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7"/>
  </p:notesMasterIdLst>
  <p:sldIdLst>
    <p:sldId id="257" r:id="rId2"/>
    <p:sldId id="256" r:id="rId3"/>
    <p:sldId id="258" r:id="rId4"/>
    <p:sldId id="260" r:id="rId5"/>
    <p:sldId id="261" r:id="rId6"/>
    <p:sldId id="259" r:id="rId7"/>
    <p:sldId id="265" r:id="rId8"/>
    <p:sldId id="271" r:id="rId9"/>
    <p:sldId id="311" r:id="rId10"/>
    <p:sldId id="270" r:id="rId11"/>
    <p:sldId id="273" r:id="rId12"/>
    <p:sldId id="275" r:id="rId13"/>
    <p:sldId id="312" r:id="rId14"/>
    <p:sldId id="276" r:id="rId15"/>
    <p:sldId id="280" r:id="rId16"/>
  </p:sldIdLst>
  <p:sldSz cx="9144000" cy="5143500" type="screen16x9"/>
  <p:notesSz cx="6858000" cy="9144000"/>
  <p:embeddedFontLst>
    <p:embeddedFont>
      <p:font typeface="Chau Philomene One" panose="020B0604020202020204" charset="0"/>
      <p:regular r:id="rId18"/>
      <p:italic r:id="rId19"/>
    </p:embeddedFont>
    <p:embeddedFont>
      <p:font typeface="Nunit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340">
          <p15:clr>
            <a:srgbClr val="9AA0A6"/>
          </p15:clr>
        </p15:guide>
        <p15:guide id="3" pos="5353">
          <p15:clr>
            <a:srgbClr val="9AA0A6"/>
          </p15:clr>
        </p15:guide>
        <p15:guide id="4" orient="horz" pos="2900">
          <p15:clr>
            <a:srgbClr val="9AA0A6"/>
          </p15:clr>
        </p15:guide>
        <p15:guide id="5" orient="horz" pos="63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C349FF-09B7-4E20-A6C3-34DB9436ED3C}">
  <a:tblStyle styleId="{19C349FF-09B7-4E20-A6C3-34DB9436ED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pos="454"/>
        <p:guide orient="horz" pos="340"/>
        <p:guide pos="5353"/>
        <p:guide orient="horz" pos="2900"/>
        <p:guide orient="horz" pos="6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1" name="Google Shape;1631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1" name="Google Shape;4611;g107da23e7fe_0_1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2" name="Google Shape;4612;g107da23e7fe_0_1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5" name="Google Shape;5455;g107da23e7fe_0_14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6" name="Google Shape;5456;g107da23e7fe_0_14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6" name="Google Shape;5766;g107da23e7fe_0_1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7" name="Google Shape;5767;g107da23e7fe_0_1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0" name="Google Shape;4880;g107da23e7fe_0_14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1" name="Google Shape;4881;g107da23e7fe_0_14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42798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3" name="Google Shape;6173;g107da23e7fe_0_13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4" name="Google Shape;6174;g107da23e7fe_0_13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0" name="Google Shape;7090;g107da23e7fe_0_16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1" name="Google Shape;7091;g107da23e7fe_0_16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g1040b5643f3_0_35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5" name="Google Shape;2695;g1040b5643f3_0_359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3" name="Google Shape;2993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4" name="Google Shape;2994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g1040b5643f3_0_359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6" name="Google Shape;2186;g1040b5643f3_0_359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g107da23e7fe_0_1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8" name="Google Shape;3288;g107da23e7fe_0_1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0" name="Google Shape;4880;g107da23e7fe_0_14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1" name="Google Shape;4881;g107da23e7fe_0_14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0" name="Google Shape;4880;g107da23e7fe_0_14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1" name="Google Shape;4881;g107da23e7fe_0_14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4843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 rot="10800000">
            <a:off x="1067775" y="1616075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>
            <a:off x="507050" y="4530600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1067775" y="4202350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361250" y="1196000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432175" y="3762925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2736425" y="3958875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>
            <a:off x="3366050" y="4457700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10800000">
            <a:off x="6192875" y="3908725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5605025" y="4457700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1313300" y="868200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5542338" y="457713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3751625" y="457713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4572000" y="950488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507050" y="311925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7983725" y="4384800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8789975" y="4170275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rot="10800000">
            <a:off x="7983725" y="3614000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rot="10800000">
            <a:off x="7958400" y="1427238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rot="10800000">
            <a:off x="8789975" y="827425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ubTitle" idx="1"/>
          </p:nvPr>
        </p:nvSpPr>
        <p:spPr>
          <a:xfrm rot="-546">
            <a:off x="2683650" y="3073231"/>
            <a:ext cx="37767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Jua"/>
              <a:buNone/>
              <a:defRPr sz="3300">
                <a:solidFill>
                  <a:schemeClr val="accent3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1131350" y="1380569"/>
            <a:ext cx="7338600" cy="204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400">
                <a:solidFill>
                  <a:schemeClr val="l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ctrTitle" idx="2"/>
          </p:nvPr>
        </p:nvSpPr>
        <p:spPr>
          <a:xfrm>
            <a:off x="7042800" y="600050"/>
            <a:ext cx="13059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2" name="Google Shape;32;p2"/>
          <p:cNvSpPr/>
          <p:nvPr/>
        </p:nvSpPr>
        <p:spPr>
          <a:xfrm rot="10800000">
            <a:off x="2590625" y="681613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 rot="10800000">
            <a:off x="2373100" y="311913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>
            <a:off x="4485538" y="4530588"/>
            <a:ext cx="145800" cy="1458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3">
    <p:bg>
      <p:bgPr>
        <a:solidFill>
          <a:schemeClr val="accent5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17"/>
          <p:cNvSpPr txBox="1">
            <a:spLocks noGrp="1"/>
          </p:cNvSpPr>
          <p:nvPr>
            <p:ph type="title"/>
          </p:nvPr>
        </p:nvSpPr>
        <p:spPr>
          <a:xfrm>
            <a:off x="3192335" y="1832550"/>
            <a:ext cx="4390800" cy="12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title" idx="2" hasCustomPrompt="1"/>
          </p:nvPr>
        </p:nvSpPr>
        <p:spPr>
          <a:xfrm>
            <a:off x="1560850" y="1852050"/>
            <a:ext cx="1550100" cy="12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4" name="Google Shape;344;p17"/>
          <p:cNvSpPr txBox="1">
            <a:spLocks noGrp="1"/>
          </p:cNvSpPr>
          <p:nvPr>
            <p:ph type="subTitle" idx="1"/>
          </p:nvPr>
        </p:nvSpPr>
        <p:spPr>
          <a:xfrm rot="574">
            <a:off x="3192325" y="2945850"/>
            <a:ext cx="3593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45" name="Google Shape;345;p17"/>
          <p:cNvGrpSpPr/>
          <p:nvPr/>
        </p:nvGrpSpPr>
        <p:grpSpPr>
          <a:xfrm>
            <a:off x="361863" y="612588"/>
            <a:ext cx="7925150" cy="4325650"/>
            <a:chOff x="361863" y="612588"/>
            <a:chExt cx="7925150" cy="4325650"/>
          </a:xfrm>
        </p:grpSpPr>
        <p:sp>
          <p:nvSpPr>
            <p:cNvPr id="346" name="Google Shape;346;p17"/>
            <p:cNvSpPr/>
            <p:nvPr/>
          </p:nvSpPr>
          <p:spPr>
            <a:xfrm flipH="1">
              <a:off x="1036863" y="23600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 flipH="1">
              <a:off x="2056688" y="38415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 flipH="1">
              <a:off x="1360713" y="47924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7"/>
            <p:cNvSpPr/>
            <p:nvPr/>
          </p:nvSpPr>
          <p:spPr>
            <a:xfrm flipH="1">
              <a:off x="6315163" y="8095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7"/>
            <p:cNvSpPr/>
            <p:nvPr/>
          </p:nvSpPr>
          <p:spPr>
            <a:xfrm flipH="1">
              <a:off x="8141213" y="15813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 flipH="1">
              <a:off x="5860363" y="3788775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7"/>
            <p:cNvSpPr/>
            <p:nvPr/>
          </p:nvSpPr>
          <p:spPr>
            <a:xfrm flipH="1">
              <a:off x="4826763" y="41033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 flipH="1">
              <a:off x="6640213" y="44576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7"/>
            <p:cNvSpPr/>
            <p:nvPr/>
          </p:nvSpPr>
          <p:spPr>
            <a:xfrm flipH="1">
              <a:off x="5530813" y="12328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 flipH="1">
              <a:off x="2965138" y="7504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 flipH="1">
              <a:off x="1560838" y="6125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 flipH="1">
              <a:off x="361863" y="13786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 flipH="1">
              <a:off x="2580363" y="4374175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3_1">
    <p:bg>
      <p:bgPr>
        <a:solidFill>
          <a:schemeClr val="accent5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1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18"/>
          <p:cNvSpPr txBox="1">
            <a:spLocks noGrp="1"/>
          </p:cNvSpPr>
          <p:nvPr>
            <p:ph type="title"/>
          </p:nvPr>
        </p:nvSpPr>
        <p:spPr>
          <a:xfrm>
            <a:off x="2679038" y="581400"/>
            <a:ext cx="5417400" cy="12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title" idx="2" hasCustomPrompt="1"/>
          </p:nvPr>
        </p:nvSpPr>
        <p:spPr>
          <a:xfrm>
            <a:off x="1047563" y="600900"/>
            <a:ext cx="1550100" cy="12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8"/>
          <p:cNvSpPr txBox="1">
            <a:spLocks noGrp="1"/>
          </p:cNvSpPr>
          <p:nvPr>
            <p:ph type="subTitle" idx="1"/>
          </p:nvPr>
        </p:nvSpPr>
        <p:spPr>
          <a:xfrm rot="574">
            <a:off x="2679037" y="1694700"/>
            <a:ext cx="3593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64" name="Google Shape;364;p18"/>
          <p:cNvGrpSpPr/>
          <p:nvPr/>
        </p:nvGrpSpPr>
        <p:grpSpPr>
          <a:xfrm>
            <a:off x="435463" y="258363"/>
            <a:ext cx="8491538" cy="4641325"/>
            <a:chOff x="435463" y="258363"/>
            <a:chExt cx="8491538" cy="4641325"/>
          </a:xfrm>
        </p:grpSpPr>
        <p:sp>
          <p:nvSpPr>
            <p:cNvPr id="365" name="Google Shape;365;p18"/>
            <p:cNvSpPr/>
            <p:nvPr/>
          </p:nvSpPr>
          <p:spPr>
            <a:xfrm flipH="1">
              <a:off x="2301188" y="2583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 flipH="1">
              <a:off x="799013" y="19603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 flipH="1">
              <a:off x="2364863" y="26797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 flipH="1">
              <a:off x="2957463" y="37822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 flipH="1">
              <a:off x="1848063" y="47538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 flipH="1">
              <a:off x="435463" y="36858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 flipH="1">
              <a:off x="3439838" y="22771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 flipH="1">
              <a:off x="4461475" y="42016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 flipH="1">
              <a:off x="5384825" y="31435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 flipH="1">
              <a:off x="7052375" y="23717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 flipH="1">
              <a:off x="8278200" y="28915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 flipH="1">
              <a:off x="6210975" y="38316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 flipH="1">
              <a:off x="7244575" y="46929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 flipH="1">
              <a:off x="8781200" y="15783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 flipH="1">
              <a:off x="7950650" y="8892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20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404" name="Google Shape;404;p20"/>
          <p:cNvGrpSpPr/>
          <p:nvPr/>
        </p:nvGrpSpPr>
        <p:grpSpPr>
          <a:xfrm>
            <a:off x="115938" y="182375"/>
            <a:ext cx="8915588" cy="4838250"/>
            <a:chOff x="115938" y="182375"/>
            <a:chExt cx="8915588" cy="4838250"/>
          </a:xfrm>
        </p:grpSpPr>
        <p:sp>
          <p:nvSpPr>
            <p:cNvPr id="405" name="Google Shape;405;p20"/>
            <p:cNvSpPr/>
            <p:nvPr/>
          </p:nvSpPr>
          <p:spPr>
            <a:xfrm flipH="1">
              <a:off x="302863" y="10286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0"/>
            <p:cNvSpPr/>
            <p:nvPr/>
          </p:nvSpPr>
          <p:spPr>
            <a:xfrm flipH="1">
              <a:off x="115938" y="1906525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0"/>
            <p:cNvSpPr/>
            <p:nvPr/>
          </p:nvSpPr>
          <p:spPr>
            <a:xfrm flipH="1">
              <a:off x="6392238" y="182375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0"/>
            <p:cNvSpPr/>
            <p:nvPr/>
          </p:nvSpPr>
          <p:spPr>
            <a:xfrm flipH="1">
              <a:off x="7672950" y="391900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0"/>
            <p:cNvSpPr/>
            <p:nvPr/>
          </p:nvSpPr>
          <p:spPr>
            <a:xfrm flipH="1">
              <a:off x="8479175" y="182375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0"/>
            <p:cNvSpPr/>
            <p:nvPr/>
          </p:nvSpPr>
          <p:spPr>
            <a:xfrm flipH="1">
              <a:off x="8885725" y="1028700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0"/>
            <p:cNvSpPr/>
            <p:nvPr/>
          </p:nvSpPr>
          <p:spPr>
            <a:xfrm flipH="1">
              <a:off x="8618000" y="1993400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0"/>
            <p:cNvSpPr/>
            <p:nvPr/>
          </p:nvSpPr>
          <p:spPr>
            <a:xfrm flipH="1">
              <a:off x="5571800" y="4804825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 flipH="1">
              <a:off x="1917113" y="4874825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0"/>
            <p:cNvSpPr/>
            <p:nvPr/>
          </p:nvSpPr>
          <p:spPr>
            <a:xfrm flipH="1">
              <a:off x="291313" y="41983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0"/>
            <p:cNvSpPr/>
            <p:nvPr/>
          </p:nvSpPr>
          <p:spPr>
            <a:xfrm flipH="1">
              <a:off x="157063" y="4603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MAIN_POINT_1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2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21"/>
          <p:cNvSpPr txBox="1">
            <a:spLocks noGrp="1"/>
          </p:cNvSpPr>
          <p:nvPr>
            <p:ph type="subTitle" idx="1"/>
          </p:nvPr>
        </p:nvSpPr>
        <p:spPr>
          <a:xfrm rot="258">
            <a:off x="2576506" y="3702593"/>
            <a:ext cx="39909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21"/>
          <p:cNvSpPr txBox="1">
            <a:spLocks noGrp="1"/>
          </p:cNvSpPr>
          <p:nvPr>
            <p:ph type="title"/>
          </p:nvPr>
        </p:nvSpPr>
        <p:spPr>
          <a:xfrm>
            <a:off x="1343675" y="810150"/>
            <a:ext cx="6456600" cy="28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20" name="Google Shape;420;p21"/>
          <p:cNvGrpSpPr/>
          <p:nvPr/>
        </p:nvGrpSpPr>
        <p:grpSpPr>
          <a:xfrm>
            <a:off x="340013" y="284213"/>
            <a:ext cx="8559375" cy="4528300"/>
            <a:chOff x="340013" y="284213"/>
            <a:chExt cx="8559375" cy="4528300"/>
          </a:xfrm>
        </p:grpSpPr>
        <p:sp>
          <p:nvSpPr>
            <p:cNvPr id="421" name="Google Shape;421;p21"/>
            <p:cNvSpPr/>
            <p:nvPr/>
          </p:nvSpPr>
          <p:spPr>
            <a:xfrm flipH="1">
              <a:off x="2239163" y="43790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 flipH="1">
              <a:off x="719013" y="31852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 flipH="1">
              <a:off x="340013" y="38122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 flipH="1">
              <a:off x="8753588" y="28751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 flipH="1">
              <a:off x="8147213" y="38811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 flipH="1">
              <a:off x="8650213" y="46667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 flipH="1">
              <a:off x="7354763" y="2842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 flipH="1">
              <a:off x="5446013" y="9250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 flipH="1">
              <a:off x="4736288" y="4670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 flipH="1">
              <a:off x="815463" y="11217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 flipH="1">
              <a:off x="485813" y="4670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 flipH="1">
              <a:off x="8534188" y="6128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 flipH="1">
              <a:off x="1140438" y="5784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BLANK_1_1_1_1_2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2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24"/>
          <p:cNvSpPr txBox="1">
            <a:spLocks noGrp="1"/>
          </p:cNvSpPr>
          <p:nvPr>
            <p:ph type="title"/>
          </p:nvPr>
        </p:nvSpPr>
        <p:spPr>
          <a:xfrm>
            <a:off x="2107325" y="1303638"/>
            <a:ext cx="2254800" cy="16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24"/>
          <p:cNvSpPr txBox="1">
            <a:spLocks noGrp="1"/>
          </p:cNvSpPr>
          <p:nvPr>
            <p:ph type="subTitle" idx="1"/>
          </p:nvPr>
        </p:nvSpPr>
        <p:spPr>
          <a:xfrm>
            <a:off x="1507825" y="2789563"/>
            <a:ext cx="2854200" cy="10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87" name="Google Shape;487;p24"/>
          <p:cNvGrpSpPr/>
          <p:nvPr/>
        </p:nvGrpSpPr>
        <p:grpSpPr>
          <a:xfrm>
            <a:off x="163013" y="151763"/>
            <a:ext cx="8828075" cy="4807150"/>
            <a:chOff x="163013" y="151763"/>
            <a:chExt cx="8828075" cy="4807150"/>
          </a:xfrm>
        </p:grpSpPr>
        <p:sp>
          <p:nvSpPr>
            <p:cNvPr id="488" name="Google Shape;488;p24"/>
            <p:cNvSpPr/>
            <p:nvPr/>
          </p:nvSpPr>
          <p:spPr>
            <a:xfrm flipH="1">
              <a:off x="1994888" y="8805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4"/>
            <p:cNvSpPr/>
            <p:nvPr/>
          </p:nvSpPr>
          <p:spPr>
            <a:xfrm flipH="1">
              <a:off x="1507813" y="19968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4"/>
            <p:cNvSpPr/>
            <p:nvPr/>
          </p:nvSpPr>
          <p:spPr>
            <a:xfrm flipH="1">
              <a:off x="1134613" y="11578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4"/>
            <p:cNvSpPr/>
            <p:nvPr/>
          </p:nvSpPr>
          <p:spPr>
            <a:xfrm flipH="1">
              <a:off x="163013" y="23637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4"/>
            <p:cNvSpPr/>
            <p:nvPr/>
          </p:nvSpPr>
          <p:spPr>
            <a:xfrm flipH="1">
              <a:off x="647088" y="35282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4"/>
            <p:cNvSpPr/>
            <p:nvPr/>
          </p:nvSpPr>
          <p:spPr>
            <a:xfrm flipH="1">
              <a:off x="1163913" y="1517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 flipH="1">
              <a:off x="412813" y="13036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 flipH="1">
              <a:off x="3045088" y="2424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 flipH="1">
              <a:off x="4037338" y="7937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 flipH="1">
              <a:off x="7941513" y="2000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 flipH="1">
              <a:off x="8699488" y="11027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4"/>
            <p:cNvSpPr/>
            <p:nvPr/>
          </p:nvSpPr>
          <p:spPr>
            <a:xfrm flipH="1">
              <a:off x="8120663" y="17986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 flipH="1">
              <a:off x="8553688" y="27565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 flipH="1">
              <a:off x="8351088" y="36740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 flipH="1">
              <a:off x="7795713" y="45305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 flipH="1">
              <a:off x="8845288" y="48131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 flipH="1">
              <a:off x="4304288" y="40704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4"/>
            <p:cNvSpPr/>
            <p:nvPr/>
          </p:nvSpPr>
          <p:spPr>
            <a:xfrm flipH="1">
              <a:off x="3773688" y="4603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4"/>
            <p:cNvSpPr/>
            <p:nvPr/>
          </p:nvSpPr>
          <p:spPr>
            <a:xfrm flipH="1">
              <a:off x="2933013" y="4162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4"/>
            <p:cNvSpPr/>
            <p:nvPr/>
          </p:nvSpPr>
          <p:spPr>
            <a:xfrm flipH="1">
              <a:off x="1885613" y="46763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4"/>
            <p:cNvSpPr/>
            <p:nvPr/>
          </p:nvSpPr>
          <p:spPr>
            <a:xfrm flipH="1">
              <a:off x="1431713" y="39246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4"/>
            <p:cNvSpPr/>
            <p:nvPr/>
          </p:nvSpPr>
          <p:spPr>
            <a:xfrm flipH="1">
              <a:off x="453213" y="4603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7" name="Google Shape;707;p3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bg>
      <p:bgPr>
        <a:solidFill>
          <a:schemeClr val="accent1"/>
        </a:solidFill>
        <a:effectLst/>
      </p:bgPr>
    </p:bg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9" name="Google Shape;709;p3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0" name="Google Shape;710;p33"/>
          <p:cNvSpPr/>
          <p:nvPr/>
        </p:nvSpPr>
        <p:spPr>
          <a:xfrm rot="10800000">
            <a:off x="1067775" y="1616075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3"/>
          <p:cNvSpPr/>
          <p:nvPr/>
        </p:nvSpPr>
        <p:spPr>
          <a:xfrm rot="10800000">
            <a:off x="507050" y="4530600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3"/>
          <p:cNvSpPr/>
          <p:nvPr/>
        </p:nvSpPr>
        <p:spPr>
          <a:xfrm rot="10800000">
            <a:off x="1067775" y="4202350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33"/>
          <p:cNvSpPr/>
          <p:nvPr/>
        </p:nvSpPr>
        <p:spPr>
          <a:xfrm rot="10800000">
            <a:off x="361250" y="1196000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33"/>
          <p:cNvSpPr/>
          <p:nvPr/>
        </p:nvSpPr>
        <p:spPr>
          <a:xfrm rot="10800000">
            <a:off x="432175" y="3762925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33"/>
          <p:cNvSpPr/>
          <p:nvPr/>
        </p:nvSpPr>
        <p:spPr>
          <a:xfrm rot="10800000">
            <a:off x="2736425" y="3958875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33"/>
          <p:cNvSpPr/>
          <p:nvPr/>
        </p:nvSpPr>
        <p:spPr>
          <a:xfrm rot="10800000">
            <a:off x="3366050" y="4457700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3"/>
          <p:cNvSpPr/>
          <p:nvPr/>
        </p:nvSpPr>
        <p:spPr>
          <a:xfrm rot="10800000">
            <a:off x="6192875" y="3908725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33"/>
          <p:cNvSpPr/>
          <p:nvPr/>
        </p:nvSpPr>
        <p:spPr>
          <a:xfrm rot="10800000">
            <a:off x="5605025" y="4457700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33"/>
          <p:cNvSpPr/>
          <p:nvPr/>
        </p:nvSpPr>
        <p:spPr>
          <a:xfrm rot="10800000">
            <a:off x="1313300" y="868200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33"/>
          <p:cNvSpPr/>
          <p:nvPr/>
        </p:nvSpPr>
        <p:spPr>
          <a:xfrm rot="10800000">
            <a:off x="5542338" y="457713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33"/>
          <p:cNvSpPr/>
          <p:nvPr/>
        </p:nvSpPr>
        <p:spPr>
          <a:xfrm rot="10800000">
            <a:off x="3751625" y="457713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33"/>
          <p:cNvSpPr/>
          <p:nvPr/>
        </p:nvSpPr>
        <p:spPr>
          <a:xfrm rot="10800000">
            <a:off x="4572000" y="950488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33"/>
          <p:cNvSpPr/>
          <p:nvPr/>
        </p:nvSpPr>
        <p:spPr>
          <a:xfrm rot="10800000">
            <a:off x="507050" y="311925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33"/>
          <p:cNvSpPr/>
          <p:nvPr/>
        </p:nvSpPr>
        <p:spPr>
          <a:xfrm rot="10800000">
            <a:off x="7983725" y="4384800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33"/>
          <p:cNvSpPr/>
          <p:nvPr/>
        </p:nvSpPr>
        <p:spPr>
          <a:xfrm rot="10800000">
            <a:off x="8789975" y="4170275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33"/>
          <p:cNvSpPr/>
          <p:nvPr/>
        </p:nvSpPr>
        <p:spPr>
          <a:xfrm rot="10800000">
            <a:off x="7983725" y="3614000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33"/>
          <p:cNvSpPr/>
          <p:nvPr/>
        </p:nvSpPr>
        <p:spPr>
          <a:xfrm rot="10800000">
            <a:off x="7958400" y="1427238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33"/>
          <p:cNvSpPr/>
          <p:nvPr/>
        </p:nvSpPr>
        <p:spPr>
          <a:xfrm rot="10800000">
            <a:off x="8789975" y="827425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33"/>
          <p:cNvSpPr/>
          <p:nvPr/>
        </p:nvSpPr>
        <p:spPr>
          <a:xfrm rot="10800000">
            <a:off x="2590625" y="681613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33"/>
          <p:cNvSpPr/>
          <p:nvPr/>
        </p:nvSpPr>
        <p:spPr>
          <a:xfrm rot="10800000">
            <a:off x="2373100" y="311913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33"/>
          <p:cNvSpPr/>
          <p:nvPr/>
        </p:nvSpPr>
        <p:spPr>
          <a:xfrm rot="10800000">
            <a:off x="4485538" y="4530588"/>
            <a:ext cx="145800" cy="145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SECTION_HEADER_4">
    <p:bg>
      <p:bgPr>
        <a:solidFill>
          <a:schemeClr val="accent5"/>
        </a:solidFill>
        <a:effectLst/>
      </p:bgPr>
    </p:bg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3" name="Google Shape;733;p3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4" name="Google Shape;734;p34"/>
          <p:cNvGrpSpPr/>
          <p:nvPr/>
        </p:nvGrpSpPr>
        <p:grpSpPr>
          <a:xfrm>
            <a:off x="240438" y="699763"/>
            <a:ext cx="8773275" cy="4166200"/>
            <a:chOff x="240438" y="699763"/>
            <a:chExt cx="8773275" cy="4166200"/>
          </a:xfrm>
        </p:grpSpPr>
        <p:sp>
          <p:nvSpPr>
            <p:cNvPr id="735" name="Google Shape;735;p34"/>
            <p:cNvSpPr/>
            <p:nvPr/>
          </p:nvSpPr>
          <p:spPr>
            <a:xfrm flipH="1">
              <a:off x="4740488" y="12796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 flipH="1">
              <a:off x="4167888" y="17482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 flipH="1">
              <a:off x="3830263" y="7283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 flipH="1">
              <a:off x="7241188" y="11762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 flipH="1">
              <a:off x="6834588" y="21754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 flipH="1">
              <a:off x="8351088" y="22719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 flipH="1">
              <a:off x="8867913" y="37898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 flipH="1">
              <a:off x="6001088" y="43204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 flipH="1">
              <a:off x="5181088" y="46787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 flipH="1">
              <a:off x="3217238" y="41206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 flipH="1">
              <a:off x="1632363" y="47201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 flipH="1">
              <a:off x="240438" y="39749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 flipH="1">
              <a:off x="467838" y="27759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 flipH="1">
              <a:off x="2156063" y="10304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 flipH="1">
              <a:off x="881263" y="11338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 flipH="1">
              <a:off x="8351088" y="6997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ONLY_2"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2" name="Google Shape;752;p3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3" name="Google Shape;753;p35"/>
          <p:cNvGrpSpPr/>
          <p:nvPr/>
        </p:nvGrpSpPr>
        <p:grpSpPr>
          <a:xfrm>
            <a:off x="305788" y="135688"/>
            <a:ext cx="8648950" cy="4910050"/>
            <a:chOff x="305788" y="135688"/>
            <a:chExt cx="8648950" cy="4910050"/>
          </a:xfrm>
        </p:grpSpPr>
        <p:sp>
          <p:nvSpPr>
            <p:cNvPr id="754" name="Google Shape;754;p35"/>
            <p:cNvSpPr/>
            <p:nvPr/>
          </p:nvSpPr>
          <p:spPr>
            <a:xfrm flipH="1">
              <a:off x="2142688" y="1756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 flipH="1">
              <a:off x="967288" y="1360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 flipH="1">
              <a:off x="305788" y="7148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 flipH="1">
              <a:off x="8808938" y="40914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 flipH="1">
              <a:off x="8629788" y="47667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 flipH="1">
              <a:off x="7465938" y="47541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 flipH="1">
              <a:off x="7022438" y="1356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 flipH="1">
              <a:off x="5893513" y="281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 flipH="1">
              <a:off x="3189725" y="4781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 flipH="1">
              <a:off x="3803000" y="48999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SECTION_TITLE_AND_DESCRIPTION_1"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5" name="Google Shape;765;p3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66" name="Google Shape;766;p36"/>
          <p:cNvGrpSpPr/>
          <p:nvPr/>
        </p:nvGrpSpPr>
        <p:grpSpPr>
          <a:xfrm>
            <a:off x="382988" y="264938"/>
            <a:ext cx="8556500" cy="4677100"/>
            <a:chOff x="382988" y="264938"/>
            <a:chExt cx="8556500" cy="4677100"/>
          </a:xfrm>
        </p:grpSpPr>
        <p:sp>
          <p:nvSpPr>
            <p:cNvPr id="767" name="Google Shape;767;p36"/>
            <p:cNvSpPr/>
            <p:nvPr/>
          </p:nvSpPr>
          <p:spPr>
            <a:xfrm flipH="1">
              <a:off x="3229363" y="9531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 flipH="1">
              <a:off x="574188" y="2216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 flipH="1">
              <a:off x="1222313" y="31529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 flipH="1">
              <a:off x="2406163" y="47962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 flipH="1">
              <a:off x="3545863" y="42052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 flipH="1">
              <a:off x="1937913" y="6801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6"/>
            <p:cNvSpPr/>
            <p:nvPr/>
          </p:nvSpPr>
          <p:spPr>
            <a:xfrm flipH="1">
              <a:off x="860063" y="2649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 flipH="1">
              <a:off x="382988" y="34366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 flipH="1">
              <a:off x="4959413" y="41610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 flipH="1">
              <a:off x="6249288" y="46504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 flipH="1">
              <a:off x="7751188" y="42617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 flipH="1">
              <a:off x="8793688" y="27598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 flipH="1">
              <a:off x="7176913" y="3479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 flipH="1">
              <a:off x="5277438" y="10989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 flipH="1">
              <a:off x="4278063" y="3479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720000" y="2496600"/>
            <a:ext cx="6260400" cy="12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7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79675"/>
            <a:ext cx="1550100" cy="12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3"/>
          <p:cNvSpPr txBox="1">
            <a:spLocks noGrp="1"/>
          </p:cNvSpPr>
          <p:nvPr>
            <p:ph type="subTitle" idx="1"/>
          </p:nvPr>
        </p:nvSpPr>
        <p:spPr>
          <a:xfrm rot="574">
            <a:off x="720000" y="3609900"/>
            <a:ext cx="3593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40" name="Google Shape;40;p3"/>
          <p:cNvGrpSpPr/>
          <p:nvPr/>
        </p:nvGrpSpPr>
        <p:grpSpPr>
          <a:xfrm>
            <a:off x="240438" y="699763"/>
            <a:ext cx="8773275" cy="4166200"/>
            <a:chOff x="240438" y="699763"/>
            <a:chExt cx="8773275" cy="4166200"/>
          </a:xfrm>
        </p:grpSpPr>
        <p:sp>
          <p:nvSpPr>
            <p:cNvPr id="41" name="Google Shape;41;p3"/>
            <p:cNvSpPr/>
            <p:nvPr/>
          </p:nvSpPr>
          <p:spPr>
            <a:xfrm flipH="1">
              <a:off x="4740488" y="12796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 flipH="1">
              <a:off x="4167888" y="17482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 flipH="1">
              <a:off x="3830263" y="7283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flipH="1">
              <a:off x="7241188" y="11762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flipH="1">
              <a:off x="6834588" y="21754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flipH="1">
              <a:off x="8351088" y="22719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flipH="1">
              <a:off x="8867913" y="37898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 flipH="1">
              <a:off x="6001088" y="43204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flipH="1">
              <a:off x="5181088" y="46787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flipH="1">
              <a:off x="3217238" y="41206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flipH="1">
              <a:off x="1632363" y="47201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 flipH="1">
              <a:off x="240438" y="39749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 flipH="1">
              <a:off x="467838" y="27759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 flipH="1">
              <a:off x="2156063" y="10304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 flipH="1">
              <a:off x="881263" y="11338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 flipH="1">
              <a:off x="8351088" y="6997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SECTION_HEADER_1_1">
    <p:bg>
      <p:bgPr>
        <a:solidFill>
          <a:schemeClr val="accent5"/>
        </a:solidFill>
        <a:effectLst/>
      </p:bgPr>
    </p:bg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3" name="Google Shape;783;p3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4" name="Google Shape;784;p37"/>
          <p:cNvGrpSpPr/>
          <p:nvPr/>
        </p:nvGrpSpPr>
        <p:grpSpPr>
          <a:xfrm>
            <a:off x="619063" y="313988"/>
            <a:ext cx="8236600" cy="4591400"/>
            <a:chOff x="619063" y="313988"/>
            <a:chExt cx="8236600" cy="4591400"/>
          </a:xfrm>
        </p:grpSpPr>
        <p:sp>
          <p:nvSpPr>
            <p:cNvPr id="785" name="Google Shape;785;p37"/>
            <p:cNvSpPr/>
            <p:nvPr/>
          </p:nvSpPr>
          <p:spPr>
            <a:xfrm flipH="1">
              <a:off x="2983338" y="10729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7"/>
            <p:cNvSpPr/>
            <p:nvPr/>
          </p:nvSpPr>
          <p:spPr>
            <a:xfrm flipH="1">
              <a:off x="1822513" y="32435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7"/>
            <p:cNvSpPr/>
            <p:nvPr/>
          </p:nvSpPr>
          <p:spPr>
            <a:xfrm flipH="1">
              <a:off x="6580663" y="20514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7"/>
            <p:cNvSpPr/>
            <p:nvPr/>
          </p:nvSpPr>
          <p:spPr>
            <a:xfrm flipH="1">
              <a:off x="764863" y="16587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 flipH="1">
              <a:off x="7752063" y="17483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7"/>
            <p:cNvSpPr/>
            <p:nvPr/>
          </p:nvSpPr>
          <p:spPr>
            <a:xfrm flipH="1">
              <a:off x="8709863" y="29886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7"/>
            <p:cNvSpPr/>
            <p:nvPr/>
          </p:nvSpPr>
          <p:spPr>
            <a:xfrm flipH="1">
              <a:off x="8020788" y="47595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7"/>
            <p:cNvSpPr/>
            <p:nvPr/>
          </p:nvSpPr>
          <p:spPr>
            <a:xfrm flipH="1">
              <a:off x="5643488" y="42979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7"/>
            <p:cNvSpPr/>
            <p:nvPr/>
          </p:nvSpPr>
          <p:spPr>
            <a:xfrm flipH="1">
              <a:off x="6870038" y="9765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7"/>
            <p:cNvSpPr/>
            <p:nvPr/>
          </p:nvSpPr>
          <p:spPr>
            <a:xfrm flipH="1">
              <a:off x="8495388" y="8307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7"/>
            <p:cNvSpPr/>
            <p:nvPr/>
          </p:nvSpPr>
          <p:spPr>
            <a:xfrm flipH="1">
              <a:off x="5394563" y="8307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7"/>
            <p:cNvSpPr/>
            <p:nvPr/>
          </p:nvSpPr>
          <p:spPr>
            <a:xfrm flipH="1">
              <a:off x="2135238" y="3139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7"/>
            <p:cNvSpPr/>
            <p:nvPr/>
          </p:nvSpPr>
          <p:spPr>
            <a:xfrm flipH="1">
              <a:off x="619063" y="27808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7"/>
            <p:cNvSpPr/>
            <p:nvPr/>
          </p:nvSpPr>
          <p:spPr>
            <a:xfrm flipH="1">
              <a:off x="1179563" y="42554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7"/>
            <p:cNvSpPr/>
            <p:nvPr/>
          </p:nvSpPr>
          <p:spPr>
            <a:xfrm flipH="1">
              <a:off x="2378538" y="47595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720000" y="1130400"/>
            <a:ext cx="7704000" cy="3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1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61" name="Google Shape;61;p4"/>
          <p:cNvGrpSpPr/>
          <p:nvPr/>
        </p:nvGrpSpPr>
        <p:grpSpPr>
          <a:xfrm>
            <a:off x="150813" y="131238"/>
            <a:ext cx="8842350" cy="4843550"/>
            <a:chOff x="150813" y="131238"/>
            <a:chExt cx="8842350" cy="4843550"/>
          </a:xfrm>
        </p:grpSpPr>
        <p:sp>
          <p:nvSpPr>
            <p:cNvPr id="62" name="Google Shape;62;p4"/>
            <p:cNvSpPr/>
            <p:nvPr/>
          </p:nvSpPr>
          <p:spPr>
            <a:xfrm flipH="1">
              <a:off x="7420988" y="2443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 flipH="1">
              <a:off x="8737113" y="10286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 flipH="1">
              <a:off x="8551063" y="24988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 flipH="1">
              <a:off x="8847363" y="35806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flipH="1">
              <a:off x="7702488" y="46831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 flipH="1">
              <a:off x="432763" y="27940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 flipH="1">
              <a:off x="150813" y="35106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 flipH="1">
              <a:off x="398888" y="43651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 flipH="1">
              <a:off x="1969963" y="48289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 flipH="1">
              <a:off x="150813" y="11303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flipH="1">
              <a:off x="1246438" y="1312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 flipH="1">
              <a:off x="2224938" y="3172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 flipH="1">
              <a:off x="3079413" y="171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 flipH="1">
              <a:off x="6924438" y="3172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flipH="1">
              <a:off x="7241413" y="7843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09" name="Google Shape;109;p6"/>
          <p:cNvGrpSpPr/>
          <p:nvPr/>
        </p:nvGrpSpPr>
        <p:grpSpPr>
          <a:xfrm>
            <a:off x="305788" y="135688"/>
            <a:ext cx="8648950" cy="4910050"/>
            <a:chOff x="305788" y="135688"/>
            <a:chExt cx="8648950" cy="4910050"/>
          </a:xfrm>
        </p:grpSpPr>
        <p:sp>
          <p:nvSpPr>
            <p:cNvPr id="110" name="Google Shape;110;p6"/>
            <p:cNvSpPr/>
            <p:nvPr/>
          </p:nvSpPr>
          <p:spPr>
            <a:xfrm flipH="1">
              <a:off x="2142688" y="1756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 flipH="1">
              <a:off x="967288" y="1360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 flipH="1">
              <a:off x="305788" y="7148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 flipH="1">
              <a:off x="8808938" y="40914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 flipH="1">
              <a:off x="8629788" y="47667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 flipH="1">
              <a:off x="7465938" y="47541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flipH="1">
              <a:off x="7022438" y="1356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flipH="1">
              <a:off x="5893513" y="281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 flipH="1">
              <a:off x="3189725" y="4781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 flipH="1">
              <a:off x="3803000" y="48999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3645225" y="1264025"/>
            <a:ext cx="4778700" cy="12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4423875" y="2420288"/>
            <a:ext cx="4000200" cy="14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2" name="Google Shape;172;p9"/>
          <p:cNvGrpSpPr/>
          <p:nvPr/>
        </p:nvGrpSpPr>
        <p:grpSpPr>
          <a:xfrm>
            <a:off x="382988" y="264938"/>
            <a:ext cx="8556500" cy="4677100"/>
            <a:chOff x="382988" y="264938"/>
            <a:chExt cx="8556500" cy="4677100"/>
          </a:xfrm>
        </p:grpSpPr>
        <p:sp>
          <p:nvSpPr>
            <p:cNvPr id="173" name="Google Shape;173;p9"/>
            <p:cNvSpPr/>
            <p:nvPr/>
          </p:nvSpPr>
          <p:spPr>
            <a:xfrm flipH="1">
              <a:off x="3229363" y="9531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 flipH="1">
              <a:off x="574188" y="22164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 flipH="1">
              <a:off x="1222313" y="31529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 flipH="1">
              <a:off x="2406163" y="47962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 flipH="1">
              <a:off x="3545863" y="42052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 flipH="1">
              <a:off x="1937913" y="6801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 flipH="1">
              <a:off x="860063" y="2649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9"/>
            <p:cNvSpPr/>
            <p:nvPr/>
          </p:nvSpPr>
          <p:spPr>
            <a:xfrm flipH="1">
              <a:off x="382988" y="34366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9"/>
            <p:cNvSpPr/>
            <p:nvPr/>
          </p:nvSpPr>
          <p:spPr>
            <a:xfrm flipH="1">
              <a:off x="4959413" y="41610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9"/>
            <p:cNvSpPr/>
            <p:nvPr/>
          </p:nvSpPr>
          <p:spPr>
            <a:xfrm flipH="1">
              <a:off x="6249288" y="46504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 flipH="1">
              <a:off x="7751188" y="42617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9"/>
            <p:cNvSpPr/>
            <p:nvPr/>
          </p:nvSpPr>
          <p:spPr>
            <a:xfrm flipH="1">
              <a:off x="8793688" y="27598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9"/>
            <p:cNvSpPr/>
            <p:nvPr/>
          </p:nvSpPr>
          <p:spPr>
            <a:xfrm flipH="1">
              <a:off x="7176913" y="3479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9"/>
            <p:cNvSpPr/>
            <p:nvPr/>
          </p:nvSpPr>
          <p:spPr>
            <a:xfrm flipH="1">
              <a:off x="5277438" y="10989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9"/>
            <p:cNvSpPr/>
            <p:nvPr/>
          </p:nvSpPr>
          <p:spPr>
            <a:xfrm flipH="1">
              <a:off x="4278063" y="3479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1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3"/>
          <p:cNvSpPr txBox="1">
            <a:spLocks noGrp="1"/>
          </p:cNvSpPr>
          <p:nvPr>
            <p:ph type="title" hasCustomPrompt="1"/>
          </p:nvPr>
        </p:nvSpPr>
        <p:spPr>
          <a:xfrm rot="1973">
            <a:off x="1365600" y="3052799"/>
            <a:ext cx="1045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2"/>
          </p:nvPr>
        </p:nvSpPr>
        <p:spPr>
          <a:xfrm>
            <a:off x="720000" y="3659955"/>
            <a:ext cx="23364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6" name="Google Shape;236;p13"/>
          <p:cNvSpPr txBox="1">
            <a:spLocks noGrp="1"/>
          </p:cNvSpPr>
          <p:nvPr>
            <p:ph type="subTitle" idx="1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3" hasCustomPrompt="1"/>
          </p:nvPr>
        </p:nvSpPr>
        <p:spPr>
          <a:xfrm rot="1973">
            <a:off x="4049400" y="3052799"/>
            <a:ext cx="1045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>
            <a:spLocks noGrp="1"/>
          </p:cNvSpPr>
          <p:nvPr>
            <p:ph type="title" idx="4"/>
          </p:nvPr>
        </p:nvSpPr>
        <p:spPr>
          <a:xfrm>
            <a:off x="3403800" y="3659955"/>
            <a:ext cx="23364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5"/>
          </p:nvPr>
        </p:nvSpPr>
        <p:spPr>
          <a:xfrm>
            <a:off x="34038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title" idx="6" hasCustomPrompt="1"/>
          </p:nvPr>
        </p:nvSpPr>
        <p:spPr>
          <a:xfrm rot="1973">
            <a:off x="6733200" y="3052799"/>
            <a:ext cx="1045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1" name="Google Shape;241;p13"/>
          <p:cNvSpPr txBox="1">
            <a:spLocks noGrp="1"/>
          </p:cNvSpPr>
          <p:nvPr>
            <p:ph type="title" idx="7"/>
          </p:nvPr>
        </p:nvSpPr>
        <p:spPr>
          <a:xfrm>
            <a:off x="6087600" y="3659955"/>
            <a:ext cx="23364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subTitle" idx="8"/>
          </p:nvPr>
        </p:nvSpPr>
        <p:spPr>
          <a:xfrm>
            <a:off x="60876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9" hasCustomPrompt="1"/>
          </p:nvPr>
        </p:nvSpPr>
        <p:spPr>
          <a:xfrm rot="1973">
            <a:off x="1365600" y="1338299"/>
            <a:ext cx="1045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idx="13"/>
          </p:nvPr>
        </p:nvSpPr>
        <p:spPr>
          <a:xfrm>
            <a:off x="720000" y="1945455"/>
            <a:ext cx="23364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subTitle" idx="14"/>
          </p:nvPr>
        </p:nvSpPr>
        <p:spPr>
          <a:xfrm>
            <a:off x="720000" y="22863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13"/>
          <p:cNvSpPr txBox="1">
            <a:spLocks noGrp="1"/>
          </p:cNvSpPr>
          <p:nvPr>
            <p:ph type="title" idx="15" hasCustomPrompt="1"/>
          </p:nvPr>
        </p:nvSpPr>
        <p:spPr>
          <a:xfrm rot="1973">
            <a:off x="4049400" y="1338299"/>
            <a:ext cx="1045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7" name="Google Shape;247;p13"/>
          <p:cNvSpPr txBox="1">
            <a:spLocks noGrp="1"/>
          </p:cNvSpPr>
          <p:nvPr>
            <p:ph type="title" idx="16"/>
          </p:nvPr>
        </p:nvSpPr>
        <p:spPr>
          <a:xfrm>
            <a:off x="3403800" y="1945455"/>
            <a:ext cx="23364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17"/>
          </p:nvPr>
        </p:nvSpPr>
        <p:spPr>
          <a:xfrm>
            <a:off x="3403800" y="22863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18" hasCustomPrompt="1"/>
          </p:nvPr>
        </p:nvSpPr>
        <p:spPr>
          <a:xfrm rot="1973">
            <a:off x="6733200" y="1338299"/>
            <a:ext cx="10452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0" name="Google Shape;250;p13"/>
          <p:cNvSpPr txBox="1">
            <a:spLocks noGrp="1"/>
          </p:cNvSpPr>
          <p:nvPr>
            <p:ph type="title" idx="19"/>
          </p:nvPr>
        </p:nvSpPr>
        <p:spPr>
          <a:xfrm>
            <a:off x="6087600" y="1945455"/>
            <a:ext cx="2336400" cy="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20"/>
          </p:nvPr>
        </p:nvSpPr>
        <p:spPr>
          <a:xfrm>
            <a:off x="6087600" y="22863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53" name="Google Shape;253;p13"/>
          <p:cNvGrpSpPr/>
          <p:nvPr/>
        </p:nvGrpSpPr>
        <p:grpSpPr>
          <a:xfrm>
            <a:off x="188838" y="342888"/>
            <a:ext cx="8728350" cy="4607625"/>
            <a:chOff x="188838" y="342888"/>
            <a:chExt cx="8728350" cy="4607625"/>
          </a:xfrm>
        </p:grpSpPr>
        <p:sp>
          <p:nvSpPr>
            <p:cNvPr id="254" name="Google Shape;254;p13"/>
            <p:cNvSpPr/>
            <p:nvPr/>
          </p:nvSpPr>
          <p:spPr>
            <a:xfrm flipH="1">
              <a:off x="7454988" y="3428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 flipH="1">
              <a:off x="8771388" y="18968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 flipH="1">
              <a:off x="8554913" y="33852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 flipH="1">
              <a:off x="8771388" y="43499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 flipH="1">
              <a:off x="7262313" y="48047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 flipH="1">
              <a:off x="4771188" y="46875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 flipH="1">
              <a:off x="3000263" y="47633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 flipH="1">
              <a:off x="464463" y="412251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 flipH="1">
              <a:off x="188838" y="4763363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 flipH="1">
              <a:off x="226788" y="18515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 flipH="1">
              <a:off x="372588" y="102868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3"/>
            <p:cNvSpPr/>
            <p:nvPr/>
          </p:nvSpPr>
          <p:spPr>
            <a:xfrm flipH="1">
              <a:off x="6836088" y="784338"/>
              <a:ext cx="145800" cy="14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5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1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5"/>
          <p:cNvSpPr txBox="1">
            <a:spLocks noGrp="1"/>
          </p:cNvSpPr>
          <p:nvPr>
            <p:ph type="title"/>
          </p:nvPr>
        </p:nvSpPr>
        <p:spPr>
          <a:xfrm flipH="1">
            <a:off x="2563375" y="2496600"/>
            <a:ext cx="4017300" cy="12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9" name="Google Shape;299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796950" y="1279675"/>
            <a:ext cx="1550100" cy="12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0" name="Google Shape;300;p15"/>
          <p:cNvSpPr txBox="1">
            <a:spLocks noGrp="1"/>
          </p:cNvSpPr>
          <p:nvPr>
            <p:ph type="subTitle" idx="1"/>
          </p:nvPr>
        </p:nvSpPr>
        <p:spPr>
          <a:xfrm rot="-574" flipH="1">
            <a:off x="2775150" y="3609900"/>
            <a:ext cx="3593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01" name="Google Shape;301;p15"/>
          <p:cNvGrpSpPr/>
          <p:nvPr/>
        </p:nvGrpSpPr>
        <p:grpSpPr>
          <a:xfrm>
            <a:off x="619063" y="313988"/>
            <a:ext cx="8236600" cy="4591400"/>
            <a:chOff x="619063" y="313988"/>
            <a:chExt cx="8236600" cy="4591400"/>
          </a:xfrm>
        </p:grpSpPr>
        <p:sp>
          <p:nvSpPr>
            <p:cNvPr id="302" name="Google Shape;302;p15"/>
            <p:cNvSpPr/>
            <p:nvPr/>
          </p:nvSpPr>
          <p:spPr>
            <a:xfrm flipH="1">
              <a:off x="2983338" y="10729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 flipH="1">
              <a:off x="1822513" y="32435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 flipH="1">
              <a:off x="6580663" y="20514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 flipH="1">
              <a:off x="764863" y="16587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5"/>
            <p:cNvSpPr/>
            <p:nvPr/>
          </p:nvSpPr>
          <p:spPr>
            <a:xfrm flipH="1">
              <a:off x="7752063" y="17483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5"/>
            <p:cNvSpPr/>
            <p:nvPr/>
          </p:nvSpPr>
          <p:spPr>
            <a:xfrm flipH="1">
              <a:off x="8709863" y="29886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5"/>
            <p:cNvSpPr/>
            <p:nvPr/>
          </p:nvSpPr>
          <p:spPr>
            <a:xfrm flipH="1">
              <a:off x="8020788" y="47595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5"/>
            <p:cNvSpPr/>
            <p:nvPr/>
          </p:nvSpPr>
          <p:spPr>
            <a:xfrm flipH="1">
              <a:off x="5643488" y="42979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 flipH="1">
              <a:off x="6870038" y="9765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5"/>
            <p:cNvSpPr/>
            <p:nvPr/>
          </p:nvSpPr>
          <p:spPr>
            <a:xfrm flipH="1">
              <a:off x="8495388" y="8307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5"/>
            <p:cNvSpPr/>
            <p:nvPr/>
          </p:nvSpPr>
          <p:spPr>
            <a:xfrm flipH="1">
              <a:off x="5394563" y="8307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5"/>
            <p:cNvSpPr/>
            <p:nvPr/>
          </p:nvSpPr>
          <p:spPr>
            <a:xfrm flipH="1">
              <a:off x="2135238" y="3139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5"/>
            <p:cNvSpPr/>
            <p:nvPr/>
          </p:nvSpPr>
          <p:spPr>
            <a:xfrm flipH="1">
              <a:off x="619063" y="27808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5"/>
            <p:cNvSpPr/>
            <p:nvPr/>
          </p:nvSpPr>
          <p:spPr>
            <a:xfrm flipH="1">
              <a:off x="1179563" y="42554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5"/>
            <p:cNvSpPr/>
            <p:nvPr/>
          </p:nvSpPr>
          <p:spPr>
            <a:xfrm flipH="1">
              <a:off x="2378538" y="47595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5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1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16"/>
          <p:cNvSpPr txBox="1">
            <a:spLocks noGrp="1"/>
          </p:cNvSpPr>
          <p:nvPr>
            <p:ph type="title"/>
          </p:nvPr>
        </p:nvSpPr>
        <p:spPr>
          <a:xfrm>
            <a:off x="2163600" y="2496600"/>
            <a:ext cx="6260400" cy="12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70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title" idx="2" hasCustomPrompt="1"/>
          </p:nvPr>
        </p:nvSpPr>
        <p:spPr>
          <a:xfrm>
            <a:off x="6873900" y="1279675"/>
            <a:ext cx="1550100" cy="12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"/>
          </p:nvPr>
        </p:nvSpPr>
        <p:spPr>
          <a:xfrm rot="574">
            <a:off x="4830300" y="3609900"/>
            <a:ext cx="3593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22" name="Google Shape;322;p16"/>
          <p:cNvGrpSpPr/>
          <p:nvPr/>
        </p:nvGrpSpPr>
        <p:grpSpPr>
          <a:xfrm>
            <a:off x="268638" y="250613"/>
            <a:ext cx="8546475" cy="4606425"/>
            <a:chOff x="268638" y="250613"/>
            <a:chExt cx="8546475" cy="4606425"/>
          </a:xfrm>
        </p:grpSpPr>
        <p:sp>
          <p:nvSpPr>
            <p:cNvPr id="323" name="Google Shape;323;p16"/>
            <p:cNvSpPr/>
            <p:nvPr/>
          </p:nvSpPr>
          <p:spPr>
            <a:xfrm flipH="1">
              <a:off x="6759488" y="10232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 flipH="1">
              <a:off x="8096288" y="5399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 flipH="1">
              <a:off x="8523513" y="19112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 flipH="1">
              <a:off x="4830288" y="157358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 flipH="1">
              <a:off x="2611463" y="9327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 flipH="1">
              <a:off x="3920713" y="25061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 flipH="1">
              <a:off x="1770813" y="20146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 flipH="1">
              <a:off x="268638" y="25717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 flipH="1">
              <a:off x="2273838" y="42668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 flipH="1">
              <a:off x="1660563" y="9327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 flipH="1">
              <a:off x="719988" y="12796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 flipH="1">
              <a:off x="5784688" y="9695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 flipH="1">
              <a:off x="6273913" y="21065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 flipH="1">
              <a:off x="3820813" y="41599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 flipH="1">
              <a:off x="5412588" y="47112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 flipH="1">
              <a:off x="6960888" y="4194438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 flipH="1">
              <a:off x="8669313" y="4305763"/>
              <a:ext cx="145800" cy="14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0C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30400"/>
            <a:ext cx="7704000" cy="3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58" r:id="rId6"/>
    <p:sldLayoutId id="2147483659" r:id="rId7"/>
    <p:sldLayoutId id="2147483661" r:id="rId8"/>
    <p:sldLayoutId id="2147483662" r:id="rId9"/>
    <p:sldLayoutId id="2147483663" r:id="rId10"/>
    <p:sldLayoutId id="2147483664" r:id="rId11"/>
    <p:sldLayoutId id="2147483666" r:id="rId12"/>
    <p:sldLayoutId id="2147483667" r:id="rId13"/>
    <p:sldLayoutId id="2147483670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</p:sldLayoutIdLst>
  <p:transition spd="slow">
    <p:wip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42"/>
          <p:cNvSpPr txBox="1">
            <a:spLocks noGrp="1"/>
          </p:cNvSpPr>
          <p:nvPr>
            <p:ph type="title"/>
          </p:nvPr>
        </p:nvSpPr>
        <p:spPr>
          <a:xfrm>
            <a:off x="715947" y="1015973"/>
            <a:ext cx="4028042" cy="3410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 dirty="0" smtClean="0"/>
              <a:t>CE255</a:t>
            </a:r>
            <a:br>
              <a:rPr lang="en-GB" sz="5400" dirty="0" smtClean="0"/>
            </a:br>
            <a:r>
              <a:rPr lang="en-GB" sz="5400" dirty="0" smtClean="0"/>
              <a:t>SOFTWARE </a:t>
            </a:r>
            <a:br>
              <a:rPr lang="en-GB" sz="5400" dirty="0" smtClean="0"/>
            </a:br>
            <a:r>
              <a:rPr lang="en-GB" sz="5400" dirty="0" smtClean="0"/>
              <a:t>GROUP</a:t>
            </a:r>
            <a:br>
              <a:rPr lang="en-GB" sz="5400" dirty="0" smtClean="0"/>
            </a:br>
            <a:r>
              <a:rPr lang="en-GB" sz="5400" dirty="0" smtClean="0"/>
              <a:t>PROJECT</a:t>
            </a:r>
            <a:endParaRPr sz="5400" dirty="0"/>
          </a:p>
        </p:txBody>
      </p:sp>
      <p:grpSp>
        <p:nvGrpSpPr>
          <p:cNvPr id="1635" name="Google Shape;1635;p42"/>
          <p:cNvGrpSpPr/>
          <p:nvPr/>
        </p:nvGrpSpPr>
        <p:grpSpPr>
          <a:xfrm rot="-551935">
            <a:off x="5301032" y="796295"/>
            <a:ext cx="1335185" cy="1734644"/>
            <a:chOff x="663200" y="1417525"/>
            <a:chExt cx="957175" cy="1339600"/>
          </a:xfrm>
        </p:grpSpPr>
        <p:sp>
          <p:nvSpPr>
            <p:cNvPr id="1636" name="Google Shape;1636;p42"/>
            <p:cNvSpPr/>
            <p:nvPr/>
          </p:nvSpPr>
          <p:spPr>
            <a:xfrm>
              <a:off x="663200" y="1417525"/>
              <a:ext cx="957175" cy="1339600"/>
            </a:xfrm>
            <a:custGeom>
              <a:avLst/>
              <a:gdLst/>
              <a:ahLst/>
              <a:cxnLst/>
              <a:rect l="l" t="t" r="r" b="b"/>
              <a:pathLst>
                <a:path w="38287" h="53584" extrusionOk="0">
                  <a:moveTo>
                    <a:pt x="9850" y="0"/>
                  </a:moveTo>
                  <a:lnTo>
                    <a:pt x="10922" y="3569"/>
                  </a:lnTo>
                  <a:cubicBezTo>
                    <a:pt x="10282" y="3798"/>
                    <a:pt x="9740" y="4087"/>
                    <a:pt x="9288" y="4397"/>
                  </a:cubicBezTo>
                  <a:lnTo>
                    <a:pt x="7973" y="1834"/>
                  </a:lnTo>
                  <a:lnTo>
                    <a:pt x="5292" y="6129"/>
                  </a:lnTo>
                  <a:cubicBezTo>
                    <a:pt x="4912" y="6736"/>
                    <a:pt x="4720" y="7456"/>
                    <a:pt x="4707" y="8322"/>
                  </a:cubicBezTo>
                  <a:cubicBezTo>
                    <a:pt x="4579" y="8426"/>
                    <a:pt x="4456" y="8532"/>
                    <a:pt x="4341" y="8637"/>
                  </a:cubicBezTo>
                  <a:lnTo>
                    <a:pt x="3676" y="9211"/>
                  </a:lnTo>
                  <a:lnTo>
                    <a:pt x="3676" y="9309"/>
                  </a:lnTo>
                  <a:cubicBezTo>
                    <a:pt x="3287" y="9740"/>
                    <a:pt x="3036" y="10092"/>
                    <a:pt x="2964" y="10196"/>
                  </a:cubicBezTo>
                  <a:lnTo>
                    <a:pt x="0" y="14473"/>
                  </a:lnTo>
                  <a:lnTo>
                    <a:pt x="1610" y="14549"/>
                  </a:lnTo>
                  <a:cubicBezTo>
                    <a:pt x="1471" y="15008"/>
                    <a:pt x="1343" y="15489"/>
                    <a:pt x="1231" y="15996"/>
                  </a:cubicBezTo>
                  <a:lnTo>
                    <a:pt x="1206" y="16071"/>
                  </a:lnTo>
                  <a:lnTo>
                    <a:pt x="1177" y="16246"/>
                  </a:lnTo>
                  <a:cubicBezTo>
                    <a:pt x="1169" y="16286"/>
                    <a:pt x="1142" y="16417"/>
                    <a:pt x="1142" y="16417"/>
                  </a:cubicBezTo>
                  <a:cubicBezTo>
                    <a:pt x="952" y="17360"/>
                    <a:pt x="865" y="18104"/>
                    <a:pt x="840" y="18367"/>
                  </a:cubicBezTo>
                  <a:lnTo>
                    <a:pt x="467" y="22879"/>
                  </a:lnTo>
                  <a:lnTo>
                    <a:pt x="2357" y="22249"/>
                  </a:lnTo>
                  <a:cubicBezTo>
                    <a:pt x="2437" y="22407"/>
                    <a:pt x="2520" y="22563"/>
                    <a:pt x="2608" y="22711"/>
                  </a:cubicBezTo>
                  <a:cubicBezTo>
                    <a:pt x="2494" y="22932"/>
                    <a:pt x="2394" y="23167"/>
                    <a:pt x="2309" y="23407"/>
                  </a:cubicBezTo>
                  <a:lnTo>
                    <a:pt x="2280" y="23474"/>
                  </a:lnTo>
                  <a:lnTo>
                    <a:pt x="2248" y="23586"/>
                  </a:lnTo>
                  <a:cubicBezTo>
                    <a:pt x="2207" y="23718"/>
                    <a:pt x="2167" y="23854"/>
                    <a:pt x="2133" y="23993"/>
                  </a:cubicBezTo>
                  <a:lnTo>
                    <a:pt x="2117" y="24051"/>
                  </a:lnTo>
                  <a:lnTo>
                    <a:pt x="2106" y="24104"/>
                  </a:lnTo>
                  <a:cubicBezTo>
                    <a:pt x="2069" y="24273"/>
                    <a:pt x="2037" y="24443"/>
                    <a:pt x="2013" y="24611"/>
                  </a:cubicBezTo>
                  <a:lnTo>
                    <a:pt x="1984" y="24814"/>
                  </a:lnTo>
                  <a:lnTo>
                    <a:pt x="1984" y="24854"/>
                  </a:lnTo>
                  <a:cubicBezTo>
                    <a:pt x="1975" y="24951"/>
                    <a:pt x="1968" y="25050"/>
                    <a:pt x="1962" y="25149"/>
                  </a:cubicBezTo>
                  <a:lnTo>
                    <a:pt x="1959" y="25241"/>
                  </a:lnTo>
                  <a:cubicBezTo>
                    <a:pt x="1944" y="25615"/>
                    <a:pt x="1965" y="25990"/>
                    <a:pt x="2018" y="26376"/>
                  </a:cubicBezTo>
                  <a:lnTo>
                    <a:pt x="2034" y="26480"/>
                  </a:lnTo>
                  <a:cubicBezTo>
                    <a:pt x="2064" y="26665"/>
                    <a:pt x="2098" y="26838"/>
                    <a:pt x="2141" y="27006"/>
                  </a:cubicBezTo>
                  <a:lnTo>
                    <a:pt x="2151" y="27049"/>
                  </a:lnTo>
                  <a:cubicBezTo>
                    <a:pt x="2197" y="27231"/>
                    <a:pt x="2255" y="27415"/>
                    <a:pt x="2330" y="27628"/>
                  </a:cubicBezTo>
                  <a:lnTo>
                    <a:pt x="2374" y="27744"/>
                  </a:lnTo>
                  <a:cubicBezTo>
                    <a:pt x="2434" y="27901"/>
                    <a:pt x="2498" y="28053"/>
                    <a:pt x="2568" y="28198"/>
                  </a:cubicBezTo>
                  <a:cubicBezTo>
                    <a:pt x="2584" y="28232"/>
                    <a:pt x="2600" y="28267"/>
                    <a:pt x="2621" y="28309"/>
                  </a:cubicBezTo>
                  <a:cubicBezTo>
                    <a:pt x="2705" y="28484"/>
                    <a:pt x="2801" y="28659"/>
                    <a:pt x="2912" y="28836"/>
                  </a:cubicBezTo>
                  <a:cubicBezTo>
                    <a:pt x="2936" y="28876"/>
                    <a:pt x="2960" y="28915"/>
                    <a:pt x="2992" y="28963"/>
                  </a:cubicBezTo>
                  <a:cubicBezTo>
                    <a:pt x="3084" y="29103"/>
                    <a:pt x="3182" y="29244"/>
                    <a:pt x="3286" y="29383"/>
                  </a:cubicBezTo>
                  <a:cubicBezTo>
                    <a:pt x="3316" y="29423"/>
                    <a:pt x="3345" y="29461"/>
                    <a:pt x="3369" y="29493"/>
                  </a:cubicBezTo>
                  <a:cubicBezTo>
                    <a:pt x="3500" y="29660"/>
                    <a:pt x="3637" y="29821"/>
                    <a:pt x="3773" y="29967"/>
                  </a:cubicBezTo>
                  <a:cubicBezTo>
                    <a:pt x="3809" y="30005"/>
                    <a:pt x="3845" y="30045"/>
                    <a:pt x="3873" y="30070"/>
                  </a:cubicBezTo>
                  <a:cubicBezTo>
                    <a:pt x="3992" y="30197"/>
                    <a:pt x="4120" y="30321"/>
                    <a:pt x="4256" y="30445"/>
                  </a:cubicBezTo>
                  <a:cubicBezTo>
                    <a:pt x="4256" y="30445"/>
                    <a:pt x="4349" y="30526"/>
                    <a:pt x="4387" y="30561"/>
                  </a:cubicBezTo>
                  <a:cubicBezTo>
                    <a:pt x="4563" y="30713"/>
                    <a:pt x="4733" y="30851"/>
                    <a:pt x="4910" y="30982"/>
                  </a:cubicBezTo>
                  <a:cubicBezTo>
                    <a:pt x="4939" y="31004"/>
                    <a:pt x="4966" y="31025"/>
                    <a:pt x="4998" y="31046"/>
                  </a:cubicBezTo>
                  <a:cubicBezTo>
                    <a:pt x="5148" y="31156"/>
                    <a:pt x="5307" y="31262"/>
                    <a:pt x="5484" y="31377"/>
                  </a:cubicBezTo>
                  <a:lnTo>
                    <a:pt x="5634" y="31469"/>
                  </a:lnTo>
                  <a:cubicBezTo>
                    <a:pt x="5703" y="31514"/>
                    <a:pt x="5770" y="31554"/>
                    <a:pt x="5836" y="31593"/>
                  </a:cubicBezTo>
                  <a:cubicBezTo>
                    <a:pt x="6173" y="32867"/>
                    <a:pt x="6766" y="34318"/>
                    <a:pt x="7898" y="35578"/>
                  </a:cubicBezTo>
                  <a:cubicBezTo>
                    <a:pt x="8770" y="36550"/>
                    <a:pt x="9724" y="37550"/>
                    <a:pt x="11038" y="38408"/>
                  </a:cubicBezTo>
                  <a:cubicBezTo>
                    <a:pt x="10687" y="38479"/>
                    <a:pt x="10348" y="38560"/>
                    <a:pt x="10018" y="38659"/>
                  </a:cubicBezTo>
                  <a:lnTo>
                    <a:pt x="9959" y="38677"/>
                  </a:lnTo>
                  <a:cubicBezTo>
                    <a:pt x="9826" y="38717"/>
                    <a:pt x="9695" y="38758"/>
                    <a:pt x="9564" y="38803"/>
                  </a:cubicBezTo>
                  <a:lnTo>
                    <a:pt x="9443" y="38846"/>
                  </a:lnTo>
                  <a:cubicBezTo>
                    <a:pt x="9331" y="38886"/>
                    <a:pt x="9219" y="38928"/>
                    <a:pt x="9097" y="38976"/>
                  </a:cubicBezTo>
                  <a:lnTo>
                    <a:pt x="8955" y="39037"/>
                  </a:lnTo>
                  <a:cubicBezTo>
                    <a:pt x="8851" y="39080"/>
                    <a:pt x="8749" y="39124"/>
                    <a:pt x="8640" y="39174"/>
                  </a:cubicBezTo>
                  <a:cubicBezTo>
                    <a:pt x="8584" y="39203"/>
                    <a:pt x="8525" y="39228"/>
                    <a:pt x="8474" y="39254"/>
                  </a:cubicBezTo>
                  <a:cubicBezTo>
                    <a:pt x="8376" y="39302"/>
                    <a:pt x="8279" y="39351"/>
                    <a:pt x="8183" y="39403"/>
                  </a:cubicBezTo>
                  <a:cubicBezTo>
                    <a:pt x="8122" y="39431"/>
                    <a:pt x="8065" y="39463"/>
                    <a:pt x="8001" y="39500"/>
                  </a:cubicBezTo>
                  <a:cubicBezTo>
                    <a:pt x="7906" y="39551"/>
                    <a:pt x="7815" y="39606"/>
                    <a:pt x="7729" y="39658"/>
                  </a:cubicBezTo>
                  <a:cubicBezTo>
                    <a:pt x="7666" y="39695"/>
                    <a:pt x="7604" y="39734"/>
                    <a:pt x="7535" y="39778"/>
                  </a:cubicBezTo>
                  <a:cubicBezTo>
                    <a:pt x="7443" y="39836"/>
                    <a:pt x="7353" y="39898"/>
                    <a:pt x="7272" y="39954"/>
                  </a:cubicBezTo>
                  <a:cubicBezTo>
                    <a:pt x="7208" y="39997"/>
                    <a:pt x="7144" y="40042"/>
                    <a:pt x="7083" y="40085"/>
                  </a:cubicBezTo>
                  <a:cubicBezTo>
                    <a:pt x="6992" y="40151"/>
                    <a:pt x="6901" y="40223"/>
                    <a:pt x="6811" y="40293"/>
                  </a:cubicBezTo>
                  <a:cubicBezTo>
                    <a:pt x="6762" y="40332"/>
                    <a:pt x="6714" y="40370"/>
                    <a:pt x="6661" y="40413"/>
                  </a:cubicBezTo>
                  <a:lnTo>
                    <a:pt x="6592" y="40474"/>
                  </a:lnTo>
                  <a:cubicBezTo>
                    <a:pt x="6522" y="40533"/>
                    <a:pt x="6450" y="40595"/>
                    <a:pt x="6370" y="40669"/>
                  </a:cubicBezTo>
                  <a:cubicBezTo>
                    <a:pt x="6323" y="40707"/>
                    <a:pt x="6280" y="40747"/>
                    <a:pt x="6236" y="40789"/>
                  </a:cubicBezTo>
                  <a:lnTo>
                    <a:pt x="6160" y="40862"/>
                  </a:lnTo>
                  <a:cubicBezTo>
                    <a:pt x="6085" y="40937"/>
                    <a:pt x="6013" y="41011"/>
                    <a:pt x="5945" y="41085"/>
                  </a:cubicBezTo>
                  <a:cubicBezTo>
                    <a:pt x="5900" y="41129"/>
                    <a:pt x="5857" y="41173"/>
                    <a:pt x="5813" y="41219"/>
                  </a:cubicBezTo>
                  <a:lnTo>
                    <a:pt x="5746" y="41294"/>
                  </a:lnTo>
                  <a:cubicBezTo>
                    <a:pt x="5628" y="41428"/>
                    <a:pt x="5516" y="41563"/>
                    <a:pt x="5411" y="41697"/>
                  </a:cubicBezTo>
                  <a:cubicBezTo>
                    <a:pt x="4723" y="42570"/>
                    <a:pt x="4111" y="43849"/>
                    <a:pt x="3532" y="45635"/>
                  </a:cubicBezTo>
                  <a:lnTo>
                    <a:pt x="3510" y="45703"/>
                  </a:lnTo>
                  <a:cubicBezTo>
                    <a:pt x="3442" y="45918"/>
                    <a:pt x="3374" y="46138"/>
                    <a:pt x="3303" y="46375"/>
                  </a:cubicBezTo>
                  <a:lnTo>
                    <a:pt x="3270" y="46490"/>
                  </a:lnTo>
                  <a:cubicBezTo>
                    <a:pt x="3206" y="46712"/>
                    <a:pt x="3140" y="46941"/>
                    <a:pt x="3083" y="47158"/>
                  </a:cubicBezTo>
                  <a:lnTo>
                    <a:pt x="3051" y="47280"/>
                  </a:lnTo>
                  <a:cubicBezTo>
                    <a:pt x="2987" y="47521"/>
                    <a:pt x="2923" y="47768"/>
                    <a:pt x="2859" y="48020"/>
                  </a:cubicBezTo>
                  <a:lnTo>
                    <a:pt x="2301" y="50242"/>
                  </a:lnTo>
                  <a:lnTo>
                    <a:pt x="4339" y="51286"/>
                  </a:lnTo>
                  <a:cubicBezTo>
                    <a:pt x="4506" y="51373"/>
                    <a:pt x="4674" y="51454"/>
                    <a:pt x="4845" y="51533"/>
                  </a:cubicBezTo>
                  <a:cubicBezTo>
                    <a:pt x="4917" y="51565"/>
                    <a:pt x="4988" y="51597"/>
                    <a:pt x="5060" y="51627"/>
                  </a:cubicBezTo>
                  <a:lnTo>
                    <a:pt x="5246" y="51707"/>
                  </a:lnTo>
                  <a:cubicBezTo>
                    <a:pt x="5489" y="51809"/>
                    <a:pt x="5738" y="51907"/>
                    <a:pt x="5997" y="52001"/>
                  </a:cubicBezTo>
                  <a:lnTo>
                    <a:pt x="6132" y="52049"/>
                  </a:lnTo>
                  <a:cubicBezTo>
                    <a:pt x="6395" y="52140"/>
                    <a:pt x="6642" y="52220"/>
                    <a:pt x="6877" y="52291"/>
                  </a:cubicBezTo>
                  <a:lnTo>
                    <a:pt x="6921" y="52305"/>
                  </a:lnTo>
                  <a:lnTo>
                    <a:pt x="6961" y="52314"/>
                  </a:lnTo>
                  <a:cubicBezTo>
                    <a:pt x="7208" y="52386"/>
                    <a:pt x="7457" y="52452"/>
                    <a:pt x="7732" y="52522"/>
                  </a:cubicBezTo>
                  <a:lnTo>
                    <a:pt x="7807" y="52540"/>
                  </a:lnTo>
                  <a:cubicBezTo>
                    <a:pt x="8060" y="52602"/>
                    <a:pt x="8316" y="52660"/>
                    <a:pt x="8587" y="52716"/>
                  </a:cubicBezTo>
                  <a:lnTo>
                    <a:pt x="8674" y="52733"/>
                  </a:lnTo>
                  <a:cubicBezTo>
                    <a:pt x="9115" y="52825"/>
                    <a:pt x="9580" y="52906"/>
                    <a:pt x="10074" y="52981"/>
                  </a:cubicBezTo>
                  <a:lnTo>
                    <a:pt x="10280" y="53013"/>
                  </a:lnTo>
                  <a:cubicBezTo>
                    <a:pt x="10546" y="53052"/>
                    <a:pt x="10810" y="53088"/>
                    <a:pt x="11073" y="53122"/>
                  </a:cubicBezTo>
                  <a:lnTo>
                    <a:pt x="11254" y="53144"/>
                  </a:lnTo>
                  <a:lnTo>
                    <a:pt x="11622" y="53187"/>
                  </a:lnTo>
                  <a:cubicBezTo>
                    <a:pt x="11833" y="53211"/>
                    <a:pt x="12044" y="53235"/>
                    <a:pt x="12252" y="53258"/>
                  </a:cubicBezTo>
                  <a:cubicBezTo>
                    <a:pt x="14095" y="53453"/>
                    <a:pt x="16094" y="53557"/>
                    <a:pt x="18356" y="53579"/>
                  </a:cubicBezTo>
                  <a:cubicBezTo>
                    <a:pt x="18657" y="53581"/>
                    <a:pt x="18956" y="53584"/>
                    <a:pt x="19256" y="53584"/>
                  </a:cubicBezTo>
                  <a:cubicBezTo>
                    <a:pt x="19624" y="53584"/>
                    <a:pt x="19992" y="53581"/>
                    <a:pt x="20369" y="53579"/>
                  </a:cubicBezTo>
                  <a:cubicBezTo>
                    <a:pt x="20761" y="53578"/>
                    <a:pt x="21152" y="53570"/>
                    <a:pt x="21547" y="53562"/>
                  </a:cubicBezTo>
                  <a:lnTo>
                    <a:pt x="21867" y="53554"/>
                  </a:lnTo>
                  <a:cubicBezTo>
                    <a:pt x="22195" y="53546"/>
                    <a:pt x="22522" y="53534"/>
                    <a:pt x="22849" y="53523"/>
                  </a:cubicBezTo>
                  <a:lnTo>
                    <a:pt x="23101" y="53514"/>
                  </a:lnTo>
                  <a:cubicBezTo>
                    <a:pt x="23514" y="53498"/>
                    <a:pt x="23928" y="53477"/>
                    <a:pt x="24344" y="53451"/>
                  </a:cubicBezTo>
                  <a:lnTo>
                    <a:pt x="24494" y="53442"/>
                  </a:lnTo>
                  <a:cubicBezTo>
                    <a:pt x="24863" y="53418"/>
                    <a:pt x="25231" y="53389"/>
                    <a:pt x="25600" y="53359"/>
                  </a:cubicBezTo>
                  <a:lnTo>
                    <a:pt x="25859" y="53338"/>
                  </a:lnTo>
                  <a:cubicBezTo>
                    <a:pt x="26740" y="53259"/>
                    <a:pt x="27597" y="53162"/>
                    <a:pt x="28401" y="53044"/>
                  </a:cubicBezTo>
                  <a:lnTo>
                    <a:pt x="28598" y="53013"/>
                  </a:lnTo>
                  <a:cubicBezTo>
                    <a:pt x="28977" y="52957"/>
                    <a:pt x="29353" y="52893"/>
                    <a:pt x="29725" y="52826"/>
                  </a:cubicBezTo>
                  <a:lnTo>
                    <a:pt x="29912" y="52791"/>
                  </a:lnTo>
                  <a:cubicBezTo>
                    <a:pt x="30377" y="52703"/>
                    <a:pt x="30763" y="52623"/>
                    <a:pt x="31124" y="52542"/>
                  </a:cubicBezTo>
                  <a:cubicBezTo>
                    <a:pt x="31572" y="52439"/>
                    <a:pt x="32050" y="52318"/>
                    <a:pt x="32577" y="52171"/>
                  </a:cubicBezTo>
                  <a:cubicBezTo>
                    <a:pt x="32577" y="52171"/>
                    <a:pt x="32812" y="52107"/>
                    <a:pt x="32894" y="52083"/>
                  </a:cubicBezTo>
                  <a:cubicBezTo>
                    <a:pt x="33052" y="52036"/>
                    <a:pt x="33212" y="51987"/>
                    <a:pt x="33366" y="51939"/>
                  </a:cubicBezTo>
                  <a:cubicBezTo>
                    <a:pt x="33517" y="51891"/>
                    <a:pt x="33666" y="51844"/>
                    <a:pt x="33815" y="51795"/>
                  </a:cubicBezTo>
                  <a:cubicBezTo>
                    <a:pt x="33952" y="51749"/>
                    <a:pt x="34088" y="51702"/>
                    <a:pt x="34221" y="51656"/>
                  </a:cubicBezTo>
                  <a:cubicBezTo>
                    <a:pt x="34405" y="51592"/>
                    <a:pt x="34589" y="51525"/>
                    <a:pt x="34771" y="51456"/>
                  </a:cubicBezTo>
                  <a:lnTo>
                    <a:pt x="34851" y="51427"/>
                  </a:lnTo>
                  <a:cubicBezTo>
                    <a:pt x="34931" y="51397"/>
                    <a:pt x="35011" y="51370"/>
                    <a:pt x="35091" y="51336"/>
                  </a:cubicBezTo>
                  <a:cubicBezTo>
                    <a:pt x="35348" y="51237"/>
                    <a:pt x="35605" y="51133"/>
                    <a:pt x="35860" y="51023"/>
                  </a:cubicBezTo>
                  <a:lnTo>
                    <a:pt x="36109" y="50935"/>
                  </a:lnTo>
                  <a:lnTo>
                    <a:pt x="38112" y="49593"/>
                  </a:lnTo>
                  <a:lnTo>
                    <a:pt x="37598" y="47614"/>
                  </a:lnTo>
                  <a:cubicBezTo>
                    <a:pt x="37535" y="47382"/>
                    <a:pt x="37476" y="47155"/>
                    <a:pt x="37412" y="46927"/>
                  </a:cubicBezTo>
                  <a:lnTo>
                    <a:pt x="37388" y="46840"/>
                  </a:lnTo>
                  <a:cubicBezTo>
                    <a:pt x="37329" y="46620"/>
                    <a:pt x="37263" y="46405"/>
                    <a:pt x="37201" y="46193"/>
                  </a:cubicBezTo>
                  <a:cubicBezTo>
                    <a:pt x="37201" y="46193"/>
                    <a:pt x="37139" y="45986"/>
                    <a:pt x="37118" y="45923"/>
                  </a:cubicBezTo>
                  <a:lnTo>
                    <a:pt x="37118" y="45865"/>
                  </a:lnTo>
                  <a:lnTo>
                    <a:pt x="36958" y="45427"/>
                  </a:lnTo>
                  <a:cubicBezTo>
                    <a:pt x="36881" y="45193"/>
                    <a:pt x="36803" y="44966"/>
                    <a:pt x="36723" y="44751"/>
                  </a:cubicBezTo>
                  <a:cubicBezTo>
                    <a:pt x="36237" y="43425"/>
                    <a:pt x="35721" y="42428"/>
                    <a:pt x="35148" y="41699"/>
                  </a:cubicBezTo>
                  <a:cubicBezTo>
                    <a:pt x="35025" y="41545"/>
                    <a:pt x="34897" y="41395"/>
                    <a:pt x="34756" y="41238"/>
                  </a:cubicBezTo>
                  <a:lnTo>
                    <a:pt x="34705" y="41185"/>
                  </a:lnTo>
                  <a:cubicBezTo>
                    <a:pt x="34664" y="41141"/>
                    <a:pt x="34621" y="41094"/>
                    <a:pt x="34590" y="41067"/>
                  </a:cubicBezTo>
                  <a:cubicBezTo>
                    <a:pt x="34509" y="40985"/>
                    <a:pt x="34426" y="40901"/>
                    <a:pt x="34341" y="40819"/>
                  </a:cubicBezTo>
                  <a:lnTo>
                    <a:pt x="34215" y="40702"/>
                  </a:lnTo>
                  <a:lnTo>
                    <a:pt x="34111" y="40611"/>
                  </a:lnTo>
                  <a:cubicBezTo>
                    <a:pt x="34042" y="40551"/>
                    <a:pt x="33975" y="40493"/>
                    <a:pt x="33909" y="40439"/>
                  </a:cubicBezTo>
                  <a:cubicBezTo>
                    <a:pt x="33861" y="40399"/>
                    <a:pt x="33704" y="40276"/>
                    <a:pt x="33704" y="40276"/>
                  </a:cubicBezTo>
                  <a:lnTo>
                    <a:pt x="33639" y="40226"/>
                  </a:lnTo>
                  <a:cubicBezTo>
                    <a:pt x="33583" y="40183"/>
                    <a:pt x="33525" y="40141"/>
                    <a:pt x="33466" y="40101"/>
                  </a:cubicBezTo>
                  <a:lnTo>
                    <a:pt x="33439" y="40082"/>
                  </a:lnTo>
                  <a:cubicBezTo>
                    <a:pt x="33385" y="40042"/>
                    <a:pt x="33330" y="40004"/>
                    <a:pt x="33278" y="39967"/>
                  </a:cubicBezTo>
                  <a:cubicBezTo>
                    <a:pt x="33225" y="39932"/>
                    <a:pt x="33170" y="39898"/>
                    <a:pt x="33111" y="39858"/>
                  </a:cubicBezTo>
                  <a:lnTo>
                    <a:pt x="32979" y="39775"/>
                  </a:lnTo>
                  <a:cubicBezTo>
                    <a:pt x="32979" y="39775"/>
                    <a:pt x="32857" y="39700"/>
                    <a:pt x="32816" y="39674"/>
                  </a:cubicBezTo>
                  <a:cubicBezTo>
                    <a:pt x="32744" y="39631"/>
                    <a:pt x="32672" y="39590"/>
                    <a:pt x="32587" y="39543"/>
                  </a:cubicBezTo>
                  <a:lnTo>
                    <a:pt x="32352" y="39415"/>
                  </a:lnTo>
                  <a:cubicBezTo>
                    <a:pt x="32192" y="39334"/>
                    <a:pt x="32031" y="39256"/>
                    <a:pt x="31863" y="39180"/>
                  </a:cubicBezTo>
                  <a:lnTo>
                    <a:pt x="31796" y="39152"/>
                  </a:lnTo>
                  <a:cubicBezTo>
                    <a:pt x="31664" y="39094"/>
                    <a:pt x="31529" y="39038"/>
                    <a:pt x="31386" y="38982"/>
                  </a:cubicBezTo>
                  <a:lnTo>
                    <a:pt x="31260" y="38934"/>
                  </a:lnTo>
                  <a:cubicBezTo>
                    <a:pt x="31146" y="38893"/>
                    <a:pt x="31033" y="38851"/>
                    <a:pt x="30919" y="38813"/>
                  </a:cubicBezTo>
                  <a:lnTo>
                    <a:pt x="30772" y="38765"/>
                  </a:lnTo>
                  <a:cubicBezTo>
                    <a:pt x="30660" y="38728"/>
                    <a:pt x="30548" y="38694"/>
                    <a:pt x="30441" y="38662"/>
                  </a:cubicBezTo>
                  <a:lnTo>
                    <a:pt x="30304" y="38622"/>
                  </a:lnTo>
                  <a:cubicBezTo>
                    <a:pt x="30187" y="38590"/>
                    <a:pt x="30069" y="38558"/>
                    <a:pt x="29928" y="38525"/>
                  </a:cubicBezTo>
                  <a:lnTo>
                    <a:pt x="29848" y="38504"/>
                  </a:lnTo>
                  <a:cubicBezTo>
                    <a:pt x="29720" y="38475"/>
                    <a:pt x="29592" y="38447"/>
                    <a:pt x="29448" y="38416"/>
                  </a:cubicBezTo>
                  <a:lnTo>
                    <a:pt x="29396" y="38407"/>
                  </a:lnTo>
                  <a:cubicBezTo>
                    <a:pt x="29100" y="38347"/>
                    <a:pt x="28790" y="38295"/>
                    <a:pt x="28465" y="38248"/>
                  </a:cubicBezTo>
                  <a:cubicBezTo>
                    <a:pt x="28438" y="38245"/>
                    <a:pt x="28414" y="38244"/>
                    <a:pt x="28388" y="38239"/>
                  </a:cubicBezTo>
                  <a:cubicBezTo>
                    <a:pt x="29608" y="37511"/>
                    <a:pt x="31108" y="36400"/>
                    <a:pt x="32063" y="34662"/>
                  </a:cubicBezTo>
                  <a:cubicBezTo>
                    <a:pt x="32187" y="34435"/>
                    <a:pt x="32304" y="34195"/>
                    <a:pt x="32435" y="33900"/>
                  </a:cubicBezTo>
                  <a:cubicBezTo>
                    <a:pt x="32457" y="33847"/>
                    <a:pt x="32521" y="33695"/>
                    <a:pt x="32521" y="33695"/>
                  </a:cubicBezTo>
                  <a:cubicBezTo>
                    <a:pt x="32600" y="33508"/>
                    <a:pt x="32672" y="33321"/>
                    <a:pt x="32742" y="33127"/>
                  </a:cubicBezTo>
                  <a:cubicBezTo>
                    <a:pt x="32742" y="33127"/>
                    <a:pt x="32792" y="32988"/>
                    <a:pt x="32806" y="32945"/>
                  </a:cubicBezTo>
                  <a:cubicBezTo>
                    <a:pt x="32950" y="32523"/>
                    <a:pt x="33078" y="32075"/>
                    <a:pt x="33194" y="31585"/>
                  </a:cubicBezTo>
                  <a:lnTo>
                    <a:pt x="33231" y="31468"/>
                  </a:lnTo>
                  <a:cubicBezTo>
                    <a:pt x="33258" y="31452"/>
                    <a:pt x="33286" y="31436"/>
                    <a:pt x="33310" y="31420"/>
                  </a:cubicBezTo>
                  <a:cubicBezTo>
                    <a:pt x="33481" y="31313"/>
                    <a:pt x="33647" y="31201"/>
                    <a:pt x="33791" y="31097"/>
                  </a:cubicBezTo>
                  <a:cubicBezTo>
                    <a:pt x="33824" y="31073"/>
                    <a:pt x="33858" y="31049"/>
                    <a:pt x="33888" y="31027"/>
                  </a:cubicBezTo>
                  <a:cubicBezTo>
                    <a:pt x="34063" y="30897"/>
                    <a:pt x="34232" y="30758"/>
                    <a:pt x="34406" y="30609"/>
                  </a:cubicBezTo>
                  <a:cubicBezTo>
                    <a:pt x="34445" y="30574"/>
                    <a:pt x="34482" y="30541"/>
                    <a:pt x="34529" y="30497"/>
                  </a:cubicBezTo>
                  <a:cubicBezTo>
                    <a:pt x="34662" y="30379"/>
                    <a:pt x="34785" y="30259"/>
                    <a:pt x="34910" y="30131"/>
                  </a:cubicBezTo>
                  <a:cubicBezTo>
                    <a:pt x="34945" y="30093"/>
                    <a:pt x="34982" y="30058"/>
                    <a:pt x="35009" y="30027"/>
                  </a:cubicBezTo>
                  <a:cubicBezTo>
                    <a:pt x="35153" y="29874"/>
                    <a:pt x="35294" y="29711"/>
                    <a:pt x="35422" y="29548"/>
                  </a:cubicBezTo>
                  <a:cubicBezTo>
                    <a:pt x="35452" y="29509"/>
                    <a:pt x="35479" y="29471"/>
                    <a:pt x="35508" y="29434"/>
                  </a:cubicBezTo>
                  <a:cubicBezTo>
                    <a:pt x="35612" y="29293"/>
                    <a:pt x="35709" y="29154"/>
                    <a:pt x="35809" y="28999"/>
                  </a:cubicBezTo>
                  <a:lnTo>
                    <a:pt x="35879" y="28891"/>
                  </a:lnTo>
                  <a:cubicBezTo>
                    <a:pt x="35989" y="28712"/>
                    <a:pt x="36088" y="28532"/>
                    <a:pt x="36167" y="28376"/>
                  </a:cubicBezTo>
                  <a:cubicBezTo>
                    <a:pt x="36189" y="28333"/>
                    <a:pt x="36208" y="28291"/>
                    <a:pt x="36229" y="28246"/>
                  </a:cubicBezTo>
                  <a:cubicBezTo>
                    <a:pt x="36299" y="28101"/>
                    <a:pt x="36363" y="27950"/>
                    <a:pt x="36422" y="27797"/>
                  </a:cubicBezTo>
                  <a:lnTo>
                    <a:pt x="36475" y="27663"/>
                  </a:lnTo>
                  <a:cubicBezTo>
                    <a:pt x="36541" y="27479"/>
                    <a:pt x="36595" y="27308"/>
                    <a:pt x="36640" y="27140"/>
                  </a:cubicBezTo>
                  <a:lnTo>
                    <a:pt x="36662" y="27063"/>
                  </a:lnTo>
                  <a:lnTo>
                    <a:pt x="36672" y="27012"/>
                  </a:lnTo>
                  <a:cubicBezTo>
                    <a:pt x="36710" y="26857"/>
                    <a:pt x="36742" y="26697"/>
                    <a:pt x="36771" y="26524"/>
                  </a:cubicBezTo>
                  <a:cubicBezTo>
                    <a:pt x="36779" y="26480"/>
                    <a:pt x="36784" y="26436"/>
                    <a:pt x="36787" y="26420"/>
                  </a:cubicBezTo>
                  <a:cubicBezTo>
                    <a:pt x="36843" y="26045"/>
                    <a:pt x="36862" y="25664"/>
                    <a:pt x="36848" y="25293"/>
                  </a:cubicBezTo>
                  <a:lnTo>
                    <a:pt x="36845" y="25207"/>
                  </a:lnTo>
                  <a:cubicBezTo>
                    <a:pt x="36837" y="25055"/>
                    <a:pt x="36824" y="24905"/>
                    <a:pt x="36806" y="24761"/>
                  </a:cubicBezTo>
                  <a:lnTo>
                    <a:pt x="36803" y="24705"/>
                  </a:lnTo>
                  <a:lnTo>
                    <a:pt x="36789" y="24623"/>
                  </a:lnTo>
                  <a:cubicBezTo>
                    <a:pt x="36765" y="24462"/>
                    <a:pt x="36734" y="24297"/>
                    <a:pt x="36696" y="24136"/>
                  </a:cubicBezTo>
                  <a:lnTo>
                    <a:pt x="36680" y="24065"/>
                  </a:lnTo>
                  <a:cubicBezTo>
                    <a:pt x="36643" y="23904"/>
                    <a:pt x="36597" y="23747"/>
                    <a:pt x="36549" y="23599"/>
                  </a:cubicBezTo>
                  <a:lnTo>
                    <a:pt x="36539" y="23570"/>
                  </a:lnTo>
                  <a:cubicBezTo>
                    <a:pt x="36987" y="22865"/>
                    <a:pt x="38173" y="20610"/>
                    <a:pt x="38250" y="16508"/>
                  </a:cubicBezTo>
                  <a:cubicBezTo>
                    <a:pt x="38287" y="14447"/>
                    <a:pt x="37772" y="12780"/>
                    <a:pt x="37110" y="11499"/>
                  </a:cubicBezTo>
                  <a:lnTo>
                    <a:pt x="37980" y="11016"/>
                  </a:lnTo>
                  <a:lnTo>
                    <a:pt x="35564" y="8324"/>
                  </a:lnTo>
                  <a:cubicBezTo>
                    <a:pt x="33669" y="6213"/>
                    <a:pt x="31791" y="5508"/>
                    <a:pt x="30368" y="5337"/>
                  </a:cubicBezTo>
                  <a:cubicBezTo>
                    <a:pt x="29637" y="4402"/>
                    <a:pt x="28721" y="3646"/>
                    <a:pt x="27679" y="3129"/>
                  </a:cubicBezTo>
                  <a:cubicBezTo>
                    <a:pt x="27148" y="2865"/>
                    <a:pt x="26740" y="2744"/>
                    <a:pt x="26590" y="2704"/>
                  </a:cubicBezTo>
                  <a:lnTo>
                    <a:pt x="23528" y="1884"/>
                  </a:lnTo>
                  <a:lnTo>
                    <a:pt x="23466" y="2247"/>
                  </a:lnTo>
                  <a:cubicBezTo>
                    <a:pt x="22371" y="1962"/>
                    <a:pt x="21227" y="1820"/>
                    <a:pt x="20025" y="1820"/>
                  </a:cubicBezTo>
                  <a:cubicBezTo>
                    <a:pt x="19224" y="1820"/>
                    <a:pt x="18516" y="1879"/>
                    <a:pt x="17892" y="1929"/>
                  </a:cubicBezTo>
                  <a:cubicBezTo>
                    <a:pt x="17726" y="1943"/>
                    <a:pt x="17569" y="1956"/>
                    <a:pt x="17413" y="1967"/>
                  </a:cubicBezTo>
                  <a:cubicBezTo>
                    <a:pt x="17210" y="1980"/>
                    <a:pt x="16999" y="1988"/>
                    <a:pt x="16796" y="1988"/>
                  </a:cubicBezTo>
                  <a:cubicBezTo>
                    <a:pt x="15846" y="1988"/>
                    <a:pt x="15195" y="1828"/>
                    <a:pt x="15083" y="1799"/>
                  </a:cubicBezTo>
                  <a:lnTo>
                    <a:pt x="98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2"/>
            <p:cNvSpPr/>
            <p:nvPr/>
          </p:nvSpPr>
          <p:spPr>
            <a:xfrm>
              <a:off x="804475" y="2318350"/>
              <a:ext cx="728650" cy="366650"/>
            </a:xfrm>
            <a:custGeom>
              <a:avLst/>
              <a:gdLst/>
              <a:ahLst/>
              <a:cxnLst/>
              <a:rect l="l" t="t" r="r" b="b"/>
              <a:pathLst>
                <a:path w="29146" h="14666" extrusionOk="0">
                  <a:moveTo>
                    <a:pt x="14566" y="1"/>
                  </a:moveTo>
                  <a:lnTo>
                    <a:pt x="14566" y="23"/>
                  </a:lnTo>
                  <a:cubicBezTo>
                    <a:pt x="14005" y="134"/>
                    <a:pt x="11399" y="648"/>
                    <a:pt x="11183" y="839"/>
                  </a:cubicBezTo>
                  <a:cubicBezTo>
                    <a:pt x="11183" y="839"/>
                    <a:pt x="11439" y="4116"/>
                    <a:pt x="10834" y="4756"/>
                  </a:cubicBezTo>
                  <a:cubicBezTo>
                    <a:pt x="10233" y="5395"/>
                    <a:pt x="4796" y="3931"/>
                    <a:pt x="2023" y="7448"/>
                  </a:cubicBezTo>
                  <a:cubicBezTo>
                    <a:pt x="1282" y="8390"/>
                    <a:pt x="591" y="10326"/>
                    <a:pt x="1" y="12686"/>
                  </a:cubicBezTo>
                  <a:cubicBezTo>
                    <a:pt x="2076" y="13749"/>
                    <a:pt x="4602" y="14110"/>
                    <a:pt x="6906" y="14355"/>
                  </a:cubicBezTo>
                  <a:cubicBezTo>
                    <a:pt x="9138" y="14592"/>
                    <a:pt x="11385" y="14665"/>
                    <a:pt x="13632" y="14665"/>
                  </a:cubicBezTo>
                  <a:cubicBezTo>
                    <a:pt x="13981" y="14665"/>
                    <a:pt x="14330" y="14664"/>
                    <a:pt x="14680" y="14660"/>
                  </a:cubicBezTo>
                  <a:cubicBezTo>
                    <a:pt x="19612" y="14612"/>
                    <a:pt x="24726" y="14230"/>
                    <a:pt x="29145" y="12302"/>
                  </a:cubicBezTo>
                  <a:cubicBezTo>
                    <a:pt x="28578" y="10117"/>
                    <a:pt x="27922" y="8337"/>
                    <a:pt x="27221" y="7448"/>
                  </a:cubicBezTo>
                  <a:cubicBezTo>
                    <a:pt x="24448" y="3931"/>
                    <a:pt x="18366" y="5315"/>
                    <a:pt x="17765" y="4676"/>
                  </a:cubicBezTo>
                  <a:cubicBezTo>
                    <a:pt x="17162" y="4036"/>
                    <a:pt x="17359" y="679"/>
                    <a:pt x="17359" y="679"/>
                  </a:cubicBezTo>
                  <a:cubicBezTo>
                    <a:pt x="17143" y="489"/>
                    <a:pt x="15239" y="134"/>
                    <a:pt x="14678" y="23"/>
                  </a:cubicBezTo>
                  <a:lnTo>
                    <a:pt x="14678" y="1"/>
                  </a:lnTo>
                  <a:cubicBezTo>
                    <a:pt x="14678" y="1"/>
                    <a:pt x="14656" y="6"/>
                    <a:pt x="14622" y="12"/>
                  </a:cubicBezTo>
                  <a:cubicBezTo>
                    <a:pt x="14588" y="6"/>
                    <a:pt x="14566" y="1"/>
                    <a:pt x="14566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2"/>
            <p:cNvSpPr/>
            <p:nvPr/>
          </p:nvSpPr>
          <p:spPr>
            <a:xfrm>
              <a:off x="1199150" y="2521725"/>
              <a:ext cx="975" cy="2075"/>
            </a:xfrm>
            <a:custGeom>
              <a:avLst/>
              <a:gdLst/>
              <a:ahLst/>
              <a:cxnLst/>
              <a:rect l="l" t="t" r="r" b="b"/>
              <a:pathLst>
                <a:path w="39" h="83" extrusionOk="0">
                  <a:moveTo>
                    <a:pt x="39" y="1"/>
                  </a:moveTo>
                  <a:cubicBezTo>
                    <a:pt x="8" y="52"/>
                    <a:pt x="1" y="82"/>
                    <a:pt x="1" y="82"/>
                  </a:cubicBezTo>
                  <a:cubicBezTo>
                    <a:pt x="1" y="82"/>
                    <a:pt x="15" y="52"/>
                    <a:pt x="39" y="1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2"/>
            <p:cNvSpPr/>
            <p:nvPr/>
          </p:nvSpPr>
          <p:spPr>
            <a:xfrm>
              <a:off x="1059625" y="2318325"/>
              <a:ext cx="250825" cy="163150"/>
            </a:xfrm>
            <a:custGeom>
              <a:avLst/>
              <a:gdLst/>
              <a:ahLst/>
              <a:cxnLst/>
              <a:rect l="l" t="t" r="r" b="b"/>
              <a:pathLst>
                <a:path w="10033" h="6526" extrusionOk="0">
                  <a:moveTo>
                    <a:pt x="4360" y="0"/>
                  </a:moveTo>
                  <a:lnTo>
                    <a:pt x="4360" y="23"/>
                  </a:lnTo>
                  <a:cubicBezTo>
                    <a:pt x="3799" y="133"/>
                    <a:pt x="1193" y="648"/>
                    <a:pt x="977" y="838"/>
                  </a:cubicBezTo>
                  <a:cubicBezTo>
                    <a:pt x="977" y="838"/>
                    <a:pt x="1233" y="4116"/>
                    <a:pt x="628" y="4755"/>
                  </a:cubicBezTo>
                  <a:cubicBezTo>
                    <a:pt x="533" y="4858"/>
                    <a:pt x="313" y="4905"/>
                    <a:pt x="0" y="4929"/>
                  </a:cubicBezTo>
                  <a:cubicBezTo>
                    <a:pt x="227" y="5612"/>
                    <a:pt x="513" y="6117"/>
                    <a:pt x="868" y="6186"/>
                  </a:cubicBezTo>
                  <a:cubicBezTo>
                    <a:pt x="868" y="6186"/>
                    <a:pt x="2168" y="4982"/>
                    <a:pt x="2120" y="3252"/>
                  </a:cubicBezTo>
                  <a:lnTo>
                    <a:pt x="2120" y="3252"/>
                  </a:lnTo>
                  <a:cubicBezTo>
                    <a:pt x="2123" y="3254"/>
                    <a:pt x="2951" y="4017"/>
                    <a:pt x="4011" y="4017"/>
                  </a:cubicBezTo>
                  <a:cubicBezTo>
                    <a:pt x="4254" y="4017"/>
                    <a:pt x="4508" y="3977"/>
                    <a:pt x="4768" y="3879"/>
                  </a:cubicBezTo>
                  <a:cubicBezTo>
                    <a:pt x="6163" y="3350"/>
                    <a:pt x="6355" y="3158"/>
                    <a:pt x="6355" y="3158"/>
                  </a:cubicBezTo>
                  <a:cubicBezTo>
                    <a:pt x="6355" y="3158"/>
                    <a:pt x="6439" y="6525"/>
                    <a:pt x="8379" y="6525"/>
                  </a:cubicBezTo>
                  <a:cubicBezTo>
                    <a:pt x="8513" y="6525"/>
                    <a:pt x="8655" y="6510"/>
                    <a:pt x="8806" y="6475"/>
                  </a:cubicBezTo>
                  <a:cubicBezTo>
                    <a:pt x="9436" y="6333"/>
                    <a:pt x="9814" y="5722"/>
                    <a:pt x="10033" y="4905"/>
                  </a:cubicBezTo>
                  <a:cubicBezTo>
                    <a:pt x="8755" y="4874"/>
                    <a:pt x="7783" y="4913"/>
                    <a:pt x="7559" y="4675"/>
                  </a:cubicBezTo>
                  <a:cubicBezTo>
                    <a:pt x="6958" y="4036"/>
                    <a:pt x="7155" y="678"/>
                    <a:pt x="7155" y="678"/>
                  </a:cubicBezTo>
                  <a:cubicBezTo>
                    <a:pt x="6939" y="488"/>
                    <a:pt x="5033" y="133"/>
                    <a:pt x="4472" y="23"/>
                  </a:cubicBezTo>
                  <a:lnTo>
                    <a:pt x="4472" y="0"/>
                  </a:lnTo>
                  <a:cubicBezTo>
                    <a:pt x="4472" y="0"/>
                    <a:pt x="4450" y="5"/>
                    <a:pt x="4416" y="10"/>
                  </a:cubicBezTo>
                  <a:cubicBezTo>
                    <a:pt x="4382" y="5"/>
                    <a:pt x="4360" y="0"/>
                    <a:pt x="436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754275" y="1989425"/>
              <a:ext cx="180525" cy="168175"/>
            </a:xfrm>
            <a:custGeom>
              <a:avLst/>
              <a:gdLst/>
              <a:ahLst/>
              <a:cxnLst/>
              <a:rect l="l" t="t" r="r" b="b"/>
              <a:pathLst>
                <a:path w="7221" h="6727" extrusionOk="0">
                  <a:moveTo>
                    <a:pt x="3202" y="0"/>
                  </a:moveTo>
                  <a:cubicBezTo>
                    <a:pt x="2964" y="0"/>
                    <a:pt x="2698" y="52"/>
                    <a:pt x="2413" y="192"/>
                  </a:cubicBezTo>
                  <a:cubicBezTo>
                    <a:pt x="1062" y="858"/>
                    <a:pt x="1" y="4325"/>
                    <a:pt x="3947" y="6390"/>
                  </a:cubicBezTo>
                  <a:cubicBezTo>
                    <a:pt x="4392" y="6623"/>
                    <a:pt x="4748" y="6726"/>
                    <a:pt x="5028" y="6726"/>
                  </a:cubicBezTo>
                  <a:cubicBezTo>
                    <a:pt x="7221" y="6726"/>
                    <a:pt x="4770" y="394"/>
                    <a:pt x="4306" y="394"/>
                  </a:cubicBezTo>
                  <a:cubicBezTo>
                    <a:pt x="4304" y="394"/>
                    <a:pt x="4302" y="395"/>
                    <a:pt x="4300" y="395"/>
                  </a:cubicBezTo>
                  <a:cubicBezTo>
                    <a:pt x="4300" y="395"/>
                    <a:pt x="3861" y="0"/>
                    <a:pt x="3202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754275" y="1981025"/>
              <a:ext cx="197375" cy="219775"/>
            </a:xfrm>
            <a:custGeom>
              <a:avLst/>
              <a:gdLst/>
              <a:ahLst/>
              <a:cxnLst/>
              <a:rect l="l" t="t" r="r" b="b"/>
              <a:pathLst>
                <a:path w="7895" h="8791" extrusionOk="0">
                  <a:moveTo>
                    <a:pt x="4300" y="731"/>
                  </a:moveTo>
                  <a:cubicBezTo>
                    <a:pt x="4300" y="731"/>
                    <a:pt x="3486" y="0"/>
                    <a:pt x="2413" y="528"/>
                  </a:cubicBezTo>
                  <a:cubicBezTo>
                    <a:pt x="1062" y="1194"/>
                    <a:pt x="1" y="4661"/>
                    <a:pt x="3947" y="6726"/>
                  </a:cubicBezTo>
                  <a:cubicBezTo>
                    <a:pt x="7894" y="8790"/>
                    <a:pt x="4805" y="667"/>
                    <a:pt x="4300" y="73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797125" y="2020175"/>
              <a:ext cx="71175" cy="118625"/>
            </a:xfrm>
            <a:custGeom>
              <a:avLst/>
              <a:gdLst/>
              <a:ahLst/>
              <a:cxnLst/>
              <a:rect l="l" t="t" r="r" b="b"/>
              <a:pathLst>
                <a:path w="2847" h="4745" extrusionOk="0">
                  <a:moveTo>
                    <a:pt x="1" y="1248"/>
                  </a:moveTo>
                  <a:cubicBezTo>
                    <a:pt x="1" y="1248"/>
                    <a:pt x="821" y="1"/>
                    <a:pt x="1835" y="829"/>
                  </a:cubicBezTo>
                  <a:cubicBezTo>
                    <a:pt x="2847" y="1656"/>
                    <a:pt x="2629" y="2462"/>
                    <a:pt x="2629" y="2462"/>
                  </a:cubicBezTo>
                  <a:cubicBezTo>
                    <a:pt x="2629" y="2462"/>
                    <a:pt x="1868" y="2375"/>
                    <a:pt x="2023" y="2956"/>
                  </a:cubicBezTo>
                  <a:cubicBezTo>
                    <a:pt x="2180" y="3534"/>
                    <a:pt x="2724" y="3963"/>
                    <a:pt x="2724" y="3963"/>
                  </a:cubicBezTo>
                  <a:cubicBezTo>
                    <a:pt x="2724" y="3963"/>
                    <a:pt x="589" y="4745"/>
                    <a:pt x="1" y="124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775700" y="1990975"/>
              <a:ext cx="176025" cy="209775"/>
            </a:xfrm>
            <a:custGeom>
              <a:avLst/>
              <a:gdLst/>
              <a:ahLst/>
              <a:cxnLst/>
              <a:rect l="l" t="t" r="r" b="b"/>
              <a:pathLst>
                <a:path w="7041" h="8391" extrusionOk="0">
                  <a:moveTo>
                    <a:pt x="3443" y="333"/>
                  </a:moveTo>
                  <a:cubicBezTo>
                    <a:pt x="3443" y="333"/>
                    <a:pt x="3195" y="111"/>
                    <a:pt x="2791" y="0"/>
                  </a:cubicBezTo>
                  <a:cubicBezTo>
                    <a:pt x="3013" y="918"/>
                    <a:pt x="2823" y="3318"/>
                    <a:pt x="1448" y="2902"/>
                  </a:cubicBezTo>
                  <a:cubicBezTo>
                    <a:pt x="567" y="2637"/>
                    <a:pt x="501" y="1866"/>
                    <a:pt x="607" y="1227"/>
                  </a:cubicBezTo>
                  <a:cubicBezTo>
                    <a:pt x="1" y="2597"/>
                    <a:pt x="229" y="4830"/>
                    <a:pt x="3091" y="6327"/>
                  </a:cubicBezTo>
                  <a:cubicBezTo>
                    <a:pt x="7040" y="8391"/>
                    <a:pt x="3948" y="269"/>
                    <a:pt x="3443" y="33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807600" y="2001300"/>
              <a:ext cx="25650" cy="17275"/>
            </a:xfrm>
            <a:custGeom>
              <a:avLst/>
              <a:gdLst/>
              <a:ahLst/>
              <a:cxnLst/>
              <a:rect l="l" t="t" r="r" b="b"/>
              <a:pathLst>
                <a:path w="1026" h="691" extrusionOk="0">
                  <a:moveTo>
                    <a:pt x="756" y="0"/>
                  </a:moveTo>
                  <a:cubicBezTo>
                    <a:pt x="650" y="0"/>
                    <a:pt x="517" y="38"/>
                    <a:pt x="386" y="113"/>
                  </a:cubicBezTo>
                  <a:cubicBezTo>
                    <a:pt x="141" y="254"/>
                    <a:pt x="1" y="473"/>
                    <a:pt x="69" y="601"/>
                  </a:cubicBezTo>
                  <a:cubicBezTo>
                    <a:pt x="102" y="661"/>
                    <a:pt x="176" y="691"/>
                    <a:pt x="270" y="691"/>
                  </a:cubicBezTo>
                  <a:cubicBezTo>
                    <a:pt x="377" y="691"/>
                    <a:pt x="510" y="652"/>
                    <a:pt x="640" y="577"/>
                  </a:cubicBezTo>
                  <a:cubicBezTo>
                    <a:pt x="883" y="435"/>
                    <a:pt x="1026" y="217"/>
                    <a:pt x="955" y="89"/>
                  </a:cubicBezTo>
                  <a:cubicBezTo>
                    <a:pt x="922" y="30"/>
                    <a:pt x="850" y="0"/>
                    <a:pt x="756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813650" y="2032900"/>
              <a:ext cx="60000" cy="82300"/>
            </a:xfrm>
            <a:custGeom>
              <a:avLst/>
              <a:gdLst/>
              <a:ahLst/>
              <a:cxnLst/>
              <a:rect l="l" t="t" r="r" b="b"/>
              <a:pathLst>
                <a:path w="2400" h="3292" extrusionOk="0">
                  <a:moveTo>
                    <a:pt x="541" y="0"/>
                  </a:moveTo>
                  <a:cubicBezTo>
                    <a:pt x="491" y="0"/>
                    <a:pt x="444" y="4"/>
                    <a:pt x="400" y="12"/>
                  </a:cubicBezTo>
                  <a:cubicBezTo>
                    <a:pt x="133" y="52"/>
                    <a:pt x="0" y="186"/>
                    <a:pt x="16" y="203"/>
                  </a:cubicBezTo>
                  <a:cubicBezTo>
                    <a:pt x="18" y="207"/>
                    <a:pt x="22" y="208"/>
                    <a:pt x="29" y="208"/>
                  </a:cubicBezTo>
                  <a:cubicBezTo>
                    <a:pt x="69" y="208"/>
                    <a:pt x="192" y="161"/>
                    <a:pt x="368" y="161"/>
                  </a:cubicBezTo>
                  <a:cubicBezTo>
                    <a:pt x="382" y="161"/>
                    <a:pt x="395" y="161"/>
                    <a:pt x="409" y="162"/>
                  </a:cubicBezTo>
                  <a:cubicBezTo>
                    <a:pt x="640" y="167"/>
                    <a:pt x="931" y="279"/>
                    <a:pt x="1159" y="483"/>
                  </a:cubicBezTo>
                  <a:cubicBezTo>
                    <a:pt x="1393" y="681"/>
                    <a:pt x="1553" y="953"/>
                    <a:pt x="1656" y="1168"/>
                  </a:cubicBezTo>
                  <a:cubicBezTo>
                    <a:pt x="1759" y="1383"/>
                    <a:pt x="1815" y="1537"/>
                    <a:pt x="1815" y="1537"/>
                  </a:cubicBezTo>
                  <a:cubicBezTo>
                    <a:pt x="1815" y="1537"/>
                    <a:pt x="1820" y="1546"/>
                    <a:pt x="1839" y="1590"/>
                  </a:cubicBezTo>
                  <a:cubicBezTo>
                    <a:pt x="1839" y="1590"/>
                    <a:pt x="1842" y="1590"/>
                    <a:pt x="1844" y="1593"/>
                  </a:cubicBezTo>
                  <a:cubicBezTo>
                    <a:pt x="1847" y="1594"/>
                    <a:pt x="1847" y="1599"/>
                    <a:pt x="1842" y="1602"/>
                  </a:cubicBezTo>
                  <a:cubicBezTo>
                    <a:pt x="1863" y="1602"/>
                    <a:pt x="1778" y="1617"/>
                    <a:pt x="1727" y="1634"/>
                  </a:cubicBezTo>
                  <a:cubicBezTo>
                    <a:pt x="1668" y="1655"/>
                    <a:pt x="1607" y="1681"/>
                    <a:pt x="1546" y="1718"/>
                  </a:cubicBezTo>
                  <a:cubicBezTo>
                    <a:pt x="1297" y="1850"/>
                    <a:pt x="1095" y="2223"/>
                    <a:pt x="1226" y="2558"/>
                  </a:cubicBezTo>
                  <a:cubicBezTo>
                    <a:pt x="1290" y="2718"/>
                    <a:pt x="1402" y="2816"/>
                    <a:pt x="1492" y="2897"/>
                  </a:cubicBezTo>
                  <a:cubicBezTo>
                    <a:pt x="1586" y="2977"/>
                    <a:pt x="1671" y="3049"/>
                    <a:pt x="1743" y="3112"/>
                  </a:cubicBezTo>
                  <a:cubicBezTo>
                    <a:pt x="1876" y="3222"/>
                    <a:pt x="1972" y="3291"/>
                    <a:pt x="2000" y="3291"/>
                  </a:cubicBezTo>
                  <a:cubicBezTo>
                    <a:pt x="2003" y="3291"/>
                    <a:pt x="2005" y="3291"/>
                    <a:pt x="2007" y="3289"/>
                  </a:cubicBezTo>
                  <a:cubicBezTo>
                    <a:pt x="2023" y="3273"/>
                    <a:pt x="1951" y="3169"/>
                    <a:pt x="1834" y="3017"/>
                  </a:cubicBezTo>
                  <a:cubicBezTo>
                    <a:pt x="1728" y="2869"/>
                    <a:pt x="1506" y="2672"/>
                    <a:pt x="1450" y="2479"/>
                  </a:cubicBezTo>
                  <a:cubicBezTo>
                    <a:pt x="1399" y="2282"/>
                    <a:pt x="1543" y="2064"/>
                    <a:pt x="1696" y="2005"/>
                  </a:cubicBezTo>
                  <a:cubicBezTo>
                    <a:pt x="1736" y="1985"/>
                    <a:pt x="1776" y="1973"/>
                    <a:pt x="1815" y="1965"/>
                  </a:cubicBezTo>
                  <a:cubicBezTo>
                    <a:pt x="1858" y="1957"/>
                    <a:pt x="1864" y="1951"/>
                    <a:pt x="1970" y="1949"/>
                  </a:cubicBezTo>
                  <a:cubicBezTo>
                    <a:pt x="2139" y="1957"/>
                    <a:pt x="2314" y="1992"/>
                    <a:pt x="2400" y="2002"/>
                  </a:cubicBezTo>
                  <a:cubicBezTo>
                    <a:pt x="2192" y="1466"/>
                    <a:pt x="2158" y="1382"/>
                    <a:pt x="2158" y="1382"/>
                  </a:cubicBezTo>
                  <a:cubicBezTo>
                    <a:pt x="2158" y="1382"/>
                    <a:pt x="2090" y="1223"/>
                    <a:pt x="1959" y="995"/>
                  </a:cubicBezTo>
                  <a:cubicBezTo>
                    <a:pt x="1828" y="771"/>
                    <a:pt x="1615" y="470"/>
                    <a:pt x="1319" y="266"/>
                  </a:cubicBezTo>
                  <a:cubicBezTo>
                    <a:pt x="1078" y="91"/>
                    <a:pt x="783" y="0"/>
                    <a:pt x="54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1361250" y="1990250"/>
              <a:ext cx="180750" cy="168000"/>
            </a:xfrm>
            <a:custGeom>
              <a:avLst/>
              <a:gdLst/>
              <a:ahLst/>
              <a:cxnLst/>
              <a:rect l="l" t="t" r="r" b="b"/>
              <a:pathLst>
                <a:path w="7230" h="6720" extrusionOk="0">
                  <a:moveTo>
                    <a:pt x="4033" y="1"/>
                  </a:moveTo>
                  <a:cubicBezTo>
                    <a:pt x="3378" y="1"/>
                    <a:pt x="2941" y="391"/>
                    <a:pt x="2941" y="391"/>
                  </a:cubicBezTo>
                  <a:cubicBezTo>
                    <a:pt x="2939" y="390"/>
                    <a:pt x="2937" y="390"/>
                    <a:pt x="2935" y="390"/>
                  </a:cubicBezTo>
                  <a:cubicBezTo>
                    <a:pt x="2471" y="390"/>
                    <a:pt x="0" y="6719"/>
                    <a:pt x="2198" y="6719"/>
                  </a:cubicBezTo>
                  <a:cubicBezTo>
                    <a:pt x="2477" y="6719"/>
                    <a:pt x="2833" y="6617"/>
                    <a:pt x="3277" y="6386"/>
                  </a:cubicBezTo>
                  <a:cubicBezTo>
                    <a:pt x="7229" y="4333"/>
                    <a:pt x="6177" y="862"/>
                    <a:pt x="4828" y="196"/>
                  </a:cubicBezTo>
                  <a:cubicBezTo>
                    <a:pt x="4541" y="53"/>
                    <a:pt x="4272" y="1"/>
                    <a:pt x="403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1344325" y="1981825"/>
              <a:ext cx="197675" cy="219450"/>
            </a:xfrm>
            <a:custGeom>
              <a:avLst/>
              <a:gdLst/>
              <a:ahLst/>
              <a:cxnLst/>
              <a:rect l="l" t="t" r="r" b="b"/>
              <a:pathLst>
                <a:path w="7907" h="8778" extrusionOk="0">
                  <a:moveTo>
                    <a:pt x="3618" y="728"/>
                  </a:moveTo>
                  <a:cubicBezTo>
                    <a:pt x="3618" y="728"/>
                    <a:pt x="4434" y="0"/>
                    <a:pt x="5505" y="533"/>
                  </a:cubicBezTo>
                  <a:cubicBezTo>
                    <a:pt x="6854" y="1199"/>
                    <a:pt x="7906" y="4670"/>
                    <a:pt x="3954" y="6723"/>
                  </a:cubicBezTo>
                  <a:cubicBezTo>
                    <a:pt x="0" y="8778"/>
                    <a:pt x="3113" y="664"/>
                    <a:pt x="3618" y="72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1428025" y="2021100"/>
              <a:ext cx="71200" cy="118575"/>
            </a:xfrm>
            <a:custGeom>
              <a:avLst/>
              <a:gdLst/>
              <a:ahLst/>
              <a:cxnLst/>
              <a:rect l="l" t="t" r="r" b="b"/>
              <a:pathLst>
                <a:path w="2848" h="4743" extrusionOk="0">
                  <a:moveTo>
                    <a:pt x="2848" y="1249"/>
                  </a:moveTo>
                  <a:cubicBezTo>
                    <a:pt x="2848" y="1249"/>
                    <a:pt x="2032" y="1"/>
                    <a:pt x="1015" y="824"/>
                  </a:cubicBezTo>
                  <a:cubicBezTo>
                    <a:pt x="0" y="1648"/>
                    <a:pt x="216" y="2455"/>
                    <a:pt x="216" y="2455"/>
                  </a:cubicBezTo>
                  <a:cubicBezTo>
                    <a:pt x="216" y="2455"/>
                    <a:pt x="977" y="2370"/>
                    <a:pt x="820" y="2947"/>
                  </a:cubicBezTo>
                  <a:cubicBezTo>
                    <a:pt x="662" y="3526"/>
                    <a:pt x="119" y="3953"/>
                    <a:pt x="119" y="3953"/>
                  </a:cubicBezTo>
                  <a:cubicBezTo>
                    <a:pt x="119" y="3953"/>
                    <a:pt x="2250" y="4743"/>
                    <a:pt x="2848" y="124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1361250" y="1991725"/>
              <a:ext cx="159450" cy="166525"/>
            </a:xfrm>
            <a:custGeom>
              <a:avLst/>
              <a:gdLst/>
              <a:ahLst/>
              <a:cxnLst/>
              <a:rect l="l" t="t" r="r" b="b"/>
              <a:pathLst>
                <a:path w="6378" h="6661" extrusionOk="0">
                  <a:moveTo>
                    <a:pt x="3594" y="1"/>
                  </a:moveTo>
                  <a:lnTo>
                    <a:pt x="3594" y="1"/>
                  </a:lnTo>
                  <a:cubicBezTo>
                    <a:pt x="3191" y="111"/>
                    <a:pt x="2941" y="332"/>
                    <a:pt x="2941" y="332"/>
                  </a:cubicBezTo>
                  <a:cubicBezTo>
                    <a:pt x="2939" y="331"/>
                    <a:pt x="2937" y="331"/>
                    <a:pt x="2935" y="331"/>
                  </a:cubicBezTo>
                  <a:cubicBezTo>
                    <a:pt x="2471" y="331"/>
                    <a:pt x="0" y="6660"/>
                    <a:pt x="2198" y="6660"/>
                  </a:cubicBezTo>
                  <a:cubicBezTo>
                    <a:pt x="2477" y="6660"/>
                    <a:pt x="2833" y="6558"/>
                    <a:pt x="3277" y="6327"/>
                  </a:cubicBezTo>
                  <a:cubicBezTo>
                    <a:pt x="6145" y="4837"/>
                    <a:pt x="6377" y="2605"/>
                    <a:pt x="5774" y="1233"/>
                  </a:cubicBezTo>
                  <a:lnTo>
                    <a:pt x="5774" y="1233"/>
                  </a:lnTo>
                  <a:cubicBezTo>
                    <a:pt x="5880" y="1874"/>
                    <a:pt x="5811" y="2642"/>
                    <a:pt x="4930" y="2906"/>
                  </a:cubicBezTo>
                  <a:cubicBezTo>
                    <a:pt x="4823" y="2938"/>
                    <a:pt x="4723" y="2953"/>
                    <a:pt x="4630" y="2953"/>
                  </a:cubicBezTo>
                  <a:cubicBezTo>
                    <a:pt x="3528" y="2953"/>
                    <a:pt x="3389" y="847"/>
                    <a:pt x="35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1463225" y="2002175"/>
              <a:ext cx="25600" cy="17375"/>
            </a:xfrm>
            <a:custGeom>
              <a:avLst/>
              <a:gdLst/>
              <a:ahLst/>
              <a:cxnLst/>
              <a:rect l="l" t="t" r="r" b="b"/>
              <a:pathLst>
                <a:path w="1024" h="695" extrusionOk="0">
                  <a:moveTo>
                    <a:pt x="269" y="1"/>
                  </a:moveTo>
                  <a:cubicBezTo>
                    <a:pt x="177" y="1"/>
                    <a:pt x="104" y="30"/>
                    <a:pt x="71" y="89"/>
                  </a:cubicBezTo>
                  <a:cubicBezTo>
                    <a:pt x="1" y="217"/>
                    <a:pt x="141" y="438"/>
                    <a:pt x="384" y="580"/>
                  </a:cubicBezTo>
                  <a:cubicBezTo>
                    <a:pt x="516" y="656"/>
                    <a:pt x="649" y="694"/>
                    <a:pt x="755" y="694"/>
                  </a:cubicBezTo>
                  <a:cubicBezTo>
                    <a:pt x="848" y="694"/>
                    <a:pt x="920" y="665"/>
                    <a:pt x="954" y="606"/>
                  </a:cubicBezTo>
                  <a:cubicBezTo>
                    <a:pt x="1024" y="478"/>
                    <a:pt x="885" y="257"/>
                    <a:pt x="640" y="117"/>
                  </a:cubicBezTo>
                  <a:cubicBezTo>
                    <a:pt x="510" y="40"/>
                    <a:pt x="376" y="1"/>
                    <a:pt x="269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1422650" y="2033825"/>
              <a:ext cx="60150" cy="82125"/>
            </a:xfrm>
            <a:custGeom>
              <a:avLst/>
              <a:gdLst/>
              <a:ahLst/>
              <a:cxnLst/>
              <a:rect l="l" t="t" r="r" b="b"/>
              <a:pathLst>
                <a:path w="2406" h="3285" extrusionOk="0">
                  <a:moveTo>
                    <a:pt x="1860" y="1"/>
                  </a:moveTo>
                  <a:cubicBezTo>
                    <a:pt x="1618" y="1"/>
                    <a:pt x="1326" y="91"/>
                    <a:pt x="1087" y="266"/>
                  </a:cubicBezTo>
                  <a:cubicBezTo>
                    <a:pt x="791" y="469"/>
                    <a:pt x="577" y="769"/>
                    <a:pt x="445" y="995"/>
                  </a:cubicBezTo>
                  <a:cubicBezTo>
                    <a:pt x="313" y="1222"/>
                    <a:pt x="246" y="1380"/>
                    <a:pt x="246" y="1380"/>
                  </a:cubicBezTo>
                  <a:cubicBezTo>
                    <a:pt x="246" y="1380"/>
                    <a:pt x="212" y="1466"/>
                    <a:pt x="1" y="2002"/>
                  </a:cubicBezTo>
                  <a:cubicBezTo>
                    <a:pt x="87" y="1992"/>
                    <a:pt x="262" y="1957"/>
                    <a:pt x="431" y="1949"/>
                  </a:cubicBezTo>
                  <a:cubicBezTo>
                    <a:pt x="537" y="1952"/>
                    <a:pt x="543" y="1957"/>
                    <a:pt x="588" y="1965"/>
                  </a:cubicBezTo>
                  <a:cubicBezTo>
                    <a:pt x="625" y="1973"/>
                    <a:pt x="664" y="1986"/>
                    <a:pt x="704" y="2005"/>
                  </a:cubicBezTo>
                  <a:cubicBezTo>
                    <a:pt x="860" y="2066"/>
                    <a:pt x="1003" y="2283"/>
                    <a:pt x="951" y="2480"/>
                  </a:cubicBezTo>
                  <a:cubicBezTo>
                    <a:pt x="895" y="2673"/>
                    <a:pt x="671" y="2867"/>
                    <a:pt x="567" y="3019"/>
                  </a:cubicBezTo>
                  <a:cubicBezTo>
                    <a:pt x="447" y="3163"/>
                    <a:pt x="375" y="3267"/>
                    <a:pt x="391" y="3282"/>
                  </a:cubicBezTo>
                  <a:cubicBezTo>
                    <a:pt x="393" y="3284"/>
                    <a:pt x="395" y="3285"/>
                    <a:pt x="398" y="3285"/>
                  </a:cubicBezTo>
                  <a:cubicBezTo>
                    <a:pt x="426" y="3285"/>
                    <a:pt x="523" y="3215"/>
                    <a:pt x="655" y="3107"/>
                  </a:cubicBezTo>
                  <a:cubicBezTo>
                    <a:pt x="727" y="3044"/>
                    <a:pt x="813" y="2972"/>
                    <a:pt x="904" y="2896"/>
                  </a:cubicBezTo>
                  <a:cubicBezTo>
                    <a:pt x="995" y="2812"/>
                    <a:pt x="1106" y="2715"/>
                    <a:pt x="1173" y="2557"/>
                  </a:cubicBezTo>
                  <a:cubicBezTo>
                    <a:pt x="1304" y="2224"/>
                    <a:pt x="1104" y="1850"/>
                    <a:pt x="855" y="1714"/>
                  </a:cubicBezTo>
                  <a:cubicBezTo>
                    <a:pt x="796" y="1677"/>
                    <a:pt x="733" y="1652"/>
                    <a:pt x="676" y="1633"/>
                  </a:cubicBezTo>
                  <a:cubicBezTo>
                    <a:pt x="623" y="1613"/>
                    <a:pt x="538" y="1601"/>
                    <a:pt x="559" y="1601"/>
                  </a:cubicBezTo>
                  <a:cubicBezTo>
                    <a:pt x="556" y="1596"/>
                    <a:pt x="556" y="1593"/>
                    <a:pt x="557" y="1589"/>
                  </a:cubicBezTo>
                  <a:cubicBezTo>
                    <a:pt x="559" y="1586"/>
                    <a:pt x="564" y="1586"/>
                    <a:pt x="564" y="1586"/>
                  </a:cubicBezTo>
                  <a:cubicBezTo>
                    <a:pt x="581" y="1545"/>
                    <a:pt x="586" y="1533"/>
                    <a:pt x="586" y="1533"/>
                  </a:cubicBezTo>
                  <a:cubicBezTo>
                    <a:pt x="586" y="1533"/>
                    <a:pt x="644" y="1380"/>
                    <a:pt x="746" y="1166"/>
                  </a:cubicBezTo>
                  <a:cubicBezTo>
                    <a:pt x="850" y="953"/>
                    <a:pt x="1013" y="683"/>
                    <a:pt x="1245" y="483"/>
                  </a:cubicBezTo>
                  <a:cubicBezTo>
                    <a:pt x="1472" y="277"/>
                    <a:pt x="1766" y="166"/>
                    <a:pt x="1996" y="163"/>
                  </a:cubicBezTo>
                  <a:cubicBezTo>
                    <a:pt x="2008" y="163"/>
                    <a:pt x="2019" y="163"/>
                    <a:pt x="2031" y="163"/>
                  </a:cubicBezTo>
                  <a:cubicBezTo>
                    <a:pt x="2208" y="163"/>
                    <a:pt x="2332" y="210"/>
                    <a:pt x="2375" y="210"/>
                  </a:cubicBezTo>
                  <a:cubicBezTo>
                    <a:pt x="2382" y="210"/>
                    <a:pt x="2387" y="209"/>
                    <a:pt x="2390" y="205"/>
                  </a:cubicBezTo>
                  <a:cubicBezTo>
                    <a:pt x="2406" y="187"/>
                    <a:pt x="2271" y="53"/>
                    <a:pt x="2006" y="13"/>
                  </a:cubicBezTo>
                  <a:cubicBezTo>
                    <a:pt x="1960" y="5"/>
                    <a:pt x="1912" y="1"/>
                    <a:pt x="186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811925" y="1658200"/>
              <a:ext cx="645525" cy="718225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40" y="0"/>
                    <a:pt x="1" y="5839"/>
                    <a:pt x="1252" y="12350"/>
                  </a:cubicBezTo>
                  <a:cubicBezTo>
                    <a:pt x="1481" y="13551"/>
                    <a:pt x="1871" y="14725"/>
                    <a:pt x="2005" y="15943"/>
                  </a:cubicBezTo>
                  <a:cubicBezTo>
                    <a:pt x="2101" y="16827"/>
                    <a:pt x="2156" y="17788"/>
                    <a:pt x="2258" y="18755"/>
                  </a:cubicBezTo>
                  <a:cubicBezTo>
                    <a:pt x="2458" y="20675"/>
                    <a:pt x="2841" y="22621"/>
                    <a:pt x="4098" y="24022"/>
                  </a:cubicBezTo>
                  <a:cubicBezTo>
                    <a:pt x="5220" y="25272"/>
                    <a:pt x="6210" y="26244"/>
                    <a:pt x="7775" y="26979"/>
                  </a:cubicBezTo>
                  <a:cubicBezTo>
                    <a:pt x="9681" y="27875"/>
                    <a:pt x="11764" y="28725"/>
                    <a:pt x="13902" y="28728"/>
                  </a:cubicBezTo>
                  <a:cubicBezTo>
                    <a:pt x="13904" y="28728"/>
                    <a:pt x="13907" y="28728"/>
                    <a:pt x="13909" y="28728"/>
                  </a:cubicBezTo>
                  <a:cubicBezTo>
                    <a:pt x="16113" y="28728"/>
                    <a:pt x="18508" y="27242"/>
                    <a:pt x="20388" y="26207"/>
                  </a:cubicBezTo>
                  <a:cubicBezTo>
                    <a:pt x="21608" y="25536"/>
                    <a:pt x="22894" y="24888"/>
                    <a:pt x="23579" y="23638"/>
                  </a:cubicBezTo>
                  <a:cubicBezTo>
                    <a:pt x="24216" y="22472"/>
                    <a:pt x="24484" y="21145"/>
                    <a:pt x="24735" y="19855"/>
                  </a:cubicBezTo>
                  <a:cubicBezTo>
                    <a:pt x="24913" y="18955"/>
                    <a:pt x="25046" y="17973"/>
                    <a:pt x="25050" y="17051"/>
                  </a:cubicBezTo>
                  <a:cubicBezTo>
                    <a:pt x="25054" y="16269"/>
                    <a:pt x="25090" y="15519"/>
                    <a:pt x="25189" y="14742"/>
                  </a:cubicBezTo>
                  <a:cubicBezTo>
                    <a:pt x="25420" y="12947"/>
                    <a:pt x="25821" y="11137"/>
                    <a:pt x="25610" y="9321"/>
                  </a:cubicBezTo>
                  <a:cubicBezTo>
                    <a:pt x="25394" y="7474"/>
                    <a:pt x="24248" y="5580"/>
                    <a:pt x="23036" y="4240"/>
                  </a:cubicBezTo>
                  <a:cubicBezTo>
                    <a:pt x="20463" y="1402"/>
                    <a:pt x="16601" y="192"/>
                    <a:pt x="12967" y="11"/>
                  </a:cubicBezTo>
                  <a:cubicBezTo>
                    <a:pt x="12823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2"/>
            <p:cNvSpPr/>
            <p:nvPr/>
          </p:nvSpPr>
          <p:spPr>
            <a:xfrm>
              <a:off x="811975" y="1658200"/>
              <a:ext cx="645475" cy="718225"/>
            </a:xfrm>
            <a:custGeom>
              <a:avLst/>
              <a:gdLst/>
              <a:ahLst/>
              <a:cxnLst/>
              <a:rect l="l" t="t" r="r" b="b"/>
              <a:pathLst>
                <a:path w="25819" h="28729" extrusionOk="0">
                  <a:moveTo>
                    <a:pt x="12531" y="0"/>
                  </a:moveTo>
                  <a:cubicBezTo>
                    <a:pt x="6638" y="0"/>
                    <a:pt x="0" y="5839"/>
                    <a:pt x="1250" y="12350"/>
                  </a:cubicBezTo>
                  <a:cubicBezTo>
                    <a:pt x="1479" y="13551"/>
                    <a:pt x="1869" y="14725"/>
                    <a:pt x="2003" y="15943"/>
                  </a:cubicBezTo>
                  <a:cubicBezTo>
                    <a:pt x="2099" y="16827"/>
                    <a:pt x="2154" y="17788"/>
                    <a:pt x="2256" y="18755"/>
                  </a:cubicBezTo>
                  <a:cubicBezTo>
                    <a:pt x="2456" y="20675"/>
                    <a:pt x="2839" y="22621"/>
                    <a:pt x="4096" y="24022"/>
                  </a:cubicBezTo>
                  <a:cubicBezTo>
                    <a:pt x="5218" y="25272"/>
                    <a:pt x="6208" y="26244"/>
                    <a:pt x="7773" y="26979"/>
                  </a:cubicBezTo>
                  <a:cubicBezTo>
                    <a:pt x="9679" y="27875"/>
                    <a:pt x="11762" y="28725"/>
                    <a:pt x="13900" y="28728"/>
                  </a:cubicBezTo>
                  <a:cubicBezTo>
                    <a:pt x="13903" y="28728"/>
                    <a:pt x="13905" y="28728"/>
                    <a:pt x="13908" y="28728"/>
                  </a:cubicBezTo>
                  <a:cubicBezTo>
                    <a:pt x="16112" y="28728"/>
                    <a:pt x="18611" y="27424"/>
                    <a:pt x="20492" y="26389"/>
                  </a:cubicBezTo>
                  <a:cubicBezTo>
                    <a:pt x="21713" y="25718"/>
                    <a:pt x="22892" y="24888"/>
                    <a:pt x="23577" y="23638"/>
                  </a:cubicBezTo>
                  <a:cubicBezTo>
                    <a:pt x="24215" y="22472"/>
                    <a:pt x="24482" y="21145"/>
                    <a:pt x="24735" y="19855"/>
                  </a:cubicBezTo>
                  <a:cubicBezTo>
                    <a:pt x="24911" y="18955"/>
                    <a:pt x="25044" y="17973"/>
                    <a:pt x="25048" y="17051"/>
                  </a:cubicBezTo>
                  <a:cubicBezTo>
                    <a:pt x="25052" y="16269"/>
                    <a:pt x="25088" y="15519"/>
                    <a:pt x="25187" y="14742"/>
                  </a:cubicBezTo>
                  <a:cubicBezTo>
                    <a:pt x="25418" y="12947"/>
                    <a:pt x="25819" y="11137"/>
                    <a:pt x="25608" y="9321"/>
                  </a:cubicBezTo>
                  <a:cubicBezTo>
                    <a:pt x="25392" y="7474"/>
                    <a:pt x="24247" y="5580"/>
                    <a:pt x="23034" y="4240"/>
                  </a:cubicBezTo>
                  <a:cubicBezTo>
                    <a:pt x="20461" y="1402"/>
                    <a:pt x="16599" y="192"/>
                    <a:pt x="12965" y="11"/>
                  </a:cubicBezTo>
                  <a:cubicBezTo>
                    <a:pt x="12821" y="4"/>
                    <a:pt x="12676" y="0"/>
                    <a:pt x="12531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2"/>
            <p:cNvSpPr/>
            <p:nvPr/>
          </p:nvSpPr>
          <p:spPr>
            <a:xfrm>
              <a:off x="836750" y="1869850"/>
              <a:ext cx="586575" cy="506500"/>
            </a:xfrm>
            <a:custGeom>
              <a:avLst/>
              <a:gdLst/>
              <a:ahLst/>
              <a:cxnLst/>
              <a:rect l="l" t="t" r="r" b="b"/>
              <a:pathLst>
                <a:path w="23463" h="20260" extrusionOk="0">
                  <a:moveTo>
                    <a:pt x="416" y="1"/>
                  </a:moveTo>
                  <a:lnTo>
                    <a:pt x="416" y="1"/>
                  </a:lnTo>
                  <a:cubicBezTo>
                    <a:pt x="83" y="1237"/>
                    <a:pt x="0" y="2545"/>
                    <a:pt x="259" y="3881"/>
                  </a:cubicBezTo>
                  <a:cubicBezTo>
                    <a:pt x="488" y="5083"/>
                    <a:pt x="878" y="6257"/>
                    <a:pt x="1012" y="7475"/>
                  </a:cubicBezTo>
                  <a:cubicBezTo>
                    <a:pt x="1108" y="8358"/>
                    <a:pt x="1164" y="9320"/>
                    <a:pt x="1263" y="10288"/>
                  </a:cubicBezTo>
                  <a:cubicBezTo>
                    <a:pt x="1463" y="12208"/>
                    <a:pt x="1847" y="14152"/>
                    <a:pt x="3105" y="15552"/>
                  </a:cubicBezTo>
                  <a:cubicBezTo>
                    <a:pt x="4227" y="16804"/>
                    <a:pt x="5217" y="17775"/>
                    <a:pt x="6782" y="18510"/>
                  </a:cubicBezTo>
                  <a:cubicBezTo>
                    <a:pt x="8688" y="19407"/>
                    <a:pt x="10771" y="20258"/>
                    <a:pt x="12909" y="20259"/>
                  </a:cubicBezTo>
                  <a:cubicBezTo>
                    <a:pt x="12913" y="20259"/>
                    <a:pt x="12917" y="20259"/>
                    <a:pt x="12921" y="20259"/>
                  </a:cubicBezTo>
                  <a:cubicBezTo>
                    <a:pt x="15124" y="20259"/>
                    <a:pt x="17621" y="18954"/>
                    <a:pt x="19501" y="17922"/>
                  </a:cubicBezTo>
                  <a:cubicBezTo>
                    <a:pt x="20721" y="17250"/>
                    <a:pt x="21901" y="16421"/>
                    <a:pt x="22586" y="15170"/>
                  </a:cubicBezTo>
                  <a:cubicBezTo>
                    <a:pt x="23005" y="14404"/>
                    <a:pt x="23263" y="13568"/>
                    <a:pt x="23463" y="12721"/>
                  </a:cubicBezTo>
                  <a:lnTo>
                    <a:pt x="23463" y="12721"/>
                  </a:lnTo>
                  <a:cubicBezTo>
                    <a:pt x="23276" y="13437"/>
                    <a:pt x="23037" y="14136"/>
                    <a:pt x="22682" y="14787"/>
                  </a:cubicBezTo>
                  <a:cubicBezTo>
                    <a:pt x="21996" y="16037"/>
                    <a:pt x="20817" y="16867"/>
                    <a:pt x="19597" y="17538"/>
                  </a:cubicBezTo>
                  <a:cubicBezTo>
                    <a:pt x="17717" y="18571"/>
                    <a:pt x="15220" y="19876"/>
                    <a:pt x="13017" y="19876"/>
                  </a:cubicBezTo>
                  <a:cubicBezTo>
                    <a:pt x="13013" y="19876"/>
                    <a:pt x="13009" y="19876"/>
                    <a:pt x="13005" y="19876"/>
                  </a:cubicBezTo>
                  <a:cubicBezTo>
                    <a:pt x="10866" y="19872"/>
                    <a:pt x="8784" y="19020"/>
                    <a:pt x="6878" y="18128"/>
                  </a:cubicBezTo>
                  <a:cubicBezTo>
                    <a:pt x="5313" y="17391"/>
                    <a:pt x="4323" y="16421"/>
                    <a:pt x="3201" y="15170"/>
                  </a:cubicBezTo>
                  <a:cubicBezTo>
                    <a:pt x="1943" y="13768"/>
                    <a:pt x="1559" y="11824"/>
                    <a:pt x="1359" y="9904"/>
                  </a:cubicBezTo>
                  <a:cubicBezTo>
                    <a:pt x="1258" y="8937"/>
                    <a:pt x="1204" y="7976"/>
                    <a:pt x="1108" y="7092"/>
                  </a:cubicBezTo>
                  <a:cubicBezTo>
                    <a:pt x="974" y="5870"/>
                    <a:pt x="584" y="4700"/>
                    <a:pt x="355" y="3499"/>
                  </a:cubicBezTo>
                  <a:cubicBezTo>
                    <a:pt x="125" y="2300"/>
                    <a:pt x="165" y="1123"/>
                    <a:pt x="416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>
              <a:off x="853250" y="2120075"/>
              <a:ext cx="173725" cy="115525"/>
            </a:xfrm>
            <a:custGeom>
              <a:avLst/>
              <a:gdLst/>
              <a:ahLst/>
              <a:cxnLst/>
              <a:rect l="l" t="t" r="r" b="b"/>
              <a:pathLst>
                <a:path w="6949" h="4621" extrusionOk="0">
                  <a:moveTo>
                    <a:pt x="1862" y="0"/>
                  </a:moveTo>
                  <a:cubicBezTo>
                    <a:pt x="1862" y="0"/>
                    <a:pt x="1" y="477"/>
                    <a:pt x="1483" y="2773"/>
                  </a:cubicBezTo>
                  <a:cubicBezTo>
                    <a:pt x="2678" y="4621"/>
                    <a:pt x="3484" y="4357"/>
                    <a:pt x="4100" y="4316"/>
                  </a:cubicBezTo>
                  <a:cubicBezTo>
                    <a:pt x="5222" y="4239"/>
                    <a:pt x="6944" y="3396"/>
                    <a:pt x="6946" y="1855"/>
                  </a:cubicBezTo>
                  <a:cubicBezTo>
                    <a:pt x="6949" y="314"/>
                    <a:pt x="4181" y="2"/>
                    <a:pt x="186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>
              <a:off x="1251475" y="2092925"/>
              <a:ext cx="187525" cy="141875"/>
            </a:xfrm>
            <a:custGeom>
              <a:avLst/>
              <a:gdLst/>
              <a:ahLst/>
              <a:cxnLst/>
              <a:rect l="l" t="t" r="r" b="b"/>
              <a:pathLst>
                <a:path w="7501" h="5675" extrusionOk="0">
                  <a:moveTo>
                    <a:pt x="1535" y="1747"/>
                  </a:moveTo>
                  <a:cubicBezTo>
                    <a:pt x="1535" y="1747"/>
                    <a:pt x="0" y="2930"/>
                    <a:pt x="2234" y="4450"/>
                  </a:cubicBezTo>
                  <a:cubicBezTo>
                    <a:pt x="4034" y="5675"/>
                    <a:pt x="4675" y="5109"/>
                    <a:pt x="5228" y="4824"/>
                  </a:cubicBezTo>
                  <a:cubicBezTo>
                    <a:pt x="6232" y="4305"/>
                    <a:pt x="7500" y="2837"/>
                    <a:pt x="6920" y="1419"/>
                  </a:cubicBezTo>
                  <a:cubicBezTo>
                    <a:pt x="6341" y="1"/>
                    <a:pt x="3673" y="821"/>
                    <a:pt x="1535" y="174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2"/>
            <p:cNvSpPr/>
            <p:nvPr/>
          </p:nvSpPr>
          <p:spPr>
            <a:xfrm>
              <a:off x="1019375" y="1852275"/>
              <a:ext cx="238600" cy="157675"/>
            </a:xfrm>
            <a:custGeom>
              <a:avLst/>
              <a:gdLst/>
              <a:ahLst/>
              <a:cxnLst/>
              <a:rect l="l" t="t" r="r" b="b"/>
              <a:pathLst>
                <a:path w="9544" h="6307" extrusionOk="0">
                  <a:moveTo>
                    <a:pt x="2422" y="261"/>
                  </a:moveTo>
                  <a:cubicBezTo>
                    <a:pt x="2422" y="261"/>
                    <a:pt x="0" y="1104"/>
                    <a:pt x="2219" y="3986"/>
                  </a:cubicBezTo>
                  <a:cubicBezTo>
                    <a:pt x="4005" y="6306"/>
                    <a:pt x="5049" y="5862"/>
                    <a:pt x="5863" y="5739"/>
                  </a:cubicBezTo>
                  <a:cubicBezTo>
                    <a:pt x="7345" y="5510"/>
                    <a:pt x="9543" y="4191"/>
                    <a:pt x="9380" y="2144"/>
                  </a:cubicBezTo>
                  <a:cubicBezTo>
                    <a:pt x="9216" y="98"/>
                    <a:pt x="5505" y="0"/>
                    <a:pt x="2422" y="26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2"/>
            <p:cNvSpPr/>
            <p:nvPr/>
          </p:nvSpPr>
          <p:spPr>
            <a:xfrm>
              <a:off x="1218700" y="1940975"/>
              <a:ext cx="193400" cy="205150"/>
            </a:xfrm>
            <a:custGeom>
              <a:avLst/>
              <a:gdLst/>
              <a:ahLst/>
              <a:cxnLst/>
              <a:rect l="l" t="t" r="r" b="b"/>
              <a:pathLst>
                <a:path w="7736" h="8206" extrusionOk="0">
                  <a:moveTo>
                    <a:pt x="1410" y="6613"/>
                  </a:moveTo>
                  <a:cubicBezTo>
                    <a:pt x="1410" y="6613"/>
                    <a:pt x="0" y="1909"/>
                    <a:pt x="2792" y="953"/>
                  </a:cubicBezTo>
                  <a:cubicBezTo>
                    <a:pt x="5583" y="0"/>
                    <a:pt x="7735" y="3399"/>
                    <a:pt x="7492" y="4381"/>
                  </a:cubicBezTo>
                  <a:cubicBezTo>
                    <a:pt x="7246" y="5358"/>
                    <a:pt x="5812" y="8205"/>
                    <a:pt x="1410" y="661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1240675" y="1987850"/>
              <a:ext cx="167425" cy="150600"/>
            </a:xfrm>
            <a:custGeom>
              <a:avLst/>
              <a:gdLst/>
              <a:ahLst/>
              <a:cxnLst/>
              <a:rect l="l" t="t" r="r" b="b"/>
              <a:pathLst>
                <a:path w="6697" h="6024" extrusionOk="0">
                  <a:moveTo>
                    <a:pt x="2929" y="1"/>
                  </a:moveTo>
                  <a:cubicBezTo>
                    <a:pt x="2592" y="1"/>
                    <a:pt x="2238" y="56"/>
                    <a:pt x="1873" y="181"/>
                  </a:cubicBezTo>
                  <a:cubicBezTo>
                    <a:pt x="765" y="559"/>
                    <a:pt x="237" y="1588"/>
                    <a:pt x="117" y="2723"/>
                  </a:cubicBezTo>
                  <a:cubicBezTo>
                    <a:pt x="1" y="3849"/>
                    <a:pt x="209" y="4703"/>
                    <a:pt x="696" y="5259"/>
                  </a:cubicBezTo>
                  <a:cubicBezTo>
                    <a:pt x="1136" y="5762"/>
                    <a:pt x="1805" y="6024"/>
                    <a:pt x="2670" y="6024"/>
                  </a:cubicBezTo>
                  <a:cubicBezTo>
                    <a:pt x="2943" y="6024"/>
                    <a:pt x="3235" y="5998"/>
                    <a:pt x="3547" y="5945"/>
                  </a:cubicBezTo>
                  <a:cubicBezTo>
                    <a:pt x="4909" y="5715"/>
                    <a:pt x="6132" y="4695"/>
                    <a:pt x="6485" y="3296"/>
                  </a:cubicBezTo>
                  <a:cubicBezTo>
                    <a:pt x="6697" y="2444"/>
                    <a:pt x="5165" y="1"/>
                    <a:pt x="2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1234975" y="1998700"/>
              <a:ext cx="134025" cy="119450"/>
            </a:xfrm>
            <a:custGeom>
              <a:avLst/>
              <a:gdLst/>
              <a:ahLst/>
              <a:cxnLst/>
              <a:rect l="l" t="t" r="r" b="b"/>
              <a:pathLst>
                <a:path w="5361" h="4778" extrusionOk="0">
                  <a:moveTo>
                    <a:pt x="2724" y="0"/>
                  </a:moveTo>
                  <a:cubicBezTo>
                    <a:pt x="2389" y="0"/>
                    <a:pt x="2047" y="73"/>
                    <a:pt x="1720" y="227"/>
                  </a:cubicBezTo>
                  <a:cubicBezTo>
                    <a:pt x="534" y="791"/>
                    <a:pt x="0" y="2211"/>
                    <a:pt x="529" y="3405"/>
                  </a:cubicBezTo>
                  <a:cubicBezTo>
                    <a:pt x="915" y="4271"/>
                    <a:pt x="1752" y="4778"/>
                    <a:pt x="2636" y="4778"/>
                  </a:cubicBezTo>
                  <a:cubicBezTo>
                    <a:pt x="2972" y="4778"/>
                    <a:pt x="3315" y="4705"/>
                    <a:pt x="3642" y="4550"/>
                  </a:cubicBezTo>
                  <a:cubicBezTo>
                    <a:pt x="4827" y="3989"/>
                    <a:pt x="5361" y="2566"/>
                    <a:pt x="4830" y="1372"/>
                  </a:cubicBezTo>
                  <a:cubicBezTo>
                    <a:pt x="4446" y="507"/>
                    <a:pt x="3609" y="0"/>
                    <a:pt x="27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1258700" y="2020600"/>
              <a:ext cx="84850" cy="76025"/>
            </a:xfrm>
            <a:custGeom>
              <a:avLst/>
              <a:gdLst/>
              <a:ahLst/>
              <a:cxnLst/>
              <a:rect l="l" t="t" r="r" b="b"/>
              <a:pathLst>
                <a:path w="3394" h="3041" extrusionOk="0">
                  <a:moveTo>
                    <a:pt x="1721" y="0"/>
                  </a:moveTo>
                  <a:cubicBezTo>
                    <a:pt x="1510" y="0"/>
                    <a:pt x="1294" y="47"/>
                    <a:pt x="1088" y="144"/>
                  </a:cubicBezTo>
                  <a:cubicBezTo>
                    <a:pt x="336" y="500"/>
                    <a:pt x="1" y="1405"/>
                    <a:pt x="335" y="2165"/>
                  </a:cubicBezTo>
                  <a:cubicBezTo>
                    <a:pt x="580" y="2716"/>
                    <a:pt x="1112" y="3040"/>
                    <a:pt x="1672" y="3040"/>
                  </a:cubicBezTo>
                  <a:cubicBezTo>
                    <a:pt x="1884" y="3040"/>
                    <a:pt x="2099" y="2994"/>
                    <a:pt x="2305" y="2897"/>
                  </a:cubicBezTo>
                  <a:cubicBezTo>
                    <a:pt x="3058" y="2539"/>
                    <a:pt x="3393" y="1636"/>
                    <a:pt x="3056" y="876"/>
                  </a:cubicBezTo>
                  <a:cubicBezTo>
                    <a:pt x="2812" y="324"/>
                    <a:pt x="2281" y="0"/>
                    <a:pt x="1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1241075" y="1987850"/>
              <a:ext cx="167900" cy="142800"/>
            </a:xfrm>
            <a:custGeom>
              <a:avLst/>
              <a:gdLst/>
              <a:ahLst/>
              <a:cxnLst/>
              <a:rect l="l" t="t" r="r" b="b"/>
              <a:pathLst>
                <a:path w="6716" h="5712" extrusionOk="0">
                  <a:moveTo>
                    <a:pt x="2913" y="1"/>
                  </a:moveTo>
                  <a:cubicBezTo>
                    <a:pt x="2576" y="1"/>
                    <a:pt x="2222" y="56"/>
                    <a:pt x="1857" y="181"/>
                  </a:cubicBezTo>
                  <a:cubicBezTo>
                    <a:pt x="226" y="741"/>
                    <a:pt x="1" y="2469"/>
                    <a:pt x="93" y="3812"/>
                  </a:cubicBezTo>
                  <a:cubicBezTo>
                    <a:pt x="178" y="3289"/>
                    <a:pt x="322" y="2736"/>
                    <a:pt x="571" y="2234"/>
                  </a:cubicBezTo>
                  <a:cubicBezTo>
                    <a:pt x="995" y="1378"/>
                    <a:pt x="1783" y="910"/>
                    <a:pt x="2699" y="910"/>
                  </a:cubicBezTo>
                  <a:cubicBezTo>
                    <a:pt x="3528" y="910"/>
                    <a:pt x="4462" y="1292"/>
                    <a:pt x="5326" y="2114"/>
                  </a:cubicBezTo>
                  <a:cubicBezTo>
                    <a:pt x="6716" y="3432"/>
                    <a:pt x="5168" y="5027"/>
                    <a:pt x="4354" y="5711"/>
                  </a:cubicBezTo>
                  <a:cubicBezTo>
                    <a:pt x="5742" y="5144"/>
                    <a:pt x="6321" y="3882"/>
                    <a:pt x="6469" y="3296"/>
                  </a:cubicBezTo>
                  <a:cubicBezTo>
                    <a:pt x="6681" y="2444"/>
                    <a:pt x="5149" y="1"/>
                    <a:pt x="291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2"/>
            <p:cNvSpPr/>
            <p:nvPr/>
          </p:nvSpPr>
          <p:spPr>
            <a:xfrm>
              <a:off x="1239875" y="1978625"/>
              <a:ext cx="170025" cy="163725"/>
            </a:xfrm>
            <a:custGeom>
              <a:avLst/>
              <a:gdLst/>
              <a:ahLst/>
              <a:cxnLst/>
              <a:rect l="l" t="t" r="r" b="b"/>
              <a:pathLst>
                <a:path w="6801" h="6549" extrusionOk="0">
                  <a:moveTo>
                    <a:pt x="3141" y="1"/>
                  </a:moveTo>
                  <a:cubicBezTo>
                    <a:pt x="2962" y="1"/>
                    <a:pt x="2798" y="5"/>
                    <a:pt x="2628" y="5"/>
                  </a:cubicBezTo>
                  <a:cubicBezTo>
                    <a:pt x="2418" y="39"/>
                    <a:pt x="2209" y="58"/>
                    <a:pt x="2009" y="114"/>
                  </a:cubicBezTo>
                  <a:cubicBezTo>
                    <a:pt x="1911" y="151"/>
                    <a:pt x="1812" y="186"/>
                    <a:pt x="1716" y="221"/>
                  </a:cubicBezTo>
                  <a:lnTo>
                    <a:pt x="1575" y="277"/>
                  </a:lnTo>
                  <a:lnTo>
                    <a:pt x="1440" y="354"/>
                  </a:lnTo>
                  <a:cubicBezTo>
                    <a:pt x="1352" y="408"/>
                    <a:pt x="1262" y="457"/>
                    <a:pt x="1177" y="509"/>
                  </a:cubicBezTo>
                  <a:cubicBezTo>
                    <a:pt x="1097" y="574"/>
                    <a:pt x="1019" y="640"/>
                    <a:pt x="946" y="709"/>
                  </a:cubicBezTo>
                  <a:cubicBezTo>
                    <a:pt x="907" y="742"/>
                    <a:pt x="872" y="776"/>
                    <a:pt x="835" y="808"/>
                  </a:cubicBezTo>
                  <a:cubicBezTo>
                    <a:pt x="803" y="848"/>
                    <a:pt x="771" y="886"/>
                    <a:pt x="739" y="926"/>
                  </a:cubicBezTo>
                  <a:cubicBezTo>
                    <a:pt x="677" y="1006"/>
                    <a:pt x="613" y="1078"/>
                    <a:pt x="560" y="1158"/>
                  </a:cubicBezTo>
                  <a:cubicBezTo>
                    <a:pt x="348" y="1487"/>
                    <a:pt x="210" y="1832"/>
                    <a:pt x="132" y="2152"/>
                  </a:cubicBezTo>
                  <a:cubicBezTo>
                    <a:pt x="52" y="2472"/>
                    <a:pt x="21" y="2760"/>
                    <a:pt x="13" y="2996"/>
                  </a:cubicBezTo>
                  <a:cubicBezTo>
                    <a:pt x="1" y="3231"/>
                    <a:pt x="18" y="3418"/>
                    <a:pt x="26" y="3542"/>
                  </a:cubicBezTo>
                  <a:cubicBezTo>
                    <a:pt x="45" y="3666"/>
                    <a:pt x="57" y="3732"/>
                    <a:pt x="57" y="3732"/>
                  </a:cubicBezTo>
                  <a:cubicBezTo>
                    <a:pt x="57" y="3732"/>
                    <a:pt x="65" y="3462"/>
                    <a:pt x="157" y="3027"/>
                  </a:cubicBezTo>
                  <a:cubicBezTo>
                    <a:pt x="199" y="2808"/>
                    <a:pt x="277" y="2555"/>
                    <a:pt x="383" y="2285"/>
                  </a:cubicBezTo>
                  <a:cubicBezTo>
                    <a:pt x="495" y="2015"/>
                    <a:pt x="658" y="1746"/>
                    <a:pt x="859" y="1500"/>
                  </a:cubicBezTo>
                  <a:cubicBezTo>
                    <a:pt x="912" y="1441"/>
                    <a:pt x="974" y="1390"/>
                    <a:pt x="1032" y="1334"/>
                  </a:cubicBezTo>
                  <a:lnTo>
                    <a:pt x="1120" y="1249"/>
                  </a:lnTo>
                  <a:lnTo>
                    <a:pt x="1219" y="1183"/>
                  </a:lnTo>
                  <a:cubicBezTo>
                    <a:pt x="1288" y="1137"/>
                    <a:pt x="1353" y="1092"/>
                    <a:pt x="1422" y="1046"/>
                  </a:cubicBezTo>
                  <a:cubicBezTo>
                    <a:pt x="1499" y="1012"/>
                    <a:pt x="1574" y="977"/>
                    <a:pt x="1652" y="945"/>
                  </a:cubicBezTo>
                  <a:lnTo>
                    <a:pt x="1766" y="894"/>
                  </a:lnTo>
                  <a:lnTo>
                    <a:pt x="1890" y="864"/>
                  </a:lnTo>
                  <a:cubicBezTo>
                    <a:pt x="1974" y="844"/>
                    <a:pt x="2058" y="824"/>
                    <a:pt x="2145" y="801"/>
                  </a:cubicBezTo>
                  <a:cubicBezTo>
                    <a:pt x="2321" y="779"/>
                    <a:pt x="2501" y="768"/>
                    <a:pt x="2683" y="752"/>
                  </a:cubicBezTo>
                  <a:cubicBezTo>
                    <a:pt x="2867" y="764"/>
                    <a:pt x="3056" y="776"/>
                    <a:pt x="3248" y="788"/>
                  </a:cubicBezTo>
                  <a:cubicBezTo>
                    <a:pt x="3349" y="806"/>
                    <a:pt x="3451" y="822"/>
                    <a:pt x="3555" y="840"/>
                  </a:cubicBezTo>
                  <a:lnTo>
                    <a:pt x="3835" y="904"/>
                  </a:lnTo>
                  <a:cubicBezTo>
                    <a:pt x="4218" y="1004"/>
                    <a:pt x="4600" y="1167"/>
                    <a:pt x="4946" y="1401"/>
                  </a:cubicBezTo>
                  <a:cubicBezTo>
                    <a:pt x="5296" y="1623"/>
                    <a:pt x="5606" y="1924"/>
                    <a:pt x="5831" y="2279"/>
                  </a:cubicBezTo>
                  <a:cubicBezTo>
                    <a:pt x="5937" y="2459"/>
                    <a:pt x="6033" y="2646"/>
                    <a:pt x="6094" y="2843"/>
                  </a:cubicBezTo>
                  <a:cubicBezTo>
                    <a:pt x="6151" y="3038"/>
                    <a:pt x="6185" y="3239"/>
                    <a:pt x="6185" y="3439"/>
                  </a:cubicBezTo>
                  <a:cubicBezTo>
                    <a:pt x="6174" y="3836"/>
                    <a:pt x="6062" y="4226"/>
                    <a:pt x="5867" y="4547"/>
                  </a:cubicBezTo>
                  <a:cubicBezTo>
                    <a:pt x="5675" y="4867"/>
                    <a:pt x="5441" y="5144"/>
                    <a:pt x="5200" y="5361"/>
                  </a:cubicBezTo>
                  <a:cubicBezTo>
                    <a:pt x="4960" y="5580"/>
                    <a:pt x="4719" y="5761"/>
                    <a:pt x="4500" y="5908"/>
                  </a:cubicBezTo>
                  <a:cubicBezTo>
                    <a:pt x="4388" y="5980"/>
                    <a:pt x="4282" y="6045"/>
                    <a:pt x="4186" y="6108"/>
                  </a:cubicBezTo>
                  <a:cubicBezTo>
                    <a:pt x="4087" y="6164"/>
                    <a:pt x="3994" y="6216"/>
                    <a:pt x="3913" y="6264"/>
                  </a:cubicBezTo>
                  <a:cubicBezTo>
                    <a:pt x="3747" y="6360"/>
                    <a:pt x="3611" y="6424"/>
                    <a:pt x="3523" y="6475"/>
                  </a:cubicBezTo>
                  <a:cubicBezTo>
                    <a:pt x="3432" y="6523"/>
                    <a:pt x="3384" y="6549"/>
                    <a:pt x="3384" y="6549"/>
                  </a:cubicBezTo>
                  <a:cubicBezTo>
                    <a:pt x="3384" y="6549"/>
                    <a:pt x="3436" y="6539"/>
                    <a:pt x="3536" y="6522"/>
                  </a:cubicBezTo>
                  <a:cubicBezTo>
                    <a:pt x="3633" y="6498"/>
                    <a:pt x="3780" y="6483"/>
                    <a:pt x="3961" y="6427"/>
                  </a:cubicBezTo>
                  <a:cubicBezTo>
                    <a:pt x="4052" y="6402"/>
                    <a:pt x="4151" y="6371"/>
                    <a:pt x="4260" y="6341"/>
                  </a:cubicBezTo>
                  <a:cubicBezTo>
                    <a:pt x="4370" y="6304"/>
                    <a:pt x="4487" y="6256"/>
                    <a:pt x="4610" y="6212"/>
                  </a:cubicBezTo>
                  <a:cubicBezTo>
                    <a:pt x="4735" y="6160"/>
                    <a:pt x="4863" y="6096"/>
                    <a:pt x="5002" y="6032"/>
                  </a:cubicBezTo>
                  <a:cubicBezTo>
                    <a:pt x="5136" y="5954"/>
                    <a:pt x="5278" y="5877"/>
                    <a:pt x="5419" y="5777"/>
                  </a:cubicBezTo>
                  <a:cubicBezTo>
                    <a:pt x="5707" y="5585"/>
                    <a:pt x="6007" y="5329"/>
                    <a:pt x="6270" y="4961"/>
                  </a:cubicBezTo>
                  <a:cubicBezTo>
                    <a:pt x="6533" y="4603"/>
                    <a:pt x="6751" y="4100"/>
                    <a:pt x="6784" y="3508"/>
                  </a:cubicBezTo>
                  <a:cubicBezTo>
                    <a:pt x="6800" y="3212"/>
                    <a:pt x="6765" y="2907"/>
                    <a:pt x="6693" y="2613"/>
                  </a:cubicBezTo>
                  <a:cubicBezTo>
                    <a:pt x="6618" y="2318"/>
                    <a:pt x="6495" y="2047"/>
                    <a:pt x="6350" y="1800"/>
                  </a:cubicBezTo>
                  <a:cubicBezTo>
                    <a:pt x="6049" y="1313"/>
                    <a:pt x="5659" y="929"/>
                    <a:pt x="5242" y="654"/>
                  </a:cubicBezTo>
                  <a:cubicBezTo>
                    <a:pt x="4819" y="382"/>
                    <a:pt x="4372" y="205"/>
                    <a:pt x="3931" y="98"/>
                  </a:cubicBezTo>
                  <a:cubicBezTo>
                    <a:pt x="3817" y="77"/>
                    <a:pt x="3703" y="53"/>
                    <a:pt x="3590" y="32"/>
                  </a:cubicBezTo>
                  <a:lnTo>
                    <a:pt x="3278" y="2"/>
                  </a:lnTo>
                  <a:cubicBezTo>
                    <a:pt x="3231" y="1"/>
                    <a:pt x="3185" y="1"/>
                    <a:pt x="314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2"/>
            <p:cNvSpPr/>
            <p:nvPr/>
          </p:nvSpPr>
          <p:spPr>
            <a:xfrm>
              <a:off x="1244675" y="2069225"/>
              <a:ext cx="46100" cy="47475"/>
            </a:xfrm>
            <a:custGeom>
              <a:avLst/>
              <a:gdLst/>
              <a:ahLst/>
              <a:cxnLst/>
              <a:rect l="l" t="t" r="r" b="b"/>
              <a:pathLst>
                <a:path w="1844" h="1899" extrusionOk="0">
                  <a:moveTo>
                    <a:pt x="917" y="1"/>
                  </a:moveTo>
                  <a:cubicBezTo>
                    <a:pt x="410" y="1"/>
                    <a:pt x="1" y="423"/>
                    <a:pt x="1" y="947"/>
                  </a:cubicBezTo>
                  <a:cubicBezTo>
                    <a:pt x="1" y="1473"/>
                    <a:pt x="411" y="1898"/>
                    <a:pt x="921" y="1898"/>
                  </a:cubicBezTo>
                  <a:cubicBezTo>
                    <a:pt x="922" y="1898"/>
                    <a:pt x="923" y="1898"/>
                    <a:pt x="924" y="1898"/>
                  </a:cubicBezTo>
                  <a:cubicBezTo>
                    <a:pt x="1433" y="1898"/>
                    <a:pt x="1844" y="1474"/>
                    <a:pt x="1844" y="952"/>
                  </a:cubicBezTo>
                  <a:cubicBezTo>
                    <a:pt x="1844" y="428"/>
                    <a:pt x="1433" y="2"/>
                    <a:pt x="923" y="1"/>
                  </a:cubicBezTo>
                  <a:cubicBezTo>
                    <a:pt x="921" y="1"/>
                    <a:pt x="919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1318300" y="2019275"/>
              <a:ext cx="28725" cy="29525"/>
            </a:xfrm>
            <a:custGeom>
              <a:avLst/>
              <a:gdLst/>
              <a:ahLst/>
              <a:cxnLst/>
              <a:rect l="l" t="t" r="r" b="b"/>
              <a:pathLst>
                <a:path w="1149" h="1181" extrusionOk="0">
                  <a:moveTo>
                    <a:pt x="574" y="0"/>
                  </a:moveTo>
                  <a:cubicBezTo>
                    <a:pt x="258" y="0"/>
                    <a:pt x="1" y="264"/>
                    <a:pt x="1" y="589"/>
                  </a:cubicBezTo>
                  <a:cubicBezTo>
                    <a:pt x="1" y="915"/>
                    <a:pt x="256" y="1180"/>
                    <a:pt x="574" y="1180"/>
                  </a:cubicBezTo>
                  <a:cubicBezTo>
                    <a:pt x="889" y="1180"/>
                    <a:pt x="1148" y="916"/>
                    <a:pt x="1148" y="592"/>
                  </a:cubicBezTo>
                  <a:cubicBezTo>
                    <a:pt x="1148" y="266"/>
                    <a:pt x="893" y="2"/>
                    <a:pt x="57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891950" y="1940775"/>
              <a:ext cx="194000" cy="204825"/>
            </a:xfrm>
            <a:custGeom>
              <a:avLst/>
              <a:gdLst/>
              <a:ahLst/>
              <a:cxnLst/>
              <a:rect l="l" t="t" r="r" b="b"/>
              <a:pathLst>
                <a:path w="7760" h="8193" extrusionOk="0">
                  <a:moveTo>
                    <a:pt x="6317" y="6610"/>
                  </a:moveTo>
                  <a:cubicBezTo>
                    <a:pt x="6317" y="6610"/>
                    <a:pt x="7759" y="1922"/>
                    <a:pt x="4972" y="961"/>
                  </a:cubicBezTo>
                  <a:cubicBezTo>
                    <a:pt x="2183" y="0"/>
                    <a:pt x="0" y="3380"/>
                    <a:pt x="242" y="4360"/>
                  </a:cubicBezTo>
                  <a:cubicBezTo>
                    <a:pt x="485" y="5340"/>
                    <a:pt x="1914" y="8192"/>
                    <a:pt x="6317" y="661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895925" y="1987425"/>
              <a:ext cx="167350" cy="150650"/>
            </a:xfrm>
            <a:custGeom>
              <a:avLst/>
              <a:gdLst/>
              <a:ahLst/>
              <a:cxnLst/>
              <a:rect l="l" t="t" r="r" b="b"/>
              <a:pathLst>
                <a:path w="6694" h="6026" extrusionOk="0">
                  <a:moveTo>
                    <a:pt x="3767" y="1"/>
                  </a:moveTo>
                  <a:cubicBezTo>
                    <a:pt x="1534" y="1"/>
                    <a:pt x="1" y="2435"/>
                    <a:pt x="210" y="3285"/>
                  </a:cubicBezTo>
                  <a:cubicBezTo>
                    <a:pt x="561" y="4686"/>
                    <a:pt x="1780" y="5711"/>
                    <a:pt x="3139" y="5944"/>
                  </a:cubicBezTo>
                  <a:cubicBezTo>
                    <a:pt x="3455" y="5998"/>
                    <a:pt x="3752" y="6025"/>
                    <a:pt x="4028" y="6025"/>
                  </a:cubicBezTo>
                  <a:cubicBezTo>
                    <a:pt x="4889" y="6025"/>
                    <a:pt x="5554" y="5766"/>
                    <a:pt x="5993" y="5266"/>
                  </a:cubicBezTo>
                  <a:cubicBezTo>
                    <a:pt x="6484" y="4712"/>
                    <a:pt x="6694" y="3858"/>
                    <a:pt x="6577" y="2732"/>
                  </a:cubicBezTo>
                  <a:cubicBezTo>
                    <a:pt x="6460" y="1597"/>
                    <a:pt x="5936" y="566"/>
                    <a:pt x="4831" y="184"/>
                  </a:cubicBezTo>
                  <a:cubicBezTo>
                    <a:pt x="4463" y="57"/>
                    <a:pt x="4107" y="1"/>
                    <a:pt x="3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934950" y="1998325"/>
              <a:ext cx="134075" cy="119425"/>
            </a:xfrm>
            <a:custGeom>
              <a:avLst/>
              <a:gdLst/>
              <a:ahLst/>
              <a:cxnLst/>
              <a:rect l="l" t="t" r="r" b="b"/>
              <a:pathLst>
                <a:path w="5363" h="4777" extrusionOk="0">
                  <a:moveTo>
                    <a:pt x="2638" y="1"/>
                  </a:moveTo>
                  <a:cubicBezTo>
                    <a:pt x="1756" y="1"/>
                    <a:pt x="920" y="506"/>
                    <a:pt x="534" y="1367"/>
                  </a:cubicBezTo>
                  <a:cubicBezTo>
                    <a:pt x="0" y="2559"/>
                    <a:pt x="530" y="3981"/>
                    <a:pt x="1714" y="4547"/>
                  </a:cubicBezTo>
                  <a:cubicBezTo>
                    <a:pt x="2043" y="4703"/>
                    <a:pt x="2388" y="4777"/>
                    <a:pt x="2725" y="4777"/>
                  </a:cubicBezTo>
                  <a:cubicBezTo>
                    <a:pt x="3607" y="4777"/>
                    <a:pt x="4443" y="4273"/>
                    <a:pt x="4829" y="3409"/>
                  </a:cubicBezTo>
                  <a:cubicBezTo>
                    <a:pt x="5363" y="2218"/>
                    <a:pt x="4832" y="795"/>
                    <a:pt x="3647" y="231"/>
                  </a:cubicBezTo>
                  <a:cubicBezTo>
                    <a:pt x="3319" y="75"/>
                    <a:pt x="2975" y="1"/>
                    <a:pt x="2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960400" y="2019500"/>
              <a:ext cx="85775" cy="76450"/>
            </a:xfrm>
            <a:custGeom>
              <a:avLst/>
              <a:gdLst/>
              <a:ahLst/>
              <a:cxnLst/>
              <a:rect l="l" t="t" r="r" b="b"/>
              <a:pathLst>
                <a:path w="3431" h="3058" extrusionOk="0">
                  <a:moveTo>
                    <a:pt x="1687" y="1"/>
                  </a:moveTo>
                  <a:cubicBezTo>
                    <a:pt x="1123" y="1"/>
                    <a:pt x="589" y="324"/>
                    <a:pt x="343" y="875"/>
                  </a:cubicBezTo>
                  <a:cubicBezTo>
                    <a:pt x="1" y="1638"/>
                    <a:pt x="340" y="2549"/>
                    <a:pt x="1099" y="2911"/>
                  </a:cubicBezTo>
                  <a:cubicBezTo>
                    <a:pt x="1309" y="3011"/>
                    <a:pt x="1530" y="3058"/>
                    <a:pt x="1746" y="3058"/>
                  </a:cubicBezTo>
                  <a:cubicBezTo>
                    <a:pt x="2310" y="3058"/>
                    <a:pt x="2844" y="2735"/>
                    <a:pt x="3091" y="2183"/>
                  </a:cubicBezTo>
                  <a:cubicBezTo>
                    <a:pt x="3430" y="1422"/>
                    <a:pt x="3093" y="511"/>
                    <a:pt x="2334" y="148"/>
                  </a:cubicBezTo>
                  <a:cubicBezTo>
                    <a:pt x="2123" y="48"/>
                    <a:pt x="1903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895025" y="1987425"/>
              <a:ext cx="167925" cy="142700"/>
            </a:xfrm>
            <a:custGeom>
              <a:avLst/>
              <a:gdLst/>
              <a:ahLst/>
              <a:cxnLst/>
              <a:rect l="l" t="t" r="r" b="b"/>
              <a:pathLst>
                <a:path w="6717" h="5708" extrusionOk="0">
                  <a:moveTo>
                    <a:pt x="3803" y="1"/>
                  </a:moveTo>
                  <a:cubicBezTo>
                    <a:pt x="1570" y="1"/>
                    <a:pt x="37" y="2435"/>
                    <a:pt x="246" y="3285"/>
                  </a:cubicBezTo>
                  <a:cubicBezTo>
                    <a:pt x="394" y="3874"/>
                    <a:pt x="968" y="5137"/>
                    <a:pt x="2355" y="5708"/>
                  </a:cubicBezTo>
                  <a:cubicBezTo>
                    <a:pt x="1543" y="5022"/>
                    <a:pt x="0" y="3421"/>
                    <a:pt x="1391" y="2109"/>
                  </a:cubicBezTo>
                  <a:cubicBezTo>
                    <a:pt x="2256" y="1292"/>
                    <a:pt x="3188" y="912"/>
                    <a:pt x="4015" y="912"/>
                  </a:cubicBezTo>
                  <a:cubicBezTo>
                    <a:pt x="4934" y="912"/>
                    <a:pt x="5723" y="1382"/>
                    <a:pt x="6146" y="2243"/>
                  </a:cubicBezTo>
                  <a:cubicBezTo>
                    <a:pt x="6394" y="2744"/>
                    <a:pt x="6538" y="3300"/>
                    <a:pt x="6619" y="3823"/>
                  </a:cubicBezTo>
                  <a:cubicBezTo>
                    <a:pt x="6717" y="2477"/>
                    <a:pt x="6496" y="748"/>
                    <a:pt x="4867" y="184"/>
                  </a:cubicBezTo>
                  <a:cubicBezTo>
                    <a:pt x="4499" y="57"/>
                    <a:pt x="4143" y="1"/>
                    <a:pt x="380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894025" y="1978125"/>
              <a:ext cx="169925" cy="163725"/>
            </a:xfrm>
            <a:custGeom>
              <a:avLst/>
              <a:gdLst/>
              <a:ahLst/>
              <a:cxnLst/>
              <a:rect l="l" t="t" r="r" b="b"/>
              <a:pathLst>
                <a:path w="6797" h="6549" extrusionOk="0">
                  <a:moveTo>
                    <a:pt x="3709" y="1"/>
                  </a:moveTo>
                  <a:cubicBezTo>
                    <a:pt x="3651" y="1"/>
                    <a:pt x="3591" y="1"/>
                    <a:pt x="3529" y="3"/>
                  </a:cubicBezTo>
                  <a:cubicBezTo>
                    <a:pt x="3425" y="11"/>
                    <a:pt x="3321" y="20"/>
                    <a:pt x="3217" y="30"/>
                  </a:cubicBezTo>
                  <a:lnTo>
                    <a:pt x="2877" y="97"/>
                  </a:lnTo>
                  <a:cubicBezTo>
                    <a:pt x="2432" y="201"/>
                    <a:pt x="1984" y="378"/>
                    <a:pt x="1562" y="649"/>
                  </a:cubicBezTo>
                  <a:cubicBezTo>
                    <a:pt x="1145" y="922"/>
                    <a:pt x="755" y="1304"/>
                    <a:pt x="454" y="1792"/>
                  </a:cubicBezTo>
                  <a:cubicBezTo>
                    <a:pt x="307" y="2040"/>
                    <a:pt x="184" y="2308"/>
                    <a:pt x="107" y="2602"/>
                  </a:cubicBezTo>
                  <a:cubicBezTo>
                    <a:pt x="34" y="2896"/>
                    <a:pt x="0" y="3202"/>
                    <a:pt x="15" y="3498"/>
                  </a:cubicBezTo>
                  <a:cubicBezTo>
                    <a:pt x="47" y="4089"/>
                    <a:pt x="264" y="4594"/>
                    <a:pt x="526" y="4953"/>
                  </a:cubicBezTo>
                  <a:cubicBezTo>
                    <a:pt x="787" y="5320"/>
                    <a:pt x="1086" y="5578"/>
                    <a:pt x="1374" y="5770"/>
                  </a:cubicBezTo>
                  <a:cubicBezTo>
                    <a:pt x="1513" y="5872"/>
                    <a:pt x="1655" y="5949"/>
                    <a:pt x="1789" y="6025"/>
                  </a:cubicBezTo>
                  <a:cubicBezTo>
                    <a:pt x="1928" y="6088"/>
                    <a:pt x="2056" y="6155"/>
                    <a:pt x="2181" y="6206"/>
                  </a:cubicBezTo>
                  <a:cubicBezTo>
                    <a:pt x="2306" y="6252"/>
                    <a:pt x="2421" y="6300"/>
                    <a:pt x="2530" y="6337"/>
                  </a:cubicBezTo>
                  <a:cubicBezTo>
                    <a:pt x="2640" y="6367"/>
                    <a:pt x="2737" y="6398"/>
                    <a:pt x="2830" y="6423"/>
                  </a:cubicBezTo>
                  <a:cubicBezTo>
                    <a:pt x="3009" y="6483"/>
                    <a:pt x="3158" y="6495"/>
                    <a:pt x="3255" y="6519"/>
                  </a:cubicBezTo>
                  <a:cubicBezTo>
                    <a:pt x="3353" y="6539"/>
                    <a:pt x="3407" y="6548"/>
                    <a:pt x="3407" y="6548"/>
                  </a:cubicBezTo>
                  <a:cubicBezTo>
                    <a:pt x="3407" y="6548"/>
                    <a:pt x="3359" y="6523"/>
                    <a:pt x="3268" y="6475"/>
                  </a:cubicBezTo>
                  <a:cubicBezTo>
                    <a:pt x="3180" y="6423"/>
                    <a:pt x="3044" y="6359"/>
                    <a:pt x="2880" y="6262"/>
                  </a:cubicBezTo>
                  <a:cubicBezTo>
                    <a:pt x="2797" y="6212"/>
                    <a:pt x="2704" y="6160"/>
                    <a:pt x="2606" y="6104"/>
                  </a:cubicBezTo>
                  <a:cubicBezTo>
                    <a:pt x="2510" y="6040"/>
                    <a:pt x="2406" y="5974"/>
                    <a:pt x="2295" y="5902"/>
                  </a:cubicBezTo>
                  <a:cubicBezTo>
                    <a:pt x="2077" y="5752"/>
                    <a:pt x="1837" y="5573"/>
                    <a:pt x="1597" y="5352"/>
                  </a:cubicBezTo>
                  <a:cubicBezTo>
                    <a:pt x="1354" y="5133"/>
                    <a:pt x="1121" y="4860"/>
                    <a:pt x="931" y="4537"/>
                  </a:cubicBezTo>
                  <a:cubicBezTo>
                    <a:pt x="737" y="4215"/>
                    <a:pt x="625" y="3825"/>
                    <a:pt x="616" y="3430"/>
                  </a:cubicBezTo>
                  <a:cubicBezTo>
                    <a:pt x="617" y="3232"/>
                    <a:pt x="651" y="3031"/>
                    <a:pt x="710" y="2834"/>
                  </a:cubicBezTo>
                  <a:cubicBezTo>
                    <a:pt x="771" y="2641"/>
                    <a:pt x="865" y="2454"/>
                    <a:pt x="974" y="2273"/>
                  </a:cubicBezTo>
                  <a:cubicBezTo>
                    <a:pt x="1199" y="1918"/>
                    <a:pt x="1511" y="1617"/>
                    <a:pt x="1861" y="1398"/>
                  </a:cubicBezTo>
                  <a:cubicBezTo>
                    <a:pt x="2207" y="1163"/>
                    <a:pt x="2589" y="1002"/>
                    <a:pt x="2972" y="901"/>
                  </a:cubicBezTo>
                  <a:lnTo>
                    <a:pt x="3252" y="840"/>
                  </a:lnTo>
                  <a:cubicBezTo>
                    <a:pt x="3356" y="821"/>
                    <a:pt x="3457" y="807"/>
                    <a:pt x="3559" y="788"/>
                  </a:cubicBezTo>
                  <a:cubicBezTo>
                    <a:pt x="3751" y="778"/>
                    <a:pt x="3940" y="767"/>
                    <a:pt x="4124" y="754"/>
                  </a:cubicBezTo>
                  <a:cubicBezTo>
                    <a:pt x="4304" y="772"/>
                    <a:pt x="4487" y="783"/>
                    <a:pt x="4662" y="807"/>
                  </a:cubicBezTo>
                  <a:cubicBezTo>
                    <a:pt x="4749" y="826"/>
                    <a:pt x="4832" y="848"/>
                    <a:pt x="4917" y="868"/>
                  </a:cubicBezTo>
                  <a:lnTo>
                    <a:pt x="5040" y="898"/>
                  </a:lnTo>
                  <a:lnTo>
                    <a:pt x="5155" y="949"/>
                  </a:lnTo>
                  <a:cubicBezTo>
                    <a:pt x="5233" y="984"/>
                    <a:pt x="5308" y="1018"/>
                    <a:pt x="5383" y="1051"/>
                  </a:cubicBezTo>
                  <a:cubicBezTo>
                    <a:pt x="5454" y="1098"/>
                    <a:pt x="5519" y="1144"/>
                    <a:pt x="5588" y="1189"/>
                  </a:cubicBezTo>
                  <a:lnTo>
                    <a:pt x="5689" y="1256"/>
                  </a:lnTo>
                  <a:lnTo>
                    <a:pt x="5777" y="1339"/>
                  </a:lnTo>
                  <a:cubicBezTo>
                    <a:pt x="5833" y="1398"/>
                    <a:pt x="5897" y="1450"/>
                    <a:pt x="5948" y="1507"/>
                  </a:cubicBezTo>
                  <a:cubicBezTo>
                    <a:pt x="6149" y="1755"/>
                    <a:pt x="6312" y="2025"/>
                    <a:pt x="6421" y="2295"/>
                  </a:cubicBezTo>
                  <a:cubicBezTo>
                    <a:pt x="6525" y="2566"/>
                    <a:pt x="6603" y="2818"/>
                    <a:pt x="6645" y="3037"/>
                  </a:cubicBezTo>
                  <a:cubicBezTo>
                    <a:pt x="6738" y="3472"/>
                    <a:pt x="6746" y="3742"/>
                    <a:pt x="6746" y="3742"/>
                  </a:cubicBezTo>
                  <a:cubicBezTo>
                    <a:pt x="6746" y="3742"/>
                    <a:pt x="6757" y="3678"/>
                    <a:pt x="6771" y="3552"/>
                  </a:cubicBezTo>
                  <a:cubicBezTo>
                    <a:pt x="6779" y="3427"/>
                    <a:pt x="6797" y="3242"/>
                    <a:pt x="6786" y="3007"/>
                  </a:cubicBezTo>
                  <a:cubicBezTo>
                    <a:pt x="6779" y="2770"/>
                    <a:pt x="6747" y="2482"/>
                    <a:pt x="6669" y="2163"/>
                  </a:cubicBezTo>
                  <a:cubicBezTo>
                    <a:pt x="6594" y="1844"/>
                    <a:pt x="6458" y="1498"/>
                    <a:pt x="6245" y="1168"/>
                  </a:cubicBezTo>
                  <a:cubicBezTo>
                    <a:pt x="6191" y="1088"/>
                    <a:pt x="6127" y="1016"/>
                    <a:pt x="6068" y="936"/>
                  </a:cubicBezTo>
                  <a:cubicBezTo>
                    <a:pt x="6036" y="896"/>
                    <a:pt x="6004" y="858"/>
                    <a:pt x="5972" y="818"/>
                  </a:cubicBezTo>
                  <a:cubicBezTo>
                    <a:pt x="5935" y="784"/>
                    <a:pt x="5900" y="749"/>
                    <a:pt x="5861" y="716"/>
                  </a:cubicBezTo>
                  <a:cubicBezTo>
                    <a:pt x="5788" y="649"/>
                    <a:pt x="5710" y="581"/>
                    <a:pt x="5630" y="516"/>
                  </a:cubicBezTo>
                  <a:cubicBezTo>
                    <a:pt x="5542" y="465"/>
                    <a:pt x="5455" y="414"/>
                    <a:pt x="5367" y="361"/>
                  </a:cubicBezTo>
                  <a:lnTo>
                    <a:pt x="5232" y="282"/>
                  </a:lnTo>
                  <a:lnTo>
                    <a:pt x="5091" y="226"/>
                  </a:lnTo>
                  <a:cubicBezTo>
                    <a:pt x="4995" y="193"/>
                    <a:pt x="4896" y="155"/>
                    <a:pt x="4798" y="118"/>
                  </a:cubicBezTo>
                  <a:cubicBezTo>
                    <a:pt x="4598" y="62"/>
                    <a:pt x="4389" y="43"/>
                    <a:pt x="4180" y="6"/>
                  </a:cubicBezTo>
                  <a:cubicBezTo>
                    <a:pt x="4023" y="5"/>
                    <a:pt x="3872" y="1"/>
                    <a:pt x="370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931625" y="2068825"/>
              <a:ext cx="46150" cy="47475"/>
            </a:xfrm>
            <a:custGeom>
              <a:avLst/>
              <a:gdLst/>
              <a:ahLst/>
              <a:cxnLst/>
              <a:rect l="l" t="t" r="r" b="b"/>
              <a:pathLst>
                <a:path w="1846" h="1899" extrusionOk="0">
                  <a:moveTo>
                    <a:pt x="919" y="1"/>
                  </a:moveTo>
                  <a:cubicBezTo>
                    <a:pt x="412" y="1"/>
                    <a:pt x="1" y="426"/>
                    <a:pt x="1" y="947"/>
                  </a:cubicBezTo>
                  <a:cubicBezTo>
                    <a:pt x="1" y="1473"/>
                    <a:pt x="413" y="1898"/>
                    <a:pt x="923" y="1898"/>
                  </a:cubicBezTo>
                  <a:cubicBezTo>
                    <a:pt x="924" y="1898"/>
                    <a:pt x="925" y="1898"/>
                    <a:pt x="926" y="1898"/>
                  </a:cubicBezTo>
                  <a:cubicBezTo>
                    <a:pt x="1433" y="1898"/>
                    <a:pt x="1846" y="1474"/>
                    <a:pt x="1846" y="952"/>
                  </a:cubicBezTo>
                  <a:cubicBezTo>
                    <a:pt x="1846" y="426"/>
                    <a:pt x="1435" y="1"/>
                    <a:pt x="925" y="1"/>
                  </a:cubicBezTo>
                  <a:cubicBezTo>
                    <a:pt x="923" y="1"/>
                    <a:pt x="921" y="1"/>
                    <a:pt x="91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1018975" y="2028500"/>
              <a:ext cx="28725" cy="29575"/>
            </a:xfrm>
            <a:custGeom>
              <a:avLst/>
              <a:gdLst/>
              <a:ahLst/>
              <a:cxnLst/>
              <a:rect l="l" t="t" r="r" b="b"/>
              <a:pathLst>
                <a:path w="1149" h="1183" extrusionOk="0">
                  <a:moveTo>
                    <a:pt x="574" y="1"/>
                  </a:moveTo>
                  <a:cubicBezTo>
                    <a:pt x="259" y="1"/>
                    <a:pt x="0" y="264"/>
                    <a:pt x="0" y="590"/>
                  </a:cubicBezTo>
                  <a:cubicBezTo>
                    <a:pt x="0" y="915"/>
                    <a:pt x="259" y="1182"/>
                    <a:pt x="574" y="1182"/>
                  </a:cubicBezTo>
                  <a:cubicBezTo>
                    <a:pt x="891" y="1182"/>
                    <a:pt x="1148" y="918"/>
                    <a:pt x="1148" y="592"/>
                  </a:cubicBezTo>
                  <a:cubicBezTo>
                    <a:pt x="1148" y="266"/>
                    <a:pt x="892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1079525" y="2144425"/>
              <a:ext cx="132875" cy="59375"/>
            </a:xfrm>
            <a:custGeom>
              <a:avLst/>
              <a:gdLst/>
              <a:ahLst/>
              <a:cxnLst/>
              <a:rect l="l" t="t" r="r" b="b"/>
              <a:pathLst>
                <a:path w="5315" h="2375" extrusionOk="0">
                  <a:moveTo>
                    <a:pt x="789" y="3"/>
                  </a:moveTo>
                  <a:cubicBezTo>
                    <a:pt x="789" y="3"/>
                    <a:pt x="1471" y="633"/>
                    <a:pt x="2837" y="751"/>
                  </a:cubicBezTo>
                  <a:cubicBezTo>
                    <a:pt x="4202" y="870"/>
                    <a:pt x="4809" y="0"/>
                    <a:pt x="4809" y="0"/>
                  </a:cubicBezTo>
                  <a:cubicBezTo>
                    <a:pt x="4809" y="0"/>
                    <a:pt x="5315" y="523"/>
                    <a:pt x="5011" y="986"/>
                  </a:cubicBezTo>
                  <a:cubicBezTo>
                    <a:pt x="4707" y="1450"/>
                    <a:pt x="3443" y="2262"/>
                    <a:pt x="3089" y="2318"/>
                  </a:cubicBezTo>
                  <a:cubicBezTo>
                    <a:pt x="2733" y="2374"/>
                    <a:pt x="0" y="1231"/>
                    <a:pt x="789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1140875" y="2143225"/>
              <a:ext cx="32925" cy="14575"/>
            </a:xfrm>
            <a:custGeom>
              <a:avLst/>
              <a:gdLst/>
              <a:ahLst/>
              <a:cxnLst/>
              <a:rect l="l" t="t" r="r" b="b"/>
              <a:pathLst>
                <a:path w="1317" h="583" extrusionOk="0">
                  <a:moveTo>
                    <a:pt x="659" y="0"/>
                  </a:moveTo>
                  <a:cubicBezTo>
                    <a:pt x="295" y="0"/>
                    <a:pt x="0" y="130"/>
                    <a:pt x="0" y="289"/>
                  </a:cubicBezTo>
                  <a:cubicBezTo>
                    <a:pt x="0" y="451"/>
                    <a:pt x="295" y="582"/>
                    <a:pt x="659" y="582"/>
                  </a:cubicBezTo>
                  <a:cubicBezTo>
                    <a:pt x="1022" y="582"/>
                    <a:pt x="1316" y="451"/>
                    <a:pt x="1316" y="291"/>
                  </a:cubicBezTo>
                  <a:cubicBezTo>
                    <a:pt x="1316" y="131"/>
                    <a:pt x="1022" y="2"/>
                    <a:pt x="659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1113050" y="2162075"/>
              <a:ext cx="25575" cy="19225"/>
            </a:xfrm>
            <a:custGeom>
              <a:avLst/>
              <a:gdLst/>
              <a:ahLst/>
              <a:cxnLst/>
              <a:rect l="l" t="t" r="r" b="b"/>
              <a:pathLst>
                <a:path w="1023" h="769" extrusionOk="0">
                  <a:moveTo>
                    <a:pt x="348" y="0"/>
                  </a:moveTo>
                  <a:cubicBezTo>
                    <a:pt x="343" y="0"/>
                    <a:pt x="338" y="1"/>
                    <a:pt x="333" y="1"/>
                  </a:cubicBezTo>
                  <a:cubicBezTo>
                    <a:pt x="154" y="1"/>
                    <a:pt x="1" y="93"/>
                    <a:pt x="13" y="151"/>
                  </a:cubicBezTo>
                  <a:cubicBezTo>
                    <a:pt x="25" y="209"/>
                    <a:pt x="169" y="237"/>
                    <a:pt x="282" y="304"/>
                  </a:cubicBezTo>
                  <a:cubicBezTo>
                    <a:pt x="400" y="372"/>
                    <a:pt x="493" y="458"/>
                    <a:pt x="493" y="458"/>
                  </a:cubicBezTo>
                  <a:cubicBezTo>
                    <a:pt x="493" y="458"/>
                    <a:pt x="607" y="501"/>
                    <a:pt x="717" y="583"/>
                  </a:cubicBezTo>
                  <a:cubicBezTo>
                    <a:pt x="822" y="656"/>
                    <a:pt x="909" y="768"/>
                    <a:pt x="962" y="768"/>
                  </a:cubicBezTo>
                  <a:cubicBezTo>
                    <a:pt x="966" y="768"/>
                    <a:pt x="969" y="768"/>
                    <a:pt x="973" y="767"/>
                  </a:cubicBezTo>
                  <a:cubicBezTo>
                    <a:pt x="1022" y="749"/>
                    <a:pt x="1008" y="551"/>
                    <a:pt x="914" y="376"/>
                  </a:cubicBezTo>
                  <a:cubicBezTo>
                    <a:pt x="829" y="199"/>
                    <a:pt x="679" y="77"/>
                    <a:pt x="679" y="77"/>
                  </a:cubicBezTo>
                  <a:cubicBezTo>
                    <a:pt x="679" y="77"/>
                    <a:pt x="519" y="0"/>
                    <a:pt x="34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1173375" y="2160025"/>
              <a:ext cx="22600" cy="17950"/>
            </a:xfrm>
            <a:custGeom>
              <a:avLst/>
              <a:gdLst/>
              <a:ahLst/>
              <a:cxnLst/>
              <a:rect l="l" t="t" r="r" b="b"/>
              <a:pathLst>
                <a:path w="904" h="718" extrusionOk="0">
                  <a:moveTo>
                    <a:pt x="709" y="0"/>
                  </a:moveTo>
                  <a:cubicBezTo>
                    <a:pt x="673" y="0"/>
                    <a:pt x="634" y="4"/>
                    <a:pt x="595" y="11"/>
                  </a:cubicBezTo>
                  <a:cubicBezTo>
                    <a:pt x="448" y="35"/>
                    <a:pt x="310" y="110"/>
                    <a:pt x="310" y="110"/>
                  </a:cubicBezTo>
                  <a:cubicBezTo>
                    <a:pt x="310" y="110"/>
                    <a:pt x="194" y="223"/>
                    <a:pt x="115" y="369"/>
                  </a:cubicBezTo>
                  <a:cubicBezTo>
                    <a:pt x="34" y="514"/>
                    <a:pt x="0" y="679"/>
                    <a:pt x="43" y="711"/>
                  </a:cubicBezTo>
                  <a:cubicBezTo>
                    <a:pt x="50" y="716"/>
                    <a:pt x="58" y="718"/>
                    <a:pt x="67" y="718"/>
                  </a:cubicBezTo>
                  <a:cubicBezTo>
                    <a:pt x="119" y="718"/>
                    <a:pt x="211" y="644"/>
                    <a:pt x="304" y="590"/>
                  </a:cubicBezTo>
                  <a:cubicBezTo>
                    <a:pt x="411" y="522"/>
                    <a:pt x="518" y="474"/>
                    <a:pt x="518" y="474"/>
                  </a:cubicBezTo>
                  <a:cubicBezTo>
                    <a:pt x="518" y="474"/>
                    <a:pt x="600" y="383"/>
                    <a:pt x="696" y="297"/>
                  </a:cubicBezTo>
                  <a:cubicBezTo>
                    <a:pt x="790" y="211"/>
                    <a:pt x="904" y="131"/>
                    <a:pt x="896" y="72"/>
                  </a:cubicBezTo>
                  <a:cubicBezTo>
                    <a:pt x="890" y="27"/>
                    <a:pt x="810" y="0"/>
                    <a:pt x="70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1094825" y="2136150"/>
              <a:ext cx="30775" cy="46325"/>
            </a:xfrm>
            <a:custGeom>
              <a:avLst/>
              <a:gdLst/>
              <a:ahLst/>
              <a:cxnLst/>
              <a:rect l="l" t="t" r="r" b="b"/>
              <a:pathLst>
                <a:path w="1231" h="1853" extrusionOk="0">
                  <a:moveTo>
                    <a:pt x="709" y="0"/>
                  </a:moveTo>
                  <a:cubicBezTo>
                    <a:pt x="675" y="0"/>
                    <a:pt x="618" y="17"/>
                    <a:pt x="546" y="46"/>
                  </a:cubicBezTo>
                  <a:cubicBezTo>
                    <a:pt x="440" y="94"/>
                    <a:pt x="295" y="176"/>
                    <a:pt x="178" y="333"/>
                  </a:cubicBezTo>
                  <a:cubicBezTo>
                    <a:pt x="63" y="489"/>
                    <a:pt x="1" y="708"/>
                    <a:pt x="25" y="892"/>
                  </a:cubicBezTo>
                  <a:cubicBezTo>
                    <a:pt x="45" y="1079"/>
                    <a:pt x="129" y="1180"/>
                    <a:pt x="124" y="1180"/>
                  </a:cubicBezTo>
                  <a:cubicBezTo>
                    <a:pt x="124" y="1180"/>
                    <a:pt x="124" y="1180"/>
                    <a:pt x="124" y="1180"/>
                  </a:cubicBezTo>
                  <a:lnTo>
                    <a:pt x="124" y="1180"/>
                  </a:lnTo>
                  <a:cubicBezTo>
                    <a:pt x="124" y="1180"/>
                    <a:pt x="199" y="1274"/>
                    <a:pt x="300" y="1343"/>
                  </a:cubicBezTo>
                  <a:cubicBezTo>
                    <a:pt x="399" y="1413"/>
                    <a:pt x="522" y="1493"/>
                    <a:pt x="650" y="1578"/>
                  </a:cubicBezTo>
                  <a:cubicBezTo>
                    <a:pt x="873" y="1720"/>
                    <a:pt x="1102" y="1853"/>
                    <a:pt x="1178" y="1853"/>
                  </a:cubicBezTo>
                  <a:cubicBezTo>
                    <a:pt x="1189" y="1853"/>
                    <a:pt x="1197" y="1850"/>
                    <a:pt x="1201" y="1843"/>
                  </a:cubicBezTo>
                  <a:cubicBezTo>
                    <a:pt x="1230" y="1796"/>
                    <a:pt x="1022" y="1556"/>
                    <a:pt x="806" y="1329"/>
                  </a:cubicBezTo>
                  <a:cubicBezTo>
                    <a:pt x="698" y="1218"/>
                    <a:pt x="587" y="1106"/>
                    <a:pt x="507" y="1025"/>
                  </a:cubicBezTo>
                  <a:cubicBezTo>
                    <a:pt x="434" y="948"/>
                    <a:pt x="418" y="908"/>
                    <a:pt x="418" y="908"/>
                  </a:cubicBezTo>
                  <a:cubicBezTo>
                    <a:pt x="418" y="905"/>
                    <a:pt x="386" y="883"/>
                    <a:pt x="367" y="820"/>
                  </a:cubicBezTo>
                  <a:cubicBezTo>
                    <a:pt x="343" y="758"/>
                    <a:pt x="346" y="628"/>
                    <a:pt x="399" y="510"/>
                  </a:cubicBezTo>
                  <a:cubicBezTo>
                    <a:pt x="506" y="269"/>
                    <a:pt x="778" y="69"/>
                    <a:pt x="742" y="13"/>
                  </a:cubicBezTo>
                  <a:cubicBezTo>
                    <a:pt x="738" y="4"/>
                    <a:pt x="726" y="0"/>
                    <a:pt x="709" y="0"/>
                  </a:cubicBezTo>
                  <a:close/>
                </a:path>
              </a:pathLst>
            </a:custGeom>
            <a:solidFill>
              <a:srgbClr val="C07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2"/>
            <p:cNvSpPr/>
            <p:nvPr/>
          </p:nvSpPr>
          <p:spPr>
            <a:xfrm>
              <a:off x="1188400" y="2135950"/>
              <a:ext cx="22425" cy="42375"/>
            </a:xfrm>
            <a:custGeom>
              <a:avLst/>
              <a:gdLst/>
              <a:ahLst/>
              <a:cxnLst/>
              <a:rect l="l" t="t" r="r" b="b"/>
              <a:pathLst>
                <a:path w="897" h="1695" extrusionOk="0">
                  <a:moveTo>
                    <a:pt x="236" y="0"/>
                  </a:moveTo>
                  <a:cubicBezTo>
                    <a:pt x="229" y="0"/>
                    <a:pt x="223" y="2"/>
                    <a:pt x="219" y="6"/>
                  </a:cubicBezTo>
                  <a:cubicBezTo>
                    <a:pt x="183" y="46"/>
                    <a:pt x="299" y="286"/>
                    <a:pt x="389" y="534"/>
                  </a:cubicBezTo>
                  <a:cubicBezTo>
                    <a:pt x="410" y="596"/>
                    <a:pt x="432" y="659"/>
                    <a:pt x="453" y="716"/>
                  </a:cubicBezTo>
                  <a:cubicBezTo>
                    <a:pt x="472" y="777"/>
                    <a:pt x="490" y="833"/>
                    <a:pt x="488" y="851"/>
                  </a:cubicBezTo>
                  <a:cubicBezTo>
                    <a:pt x="496" y="943"/>
                    <a:pt x="499" y="1006"/>
                    <a:pt x="499" y="1006"/>
                  </a:cubicBezTo>
                  <a:cubicBezTo>
                    <a:pt x="498" y="1006"/>
                    <a:pt x="512" y="1033"/>
                    <a:pt x="512" y="1068"/>
                  </a:cubicBezTo>
                  <a:cubicBezTo>
                    <a:pt x="515" y="1105"/>
                    <a:pt x="467" y="1194"/>
                    <a:pt x="383" y="1276"/>
                  </a:cubicBezTo>
                  <a:cubicBezTo>
                    <a:pt x="210" y="1437"/>
                    <a:pt x="0" y="1629"/>
                    <a:pt x="39" y="1684"/>
                  </a:cubicBezTo>
                  <a:cubicBezTo>
                    <a:pt x="44" y="1691"/>
                    <a:pt x="57" y="1695"/>
                    <a:pt x="75" y="1695"/>
                  </a:cubicBezTo>
                  <a:cubicBezTo>
                    <a:pt x="152" y="1695"/>
                    <a:pt x="331" y="1633"/>
                    <a:pt x="528" y="1537"/>
                  </a:cubicBezTo>
                  <a:cubicBezTo>
                    <a:pt x="646" y="1474"/>
                    <a:pt x="784" y="1364"/>
                    <a:pt x="841" y="1198"/>
                  </a:cubicBezTo>
                  <a:cubicBezTo>
                    <a:pt x="897" y="1031"/>
                    <a:pt x="866" y="916"/>
                    <a:pt x="872" y="916"/>
                  </a:cubicBezTo>
                  <a:cubicBezTo>
                    <a:pt x="872" y="916"/>
                    <a:pt x="872" y="916"/>
                    <a:pt x="872" y="916"/>
                  </a:cubicBezTo>
                  <a:cubicBezTo>
                    <a:pt x="869" y="907"/>
                    <a:pt x="864" y="875"/>
                    <a:pt x="824" y="732"/>
                  </a:cubicBezTo>
                  <a:cubicBezTo>
                    <a:pt x="798" y="651"/>
                    <a:pt x="761" y="601"/>
                    <a:pt x="729" y="545"/>
                  </a:cubicBezTo>
                  <a:cubicBezTo>
                    <a:pt x="696" y="489"/>
                    <a:pt x="658" y="429"/>
                    <a:pt x="618" y="373"/>
                  </a:cubicBezTo>
                  <a:cubicBezTo>
                    <a:pt x="473" y="165"/>
                    <a:pt x="298" y="0"/>
                    <a:pt x="236" y="0"/>
                  </a:cubicBezTo>
                  <a:close/>
                </a:path>
              </a:pathLst>
            </a:custGeom>
            <a:solidFill>
              <a:srgbClr val="C07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2"/>
            <p:cNvSpPr/>
            <p:nvPr/>
          </p:nvSpPr>
          <p:spPr>
            <a:xfrm>
              <a:off x="1125000" y="2129675"/>
              <a:ext cx="59875" cy="11875"/>
            </a:xfrm>
            <a:custGeom>
              <a:avLst/>
              <a:gdLst/>
              <a:ahLst/>
              <a:cxnLst/>
              <a:rect l="l" t="t" r="r" b="b"/>
              <a:pathLst>
                <a:path w="2395" h="475" extrusionOk="0">
                  <a:moveTo>
                    <a:pt x="1193" y="0"/>
                  </a:moveTo>
                  <a:cubicBezTo>
                    <a:pt x="1193" y="0"/>
                    <a:pt x="878" y="29"/>
                    <a:pt x="576" y="128"/>
                  </a:cubicBezTo>
                  <a:cubicBezTo>
                    <a:pt x="274" y="226"/>
                    <a:pt x="1" y="393"/>
                    <a:pt x="18" y="449"/>
                  </a:cubicBezTo>
                  <a:cubicBezTo>
                    <a:pt x="24" y="468"/>
                    <a:pt x="57" y="475"/>
                    <a:pt x="108" y="475"/>
                  </a:cubicBezTo>
                  <a:cubicBezTo>
                    <a:pt x="221" y="475"/>
                    <a:pt x="422" y="443"/>
                    <a:pt x="621" y="432"/>
                  </a:cubicBezTo>
                  <a:cubicBezTo>
                    <a:pt x="708" y="427"/>
                    <a:pt x="794" y="425"/>
                    <a:pt x="872" y="425"/>
                  </a:cubicBezTo>
                  <a:cubicBezTo>
                    <a:pt x="1057" y="425"/>
                    <a:pt x="1197" y="435"/>
                    <a:pt x="1197" y="435"/>
                  </a:cubicBezTo>
                  <a:cubicBezTo>
                    <a:pt x="1197" y="435"/>
                    <a:pt x="1406" y="414"/>
                    <a:pt x="1649" y="414"/>
                  </a:cubicBezTo>
                  <a:cubicBezTo>
                    <a:pt x="1689" y="414"/>
                    <a:pt x="1731" y="414"/>
                    <a:pt x="1772" y="416"/>
                  </a:cubicBezTo>
                  <a:cubicBezTo>
                    <a:pt x="1961" y="421"/>
                    <a:pt x="2152" y="445"/>
                    <a:pt x="2268" y="445"/>
                  </a:cubicBezTo>
                  <a:cubicBezTo>
                    <a:pt x="2330" y="445"/>
                    <a:pt x="2370" y="438"/>
                    <a:pt x="2377" y="417"/>
                  </a:cubicBezTo>
                  <a:cubicBezTo>
                    <a:pt x="2394" y="361"/>
                    <a:pt x="2118" y="200"/>
                    <a:pt x="1814" y="112"/>
                  </a:cubicBezTo>
                  <a:cubicBezTo>
                    <a:pt x="1512" y="21"/>
                    <a:pt x="1193" y="0"/>
                    <a:pt x="119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>
              <a:off x="886575" y="2121875"/>
              <a:ext cx="25500" cy="16475"/>
            </a:xfrm>
            <a:custGeom>
              <a:avLst/>
              <a:gdLst/>
              <a:ahLst/>
              <a:cxnLst/>
              <a:rect l="l" t="t" r="r" b="b"/>
              <a:pathLst>
                <a:path w="1020" h="659" extrusionOk="0">
                  <a:moveTo>
                    <a:pt x="338" y="1"/>
                  </a:moveTo>
                  <a:cubicBezTo>
                    <a:pt x="204" y="1"/>
                    <a:pt x="97" y="48"/>
                    <a:pt x="60" y="138"/>
                  </a:cubicBezTo>
                  <a:cubicBezTo>
                    <a:pt x="1" y="286"/>
                    <a:pt x="154" y="493"/>
                    <a:pt x="402" y="598"/>
                  </a:cubicBezTo>
                  <a:cubicBezTo>
                    <a:pt x="499" y="639"/>
                    <a:pt x="596" y="658"/>
                    <a:pt x="682" y="658"/>
                  </a:cubicBezTo>
                  <a:cubicBezTo>
                    <a:pt x="816" y="658"/>
                    <a:pt x="923" y="611"/>
                    <a:pt x="960" y="520"/>
                  </a:cubicBezTo>
                  <a:cubicBezTo>
                    <a:pt x="1019" y="373"/>
                    <a:pt x="867" y="167"/>
                    <a:pt x="618" y="61"/>
                  </a:cubicBezTo>
                  <a:cubicBezTo>
                    <a:pt x="521" y="20"/>
                    <a:pt x="424" y="1"/>
                    <a:pt x="338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>
              <a:off x="1397200" y="2122900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674" y="1"/>
                  </a:moveTo>
                  <a:cubicBezTo>
                    <a:pt x="594" y="1"/>
                    <a:pt x="506" y="16"/>
                    <a:pt x="416" y="49"/>
                  </a:cubicBezTo>
                  <a:cubicBezTo>
                    <a:pt x="162" y="143"/>
                    <a:pt x="1" y="343"/>
                    <a:pt x="55" y="493"/>
                  </a:cubicBezTo>
                  <a:cubicBezTo>
                    <a:pt x="89" y="590"/>
                    <a:pt x="204" y="643"/>
                    <a:pt x="350" y="643"/>
                  </a:cubicBezTo>
                  <a:cubicBezTo>
                    <a:pt x="430" y="643"/>
                    <a:pt x="519" y="627"/>
                    <a:pt x="608" y="594"/>
                  </a:cubicBezTo>
                  <a:cubicBezTo>
                    <a:pt x="862" y="501"/>
                    <a:pt x="1024" y="301"/>
                    <a:pt x="969" y="151"/>
                  </a:cubicBezTo>
                  <a:cubicBezTo>
                    <a:pt x="936" y="54"/>
                    <a:pt x="820" y="1"/>
                    <a:pt x="674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2"/>
            <p:cNvSpPr/>
            <p:nvPr/>
          </p:nvSpPr>
          <p:spPr>
            <a:xfrm>
              <a:off x="1162775" y="2327675"/>
              <a:ext cx="24450" cy="14575"/>
            </a:xfrm>
            <a:custGeom>
              <a:avLst/>
              <a:gdLst/>
              <a:ahLst/>
              <a:cxnLst/>
              <a:rect l="l" t="t" r="r" b="b"/>
              <a:pathLst>
                <a:path w="978" h="583" extrusionOk="0">
                  <a:moveTo>
                    <a:pt x="498" y="0"/>
                  </a:moveTo>
                  <a:cubicBezTo>
                    <a:pt x="493" y="0"/>
                    <a:pt x="488" y="0"/>
                    <a:pt x="483" y="1"/>
                  </a:cubicBezTo>
                  <a:cubicBezTo>
                    <a:pt x="215" y="7"/>
                    <a:pt x="1" y="140"/>
                    <a:pt x="2" y="299"/>
                  </a:cubicBezTo>
                  <a:cubicBezTo>
                    <a:pt x="7" y="457"/>
                    <a:pt x="221" y="583"/>
                    <a:pt x="485" y="583"/>
                  </a:cubicBezTo>
                  <a:cubicBezTo>
                    <a:pt x="488" y="583"/>
                    <a:pt x="491" y="583"/>
                    <a:pt x="495" y="582"/>
                  </a:cubicBezTo>
                  <a:cubicBezTo>
                    <a:pt x="763" y="576"/>
                    <a:pt x="977" y="442"/>
                    <a:pt x="976" y="282"/>
                  </a:cubicBezTo>
                  <a:cubicBezTo>
                    <a:pt x="974" y="125"/>
                    <a:pt x="760" y="0"/>
                    <a:pt x="498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2"/>
            <p:cNvSpPr/>
            <p:nvPr/>
          </p:nvSpPr>
          <p:spPr>
            <a:xfrm>
              <a:off x="869225" y="1869150"/>
              <a:ext cx="3375" cy="17525"/>
            </a:xfrm>
            <a:custGeom>
              <a:avLst/>
              <a:gdLst/>
              <a:ahLst/>
              <a:cxnLst/>
              <a:rect l="l" t="t" r="r" b="b"/>
              <a:pathLst>
                <a:path w="135" h="701" extrusionOk="0">
                  <a:moveTo>
                    <a:pt x="26" y="1"/>
                  </a:moveTo>
                  <a:cubicBezTo>
                    <a:pt x="13" y="1"/>
                    <a:pt x="0" y="10"/>
                    <a:pt x="1" y="29"/>
                  </a:cubicBezTo>
                  <a:cubicBezTo>
                    <a:pt x="7" y="235"/>
                    <a:pt x="14" y="441"/>
                    <a:pt x="19" y="644"/>
                  </a:cubicBezTo>
                  <a:cubicBezTo>
                    <a:pt x="20" y="682"/>
                    <a:pt x="49" y="700"/>
                    <a:pt x="77" y="700"/>
                  </a:cubicBezTo>
                  <a:cubicBezTo>
                    <a:pt x="106" y="700"/>
                    <a:pt x="135" y="681"/>
                    <a:pt x="131" y="644"/>
                  </a:cubicBezTo>
                  <a:cubicBezTo>
                    <a:pt x="107" y="438"/>
                    <a:pt x="83" y="234"/>
                    <a:pt x="57" y="29"/>
                  </a:cubicBezTo>
                  <a:cubicBezTo>
                    <a:pt x="55" y="11"/>
                    <a:pt x="40" y="1"/>
                    <a:pt x="2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811200" y="1651025"/>
              <a:ext cx="646150" cy="395725"/>
            </a:xfrm>
            <a:custGeom>
              <a:avLst/>
              <a:gdLst/>
              <a:ahLst/>
              <a:cxnLst/>
              <a:rect l="l" t="t" r="r" b="b"/>
              <a:pathLst>
                <a:path w="25846" h="15829" extrusionOk="0">
                  <a:moveTo>
                    <a:pt x="24681" y="11189"/>
                  </a:moveTo>
                  <a:cubicBezTo>
                    <a:pt x="24897" y="11549"/>
                    <a:pt x="24897" y="15227"/>
                    <a:pt x="24897" y="15227"/>
                  </a:cubicBezTo>
                  <a:lnTo>
                    <a:pt x="25226" y="14964"/>
                  </a:lnTo>
                  <a:cubicBezTo>
                    <a:pt x="25461" y="13175"/>
                    <a:pt x="25845" y="11382"/>
                    <a:pt x="25639" y="9608"/>
                  </a:cubicBezTo>
                  <a:cubicBezTo>
                    <a:pt x="25423" y="7761"/>
                    <a:pt x="24278" y="5867"/>
                    <a:pt x="23065" y="4527"/>
                  </a:cubicBezTo>
                  <a:cubicBezTo>
                    <a:pt x="20492" y="1689"/>
                    <a:pt x="16630" y="479"/>
                    <a:pt x="12996" y="298"/>
                  </a:cubicBezTo>
                  <a:cubicBezTo>
                    <a:pt x="7000" y="1"/>
                    <a:pt x="1" y="5966"/>
                    <a:pt x="1281" y="12637"/>
                  </a:cubicBezTo>
                  <a:cubicBezTo>
                    <a:pt x="1492" y="13742"/>
                    <a:pt x="1817" y="14754"/>
                    <a:pt x="1980" y="15829"/>
                  </a:cubicBezTo>
                  <a:cubicBezTo>
                    <a:pt x="2455" y="13725"/>
                    <a:pt x="1676" y="10615"/>
                    <a:pt x="1676" y="10610"/>
                  </a:cubicBezTo>
                  <a:cubicBezTo>
                    <a:pt x="1702" y="10714"/>
                    <a:pt x="2565" y="9939"/>
                    <a:pt x="2626" y="9863"/>
                  </a:cubicBezTo>
                  <a:cubicBezTo>
                    <a:pt x="2920" y="9489"/>
                    <a:pt x="3224" y="9098"/>
                    <a:pt x="3473" y="8692"/>
                  </a:cubicBezTo>
                  <a:cubicBezTo>
                    <a:pt x="3544" y="8872"/>
                    <a:pt x="3566" y="9070"/>
                    <a:pt x="3539" y="9259"/>
                  </a:cubicBezTo>
                  <a:cubicBezTo>
                    <a:pt x="4466" y="8330"/>
                    <a:pt x="5032" y="7048"/>
                    <a:pt x="5094" y="5737"/>
                  </a:cubicBezTo>
                  <a:cubicBezTo>
                    <a:pt x="5985" y="6301"/>
                    <a:pt x="6912" y="6741"/>
                    <a:pt x="7883" y="6907"/>
                  </a:cubicBezTo>
                  <a:cubicBezTo>
                    <a:pt x="9387" y="7165"/>
                    <a:pt x="10940" y="7381"/>
                    <a:pt x="12463" y="7162"/>
                  </a:cubicBezTo>
                  <a:cubicBezTo>
                    <a:pt x="13053" y="7075"/>
                    <a:pt x="13634" y="6922"/>
                    <a:pt x="14206" y="6749"/>
                  </a:cubicBezTo>
                  <a:cubicBezTo>
                    <a:pt x="14865" y="6552"/>
                    <a:pt x="15498" y="6437"/>
                    <a:pt x="16113" y="6129"/>
                  </a:cubicBezTo>
                  <a:cubicBezTo>
                    <a:pt x="16121" y="6124"/>
                    <a:pt x="15958" y="6488"/>
                    <a:pt x="15929" y="6530"/>
                  </a:cubicBezTo>
                  <a:cubicBezTo>
                    <a:pt x="15801" y="6715"/>
                    <a:pt x="15554" y="6901"/>
                    <a:pt x="15399" y="7077"/>
                  </a:cubicBezTo>
                  <a:cubicBezTo>
                    <a:pt x="16652" y="6786"/>
                    <a:pt x="17837" y="6524"/>
                    <a:pt x="18950" y="5844"/>
                  </a:cubicBezTo>
                  <a:cubicBezTo>
                    <a:pt x="19121" y="5739"/>
                    <a:pt x="20323" y="5038"/>
                    <a:pt x="20286" y="4767"/>
                  </a:cubicBezTo>
                  <a:cubicBezTo>
                    <a:pt x="20715" y="7943"/>
                    <a:pt x="24465" y="10826"/>
                    <a:pt x="24681" y="1118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755650" y="1531075"/>
              <a:ext cx="793350" cy="515675"/>
            </a:xfrm>
            <a:custGeom>
              <a:avLst/>
              <a:gdLst/>
              <a:ahLst/>
              <a:cxnLst/>
              <a:rect l="l" t="t" r="r" b="b"/>
              <a:pathLst>
                <a:path w="31734" h="20627" extrusionOk="0">
                  <a:moveTo>
                    <a:pt x="10530" y="1"/>
                  </a:moveTo>
                  <a:lnTo>
                    <a:pt x="10963" y="1443"/>
                  </a:lnTo>
                  <a:cubicBezTo>
                    <a:pt x="10704" y="1421"/>
                    <a:pt x="10458" y="1411"/>
                    <a:pt x="10225" y="1411"/>
                  </a:cubicBezTo>
                  <a:cubicBezTo>
                    <a:pt x="6504" y="1411"/>
                    <a:pt x="6016" y="3967"/>
                    <a:pt x="5337" y="3967"/>
                  </a:cubicBezTo>
                  <a:cubicBezTo>
                    <a:pt x="4616" y="3967"/>
                    <a:pt x="4039" y="3102"/>
                    <a:pt x="4039" y="3102"/>
                  </a:cubicBezTo>
                  <a:lnTo>
                    <a:pt x="4039" y="3102"/>
                  </a:lnTo>
                  <a:cubicBezTo>
                    <a:pt x="3677" y="3679"/>
                    <a:pt x="4087" y="5363"/>
                    <a:pt x="4087" y="5363"/>
                  </a:cubicBezTo>
                  <a:cubicBezTo>
                    <a:pt x="2811" y="5577"/>
                    <a:pt x="1634" y="7285"/>
                    <a:pt x="1634" y="7285"/>
                  </a:cubicBezTo>
                  <a:lnTo>
                    <a:pt x="2643" y="7333"/>
                  </a:lnTo>
                  <a:cubicBezTo>
                    <a:pt x="410" y="9282"/>
                    <a:pt x="0" y="14209"/>
                    <a:pt x="0" y="14209"/>
                  </a:cubicBezTo>
                  <a:lnTo>
                    <a:pt x="865" y="13921"/>
                  </a:lnTo>
                  <a:lnTo>
                    <a:pt x="865" y="13921"/>
                  </a:lnTo>
                  <a:cubicBezTo>
                    <a:pt x="290" y="16374"/>
                    <a:pt x="2884" y="18467"/>
                    <a:pt x="2884" y="18467"/>
                  </a:cubicBezTo>
                  <a:cubicBezTo>
                    <a:pt x="2960" y="19260"/>
                    <a:pt x="4112" y="20487"/>
                    <a:pt x="4112" y="20487"/>
                  </a:cubicBezTo>
                  <a:cubicBezTo>
                    <a:pt x="4754" y="18420"/>
                    <a:pt x="3916" y="15016"/>
                    <a:pt x="3892" y="14933"/>
                  </a:cubicBezTo>
                  <a:lnTo>
                    <a:pt x="3892" y="14933"/>
                  </a:lnTo>
                  <a:cubicBezTo>
                    <a:pt x="3894" y="14938"/>
                    <a:pt x="3899" y="14941"/>
                    <a:pt x="3906" y="14941"/>
                  </a:cubicBezTo>
                  <a:cubicBezTo>
                    <a:pt x="4021" y="14941"/>
                    <a:pt x="4787" y="14256"/>
                    <a:pt x="4841" y="14183"/>
                  </a:cubicBezTo>
                  <a:cubicBezTo>
                    <a:pt x="5136" y="13809"/>
                    <a:pt x="5441" y="13418"/>
                    <a:pt x="5689" y="13013"/>
                  </a:cubicBezTo>
                  <a:cubicBezTo>
                    <a:pt x="5759" y="13192"/>
                    <a:pt x="5781" y="13390"/>
                    <a:pt x="5754" y="13581"/>
                  </a:cubicBezTo>
                  <a:cubicBezTo>
                    <a:pt x="6682" y="12649"/>
                    <a:pt x="7248" y="11368"/>
                    <a:pt x="7310" y="10057"/>
                  </a:cubicBezTo>
                  <a:cubicBezTo>
                    <a:pt x="8200" y="10620"/>
                    <a:pt x="9128" y="11059"/>
                    <a:pt x="10098" y="11226"/>
                  </a:cubicBezTo>
                  <a:cubicBezTo>
                    <a:pt x="11166" y="11408"/>
                    <a:pt x="12259" y="11570"/>
                    <a:pt x="13348" y="11570"/>
                  </a:cubicBezTo>
                  <a:cubicBezTo>
                    <a:pt x="13793" y="11570"/>
                    <a:pt x="14237" y="11543"/>
                    <a:pt x="14679" y="11480"/>
                  </a:cubicBezTo>
                  <a:cubicBezTo>
                    <a:pt x="15270" y="11394"/>
                    <a:pt x="15848" y="11240"/>
                    <a:pt x="16421" y="11067"/>
                  </a:cubicBezTo>
                  <a:cubicBezTo>
                    <a:pt x="17080" y="10871"/>
                    <a:pt x="17712" y="10756"/>
                    <a:pt x="18329" y="10447"/>
                  </a:cubicBezTo>
                  <a:cubicBezTo>
                    <a:pt x="18329" y="10447"/>
                    <a:pt x="18329" y="10447"/>
                    <a:pt x="18329" y="10447"/>
                  </a:cubicBezTo>
                  <a:lnTo>
                    <a:pt x="18329" y="10447"/>
                  </a:lnTo>
                  <a:cubicBezTo>
                    <a:pt x="18335" y="10447"/>
                    <a:pt x="18174" y="10807"/>
                    <a:pt x="18145" y="10848"/>
                  </a:cubicBezTo>
                  <a:cubicBezTo>
                    <a:pt x="18017" y="11034"/>
                    <a:pt x="17769" y="11219"/>
                    <a:pt x="17614" y="11395"/>
                  </a:cubicBezTo>
                  <a:cubicBezTo>
                    <a:pt x="18869" y="11106"/>
                    <a:pt x="20052" y="10844"/>
                    <a:pt x="21165" y="10162"/>
                  </a:cubicBezTo>
                  <a:cubicBezTo>
                    <a:pt x="21338" y="10057"/>
                    <a:pt x="22538" y="9358"/>
                    <a:pt x="22502" y="9086"/>
                  </a:cubicBezTo>
                  <a:lnTo>
                    <a:pt x="22502" y="9086"/>
                  </a:lnTo>
                  <a:cubicBezTo>
                    <a:pt x="22934" y="12259"/>
                    <a:pt x="26686" y="15144"/>
                    <a:pt x="26902" y="15504"/>
                  </a:cubicBezTo>
                  <a:cubicBezTo>
                    <a:pt x="27117" y="15864"/>
                    <a:pt x="27117" y="19544"/>
                    <a:pt x="27117" y="19544"/>
                  </a:cubicBezTo>
                  <a:lnTo>
                    <a:pt x="27477" y="19256"/>
                  </a:lnTo>
                  <a:lnTo>
                    <a:pt x="27333" y="20627"/>
                  </a:lnTo>
                  <a:cubicBezTo>
                    <a:pt x="28270" y="20121"/>
                    <a:pt x="29856" y="16660"/>
                    <a:pt x="29856" y="16660"/>
                  </a:cubicBezTo>
                  <a:lnTo>
                    <a:pt x="30363" y="17525"/>
                  </a:lnTo>
                  <a:cubicBezTo>
                    <a:pt x="30363" y="17525"/>
                    <a:pt x="31589" y="15795"/>
                    <a:pt x="31661" y="11899"/>
                  </a:cubicBezTo>
                  <a:cubicBezTo>
                    <a:pt x="31733" y="8004"/>
                    <a:pt x="29065" y="6058"/>
                    <a:pt x="29065" y="6058"/>
                  </a:cubicBezTo>
                  <a:lnTo>
                    <a:pt x="29716" y="5699"/>
                  </a:lnTo>
                  <a:cubicBezTo>
                    <a:pt x="28152" y="3957"/>
                    <a:pt x="26755" y="3626"/>
                    <a:pt x="25917" y="3626"/>
                  </a:cubicBezTo>
                  <a:cubicBezTo>
                    <a:pt x="25402" y="3626"/>
                    <a:pt x="25098" y="3751"/>
                    <a:pt x="25098" y="3751"/>
                  </a:cubicBezTo>
                  <a:cubicBezTo>
                    <a:pt x="24088" y="1443"/>
                    <a:pt x="22140" y="937"/>
                    <a:pt x="22140" y="937"/>
                  </a:cubicBezTo>
                  <a:lnTo>
                    <a:pt x="21997" y="1802"/>
                  </a:lnTo>
                  <a:cubicBezTo>
                    <a:pt x="19891" y="446"/>
                    <a:pt x="17968" y="152"/>
                    <a:pt x="16325" y="152"/>
                  </a:cubicBezTo>
                  <a:cubicBezTo>
                    <a:pt x="15436" y="152"/>
                    <a:pt x="14629" y="238"/>
                    <a:pt x="13919" y="288"/>
                  </a:cubicBezTo>
                  <a:cubicBezTo>
                    <a:pt x="13629" y="309"/>
                    <a:pt x="13352" y="318"/>
                    <a:pt x="13091" y="318"/>
                  </a:cubicBezTo>
                  <a:cubicBezTo>
                    <a:pt x="11535" y="318"/>
                    <a:pt x="10530" y="1"/>
                    <a:pt x="1053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1245675" y="1967125"/>
              <a:ext cx="45025" cy="44975"/>
            </a:xfrm>
            <a:custGeom>
              <a:avLst/>
              <a:gdLst/>
              <a:ahLst/>
              <a:cxnLst/>
              <a:rect l="l" t="t" r="r" b="b"/>
              <a:pathLst>
                <a:path w="1801" h="1799" extrusionOk="0">
                  <a:moveTo>
                    <a:pt x="1781" y="1"/>
                  </a:moveTo>
                  <a:cubicBezTo>
                    <a:pt x="1722" y="1"/>
                    <a:pt x="1439" y="94"/>
                    <a:pt x="1180" y="249"/>
                  </a:cubicBezTo>
                  <a:cubicBezTo>
                    <a:pt x="896" y="417"/>
                    <a:pt x="653" y="650"/>
                    <a:pt x="653" y="650"/>
                  </a:cubicBezTo>
                  <a:cubicBezTo>
                    <a:pt x="653" y="650"/>
                    <a:pt x="424" y="895"/>
                    <a:pt x="260" y="1184"/>
                  </a:cubicBezTo>
                  <a:cubicBezTo>
                    <a:pt x="92" y="1472"/>
                    <a:pt x="1" y="1789"/>
                    <a:pt x="24" y="1798"/>
                  </a:cubicBezTo>
                  <a:cubicBezTo>
                    <a:pt x="25" y="1799"/>
                    <a:pt x="25" y="1799"/>
                    <a:pt x="26" y="1799"/>
                  </a:cubicBezTo>
                  <a:cubicBezTo>
                    <a:pt x="53" y="1799"/>
                    <a:pt x="183" y="1508"/>
                    <a:pt x="368" y="1255"/>
                  </a:cubicBezTo>
                  <a:cubicBezTo>
                    <a:pt x="554" y="994"/>
                    <a:pt x="784" y="778"/>
                    <a:pt x="784" y="778"/>
                  </a:cubicBezTo>
                  <a:cubicBezTo>
                    <a:pt x="784" y="778"/>
                    <a:pt x="995" y="545"/>
                    <a:pt x="1252" y="356"/>
                  </a:cubicBezTo>
                  <a:cubicBezTo>
                    <a:pt x="1508" y="164"/>
                    <a:pt x="1801" y="29"/>
                    <a:pt x="1793" y="5"/>
                  </a:cubicBezTo>
                  <a:cubicBezTo>
                    <a:pt x="1792" y="2"/>
                    <a:pt x="1788" y="1"/>
                    <a:pt x="178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2"/>
            <p:cNvSpPr/>
            <p:nvPr/>
          </p:nvSpPr>
          <p:spPr>
            <a:xfrm>
              <a:off x="1242200" y="1960125"/>
              <a:ext cx="36400" cy="44425"/>
            </a:xfrm>
            <a:custGeom>
              <a:avLst/>
              <a:gdLst/>
              <a:ahLst/>
              <a:cxnLst/>
              <a:rect l="l" t="t" r="r" b="b"/>
              <a:pathLst>
                <a:path w="1456" h="1777" extrusionOk="0">
                  <a:moveTo>
                    <a:pt x="1437" y="0"/>
                  </a:moveTo>
                  <a:cubicBezTo>
                    <a:pt x="1388" y="0"/>
                    <a:pt x="1134" y="104"/>
                    <a:pt x="905" y="265"/>
                  </a:cubicBezTo>
                  <a:cubicBezTo>
                    <a:pt x="661" y="440"/>
                    <a:pt x="462" y="673"/>
                    <a:pt x="462" y="673"/>
                  </a:cubicBezTo>
                  <a:cubicBezTo>
                    <a:pt x="462" y="673"/>
                    <a:pt x="279" y="916"/>
                    <a:pt x="162" y="1196"/>
                  </a:cubicBezTo>
                  <a:cubicBezTo>
                    <a:pt x="42" y="1474"/>
                    <a:pt x="0" y="1771"/>
                    <a:pt x="24" y="1776"/>
                  </a:cubicBezTo>
                  <a:cubicBezTo>
                    <a:pt x="25" y="1776"/>
                    <a:pt x="25" y="1776"/>
                    <a:pt x="25" y="1776"/>
                  </a:cubicBezTo>
                  <a:cubicBezTo>
                    <a:pt x="52" y="1776"/>
                    <a:pt x="136" y="1500"/>
                    <a:pt x="279" y="1252"/>
                  </a:cubicBezTo>
                  <a:cubicBezTo>
                    <a:pt x="418" y="1001"/>
                    <a:pt x="606" y="787"/>
                    <a:pt x="606" y="787"/>
                  </a:cubicBezTo>
                  <a:cubicBezTo>
                    <a:pt x="606" y="787"/>
                    <a:pt x="774" y="556"/>
                    <a:pt x="990" y="365"/>
                  </a:cubicBezTo>
                  <a:cubicBezTo>
                    <a:pt x="1203" y="171"/>
                    <a:pt x="1455" y="27"/>
                    <a:pt x="1446" y="3"/>
                  </a:cubicBezTo>
                  <a:cubicBezTo>
                    <a:pt x="1445" y="1"/>
                    <a:pt x="1442" y="0"/>
                    <a:pt x="14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2"/>
            <p:cNvSpPr/>
            <p:nvPr/>
          </p:nvSpPr>
          <p:spPr>
            <a:xfrm>
              <a:off x="1025275" y="1963150"/>
              <a:ext cx="38275" cy="59750"/>
            </a:xfrm>
            <a:custGeom>
              <a:avLst/>
              <a:gdLst/>
              <a:ahLst/>
              <a:cxnLst/>
              <a:rect l="l" t="t" r="r" b="b"/>
              <a:pathLst>
                <a:path w="1531" h="2390" extrusionOk="0">
                  <a:moveTo>
                    <a:pt x="20" y="1"/>
                  </a:moveTo>
                  <a:cubicBezTo>
                    <a:pt x="18" y="1"/>
                    <a:pt x="17" y="1"/>
                    <a:pt x="17" y="2"/>
                  </a:cubicBezTo>
                  <a:cubicBezTo>
                    <a:pt x="1" y="23"/>
                    <a:pt x="265" y="264"/>
                    <a:pt x="482" y="542"/>
                  </a:cubicBezTo>
                  <a:cubicBezTo>
                    <a:pt x="704" y="817"/>
                    <a:pt x="880" y="1121"/>
                    <a:pt x="880" y="1121"/>
                  </a:cubicBezTo>
                  <a:cubicBezTo>
                    <a:pt x="880" y="1121"/>
                    <a:pt x="1075" y="1414"/>
                    <a:pt x="1225" y="1734"/>
                  </a:cubicBezTo>
                  <a:cubicBezTo>
                    <a:pt x="1378" y="2051"/>
                    <a:pt x="1481" y="2389"/>
                    <a:pt x="1506" y="2389"/>
                  </a:cubicBezTo>
                  <a:cubicBezTo>
                    <a:pt x="1506" y="2389"/>
                    <a:pt x="1507" y="2389"/>
                    <a:pt x="1507" y="2389"/>
                  </a:cubicBezTo>
                  <a:cubicBezTo>
                    <a:pt x="1531" y="2384"/>
                    <a:pt x="1473" y="2026"/>
                    <a:pt x="1345" y="1682"/>
                  </a:cubicBezTo>
                  <a:cubicBezTo>
                    <a:pt x="1222" y="1342"/>
                    <a:pt x="1034" y="1025"/>
                    <a:pt x="1034" y="1025"/>
                  </a:cubicBezTo>
                  <a:cubicBezTo>
                    <a:pt x="1034" y="1025"/>
                    <a:pt x="832" y="720"/>
                    <a:pt x="578" y="458"/>
                  </a:cubicBezTo>
                  <a:cubicBezTo>
                    <a:pt x="338" y="204"/>
                    <a:pt x="56" y="1"/>
                    <a:pt x="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1039825" y="1963975"/>
              <a:ext cx="20125" cy="28400"/>
            </a:xfrm>
            <a:custGeom>
              <a:avLst/>
              <a:gdLst/>
              <a:ahLst/>
              <a:cxnLst/>
              <a:rect l="l" t="t" r="r" b="b"/>
              <a:pathLst>
                <a:path w="805" h="1136" extrusionOk="0">
                  <a:moveTo>
                    <a:pt x="24" y="1"/>
                  </a:moveTo>
                  <a:cubicBezTo>
                    <a:pt x="21" y="1"/>
                    <a:pt x="19" y="1"/>
                    <a:pt x="18" y="3"/>
                  </a:cubicBezTo>
                  <a:cubicBezTo>
                    <a:pt x="1" y="22"/>
                    <a:pt x="108" y="155"/>
                    <a:pt x="204" y="295"/>
                  </a:cubicBezTo>
                  <a:cubicBezTo>
                    <a:pt x="301" y="434"/>
                    <a:pt x="386" y="578"/>
                    <a:pt x="386" y="578"/>
                  </a:cubicBezTo>
                  <a:cubicBezTo>
                    <a:pt x="386" y="578"/>
                    <a:pt x="488" y="711"/>
                    <a:pt x="581" y="853"/>
                  </a:cubicBezTo>
                  <a:cubicBezTo>
                    <a:pt x="673" y="988"/>
                    <a:pt x="755" y="1135"/>
                    <a:pt x="782" y="1135"/>
                  </a:cubicBezTo>
                  <a:cubicBezTo>
                    <a:pt x="783" y="1135"/>
                    <a:pt x="783" y="1135"/>
                    <a:pt x="784" y="1135"/>
                  </a:cubicBezTo>
                  <a:cubicBezTo>
                    <a:pt x="805" y="1125"/>
                    <a:pt x="763" y="954"/>
                    <a:pt x="693" y="794"/>
                  </a:cubicBezTo>
                  <a:cubicBezTo>
                    <a:pt x="627" y="631"/>
                    <a:pt x="536" y="479"/>
                    <a:pt x="536" y="479"/>
                  </a:cubicBezTo>
                  <a:cubicBezTo>
                    <a:pt x="536" y="479"/>
                    <a:pt x="428" y="337"/>
                    <a:pt x="301" y="214"/>
                  </a:cubicBezTo>
                  <a:cubicBezTo>
                    <a:pt x="186" y="98"/>
                    <a:pt x="55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1045800" y="2203400"/>
              <a:ext cx="25900" cy="26050"/>
            </a:xfrm>
            <a:custGeom>
              <a:avLst/>
              <a:gdLst/>
              <a:ahLst/>
              <a:cxnLst/>
              <a:rect l="l" t="t" r="r" b="b"/>
              <a:pathLst>
                <a:path w="1036" h="1042" extrusionOk="0">
                  <a:moveTo>
                    <a:pt x="934" y="1"/>
                  </a:moveTo>
                  <a:cubicBezTo>
                    <a:pt x="934" y="1"/>
                    <a:pt x="933" y="1"/>
                    <a:pt x="932" y="1"/>
                  </a:cubicBezTo>
                  <a:cubicBezTo>
                    <a:pt x="882" y="6"/>
                    <a:pt x="841" y="178"/>
                    <a:pt x="747" y="314"/>
                  </a:cubicBezTo>
                  <a:cubicBezTo>
                    <a:pt x="654" y="455"/>
                    <a:pt x="531" y="551"/>
                    <a:pt x="531" y="551"/>
                  </a:cubicBezTo>
                  <a:cubicBezTo>
                    <a:pt x="531" y="551"/>
                    <a:pt x="441" y="679"/>
                    <a:pt x="307" y="778"/>
                  </a:cubicBezTo>
                  <a:cubicBezTo>
                    <a:pt x="177" y="880"/>
                    <a:pt x="5" y="933"/>
                    <a:pt x="3" y="983"/>
                  </a:cubicBezTo>
                  <a:cubicBezTo>
                    <a:pt x="0" y="1013"/>
                    <a:pt x="84" y="1041"/>
                    <a:pt x="199" y="1041"/>
                  </a:cubicBezTo>
                  <a:cubicBezTo>
                    <a:pt x="265" y="1041"/>
                    <a:pt x="341" y="1032"/>
                    <a:pt x="417" y="1008"/>
                  </a:cubicBezTo>
                  <a:cubicBezTo>
                    <a:pt x="625" y="949"/>
                    <a:pt x="793" y="799"/>
                    <a:pt x="793" y="799"/>
                  </a:cubicBezTo>
                  <a:cubicBezTo>
                    <a:pt x="793" y="799"/>
                    <a:pt x="932" y="623"/>
                    <a:pt x="982" y="413"/>
                  </a:cubicBezTo>
                  <a:cubicBezTo>
                    <a:pt x="1035" y="204"/>
                    <a:pt x="983" y="1"/>
                    <a:pt x="93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1060325" y="2213300"/>
              <a:ext cx="191900" cy="48650"/>
            </a:xfrm>
            <a:custGeom>
              <a:avLst/>
              <a:gdLst/>
              <a:ahLst/>
              <a:cxnLst/>
              <a:rect l="l" t="t" r="r" b="b"/>
              <a:pathLst>
                <a:path w="7676" h="1946" extrusionOk="0">
                  <a:moveTo>
                    <a:pt x="7656" y="1"/>
                  </a:moveTo>
                  <a:cubicBezTo>
                    <a:pt x="7574" y="1"/>
                    <a:pt x="6794" y="683"/>
                    <a:pt x="5889" y="1122"/>
                  </a:cubicBezTo>
                  <a:cubicBezTo>
                    <a:pt x="5424" y="1352"/>
                    <a:pt x="4925" y="1488"/>
                    <a:pt x="4548" y="1539"/>
                  </a:cubicBezTo>
                  <a:cubicBezTo>
                    <a:pt x="4358" y="1568"/>
                    <a:pt x="4201" y="1576"/>
                    <a:pt x="4089" y="1579"/>
                  </a:cubicBezTo>
                  <a:cubicBezTo>
                    <a:pt x="4047" y="1582"/>
                    <a:pt x="4011" y="1583"/>
                    <a:pt x="3983" y="1583"/>
                  </a:cubicBezTo>
                  <a:cubicBezTo>
                    <a:pt x="3939" y="1583"/>
                    <a:pt x="3915" y="1581"/>
                    <a:pt x="3915" y="1581"/>
                  </a:cubicBezTo>
                  <a:cubicBezTo>
                    <a:pt x="3915" y="1581"/>
                    <a:pt x="3854" y="1585"/>
                    <a:pt x="3748" y="1585"/>
                  </a:cubicBezTo>
                  <a:cubicBezTo>
                    <a:pt x="3636" y="1585"/>
                    <a:pt x="3473" y="1581"/>
                    <a:pt x="3277" y="1563"/>
                  </a:cubicBezTo>
                  <a:cubicBezTo>
                    <a:pt x="2895" y="1530"/>
                    <a:pt x="2383" y="1426"/>
                    <a:pt x="1886" y="1269"/>
                  </a:cubicBezTo>
                  <a:cubicBezTo>
                    <a:pt x="1390" y="1116"/>
                    <a:pt x="915" y="893"/>
                    <a:pt x="580" y="694"/>
                  </a:cubicBezTo>
                  <a:cubicBezTo>
                    <a:pt x="258" y="507"/>
                    <a:pt x="58" y="347"/>
                    <a:pt x="21" y="347"/>
                  </a:cubicBezTo>
                  <a:cubicBezTo>
                    <a:pt x="19" y="347"/>
                    <a:pt x="18" y="347"/>
                    <a:pt x="17" y="348"/>
                  </a:cubicBezTo>
                  <a:cubicBezTo>
                    <a:pt x="1" y="364"/>
                    <a:pt x="177" y="571"/>
                    <a:pt x="501" y="812"/>
                  </a:cubicBezTo>
                  <a:cubicBezTo>
                    <a:pt x="823" y="1053"/>
                    <a:pt x="1299" y="1320"/>
                    <a:pt x="1803" y="1512"/>
                  </a:cubicBezTo>
                  <a:cubicBezTo>
                    <a:pt x="2303" y="1706"/>
                    <a:pt x="2829" y="1840"/>
                    <a:pt x="3237" y="1896"/>
                  </a:cubicBezTo>
                  <a:cubicBezTo>
                    <a:pt x="3569" y="1941"/>
                    <a:pt x="3814" y="1946"/>
                    <a:pt x="3893" y="1946"/>
                  </a:cubicBezTo>
                  <a:cubicBezTo>
                    <a:pt x="3912" y="1946"/>
                    <a:pt x="3921" y="1945"/>
                    <a:pt x="3921" y="1945"/>
                  </a:cubicBezTo>
                  <a:cubicBezTo>
                    <a:pt x="3921" y="1945"/>
                    <a:pt x="3929" y="1946"/>
                    <a:pt x="3943" y="1946"/>
                  </a:cubicBezTo>
                  <a:cubicBezTo>
                    <a:pt x="3972" y="1946"/>
                    <a:pt x="4028" y="1944"/>
                    <a:pt x="4108" y="1936"/>
                  </a:cubicBezTo>
                  <a:cubicBezTo>
                    <a:pt x="4228" y="1925"/>
                    <a:pt x="4401" y="1909"/>
                    <a:pt x="4602" y="1869"/>
                  </a:cubicBezTo>
                  <a:cubicBezTo>
                    <a:pt x="5008" y="1795"/>
                    <a:pt x="5536" y="1621"/>
                    <a:pt x="6004" y="1349"/>
                  </a:cubicBezTo>
                  <a:cubicBezTo>
                    <a:pt x="6479" y="1084"/>
                    <a:pt x="6903" y="750"/>
                    <a:pt x="7200" y="484"/>
                  </a:cubicBezTo>
                  <a:cubicBezTo>
                    <a:pt x="7499" y="219"/>
                    <a:pt x="7675" y="19"/>
                    <a:pt x="7662" y="3"/>
                  </a:cubicBezTo>
                  <a:cubicBezTo>
                    <a:pt x="7661" y="1"/>
                    <a:pt x="7659" y="1"/>
                    <a:pt x="765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2"/>
            <p:cNvSpPr/>
            <p:nvPr/>
          </p:nvSpPr>
          <p:spPr>
            <a:xfrm>
              <a:off x="1246725" y="2200575"/>
              <a:ext cx="25000" cy="25050"/>
            </a:xfrm>
            <a:custGeom>
              <a:avLst/>
              <a:gdLst/>
              <a:ahLst/>
              <a:cxnLst/>
              <a:rect l="l" t="t" r="r" b="b"/>
              <a:pathLst>
                <a:path w="1000" h="1002" extrusionOk="0">
                  <a:moveTo>
                    <a:pt x="70" y="0"/>
                  </a:moveTo>
                  <a:cubicBezTo>
                    <a:pt x="69" y="0"/>
                    <a:pt x="68" y="0"/>
                    <a:pt x="67" y="0"/>
                  </a:cubicBezTo>
                  <a:cubicBezTo>
                    <a:pt x="18" y="4"/>
                    <a:pt x="0" y="202"/>
                    <a:pt x="64" y="394"/>
                  </a:cubicBezTo>
                  <a:cubicBezTo>
                    <a:pt x="122" y="585"/>
                    <a:pt x="251" y="747"/>
                    <a:pt x="251" y="747"/>
                  </a:cubicBezTo>
                  <a:cubicBezTo>
                    <a:pt x="251" y="747"/>
                    <a:pt x="408" y="883"/>
                    <a:pt x="598" y="950"/>
                  </a:cubicBezTo>
                  <a:cubicBezTo>
                    <a:pt x="692" y="986"/>
                    <a:pt x="789" y="1001"/>
                    <a:pt x="863" y="1001"/>
                  </a:cubicBezTo>
                  <a:cubicBezTo>
                    <a:pt x="937" y="1001"/>
                    <a:pt x="988" y="986"/>
                    <a:pt x="991" y="961"/>
                  </a:cubicBezTo>
                  <a:cubicBezTo>
                    <a:pt x="999" y="912"/>
                    <a:pt x="843" y="835"/>
                    <a:pt x="726" y="728"/>
                  </a:cubicBezTo>
                  <a:cubicBezTo>
                    <a:pt x="601" y="622"/>
                    <a:pt x="513" y="498"/>
                    <a:pt x="513" y="498"/>
                  </a:cubicBezTo>
                  <a:cubicBezTo>
                    <a:pt x="513" y="498"/>
                    <a:pt x="393" y="403"/>
                    <a:pt x="291" y="279"/>
                  </a:cubicBezTo>
                  <a:cubicBezTo>
                    <a:pt x="189" y="156"/>
                    <a:pt x="121" y="0"/>
                    <a:pt x="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2"/>
            <p:cNvSpPr/>
            <p:nvPr/>
          </p:nvSpPr>
          <p:spPr>
            <a:xfrm>
              <a:off x="1140800" y="2277400"/>
              <a:ext cx="43350" cy="13250"/>
            </a:xfrm>
            <a:custGeom>
              <a:avLst/>
              <a:gdLst/>
              <a:ahLst/>
              <a:cxnLst/>
              <a:rect l="l" t="t" r="r" b="b"/>
              <a:pathLst>
                <a:path w="1734" h="530" extrusionOk="0">
                  <a:moveTo>
                    <a:pt x="1675" y="1"/>
                  </a:moveTo>
                  <a:cubicBezTo>
                    <a:pt x="1611" y="1"/>
                    <a:pt x="1447" y="97"/>
                    <a:pt x="1271" y="135"/>
                  </a:cubicBezTo>
                  <a:cubicBezTo>
                    <a:pt x="1143" y="166"/>
                    <a:pt x="1017" y="172"/>
                    <a:pt x="942" y="172"/>
                  </a:cubicBezTo>
                  <a:cubicBezTo>
                    <a:pt x="898" y="172"/>
                    <a:pt x="872" y="170"/>
                    <a:pt x="872" y="170"/>
                  </a:cubicBezTo>
                  <a:cubicBezTo>
                    <a:pt x="872" y="170"/>
                    <a:pt x="773" y="187"/>
                    <a:pt x="641" y="187"/>
                  </a:cubicBezTo>
                  <a:cubicBezTo>
                    <a:pt x="588" y="187"/>
                    <a:pt x="529" y="184"/>
                    <a:pt x="469" y="176"/>
                  </a:cubicBezTo>
                  <a:cubicBezTo>
                    <a:pt x="297" y="156"/>
                    <a:pt x="130" y="84"/>
                    <a:pt x="62" y="84"/>
                  </a:cubicBezTo>
                  <a:cubicBezTo>
                    <a:pt x="48" y="84"/>
                    <a:pt x="39" y="87"/>
                    <a:pt x="34" y="93"/>
                  </a:cubicBezTo>
                  <a:cubicBezTo>
                    <a:pt x="0" y="128"/>
                    <a:pt x="162" y="318"/>
                    <a:pt x="398" y="421"/>
                  </a:cubicBezTo>
                  <a:cubicBezTo>
                    <a:pt x="627" y="526"/>
                    <a:pt x="889" y="529"/>
                    <a:pt x="889" y="529"/>
                  </a:cubicBezTo>
                  <a:cubicBezTo>
                    <a:pt x="889" y="529"/>
                    <a:pt x="1148" y="499"/>
                    <a:pt x="1367" y="370"/>
                  </a:cubicBezTo>
                  <a:cubicBezTo>
                    <a:pt x="1591" y="246"/>
                    <a:pt x="1733" y="39"/>
                    <a:pt x="1695" y="7"/>
                  </a:cubicBezTo>
                  <a:cubicBezTo>
                    <a:pt x="1690" y="3"/>
                    <a:pt x="1683" y="1"/>
                    <a:pt x="167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2"/>
            <p:cNvSpPr/>
            <p:nvPr/>
          </p:nvSpPr>
          <p:spPr>
            <a:xfrm>
              <a:off x="804475" y="2423475"/>
              <a:ext cx="728600" cy="261450"/>
            </a:xfrm>
            <a:custGeom>
              <a:avLst/>
              <a:gdLst/>
              <a:ahLst/>
              <a:cxnLst/>
              <a:rect l="l" t="t" r="r" b="b"/>
              <a:pathLst>
                <a:path w="29144" h="10458" extrusionOk="0">
                  <a:moveTo>
                    <a:pt x="18288" y="632"/>
                  </a:moveTo>
                  <a:cubicBezTo>
                    <a:pt x="17850" y="1400"/>
                    <a:pt x="16649" y="3050"/>
                    <a:pt x="14412" y="3050"/>
                  </a:cubicBezTo>
                  <a:cubicBezTo>
                    <a:pt x="14297" y="3050"/>
                    <a:pt x="14180" y="3046"/>
                    <a:pt x="14059" y="3037"/>
                  </a:cubicBezTo>
                  <a:cubicBezTo>
                    <a:pt x="11485" y="2842"/>
                    <a:pt x="10777" y="1256"/>
                    <a:pt x="10601" y="663"/>
                  </a:cubicBezTo>
                  <a:cubicBezTo>
                    <a:pt x="9383" y="984"/>
                    <a:pt x="4575" y="1"/>
                    <a:pt x="2023" y="3238"/>
                  </a:cubicBezTo>
                  <a:cubicBezTo>
                    <a:pt x="1282" y="4180"/>
                    <a:pt x="591" y="6116"/>
                    <a:pt x="1" y="8478"/>
                  </a:cubicBezTo>
                  <a:cubicBezTo>
                    <a:pt x="2073" y="9541"/>
                    <a:pt x="4599" y="9902"/>
                    <a:pt x="6905" y="10145"/>
                  </a:cubicBezTo>
                  <a:cubicBezTo>
                    <a:pt x="9137" y="10383"/>
                    <a:pt x="11384" y="10457"/>
                    <a:pt x="13632" y="10457"/>
                  </a:cubicBezTo>
                  <a:cubicBezTo>
                    <a:pt x="13980" y="10457"/>
                    <a:pt x="14329" y="10455"/>
                    <a:pt x="14678" y="10452"/>
                  </a:cubicBezTo>
                  <a:cubicBezTo>
                    <a:pt x="19610" y="10404"/>
                    <a:pt x="24725" y="10022"/>
                    <a:pt x="29144" y="8094"/>
                  </a:cubicBezTo>
                  <a:cubicBezTo>
                    <a:pt x="28578" y="5908"/>
                    <a:pt x="27922" y="4132"/>
                    <a:pt x="27221" y="3242"/>
                  </a:cubicBezTo>
                  <a:cubicBezTo>
                    <a:pt x="24822" y="196"/>
                    <a:pt x="19948" y="823"/>
                    <a:pt x="18288" y="6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2"/>
            <p:cNvSpPr/>
            <p:nvPr/>
          </p:nvSpPr>
          <p:spPr>
            <a:xfrm>
              <a:off x="908775" y="2464250"/>
              <a:ext cx="518425" cy="220775"/>
            </a:xfrm>
            <a:custGeom>
              <a:avLst/>
              <a:gdLst/>
              <a:ahLst/>
              <a:cxnLst/>
              <a:rect l="l" t="t" r="r" b="b"/>
              <a:pathLst>
                <a:path w="20737" h="8831" extrusionOk="0">
                  <a:moveTo>
                    <a:pt x="619" y="1"/>
                  </a:moveTo>
                  <a:lnTo>
                    <a:pt x="0" y="8150"/>
                  </a:lnTo>
                  <a:cubicBezTo>
                    <a:pt x="918" y="8313"/>
                    <a:pt x="1842" y="8425"/>
                    <a:pt x="2734" y="8521"/>
                  </a:cubicBezTo>
                  <a:cubicBezTo>
                    <a:pt x="4966" y="8757"/>
                    <a:pt x="7213" y="8831"/>
                    <a:pt x="9460" y="8831"/>
                  </a:cubicBezTo>
                  <a:cubicBezTo>
                    <a:pt x="9809" y="8831"/>
                    <a:pt x="10158" y="8829"/>
                    <a:pt x="10508" y="8826"/>
                  </a:cubicBezTo>
                  <a:cubicBezTo>
                    <a:pt x="13927" y="8794"/>
                    <a:pt x="17435" y="8599"/>
                    <a:pt x="20737" y="7839"/>
                  </a:cubicBezTo>
                  <a:lnTo>
                    <a:pt x="19661" y="579"/>
                  </a:lnTo>
                  <a:cubicBezTo>
                    <a:pt x="19661" y="579"/>
                    <a:pt x="17141" y="7977"/>
                    <a:pt x="10125" y="7977"/>
                  </a:cubicBezTo>
                  <a:cubicBezTo>
                    <a:pt x="9826" y="7977"/>
                    <a:pt x="9519" y="7963"/>
                    <a:pt x="9203" y="7935"/>
                  </a:cubicBezTo>
                  <a:cubicBezTo>
                    <a:pt x="1486" y="7250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2"/>
            <p:cNvSpPr/>
            <p:nvPr/>
          </p:nvSpPr>
          <p:spPr>
            <a:xfrm>
              <a:off x="804525" y="2459525"/>
              <a:ext cx="152825" cy="214475"/>
            </a:xfrm>
            <a:custGeom>
              <a:avLst/>
              <a:gdLst/>
              <a:ahLst/>
              <a:cxnLst/>
              <a:rect l="l" t="t" r="r" b="b"/>
              <a:pathLst>
                <a:path w="6113" h="8579" extrusionOk="0">
                  <a:moveTo>
                    <a:pt x="4444" y="1"/>
                  </a:moveTo>
                  <a:cubicBezTo>
                    <a:pt x="3550" y="372"/>
                    <a:pt x="2707" y="933"/>
                    <a:pt x="2023" y="1800"/>
                  </a:cubicBezTo>
                  <a:cubicBezTo>
                    <a:pt x="1283" y="2740"/>
                    <a:pt x="591" y="4676"/>
                    <a:pt x="1" y="7037"/>
                  </a:cubicBezTo>
                  <a:cubicBezTo>
                    <a:pt x="1743" y="7931"/>
                    <a:pt x="3804" y="8327"/>
                    <a:pt x="5787" y="8578"/>
                  </a:cubicBezTo>
                  <a:cubicBezTo>
                    <a:pt x="5972" y="7605"/>
                    <a:pt x="6113" y="6404"/>
                    <a:pt x="6076" y="5056"/>
                  </a:cubicBezTo>
                  <a:cubicBezTo>
                    <a:pt x="6007" y="2492"/>
                    <a:pt x="4989" y="754"/>
                    <a:pt x="4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2"/>
            <p:cNvSpPr/>
            <p:nvPr/>
          </p:nvSpPr>
          <p:spPr>
            <a:xfrm>
              <a:off x="1357150" y="2455450"/>
              <a:ext cx="175900" cy="212200"/>
            </a:xfrm>
            <a:custGeom>
              <a:avLst/>
              <a:gdLst/>
              <a:ahLst/>
              <a:cxnLst/>
              <a:rect l="l" t="t" r="r" b="b"/>
              <a:pathLst>
                <a:path w="7036" h="8488" extrusionOk="0">
                  <a:moveTo>
                    <a:pt x="2177" y="1"/>
                  </a:moveTo>
                  <a:cubicBezTo>
                    <a:pt x="1636" y="928"/>
                    <a:pt x="1" y="4254"/>
                    <a:pt x="1326" y="8487"/>
                  </a:cubicBezTo>
                  <a:cubicBezTo>
                    <a:pt x="3305" y="8134"/>
                    <a:pt x="5230" y="7606"/>
                    <a:pt x="7035" y="6816"/>
                  </a:cubicBezTo>
                  <a:cubicBezTo>
                    <a:pt x="6471" y="4629"/>
                    <a:pt x="5815" y="2853"/>
                    <a:pt x="5114" y="1963"/>
                  </a:cubicBezTo>
                  <a:cubicBezTo>
                    <a:pt x="4332" y="971"/>
                    <a:pt x="3286" y="369"/>
                    <a:pt x="21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2"/>
            <p:cNvSpPr/>
            <p:nvPr/>
          </p:nvSpPr>
          <p:spPr>
            <a:xfrm>
              <a:off x="1043225" y="2445625"/>
              <a:ext cx="251350" cy="92850"/>
            </a:xfrm>
            <a:custGeom>
              <a:avLst/>
              <a:gdLst/>
              <a:ahLst/>
              <a:cxnLst/>
              <a:rect l="l" t="t" r="r" b="b"/>
              <a:pathLst>
                <a:path w="10054" h="3714" extrusionOk="0">
                  <a:moveTo>
                    <a:pt x="8773" y="1"/>
                  </a:moveTo>
                  <a:cubicBezTo>
                    <a:pt x="8337" y="768"/>
                    <a:pt x="7134" y="2419"/>
                    <a:pt x="4898" y="2419"/>
                  </a:cubicBezTo>
                  <a:cubicBezTo>
                    <a:pt x="4783" y="2419"/>
                    <a:pt x="4665" y="2414"/>
                    <a:pt x="4544" y="2405"/>
                  </a:cubicBezTo>
                  <a:cubicBezTo>
                    <a:pt x="1970" y="2208"/>
                    <a:pt x="1264" y="624"/>
                    <a:pt x="1088" y="31"/>
                  </a:cubicBezTo>
                  <a:cubicBezTo>
                    <a:pt x="848" y="95"/>
                    <a:pt x="469" y="106"/>
                    <a:pt x="1" y="111"/>
                  </a:cubicBezTo>
                  <a:cubicBezTo>
                    <a:pt x="321" y="784"/>
                    <a:pt x="1357" y="3713"/>
                    <a:pt x="4600" y="3713"/>
                  </a:cubicBezTo>
                  <a:cubicBezTo>
                    <a:pt x="4708" y="3713"/>
                    <a:pt x="4817" y="3710"/>
                    <a:pt x="4930" y="3703"/>
                  </a:cubicBezTo>
                  <a:cubicBezTo>
                    <a:pt x="8199" y="3511"/>
                    <a:pt x="9513" y="1059"/>
                    <a:pt x="10054" y="53"/>
                  </a:cubicBezTo>
                  <a:cubicBezTo>
                    <a:pt x="9534" y="45"/>
                    <a:pt x="9095" y="39"/>
                    <a:pt x="8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2"/>
            <p:cNvSpPr/>
            <p:nvPr/>
          </p:nvSpPr>
          <p:spPr>
            <a:xfrm>
              <a:off x="1042300" y="2439275"/>
              <a:ext cx="251400" cy="92875"/>
            </a:xfrm>
            <a:custGeom>
              <a:avLst/>
              <a:gdLst/>
              <a:ahLst/>
              <a:cxnLst/>
              <a:rect l="l" t="t" r="r" b="b"/>
              <a:pathLst>
                <a:path w="10056" h="3715" extrusionOk="0">
                  <a:moveTo>
                    <a:pt x="8775" y="0"/>
                  </a:moveTo>
                  <a:cubicBezTo>
                    <a:pt x="8337" y="768"/>
                    <a:pt x="7136" y="2418"/>
                    <a:pt x="4899" y="2418"/>
                  </a:cubicBezTo>
                  <a:cubicBezTo>
                    <a:pt x="4784" y="2418"/>
                    <a:pt x="4667" y="2414"/>
                    <a:pt x="4546" y="2405"/>
                  </a:cubicBezTo>
                  <a:cubicBezTo>
                    <a:pt x="1972" y="2210"/>
                    <a:pt x="1264" y="624"/>
                    <a:pt x="1088" y="31"/>
                  </a:cubicBezTo>
                  <a:cubicBezTo>
                    <a:pt x="848" y="95"/>
                    <a:pt x="471" y="107"/>
                    <a:pt x="1" y="111"/>
                  </a:cubicBezTo>
                  <a:cubicBezTo>
                    <a:pt x="323" y="785"/>
                    <a:pt x="1359" y="3715"/>
                    <a:pt x="4600" y="3715"/>
                  </a:cubicBezTo>
                  <a:cubicBezTo>
                    <a:pt x="4708" y="3715"/>
                    <a:pt x="4818" y="3711"/>
                    <a:pt x="4932" y="3705"/>
                  </a:cubicBezTo>
                  <a:cubicBezTo>
                    <a:pt x="8201" y="3511"/>
                    <a:pt x="9514" y="1060"/>
                    <a:pt x="10056" y="53"/>
                  </a:cubicBezTo>
                  <a:cubicBezTo>
                    <a:pt x="9536" y="45"/>
                    <a:pt x="9096" y="39"/>
                    <a:pt x="87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2"/>
            <p:cNvSpPr/>
            <p:nvPr/>
          </p:nvSpPr>
          <p:spPr>
            <a:xfrm>
              <a:off x="804525" y="2459575"/>
              <a:ext cx="152825" cy="214475"/>
            </a:xfrm>
            <a:custGeom>
              <a:avLst/>
              <a:gdLst/>
              <a:ahLst/>
              <a:cxnLst/>
              <a:rect l="l" t="t" r="r" b="b"/>
              <a:pathLst>
                <a:path w="6113" h="8579" extrusionOk="0">
                  <a:moveTo>
                    <a:pt x="4444" y="1"/>
                  </a:moveTo>
                  <a:cubicBezTo>
                    <a:pt x="4394" y="20"/>
                    <a:pt x="4345" y="44"/>
                    <a:pt x="4293" y="66"/>
                  </a:cubicBezTo>
                  <a:cubicBezTo>
                    <a:pt x="4739" y="1718"/>
                    <a:pt x="5923" y="6962"/>
                    <a:pt x="3046" y="7123"/>
                  </a:cubicBezTo>
                  <a:cubicBezTo>
                    <a:pt x="2986" y="7127"/>
                    <a:pt x="2927" y="7128"/>
                    <a:pt x="2869" y="7128"/>
                  </a:cubicBezTo>
                  <a:cubicBezTo>
                    <a:pt x="1130" y="7128"/>
                    <a:pt x="785" y="5608"/>
                    <a:pt x="830" y="4228"/>
                  </a:cubicBezTo>
                  <a:lnTo>
                    <a:pt x="830" y="4228"/>
                  </a:lnTo>
                  <a:cubicBezTo>
                    <a:pt x="536" y="5051"/>
                    <a:pt x="261" y="6002"/>
                    <a:pt x="1" y="7037"/>
                  </a:cubicBezTo>
                  <a:cubicBezTo>
                    <a:pt x="1743" y="7931"/>
                    <a:pt x="3804" y="8329"/>
                    <a:pt x="5787" y="8578"/>
                  </a:cubicBezTo>
                  <a:cubicBezTo>
                    <a:pt x="5972" y="7604"/>
                    <a:pt x="6113" y="6404"/>
                    <a:pt x="6076" y="5056"/>
                  </a:cubicBezTo>
                  <a:cubicBezTo>
                    <a:pt x="6007" y="2493"/>
                    <a:pt x="4989" y="754"/>
                    <a:pt x="444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2"/>
            <p:cNvSpPr/>
            <p:nvPr/>
          </p:nvSpPr>
          <p:spPr>
            <a:xfrm>
              <a:off x="1357225" y="2455450"/>
              <a:ext cx="175900" cy="212200"/>
            </a:xfrm>
            <a:custGeom>
              <a:avLst/>
              <a:gdLst/>
              <a:ahLst/>
              <a:cxnLst/>
              <a:rect l="l" t="t" r="r" b="b"/>
              <a:pathLst>
                <a:path w="7036" h="8488" extrusionOk="0">
                  <a:moveTo>
                    <a:pt x="2175" y="1"/>
                  </a:moveTo>
                  <a:cubicBezTo>
                    <a:pt x="1635" y="928"/>
                    <a:pt x="1" y="4254"/>
                    <a:pt x="1325" y="8487"/>
                  </a:cubicBezTo>
                  <a:cubicBezTo>
                    <a:pt x="3304" y="8134"/>
                    <a:pt x="5229" y="7606"/>
                    <a:pt x="7035" y="6816"/>
                  </a:cubicBezTo>
                  <a:cubicBezTo>
                    <a:pt x="6791" y="5881"/>
                    <a:pt x="6533" y="5019"/>
                    <a:pt x="6262" y="4273"/>
                  </a:cubicBezTo>
                  <a:cubicBezTo>
                    <a:pt x="5847" y="5624"/>
                    <a:pt x="5154" y="6987"/>
                    <a:pt x="4045" y="6987"/>
                  </a:cubicBezTo>
                  <a:cubicBezTo>
                    <a:pt x="3747" y="6987"/>
                    <a:pt x="3419" y="6888"/>
                    <a:pt x="3058" y="6665"/>
                  </a:cubicBezTo>
                  <a:cubicBezTo>
                    <a:pt x="416" y="5027"/>
                    <a:pt x="2017" y="1088"/>
                    <a:pt x="2468" y="110"/>
                  </a:cubicBezTo>
                  <a:cubicBezTo>
                    <a:pt x="2370" y="71"/>
                    <a:pt x="2273" y="36"/>
                    <a:pt x="217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2"/>
            <p:cNvSpPr/>
            <p:nvPr/>
          </p:nvSpPr>
          <p:spPr>
            <a:xfrm>
              <a:off x="1042350" y="2439275"/>
              <a:ext cx="251400" cy="92875"/>
            </a:xfrm>
            <a:custGeom>
              <a:avLst/>
              <a:gdLst/>
              <a:ahLst/>
              <a:cxnLst/>
              <a:rect l="l" t="t" r="r" b="b"/>
              <a:pathLst>
                <a:path w="10056" h="3715" extrusionOk="0">
                  <a:moveTo>
                    <a:pt x="8775" y="0"/>
                  </a:moveTo>
                  <a:cubicBezTo>
                    <a:pt x="8549" y="398"/>
                    <a:pt x="8119" y="1028"/>
                    <a:pt x="7449" y="1546"/>
                  </a:cubicBezTo>
                  <a:cubicBezTo>
                    <a:pt x="7458" y="1546"/>
                    <a:pt x="7467" y="1546"/>
                    <a:pt x="7476" y="1546"/>
                  </a:cubicBezTo>
                  <a:cubicBezTo>
                    <a:pt x="7844" y="1546"/>
                    <a:pt x="8073" y="1715"/>
                    <a:pt x="7683" y="2335"/>
                  </a:cubicBezTo>
                  <a:cubicBezTo>
                    <a:pt x="7237" y="3042"/>
                    <a:pt x="6033" y="3346"/>
                    <a:pt x="4852" y="3346"/>
                  </a:cubicBezTo>
                  <a:cubicBezTo>
                    <a:pt x="3744" y="3346"/>
                    <a:pt x="2656" y="3078"/>
                    <a:pt x="2237" y="2622"/>
                  </a:cubicBezTo>
                  <a:cubicBezTo>
                    <a:pt x="1750" y="2093"/>
                    <a:pt x="2226" y="1956"/>
                    <a:pt x="2733" y="1935"/>
                  </a:cubicBezTo>
                  <a:cubicBezTo>
                    <a:pt x="1606" y="1366"/>
                    <a:pt x="1212" y="453"/>
                    <a:pt x="1088" y="32"/>
                  </a:cubicBezTo>
                  <a:cubicBezTo>
                    <a:pt x="848" y="96"/>
                    <a:pt x="470" y="109"/>
                    <a:pt x="0" y="112"/>
                  </a:cubicBezTo>
                  <a:cubicBezTo>
                    <a:pt x="321" y="786"/>
                    <a:pt x="1358" y="3714"/>
                    <a:pt x="4604" y="3714"/>
                  </a:cubicBezTo>
                  <a:cubicBezTo>
                    <a:pt x="4711" y="3714"/>
                    <a:pt x="4820" y="3711"/>
                    <a:pt x="4931" y="3705"/>
                  </a:cubicBezTo>
                  <a:cubicBezTo>
                    <a:pt x="8201" y="3511"/>
                    <a:pt x="9513" y="1060"/>
                    <a:pt x="10055" y="53"/>
                  </a:cubicBezTo>
                  <a:cubicBezTo>
                    <a:pt x="9536" y="45"/>
                    <a:pt x="9096" y="39"/>
                    <a:pt x="87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2"/>
            <p:cNvSpPr/>
            <p:nvPr/>
          </p:nvSpPr>
          <p:spPr>
            <a:xfrm>
              <a:off x="902550" y="1881350"/>
              <a:ext cx="168000" cy="67425"/>
            </a:xfrm>
            <a:custGeom>
              <a:avLst/>
              <a:gdLst/>
              <a:ahLst/>
              <a:cxnLst/>
              <a:rect l="l" t="t" r="r" b="b"/>
              <a:pathLst>
                <a:path w="6720" h="2697" extrusionOk="0">
                  <a:moveTo>
                    <a:pt x="4998" y="1"/>
                  </a:moveTo>
                  <a:cubicBezTo>
                    <a:pt x="4917" y="1"/>
                    <a:pt x="4844" y="3"/>
                    <a:pt x="4792" y="3"/>
                  </a:cubicBezTo>
                  <a:cubicBezTo>
                    <a:pt x="4787" y="3"/>
                    <a:pt x="4782" y="3"/>
                    <a:pt x="4777" y="3"/>
                  </a:cubicBezTo>
                  <a:cubicBezTo>
                    <a:pt x="4757" y="3"/>
                    <a:pt x="4736" y="3"/>
                    <a:pt x="4716" y="3"/>
                  </a:cubicBezTo>
                  <a:cubicBezTo>
                    <a:pt x="4198" y="3"/>
                    <a:pt x="3681" y="99"/>
                    <a:pt x="3178" y="219"/>
                  </a:cubicBezTo>
                  <a:cubicBezTo>
                    <a:pt x="1946" y="515"/>
                    <a:pt x="921" y="1165"/>
                    <a:pt x="273" y="2152"/>
                  </a:cubicBezTo>
                  <a:cubicBezTo>
                    <a:pt x="1" y="2572"/>
                    <a:pt x="248" y="2697"/>
                    <a:pt x="549" y="2697"/>
                  </a:cubicBezTo>
                  <a:cubicBezTo>
                    <a:pt x="633" y="2697"/>
                    <a:pt x="721" y="2687"/>
                    <a:pt x="802" y="2671"/>
                  </a:cubicBezTo>
                  <a:cubicBezTo>
                    <a:pt x="879" y="2657"/>
                    <a:pt x="951" y="2636"/>
                    <a:pt x="1009" y="2615"/>
                  </a:cubicBezTo>
                  <a:cubicBezTo>
                    <a:pt x="1476" y="2436"/>
                    <a:pt x="1899" y="2161"/>
                    <a:pt x="2384" y="2027"/>
                  </a:cubicBezTo>
                  <a:cubicBezTo>
                    <a:pt x="2873" y="1893"/>
                    <a:pt x="3469" y="1832"/>
                    <a:pt x="4004" y="1832"/>
                  </a:cubicBezTo>
                  <a:cubicBezTo>
                    <a:pt x="4073" y="1832"/>
                    <a:pt x="4142" y="1833"/>
                    <a:pt x="4209" y="1835"/>
                  </a:cubicBezTo>
                  <a:cubicBezTo>
                    <a:pt x="4579" y="1846"/>
                    <a:pt x="5071" y="1990"/>
                    <a:pt x="5505" y="1990"/>
                  </a:cubicBezTo>
                  <a:cubicBezTo>
                    <a:pt x="5718" y="1990"/>
                    <a:pt x="5917" y="1955"/>
                    <a:pt x="6080" y="1853"/>
                  </a:cubicBezTo>
                  <a:cubicBezTo>
                    <a:pt x="6659" y="1491"/>
                    <a:pt x="6720" y="427"/>
                    <a:pt x="5949" y="228"/>
                  </a:cubicBezTo>
                  <a:cubicBezTo>
                    <a:pt x="5901" y="374"/>
                    <a:pt x="5652" y="790"/>
                    <a:pt x="5669" y="921"/>
                  </a:cubicBezTo>
                  <a:cubicBezTo>
                    <a:pt x="5645" y="742"/>
                    <a:pt x="5668" y="230"/>
                    <a:pt x="5540" y="104"/>
                  </a:cubicBezTo>
                  <a:cubicBezTo>
                    <a:pt x="5448" y="14"/>
                    <a:pt x="5199" y="1"/>
                    <a:pt x="499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2"/>
            <p:cNvSpPr/>
            <p:nvPr/>
          </p:nvSpPr>
          <p:spPr>
            <a:xfrm>
              <a:off x="902525" y="1881475"/>
              <a:ext cx="168075" cy="67350"/>
            </a:xfrm>
            <a:custGeom>
              <a:avLst/>
              <a:gdLst/>
              <a:ahLst/>
              <a:cxnLst/>
              <a:rect l="l" t="t" r="r" b="b"/>
              <a:pathLst>
                <a:path w="6723" h="2694" extrusionOk="0">
                  <a:moveTo>
                    <a:pt x="4987" y="0"/>
                  </a:moveTo>
                  <a:cubicBezTo>
                    <a:pt x="4921" y="0"/>
                    <a:pt x="4860" y="1"/>
                    <a:pt x="4813" y="1"/>
                  </a:cubicBezTo>
                  <a:cubicBezTo>
                    <a:pt x="4802" y="1"/>
                    <a:pt x="4791" y="1"/>
                    <a:pt x="4781" y="1"/>
                  </a:cubicBezTo>
                  <a:cubicBezTo>
                    <a:pt x="4761" y="1"/>
                    <a:pt x="4740" y="1"/>
                    <a:pt x="4720" y="1"/>
                  </a:cubicBezTo>
                  <a:cubicBezTo>
                    <a:pt x="4200" y="1"/>
                    <a:pt x="3684" y="97"/>
                    <a:pt x="3182" y="217"/>
                  </a:cubicBezTo>
                  <a:cubicBezTo>
                    <a:pt x="1948" y="513"/>
                    <a:pt x="923" y="1165"/>
                    <a:pt x="276" y="2150"/>
                  </a:cubicBezTo>
                  <a:cubicBezTo>
                    <a:pt x="0" y="2570"/>
                    <a:pt x="252" y="2693"/>
                    <a:pt x="556" y="2693"/>
                  </a:cubicBezTo>
                  <a:cubicBezTo>
                    <a:pt x="638" y="2693"/>
                    <a:pt x="725" y="2684"/>
                    <a:pt x="805" y="2670"/>
                  </a:cubicBezTo>
                  <a:cubicBezTo>
                    <a:pt x="882" y="2655"/>
                    <a:pt x="954" y="2636"/>
                    <a:pt x="1011" y="2614"/>
                  </a:cubicBezTo>
                  <a:cubicBezTo>
                    <a:pt x="1477" y="2436"/>
                    <a:pt x="1900" y="2160"/>
                    <a:pt x="2386" y="2027"/>
                  </a:cubicBezTo>
                  <a:cubicBezTo>
                    <a:pt x="2872" y="1893"/>
                    <a:pt x="3465" y="1831"/>
                    <a:pt x="3997" y="1831"/>
                  </a:cubicBezTo>
                  <a:cubicBezTo>
                    <a:pt x="4071" y="1831"/>
                    <a:pt x="4143" y="1833"/>
                    <a:pt x="4214" y="1835"/>
                  </a:cubicBezTo>
                  <a:cubicBezTo>
                    <a:pt x="4582" y="1847"/>
                    <a:pt x="5074" y="1990"/>
                    <a:pt x="5507" y="1990"/>
                  </a:cubicBezTo>
                  <a:cubicBezTo>
                    <a:pt x="5720" y="1990"/>
                    <a:pt x="5919" y="1955"/>
                    <a:pt x="6083" y="1853"/>
                  </a:cubicBezTo>
                  <a:cubicBezTo>
                    <a:pt x="6661" y="1491"/>
                    <a:pt x="6722" y="425"/>
                    <a:pt x="5952" y="228"/>
                  </a:cubicBezTo>
                  <a:cubicBezTo>
                    <a:pt x="5905" y="374"/>
                    <a:pt x="5655" y="789"/>
                    <a:pt x="5672" y="919"/>
                  </a:cubicBezTo>
                  <a:lnTo>
                    <a:pt x="5672" y="919"/>
                  </a:lnTo>
                  <a:cubicBezTo>
                    <a:pt x="5648" y="739"/>
                    <a:pt x="5670" y="230"/>
                    <a:pt x="5542" y="103"/>
                  </a:cubicBezTo>
                  <a:cubicBezTo>
                    <a:pt x="5448" y="12"/>
                    <a:pt x="5190" y="0"/>
                    <a:pt x="4987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2"/>
            <p:cNvSpPr/>
            <p:nvPr/>
          </p:nvSpPr>
          <p:spPr>
            <a:xfrm>
              <a:off x="926825" y="1881600"/>
              <a:ext cx="125450" cy="63150"/>
            </a:xfrm>
            <a:custGeom>
              <a:avLst/>
              <a:gdLst/>
              <a:ahLst/>
              <a:cxnLst/>
              <a:rect l="l" t="t" r="r" b="b"/>
              <a:pathLst>
                <a:path w="5018" h="2526" extrusionOk="0">
                  <a:moveTo>
                    <a:pt x="3638" y="1"/>
                  </a:moveTo>
                  <a:lnTo>
                    <a:pt x="3638" y="1"/>
                  </a:lnTo>
                  <a:cubicBezTo>
                    <a:pt x="3598" y="3"/>
                    <a:pt x="3558" y="3"/>
                    <a:pt x="3518" y="4"/>
                  </a:cubicBezTo>
                  <a:cubicBezTo>
                    <a:pt x="3446" y="292"/>
                    <a:pt x="3378" y="609"/>
                    <a:pt x="3378" y="609"/>
                  </a:cubicBezTo>
                  <a:cubicBezTo>
                    <a:pt x="3378" y="609"/>
                    <a:pt x="3219" y="1700"/>
                    <a:pt x="3269" y="1708"/>
                  </a:cubicBezTo>
                  <a:cubicBezTo>
                    <a:pt x="3269" y="1709"/>
                    <a:pt x="3269" y="1709"/>
                    <a:pt x="3269" y="1709"/>
                  </a:cubicBezTo>
                  <a:cubicBezTo>
                    <a:pt x="3319" y="1709"/>
                    <a:pt x="3555" y="640"/>
                    <a:pt x="3555" y="640"/>
                  </a:cubicBezTo>
                  <a:cubicBezTo>
                    <a:pt x="3555" y="640"/>
                    <a:pt x="3603" y="303"/>
                    <a:pt x="3638" y="1"/>
                  </a:cubicBezTo>
                  <a:close/>
                  <a:moveTo>
                    <a:pt x="3221" y="28"/>
                  </a:moveTo>
                  <a:lnTo>
                    <a:pt x="3221" y="28"/>
                  </a:lnTo>
                  <a:cubicBezTo>
                    <a:pt x="3178" y="33"/>
                    <a:pt x="3131" y="39"/>
                    <a:pt x="3085" y="43"/>
                  </a:cubicBezTo>
                  <a:lnTo>
                    <a:pt x="3085" y="44"/>
                  </a:lnTo>
                  <a:cubicBezTo>
                    <a:pt x="2979" y="338"/>
                    <a:pt x="2906" y="642"/>
                    <a:pt x="2906" y="642"/>
                  </a:cubicBezTo>
                  <a:cubicBezTo>
                    <a:pt x="2906" y="642"/>
                    <a:pt x="2848" y="951"/>
                    <a:pt x="2828" y="1262"/>
                  </a:cubicBezTo>
                  <a:cubicBezTo>
                    <a:pt x="2808" y="1494"/>
                    <a:pt x="2812" y="1723"/>
                    <a:pt x="2823" y="1827"/>
                  </a:cubicBezTo>
                  <a:lnTo>
                    <a:pt x="2861" y="1827"/>
                  </a:lnTo>
                  <a:cubicBezTo>
                    <a:pt x="2884" y="1723"/>
                    <a:pt x="2911" y="1499"/>
                    <a:pt x="2952" y="1278"/>
                  </a:cubicBezTo>
                  <a:cubicBezTo>
                    <a:pt x="3007" y="976"/>
                    <a:pt x="3082" y="680"/>
                    <a:pt x="3082" y="680"/>
                  </a:cubicBezTo>
                  <a:cubicBezTo>
                    <a:pt x="3082" y="680"/>
                    <a:pt x="3133" y="380"/>
                    <a:pt x="3206" y="83"/>
                  </a:cubicBezTo>
                  <a:cubicBezTo>
                    <a:pt x="3213" y="65"/>
                    <a:pt x="3218" y="47"/>
                    <a:pt x="3221" y="28"/>
                  </a:cubicBezTo>
                  <a:close/>
                  <a:moveTo>
                    <a:pt x="2532" y="140"/>
                  </a:moveTo>
                  <a:lnTo>
                    <a:pt x="2532" y="140"/>
                  </a:lnTo>
                  <a:cubicBezTo>
                    <a:pt x="2479" y="153"/>
                    <a:pt x="2428" y="164"/>
                    <a:pt x="2375" y="174"/>
                  </a:cubicBezTo>
                  <a:cubicBezTo>
                    <a:pt x="2260" y="458"/>
                    <a:pt x="2204" y="733"/>
                    <a:pt x="2204" y="733"/>
                  </a:cubicBezTo>
                  <a:cubicBezTo>
                    <a:pt x="2204" y="733"/>
                    <a:pt x="2150" y="1083"/>
                    <a:pt x="2182" y="1432"/>
                  </a:cubicBezTo>
                  <a:cubicBezTo>
                    <a:pt x="2194" y="1592"/>
                    <a:pt x="2223" y="1745"/>
                    <a:pt x="2255" y="1865"/>
                  </a:cubicBezTo>
                  <a:cubicBezTo>
                    <a:pt x="2282" y="1864"/>
                    <a:pt x="2306" y="1859"/>
                    <a:pt x="2332" y="1856"/>
                  </a:cubicBezTo>
                  <a:cubicBezTo>
                    <a:pt x="2319" y="1736"/>
                    <a:pt x="2308" y="1582"/>
                    <a:pt x="2310" y="1427"/>
                  </a:cubicBezTo>
                  <a:cubicBezTo>
                    <a:pt x="2311" y="1091"/>
                    <a:pt x="2382" y="767"/>
                    <a:pt x="2382" y="767"/>
                  </a:cubicBezTo>
                  <a:cubicBezTo>
                    <a:pt x="2382" y="767"/>
                    <a:pt x="2426" y="450"/>
                    <a:pt x="2532" y="140"/>
                  </a:cubicBezTo>
                  <a:close/>
                  <a:moveTo>
                    <a:pt x="4976" y="218"/>
                  </a:moveTo>
                  <a:cubicBezTo>
                    <a:pt x="4962" y="268"/>
                    <a:pt x="4922" y="351"/>
                    <a:pt x="4877" y="441"/>
                  </a:cubicBezTo>
                  <a:cubicBezTo>
                    <a:pt x="4858" y="826"/>
                    <a:pt x="4770" y="1162"/>
                    <a:pt x="4770" y="1162"/>
                  </a:cubicBezTo>
                  <a:cubicBezTo>
                    <a:pt x="4770" y="1162"/>
                    <a:pt x="4692" y="1587"/>
                    <a:pt x="4471" y="1961"/>
                  </a:cubicBezTo>
                  <a:cubicBezTo>
                    <a:pt x="4470" y="1967"/>
                    <a:pt x="4466" y="1971"/>
                    <a:pt x="4462" y="1977"/>
                  </a:cubicBezTo>
                  <a:cubicBezTo>
                    <a:pt x="4477" y="1978"/>
                    <a:pt x="4492" y="1978"/>
                    <a:pt x="4507" y="1978"/>
                  </a:cubicBezTo>
                  <a:cubicBezTo>
                    <a:pt x="4543" y="1978"/>
                    <a:pt x="4578" y="1977"/>
                    <a:pt x="4613" y="1975"/>
                  </a:cubicBezTo>
                  <a:cubicBezTo>
                    <a:pt x="4847" y="1611"/>
                    <a:pt x="4943" y="1203"/>
                    <a:pt x="4943" y="1203"/>
                  </a:cubicBezTo>
                  <a:cubicBezTo>
                    <a:pt x="4943" y="1203"/>
                    <a:pt x="4967" y="1091"/>
                    <a:pt x="4988" y="923"/>
                  </a:cubicBezTo>
                  <a:cubicBezTo>
                    <a:pt x="5010" y="756"/>
                    <a:pt x="5018" y="530"/>
                    <a:pt x="5007" y="306"/>
                  </a:cubicBezTo>
                  <a:lnTo>
                    <a:pt x="5002" y="228"/>
                  </a:lnTo>
                  <a:cubicBezTo>
                    <a:pt x="4991" y="226"/>
                    <a:pt x="4983" y="223"/>
                    <a:pt x="4976" y="218"/>
                  </a:cubicBezTo>
                  <a:close/>
                  <a:moveTo>
                    <a:pt x="949" y="679"/>
                  </a:moveTo>
                  <a:lnTo>
                    <a:pt x="949" y="679"/>
                  </a:lnTo>
                  <a:cubicBezTo>
                    <a:pt x="896" y="706"/>
                    <a:pt x="848" y="736"/>
                    <a:pt x="797" y="764"/>
                  </a:cubicBezTo>
                  <a:cubicBezTo>
                    <a:pt x="795" y="768"/>
                    <a:pt x="792" y="772"/>
                    <a:pt x="792" y="776"/>
                  </a:cubicBezTo>
                  <a:cubicBezTo>
                    <a:pt x="700" y="1047"/>
                    <a:pt x="677" y="1334"/>
                    <a:pt x="677" y="1334"/>
                  </a:cubicBezTo>
                  <a:cubicBezTo>
                    <a:pt x="677" y="1334"/>
                    <a:pt x="672" y="1624"/>
                    <a:pt x="743" y="1899"/>
                  </a:cubicBezTo>
                  <a:cubicBezTo>
                    <a:pt x="773" y="2023"/>
                    <a:pt x="815" y="2139"/>
                    <a:pt x="856" y="2231"/>
                  </a:cubicBezTo>
                  <a:cubicBezTo>
                    <a:pt x="880" y="2218"/>
                    <a:pt x="904" y="2209"/>
                    <a:pt x="928" y="2199"/>
                  </a:cubicBezTo>
                  <a:cubicBezTo>
                    <a:pt x="907" y="2105"/>
                    <a:pt x="883" y="1993"/>
                    <a:pt x="869" y="1878"/>
                  </a:cubicBezTo>
                  <a:cubicBezTo>
                    <a:pt x="834" y="1609"/>
                    <a:pt x="859" y="1344"/>
                    <a:pt x="859" y="1344"/>
                  </a:cubicBezTo>
                  <a:cubicBezTo>
                    <a:pt x="859" y="1344"/>
                    <a:pt x="859" y="1075"/>
                    <a:pt x="917" y="812"/>
                  </a:cubicBezTo>
                  <a:cubicBezTo>
                    <a:pt x="927" y="767"/>
                    <a:pt x="936" y="722"/>
                    <a:pt x="949" y="679"/>
                  </a:cubicBezTo>
                  <a:close/>
                  <a:moveTo>
                    <a:pt x="182" y="1178"/>
                  </a:moveTo>
                  <a:cubicBezTo>
                    <a:pt x="127" y="1222"/>
                    <a:pt x="79" y="1270"/>
                    <a:pt x="30" y="1314"/>
                  </a:cubicBezTo>
                  <a:cubicBezTo>
                    <a:pt x="1" y="1510"/>
                    <a:pt x="4" y="1678"/>
                    <a:pt x="4" y="1678"/>
                  </a:cubicBezTo>
                  <a:cubicBezTo>
                    <a:pt x="4" y="1678"/>
                    <a:pt x="22" y="1936"/>
                    <a:pt x="92" y="2179"/>
                  </a:cubicBezTo>
                  <a:cubicBezTo>
                    <a:pt x="127" y="2313"/>
                    <a:pt x="177" y="2439"/>
                    <a:pt x="222" y="2525"/>
                  </a:cubicBezTo>
                  <a:cubicBezTo>
                    <a:pt x="241" y="2517"/>
                    <a:pt x="261" y="2506"/>
                    <a:pt x="281" y="2498"/>
                  </a:cubicBezTo>
                  <a:cubicBezTo>
                    <a:pt x="263" y="2407"/>
                    <a:pt x="233" y="2281"/>
                    <a:pt x="217" y="2153"/>
                  </a:cubicBezTo>
                  <a:cubicBezTo>
                    <a:pt x="182" y="1912"/>
                    <a:pt x="183" y="1672"/>
                    <a:pt x="183" y="1672"/>
                  </a:cubicBezTo>
                  <a:cubicBezTo>
                    <a:pt x="183" y="1672"/>
                    <a:pt x="161" y="1432"/>
                    <a:pt x="182" y="1187"/>
                  </a:cubicBezTo>
                  <a:lnTo>
                    <a:pt x="182" y="1178"/>
                  </a:ln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2"/>
            <p:cNvSpPr/>
            <p:nvPr/>
          </p:nvSpPr>
          <p:spPr>
            <a:xfrm>
              <a:off x="902550" y="1899150"/>
              <a:ext cx="165175" cy="49700"/>
            </a:xfrm>
            <a:custGeom>
              <a:avLst/>
              <a:gdLst/>
              <a:ahLst/>
              <a:cxnLst/>
              <a:rect l="l" t="t" r="r" b="b"/>
              <a:pathLst>
                <a:path w="6607" h="1988" extrusionOk="0">
                  <a:moveTo>
                    <a:pt x="6472" y="1"/>
                  </a:moveTo>
                  <a:cubicBezTo>
                    <a:pt x="6334" y="400"/>
                    <a:pt x="5878" y="629"/>
                    <a:pt x="5309" y="629"/>
                  </a:cubicBezTo>
                  <a:cubicBezTo>
                    <a:pt x="5146" y="629"/>
                    <a:pt x="4974" y="610"/>
                    <a:pt x="4798" y="572"/>
                  </a:cubicBezTo>
                  <a:cubicBezTo>
                    <a:pt x="4659" y="541"/>
                    <a:pt x="4514" y="528"/>
                    <a:pt x="4365" y="528"/>
                  </a:cubicBezTo>
                  <a:cubicBezTo>
                    <a:pt x="3451" y="528"/>
                    <a:pt x="2358" y="1022"/>
                    <a:pt x="1408" y="1125"/>
                  </a:cubicBezTo>
                  <a:cubicBezTo>
                    <a:pt x="1363" y="1130"/>
                    <a:pt x="1322" y="1132"/>
                    <a:pt x="1284" y="1132"/>
                  </a:cubicBezTo>
                  <a:cubicBezTo>
                    <a:pt x="931" y="1132"/>
                    <a:pt x="874" y="925"/>
                    <a:pt x="932" y="676"/>
                  </a:cubicBezTo>
                  <a:lnTo>
                    <a:pt x="932" y="676"/>
                  </a:lnTo>
                  <a:cubicBezTo>
                    <a:pt x="684" y="906"/>
                    <a:pt x="463" y="1160"/>
                    <a:pt x="275" y="1445"/>
                  </a:cubicBezTo>
                  <a:cubicBezTo>
                    <a:pt x="0" y="1863"/>
                    <a:pt x="249" y="1987"/>
                    <a:pt x="551" y="1987"/>
                  </a:cubicBezTo>
                  <a:cubicBezTo>
                    <a:pt x="634" y="1987"/>
                    <a:pt x="721" y="1978"/>
                    <a:pt x="802" y="1963"/>
                  </a:cubicBezTo>
                  <a:cubicBezTo>
                    <a:pt x="879" y="1948"/>
                    <a:pt x="951" y="1929"/>
                    <a:pt x="1009" y="1907"/>
                  </a:cubicBezTo>
                  <a:cubicBezTo>
                    <a:pt x="1476" y="1724"/>
                    <a:pt x="1899" y="1449"/>
                    <a:pt x="2384" y="1315"/>
                  </a:cubicBezTo>
                  <a:cubicBezTo>
                    <a:pt x="2873" y="1181"/>
                    <a:pt x="3469" y="1120"/>
                    <a:pt x="4004" y="1120"/>
                  </a:cubicBezTo>
                  <a:cubicBezTo>
                    <a:pt x="4073" y="1120"/>
                    <a:pt x="4142" y="1121"/>
                    <a:pt x="4209" y="1123"/>
                  </a:cubicBezTo>
                  <a:cubicBezTo>
                    <a:pt x="4579" y="1134"/>
                    <a:pt x="5071" y="1278"/>
                    <a:pt x="5505" y="1278"/>
                  </a:cubicBezTo>
                  <a:cubicBezTo>
                    <a:pt x="5718" y="1278"/>
                    <a:pt x="5917" y="1243"/>
                    <a:pt x="6080" y="1141"/>
                  </a:cubicBezTo>
                  <a:cubicBezTo>
                    <a:pt x="6448" y="912"/>
                    <a:pt x="6606" y="396"/>
                    <a:pt x="647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2"/>
            <p:cNvSpPr/>
            <p:nvPr/>
          </p:nvSpPr>
          <p:spPr>
            <a:xfrm>
              <a:off x="1234450" y="1881350"/>
              <a:ext cx="168000" cy="67425"/>
            </a:xfrm>
            <a:custGeom>
              <a:avLst/>
              <a:gdLst/>
              <a:ahLst/>
              <a:cxnLst/>
              <a:rect l="l" t="t" r="r" b="b"/>
              <a:pathLst>
                <a:path w="6720" h="2697" extrusionOk="0">
                  <a:moveTo>
                    <a:pt x="1723" y="1"/>
                  </a:moveTo>
                  <a:cubicBezTo>
                    <a:pt x="1522" y="1"/>
                    <a:pt x="1274" y="14"/>
                    <a:pt x="1182" y="104"/>
                  </a:cubicBezTo>
                  <a:cubicBezTo>
                    <a:pt x="1054" y="230"/>
                    <a:pt x="1076" y="742"/>
                    <a:pt x="1052" y="921"/>
                  </a:cubicBezTo>
                  <a:cubicBezTo>
                    <a:pt x="1070" y="790"/>
                    <a:pt x="820" y="374"/>
                    <a:pt x="772" y="228"/>
                  </a:cubicBezTo>
                  <a:cubicBezTo>
                    <a:pt x="0" y="427"/>
                    <a:pt x="63" y="1491"/>
                    <a:pt x="640" y="1853"/>
                  </a:cubicBezTo>
                  <a:cubicBezTo>
                    <a:pt x="803" y="1955"/>
                    <a:pt x="1002" y="1990"/>
                    <a:pt x="1215" y="1990"/>
                  </a:cubicBezTo>
                  <a:cubicBezTo>
                    <a:pt x="1648" y="1990"/>
                    <a:pt x="2140" y="1846"/>
                    <a:pt x="2510" y="1835"/>
                  </a:cubicBezTo>
                  <a:cubicBezTo>
                    <a:pt x="2578" y="1833"/>
                    <a:pt x="2647" y="1832"/>
                    <a:pt x="2717" y="1832"/>
                  </a:cubicBezTo>
                  <a:cubicBezTo>
                    <a:pt x="3253" y="1832"/>
                    <a:pt x="3848" y="1893"/>
                    <a:pt x="4338" y="2027"/>
                  </a:cubicBezTo>
                  <a:cubicBezTo>
                    <a:pt x="4822" y="2161"/>
                    <a:pt x="5246" y="2436"/>
                    <a:pt x="5713" y="2615"/>
                  </a:cubicBezTo>
                  <a:cubicBezTo>
                    <a:pt x="5770" y="2636"/>
                    <a:pt x="5842" y="2657"/>
                    <a:pt x="5919" y="2671"/>
                  </a:cubicBezTo>
                  <a:cubicBezTo>
                    <a:pt x="6001" y="2687"/>
                    <a:pt x="6089" y="2697"/>
                    <a:pt x="6172" y="2697"/>
                  </a:cubicBezTo>
                  <a:cubicBezTo>
                    <a:pt x="6473" y="2697"/>
                    <a:pt x="6720" y="2572"/>
                    <a:pt x="6448" y="2152"/>
                  </a:cubicBezTo>
                  <a:cubicBezTo>
                    <a:pt x="5801" y="1165"/>
                    <a:pt x="4776" y="515"/>
                    <a:pt x="3542" y="219"/>
                  </a:cubicBezTo>
                  <a:cubicBezTo>
                    <a:pt x="3040" y="99"/>
                    <a:pt x="2524" y="3"/>
                    <a:pt x="2004" y="3"/>
                  </a:cubicBezTo>
                  <a:cubicBezTo>
                    <a:pt x="1984" y="3"/>
                    <a:pt x="1963" y="3"/>
                    <a:pt x="1943" y="3"/>
                  </a:cubicBezTo>
                  <a:cubicBezTo>
                    <a:pt x="1938" y="3"/>
                    <a:pt x="1933" y="3"/>
                    <a:pt x="1928" y="3"/>
                  </a:cubicBezTo>
                  <a:cubicBezTo>
                    <a:pt x="1876" y="3"/>
                    <a:pt x="1803" y="1"/>
                    <a:pt x="172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2"/>
            <p:cNvSpPr/>
            <p:nvPr/>
          </p:nvSpPr>
          <p:spPr>
            <a:xfrm>
              <a:off x="1234450" y="1881350"/>
              <a:ext cx="168000" cy="67425"/>
            </a:xfrm>
            <a:custGeom>
              <a:avLst/>
              <a:gdLst/>
              <a:ahLst/>
              <a:cxnLst/>
              <a:rect l="l" t="t" r="r" b="b"/>
              <a:pathLst>
                <a:path w="6720" h="2697" extrusionOk="0">
                  <a:moveTo>
                    <a:pt x="1723" y="1"/>
                  </a:moveTo>
                  <a:cubicBezTo>
                    <a:pt x="1522" y="1"/>
                    <a:pt x="1274" y="14"/>
                    <a:pt x="1182" y="104"/>
                  </a:cubicBezTo>
                  <a:cubicBezTo>
                    <a:pt x="1054" y="230"/>
                    <a:pt x="1076" y="742"/>
                    <a:pt x="1052" y="921"/>
                  </a:cubicBezTo>
                  <a:cubicBezTo>
                    <a:pt x="1070" y="790"/>
                    <a:pt x="820" y="374"/>
                    <a:pt x="772" y="228"/>
                  </a:cubicBezTo>
                  <a:cubicBezTo>
                    <a:pt x="0" y="427"/>
                    <a:pt x="63" y="1491"/>
                    <a:pt x="640" y="1853"/>
                  </a:cubicBezTo>
                  <a:cubicBezTo>
                    <a:pt x="803" y="1955"/>
                    <a:pt x="1002" y="1990"/>
                    <a:pt x="1215" y="1990"/>
                  </a:cubicBezTo>
                  <a:cubicBezTo>
                    <a:pt x="1648" y="1990"/>
                    <a:pt x="2140" y="1846"/>
                    <a:pt x="2510" y="1835"/>
                  </a:cubicBezTo>
                  <a:cubicBezTo>
                    <a:pt x="2578" y="1833"/>
                    <a:pt x="2647" y="1832"/>
                    <a:pt x="2717" y="1832"/>
                  </a:cubicBezTo>
                  <a:cubicBezTo>
                    <a:pt x="3253" y="1832"/>
                    <a:pt x="3848" y="1893"/>
                    <a:pt x="4338" y="2027"/>
                  </a:cubicBezTo>
                  <a:cubicBezTo>
                    <a:pt x="4822" y="2161"/>
                    <a:pt x="5246" y="2436"/>
                    <a:pt x="5713" y="2615"/>
                  </a:cubicBezTo>
                  <a:cubicBezTo>
                    <a:pt x="5770" y="2636"/>
                    <a:pt x="5842" y="2657"/>
                    <a:pt x="5919" y="2671"/>
                  </a:cubicBezTo>
                  <a:cubicBezTo>
                    <a:pt x="6001" y="2687"/>
                    <a:pt x="6089" y="2697"/>
                    <a:pt x="6172" y="2697"/>
                  </a:cubicBezTo>
                  <a:cubicBezTo>
                    <a:pt x="6473" y="2697"/>
                    <a:pt x="6720" y="2572"/>
                    <a:pt x="6448" y="2152"/>
                  </a:cubicBezTo>
                  <a:cubicBezTo>
                    <a:pt x="5801" y="1165"/>
                    <a:pt x="4776" y="515"/>
                    <a:pt x="3542" y="219"/>
                  </a:cubicBezTo>
                  <a:cubicBezTo>
                    <a:pt x="3040" y="99"/>
                    <a:pt x="2524" y="3"/>
                    <a:pt x="2004" y="3"/>
                  </a:cubicBezTo>
                  <a:cubicBezTo>
                    <a:pt x="1984" y="3"/>
                    <a:pt x="1963" y="3"/>
                    <a:pt x="1943" y="3"/>
                  </a:cubicBezTo>
                  <a:cubicBezTo>
                    <a:pt x="1938" y="3"/>
                    <a:pt x="1933" y="3"/>
                    <a:pt x="1928" y="3"/>
                  </a:cubicBezTo>
                  <a:cubicBezTo>
                    <a:pt x="1876" y="3"/>
                    <a:pt x="1803" y="1"/>
                    <a:pt x="172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2"/>
            <p:cNvSpPr/>
            <p:nvPr/>
          </p:nvSpPr>
          <p:spPr>
            <a:xfrm>
              <a:off x="1250400" y="1881575"/>
              <a:ext cx="115300" cy="55500"/>
            </a:xfrm>
            <a:custGeom>
              <a:avLst/>
              <a:gdLst/>
              <a:ahLst/>
              <a:cxnLst/>
              <a:rect l="l" t="t" r="r" b="b"/>
              <a:pathLst>
                <a:path w="4612" h="2220" extrusionOk="0">
                  <a:moveTo>
                    <a:pt x="2547" y="131"/>
                  </a:moveTo>
                  <a:cubicBezTo>
                    <a:pt x="2533" y="242"/>
                    <a:pt x="2515" y="368"/>
                    <a:pt x="2494" y="493"/>
                  </a:cubicBezTo>
                  <a:cubicBezTo>
                    <a:pt x="2443" y="843"/>
                    <a:pt x="2371" y="1187"/>
                    <a:pt x="2371" y="1187"/>
                  </a:cubicBezTo>
                  <a:cubicBezTo>
                    <a:pt x="2371" y="1187"/>
                    <a:pt x="2325" y="1500"/>
                    <a:pt x="2262" y="1826"/>
                  </a:cubicBezTo>
                  <a:cubicBezTo>
                    <a:pt x="2309" y="1828"/>
                    <a:pt x="2352" y="1828"/>
                    <a:pt x="2398" y="1829"/>
                  </a:cubicBezTo>
                  <a:cubicBezTo>
                    <a:pt x="2489" y="1516"/>
                    <a:pt x="2549" y="1219"/>
                    <a:pt x="2549" y="1219"/>
                  </a:cubicBezTo>
                  <a:cubicBezTo>
                    <a:pt x="2549" y="1219"/>
                    <a:pt x="2600" y="865"/>
                    <a:pt x="2622" y="507"/>
                  </a:cubicBezTo>
                  <a:cubicBezTo>
                    <a:pt x="2630" y="384"/>
                    <a:pt x="2635" y="261"/>
                    <a:pt x="2635" y="152"/>
                  </a:cubicBezTo>
                  <a:cubicBezTo>
                    <a:pt x="2605" y="146"/>
                    <a:pt x="2576" y="138"/>
                    <a:pt x="2547" y="131"/>
                  </a:cubicBezTo>
                  <a:close/>
                  <a:moveTo>
                    <a:pt x="1935" y="31"/>
                  </a:moveTo>
                  <a:cubicBezTo>
                    <a:pt x="1927" y="127"/>
                    <a:pt x="1919" y="239"/>
                    <a:pt x="1911" y="351"/>
                  </a:cubicBezTo>
                  <a:cubicBezTo>
                    <a:pt x="1885" y="629"/>
                    <a:pt x="1861" y="907"/>
                    <a:pt x="1861" y="907"/>
                  </a:cubicBezTo>
                  <a:cubicBezTo>
                    <a:pt x="1861" y="907"/>
                    <a:pt x="1852" y="1187"/>
                    <a:pt x="1839" y="1465"/>
                  </a:cubicBezTo>
                  <a:cubicBezTo>
                    <a:pt x="1831" y="1596"/>
                    <a:pt x="1823" y="1727"/>
                    <a:pt x="1820" y="1831"/>
                  </a:cubicBezTo>
                  <a:cubicBezTo>
                    <a:pt x="1837" y="1831"/>
                    <a:pt x="1855" y="1826"/>
                    <a:pt x="1874" y="1826"/>
                  </a:cubicBezTo>
                  <a:lnTo>
                    <a:pt x="1895" y="1826"/>
                  </a:lnTo>
                  <a:cubicBezTo>
                    <a:pt x="1919" y="1727"/>
                    <a:pt x="1943" y="1604"/>
                    <a:pt x="1965" y="1479"/>
                  </a:cubicBezTo>
                  <a:cubicBezTo>
                    <a:pt x="2013" y="1201"/>
                    <a:pt x="2040" y="916"/>
                    <a:pt x="2040" y="916"/>
                  </a:cubicBezTo>
                  <a:cubicBezTo>
                    <a:pt x="2040" y="916"/>
                    <a:pt x="2051" y="635"/>
                    <a:pt x="2039" y="354"/>
                  </a:cubicBezTo>
                  <a:cubicBezTo>
                    <a:pt x="2035" y="243"/>
                    <a:pt x="2027" y="135"/>
                    <a:pt x="2019" y="42"/>
                  </a:cubicBezTo>
                  <a:cubicBezTo>
                    <a:pt x="1991" y="37"/>
                    <a:pt x="1963" y="36"/>
                    <a:pt x="1935" y="31"/>
                  </a:cubicBezTo>
                  <a:close/>
                  <a:moveTo>
                    <a:pt x="932" y="0"/>
                  </a:moveTo>
                  <a:cubicBezTo>
                    <a:pt x="894" y="2"/>
                    <a:pt x="859" y="4"/>
                    <a:pt x="822" y="8"/>
                  </a:cubicBezTo>
                  <a:cubicBezTo>
                    <a:pt x="824" y="66"/>
                    <a:pt x="825" y="123"/>
                    <a:pt x="832" y="181"/>
                  </a:cubicBezTo>
                  <a:cubicBezTo>
                    <a:pt x="860" y="504"/>
                    <a:pt x="911" y="825"/>
                    <a:pt x="911" y="825"/>
                  </a:cubicBezTo>
                  <a:cubicBezTo>
                    <a:pt x="911" y="825"/>
                    <a:pt x="980" y="1144"/>
                    <a:pt x="1070" y="1452"/>
                  </a:cubicBezTo>
                  <a:cubicBezTo>
                    <a:pt x="1119" y="1626"/>
                    <a:pt x="1174" y="1796"/>
                    <a:pt x="1218" y="1913"/>
                  </a:cubicBezTo>
                  <a:cubicBezTo>
                    <a:pt x="1238" y="1908"/>
                    <a:pt x="1258" y="1906"/>
                    <a:pt x="1279" y="1903"/>
                  </a:cubicBezTo>
                  <a:cubicBezTo>
                    <a:pt x="1260" y="1780"/>
                    <a:pt x="1226" y="1602"/>
                    <a:pt x="1194" y="1425"/>
                  </a:cubicBezTo>
                  <a:cubicBezTo>
                    <a:pt x="1142" y="1108"/>
                    <a:pt x="1087" y="793"/>
                    <a:pt x="1087" y="793"/>
                  </a:cubicBezTo>
                  <a:cubicBezTo>
                    <a:pt x="1087" y="793"/>
                    <a:pt x="1022" y="480"/>
                    <a:pt x="958" y="165"/>
                  </a:cubicBezTo>
                  <a:cubicBezTo>
                    <a:pt x="947" y="109"/>
                    <a:pt x="940" y="53"/>
                    <a:pt x="932" y="0"/>
                  </a:cubicBezTo>
                  <a:close/>
                  <a:moveTo>
                    <a:pt x="126" y="226"/>
                  </a:moveTo>
                  <a:lnTo>
                    <a:pt x="126" y="226"/>
                  </a:lnTo>
                  <a:cubicBezTo>
                    <a:pt x="91" y="235"/>
                    <a:pt x="56" y="247"/>
                    <a:pt x="23" y="261"/>
                  </a:cubicBezTo>
                  <a:cubicBezTo>
                    <a:pt x="13" y="339"/>
                    <a:pt x="7" y="424"/>
                    <a:pt x="7" y="509"/>
                  </a:cubicBezTo>
                  <a:cubicBezTo>
                    <a:pt x="0" y="864"/>
                    <a:pt x="102" y="1204"/>
                    <a:pt x="102" y="1204"/>
                  </a:cubicBezTo>
                  <a:cubicBezTo>
                    <a:pt x="102" y="1204"/>
                    <a:pt x="214" y="1540"/>
                    <a:pt x="392" y="1839"/>
                  </a:cubicBezTo>
                  <a:cubicBezTo>
                    <a:pt x="421" y="1887"/>
                    <a:pt x="448" y="1932"/>
                    <a:pt x="477" y="1978"/>
                  </a:cubicBezTo>
                  <a:cubicBezTo>
                    <a:pt x="518" y="1980"/>
                    <a:pt x="558" y="1980"/>
                    <a:pt x="603" y="1980"/>
                  </a:cubicBezTo>
                  <a:cubicBezTo>
                    <a:pt x="573" y="1914"/>
                    <a:pt x="541" y="1847"/>
                    <a:pt x="509" y="1778"/>
                  </a:cubicBezTo>
                  <a:cubicBezTo>
                    <a:pt x="365" y="1473"/>
                    <a:pt x="277" y="1152"/>
                    <a:pt x="277" y="1152"/>
                  </a:cubicBezTo>
                  <a:cubicBezTo>
                    <a:pt x="277" y="1152"/>
                    <a:pt x="163" y="837"/>
                    <a:pt x="136" y="504"/>
                  </a:cubicBezTo>
                  <a:cubicBezTo>
                    <a:pt x="126" y="406"/>
                    <a:pt x="125" y="314"/>
                    <a:pt x="126" y="226"/>
                  </a:cubicBezTo>
                  <a:close/>
                  <a:moveTo>
                    <a:pt x="4120" y="661"/>
                  </a:moveTo>
                  <a:cubicBezTo>
                    <a:pt x="4074" y="752"/>
                    <a:pt x="4045" y="813"/>
                    <a:pt x="4045" y="813"/>
                  </a:cubicBezTo>
                  <a:cubicBezTo>
                    <a:pt x="4045" y="813"/>
                    <a:pt x="3920" y="1132"/>
                    <a:pt x="3844" y="1466"/>
                  </a:cubicBezTo>
                  <a:cubicBezTo>
                    <a:pt x="3789" y="1690"/>
                    <a:pt x="3762" y="1914"/>
                    <a:pt x="3756" y="2040"/>
                  </a:cubicBezTo>
                  <a:cubicBezTo>
                    <a:pt x="3770" y="2042"/>
                    <a:pt x="3785" y="2048"/>
                    <a:pt x="3797" y="2055"/>
                  </a:cubicBezTo>
                  <a:cubicBezTo>
                    <a:pt x="3834" y="1937"/>
                    <a:pt x="3890" y="1716"/>
                    <a:pt x="3965" y="1500"/>
                  </a:cubicBezTo>
                  <a:cubicBezTo>
                    <a:pt x="4072" y="1185"/>
                    <a:pt x="4211" y="883"/>
                    <a:pt x="4211" y="883"/>
                  </a:cubicBezTo>
                  <a:cubicBezTo>
                    <a:pt x="4211" y="883"/>
                    <a:pt x="4234" y="827"/>
                    <a:pt x="4269" y="741"/>
                  </a:cubicBezTo>
                  <a:cubicBezTo>
                    <a:pt x="4219" y="713"/>
                    <a:pt x="4170" y="688"/>
                    <a:pt x="4120" y="661"/>
                  </a:cubicBezTo>
                  <a:close/>
                  <a:moveTo>
                    <a:pt x="4491" y="872"/>
                  </a:moveTo>
                  <a:cubicBezTo>
                    <a:pt x="4379" y="1131"/>
                    <a:pt x="4296" y="1379"/>
                    <a:pt x="4296" y="1379"/>
                  </a:cubicBezTo>
                  <a:cubicBezTo>
                    <a:pt x="4296" y="1379"/>
                    <a:pt x="4213" y="1679"/>
                    <a:pt x="4157" y="1986"/>
                  </a:cubicBezTo>
                  <a:cubicBezTo>
                    <a:pt x="4146" y="2050"/>
                    <a:pt x="4136" y="2114"/>
                    <a:pt x="4128" y="2176"/>
                  </a:cubicBezTo>
                  <a:cubicBezTo>
                    <a:pt x="4159" y="2191"/>
                    <a:pt x="4191" y="2207"/>
                    <a:pt x="4226" y="2219"/>
                  </a:cubicBezTo>
                  <a:cubicBezTo>
                    <a:pt x="4243" y="2154"/>
                    <a:pt x="4264" y="2084"/>
                    <a:pt x="4283" y="2016"/>
                  </a:cubicBezTo>
                  <a:cubicBezTo>
                    <a:pt x="4370" y="1722"/>
                    <a:pt x="4469" y="1433"/>
                    <a:pt x="4469" y="1433"/>
                  </a:cubicBezTo>
                  <a:cubicBezTo>
                    <a:pt x="4469" y="1433"/>
                    <a:pt x="4531" y="1201"/>
                    <a:pt x="4611" y="947"/>
                  </a:cubicBezTo>
                  <a:cubicBezTo>
                    <a:pt x="4570" y="920"/>
                    <a:pt x="4530" y="896"/>
                    <a:pt x="4491" y="872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2"/>
            <p:cNvSpPr/>
            <p:nvPr/>
          </p:nvSpPr>
          <p:spPr>
            <a:xfrm>
              <a:off x="1238075" y="1901625"/>
              <a:ext cx="164400" cy="47150"/>
            </a:xfrm>
            <a:custGeom>
              <a:avLst/>
              <a:gdLst/>
              <a:ahLst/>
              <a:cxnLst/>
              <a:rect l="l" t="t" r="r" b="b"/>
              <a:pathLst>
                <a:path w="6576" h="1886" extrusionOk="0">
                  <a:moveTo>
                    <a:pt x="77" y="1"/>
                  </a:moveTo>
                  <a:cubicBezTo>
                    <a:pt x="1" y="378"/>
                    <a:pt x="161" y="831"/>
                    <a:pt x="498" y="1040"/>
                  </a:cubicBezTo>
                  <a:cubicBezTo>
                    <a:pt x="662" y="1143"/>
                    <a:pt x="861" y="1177"/>
                    <a:pt x="1075" y="1177"/>
                  </a:cubicBezTo>
                  <a:cubicBezTo>
                    <a:pt x="1508" y="1177"/>
                    <a:pt x="1999" y="1034"/>
                    <a:pt x="2369" y="1023"/>
                  </a:cubicBezTo>
                  <a:cubicBezTo>
                    <a:pt x="2439" y="1020"/>
                    <a:pt x="2511" y="1019"/>
                    <a:pt x="2585" y="1019"/>
                  </a:cubicBezTo>
                  <a:cubicBezTo>
                    <a:pt x="3117" y="1019"/>
                    <a:pt x="3708" y="1081"/>
                    <a:pt x="4194" y="1214"/>
                  </a:cubicBezTo>
                  <a:cubicBezTo>
                    <a:pt x="4680" y="1347"/>
                    <a:pt x="5104" y="1624"/>
                    <a:pt x="5569" y="1801"/>
                  </a:cubicBezTo>
                  <a:cubicBezTo>
                    <a:pt x="5625" y="1825"/>
                    <a:pt x="5697" y="1846"/>
                    <a:pt x="5774" y="1860"/>
                  </a:cubicBezTo>
                  <a:cubicBezTo>
                    <a:pt x="5856" y="1876"/>
                    <a:pt x="5944" y="1886"/>
                    <a:pt x="6028" y="1886"/>
                  </a:cubicBezTo>
                  <a:cubicBezTo>
                    <a:pt x="6328" y="1886"/>
                    <a:pt x="6575" y="1761"/>
                    <a:pt x="6302" y="1342"/>
                  </a:cubicBezTo>
                  <a:cubicBezTo>
                    <a:pt x="6054" y="962"/>
                    <a:pt x="5748" y="634"/>
                    <a:pt x="5397" y="357"/>
                  </a:cubicBezTo>
                  <a:lnTo>
                    <a:pt x="5397" y="357"/>
                  </a:lnTo>
                  <a:cubicBezTo>
                    <a:pt x="5546" y="681"/>
                    <a:pt x="5786" y="1290"/>
                    <a:pt x="5473" y="1290"/>
                  </a:cubicBezTo>
                  <a:cubicBezTo>
                    <a:pt x="5464" y="1290"/>
                    <a:pt x="5455" y="1289"/>
                    <a:pt x="5445" y="1288"/>
                  </a:cubicBezTo>
                  <a:cubicBezTo>
                    <a:pt x="5013" y="1245"/>
                    <a:pt x="4121" y="510"/>
                    <a:pt x="2666" y="510"/>
                  </a:cubicBezTo>
                  <a:cubicBezTo>
                    <a:pt x="2494" y="510"/>
                    <a:pt x="2315" y="520"/>
                    <a:pt x="2127" y="543"/>
                  </a:cubicBezTo>
                  <a:cubicBezTo>
                    <a:pt x="1915" y="569"/>
                    <a:pt x="1723" y="580"/>
                    <a:pt x="1550" y="580"/>
                  </a:cubicBezTo>
                  <a:cubicBezTo>
                    <a:pt x="554" y="580"/>
                    <a:pt x="189" y="197"/>
                    <a:pt x="7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2"/>
            <p:cNvSpPr/>
            <p:nvPr/>
          </p:nvSpPr>
          <p:spPr>
            <a:xfrm>
              <a:off x="755575" y="1554625"/>
              <a:ext cx="791650" cy="492275"/>
            </a:xfrm>
            <a:custGeom>
              <a:avLst/>
              <a:gdLst/>
              <a:ahLst/>
              <a:cxnLst/>
              <a:rect l="l" t="t" r="r" b="b"/>
              <a:pathLst>
                <a:path w="31666" h="19691" extrusionOk="0">
                  <a:moveTo>
                    <a:pt x="22145" y="0"/>
                  </a:moveTo>
                  <a:lnTo>
                    <a:pt x="22001" y="865"/>
                  </a:lnTo>
                  <a:cubicBezTo>
                    <a:pt x="21984" y="852"/>
                    <a:pt x="21966" y="844"/>
                    <a:pt x="21948" y="833"/>
                  </a:cubicBezTo>
                  <a:lnTo>
                    <a:pt x="21948" y="833"/>
                  </a:lnTo>
                  <a:cubicBezTo>
                    <a:pt x="22551" y="1769"/>
                    <a:pt x="23694" y="3594"/>
                    <a:pt x="23517" y="3703"/>
                  </a:cubicBezTo>
                  <a:cubicBezTo>
                    <a:pt x="23506" y="3709"/>
                    <a:pt x="23492" y="3712"/>
                    <a:pt x="23475" y="3712"/>
                  </a:cubicBezTo>
                  <a:cubicBezTo>
                    <a:pt x="23108" y="3712"/>
                    <a:pt x="21336" y="2288"/>
                    <a:pt x="21336" y="2288"/>
                  </a:cubicBezTo>
                  <a:lnTo>
                    <a:pt x="21336" y="2288"/>
                  </a:lnTo>
                  <a:lnTo>
                    <a:pt x="22457" y="4328"/>
                  </a:lnTo>
                  <a:cubicBezTo>
                    <a:pt x="21100" y="3558"/>
                    <a:pt x="19644" y="3420"/>
                    <a:pt x="18775" y="3420"/>
                  </a:cubicBezTo>
                  <a:cubicBezTo>
                    <a:pt x="18288" y="3420"/>
                    <a:pt x="17985" y="3463"/>
                    <a:pt x="17985" y="3463"/>
                  </a:cubicBezTo>
                  <a:cubicBezTo>
                    <a:pt x="19427" y="3703"/>
                    <a:pt x="22478" y="5350"/>
                    <a:pt x="22478" y="5350"/>
                  </a:cubicBezTo>
                  <a:lnTo>
                    <a:pt x="20294" y="5484"/>
                  </a:lnTo>
                  <a:lnTo>
                    <a:pt x="22457" y="5772"/>
                  </a:lnTo>
                  <a:cubicBezTo>
                    <a:pt x="22457" y="5772"/>
                    <a:pt x="21785" y="6685"/>
                    <a:pt x="18947" y="7550"/>
                  </a:cubicBezTo>
                  <a:cubicBezTo>
                    <a:pt x="17732" y="7920"/>
                    <a:pt x="16676" y="8026"/>
                    <a:pt x="15865" y="8026"/>
                  </a:cubicBezTo>
                  <a:cubicBezTo>
                    <a:pt x="14783" y="8026"/>
                    <a:pt x="14140" y="7838"/>
                    <a:pt x="14140" y="7838"/>
                  </a:cubicBezTo>
                  <a:lnTo>
                    <a:pt x="16110" y="6733"/>
                  </a:lnTo>
                  <a:lnTo>
                    <a:pt x="16110" y="6733"/>
                  </a:lnTo>
                  <a:cubicBezTo>
                    <a:pt x="15403" y="6924"/>
                    <a:pt x="14661" y="7003"/>
                    <a:pt x="13917" y="7003"/>
                  </a:cubicBezTo>
                  <a:cubicBezTo>
                    <a:pt x="10353" y="7003"/>
                    <a:pt x="6733" y="5193"/>
                    <a:pt x="6733" y="5193"/>
                  </a:cubicBezTo>
                  <a:lnTo>
                    <a:pt x="6733" y="5193"/>
                  </a:lnTo>
                  <a:cubicBezTo>
                    <a:pt x="6733" y="5193"/>
                    <a:pt x="7001" y="5956"/>
                    <a:pt x="6592" y="5956"/>
                  </a:cubicBezTo>
                  <a:cubicBezTo>
                    <a:pt x="6377" y="5956"/>
                    <a:pt x="5973" y="5744"/>
                    <a:pt x="5243" y="5097"/>
                  </a:cubicBezTo>
                  <a:cubicBezTo>
                    <a:pt x="4493" y="4432"/>
                    <a:pt x="4098" y="3682"/>
                    <a:pt x="3893" y="2992"/>
                  </a:cubicBezTo>
                  <a:lnTo>
                    <a:pt x="3893" y="2992"/>
                  </a:lnTo>
                  <a:cubicBezTo>
                    <a:pt x="3906" y="3665"/>
                    <a:pt x="4090" y="4424"/>
                    <a:pt x="4090" y="4424"/>
                  </a:cubicBezTo>
                  <a:cubicBezTo>
                    <a:pt x="3653" y="4498"/>
                    <a:pt x="3230" y="4749"/>
                    <a:pt x="2860" y="5041"/>
                  </a:cubicBezTo>
                  <a:cubicBezTo>
                    <a:pt x="3045" y="5024"/>
                    <a:pt x="3241" y="5008"/>
                    <a:pt x="3418" y="5008"/>
                  </a:cubicBezTo>
                  <a:cubicBezTo>
                    <a:pt x="3564" y="5008"/>
                    <a:pt x="3697" y="5019"/>
                    <a:pt x="3799" y="5049"/>
                  </a:cubicBezTo>
                  <a:cubicBezTo>
                    <a:pt x="4282" y="5193"/>
                    <a:pt x="3030" y="6733"/>
                    <a:pt x="3030" y="6733"/>
                  </a:cubicBezTo>
                  <a:cubicBezTo>
                    <a:pt x="3030" y="6733"/>
                    <a:pt x="3734" y="6066"/>
                    <a:pt x="4200" y="6066"/>
                  </a:cubicBezTo>
                  <a:cubicBezTo>
                    <a:pt x="4265" y="6066"/>
                    <a:pt x="4325" y="6078"/>
                    <a:pt x="4378" y="6108"/>
                  </a:cubicBezTo>
                  <a:cubicBezTo>
                    <a:pt x="4809" y="6347"/>
                    <a:pt x="2414" y="8814"/>
                    <a:pt x="2414" y="8814"/>
                  </a:cubicBezTo>
                  <a:cubicBezTo>
                    <a:pt x="2414" y="8814"/>
                    <a:pt x="4009" y="7580"/>
                    <a:pt x="5080" y="7580"/>
                  </a:cubicBezTo>
                  <a:cubicBezTo>
                    <a:pt x="5153" y="7580"/>
                    <a:pt x="5223" y="7585"/>
                    <a:pt x="5290" y="7598"/>
                  </a:cubicBezTo>
                  <a:cubicBezTo>
                    <a:pt x="6349" y="7790"/>
                    <a:pt x="5868" y="10098"/>
                    <a:pt x="5868" y="10098"/>
                  </a:cubicBezTo>
                  <a:cubicBezTo>
                    <a:pt x="5868" y="10098"/>
                    <a:pt x="6174" y="9124"/>
                    <a:pt x="6384" y="9124"/>
                  </a:cubicBezTo>
                  <a:cubicBezTo>
                    <a:pt x="6450" y="9124"/>
                    <a:pt x="6506" y="9220"/>
                    <a:pt x="6541" y="9473"/>
                  </a:cubicBezTo>
                  <a:cubicBezTo>
                    <a:pt x="6676" y="10466"/>
                    <a:pt x="4437" y="13113"/>
                    <a:pt x="3725" y="13113"/>
                  </a:cubicBezTo>
                  <a:cubicBezTo>
                    <a:pt x="3679" y="13113"/>
                    <a:pt x="3639" y="13102"/>
                    <a:pt x="3607" y="13078"/>
                  </a:cubicBezTo>
                  <a:cubicBezTo>
                    <a:pt x="3078" y="12695"/>
                    <a:pt x="3506" y="11381"/>
                    <a:pt x="3506" y="11380"/>
                  </a:cubicBezTo>
                  <a:lnTo>
                    <a:pt x="3506" y="11380"/>
                  </a:lnTo>
                  <a:cubicBezTo>
                    <a:pt x="3506" y="11381"/>
                    <a:pt x="2932" y="12427"/>
                    <a:pt x="2426" y="12427"/>
                  </a:cubicBezTo>
                  <a:cubicBezTo>
                    <a:pt x="2387" y="12427"/>
                    <a:pt x="2347" y="12421"/>
                    <a:pt x="2309" y="12407"/>
                  </a:cubicBezTo>
                  <a:cubicBezTo>
                    <a:pt x="1780" y="12215"/>
                    <a:pt x="3126" y="10963"/>
                    <a:pt x="3126" y="10819"/>
                  </a:cubicBezTo>
                  <a:cubicBezTo>
                    <a:pt x="3126" y="10810"/>
                    <a:pt x="3121" y="10806"/>
                    <a:pt x="3111" y="10806"/>
                  </a:cubicBezTo>
                  <a:cubicBezTo>
                    <a:pt x="2971" y="10806"/>
                    <a:pt x="1817" y="11734"/>
                    <a:pt x="837" y="11734"/>
                  </a:cubicBezTo>
                  <a:cubicBezTo>
                    <a:pt x="814" y="11734"/>
                    <a:pt x="792" y="11733"/>
                    <a:pt x="769" y="11732"/>
                  </a:cubicBezTo>
                  <a:cubicBezTo>
                    <a:pt x="529" y="11721"/>
                    <a:pt x="389" y="11547"/>
                    <a:pt x="313" y="11283"/>
                  </a:cubicBezTo>
                  <a:cubicBezTo>
                    <a:pt x="72" y="12418"/>
                    <a:pt x="0" y="13272"/>
                    <a:pt x="0" y="13272"/>
                  </a:cubicBezTo>
                  <a:lnTo>
                    <a:pt x="865" y="12984"/>
                  </a:lnTo>
                  <a:lnTo>
                    <a:pt x="865" y="12984"/>
                  </a:lnTo>
                  <a:cubicBezTo>
                    <a:pt x="289" y="15437"/>
                    <a:pt x="2886" y="17528"/>
                    <a:pt x="2886" y="17528"/>
                  </a:cubicBezTo>
                  <a:cubicBezTo>
                    <a:pt x="2959" y="18322"/>
                    <a:pt x="4114" y="19549"/>
                    <a:pt x="4114" y="19549"/>
                  </a:cubicBezTo>
                  <a:cubicBezTo>
                    <a:pt x="4763" y="17459"/>
                    <a:pt x="3898" y="13999"/>
                    <a:pt x="3898" y="13994"/>
                  </a:cubicBezTo>
                  <a:lnTo>
                    <a:pt x="3898" y="13994"/>
                  </a:lnTo>
                  <a:cubicBezTo>
                    <a:pt x="3899" y="14001"/>
                    <a:pt x="3904" y="14004"/>
                    <a:pt x="3912" y="14004"/>
                  </a:cubicBezTo>
                  <a:cubicBezTo>
                    <a:pt x="4027" y="14004"/>
                    <a:pt x="4792" y="13318"/>
                    <a:pt x="4846" y="13248"/>
                  </a:cubicBezTo>
                  <a:cubicBezTo>
                    <a:pt x="5140" y="12874"/>
                    <a:pt x="5446" y="12482"/>
                    <a:pt x="5695" y="12076"/>
                  </a:cubicBezTo>
                  <a:cubicBezTo>
                    <a:pt x="5764" y="12257"/>
                    <a:pt x="5786" y="12455"/>
                    <a:pt x="5761" y="12643"/>
                  </a:cubicBezTo>
                  <a:cubicBezTo>
                    <a:pt x="6688" y="11713"/>
                    <a:pt x="7254" y="10432"/>
                    <a:pt x="7315" y="9121"/>
                  </a:cubicBezTo>
                  <a:cubicBezTo>
                    <a:pt x="8207" y="9684"/>
                    <a:pt x="9134" y="10124"/>
                    <a:pt x="10103" y="10290"/>
                  </a:cubicBezTo>
                  <a:cubicBezTo>
                    <a:pt x="11170" y="10473"/>
                    <a:pt x="12263" y="10635"/>
                    <a:pt x="13353" y="10635"/>
                  </a:cubicBezTo>
                  <a:cubicBezTo>
                    <a:pt x="13798" y="10635"/>
                    <a:pt x="14242" y="10608"/>
                    <a:pt x="14683" y="10544"/>
                  </a:cubicBezTo>
                  <a:cubicBezTo>
                    <a:pt x="15275" y="10458"/>
                    <a:pt x="15852" y="10304"/>
                    <a:pt x="16426" y="10132"/>
                  </a:cubicBezTo>
                  <a:cubicBezTo>
                    <a:pt x="17086" y="9934"/>
                    <a:pt x="17716" y="9820"/>
                    <a:pt x="18335" y="9510"/>
                  </a:cubicBezTo>
                  <a:cubicBezTo>
                    <a:pt x="18335" y="9510"/>
                    <a:pt x="18335" y="9510"/>
                    <a:pt x="18335" y="9510"/>
                  </a:cubicBezTo>
                  <a:lnTo>
                    <a:pt x="18335" y="9510"/>
                  </a:lnTo>
                  <a:cubicBezTo>
                    <a:pt x="18342" y="9510"/>
                    <a:pt x="18178" y="9870"/>
                    <a:pt x="18151" y="9913"/>
                  </a:cubicBezTo>
                  <a:cubicBezTo>
                    <a:pt x="18023" y="10098"/>
                    <a:pt x="17775" y="10284"/>
                    <a:pt x="17619" y="10460"/>
                  </a:cubicBezTo>
                  <a:cubicBezTo>
                    <a:pt x="18874" y="10170"/>
                    <a:pt x="20057" y="9908"/>
                    <a:pt x="21171" y="9227"/>
                  </a:cubicBezTo>
                  <a:cubicBezTo>
                    <a:pt x="21342" y="9121"/>
                    <a:pt x="22544" y="8423"/>
                    <a:pt x="22508" y="8150"/>
                  </a:cubicBezTo>
                  <a:lnTo>
                    <a:pt x="22508" y="8150"/>
                  </a:lnTo>
                  <a:cubicBezTo>
                    <a:pt x="22940" y="11323"/>
                    <a:pt x="26690" y="14207"/>
                    <a:pt x="26906" y="14568"/>
                  </a:cubicBezTo>
                  <a:cubicBezTo>
                    <a:pt x="27122" y="14928"/>
                    <a:pt x="27122" y="18607"/>
                    <a:pt x="27122" y="18607"/>
                  </a:cubicBezTo>
                  <a:lnTo>
                    <a:pt x="27482" y="18319"/>
                  </a:lnTo>
                  <a:lnTo>
                    <a:pt x="27338" y="19691"/>
                  </a:lnTo>
                  <a:cubicBezTo>
                    <a:pt x="28275" y="19186"/>
                    <a:pt x="29862" y="15724"/>
                    <a:pt x="29862" y="15724"/>
                  </a:cubicBezTo>
                  <a:lnTo>
                    <a:pt x="30368" y="16589"/>
                  </a:lnTo>
                  <a:cubicBezTo>
                    <a:pt x="30368" y="16589"/>
                    <a:pt x="31595" y="14858"/>
                    <a:pt x="31666" y="10963"/>
                  </a:cubicBezTo>
                  <a:cubicBezTo>
                    <a:pt x="31666" y="10944"/>
                    <a:pt x="31664" y="10925"/>
                    <a:pt x="31664" y="10906"/>
                  </a:cubicBezTo>
                  <a:cubicBezTo>
                    <a:pt x="31525" y="11267"/>
                    <a:pt x="31373" y="11552"/>
                    <a:pt x="31209" y="11684"/>
                  </a:cubicBezTo>
                  <a:cubicBezTo>
                    <a:pt x="31131" y="11747"/>
                    <a:pt x="31058" y="11775"/>
                    <a:pt x="30988" y="11775"/>
                  </a:cubicBezTo>
                  <a:cubicBezTo>
                    <a:pt x="30366" y="11775"/>
                    <a:pt x="30056" y="9522"/>
                    <a:pt x="30056" y="9521"/>
                  </a:cubicBezTo>
                  <a:lnTo>
                    <a:pt x="30056" y="9521"/>
                  </a:lnTo>
                  <a:cubicBezTo>
                    <a:pt x="30056" y="9522"/>
                    <a:pt x="30391" y="12839"/>
                    <a:pt x="29527" y="12887"/>
                  </a:cubicBezTo>
                  <a:cubicBezTo>
                    <a:pt x="29512" y="12887"/>
                    <a:pt x="29497" y="12888"/>
                    <a:pt x="29482" y="12888"/>
                  </a:cubicBezTo>
                  <a:cubicBezTo>
                    <a:pt x="28612" y="12888"/>
                    <a:pt x="27218" y="11539"/>
                    <a:pt x="27218" y="11539"/>
                  </a:cubicBezTo>
                  <a:lnTo>
                    <a:pt x="27218" y="11539"/>
                  </a:lnTo>
                  <a:cubicBezTo>
                    <a:pt x="27218" y="11539"/>
                    <a:pt x="27504" y="12555"/>
                    <a:pt x="27062" y="12555"/>
                  </a:cubicBezTo>
                  <a:cubicBezTo>
                    <a:pt x="26903" y="12555"/>
                    <a:pt x="26651" y="12424"/>
                    <a:pt x="26257" y="12068"/>
                  </a:cubicBezTo>
                  <a:cubicBezTo>
                    <a:pt x="24765" y="10722"/>
                    <a:pt x="23661" y="7933"/>
                    <a:pt x="23757" y="7500"/>
                  </a:cubicBezTo>
                  <a:cubicBezTo>
                    <a:pt x="23773" y="7424"/>
                    <a:pt x="23840" y="7393"/>
                    <a:pt x="23937" y="7393"/>
                  </a:cubicBezTo>
                  <a:cubicBezTo>
                    <a:pt x="24394" y="7393"/>
                    <a:pt x="25536" y="8077"/>
                    <a:pt x="25536" y="8077"/>
                  </a:cubicBezTo>
                  <a:cubicBezTo>
                    <a:pt x="25536" y="8077"/>
                    <a:pt x="23996" y="6685"/>
                    <a:pt x="23900" y="6204"/>
                  </a:cubicBezTo>
                  <a:cubicBezTo>
                    <a:pt x="23887" y="6138"/>
                    <a:pt x="23912" y="6110"/>
                    <a:pt x="23963" y="6110"/>
                  </a:cubicBezTo>
                  <a:cubicBezTo>
                    <a:pt x="24291" y="6110"/>
                    <a:pt x="25728" y="7260"/>
                    <a:pt x="25728" y="7260"/>
                  </a:cubicBezTo>
                  <a:cubicBezTo>
                    <a:pt x="25728" y="7260"/>
                    <a:pt x="24812" y="6252"/>
                    <a:pt x="24524" y="5529"/>
                  </a:cubicBezTo>
                  <a:cubicBezTo>
                    <a:pt x="24431" y="5297"/>
                    <a:pt x="24699" y="5218"/>
                    <a:pt x="25104" y="5218"/>
                  </a:cubicBezTo>
                  <a:cubicBezTo>
                    <a:pt x="25958" y="5218"/>
                    <a:pt x="27424" y="5567"/>
                    <a:pt x="27424" y="5567"/>
                  </a:cubicBezTo>
                  <a:cubicBezTo>
                    <a:pt x="27424" y="5567"/>
                    <a:pt x="25773" y="5096"/>
                    <a:pt x="25485" y="4760"/>
                  </a:cubicBezTo>
                  <a:cubicBezTo>
                    <a:pt x="25390" y="4648"/>
                    <a:pt x="25616" y="4611"/>
                    <a:pt x="25962" y="4611"/>
                  </a:cubicBezTo>
                  <a:cubicBezTo>
                    <a:pt x="26663" y="4611"/>
                    <a:pt x="27856" y="4765"/>
                    <a:pt x="27856" y="4765"/>
                  </a:cubicBezTo>
                  <a:cubicBezTo>
                    <a:pt x="27856" y="4765"/>
                    <a:pt x="26016" y="4183"/>
                    <a:pt x="25680" y="3318"/>
                  </a:cubicBezTo>
                  <a:cubicBezTo>
                    <a:pt x="25589" y="3088"/>
                    <a:pt x="25741" y="2875"/>
                    <a:pt x="26009" y="2688"/>
                  </a:cubicBezTo>
                  <a:cubicBezTo>
                    <a:pt x="25978" y="2687"/>
                    <a:pt x="25948" y="2687"/>
                    <a:pt x="25919" y="2687"/>
                  </a:cubicBezTo>
                  <a:cubicBezTo>
                    <a:pt x="25406" y="2687"/>
                    <a:pt x="25101" y="2811"/>
                    <a:pt x="25101" y="2811"/>
                  </a:cubicBezTo>
                  <a:cubicBezTo>
                    <a:pt x="25066" y="2728"/>
                    <a:pt x="25026" y="2651"/>
                    <a:pt x="24986" y="2571"/>
                  </a:cubicBezTo>
                  <a:cubicBezTo>
                    <a:pt x="24901" y="2675"/>
                    <a:pt x="24797" y="2753"/>
                    <a:pt x="24669" y="2787"/>
                  </a:cubicBezTo>
                  <a:cubicBezTo>
                    <a:pt x="24654" y="2791"/>
                    <a:pt x="24637" y="2793"/>
                    <a:pt x="24620" y="2793"/>
                  </a:cubicBezTo>
                  <a:cubicBezTo>
                    <a:pt x="24174" y="2793"/>
                    <a:pt x="23326" y="1388"/>
                    <a:pt x="22701" y="224"/>
                  </a:cubicBezTo>
                  <a:cubicBezTo>
                    <a:pt x="22369" y="59"/>
                    <a:pt x="22145" y="0"/>
                    <a:pt x="2214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2"/>
            <p:cNvSpPr/>
            <p:nvPr/>
          </p:nvSpPr>
          <p:spPr>
            <a:xfrm>
              <a:off x="1344525" y="1814650"/>
              <a:ext cx="131125" cy="119875"/>
            </a:xfrm>
            <a:custGeom>
              <a:avLst/>
              <a:gdLst/>
              <a:ahLst/>
              <a:cxnLst/>
              <a:rect l="l" t="t" r="r" b="b"/>
              <a:pathLst>
                <a:path w="5245" h="4795" extrusionOk="0">
                  <a:moveTo>
                    <a:pt x="12" y="1"/>
                  </a:moveTo>
                  <a:cubicBezTo>
                    <a:pt x="12" y="1"/>
                    <a:pt x="12" y="1"/>
                    <a:pt x="12" y="1"/>
                  </a:cubicBezTo>
                  <a:cubicBezTo>
                    <a:pt x="0" y="9"/>
                    <a:pt x="119" y="201"/>
                    <a:pt x="304" y="484"/>
                  </a:cubicBezTo>
                  <a:cubicBezTo>
                    <a:pt x="491" y="768"/>
                    <a:pt x="747" y="1143"/>
                    <a:pt x="1016" y="1505"/>
                  </a:cubicBezTo>
                  <a:cubicBezTo>
                    <a:pt x="1286" y="1872"/>
                    <a:pt x="1572" y="2223"/>
                    <a:pt x="1797" y="2479"/>
                  </a:cubicBezTo>
                  <a:cubicBezTo>
                    <a:pt x="2021" y="2735"/>
                    <a:pt x="2181" y="2896"/>
                    <a:pt x="2181" y="2896"/>
                  </a:cubicBezTo>
                  <a:cubicBezTo>
                    <a:pt x="2181" y="2896"/>
                    <a:pt x="2821" y="3552"/>
                    <a:pt x="3591" y="4044"/>
                  </a:cubicBezTo>
                  <a:cubicBezTo>
                    <a:pt x="3977" y="4292"/>
                    <a:pt x="4381" y="4500"/>
                    <a:pt x="4699" y="4623"/>
                  </a:cubicBezTo>
                  <a:cubicBezTo>
                    <a:pt x="4857" y="4687"/>
                    <a:pt x="4990" y="4732"/>
                    <a:pt x="5088" y="4759"/>
                  </a:cubicBezTo>
                  <a:cubicBezTo>
                    <a:pt x="5166" y="4780"/>
                    <a:pt x="5218" y="4794"/>
                    <a:pt x="5234" y="4794"/>
                  </a:cubicBezTo>
                  <a:cubicBezTo>
                    <a:pt x="5237" y="4794"/>
                    <a:pt x="5239" y="4794"/>
                    <a:pt x="5240" y="4793"/>
                  </a:cubicBezTo>
                  <a:cubicBezTo>
                    <a:pt x="5244" y="4780"/>
                    <a:pt x="5030" y="4703"/>
                    <a:pt x="4725" y="4559"/>
                  </a:cubicBezTo>
                  <a:cubicBezTo>
                    <a:pt x="4419" y="4415"/>
                    <a:pt x="4029" y="4196"/>
                    <a:pt x="3662" y="3937"/>
                  </a:cubicBezTo>
                  <a:cubicBezTo>
                    <a:pt x="2923" y="3429"/>
                    <a:pt x="2309" y="2770"/>
                    <a:pt x="2309" y="2770"/>
                  </a:cubicBezTo>
                  <a:cubicBezTo>
                    <a:pt x="2309" y="2770"/>
                    <a:pt x="2148" y="2615"/>
                    <a:pt x="1919" y="2367"/>
                  </a:cubicBezTo>
                  <a:cubicBezTo>
                    <a:pt x="1690" y="2121"/>
                    <a:pt x="1396" y="1779"/>
                    <a:pt x="1116" y="1427"/>
                  </a:cubicBezTo>
                  <a:cubicBezTo>
                    <a:pt x="837" y="1075"/>
                    <a:pt x="566" y="714"/>
                    <a:pt x="363" y="444"/>
                  </a:cubicBezTo>
                  <a:cubicBezTo>
                    <a:pt x="163" y="178"/>
                    <a:pt x="27" y="1"/>
                    <a:pt x="1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2"/>
            <p:cNvSpPr/>
            <p:nvPr/>
          </p:nvSpPr>
          <p:spPr>
            <a:xfrm>
              <a:off x="1432825" y="1860050"/>
              <a:ext cx="32825" cy="47850"/>
            </a:xfrm>
            <a:custGeom>
              <a:avLst/>
              <a:gdLst/>
              <a:ahLst/>
              <a:cxnLst/>
              <a:rect l="l" t="t" r="r" b="b"/>
              <a:pathLst>
                <a:path w="1313" h="1914" extrusionOk="0">
                  <a:moveTo>
                    <a:pt x="24" y="0"/>
                  </a:moveTo>
                  <a:cubicBezTo>
                    <a:pt x="22" y="0"/>
                    <a:pt x="22" y="1"/>
                    <a:pt x="21" y="1"/>
                  </a:cubicBezTo>
                  <a:cubicBezTo>
                    <a:pt x="0" y="17"/>
                    <a:pt x="158" y="257"/>
                    <a:pt x="312" y="498"/>
                  </a:cubicBezTo>
                  <a:cubicBezTo>
                    <a:pt x="464" y="743"/>
                    <a:pt x="616" y="984"/>
                    <a:pt x="616" y="984"/>
                  </a:cubicBezTo>
                  <a:cubicBezTo>
                    <a:pt x="616" y="984"/>
                    <a:pt x="782" y="1218"/>
                    <a:pt x="945" y="1453"/>
                  </a:cubicBezTo>
                  <a:cubicBezTo>
                    <a:pt x="1105" y="1682"/>
                    <a:pt x="1261" y="1914"/>
                    <a:pt x="1290" y="1914"/>
                  </a:cubicBezTo>
                  <a:cubicBezTo>
                    <a:pt x="1291" y="1914"/>
                    <a:pt x="1291" y="1914"/>
                    <a:pt x="1292" y="1913"/>
                  </a:cubicBezTo>
                  <a:cubicBezTo>
                    <a:pt x="1313" y="1902"/>
                    <a:pt x="1191" y="1640"/>
                    <a:pt x="1054" y="1383"/>
                  </a:cubicBezTo>
                  <a:cubicBezTo>
                    <a:pt x="918" y="1128"/>
                    <a:pt x="766" y="882"/>
                    <a:pt x="766" y="882"/>
                  </a:cubicBezTo>
                  <a:cubicBezTo>
                    <a:pt x="766" y="882"/>
                    <a:pt x="598" y="647"/>
                    <a:pt x="416" y="423"/>
                  </a:cubicBezTo>
                  <a:cubicBezTo>
                    <a:pt x="240" y="207"/>
                    <a:pt x="54" y="0"/>
                    <a:pt x="2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2"/>
            <p:cNvSpPr/>
            <p:nvPr/>
          </p:nvSpPr>
          <p:spPr>
            <a:xfrm>
              <a:off x="1483375" y="1908200"/>
              <a:ext cx="28650" cy="50425"/>
            </a:xfrm>
            <a:custGeom>
              <a:avLst/>
              <a:gdLst/>
              <a:ahLst/>
              <a:cxnLst/>
              <a:rect l="l" t="t" r="r" b="b"/>
              <a:pathLst>
                <a:path w="1146" h="2017" extrusionOk="0">
                  <a:moveTo>
                    <a:pt x="24" y="1"/>
                  </a:moveTo>
                  <a:cubicBezTo>
                    <a:pt x="23" y="1"/>
                    <a:pt x="22" y="1"/>
                    <a:pt x="21" y="2"/>
                  </a:cubicBezTo>
                  <a:cubicBezTo>
                    <a:pt x="1" y="18"/>
                    <a:pt x="173" y="250"/>
                    <a:pt x="320" y="496"/>
                  </a:cubicBezTo>
                  <a:cubicBezTo>
                    <a:pt x="471" y="739"/>
                    <a:pt x="597" y="995"/>
                    <a:pt x="597" y="995"/>
                  </a:cubicBezTo>
                  <a:cubicBezTo>
                    <a:pt x="597" y="995"/>
                    <a:pt x="744" y="1239"/>
                    <a:pt x="869" y="1497"/>
                  </a:cubicBezTo>
                  <a:cubicBezTo>
                    <a:pt x="992" y="1750"/>
                    <a:pt x="1094" y="2016"/>
                    <a:pt x="1120" y="2016"/>
                  </a:cubicBezTo>
                  <a:cubicBezTo>
                    <a:pt x="1121" y="2016"/>
                    <a:pt x="1121" y="2016"/>
                    <a:pt x="1121" y="2016"/>
                  </a:cubicBezTo>
                  <a:cubicBezTo>
                    <a:pt x="1145" y="2010"/>
                    <a:pt x="1085" y="1725"/>
                    <a:pt x="985" y="1449"/>
                  </a:cubicBezTo>
                  <a:cubicBezTo>
                    <a:pt x="889" y="1170"/>
                    <a:pt x="757" y="910"/>
                    <a:pt x="757" y="910"/>
                  </a:cubicBezTo>
                  <a:cubicBezTo>
                    <a:pt x="757" y="910"/>
                    <a:pt x="607" y="656"/>
                    <a:pt x="426" y="424"/>
                  </a:cubicBezTo>
                  <a:cubicBezTo>
                    <a:pt x="253" y="200"/>
                    <a:pt x="54" y="1"/>
                    <a:pt x="24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2"/>
            <p:cNvSpPr/>
            <p:nvPr/>
          </p:nvSpPr>
          <p:spPr>
            <a:xfrm>
              <a:off x="1494800" y="1767175"/>
              <a:ext cx="25625" cy="170825"/>
            </a:xfrm>
            <a:custGeom>
              <a:avLst/>
              <a:gdLst/>
              <a:ahLst/>
              <a:cxnLst/>
              <a:rect l="l" t="t" r="r" b="b"/>
              <a:pathLst>
                <a:path w="1025" h="6833" extrusionOk="0"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" y="7"/>
                    <a:pt x="68" y="213"/>
                    <a:pt x="161" y="525"/>
                  </a:cubicBezTo>
                  <a:cubicBezTo>
                    <a:pt x="255" y="837"/>
                    <a:pt x="365" y="1254"/>
                    <a:pt x="463" y="1676"/>
                  </a:cubicBezTo>
                  <a:cubicBezTo>
                    <a:pt x="655" y="2519"/>
                    <a:pt x="747" y="3379"/>
                    <a:pt x="747" y="3379"/>
                  </a:cubicBezTo>
                  <a:cubicBezTo>
                    <a:pt x="747" y="3379"/>
                    <a:pt x="864" y="4234"/>
                    <a:pt x="880" y="5099"/>
                  </a:cubicBezTo>
                  <a:cubicBezTo>
                    <a:pt x="887" y="5531"/>
                    <a:pt x="879" y="5964"/>
                    <a:pt x="863" y="6289"/>
                  </a:cubicBezTo>
                  <a:cubicBezTo>
                    <a:pt x="848" y="6615"/>
                    <a:pt x="832" y="6831"/>
                    <a:pt x="847" y="6832"/>
                  </a:cubicBezTo>
                  <a:cubicBezTo>
                    <a:pt x="847" y="6832"/>
                    <a:pt x="847" y="6832"/>
                    <a:pt x="847" y="6832"/>
                  </a:cubicBezTo>
                  <a:cubicBezTo>
                    <a:pt x="856" y="6832"/>
                    <a:pt x="896" y="6618"/>
                    <a:pt x="933" y="6290"/>
                  </a:cubicBezTo>
                  <a:cubicBezTo>
                    <a:pt x="971" y="5967"/>
                    <a:pt x="998" y="5531"/>
                    <a:pt x="1008" y="5096"/>
                  </a:cubicBezTo>
                  <a:cubicBezTo>
                    <a:pt x="1024" y="4221"/>
                    <a:pt x="927" y="3353"/>
                    <a:pt x="927" y="3353"/>
                  </a:cubicBezTo>
                  <a:cubicBezTo>
                    <a:pt x="927" y="3353"/>
                    <a:pt x="815" y="2485"/>
                    <a:pt x="589" y="1643"/>
                  </a:cubicBezTo>
                  <a:cubicBezTo>
                    <a:pt x="476" y="1222"/>
                    <a:pt x="345" y="806"/>
                    <a:pt x="229" y="501"/>
                  </a:cubicBezTo>
                  <a:cubicBezTo>
                    <a:pt x="117" y="198"/>
                    <a:pt x="26" y="1"/>
                    <a:pt x="1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2"/>
            <p:cNvSpPr/>
            <p:nvPr/>
          </p:nvSpPr>
          <p:spPr>
            <a:xfrm>
              <a:off x="1520750" y="1870775"/>
              <a:ext cx="21850" cy="72025"/>
            </a:xfrm>
            <a:custGeom>
              <a:avLst/>
              <a:gdLst/>
              <a:ahLst/>
              <a:cxnLst/>
              <a:rect l="l" t="t" r="r" b="b"/>
              <a:pathLst>
                <a:path w="874" h="2881" extrusionOk="0">
                  <a:moveTo>
                    <a:pt x="849" y="1"/>
                  </a:moveTo>
                  <a:cubicBezTo>
                    <a:pt x="823" y="1"/>
                    <a:pt x="759" y="371"/>
                    <a:pt x="670" y="727"/>
                  </a:cubicBezTo>
                  <a:cubicBezTo>
                    <a:pt x="582" y="1091"/>
                    <a:pt x="469" y="1446"/>
                    <a:pt x="469" y="1446"/>
                  </a:cubicBezTo>
                  <a:cubicBezTo>
                    <a:pt x="469" y="1446"/>
                    <a:pt x="376" y="1809"/>
                    <a:pt x="258" y="2164"/>
                  </a:cubicBezTo>
                  <a:cubicBezTo>
                    <a:pt x="143" y="2520"/>
                    <a:pt x="0" y="2867"/>
                    <a:pt x="23" y="2880"/>
                  </a:cubicBezTo>
                  <a:cubicBezTo>
                    <a:pt x="23" y="2880"/>
                    <a:pt x="24" y="2880"/>
                    <a:pt x="24" y="2880"/>
                  </a:cubicBezTo>
                  <a:cubicBezTo>
                    <a:pt x="51" y="2880"/>
                    <a:pt x="232" y="2555"/>
                    <a:pt x="378" y="2210"/>
                  </a:cubicBezTo>
                  <a:cubicBezTo>
                    <a:pt x="528" y="1863"/>
                    <a:pt x="642" y="1499"/>
                    <a:pt x="642" y="1499"/>
                  </a:cubicBezTo>
                  <a:cubicBezTo>
                    <a:pt x="642" y="1499"/>
                    <a:pt x="737" y="1131"/>
                    <a:pt x="797" y="755"/>
                  </a:cubicBezTo>
                  <a:cubicBezTo>
                    <a:pt x="854" y="381"/>
                    <a:pt x="873" y="2"/>
                    <a:pt x="849" y="1"/>
                  </a:cubicBezTo>
                  <a:cubicBezTo>
                    <a:pt x="849" y="1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2"/>
            <p:cNvSpPr/>
            <p:nvPr/>
          </p:nvSpPr>
          <p:spPr>
            <a:xfrm>
              <a:off x="1464825" y="1916175"/>
              <a:ext cx="46200" cy="25975"/>
            </a:xfrm>
            <a:custGeom>
              <a:avLst/>
              <a:gdLst/>
              <a:ahLst/>
              <a:cxnLst/>
              <a:rect l="l" t="t" r="r" b="b"/>
              <a:pathLst>
                <a:path w="1848" h="1039" extrusionOk="0">
                  <a:moveTo>
                    <a:pt x="17" y="0"/>
                  </a:moveTo>
                  <a:cubicBezTo>
                    <a:pt x="10" y="0"/>
                    <a:pt x="6" y="2"/>
                    <a:pt x="6" y="4"/>
                  </a:cubicBezTo>
                  <a:cubicBezTo>
                    <a:pt x="1" y="17"/>
                    <a:pt x="60" y="49"/>
                    <a:pt x="124" y="121"/>
                  </a:cubicBezTo>
                  <a:cubicBezTo>
                    <a:pt x="189" y="191"/>
                    <a:pt x="261" y="303"/>
                    <a:pt x="359" y="404"/>
                  </a:cubicBezTo>
                  <a:cubicBezTo>
                    <a:pt x="551" y="610"/>
                    <a:pt x="797" y="744"/>
                    <a:pt x="797" y="744"/>
                  </a:cubicBezTo>
                  <a:cubicBezTo>
                    <a:pt x="797" y="744"/>
                    <a:pt x="1046" y="864"/>
                    <a:pt x="1309" y="935"/>
                  </a:cubicBezTo>
                  <a:cubicBezTo>
                    <a:pt x="1524" y="995"/>
                    <a:pt x="1741" y="1038"/>
                    <a:pt x="1814" y="1038"/>
                  </a:cubicBezTo>
                  <a:cubicBezTo>
                    <a:pt x="1830" y="1038"/>
                    <a:pt x="1838" y="1036"/>
                    <a:pt x="1839" y="1032"/>
                  </a:cubicBezTo>
                  <a:cubicBezTo>
                    <a:pt x="1847" y="1008"/>
                    <a:pt x="1595" y="915"/>
                    <a:pt x="1349" y="813"/>
                  </a:cubicBezTo>
                  <a:cubicBezTo>
                    <a:pt x="1102" y="714"/>
                    <a:pt x="878" y="584"/>
                    <a:pt x="878" y="584"/>
                  </a:cubicBezTo>
                  <a:cubicBezTo>
                    <a:pt x="878" y="584"/>
                    <a:pt x="643" y="476"/>
                    <a:pt x="445" y="309"/>
                  </a:cubicBezTo>
                  <a:cubicBezTo>
                    <a:pt x="348" y="230"/>
                    <a:pt x="257" y="127"/>
                    <a:pt x="169" y="66"/>
                  </a:cubicBezTo>
                  <a:cubicBezTo>
                    <a:pt x="100" y="18"/>
                    <a:pt x="41" y="0"/>
                    <a:pt x="17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2"/>
            <p:cNvSpPr/>
            <p:nvPr/>
          </p:nvSpPr>
          <p:spPr>
            <a:xfrm>
              <a:off x="1435025" y="1969225"/>
              <a:ext cx="19400" cy="43125"/>
            </a:xfrm>
            <a:custGeom>
              <a:avLst/>
              <a:gdLst/>
              <a:ahLst/>
              <a:cxnLst/>
              <a:rect l="l" t="t" r="r" b="b"/>
              <a:pathLst>
                <a:path w="776" h="1725" extrusionOk="0">
                  <a:moveTo>
                    <a:pt x="751" y="0"/>
                  </a:moveTo>
                  <a:cubicBezTo>
                    <a:pt x="726" y="0"/>
                    <a:pt x="645" y="216"/>
                    <a:pt x="553" y="429"/>
                  </a:cubicBezTo>
                  <a:cubicBezTo>
                    <a:pt x="462" y="643"/>
                    <a:pt x="361" y="853"/>
                    <a:pt x="361" y="853"/>
                  </a:cubicBezTo>
                  <a:cubicBezTo>
                    <a:pt x="361" y="853"/>
                    <a:pt x="280" y="1070"/>
                    <a:pt x="190" y="1284"/>
                  </a:cubicBezTo>
                  <a:cubicBezTo>
                    <a:pt x="101" y="1497"/>
                    <a:pt x="0" y="1711"/>
                    <a:pt x="22" y="1724"/>
                  </a:cubicBezTo>
                  <a:cubicBezTo>
                    <a:pt x="23" y="1725"/>
                    <a:pt x="24" y="1725"/>
                    <a:pt x="25" y="1725"/>
                  </a:cubicBezTo>
                  <a:cubicBezTo>
                    <a:pt x="51" y="1725"/>
                    <a:pt x="187" y="1538"/>
                    <a:pt x="304" y="1342"/>
                  </a:cubicBezTo>
                  <a:cubicBezTo>
                    <a:pt x="425" y="1139"/>
                    <a:pt x="528" y="923"/>
                    <a:pt x="528" y="923"/>
                  </a:cubicBezTo>
                  <a:cubicBezTo>
                    <a:pt x="528" y="923"/>
                    <a:pt x="611" y="701"/>
                    <a:pt x="673" y="471"/>
                  </a:cubicBezTo>
                  <a:cubicBezTo>
                    <a:pt x="735" y="240"/>
                    <a:pt x="775" y="7"/>
                    <a:pt x="751" y="1"/>
                  </a:cubicBezTo>
                  <a:cubicBezTo>
                    <a:pt x="751" y="0"/>
                    <a:pt x="751" y="0"/>
                    <a:pt x="751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2"/>
            <p:cNvSpPr/>
            <p:nvPr/>
          </p:nvSpPr>
          <p:spPr>
            <a:xfrm>
              <a:off x="1455750" y="1940375"/>
              <a:ext cx="22525" cy="60150"/>
            </a:xfrm>
            <a:custGeom>
              <a:avLst/>
              <a:gdLst/>
              <a:ahLst/>
              <a:cxnLst/>
              <a:rect l="l" t="t" r="r" b="b"/>
              <a:pathLst>
                <a:path w="901" h="2406" extrusionOk="0">
                  <a:moveTo>
                    <a:pt x="878" y="0"/>
                  </a:moveTo>
                  <a:cubicBezTo>
                    <a:pt x="853" y="0"/>
                    <a:pt x="759" y="304"/>
                    <a:pt x="656" y="601"/>
                  </a:cubicBezTo>
                  <a:cubicBezTo>
                    <a:pt x="552" y="900"/>
                    <a:pt x="436" y="1198"/>
                    <a:pt x="436" y="1198"/>
                  </a:cubicBezTo>
                  <a:cubicBezTo>
                    <a:pt x="436" y="1198"/>
                    <a:pt x="340" y="1498"/>
                    <a:pt x="231" y="1799"/>
                  </a:cubicBezTo>
                  <a:cubicBezTo>
                    <a:pt x="122" y="2096"/>
                    <a:pt x="1" y="2392"/>
                    <a:pt x="22" y="2405"/>
                  </a:cubicBezTo>
                  <a:cubicBezTo>
                    <a:pt x="22" y="2405"/>
                    <a:pt x="22" y="2405"/>
                    <a:pt x="23" y="2405"/>
                  </a:cubicBezTo>
                  <a:cubicBezTo>
                    <a:pt x="49" y="2405"/>
                    <a:pt x="209" y="2133"/>
                    <a:pt x="351" y="1850"/>
                  </a:cubicBezTo>
                  <a:cubicBezTo>
                    <a:pt x="490" y="1561"/>
                    <a:pt x="608" y="1258"/>
                    <a:pt x="608" y="1258"/>
                  </a:cubicBezTo>
                  <a:cubicBezTo>
                    <a:pt x="608" y="1258"/>
                    <a:pt x="706" y="951"/>
                    <a:pt x="779" y="638"/>
                  </a:cubicBezTo>
                  <a:cubicBezTo>
                    <a:pt x="855" y="323"/>
                    <a:pt x="901" y="7"/>
                    <a:pt x="879" y="0"/>
                  </a:cubicBezTo>
                  <a:cubicBezTo>
                    <a:pt x="878" y="0"/>
                    <a:pt x="878" y="0"/>
                    <a:pt x="878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2"/>
            <p:cNvSpPr/>
            <p:nvPr/>
          </p:nvSpPr>
          <p:spPr>
            <a:xfrm>
              <a:off x="1330125" y="1726725"/>
              <a:ext cx="34075" cy="54100"/>
            </a:xfrm>
            <a:custGeom>
              <a:avLst/>
              <a:gdLst/>
              <a:ahLst/>
              <a:cxnLst/>
              <a:rect l="l" t="t" r="r" b="b"/>
              <a:pathLst>
                <a:path w="1363" h="2164" extrusionOk="0">
                  <a:moveTo>
                    <a:pt x="26" y="0"/>
                  </a:moveTo>
                  <a:cubicBezTo>
                    <a:pt x="25" y="0"/>
                    <a:pt x="25" y="1"/>
                    <a:pt x="25" y="1"/>
                  </a:cubicBezTo>
                  <a:cubicBezTo>
                    <a:pt x="1" y="5"/>
                    <a:pt x="76" y="322"/>
                    <a:pt x="196" y="624"/>
                  </a:cubicBezTo>
                  <a:cubicBezTo>
                    <a:pt x="313" y="926"/>
                    <a:pt x="476" y="1209"/>
                    <a:pt x="476" y="1209"/>
                  </a:cubicBezTo>
                  <a:cubicBezTo>
                    <a:pt x="476" y="1209"/>
                    <a:pt x="650" y="1483"/>
                    <a:pt x="867" y="1727"/>
                  </a:cubicBezTo>
                  <a:cubicBezTo>
                    <a:pt x="1071" y="1960"/>
                    <a:pt x="1307" y="2163"/>
                    <a:pt x="1340" y="2163"/>
                  </a:cubicBezTo>
                  <a:cubicBezTo>
                    <a:pt x="1342" y="2163"/>
                    <a:pt x="1343" y="2163"/>
                    <a:pt x="1344" y="2162"/>
                  </a:cubicBezTo>
                  <a:cubicBezTo>
                    <a:pt x="1363" y="2145"/>
                    <a:pt x="1149" y="1906"/>
                    <a:pt x="966" y="1647"/>
                  </a:cubicBezTo>
                  <a:cubicBezTo>
                    <a:pt x="783" y="1388"/>
                    <a:pt x="629" y="1115"/>
                    <a:pt x="629" y="1115"/>
                  </a:cubicBezTo>
                  <a:cubicBezTo>
                    <a:pt x="629" y="1115"/>
                    <a:pt x="455" y="853"/>
                    <a:pt x="311" y="571"/>
                  </a:cubicBezTo>
                  <a:cubicBezTo>
                    <a:pt x="167" y="294"/>
                    <a:pt x="52" y="0"/>
                    <a:pt x="26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2"/>
            <p:cNvSpPr/>
            <p:nvPr/>
          </p:nvSpPr>
          <p:spPr>
            <a:xfrm>
              <a:off x="1336725" y="1717950"/>
              <a:ext cx="104875" cy="112300"/>
            </a:xfrm>
            <a:custGeom>
              <a:avLst/>
              <a:gdLst/>
              <a:ahLst/>
              <a:cxnLst/>
              <a:rect l="l" t="t" r="r" b="b"/>
              <a:pathLst>
                <a:path w="4195" h="4492" extrusionOk="0">
                  <a:moveTo>
                    <a:pt x="9" y="1"/>
                  </a:moveTo>
                  <a:cubicBezTo>
                    <a:pt x="8" y="1"/>
                    <a:pt x="7" y="1"/>
                    <a:pt x="7" y="2"/>
                  </a:cubicBezTo>
                  <a:cubicBezTo>
                    <a:pt x="1" y="16"/>
                    <a:pt x="168" y="113"/>
                    <a:pt x="416" y="270"/>
                  </a:cubicBezTo>
                  <a:cubicBezTo>
                    <a:pt x="662" y="425"/>
                    <a:pt x="982" y="649"/>
                    <a:pt x="1288" y="887"/>
                  </a:cubicBezTo>
                  <a:cubicBezTo>
                    <a:pt x="1900" y="1368"/>
                    <a:pt x="2416" y="1946"/>
                    <a:pt x="2416" y="1946"/>
                  </a:cubicBezTo>
                  <a:cubicBezTo>
                    <a:pt x="2416" y="1946"/>
                    <a:pt x="2957" y="2504"/>
                    <a:pt x="3393" y="3150"/>
                  </a:cubicBezTo>
                  <a:cubicBezTo>
                    <a:pt x="3607" y="3471"/>
                    <a:pt x="3811" y="3805"/>
                    <a:pt x="3946" y="4062"/>
                  </a:cubicBezTo>
                  <a:cubicBezTo>
                    <a:pt x="4082" y="4316"/>
                    <a:pt x="4168" y="4491"/>
                    <a:pt x="4182" y="4491"/>
                  </a:cubicBezTo>
                  <a:cubicBezTo>
                    <a:pt x="4183" y="4491"/>
                    <a:pt x="4183" y="4491"/>
                    <a:pt x="4183" y="4491"/>
                  </a:cubicBezTo>
                  <a:cubicBezTo>
                    <a:pt x="4194" y="4486"/>
                    <a:pt x="4130" y="4301"/>
                    <a:pt x="4010" y="4029"/>
                  </a:cubicBezTo>
                  <a:cubicBezTo>
                    <a:pt x="3890" y="3759"/>
                    <a:pt x="3707" y="3412"/>
                    <a:pt x="3500" y="3076"/>
                  </a:cubicBezTo>
                  <a:cubicBezTo>
                    <a:pt x="3086" y="2404"/>
                    <a:pt x="2551" y="1821"/>
                    <a:pt x="2551" y="1821"/>
                  </a:cubicBezTo>
                  <a:cubicBezTo>
                    <a:pt x="2551" y="1821"/>
                    <a:pt x="2005" y="1245"/>
                    <a:pt x="1366" y="783"/>
                  </a:cubicBezTo>
                  <a:cubicBezTo>
                    <a:pt x="1046" y="555"/>
                    <a:pt x="712" y="345"/>
                    <a:pt x="453" y="208"/>
                  </a:cubicBezTo>
                  <a:cubicBezTo>
                    <a:pt x="207" y="78"/>
                    <a:pt x="30" y="1"/>
                    <a:pt x="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2"/>
            <p:cNvSpPr/>
            <p:nvPr/>
          </p:nvSpPr>
          <p:spPr>
            <a:xfrm>
              <a:off x="1344525" y="1699375"/>
              <a:ext cx="45825" cy="29050"/>
            </a:xfrm>
            <a:custGeom>
              <a:avLst/>
              <a:gdLst/>
              <a:ahLst/>
              <a:cxnLst/>
              <a:rect l="l" t="t" r="r" b="b"/>
              <a:pathLst>
                <a:path w="1833" h="1162" extrusionOk="0">
                  <a:moveTo>
                    <a:pt x="58" y="1"/>
                  </a:moveTo>
                  <a:cubicBezTo>
                    <a:pt x="24" y="1"/>
                    <a:pt x="4" y="4"/>
                    <a:pt x="4" y="11"/>
                  </a:cubicBezTo>
                  <a:cubicBezTo>
                    <a:pt x="0" y="36"/>
                    <a:pt x="267" y="95"/>
                    <a:pt x="501" y="223"/>
                  </a:cubicBezTo>
                  <a:cubicBezTo>
                    <a:pt x="739" y="346"/>
                    <a:pt x="947" y="513"/>
                    <a:pt x="947" y="513"/>
                  </a:cubicBezTo>
                  <a:cubicBezTo>
                    <a:pt x="947" y="513"/>
                    <a:pt x="1167" y="658"/>
                    <a:pt x="1380" y="831"/>
                  </a:cubicBezTo>
                  <a:cubicBezTo>
                    <a:pt x="1580" y="992"/>
                    <a:pt x="1780" y="1161"/>
                    <a:pt x="1814" y="1161"/>
                  </a:cubicBezTo>
                  <a:cubicBezTo>
                    <a:pt x="1816" y="1161"/>
                    <a:pt x="1817" y="1161"/>
                    <a:pt x="1818" y="1160"/>
                  </a:cubicBezTo>
                  <a:cubicBezTo>
                    <a:pt x="1833" y="1143"/>
                    <a:pt x="1658" y="935"/>
                    <a:pt x="1463" y="735"/>
                  </a:cubicBezTo>
                  <a:cubicBezTo>
                    <a:pt x="1271" y="537"/>
                    <a:pt x="1051" y="364"/>
                    <a:pt x="1051" y="364"/>
                  </a:cubicBezTo>
                  <a:cubicBezTo>
                    <a:pt x="1051" y="364"/>
                    <a:pt x="816" y="204"/>
                    <a:pt x="552" y="105"/>
                  </a:cubicBezTo>
                  <a:cubicBezTo>
                    <a:pt x="357" y="29"/>
                    <a:pt x="153" y="1"/>
                    <a:pt x="5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2"/>
            <p:cNvSpPr/>
            <p:nvPr/>
          </p:nvSpPr>
          <p:spPr>
            <a:xfrm>
              <a:off x="1374700" y="1674750"/>
              <a:ext cx="122125" cy="59975"/>
            </a:xfrm>
            <a:custGeom>
              <a:avLst/>
              <a:gdLst/>
              <a:ahLst/>
              <a:cxnLst/>
              <a:rect l="l" t="t" r="r" b="b"/>
              <a:pathLst>
                <a:path w="4885" h="2399" extrusionOk="0">
                  <a:moveTo>
                    <a:pt x="15" y="1"/>
                  </a:moveTo>
                  <a:cubicBezTo>
                    <a:pt x="9" y="1"/>
                    <a:pt x="6" y="1"/>
                    <a:pt x="5" y="3"/>
                  </a:cubicBezTo>
                  <a:cubicBezTo>
                    <a:pt x="0" y="16"/>
                    <a:pt x="165" y="72"/>
                    <a:pt x="411" y="148"/>
                  </a:cubicBezTo>
                  <a:cubicBezTo>
                    <a:pt x="656" y="227"/>
                    <a:pt x="984" y="332"/>
                    <a:pt x="1311" y="436"/>
                  </a:cubicBezTo>
                  <a:cubicBezTo>
                    <a:pt x="1967" y="647"/>
                    <a:pt x="2590" y="927"/>
                    <a:pt x="2590" y="927"/>
                  </a:cubicBezTo>
                  <a:cubicBezTo>
                    <a:pt x="2590" y="927"/>
                    <a:pt x="3228" y="1178"/>
                    <a:pt x="3802" y="1550"/>
                  </a:cubicBezTo>
                  <a:cubicBezTo>
                    <a:pt x="4090" y="1734"/>
                    <a:pt x="4362" y="1944"/>
                    <a:pt x="4554" y="2113"/>
                  </a:cubicBezTo>
                  <a:cubicBezTo>
                    <a:pt x="4740" y="2277"/>
                    <a:pt x="4858" y="2398"/>
                    <a:pt x="4875" y="2398"/>
                  </a:cubicBezTo>
                  <a:cubicBezTo>
                    <a:pt x="4876" y="2398"/>
                    <a:pt x="4876" y="2398"/>
                    <a:pt x="4877" y="2398"/>
                  </a:cubicBezTo>
                  <a:cubicBezTo>
                    <a:pt x="4885" y="2391"/>
                    <a:pt x="4782" y="2251"/>
                    <a:pt x="4603" y="2062"/>
                  </a:cubicBezTo>
                  <a:cubicBezTo>
                    <a:pt x="4424" y="1873"/>
                    <a:pt x="4160" y="1646"/>
                    <a:pt x="3876" y="1443"/>
                  </a:cubicBezTo>
                  <a:cubicBezTo>
                    <a:pt x="3308" y="1036"/>
                    <a:pt x="2666" y="761"/>
                    <a:pt x="2666" y="761"/>
                  </a:cubicBezTo>
                  <a:cubicBezTo>
                    <a:pt x="2666" y="761"/>
                    <a:pt x="2503" y="695"/>
                    <a:pt x="2260" y="604"/>
                  </a:cubicBezTo>
                  <a:cubicBezTo>
                    <a:pt x="2015" y="514"/>
                    <a:pt x="1686" y="409"/>
                    <a:pt x="1351" y="315"/>
                  </a:cubicBezTo>
                  <a:cubicBezTo>
                    <a:pt x="1019" y="220"/>
                    <a:pt x="683" y="139"/>
                    <a:pt x="431" y="81"/>
                  </a:cubicBezTo>
                  <a:cubicBezTo>
                    <a:pt x="210" y="31"/>
                    <a:pt x="55" y="1"/>
                    <a:pt x="1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2"/>
            <p:cNvSpPr/>
            <p:nvPr/>
          </p:nvSpPr>
          <p:spPr>
            <a:xfrm>
              <a:off x="1380800" y="1657750"/>
              <a:ext cx="94200" cy="25275"/>
            </a:xfrm>
            <a:custGeom>
              <a:avLst/>
              <a:gdLst/>
              <a:ahLst/>
              <a:cxnLst/>
              <a:rect l="l" t="t" r="r" b="b"/>
              <a:pathLst>
                <a:path w="3768" h="1011" extrusionOk="0">
                  <a:moveTo>
                    <a:pt x="470" y="0"/>
                  </a:moveTo>
                  <a:cubicBezTo>
                    <a:pt x="199" y="0"/>
                    <a:pt x="0" y="18"/>
                    <a:pt x="1" y="34"/>
                  </a:cubicBezTo>
                  <a:cubicBezTo>
                    <a:pt x="1" y="59"/>
                    <a:pt x="490" y="74"/>
                    <a:pt x="972" y="150"/>
                  </a:cubicBezTo>
                  <a:cubicBezTo>
                    <a:pt x="1453" y="226"/>
                    <a:pt x="1921" y="360"/>
                    <a:pt x="1921" y="360"/>
                  </a:cubicBezTo>
                  <a:cubicBezTo>
                    <a:pt x="1921" y="360"/>
                    <a:pt x="2393" y="469"/>
                    <a:pt x="2850" y="640"/>
                  </a:cubicBezTo>
                  <a:cubicBezTo>
                    <a:pt x="3289" y="797"/>
                    <a:pt x="3706" y="1010"/>
                    <a:pt x="3753" y="1010"/>
                  </a:cubicBezTo>
                  <a:cubicBezTo>
                    <a:pt x="3755" y="1010"/>
                    <a:pt x="3756" y="1010"/>
                    <a:pt x="3757" y="1009"/>
                  </a:cubicBezTo>
                  <a:cubicBezTo>
                    <a:pt x="3768" y="988"/>
                    <a:pt x="3352" y="721"/>
                    <a:pt x="2900" y="520"/>
                  </a:cubicBezTo>
                  <a:cubicBezTo>
                    <a:pt x="2447" y="315"/>
                    <a:pt x="1968" y="182"/>
                    <a:pt x="1968" y="182"/>
                  </a:cubicBezTo>
                  <a:cubicBezTo>
                    <a:pt x="1968" y="182"/>
                    <a:pt x="1482" y="66"/>
                    <a:pt x="988" y="23"/>
                  </a:cubicBezTo>
                  <a:cubicBezTo>
                    <a:pt x="807" y="6"/>
                    <a:pt x="626" y="0"/>
                    <a:pt x="470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2"/>
            <p:cNvSpPr/>
            <p:nvPr/>
          </p:nvSpPr>
          <p:spPr>
            <a:xfrm>
              <a:off x="1327325" y="1602600"/>
              <a:ext cx="34175" cy="59050"/>
            </a:xfrm>
            <a:custGeom>
              <a:avLst/>
              <a:gdLst/>
              <a:ahLst/>
              <a:cxnLst/>
              <a:rect l="l" t="t" r="r" b="b"/>
              <a:pathLst>
                <a:path w="1367" h="2362" extrusionOk="0">
                  <a:moveTo>
                    <a:pt x="24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1" y="19"/>
                    <a:pt x="213" y="291"/>
                    <a:pt x="415" y="569"/>
                  </a:cubicBezTo>
                  <a:cubicBezTo>
                    <a:pt x="616" y="844"/>
                    <a:pt x="789" y="1135"/>
                    <a:pt x="789" y="1135"/>
                  </a:cubicBezTo>
                  <a:cubicBezTo>
                    <a:pt x="789" y="1135"/>
                    <a:pt x="981" y="1412"/>
                    <a:pt x="1118" y="1720"/>
                  </a:cubicBezTo>
                  <a:cubicBezTo>
                    <a:pt x="1260" y="2025"/>
                    <a:pt x="1316" y="2361"/>
                    <a:pt x="1342" y="2361"/>
                  </a:cubicBezTo>
                  <a:cubicBezTo>
                    <a:pt x="1342" y="2361"/>
                    <a:pt x="1342" y="2361"/>
                    <a:pt x="1342" y="2361"/>
                  </a:cubicBezTo>
                  <a:cubicBezTo>
                    <a:pt x="1366" y="2361"/>
                    <a:pt x="1355" y="2008"/>
                    <a:pt x="1237" y="1674"/>
                  </a:cubicBezTo>
                  <a:cubicBezTo>
                    <a:pt x="1125" y="1340"/>
                    <a:pt x="941" y="1039"/>
                    <a:pt x="941" y="1039"/>
                  </a:cubicBezTo>
                  <a:cubicBezTo>
                    <a:pt x="941" y="1039"/>
                    <a:pt x="743" y="748"/>
                    <a:pt x="512" y="489"/>
                  </a:cubicBezTo>
                  <a:cubicBezTo>
                    <a:pt x="289" y="235"/>
                    <a:pt x="55" y="1"/>
                    <a:pt x="24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2"/>
            <p:cNvSpPr/>
            <p:nvPr/>
          </p:nvSpPr>
          <p:spPr>
            <a:xfrm>
              <a:off x="1307750" y="1558225"/>
              <a:ext cx="40550" cy="44325"/>
            </a:xfrm>
            <a:custGeom>
              <a:avLst/>
              <a:gdLst/>
              <a:ahLst/>
              <a:cxnLst/>
              <a:rect l="l" t="t" r="r" b="b"/>
              <a:pathLst>
                <a:path w="1622" h="1773" extrusionOk="0">
                  <a:moveTo>
                    <a:pt x="40" y="1"/>
                  </a:moveTo>
                  <a:cubicBezTo>
                    <a:pt x="39" y="1"/>
                    <a:pt x="38" y="1"/>
                    <a:pt x="37" y="2"/>
                  </a:cubicBezTo>
                  <a:cubicBezTo>
                    <a:pt x="0" y="35"/>
                    <a:pt x="742" y="947"/>
                    <a:pt x="742" y="947"/>
                  </a:cubicBezTo>
                  <a:cubicBezTo>
                    <a:pt x="742" y="947"/>
                    <a:pt x="1516" y="1772"/>
                    <a:pt x="1580" y="1772"/>
                  </a:cubicBezTo>
                  <a:cubicBezTo>
                    <a:pt x="1582" y="1772"/>
                    <a:pt x="1583" y="1772"/>
                    <a:pt x="1583" y="1772"/>
                  </a:cubicBezTo>
                  <a:cubicBezTo>
                    <a:pt x="1622" y="1740"/>
                    <a:pt x="878" y="828"/>
                    <a:pt x="878" y="828"/>
                  </a:cubicBezTo>
                  <a:cubicBezTo>
                    <a:pt x="878" y="828"/>
                    <a:pt x="104" y="1"/>
                    <a:pt x="4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2"/>
            <p:cNvSpPr/>
            <p:nvPr/>
          </p:nvSpPr>
          <p:spPr>
            <a:xfrm>
              <a:off x="1225125" y="1571900"/>
              <a:ext cx="112025" cy="96575"/>
            </a:xfrm>
            <a:custGeom>
              <a:avLst/>
              <a:gdLst/>
              <a:ahLst/>
              <a:cxnLst/>
              <a:rect l="l" t="t" r="r" b="b"/>
              <a:pathLst>
                <a:path w="4481" h="3863" extrusionOk="0">
                  <a:moveTo>
                    <a:pt x="10" y="1"/>
                  </a:moveTo>
                  <a:cubicBezTo>
                    <a:pt x="8" y="1"/>
                    <a:pt x="8" y="1"/>
                    <a:pt x="7" y="2"/>
                  </a:cubicBezTo>
                  <a:cubicBezTo>
                    <a:pt x="1" y="13"/>
                    <a:pt x="148" y="133"/>
                    <a:pt x="396" y="273"/>
                  </a:cubicBezTo>
                  <a:cubicBezTo>
                    <a:pt x="640" y="420"/>
                    <a:pt x="984" y="580"/>
                    <a:pt x="1312" y="764"/>
                  </a:cubicBezTo>
                  <a:cubicBezTo>
                    <a:pt x="1639" y="943"/>
                    <a:pt x="1954" y="1149"/>
                    <a:pt x="2183" y="1311"/>
                  </a:cubicBezTo>
                  <a:cubicBezTo>
                    <a:pt x="2410" y="1476"/>
                    <a:pt x="2554" y="1596"/>
                    <a:pt x="2554" y="1596"/>
                  </a:cubicBezTo>
                  <a:cubicBezTo>
                    <a:pt x="2554" y="1596"/>
                    <a:pt x="3162" y="2038"/>
                    <a:pt x="3641" y="2616"/>
                  </a:cubicBezTo>
                  <a:cubicBezTo>
                    <a:pt x="3886" y="2902"/>
                    <a:pt x="4095" y="3212"/>
                    <a:pt x="4238" y="3455"/>
                  </a:cubicBezTo>
                  <a:cubicBezTo>
                    <a:pt x="4380" y="3692"/>
                    <a:pt x="4457" y="3863"/>
                    <a:pt x="4475" y="3863"/>
                  </a:cubicBezTo>
                  <a:cubicBezTo>
                    <a:pt x="4475" y="3863"/>
                    <a:pt x="4475" y="3863"/>
                    <a:pt x="4476" y="3863"/>
                  </a:cubicBezTo>
                  <a:cubicBezTo>
                    <a:pt x="4481" y="3861"/>
                    <a:pt x="4468" y="3815"/>
                    <a:pt x="4439" y="3739"/>
                  </a:cubicBezTo>
                  <a:cubicBezTo>
                    <a:pt x="4412" y="3661"/>
                    <a:pt x="4365" y="3551"/>
                    <a:pt x="4301" y="3423"/>
                  </a:cubicBezTo>
                  <a:cubicBezTo>
                    <a:pt x="4177" y="3167"/>
                    <a:pt x="3980" y="2839"/>
                    <a:pt x="3744" y="2539"/>
                  </a:cubicBezTo>
                  <a:cubicBezTo>
                    <a:pt x="3278" y="1926"/>
                    <a:pt x="2669" y="1455"/>
                    <a:pt x="2669" y="1455"/>
                  </a:cubicBezTo>
                  <a:cubicBezTo>
                    <a:pt x="2669" y="1455"/>
                    <a:pt x="2519" y="1337"/>
                    <a:pt x="2281" y="1177"/>
                  </a:cubicBezTo>
                  <a:cubicBezTo>
                    <a:pt x="2041" y="1017"/>
                    <a:pt x="1715" y="822"/>
                    <a:pt x="1374" y="652"/>
                  </a:cubicBezTo>
                  <a:cubicBezTo>
                    <a:pt x="1032" y="480"/>
                    <a:pt x="683" y="336"/>
                    <a:pt x="431" y="213"/>
                  </a:cubicBezTo>
                  <a:cubicBezTo>
                    <a:pt x="188" y="96"/>
                    <a:pt x="32" y="1"/>
                    <a:pt x="1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2"/>
            <p:cNvSpPr/>
            <p:nvPr/>
          </p:nvSpPr>
          <p:spPr>
            <a:xfrm>
              <a:off x="1145075" y="1635575"/>
              <a:ext cx="170650" cy="40600"/>
            </a:xfrm>
            <a:custGeom>
              <a:avLst/>
              <a:gdLst/>
              <a:ahLst/>
              <a:cxnLst/>
              <a:rect l="l" t="t" r="r" b="b"/>
              <a:pathLst>
                <a:path w="6826" h="1624" extrusionOk="0">
                  <a:moveTo>
                    <a:pt x="372" y="0"/>
                  </a:moveTo>
                  <a:cubicBezTo>
                    <a:pt x="144" y="0"/>
                    <a:pt x="0" y="6"/>
                    <a:pt x="0" y="16"/>
                  </a:cubicBezTo>
                  <a:cubicBezTo>
                    <a:pt x="0" y="27"/>
                    <a:pt x="223" y="48"/>
                    <a:pt x="557" y="72"/>
                  </a:cubicBezTo>
                  <a:cubicBezTo>
                    <a:pt x="888" y="96"/>
                    <a:pt x="1332" y="125"/>
                    <a:pt x="1773" y="164"/>
                  </a:cubicBezTo>
                  <a:cubicBezTo>
                    <a:pt x="2215" y="204"/>
                    <a:pt x="2654" y="259"/>
                    <a:pt x="2982" y="312"/>
                  </a:cubicBezTo>
                  <a:cubicBezTo>
                    <a:pt x="3310" y="363"/>
                    <a:pt x="3526" y="407"/>
                    <a:pt x="3526" y="407"/>
                  </a:cubicBezTo>
                  <a:cubicBezTo>
                    <a:pt x="3526" y="407"/>
                    <a:pt x="4403" y="545"/>
                    <a:pt x="5233" y="850"/>
                  </a:cubicBezTo>
                  <a:cubicBezTo>
                    <a:pt x="5647" y="1001"/>
                    <a:pt x="6049" y="1188"/>
                    <a:pt x="6338" y="1351"/>
                  </a:cubicBezTo>
                  <a:cubicBezTo>
                    <a:pt x="6615" y="1504"/>
                    <a:pt x="6798" y="1623"/>
                    <a:pt x="6820" y="1623"/>
                  </a:cubicBezTo>
                  <a:cubicBezTo>
                    <a:pt x="6821" y="1623"/>
                    <a:pt x="6822" y="1623"/>
                    <a:pt x="6822" y="1623"/>
                  </a:cubicBezTo>
                  <a:cubicBezTo>
                    <a:pt x="6826" y="1618"/>
                    <a:pt x="6782" y="1579"/>
                    <a:pt x="6706" y="1520"/>
                  </a:cubicBezTo>
                  <a:cubicBezTo>
                    <a:pt x="6631" y="1459"/>
                    <a:pt x="6515" y="1378"/>
                    <a:pt x="6375" y="1288"/>
                  </a:cubicBezTo>
                  <a:cubicBezTo>
                    <a:pt x="6092" y="1106"/>
                    <a:pt x="5695" y="898"/>
                    <a:pt x="5280" y="730"/>
                  </a:cubicBezTo>
                  <a:cubicBezTo>
                    <a:pt x="4448" y="388"/>
                    <a:pt x="3561" y="228"/>
                    <a:pt x="3561" y="228"/>
                  </a:cubicBezTo>
                  <a:cubicBezTo>
                    <a:pt x="3561" y="228"/>
                    <a:pt x="3340" y="188"/>
                    <a:pt x="3006" y="147"/>
                  </a:cubicBezTo>
                  <a:cubicBezTo>
                    <a:pt x="2674" y="105"/>
                    <a:pt x="2229" y="64"/>
                    <a:pt x="1783" y="40"/>
                  </a:cubicBezTo>
                  <a:cubicBezTo>
                    <a:pt x="1339" y="13"/>
                    <a:pt x="892" y="3"/>
                    <a:pt x="558" y="1"/>
                  </a:cubicBezTo>
                  <a:cubicBezTo>
                    <a:pt x="491" y="1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2"/>
            <p:cNvSpPr/>
            <p:nvPr/>
          </p:nvSpPr>
          <p:spPr>
            <a:xfrm>
              <a:off x="1266450" y="1685950"/>
              <a:ext cx="54600" cy="5950"/>
            </a:xfrm>
            <a:custGeom>
              <a:avLst/>
              <a:gdLst/>
              <a:ahLst/>
              <a:cxnLst/>
              <a:rect l="l" t="t" r="r" b="b"/>
              <a:pathLst>
                <a:path w="2184" h="238" extrusionOk="0">
                  <a:moveTo>
                    <a:pt x="1339" y="1"/>
                  </a:moveTo>
                  <a:cubicBezTo>
                    <a:pt x="1198" y="1"/>
                    <a:pt x="1098" y="4"/>
                    <a:pt x="1098" y="4"/>
                  </a:cubicBezTo>
                  <a:cubicBezTo>
                    <a:pt x="1098" y="4"/>
                    <a:pt x="818" y="34"/>
                    <a:pt x="544" y="84"/>
                  </a:cubicBezTo>
                  <a:cubicBezTo>
                    <a:pt x="269" y="132"/>
                    <a:pt x="1" y="204"/>
                    <a:pt x="4" y="228"/>
                  </a:cubicBezTo>
                  <a:cubicBezTo>
                    <a:pt x="6" y="235"/>
                    <a:pt x="31" y="238"/>
                    <a:pt x="71" y="238"/>
                  </a:cubicBezTo>
                  <a:cubicBezTo>
                    <a:pt x="171" y="238"/>
                    <a:pt x="366" y="221"/>
                    <a:pt x="562" y="209"/>
                  </a:cubicBezTo>
                  <a:cubicBezTo>
                    <a:pt x="837" y="191"/>
                    <a:pt x="1110" y="183"/>
                    <a:pt x="1110" y="183"/>
                  </a:cubicBezTo>
                  <a:cubicBezTo>
                    <a:pt x="1110" y="183"/>
                    <a:pt x="1385" y="153"/>
                    <a:pt x="1659" y="132"/>
                  </a:cubicBezTo>
                  <a:cubicBezTo>
                    <a:pt x="1696" y="130"/>
                    <a:pt x="1732" y="129"/>
                    <a:pt x="1768" y="129"/>
                  </a:cubicBezTo>
                  <a:cubicBezTo>
                    <a:pt x="1862" y="129"/>
                    <a:pt x="1950" y="137"/>
                    <a:pt x="2019" y="159"/>
                  </a:cubicBezTo>
                  <a:cubicBezTo>
                    <a:pt x="2104" y="184"/>
                    <a:pt x="2154" y="224"/>
                    <a:pt x="2171" y="224"/>
                  </a:cubicBezTo>
                  <a:cubicBezTo>
                    <a:pt x="2173" y="224"/>
                    <a:pt x="2174" y="224"/>
                    <a:pt x="2175" y="223"/>
                  </a:cubicBezTo>
                  <a:cubicBezTo>
                    <a:pt x="2183" y="217"/>
                    <a:pt x="2145" y="148"/>
                    <a:pt x="2044" y="95"/>
                  </a:cubicBezTo>
                  <a:cubicBezTo>
                    <a:pt x="1947" y="39"/>
                    <a:pt x="1798" y="12"/>
                    <a:pt x="1657" y="7"/>
                  </a:cubicBezTo>
                  <a:cubicBezTo>
                    <a:pt x="1545" y="2"/>
                    <a:pt x="1433" y="1"/>
                    <a:pt x="133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2"/>
            <p:cNvSpPr/>
            <p:nvPr/>
          </p:nvSpPr>
          <p:spPr>
            <a:xfrm>
              <a:off x="1107775" y="1724300"/>
              <a:ext cx="193875" cy="50625"/>
            </a:xfrm>
            <a:custGeom>
              <a:avLst/>
              <a:gdLst/>
              <a:ahLst/>
              <a:cxnLst/>
              <a:rect l="l" t="t" r="r" b="b"/>
              <a:pathLst>
                <a:path w="7755" h="2025" extrusionOk="0">
                  <a:moveTo>
                    <a:pt x="7747" y="1"/>
                  </a:moveTo>
                  <a:cubicBezTo>
                    <a:pt x="7721" y="1"/>
                    <a:pt x="7500" y="114"/>
                    <a:pt x="7176" y="277"/>
                  </a:cubicBezTo>
                  <a:cubicBezTo>
                    <a:pt x="6836" y="448"/>
                    <a:pt x="6380" y="673"/>
                    <a:pt x="5916" y="876"/>
                  </a:cubicBezTo>
                  <a:cubicBezTo>
                    <a:pt x="5453" y="1083"/>
                    <a:pt x="4978" y="1263"/>
                    <a:pt x="4618" y="1380"/>
                  </a:cubicBezTo>
                  <a:cubicBezTo>
                    <a:pt x="4439" y="1441"/>
                    <a:pt x="4287" y="1487"/>
                    <a:pt x="4182" y="1514"/>
                  </a:cubicBezTo>
                  <a:cubicBezTo>
                    <a:pt x="4074" y="1545"/>
                    <a:pt x="4015" y="1562"/>
                    <a:pt x="4015" y="1562"/>
                  </a:cubicBezTo>
                  <a:cubicBezTo>
                    <a:pt x="4015" y="1562"/>
                    <a:pt x="3774" y="1636"/>
                    <a:pt x="3403" y="1716"/>
                  </a:cubicBezTo>
                  <a:cubicBezTo>
                    <a:pt x="3034" y="1799"/>
                    <a:pt x="2535" y="1882"/>
                    <a:pt x="2031" y="1898"/>
                  </a:cubicBezTo>
                  <a:cubicBezTo>
                    <a:pt x="1955" y="1901"/>
                    <a:pt x="1880" y="1902"/>
                    <a:pt x="1804" y="1902"/>
                  </a:cubicBezTo>
                  <a:cubicBezTo>
                    <a:pt x="1398" y="1902"/>
                    <a:pt x="1001" y="1864"/>
                    <a:pt x="681" y="1864"/>
                  </a:cubicBezTo>
                  <a:cubicBezTo>
                    <a:pt x="666" y="1864"/>
                    <a:pt x="650" y="1864"/>
                    <a:pt x="635" y="1864"/>
                  </a:cubicBezTo>
                  <a:cubicBezTo>
                    <a:pt x="444" y="1864"/>
                    <a:pt x="282" y="1880"/>
                    <a:pt x="172" y="1898"/>
                  </a:cubicBezTo>
                  <a:cubicBezTo>
                    <a:pt x="60" y="1915"/>
                    <a:pt x="1" y="1936"/>
                    <a:pt x="1" y="1939"/>
                  </a:cubicBezTo>
                  <a:cubicBezTo>
                    <a:pt x="1" y="1942"/>
                    <a:pt x="7" y="1943"/>
                    <a:pt x="19" y="1943"/>
                  </a:cubicBezTo>
                  <a:cubicBezTo>
                    <a:pt x="66" y="1943"/>
                    <a:pt x="204" y="1928"/>
                    <a:pt x="402" y="1928"/>
                  </a:cubicBezTo>
                  <a:cubicBezTo>
                    <a:pt x="472" y="1928"/>
                    <a:pt x="550" y="1930"/>
                    <a:pt x="634" y="1935"/>
                  </a:cubicBezTo>
                  <a:cubicBezTo>
                    <a:pt x="1003" y="1950"/>
                    <a:pt x="1496" y="2024"/>
                    <a:pt x="2001" y="2024"/>
                  </a:cubicBezTo>
                  <a:cubicBezTo>
                    <a:pt x="2012" y="2024"/>
                    <a:pt x="2022" y="2024"/>
                    <a:pt x="2033" y="2024"/>
                  </a:cubicBezTo>
                  <a:cubicBezTo>
                    <a:pt x="2546" y="2024"/>
                    <a:pt x="3058" y="1952"/>
                    <a:pt x="3435" y="1877"/>
                  </a:cubicBezTo>
                  <a:cubicBezTo>
                    <a:pt x="3814" y="1804"/>
                    <a:pt x="4062" y="1735"/>
                    <a:pt x="4062" y="1735"/>
                  </a:cubicBezTo>
                  <a:cubicBezTo>
                    <a:pt x="4062" y="1735"/>
                    <a:pt x="4121" y="1716"/>
                    <a:pt x="4229" y="1682"/>
                  </a:cubicBezTo>
                  <a:cubicBezTo>
                    <a:pt x="4337" y="1650"/>
                    <a:pt x="4490" y="1601"/>
                    <a:pt x="4671" y="1535"/>
                  </a:cubicBezTo>
                  <a:cubicBezTo>
                    <a:pt x="5032" y="1407"/>
                    <a:pt x="5509" y="1212"/>
                    <a:pt x="5967" y="991"/>
                  </a:cubicBezTo>
                  <a:cubicBezTo>
                    <a:pt x="6429" y="771"/>
                    <a:pt x="6877" y="528"/>
                    <a:pt x="7208" y="337"/>
                  </a:cubicBezTo>
                  <a:cubicBezTo>
                    <a:pt x="7374" y="242"/>
                    <a:pt x="7512" y="162"/>
                    <a:pt x="7606" y="101"/>
                  </a:cubicBezTo>
                  <a:cubicBezTo>
                    <a:pt x="7700" y="43"/>
                    <a:pt x="7755" y="8"/>
                    <a:pt x="7750" y="2"/>
                  </a:cubicBezTo>
                  <a:cubicBezTo>
                    <a:pt x="7750" y="1"/>
                    <a:pt x="7749" y="1"/>
                    <a:pt x="774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2"/>
            <p:cNvSpPr/>
            <p:nvPr/>
          </p:nvSpPr>
          <p:spPr>
            <a:xfrm>
              <a:off x="1252000" y="1720125"/>
              <a:ext cx="73650" cy="57200"/>
            </a:xfrm>
            <a:custGeom>
              <a:avLst/>
              <a:gdLst/>
              <a:ahLst/>
              <a:cxnLst/>
              <a:rect l="l" t="t" r="r" b="b"/>
              <a:pathLst>
                <a:path w="2946" h="2288" extrusionOk="0">
                  <a:moveTo>
                    <a:pt x="2924" y="0"/>
                  </a:moveTo>
                  <a:cubicBezTo>
                    <a:pt x="2892" y="0"/>
                    <a:pt x="2574" y="323"/>
                    <a:pt x="2234" y="620"/>
                  </a:cubicBezTo>
                  <a:cubicBezTo>
                    <a:pt x="1885" y="925"/>
                    <a:pt x="1516" y="1202"/>
                    <a:pt x="1516" y="1202"/>
                  </a:cubicBezTo>
                  <a:cubicBezTo>
                    <a:pt x="1516" y="1202"/>
                    <a:pt x="1159" y="1493"/>
                    <a:pt x="780" y="1760"/>
                  </a:cubicBezTo>
                  <a:cubicBezTo>
                    <a:pt x="400" y="2027"/>
                    <a:pt x="0" y="2263"/>
                    <a:pt x="13" y="2286"/>
                  </a:cubicBezTo>
                  <a:cubicBezTo>
                    <a:pt x="13" y="2287"/>
                    <a:pt x="15" y="2287"/>
                    <a:pt x="17" y="2287"/>
                  </a:cubicBezTo>
                  <a:cubicBezTo>
                    <a:pt x="64" y="2287"/>
                    <a:pt x="466" y="2098"/>
                    <a:pt x="851" y="1865"/>
                  </a:cubicBezTo>
                  <a:cubicBezTo>
                    <a:pt x="1252" y="1625"/>
                    <a:pt x="1628" y="1342"/>
                    <a:pt x="1628" y="1342"/>
                  </a:cubicBezTo>
                  <a:cubicBezTo>
                    <a:pt x="1628" y="1342"/>
                    <a:pt x="1991" y="1045"/>
                    <a:pt x="2322" y="712"/>
                  </a:cubicBezTo>
                  <a:cubicBezTo>
                    <a:pt x="2653" y="383"/>
                    <a:pt x="2945" y="17"/>
                    <a:pt x="2926" y="1"/>
                  </a:cubicBezTo>
                  <a:cubicBezTo>
                    <a:pt x="2925" y="0"/>
                    <a:pt x="2925" y="0"/>
                    <a:pt x="292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2"/>
            <p:cNvSpPr/>
            <p:nvPr/>
          </p:nvSpPr>
          <p:spPr>
            <a:xfrm>
              <a:off x="905850" y="1744500"/>
              <a:ext cx="208075" cy="76525"/>
            </a:xfrm>
            <a:custGeom>
              <a:avLst/>
              <a:gdLst/>
              <a:ahLst/>
              <a:cxnLst/>
              <a:rect l="l" t="t" r="r" b="b"/>
              <a:pathLst>
                <a:path w="8323" h="3061" extrusionOk="0">
                  <a:moveTo>
                    <a:pt x="7" y="0"/>
                  </a:moveTo>
                  <a:cubicBezTo>
                    <a:pt x="6" y="0"/>
                    <a:pt x="6" y="1"/>
                    <a:pt x="5" y="1"/>
                  </a:cubicBezTo>
                  <a:cubicBezTo>
                    <a:pt x="1" y="6"/>
                    <a:pt x="52" y="54"/>
                    <a:pt x="144" y="137"/>
                  </a:cubicBezTo>
                  <a:cubicBezTo>
                    <a:pt x="239" y="217"/>
                    <a:pt x="368" y="338"/>
                    <a:pt x="539" y="465"/>
                  </a:cubicBezTo>
                  <a:cubicBezTo>
                    <a:pt x="872" y="729"/>
                    <a:pt x="1340" y="1048"/>
                    <a:pt x="1826" y="1341"/>
                  </a:cubicBezTo>
                  <a:cubicBezTo>
                    <a:pt x="2317" y="1625"/>
                    <a:pt x="2822" y="1883"/>
                    <a:pt x="3214" y="2051"/>
                  </a:cubicBezTo>
                  <a:cubicBezTo>
                    <a:pt x="3409" y="2140"/>
                    <a:pt x="3577" y="2201"/>
                    <a:pt x="3691" y="2249"/>
                  </a:cubicBezTo>
                  <a:cubicBezTo>
                    <a:pt x="3806" y="2295"/>
                    <a:pt x="3873" y="2321"/>
                    <a:pt x="3873" y="2321"/>
                  </a:cubicBezTo>
                  <a:cubicBezTo>
                    <a:pt x="3873" y="2321"/>
                    <a:pt x="3940" y="2343"/>
                    <a:pt x="4058" y="2383"/>
                  </a:cubicBezTo>
                  <a:cubicBezTo>
                    <a:pt x="4177" y="2418"/>
                    <a:pt x="4341" y="2482"/>
                    <a:pt x="4548" y="2538"/>
                  </a:cubicBezTo>
                  <a:cubicBezTo>
                    <a:pt x="4955" y="2663"/>
                    <a:pt x="5508" y="2794"/>
                    <a:pt x="6066" y="2895"/>
                  </a:cubicBezTo>
                  <a:cubicBezTo>
                    <a:pt x="6626" y="2984"/>
                    <a:pt x="7192" y="3042"/>
                    <a:pt x="7616" y="3055"/>
                  </a:cubicBezTo>
                  <a:cubicBezTo>
                    <a:pt x="7702" y="3059"/>
                    <a:pt x="7784" y="3061"/>
                    <a:pt x="7858" y="3061"/>
                  </a:cubicBezTo>
                  <a:cubicBezTo>
                    <a:pt x="7965" y="3061"/>
                    <a:pt x="8056" y="3058"/>
                    <a:pt x="8129" y="3058"/>
                  </a:cubicBezTo>
                  <a:cubicBezTo>
                    <a:pt x="8254" y="3056"/>
                    <a:pt x="8322" y="3053"/>
                    <a:pt x="8322" y="3047"/>
                  </a:cubicBezTo>
                  <a:cubicBezTo>
                    <a:pt x="8322" y="3031"/>
                    <a:pt x="8041" y="3018"/>
                    <a:pt x="7622" y="2983"/>
                  </a:cubicBezTo>
                  <a:cubicBezTo>
                    <a:pt x="7200" y="2948"/>
                    <a:pt x="6642" y="2873"/>
                    <a:pt x="6090" y="2767"/>
                  </a:cubicBezTo>
                  <a:cubicBezTo>
                    <a:pt x="5540" y="2652"/>
                    <a:pt x="4997" y="2511"/>
                    <a:pt x="4597" y="2379"/>
                  </a:cubicBezTo>
                  <a:cubicBezTo>
                    <a:pt x="4396" y="2321"/>
                    <a:pt x="4233" y="2252"/>
                    <a:pt x="4116" y="2215"/>
                  </a:cubicBezTo>
                  <a:cubicBezTo>
                    <a:pt x="4001" y="2175"/>
                    <a:pt x="3934" y="2151"/>
                    <a:pt x="3934" y="2151"/>
                  </a:cubicBezTo>
                  <a:cubicBezTo>
                    <a:pt x="3934" y="2151"/>
                    <a:pt x="3868" y="2128"/>
                    <a:pt x="3755" y="2083"/>
                  </a:cubicBezTo>
                  <a:cubicBezTo>
                    <a:pt x="3641" y="2036"/>
                    <a:pt x="3473" y="1984"/>
                    <a:pt x="3281" y="1897"/>
                  </a:cubicBezTo>
                  <a:cubicBezTo>
                    <a:pt x="2891" y="1739"/>
                    <a:pt x="2383" y="1498"/>
                    <a:pt x="1890" y="1229"/>
                  </a:cubicBezTo>
                  <a:cubicBezTo>
                    <a:pt x="1403" y="954"/>
                    <a:pt x="926" y="652"/>
                    <a:pt x="582" y="406"/>
                  </a:cubicBezTo>
                  <a:cubicBezTo>
                    <a:pt x="249" y="171"/>
                    <a:pt x="30" y="0"/>
                    <a:pt x="7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2"/>
            <p:cNvSpPr/>
            <p:nvPr/>
          </p:nvSpPr>
          <p:spPr>
            <a:xfrm>
              <a:off x="856500" y="1612375"/>
              <a:ext cx="106225" cy="87250"/>
            </a:xfrm>
            <a:custGeom>
              <a:avLst/>
              <a:gdLst/>
              <a:ahLst/>
              <a:cxnLst/>
              <a:rect l="l" t="t" r="r" b="b"/>
              <a:pathLst>
                <a:path w="4249" h="3490" extrusionOk="0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2"/>
                    <a:pt x="5" y="45"/>
                    <a:pt x="14" y="124"/>
                  </a:cubicBezTo>
                  <a:cubicBezTo>
                    <a:pt x="26" y="200"/>
                    <a:pt x="53" y="309"/>
                    <a:pt x="101" y="437"/>
                  </a:cubicBezTo>
                  <a:cubicBezTo>
                    <a:pt x="197" y="691"/>
                    <a:pt x="398" y="1000"/>
                    <a:pt x="646" y="1260"/>
                  </a:cubicBezTo>
                  <a:cubicBezTo>
                    <a:pt x="892" y="1527"/>
                    <a:pt x="1167" y="1754"/>
                    <a:pt x="1373" y="1924"/>
                  </a:cubicBezTo>
                  <a:cubicBezTo>
                    <a:pt x="1581" y="2092"/>
                    <a:pt x="1719" y="2204"/>
                    <a:pt x="1719" y="2204"/>
                  </a:cubicBezTo>
                  <a:cubicBezTo>
                    <a:pt x="1719" y="2204"/>
                    <a:pt x="1863" y="2311"/>
                    <a:pt x="2078" y="2467"/>
                  </a:cubicBezTo>
                  <a:cubicBezTo>
                    <a:pt x="2297" y="2624"/>
                    <a:pt x="2595" y="2824"/>
                    <a:pt x="2907" y="3000"/>
                  </a:cubicBezTo>
                  <a:cubicBezTo>
                    <a:pt x="3220" y="3176"/>
                    <a:pt x="3553" y="3318"/>
                    <a:pt x="3807" y="3395"/>
                  </a:cubicBezTo>
                  <a:cubicBezTo>
                    <a:pt x="4030" y="3462"/>
                    <a:pt x="4193" y="3489"/>
                    <a:pt x="4234" y="3489"/>
                  </a:cubicBezTo>
                  <a:cubicBezTo>
                    <a:pt x="4241" y="3489"/>
                    <a:pt x="4245" y="3489"/>
                    <a:pt x="4245" y="3487"/>
                  </a:cubicBezTo>
                  <a:cubicBezTo>
                    <a:pt x="4248" y="3473"/>
                    <a:pt x="4077" y="3425"/>
                    <a:pt x="3829" y="3329"/>
                  </a:cubicBezTo>
                  <a:cubicBezTo>
                    <a:pt x="3585" y="3232"/>
                    <a:pt x="3268" y="3075"/>
                    <a:pt x="2971" y="2890"/>
                  </a:cubicBezTo>
                  <a:cubicBezTo>
                    <a:pt x="2670" y="2704"/>
                    <a:pt x="2387" y="2496"/>
                    <a:pt x="2178" y="2335"/>
                  </a:cubicBezTo>
                  <a:cubicBezTo>
                    <a:pt x="1968" y="2172"/>
                    <a:pt x="1829" y="2063"/>
                    <a:pt x="1829" y="2063"/>
                  </a:cubicBezTo>
                  <a:cubicBezTo>
                    <a:pt x="1829" y="2063"/>
                    <a:pt x="1688" y="1954"/>
                    <a:pt x="1477" y="1794"/>
                  </a:cubicBezTo>
                  <a:cubicBezTo>
                    <a:pt x="1268" y="1633"/>
                    <a:pt x="986" y="1419"/>
                    <a:pt x="737" y="1172"/>
                  </a:cubicBezTo>
                  <a:cubicBezTo>
                    <a:pt x="486" y="929"/>
                    <a:pt x="278" y="648"/>
                    <a:pt x="166" y="410"/>
                  </a:cubicBezTo>
                  <a:cubicBezTo>
                    <a:pt x="56" y="176"/>
                    <a:pt x="25" y="0"/>
                    <a:pt x="9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2"/>
            <p:cNvSpPr/>
            <p:nvPr/>
          </p:nvSpPr>
          <p:spPr>
            <a:xfrm>
              <a:off x="856700" y="1639475"/>
              <a:ext cx="77325" cy="88725"/>
            </a:xfrm>
            <a:custGeom>
              <a:avLst/>
              <a:gdLst/>
              <a:ahLst/>
              <a:cxnLst/>
              <a:rect l="l" t="t" r="r" b="b"/>
              <a:pathLst>
                <a:path w="3093" h="3549" extrusionOk="0">
                  <a:moveTo>
                    <a:pt x="27" y="0"/>
                  </a:moveTo>
                  <a:cubicBezTo>
                    <a:pt x="0" y="0"/>
                    <a:pt x="1" y="646"/>
                    <a:pt x="246" y="1241"/>
                  </a:cubicBezTo>
                  <a:cubicBezTo>
                    <a:pt x="363" y="1540"/>
                    <a:pt x="520" y="1822"/>
                    <a:pt x="659" y="2018"/>
                  </a:cubicBezTo>
                  <a:cubicBezTo>
                    <a:pt x="795" y="2215"/>
                    <a:pt x="902" y="2335"/>
                    <a:pt x="902" y="2335"/>
                  </a:cubicBezTo>
                  <a:cubicBezTo>
                    <a:pt x="902" y="2335"/>
                    <a:pt x="1007" y="2455"/>
                    <a:pt x="1188" y="2615"/>
                  </a:cubicBezTo>
                  <a:cubicBezTo>
                    <a:pt x="1365" y="2774"/>
                    <a:pt x="1623" y="2966"/>
                    <a:pt x="1901" y="3123"/>
                  </a:cubicBezTo>
                  <a:cubicBezTo>
                    <a:pt x="2179" y="3278"/>
                    <a:pt x="2475" y="3398"/>
                    <a:pt x="2702" y="3465"/>
                  </a:cubicBezTo>
                  <a:cubicBezTo>
                    <a:pt x="2896" y="3524"/>
                    <a:pt x="3039" y="3549"/>
                    <a:pt x="3078" y="3549"/>
                  </a:cubicBezTo>
                  <a:cubicBezTo>
                    <a:pt x="3085" y="3549"/>
                    <a:pt x="3088" y="3548"/>
                    <a:pt x="3089" y="3547"/>
                  </a:cubicBezTo>
                  <a:cubicBezTo>
                    <a:pt x="3092" y="3532"/>
                    <a:pt x="2942" y="3486"/>
                    <a:pt x="2729" y="3398"/>
                  </a:cubicBezTo>
                  <a:cubicBezTo>
                    <a:pt x="2510" y="3313"/>
                    <a:pt x="2230" y="3179"/>
                    <a:pt x="1970" y="3013"/>
                  </a:cubicBezTo>
                  <a:cubicBezTo>
                    <a:pt x="1708" y="2850"/>
                    <a:pt x="1466" y="2654"/>
                    <a:pt x="1301" y="2493"/>
                  </a:cubicBezTo>
                  <a:cubicBezTo>
                    <a:pt x="1135" y="2333"/>
                    <a:pt x="1038" y="2215"/>
                    <a:pt x="1038" y="2215"/>
                  </a:cubicBezTo>
                  <a:cubicBezTo>
                    <a:pt x="1038" y="2215"/>
                    <a:pt x="932" y="2103"/>
                    <a:pt x="795" y="1919"/>
                  </a:cubicBezTo>
                  <a:cubicBezTo>
                    <a:pt x="654" y="1735"/>
                    <a:pt x="492" y="1473"/>
                    <a:pt x="365" y="1192"/>
                  </a:cubicBezTo>
                  <a:cubicBezTo>
                    <a:pt x="237" y="912"/>
                    <a:pt x="149" y="613"/>
                    <a:pt x="102" y="384"/>
                  </a:cubicBezTo>
                  <a:cubicBezTo>
                    <a:pt x="54" y="157"/>
                    <a:pt x="40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2"/>
            <p:cNvSpPr/>
            <p:nvPr/>
          </p:nvSpPr>
          <p:spPr>
            <a:xfrm>
              <a:off x="886625" y="1597000"/>
              <a:ext cx="154025" cy="39850"/>
            </a:xfrm>
            <a:custGeom>
              <a:avLst/>
              <a:gdLst/>
              <a:ahLst/>
              <a:cxnLst/>
              <a:rect l="l" t="t" r="r" b="b"/>
              <a:pathLst>
                <a:path w="6161" h="1594" extrusionOk="0">
                  <a:moveTo>
                    <a:pt x="5395" y="0"/>
                  </a:moveTo>
                  <a:cubicBezTo>
                    <a:pt x="5139" y="0"/>
                    <a:pt x="4842" y="17"/>
                    <a:pt x="4549" y="62"/>
                  </a:cubicBezTo>
                  <a:cubicBezTo>
                    <a:pt x="4148" y="123"/>
                    <a:pt x="3751" y="233"/>
                    <a:pt x="3467" y="339"/>
                  </a:cubicBezTo>
                  <a:cubicBezTo>
                    <a:pt x="3179" y="443"/>
                    <a:pt x="2995" y="528"/>
                    <a:pt x="2995" y="528"/>
                  </a:cubicBezTo>
                  <a:cubicBezTo>
                    <a:pt x="2995" y="528"/>
                    <a:pt x="2813" y="615"/>
                    <a:pt x="2541" y="747"/>
                  </a:cubicBezTo>
                  <a:cubicBezTo>
                    <a:pt x="2269" y="881"/>
                    <a:pt x="1913" y="1063"/>
                    <a:pt x="1545" y="1217"/>
                  </a:cubicBezTo>
                  <a:cubicBezTo>
                    <a:pt x="1177" y="1369"/>
                    <a:pt x="794" y="1480"/>
                    <a:pt x="498" y="1519"/>
                  </a:cubicBezTo>
                  <a:cubicBezTo>
                    <a:pt x="202" y="1559"/>
                    <a:pt x="2" y="1544"/>
                    <a:pt x="1" y="1560"/>
                  </a:cubicBezTo>
                  <a:cubicBezTo>
                    <a:pt x="1" y="1565"/>
                    <a:pt x="50" y="1573"/>
                    <a:pt x="138" y="1584"/>
                  </a:cubicBezTo>
                  <a:cubicBezTo>
                    <a:pt x="186" y="1590"/>
                    <a:pt x="245" y="1593"/>
                    <a:pt x="314" y="1593"/>
                  </a:cubicBezTo>
                  <a:cubicBezTo>
                    <a:pt x="372" y="1593"/>
                    <a:pt x="436" y="1591"/>
                    <a:pt x="506" y="1588"/>
                  </a:cubicBezTo>
                  <a:cubicBezTo>
                    <a:pt x="809" y="1570"/>
                    <a:pt x="1212" y="1476"/>
                    <a:pt x="1591" y="1333"/>
                  </a:cubicBezTo>
                  <a:cubicBezTo>
                    <a:pt x="1972" y="1194"/>
                    <a:pt x="2336" y="1020"/>
                    <a:pt x="2611" y="897"/>
                  </a:cubicBezTo>
                  <a:cubicBezTo>
                    <a:pt x="2885" y="774"/>
                    <a:pt x="3067" y="692"/>
                    <a:pt x="3067" y="692"/>
                  </a:cubicBezTo>
                  <a:cubicBezTo>
                    <a:pt x="3067" y="692"/>
                    <a:pt x="3246" y="604"/>
                    <a:pt x="3523" y="494"/>
                  </a:cubicBezTo>
                  <a:cubicBezTo>
                    <a:pt x="3796" y="382"/>
                    <a:pt x="4175" y="262"/>
                    <a:pt x="4567" y="189"/>
                  </a:cubicBezTo>
                  <a:cubicBezTo>
                    <a:pt x="4957" y="110"/>
                    <a:pt x="5356" y="83"/>
                    <a:pt x="5657" y="77"/>
                  </a:cubicBezTo>
                  <a:cubicBezTo>
                    <a:pt x="5692" y="76"/>
                    <a:pt x="5726" y="76"/>
                    <a:pt x="5759" y="76"/>
                  </a:cubicBezTo>
                  <a:cubicBezTo>
                    <a:pt x="5905" y="76"/>
                    <a:pt x="6019" y="79"/>
                    <a:pt x="6088" y="79"/>
                  </a:cubicBezTo>
                  <a:cubicBezTo>
                    <a:pt x="6132" y="79"/>
                    <a:pt x="6157" y="78"/>
                    <a:pt x="6157" y="74"/>
                  </a:cubicBezTo>
                  <a:cubicBezTo>
                    <a:pt x="6161" y="62"/>
                    <a:pt x="5962" y="26"/>
                    <a:pt x="5660" y="6"/>
                  </a:cubicBezTo>
                  <a:cubicBezTo>
                    <a:pt x="5579" y="2"/>
                    <a:pt x="5490" y="0"/>
                    <a:pt x="539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2"/>
            <p:cNvSpPr/>
            <p:nvPr/>
          </p:nvSpPr>
          <p:spPr>
            <a:xfrm>
              <a:off x="1024150" y="1541500"/>
              <a:ext cx="113825" cy="34400"/>
            </a:xfrm>
            <a:custGeom>
              <a:avLst/>
              <a:gdLst/>
              <a:ahLst/>
              <a:cxnLst/>
              <a:rect l="l" t="t" r="r" b="b"/>
              <a:pathLst>
                <a:path w="4553" h="1376" extrusionOk="0">
                  <a:moveTo>
                    <a:pt x="10" y="0"/>
                  </a:moveTo>
                  <a:cubicBezTo>
                    <a:pt x="9" y="0"/>
                    <a:pt x="8" y="0"/>
                    <a:pt x="7" y="1"/>
                  </a:cubicBezTo>
                  <a:cubicBezTo>
                    <a:pt x="1" y="14"/>
                    <a:pt x="118" y="110"/>
                    <a:pt x="294" y="255"/>
                  </a:cubicBezTo>
                  <a:cubicBezTo>
                    <a:pt x="469" y="397"/>
                    <a:pt x="708" y="592"/>
                    <a:pt x="975" y="749"/>
                  </a:cubicBezTo>
                  <a:cubicBezTo>
                    <a:pt x="1240" y="909"/>
                    <a:pt x="1526" y="1026"/>
                    <a:pt x="1747" y="1102"/>
                  </a:cubicBezTo>
                  <a:cubicBezTo>
                    <a:pt x="1966" y="1176"/>
                    <a:pt x="2116" y="1213"/>
                    <a:pt x="2116" y="1213"/>
                  </a:cubicBezTo>
                  <a:cubicBezTo>
                    <a:pt x="2116" y="1213"/>
                    <a:pt x="2266" y="1246"/>
                    <a:pt x="2493" y="1281"/>
                  </a:cubicBezTo>
                  <a:cubicBezTo>
                    <a:pt x="2722" y="1320"/>
                    <a:pt x="3027" y="1350"/>
                    <a:pt x="3333" y="1365"/>
                  </a:cubicBezTo>
                  <a:cubicBezTo>
                    <a:pt x="3535" y="1373"/>
                    <a:pt x="3739" y="1376"/>
                    <a:pt x="3919" y="1376"/>
                  </a:cubicBezTo>
                  <a:cubicBezTo>
                    <a:pt x="4010" y="1376"/>
                    <a:pt x="4094" y="1375"/>
                    <a:pt x="4171" y="1374"/>
                  </a:cubicBezTo>
                  <a:cubicBezTo>
                    <a:pt x="4398" y="1368"/>
                    <a:pt x="4550" y="1358"/>
                    <a:pt x="4550" y="1345"/>
                  </a:cubicBezTo>
                  <a:cubicBezTo>
                    <a:pt x="4553" y="1318"/>
                    <a:pt x="3942" y="1296"/>
                    <a:pt x="3342" y="1234"/>
                  </a:cubicBezTo>
                  <a:cubicBezTo>
                    <a:pt x="3043" y="1205"/>
                    <a:pt x="2743" y="1160"/>
                    <a:pt x="2524" y="1117"/>
                  </a:cubicBezTo>
                  <a:cubicBezTo>
                    <a:pt x="2302" y="1074"/>
                    <a:pt x="2158" y="1034"/>
                    <a:pt x="2158" y="1034"/>
                  </a:cubicBezTo>
                  <a:cubicBezTo>
                    <a:pt x="2158" y="1034"/>
                    <a:pt x="1566" y="920"/>
                    <a:pt x="1037" y="637"/>
                  </a:cubicBezTo>
                  <a:cubicBezTo>
                    <a:pt x="772" y="501"/>
                    <a:pt x="525" y="322"/>
                    <a:pt x="335" y="197"/>
                  </a:cubicBezTo>
                  <a:cubicBezTo>
                    <a:pt x="155" y="77"/>
                    <a:pt x="30" y="0"/>
                    <a:pt x="10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2"/>
            <p:cNvSpPr/>
            <p:nvPr/>
          </p:nvSpPr>
          <p:spPr>
            <a:xfrm>
              <a:off x="1024550" y="1554700"/>
              <a:ext cx="57075" cy="39650"/>
            </a:xfrm>
            <a:custGeom>
              <a:avLst/>
              <a:gdLst/>
              <a:ahLst/>
              <a:cxnLst/>
              <a:rect l="l" t="t" r="r" b="b"/>
              <a:pathLst>
                <a:path w="2283" h="1586" extrusionOk="0">
                  <a:moveTo>
                    <a:pt x="12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1" y="13"/>
                    <a:pt x="62" y="77"/>
                    <a:pt x="137" y="184"/>
                  </a:cubicBezTo>
                  <a:cubicBezTo>
                    <a:pt x="215" y="290"/>
                    <a:pt x="308" y="440"/>
                    <a:pt x="407" y="590"/>
                  </a:cubicBezTo>
                  <a:cubicBezTo>
                    <a:pt x="508" y="741"/>
                    <a:pt x="632" y="880"/>
                    <a:pt x="736" y="973"/>
                  </a:cubicBezTo>
                  <a:cubicBezTo>
                    <a:pt x="840" y="1064"/>
                    <a:pt x="917" y="1116"/>
                    <a:pt x="917" y="1116"/>
                  </a:cubicBezTo>
                  <a:cubicBezTo>
                    <a:pt x="917" y="1116"/>
                    <a:pt x="995" y="1168"/>
                    <a:pt x="1117" y="1230"/>
                  </a:cubicBezTo>
                  <a:cubicBezTo>
                    <a:pt x="1238" y="1292"/>
                    <a:pt x="1405" y="1364"/>
                    <a:pt x="1576" y="1420"/>
                  </a:cubicBezTo>
                  <a:cubicBezTo>
                    <a:pt x="1876" y="1518"/>
                    <a:pt x="2182" y="1586"/>
                    <a:pt x="2257" y="1586"/>
                  </a:cubicBezTo>
                  <a:cubicBezTo>
                    <a:pt x="2268" y="1586"/>
                    <a:pt x="2274" y="1584"/>
                    <a:pt x="2274" y="1582"/>
                  </a:cubicBezTo>
                  <a:cubicBezTo>
                    <a:pt x="2282" y="1554"/>
                    <a:pt x="1947" y="1439"/>
                    <a:pt x="1622" y="1300"/>
                  </a:cubicBezTo>
                  <a:cubicBezTo>
                    <a:pt x="1462" y="1230"/>
                    <a:pt x="1307" y="1150"/>
                    <a:pt x="1197" y="1084"/>
                  </a:cubicBezTo>
                  <a:cubicBezTo>
                    <a:pt x="1085" y="1016"/>
                    <a:pt x="1016" y="966"/>
                    <a:pt x="1016" y="966"/>
                  </a:cubicBezTo>
                  <a:cubicBezTo>
                    <a:pt x="1016" y="966"/>
                    <a:pt x="722" y="790"/>
                    <a:pt x="509" y="512"/>
                  </a:cubicBezTo>
                  <a:cubicBezTo>
                    <a:pt x="399" y="376"/>
                    <a:pt x="289" y="234"/>
                    <a:pt x="191" y="138"/>
                  </a:cubicBezTo>
                  <a:cubicBezTo>
                    <a:pt x="103" y="50"/>
                    <a:pt x="30" y="1"/>
                    <a:pt x="1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2"/>
            <p:cNvSpPr/>
            <p:nvPr/>
          </p:nvSpPr>
          <p:spPr>
            <a:xfrm>
              <a:off x="830475" y="1688575"/>
              <a:ext cx="37350" cy="27900"/>
            </a:xfrm>
            <a:custGeom>
              <a:avLst/>
              <a:gdLst/>
              <a:ahLst/>
              <a:cxnLst/>
              <a:rect l="l" t="t" r="r" b="b"/>
              <a:pathLst>
                <a:path w="1494" h="1116" extrusionOk="0">
                  <a:moveTo>
                    <a:pt x="1395" y="1"/>
                  </a:moveTo>
                  <a:cubicBezTo>
                    <a:pt x="1380" y="1"/>
                    <a:pt x="1365" y="3"/>
                    <a:pt x="1350" y="6"/>
                  </a:cubicBezTo>
                  <a:cubicBezTo>
                    <a:pt x="1246" y="37"/>
                    <a:pt x="1158" y="97"/>
                    <a:pt x="1052" y="156"/>
                  </a:cubicBezTo>
                  <a:cubicBezTo>
                    <a:pt x="848" y="276"/>
                    <a:pt x="656" y="417"/>
                    <a:pt x="656" y="417"/>
                  </a:cubicBezTo>
                  <a:cubicBezTo>
                    <a:pt x="656" y="417"/>
                    <a:pt x="477" y="571"/>
                    <a:pt x="312" y="743"/>
                  </a:cubicBezTo>
                  <a:cubicBezTo>
                    <a:pt x="149" y="913"/>
                    <a:pt x="0" y="1097"/>
                    <a:pt x="18" y="1114"/>
                  </a:cubicBezTo>
                  <a:cubicBezTo>
                    <a:pt x="19" y="1115"/>
                    <a:pt x="20" y="1115"/>
                    <a:pt x="22" y="1115"/>
                  </a:cubicBezTo>
                  <a:cubicBezTo>
                    <a:pt x="56" y="1115"/>
                    <a:pt x="225" y="972"/>
                    <a:pt x="398" y="841"/>
                  </a:cubicBezTo>
                  <a:cubicBezTo>
                    <a:pt x="581" y="697"/>
                    <a:pt x="768" y="561"/>
                    <a:pt x="768" y="561"/>
                  </a:cubicBezTo>
                  <a:cubicBezTo>
                    <a:pt x="768" y="561"/>
                    <a:pt x="942" y="409"/>
                    <a:pt x="1124" y="264"/>
                  </a:cubicBezTo>
                  <a:cubicBezTo>
                    <a:pt x="1212" y="195"/>
                    <a:pt x="1311" y="107"/>
                    <a:pt x="1369" y="73"/>
                  </a:cubicBezTo>
                  <a:cubicBezTo>
                    <a:pt x="1392" y="61"/>
                    <a:pt x="1411" y="56"/>
                    <a:pt x="1426" y="56"/>
                  </a:cubicBezTo>
                  <a:cubicBezTo>
                    <a:pt x="1460" y="56"/>
                    <a:pt x="1477" y="77"/>
                    <a:pt x="1480" y="77"/>
                  </a:cubicBezTo>
                  <a:cubicBezTo>
                    <a:pt x="1480" y="77"/>
                    <a:pt x="1481" y="77"/>
                    <a:pt x="1481" y="77"/>
                  </a:cubicBezTo>
                  <a:cubicBezTo>
                    <a:pt x="1485" y="75"/>
                    <a:pt x="1493" y="51"/>
                    <a:pt x="1471" y="27"/>
                  </a:cubicBezTo>
                  <a:cubicBezTo>
                    <a:pt x="1456" y="9"/>
                    <a:pt x="1427" y="1"/>
                    <a:pt x="139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2"/>
            <p:cNvSpPr/>
            <p:nvPr/>
          </p:nvSpPr>
          <p:spPr>
            <a:xfrm>
              <a:off x="800600" y="1711300"/>
              <a:ext cx="86000" cy="91950"/>
            </a:xfrm>
            <a:custGeom>
              <a:avLst/>
              <a:gdLst/>
              <a:ahLst/>
              <a:cxnLst/>
              <a:rect l="l" t="t" r="r" b="b"/>
              <a:pathLst>
                <a:path w="3440" h="3678" extrusionOk="0">
                  <a:moveTo>
                    <a:pt x="3426" y="1"/>
                  </a:moveTo>
                  <a:cubicBezTo>
                    <a:pt x="3401" y="1"/>
                    <a:pt x="3254" y="52"/>
                    <a:pt x="3050" y="144"/>
                  </a:cubicBezTo>
                  <a:cubicBezTo>
                    <a:pt x="2828" y="244"/>
                    <a:pt x="2543" y="403"/>
                    <a:pt x="2271" y="584"/>
                  </a:cubicBezTo>
                  <a:cubicBezTo>
                    <a:pt x="1728" y="945"/>
                    <a:pt x="1274" y="1423"/>
                    <a:pt x="1274" y="1423"/>
                  </a:cubicBezTo>
                  <a:cubicBezTo>
                    <a:pt x="1274" y="1423"/>
                    <a:pt x="829" y="1908"/>
                    <a:pt x="506" y="2479"/>
                  </a:cubicBezTo>
                  <a:cubicBezTo>
                    <a:pt x="346" y="2763"/>
                    <a:pt x="209" y="3057"/>
                    <a:pt x="124" y="3288"/>
                  </a:cubicBezTo>
                  <a:cubicBezTo>
                    <a:pt x="41" y="3518"/>
                    <a:pt x="1" y="3673"/>
                    <a:pt x="10" y="3678"/>
                  </a:cubicBezTo>
                  <a:cubicBezTo>
                    <a:pt x="11" y="3678"/>
                    <a:pt x="11" y="3678"/>
                    <a:pt x="11" y="3678"/>
                  </a:cubicBezTo>
                  <a:cubicBezTo>
                    <a:pt x="38" y="3678"/>
                    <a:pt x="269" y="3079"/>
                    <a:pt x="613" y="2546"/>
                  </a:cubicBezTo>
                  <a:cubicBezTo>
                    <a:pt x="960" y="2004"/>
                    <a:pt x="1405" y="1547"/>
                    <a:pt x="1405" y="1547"/>
                  </a:cubicBezTo>
                  <a:cubicBezTo>
                    <a:pt x="1405" y="1547"/>
                    <a:pt x="1828" y="1069"/>
                    <a:pt x="2345" y="688"/>
                  </a:cubicBezTo>
                  <a:cubicBezTo>
                    <a:pt x="2855" y="298"/>
                    <a:pt x="3440" y="26"/>
                    <a:pt x="3430" y="2"/>
                  </a:cubicBezTo>
                  <a:cubicBezTo>
                    <a:pt x="3430" y="1"/>
                    <a:pt x="3429" y="1"/>
                    <a:pt x="342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2"/>
            <p:cNvSpPr/>
            <p:nvPr/>
          </p:nvSpPr>
          <p:spPr>
            <a:xfrm>
              <a:off x="777425" y="1833000"/>
              <a:ext cx="51475" cy="43350"/>
            </a:xfrm>
            <a:custGeom>
              <a:avLst/>
              <a:gdLst/>
              <a:ahLst/>
              <a:cxnLst/>
              <a:rect l="l" t="t" r="r" b="b"/>
              <a:pathLst>
                <a:path w="2059" h="1734" extrusionOk="0">
                  <a:moveTo>
                    <a:pt x="2037" y="0"/>
                  </a:moveTo>
                  <a:cubicBezTo>
                    <a:pt x="2004" y="0"/>
                    <a:pt x="1792" y="247"/>
                    <a:pt x="1561" y="469"/>
                  </a:cubicBezTo>
                  <a:cubicBezTo>
                    <a:pt x="1323" y="701"/>
                    <a:pt x="1064" y="907"/>
                    <a:pt x="1064" y="907"/>
                  </a:cubicBezTo>
                  <a:cubicBezTo>
                    <a:pt x="1064" y="907"/>
                    <a:pt x="818" y="1131"/>
                    <a:pt x="552" y="1331"/>
                  </a:cubicBezTo>
                  <a:cubicBezTo>
                    <a:pt x="285" y="1532"/>
                    <a:pt x="1" y="1708"/>
                    <a:pt x="12" y="1731"/>
                  </a:cubicBezTo>
                  <a:cubicBezTo>
                    <a:pt x="13" y="1732"/>
                    <a:pt x="15" y="1733"/>
                    <a:pt x="19" y="1733"/>
                  </a:cubicBezTo>
                  <a:cubicBezTo>
                    <a:pt x="69" y="1733"/>
                    <a:pt x="354" y="1603"/>
                    <a:pt x="624" y="1437"/>
                  </a:cubicBezTo>
                  <a:cubicBezTo>
                    <a:pt x="913" y="1259"/>
                    <a:pt x="1179" y="1045"/>
                    <a:pt x="1179" y="1045"/>
                  </a:cubicBezTo>
                  <a:cubicBezTo>
                    <a:pt x="1179" y="1045"/>
                    <a:pt x="1433" y="818"/>
                    <a:pt x="1652" y="557"/>
                  </a:cubicBezTo>
                  <a:cubicBezTo>
                    <a:pt x="1874" y="300"/>
                    <a:pt x="2058" y="14"/>
                    <a:pt x="2039" y="1"/>
                  </a:cubicBezTo>
                  <a:cubicBezTo>
                    <a:pt x="2038" y="0"/>
                    <a:pt x="2038" y="0"/>
                    <a:pt x="2037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2"/>
            <p:cNvSpPr/>
            <p:nvPr/>
          </p:nvSpPr>
          <p:spPr>
            <a:xfrm>
              <a:off x="801250" y="1821525"/>
              <a:ext cx="52550" cy="60525"/>
            </a:xfrm>
            <a:custGeom>
              <a:avLst/>
              <a:gdLst/>
              <a:ahLst/>
              <a:cxnLst/>
              <a:rect l="l" t="t" r="r" b="b"/>
              <a:pathLst>
                <a:path w="2102" h="2421" extrusionOk="0">
                  <a:moveTo>
                    <a:pt x="2076" y="1"/>
                  </a:moveTo>
                  <a:cubicBezTo>
                    <a:pt x="2049" y="1"/>
                    <a:pt x="1896" y="371"/>
                    <a:pt x="1681" y="704"/>
                  </a:cubicBezTo>
                  <a:cubicBezTo>
                    <a:pt x="1467" y="1045"/>
                    <a:pt x="1198" y="1341"/>
                    <a:pt x="1198" y="1341"/>
                  </a:cubicBezTo>
                  <a:cubicBezTo>
                    <a:pt x="1198" y="1341"/>
                    <a:pt x="947" y="1653"/>
                    <a:pt x="646" y="1916"/>
                  </a:cubicBezTo>
                  <a:cubicBezTo>
                    <a:pt x="346" y="2183"/>
                    <a:pt x="0" y="2396"/>
                    <a:pt x="12" y="2418"/>
                  </a:cubicBezTo>
                  <a:cubicBezTo>
                    <a:pt x="12" y="2419"/>
                    <a:pt x="14" y="2420"/>
                    <a:pt x="17" y="2420"/>
                  </a:cubicBezTo>
                  <a:cubicBezTo>
                    <a:pt x="65" y="2420"/>
                    <a:pt x="416" y="2253"/>
                    <a:pt x="726" y="2019"/>
                  </a:cubicBezTo>
                  <a:cubicBezTo>
                    <a:pt x="1059" y="1772"/>
                    <a:pt x="1335" y="1461"/>
                    <a:pt x="1335" y="1461"/>
                  </a:cubicBezTo>
                  <a:cubicBezTo>
                    <a:pt x="1335" y="1461"/>
                    <a:pt x="1599" y="1136"/>
                    <a:pt x="1791" y="772"/>
                  </a:cubicBezTo>
                  <a:cubicBezTo>
                    <a:pt x="1986" y="405"/>
                    <a:pt x="2101" y="7"/>
                    <a:pt x="2077" y="1"/>
                  </a:cubicBezTo>
                  <a:cubicBezTo>
                    <a:pt x="2077" y="1"/>
                    <a:pt x="2077" y="1"/>
                    <a:pt x="207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2"/>
            <p:cNvSpPr/>
            <p:nvPr/>
          </p:nvSpPr>
          <p:spPr>
            <a:xfrm>
              <a:off x="842450" y="1844425"/>
              <a:ext cx="11375" cy="61225"/>
            </a:xfrm>
            <a:custGeom>
              <a:avLst/>
              <a:gdLst/>
              <a:ahLst/>
              <a:cxnLst/>
              <a:rect l="l" t="t" r="r" b="b"/>
              <a:pathLst>
                <a:path w="455" h="2449" extrusionOk="0">
                  <a:moveTo>
                    <a:pt x="431" y="1"/>
                  </a:moveTo>
                  <a:cubicBezTo>
                    <a:pt x="403" y="1"/>
                    <a:pt x="250" y="273"/>
                    <a:pt x="156" y="572"/>
                  </a:cubicBezTo>
                  <a:cubicBezTo>
                    <a:pt x="57" y="876"/>
                    <a:pt x="20" y="1199"/>
                    <a:pt x="20" y="1199"/>
                  </a:cubicBezTo>
                  <a:cubicBezTo>
                    <a:pt x="20" y="1199"/>
                    <a:pt x="1" y="1520"/>
                    <a:pt x="47" y="1838"/>
                  </a:cubicBezTo>
                  <a:cubicBezTo>
                    <a:pt x="88" y="2151"/>
                    <a:pt x="193" y="2449"/>
                    <a:pt x="219" y="2449"/>
                  </a:cubicBezTo>
                  <a:cubicBezTo>
                    <a:pt x="219" y="2449"/>
                    <a:pt x="220" y="2449"/>
                    <a:pt x="220" y="2449"/>
                  </a:cubicBezTo>
                  <a:cubicBezTo>
                    <a:pt x="247" y="2442"/>
                    <a:pt x="185" y="2135"/>
                    <a:pt x="175" y="1830"/>
                  </a:cubicBezTo>
                  <a:cubicBezTo>
                    <a:pt x="162" y="1520"/>
                    <a:pt x="201" y="1216"/>
                    <a:pt x="201" y="1216"/>
                  </a:cubicBezTo>
                  <a:cubicBezTo>
                    <a:pt x="201" y="1216"/>
                    <a:pt x="215" y="908"/>
                    <a:pt x="281" y="607"/>
                  </a:cubicBezTo>
                  <a:cubicBezTo>
                    <a:pt x="340" y="303"/>
                    <a:pt x="455" y="12"/>
                    <a:pt x="433" y="1"/>
                  </a:cubicBezTo>
                  <a:cubicBezTo>
                    <a:pt x="432" y="1"/>
                    <a:pt x="431" y="1"/>
                    <a:pt x="43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2"/>
            <p:cNvSpPr/>
            <p:nvPr/>
          </p:nvSpPr>
          <p:spPr>
            <a:xfrm>
              <a:off x="868550" y="1770900"/>
              <a:ext cx="38850" cy="99900"/>
            </a:xfrm>
            <a:custGeom>
              <a:avLst/>
              <a:gdLst/>
              <a:ahLst/>
              <a:cxnLst/>
              <a:rect l="l" t="t" r="r" b="b"/>
              <a:pathLst>
                <a:path w="1554" h="3996" extrusionOk="0">
                  <a:moveTo>
                    <a:pt x="1531" y="0"/>
                  </a:moveTo>
                  <a:cubicBezTo>
                    <a:pt x="1502" y="0"/>
                    <a:pt x="1432" y="537"/>
                    <a:pt x="1313" y="1062"/>
                  </a:cubicBezTo>
                  <a:cubicBezTo>
                    <a:pt x="1253" y="1323"/>
                    <a:pt x="1178" y="1578"/>
                    <a:pt x="1107" y="1767"/>
                  </a:cubicBezTo>
                  <a:cubicBezTo>
                    <a:pt x="1040" y="1952"/>
                    <a:pt x="981" y="2072"/>
                    <a:pt x="981" y="2072"/>
                  </a:cubicBezTo>
                  <a:cubicBezTo>
                    <a:pt x="981" y="2072"/>
                    <a:pt x="933" y="2197"/>
                    <a:pt x="842" y="2373"/>
                  </a:cubicBezTo>
                  <a:cubicBezTo>
                    <a:pt x="749" y="2549"/>
                    <a:pt x="604" y="2774"/>
                    <a:pt x="455" y="3001"/>
                  </a:cubicBezTo>
                  <a:cubicBezTo>
                    <a:pt x="306" y="3230"/>
                    <a:pt x="170" y="3471"/>
                    <a:pt x="94" y="3663"/>
                  </a:cubicBezTo>
                  <a:cubicBezTo>
                    <a:pt x="18" y="3855"/>
                    <a:pt x="1" y="3992"/>
                    <a:pt x="10" y="3996"/>
                  </a:cubicBezTo>
                  <a:cubicBezTo>
                    <a:pt x="11" y="3996"/>
                    <a:pt x="11" y="3996"/>
                    <a:pt x="11" y="3996"/>
                  </a:cubicBezTo>
                  <a:cubicBezTo>
                    <a:pt x="26" y="3996"/>
                    <a:pt x="68" y="3867"/>
                    <a:pt x="161" y="3692"/>
                  </a:cubicBezTo>
                  <a:cubicBezTo>
                    <a:pt x="252" y="3513"/>
                    <a:pt x="401" y="3292"/>
                    <a:pt x="562" y="3073"/>
                  </a:cubicBezTo>
                  <a:cubicBezTo>
                    <a:pt x="722" y="2856"/>
                    <a:pt x="882" y="2634"/>
                    <a:pt x="987" y="2454"/>
                  </a:cubicBezTo>
                  <a:cubicBezTo>
                    <a:pt x="1091" y="2274"/>
                    <a:pt x="1147" y="2146"/>
                    <a:pt x="1147" y="2146"/>
                  </a:cubicBezTo>
                  <a:cubicBezTo>
                    <a:pt x="1147" y="2146"/>
                    <a:pt x="1202" y="2018"/>
                    <a:pt x="1265" y="1821"/>
                  </a:cubicBezTo>
                  <a:cubicBezTo>
                    <a:pt x="1329" y="1623"/>
                    <a:pt x="1395" y="1354"/>
                    <a:pt x="1440" y="1086"/>
                  </a:cubicBezTo>
                  <a:cubicBezTo>
                    <a:pt x="1526" y="546"/>
                    <a:pt x="1553" y="2"/>
                    <a:pt x="1531" y="0"/>
                  </a:cubicBezTo>
                  <a:cubicBezTo>
                    <a:pt x="1531" y="0"/>
                    <a:pt x="1531" y="0"/>
                    <a:pt x="1531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2"/>
            <p:cNvSpPr/>
            <p:nvPr/>
          </p:nvSpPr>
          <p:spPr>
            <a:xfrm>
              <a:off x="804125" y="1879000"/>
              <a:ext cx="13625" cy="84250"/>
            </a:xfrm>
            <a:custGeom>
              <a:avLst/>
              <a:gdLst/>
              <a:ahLst/>
              <a:cxnLst/>
              <a:rect l="l" t="t" r="r" b="b"/>
              <a:pathLst>
                <a:path w="545" h="3370" extrusionOk="0">
                  <a:moveTo>
                    <a:pt x="181" y="1"/>
                  </a:moveTo>
                  <a:cubicBezTo>
                    <a:pt x="156" y="1"/>
                    <a:pt x="61" y="420"/>
                    <a:pt x="33" y="850"/>
                  </a:cubicBezTo>
                  <a:cubicBezTo>
                    <a:pt x="1" y="1283"/>
                    <a:pt x="37" y="1718"/>
                    <a:pt x="37" y="1718"/>
                  </a:cubicBezTo>
                  <a:cubicBezTo>
                    <a:pt x="37" y="1718"/>
                    <a:pt x="89" y="2150"/>
                    <a:pt x="207" y="2567"/>
                  </a:cubicBezTo>
                  <a:cubicBezTo>
                    <a:pt x="319" y="2979"/>
                    <a:pt x="494" y="3370"/>
                    <a:pt x="519" y="3370"/>
                  </a:cubicBezTo>
                  <a:cubicBezTo>
                    <a:pt x="520" y="3370"/>
                    <a:pt x="520" y="3370"/>
                    <a:pt x="520" y="3370"/>
                  </a:cubicBezTo>
                  <a:cubicBezTo>
                    <a:pt x="544" y="3360"/>
                    <a:pt x="411" y="2954"/>
                    <a:pt x="332" y="2538"/>
                  </a:cubicBezTo>
                  <a:cubicBezTo>
                    <a:pt x="247" y="2121"/>
                    <a:pt x="216" y="1699"/>
                    <a:pt x="216" y="1699"/>
                  </a:cubicBezTo>
                  <a:cubicBezTo>
                    <a:pt x="216" y="1699"/>
                    <a:pt x="164" y="1280"/>
                    <a:pt x="160" y="855"/>
                  </a:cubicBezTo>
                  <a:cubicBezTo>
                    <a:pt x="156" y="431"/>
                    <a:pt x="207" y="4"/>
                    <a:pt x="181" y="1"/>
                  </a:cubicBezTo>
                  <a:cubicBezTo>
                    <a:pt x="181" y="1"/>
                    <a:pt x="181" y="1"/>
                    <a:pt x="18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2"/>
            <p:cNvSpPr/>
            <p:nvPr/>
          </p:nvSpPr>
          <p:spPr>
            <a:xfrm>
              <a:off x="829000" y="1963175"/>
              <a:ext cx="23875" cy="51450"/>
            </a:xfrm>
            <a:custGeom>
              <a:avLst/>
              <a:gdLst/>
              <a:ahLst/>
              <a:cxnLst/>
              <a:rect l="l" t="t" r="r" b="b"/>
              <a:pathLst>
                <a:path w="955" h="2058" extrusionOk="0">
                  <a:moveTo>
                    <a:pt x="136" y="1"/>
                  </a:moveTo>
                  <a:cubicBezTo>
                    <a:pt x="124" y="1"/>
                    <a:pt x="72" y="55"/>
                    <a:pt x="37" y="159"/>
                  </a:cubicBezTo>
                  <a:cubicBezTo>
                    <a:pt x="0" y="268"/>
                    <a:pt x="0" y="426"/>
                    <a:pt x="32" y="575"/>
                  </a:cubicBezTo>
                  <a:cubicBezTo>
                    <a:pt x="64" y="722"/>
                    <a:pt x="120" y="863"/>
                    <a:pt x="163" y="962"/>
                  </a:cubicBezTo>
                  <a:cubicBezTo>
                    <a:pt x="209" y="1063"/>
                    <a:pt x="240" y="1128"/>
                    <a:pt x="240" y="1128"/>
                  </a:cubicBezTo>
                  <a:cubicBezTo>
                    <a:pt x="240" y="1128"/>
                    <a:pt x="384" y="1384"/>
                    <a:pt x="553" y="1621"/>
                  </a:cubicBezTo>
                  <a:cubicBezTo>
                    <a:pt x="715" y="1849"/>
                    <a:pt x="901" y="2058"/>
                    <a:pt x="933" y="2058"/>
                  </a:cubicBezTo>
                  <a:cubicBezTo>
                    <a:pt x="934" y="2058"/>
                    <a:pt x="935" y="2058"/>
                    <a:pt x="935" y="2057"/>
                  </a:cubicBezTo>
                  <a:cubicBezTo>
                    <a:pt x="955" y="2044"/>
                    <a:pt x="796" y="1801"/>
                    <a:pt x="659" y="1552"/>
                  </a:cubicBezTo>
                  <a:cubicBezTo>
                    <a:pt x="521" y="1304"/>
                    <a:pt x="400" y="1047"/>
                    <a:pt x="400" y="1047"/>
                  </a:cubicBezTo>
                  <a:cubicBezTo>
                    <a:pt x="400" y="1047"/>
                    <a:pt x="365" y="984"/>
                    <a:pt x="313" y="890"/>
                  </a:cubicBezTo>
                  <a:cubicBezTo>
                    <a:pt x="264" y="796"/>
                    <a:pt x="200" y="673"/>
                    <a:pt x="155" y="543"/>
                  </a:cubicBezTo>
                  <a:cubicBezTo>
                    <a:pt x="109" y="412"/>
                    <a:pt x="93" y="276"/>
                    <a:pt x="106" y="175"/>
                  </a:cubicBezTo>
                  <a:cubicBezTo>
                    <a:pt x="115" y="73"/>
                    <a:pt x="149" y="9"/>
                    <a:pt x="138" y="1"/>
                  </a:cubicBezTo>
                  <a:cubicBezTo>
                    <a:pt x="137" y="1"/>
                    <a:pt x="137" y="1"/>
                    <a:pt x="13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2"/>
            <p:cNvSpPr/>
            <p:nvPr/>
          </p:nvSpPr>
          <p:spPr>
            <a:xfrm>
              <a:off x="828400" y="1884675"/>
              <a:ext cx="28025" cy="99125"/>
            </a:xfrm>
            <a:custGeom>
              <a:avLst/>
              <a:gdLst/>
              <a:ahLst/>
              <a:cxnLst/>
              <a:rect l="l" t="t" r="r" b="b"/>
              <a:pathLst>
                <a:path w="1121" h="3965" extrusionOk="0">
                  <a:moveTo>
                    <a:pt x="23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0" y="15"/>
                    <a:pt x="240" y="478"/>
                    <a:pt x="432" y="957"/>
                  </a:cubicBezTo>
                  <a:cubicBezTo>
                    <a:pt x="627" y="1435"/>
                    <a:pt x="756" y="1932"/>
                    <a:pt x="756" y="1932"/>
                  </a:cubicBezTo>
                  <a:cubicBezTo>
                    <a:pt x="756" y="1932"/>
                    <a:pt x="913" y="2422"/>
                    <a:pt x="964" y="2933"/>
                  </a:cubicBezTo>
                  <a:cubicBezTo>
                    <a:pt x="1025" y="3445"/>
                    <a:pt x="945" y="3961"/>
                    <a:pt x="971" y="3964"/>
                  </a:cubicBezTo>
                  <a:cubicBezTo>
                    <a:pt x="971" y="3965"/>
                    <a:pt x="971" y="3965"/>
                    <a:pt x="971" y="3965"/>
                  </a:cubicBezTo>
                  <a:cubicBezTo>
                    <a:pt x="994" y="3965"/>
                    <a:pt x="1121" y="3451"/>
                    <a:pt x="1094" y="2925"/>
                  </a:cubicBezTo>
                  <a:cubicBezTo>
                    <a:pt x="1073" y="2396"/>
                    <a:pt x="932" y="1884"/>
                    <a:pt x="932" y="1884"/>
                  </a:cubicBezTo>
                  <a:cubicBezTo>
                    <a:pt x="932" y="1884"/>
                    <a:pt x="779" y="1376"/>
                    <a:pt x="548" y="904"/>
                  </a:cubicBezTo>
                  <a:cubicBezTo>
                    <a:pt x="326" y="437"/>
                    <a:pt x="50" y="1"/>
                    <a:pt x="2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2"/>
            <p:cNvSpPr/>
            <p:nvPr/>
          </p:nvSpPr>
          <p:spPr>
            <a:xfrm>
              <a:off x="1372850" y="1760975"/>
              <a:ext cx="50900" cy="79000"/>
            </a:xfrm>
            <a:custGeom>
              <a:avLst/>
              <a:gdLst/>
              <a:ahLst/>
              <a:cxnLst/>
              <a:rect l="l" t="t" r="r" b="b"/>
              <a:pathLst>
                <a:path w="2036" h="3160" extrusionOk="0">
                  <a:moveTo>
                    <a:pt x="157" y="1"/>
                  </a:moveTo>
                  <a:cubicBezTo>
                    <a:pt x="79" y="1"/>
                    <a:pt x="0" y="63"/>
                    <a:pt x="2" y="150"/>
                  </a:cubicBezTo>
                  <a:cubicBezTo>
                    <a:pt x="34" y="1173"/>
                    <a:pt x="615" y="2880"/>
                    <a:pt x="1756" y="3154"/>
                  </a:cubicBezTo>
                  <a:cubicBezTo>
                    <a:pt x="1773" y="3158"/>
                    <a:pt x="1791" y="3160"/>
                    <a:pt x="1808" y="3160"/>
                  </a:cubicBezTo>
                  <a:cubicBezTo>
                    <a:pt x="1924" y="3160"/>
                    <a:pt x="2035" y="3071"/>
                    <a:pt x="2030" y="2946"/>
                  </a:cubicBezTo>
                  <a:cubicBezTo>
                    <a:pt x="2007" y="2391"/>
                    <a:pt x="1638" y="1899"/>
                    <a:pt x="1339" y="1453"/>
                  </a:cubicBezTo>
                  <a:cubicBezTo>
                    <a:pt x="1007" y="952"/>
                    <a:pt x="660" y="488"/>
                    <a:pt x="258" y="46"/>
                  </a:cubicBezTo>
                  <a:cubicBezTo>
                    <a:pt x="230" y="14"/>
                    <a:pt x="194" y="1"/>
                    <a:pt x="15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2"/>
            <p:cNvSpPr/>
            <p:nvPr/>
          </p:nvSpPr>
          <p:spPr>
            <a:xfrm>
              <a:off x="1403325" y="1718500"/>
              <a:ext cx="80225" cy="122725"/>
            </a:xfrm>
            <a:custGeom>
              <a:avLst/>
              <a:gdLst/>
              <a:ahLst/>
              <a:cxnLst/>
              <a:rect l="l" t="t" r="r" b="b"/>
              <a:pathLst>
                <a:path w="3209" h="4909" extrusionOk="0">
                  <a:moveTo>
                    <a:pt x="592" y="0"/>
                  </a:moveTo>
                  <a:cubicBezTo>
                    <a:pt x="485" y="0"/>
                    <a:pt x="393" y="55"/>
                    <a:pt x="326" y="187"/>
                  </a:cubicBezTo>
                  <a:cubicBezTo>
                    <a:pt x="0" y="833"/>
                    <a:pt x="923" y="1618"/>
                    <a:pt x="1260" y="2090"/>
                  </a:cubicBezTo>
                  <a:cubicBezTo>
                    <a:pt x="1882" y="2961"/>
                    <a:pt x="2269" y="3895"/>
                    <a:pt x="2803" y="4806"/>
                  </a:cubicBezTo>
                  <a:cubicBezTo>
                    <a:pt x="2844" y="4877"/>
                    <a:pt x="2914" y="4909"/>
                    <a:pt x="2985" y="4909"/>
                  </a:cubicBezTo>
                  <a:cubicBezTo>
                    <a:pt x="3097" y="4909"/>
                    <a:pt x="3209" y="4829"/>
                    <a:pt x="3206" y="4696"/>
                  </a:cubicBezTo>
                  <a:cubicBezTo>
                    <a:pt x="3179" y="3580"/>
                    <a:pt x="2613" y="2248"/>
                    <a:pt x="2002" y="1322"/>
                  </a:cubicBezTo>
                  <a:cubicBezTo>
                    <a:pt x="1871" y="1125"/>
                    <a:pt x="1077" y="0"/>
                    <a:pt x="59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2"/>
            <p:cNvSpPr/>
            <p:nvPr/>
          </p:nvSpPr>
          <p:spPr>
            <a:xfrm>
              <a:off x="1466375" y="1743475"/>
              <a:ext cx="27850" cy="45625"/>
            </a:xfrm>
            <a:custGeom>
              <a:avLst/>
              <a:gdLst/>
              <a:ahLst/>
              <a:cxnLst/>
              <a:rect l="l" t="t" r="r" b="b"/>
              <a:pathLst>
                <a:path w="1114" h="1825" extrusionOk="0">
                  <a:moveTo>
                    <a:pt x="189" y="1"/>
                  </a:moveTo>
                  <a:cubicBezTo>
                    <a:pt x="97" y="1"/>
                    <a:pt x="0" y="112"/>
                    <a:pt x="63" y="208"/>
                  </a:cubicBezTo>
                  <a:cubicBezTo>
                    <a:pt x="246" y="482"/>
                    <a:pt x="406" y="768"/>
                    <a:pt x="535" y="1069"/>
                  </a:cubicBezTo>
                  <a:cubicBezTo>
                    <a:pt x="653" y="1345"/>
                    <a:pt x="733" y="1558"/>
                    <a:pt x="919" y="1794"/>
                  </a:cubicBezTo>
                  <a:cubicBezTo>
                    <a:pt x="936" y="1816"/>
                    <a:pt x="957" y="1825"/>
                    <a:pt x="979" y="1825"/>
                  </a:cubicBezTo>
                  <a:cubicBezTo>
                    <a:pt x="1027" y="1825"/>
                    <a:pt x="1077" y="1779"/>
                    <a:pt x="1080" y="1729"/>
                  </a:cubicBezTo>
                  <a:cubicBezTo>
                    <a:pt x="1114" y="1099"/>
                    <a:pt x="655" y="515"/>
                    <a:pt x="274" y="44"/>
                  </a:cubicBezTo>
                  <a:cubicBezTo>
                    <a:pt x="251" y="13"/>
                    <a:pt x="220" y="1"/>
                    <a:pt x="18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2"/>
            <p:cNvSpPr/>
            <p:nvPr/>
          </p:nvSpPr>
          <p:spPr>
            <a:xfrm>
              <a:off x="1507700" y="1751475"/>
              <a:ext cx="27075" cy="44875"/>
            </a:xfrm>
            <a:custGeom>
              <a:avLst/>
              <a:gdLst/>
              <a:ahLst/>
              <a:cxnLst/>
              <a:rect l="l" t="t" r="r" b="b"/>
              <a:pathLst>
                <a:path w="1083" h="1795" extrusionOk="0">
                  <a:moveTo>
                    <a:pt x="211" y="0"/>
                  </a:moveTo>
                  <a:cubicBezTo>
                    <a:pt x="102" y="0"/>
                    <a:pt x="0" y="108"/>
                    <a:pt x="68" y="237"/>
                  </a:cubicBezTo>
                  <a:cubicBezTo>
                    <a:pt x="201" y="483"/>
                    <a:pt x="316" y="736"/>
                    <a:pt x="404" y="1001"/>
                  </a:cubicBezTo>
                  <a:cubicBezTo>
                    <a:pt x="484" y="1238"/>
                    <a:pt x="514" y="1490"/>
                    <a:pt x="660" y="1698"/>
                  </a:cubicBezTo>
                  <a:cubicBezTo>
                    <a:pt x="706" y="1764"/>
                    <a:pt x="771" y="1794"/>
                    <a:pt x="834" y="1794"/>
                  </a:cubicBezTo>
                  <a:cubicBezTo>
                    <a:pt x="933" y="1794"/>
                    <a:pt x="1027" y="1721"/>
                    <a:pt x="1039" y="1596"/>
                  </a:cubicBezTo>
                  <a:cubicBezTo>
                    <a:pt x="1082" y="1083"/>
                    <a:pt x="634" y="469"/>
                    <a:pt x="347" y="74"/>
                  </a:cubicBezTo>
                  <a:cubicBezTo>
                    <a:pt x="310" y="22"/>
                    <a:pt x="259" y="0"/>
                    <a:pt x="211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2"/>
            <p:cNvSpPr/>
            <p:nvPr/>
          </p:nvSpPr>
          <p:spPr>
            <a:xfrm>
              <a:off x="1445450" y="1678225"/>
              <a:ext cx="44875" cy="27450"/>
            </a:xfrm>
            <a:custGeom>
              <a:avLst/>
              <a:gdLst/>
              <a:ahLst/>
              <a:cxnLst/>
              <a:rect l="l" t="t" r="r" b="b"/>
              <a:pathLst>
                <a:path w="1795" h="1098" extrusionOk="0">
                  <a:moveTo>
                    <a:pt x="296" y="1"/>
                  </a:moveTo>
                  <a:cubicBezTo>
                    <a:pt x="230" y="1"/>
                    <a:pt x="163" y="15"/>
                    <a:pt x="98" y="48"/>
                  </a:cubicBezTo>
                  <a:cubicBezTo>
                    <a:pt x="19" y="89"/>
                    <a:pt x="0" y="182"/>
                    <a:pt x="13" y="262"/>
                  </a:cubicBezTo>
                  <a:cubicBezTo>
                    <a:pt x="53" y="537"/>
                    <a:pt x="419" y="689"/>
                    <a:pt x="654" y="775"/>
                  </a:cubicBezTo>
                  <a:cubicBezTo>
                    <a:pt x="974" y="893"/>
                    <a:pt x="1308" y="969"/>
                    <a:pt x="1629" y="1090"/>
                  </a:cubicBezTo>
                  <a:cubicBezTo>
                    <a:pt x="1643" y="1095"/>
                    <a:pt x="1656" y="1098"/>
                    <a:pt x="1668" y="1098"/>
                  </a:cubicBezTo>
                  <a:cubicBezTo>
                    <a:pt x="1761" y="1098"/>
                    <a:pt x="1795" y="952"/>
                    <a:pt x="1713" y="893"/>
                  </a:cubicBezTo>
                  <a:cubicBezTo>
                    <a:pt x="1428" y="690"/>
                    <a:pt x="1171" y="431"/>
                    <a:pt x="878" y="243"/>
                  </a:cubicBezTo>
                  <a:cubicBezTo>
                    <a:pt x="703" y="132"/>
                    <a:pt x="500" y="1"/>
                    <a:pt x="29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2"/>
            <p:cNvSpPr/>
            <p:nvPr/>
          </p:nvSpPr>
          <p:spPr>
            <a:xfrm>
              <a:off x="777625" y="1734450"/>
              <a:ext cx="49575" cy="91475"/>
            </a:xfrm>
            <a:custGeom>
              <a:avLst/>
              <a:gdLst/>
              <a:ahLst/>
              <a:cxnLst/>
              <a:rect l="l" t="t" r="r" b="b"/>
              <a:pathLst>
                <a:path w="1983" h="3659" extrusionOk="0">
                  <a:moveTo>
                    <a:pt x="1808" y="1"/>
                  </a:moveTo>
                  <a:cubicBezTo>
                    <a:pt x="1784" y="1"/>
                    <a:pt x="1758" y="9"/>
                    <a:pt x="1732" y="29"/>
                  </a:cubicBezTo>
                  <a:cubicBezTo>
                    <a:pt x="669" y="840"/>
                    <a:pt x="151" y="2181"/>
                    <a:pt x="13" y="3476"/>
                  </a:cubicBezTo>
                  <a:cubicBezTo>
                    <a:pt x="0" y="3597"/>
                    <a:pt x="93" y="3658"/>
                    <a:pt x="190" y="3658"/>
                  </a:cubicBezTo>
                  <a:cubicBezTo>
                    <a:pt x="271" y="3658"/>
                    <a:pt x="357" y="3615"/>
                    <a:pt x="386" y="3527"/>
                  </a:cubicBezTo>
                  <a:cubicBezTo>
                    <a:pt x="779" y="2354"/>
                    <a:pt x="1403" y="1334"/>
                    <a:pt x="1937" y="232"/>
                  </a:cubicBezTo>
                  <a:cubicBezTo>
                    <a:pt x="1983" y="139"/>
                    <a:pt x="1907" y="1"/>
                    <a:pt x="180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2"/>
            <p:cNvSpPr/>
            <p:nvPr/>
          </p:nvSpPr>
          <p:spPr>
            <a:xfrm>
              <a:off x="807450" y="1785725"/>
              <a:ext cx="26700" cy="35100"/>
            </a:xfrm>
            <a:custGeom>
              <a:avLst/>
              <a:gdLst/>
              <a:ahLst/>
              <a:cxnLst/>
              <a:rect l="l" t="t" r="r" b="b"/>
              <a:pathLst>
                <a:path w="1068" h="1404" extrusionOk="0">
                  <a:moveTo>
                    <a:pt x="844" y="0"/>
                  </a:moveTo>
                  <a:cubicBezTo>
                    <a:pt x="807" y="0"/>
                    <a:pt x="769" y="15"/>
                    <a:pt x="734" y="50"/>
                  </a:cubicBezTo>
                  <a:cubicBezTo>
                    <a:pt x="358" y="429"/>
                    <a:pt x="155" y="880"/>
                    <a:pt x="3" y="1388"/>
                  </a:cubicBezTo>
                  <a:cubicBezTo>
                    <a:pt x="0" y="1397"/>
                    <a:pt x="8" y="1403"/>
                    <a:pt x="17" y="1403"/>
                  </a:cubicBezTo>
                  <a:cubicBezTo>
                    <a:pt x="21" y="1403"/>
                    <a:pt x="25" y="1402"/>
                    <a:pt x="27" y="1398"/>
                  </a:cubicBezTo>
                  <a:cubicBezTo>
                    <a:pt x="299" y="993"/>
                    <a:pt x="643" y="645"/>
                    <a:pt x="963" y="280"/>
                  </a:cubicBezTo>
                  <a:cubicBezTo>
                    <a:pt x="1067" y="160"/>
                    <a:pt x="964" y="0"/>
                    <a:pt x="84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2"/>
            <p:cNvSpPr/>
            <p:nvPr/>
          </p:nvSpPr>
          <p:spPr>
            <a:xfrm>
              <a:off x="834425" y="1764775"/>
              <a:ext cx="47850" cy="55475"/>
            </a:xfrm>
            <a:custGeom>
              <a:avLst/>
              <a:gdLst/>
              <a:ahLst/>
              <a:cxnLst/>
              <a:rect l="l" t="t" r="r" b="b"/>
              <a:pathLst>
                <a:path w="1914" h="2219" extrusionOk="0">
                  <a:moveTo>
                    <a:pt x="1594" y="1"/>
                  </a:moveTo>
                  <a:cubicBezTo>
                    <a:pt x="1241" y="1"/>
                    <a:pt x="1034" y="438"/>
                    <a:pt x="833" y="693"/>
                  </a:cubicBezTo>
                  <a:cubicBezTo>
                    <a:pt x="555" y="1045"/>
                    <a:pt x="194" y="1478"/>
                    <a:pt x="60" y="1908"/>
                  </a:cubicBezTo>
                  <a:cubicBezTo>
                    <a:pt x="0" y="2100"/>
                    <a:pt x="149" y="2218"/>
                    <a:pt x="307" y="2218"/>
                  </a:cubicBezTo>
                  <a:cubicBezTo>
                    <a:pt x="371" y="2218"/>
                    <a:pt x="436" y="2199"/>
                    <a:pt x="490" y="2157"/>
                  </a:cubicBezTo>
                  <a:cubicBezTo>
                    <a:pt x="752" y="1954"/>
                    <a:pt x="929" y="1614"/>
                    <a:pt x="1120" y="1344"/>
                  </a:cubicBezTo>
                  <a:cubicBezTo>
                    <a:pt x="1305" y="1078"/>
                    <a:pt x="1442" y="730"/>
                    <a:pt x="1649" y="477"/>
                  </a:cubicBezTo>
                  <a:lnTo>
                    <a:pt x="1649" y="477"/>
                  </a:lnTo>
                  <a:cubicBezTo>
                    <a:pt x="1868" y="421"/>
                    <a:pt x="1914" y="42"/>
                    <a:pt x="1657" y="5"/>
                  </a:cubicBezTo>
                  <a:cubicBezTo>
                    <a:pt x="1635" y="2"/>
                    <a:pt x="1614" y="1"/>
                    <a:pt x="1594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2"/>
            <p:cNvSpPr/>
            <p:nvPr/>
          </p:nvSpPr>
          <p:spPr>
            <a:xfrm>
              <a:off x="867125" y="1793000"/>
              <a:ext cx="22725" cy="35150"/>
            </a:xfrm>
            <a:custGeom>
              <a:avLst/>
              <a:gdLst/>
              <a:ahLst/>
              <a:cxnLst/>
              <a:rect l="l" t="t" r="r" b="b"/>
              <a:pathLst>
                <a:path w="909" h="1406" extrusionOk="0">
                  <a:moveTo>
                    <a:pt x="630" y="0"/>
                  </a:moveTo>
                  <a:cubicBezTo>
                    <a:pt x="555" y="0"/>
                    <a:pt x="480" y="32"/>
                    <a:pt x="432" y="106"/>
                  </a:cubicBezTo>
                  <a:cubicBezTo>
                    <a:pt x="326" y="269"/>
                    <a:pt x="227" y="435"/>
                    <a:pt x="135" y="606"/>
                  </a:cubicBezTo>
                  <a:cubicBezTo>
                    <a:pt x="88" y="693"/>
                    <a:pt x="35" y="782"/>
                    <a:pt x="19" y="878"/>
                  </a:cubicBezTo>
                  <a:cubicBezTo>
                    <a:pt x="0" y="977"/>
                    <a:pt x="15" y="1084"/>
                    <a:pt x="19" y="1185"/>
                  </a:cubicBezTo>
                  <a:cubicBezTo>
                    <a:pt x="24" y="1330"/>
                    <a:pt x="129" y="1406"/>
                    <a:pt x="240" y="1406"/>
                  </a:cubicBezTo>
                  <a:cubicBezTo>
                    <a:pt x="315" y="1406"/>
                    <a:pt x="393" y="1371"/>
                    <a:pt x="446" y="1300"/>
                  </a:cubicBezTo>
                  <a:cubicBezTo>
                    <a:pt x="501" y="1230"/>
                    <a:pt x="571" y="1161"/>
                    <a:pt x="614" y="1084"/>
                  </a:cubicBezTo>
                  <a:cubicBezTo>
                    <a:pt x="662" y="1003"/>
                    <a:pt x="673" y="897"/>
                    <a:pt x="697" y="806"/>
                  </a:cubicBezTo>
                  <a:cubicBezTo>
                    <a:pt x="741" y="629"/>
                    <a:pt x="795" y="455"/>
                    <a:pt x="852" y="280"/>
                  </a:cubicBezTo>
                  <a:cubicBezTo>
                    <a:pt x="909" y="114"/>
                    <a:pt x="771" y="0"/>
                    <a:pt x="63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2"/>
            <p:cNvSpPr/>
            <p:nvPr/>
          </p:nvSpPr>
          <p:spPr>
            <a:xfrm>
              <a:off x="1044075" y="1595850"/>
              <a:ext cx="165100" cy="38550"/>
            </a:xfrm>
            <a:custGeom>
              <a:avLst/>
              <a:gdLst/>
              <a:ahLst/>
              <a:cxnLst/>
              <a:rect l="l" t="t" r="r" b="b"/>
              <a:pathLst>
                <a:path w="6604" h="1542" extrusionOk="0">
                  <a:moveTo>
                    <a:pt x="4068" y="1"/>
                  </a:moveTo>
                  <a:cubicBezTo>
                    <a:pt x="3711" y="1"/>
                    <a:pt x="3363" y="20"/>
                    <a:pt x="3046" y="46"/>
                  </a:cubicBezTo>
                  <a:cubicBezTo>
                    <a:pt x="1847" y="143"/>
                    <a:pt x="1086" y="425"/>
                    <a:pt x="168" y="1138"/>
                  </a:cubicBezTo>
                  <a:cubicBezTo>
                    <a:pt x="0" y="1272"/>
                    <a:pt x="152" y="1526"/>
                    <a:pt x="331" y="1533"/>
                  </a:cubicBezTo>
                  <a:cubicBezTo>
                    <a:pt x="479" y="1539"/>
                    <a:pt x="624" y="1541"/>
                    <a:pt x="766" y="1541"/>
                  </a:cubicBezTo>
                  <a:cubicBezTo>
                    <a:pt x="1602" y="1541"/>
                    <a:pt x="2342" y="1445"/>
                    <a:pt x="3217" y="1304"/>
                  </a:cubicBezTo>
                  <a:cubicBezTo>
                    <a:pt x="4235" y="1143"/>
                    <a:pt x="5351" y="1232"/>
                    <a:pt x="6330" y="944"/>
                  </a:cubicBezTo>
                  <a:cubicBezTo>
                    <a:pt x="6546" y="881"/>
                    <a:pt x="6603" y="562"/>
                    <a:pt x="6394" y="450"/>
                  </a:cubicBezTo>
                  <a:cubicBezTo>
                    <a:pt x="5742" y="101"/>
                    <a:pt x="4881" y="1"/>
                    <a:pt x="406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2"/>
            <p:cNvSpPr/>
            <p:nvPr/>
          </p:nvSpPr>
          <p:spPr>
            <a:xfrm>
              <a:off x="1215750" y="1608000"/>
              <a:ext cx="31950" cy="19550"/>
            </a:xfrm>
            <a:custGeom>
              <a:avLst/>
              <a:gdLst/>
              <a:ahLst/>
              <a:cxnLst/>
              <a:rect l="l" t="t" r="r" b="b"/>
              <a:pathLst>
                <a:path w="1278" h="782" extrusionOk="0">
                  <a:moveTo>
                    <a:pt x="699" y="1"/>
                  </a:moveTo>
                  <a:cubicBezTo>
                    <a:pt x="571" y="1"/>
                    <a:pt x="439" y="36"/>
                    <a:pt x="318" y="100"/>
                  </a:cubicBezTo>
                  <a:cubicBezTo>
                    <a:pt x="1" y="266"/>
                    <a:pt x="163" y="763"/>
                    <a:pt x="477" y="763"/>
                  </a:cubicBezTo>
                  <a:cubicBezTo>
                    <a:pt x="511" y="763"/>
                    <a:pt x="546" y="757"/>
                    <a:pt x="584" y="745"/>
                  </a:cubicBezTo>
                  <a:cubicBezTo>
                    <a:pt x="627" y="735"/>
                    <a:pt x="638" y="730"/>
                    <a:pt x="611" y="730"/>
                  </a:cubicBezTo>
                  <a:lnTo>
                    <a:pt x="640" y="730"/>
                  </a:lnTo>
                  <a:cubicBezTo>
                    <a:pt x="626" y="721"/>
                    <a:pt x="620" y="717"/>
                    <a:pt x="623" y="717"/>
                  </a:cubicBezTo>
                  <a:cubicBezTo>
                    <a:pt x="628" y="717"/>
                    <a:pt x="659" y="732"/>
                    <a:pt x="719" y="761"/>
                  </a:cubicBezTo>
                  <a:cubicBezTo>
                    <a:pt x="747" y="764"/>
                    <a:pt x="774" y="770"/>
                    <a:pt x="801" y="775"/>
                  </a:cubicBezTo>
                  <a:cubicBezTo>
                    <a:pt x="830" y="779"/>
                    <a:pt x="858" y="782"/>
                    <a:pt x="886" y="782"/>
                  </a:cubicBezTo>
                  <a:cubicBezTo>
                    <a:pt x="996" y="782"/>
                    <a:pt x="1096" y="746"/>
                    <a:pt x="1169" y="649"/>
                  </a:cubicBezTo>
                  <a:cubicBezTo>
                    <a:pt x="1249" y="542"/>
                    <a:pt x="1277" y="377"/>
                    <a:pt x="1198" y="260"/>
                  </a:cubicBezTo>
                  <a:cubicBezTo>
                    <a:pt x="1074" y="81"/>
                    <a:pt x="891" y="1"/>
                    <a:pt x="69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2"/>
            <p:cNvSpPr/>
            <p:nvPr/>
          </p:nvSpPr>
          <p:spPr>
            <a:xfrm>
              <a:off x="1097775" y="1542900"/>
              <a:ext cx="42650" cy="20825"/>
            </a:xfrm>
            <a:custGeom>
              <a:avLst/>
              <a:gdLst/>
              <a:ahLst/>
              <a:cxnLst/>
              <a:rect l="l" t="t" r="r" b="b"/>
              <a:pathLst>
                <a:path w="1706" h="833" extrusionOk="0">
                  <a:moveTo>
                    <a:pt x="751" y="0"/>
                  </a:moveTo>
                  <a:cubicBezTo>
                    <a:pt x="671" y="0"/>
                    <a:pt x="590" y="11"/>
                    <a:pt x="501" y="26"/>
                  </a:cubicBezTo>
                  <a:cubicBezTo>
                    <a:pt x="341" y="57"/>
                    <a:pt x="191" y="119"/>
                    <a:pt x="100" y="263"/>
                  </a:cubicBezTo>
                  <a:cubicBezTo>
                    <a:pt x="59" y="330"/>
                    <a:pt x="1" y="463"/>
                    <a:pt x="59" y="538"/>
                  </a:cubicBezTo>
                  <a:cubicBezTo>
                    <a:pt x="220" y="754"/>
                    <a:pt x="372" y="792"/>
                    <a:pt x="629" y="826"/>
                  </a:cubicBezTo>
                  <a:cubicBezTo>
                    <a:pt x="663" y="830"/>
                    <a:pt x="695" y="832"/>
                    <a:pt x="726" y="832"/>
                  </a:cubicBezTo>
                  <a:cubicBezTo>
                    <a:pt x="951" y="832"/>
                    <a:pt x="1139" y="730"/>
                    <a:pt x="1363" y="711"/>
                  </a:cubicBezTo>
                  <a:cubicBezTo>
                    <a:pt x="1568" y="691"/>
                    <a:pt x="1705" y="391"/>
                    <a:pt x="1480" y="282"/>
                  </a:cubicBezTo>
                  <a:cubicBezTo>
                    <a:pt x="1323" y="207"/>
                    <a:pt x="1190" y="105"/>
                    <a:pt x="1026" y="47"/>
                  </a:cubicBezTo>
                  <a:cubicBezTo>
                    <a:pt x="929" y="13"/>
                    <a:pt x="841" y="0"/>
                    <a:pt x="751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2"/>
            <p:cNvSpPr/>
            <p:nvPr/>
          </p:nvSpPr>
          <p:spPr>
            <a:xfrm>
              <a:off x="968975" y="1661925"/>
              <a:ext cx="219600" cy="50625"/>
            </a:xfrm>
            <a:custGeom>
              <a:avLst/>
              <a:gdLst/>
              <a:ahLst/>
              <a:cxnLst/>
              <a:rect l="l" t="t" r="r" b="b"/>
              <a:pathLst>
                <a:path w="8784" h="2025" extrusionOk="0">
                  <a:moveTo>
                    <a:pt x="1093" y="0"/>
                  </a:moveTo>
                  <a:cubicBezTo>
                    <a:pt x="770" y="0"/>
                    <a:pt x="461" y="41"/>
                    <a:pt x="176" y="143"/>
                  </a:cubicBezTo>
                  <a:cubicBezTo>
                    <a:pt x="78" y="180"/>
                    <a:pt x="0" y="302"/>
                    <a:pt x="70" y="402"/>
                  </a:cubicBezTo>
                  <a:cubicBezTo>
                    <a:pt x="839" y="1481"/>
                    <a:pt x="2531" y="1629"/>
                    <a:pt x="3762" y="1817"/>
                  </a:cubicBezTo>
                  <a:cubicBezTo>
                    <a:pt x="4526" y="1934"/>
                    <a:pt x="5317" y="2024"/>
                    <a:pt x="6103" y="2024"/>
                  </a:cubicBezTo>
                  <a:cubicBezTo>
                    <a:pt x="6884" y="2024"/>
                    <a:pt x="7660" y="1935"/>
                    <a:pt x="8399" y="1691"/>
                  </a:cubicBezTo>
                  <a:cubicBezTo>
                    <a:pt x="8731" y="1581"/>
                    <a:pt x="8784" y="1045"/>
                    <a:pt x="8399" y="962"/>
                  </a:cubicBezTo>
                  <a:cubicBezTo>
                    <a:pt x="7020" y="661"/>
                    <a:pt x="5609" y="709"/>
                    <a:pt x="4213" y="530"/>
                  </a:cubicBezTo>
                  <a:cubicBezTo>
                    <a:pt x="3287" y="411"/>
                    <a:pt x="2122" y="0"/>
                    <a:pt x="1093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2"/>
            <p:cNvSpPr/>
            <p:nvPr/>
          </p:nvSpPr>
          <p:spPr>
            <a:xfrm>
              <a:off x="1202150" y="1685700"/>
              <a:ext cx="30400" cy="18225"/>
            </a:xfrm>
            <a:custGeom>
              <a:avLst/>
              <a:gdLst/>
              <a:ahLst/>
              <a:cxnLst/>
              <a:rect l="l" t="t" r="r" b="b"/>
              <a:pathLst>
                <a:path w="1216" h="729" extrusionOk="0">
                  <a:moveTo>
                    <a:pt x="387" y="0"/>
                  </a:moveTo>
                  <a:cubicBezTo>
                    <a:pt x="159" y="0"/>
                    <a:pt x="1" y="253"/>
                    <a:pt x="58" y="462"/>
                  </a:cubicBezTo>
                  <a:cubicBezTo>
                    <a:pt x="104" y="629"/>
                    <a:pt x="255" y="728"/>
                    <a:pt x="413" y="728"/>
                  </a:cubicBezTo>
                  <a:cubicBezTo>
                    <a:pt x="474" y="728"/>
                    <a:pt x="536" y="713"/>
                    <a:pt x="594" y="682"/>
                  </a:cubicBezTo>
                  <a:cubicBezTo>
                    <a:pt x="752" y="596"/>
                    <a:pt x="928" y="578"/>
                    <a:pt x="1086" y="500"/>
                  </a:cubicBezTo>
                  <a:cubicBezTo>
                    <a:pt x="1187" y="451"/>
                    <a:pt x="1216" y="276"/>
                    <a:pt x="1123" y="203"/>
                  </a:cubicBezTo>
                  <a:cubicBezTo>
                    <a:pt x="934" y="46"/>
                    <a:pt x="648" y="16"/>
                    <a:pt x="410" y="1"/>
                  </a:cubicBezTo>
                  <a:cubicBezTo>
                    <a:pt x="402" y="1"/>
                    <a:pt x="394" y="0"/>
                    <a:pt x="387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2"/>
            <p:cNvSpPr/>
            <p:nvPr/>
          </p:nvSpPr>
          <p:spPr>
            <a:xfrm>
              <a:off x="963475" y="1742925"/>
              <a:ext cx="128825" cy="43950"/>
            </a:xfrm>
            <a:custGeom>
              <a:avLst/>
              <a:gdLst/>
              <a:ahLst/>
              <a:cxnLst/>
              <a:rect l="l" t="t" r="r" b="b"/>
              <a:pathLst>
                <a:path w="5153" h="1758" extrusionOk="0">
                  <a:moveTo>
                    <a:pt x="401" y="1"/>
                  </a:moveTo>
                  <a:cubicBezTo>
                    <a:pt x="370" y="1"/>
                    <a:pt x="339" y="2"/>
                    <a:pt x="308" y="3"/>
                  </a:cubicBezTo>
                  <a:cubicBezTo>
                    <a:pt x="148" y="15"/>
                    <a:pt x="1" y="198"/>
                    <a:pt x="108" y="350"/>
                  </a:cubicBezTo>
                  <a:cubicBezTo>
                    <a:pt x="529" y="937"/>
                    <a:pt x="1386" y="1206"/>
                    <a:pt x="2057" y="1420"/>
                  </a:cubicBezTo>
                  <a:cubicBezTo>
                    <a:pt x="2690" y="1623"/>
                    <a:pt x="3459" y="1758"/>
                    <a:pt x="4169" y="1758"/>
                  </a:cubicBezTo>
                  <a:cubicBezTo>
                    <a:pt x="4375" y="1758"/>
                    <a:pt x="4577" y="1747"/>
                    <a:pt x="4769" y="1722"/>
                  </a:cubicBezTo>
                  <a:cubicBezTo>
                    <a:pt x="5056" y="1687"/>
                    <a:pt x="5152" y="1287"/>
                    <a:pt x="4841" y="1191"/>
                  </a:cubicBezTo>
                  <a:cubicBezTo>
                    <a:pt x="4057" y="951"/>
                    <a:pt x="3243" y="793"/>
                    <a:pt x="2455" y="565"/>
                  </a:cubicBezTo>
                  <a:cubicBezTo>
                    <a:pt x="1818" y="380"/>
                    <a:pt x="1066" y="1"/>
                    <a:pt x="40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2"/>
            <p:cNvSpPr/>
            <p:nvPr/>
          </p:nvSpPr>
          <p:spPr>
            <a:xfrm>
              <a:off x="1106650" y="1775700"/>
              <a:ext cx="33200" cy="24350"/>
            </a:xfrm>
            <a:custGeom>
              <a:avLst/>
              <a:gdLst/>
              <a:ahLst/>
              <a:cxnLst/>
              <a:rect l="l" t="t" r="r" b="b"/>
              <a:pathLst>
                <a:path w="1328" h="974" extrusionOk="0">
                  <a:moveTo>
                    <a:pt x="601" y="0"/>
                  </a:moveTo>
                  <a:cubicBezTo>
                    <a:pt x="392" y="0"/>
                    <a:pt x="193" y="98"/>
                    <a:pt x="76" y="320"/>
                  </a:cubicBezTo>
                  <a:cubicBezTo>
                    <a:pt x="1" y="464"/>
                    <a:pt x="15" y="649"/>
                    <a:pt x="135" y="769"/>
                  </a:cubicBezTo>
                  <a:cubicBezTo>
                    <a:pt x="263" y="895"/>
                    <a:pt x="391" y="973"/>
                    <a:pt x="569" y="973"/>
                  </a:cubicBezTo>
                  <a:cubicBezTo>
                    <a:pt x="581" y="973"/>
                    <a:pt x="593" y="973"/>
                    <a:pt x="605" y="972"/>
                  </a:cubicBezTo>
                  <a:cubicBezTo>
                    <a:pt x="765" y="964"/>
                    <a:pt x="928" y="905"/>
                    <a:pt x="1058" y="812"/>
                  </a:cubicBezTo>
                  <a:cubicBezTo>
                    <a:pt x="1248" y="676"/>
                    <a:pt x="1328" y="397"/>
                    <a:pt x="1134" y="218"/>
                  </a:cubicBezTo>
                  <a:cubicBezTo>
                    <a:pt x="985" y="79"/>
                    <a:pt x="789" y="0"/>
                    <a:pt x="601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2321;p44"/>
          <p:cNvGrpSpPr/>
          <p:nvPr/>
        </p:nvGrpSpPr>
        <p:grpSpPr>
          <a:xfrm rot="573841">
            <a:off x="4955299" y="2737713"/>
            <a:ext cx="1276431" cy="1864087"/>
            <a:chOff x="4755150" y="2969150"/>
            <a:chExt cx="660400" cy="957350"/>
          </a:xfrm>
        </p:grpSpPr>
        <p:sp>
          <p:nvSpPr>
            <p:cNvPr id="409" name="Google Shape;2322;p44"/>
            <p:cNvSpPr/>
            <p:nvPr/>
          </p:nvSpPr>
          <p:spPr>
            <a:xfrm>
              <a:off x="4755150" y="2969150"/>
              <a:ext cx="660400" cy="957350"/>
            </a:xfrm>
            <a:custGeom>
              <a:avLst/>
              <a:gdLst/>
              <a:ahLst/>
              <a:cxnLst/>
              <a:rect l="l" t="t" r="r" b="b"/>
              <a:pathLst>
                <a:path w="26416" h="38294" extrusionOk="0">
                  <a:moveTo>
                    <a:pt x="9627" y="1"/>
                  </a:moveTo>
                  <a:cubicBezTo>
                    <a:pt x="8887" y="1"/>
                    <a:pt x="8188" y="157"/>
                    <a:pt x="7548" y="466"/>
                  </a:cubicBezTo>
                  <a:cubicBezTo>
                    <a:pt x="6398" y="1022"/>
                    <a:pt x="5762" y="1725"/>
                    <a:pt x="5413" y="2363"/>
                  </a:cubicBezTo>
                  <a:cubicBezTo>
                    <a:pt x="4628" y="2422"/>
                    <a:pt x="3887" y="2658"/>
                    <a:pt x="3248" y="3056"/>
                  </a:cubicBezTo>
                  <a:cubicBezTo>
                    <a:pt x="3008" y="3176"/>
                    <a:pt x="2834" y="3285"/>
                    <a:pt x="2747" y="3345"/>
                  </a:cubicBezTo>
                  <a:cubicBezTo>
                    <a:pt x="2685" y="3387"/>
                    <a:pt x="2600" y="3447"/>
                    <a:pt x="2498" y="3531"/>
                  </a:cubicBezTo>
                  <a:cubicBezTo>
                    <a:pt x="2329" y="3669"/>
                    <a:pt x="2166" y="3824"/>
                    <a:pt x="2013" y="3992"/>
                  </a:cubicBezTo>
                  <a:cubicBezTo>
                    <a:pt x="1694" y="4346"/>
                    <a:pt x="1153" y="5085"/>
                    <a:pt x="1053" y="6117"/>
                  </a:cubicBezTo>
                  <a:cubicBezTo>
                    <a:pt x="1052" y="6120"/>
                    <a:pt x="1052" y="6125"/>
                    <a:pt x="1052" y="6128"/>
                  </a:cubicBezTo>
                  <a:cubicBezTo>
                    <a:pt x="938" y="6626"/>
                    <a:pt x="930" y="7094"/>
                    <a:pt x="992" y="7527"/>
                  </a:cubicBezTo>
                  <a:cubicBezTo>
                    <a:pt x="393" y="8212"/>
                    <a:pt x="57" y="9071"/>
                    <a:pt x="36" y="10002"/>
                  </a:cubicBezTo>
                  <a:cubicBezTo>
                    <a:pt x="1" y="11474"/>
                    <a:pt x="678" y="12525"/>
                    <a:pt x="1328" y="13189"/>
                  </a:cubicBezTo>
                  <a:cubicBezTo>
                    <a:pt x="1328" y="13256"/>
                    <a:pt x="1328" y="13327"/>
                    <a:pt x="1329" y="13402"/>
                  </a:cubicBezTo>
                  <a:cubicBezTo>
                    <a:pt x="1336" y="13898"/>
                    <a:pt x="1363" y="14386"/>
                    <a:pt x="1410" y="14849"/>
                  </a:cubicBezTo>
                  <a:cubicBezTo>
                    <a:pt x="1412" y="14879"/>
                    <a:pt x="1416" y="14906"/>
                    <a:pt x="1418" y="14934"/>
                  </a:cubicBezTo>
                  <a:cubicBezTo>
                    <a:pt x="988" y="15351"/>
                    <a:pt x="648" y="15893"/>
                    <a:pt x="435" y="16511"/>
                  </a:cubicBezTo>
                  <a:lnTo>
                    <a:pt x="424" y="16541"/>
                  </a:lnTo>
                  <a:lnTo>
                    <a:pt x="413" y="16573"/>
                  </a:lnTo>
                  <a:cubicBezTo>
                    <a:pt x="380" y="16677"/>
                    <a:pt x="350" y="16785"/>
                    <a:pt x="323" y="16893"/>
                  </a:cubicBezTo>
                  <a:lnTo>
                    <a:pt x="310" y="16952"/>
                  </a:lnTo>
                  <a:cubicBezTo>
                    <a:pt x="280" y="17078"/>
                    <a:pt x="257" y="17202"/>
                    <a:pt x="239" y="17325"/>
                  </a:cubicBezTo>
                  <a:lnTo>
                    <a:pt x="230" y="17388"/>
                  </a:lnTo>
                  <a:lnTo>
                    <a:pt x="229" y="17412"/>
                  </a:lnTo>
                  <a:cubicBezTo>
                    <a:pt x="215" y="17512"/>
                    <a:pt x="206" y="17615"/>
                    <a:pt x="202" y="17721"/>
                  </a:cubicBezTo>
                  <a:lnTo>
                    <a:pt x="198" y="17786"/>
                  </a:lnTo>
                  <a:cubicBezTo>
                    <a:pt x="188" y="18056"/>
                    <a:pt x="202" y="18328"/>
                    <a:pt x="242" y="18610"/>
                  </a:cubicBezTo>
                  <a:lnTo>
                    <a:pt x="253" y="18690"/>
                  </a:lnTo>
                  <a:cubicBezTo>
                    <a:pt x="273" y="18803"/>
                    <a:pt x="293" y="18911"/>
                    <a:pt x="319" y="19016"/>
                  </a:cubicBezTo>
                  <a:lnTo>
                    <a:pt x="339" y="19123"/>
                  </a:lnTo>
                  <a:lnTo>
                    <a:pt x="366" y="19200"/>
                  </a:lnTo>
                  <a:cubicBezTo>
                    <a:pt x="393" y="19298"/>
                    <a:pt x="426" y="19395"/>
                    <a:pt x="461" y="19494"/>
                  </a:cubicBezTo>
                  <a:cubicBezTo>
                    <a:pt x="473" y="19529"/>
                    <a:pt x="486" y="19564"/>
                    <a:pt x="500" y="19598"/>
                  </a:cubicBezTo>
                  <a:cubicBezTo>
                    <a:pt x="540" y="19704"/>
                    <a:pt x="586" y="19811"/>
                    <a:pt x="637" y="19923"/>
                  </a:cubicBezTo>
                  <a:cubicBezTo>
                    <a:pt x="651" y="19954"/>
                    <a:pt x="667" y="19982"/>
                    <a:pt x="678" y="20008"/>
                  </a:cubicBezTo>
                  <a:cubicBezTo>
                    <a:pt x="741" y="20133"/>
                    <a:pt x="813" y="20263"/>
                    <a:pt x="891" y="20390"/>
                  </a:cubicBezTo>
                  <a:cubicBezTo>
                    <a:pt x="910" y="20419"/>
                    <a:pt x="930" y="20449"/>
                    <a:pt x="950" y="20480"/>
                  </a:cubicBezTo>
                  <a:cubicBezTo>
                    <a:pt x="1015" y="20582"/>
                    <a:pt x="1087" y="20684"/>
                    <a:pt x="1162" y="20785"/>
                  </a:cubicBezTo>
                  <a:cubicBezTo>
                    <a:pt x="1184" y="20816"/>
                    <a:pt x="1204" y="20844"/>
                    <a:pt x="1223" y="20866"/>
                  </a:cubicBezTo>
                  <a:cubicBezTo>
                    <a:pt x="1316" y="20986"/>
                    <a:pt x="1416" y="21102"/>
                    <a:pt x="1526" y="21222"/>
                  </a:cubicBezTo>
                  <a:cubicBezTo>
                    <a:pt x="1545" y="21242"/>
                    <a:pt x="1565" y="21262"/>
                    <a:pt x="1588" y="21287"/>
                  </a:cubicBezTo>
                  <a:cubicBezTo>
                    <a:pt x="1676" y="21377"/>
                    <a:pt x="1769" y="21466"/>
                    <a:pt x="1876" y="21563"/>
                  </a:cubicBezTo>
                  <a:cubicBezTo>
                    <a:pt x="1903" y="21587"/>
                    <a:pt x="1930" y="21612"/>
                    <a:pt x="1958" y="21637"/>
                  </a:cubicBezTo>
                  <a:cubicBezTo>
                    <a:pt x="2084" y="21747"/>
                    <a:pt x="2206" y="21845"/>
                    <a:pt x="2337" y="21944"/>
                  </a:cubicBezTo>
                  <a:cubicBezTo>
                    <a:pt x="2360" y="21958"/>
                    <a:pt x="2382" y="21975"/>
                    <a:pt x="2405" y="21991"/>
                  </a:cubicBezTo>
                  <a:cubicBezTo>
                    <a:pt x="2511" y="22068"/>
                    <a:pt x="2624" y="22145"/>
                    <a:pt x="2765" y="22234"/>
                  </a:cubicBezTo>
                  <a:cubicBezTo>
                    <a:pt x="2798" y="22255"/>
                    <a:pt x="2832" y="22275"/>
                    <a:pt x="2862" y="22294"/>
                  </a:cubicBezTo>
                  <a:cubicBezTo>
                    <a:pt x="2913" y="22325"/>
                    <a:pt x="2962" y="22355"/>
                    <a:pt x="3009" y="22382"/>
                  </a:cubicBezTo>
                  <a:cubicBezTo>
                    <a:pt x="3253" y="23305"/>
                    <a:pt x="3683" y="24353"/>
                    <a:pt x="4501" y="25266"/>
                  </a:cubicBezTo>
                  <a:cubicBezTo>
                    <a:pt x="5132" y="25966"/>
                    <a:pt x="5823" y="26692"/>
                    <a:pt x="6773" y="27313"/>
                  </a:cubicBezTo>
                  <a:cubicBezTo>
                    <a:pt x="6519" y="27365"/>
                    <a:pt x="6274" y="27425"/>
                    <a:pt x="6036" y="27495"/>
                  </a:cubicBezTo>
                  <a:lnTo>
                    <a:pt x="5992" y="27508"/>
                  </a:lnTo>
                  <a:cubicBezTo>
                    <a:pt x="5896" y="27537"/>
                    <a:pt x="5801" y="27568"/>
                    <a:pt x="5700" y="27603"/>
                  </a:cubicBezTo>
                  <a:lnTo>
                    <a:pt x="5621" y="27631"/>
                  </a:lnTo>
                  <a:cubicBezTo>
                    <a:pt x="5537" y="27661"/>
                    <a:pt x="5453" y="27692"/>
                    <a:pt x="5372" y="27724"/>
                  </a:cubicBezTo>
                  <a:lnTo>
                    <a:pt x="5264" y="27770"/>
                  </a:lnTo>
                  <a:cubicBezTo>
                    <a:pt x="5189" y="27801"/>
                    <a:pt x="5115" y="27833"/>
                    <a:pt x="5038" y="27868"/>
                  </a:cubicBezTo>
                  <a:cubicBezTo>
                    <a:pt x="4999" y="27887"/>
                    <a:pt x="4958" y="27906"/>
                    <a:pt x="4918" y="27926"/>
                  </a:cubicBezTo>
                  <a:cubicBezTo>
                    <a:pt x="4846" y="27962"/>
                    <a:pt x="4776" y="27997"/>
                    <a:pt x="4711" y="28030"/>
                  </a:cubicBezTo>
                  <a:cubicBezTo>
                    <a:pt x="4667" y="28055"/>
                    <a:pt x="4622" y="28078"/>
                    <a:pt x="4574" y="28105"/>
                  </a:cubicBezTo>
                  <a:cubicBezTo>
                    <a:pt x="4508" y="28142"/>
                    <a:pt x="4440" y="28181"/>
                    <a:pt x="4373" y="28222"/>
                  </a:cubicBezTo>
                  <a:cubicBezTo>
                    <a:pt x="4330" y="28249"/>
                    <a:pt x="4285" y="28276"/>
                    <a:pt x="4238" y="28306"/>
                  </a:cubicBezTo>
                  <a:cubicBezTo>
                    <a:pt x="4172" y="28350"/>
                    <a:pt x="4107" y="28393"/>
                    <a:pt x="4030" y="28446"/>
                  </a:cubicBezTo>
                  <a:cubicBezTo>
                    <a:pt x="3987" y="28474"/>
                    <a:pt x="3945" y="28505"/>
                    <a:pt x="3911" y="28529"/>
                  </a:cubicBezTo>
                  <a:cubicBezTo>
                    <a:pt x="3845" y="28579"/>
                    <a:pt x="3779" y="28629"/>
                    <a:pt x="3717" y="28678"/>
                  </a:cubicBezTo>
                  <a:cubicBezTo>
                    <a:pt x="3678" y="28708"/>
                    <a:pt x="3639" y="28737"/>
                    <a:pt x="3605" y="28766"/>
                  </a:cubicBezTo>
                  <a:lnTo>
                    <a:pt x="3561" y="28805"/>
                  </a:lnTo>
                  <a:cubicBezTo>
                    <a:pt x="3508" y="28849"/>
                    <a:pt x="3455" y="28896"/>
                    <a:pt x="3399" y="28948"/>
                  </a:cubicBezTo>
                  <a:cubicBezTo>
                    <a:pt x="3375" y="28968"/>
                    <a:pt x="3281" y="29052"/>
                    <a:pt x="3281" y="29052"/>
                  </a:cubicBezTo>
                  <a:lnTo>
                    <a:pt x="3240" y="29095"/>
                  </a:lnTo>
                  <a:cubicBezTo>
                    <a:pt x="3191" y="29145"/>
                    <a:pt x="3140" y="29195"/>
                    <a:pt x="3089" y="29250"/>
                  </a:cubicBezTo>
                  <a:cubicBezTo>
                    <a:pt x="3052" y="29284"/>
                    <a:pt x="3018" y="29319"/>
                    <a:pt x="2994" y="29348"/>
                  </a:cubicBezTo>
                  <a:lnTo>
                    <a:pt x="2962" y="29385"/>
                  </a:lnTo>
                  <a:cubicBezTo>
                    <a:pt x="2867" y="29487"/>
                    <a:pt x="2781" y="29588"/>
                    <a:pt x="2700" y="29694"/>
                  </a:cubicBezTo>
                  <a:cubicBezTo>
                    <a:pt x="2202" y="30324"/>
                    <a:pt x="1761" y="31250"/>
                    <a:pt x="1342" y="32543"/>
                  </a:cubicBezTo>
                  <a:lnTo>
                    <a:pt x="1324" y="32594"/>
                  </a:lnTo>
                  <a:cubicBezTo>
                    <a:pt x="1275" y="32748"/>
                    <a:pt x="1226" y="32906"/>
                    <a:pt x="1177" y="33073"/>
                  </a:cubicBezTo>
                  <a:lnTo>
                    <a:pt x="1151" y="33159"/>
                  </a:lnTo>
                  <a:cubicBezTo>
                    <a:pt x="1104" y="33321"/>
                    <a:pt x="1057" y="33486"/>
                    <a:pt x="1014" y="33649"/>
                  </a:cubicBezTo>
                  <a:lnTo>
                    <a:pt x="992" y="33733"/>
                  </a:lnTo>
                  <a:cubicBezTo>
                    <a:pt x="945" y="33908"/>
                    <a:pt x="898" y="34086"/>
                    <a:pt x="852" y="34268"/>
                  </a:cubicBezTo>
                  <a:lnTo>
                    <a:pt x="451" y="35875"/>
                  </a:lnTo>
                  <a:lnTo>
                    <a:pt x="1924" y="36630"/>
                  </a:lnTo>
                  <a:cubicBezTo>
                    <a:pt x="2044" y="36694"/>
                    <a:pt x="2166" y="36752"/>
                    <a:pt x="2287" y="36808"/>
                  </a:cubicBezTo>
                  <a:cubicBezTo>
                    <a:pt x="2341" y="36833"/>
                    <a:pt x="2394" y="36856"/>
                    <a:pt x="2448" y="36879"/>
                  </a:cubicBezTo>
                  <a:lnTo>
                    <a:pt x="2583" y="36937"/>
                  </a:lnTo>
                  <a:cubicBezTo>
                    <a:pt x="2755" y="37011"/>
                    <a:pt x="2937" y="37081"/>
                    <a:pt x="3125" y="37148"/>
                  </a:cubicBezTo>
                  <a:lnTo>
                    <a:pt x="3225" y="37183"/>
                  </a:lnTo>
                  <a:cubicBezTo>
                    <a:pt x="3408" y="37248"/>
                    <a:pt x="3594" y="37309"/>
                    <a:pt x="3783" y="37364"/>
                  </a:cubicBezTo>
                  <a:lnTo>
                    <a:pt x="3808" y="37371"/>
                  </a:lnTo>
                  <a:cubicBezTo>
                    <a:pt x="3990" y="37425"/>
                    <a:pt x="4176" y="37473"/>
                    <a:pt x="4361" y="37521"/>
                  </a:cubicBezTo>
                  <a:lnTo>
                    <a:pt x="4433" y="37540"/>
                  </a:lnTo>
                  <a:cubicBezTo>
                    <a:pt x="4620" y="37585"/>
                    <a:pt x="4803" y="37626"/>
                    <a:pt x="4987" y="37665"/>
                  </a:cubicBezTo>
                  <a:lnTo>
                    <a:pt x="5042" y="37676"/>
                  </a:lnTo>
                  <a:lnTo>
                    <a:pt x="5457" y="35631"/>
                  </a:lnTo>
                  <a:lnTo>
                    <a:pt x="5062" y="37681"/>
                  </a:lnTo>
                  <a:cubicBezTo>
                    <a:pt x="5383" y="37747"/>
                    <a:pt x="5720" y="37807"/>
                    <a:pt x="6070" y="37861"/>
                  </a:cubicBezTo>
                  <a:lnTo>
                    <a:pt x="6225" y="37884"/>
                  </a:lnTo>
                  <a:cubicBezTo>
                    <a:pt x="6415" y="37910"/>
                    <a:pt x="6607" y="37937"/>
                    <a:pt x="6798" y="37962"/>
                  </a:cubicBezTo>
                  <a:lnTo>
                    <a:pt x="6928" y="37978"/>
                  </a:lnTo>
                  <a:lnTo>
                    <a:pt x="7194" y="38010"/>
                  </a:lnTo>
                  <a:cubicBezTo>
                    <a:pt x="7346" y="38028"/>
                    <a:pt x="7500" y="38045"/>
                    <a:pt x="7650" y="38062"/>
                  </a:cubicBezTo>
                  <a:cubicBezTo>
                    <a:pt x="7972" y="38095"/>
                    <a:pt x="8313" y="38125"/>
                    <a:pt x="8729" y="38157"/>
                  </a:cubicBezTo>
                  <a:lnTo>
                    <a:pt x="8934" y="38172"/>
                  </a:lnTo>
                  <a:cubicBezTo>
                    <a:pt x="9290" y="38198"/>
                    <a:pt x="9645" y="38219"/>
                    <a:pt x="10004" y="38236"/>
                  </a:cubicBezTo>
                  <a:lnTo>
                    <a:pt x="10091" y="38240"/>
                  </a:lnTo>
                  <a:cubicBezTo>
                    <a:pt x="10733" y="38271"/>
                    <a:pt x="11400" y="38287"/>
                    <a:pt x="12069" y="38294"/>
                  </a:cubicBezTo>
                  <a:cubicBezTo>
                    <a:pt x="12069" y="38294"/>
                    <a:pt x="12098" y="38294"/>
                    <a:pt x="12146" y="38294"/>
                  </a:cubicBezTo>
                  <a:cubicBezTo>
                    <a:pt x="12311" y="38294"/>
                    <a:pt x="12696" y="38293"/>
                    <a:pt x="12809" y="38286"/>
                  </a:cubicBezTo>
                  <a:cubicBezTo>
                    <a:pt x="13046" y="38286"/>
                    <a:pt x="13282" y="38283"/>
                    <a:pt x="13518" y="38281"/>
                  </a:cubicBezTo>
                  <a:cubicBezTo>
                    <a:pt x="13801" y="38280"/>
                    <a:pt x="14086" y="38275"/>
                    <a:pt x="14370" y="38268"/>
                  </a:cubicBezTo>
                  <a:lnTo>
                    <a:pt x="14873" y="38256"/>
                  </a:lnTo>
                  <a:lnTo>
                    <a:pt x="15534" y="38233"/>
                  </a:lnTo>
                  <a:cubicBezTo>
                    <a:pt x="15534" y="38233"/>
                    <a:pt x="16079" y="38207"/>
                    <a:pt x="16201" y="38201"/>
                  </a:cubicBezTo>
                  <a:lnTo>
                    <a:pt x="16396" y="38188"/>
                  </a:lnTo>
                  <a:cubicBezTo>
                    <a:pt x="16396" y="38188"/>
                    <a:pt x="16750" y="38165"/>
                    <a:pt x="16873" y="38157"/>
                  </a:cubicBezTo>
                  <a:cubicBezTo>
                    <a:pt x="16977" y="38148"/>
                    <a:pt x="17411" y="38114"/>
                    <a:pt x="17411" y="38114"/>
                  </a:cubicBezTo>
                  <a:cubicBezTo>
                    <a:pt x="17411" y="38114"/>
                    <a:pt x="17750" y="38085"/>
                    <a:pt x="17851" y="38074"/>
                  </a:cubicBezTo>
                  <a:cubicBezTo>
                    <a:pt x="17979" y="38063"/>
                    <a:pt x="18107" y="38047"/>
                    <a:pt x="18238" y="38033"/>
                  </a:cubicBezTo>
                  <a:cubicBezTo>
                    <a:pt x="18238" y="38033"/>
                    <a:pt x="18450" y="38010"/>
                    <a:pt x="18524" y="38002"/>
                  </a:cubicBezTo>
                  <a:cubicBezTo>
                    <a:pt x="18667" y="37985"/>
                    <a:pt x="18811" y="37964"/>
                    <a:pt x="18956" y="37946"/>
                  </a:cubicBezTo>
                  <a:lnTo>
                    <a:pt x="19197" y="37915"/>
                  </a:lnTo>
                  <a:lnTo>
                    <a:pt x="19503" y="37869"/>
                  </a:lnTo>
                  <a:cubicBezTo>
                    <a:pt x="19623" y="37850"/>
                    <a:pt x="19743" y="37831"/>
                    <a:pt x="19859" y="37813"/>
                  </a:cubicBezTo>
                  <a:lnTo>
                    <a:pt x="19996" y="37789"/>
                  </a:lnTo>
                  <a:cubicBezTo>
                    <a:pt x="20117" y="37768"/>
                    <a:pt x="20237" y="37747"/>
                    <a:pt x="20344" y="37727"/>
                  </a:cubicBezTo>
                  <a:lnTo>
                    <a:pt x="20538" y="37692"/>
                  </a:lnTo>
                  <a:cubicBezTo>
                    <a:pt x="20599" y="37680"/>
                    <a:pt x="20781" y="37642"/>
                    <a:pt x="20781" y="37642"/>
                  </a:cubicBezTo>
                  <a:cubicBezTo>
                    <a:pt x="20924" y="37614"/>
                    <a:pt x="21067" y="37584"/>
                    <a:pt x="21214" y="37552"/>
                  </a:cubicBezTo>
                  <a:cubicBezTo>
                    <a:pt x="21246" y="37545"/>
                    <a:pt x="21276" y="37538"/>
                    <a:pt x="21297" y="37533"/>
                  </a:cubicBezTo>
                  <a:cubicBezTo>
                    <a:pt x="21324" y="37526"/>
                    <a:pt x="21478" y="37490"/>
                    <a:pt x="21478" y="37490"/>
                  </a:cubicBezTo>
                  <a:cubicBezTo>
                    <a:pt x="21613" y="37459"/>
                    <a:pt x="21748" y="37425"/>
                    <a:pt x="21882" y="37391"/>
                  </a:cubicBezTo>
                  <a:cubicBezTo>
                    <a:pt x="21975" y="37368"/>
                    <a:pt x="22065" y="37344"/>
                    <a:pt x="22159" y="37318"/>
                  </a:cubicBezTo>
                  <a:cubicBezTo>
                    <a:pt x="22271" y="37289"/>
                    <a:pt x="22382" y="37258"/>
                    <a:pt x="22491" y="37227"/>
                  </a:cubicBezTo>
                  <a:cubicBezTo>
                    <a:pt x="22491" y="37227"/>
                    <a:pt x="22746" y="37150"/>
                    <a:pt x="22833" y="37125"/>
                  </a:cubicBezTo>
                  <a:cubicBezTo>
                    <a:pt x="22909" y="37101"/>
                    <a:pt x="22989" y="37078"/>
                    <a:pt x="23061" y="37054"/>
                  </a:cubicBezTo>
                  <a:cubicBezTo>
                    <a:pt x="23105" y="37039"/>
                    <a:pt x="23249" y="36992"/>
                    <a:pt x="23249" y="36992"/>
                  </a:cubicBezTo>
                  <a:cubicBezTo>
                    <a:pt x="23249" y="36992"/>
                    <a:pt x="23429" y="36932"/>
                    <a:pt x="23494" y="36911"/>
                  </a:cubicBezTo>
                  <a:lnTo>
                    <a:pt x="23641" y="36860"/>
                  </a:lnTo>
                  <a:cubicBezTo>
                    <a:pt x="23719" y="36831"/>
                    <a:pt x="23798" y="36803"/>
                    <a:pt x="23878" y="36772"/>
                  </a:cubicBezTo>
                  <a:lnTo>
                    <a:pt x="23994" y="36729"/>
                  </a:lnTo>
                  <a:cubicBezTo>
                    <a:pt x="24049" y="36709"/>
                    <a:pt x="24102" y="36688"/>
                    <a:pt x="24161" y="36667"/>
                  </a:cubicBezTo>
                  <a:lnTo>
                    <a:pt x="24222" y="36642"/>
                  </a:lnTo>
                  <a:cubicBezTo>
                    <a:pt x="24358" y="36588"/>
                    <a:pt x="24493" y="36535"/>
                    <a:pt x="24627" y="36478"/>
                  </a:cubicBezTo>
                  <a:lnTo>
                    <a:pt x="24682" y="36464"/>
                  </a:lnTo>
                  <a:lnTo>
                    <a:pt x="26416" y="35608"/>
                  </a:lnTo>
                  <a:lnTo>
                    <a:pt x="25991" y="33965"/>
                  </a:lnTo>
                  <a:cubicBezTo>
                    <a:pt x="25947" y="33796"/>
                    <a:pt x="25903" y="33633"/>
                    <a:pt x="25862" y="33490"/>
                  </a:cubicBezTo>
                  <a:lnTo>
                    <a:pt x="25837" y="33399"/>
                  </a:lnTo>
                  <a:cubicBezTo>
                    <a:pt x="25803" y="33277"/>
                    <a:pt x="25768" y="33155"/>
                    <a:pt x="25734" y="33041"/>
                  </a:cubicBezTo>
                  <a:lnTo>
                    <a:pt x="25644" y="32741"/>
                  </a:lnTo>
                  <a:cubicBezTo>
                    <a:pt x="25517" y="32336"/>
                    <a:pt x="25388" y="31960"/>
                    <a:pt x="25255" y="31623"/>
                  </a:cubicBezTo>
                  <a:cubicBezTo>
                    <a:pt x="24936" y="30796"/>
                    <a:pt x="24594" y="30160"/>
                    <a:pt x="24218" y="29683"/>
                  </a:cubicBezTo>
                  <a:cubicBezTo>
                    <a:pt x="24130" y="29572"/>
                    <a:pt x="24039" y="29464"/>
                    <a:pt x="23933" y="29350"/>
                  </a:cubicBezTo>
                  <a:lnTo>
                    <a:pt x="23894" y="29308"/>
                  </a:lnTo>
                  <a:cubicBezTo>
                    <a:pt x="23866" y="29277"/>
                    <a:pt x="23838" y="29248"/>
                    <a:pt x="23816" y="29227"/>
                  </a:cubicBezTo>
                  <a:cubicBezTo>
                    <a:pt x="23757" y="29164"/>
                    <a:pt x="23696" y="29103"/>
                    <a:pt x="23643" y="29054"/>
                  </a:cubicBezTo>
                  <a:cubicBezTo>
                    <a:pt x="23614" y="29026"/>
                    <a:pt x="23583" y="28999"/>
                    <a:pt x="23549" y="28967"/>
                  </a:cubicBezTo>
                  <a:lnTo>
                    <a:pt x="23468" y="28896"/>
                  </a:lnTo>
                  <a:cubicBezTo>
                    <a:pt x="23419" y="28853"/>
                    <a:pt x="23368" y="28811"/>
                    <a:pt x="23320" y="28771"/>
                  </a:cubicBezTo>
                  <a:cubicBezTo>
                    <a:pt x="23285" y="28743"/>
                    <a:pt x="23123" y="28614"/>
                    <a:pt x="23123" y="28614"/>
                  </a:cubicBezTo>
                  <a:cubicBezTo>
                    <a:pt x="23084" y="28586"/>
                    <a:pt x="23047" y="28559"/>
                    <a:pt x="23008" y="28532"/>
                  </a:cubicBezTo>
                  <a:cubicBezTo>
                    <a:pt x="23008" y="28532"/>
                    <a:pt x="22899" y="28454"/>
                    <a:pt x="22872" y="28435"/>
                  </a:cubicBezTo>
                  <a:cubicBezTo>
                    <a:pt x="22829" y="28407"/>
                    <a:pt x="22788" y="28378"/>
                    <a:pt x="22753" y="28357"/>
                  </a:cubicBezTo>
                  <a:cubicBezTo>
                    <a:pt x="22727" y="28341"/>
                    <a:pt x="22683" y="28312"/>
                    <a:pt x="22683" y="28312"/>
                  </a:cubicBezTo>
                  <a:cubicBezTo>
                    <a:pt x="22683" y="28312"/>
                    <a:pt x="22564" y="28238"/>
                    <a:pt x="22530" y="28218"/>
                  </a:cubicBezTo>
                  <a:cubicBezTo>
                    <a:pt x="22476" y="28185"/>
                    <a:pt x="22421" y="28154"/>
                    <a:pt x="22366" y="28123"/>
                  </a:cubicBezTo>
                  <a:lnTo>
                    <a:pt x="22193" y="28030"/>
                  </a:lnTo>
                  <a:cubicBezTo>
                    <a:pt x="22078" y="27972"/>
                    <a:pt x="21962" y="27916"/>
                    <a:pt x="21833" y="27858"/>
                  </a:cubicBezTo>
                  <a:lnTo>
                    <a:pt x="21788" y="27839"/>
                  </a:lnTo>
                  <a:cubicBezTo>
                    <a:pt x="21694" y="27797"/>
                    <a:pt x="21598" y="27758"/>
                    <a:pt x="21500" y="27719"/>
                  </a:cubicBezTo>
                  <a:lnTo>
                    <a:pt x="21408" y="27684"/>
                  </a:lnTo>
                  <a:cubicBezTo>
                    <a:pt x="21327" y="27653"/>
                    <a:pt x="21243" y="27623"/>
                    <a:pt x="21154" y="27592"/>
                  </a:cubicBezTo>
                  <a:lnTo>
                    <a:pt x="21055" y="27561"/>
                  </a:lnTo>
                  <a:cubicBezTo>
                    <a:pt x="20972" y="27535"/>
                    <a:pt x="20891" y="27510"/>
                    <a:pt x="20817" y="27488"/>
                  </a:cubicBezTo>
                  <a:lnTo>
                    <a:pt x="20715" y="27457"/>
                  </a:lnTo>
                  <a:cubicBezTo>
                    <a:pt x="20630" y="27434"/>
                    <a:pt x="20546" y="27412"/>
                    <a:pt x="20460" y="27390"/>
                  </a:cubicBezTo>
                  <a:lnTo>
                    <a:pt x="20384" y="27372"/>
                  </a:lnTo>
                  <a:cubicBezTo>
                    <a:pt x="20282" y="27346"/>
                    <a:pt x="20178" y="27322"/>
                    <a:pt x="20093" y="27306"/>
                  </a:cubicBezTo>
                  <a:lnTo>
                    <a:pt x="20060" y="27299"/>
                  </a:lnTo>
                  <a:cubicBezTo>
                    <a:pt x="19846" y="27255"/>
                    <a:pt x="19621" y="27217"/>
                    <a:pt x="19407" y="27187"/>
                  </a:cubicBezTo>
                  <a:cubicBezTo>
                    <a:pt x="19407" y="27187"/>
                    <a:pt x="19345" y="27179"/>
                    <a:pt x="19332" y="27178"/>
                  </a:cubicBezTo>
                  <a:cubicBezTo>
                    <a:pt x="20216" y="26652"/>
                    <a:pt x="21301" y="25848"/>
                    <a:pt x="21991" y="24588"/>
                  </a:cubicBezTo>
                  <a:cubicBezTo>
                    <a:pt x="22083" y="24422"/>
                    <a:pt x="22170" y="24245"/>
                    <a:pt x="22258" y="24044"/>
                  </a:cubicBezTo>
                  <a:cubicBezTo>
                    <a:pt x="22278" y="24002"/>
                    <a:pt x="22294" y="23960"/>
                    <a:pt x="22313" y="23916"/>
                  </a:cubicBezTo>
                  <a:lnTo>
                    <a:pt x="22323" y="23889"/>
                  </a:lnTo>
                  <a:cubicBezTo>
                    <a:pt x="22381" y="23754"/>
                    <a:pt x="22433" y="23616"/>
                    <a:pt x="22482" y="23481"/>
                  </a:cubicBezTo>
                  <a:cubicBezTo>
                    <a:pt x="22498" y="23436"/>
                    <a:pt x="22516" y="23388"/>
                    <a:pt x="22529" y="23348"/>
                  </a:cubicBezTo>
                  <a:cubicBezTo>
                    <a:pt x="22638" y="23021"/>
                    <a:pt x="22737" y="22675"/>
                    <a:pt x="22827" y="22290"/>
                  </a:cubicBezTo>
                  <a:cubicBezTo>
                    <a:pt x="22827" y="22288"/>
                    <a:pt x="22829" y="22286"/>
                    <a:pt x="22829" y="22282"/>
                  </a:cubicBezTo>
                  <a:cubicBezTo>
                    <a:pt x="22851" y="22269"/>
                    <a:pt x="22873" y="22255"/>
                    <a:pt x="22892" y="22243"/>
                  </a:cubicBezTo>
                  <a:cubicBezTo>
                    <a:pt x="23016" y="22165"/>
                    <a:pt x="23135" y="22085"/>
                    <a:pt x="23239" y="22010"/>
                  </a:cubicBezTo>
                  <a:cubicBezTo>
                    <a:pt x="23264" y="21992"/>
                    <a:pt x="23290" y="21973"/>
                    <a:pt x="23310" y="21958"/>
                  </a:cubicBezTo>
                  <a:cubicBezTo>
                    <a:pt x="23436" y="21864"/>
                    <a:pt x="23560" y="21764"/>
                    <a:pt x="23681" y="21660"/>
                  </a:cubicBezTo>
                  <a:cubicBezTo>
                    <a:pt x="23709" y="21635"/>
                    <a:pt x="23738" y="21609"/>
                    <a:pt x="23776" y="21575"/>
                  </a:cubicBezTo>
                  <a:cubicBezTo>
                    <a:pt x="23873" y="21486"/>
                    <a:pt x="23967" y="21397"/>
                    <a:pt x="24048" y="21312"/>
                  </a:cubicBezTo>
                  <a:cubicBezTo>
                    <a:pt x="24075" y="21288"/>
                    <a:pt x="24101" y="21261"/>
                    <a:pt x="24122" y="21237"/>
                  </a:cubicBezTo>
                  <a:cubicBezTo>
                    <a:pt x="24225" y="21127"/>
                    <a:pt x="24325" y="21013"/>
                    <a:pt x="24419" y="20891"/>
                  </a:cubicBezTo>
                  <a:cubicBezTo>
                    <a:pt x="24441" y="20863"/>
                    <a:pt x="24461" y="20836"/>
                    <a:pt x="24480" y="20810"/>
                  </a:cubicBezTo>
                  <a:cubicBezTo>
                    <a:pt x="24555" y="20709"/>
                    <a:pt x="24627" y="20608"/>
                    <a:pt x="24696" y="20502"/>
                  </a:cubicBezTo>
                  <a:cubicBezTo>
                    <a:pt x="24713" y="20476"/>
                    <a:pt x="24729" y="20452"/>
                    <a:pt x="24750" y="20419"/>
                  </a:cubicBezTo>
                  <a:cubicBezTo>
                    <a:pt x="24829" y="20290"/>
                    <a:pt x="24902" y="20159"/>
                    <a:pt x="24960" y="20041"/>
                  </a:cubicBezTo>
                  <a:cubicBezTo>
                    <a:pt x="24976" y="20013"/>
                    <a:pt x="24990" y="19982"/>
                    <a:pt x="25003" y="19954"/>
                  </a:cubicBezTo>
                  <a:cubicBezTo>
                    <a:pt x="25052" y="19847"/>
                    <a:pt x="25100" y="19738"/>
                    <a:pt x="25149" y="19610"/>
                  </a:cubicBezTo>
                  <a:cubicBezTo>
                    <a:pt x="25161" y="19579"/>
                    <a:pt x="25173" y="19549"/>
                    <a:pt x="25179" y="19536"/>
                  </a:cubicBezTo>
                  <a:cubicBezTo>
                    <a:pt x="25226" y="19406"/>
                    <a:pt x="25266" y="19278"/>
                    <a:pt x="25300" y="19152"/>
                  </a:cubicBezTo>
                  <a:lnTo>
                    <a:pt x="25335" y="19028"/>
                  </a:lnTo>
                  <a:lnTo>
                    <a:pt x="25342" y="18978"/>
                  </a:lnTo>
                  <a:cubicBezTo>
                    <a:pt x="25361" y="18896"/>
                    <a:pt x="25377" y="18810"/>
                    <a:pt x="25392" y="18719"/>
                  </a:cubicBezTo>
                  <a:cubicBezTo>
                    <a:pt x="25397" y="18688"/>
                    <a:pt x="25401" y="18660"/>
                    <a:pt x="25405" y="18630"/>
                  </a:cubicBezTo>
                  <a:cubicBezTo>
                    <a:pt x="25444" y="18361"/>
                    <a:pt x="25459" y="18087"/>
                    <a:pt x="25450" y="17812"/>
                  </a:cubicBezTo>
                  <a:lnTo>
                    <a:pt x="25446" y="17754"/>
                  </a:lnTo>
                  <a:cubicBezTo>
                    <a:pt x="25439" y="17642"/>
                    <a:pt x="25431" y="17538"/>
                    <a:pt x="25419" y="17437"/>
                  </a:cubicBezTo>
                  <a:lnTo>
                    <a:pt x="25416" y="17396"/>
                  </a:lnTo>
                  <a:lnTo>
                    <a:pt x="25405" y="17330"/>
                  </a:lnTo>
                  <a:cubicBezTo>
                    <a:pt x="25388" y="17209"/>
                    <a:pt x="25365" y="17086"/>
                    <a:pt x="25336" y="16966"/>
                  </a:cubicBezTo>
                  <a:lnTo>
                    <a:pt x="25327" y="16925"/>
                  </a:lnTo>
                  <a:cubicBezTo>
                    <a:pt x="25300" y="16813"/>
                    <a:pt x="25269" y="16703"/>
                    <a:pt x="25234" y="16596"/>
                  </a:cubicBezTo>
                  <a:lnTo>
                    <a:pt x="25222" y="16561"/>
                  </a:lnTo>
                  <a:cubicBezTo>
                    <a:pt x="25180" y="16436"/>
                    <a:pt x="25133" y="16313"/>
                    <a:pt x="25080" y="16195"/>
                  </a:cubicBezTo>
                  <a:cubicBezTo>
                    <a:pt x="24902" y="15788"/>
                    <a:pt x="24667" y="15424"/>
                    <a:pt x="24389" y="15118"/>
                  </a:cubicBezTo>
                  <a:cubicBezTo>
                    <a:pt x="24416" y="14902"/>
                    <a:pt x="24441" y="14672"/>
                    <a:pt x="24461" y="14439"/>
                  </a:cubicBezTo>
                  <a:cubicBezTo>
                    <a:pt x="24844" y="14233"/>
                    <a:pt x="25223" y="13949"/>
                    <a:pt x="25539" y="13562"/>
                  </a:cubicBezTo>
                  <a:cubicBezTo>
                    <a:pt x="26072" y="12911"/>
                    <a:pt x="26314" y="12081"/>
                    <a:pt x="26224" y="11227"/>
                  </a:cubicBezTo>
                  <a:cubicBezTo>
                    <a:pt x="26217" y="11157"/>
                    <a:pt x="26206" y="11085"/>
                    <a:pt x="26197" y="11015"/>
                  </a:cubicBezTo>
                  <a:cubicBezTo>
                    <a:pt x="26179" y="10729"/>
                    <a:pt x="26112" y="10432"/>
                    <a:pt x="25992" y="10128"/>
                  </a:cubicBezTo>
                  <a:cubicBezTo>
                    <a:pt x="26184" y="9592"/>
                    <a:pt x="26281" y="8922"/>
                    <a:pt x="26188" y="8097"/>
                  </a:cubicBezTo>
                  <a:cubicBezTo>
                    <a:pt x="26167" y="7919"/>
                    <a:pt x="26132" y="7741"/>
                    <a:pt x="26085" y="7569"/>
                  </a:cubicBezTo>
                  <a:cubicBezTo>
                    <a:pt x="26070" y="7508"/>
                    <a:pt x="26055" y="7448"/>
                    <a:pt x="26032" y="7382"/>
                  </a:cubicBezTo>
                  <a:cubicBezTo>
                    <a:pt x="25992" y="7260"/>
                    <a:pt x="25943" y="7134"/>
                    <a:pt x="25893" y="7022"/>
                  </a:cubicBezTo>
                  <a:cubicBezTo>
                    <a:pt x="25849" y="6922"/>
                    <a:pt x="25799" y="6823"/>
                    <a:pt x="25742" y="6725"/>
                  </a:cubicBezTo>
                  <a:cubicBezTo>
                    <a:pt x="25087" y="5565"/>
                    <a:pt x="23807" y="4848"/>
                    <a:pt x="22289" y="4779"/>
                  </a:cubicBezTo>
                  <a:cubicBezTo>
                    <a:pt x="22193" y="4637"/>
                    <a:pt x="22084" y="4506"/>
                    <a:pt x="21965" y="4386"/>
                  </a:cubicBezTo>
                  <a:cubicBezTo>
                    <a:pt x="21578" y="3990"/>
                    <a:pt x="21065" y="3720"/>
                    <a:pt x="20524" y="3620"/>
                  </a:cubicBezTo>
                  <a:cubicBezTo>
                    <a:pt x="20356" y="3589"/>
                    <a:pt x="20183" y="3573"/>
                    <a:pt x="20012" y="3573"/>
                  </a:cubicBezTo>
                  <a:cubicBezTo>
                    <a:pt x="19911" y="3573"/>
                    <a:pt x="19809" y="3578"/>
                    <a:pt x="19704" y="3590"/>
                  </a:cubicBezTo>
                  <a:cubicBezTo>
                    <a:pt x="19467" y="2931"/>
                    <a:pt x="18970" y="2477"/>
                    <a:pt x="18771" y="2314"/>
                  </a:cubicBezTo>
                  <a:cubicBezTo>
                    <a:pt x="18219" y="1862"/>
                    <a:pt x="17473" y="1556"/>
                    <a:pt x="16713" y="1468"/>
                  </a:cubicBezTo>
                  <a:cubicBezTo>
                    <a:pt x="16519" y="1439"/>
                    <a:pt x="16317" y="1421"/>
                    <a:pt x="16115" y="1421"/>
                  </a:cubicBezTo>
                  <a:cubicBezTo>
                    <a:pt x="15427" y="1421"/>
                    <a:pt x="14860" y="1601"/>
                    <a:pt x="14504" y="1750"/>
                  </a:cubicBezTo>
                  <a:cubicBezTo>
                    <a:pt x="14455" y="1770"/>
                    <a:pt x="14408" y="1791"/>
                    <a:pt x="14362" y="1812"/>
                  </a:cubicBezTo>
                  <a:cubicBezTo>
                    <a:pt x="13068" y="887"/>
                    <a:pt x="11375" y="1"/>
                    <a:pt x="9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323;p44"/>
            <p:cNvSpPr/>
            <p:nvPr/>
          </p:nvSpPr>
          <p:spPr>
            <a:xfrm>
              <a:off x="4827050" y="3609125"/>
              <a:ext cx="527225" cy="265250"/>
            </a:xfrm>
            <a:custGeom>
              <a:avLst/>
              <a:gdLst/>
              <a:ahLst/>
              <a:cxnLst/>
              <a:rect l="l" t="t" r="r" b="b"/>
              <a:pathLst>
                <a:path w="21089" h="10610" extrusionOk="0">
                  <a:moveTo>
                    <a:pt x="10541" y="0"/>
                  </a:moveTo>
                  <a:lnTo>
                    <a:pt x="10541" y="15"/>
                  </a:lnTo>
                  <a:cubicBezTo>
                    <a:pt x="10134" y="95"/>
                    <a:pt x="8249" y="467"/>
                    <a:pt x="8092" y="606"/>
                  </a:cubicBezTo>
                  <a:cubicBezTo>
                    <a:pt x="8092" y="606"/>
                    <a:pt x="8277" y="2979"/>
                    <a:pt x="7841" y="3440"/>
                  </a:cubicBezTo>
                  <a:cubicBezTo>
                    <a:pt x="7404" y="3903"/>
                    <a:pt x="3469" y="2841"/>
                    <a:pt x="1464" y="5388"/>
                  </a:cubicBezTo>
                  <a:cubicBezTo>
                    <a:pt x="929" y="6070"/>
                    <a:pt x="430" y="7471"/>
                    <a:pt x="1" y="9179"/>
                  </a:cubicBezTo>
                  <a:cubicBezTo>
                    <a:pt x="1502" y="9947"/>
                    <a:pt x="3330" y="10207"/>
                    <a:pt x="4997" y="10385"/>
                  </a:cubicBezTo>
                  <a:cubicBezTo>
                    <a:pt x="6599" y="10555"/>
                    <a:pt x="8210" y="10609"/>
                    <a:pt x="9820" y="10609"/>
                  </a:cubicBezTo>
                  <a:cubicBezTo>
                    <a:pt x="10087" y="10609"/>
                    <a:pt x="10354" y="10608"/>
                    <a:pt x="10621" y="10605"/>
                  </a:cubicBezTo>
                  <a:cubicBezTo>
                    <a:pt x="14190" y="10571"/>
                    <a:pt x="17891" y="10295"/>
                    <a:pt x="21088" y="8898"/>
                  </a:cubicBezTo>
                  <a:cubicBezTo>
                    <a:pt x="20677" y="7317"/>
                    <a:pt x="20202" y="6030"/>
                    <a:pt x="19696" y="5387"/>
                  </a:cubicBezTo>
                  <a:cubicBezTo>
                    <a:pt x="17692" y="2840"/>
                    <a:pt x="13291" y="3844"/>
                    <a:pt x="12855" y="3381"/>
                  </a:cubicBezTo>
                  <a:cubicBezTo>
                    <a:pt x="12418" y="2920"/>
                    <a:pt x="12563" y="490"/>
                    <a:pt x="12563" y="490"/>
                  </a:cubicBezTo>
                  <a:cubicBezTo>
                    <a:pt x="12408" y="351"/>
                    <a:pt x="11028" y="95"/>
                    <a:pt x="10621" y="15"/>
                  </a:cubicBezTo>
                  <a:lnTo>
                    <a:pt x="10621" y="0"/>
                  </a:lnTo>
                  <a:cubicBezTo>
                    <a:pt x="10621" y="0"/>
                    <a:pt x="10604" y="4"/>
                    <a:pt x="10581" y="9"/>
                  </a:cubicBezTo>
                  <a:cubicBezTo>
                    <a:pt x="10557" y="4"/>
                    <a:pt x="10541" y="0"/>
                    <a:pt x="10541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324;p44"/>
            <p:cNvSpPr/>
            <p:nvPr/>
          </p:nvSpPr>
          <p:spPr>
            <a:xfrm>
              <a:off x="5112600" y="3756275"/>
              <a:ext cx="750" cy="1475"/>
            </a:xfrm>
            <a:custGeom>
              <a:avLst/>
              <a:gdLst/>
              <a:ahLst/>
              <a:cxnLst/>
              <a:rect l="l" t="t" r="r" b="b"/>
              <a:pathLst>
                <a:path w="30" h="59" extrusionOk="0">
                  <a:moveTo>
                    <a:pt x="29" y="0"/>
                  </a:moveTo>
                  <a:cubicBezTo>
                    <a:pt x="9" y="37"/>
                    <a:pt x="1" y="58"/>
                    <a:pt x="1" y="58"/>
                  </a:cubicBezTo>
                  <a:cubicBezTo>
                    <a:pt x="1" y="58"/>
                    <a:pt x="12" y="37"/>
                    <a:pt x="29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325;p44"/>
            <p:cNvSpPr/>
            <p:nvPr/>
          </p:nvSpPr>
          <p:spPr>
            <a:xfrm>
              <a:off x="5011625" y="3609150"/>
              <a:ext cx="181500" cy="118025"/>
            </a:xfrm>
            <a:custGeom>
              <a:avLst/>
              <a:gdLst/>
              <a:ahLst/>
              <a:cxnLst/>
              <a:rect l="l" t="t" r="r" b="b"/>
              <a:pathLst>
                <a:path w="7260" h="4721" extrusionOk="0">
                  <a:moveTo>
                    <a:pt x="3156" y="1"/>
                  </a:moveTo>
                  <a:lnTo>
                    <a:pt x="3156" y="17"/>
                  </a:lnTo>
                  <a:cubicBezTo>
                    <a:pt x="2749" y="95"/>
                    <a:pt x="864" y="469"/>
                    <a:pt x="708" y="606"/>
                  </a:cubicBezTo>
                  <a:cubicBezTo>
                    <a:pt x="708" y="606"/>
                    <a:pt x="893" y="2979"/>
                    <a:pt x="455" y="3441"/>
                  </a:cubicBezTo>
                  <a:cubicBezTo>
                    <a:pt x="387" y="3515"/>
                    <a:pt x="226" y="3549"/>
                    <a:pt x="1" y="3568"/>
                  </a:cubicBezTo>
                  <a:cubicBezTo>
                    <a:pt x="164" y="4064"/>
                    <a:pt x="372" y="4428"/>
                    <a:pt x="629" y="4477"/>
                  </a:cubicBezTo>
                  <a:cubicBezTo>
                    <a:pt x="629" y="4477"/>
                    <a:pt x="1568" y="3607"/>
                    <a:pt x="1533" y="2353"/>
                  </a:cubicBezTo>
                  <a:cubicBezTo>
                    <a:pt x="1533" y="2353"/>
                    <a:pt x="1533" y="2353"/>
                    <a:pt x="1533" y="2353"/>
                  </a:cubicBezTo>
                  <a:cubicBezTo>
                    <a:pt x="1539" y="2353"/>
                    <a:pt x="2139" y="2903"/>
                    <a:pt x="2904" y="2903"/>
                  </a:cubicBezTo>
                  <a:cubicBezTo>
                    <a:pt x="3079" y="2903"/>
                    <a:pt x="3263" y="2875"/>
                    <a:pt x="3450" y="2804"/>
                  </a:cubicBezTo>
                  <a:cubicBezTo>
                    <a:pt x="4459" y="2421"/>
                    <a:pt x="4600" y="2283"/>
                    <a:pt x="4600" y="2283"/>
                  </a:cubicBezTo>
                  <a:cubicBezTo>
                    <a:pt x="4600" y="2283"/>
                    <a:pt x="4660" y="4721"/>
                    <a:pt x="6065" y="4721"/>
                  </a:cubicBezTo>
                  <a:cubicBezTo>
                    <a:pt x="6161" y="4721"/>
                    <a:pt x="6264" y="4709"/>
                    <a:pt x="6374" y="4685"/>
                  </a:cubicBezTo>
                  <a:cubicBezTo>
                    <a:pt x="6828" y="4581"/>
                    <a:pt x="7102" y="4140"/>
                    <a:pt x="7260" y="3547"/>
                  </a:cubicBezTo>
                  <a:cubicBezTo>
                    <a:pt x="6336" y="3524"/>
                    <a:pt x="5633" y="3553"/>
                    <a:pt x="5471" y="3383"/>
                  </a:cubicBezTo>
                  <a:cubicBezTo>
                    <a:pt x="5034" y="2920"/>
                    <a:pt x="5177" y="490"/>
                    <a:pt x="5177" y="490"/>
                  </a:cubicBezTo>
                  <a:cubicBezTo>
                    <a:pt x="5022" y="352"/>
                    <a:pt x="3643" y="95"/>
                    <a:pt x="3237" y="17"/>
                  </a:cubicBezTo>
                  <a:lnTo>
                    <a:pt x="3237" y="1"/>
                  </a:lnTo>
                  <a:cubicBezTo>
                    <a:pt x="3237" y="1"/>
                    <a:pt x="3220" y="5"/>
                    <a:pt x="3197" y="10"/>
                  </a:cubicBezTo>
                  <a:cubicBezTo>
                    <a:pt x="3172" y="5"/>
                    <a:pt x="3156" y="1"/>
                    <a:pt x="315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326;p44"/>
            <p:cNvSpPr/>
            <p:nvPr/>
          </p:nvSpPr>
          <p:spPr>
            <a:xfrm>
              <a:off x="4790725" y="3371075"/>
              <a:ext cx="130650" cy="121650"/>
            </a:xfrm>
            <a:custGeom>
              <a:avLst/>
              <a:gdLst/>
              <a:ahLst/>
              <a:cxnLst/>
              <a:rect l="l" t="t" r="r" b="b"/>
              <a:pathLst>
                <a:path w="5226" h="4866" extrusionOk="0">
                  <a:moveTo>
                    <a:pt x="2317" y="0"/>
                  </a:moveTo>
                  <a:cubicBezTo>
                    <a:pt x="2145" y="0"/>
                    <a:pt x="1952" y="37"/>
                    <a:pt x="1746" y="139"/>
                  </a:cubicBezTo>
                  <a:cubicBezTo>
                    <a:pt x="768" y="619"/>
                    <a:pt x="1" y="3128"/>
                    <a:pt x="2857" y="4623"/>
                  </a:cubicBezTo>
                  <a:cubicBezTo>
                    <a:pt x="3179" y="4791"/>
                    <a:pt x="3436" y="4866"/>
                    <a:pt x="3639" y="4866"/>
                  </a:cubicBezTo>
                  <a:cubicBezTo>
                    <a:pt x="5226" y="4866"/>
                    <a:pt x="3450" y="285"/>
                    <a:pt x="3115" y="285"/>
                  </a:cubicBezTo>
                  <a:cubicBezTo>
                    <a:pt x="3113" y="285"/>
                    <a:pt x="3112" y="286"/>
                    <a:pt x="3110" y="286"/>
                  </a:cubicBezTo>
                  <a:cubicBezTo>
                    <a:pt x="3110" y="286"/>
                    <a:pt x="2793" y="0"/>
                    <a:pt x="231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327;p44"/>
            <p:cNvSpPr/>
            <p:nvPr/>
          </p:nvSpPr>
          <p:spPr>
            <a:xfrm>
              <a:off x="4790725" y="3364975"/>
              <a:ext cx="142850" cy="159025"/>
            </a:xfrm>
            <a:custGeom>
              <a:avLst/>
              <a:gdLst/>
              <a:ahLst/>
              <a:cxnLst/>
              <a:rect l="l" t="t" r="r" b="b"/>
              <a:pathLst>
                <a:path w="5714" h="6361" extrusionOk="0">
                  <a:moveTo>
                    <a:pt x="3110" y="530"/>
                  </a:moveTo>
                  <a:cubicBezTo>
                    <a:pt x="3110" y="530"/>
                    <a:pt x="2522" y="1"/>
                    <a:pt x="1746" y="383"/>
                  </a:cubicBezTo>
                  <a:cubicBezTo>
                    <a:pt x="768" y="863"/>
                    <a:pt x="1" y="3372"/>
                    <a:pt x="2857" y="4867"/>
                  </a:cubicBezTo>
                  <a:cubicBezTo>
                    <a:pt x="5714" y="6360"/>
                    <a:pt x="3476" y="484"/>
                    <a:pt x="3110" y="53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328;p44"/>
            <p:cNvSpPr/>
            <p:nvPr/>
          </p:nvSpPr>
          <p:spPr>
            <a:xfrm>
              <a:off x="4821750" y="3393375"/>
              <a:ext cx="51500" cy="85800"/>
            </a:xfrm>
            <a:custGeom>
              <a:avLst/>
              <a:gdLst/>
              <a:ahLst/>
              <a:cxnLst/>
              <a:rect l="l" t="t" r="r" b="b"/>
              <a:pathLst>
                <a:path w="2060" h="3432" extrusionOk="0">
                  <a:moveTo>
                    <a:pt x="1" y="902"/>
                  </a:moveTo>
                  <a:cubicBezTo>
                    <a:pt x="1" y="902"/>
                    <a:pt x="594" y="1"/>
                    <a:pt x="1326" y="598"/>
                  </a:cubicBezTo>
                  <a:cubicBezTo>
                    <a:pt x="2060" y="1197"/>
                    <a:pt x="1903" y="1781"/>
                    <a:pt x="1903" y="1781"/>
                  </a:cubicBezTo>
                  <a:cubicBezTo>
                    <a:pt x="1903" y="1781"/>
                    <a:pt x="1351" y="1718"/>
                    <a:pt x="1465" y="2136"/>
                  </a:cubicBezTo>
                  <a:cubicBezTo>
                    <a:pt x="1578" y="2554"/>
                    <a:pt x="1970" y="2867"/>
                    <a:pt x="1970" y="2867"/>
                  </a:cubicBezTo>
                  <a:cubicBezTo>
                    <a:pt x="1970" y="2867"/>
                    <a:pt x="426" y="3431"/>
                    <a:pt x="1" y="90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329;p44"/>
            <p:cNvSpPr/>
            <p:nvPr/>
          </p:nvSpPr>
          <p:spPr>
            <a:xfrm>
              <a:off x="4806175" y="3372175"/>
              <a:ext cx="127400" cy="151825"/>
            </a:xfrm>
            <a:custGeom>
              <a:avLst/>
              <a:gdLst/>
              <a:ahLst/>
              <a:cxnLst/>
              <a:rect l="l" t="t" r="r" b="b"/>
              <a:pathLst>
                <a:path w="5096" h="6073" extrusionOk="0">
                  <a:moveTo>
                    <a:pt x="2492" y="242"/>
                  </a:moveTo>
                  <a:cubicBezTo>
                    <a:pt x="2492" y="242"/>
                    <a:pt x="2312" y="81"/>
                    <a:pt x="2020" y="0"/>
                  </a:cubicBezTo>
                  <a:cubicBezTo>
                    <a:pt x="2179" y="664"/>
                    <a:pt x="2043" y="2402"/>
                    <a:pt x="1049" y="2099"/>
                  </a:cubicBezTo>
                  <a:cubicBezTo>
                    <a:pt x="411" y="1908"/>
                    <a:pt x="362" y="1351"/>
                    <a:pt x="439" y="887"/>
                  </a:cubicBezTo>
                  <a:cubicBezTo>
                    <a:pt x="1" y="1877"/>
                    <a:pt x="167" y="3494"/>
                    <a:pt x="2237" y="4576"/>
                  </a:cubicBezTo>
                  <a:cubicBezTo>
                    <a:pt x="5096" y="6072"/>
                    <a:pt x="2858" y="196"/>
                    <a:pt x="2492" y="24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330;p44"/>
            <p:cNvSpPr/>
            <p:nvPr/>
          </p:nvSpPr>
          <p:spPr>
            <a:xfrm>
              <a:off x="4829350" y="3379675"/>
              <a:ext cx="18550" cy="12525"/>
            </a:xfrm>
            <a:custGeom>
              <a:avLst/>
              <a:gdLst/>
              <a:ahLst/>
              <a:cxnLst/>
              <a:rect l="l" t="t" r="r" b="b"/>
              <a:pathLst>
                <a:path w="742" h="501" extrusionOk="0">
                  <a:moveTo>
                    <a:pt x="545" y="0"/>
                  </a:moveTo>
                  <a:cubicBezTo>
                    <a:pt x="468" y="0"/>
                    <a:pt x="372" y="28"/>
                    <a:pt x="278" y="83"/>
                  </a:cubicBezTo>
                  <a:cubicBezTo>
                    <a:pt x="102" y="185"/>
                    <a:pt x="0" y="342"/>
                    <a:pt x="50" y="435"/>
                  </a:cubicBezTo>
                  <a:cubicBezTo>
                    <a:pt x="74" y="479"/>
                    <a:pt x="128" y="501"/>
                    <a:pt x="195" y="501"/>
                  </a:cubicBezTo>
                  <a:cubicBezTo>
                    <a:pt x="272" y="501"/>
                    <a:pt x="368" y="473"/>
                    <a:pt x="462" y="418"/>
                  </a:cubicBezTo>
                  <a:cubicBezTo>
                    <a:pt x="640" y="317"/>
                    <a:pt x="741" y="159"/>
                    <a:pt x="690" y="66"/>
                  </a:cubicBezTo>
                  <a:cubicBezTo>
                    <a:pt x="666" y="22"/>
                    <a:pt x="613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331;p44"/>
            <p:cNvSpPr/>
            <p:nvPr/>
          </p:nvSpPr>
          <p:spPr>
            <a:xfrm>
              <a:off x="4833600" y="3402650"/>
              <a:ext cx="43450" cy="59475"/>
            </a:xfrm>
            <a:custGeom>
              <a:avLst/>
              <a:gdLst/>
              <a:ahLst/>
              <a:cxnLst/>
              <a:rect l="l" t="t" r="r" b="b"/>
              <a:pathLst>
                <a:path w="1738" h="2379" extrusionOk="0">
                  <a:moveTo>
                    <a:pt x="396" y="0"/>
                  </a:moveTo>
                  <a:cubicBezTo>
                    <a:pt x="359" y="0"/>
                    <a:pt x="323" y="3"/>
                    <a:pt x="290" y="9"/>
                  </a:cubicBezTo>
                  <a:cubicBezTo>
                    <a:pt x="99" y="37"/>
                    <a:pt x="0" y="133"/>
                    <a:pt x="13" y="146"/>
                  </a:cubicBezTo>
                  <a:cubicBezTo>
                    <a:pt x="14" y="149"/>
                    <a:pt x="17" y="150"/>
                    <a:pt x="23" y="150"/>
                  </a:cubicBezTo>
                  <a:cubicBezTo>
                    <a:pt x="53" y="150"/>
                    <a:pt x="141" y="116"/>
                    <a:pt x="269" y="116"/>
                  </a:cubicBezTo>
                  <a:cubicBezTo>
                    <a:pt x="278" y="116"/>
                    <a:pt x="287" y="116"/>
                    <a:pt x="297" y="117"/>
                  </a:cubicBezTo>
                  <a:cubicBezTo>
                    <a:pt x="464" y="119"/>
                    <a:pt x="675" y="200"/>
                    <a:pt x="841" y="349"/>
                  </a:cubicBezTo>
                  <a:cubicBezTo>
                    <a:pt x="1009" y="495"/>
                    <a:pt x="1125" y="690"/>
                    <a:pt x="1200" y="845"/>
                  </a:cubicBezTo>
                  <a:cubicBezTo>
                    <a:pt x="1274" y="1000"/>
                    <a:pt x="1314" y="1111"/>
                    <a:pt x="1314" y="1111"/>
                  </a:cubicBezTo>
                  <a:cubicBezTo>
                    <a:pt x="1314" y="1111"/>
                    <a:pt x="1317" y="1119"/>
                    <a:pt x="1331" y="1150"/>
                  </a:cubicBezTo>
                  <a:cubicBezTo>
                    <a:pt x="1331" y="1150"/>
                    <a:pt x="1333" y="1150"/>
                    <a:pt x="1335" y="1153"/>
                  </a:cubicBezTo>
                  <a:cubicBezTo>
                    <a:pt x="1336" y="1156"/>
                    <a:pt x="1337" y="1157"/>
                    <a:pt x="1335" y="1160"/>
                  </a:cubicBezTo>
                  <a:cubicBezTo>
                    <a:pt x="1335" y="1159"/>
                    <a:pt x="1336" y="1159"/>
                    <a:pt x="1336" y="1159"/>
                  </a:cubicBezTo>
                  <a:cubicBezTo>
                    <a:pt x="1343" y="1159"/>
                    <a:pt x="1287" y="1170"/>
                    <a:pt x="1252" y="1183"/>
                  </a:cubicBezTo>
                  <a:cubicBezTo>
                    <a:pt x="1209" y="1196"/>
                    <a:pt x="1166" y="1214"/>
                    <a:pt x="1121" y="1241"/>
                  </a:cubicBezTo>
                  <a:cubicBezTo>
                    <a:pt x="942" y="1339"/>
                    <a:pt x="795" y="1607"/>
                    <a:pt x="891" y="1850"/>
                  </a:cubicBezTo>
                  <a:cubicBezTo>
                    <a:pt x="938" y="1965"/>
                    <a:pt x="1018" y="2035"/>
                    <a:pt x="1082" y="2094"/>
                  </a:cubicBezTo>
                  <a:cubicBezTo>
                    <a:pt x="1150" y="2150"/>
                    <a:pt x="1212" y="2202"/>
                    <a:pt x="1263" y="2248"/>
                  </a:cubicBezTo>
                  <a:cubicBezTo>
                    <a:pt x="1359" y="2328"/>
                    <a:pt x="1428" y="2378"/>
                    <a:pt x="1449" y="2378"/>
                  </a:cubicBezTo>
                  <a:cubicBezTo>
                    <a:pt x="1451" y="2378"/>
                    <a:pt x="1452" y="2378"/>
                    <a:pt x="1453" y="2376"/>
                  </a:cubicBezTo>
                  <a:cubicBezTo>
                    <a:pt x="1465" y="2364"/>
                    <a:pt x="1416" y="2289"/>
                    <a:pt x="1328" y="2185"/>
                  </a:cubicBezTo>
                  <a:cubicBezTo>
                    <a:pt x="1251" y="2076"/>
                    <a:pt x="1092" y="1934"/>
                    <a:pt x="1051" y="1794"/>
                  </a:cubicBezTo>
                  <a:cubicBezTo>
                    <a:pt x="1014" y="1652"/>
                    <a:pt x="1119" y="1495"/>
                    <a:pt x="1229" y="1452"/>
                  </a:cubicBezTo>
                  <a:cubicBezTo>
                    <a:pt x="1256" y="1439"/>
                    <a:pt x="1287" y="1429"/>
                    <a:pt x="1314" y="1423"/>
                  </a:cubicBezTo>
                  <a:cubicBezTo>
                    <a:pt x="1347" y="1417"/>
                    <a:pt x="1351" y="1413"/>
                    <a:pt x="1428" y="1412"/>
                  </a:cubicBezTo>
                  <a:cubicBezTo>
                    <a:pt x="1549" y="1419"/>
                    <a:pt x="1675" y="1444"/>
                    <a:pt x="1738" y="1451"/>
                  </a:cubicBezTo>
                  <a:cubicBezTo>
                    <a:pt x="1586" y="1062"/>
                    <a:pt x="1563" y="1000"/>
                    <a:pt x="1563" y="1000"/>
                  </a:cubicBezTo>
                  <a:cubicBezTo>
                    <a:pt x="1563" y="1000"/>
                    <a:pt x="1511" y="886"/>
                    <a:pt x="1417" y="720"/>
                  </a:cubicBezTo>
                  <a:cubicBezTo>
                    <a:pt x="1322" y="558"/>
                    <a:pt x="1169" y="341"/>
                    <a:pt x="956" y="192"/>
                  </a:cubicBezTo>
                  <a:cubicBezTo>
                    <a:pt x="783" y="65"/>
                    <a:pt x="571" y="0"/>
                    <a:pt x="39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332;p44"/>
            <p:cNvSpPr/>
            <p:nvPr/>
          </p:nvSpPr>
          <p:spPr>
            <a:xfrm>
              <a:off x="5229875" y="3371700"/>
              <a:ext cx="130750" cy="121550"/>
            </a:xfrm>
            <a:custGeom>
              <a:avLst/>
              <a:gdLst/>
              <a:ahLst/>
              <a:cxnLst/>
              <a:rect l="l" t="t" r="r" b="b"/>
              <a:pathLst>
                <a:path w="5230" h="4862" extrusionOk="0">
                  <a:moveTo>
                    <a:pt x="2918" y="0"/>
                  </a:moveTo>
                  <a:cubicBezTo>
                    <a:pt x="2444" y="0"/>
                    <a:pt x="2129" y="282"/>
                    <a:pt x="2129" y="282"/>
                  </a:cubicBezTo>
                  <a:cubicBezTo>
                    <a:pt x="2128" y="282"/>
                    <a:pt x="2126" y="282"/>
                    <a:pt x="2125" y="282"/>
                  </a:cubicBezTo>
                  <a:cubicBezTo>
                    <a:pt x="1787" y="282"/>
                    <a:pt x="1" y="4862"/>
                    <a:pt x="1591" y="4862"/>
                  </a:cubicBezTo>
                  <a:cubicBezTo>
                    <a:pt x="1794" y="4862"/>
                    <a:pt x="2050" y="4788"/>
                    <a:pt x="2372" y="4621"/>
                  </a:cubicBezTo>
                  <a:cubicBezTo>
                    <a:pt x="5229" y="3135"/>
                    <a:pt x="4468" y="625"/>
                    <a:pt x="3493" y="141"/>
                  </a:cubicBezTo>
                  <a:cubicBezTo>
                    <a:pt x="3285" y="38"/>
                    <a:pt x="3091" y="0"/>
                    <a:pt x="2918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333;p44"/>
            <p:cNvSpPr/>
            <p:nvPr/>
          </p:nvSpPr>
          <p:spPr>
            <a:xfrm>
              <a:off x="5217650" y="3365600"/>
              <a:ext cx="142975" cy="158750"/>
            </a:xfrm>
            <a:custGeom>
              <a:avLst/>
              <a:gdLst/>
              <a:ahLst/>
              <a:cxnLst/>
              <a:rect l="l" t="t" r="r" b="b"/>
              <a:pathLst>
                <a:path w="5719" h="6350" extrusionOk="0">
                  <a:moveTo>
                    <a:pt x="2618" y="526"/>
                  </a:moveTo>
                  <a:cubicBezTo>
                    <a:pt x="2618" y="526"/>
                    <a:pt x="3206" y="0"/>
                    <a:pt x="3982" y="385"/>
                  </a:cubicBezTo>
                  <a:cubicBezTo>
                    <a:pt x="4957" y="869"/>
                    <a:pt x="5718" y="3379"/>
                    <a:pt x="2861" y="4865"/>
                  </a:cubicBezTo>
                  <a:cubicBezTo>
                    <a:pt x="1" y="6350"/>
                    <a:pt x="2251" y="480"/>
                    <a:pt x="2618" y="52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334;p44"/>
            <p:cNvSpPr/>
            <p:nvPr/>
          </p:nvSpPr>
          <p:spPr>
            <a:xfrm>
              <a:off x="5278200" y="3394000"/>
              <a:ext cx="51525" cy="85800"/>
            </a:xfrm>
            <a:custGeom>
              <a:avLst/>
              <a:gdLst/>
              <a:ahLst/>
              <a:cxnLst/>
              <a:rect l="l" t="t" r="r" b="b"/>
              <a:pathLst>
                <a:path w="2061" h="3432" extrusionOk="0">
                  <a:moveTo>
                    <a:pt x="2060" y="904"/>
                  </a:moveTo>
                  <a:cubicBezTo>
                    <a:pt x="2060" y="904"/>
                    <a:pt x="1471" y="0"/>
                    <a:pt x="736" y="598"/>
                  </a:cubicBezTo>
                  <a:cubicBezTo>
                    <a:pt x="0" y="1194"/>
                    <a:pt x="157" y="1778"/>
                    <a:pt x="157" y="1778"/>
                  </a:cubicBezTo>
                  <a:cubicBezTo>
                    <a:pt x="157" y="1778"/>
                    <a:pt x="709" y="1717"/>
                    <a:pt x="594" y="2136"/>
                  </a:cubicBezTo>
                  <a:cubicBezTo>
                    <a:pt x="479" y="2554"/>
                    <a:pt x="85" y="2864"/>
                    <a:pt x="85" y="2864"/>
                  </a:cubicBezTo>
                  <a:cubicBezTo>
                    <a:pt x="85" y="2864"/>
                    <a:pt x="1629" y="3432"/>
                    <a:pt x="2060" y="90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335;p44"/>
            <p:cNvSpPr/>
            <p:nvPr/>
          </p:nvSpPr>
          <p:spPr>
            <a:xfrm>
              <a:off x="5229875" y="3372750"/>
              <a:ext cx="115400" cy="120500"/>
            </a:xfrm>
            <a:custGeom>
              <a:avLst/>
              <a:gdLst/>
              <a:ahLst/>
              <a:cxnLst/>
              <a:rect l="l" t="t" r="r" b="b"/>
              <a:pathLst>
                <a:path w="4616" h="4820" extrusionOk="0">
                  <a:moveTo>
                    <a:pt x="2601" y="0"/>
                  </a:moveTo>
                  <a:lnTo>
                    <a:pt x="2601" y="0"/>
                  </a:lnTo>
                  <a:cubicBezTo>
                    <a:pt x="2308" y="80"/>
                    <a:pt x="2129" y="240"/>
                    <a:pt x="2129" y="240"/>
                  </a:cubicBezTo>
                  <a:cubicBezTo>
                    <a:pt x="2128" y="240"/>
                    <a:pt x="2126" y="240"/>
                    <a:pt x="2125" y="240"/>
                  </a:cubicBezTo>
                  <a:cubicBezTo>
                    <a:pt x="1787" y="240"/>
                    <a:pt x="1" y="4820"/>
                    <a:pt x="1590" y="4820"/>
                  </a:cubicBezTo>
                  <a:cubicBezTo>
                    <a:pt x="1793" y="4820"/>
                    <a:pt x="2049" y="4746"/>
                    <a:pt x="2370" y="4579"/>
                  </a:cubicBezTo>
                  <a:cubicBezTo>
                    <a:pt x="4445" y="3500"/>
                    <a:pt x="4615" y="1885"/>
                    <a:pt x="4178" y="893"/>
                  </a:cubicBezTo>
                  <a:lnTo>
                    <a:pt x="4178" y="893"/>
                  </a:lnTo>
                  <a:cubicBezTo>
                    <a:pt x="4255" y="1356"/>
                    <a:pt x="4204" y="1913"/>
                    <a:pt x="3567" y="2103"/>
                  </a:cubicBezTo>
                  <a:cubicBezTo>
                    <a:pt x="3489" y="2127"/>
                    <a:pt x="3417" y="2137"/>
                    <a:pt x="3350" y="2137"/>
                  </a:cubicBezTo>
                  <a:cubicBezTo>
                    <a:pt x="2553" y="2137"/>
                    <a:pt x="2452" y="613"/>
                    <a:pt x="260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336;p44"/>
            <p:cNvSpPr/>
            <p:nvPr/>
          </p:nvSpPr>
          <p:spPr>
            <a:xfrm>
              <a:off x="5303700" y="3380300"/>
              <a:ext cx="18525" cy="12550"/>
            </a:xfrm>
            <a:custGeom>
              <a:avLst/>
              <a:gdLst/>
              <a:ahLst/>
              <a:cxnLst/>
              <a:rect l="l" t="t" r="r" b="b"/>
              <a:pathLst>
                <a:path w="741" h="502" extrusionOk="0">
                  <a:moveTo>
                    <a:pt x="195" y="0"/>
                  </a:moveTo>
                  <a:cubicBezTo>
                    <a:pt x="127" y="0"/>
                    <a:pt x="74" y="22"/>
                    <a:pt x="50" y="65"/>
                  </a:cubicBezTo>
                  <a:cubicBezTo>
                    <a:pt x="0" y="157"/>
                    <a:pt x="101" y="316"/>
                    <a:pt x="278" y="419"/>
                  </a:cubicBezTo>
                  <a:cubicBezTo>
                    <a:pt x="373" y="474"/>
                    <a:pt x="470" y="502"/>
                    <a:pt x="547" y="502"/>
                  </a:cubicBezTo>
                  <a:cubicBezTo>
                    <a:pt x="614" y="502"/>
                    <a:pt x="666" y="481"/>
                    <a:pt x="690" y="437"/>
                  </a:cubicBezTo>
                  <a:cubicBezTo>
                    <a:pt x="741" y="344"/>
                    <a:pt x="640" y="187"/>
                    <a:pt x="462" y="83"/>
                  </a:cubicBezTo>
                  <a:cubicBezTo>
                    <a:pt x="368" y="28"/>
                    <a:pt x="27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337;p44"/>
            <p:cNvSpPr/>
            <p:nvPr/>
          </p:nvSpPr>
          <p:spPr>
            <a:xfrm>
              <a:off x="5274350" y="3403150"/>
              <a:ext cx="43525" cy="59500"/>
            </a:xfrm>
            <a:custGeom>
              <a:avLst/>
              <a:gdLst/>
              <a:ahLst/>
              <a:cxnLst/>
              <a:rect l="l" t="t" r="r" b="b"/>
              <a:pathLst>
                <a:path w="1741" h="2380" extrusionOk="0">
                  <a:moveTo>
                    <a:pt x="1345" y="0"/>
                  </a:moveTo>
                  <a:cubicBezTo>
                    <a:pt x="1170" y="0"/>
                    <a:pt x="958" y="65"/>
                    <a:pt x="786" y="191"/>
                  </a:cubicBezTo>
                  <a:cubicBezTo>
                    <a:pt x="571" y="338"/>
                    <a:pt x="417" y="555"/>
                    <a:pt x="323" y="719"/>
                  </a:cubicBezTo>
                  <a:cubicBezTo>
                    <a:pt x="226" y="885"/>
                    <a:pt x="177" y="997"/>
                    <a:pt x="177" y="997"/>
                  </a:cubicBezTo>
                  <a:cubicBezTo>
                    <a:pt x="177" y="997"/>
                    <a:pt x="152" y="1060"/>
                    <a:pt x="1" y="1447"/>
                  </a:cubicBezTo>
                  <a:cubicBezTo>
                    <a:pt x="63" y="1440"/>
                    <a:pt x="189" y="1415"/>
                    <a:pt x="311" y="1408"/>
                  </a:cubicBezTo>
                  <a:cubicBezTo>
                    <a:pt x="386" y="1411"/>
                    <a:pt x="392" y="1415"/>
                    <a:pt x="424" y="1420"/>
                  </a:cubicBezTo>
                  <a:cubicBezTo>
                    <a:pt x="451" y="1427"/>
                    <a:pt x="480" y="1435"/>
                    <a:pt x="508" y="1448"/>
                  </a:cubicBezTo>
                  <a:cubicBezTo>
                    <a:pt x="620" y="1493"/>
                    <a:pt x="724" y="1650"/>
                    <a:pt x="685" y="1791"/>
                  </a:cubicBezTo>
                  <a:cubicBezTo>
                    <a:pt x="644" y="1931"/>
                    <a:pt x="482" y="2073"/>
                    <a:pt x="407" y="2181"/>
                  </a:cubicBezTo>
                  <a:cubicBezTo>
                    <a:pt x="323" y="2292"/>
                    <a:pt x="270" y="2366"/>
                    <a:pt x="283" y="2378"/>
                  </a:cubicBezTo>
                  <a:cubicBezTo>
                    <a:pt x="284" y="2379"/>
                    <a:pt x="285" y="2380"/>
                    <a:pt x="287" y="2380"/>
                  </a:cubicBezTo>
                  <a:cubicBezTo>
                    <a:pt x="308" y="2380"/>
                    <a:pt x="376" y="2329"/>
                    <a:pt x="473" y="2250"/>
                  </a:cubicBezTo>
                  <a:cubicBezTo>
                    <a:pt x="525" y="2207"/>
                    <a:pt x="586" y="2154"/>
                    <a:pt x="654" y="2096"/>
                  </a:cubicBezTo>
                  <a:cubicBezTo>
                    <a:pt x="718" y="2038"/>
                    <a:pt x="799" y="1967"/>
                    <a:pt x="846" y="1852"/>
                  </a:cubicBezTo>
                  <a:cubicBezTo>
                    <a:pt x="944" y="1609"/>
                    <a:pt x="798" y="1341"/>
                    <a:pt x="617" y="1242"/>
                  </a:cubicBezTo>
                  <a:cubicBezTo>
                    <a:pt x="574" y="1214"/>
                    <a:pt x="529" y="1196"/>
                    <a:pt x="488" y="1183"/>
                  </a:cubicBezTo>
                  <a:cubicBezTo>
                    <a:pt x="450" y="1169"/>
                    <a:pt x="390" y="1158"/>
                    <a:pt x="405" y="1158"/>
                  </a:cubicBezTo>
                  <a:cubicBezTo>
                    <a:pt x="401" y="1156"/>
                    <a:pt x="403" y="1154"/>
                    <a:pt x="405" y="1152"/>
                  </a:cubicBezTo>
                  <a:cubicBezTo>
                    <a:pt x="407" y="1149"/>
                    <a:pt x="408" y="1149"/>
                    <a:pt x="408" y="1149"/>
                  </a:cubicBezTo>
                  <a:cubicBezTo>
                    <a:pt x="422" y="1118"/>
                    <a:pt x="426" y="1110"/>
                    <a:pt x="426" y="1110"/>
                  </a:cubicBezTo>
                  <a:cubicBezTo>
                    <a:pt x="426" y="1110"/>
                    <a:pt x="466" y="999"/>
                    <a:pt x="540" y="844"/>
                  </a:cubicBezTo>
                  <a:cubicBezTo>
                    <a:pt x="616" y="689"/>
                    <a:pt x="732" y="493"/>
                    <a:pt x="900" y="349"/>
                  </a:cubicBezTo>
                  <a:cubicBezTo>
                    <a:pt x="1066" y="201"/>
                    <a:pt x="1278" y="120"/>
                    <a:pt x="1444" y="118"/>
                  </a:cubicBezTo>
                  <a:cubicBezTo>
                    <a:pt x="1454" y="118"/>
                    <a:pt x="1463" y="118"/>
                    <a:pt x="1472" y="118"/>
                  </a:cubicBezTo>
                  <a:cubicBezTo>
                    <a:pt x="1600" y="118"/>
                    <a:pt x="1689" y="153"/>
                    <a:pt x="1719" y="153"/>
                  </a:cubicBezTo>
                  <a:cubicBezTo>
                    <a:pt x="1724" y="153"/>
                    <a:pt x="1727" y="152"/>
                    <a:pt x="1729" y="149"/>
                  </a:cubicBezTo>
                  <a:cubicBezTo>
                    <a:pt x="1741" y="136"/>
                    <a:pt x="1642" y="39"/>
                    <a:pt x="1451" y="9"/>
                  </a:cubicBezTo>
                  <a:cubicBezTo>
                    <a:pt x="1418" y="3"/>
                    <a:pt x="1382" y="0"/>
                    <a:pt x="1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338;p44"/>
            <p:cNvSpPr/>
            <p:nvPr/>
          </p:nvSpPr>
          <p:spPr>
            <a:xfrm>
              <a:off x="4832425" y="3131425"/>
              <a:ext cx="467075" cy="519675"/>
            </a:xfrm>
            <a:custGeom>
              <a:avLst/>
              <a:gdLst/>
              <a:ahLst/>
              <a:cxnLst/>
              <a:rect l="l" t="t" r="r" b="b"/>
              <a:pathLst>
                <a:path w="18683" h="20787" extrusionOk="0">
                  <a:moveTo>
                    <a:pt x="9067" y="0"/>
                  </a:moveTo>
                  <a:cubicBezTo>
                    <a:pt x="4801" y="0"/>
                    <a:pt x="1" y="4225"/>
                    <a:pt x="904" y="8936"/>
                  </a:cubicBezTo>
                  <a:cubicBezTo>
                    <a:pt x="1071" y="9806"/>
                    <a:pt x="1352" y="10651"/>
                    <a:pt x="1449" y="11535"/>
                  </a:cubicBezTo>
                  <a:cubicBezTo>
                    <a:pt x="1519" y="12175"/>
                    <a:pt x="1560" y="12871"/>
                    <a:pt x="1633" y="13571"/>
                  </a:cubicBezTo>
                  <a:cubicBezTo>
                    <a:pt x="1778" y="14960"/>
                    <a:pt x="2056" y="16367"/>
                    <a:pt x="2965" y="17380"/>
                  </a:cubicBezTo>
                  <a:cubicBezTo>
                    <a:pt x="3777" y="18286"/>
                    <a:pt x="4492" y="18988"/>
                    <a:pt x="5626" y="19520"/>
                  </a:cubicBezTo>
                  <a:cubicBezTo>
                    <a:pt x="7004" y="20167"/>
                    <a:pt x="8511" y="20783"/>
                    <a:pt x="10058" y="20787"/>
                  </a:cubicBezTo>
                  <a:cubicBezTo>
                    <a:pt x="10059" y="20787"/>
                    <a:pt x="10060" y="20787"/>
                    <a:pt x="10061" y="20787"/>
                  </a:cubicBezTo>
                  <a:cubicBezTo>
                    <a:pt x="11658" y="20787"/>
                    <a:pt x="13390" y="19712"/>
                    <a:pt x="14752" y="18961"/>
                  </a:cubicBezTo>
                  <a:cubicBezTo>
                    <a:pt x="15635" y="18476"/>
                    <a:pt x="16565" y="18008"/>
                    <a:pt x="17060" y="17102"/>
                  </a:cubicBezTo>
                  <a:cubicBezTo>
                    <a:pt x="17522" y="16259"/>
                    <a:pt x="17714" y="15299"/>
                    <a:pt x="17896" y="14365"/>
                  </a:cubicBezTo>
                  <a:cubicBezTo>
                    <a:pt x="18023" y="13714"/>
                    <a:pt x="18120" y="13004"/>
                    <a:pt x="18124" y="12336"/>
                  </a:cubicBezTo>
                  <a:cubicBezTo>
                    <a:pt x="18128" y="11771"/>
                    <a:pt x="18152" y="11229"/>
                    <a:pt x="18225" y="10666"/>
                  </a:cubicBezTo>
                  <a:cubicBezTo>
                    <a:pt x="18390" y="9369"/>
                    <a:pt x="18683" y="8059"/>
                    <a:pt x="18529" y="6743"/>
                  </a:cubicBezTo>
                  <a:cubicBezTo>
                    <a:pt x="18372" y="5405"/>
                    <a:pt x="17544" y="4037"/>
                    <a:pt x="16666" y="3067"/>
                  </a:cubicBezTo>
                  <a:cubicBezTo>
                    <a:pt x="14806" y="1013"/>
                    <a:pt x="12009" y="139"/>
                    <a:pt x="9381" y="8"/>
                  </a:cubicBezTo>
                  <a:cubicBezTo>
                    <a:pt x="9277" y="3"/>
                    <a:pt x="9172" y="0"/>
                    <a:pt x="906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339;p44"/>
            <p:cNvSpPr/>
            <p:nvPr/>
          </p:nvSpPr>
          <p:spPr>
            <a:xfrm>
              <a:off x="4832425" y="3131425"/>
              <a:ext cx="467075" cy="519675"/>
            </a:xfrm>
            <a:custGeom>
              <a:avLst/>
              <a:gdLst/>
              <a:ahLst/>
              <a:cxnLst/>
              <a:rect l="l" t="t" r="r" b="b"/>
              <a:pathLst>
                <a:path w="18683" h="20787" extrusionOk="0">
                  <a:moveTo>
                    <a:pt x="9067" y="0"/>
                  </a:moveTo>
                  <a:cubicBezTo>
                    <a:pt x="4801" y="0"/>
                    <a:pt x="1" y="4225"/>
                    <a:pt x="904" y="8936"/>
                  </a:cubicBezTo>
                  <a:cubicBezTo>
                    <a:pt x="1071" y="9806"/>
                    <a:pt x="1352" y="10651"/>
                    <a:pt x="1449" y="11535"/>
                  </a:cubicBezTo>
                  <a:cubicBezTo>
                    <a:pt x="1519" y="12175"/>
                    <a:pt x="1560" y="12871"/>
                    <a:pt x="1633" y="13571"/>
                  </a:cubicBezTo>
                  <a:cubicBezTo>
                    <a:pt x="1778" y="14960"/>
                    <a:pt x="2056" y="16367"/>
                    <a:pt x="2965" y="17380"/>
                  </a:cubicBezTo>
                  <a:cubicBezTo>
                    <a:pt x="3777" y="18286"/>
                    <a:pt x="4492" y="18988"/>
                    <a:pt x="5626" y="19520"/>
                  </a:cubicBezTo>
                  <a:cubicBezTo>
                    <a:pt x="7004" y="20167"/>
                    <a:pt x="8511" y="20783"/>
                    <a:pt x="10058" y="20787"/>
                  </a:cubicBezTo>
                  <a:cubicBezTo>
                    <a:pt x="10060" y="20787"/>
                    <a:pt x="10061" y="20787"/>
                    <a:pt x="10062" y="20787"/>
                  </a:cubicBezTo>
                  <a:cubicBezTo>
                    <a:pt x="11658" y="20787"/>
                    <a:pt x="13468" y="19843"/>
                    <a:pt x="14827" y="19094"/>
                  </a:cubicBezTo>
                  <a:cubicBezTo>
                    <a:pt x="15711" y="18608"/>
                    <a:pt x="16565" y="18008"/>
                    <a:pt x="17060" y="17102"/>
                  </a:cubicBezTo>
                  <a:cubicBezTo>
                    <a:pt x="17522" y="16259"/>
                    <a:pt x="17714" y="15299"/>
                    <a:pt x="17896" y="14365"/>
                  </a:cubicBezTo>
                  <a:cubicBezTo>
                    <a:pt x="18023" y="13714"/>
                    <a:pt x="18120" y="13004"/>
                    <a:pt x="18124" y="12336"/>
                  </a:cubicBezTo>
                  <a:cubicBezTo>
                    <a:pt x="18128" y="11771"/>
                    <a:pt x="18152" y="11229"/>
                    <a:pt x="18225" y="10666"/>
                  </a:cubicBezTo>
                  <a:cubicBezTo>
                    <a:pt x="18390" y="9369"/>
                    <a:pt x="18683" y="8059"/>
                    <a:pt x="18529" y="6743"/>
                  </a:cubicBezTo>
                  <a:cubicBezTo>
                    <a:pt x="18372" y="5405"/>
                    <a:pt x="17544" y="4037"/>
                    <a:pt x="16666" y="3067"/>
                  </a:cubicBezTo>
                  <a:cubicBezTo>
                    <a:pt x="14806" y="1013"/>
                    <a:pt x="12009" y="139"/>
                    <a:pt x="9381" y="8"/>
                  </a:cubicBezTo>
                  <a:cubicBezTo>
                    <a:pt x="9277" y="3"/>
                    <a:pt x="9172" y="0"/>
                    <a:pt x="906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340;p44"/>
            <p:cNvSpPr/>
            <p:nvPr/>
          </p:nvSpPr>
          <p:spPr>
            <a:xfrm>
              <a:off x="4850450" y="3284625"/>
              <a:ext cx="424400" cy="366475"/>
            </a:xfrm>
            <a:custGeom>
              <a:avLst/>
              <a:gdLst/>
              <a:ahLst/>
              <a:cxnLst/>
              <a:rect l="l" t="t" r="r" b="b"/>
              <a:pathLst>
                <a:path w="16976" h="14659" extrusionOk="0">
                  <a:moveTo>
                    <a:pt x="302" y="0"/>
                  </a:moveTo>
                  <a:cubicBezTo>
                    <a:pt x="60" y="893"/>
                    <a:pt x="1" y="1842"/>
                    <a:pt x="187" y="2808"/>
                  </a:cubicBezTo>
                  <a:cubicBezTo>
                    <a:pt x="353" y="3678"/>
                    <a:pt x="635" y="4523"/>
                    <a:pt x="731" y="5407"/>
                  </a:cubicBezTo>
                  <a:cubicBezTo>
                    <a:pt x="801" y="6047"/>
                    <a:pt x="841" y="6741"/>
                    <a:pt x="913" y="7443"/>
                  </a:cubicBezTo>
                  <a:cubicBezTo>
                    <a:pt x="1059" y="8832"/>
                    <a:pt x="1336" y="10239"/>
                    <a:pt x="2246" y="11252"/>
                  </a:cubicBezTo>
                  <a:cubicBezTo>
                    <a:pt x="3058" y="12158"/>
                    <a:pt x="3773" y="12860"/>
                    <a:pt x="4906" y="13392"/>
                  </a:cubicBezTo>
                  <a:cubicBezTo>
                    <a:pt x="6286" y="14039"/>
                    <a:pt x="7791" y="14655"/>
                    <a:pt x="9340" y="14659"/>
                  </a:cubicBezTo>
                  <a:cubicBezTo>
                    <a:pt x="9341" y="14659"/>
                    <a:pt x="9342" y="14659"/>
                    <a:pt x="9344" y="14659"/>
                  </a:cubicBezTo>
                  <a:cubicBezTo>
                    <a:pt x="10939" y="14659"/>
                    <a:pt x="12749" y="13715"/>
                    <a:pt x="14109" y="12966"/>
                  </a:cubicBezTo>
                  <a:cubicBezTo>
                    <a:pt x="14992" y="12480"/>
                    <a:pt x="15845" y="11880"/>
                    <a:pt x="16341" y="10974"/>
                  </a:cubicBezTo>
                  <a:cubicBezTo>
                    <a:pt x="16645" y="10421"/>
                    <a:pt x="16830" y="9816"/>
                    <a:pt x="16975" y="9202"/>
                  </a:cubicBezTo>
                  <a:lnTo>
                    <a:pt x="16975" y="9202"/>
                  </a:lnTo>
                  <a:cubicBezTo>
                    <a:pt x="16841" y="9721"/>
                    <a:pt x="16667" y="10227"/>
                    <a:pt x="16410" y="10695"/>
                  </a:cubicBezTo>
                  <a:cubicBezTo>
                    <a:pt x="15914" y="11602"/>
                    <a:pt x="15061" y="12202"/>
                    <a:pt x="14178" y="12688"/>
                  </a:cubicBezTo>
                  <a:cubicBezTo>
                    <a:pt x="12816" y="13436"/>
                    <a:pt x="11006" y="14381"/>
                    <a:pt x="9412" y="14381"/>
                  </a:cubicBezTo>
                  <a:cubicBezTo>
                    <a:pt x="9411" y="14381"/>
                    <a:pt x="9410" y="14381"/>
                    <a:pt x="9409" y="14381"/>
                  </a:cubicBezTo>
                  <a:cubicBezTo>
                    <a:pt x="7860" y="14378"/>
                    <a:pt x="6355" y="13761"/>
                    <a:pt x="4976" y="13114"/>
                  </a:cubicBezTo>
                  <a:cubicBezTo>
                    <a:pt x="3843" y="12582"/>
                    <a:pt x="3128" y="11880"/>
                    <a:pt x="2314" y="10974"/>
                  </a:cubicBezTo>
                  <a:cubicBezTo>
                    <a:pt x="1405" y="9960"/>
                    <a:pt x="1127" y="8554"/>
                    <a:pt x="983" y="7165"/>
                  </a:cubicBezTo>
                  <a:cubicBezTo>
                    <a:pt x="910" y="6465"/>
                    <a:pt x="870" y="5769"/>
                    <a:pt x="801" y="5129"/>
                  </a:cubicBezTo>
                  <a:cubicBezTo>
                    <a:pt x="704" y="4246"/>
                    <a:pt x="423" y="3400"/>
                    <a:pt x="256" y="2530"/>
                  </a:cubicBezTo>
                  <a:cubicBezTo>
                    <a:pt x="89" y="1661"/>
                    <a:pt x="120" y="811"/>
                    <a:pt x="302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341;p44"/>
            <p:cNvSpPr/>
            <p:nvPr/>
          </p:nvSpPr>
          <p:spPr>
            <a:xfrm>
              <a:off x="4862375" y="3465625"/>
              <a:ext cx="125675" cy="83600"/>
            </a:xfrm>
            <a:custGeom>
              <a:avLst/>
              <a:gdLst/>
              <a:ahLst/>
              <a:cxnLst/>
              <a:rect l="l" t="t" r="r" b="b"/>
              <a:pathLst>
                <a:path w="5027" h="3344" extrusionOk="0">
                  <a:moveTo>
                    <a:pt x="1345" y="0"/>
                  </a:moveTo>
                  <a:cubicBezTo>
                    <a:pt x="1345" y="0"/>
                    <a:pt x="0" y="344"/>
                    <a:pt x="1073" y="2005"/>
                  </a:cubicBezTo>
                  <a:cubicBezTo>
                    <a:pt x="1937" y="3343"/>
                    <a:pt x="2520" y="3152"/>
                    <a:pt x="2965" y="3122"/>
                  </a:cubicBezTo>
                  <a:cubicBezTo>
                    <a:pt x="3779" y="3068"/>
                    <a:pt x="5022" y="2456"/>
                    <a:pt x="5024" y="1343"/>
                  </a:cubicBezTo>
                  <a:cubicBezTo>
                    <a:pt x="5027" y="228"/>
                    <a:pt x="3025" y="2"/>
                    <a:pt x="1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342;p44"/>
            <p:cNvSpPr/>
            <p:nvPr/>
          </p:nvSpPr>
          <p:spPr>
            <a:xfrm>
              <a:off x="5150475" y="3446000"/>
              <a:ext cx="135700" cy="102650"/>
            </a:xfrm>
            <a:custGeom>
              <a:avLst/>
              <a:gdLst/>
              <a:ahLst/>
              <a:cxnLst/>
              <a:rect l="l" t="t" r="r" b="b"/>
              <a:pathLst>
                <a:path w="5428" h="4106" extrusionOk="0">
                  <a:moveTo>
                    <a:pt x="1111" y="1263"/>
                  </a:moveTo>
                  <a:cubicBezTo>
                    <a:pt x="1111" y="1263"/>
                    <a:pt x="1" y="2118"/>
                    <a:pt x="1617" y="3219"/>
                  </a:cubicBezTo>
                  <a:cubicBezTo>
                    <a:pt x="2919" y="4105"/>
                    <a:pt x="3384" y="3697"/>
                    <a:pt x="3783" y="3490"/>
                  </a:cubicBezTo>
                  <a:cubicBezTo>
                    <a:pt x="4510" y="3114"/>
                    <a:pt x="5428" y="2053"/>
                    <a:pt x="5008" y="1027"/>
                  </a:cubicBezTo>
                  <a:cubicBezTo>
                    <a:pt x="4587" y="0"/>
                    <a:pt x="2657" y="594"/>
                    <a:pt x="1111" y="12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343;p44"/>
            <p:cNvSpPr/>
            <p:nvPr/>
          </p:nvSpPr>
          <p:spPr>
            <a:xfrm>
              <a:off x="4982525" y="3271825"/>
              <a:ext cx="172625" cy="114100"/>
            </a:xfrm>
            <a:custGeom>
              <a:avLst/>
              <a:gdLst/>
              <a:ahLst/>
              <a:cxnLst/>
              <a:rect l="l" t="t" r="r" b="b"/>
              <a:pathLst>
                <a:path w="6905" h="4564" extrusionOk="0">
                  <a:moveTo>
                    <a:pt x="1753" y="190"/>
                  </a:moveTo>
                  <a:cubicBezTo>
                    <a:pt x="1753" y="190"/>
                    <a:pt x="1" y="800"/>
                    <a:pt x="1606" y="2884"/>
                  </a:cubicBezTo>
                  <a:cubicBezTo>
                    <a:pt x="2900" y="4563"/>
                    <a:pt x="3654" y="4244"/>
                    <a:pt x="4242" y="4152"/>
                  </a:cubicBezTo>
                  <a:cubicBezTo>
                    <a:pt x="5314" y="3987"/>
                    <a:pt x="6905" y="3032"/>
                    <a:pt x="6786" y="1552"/>
                  </a:cubicBezTo>
                  <a:cubicBezTo>
                    <a:pt x="6669" y="74"/>
                    <a:pt x="3983" y="1"/>
                    <a:pt x="1753" y="19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344;p44"/>
            <p:cNvSpPr/>
            <p:nvPr/>
          </p:nvSpPr>
          <p:spPr>
            <a:xfrm>
              <a:off x="5026025" y="3483150"/>
              <a:ext cx="96150" cy="43025"/>
            </a:xfrm>
            <a:custGeom>
              <a:avLst/>
              <a:gdLst/>
              <a:ahLst/>
              <a:cxnLst/>
              <a:rect l="l" t="t" r="r" b="b"/>
              <a:pathLst>
                <a:path w="3846" h="1721" extrusionOk="0">
                  <a:moveTo>
                    <a:pt x="571" y="6"/>
                  </a:moveTo>
                  <a:cubicBezTo>
                    <a:pt x="571" y="6"/>
                    <a:pt x="1065" y="461"/>
                    <a:pt x="2053" y="546"/>
                  </a:cubicBezTo>
                  <a:cubicBezTo>
                    <a:pt x="3040" y="632"/>
                    <a:pt x="3480" y="1"/>
                    <a:pt x="3480" y="1"/>
                  </a:cubicBezTo>
                  <a:cubicBezTo>
                    <a:pt x="3480" y="1"/>
                    <a:pt x="3846" y="379"/>
                    <a:pt x="3626" y="714"/>
                  </a:cubicBezTo>
                  <a:cubicBezTo>
                    <a:pt x="3406" y="1049"/>
                    <a:pt x="2490" y="1637"/>
                    <a:pt x="2233" y="1679"/>
                  </a:cubicBezTo>
                  <a:cubicBezTo>
                    <a:pt x="1977" y="1721"/>
                    <a:pt x="1" y="895"/>
                    <a:pt x="571" y="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345;p44"/>
            <p:cNvSpPr/>
            <p:nvPr/>
          </p:nvSpPr>
          <p:spPr>
            <a:xfrm>
              <a:off x="5070475" y="3482350"/>
              <a:ext cx="23800" cy="10550"/>
            </a:xfrm>
            <a:custGeom>
              <a:avLst/>
              <a:gdLst/>
              <a:ahLst/>
              <a:cxnLst/>
              <a:rect l="l" t="t" r="r" b="b"/>
              <a:pathLst>
                <a:path w="952" h="422" extrusionOk="0">
                  <a:moveTo>
                    <a:pt x="476" y="0"/>
                  </a:moveTo>
                  <a:cubicBezTo>
                    <a:pt x="213" y="0"/>
                    <a:pt x="1" y="94"/>
                    <a:pt x="1" y="210"/>
                  </a:cubicBezTo>
                  <a:cubicBezTo>
                    <a:pt x="1" y="326"/>
                    <a:pt x="213" y="421"/>
                    <a:pt x="476" y="421"/>
                  </a:cubicBezTo>
                  <a:cubicBezTo>
                    <a:pt x="739" y="421"/>
                    <a:pt x="952" y="328"/>
                    <a:pt x="952" y="212"/>
                  </a:cubicBezTo>
                  <a:cubicBezTo>
                    <a:pt x="952" y="95"/>
                    <a:pt x="739" y="0"/>
                    <a:pt x="476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346;p44"/>
            <p:cNvSpPr/>
            <p:nvPr/>
          </p:nvSpPr>
          <p:spPr>
            <a:xfrm>
              <a:off x="5050275" y="3496000"/>
              <a:ext cx="18550" cy="13900"/>
            </a:xfrm>
            <a:custGeom>
              <a:avLst/>
              <a:gdLst/>
              <a:ahLst/>
              <a:cxnLst/>
              <a:rect l="l" t="t" r="r" b="b"/>
              <a:pathLst>
                <a:path w="742" h="556" extrusionOk="0">
                  <a:moveTo>
                    <a:pt x="251" y="1"/>
                  </a:moveTo>
                  <a:cubicBezTo>
                    <a:pt x="248" y="1"/>
                    <a:pt x="245" y="1"/>
                    <a:pt x="242" y="1"/>
                  </a:cubicBezTo>
                  <a:cubicBezTo>
                    <a:pt x="113" y="1"/>
                    <a:pt x="1" y="68"/>
                    <a:pt x="12" y="109"/>
                  </a:cubicBezTo>
                  <a:cubicBezTo>
                    <a:pt x="20" y="151"/>
                    <a:pt x="124" y="171"/>
                    <a:pt x="207" y="221"/>
                  </a:cubicBezTo>
                  <a:cubicBezTo>
                    <a:pt x="292" y="268"/>
                    <a:pt x="358" y="331"/>
                    <a:pt x="358" y="331"/>
                  </a:cubicBezTo>
                  <a:cubicBezTo>
                    <a:pt x="358" y="331"/>
                    <a:pt x="441" y="362"/>
                    <a:pt x="520" y="422"/>
                  </a:cubicBezTo>
                  <a:cubicBezTo>
                    <a:pt x="596" y="473"/>
                    <a:pt x="660" y="555"/>
                    <a:pt x="698" y="555"/>
                  </a:cubicBezTo>
                  <a:cubicBezTo>
                    <a:pt x="701" y="555"/>
                    <a:pt x="704" y="555"/>
                    <a:pt x="706" y="554"/>
                  </a:cubicBezTo>
                  <a:cubicBezTo>
                    <a:pt x="741" y="540"/>
                    <a:pt x="733" y="397"/>
                    <a:pt x="666" y="271"/>
                  </a:cubicBezTo>
                  <a:cubicBezTo>
                    <a:pt x="600" y="145"/>
                    <a:pt x="492" y="57"/>
                    <a:pt x="492" y="57"/>
                  </a:cubicBezTo>
                  <a:cubicBezTo>
                    <a:pt x="492" y="57"/>
                    <a:pt x="374" y="1"/>
                    <a:pt x="25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347;p44"/>
            <p:cNvSpPr/>
            <p:nvPr/>
          </p:nvSpPr>
          <p:spPr>
            <a:xfrm>
              <a:off x="5093900" y="3494550"/>
              <a:ext cx="16450" cy="12975"/>
            </a:xfrm>
            <a:custGeom>
              <a:avLst/>
              <a:gdLst/>
              <a:ahLst/>
              <a:cxnLst/>
              <a:rect l="l" t="t" r="r" b="b"/>
              <a:pathLst>
                <a:path w="658" h="519" extrusionOk="0">
                  <a:moveTo>
                    <a:pt x="513" y="0"/>
                  </a:moveTo>
                  <a:cubicBezTo>
                    <a:pt x="488" y="0"/>
                    <a:pt x="460" y="3"/>
                    <a:pt x="433" y="8"/>
                  </a:cubicBezTo>
                  <a:cubicBezTo>
                    <a:pt x="327" y="24"/>
                    <a:pt x="225" y="78"/>
                    <a:pt x="225" y="78"/>
                  </a:cubicBezTo>
                  <a:cubicBezTo>
                    <a:pt x="225" y="78"/>
                    <a:pt x="142" y="160"/>
                    <a:pt x="84" y="267"/>
                  </a:cubicBezTo>
                  <a:cubicBezTo>
                    <a:pt x="24" y="372"/>
                    <a:pt x="0" y="491"/>
                    <a:pt x="31" y="513"/>
                  </a:cubicBezTo>
                  <a:cubicBezTo>
                    <a:pt x="36" y="517"/>
                    <a:pt x="41" y="518"/>
                    <a:pt x="47" y="518"/>
                  </a:cubicBezTo>
                  <a:cubicBezTo>
                    <a:pt x="86" y="518"/>
                    <a:pt x="153" y="464"/>
                    <a:pt x="220" y="426"/>
                  </a:cubicBezTo>
                  <a:cubicBezTo>
                    <a:pt x="298" y="376"/>
                    <a:pt x="374" y="342"/>
                    <a:pt x="374" y="342"/>
                  </a:cubicBezTo>
                  <a:cubicBezTo>
                    <a:pt x="374" y="342"/>
                    <a:pt x="433" y="277"/>
                    <a:pt x="502" y="214"/>
                  </a:cubicBezTo>
                  <a:cubicBezTo>
                    <a:pt x="573" y="151"/>
                    <a:pt x="657" y="95"/>
                    <a:pt x="650" y="51"/>
                  </a:cubicBezTo>
                  <a:cubicBezTo>
                    <a:pt x="646" y="20"/>
                    <a:pt x="587" y="0"/>
                    <a:pt x="5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348;p44"/>
            <p:cNvSpPr/>
            <p:nvPr/>
          </p:nvSpPr>
          <p:spPr>
            <a:xfrm>
              <a:off x="5037100" y="3477225"/>
              <a:ext cx="22275" cy="33575"/>
            </a:xfrm>
            <a:custGeom>
              <a:avLst/>
              <a:gdLst/>
              <a:ahLst/>
              <a:cxnLst/>
              <a:rect l="l" t="t" r="r" b="b"/>
              <a:pathLst>
                <a:path w="891" h="1343" extrusionOk="0">
                  <a:moveTo>
                    <a:pt x="513" y="1"/>
                  </a:moveTo>
                  <a:cubicBezTo>
                    <a:pt x="488" y="1"/>
                    <a:pt x="447" y="13"/>
                    <a:pt x="394" y="36"/>
                  </a:cubicBezTo>
                  <a:cubicBezTo>
                    <a:pt x="317" y="69"/>
                    <a:pt x="212" y="130"/>
                    <a:pt x="128" y="243"/>
                  </a:cubicBezTo>
                  <a:cubicBezTo>
                    <a:pt x="44" y="357"/>
                    <a:pt x="0" y="514"/>
                    <a:pt x="17" y="648"/>
                  </a:cubicBezTo>
                  <a:cubicBezTo>
                    <a:pt x="34" y="783"/>
                    <a:pt x="92" y="856"/>
                    <a:pt x="89" y="856"/>
                  </a:cubicBezTo>
                  <a:cubicBezTo>
                    <a:pt x="89" y="856"/>
                    <a:pt x="89" y="856"/>
                    <a:pt x="89" y="856"/>
                  </a:cubicBezTo>
                  <a:lnTo>
                    <a:pt x="89" y="856"/>
                  </a:lnTo>
                  <a:cubicBezTo>
                    <a:pt x="89" y="856"/>
                    <a:pt x="143" y="923"/>
                    <a:pt x="218" y="974"/>
                  </a:cubicBezTo>
                  <a:cubicBezTo>
                    <a:pt x="289" y="1026"/>
                    <a:pt x="378" y="1082"/>
                    <a:pt x="471" y="1143"/>
                  </a:cubicBezTo>
                  <a:cubicBezTo>
                    <a:pt x="632" y="1246"/>
                    <a:pt x="797" y="1343"/>
                    <a:pt x="852" y="1343"/>
                  </a:cubicBezTo>
                  <a:cubicBezTo>
                    <a:pt x="860" y="1343"/>
                    <a:pt x="866" y="1340"/>
                    <a:pt x="869" y="1336"/>
                  </a:cubicBezTo>
                  <a:cubicBezTo>
                    <a:pt x="891" y="1301"/>
                    <a:pt x="741" y="1127"/>
                    <a:pt x="583" y="964"/>
                  </a:cubicBezTo>
                  <a:cubicBezTo>
                    <a:pt x="504" y="883"/>
                    <a:pt x="427" y="803"/>
                    <a:pt x="367" y="742"/>
                  </a:cubicBezTo>
                  <a:cubicBezTo>
                    <a:pt x="313" y="687"/>
                    <a:pt x="303" y="657"/>
                    <a:pt x="303" y="657"/>
                  </a:cubicBezTo>
                  <a:cubicBezTo>
                    <a:pt x="303" y="656"/>
                    <a:pt x="278" y="640"/>
                    <a:pt x="265" y="594"/>
                  </a:cubicBezTo>
                  <a:cubicBezTo>
                    <a:pt x="249" y="549"/>
                    <a:pt x="250" y="455"/>
                    <a:pt x="289" y="370"/>
                  </a:cubicBezTo>
                  <a:cubicBezTo>
                    <a:pt x="366" y="195"/>
                    <a:pt x="563" y="49"/>
                    <a:pt x="536" y="10"/>
                  </a:cubicBezTo>
                  <a:cubicBezTo>
                    <a:pt x="533" y="4"/>
                    <a:pt x="525" y="1"/>
                    <a:pt x="51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349;p44"/>
            <p:cNvSpPr/>
            <p:nvPr/>
          </p:nvSpPr>
          <p:spPr>
            <a:xfrm>
              <a:off x="5104775" y="3477075"/>
              <a:ext cx="16325" cy="30575"/>
            </a:xfrm>
            <a:custGeom>
              <a:avLst/>
              <a:gdLst/>
              <a:ahLst/>
              <a:cxnLst/>
              <a:rect l="l" t="t" r="r" b="b"/>
              <a:pathLst>
                <a:path w="653" h="1223" extrusionOk="0">
                  <a:moveTo>
                    <a:pt x="172" y="0"/>
                  </a:moveTo>
                  <a:cubicBezTo>
                    <a:pt x="167" y="0"/>
                    <a:pt x="163" y="2"/>
                    <a:pt x="160" y="5"/>
                  </a:cubicBezTo>
                  <a:cubicBezTo>
                    <a:pt x="130" y="33"/>
                    <a:pt x="217" y="207"/>
                    <a:pt x="281" y="386"/>
                  </a:cubicBezTo>
                  <a:cubicBezTo>
                    <a:pt x="296" y="430"/>
                    <a:pt x="311" y="475"/>
                    <a:pt x="327" y="518"/>
                  </a:cubicBezTo>
                  <a:cubicBezTo>
                    <a:pt x="341" y="561"/>
                    <a:pt x="354" y="600"/>
                    <a:pt x="354" y="613"/>
                  </a:cubicBezTo>
                  <a:cubicBezTo>
                    <a:pt x="358" y="681"/>
                    <a:pt x="362" y="724"/>
                    <a:pt x="362" y="724"/>
                  </a:cubicBezTo>
                  <a:cubicBezTo>
                    <a:pt x="361" y="724"/>
                    <a:pt x="370" y="743"/>
                    <a:pt x="370" y="769"/>
                  </a:cubicBezTo>
                  <a:cubicBezTo>
                    <a:pt x="374" y="794"/>
                    <a:pt x="338" y="859"/>
                    <a:pt x="277" y="920"/>
                  </a:cubicBezTo>
                  <a:cubicBezTo>
                    <a:pt x="155" y="1037"/>
                    <a:pt x="1" y="1175"/>
                    <a:pt x="30" y="1215"/>
                  </a:cubicBezTo>
                  <a:cubicBezTo>
                    <a:pt x="35" y="1220"/>
                    <a:pt x="44" y="1223"/>
                    <a:pt x="56" y="1223"/>
                  </a:cubicBezTo>
                  <a:cubicBezTo>
                    <a:pt x="112" y="1223"/>
                    <a:pt x="241" y="1178"/>
                    <a:pt x="384" y="1107"/>
                  </a:cubicBezTo>
                  <a:cubicBezTo>
                    <a:pt x="469" y="1061"/>
                    <a:pt x="570" y="984"/>
                    <a:pt x="612" y="863"/>
                  </a:cubicBezTo>
                  <a:cubicBezTo>
                    <a:pt x="652" y="748"/>
                    <a:pt x="631" y="663"/>
                    <a:pt x="632" y="663"/>
                  </a:cubicBezTo>
                  <a:lnTo>
                    <a:pt x="632" y="663"/>
                  </a:lnTo>
                  <a:cubicBezTo>
                    <a:pt x="632" y="663"/>
                    <a:pt x="632" y="663"/>
                    <a:pt x="632" y="663"/>
                  </a:cubicBezTo>
                  <a:cubicBezTo>
                    <a:pt x="631" y="657"/>
                    <a:pt x="625" y="634"/>
                    <a:pt x="597" y="531"/>
                  </a:cubicBezTo>
                  <a:cubicBezTo>
                    <a:pt x="575" y="472"/>
                    <a:pt x="551" y="434"/>
                    <a:pt x="530" y="394"/>
                  </a:cubicBezTo>
                  <a:cubicBezTo>
                    <a:pt x="504" y="353"/>
                    <a:pt x="477" y="310"/>
                    <a:pt x="449" y="269"/>
                  </a:cubicBezTo>
                  <a:cubicBezTo>
                    <a:pt x="343" y="120"/>
                    <a:pt x="217" y="0"/>
                    <a:pt x="17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350;p44"/>
            <p:cNvSpPr/>
            <p:nvPr/>
          </p:nvSpPr>
          <p:spPr>
            <a:xfrm>
              <a:off x="5058925" y="3472575"/>
              <a:ext cx="43325" cy="8600"/>
            </a:xfrm>
            <a:custGeom>
              <a:avLst/>
              <a:gdLst/>
              <a:ahLst/>
              <a:cxnLst/>
              <a:rect l="l" t="t" r="r" b="b"/>
              <a:pathLst>
                <a:path w="1733" h="344" extrusionOk="0">
                  <a:moveTo>
                    <a:pt x="864" y="0"/>
                  </a:moveTo>
                  <a:cubicBezTo>
                    <a:pt x="864" y="0"/>
                    <a:pt x="634" y="21"/>
                    <a:pt x="417" y="93"/>
                  </a:cubicBezTo>
                  <a:cubicBezTo>
                    <a:pt x="197" y="164"/>
                    <a:pt x="0" y="285"/>
                    <a:pt x="12" y="325"/>
                  </a:cubicBezTo>
                  <a:cubicBezTo>
                    <a:pt x="17" y="339"/>
                    <a:pt x="41" y="344"/>
                    <a:pt x="78" y="344"/>
                  </a:cubicBezTo>
                  <a:cubicBezTo>
                    <a:pt x="160" y="344"/>
                    <a:pt x="305" y="321"/>
                    <a:pt x="449" y="315"/>
                  </a:cubicBezTo>
                  <a:cubicBezTo>
                    <a:pt x="511" y="311"/>
                    <a:pt x="573" y="309"/>
                    <a:pt x="629" y="309"/>
                  </a:cubicBezTo>
                  <a:cubicBezTo>
                    <a:pt x="763" y="309"/>
                    <a:pt x="866" y="317"/>
                    <a:pt x="866" y="317"/>
                  </a:cubicBezTo>
                  <a:cubicBezTo>
                    <a:pt x="866" y="317"/>
                    <a:pt x="1012" y="302"/>
                    <a:pt x="1183" y="302"/>
                  </a:cubicBezTo>
                  <a:cubicBezTo>
                    <a:pt x="1215" y="302"/>
                    <a:pt x="1248" y="303"/>
                    <a:pt x="1282" y="304"/>
                  </a:cubicBezTo>
                  <a:cubicBezTo>
                    <a:pt x="1420" y="306"/>
                    <a:pt x="1558" y="321"/>
                    <a:pt x="1642" y="321"/>
                  </a:cubicBezTo>
                  <a:cubicBezTo>
                    <a:pt x="1687" y="321"/>
                    <a:pt x="1716" y="317"/>
                    <a:pt x="1720" y="302"/>
                  </a:cubicBezTo>
                  <a:cubicBezTo>
                    <a:pt x="1732" y="262"/>
                    <a:pt x="1531" y="146"/>
                    <a:pt x="1313" y="81"/>
                  </a:cubicBezTo>
                  <a:cubicBezTo>
                    <a:pt x="1093" y="14"/>
                    <a:pt x="864" y="0"/>
                    <a:pt x="86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351;p44"/>
            <p:cNvSpPr/>
            <p:nvPr/>
          </p:nvSpPr>
          <p:spPr>
            <a:xfrm>
              <a:off x="4886525" y="3466925"/>
              <a:ext cx="18400" cy="11925"/>
            </a:xfrm>
            <a:custGeom>
              <a:avLst/>
              <a:gdLst/>
              <a:ahLst/>
              <a:cxnLst/>
              <a:rect l="l" t="t" r="r" b="b"/>
              <a:pathLst>
                <a:path w="736" h="477" extrusionOk="0">
                  <a:moveTo>
                    <a:pt x="245" y="0"/>
                  </a:moveTo>
                  <a:cubicBezTo>
                    <a:pt x="148" y="0"/>
                    <a:pt x="70" y="35"/>
                    <a:pt x="43" y="101"/>
                  </a:cubicBezTo>
                  <a:cubicBezTo>
                    <a:pt x="0" y="206"/>
                    <a:pt x="111" y="357"/>
                    <a:pt x="290" y="433"/>
                  </a:cubicBezTo>
                  <a:cubicBezTo>
                    <a:pt x="360" y="462"/>
                    <a:pt x="430" y="477"/>
                    <a:pt x="492" y="477"/>
                  </a:cubicBezTo>
                  <a:cubicBezTo>
                    <a:pt x="589" y="477"/>
                    <a:pt x="666" y="442"/>
                    <a:pt x="693" y="377"/>
                  </a:cubicBezTo>
                  <a:cubicBezTo>
                    <a:pt x="735" y="269"/>
                    <a:pt x="626" y="121"/>
                    <a:pt x="447" y="44"/>
                  </a:cubicBezTo>
                  <a:cubicBezTo>
                    <a:pt x="377" y="15"/>
                    <a:pt x="307" y="0"/>
                    <a:pt x="24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352;p44"/>
            <p:cNvSpPr/>
            <p:nvPr/>
          </p:nvSpPr>
          <p:spPr>
            <a:xfrm>
              <a:off x="5255950" y="3467650"/>
              <a:ext cx="18500" cy="11650"/>
            </a:xfrm>
            <a:custGeom>
              <a:avLst/>
              <a:gdLst/>
              <a:ahLst/>
              <a:cxnLst/>
              <a:rect l="l" t="t" r="r" b="b"/>
              <a:pathLst>
                <a:path w="740" h="466" extrusionOk="0">
                  <a:moveTo>
                    <a:pt x="485" y="0"/>
                  </a:moveTo>
                  <a:cubicBezTo>
                    <a:pt x="428" y="0"/>
                    <a:pt x="364" y="12"/>
                    <a:pt x="300" y="35"/>
                  </a:cubicBezTo>
                  <a:cubicBezTo>
                    <a:pt x="116" y="103"/>
                    <a:pt x="0" y="247"/>
                    <a:pt x="38" y="356"/>
                  </a:cubicBezTo>
                  <a:cubicBezTo>
                    <a:pt x="63" y="427"/>
                    <a:pt x="148" y="466"/>
                    <a:pt x="254" y="466"/>
                  </a:cubicBezTo>
                  <a:cubicBezTo>
                    <a:pt x="312" y="466"/>
                    <a:pt x="376" y="454"/>
                    <a:pt x="440" y="431"/>
                  </a:cubicBezTo>
                  <a:cubicBezTo>
                    <a:pt x="623" y="363"/>
                    <a:pt x="739" y="220"/>
                    <a:pt x="702" y="110"/>
                  </a:cubicBezTo>
                  <a:cubicBezTo>
                    <a:pt x="676" y="39"/>
                    <a:pt x="591" y="0"/>
                    <a:pt x="48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353;p44"/>
            <p:cNvSpPr/>
            <p:nvPr/>
          </p:nvSpPr>
          <p:spPr>
            <a:xfrm>
              <a:off x="5086275" y="3618875"/>
              <a:ext cx="17700" cy="10550"/>
            </a:xfrm>
            <a:custGeom>
              <a:avLst/>
              <a:gdLst/>
              <a:ahLst/>
              <a:cxnLst/>
              <a:rect l="l" t="t" r="r" b="b"/>
              <a:pathLst>
                <a:path w="708" h="422" extrusionOk="0">
                  <a:moveTo>
                    <a:pt x="362" y="0"/>
                  </a:moveTo>
                  <a:cubicBezTo>
                    <a:pt x="358" y="0"/>
                    <a:pt x="354" y="0"/>
                    <a:pt x="350" y="0"/>
                  </a:cubicBezTo>
                  <a:cubicBezTo>
                    <a:pt x="155" y="4"/>
                    <a:pt x="0" y="101"/>
                    <a:pt x="3" y="217"/>
                  </a:cubicBezTo>
                  <a:cubicBezTo>
                    <a:pt x="4" y="331"/>
                    <a:pt x="158" y="421"/>
                    <a:pt x="345" y="421"/>
                  </a:cubicBezTo>
                  <a:cubicBezTo>
                    <a:pt x="349" y="421"/>
                    <a:pt x="354" y="421"/>
                    <a:pt x="358" y="421"/>
                  </a:cubicBezTo>
                  <a:cubicBezTo>
                    <a:pt x="552" y="417"/>
                    <a:pt x="707" y="320"/>
                    <a:pt x="706" y="204"/>
                  </a:cubicBezTo>
                  <a:cubicBezTo>
                    <a:pt x="704" y="90"/>
                    <a:pt x="552" y="0"/>
                    <a:pt x="362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354;p44"/>
            <p:cNvSpPr/>
            <p:nvPr/>
          </p:nvSpPr>
          <p:spPr>
            <a:xfrm>
              <a:off x="4873900" y="3284075"/>
              <a:ext cx="2425" cy="12625"/>
            </a:xfrm>
            <a:custGeom>
              <a:avLst/>
              <a:gdLst/>
              <a:ahLst/>
              <a:cxnLst/>
              <a:rect l="l" t="t" r="r" b="b"/>
              <a:pathLst>
                <a:path w="97" h="505" extrusionOk="0">
                  <a:moveTo>
                    <a:pt x="19" y="0"/>
                  </a:moveTo>
                  <a:cubicBezTo>
                    <a:pt x="9" y="0"/>
                    <a:pt x="0" y="6"/>
                    <a:pt x="0" y="20"/>
                  </a:cubicBezTo>
                  <a:cubicBezTo>
                    <a:pt x="5" y="168"/>
                    <a:pt x="9" y="316"/>
                    <a:pt x="13" y="465"/>
                  </a:cubicBezTo>
                  <a:cubicBezTo>
                    <a:pt x="13" y="492"/>
                    <a:pt x="35" y="505"/>
                    <a:pt x="56" y="505"/>
                  </a:cubicBezTo>
                  <a:cubicBezTo>
                    <a:pt x="77" y="505"/>
                    <a:pt x="97" y="491"/>
                    <a:pt x="94" y="465"/>
                  </a:cubicBezTo>
                  <a:cubicBezTo>
                    <a:pt x="76" y="316"/>
                    <a:pt x="58" y="168"/>
                    <a:pt x="41" y="20"/>
                  </a:cubicBezTo>
                  <a:cubicBezTo>
                    <a:pt x="40" y="7"/>
                    <a:pt x="29" y="0"/>
                    <a:pt x="1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355;p44"/>
            <p:cNvSpPr/>
            <p:nvPr/>
          </p:nvSpPr>
          <p:spPr>
            <a:xfrm>
              <a:off x="5144725" y="3385325"/>
              <a:ext cx="32550" cy="32575"/>
            </a:xfrm>
            <a:custGeom>
              <a:avLst/>
              <a:gdLst/>
              <a:ahLst/>
              <a:cxnLst/>
              <a:rect l="l" t="t" r="r" b="b"/>
              <a:pathLst>
                <a:path w="1302" h="1303" extrusionOk="0">
                  <a:moveTo>
                    <a:pt x="1287" y="1"/>
                  </a:moveTo>
                  <a:cubicBezTo>
                    <a:pt x="1244" y="1"/>
                    <a:pt x="1039" y="68"/>
                    <a:pt x="855" y="182"/>
                  </a:cubicBezTo>
                  <a:cubicBezTo>
                    <a:pt x="648" y="304"/>
                    <a:pt x="472" y="473"/>
                    <a:pt x="472" y="473"/>
                  </a:cubicBezTo>
                  <a:cubicBezTo>
                    <a:pt x="472" y="473"/>
                    <a:pt x="305" y="649"/>
                    <a:pt x="188" y="858"/>
                  </a:cubicBezTo>
                  <a:cubicBezTo>
                    <a:pt x="66" y="1066"/>
                    <a:pt x="0" y="1297"/>
                    <a:pt x="16" y="1302"/>
                  </a:cubicBezTo>
                  <a:cubicBezTo>
                    <a:pt x="16" y="1302"/>
                    <a:pt x="17" y="1302"/>
                    <a:pt x="17" y="1302"/>
                  </a:cubicBezTo>
                  <a:cubicBezTo>
                    <a:pt x="36" y="1302"/>
                    <a:pt x="131" y="1091"/>
                    <a:pt x="264" y="907"/>
                  </a:cubicBezTo>
                  <a:cubicBezTo>
                    <a:pt x="398" y="721"/>
                    <a:pt x="565" y="563"/>
                    <a:pt x="565" y="563"/>
                  </a:cubicBezTo>
                  <a:cubicBezTo>
                    <a:pt x="565" y="563"/>
                    <a:pt x="720" y="394"/>
                    <a:pt x="905" y="258"/>
                  </a:cubicBezTo>
                  <a:cubicBezTo>
                    <a:pt x="1090" y="120"/>
                    <a:pt x="1302" y="21"/>
                    <a:pt x="1295" y="3"/>
                  </a:cubicBezTo>
                  <a:cubicBezTo>
                    <a:pt x="1294" y="2"/>
                    <a:pt x="1292" y="1"/>
                    <a:pt x="128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356;p44"/>
            <p:cNvSpPr/>
            <p:nvPr/>
          </p:nvSpPr>
          <p:spPr>
            <a:xfrm>
              <a:off x="5142225" y="3380250"/>
              <a:ext cx="26300" cy="32150"/>
            </a:xfrm>
            <a:custGeom>
              <a:avLst/>
              <a:gdLst/>
              <a:ahLst/>
              <a:cxnLst/>
              <a:rect l="l" t="t" r="r" b="b"/>
              <a:pathLst>
                <a:path w="1052" h="1286" extrusionOk="0">
                  <a:moveTo>
                    <a:pt x="1037" y="1"/>
                  </a:moveTo>
                  <a:cubicBezTo>
                    <a:pt x="1003" y="1"/>
                    <a:pt x="819" y="74"/>
                    <a:pt x="657" y="193"/>
                  </a:cubicBezTo>
                  <a:cubicBezTo>
                    <a:pt x="478" y="319"/>
                    <a:pt x="335" y="488"/>
                    <a:pt x="335" y="488"/>
                  </a:cubicBezTo>
                  <a:cubicBezTo>
                    <a:pt x="335" y="488"/>
                    <a:pt x="201" y="663"/>
                    <a:pt x="118" y="866"/>
                  </a:cubicBezTo>
                  <a:cubicBezTo>
                    <a:pt x="31" y="1067"/>
                    <a:pt x="0" y="1283"/>
                    <a:pt x="18" y="1285"/>
                  </a:cubicBezTo>
                  <a:cubicBezTo>
                    <a:pt x="18" y="1285"/>
                    <a:pt x="18" y="1285"/>
                    <a:pt x="18" y="1285"/>
                  </a:cubicBezTo>
                  <a:cubicBezTo>
                    <a:pt x="38" y="1285"/>
                    <a:pt x="100" y="1085"/>
                    <a:pt x="201" y="906"/>
                  </a:cubicBezTo>
                  <a:cubicBezTo>
                    <a:pt x="302" y="724"/>
                    <a:pt x="437" y="569"/>
                    <a:pt x="437" y="569"/>
                  </a:cubicBezTo>
                  <a:cubicBezTo>
                    <a:pt x="437" y="569"/>
                    <a:pt x="559" y="402"/>
                    <a:pt x="714" y="264"/>
                  </a:cubicBezTo>
                  <a:cubicBezTo>
                    <a:pt x="868" y="124"/>
                    <a:pt x="1051" y="20"/>
                    <a:pt x="1043" y="2"/>
                  </a:cubicBezTo>
                  <a:cubicBezTo>
                    <a:pt x="1042" y="1"/>
                    <a:pt x="1040" y="1"/>
                    <a:pt x="103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357;p44"/>
            <p:cNvSpPr/>
            <p:nvPr/>
          </p:nvSpPr>
          <p:spPr>
            <a:xfrm>
              <a:off x="4985150" y="3382500"/>
              <a:ext cx="27750" cy="43175"/>
            </a:xfrm>
            <a:custGeom>
              <a:avLst/>
              <a:gdLst/>
              <a:ahLst/>
              <a:cxnLst/>
              <a:rect l="l" t="t" r="r" b="b"/>
              <a:pathLst>
                <a:path w="1110" h="1727" extrusionOk="0">
                  <a:moveTo>
                    <a:pt x="14" y="1"/>
                  </a:moveTo>
                  <a:cubicBezTo>
                    <a:pt x="13" y="1"/>
                    <a:pt x="12" y="1"/>
                    <a:pt x="12" y="1"/>
                  </a:cubicBezTo>
                  <a:cubicBezTo>
                    <a:pt x="1" y="15"/>
                    <a:pt x="191" y="190"/>
                    <a:pt x="349" y="391"/>
                  </a:cubicBezTo>
                  <a:cubicBezTo>
                    <a:pt x="512" y="592"/>
                    <a:pt x="638" y="811"/>
                    <a:pt x="638" y="811"/>
                  </a:cubicBezTo>
                  <a:cubicBezTo>
                    <a:pt x="638" y="811"/>
                    <a:pt x="779" y="1023"/>
                    <a:pt x="889" y="1253"/>
                  </a:cubicBezTo>
                  <a:cubicBezTo>
                    <a:pt x="998" y="1482"/>
                    <a:pt x="1072" y="1727"/>
                    <a:pt x="1090" y="1727"/>
                  </a:cubicBezTo>
                  <a:cubicBezTo>
                    <a:pt x="1091" y="1727"/>
                    <a:pt x="1091" y="1727"/>
                    <a:pt x="1091" y="1727"/>
                  </a:cubicBezTo>
                  <a:cubicBezTo>
                    <a:pt x="1110" y="1724"/>
                    <a:pt x="1067" y="1464"/>
                    <a:pt x="974" y="1217"/>
                  </a:cubicBezTo>
                  <a:cubicBezTo>
                    <a:pt x="883" y="970"/>
                    <a:pt x="748" y="742"/>
                    <a:pt x="748" y="742"/>
                  </a:cubicBezTo>
                  <a:cubicBezTo>
                    <a:pt x="748" y="742"/>
                    <a:pt x="603" y="519"/>
                    <a:pt x="419" y="331"/>
                  </a:cubicBezTo>
                  <a:cubicBezTo>
                    <a:pt x="244" y="148"/>
                    <a:pt x="40" y="1"/>
                    <a:pt x="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358;p44"/>
            <p:cNvSpPr/>
            <p:nvPr/>
          </p:nvSpPr>
          <p:spPr>
            <a:xfrm>
              <a:off x="4995750" y="3383000"/>
              <a:ext cx="14550" cy="20600"/>
            </a:xfrm>
            <a:custGeom>
              <a:avLst/>
              <a:gdLst/>
              <a:ahLst/>
              <a:cxnLst/>
              <a:rect l="l" t="t" r="r" b="b"/>
              <a:pathLst>
                <a:path w="582" h="824" extrusionOk="0">
                  <a:moveTo>
                    <a:pt x="16" y="0"/>
                  </a:moveTo>
                  <a:cubicBezTo>
                    <a:pt x="14" y="0"/>
                    <a:pt x="12" y="1"/>
                    <a:pt x="11" y="2"/>
                  </a:cubicBezTo>
                  <a:cubicBezTo>
                    <a:pt x="0" y="15"/>
                    <a:pt x="77" y="114"/>
                    <a:pt x="146" y="215"/>
                  </a:cubicBezTo>
                  <a:cubicBezTo>
                    <a:pt x="218" y="316"/>
                    <a:pt x="278" y="420"/>
                    <a:pt x="278" y="420"/>
                  </a:cubicBezTo>
                  <a:cubicBezTo>
                    <a:pt x="278" y="420"/>
                    <a:pt x="353" y="517"/>
                    <a:pt x="420" y="619"/>
                  </a:cubicBezTo>
                  <a:cubicBezTo>
                    <a:pt x="485" y="718"/>
                    <a:pt x="545" y="823"/>
                    <a:pt x="563" y="823"/>
                  </a:cubicBezTo>
                  <a:cubicBezTo>
                    <a:pt x="563" y="823"/>
                    <a:pt x="564" y="823"/>
                    <a:pt x="564" y="823"/>
                  </a:cubicBezTo>
                  <a:cubicBezTo>
                    <a:pt x="582" y="816"/>
                    <a:pt x="551" y="694"/>
                    <a:pt x="501" y="575"/>
                  </a:cubicBezTo>
                  <a:cubicBezTo>
                    <a:pt x="452" y="455"/>
                    <a:pt x="386" y="346"/>
                    <a:pt x="386" y="346"/>
                  </a:cubicBezTo>
                  <a:cubicBezTo>
                    <a:pt x="386" y="346"/>
                    <a:pt x="308" y="243"/>
                    <a:pt x="218" y="154"/>
                  </a:cubicBezTo>
                  <a:cubicBezTo>
                    <a:pt x="133" y="71"/>
                    <a:pt x="39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359;p44"/>
            <p:cNvSpPr/>
            <p:nvPr/>
          </p:nvSpPr>
          <p:spPr>
            <a:xfrm>
              <a:off x="4827125" y="3685175"/>
              <a:ext cx="527150" cy="189200"/>
            </a:xfrm>
            <a:custGeom>
              <a:avLst/>
              <a:gdLst/>
              <a:ahLst/>
              <a:cxnLst/>
              <a:rect l="l" t="t" r="r" b="b"/>
              <a:pathLst>
                <a:path w="21086" h="7568" extrusionOk="0">
                  <a:moveTo>
                    <a:pt x="13229" y="458"/>
                  </a:moveTo>
                  <a:cubicBezTo>
                    <a:pt x="12913" y="1012"/>
                    <a:pt x="12044" y="2208"/>
                    <a:pt x="10426" y="2208"/>
                  </a:cubicBezTo>
                  <a:cubicBezTo>
                    <a:pt x="10342" y="2208"/>
                    <a:pt x="10257" y="2205"/>
                    <a:pt x="10169" y="2198"/>
                  </a:cubicBezTo>
                  <a:cubicBezTo>
                    <a:pt x="8308" y="2056"/>
                    <a:pt x="7795" y="910"/>
                    <a:pt x="7670" y="479"/>
                  </a:cubicBezTo>
                  <a:cubicBezTo>
                    <a:pt x="6787" y="713"/>
                    <a:pt x="3308" y="0"/>
                    <a:pt x="1464" y="2345"/>
                  </a:cubicBezTo>
                  <a:cubicBezTo>
                    <a:pt x="927" y="3026"/>
                    <a:pt x="428" y="4427"/>
                    <a:pt x="0" y="6136"/>
                  </a:cubicBezTo>
                  <a:cubicBezTo>
                    <a:pt x="1499" y="6905"/>
                    <a:pt x="3327" y="7165"/>
                    <a:pt x="4994" y="7343"/>
                  </a:cubicBezTo>
                  <a:cubicBezTo>
                    <a:pt x="6596" y="7513"/>
                    <a:pt x="8207" y="7567"/>
                    <a:pt x="9817" y="7567"/>
                  </a:cubicBezTo>
                  <a:cubicBezTo>
                    <a:pt x="10084" y="7567"/>
                    <a:pt x="10351" y="7566"/>
                    <a:pt x="10618" y="7563"/>
                  </a:cubicBezTo>
                  <a:cubicBezTo>
                    <a:pt x="14187" y="7529"/>
                    <a:pt x="17888" y="7253"/>
                    <a:pt x="21085" y="5856"/>
                  </a:cubicBezTo>
                  <a:cubicBezTo>
                    <a:pt x="20674" y="4275"/>
                    <a:pt x="20199" y="2988"/>
                    <a:pt x="19692" y="2344"/>
                  </a:cubicBezTo>
                  <a:cubicBezTo>
                    <a:pt x="17957" y="142"/>
                    <a:pt x="14429" y="595"/>
                    <a:pt x="13229" y="4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360;p44"/>
            <p:cNvSpPr/>
            <p:nvPr/>
          </p:nvSpPr>
          <p:spPr>
            <a:xfrm>
              <a:off x="4827125" y="3685175"/>
              <a:ext cx="237725" cy="189150"/>
            </a:xfrm>
            <a:custGeom>
              <a:avLst/>
              <a:gdLst/>
              <a:ahLst/>
              <a:cxnLst/>
              <a:rect l="l" t="t" r="r" b="b"/>
              <a:pathLst>
                <a:path w="9509" h="7566" extrusionOk="0">
                  <a:moveTo>
                    <a:pt x="7670" y="479"/>
                  </a:moveTo>
                  <a:cubicBezTo>
                    <a:pt x="6787" y="713"/>
                    <a:pt x="3308" y="0"/>
                    <a:pt x="1464" y="2345"/>
                  </a:cubicBezTo>
                  <a:cubicBezTo>
                    <a:pt x="927" y="3026"/>
                    <a:pt x="428" y="4427"/>
                    <a:pt x="0" y="6136"/>
                  </a:cubicBezTo>
                  <a:cubicBezTo>
                    <a:pt x="1499" y="6905"/>
                    <a:pt x="3327" y="7165"/>
                    <a:pt x="4994" y="7343"/>
                  </a:cubicBezTo>
                  <a:cubicBezTo>
                    <a:pt x="6493" y="7501"/>
                    <a:pt x="8001" y="7559"/>
                    <a:pt x="9508" y="7566"/>
                  </a:cubicBezTo>
                  <a:cubicBezTo>
                    <a:pt x="9500" y="6675"/>
                    <a:pt x="9453" y="2373"/>
                    <a:pt x="9265" y="2091"/>
                  </a:cubicBezTo>
                  <a:cubicBezTo>
                    <a:pt x="9265" y="2091"/>
                    <a:pt x="9215" y="2050"/>
                    <a:pt x="9137" y="1977"/>
                  </a:cubicBezTo>
                  <a:cubicBezTo>
                    <a:pt x="8105" y="1587"/>
                    <a:pt x="7768" y="815"/>
                    <a:pt x="7670" y="4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361;p44"/>
            <p:cNvSpPr/>
            <p:nvPr/>
          </p:nvSpPr>
          <p:spPr>
            <a:xfrm>
              <a:off x="5118925" y="3688725"/>
              <a:ext cx="235325" cy="184900"/>
            </a:xfrm>
            <a:custGeom>
              <a:avLst/>
              <a:gdLst/>
              <a:ahLst/>
              <a:cxnLst/>
              <a:rect l="l" t="t" r="r" b="b"/>
              <a:pathLst>
                <a:path w="9413" h="7396" extrusionOk="0">
                  <a:moveTo>
                    <a:pt x="1558" y="316"/>
                  </a:moveTo>
                  <a:cubicBezTo>
                    <a:pt x="1336" y="707"/>
                    <a:pt x="838" y="1411"/>
                    <a:pt x="0" y="1796"/>
                  </a:cubicBezTo>
                  <a:lnTo>
                    <a:pt x="260" y="7395"/>
                  </a:lnTo>
                  <a:cubicBezTo>
                    <a:pt x="3413" y="7304"/>
                    <a:pt x="6607" y="6939"/>
                    <a:pt x="9412" y="5714"/>
                  </a:cubicBezTo>
                  <a:cubicBezTo>
                    <a:pt x="9002" y="4133"/>
                    <a:pt x="8527" y="2846"/>
                    <a:pt x="8021" y="2202"/>
                  </a:cubicBezTo>
                  <a:cubicBezTo>
                    <a:pt x="6286" y="0"/>
                    <a:pt x="2759" y="453"/>
                    <a:pt x="1558" y="3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362;p44"/>
            <p:cNvSpPr/>
            <p:nvPr/>
          </p:nvSpPr>
          <p:spPr>
            <a:xfrm>
              <a:off x="4902525" y="3714675"/>
              <a:ext cx="375100" cy="159750"/>
            </a:xfrm>
            <a:custGeom>
              <a:avLst/>
              <a:gdLst/>
              <a:ahLst/>
              <a:cxnLst/>
              <a:rect l="l" t="t" r="r" b="b"/>
              <a:pathLst>
                <a:path w="15004" h="6390" extrusionOk="0">
                  <a:moveTo>
                    <a:pt x="449" y="1"/>
                  </a:moveTo>
                  <a:lnTo>
                    <a:pt x="1" y="5896"/>
                  </a:lnTo>
                  <a:cubicBezTo>
                    <a:pt x="665" y="6015"/>
                    <a:pt x="1332" y="6096"/>
                    <a:pt x="1978" y="6164"/>
                  </a:cubicBezTo>
                  <a:cubicBezTo>
                    <a:pt x="3593" y="6336"/>
                    <a:pt x="5217" y="6389"/>
                    <a:pt x="6840" y="6389"/>
                  </a:cubicBezTo>
                  <a:cubicBezTo>
                    <a:pt x="7094" y="6389"/>
                    <a:pt x="7348" y="6388"/>
                    <a:pt x="7602" y="6386"/>
                  </a:cubicBezTo>
                  <a:cubicBezTo>
                    <a:pt x="10077" y="6361"/>
                    <a:pt x="12614" y="6220"/>
                    <a:pt x="15003" y="5672"/>
                  </a:cubicBezTo>
                  <a:lnTo>
                    <a:pt x="14226" y="418"/>
                  </a:lnTo>
                  <a:cubicBezTo>
                    <a:pt x="14226" y="418"/>
                    <a:pt x="12402" y="5771"/>
                    <a:pt x="7327" y="5771"/>
                  </a:cubicBezTo>
                  <a:cubicBezTo>
                    <a:pt x="7110" y="5771"/>
                    <a:pt x="6888" y="5761"/>
                    <a:pt x="6660" y="5741"/>
                  </a:cubicBezTo>
                  <a:cubicBezTo>
                    <a:pt x="1076" y="5246"/>
                    <a:pt x="449" y="1"/>
                    <a:pt x="4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363;p44"/>
            <p:cNvSpPr/>
            <p:nvPr/>
          </p:nvSpPr>
          <p:spPr>
            <a:xfrm>
              <a:off x="4827050" y="3711275"/>
              <a:ext cx="110575" cy="155175"/>
            </a:xfrm>
            <a:custGeom>
              <a:avLst/>
              <a:gdLst/>
              <a:ahLst/>
              <a:cxnLst/>
              <a:rect l="l" t="t" r="r" b="b"/>
              <a:pathLst>
                <a:path w="4423" h="6207" extrusionOk="0">
                  <a:moveTo>
                    <a:pt x="3215" y="1"/>
                  </a:moveTo>
                  <a:cubicBezTo>
                    <a:pt x="2571" y="266"/>
                    <a:pt x="1959" y="674"/>
                    <a:pt x="1464" y="1300"/>
                  </a:cubicBezTo>
                  <a:cubicBezTo>
                    <a:pt x="929" y="1981"/>
                    <a:pt x="430" y="3383"/>
                    <a:pt x="1" y="5090"/>
                  </a:cubicBezTo>
                  <a:cubicBezTo>
                    <a:pt x="1261" y="5737"/>
                    <a:pt x="2753" y="6025"/>
                    <a:pt x="4187" y="6206"/>
                  </a:cubicBezTo>
                  <a:cubicBezTo>
                    <a:pt x="4322" y="5500"/>
                    <a:pt x="4423" y="4633"/>
                    <a:pt x="4396" y="3658"/>
                  </a:cubicBezTo>
                  <a:cubicBezTo>
                    <a:pt x="4345" y="1803"/>
                    <a:pt x="3608" y="544"/>
                    <a:pt x="3215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364;p44"/>
            <p:cNvSpPr/>
            <p:nvPr/>
          </p:nvSpPr>
          <p:spPr>
            <a:xfrm>
              <a:off x="4827050" y="3711275"/>
              <a:ext cx="110575" cy="155175"/>
            </a:xfrm>
            <a:custGeom>
              <a:avLst/>
              <a:gdLst/>
              <a:ahLst/>
              <a:cxnLst/>
              <a:rect l="l" t="t" r="r" b="b"/>
              <a:pathLst>
                <a:path w="4423" h="6207" extrusionOk="0">
                  <a:moveTo>
                    <a:pt x="3215" y="1"/>
                  </a:moveTo>
                  <a:cubicBezTo>
                    <a:pt x="2571" y="266"/>
                    <a:pt x="1959" y="674"/>
                    <a:pt x="1464" y="1300"/>
                  </a:cubicBezTo>
                  <a:cubicBezTo>
                    <a:pt x="929" y="1981"/>
                    <a:pt x="430" y="3383"/>
                    <a:pt x="1" y="5090"/>
                  </a:cubicBezTo>
                  <a:cubicBezTo>
                    <a:pt x="1261" y="5737"/>
                    <a:pt x="2753" y="6025"/>
                    <a:pt x="4187" y="6206"/>
                  </a:cubicBezTo>
                  <a:cubicBezTo>
                    <a:pt x="4322" y="5500"/>
                    <a:pt x="4423" y="4633"/>
                    <a:pt x="4396" y="3658"/>
                  </a:cubicBezTo>
                  <a:cubicBezTo>
                    <a:pt x="4345" y="1803"/>
                    <a:pt x="3608" y="544"/>
                    <a:pt x="3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365;p44"/>
            <p:cNvSpPr/>
            <p:nvPr/>
          </p:nvSpPr>
          <p:spPr>
            <a:xfrm>
              <a:off x="5226975" y="3708300"/>
              <a:ext cx="127300" cy="153525"/>
            </a:xfrm>
            <a:custGeom>
              <a:avLst/>
              <a:gdLst/>
              <a:ahLst/>
              <a:cxnLst/>
              <a:rect l="l" t="t" r="r" b="b"/>
              <a:pathLst>
                <a:path w="5092" h="6141" extrusionOk="0">
                  <a:moveTo>
                    <a:pt x="1573" y="1"/>
                  </a:moveTo>
                  <a:cubicBezTo>
                    <a:pt x="1183" y="673"/>
                    <a:pt x="0" y="3078"/>
                    <a:pt x="959" y="6140"/>
                  </a:cubicBezTo>
                  <a:cubicBezTo>
                    <a:pt x="2391" y="5884"/>
                    <a:pt x="3784" y="5503"/>
                    <a:pt x="5091" y="4931"/>
                  </a:cubicBezTo>
                  <a:cubicBezTo>
                    <a:pt x="4680" y="3350"/>
                    <a:pt x="4205" y="2063"/>
                    <a:pt x="3698" y="1419"/>
                  </a:cubicBezTo>
                  <a:cubicBezTo>
                    <a:pt x="3133" y="701"/>
                    <a:pt x="2376" y="268"/>
                    <a:pt x="157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366;p44"/>
            <p:cNvSpPr/>
            <p:nvPr/>
          </p:nvSpPr>
          <p:spPr>
            <a:xfrm>
              <a:off x="5226975" y="3708300"/>
              <a:ext cx="127300" cy="153525"/>
            </a:xfrm>
            <a:custGeom>
              <a:avLst/>
              <a:gdLst/>
              <a:ahLst/>
              <a:cxnLst/>
              <a:rect l="l" t="t" r="r" b="b"/>
              <a:pathLst>
                <a:path w="5092" h="6141" extrusionOk="0">
                  <a:moveTo>
                    <a:pt x="1573" y="1"/>
                  </a:moveTo>
                  <a:cubicBezTo>
                    <a:pt x="1183" y="673"/>
                    <a:pt x="0" y="3078"/>
                    <a:pt x="959" y="6140"/>
                  </a:cubicBezTo>
                  <a:cubicBezTo>
                    <a:pt x="2391" y="5884"/>
                    <a:pt x="3784" y="5503"/>
                    <a:pt x="5091" y="4931"/>
                  </a:cubicBezTo>
                  <a:cubicBezTo>
                    <a:pt x="4680" y="3350"/>
                    <a:pt x="4205" y="2063"/>
                    <a:pt x="3698" y="1419"/>
                  </a:cubicBezTo>
                  <a:cubicBezTo>
                    <a:pt x="3133" y="701"/>
                    <a:pt x="2376" y="268"/>
                    <a:pt x="1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367;p44"/>
            <p:cNvSpPr/>
            <p:nvPr/>
          </p:nvSpPr>
          <p:spPr>
            <a:xfrm>
              <a:off x="4827125" y="3711275"/>
              <a:ext cx="110550" cy="155175"/>
            </a:xfrm>
            <a:custGeom>
              <a:avLst/>
              <a:gdLst/>
              <a:ahLst/>
              <a:cxnLst/>
              <a:rect l="l" t="t" r="r" b="b"/>
              <a:pathLst>
                <a:path w="4422" h="6207" extrusionOk="0">
                  <a:moveTo>
                    <a:pt x="3214" y="1"/>
                  </a:moveTo>
                  <a:cubicBezTo>
                    <a:pt x="3177" y="15"/>
                    <a:pt x="3141" y="33"/>
                    <a:pt x="3104" y="49"/>
                  </a:cubicBezTo>
                  <a:cubicBezTo>
                    <a:pt x="3427" y="1243"/>
                    <a:pt x="4284" y="5038"/>
                    <a:pt x="2202" y="5155"/>
                  </a:cubicBezTo>
                  <a:cubicBezTo>
                    <a:pt x="2157" y="5158"/>
                    <a:pt x="2114" y="5159"/>
                    <a:pt x="2071" y="5159"/>
                  </a:cubicBezTo>
                  <a:cubicBezTo>
                    <a:pt x="816" y="5159"/>
                    <a:pt x="565" y="4057"/>
                    <a:pt x="598" y="3059"/>
                  </a:cubicBezTo>
                  <a:lnTo>
                    <a:pt x="598" y="3059"/>
                  </a:lnTo>
                  <a:cubicBezTo>
                    <a:pt x="388" y="3655"/>
                    <a:pt x="187" y="4343"/>
                    <a:pt x="0" y="5092"/>
                  </a:cubicBezTo>
                  <a:cubicBezTo>
                    <a:pt x="1259" y="5737"/>
                    <a:pt x="2752" y="6025"/>
                    <a:pt x="4185" y="6206"/>
                  </a:cubicBezTo>
                  <a:cubicBezTo>
                    <a:pt x="4320" y="5500"/>
                    <a:pt x="4421" y="4633"/>
                    <a:pt x="4394" y="3658"/>
                  </a:cubicBezTo>
                  <a:cubicBezTo>
                    <a:pt x="4344" y="1803"/>
                    <a:pt x="3606" y="546"/>
                    <a:pt x="3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2368;p44"/>
            <p:cNvSpPr/>
            <p:nvPr/>
          </p:nvSpPr>
          <p:spPr>
            <a:xfrm>
              <a:off x="5226975" y="3708300"/>
              <a:ext cx="127300" cy="153550"/>
            </a:xfrm>
            <a:custGeom>
              <a:avLst/>
              <a:gdLst/>
              <a:ahLst/>
              <a:cxnLst/>
              <a:rect l="l" t="t" r="r" b="b"/>
              <a:pathLst>
                <a:path w="5092" h="6142" extrusionOk="0">
                  <a:moveTo>
                    <a:pt x="1573" y="1"/>
                  </a:moveTo>
                  <a:cubicBezTo>
                    <a:pt x="1183" y="673"/>
                    <a:pt x="0" y="3079"/>
                    <a:pt x="959" y="6142"/>
                  </a:cubicBezTo>
                  <a:cubicBezTo>
                    <a:pt x="2391" y="5885"/>
                    <a:pt x="3784" y="5503"/>
                    <a:pt x="5091" y="4931"/>
                  </a:cubicBezTo>
                  <a:cubicBezTo>
                    <a:pt x="4916" y="4256"/>
                    <a:pt x="4729" y="3632"/>
                    <a:pt x="4532" y="3090"/>
                  </a:cubicBezTo>
                  <a:cubicBezTo>
                    <a:pt x="4231" y="4068"/>
                    <a:pt x="3730" y="5054"/>
                    <a:pt x="2928" y="5054"/>
                  </a:cubicBezTo>
                  <a:cubicBezTo>
                    <a:pt x="2712" y="5054"/>
                    <a:pt x="2474" y="4983"/>
                    <a:pt x="2213" y="4821"/>
                  </a:cubicBezTo>
                  <a:cubicBezTo>
                    <a:pt x="300" y="3636"/>
                    <a:pt x="1459" y="786"/>
                    <a:pt x="1786" y="78"/>
                  </a:cubicBezTo>
                  <a:cubicBezTo>
                    <a:pt x="1716" y="52"/>
                    <a:pt x="1646" y="25"/>
                    <a:pt x="1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2369;p44"/>
            <p:cNvSpPr/>
            <p:nvPr/>
          </p:nvSpPr>
          <p:spPr>
            <a:xfrm>
              <a:off x="4900025" y="3290875"/>
              <a:ext cx="118550" cy="54200"/>
            </a:xfrm>
            <a:custGeom>
              <a:avLst/>
              <a:gdLst/>
              <a:ahLst/>
              <a:cxnLst/>
              <a:rect l="l" t="t" r="r" b="b"/>
              <a:pathLst>
                <a:path w="4742" h="2168" extrusionOk="0">
                  <a:moveTo>
                    <a:pt x="3608" y="1"/>
                  </a:moveTo>
                  <a:cubicBezTo>
                    <a:pt x="3493" y="1"/>
                    <a:pt x="3374" y="14"/>
                    <a:pt x="3310" y="17"/>
                  </a:cubicBezTo>
                  <a:cubicBezTo>
                    <a:pt x="2920" y="38"/>
                    <a:pt x="2537" y="136"/>
                    <a:pt x="2166" y="252"/>
                  </a:cubicBezTo>
                  <a:cubicBezTo>
                    <a:pt x="1291" y="525"/>
                    <a:pt x="582" y="1047"/>
                    <a:pt x="163" y="1790"/>
                  </a:cubicBezTo>
                  <a:cubicBezTo>
                    <a:pt x="0" y="2080"/>
                    <a:pt x="145" y="2168"/>
                    <a:pt x="338" y="2168"/>
                  </a:cubicBezTo>
                  <a:cubicBezTo>
                    <a:pt x="413" y="2168"/>
                    <a:pt x="495" y="2155"/>
                    <a:pt x="569" y="2135"/>
                  </a:cubicBezTo>
                  <a:cubicBezTo>
                    <a:pt x="623" y="2122"/>
                    <a:pt x="674" y="2104"/>
                    <a:pt x="716" y="2085"/>
                  </a:cubicBezTo>
                  <a:cubicBezTo>
                    <a:pt x="1045" y="1933"/>
                    <a:pt x="1336" y="1714"/>
                    <a:pt x="1680" y="1594"/>
                  </a:cubicBezTo>
                  <a:cubicBezTo>
                    <a:pt x="2072" y="1458"/>
                    <a:pt x="2568" y="1383"/>
                    <a:pt x="2990" y="1366"/>
                  </a:cubicBezTo>
                  <a:cubicBezTo>
                    <a:pt x="3006" y="1366"/>
                    <a:pt x="3023" y="1365"/>
                    <a:pt x="3039" y="1365"/>
                  </a:cubicBezTo>
                  <a:cubicBezTo>
                    <a:pt x="3269" y="1365"/>
                    <a:pt x="3556" y="1418"/>
                    <a:pt x="3821" y="1418"/>
                  </a:cubicBezTo>
                  <a:cubicBezTo>
                    <a:pt x="4017" y="1418"/>
                    <a:pt x="4202" y="1389"/>
                    <a:pt x="4342" y="1288"/>
                  </a:cubicBezTo>
                  <a:cubicBezTo>
                    <a:pt x="4741" y="999"/>
                    <a:pt x="4733" y="226"/>
                    <a:pt x="4167" y="123"/>
                  </a:cubicBezTo>
                  <a:cubicBezTo>
                    <a:pt x="4140" y="230"/>
                    <a:pt x="3980" y="541"/>
                    <a:pt x="3998" y="635"/>
                  </a:cubicBezTo>
                  <a:lnTo>
                    <a:pt x="3998" y="635"/>
                  </a:lnTo>
                  <a:cubicBezTo>
                    <a:pt x="3972" y="506"/>
                    <a:pt x="3964" y="137"/>
                    <a:pt x="3865" y="54"/>
                  </a:cubicBezTo>
                  <a:cubicBezTo>
                    <a:pt x="3816" y="12"/>
                    <a:pt x="3714" y="1"/>
                    <a:pt x="360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2370;p44"/>
            <p:cNvSpPr/>
            <p:nvPr/>
          </p:nvSpPr>
          <p:spPr>
            <a:xfrm>
              <a:off x="4900025" y="3290875"/>
              <a:ext cx="118550" cy="54200"/>
            </a:xfrm>
            <a:custGeom>
              <a:avLst/>
              <a:gdLst/>
              <a:ahLst/>
              <a:cxnLst/>
              <a:rect l="l" t="t" r="r" b="b"/>
              <a:pathLst>
                <a:path w="4742" h="2168" extrusionOk="0">
                  <a:moveTo>
                    <a:pt x="3608" y="1"/>
                  </a:moveTo>
                  <a:cubicBezTo>
                    <a:pt x="3493" y="1"/>
                    <a:pt x="3374" y="14"/>
                    <a:pt x="3310" y="17"/>
                  </a:cubicBezTo>
                  <a:cubicBezTo>
                    <a:pt x="2920" y="38"/>
                    <a:pt x="2537" y="136"/>
                    <a:pt x="2166" y="252"/>
                  </a:cubicBezTo>
                  <a:cubicBezTo>
                    <a:pt x="1291" y="525"/>
                    <a:pt x="582" y="1047"/>
                    <a:pt x="163" y="1790"/>
                  </a:cubicBezTo>
                  <a:cubicBezTo>
                    <a:pt x="0" y="2080"/>
                    <a:pt x="145" y="2168"/>
                    <a:pt x="338" y="2168"/>
                  </a:cubicBezTo>
                  <a:cubicBezTo>
                    <a:pt x="413" y="2168"/>
                    <a:pt x="495" y="2155"/>
                    <a:pt x="569" y="2135"/>
                  </a:cubicBezTo>
                  <a:cubicBezTo>
                    <a:pt x="623" y="2122"/>
                    <a:pt x="674" y="2104"/>
                    <a:pt x="716" y="2085"/>
                  </a:cubicBezTo>
                  <a:cubicBezTo>
                    <a:pt x="1045" y="1933"/>
                    <a:pt x="1336" y="1714"/>
                    <a:pt x="1680" y="1594"/>
                  </a:cubicBezTo>
                  <a:cubicBezTo>
                    <a:pt x="2072" y="1458"/>
                    <a:pt x="2568" y="1383"/>
                    <a:pt x="2990" y="1366"/>
                  </a:cubicBezTo>
                  <a:cubicBezTo>
                    <a:pt x="3006" y="1366"/>
                    <a:pt x="3023" y="1365"/>
                    <a:pt x="3039" y="1365"/>
                  </a:cubicBezTo>
                  <a:cubicBezTo>
                    <a:pt x="3269" y="1365"/>
                    <a:pt x="3556" y="1418"/>
                    <a:pt x="3821" y="1418"/>
                  </a:cubicBezTo>
                  <a:cubicBezTo>
                    <a:pt x="4017" y="1418"/>
                    <a:pt x="4202" y="1389"/>
                    <a:pt x="4342" y="1288"/>
                  </a:cubicBezTo>
                  <a:cubicBezTo>
                    <a:pt x="4741" y="999"/>
                    <a:pt x="4733" y="226"/>
                    <a:pt x="4167" y="123"/>
                  </a:cubicBezTo>
                  <a:cubicBezTo>
                    <a:pt x="4140" y="230"/>
                    <a:pt x="3980" y="541"/>
                    <a:pt x="3998" y="635"/>
                  </a:cubicBezTo>
                  <a:lnTo>
                    <a:pt x="3998" y="635"/>
                  </a:lnTo>
                  <a:cubicBezTo>
                    <a:pt x="3972" y="506"/>
                    <a:pt x="3964" y="137"/>
                    <a:pt x="3865" y="54"/>
                  </a:cubicBezTo>
                  <a:cubicBezTo>
                    <a:pt x="3816" y="12"/>
                    <a:pt x="3714" y="1"/>
                    <a:pt x="360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2371;p44"/>
            <p:cNvSpPr/>
            <p:nvPr/>
          </p:nvSpPr>
          <p:spPr>
            <a:xfrm>
              <a:off x="4915925" y="3291575"/>
              <a:ext cx="89525" cy="49725"/>
            </a:xfrm>
            <a:custGeom>
              <a:avLst/>
              <a:gdLst/>
              <a:ahLst/>
              <a:cxnLst/>
              <a:rect l="l" t="t" r="r" b="b"/>
              <a:pathLst>
                <a:path w="3581" h="1989" extrusionOk="0">
                  <a:moveTo>
                    <a:pt x="2550" y="0"/>
                  </a:moveTo>
                  <a:lnTo>
                    <a:pt x="2550" y="0"/>
                  </a:lnTo>
                  <a:cubicBezTo>
                    <a:pt x="2522" y="3"/>
                    <a:pt x="2493" y="6"/>
                    <a:pt x="2462" y="8"/>
                  </a:cubicBezTo>
                  <a:cubicBezTo>
                    <a:pt x="2426" y="219"/>
                    <a:pt x="2391" y="449"/>
                    <a:pt x="2391" y="449"/>
                  </a:cubicBezTo>
                  <a:cubicBezTo>
                    <a:pt x="2391" y="449"/>
                    <a:pt x="2330" y="1245"/>
                    <a:pt x="2365" y="1251"/>
                  </a:cubicBezTo>
                  <a:cubicBezTo>
                    <a:pt x="2365" y="1251"/>
                    <a:pt x="2365" y="1251"/>
                    <a:pt x="2366" y="1251"/>
                  </a:cubicBezTo>
                  <a:cubicBezTo>
                    <a:pt x="2402" y="1251"/>
                    <a:pt x="2522" y="466"/>
                    <a:pt x="2522" y="466"/>
                  </a:cubicBezTo>
                  <a:cubicBezTo>
                    <a:pt x="2522" y="466"/>
                    <a:pt x="2541" y="219"/>
                    <a:pt x="2550" y="0"/>
                  </a:cubicBezTo>
                  <a:close/>
                  <a:moveTo>
                    <a:pt x="2252" y="41"/>
                  </a:moveTo>
                  <a:lnTo>
                    <a:pt x="2252" y="41"/>
                  </a:lnTo>
                  <a:cubicBezTo>
                    <a:pt x="2218" y="47"/>
                    <a:pt x="2186" y="53"/>
                    <a:pt x="2156" y="61"/>
                  </a:cubicBezTo>
                  <a:cubicBezTo>
                    <a:pt x="2093" y="278"/>
                    <a:pt x="2055" y="501"/>
                    <a:pt x="2055" y="501"/>
                  </a:cubicBezTo>
                  <a:cubicBezTo>
                    <a:pt x="2055" y="501"/>
                    <a:pt x="2029" y="725"/>
                    <a:pt x="2029" y="951"/>
                  </a:cubicBezTo>
                  <a:cubicBezTo>
                    <a:pt x="2028" y="1118"/>
                    <a:pt x="2041" y="1284"/>
                    <a:pt x="2055" y="1359"/>
                  </a:cubicBezTo>
                  <a:cubicBezTo>
                    <a:pt x="2063" y="1359"/>
                    <a:pt x="2071" y="1357"/>
                    <a:pt x="2082" y="1357"/>
                  </a:cubicBezTo>
                  <a:cubicBezTo>
                    <a:pt x="2093" y="1282"/>
                    <a:pt x="2103" y="1118"/>
                    <a:pt x="2122" y="957"/>
                  </a:cubicBezTo>
                  <a:cubicBezTo>
                    <a:pt x="2145" y="735"/>
                    <a:pt x="2184" y="518"/>
                    <a:pt x="2184" y="518"/>
                  </a:cubicBezTo>
                  <a:cubicBezTo>
                    <a:pt x="2184" y="518"/>
                    <a:pt x="2206" y="298"/>
                    <a:pt x="2245" y="80"/>
                  </a:cubicBezTo>
                  <a:cubicBezTo>
                    <a:pt x="2246" y="66"/>
                    <a:pt x="2250" y="54"/>
                    <a:pt x="2252" y="41"/>
                  </a:cubicBezTo>
                  <a:close/>
                  <a:moveTo>
                    <a:pt x="3528" y="91"/>
                  </a:moveTo>
                  <a:cubicBezTo>
                    <a:pt x="3520" y="130"/>
                    <a:pt x="3494" y="190"/>
                    <a:pt x="3467" y="258"/>
                  </a:cubicBezTo>
                  <a:cubicBezTo>
                    <a:pt x="3473" y="538"/>
                    <a:pt x="3425" y="784"/>
                    <a:pt x="3425" y="784"/>
                  </a:cubicBezTo>
                  <a:cubicBezTo>
                    <a:pt x="3425" y="784"/>
                    <a:pt x="3390" y="1096"/>
                    <a:pt x="3250" y="1376"/>
                  </a:cubicBezTo>
                  <a:cubicBezTo>
                    <a:pt x="3249" y="1379"/>
                    <a:pt x="3247" y="1383"/>
                    <a:pt x="3245" y="1388"/>
                  </a:cubicBezTo>
                  <a:cubicBezTo>
                    <a:pt x="3282" y="1386"/>
                    <a:pt x="3319" y="1383"/>
                    <a:pt x="3355" y="1377"/>
                  </a:cubicBezTo>
                  <a:cubicBezTo>
                    <a:pt x="3505" y="1105"/>
                    <a:pt x="3555" y="804"/>
                    <a:pt x="3555" y="804"/>
                  </a:cubicBezTo>
                  <a:cubicBezTo>
                    <a:pt x="3555" y="804"/>
                    <a:pt x="3567" y="723"/>
                    <a:pt x="3574" y="600"/>
                  </a:cubicBezTo>
                  <a:cubicBezTo>
                    <a:pt x="3581" y="476"/>
                    <a:pt x="3578" y="314"/>
                    <a:pt x="3558" y="153"/>
                  </a:cubicBezTo>
                  <a:cubicBezTo>
                    <a:pt x="3555" y="135"/>
                    <a:pt x="3552" y="116"/>
                    <a:pt x="3548" y="96"/>
                  </a:cubicBezTo>
                  <a:lnTo>
                    <a:pt x="3528" y="91"/>
                  </a:lnTo>
                  <a:close/>
                  <a:moveTo>
                    <a:pt x="1759" y="157"/>
                  </a:moveTo>
                  <a:lnTo>
                    <a:pt x="1759" y="157"/>
                  </a:lnTo>
                  <a:cubicBezTo>
                    <a:pt x="1723" y="167"/>
                    <a:pt x="1685" y="178"/>
                    <a:pt x="1649" y="189"/>
                  </a:cubicBezTo>
                  <a:cubicBezTo>
                    <a:pt x="1577" y="399"/>
                    <a:pt x="1552" y="600"/>
                    <a:pt x="1552" y="600"/>
                  </a:cubicBezTo>
                  <a:cubicBezTo>
                    <a:pt x="1552" y="600"/>
                    <a:pt x="1530" y="855"/>
                    <a:pt x="1571" y="1105"/>
                  </a:cubicBezTo>
                  <a:cubicBezTo>
                    <a:pt x="1588" y="1220"/>
                    <a:pt x="1616" y="1329"/>
                    <a:pt x="1645" y="1414"/>
                  </a:cubicBezTo>
                  <a:cubicBezTo>
                    <a:pt x="1664" y="1411"/>
                    <a:pt x="1680" y="1408"/>
                    <a:pt x="1699" y="1404"/>
                  </a:cubicBezTo>
                  <a:cubicBezTo>
                    <a:pt x="1684" y="1317"/>
                    <a:pt x="1666" y="1207"/>
                    <a:pt x="1662" y="1096"/>
                  </a:cubicBezTo>
                  <a:cubicBezTo>
                    <a:pt x="1646" y="853"/>
                    <a:pt x="1683" y="615"/>
                    <a:pt x="1683" y="615"/>
                  </a:cubicBezTo>
                  <a:cubicBezTo>
                    <a:pt x="1683" y="615"/>
                    <a:pt x="1699" y="386"/>
                    <a:pt x="1759" y="157"/>
                  </a:cubicBezTo>
                  <a:close/>
                  <a:moveTo>
                    <a:pt x="644" y="622"/>
                  </a:moveTo>
                  <a:cubicBezTo>
                    <a:pt x="607" y="644"/>
                    <a:pt x="574" y="668"/>
                    <a:pt x="539" y="691"/>
                  </a:cubicBezTo>
                  <a:cubicBezTo>
                    <a:pt x="537" y="695"/>
                    <a:pt x="537" y="698"/>
                    <a:pt x="535" y="702"/>
                  </a:cubicBezTo>
                  <a:cubicBezTo>
                    <a:pt x="479" y="900"/>
                    <a:pt x="479" y="1109"/>
                    <a:pt x="479" y="1109"/>
                  </a:cubicBezTo>
                  <a:cubicBezTo>
                    <a:pt x="479" y="1109"/>
                    <a:pt x="490" y="1318"/>
                    <a:pt x="553" y="1514"/>
                  </a:cubicBezTo>
                  <a:cubicBezTo>
                    <a:pt x="580" y="1601"/>
                    <a:pt x="618" y="1685"/>
                    <a:pt x="653" y="1748"/>
                  </a:cubicBezTo>
                  <a:cubicBezTo>
                    <a:pt x="669" y="1740"/>
                    <a:pt x="687" y="1730"/>
                    <a:pt x="703" y="1721"/>
                  </a:cubicBezTo>
                  <a:cubicBezTo>
                    <a:pt x="683" y="1655"/>
                    <a:pt x="660" y="1574"/>
                    <a:pt x="645" y="1492"/>
                  </a:cubicBezTo>
                  <a:cubicBezTo>
                    <a:pt x="607" y="1301"/>
                    <a:pt x="611" y="1108"/>
                    <a:pt x="611" y="1108"/>
                  </a:cubicBezTo>
                  <a:cubicBezTo>
                    <a:pt x="611" y="1108"/>
                    <a:pt x="597" y="913"/>
                    <a:pt x="626" y="721"/>
                  </a:cubicBezTo>
                  <a:cubicBezTo>
                    <a:pt x="632" y="687"/>
                    <a:pt x="637" y="654"/>
                    <a:pt x="644" y="622"/>
                  </a:cubicBezTo>
                  <a:close/>
                  <a:moveTo>
                    <a:pt x="114" y="1019"/>
                  </a:moveTo>
                  <a:cubicBezTo>
                    <a:pt x="77" y="1052"/>
                    <a:pt x="45" y="1089"/>
                    <a:pt x="11" y="1125"/>
                  </a:cubicBezTo>
                  <a:cubicBezTo>
                    <a:pt x="0" y="1267"/>
                    <a:pt x="10" y="1388"/>
                    <a:pt x="10" y="1388"/>
                  </a:cubicBezTo>
                  <a:cubicBezTo>
                    <a:pt x="10" y="1388"/>
                    <a:pt x="34" y="1573"/>
                    <a:pt x="97" y="1746"/>
                  </a:cubicBezTo>
                  <a:cubicBezTo>
                    <a:pt x="129" y="1840"/>
                    <a:pt x="173" y="1928"/>
                    <a:pt x="208" y="1989"/>
                  </a:cubicBezTo>
                  <a:cubicBezTo>
                    <a:pt x="222" y="1982"/>
                    <a:pt x="236" y="1975"/>
                    <a:pt x="250" y="1966"/>
                  </a:cubicBezTo>
                  <a:cubicBezTo>
                    <a:pt x="232" y="1902"/>
                    <a:pt x="205" y="1813"/>
                    <a:pt x="187" y="1721"/>
                  </a:cubicBezTo>
                  <a:cubicBezTo>
                    <a:pt x="147" y="1550"/>
                    <a:pt x="139" y="1375"/>
                    <a:pt x="139" y="1375"/>
                  </a:cubicBezTo>
                  <a:cubicBezTo>
                    <a:pt x="139" y="1375"/>
                    <a:pt x="112" y="1202"/>
                    <a:pt x="114" y="1025"/>
                  </a:cubicBezTo>
                  <a:lnTo>
                    <a:pt x="114" y="101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2372;p44"/>
            <p:cNvSpPr/>
            <p:nvPr/>
          </p:nvSpPr>
          <p:spPr>
            <a:xfrm>
              <a:off x="4900025" y="3301925"/>
              <a:ext cx="117075" cy="43125"/>
            </a:xfrm>
            <a:custGeom>
              <a:avLst/>
              <a:gdLst/>
              <a:ahLst/>
              <a:cxnLst/>
              <a:rect l="l" t="t" r="r" b="b"/>
              <a:pathLst>
                <a:path w="4683" h="1725" extrusionOk="0">
                  <a:moveTo>
                    <a:pt x="4567" y="0"/>
                  </a:moveTo>
                  <a:lnTo>
                    <a:pt x="4567" y="0"/>
                  </a:lnTo>
                  <a:cubicBezTo>
                    <a:pt x="4479" y="322"/>
                    <a:pt x="4111" y="515"/>
                    <a:pt x="3648" y="515"/>
                  </a:cubicBezTo>
                  <a:cubicBezTo>
                    <a:pt x="3564" y="515"/>
                    <a:pt x="3476" y="508"/>
                    <a:pt x="3387" y="495"/>
                  </a:cubicBezTo>
                  <a:cubicBezTo>
                    <a:pt x="3321" y="486"/>
                    <a:pt x="3254" y="481"/>
                    <a:pt x="3185" y="481"/>
                  </a:cubicBezTo>
                  <a:cubicBezTo>
                    <a:pt x="2501" y="481"/>
                    <a:pt x="1688" y="931"/>
                    <a:pt x="967" y="1059"/>
                  </a:cubicBezTo>
                  <a:cubicBezTo>
                    <a:pt x="919" y="1068"/>
                    <a:pt x="876" y="1072"/>
                    <a:pt x="839" y="1072"/>
                  </a:cubicBezTo>
                  <a:cubicBezTo>
                    <a:pt x="618" y="1072"/>
                    <a:pt x="574" y="931"/>
                    <a:pt x="601" y="758"/>
                  </a:cubicBezTo>
                  <a:lnTo>
                    <a:pt x="601" y="758"/>
                  </a:lnTo>
                  <a:cubicBezTo>
                    <a:pt x="434" y="935"/>
                    <a:pt x="286" y="1129"/>
                    <a:pt x="164" y="1345"/>
                  </a:cubicBezTo>
                  <a:cubicBezTo>
                    <a:pt x="0" y="1636"/>
                    <a:pt x="146" y="1725"/>
                    <a:pt x="340" y="1725"/>
                  </a:cubicBezTo>
                  <a:cubicBezTo>
                    <a:pt x="414" y="1725"/>
                    <a:pt x="495" y="1712"/>
                    <a:pt x="569" y="1692"/>
                  </a:cubicBezTo>
                  <a:cubicBezTo>
                    <a:pt x="623" y="1678"/>
                    <a:pt x="674" y="1660"/>
                    <a:pt x="716" y="1642"/>
                  </a:cubicBezTo>
                  <a:cubicBezTo>
                    <a:pt x="1044" y="1491"/>
                    <a:pt x="1335" y="1272"/>
                    <a:pt x="1679" y="1151"/>
                  </a:cubicBezTo>
                  <a:cubicBezTo>
                    <a:pt x="2070" y="1013"/>
                    <a:pt x="2565" y="938"/>
                    <a:pt x="2989" y="923"/>
                  </a:cubicBezTo>
                  <a:cubicBezTo>
                    <a:pt x="3005" y="922"/>
                    <a:pt x="3021" y="922"/>
                    <a:pt x="3038" y="922"/>
                  </a:cubicBezTo>
                  <a:cubicBezTo>
                    <a:pt x="3266" y="922"/>
                    <a:pt x="3552" y="974"/>
                    <a:pt x="3817" y="974"/>
                  </a:cubicBezTo>
                  <a:cubicBezTo>
                    <a:pt x="4014" y="974"/>
                    <a:pt x="4199" y="945"/>
                    <a:pt x="4339" y="843"/>
                  </a:cubicBezTo>
                  <a:cubicBezTo>
                    <a:pt x="4594" y="660"/>
                    <a:pt x="4682" y="280"/>
                    <a:pt x="456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2373;p44"/>
            <p:cNvSpPr/>
            <p:nvPr/>
          </p:nvSpPr>
          <p:spPr>
            <a:xfrm>
              <a:off x="5139350" y="3289525"/>
              <a:ext cx="117100" cy="57675"/>
            </a:xfrm>
            <a:custGeom>
              <a:avLst/>
              <a:gdLst/>
              <a:ahLst/>
              <a:cxnLst/>
              <a:rect l="l" t="t" r="r" b="b"/>
              <a:pathLst>
                <a:path w="4684" h="2307" extrusionOk="0">
                  <a:moveTo>
                    <a:pt x="1120" y="0"/>
                  </a:moveTo>
                  <a:cubicBezTo>
                    <a:pt x="1036" y="0"/>
                    <a:pt x="959" y="10"/>
                    <a:pt x="918" y="43"/>
                  </a:cubicBezTo>
                  <a:cubicBezTo>
                    <a:pt x="815" y="123"/>
                    <a:pt x="792" y="492"/>
                    <a:pt x="760" y="618"/>
                  </a:cubicBezTo>
                  <a:cubicBezTo>
                    <a:pt x="782" y="526"/>
                    <a:pt x="635" y="209"/>
                    <a:pt x="613" y="98"/>
                  </a:cubicBezTo>
                  <a:cubicBezTo>
                    <a:pt x="44" y="178"/>
                    <a:pt x="1" y="951"/>
                    <a:pt x="389" y="1256"/>
                  </a:cubicBezTo>
                  <a:cubicBezTo>
                    <a:pt x="547" y="1381"/>
                    <a:pt x="770" y="1410"/>
                    <a:pt x="1004" y="1410"/>
                  </a:cubicBezTo>
                  <a:cubicBezTo>
                    <a:pt x="1209" y="1410"/>
                    <a:pt x="1423" y="1387"/>
                    <a:pt x="1606" y="1387"/>
                  </a:cubicBezTo>
                  <a:cubicBezTo>
                    <a:pt x="1651" y="1387"/>
                    <a:pt x="1694" y="1389"/>
                    <a:pt x="1734" y="1392"/>
                  </a:cubicBezTo>
                  <a:cubicBezTo>
                    <a:pt x="2156" y="1426"/>
                    <a:pt x="2647" y="1522"/>
                    <a:pt x="3033" y="1675"/>
                  </a:cubicBezTo>
                  <a:cubicBezTo>
                    <a:pt x="3372" y="1810"/>
                    <a:pt x="3654" y="2041"/>
                    <a:pt x="3976" y="2207"/>
                  </a:cubicBezTo>
                  <a:cubicBezTo>
                    <a:pt x="4014" y="2227"/>
                    <a:pt x="4065" y="2247"/>
                    <a:pt x="4119" y="2263"/>
                  </a:cubicBezTo>
                  <a:cubicBezTo>
                    <a:pt x="4201" y="2289"/>
                    <a:pt x="4293" y="2306"/>
                    <a:pt x="4374" y="2306"/>
                  </a:cubicBezTo>
                  <a:cubicBezTo>
                    <a:pt x="4555" y="2306"/>
                    <a:pt x="4683" y="2220"/>
                    <a:pt x="4540" y="1937"/>
                  </a:cubicBezTo>
                  <a:cubicBezTo>
                    <a:pt x="4153" y="1176"/>
                    <a:pt x="3467" y="627"/>
                    <a:pt x="2604" y="314"/>
                  </a:cubicBezTo>
                  <a:cubicBezTo>
                    <a:pt x="2240" y="183"/>
                    <a:pt x="1861" y="69"/>
                    <a:pt x="1474" y="31"/>
                  </a:cubicBezTo>
                  <a:cubicBezTo>
                    <a:pt x="1399" y="24"/>
                    <a:pt x="1250" y="0"/>
                    <a:pt x="112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2374;p44"/>
            <p:cNvSpPr/>
            <p:nvPr/>
          </p:nvSpPr>
          <p:spPr>
            <a:xfrm>
              <a:off x="5139350" y="3289525"/>
              <a:ext cx="117100" cy="57675"/>
            </a:xfrm>
            <a:custGeom>
              <a:avLst/>
              <a:gdLst/>
              <a:ahLst/>
              <a:cxnLst/>
              <a:rect l="l" t="t" r="r" b="b"/>
              <a:pathLst>
                <a:path w="4684" h="2307" extrusionOk="0">
                  <a:moveTo>
                    <a:pt x="1120" y="0"/>
                  </a:moveTo>
                  <a:cubicBezTo>
                    <a:pt x="1036" y="0"/>
                    <a:pt x="959" y="10"/>
                    <a:pt x="918" y="43"/>
                  </a:cubicBezTo>
                  <a:cubicBezTo>
                    <a:pt x="815" y="123"/>
                    <a:pt x="792" y="492"/>
                    <a:pt x="760" y="618"/>
                  </a:cubicBezTo>
                  <a:cubicBezTo>
                    <a:pt x="782" y="526"/>
                    <a:pt x="635" y="209"/>
                    <a:pt x="613" y="98"/>
                  </a:cubicBezTo>
                  <a:cubicBezTo>
                    <a:pt x="44" y="178"/>
                    <a:pt x="1" y="951"/>
                    <a:pt x="389" y="1256"/>
                  </a:cubicBezTo>
                  <a:cubicBezTo>
                    <a:pt x="547" y="1381"/>
                    <a:pt x="770" y="1410"/>
                    <a:pt x="1004" y="1410"/>
                  </a:cubicBezTo>
                  <a:cubicBezTo>
                    <a:pt x="1209" y="1410"/>
                    <a:pt x="1423" y="1387"/>
                    <a:pt x="1606" y="1387"/>
                  </a:cubicBezTo>
                  <a:cubicBezTo>
                    <a:pt x="1651" y="1387"/>
                    <a:pt x="1694" y="1389"/>
                    <a:pt x="1734" y="1392"/>
                  </a:cubicBezTo>
                  <a:cubicBezTo>
                    <a:pt x="2156" y="1426"/>
                    <a:pt x="2647" y="1522"/>
                    <a:pt x="3033" y="1675"/>
                  </a:cubicBezTo>
                  <a:cubicBezTo>
                    <a:pt x="3372" y="1810"/>
                    <a:pt x="3654" y="2041"/>
                    <a:pt x="3976" y="2207"/>
                  </a:cubicBezTo>
                  <a:cubicBezTo>
                    <a:pt x="4014" y="2227"/>
                    <a:pt x="4065" y="2247"/>
                    <a:pt x="4119" y="2263"/>
                  </a:cubicBezTo>
                  <a:cubicBezTo>
                    <a:pt x="4201" y="2289"/>
                    <a:pt x="4293" y="2306"/>
                    <a:pt x="4374" y="2306"/>
                  </a:cubicBezTo>
                  <a:cubicBezTo>
                    <a:pt x="4555" y="2306"/>
                    <a:pt x="4683" y="2220"/>
                    <a:pt x="4540" y="1937"/>
                  </a:cubicBezTo>
                  <a:cubicBezTo>
                    <a:pt x="4153" y="1176"/>
                    <a:pt x="3467" y="627"/>
                    <a:pt x="2604" y="314"/>
                  </a:cubicBezTo>
                  <a:cubicBezTo>
                    <a:pt x="2240" y="183"/>
                    <a:pt x="1861" y="69"/>
                    <a:pt x="1474" y="31"/>
                  </a:cubicBezTo>
                  <a:cubicBezTo>
                    <a:pt x="1399" y="24"/>
                    <a:pt x="1250" y="0"/>
                    <a:pt x="112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2375;p44"/>
            <p:cNvSpPr/>
            <p:nvPr/>
          </p:nvSpPr>
          <p:spPr>
            <a:xfrm>
              <a:off x="5150975" y="3289450"/>
              <a:ext cx="82650" cy="46525"/>
            </a:xfrm>
            <a:custGeom>
              <a:avLst/>
              <a:gdLst/>
              <a:ahLst/>
              <a:cxnLst/>
              <a:rect l="l" t="t" r="r" b="b"/>
              <a:pathLst>
                <a:path w="3306" h="1861" extrusionOk="0">
                  <a:moveTo>
                    <a:pt x="1455" y="112"/>
                  </a:moveTo>
                  <a:cubicBezTo>
                    <a:pt x="1442" y="180"/>
                    <a:pt x="1427" y="258"/>
                    <a:pt x="1411" y="339"/>
                  </a:cubicBezTo>
                  <a:cubicBezTo>
                    <a:pt x="1373" y="537"/>
                    <a:pt x="1332" y="734"/>
                    <a:pt x="1332" y="734"/>
                  </a:cubicBezTo>
                  <a:lnTo>
                    <a:pt x="1272" y="1132"/>
                  </a:lnTo>
                  <a:cubicBezTo>
                    <a:pt x="1256" y="1226"/>
                    <a:pt x="1241" y="1319"/>
                    <a:pt x="1229" y="1394"/>
                  </a:cubicBezTo>
                  <a:cubicBezTo>
                    <a:pt x="1235" y="1394"/>
                    <a:pt x="1243" y="1394"/>
                    <a:pt x="1250" y="1394"/>
                  </a:cubicBezTo>
                  <a:cubicBezTo>
                    <a:pt x="1257" y="1394"/>
                    <a:pt x="1264" y="1394"/>
                    <a:pt x="1269" y="1395"/>
                  </a:cubicBezTo>
                  <a:cubicBezTo>
                    <a:pt x="1274" y="1395"/>
                    <a:pt x="1280" y="1396"/>
                    <a:pt x="1285" y="1396"/>
                  </a:cubicBezTo>
                  <a:cubicBezTo>
                    <a:pt x="1309" y="1328"/>
                    <a:pt x="1336" y="1241"/>
                    <a:pt x="1362" y="1152"/>
                  </a:cubicBezTo>
                  <a:cubicBezTo>
                    <a:pt x="1420" y="955"/>
                    <a:pt x="1461" y="757"/>
                    <a:pt x="1461" y="757"/>
                  </a:cubicBezTo>
                  <a:cubicBezTo>
                    <a:pt x="1461" y="757"/>
                    <a:pt x="1490" y="555"/>
                    <a:pt x="1504" y="351"/>
                  </a:cubicBezTo>
                  <a:cubicBezTo>
                    <a:pt x="1509" y="271"/>
                    <a:pt x="1512" y="193"/>
                    <a:pt x="1515" y="126"/>
                  </a:cubicBezTo>
                  <a:cubicBezTo>
                    <a:pt x="1494" y="120"/>
                    <a:pt x="1475" y="116"/>
                    <a:pt x="1455" y="112"/>
                  </a:cubicBezTo>
                  <a:close/>
                  <a:moveTo>
                    <a:pt x="141" y="101"/>
                  </a:moveTo>
                  <a:lnTo>
                    <a:pt x="141" y="101"/>
                  </a:lnTo>
                  <a:cubicBezTo>
                    <a:pt x="114" y="105"/>
                    <a:pt x="89" y="112"/>
                    <a:pt x="64" y="119"/>
                  </a:cubicBezTo>
                  <a:cubicBezTo>
                    <a:pt x="51" y="174"/>
                    <a:pt x="39" y="235"/>
                    <a:pt x="33" y="296"/>
                  </a:cubicBezTo>
                  <a:cubicBezTo>
                    <a:pt x="1" y="551"/>
                    <a:pt x="47" y="803"/>
                    <a:pt x="47" y="803"/>
                  </a:cubicBezTo>
                  <a:cubicBezTo>
                    <a:pt x="47" y="803"/>
                    <a:pt x="101" y="1052"/>
                    <a:pt x="206" y="1282"/>
                  </a:cubicBezTo>
                  <a:cubicBezTo>
                    <a:pt x="221" y="1319"/>
                    <a:pt x="237" y="1355"/>
                    <a:pt x="255" y="1388"/>
                  </a:cubicBezTo>
                  <a:cubicBezTo>
                    <a:pt x="283" y="1394"/>
                    <a:pt x="314" y="1396"/>
                    <a:pt x="344" y="1400"/>
                  </a:cubicBezTo>
                  <a:cubicBezTo>
                    <a:pt x="327" y="1353"/>
                    <a:pt x="309" y="1302"/>
                    <a:pt x="291" y="1251"/>
                  </a:cubicBezTo>
                  <a:cubicBezTo>
                    <a:pt x="213" y="1017"/>
                    <a:pt x="175" y="780"/>
                    <a:pt x="175" y="780"/>
                  </a:cubicBezTo>
                  <a:cubicBezTo>
                    <a:pt x="175" y="780"/>
                    <a:pt x="120" y="545"/>
                    <a:pt x="126" y="302"/>
                  </a:cubicBezTo>
                  <a:cubicBezTo>
                    <a:pt x="126" y="234"/>
                    <a:pt x="133" y="165"/>
                    <a:pt x="141" y="101"/>
                  </a:cubicBezTo>
                  <a:close/>
                  <a:moveTo>
                    <a:pt x="659" y="0"/>
                  </a:moveTo>
                  <a:cubicBezTo>
                    <a:pt x="655" y="43"/>
                    <a:pt x="653" y="85"/>
                    <a:pt x="653" y="127"/>
                  </a:cubicBezTo>
                  <a:cubicBezTo>
                    <a:pt x="647" y="362"/>
                    <a:pt x="658" y="596"/>
                    <a:pt x="658" y="596"/>
                  </a:cubicBezTo>
                  <a:cubicBezTo>
                    <a:pt x="658" y="596"/>
                    <a:pt x="681" y="828"/>
                    <a:pt x="721" y="1059"/>
                  </a:cubicBezTo>
                  <a:cubicBezTo>
                    <a:pt x="743" y="1190"/>
                    <a:pt x="769" y="1315"/>
                    <a:pt x="793" y="1402"/>
                  </a:cubicBezTo>
                  <a:cubicBezTo>
                    <a:pt x="808" y="1402"/>
                    <a:pt x="822" y="1400"/>
                    <a:pt x="837" y="1400"/>
                  </a:cubicBezTo>
                  <a:cubicBezTo>
                    <a:pt x="831" y="1313"/>
                    <a:pt x="821" y="1183"/>
                    <a:pt x="813" y="1051"/>
                  </a:cubicBezTo>
                  <a:cubicBezTo>
                    <a:pt x="800" y="820"/>
                    <a:pt x="787" y="587"/>
                    <a:pt x="787" y="587"/>
                  </a:cubicBezTo>
                  <a:lnTo>
                    <a:pt x="743" y="126"/>
                  </a:lnTo>
                  <a:cubicBezTo>
                    <a:pt x="740" y="84"/>
                    <a:pt x="739" y="45"/>
                    <a:pt x="739" y="4"/>
                  </a:cubicBezTo>
                  <a:cubicBezTo>
                    <a:pt x="712" y="3"/>
                    <a:pt x="685" y="3"/>
                    <a:pt x="659" y="0"/>
                  </a:cubicBezTo>
                  <a:close/>
                  <a:moveTo>
                    <a:pt x="1890" y="229"/>
                  </a:moveTo>
                  <a:cubicBezTo>
                    <a:pt x="1869" y="308"/>
                    <a:pt x="1848" y="397"/>
                    <a:pt x="1825" y="486"/>
                  </a:cubicBezTo>
                  <a:cubicBezTo>
                    <a:pt x="1759" y="733"/>
                    <a:pt x="1679" y="975"/>
                    <a:pt x="1679" y="975"/>
                  </a:cubicBezTo>
                  <a:cubicBezTo>
                    <a:pt x="1679" y="975"/>
                    <a:pt x="1622" y="1197"/>
                    <a:pt x="1551" y="1427"/>
                  </a:cubicBezTo>
                  <a:cubicBezTo>
                    <a:pt x="1583" y="1433"/>
                    <a:pt x="1616" y="1437"/>
                    <a:pt x="1649" y="1442"/>
                  </a:cubicBezTo>
                  <a:cubicBezTo>
                    <a:pt x="1737" y="1221"/>
                    <a:pt x="1805" y="1011"/>
                    <a:pt x="1805" y="1011"/>
                  </a:cubicBezTo>
                  <a:cubicBezTo>
                    <a:pt x="1805" y="1011"/>
                    <a:pt x="1869" y="760"/>
                    <a:pt x="1914" y="505"/>
                  </a:cubicBezTo>
                  <a:cubicBezTo>
                    <a:pt x="1929" y="417"/>
                    <a:pt x="1941" y="328"/>
                    <a:pt x="1950" y="250"/>
                  </a:cubicBezTo>
                  <a:lnTo>
                    <a:pt x="1890" y="229"/>
                  </a:lnTo>
                  <a:close/>
                  <a:moveTo>
                    <a:pt x="2976" y="734"/>
                  </a:moveTo>
                  <a:cubicBezTo>
                    <a:pt x="2935" y="796"/>
                    <a:pt x="2911" y="837"/>
                    <a:pt x="2911" y="837"/>
                  </a:cubicBezTo>
                  <a:cubicBezTo>
                    <a:pt x="2911" y="837"/>
                    <a:pt x="2793" y="1056"/>
                    <a:pt x="2712" y="1291"/>
                  </a:cubicBezTo>
                  <a:cubicBezTo>
                    <a:pt x="2657" y="1448"/>
                    <a:pt x="2618" y="1605"/>
                    <a:pt x="2603" y="1697"/>
                  </a:cubicBezTo>
                  <a:cubicBezTo>
                    <a:pt x="2615" y="1700"/>
                    <a:pt x="2625" y="1705"/>
                    <a:pt x="2636" y="1711"/>
                  </a:cubicBezTo>
                  <a:cubicBezTo>
                    <a:pt x="2671" y="1630"/>
                    <a:pt x="2730" y="1475"/>
                    <a:pt x="2799" y="1326"/>
                  </a:cubicBezTo>
                  <a:cubicBezTo>
                    <a:pt x="2900" y="1106"/>
                    <a:pt x="3025" y="901"/>
                    <a:pt x="3025" y="901"/>
                  </a:cubicBezTo>
                  <a:cubicBezTo>
                    <a:pt x="3025" y="901"/>
                    <a:pt x="3046" y="862"/>
                    <a:pt x="3077" y="803"/>
                  </a:cubicBezTo>
                  <a:cubicBezTo>
                    <a:pt x="3043" y="780"/>
                    <a:pt x="3009" y="756"/>
                    <a:pt x="2976" y="734"/>
                  </a:cubicBezTo>
                  <a:close/>
                  <a:moveTo>
                    <a:pt x="3228" y="915"/>
                  </a:moveTo>
                  <a:cubicBezTo>
                    <a:pt x="3127" y="1093"/>
                    <a:pt x="3046" y="1264"/>
                    <a:pt x="3046" y="1264"/>
                  </a:cubicBezTo>
                  <a:cubicBezTo>
                    <a:pt x="3046" y="1264"/>
                    <a:pt x="2962" y="1473"/>
                    <a:pt x="2899" y="1689"/>
                  </a:cubicBezTo>
                  <a:cubicBezTo>
                    <a:pt x="2885" y="1734"/>
                    <a:pt x="2873" y="1778"/>
                    <a:pt x="2861" y="1821"/>
                  </a:cubicBezTo>
                  <a:cubicBezTo>
                    <a:pt x="2882" y="1835"/>
                    <a:pt x="2905" y="1847"/>
                    <a:pt x="2927" y="1860"/>
                  </a:cubicBezTo>
                  <a:cubicBezTo>
                    <a:pt x="2946" y="1815"/>
                    <a:pt x="2965" y="1766"/>
                    <a:pt x="2984" y="1719"/>
                  </a:cubicBezTo>
                  <a:cubicBezTo>
                    <a:pt x="3069" y="1514"/>
                    <a:pt x="3164" y="1314"/>
                    <a:pt x="3164" y="1314"/>
                  </a:cubicBezTo>
                  <a:cubicBezTo>
                    <a:pt x="3164" y="1314"/>
                    <a:pt x="3229" y="1152"/>
                    <a:pt x="3306" y="975"/>
                  </a:cubicBezTo>
                  <a:cubicBezTo>
                    <a:pt x="3282" y="957"/>
                    <a:pt x="3255" y="936"/>
                    <a:pt x="3228" y="915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2376;p44"/>
            <p:cNvSpPr/>
            <p:nvPr/>
          </p:nvSpPr>
          <p:spPr>
            <a:xfrm>
              <a:off x="5141450" y="3301350"/>
              <a:ext cx="114975" cy="45850"/>
            </a:xfrm>
            <a:custGeom>
              <a:avLst/>
              <a:gdLst/>
              <a:ahLst/>
              <a:cxnLst/>
              <a:rect l="l" t="t" r="r" b="b"/>
              <a:pathLst>
                <a:path w="4599" h="1834" extrusionOk="0">
                  <a:moveTo>
                    <a:pt x="85" y="0"/>
                  </a:moveTo>
                  <a:lnTo>
                    <a:pt x="85" y="0"/>
                  </a:lnTo>
                  <a:cubicBezTo>
                    <a:pt x="0" y="266"/>
                    <a:pt x="78" y="602"/>
                    <a:pt x="305" y="781"/>
                  </a:cubicBezTo>
                  <a:cubicBezTo>
                    <a:pt x="463" y="906"/>
                    <a:pt x="687" y="935"/>
                    <a:pt x="921" y="935"/>
                  </a:cubicBezTo>
                  <a:cubicBezTo>
                    <a:pt x="1126" y="935"/>
                    <a:pt x="1338" y="913"/>
                    <a:pt x="1521" y="913"/>
                  </a:cubicBezTo>
                  <a:cubicBezTo>
                    <a:pt x="1566" y="913"/>
                    <a:pt x="1609" y="914"/>
                    <a:pt x="1650" y="918"/>
                  </a:cubicBezTo>
                  <a:cubicBezTo>
                    <a:pt x="2072" y="951"/>
                    <a:pt x="2563" y="1047"/>
                    <a:pt x="2949" y="1201"/>
                  </a:cubicBezTo>
                  <a:cubicBezTo>
                    <a:pt x="3286" y="1336"/>
                    <a:pt x="3570" y="1568"/>
                    <a:pt x="3892" y="1732"/>
                  </a:cubicBezTo>
                  <a:cubicBezTo>
                    <a:pt x="3930" y="1754"/>
                    <a:pt x="3981" y="1774"/>
                    <a:pt x="4035" y="1790"/>
                  </a:cubicBezTo>
                  <a:cubicBezTo>
                    <a:pt x="4117" y="1816"/>
                    <a:pt x="4208" y="1833"/>
                    <a:pt x="4289" y="1833"/>
                  </a:cubicBezTo>
                  <a:cubicBezTo>
                    <a:pt x="4470" y="1833"/>
                    <a:pt x="4599" y="1746"/>
                    <a:pt x="4455" y="1460"/>
                  </a:cubicBezTo>
                  <a:cubicBezTo>
                    <a:pt x="4306" y="1169"/>
                    <a:pt x="4112" y="907"/>
                    <a:pt x="3883" y="680"/>
                  </a:cubicBezTo>
                  <a:lnTo>
                    <a:pt x="3883" y="680"/>
                  </a:lnTo>
                  <a:cubicBezTo>
                    <a:pt x="3963" y="918"/>
                    <a:pt x="4083" y="1359"/>
                    <a:pt x="3878" y="1359"/>
                  </a:cubicBezTo>
                  <a:cubicBezTo>
                    <a:pt x="3867" y="1359"/>
                    <a:pt x="3855" y="1357"/>
                    <a:pt x="3842" y="1355"/>
                  </a:cubicBezTo>
                  <a:cubicBezTo>
                    <a:pt x="3504" y="1283"/>
                    <a:pt x="2825" y="553"/>
                    <a:pt x="1550" y="553"/>
                  </a:cubicBezTo>
                  <a:cubicBezTo>
                    <a:pt x="1538" y="553"/>
                    <a:pt x="1527" y="553"/>
                    <a:pt x="1515" y="553"/>
                  </a:cubicBezTo>
                  <a:cubicBezTo>
                    <a:pt x="1501" y="554"/>
                    <a:pt x="1487" y="554"/>
                    <a:pt x="1472" y="554"/>
                  </a:cubicBezTo>
                  <a:cubicBezTo>
                    <a:pt x="459" y="554"/>
                    <a:pt x="158" y="175"/>
                    <a:pt x="8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2377;p44"/>
            <p:cNvSpPr/>
            <p:nvPr/>
          </p:nvSpPr>
          <p:spPr>
            <a:xfrm>
              <a:off x="4976400" y="3658350"/>
              <a:ext cx="90975" cy="107225"/>
            </a:xfrm>
            <a:custGeom>
              <a:avLst/>
              <a:gdLst/>
              <a:ahLst/>
              <a:cxnLst/>
              <a:rect l="l" t="t" r="r" b="b"/>
              <a:pathLst>
                <a:path w="3639" h="4289" extrusionOk="0">
                  <a:moveTo>
                    <a:pt x="1794" y="1"/>
                  </a:moveTo>
                  <a:cubicBezTo>
                    <a:pt x="1497" y="1"/>
                    <a:pt x="1113" y="63"/>
                    <a:pt x="951" y="356"/>
                  </a:cubicBezTo>
                  <a:cubicBezTo>
                    <a:pt x="668" y="863"/>
                    <a:pt x="0" y="1880"/>
                    <a:pt x="155" y="3110"/>
                  </a:cubicBezTo>
                  <a:cubicBezTo>
                    <a:pt x="155" y="3110"/>
                    <a:pt x="730" y="2618"/>
                    <a:pt x="1318" y="2618"/>
                  </a:cubicBezTo>
                  <a:cubicBezTo>
                    <a:pt x="1454" y="2618"/>
                    <a:pt x="1592" y="2644"/>
                    <a:pt x="1723" y="2710"/>
                  </a:cubicBezTo>
                  <a:cubicBezTo>
                    <a:pt x="2090" y="2893"/>
                    <a:pt x="2424" y="3143"/>
                    <a:pt x="2714" y="3440"/>
                  </a:cubicBezTo>
                  <a:cubicBezTo>
                    <a:pt x="2998" y="3730"/>
                    <a:pt x="3151" y="4012"/>
                    <a:pt x="3420" y="4288"/>
                  </a:cubicBezTo>
                  <a:cubicBezTo>
                    <a:pt x="3638" y="3979"/>
                    <a:pt x="3444" y="3417"/>
                    <a:pt x="3292" y="3137"/>
                  </a:cubicBezTo>
                  <a:cubicBezTo>
                    <a:pt x="3160" y="2897"/>
                    <a:pt x="2964" y="2897"/>
                    <a:pt x="2801" y="2684"/>
                  </a:cubicBezTo>
                  <a:cubicBezTo>
                    <a:pt x="2671" y="2513"/>
                    <a:pt x="2520" y="2377"/>
                    <a:pt x="2424" y="2165"/>
                  </a:cubicBezTo>
                  <a:cubicBezTo>
                    <a:pt x="2277" y="1841"/>
                    <a:pt x="2203" y="1485"/>
                    <a:pt x="2176" y="1131"/>
                  </a:cubicBezTo>
                  <a:cubicBezTo>
                    <a:pt x="2164" y="976"/>
                    <a:pt x="2281" y="120"/>
                    <a:pt x="2214" y="50"/>
                  </a:cubicBezTo>
                  <a:cubicBezTo>
                    <a:pt x="2201" y="37"/>
                    <a:pt x="2192" y="30"/>
                    <a:pt x="2187" y="30"/>
                  </a:cubicBezTo>
                  <a:cubicBezTo>
                    <a:pt x="2185" y="30"/>
                    <a:pt x="2184" y="32"/>
                    <a:pt x="2184" y="35"/>
                  </a:cubicBezTo>
                  <a:cubicBezTo>
                    <a:pt x="2184" y="35"/>
                    <a:pt x="2013" y="1"/>
                    <a:pt x="1794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2378;p44"/>
            <p:cNvSpPr/>
            <p:nvPr/>
          </p:nvSpPr>
          <p:spPr>
            <a:xfrm>
              <a:off x="4976400" y="3658350"/>
              <a:ext cx="90975" cy="107225"/>
            </a:xfrm>
            <a:custGeom>
              <a:avLst/>
              <a:gdLst/>
              <a:ahLst/>
              <a:cxnLst/>
              <a:rect l="l" t="t" r="r" b="b"/>
              <a:pathLst>
                <a:path w="3639" h="4289" extrusionOk="0">
                  <a:moveTo>
                    <a:pt x="1794" y="1"/>
                  </a:moveTo>
                  <a:cubicBezTo>
                    <a:pt x="1497" y="1"/>
                    <a:pt x="1113" y="63"/>
                    <a:pt x="951" y="356"/>
                  </a:cubicBezTo>
                  <a:cubicBezTo>
                    <a:pt x="668" y="863"/>
                    <a:pt x="0" y="1880"/>
                    <a:pt x="155" y="3110"/>
                  </a:cubicBezTo>
                  <a:cubicBezTo>
                    <a:pt x="155" y="3110"/>
                    <a:pt x="730" y="2618"/>
                    <a:pt x="1318" y="2618"/>
                  </a:cubicBezTo>
                  <a:cubicBezTo>
                    <a:pt x="1454" y="2618"/>
                    <a:pt x="1592" y="2644"/>
                    <a:pt x="1723" y="2710"/>
                  </a:cubicBezTo>
                  <a:cubicBezTo>
                    <a:pt x="2090" y="2893"/>
                    <a:pt x="2424" y="3143"/>
                    <a:pt x="2714" y="3440"/>
                  </a:cubicBezTo>
                  <a:cubicBezTo>
                    <a:pt x="2998" y="3730"/>
                    <a:pt x="3151" y="4012"/>
                    <a:pt x="3420" y="4288"/>
                  </a:cubicBezTo>
                  <a:cubicBezTo>
                    <a:pt x="3638" y="3979"/>
                    <a:pt x="3444" y="3417"/>
                    <a:pt x="3292" y="3137"/>
                  </a:cubicBezTo>
                  <a:cubicBezTo>
                    <a:pt x="3160" y="2897"/>
                    <a:pt x="2964" y="2897"/>
                    <a:pt x="2801" y="2684"/>
                  </a:cubicBezTo>
                  <a:cubicBezTo>
                    <a:pt x="2671" y="2513"/>
                    <a:pt x="2520" y="2377"/>
                    <a:pt x="2424" y="2165"/>
                  </a:cubicBezTo>
                  <a:cubicBezTo>
                    <a:pt x="2277" y="1841"/>
                    <a:pt x="2203" y="1485"/>
                    <a:pt x="2176" y="1131"/>
                  </a:cubicBezTo>
                  <a:cubicBezTo>
                    <a:pt x="2164" y="976"/>
                    <a:pt x="2281" y="120"/>
                    <a:pt x="2214" y="50"/>
                  </a:cubicBezTo>
                  <a:cubicBezTo>
                    <a:pt x="2201" y="37"/>
                    <a:pt x="2192" y="30"/>
                    <a:pt x="2187" y="30"/>
                  </a:cubicBezTo>
                  <a:cubicBezTo>
                    <a:pt x="2185" y="30"/>
                    <a:pt x="2184" y="32"/>
                    <a:pt x="2184" y="35"/>
                  </a:cubicBezTo>
                  <a:cubicBezTo>
                    <a:pt x="2184" y="35"/>
                    <a:pt x="2013" y="1"/>
                    <a:pt x="17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2379;p44"/>
            <p:cNvSpPr/>
            <p:nvPr/>
          </p:nvSpPr>
          <p:spPr>
            <a:xfrm>
              <a:off x="5113525" y="3651000"/>
              <a:ext cx="87375" cy="110025"/>
            </a:xfrm>
            <a:custGeom>
              <a:avLst/>
              <a:gdLst/>
              <a:ahLst/>
              <a:cxnLst/>
              <a:rect l="l" t="t" r="r" b="b"/>
              <a:pathLst>
                <a:path w="3495" h="4401" extrusionOk="0">
                  <a:moveTo>
                    <a:pt x="1581" y="0"/>
                  </a:moveTo>
                  <a:cubicBezTo>
                    <a:pt x="1348" y="0"/>
                    <a:pt x="1166" y="33"/>
                    <a:pt x="1166" y="33"/>
                  </a:cubicBezTo>
                  <a:cubicBezTo>
                    <a:pt x="1166" y="30"/>
                    <a:pt x="1165" y="29"/>
                    <a:pt x="1162" y="29"/>
                  </a:cubicBezTo>
                  <a:cubicBezTo>
                    <a:pt x="1158" y="29"/>
                    <a:pt x="1147" y="36"/>
                    <a:pt x="1133" y="49"/>
                  </a:cubicBezTo>
                  <a:cubicBezTo>
                    <a:pt x="1063" y="114"/>
                    <a:pt x="1189" y="963"/>
                    <a:pt x="1175" y="1112"/>
                  </a:cubicBezTo>
                  <a:cubicBezTo>
                    <a:pt x="1147" y="1466"/>
                    <a:pt x="1069" y="1814"/>
                    <a:pt x="912" y="2135"/>
                  </a:cubicBezTo>
                  <a:cubicBezTo>
                    <a:pt x="810" y="2345"/>
                    <a:pt x="649" y="2480"/>
                    <a:pt x="511" y="2649"/>
                  </a:cubicBezTo>
                  <a:cubicBezTo>
                    <a:pt x="337" y="2862"/>
                    <a:pt x="304" y="2913"/>
                    <a:pt x="163" y="3149"/>
                  </a:cubicBezTo>
                  <a:cubicBezTo>
                    <a:pt x="0" y="3426"/>
                    <a:pt x="39" y="4096"/>
                    <a:pt x="274" y="4400"/>
                  </a:cubicBezTo>
                  <a:cubicBezTo>
                    <a:pt x="274" y="4401"/>
                    <a:pt x="275" y="4401"/>
                    <a:pt x="275" y="4401"/>
                  </a:cubicBezTo>
                  <a:cubicBezTo>
                    <a:pt x="299" y="4401"/>
                    <a:pt x="460" y="3894"/>
                    <a:pt x="474" y="3843"/>
                  </a:cubicBezTo>
                  <a:cubicBezTo>
                    <a:pt x="541" y="3593"/>
                    <a:pt x="636" y="3310"/>
                    <a:pt x="850" y="3147"/>
                  </a:cubicBezTo>
                  <a:cubicBezTo>
                    <a:pt x="1087" y="2966"/>
                    <a:pt x="1384" y="2803"/>
                    <a:pt x="1659" y="2675"/>
                  </a:cubicBezTo>
                  <a:cubicBezTo>
                    <a:pt x="1799" y="2610"/>
                    <a:pt x="1945" y="2584"/>
                    <a:pt x="2090" y="2584"/>
                  </a:cubicBezTo>
                  <a:cubicBezTo>
                    <a:pt x="2717" y="2584"/>
                    <a:pt x="3331" y="3071"/>
                    <a:pt x="3331" y="3071"/>
                  </a:cubicBezTo>
                  <a:cubicBezTo>
                    <a:pt x="3494" y="1857"/>
                    <a:pt x="2782" y="853"/>
                    <a:pt x="2481" y="350"/>
                  </a:cubicBezTo>
                  <a:cubicBezTo>
                    <a:pt x="2307" y="61"/>
                    <a:pt x="1897" y="0"/>
                    <a:pt x="158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2380;p44"/>
            <p:cNvSpPr/>
            <p:nvPr/>
          </p:nvSpPr>
          <p:spPr>
            <a:xfrm>
              <a:off x="5113525" y="3651000"/>
              <a:ext cx="87375" cy="110025"/>
            </a:xfrm>
            <a:custGeom>
              <a:avLst/>
              <a:gdLst/>
              <a:ahLst/>
              <a:cxnLst/>
              <a:rect l="l" t="t" r="r" b="b"/>
              <a:pathLst>
                <a:path w="3495" h="4401" extrusionOk="0">
                  <a:moveTo>
                    <a:pt x="1581" y="0"/>
                  </a:moveTo>
                  <a:cubicBezTo>
                    <a:pt x="1348" y="0"/>
                    <a:pt x="1166" y="33"/>
                    <a:pt x="1166" y="33"/>
                  </a:cubicBezTo>
                  <a:cubicBezTo>
                    <a:pt x="1166" y="30"/>
                    <a:pt x="1165" y="29"/>
                    <a:pt x="1162" y="29"/>
                  </a:cubicBezTo>
                  <a:cubicBezTo>
                    <a:pt x="1158" y="29"/>
                    <a:pt x="1147" y="36"/>
                    <a:pt x="1133" y="49"/>
                  </a:cubicBezTo>
                  <a:cubicBezTo>
                    <a:pt x="1063" y="114"/>
                    <a:pt x="1189" y="963"/>
                    <a:pt x="1175" y="1112"/>
                  </a:cubicBezTo>
                  <a:cubicBezTo>
                    <a:pt x="1147" y="1466"/>
                    <a:pt x="1069" y="1814"/>
                    <a:pt x="912" y="2135"/>
                  </a:cubicBezTo>
                  <a:cubicBezTo>
                    <a:pt x="810" y="2345"/>
                    <a:pt x="649" y="2480"/>
                    <a:pt x="511" y="2649"/>
                  </a:cubicBezTo>
                  <a:cubicBezTo>
                    <a:pt x="337" y="2862"/>
                    <a:pt x="304" y="2913"/>
                    <a:pt x="163" y="3149"/>
                  </a:cubicBezTo>
                  <a:cubicBezTo>
                    <a:pt x="0" y="3426"/>
                    <a:pt x="39" y="4096"/>
                    <a:pt x="274" y="4400"/>
                  </a:cubicBezTo>
                  <a:cubicBezTo>
                    <a:pt x="274" y="4401"/>
                    <a:pt x="275" y="4401"/>
                    <a:pt x="275" y="4401"/>
                  </a:cubicBezTo>
                  <a:cubicBezTo>
                    <a:pt x="299" y="4401"/>
                    <a:pt x="460" y="3894"/>
                    <a:pt x="474" y="3843"/>
                  </a:cubicBezTo>
                  <a:cubicBezTo>
                    <a:pt x="541" y="3593"/>
                    <a:pt x="636" y="3310"/>
                    <a:pt x="850" y="3147"/>
                  </a:cubicBezTo>
                  <a:cubicBezTo>
                    <a:pt x="1087" y="2966"/>
                    <a:pt x="1384" y="2803"/>
                    <a:pt x="1659" y="2675"/>
                  </a:cubicBezTo>
                  <a:cubicBezTo>
                    <a:pt x="1799" y="2610"/>
                    <a:pt x="1945" y="2584"/>
                    <a:pt x="2090" y="2584"/>
                  </a:cubicBezTo>
                  <a:cubicBezTo>
                    <a:pt x="2717" y="2584"/>
                    <a:pt x="3331" y="3071"/>
                    <a:pt x="3331" y="3071"/>
                  </a:cubicBezTo>
                  <a:cubicBezTo>
                    <a:pt x="3494" y="1857"/>
                    <a:pt x="2782" y="853"/>
                    <a:pt x="2481" y="350"/>
                  </a:cubicBezTo>
                  <a:cubicBezTo>
                    <a:pt x="2307" y="61"/>
                    <a:pt x="1897" y="0"/>
                    <a:pt x="15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2381;p44"/>
            <p:cNvSpPr/>
            <p:nvPr/>
          </p:nvSpPr>
          <p:spPr>
            <a:xfrm>
              <a:off x="4986000" y="3669350"/>
              <a:ext cx="13075" cy="25900"/>
            </a:xfrm>
            <a:custGeom>
              <a:avLst/>
              <a:gdLst/>
              <a:ahLst/>
              <a:cxnLst/>
              <a:rect l="l" t="t" r="r" b="b"/>
              <a:pathLst>
                <a:path w="523" h="1036" extrusionOk="0">
                  <a:moveTo>
                    <a:pt x="523" y="1"/>
                  </a:moveTo>
                  <a:cubicBezTo>
                    <a:pt x="520" y="5"/>
                    <a:pt x="516" y="6"/>
                    <a:pt x="513" y="10"/>
                  </a:cubicBezTo>
                  <a:cubicBezTo>
                    <a:pt x="370" y="264"/>
                    <a:pt x="162" y="613"/>
                    <a:pt x="1" y="1035"/>
                  </a:cubicBezTo>
                  <a:lnTo>
                    <a:pt x="523" y="1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2382;p44"/>
            <p:cNvSpPr/>
            <p:nvPr/>
          </p:nvSpPr>
          <p:spPr>
            <a:xfrm>
              <a:off x="4999100" y="3658400"/>
              <a:ext cx="68250" cy="107125"/>
            </a:xfrm>
            <a:custGeom>
              <a:avLst/>
              <a:gdLst/>
              <a:ahLst/>
              <a:cxnLst/>
              <a:rect l="l" t="t" r="r" b="b"/>
              <a:pathLst>
                <a:path w="2730" h="4285" extrusionOk="0">
                  <a:moveTo>
                    <a:pt x="887" y="0"/>
                  </a:moveTo>
                  <a:cubicBezTo>
                    <a:pt x="591" y="0"/>
                    <a:pt x="207" y="62"/>
                    <a:pt x="45" y="355"/>
                  </a:cubicBezTo>
                  <a:lnTo>
                    <a:pt x="0" y="440"/>
                  </a:lnTo>
                  <a:cubicBezTo>
                    <a:pt x="80" y="366"/>
                    <a:pt x="163" y="319"/>
                    <a:pt x="247" y="319"/>
                  </a:cubicBezTo>
                  <a:cubicBezTo>
                    <a:pt x="282" y="319"/>
                    <a:pt x="318" y="328"/>
                    <a:pt x="353" y="346"/>
                  </a:cubicBezTo>
                  <a:cubicBezTo>
                    <a:pt x="857" y="607"/>
                    <a:pt x="874" y="1738"/>
                    <a:pt x="944" y="1982"/>
                  </a:cubicBezTo>
                  <a:cubicBezTo>
                    <a:pt x="982" y="2109"/>
                    <a:pt x="805" y="2398"/>
                    <a:pt x="626" y="2643"/>
                  </a:cubicBezTo>
                  <a:cubicBezTo>
                    <a:pt x="689" y="2657"/>
                    <a:pt x="751" y="2677"/>
                    <a:pt x="813" y="2706"/>
                  </a:cubicBezTo>
                  <a:cubicBezTo>
                    <a:pt x="1179" y="2891"/>
                    <a:pt x="1515" y="3141"/>
                    <a:pt x="1805" y="3438"/>
                  </a:cubicBezTo>
                  <a:cubicBezTo>
                    <a:pt x="2088" y="3728"/>
                    <a:pt x="2242" y="4008"/>
                    <a:pt x="2509" y="4285"/>
                  </a:cubicBezTo>
                  <a:cubicBezTo>
                    <a:pt x="2729" y="3977"/>
                    <a:pt x="2535" y="3415"/>
                    <a:pt x="2381" y="3135"/>
                  </a:cubicBezTo>
                  <a:cubicBezTo>
                    <a:pt x="2250" y="2895"/>
                    <a:pt x="2055" y="2895"/>
                    <a:pt x="1891" y="2682"/>
                  </a:cubicBezTo>
                  <a:cubicBezTo>
                    <a:pt x="1760" y="2511"/>
                    <a:pt x="1611" y="2375"/>
                    <a:pt x="1515" y="2163"/>
                  </a:cubicBezTo>
                  <a:cubicBezTo>
                    <a:pt x="1368" y="1839"/>
                    <a:pt x="1294" y="1483"/>
                    <a:pt x="1267" y="1128"/>
                  </a:cubicBezTo>
                  <a:cubicBezTo>
                    <a:pt x="1255" y="976"/>
                    <a:pt x="1373" y="116"/>
                    <a:pt x="1307" y="49"/>
                  </a:cubicBezTo>
                  <a:cubicBezTo>
                    <a:pt x="1294" y="37"/>
                    <a:pt x="1285" y="30"/>
                    <a:pt x="1280" y="30"/>
                  </a:cubicBezTo>
                  <a:cubicBezTo>
                    <a:pt x="1279" y="30"/>
                    <a:pt x="1278" y="31"/>
                    <a:pt x="1278" y="34"/>
                  </a:cubicBezTo>
                  <a:cubicBezTo>
                    <a:pt x="1278" y="34"/>
                    <a:pt x="1106" y="0"/>
                    <a:pt x="8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2383;p44"/>
            <p:cNvSpPr/>
            <p:nvPr/>
          </p:nvSpPr>
          <p:spPr>
            <a:xfrm>
              <a:off x="5113525" y="3651000"/>
              <a:ext cx="58050" cy="110025"/>
            </a:xfrm>
            <a:custGeom>
              <a:avLst/>
              <a:gdLst/>
              <a:ahLst/>
              <a:cxnLst/>
              <a:rect l="l" t="t" r="r" b="b"/>
              <a:pathLst>
                <a:path w="2322" h="4401" extrusionOk="0">
                  <a:moveTo>
                    <a:pt x="1575" y="0"/>
                  </a:moveTo>
                  <a:cubicBezTo>
                    <a:pt x="1345" y="0"/>
                    <a:pt x="1166" y="32"/>
                    <a:pt x="1166" y="32"/>
                  </a:cubicBezTo>
                  <a:cubicBezTo>
                    <a:pt x="1166" y="29"/>
                    <a:pt x="1165" y="28"/>
                    <a:pt x="1162" y="28"/>
                  </a:cubicBezTo>
                  <a:cubicBezTo>
                    <a:pt x="1158" y="28"/>
                    <a:pt x="1147" y="35"/>
                    <a:pt x="1133" y="47"/>
                  </a:cubicBezTo>
                  <a:cubicBezTo>
                    <a:pt x="1062" y="114"/>
                    <a:pt x="1189" y="961"/>
                    <a:pt x="1175" y="1112"/>
                  </a:cubicBezTo>
                  <a:cubicBezTo>
                    <a:pt x="1147" y="1463"/>
                    <a:pt x="1070" y="1814"/>
                    <a:pt x="912" y="2135"/>
                  </a:cubicBezTo>
                  <a:cubicBezTo>
                    <a:pt x="810" y="2345"/>
                    <a:pt x="649" y="2480"/>
                    <a:pt x="511" y="2649"/>
                  </a:cubicBezTo>
                  <a:cubicBezTo>
                    <a:pt x="337" y="2862"/>
                    <a:pt x="302" y="2913"/>
                    <a:pt x="163" y="3149"/>
                  </a:cubicBezTo>
                  <a:cubicBezTo>
                    <a:pt x="0" y="3426"/>
                    <a:pt x="39" y="4096"/>
                    <a:pt x="274" y="4400"/>
                  </a:cubicBezTo>
                  <a:cubicBezTo>
                    <a:pt x="274" y="4401"/>
                    <a:pt x="275" y="4401"/>
                    <a:pt x="275" y="4401"/>
                  </a:cubicBezTo>
                  <a:cubicBezTo>
                    <a:pt x="299" y="4401"/>
                    <a:pt x="460" y="3894"/>
                    <a:pt x="474" y="3843"/>
                  </a:cubicBezTo>
                  <a:cubicBezTo>
                    <a:pt x="541" y="3593"/>
                    <a:pt x="634" y="3310"/>
                    <a:pt x="850" y="3147"/>
                  </a:cubicBezTo>
                  <a:cubicBezTo>
                    <a:pt x="1087" y="2966"/>
                    <a:pt x="1384" y="2801"/>
                    <a:pt x="1659" y="2675"/>
                  </a:cubicBezTo>
                  <a:cubicBezTo>
                    <a:pt x="1798" y="2610"/>
                    <a:pt x="1942" y="2585"/>
                    <a:pt x="2086" y="2585"/>
                  </a:cubicBezTo>
                  <a:cubicBezTo>
                    <a:pt x="2165" y="2585"/>
                    <a:pt x="2244" y="2592"/>
                    <a:pt x="2322" y="2606"/>
                  </a:cubicBezTo>
                  <a:cubicBezTo>
                    <a:pt x="1931" y="2292"/>
                    <a:pt x="1445" y="1779"/>
                    <a:pt x="1445" y="1164"/>
                  </a:cubicBezTo>
                  <a:cubicBezTo>
                    <a:pt x="1445" y="605"/>
                    <a:pt x="1724" y="249"/>
                    <a:pt x="1976" y="39"/>
                  </a:cubicBezTo>
                  <a:cubicBezTo>
                    <a:pt x="1841" y="10"/>
                    <a:pt x="1701" y="0"/>
                    <a:pt x="1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2384;p44"/>
            <p:cNvSpPr/>
            <p:nvPr/>
          </p:nvSpPr>
          <p:spPr>
            <a:xfrm>
              <a:off x="5041350" y="3771375"/>
              <a:ext cx="16150" cy="24400"/>
            </a:xfrm>
            <a:custGeom>
              <a:avLst/>
              <a:gdLst/>
              <a:ahLst/>
              <a:cxnLst/>
              <a:rect l="l" t="t" r="r" b="b"/>
              <a:pathLst>
                <a:path w="646" h="976" extrusionOk="0">
                  <a:moveTo>
                    <a:pt x="323" y="1"/>
                  </a:moveTo>
                  <a:cubicBezTo>
                    <a:pt x="143" y="1"/>
                    <a:pt x="0" y="219"/>
                    <a:pt x="0" y="489"/>
                  </a:cubicBezTo>
                  <a:cubicBezTo>
                    <a:pt x="0" y="759"/>
                    <a:pt x="146" y="976"/>
                    <a:pt x="323" y="976"/>
                  </a:cubicBezTo>
                  <a:cubicBezTo>
                    <a:pt x="501" y="976"/>
                    <a:pt x="645" y="759"/>
                    <a:pt x="645" y="489"/>
                  </a:cubicBezTo>
                  <a:cubicBezTo>
                    <a:pt x="645" y="220"/>
                    <a:pt x="499" y="3"/>
                    <a:pt x="32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2385;p44"/>
            <p:cNvSpPr/>
            <p:nvPr/>
          </p:nvSpPr>
          <p:spPr>
            <a:xfrm>
              <a:off x="5039625" y="3770100"/>
              <a:ext cx="16100" cy="24375"/>
            </a:xfrm>
            <a:custGeom>
              <a:avLst/>
              <a:gdLst/>
              <a:ahLst/>
              <a:cxnLst/>
              <a:rect l="l" t="t" r="r" b="b"/>
              <a:pathLst>
                <a:path w="644" h="975" extrusionOk="0">
                  <a:moveTo>
                    <a:pt x="323" y="0"/>
                  </a:moveTo>
                  <a:cubicBezTo>
                    <a:pt x="144" y="0"/>
                    <a:pt x="1" y="217"/>
                    <a:pt x="1" y="487"/>
                  </a:cubicBezTo>
                  <a:cubicBezTo>
                    <a:pt x="1" y="757"/>
                    <a:pt x="145" y="974"/>
                    <a:pt x="323" y="974"/>
                  </a:cubicBezTo>
                  <a:cubicBezTo>
                    <a:pt x="501" y="974"/>
                    <a:pt x="644" y="757"/>
                    <a:pt x="644" y="487"/>
                  </a:cubicBezTo>
                  <a:cubicBezTo>
                    <a:pt x="644" y="219"/>
                    <a:pt x="500" y="2"/>
                    <a:pt x="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2386;p44"/>
            <p:cNvSpPr/>
            <p:nvPr/>
          </p:nvSpPr>
          <p:spPr>
            <a:xfrm>
              <a:off x="5039800" y="3773725"/>
              <a:ext cx="15925" cy="20775"/>
            </a:xfrm>
            <a:custGeom>
              <a:avLst/>
              <a:gdLst/>
              <a:ahLst/>
              <a:cxnLst/>
              <a:rect l="l" t="t" r="r" b="b"/>
              <a:pathLst>
                <a:path w="637" h="831" extrusionOk="0">
                  <a:moveTo>
                    <a:pt x="545" y="1"/>
                  </a:moveTo>
                  <a:lnTo>
                    <a:pt x="545" y="1"/>
                  </a:lnTo>
                  <a:cubicBezTo>
                    <a:pt x="548" y="28"/>
                    <a:pt x="549" y="54"/>
                    <a:pt x="549" y="82"/>
                  </a:cubicBezTo>
                  <a:cubicBezTo>
                    <a:pt x="549" y="352"/>
                    <a:pt x="401" y="569"/>
                    <a:pt x="219" y="569"/>
                  </a:cubicBezTo>
                  <a:cubicBezTo>
                    <a:pt x="135" y="569"/>
                    <a:pt x="58" y="522"/>
                    <a:pt x="0" y="445"/>
                  </a:cubicBezTo>
                  <a:lnTo>
                    <a:pt x="0" y="445"/>
                  </a:lnTo>
                  <a:cubicBezTo>
                    <a:pt x="30" y="666"/>
                    <a:pt x="159" y="831"/>
                    <a:pt x="316" y="831"/>
                  </a:cubicBezTo>
                  <a:cubicBezTo>
                    <a:pt x="493" y="831"/>
                    <a:pt x="637" y="613"/>
                    <a:pt x="637" y="344"/>
                  </a:cubicBezTo>
                  <a:cubicBezTo>
                    <a:pt x="637" y="210"/>
                    <a:pt x="602" y="89"/>
                    <a:pt x="54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2387;p44"/>
            <p:cNvSpPr/>
            <p:nvPr/>
          </p:nvSpPr>
          <p:spPr>
            <a:xfrm>
              <a:off x="5042200" y="3840575"/>
              <a:ext cx="16125" cy="24375"/>
            </a:xfrm>
            <a:custGeom>
              <a:avLst/>
              <a:gdLst/>
              <a:ahLst/>
              <a:cxnLst/>
              <a:rect l="l" t="t" r="r" b="b"/>
              <a:pathLst>
                <a:path w="645" h="975" extrusionOk="0">
                  <a:moveTo>
                    <a:pt x="322" y="1"/>
                  </a:moveTo>
                  <a:cubicBezTo>
                    <a:pt x="143" y="1"/>
                    <a:pt x="0" y="218"/>
                    <a:pt x="0" y="488"/>
                  </a:cubicBezTo>
                  <a:cubicBezTo>
                    <a:pt x="0" y="757"/>
                    <a:pt x="146" y="975"/>
                    <a:pt x="322" y="975"/>
                  </a:cubicBezTo>
                  <a:cubicBezTo>
                    <a:pt x="501" y="975"/>
                    <a:pt x="645" y="757"/>
                    <a:pt x="645" y="488"/>
                  </a:cubicBezTo>
                  <a:cubicBezTo>
                    <a:pt x="645" y="218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2388;p44"/>
            <p:cNvSpPr/>
            <p:nvPr/>
          </p:nvSpPr>
          <p:spPr>
            <a:xfrm>
              <a:off x="5040475" y="3839275"/>
              <a:ext cx="16100" cy="24375"/>
            </a:xfrm>
            <a:custGeom>
              <a:avLst/>
              <a:gdLst/>
              <a:ahLst/>
              <a:cxnLst/>
              <a:rect l="l" t="t" r="r" b="b"/>
              <a:pathLst>
                <a:path w="644" h="975" extrusionOk="0">
                  <a:moveTo>
                    <a:pt x="323" y="0"/>
                  </a:moveTo>
                  <a:cubicBezTo>
                    <a:pt x="143" y="0"/>
                    <a:pt x="0" y="217"/>
                    <a:pt x="0" y="487"/>
                  </a:cubicBezTo>
                  <a:cubicBezTo>
                    <a:pt x="0" y="757"/>
                    <a:pt x="143" y="974"/>
                    <a:pt x="323" y="974"/>
                  </a:cubicBezTo>
                  <a:cubicBezTo>
                    <a:pt x="501" y="974"/>
                    <a:pt x="644" y="757"/>
                    <a:pt x="644" y="487"/>
                  </a:cubicBezTo>
                  <a:cubicBezTo>
                    <a:pt x="644" y="217"/>
                    <a:pt x="501" y="0"/>
                    <a:pt x="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2389;p44"/>
            <p:cNvSpPr/>
            <p:nvPr/>
          </p:nvSpPr>
          <p:spPr>
            <a:xfrm>
              <a:off x="5040625" y="3842875"/>
              <a:ext cx="15950" cy="20775"/>
            </a:xfrm>
            <a:custGeom>
              <a:avLst/>
              <a:gdLst/>
              <a:ahLst/>
              <a:cxnLst/>
              <a:rect l="l" t="t" r="r" b="b"/>
              <a:pathLst>
                <a:path w="638" h="831" extrusionOk="0">
                  <a:moveTo>
                    <a:pt x="546" y="0"/>
                  </a:moveTo>
                  <a:lnTo>
                    <a:pt x="546" y="0"/>
                  </a:lnTo>
                  <a:cubicBezTo>
                    <a:pt x="549" y="27"/>
                    <a:pt x="550" y="53"/>
                    <a:pt x="550" y="81"/>
                  </a:cubicBezTo>
                  <a:cubicBezTo>
                    <a:pt x="550" y="351"/>
                    <a:pt x="402" y="568"/>
                    <a:pt x="220" y="568"/>
                  </a:cubicBezTo>
                  <a:cubicBezTo>
                    <a:pt x="136" y="568"/>
                    <a:pt x="59" y="521"/>
                    <a:pt x="1" y="444"/>
                  </a:cubicBezTo>
                  <a:lnTo>
                    <a:pt x="1" y="444"/>
                  </a:lnTo>
                  <a:cubicBezTo>
                    <a:pt x="31" y="665"/>
                    <a:pt x="160" y="830"/>
                    <a:pt x="317" y="830"/>
                  </a:cubicBezTo>
                  <a:cubicBezTo>
                    <a:pt x="493" y="830"/>
                    <a:pt x="638" y="613"/>
                    <a:pt x="638" y="343"/>
                  </a:cubicBezTo>
                  <a:cubicBezTo>
                    <a:pt x="638" y="210"/>
                    <a:pt x="603" y="88"/>
                    <a:pt x="54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2390;p44"/>
            <p:cNvSpPr/>
            <p:nvPr/>
          </p:nvSpPr>
          <p:spPr>
            <a:xfrm>
              <a:off x="5032775" y="3737150"/>
              <a:ext cx="3325" cy="135900"/>
            </a:xfrm>
            <a:custGeom>
              <a:avLst/>
              <a:gdLst/>
              <a:ahLst/>
              <a:cxnLst/>
              <a:rect l="l" t="t" r="r" b="b"/>
              <a:pathLst>
                <a:path w="133" h="5436" extrusionOk="0">
                  <a:moveTo>
                    <a:pt x="67" y="0"/>
                  </a:moveTo>
                  <a:cubicBezTo>
                    <a:pt x="29" y="0"/>
                    <a:pt x="1" y="3088"/>
                    <a:pt x="1" y="3088"/>
                  </a:cubicBezTo>
                  <a:cubicBezTo>
                    <a:pt x="1" y="3088"/>
                    <a:pt x="14" y="4517"/>
                    <a:pt x="34" y="5430"/>
                  </a:cubicBezTo>
                  <a:cubicBezTo>
                    <a:pt x="57" y="5430"/>
                    <a:pt x="79" y="5433"/>
                    <a:pt x="99" y="5435"/>
                  </a:cubicBezTo>
                  <a:cubicBezTo>
                    <a:pt x="119" y="4521"/>
                    <a:pt x="133" y="3088"/>
                    <a:pt x="133" y="3088"/>
                  </a:cubicBezTo>
                  <a:cubicBezTo>
                    <a:pt x="133" y="3088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2391;p44"/>
            <p:cNvSpPr/>
            <p:nvPr/>
          </p:nvSpPr>
          <p:spPr>
            <a:xfrm>
              <a:off x="5143400" y="3725100"/>
              <a:ext cx="4200" cy="145050"/>
            </a:xfrm>
            <a:custGeom>
              <a:avLst/>
              <a:gdLst/>
              <a:ahLst/>
              <a:cxnLst/>
              <a:rect l="l" t="t" r="r" b="b"/>
              <a:pathLst>
                <a:path w="168" h="5802" extrusionOk="0">
                  <a:moveTo>
                    <a:pt x="33" y="1"/>
                  </a:moveTo>
                  <a:cubicBezTo>
                    <a:pt x="27" y="1"/>
                    <a:pt x="23" y="45"/>
                    <a:pt x="19" y="125"/>
                  </a:cubicBezTo>
                  <a:cubicBezTo>
                    <a:pt x="18" y="204"/>
                    <a:pt x="14" y="318"/>
                    <a:pt x="10" y="454"/>
                  </a:cubicBezTo>
                  <a:cubicBezTo>
                    <a:pt x="4" y="728"/>
                    <a:pt x="0" y="1089"/>
                    <a:pt x="3" y="1452"/>
                  </a:cubicBezTo>
                  <a:lnTo>
                    <a:pt x="19" y="2902"/>
                  </a:lnTo>
                  <a:cubicBezTo>
                    <a:pt x="19" y="2902"/>
                    <a:pt x="48" y="3625"/>
                    <a:pt x="75" y="4351"/>
                  </a:cubicBezTo>
                  <a:cubicBezTo>
                    <a:pt x="88" y="4714"/>
                    <a:pt x="100" y="5076"/>
                    <a:pt x="111" y="5348"/>
                  </a:cubicBezTo>
                  <a:cubicBezTo>
                    <a:pt x="119" y="5621"/>
                    <a:pt x="129" y="5801"/>
                    <a:pt x="138" y="5801"/>
                  </a:cubicBezTo>
                  <a:cubicBezTo>
                    <a:pt x="142" y="5801"/>
                    <a:pt x="146" y="5756"/>
                    <a:pt x="149" y="5676"/>
                  </a:cubicBezTo>
                  <a:cubicBezTo>
                    <a:pt x="152" y="5598"/>
                    <a:pt x="154" y="5484"/>
                    <a:pt x="160" y="5348"/>
                  </a:cubicBezTo>
                  <a:cubicBezTo>
                    <a:pt x="165" y="5074"/>
                    <a:pt x="168" y="4711"/>
                    <a:pt x="166" y="4350"/>
                  </a:cubicBezTo>
                  <a:lnTo>
                    <a:pt x="149" y="2900"/>
                  </a:lnTo>
                  <a:cubicBezTo>
                    <a:pt x="149" y="2900"/>
                    <a:pt x="120" y="2175"/>
                    <a:pt x="93" y="1451"/>
                  </a:cubicBezTo>
                  <a:cubicBezTo>
                    <a:pt x="81" y="1088"/>
                    <a:pt x="71" y="725"/>
                    <a:pt x="60" y="454"/>
                  </a:cubicBezTo>
                  <a:cubicBezTo>
                    <a:pt x="52" y="181"/>
                    <a:pt x="41" y="1"/>
                    <a:pt x="3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2392;p44"/>
            <p:cNvSpPr/>
            <p:nvPr/>
          </p:nvSpPr>
          <p:spPr>
            <a:xfrm>
              <a:off x="5125325" y="3777175"/>
              <a:ext cx="14350" cy="3300"/>
            </a:xfrm>
            <a:custGeom>
              <a:avLst/>
              <a:gdLst/>
              <a:ahLst/>
              <a:cxnLst/>
              <a:rect l="l" t="t" r="r" b="b"/>
              <a:pathLst>
                <a:path w="574" h="132" extrusionOk="0">
                  <a:moveTo>
                    <a:pt x="288" y="1"/>
                  </a:moveTo>
                  <a:cubicBezTo>
                    <a:pt x="288" y="1"/>
                    <a:pt x="0" y="30"/>
                    <a:pt x="0" y="65"/>
                  </a:cubicBezTo>
                  <a:cubicBezTo>
                    <a:pt x="0" y="103"/>
                    <a:pt x="288" y="131"/>
                    <a:pt x="288" y="131"/>
                  </a:cubicBezTo>
                  <a:cubicBezTo>
                    <a:pt x="288" y="131"/>
                    <a:pt x="574" y="103"/>
                    <a:pt x="574" y="65"/>
                  </a:cubicBezTo>
                  <a:cubicBezTo>
                    <a:pt x="574" y="29"/>
                    <a:pt x="288" y="1"/>
                    <a:pt x="28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2393;p44"/>
            <p:cNvSpPr/>
            <p:nvPr/>
          </p:nvSpPr>
          <p:spPr>
            <a:xfrm>
              <a:off x="5129000" y="3849900"/>
              <a:ext cx="14350" cy="3275"/>
            </a:xfrm>
            <a:custGeom>
              <a:avLst/>
              <a:gdLst/>
              <a:ahLst/>
              <a:cxnLst/>
              <a:rect l="l" t="t" r="r" b="b"/>
              <a:pathLst>
                <a:path w="574" h="131" extrusionOk="0">
                  <a:moveTo>
                    <a:pt x="286" y="0"/>
                  </a:moveTo>
                  <a:cubicBezTo>
                    <a:pt x="286" y="0"/>
                    <a:pt x="0" y="30"/>
                    <a:pt x="0" y="66"/>
                  </a:cubicBezTo>
                  <a:cubicBezTo>
                    <a:pt x="0" y="103"/>
                    <a:pt x="286" y="131"/>
                    <a:pt x="286" y="131"/>
                  </a:cubicBezTo>
                  <a:cubicBezTo>
                    <a:pt x="286" y="131"/>
                    <a:pt x="574" y="103"/>
                    <a:pt x="574" y="66"/>
                  </a:cubicBezTo>
                  <a:cubicBezTo>
                    <a:pt x="574" y="30"/>
                    <a:pt x="286" y="0"/>
                    <a:pt x="28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2394;p44"/>
            <p:cNvSpPr/>
            <p:nvPr/>
          </p:nvSpPr>
          <p:spPr>
            <a:xfrm>
              <a:off x="4987350" y="3671050"/>
              <a:ext cx="15900" cy="54850"/>
            </a:xfrm>
            <a:custGeom>
              <a:avLst/>
              <a:gdLst/>
              <a:ahLst/>
              <a:cxnLst/>
              <a:rect l="l" t="t" r="r" b="b"/>
              <a:pathLst>
                <a:path w="636" h="2194" extrusionOk="0">
                  <a:moveTo>
                    <a:pt x="619" y="0"/>
                  </a:moveTo>
                  <a:cubicBezTo>
                    <a:pt x="600" y="0"/>
                    <a:pt x="440" y="306"/>
                    <a:pt x="323" y="629"/>
                  </a:cubicBezTo>
                  <a:cubicBezTo>
                    <a:pt x="199" y="955"/>
                    <a:pt x="117" y="1295"/>
                    <a:pt x="117" y="1295"/>
                  </a:cubicBezTo>
                  <a:cubicBezTo>
                    <a:pt x="117" y="1295"/>
                    <a:pt x="83" y="1452"/>
                    <a:pt x="56" y="1647"/>
                  </a:cubicBezTo>
                  <a:cubicBezTo>
                    <a:pt x="41" y="1746"/>
                    <a:pt x="29" y="1854"/>
                    <a:pt x="21" y="1956"/>
                  </a:cubicBezTo>
                  <a:cubicBezTo>
                    <a:pt x="21" y="1991"/>
                    <a:pt x="1" y="2105"/>
                    <a:pt x="25" y="2145"/>
                  </a:cubicBezTo>
                  <a:cubicBezTo>
                    <a:pt x="37" y="2169"/>
                    <a:pt x="55" y="2191"/>
                    <a:pt x="83" y="2194"/>
                  </a:cubicBezTo>
                  <a:cubicBezTo>
                    <a:pt x="99" y="2191"/>
                    <a:pt x="108" y="2178"/>
                    <a:pt x="129" y="2171"/>
                  </a:cubicBezTo>
                  <a:cubicBezTo>
                    <a:pt x="165" y="2111"/>
                    <a:pt x="200" y="2079"/>
                    <a:pt x="222" y="2063"/>
                  </a:cubicBezTo>
                  <a:cubicBezTo>
                    <a:pt x="245" y="2044"/>
                    <a:pt x="269" y="2029"/>
                    <a:pt x="292" y="2016"/>
                  </a:cubicBezTo>
                  <a:cubicBezTo>
                    <a:pt x="339" y="1993"/>
                    <a:pt x="381" y="1978"/>
                    <a:pt x="417" y="1971"/>
                  </a:cubicBezTo>
                  <a:cubicBezTo>
                    <a:pt x="488" y="1959"/>
                    <a:pt x="525" y="1963"/>
                    <a:pt x="525" y="1956"/>
                  </a:cubicBezTo>
                  <a:cubicBezTo>
                    <a:pt x="527" y="1952"/>
                    <a:pt x="492" y="1935"/>
                    <a:pt x="413" y="1933"/>
                  </a:cubicBezTo>
                  <a:cubicBezTo>
                    <a:pt x="374" y="1936"/>
                    <a:pt x="327" y="1945"/>
                    <a:pt x="272" y="1967"/>
                  </a:cubicBezTo>
                  <a:cubicBezTo>
                    <a:pt x="222" y="1985"/>
                    <a:pt x="141" y="2044"/>
                    <a:pt x="127" y="2064"/>
                  </a:cubicBezTo>
                  <a:cubicBezTo>
                    <a:pt x="121" y="2070"/>
                    <a:pt x="117" y="2078"/>
                    <a:pt x="110" y="2079"/>
                  </a:cubicBezTo>
                  <a:cubicBezTo>
                    <a:pt x="100" y="2076"/>
                    <a:pt x="96" y="2063"/>
                    <a:pt x="96" y="2052"/>
                  </a:cubicBezTo>
                  <a:cubicBezTo>
                    <a:pt x="98" y="2025"/>
                    <a:pt x="103" y="2030"/>
                    <a:pt x="111" y="1967"/>
                  </a:cubicBezTo>
                  <a:cubicBezTo>
                    <a:pt x="127" y="1867"/>
                    <a:pt x="148" y="1762"/>
                    <a:pt x="165" y="1666"/>
                  </a:cubicBezTo>
                  <a:cubicBezTo>
                    <a:pt x="204" y="1476"/>
                    <a:pt x="243" y="1324"/>
                    <a:pt x="243" y="1324"/>
                  </a:cubicBezTo>
                  <a:cubicBezTo>
                    <a:pt x="243" y="1324"/>
                    <a:pt x="311" y="986"/>
                    <a:pt x="411" y="659"/>
                  </a:cubicBezTo>
                  <a:cubicBezTo>
                    <a:pt x="506" y="328"/>
                    <a:pt x="636" y="8"/>
                    <a:pt x="620" y="0"/>
                  </a:cubicBezTo>
                  <a:cubicBezTo>
                    <a:pt x="620" y="0"/>
                    <a:pt x="619" y="0"/>
                    <a:pt x="6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2395;p44"/>
            <p:cNvSpPr/>
            <p:nvPr/>
          </p:nvSpPr>
          <p:spPr>
            <a:xfrm>
              <a:off x="5165275" y="3662075"/>
              <a:ext cx="27075" cy="48800"/>
            </a:xfrm>
            <a:custGeom>
              <a:avLst/>
              <a:gdLst/>
              <a:ahLst/>
              <a:cxnLst/>
              <a:rect l="l" t="t" r="r" b="b"/>
              <a:pathLst>
                <a:path w="1083" h="1952" extrusionOk="0">
                  <a:moveTo>
                    <a:pt x="10" y="1"/>
                  </a:moveTo>
                  <a:cubicBezTo>
                    <a:pt x="8" y="1"/>
                    <a:pt x="6" y="1"/>
                    <a:pt x="6" y="2"/>
                  </a:cubicBezTo>
                  <a:cubicBezTo>
                    <a:pt x="1" y="11"/>
                    <a:pt x="70" y="48"/>
                    <a:pt x="144" y="134"/>
                  </a:cubicBezTo>
                  <a:cubicBezTo>
                    <a:pt x="218" y="218"/>
                    <a:pt x="291" y="352"/>
                    <a:pt x="362" y="491"/>
                  </a:cubicBezTo>
                  <a:cubicBezTo>
                    <a:pt x="505" y="767"/>
                    <a:pt x="627" y="1050"/>
                    <a:pt x="627" y="1050"/>
                  </a:cubicBezTo>
                  <a:cubicBezTo>
                    <a:pt x="627" y="1050"/>
                    <a:pt x="627" y="1049"/>
                    <a:pt x="627" y="1049"/>
                  </a:cubicBezTo>
                  <a:cubicBezTo>
                    <a:pt x="633" y="1049"/>
                    <a:pt x="959" y="1755"/>
                    <a:pt x="942" y="1755"/>
                  </a:cubicBezTo>
                  <a:cubicBezTo>
                    <a:pt x="941" y="1755"/>
                    <a:pt x="939" y="1752"/>
                    <a:pt x="936" y="1747"/>
                  </a:cubicBezTo>
                  <a:cubicBezTo>
                    <a:pt x="913" y="1727"/>
                    <a:pt x="891" y="1711"/>
                    <a:pt x="868" y="1700"/>
                  </a:cubicBezTo>
                  <a:cubicBezTo>
                    <a:pt x="846" y="1689"/>
                    <a:pt x="814" y="1681"/>
                    <a:pt x="794" y="1681"/>
                  </a:cubicBezTo>
                  <a:cubicBezTo>
                    <a:pt x="793" y="1681"/>
                    <a:pt x="791" y="1681"/>
                    <a:pt x="790" y="1681"/>
                  </a:cubicBezTo>
                  <a:cubicBezTo>
                    <a:pt x="748" y="1681"/>
                    <a:pt x="736" y="1693"/>
                    <a:pt x="736" y="1695"/>
                  </a:cubicBezTo>
                  <a:cubicBezTo>
                    <a:pt x="737" y="1700"/>
                    <a:pt x="751" y="1697"/>
                    <a:pt x="790" y="1706"/>
                  </a:cubicBezTo>
                  <a:cubicBezTo>
                    <a:pt x="810" y="1711"/>
                    <a:pt x="828" y="1712"/>
                    <a:pt x="864" y="1735"/>
                  </a:cubicBezTo>
                  <a:cubicBezTo>
                    <a:pt x="899" y="1755"/>
                    <a:pt x="949" y="1812"/>
                    <a:pt x="1044" y="1925"/>
                  </a:cubicBezTo>
                  <a:cubicBezTo>
                    <a:pt x="1050" y="1928"/>
                    <a:pt x="1057" y="1929"/>
                    <a:pt x="1065" y="1936"/>
                  </a:cubicBezTo>
                  <a:cubicBezTo>
                    <a:pt x="1068" y="1940"/>
                    <a:pt x="1072" y="1942"/>
                    <a:pt x="1077" y="1947"/>
                  </a:cubicBezTo>
                  <a:cubicBezTo>
                    <a:pt x="1078" y="1948"/>
                    <a:pt x="1081" y="1952"/>
                    <a:pt x="1082" y="1952"/>
                  </a:cubicBezTo>
                  <a:cubicBezTo>
                    <a:pt x="1082" y="1952"/>
                    <a:pt x="1082" y="1951"/>
                    <a:pt x="1081" y="1950"/>
                  </a:cubicBezTo>
                  <a:lnTo>
                    <a:pt x="1077" y="1934"/>
                  </a:lnTo>
                  <a:cubicBezTo>
                    <a:pt x="1061" y="1880"/>
                    <a:pt x="1044" y="1816"/>
                    <a:pt x="1023" y="1749"/>
                  </a:cubicBezTo>
                  <a:cubicBezTo>
                    <a:pt x="1003" y="1685"/>
                    <a:pt x="979" y="1616"/>
                    <a:pt x="957" y="1545"/>
                  </a:cubicBezTo>
                  <a:cubicBezTo>
                    <a:pt x="938" y="1491"/>
                    <a:pt x="920" y="1437"/>
                    <a:pt x="902" y="1384"/>
                  </a:cubicBezTo>
                  <a:cubicBezTo>
                    <a:pt x="825" y="1175"/>
                    <a:pt x="747" y="996"/>
                    <a:pt x="747" y="996"/>
                  </a:cubicBezTo>
                  <a:cubicBezTo>
                    <a:pt x="747" y="996"/>
                    <a:pt x="608" y="713"/>
                    <a:pt x="443" y="446"/>
                  </a:cubicBezTo>
                  <a:cubicBezTo>
                    <a:pt x="364" y="315"/>
                    <a:pt x="275" y="177"/>
                    <a:pt x="182" y="99"/>
                  </a:cubicBezTo>
                  <a:cubicBezTo>
                    <a:pt x="99" y="25"/>
                    <a:pt x="27" y="1"/>
                    <a:pt x="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2396;p44"/>
            <p:cNvSpPr/>
            <p:nvPr/>
          </p:nvSpPr>
          <p:spPr>
            <a:xfrm>
              <a:off x="4848850" y="3737775"/>
              <a:ext cx="33900" cy="61350"/>
            </a:xfrm>
            <a:custGeom>
              <a:avLst/>
              <a:gdLst/>
              <a:ahLst/>
              <a:cxnLst/>
              <a:rect l="l" t="t" r="r" b="b"/>
              <a:pathLst>
                <a:path w="1356" h="2454" extrusionOk="0">
                  <a:moveTo>
                    <a:pt x="1350" y="0"/>
                  </a:moveTo>
                  <a:cubicBezTo>
                    <a:pt x="1336" y="0"/>
                    <a:pt x="1257" y="35"/>
                    <a:pt x="1158" y="114"/>
                  </a:cubicBezTo>
                  <a:cubicBezTo>
                    <a:pt x="1050" y="197"/>
                    <a:pt x="928" y="333"/>
                    <a:pt x="830" y="485"/>
                  </a:cubicBezTo>
                  <a:cubicBezTo>
                    <a:pt x="733" y="635"/>
                    <a:pt x="653" y="797"/>
                    <a:pt x="598" y="918"/>
                  </a:cubicBezTo>
                  <a:cubicBezTo>
                    <a:pt x="544" y="1040"/>
                    <a:pt x="509" y="1121"/>
                    <a:pt x="509" y="1121"/>
                  </a:cubicBezTo>
                  <a:cubicBezTo>
                    <a:pt x="509" y="1121"/>
                    <a:pt x="0" y="2440"/>
                    <a:pt x="34" y="2453"/>
                  </a:cubicBezTo>
                  <a:cubicBezTo>
                    <a:pt x="34" y="2453"/>
                    <a:pt x="34" y="2454"/>
                    <a:pt x="34" y="2454"/>
                  </a:cubicBezTo>
                  <a:cubicBezTo>
                    <a:pt x="73" y="2454"/>
                    <a:pt x="630" y="1169"/>
                    <a:pt x="630" y="1169"/>
                  </a:cubicBezTo>
                  <a:cubicBezTo>
                    <a:pt x="630" y="1169"/>
                    <a:pt x="663" y="1088"/>
                    <a:pt x="708" y="965"/>
                  </a:cubicBezTo>
                  <a:cubicBezTo>
                    <a:pt x="758" y="844"/>
                    <a:pt x="826" y="683"/>
                    <a:pt x="909" y="532"/>
                  </a:cubicBezTo>
                  <a:cubicBezTo>
                    <a:pt x="994" y="380"/>
                    <a:pt x="1098" y="242"/>
                    <a:pt x="1191" y="151"/>
                  </a:cubicBezTo>
                  <a:cubicBezTo>
                    <a:pt x="1284" y="60"/>
                    <a:pt x="1356" y="9"/>
                    <a:pt x="1352" y="1"/>
                  </a:cubicBezTo>
                  <a:cubicBezTo>
                    <a:pt x="1352" y="1"/>
                    <a:pt x="1351" y="0"/>
                    <a:pt x="135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2397;p44"/>
            <p:cNvSpPr/>
            <p:nvPr/>
          </p:nvSpPr>
          <p:spPr>
            <a:xfrm>
              <a:off x="4887525" y="3729225"/>
              <a:ext cx="8725" cy="5100"/>
            </a:xfrm>
            <a:custGeom>
              <a:avLst/>
              <a:gdLst/>
              <a:ahLst/>
              <a:cxnLst/>
              <a:rect l="l" t="t" r="r" b="b"/>
              <a:pathLst>
                <a:path w="349" h="204" extrusionOk="0">
                  <a:moveTo>
                    <a:pt x="210" y="147"/>
                  </a:moveTo>
                  <a:cubicBezTo>
                    <a:pt x="210" y="147"/>
                    <a:pt x="210" y="147"/>
                    <a:pt x="210" y="147"/>
                  </a:cubicBezTo>
                  <a:cubicBezTo>
                    <a:pt x="210" y="147"/>
                    <a:pt x="210" y="147"/>
                    <a:pt x="210" y="147"/>
                  </a:cubicBezTo>
                  <a:close/>
                  <a:moveTo>
                    <a:pt x="302" y="1"/>
                  </a:moveTo>
                  <a:cubicBezTo>
                    <a:pt x="243" y="1"/>
                    <a:pt x="143" y="31"/>
                    <a:pt x="143" y="34"/>
                  </a:cubicBezTo>
                  <a:cubicBezTo>
                    <a:pt x="143" y="34"/>
                    <a:pt x="143" y="34"/>
                    <a:pt x="143" y="34"/>
                  </a:cubicBezTo>
                  <a:cubicBezTo>
                    <a:pt x="134" y="34"/>
                    <a:pt x="1" y="172"/>
                    <a:pt x="30" y="200"/>
                  </a:cubicBezTo>
                  <a:cubicBezTo>
                    <a:pt x="33" y="202"/>
                    <a:pt x="37" y="203"/>
                    <a:pt x="43" y="203"/>
                  </a:cubicBezTo>
                  <a:cubicBezTo>
                    <a:pt x="86" y="203"/>
                    <a:pt x="198" y="147"/>
                    <a:pt x="209" y="147"/>
                  </a:cubicBezTo>
                  <a:cubicBezTo>
                    <a:pt x="209" y="147"/>
                    <a:pt x="209" y="147"/>
                    <a:pt x="210" y="147"/>
                  </a:cubicBezTo>
                  <a:lnTo>
                    <a:pt x="210" y="147"/>
                  </a:lnTo>
                  <a:cubicBezTo>
                    <a:pt x="206" y="141"/>
                    <a:pt x="349" y="46"/>
                    <a:pt x="342" y="16"/>
                  </a:cubicBezTo>
                  <a:cubicBezTo>
                    <a:pt x="339" y="5"/>
                    <a:pt x="323" y="1"/>
                    <a:pt x="30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2398;p44"/>
            <p:cNvSpPr/>
            <p:nvPr/>
          </p:nvSpPr>
          <p:spPr>
            <a:xfrm>
              <a:off x="4926300" y="3712125"/>
              <a:ext cx="11675" cy="5125"/>
            </a:xfrm>
            <a:custGeom>
              <a:avLst/>
              <a:gdLst/>
              <a:ahLst/>
              <a:cxnLst/>
              <a:rect l="l" t="t" r="r" b="b"/>
              <a:pathLst>
                <a:path w="467" h="205" extrusionOk="0">
                  <a:moveTo>
                    <a:pt x="307" y="1"/>
                  </a:moveTo>
                  <a:cubicBezTo>
                    <a:pt x="250" y="1"/>
                    <a:pt x="201" y="12"/>
                    <a:pt x="201" y="12"/>
                  </a:cubicBezTo>
                  <a:cubicBezTo>
                    <a:pt x="201" y="12"/>
                    <a:pt x="137" y="41"/>
                    <a:pt x="86" y="87"/>
                  </a:cubicBezTo>
                  <a:cubicBezTo>
                    <a:pt x="35" y="131"/>
                    <a:pt x="1" y="189"/>
                    <a:pt x="14" y="201"/>
                  </a:cubicBezTo>
                  <a:cubicBezTo>
                    <a:pt x="17" y="204"/>
                    <a:pt x="20" y="205"/>
                    <a:pt x="24" y="205"/>
                  </a:cubicBezTo>
                  <a:cubicBezTo>
                    <a:pt x="45" y="205"/>
                    <a:pt x="88" y="181"/>
                    <a:pt x="134" y="165"/>
                  </a:cubicBezTo>
                  <a:cubicBezTo>
                    <a:pt x="187" y="147"/>
                    <a:pt x="241" y="137"/>
                    <a:pt x="241" y="137"/>
                  </a:cubicBezTo>
                  <a:cubicBezTo>
                    <a:pt x="241" y="137"/>
                    <a:pt x="291" y="111"/>
                    <a:pt x="345" y="95"/>
                  </a:cubicBezTo>
                  <a:cubicBezTo>
                    <a:pt x="399" y="77"/>
                    <a:pt x="460" y="69"/>
                    <a:pt x="462" y="50"/>
                  </a:cubicBezTo>
                  <a:cubicBezTo>
                    <a:pt x="466" y="33"/>
                    <a:pt x="404" y="7"/>
                    <a:pt x="335" y="2"/>
                  </a:cubicBezTo>
                  <a:cubicBezTo>
                    <a:pt x="326" y="1"/>
                    <a:pt x="316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2399;p44"/>
            <p:cNvSpPr/>
            <p:nvPr/>
          </p:nvSpPr>
          <p:spPr>
            <a:xfrm>
              <a:off x="5274175" y="3725425"/>
              <a:ext cx="52600" cy="64425"/>
            </a:xfrm>
            <a:custGeom>
              <a:avLst/>
              <a:gdLst/>
              <a:ahLst/>
              <a:cxnLst/>
              <a:rect l="l" t="t" r="r" b="b"/>
              <a:pathLst>
                <a:path w="2104" h="2577" extrusionOk="0">
                  <a:moveTo>
                    <a:pt x="9" y="1"/>
                  </a:moveTo>
                  <a:cubicBezTo>
                    <a:pt x="6" y="1"/>
                    <a:pt x="4" y="1"/>
                    <a:pt x="4" y="3"/>
                  </a:cubicBezTo>
                  <a:cubicBezTo>
                    <a:pt x="1" y="11"/>
                    <a:pt x="97" y="56"/>
                    <a:pt x="232" y="139"/>
                  </a:cubicBezTo>
                  <a:cubicBezTo>
                    <a:pt x="366" y="220"/>
                    <a:pt x="538" y="344"/>
                    <a:pt x="694" y="485"/>
                  </a:cubicBezTo>
                  <a:cubicBezTo>
                    <a:pt x="1009" y="765"/>
                    <a:pt x="1243" y="1115"/>
                    <a:pt x="1243" y="1115"/>
                  </a:cubicBezTo>
                  <a:cubicBezTo>
                    <a:pt x="1243" y="1115"/>
                    <a:pt x="1494" y="1451"/>
                    <a:pt x="1695" y="1825"/>
                  </a:cubicBezTo>
                  <a:cubicBezTo>
                    <a:pt x="1897" y="2192"/>
                    <a:pt x="2073" y="2577"/>
                    <a:pt x="2094" y="2577"/>
                  </a:cubicBezTo>
                  <a:cubicBezTo>
                    <a:pt x="2094" y="2577"/>
                    <a:pt x="2094" y="2577"/>
                    <a:pt x="2095" y="2576"/>
                  </a:cubicBezTo>
                  <a:cubicBezTo>
                    <a:pt x="2104" y="2572"/>
                    <a:pt x="2070" y="2471"/>
                    <a:pt x="2012" y="2326"/>
                  </a:cubicBezTo>
                  <a:cubicBezTo>
                    <a:pt x="1953" y="2176"/>
                    <a:pt x="1871" y="1980"/>
                    <a:pt x="1778" y="1786"/>
                  </a:cubicBezTo>
                  <a:cubicBezTo>
                    <a:pt x="1686" y="1593"/>
                    <a:pt x="1582" y="1404"/>
                    <a:pt x="1497" y="1268"/>
                  </a:cubicBezTo>
                  <a:cubicBezTo>
                    <a:pt x="1412" y="1129"/>
                    <a:pt x="1350" y="1041"/>
                    <a:pt x="1350" y="1041"/>
                  </a:cubicBezTo>
                  <a:cubicBezTo>
                    <a:pt x="1350" y="1041"/>
                    <a:pt x="1095" y="688"/>
                    <a:pt x="755" y="415"/>
                  </a:cubicBezTo>
                  <a:cubicBezTo>
                    <a:pt x="440" y="150"/>
                    <a:pt x="58" y="1"/>
                    <a:pt x="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2400;p44"/>
            <p:cNvSpPr/>
            <p:nvPr/>
          </p:nvSpPr>
          <p:spPr>
            <a:xfrm>
              <a:off x="5327175" y="3798075"/>
              <a:ext cx="7100" cy="9750"/>
            </a:xfrm>
            <a:custGeom>
              <a:avLst/>
              <a:gdLst/>
              <a:ahLst/>
              <a:cxnLst/>
              <a:rect l="l" t="t" r="r" b="b"/>
              <a:pathLst>
                <a:path w="284" h="390" extrusionOk="0">
                  <a:moveTo>
                    <a:pt x="38" y="1"/>
                  </a:moveTo>
                  <a:cubicBezTo>
                    <a:pt x="36" y="1"/>
                    <a:pt x="34" y="1"/>
                    <a:pt x="33" y="2"/>
                  </a:cubicBezTo>
                  <a:cubicBezTo>
                    <a:pt x="0" y="21"/>
                    <a:pt x="85" y="228"/>
                    <a:pt x="85" y="228"/>
                  </a:cubicBezTo>
                  <a:cubicBezTo>
                    <a:pt x="85" y="228"/>
                    <a:pt x="207" y="389"/>
                    <a:pt x="246" y="389"/>
                  </a:cubicBezTo>
                  <a:cubicBezTo>
                    <a:pt x="248" y="389"/>
                    <a:pt x="250" y="389"/>
                    <a:pt x="251" y="388"/>
                  </a:cubicBezTo>
                  <a:cubicBezTo>
                    <a:pt x="283" y="372"/>
                    <a:pt x="197" y="163"/>
                    <a:pt x="197" y="163"/>
                  </a:cubicBezTo>
                  <a:cubicBezTo>
                    <a:pt x="197" y="163"/>
                    <a:pt x="78" y="1"/>
                    <a:pt x="3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2401;p44"/>
            <p:cNvSpPr/>
            <p:nvPr/>
          </p:nvSpPr>
          <p:spPr>
            <a:xfrm>
              <a:off x="5065825" y="3745475"/>
              <a:ext cx="43300" cy="7675"/>
            </a:xfrm>
            <a:custGeom>
              <a:avLst/>
              <a:gdLst/>
              <a:ahLst/>
              <a:cxnLst/>
              <a:rect l="l" t="t" r="r" b="b"/>
              <a:pathLst>
                <a:path w="1732" h="307" extrusionOk="0">
                  <a:moveTo>
                    <a:pt x="1718" y="0"/>
                  </a:moveTo>
                  <a:cubicBezTo>
                    <a:pt x="1682" y="0"/>
                    <a:pt x="1496" y="79"/>
                    <a:pt x="1300" y="122"/>
                  </a:cubicBezTo>
                  <a:cubicBezTo>
                    <a:pt x="1089" y="170"/>
                    <a:pt x="874" y="176"/>
                    <a:pt x="874" y="176"/>
                  </a:cubicBezTo>
                  <a:cubicBezTo>
                    <a:pt x="874" y="176"/>
                    <a:pt x="766" y="187"/>
                    <a:pt x="626" y="187"/>
                  </a:cubicBezTo>
                  <a:cubicBezTo>
                    <a:pt x="569" y="187"/>
                    <a:pt x="506" y="185"/>
                    <a:pt x="443" y="180"/>
                  </a:cubicBezTo>
                  <a:cubicBezTo>
                    <a:pt x="251" y="166"/>
                    <a:pt x="63" y="116"/>
                    <a:pt x="18" y="116"/>
                  </a:cubicBezTo>
                  <a:cubicBezTo>
                    <a:pt x="12" y="116"/>
                    <a:pt x="8" y="117"/>
                    <a:pt x="7" y="119"/>
                  </a:cubicBezTo>
                  <a:cubicBezTo>
                    <a:pt x="1" y="134"/>
                    <a:pt x="206" y="231"/>
                    <a:pt x="430" y="272"/>
                  </a:cubicBezTo>
                  <a:cubicBezTo>
                    <a:pt x="585" y="302"/>
                    <a:pt x="743" y="306"/>
                    <a:pt x="825" y="306"/>
                  </a:cubicBezTo>
                  <a:cubicBezTo>
                    <a:pt x="860" y="306"/>
                    <a:pt x="882" y="305"/>
                    <a:pt x="882" y="305"/>
                  </a:cubicBezTo>
                  <a:cubicBezTo>
                    <a:pt x="882" y="305"/>
                    <a:pt x="1111" y="282"/>
                    <a:pt x="1325" y="208"/>
                  </a:cubicBezTo>
                  <a:cubicBezTo>
                    <a:pt x="1541" y="138"/>
                    <a:pt x="1731" y="17"/>
                    <a:pt x="1723" y="2"/>
                  </a:cubicBezTo>
                  <a:cubicBezTo>
                    <a:pt x="1723" y="1"/>
                    <a:pt x="1721" y="0"/>
                    <a:pt x="171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2402;p44"/>
            <p:cNvSpPr/>
            <p:nvPr/>
          </p:nvSpPr>
          <p:spPr>
            <a:xfrm>
              <a:off x="4831900" y="3126200"/>
              <a:ext cx="467625" cy="299950"/>
            </a:xfrm>
            <a:custGeom>
              <a:avLst/>
              <a:gdLst/>
              <a:ahLst/>
              <a:cxnLst/>
              <a:rect l="l" t="t" r="r" b="b"/>
              <a:pathLst>
                <a:path w="18705" h="11998" extrusionOk="0">
                  <a:moveTo>
                    <a:pt x="18551" y="6952"/>
                  </a:moveTo>
                  <a:cubicBezTo>
                    <a:pt x="18395" y="5616"/>
                    <a:pt x="17566" y="4246"/>
                    <a:pt x="16688" y="3276"/>
                  </a:cubicBezTo>
                  <a:cubicBezTo>
                    <a:pt x="14828" y="1222"/>
                    <a:pt x="12033" y="348"/>
                    <a:pt x="9404" y="217"/>
                  </a:cubicBezTo>
                  <a:cubicBezTo>
                    <a:pt x="5065" y="1"/>
                    <a:pt x="1" y="4318"/>
                    <a:pt x="926" y="9145"/>
                  </a:cubicBezTo>
                  <a:cubicBezTo>
                    <a:pt x="1094" y="10015"/>
                    <a:pt x="1376" y="10860"/>
                    <a:pt x="1471" y="11744"/>
                  </a:cubicBezTo>
                  <a:cubicBezTo>
                    <a:pt x="1478" y="11803"/>
                    <a:pt x="1484" y="11865"/>
                    <a:pt x="1490" y="11926"/>
                  </a:cubicBezTo>
                  <a:cubicBezTo>
                    <a:pt x="1509" y="11949"/>
                    <a:pt x="1525" y="11972"/>
                    <a:pt x="1544" y="11994"/>
                  </a:cubicBezTo>
                  <a:cubicBezTo>
                    <a:pt x="1544" y="11994"/>
                    <a:pt x="2136" y="10839"/>
                    <a:pt x="1579" y="9578"/>
                  </a:cubicBezTo>
                  <a:cubicBezTo>
                    <a:pt x="1579" y="9578"/>
                    <a:pt x="3007" y="7688"/>
                    <a:pt x="2066" y="6496"/>
                  </a:cubicBezTo>
                  <a:cubicBezTo>
                    <a:pt x="2066" y="6496"/>
                    <a:pt x="4258" y="6357"/>
                    <a:pt x="5268" y="5166"/>
                  </a:cubicBezTo>
                  <a:cubicBezTo>
                    <a:pt x="5268" y="5166"/>
                    <a:pt x="8225" y="6637"/>
                    <a:pt x="11043" y="4291"/>
                  </a:cubicBezTo>
                  <a:cubicBezTo>
                    <a:pt x="11043" y="4291"/>
                    <a:pt x="12052" y="6533"/>
                    <a:pt x="14905" y="4851"/>
                  </a:cubicBezTo>
                  <a:cubicBezTo>
                    <a:pt x="14905" y="4851"/>
                    <a:pt x="15252" y="6496"/>
                    <a:pt x="17340" y="6847"/>
                  </a:cubicBezTo>
                  <a:cubicBezTo>
                    <a:pt x="17340" y="6847"/>
                    <a:pt x="16748" y="8705"/>
                    <a:pt x="18279" y="9719"/>
                  </a:cubicBezTo>
                  <a:cubicBezTo>
                    <a:pt x="18279" y="9719"/>
                    <a:pt x="18035" y="11250"/>
                    <a:pt x="18160" y="11998"/>
                  </a:cubicBezTo>
                  <a:cubicBezTo>
                    <a:pt x="18173" y="11625"/>
                    <a:pt x="18200" y="11256"/>
                    <a:pt x="18248" y="10878"/>
                  </a:cubicBezTo>
                  <a:cubicBezTo>
                    <a:pt x="18414" y="9578"/>
                    <a:pt x="18705" y="8269"/>
                    <a:pt x="18551" y="695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2403;p44"/>
            <p:cNvSpPr/>
            <p:nvPr/>
          </p:nvSpPr>
          <p:spPr>
            <a:xfrm>
              <a:off x="4807425" y="3021350"/>
              <a:ext cx="554875" cy="403650"/>
            </a:xfrm>
            <a:custGeom>
              <a:avLst/>
              <a:gdLst/>
              <a:ahLst/>
              <a:cxnLst/>
              <a:rect l="l" t="t" r="r" b="b"/>
              <a:pathLst>
                <a:path w="22195" h="16146" extrusionOk="0">
                  <a:moveTo>
                    <a:pt x="7539" y="1"/>
                  </a:moveTo>
                  <a:cubicBezTo>
                    <a:pt x="7136" y="1"/>
                    <a:pt x="6741" y="78"/>
                    <a:pt x="6368" y="259"/>
                  </a:cubicBezTo>
                  <a:cubicBezTo>
                    <a:pt x="4272" y="1272"/>
                    <a:pt x="5186" y="2640"/>
                    <a:pt x="5186" y="2640"/>
                  </a:cubicBezTo>
                  <a:cubicBezTo>
                    <a:pt x="5186" y="2640"/>
                    <a:pt x="4534" y="2346"/>
                    <a:pt x="3719" y="2346"/>
                  </a:cubicBezTo>
                  <a:cubicBezTo>
                    <a:pt x="3017" y="2346"/>
                    <a:pt x="2195" y="2564"/>
                    <a:pt x="1567" y="3375"/>
                  </a:cubicBezTo>
                  <a:cubicBezTo>
                    <a:pt x="210" y="5124"/>
                    <a:pt x="1532" y="6142"/>
                    <a:pt x="1532" y="6142"/>
                  </a:cubicBezTo>
                  <a:cubicBezTo>
                    <a:pt x="1532" y="6142"/>
                    <a:pt x="69" y="6526"/>
                    <a:pt x="36" y="7963"/>
                  </a:cubicBezTo>
                  <a:cubicBezTo>
                    <a:pt x="1" y="9398"/>
                    <a:pt x="1358" y="10135"/>
                    <a:pt x="1358" y="10135"/>
                  </a:cubicBezTo>
                  <a:cubicBezTo>
                    <a:pt x="1358" y="10135"/>
                    <a:pt x="1045" y="14093"/>
                    <a:pt x="2471" y="15772"/>
                  </a:cubicBezTo>
                  <a:cubicBezTo>
                    <a:pt x="2471" y="15772"/>
                    <a:pt x="3063" y="14616"/>
                    <a:pt x="2506" y="13355"/>
                  </a:cubicBezTo>
                  <a:cubicBezTo>
                    <a:pt x="2506" y="13355"/>
                    <a:pt x="3933" y="11465"/>
                    <a:pt x="2994" y="10275"/>
                  </a:cubicBezTo>
                  <a:cubicBezTo>
                    <a:pt x="2994" y="10275"/>
                    <a:pt x="5186" y="10135"/>
                    <a:pt x="6194" y="8943"/>
                  </a:cubicBezTo>
                  <a:cubicBezTo>
                    <a:pt x="6194" y="8943"/>
                    <a:pt x="7109" y="9399"/>
                    <a:pt x="8407" y="9399"/>
                  </a:cubicBezTo>
                  <a:cubicBezTo>
                    <a:pt x="9441" y="9399"/>
                    <a:pt x="10719" y="9109"/>
                    <a:pt x="11969" y="8069"/>
                  </a:cubicBezTo>
                  <a:cubicBezTo>
                    <a:pt x="11969" y="8069"/>
                    <a:pt x="12503" y="9254"/>
                    <a:pt x="13891" y="9254"/>
                  </a:cubicBezTo>
                  <a:cubicBezTo>
                    <a:pt x="14412" y="9254"/>
                    <a:pt x="15053" y="9088"/>
                    <a:pt x="15831" y="8629"/>
                  </a:cubicBezTo>
                  <a:lnTo>
                    <a:pt x="15831" y="8629"/>
                  </a:lnTo>
                  <a:cubicBezTo>
                    <a:pt x="15831" y="8633"/>
                    <a:pt x="16180" y="10273"/>
                    <a:pt x="18265" y="10623"/>
                  </a:cubicBezTo>
                  <a:cubicBezTo>
                    <a:pt x="18265" y="10623"/>
                    <a:pt x="17673" y="12481"/>
                    <a:pt x="19204" y="13495"/>
                  </a:cubicBezTo>
                  <a:cubicBezTo>
                    <a:pt x="19204" y="13495"/>
                    <a:pt x="18848" y="15728"/>
                    <a:pt x="19217" y="16117"/>
                  </a:cubicBezTo>
                  <a:cubicBezTo>
                    <a:pt x="19235" y="16136"/>
                    <a:pt x="19254" y="16145"/>
                    <a:pt x="19274" y="16145"/>
                  </a:cubicBezTo>
                  <a:cubicBezTo>
                    <a:pt x="19669" y="16145"/>
                    <a:pt x="20450" y="12633"/>
                    <a:pt x="20317" y="10835"/>
                  </a:cubicBezTo>
                  <a:cubicBezTo>
                    <a:pt x="20317" y="10835"/>
                    <a:pt x="22194" y="10659"/>
                    <a:pt x="22057" y="9364"/>
                  </a:cubicBezTo>
                  <a:cubicBezTo>
                    <a:pt x="21924" y="8133"/>
                    <a:pt x="21351" y="8103"/>
                    <a:pt x="21295" y="8103"/>
                  </a:cubicBezTo>
                  <a:cubicBezTo>
                    <a:pt x="21292" y="8103"/>
                    <a:pt x="21291" y="8103"/>
                    <a:pt x="21291" y="8103"/>
                  </a:cubicBezTo>
                  <a:cubicBezTo>
                    <a:pt x="21291" y="8103"/>
                    <a:pt x="22194" y="7787"/>
                    <a:pt x="22022" y="6245"/>
                  </a:cubicBezTo>
                  <a:cubicBezTo>
                    <a:pt x="21908" y="5240"/>
                    <a:pt x="20979" y="4771"/>
                    <a:pt x="19961" y="4771"/>
                  </a:cubicBezTo>
                  <a:cubicBezTo>
                    <a:pt x="19419" y="4771"/>
                    <a:pt x="18852" y="4904"/>
                    <a:pt x="18369" y="5159"/>
                  </a:cubicBezTo>
                  <a:cubicBezTo>
                    <a:pt x="18369" y="5159"/>
                    <a:pt x="19099" y="3935"/>
                    <a:pt x="18160" y="3759"/>
                  </a:cubicBezTo>
                  <a:cubicBezTo>
                    <a:pt x="18083" y="3745"/>
                    <a:pt x="18010" y="3738"/>
                    <a:pt x="17942" y="3738"/>
                  </a:cubicBezTo>
                  <a:cubicBezTo>
                    <a:pt x="17182" y="3738"/>
                    <a:pt x="16978" y="4565"/>
                    <a:pt x="16978" y="4565"/>
                  </a:cubicBezTo>
                  <a:cubicBezTo>
                    <a:pt x="16978" y="4565"/>
                    <a:pt x="15678" y="1482"/>
                    <a:pt x="14071" y="1482"/>
                  </a:cubicBezTo>
                  <a:cubicBezTo>
                    <a:pt x="13974" y="1482"/>
                    <a:pt x="13876" y="1493"/>
                    <a:pt x="13777" y="1517"/>
                  </a:cubicBezTo>
                  <a:cubicBezTo>
                    <a:pt x="12036" y="1938"/>
                    <a:pt x="12664" y="2778"/>
                    <a:pt x="12664" y="2778"/>
                  </a:cubicBezTo>
                  <a:cubicBezTo>
                    <a:pt x="12664" y="2778"/>
                    <a:pt x="9956" y="1"/>
                    <a:pt x="753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2404;p44"/>
            <p:cNvSpPr/>
            <p:nvPr/>
          </p:nvSpPr>
          <p:spPr>
            <a:xfrm>
              <a:off x="4807425" y="3021350"/>
              <a:ext cx="554875" cy="403650"/>
            </a:xfrm>
            <a:custGeom>
              <a:avLst/>
              <a:gdLst/>
              <a:ahLst/>
              <a:cxnLst/>
              <a:rect l="l" t="t" r="r" b="b"/>
              <a:pathLst>
                <a:path w="22195" h="16146" extrusionOk="0">
                  <a:moveTo>
                    <a:pt x="7539" y="1"/>
                  </a:moveTo>
                  <a:cubicBezTo>
                    <a:pt x="7136" y="1"/>
                    <a:pt x="6741" y="78"/>
                    <a:pt x="6368" y="259"/>
                  </a:cubicBezTo>
                  <a:cubicBezTo>
                    <a:pt x="4272" y="1272"/>
                    <a:pt x="5186" y="2640"/>
                    <a:pt x="5186" y="2640"/>
                  </a:cubicBezTo>
                  <a:cubicBezTo>
                    <a:pt x="5186" y="2640"/>
                    <a:pt x="4534" y="2346"/>
                    <a:pt x="3719" y="2346"/>
                  </a:cubicBezTo>
                  <a:cubicBezTo>
                    <a:pt x="3017" y="2346"/>
                    <a:pt x="2195" y="2564"/>
                    <a:pt x="1567" y="3375"/>
                  </a:cubicBezTo>
                  <a:cubicBezTo>
                    <a:pt x="210" y="5124"/>
                    <a:pt x="1532" y="6142"/>
                    <a:pt x="1532" y="6142"/>
                  </a:cubicBezTo>
                  <a:cubicBezTo>
                    <a:pt x="1532" y="6142"/>
                    <a:pt x="69" y="6526"/>
                    <a:pt x="36" y="7963"/>
                  </a:cubicBezTo>
                  <a:cubicBezTo>
                    <a:pt x="1" y="9398"/>
                    <a:pt x="1358" y="10135"/>
                    <a:pt x="1358" y="10135"/>
                  </a:cubicBezTo>
                  <a:cubicBezTo>
                    <a:pt x="1358" y="10135"/>
                    <a:pt x="1045" y="14093"/>
                    <a:pt x="2471" y="15772"/>
                  </a:cubicBezTo>
                  <a:cubicBezTo>
                    <a:pt x="2471" y="15772"/>
                    <a:pt x="3063" y="14616"/>
                    <a:pt x="2506" y="13355"/>
                  </a:cubicBezTo>
                  <a:cubicBezTo>
                    <a:pt x="2506" y="13355"/>
                    <a:pt x="3933" y="11465"/>
                    <a:pt x="2994" y="10275"/>
                  </a:cubicBezTo>
                  <a:cubicBezTo>
                    <a:pt x="2994" y="10275"/>
                    <a:pt x="5186" y="10135"/>
                    <a:pt x="6194" y="8943"/>
                  </a:cubicBezTo>
                  <a:cubicBezTo>
                    <a:pt x="6194" y="8943"/>
                    <a:pt x="7109" y="9399"/>
                    <a:pt x="8407" y="9399"/>
                  </a:cubicBezTo>
                  <a:cubicBezTo>
                    <a:pt x="9441" y="9399"/>
                    <a:pt x="10719" y="9109"/>
                    <a:pt x="11969" y="8069"/>
                  </a:cubicBezTo>
                  <a:cubicBezTo>
                    <a:pt x="11969" y="8069"/>
                    <a:pt x="12503" y="9254"/>
                    <a:pt x="13891" y="9254"/>
                  </a:cubicBezTo>
                  <a:cubicBezTo>
                    <a:pt x="14412" y="9254"/>
                    <a:pt x="15053" y="9088"/>
                    <a:pt x="15831" y="8629"/>
                  </a:cubicBezTo>
                  <a:lnTo>
                    <a:pt x="15831" y="8629"/>
                  </a:lnTo>
                  <a:cubicBezTo>
                    <a:pt x="15831" y="8633"/>
                    <a:pt x="16180" y="10273"/>
                    <a:pt x="18265" y="10623"/>
                  </a:cubicBezTo>
                  <a:cubicBezTo>
                    <a:pt x="18265" y="10623"/>
                    <a:pt x="17673" y="12481"/>
                    <a:pt x="19204" y="13495"/>
                  </a:cubicBezTo>
                  <a:cubicBezTo>
                    <a:pt x="19204" y="13495"/>
                    <a:pt x="18848" y="15728"/>
                    <a:pt x="19217" y="16117"/>
                  </a:cubicBezTo>
                  <a:cubicBezTo>
                    <a:pt x="19235" y="16136"/>
                    <a:pt x="19254" y="16145"/>
                    <a:pt x="19274" y="16145"/>
                  </a:cubicBezTo>
                  <a:cubicBezTo>
                    <a:pt x="19669" y="16145"/>
                    <a:pt x="20450" y="12633"/>
                    <a:pt x="20317" y="10835"/>
                  </a:cubicBezTo>
                  <a:cubicBezTo>
                    <a:pt x="20317" y="10835"/>
                    <a:pt x="22194" y="10659"/>
                    <a:pt x="22057" y="9364"/>
                  </a:cubicBezTo>
                  <a:cubicBezTo>
                    <a:pt x="21924" y="8133"/>
                    <a:pt x="21351" y="8103"/>
                    <a:pt x="21295" y="8103"/>
                  </a:cubicBezTo>
                  <a:cubicBezTo>
                    <a:pt x="21292" y="8103"/>
                    <a:pt x="21291" y="8103"/>
                    <a:pt x="21291" y="8103"/>
                  </a:cubicBezTo>
                  <a:cubicBezTo>
                    <a:pt x="21291" y="8103"/>
                    <a:pt x="22194" y="7787"/>
                    <a:pt x="22022" y="6245"/>
                  </a:cubicBezTo>
                  <a:cubicBezTo>
                    <a:pt x="21908" y="5240"/>
                    <a:pt x="20979" y="4771"/>
                    <a:pt x="19961" y="4771"/>
                  </a:cubicBezTo>
                  <a:cubicBezTo>
                    <a:pt x="19419" y="4771"/>
                    <a:pt x="18852" y="4904"/>
                    <a:pt x="18369" y="5159"/>
                  </a:cubicBezTo>
                  <a:cubicBezTo>
                    <a:pt x="18369" y="5159"/>
                    <a:pt x="19099" y="3935"/>
                    <a:pt x="18160" y="3759"/>
                  </a:cubicBezTo>
                  <a:cubicBezTo>
                    <a:pt x="18083" y="3745"/>
                    <a:pt x="18010" y="3738"/>
                    <a:pt x="17942" y="3738"/>
                  </a:cubicBezTo>
                  <a:cubicBezTo>
                    <a:pt x="17182" y="3738"/>
                    <a:pt x="16978" y="4565"/>
                    <a:pt x="16978" y="4565"/>
                  </a:cubicBezTo>
                  <a:cubicBezTo>
                    <a:pt x="16978" y="4565"/>
                    <a:pt x="15678" y="1482"/>
                    <a:pt x="14071" y="1482"/>
                  </a:cubicBezTo>
                  <a:cubicBezTo>
                    <a:pt x="13974" y="1482"/>
                    <a:pt x="13876" y="1493"/>
                    <a:pt x="13777" y="1517"/>
                  </a:cubicBezTo>
                  <a:cubicBezTo>
                    <a:pt x="12036" y="1938"/>
                    <a:pt x="12664" y="2778"/>
                    <a:pt x="12664" y="2778"/>
                  </a:cubicBezTo>
                  <a:cubicBezTo>
                    <a:pt x="12664" y="2778"/>
                    <a:pt x="9956" y="1"/>
                    <a:pt x="753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2405;p44"/>
            <p:cNvSpPr/>
            <p:nvPr/>
          </p:nvSpPr>
          <p:spPr>
            <a:xfrm>
              <a:off x="4833475" y="3274700"/>
              <a:ext cx="485225" cy="150300"/>
            </a:xfrm>
            <a:custGeom>
              <a:avLst/>
              <a:gdLst/>
              <a:ahLst/>
              <a:cxnLst/>
              <a:rect l="l" t="t" r="r" b="b"/>
              <a:pathLst>
                <a:path w="19409" h="6012" extrusionOk="0">
                  <a:moveTo>
                    <a:pt x="314" y="1"/>
                  </a:moveTo>
                  <a:cubicBezTo>
                    <a:pt x="314" y="1"/>
                    <a:pt x="0" y="3956"/>
                    <a:pt x="1427" y="5638"/>
                  </a:cubicBezTo>
                  <a:cubicBezTo>
                    <a:pt x="1427" y="5638"/>
                    <a:pt x="2019" y="4481"/>
                    <a:pt x="1462" y="3223"/>
                  </a:cubicBezTo>
                  <a:cubicBezTo>
                    <a:pt x="1462" y="3223"/>
                    <a:pt x="2871" y="1355"/>
                    <a:pt x="1964" y="163"/>
                  </a:cubicBezTo>
                  <a:lnTo>
                    <a:pt x="1964" y="163"/>
                  </a:lnTo>
                  <a:cubicBezTo>
                    <a:pt x="1695" y="235"/>
                    <a:pt x="1459" y="263"/>
                    <a:pt x="1256" y="263"/>
                  </a:cubicBezTo>
                  <a:cubicBezTo>
                    <a:pt x="629" y="263"/>
                    <a:pt x="314" y="1"/>
                    <a:pt x="314" y="1"/>
                  </a:cubicBezTo>
                  <a:close/>
                  <a:moveTo>
                    <a:pt x="17221" y="489"/>
                  </a:moveTo>
                  <a:cubicBezTo>
                    <a:pt x="17221" y="489"/>
                    <a:pt x="16631" y="2347"/>
                    <a:pt x="18162" y="3361"/>
                  </a:cubicBezTo>
                  <a:cubicBezTo>
                    <a:pt x="18162" y="3361"/>
                    <a:pt x="17806" y="5594"/>
                    <a:pt x="18175" y="5983"/>
                  </a:cubicBezTo>
                  <a:cubicBezTo>
                    <a:pt x="18193" y="6002"/>
                    <a:pt x="18212" y="6011"/>
                    <a:pt x="18232" y="6011"/>
                  </a:cubicBezTo>
                  <a:cubicBezTo>
                    <a:pt x="18627" y="6011"/>
                    <a:pt x="19408" y="2499"/>
                    <a:pt x="19275" y="701"/>
                  </a:cubicBezTo>
                  <a:lnTo>
                    <a:pt x="19275" y="701"/>
                  </a:lnTo>
                  <a:cubicBezTo>
                    <a:pt x="19004" y="745"/>
                    <a:pt x="18759" y="762"/>
                    <a:pt x="18540" y="762"/>
                  </a:cubicBezTo>
                  <a:cubicBezTo>
                    <a:pt x="17676" y="762"/>
                    <a:pt x="17222" y="489"/>
                    <a:pt x="17221" y="489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2406;p44"/>
            <p:cNvSpPr/>
            <p:nvPr/>
          </p:nvSpPr>
          <p:spPr>
            <a:xfrm>
              <a:off x="4833475" y="3274675"/>
              <a:ext cx="58100" cy="140925"/>
            </a:xfrm>
            <a:custGeom>
              <a:avLst/>
              <a:gdLst/>
              <a:ahLst/>
              <a:cxnLst/>
              <a:rect l="l" t="t" r="r" b="b"/>
              <a:pathLst>
                <a:path w="2324" h="5637" extrusionOk="0">
                  <a:moveTo>
                    <a:pt x="314" y="0"/>
                  </a:moveTo>
                  <a:cubicBezTo>
                    <a:pt x="314" y="1"/>
                    <a:pt x="0" y="3957"/>
                    <a:pt x="1427" y="5636"/>
                  </a:cubicBezTo>
                  <a:cubicBezTo>
                    <a:pt x="1427" y="5636"/>
                    <a:pt x="1427" y="5636"/>
                    <a:pt x="1427" y="5636"/>
                  </a:cubicBezTo>
                  <a:cubicBezTo>
                    <a:pt x="1429" y="5636"/>
                    <a:pt x="1627" y="5241"/>
                    <a:pt x="1685" y="4664"/>
                  </a:cubicBezTo>
                  <a:lnTo>
                    <a:pt x="1685" y="4664"/>
                  </a:lnTo>
                  <a:cubicBezTo>
                    <a:pt x="1630" y="4669"/>
                    <a:pt x="1572" y="4675"/>
                    <a:pt x="1515" y="4683"/>
                  </a:cubicBezTo>
                  <a:cubicBezTo>
                    <a:pt x="1505" y="4684"/>
                    <a:pt x="1496" y="4685"/>
                    <a:pt x="1486" y="4685"/>
                  </a:cubicBezTo>
                  <a:cubicBezTo>
                    <a:pt x="780" y="4685"/>
                    <a:pt x="611" y="898"/>
                    <a:pt x="1410" y="820"/>
                  </a:cubicBezTo>
                  <a:cubicBezTo>
                    <a:pt x="1428" y="819"/>
                    <a:pt x="1446" y="818"/>
                    <a:pt x="1464" y="818"/>
                  </a:cubicBezTo>
                  <a:cubicBezTo>
                    <a:pt x="1885" y="818"/>
                    <a:pt x="2087" y="1303"/>
                    <a:pt x="2184" y="1734"/>
                  </a:cubicBezTo>
                  <a:cubicBezTo>
                    <a:pt x="2319" y="1209"/>
                    <a:pt x="2323" y="632"/>
                    <a:pt x="1964" y="162"/>
                  </a:cubicBezTo>
                  <a:cubicBezTo>
                    <a:pt x="1695" y="235"/>
                    <a:pt x="1459" y="263"/>
                    <a:pt x="1256" y="263"/>
                  </a:cubicBezTo>
                  <a:cubicBezTo>
                    <a:pt x="628" y="263"/>
                    <a:pt x="314" y="0"/>
                    <a:pt x="31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2407;p44"/>
            <p:cNvSpPr/>
            <p:nvPr/>
          </p:nvSpPr>
          <p:spPr>
            <a:xfrm>
              <a:off x="5256300" y="3286900"/>
              <a:ext cx="62400" cy="138100"/>
            </a:xfrm>
            <a:custGeom>
              <a:avLst/>
              <a:gdLst/>
              <a:ahLst/>
              <a:cxnLst/>
              <a:rect l="l" t="t" r="r" b="b"/>
              <a:pathLst>
                <a:path w="2496" h="5524" extrusionOk="0">
                  <a:moveTo>
                    <a:pt x="308" y="1"/>
                  </a:moveTo>
                  <a:cubicBezTo>
                    <a:pt x="308" y="1"/>
                    <a:pt x="1" y="972"/>
                    <a:pt x="408" y="1895"/>
                  </a:cubicBezTo>
                  <a:cubicBezTo>
                    <a:pt x="456" y="1466"/>
                    <a:pt x="604" y="663"/>
                    <a:pt x="1046" y="663"/>
                  </a:cubicBezTo>
                  <a:cubicBezTo>
                    <a:pt x="1155" y="663"/>
                    <a:pt x="1283" y="712"/>
                    <a:pt x="1431" y="828"/>
                  </a:cubicBezTo>
                  <a:cubicBezTo>
                    <a:pt x="2388" y="1578"/>
                    <a:pt x="1781" y="4325"/>
                    <a:pt x="1491" y="4325"/>
                  </a:cubicBezTo>
                  <a:cubicBezTo>
                    <a:pt x="1489" y="4325"/>
                    <a:pt x="1486" y="4325"/>
                    <a:pt x="1483" y="4325"/>
                  </a:cubicBezTo>
                  <a:cubicBezTo>
                    <a:pt x="1196" y="4273"/>
                    <a:pt x="1587" y="2524"/>
                    <a:pt x="1587" y="2524"/>
                  </a:cubicBezTo>
                  <a:lnTo>
                    <a:pt x="1587" y="2524"/>
                  </a:lnTo>
                  <a:cubicBezTo>
                    <a:pt x="1587" y="2524"/>
                    <a:pt x="1416" y="2601"/>
                    <a:pt x="1224" y="2857"/>
                  </a:cubicBezTo>
                  <a:cubicBezTo>
                    <a:pt x="1234" y="2861"/>
                    <a:pt x="1241" y="2866"/>
                    <a:pt x="1247" y="2873"/>
                  </a:cubicBezTo>
                  <a:cubicBezTo>
                    <a:pt x="1247" y="2873"/>
                    <a:pt x="891" y="5106"/>
                    <a:pt x="1260" y="5495"/>
                  </a:cubicBezTo>
                  <a:cubicBezTo>
                    <a:pt x="1278" y="5514"/>
                    <a:pt x="1297" y="5523"/>
                    <a:pt x="1317" y="5523"/>
                  </a:cubicBezTo>
                  <a:cubicBezTo>
                    <a:pt x="1714" y="5523"/>
                    <a:pt x="2495" y="2011"/>
                    <a:pt x="2362" y="213"/>
                  </a:cubicBezTo>
                  <a:lnTo>
                    <a:pt x="2362" y="213"/>
                  </a:lnTo>
                  <a:cubicBezTo>
                    <a:pt x="2091" y="257"/>
                    <a:pt x="1846" y="274"/>
                    <a:pt x="1627" y="274"/>
                  </a:cubicBezTo>
                  <a:cubicBezTo>
                    <a:pt x="763" y="274"/>
                    <a:pt x="309" y="1"/>
                    <a:pt x="30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2408;p44"/>
            <p:cNvSpPr/>
            <p:nvPr/>
          </p:nvSpPr>
          <p:spPr>
            <a:xfrm>
              <a:off x="4809800" y="3056925"/>
              <a:ext cx="548800" cy="241600"/>
            </a:xfrm>
            <a:custGeom>
              <a:avLst/>
              <a:gdLst/>
              <a:ahLst/>
              <a:cxnLst/>
              <a:rect l="l" t="t" r="r" b="b"/>
              <a:pathLst>
                <a:path w="21952" h="9664" extrusionOk="0">
                  <a:moveTo>
                    <a:pt x="13928" y="1"/>
                  </a:moveTo>
                  <a:cubicBezTo>
                    <a:pt x="13630" y="1"/>
                    <a:pt x="13343" y="75"/>
                    <a:pt x="13133" y="164"/>
                  </a:cubicBezTo>
                  <a:cubicBezTo>
                    <a:pt x="12845" y="286"/>
                    <a:pt x="12682" y="422"/>
                    <a:pt x="12682" y="422"/>
                  </a:cubicBezTo>
                  <a:cubicBezTo>
                    <a:pt x="12682" y="422"/>
                    <a:pt x="12642" y="454"/>
                    <a:pt x="12574" y="519"/>
                  </a:cubicBezTo>
                  <a:cubicBezTo>
                    <a:pt x="12508" y="585"/>
                    <a:pt x="12414" y="688"/>
                    <a:pt x="12345" y="846"/>
                  </a:cubicBezTo>
                  <a:cubicBezTo>
                    <a:pt x="12273" y="1002"/>
                    <a:pt x="12257" y="1204"/>
                    <a:pt x="12285" y="1396"/>
                  </a:cubicBezTo>
                  <a:cubicBezTo>
                    <a:pt x="12314" y="1590"/>
                    <a:pt x="12370" y="1783"/>
                    <a:pt x="12445" y="1972"/>
                  </a:cubicBezTo>
                  <a:cubicBezTo>
                    <a:pt x="12592" y="2347"/>
                    <a:pt x="12825" y="2680"/>
                    <a:pt x="13037" y="2891"/>
                  </a:cubicBezTo>
                  <a:cubicBezTo>
                    <a:pt x="13232" y="3093"/>
                    <a:pt x="13396" y="3195"/>
                    <a:pt x="13422" y="3195"/>
                  </a:cubicBezTo>
                  <a:cubicBezTo>
                    <a:pt x="13424" y="3195"/>
                    <a:pt x="13425" y="3195"/>
                    <a:pt x="13425" y="3194"/>
                  </a:cubicBezTo>
                  <a:cubicBezTo>
                    <a:pt x="13439" y="3177"/>
                    <a:pt x="13290" y="3048"/>
                    <a:pt x="13112" y="2823"/>
                  </a:cubicBezTo>
                  <a:cubicBezTo>
                    <a:pt x="12932" y="2599"/>
                    <a:pt x="12733" y="2266"/>
                    <a:pt x="12616" y="1907"/>
                  </a:cubicBezTo>
                  <a:cubicBezTo>
                    <a:pt x="12500" y="1550"/>
                    <a:pt x="12442" y="1159"/>
                    <a:pt x="12562" y="944"/>
                  </a:cubicBezTo>
                  <a:cubicBezTo>
                    <a:pt x="12616" y="833"/>
                    <a:pt x="12694" y="755"/>
                    <a:pt x="12749" y="704"/>
                  </a:cubicBezTo>
                  <a:cubicBezTo>
                    <a:pt x="12806" y="651"/>
                    <a:pt x="12844" y="626"/>
                    <a:pt x="12844" y="626"/>
                  </a:cubicBezTo>
                  <a:cubicBezTo>
                    <a:pt x="12844" y="626"/>
                    <a:pt x="12878" y="596"/>
                    <a:pt x="12944" y="550"/>
                  </a:cubicBezTo>
                  <a:cubicBezTo>
                    <a:pt x="13009" y="504"/>
                    <a:pt x="13106" y="442"/>
                    <a:pt x="13230" y="383"/>
                  </a:cubicBezTo>
                  <a:cubicBezTo>
                    <a:pt x="13434" y="288"/>
                    <a:pt x="13717" y="200"/>
                    <a:pt x="14020" y="200"/>
                  </a:cubicBezTo>
                  <a:cubicBezTo>
                    <a:pt x="14086" y="200"/>
                    <a:pt x="14153" y="204"/>
                    <a:pt x="14220" y="213"/>
                  </a:cubicBezTo>
                  <a:cubicBezTo>
                    <a:pt x="14596" y="222"/>
                    <a:pt x="14967" y="349"/>
                    <a:pt x="15202" y="503"/>
                  </a:cubicBezTo>
                  <a:cubicBezTo>
                    <a:pt x="15432" y="652"/>
                    <a:pt x="15530" y="821"/>
                    <a:pt x="15553" y="821"/>
                  </a:cubicBezTo>
                  <a:cubicBezTo>
                    <a:pt x="15554" y="821"/>
                    <a:pt x="15555" y="820"/>
                    <a:pt x="15555" y="820"/>
                  </a:cubicBezTo>
                  <a:cubicBezTo>
                    <a:pt x="15569" y="816"/>
                    <a:pt x="15500" y="614"/>
                    <a:pt x="15263" y="421"/>
                  </a:cubicBezTo>
                  <a:cubicBezTo>
                    <a:pt x="15027" y="228"/>
                    <a:pt x="14639" y="66"/>
                    <a:pt x="14237" y="29"/>
                  </a:cubicBezTo>
                  <a:cubicBezTo>
                    <a:pt x="14135" y="9"/>
                    <a:pt x="14031" y="1"/>
                    <a:pt x="13928" y="1"/>
                  </a:cubicBezTo>
                  <a:close/>
                  <a:moveTo>
                    <a:pt x="17824" y="2151"/>
                  </a:moveTo>
                  <a:cubicBezTo>
                    <a:pt x="17771" y="2151"/>
                    <a:pt x="17727" y="2156"/>
                    <a:pt x="17692" y="2162"/>
                  </a:cubicBezTo>
                  <a:cubicBezTo>
                    <a:pt x="17628" y="2172"/>
                    <a:pt x="17594" y="2184"/>
                    <a:pt x="17594" y="2184"/>
                  </a:cubicBezTo>
                  <a:cubicBezTo>
                    <a:pt x="17594" y="2184"/>
                    <a:pt x="17560" y="2195"/>
                    <a:pt x="17503" y="2222"/>
                  </a:cubicBezTo>
                  <a:cubicBezTo>
                    <a:pt x="17445" y="2249"/>
                    <a:pt x="17369" y="2292"/>
                    <a:pt x="17289" y="2358"/>
                  </a:cubicBezTo>
                  <a:cubicBezTo>
                    <a:pt x="17128" y="2489"/>
                    <a:pt x="16966" y="2690"/>
                    <a:pt x="16838" y="2916"/>
                  </a:cubicBezTo>
                  <a:cubicBezTo>
                    <a:pt x="16709" y="3140"/>
                    <a:pt x="16636" y="3399"/>
                    <a:pt x="16641" y="3598"/>
                  </a:cubicBezTo>
                  <a:cubicBezTo>
                    <a:pt x="16645" y="3792"/>
                    <a:pt x="16707" y="3908"/>
                    <a:pt x="16722" y="3908"/>
                  </a:cubicBezTo>
                  <a:cubicBezTo>
                    <a:pt x="16722" y="3908"/>
                    <a:pt x="16722" y="3908"/>
                    <a:pt x="16722" y="3908"/>
                  </a:cubicBezTo>
                  <a:cubicBezTo>
                    <a:pt x="16743" y="3902"/>
                    <a:pt x="16716" y="3780"/>
                    <a:pt x="16743" y="3604"/>
                  </a:cubicBezTo>
                  <a:cubicBezTo>
                    <a:pt x="16768" y="3429"/>
                    <a:pt x="16859" y="3208"/>
                    <a:pt x="16996" y="3013"/>
                  </a:cubicBezTo>
                  <a:cubicBezTo>
                    <a:pt x="17132" y="2819"/>
                    <a:pt x="17301" y="2642"/>
                    <a:pt x="17436" y="2548"/>
                  </a:cubicBezTo>
                  <a:cubicBezTo>
                    <a:pt x="17572" y="2452"/>
                    <a:pt x="17673" y="2432"/>
                    <a:pt x="17673" y="2432"/>
                  </a:cubicBezTo>
                  <a:cubicBezTo>
                    <a:pt x="17673" y="2432"/>
                    <a:pt x="17698" y="2421"/>
                    <a:pt x="17741" y="2412"/>
                  </a:cubicBezTo>
                  <a:cubicBezTo>
                    <a:pt x="17772" y="2404"/>
                    <a:pt x="17815" y="2397"/>
                    <a:pt x="17865" y="2397"/>
                  </a:cubicBezTo>
                  <a:cubicBezTo>
                    <a:pt x="17883" y="2397"/>
                    <a:pt x="17901" y="2397"/>
                    <a:pt x="17920" y="2400"/>
                  </a:cubicBezTo>
                  <a:cubicBezTo>
                    <a:pt x="18063" y="2406"/>
                    <a:pt x="18241" y="2543"/>
                    <a:pt x="18321" y="2756"/>
                  </a:cubicBezTo>
                  <a:cubicBezTo>
                    <a:pt x="18406" y="2961"/>
                    <a:pt x="18382" y="3208"/>
                    <a:pt x="18353" y="3386"/>
                  </a:cubicBezTo>
                  <a:cubicBezTo>
                    <a:pt x="18322" y="3568"/>
                    <a:pt x="18298" y="3692"/>
                    <a:pt x="18316" y="3696"/>
                  </a:cubicBezTo>
                  <a:cubicBezTo>
                    <a:pt x="18316" y="3696"/>
                    <a:pt x="18316" y="3696"/>
                    <a:pt x="18317" y="3696"/>
                  </a:cubicBezTo>
                  <a:cubicBezTo>
                    <a:pt x="18336" y="3696"/>
                    <a:pt x="18391" y="3588"/>
                    <a:pt x="18453" y="3411"/>
                  </a:cubicBezTo>
                  <a:cubicBezTo>
                    <a:pt x="18511" y="3235"/>
                    <a:pt x="18576" y="2970"/>
                    <a:pt x="18498" y="2698"/>
                  </a:cubicBezTo>
                  <a:cubicBezTo>
                    <a:pt x="18461" y="2567"/>
                    <a:pt x="18392" y="2440"/>
                    <a:pt x="18294" y="2343"/>
                  </a:cubicBezTo>
                  <a:cubicBezTo>
                    <a:pt x="18198" y="2244"/>
                    <a:pt x="18071" y="2184"/>
                    <a:pt x="17961" y="2164"/>
                  </a:cubicBezTo>
                  <a:cubicBezTo>
                    <a:pt x="17911" y="2154"/>
                    <a:pt x="17865" y="2151"/>
                    <a:pt x="17824" y="2151"/>
                  </a:cubicBezTo>
                  <a:close/>
                  <a:moveTo>
                    <a:pt x="3600" y="1079"/>
                  </a:moveTo>
                  <a:cubicBezTo>
                    <a:pt x="3445" y="1079"/>
                    <a:pt x="3282" y="1088"/>
                    <a:pt x="3120" y="1105"/>
                  </a:cubicBezTo>
                  <a:cubicBezTo>
                    <a:pt x="2759" y="1142"/>
                    <a:pt x="2400" y="1234"/>
                    <a:pt x="2142" y="1345"/>
                  </a:cubicBezTo>
                  <a:cubicBezTo>
                    <a:pt x="1885" y="1453"/>
                    <a:pt x="1729" y="1562"/>
                    <a:pt x="1729" y="1562"/>
                  </a:cubicBezTo>
                  <a:cubicBezTo>
                    <a:pt x="1729" y="1562"/>
                    <a:pt x="1690" y="1589"/>
                    <a:pt x="1627" y="1641"/>
                  </a:cubicBezTo>
                  <a:cubicBezTo>
                    <a:pt x="1562" y="1691"/>
                    <a:pt x="1473" y="1771"/>
                    <a:pt x="1379" y="1878"/>
                  </a:cubicBezTo>
                  <a:cubicBezTo>
                    <a:pt x="1189" y="2084"/>
                    <a:pt x="979" y="2424"/>
                    <a:pt x="944" y="2810"/>
                  </a:cubicBezTo>
                  <a:cubicBezTo>
                    <a:pt x="901" y="3197"/>
                    <a:pt x="1056" y="3557"/>
                    <a:pt x="1191" y="3788"/>
                  </a:cubicBezTo>
                  <a:cubicBezTo>
                    <a:pt x="1326" y="4015"/>
                    <a:pt x="1442" y="4148"/>
                    <a:pt x="1462" y="4148"/>
                  </a:cubicBezTo>
                  <a:cubicBezTo>
                    <a:pt x="1463" y="4148"/>
                    <a:pt x="1463" y="4148"/>
                    <a:pt x="1464" y="4148"/>
                  </a:cubicBezTo>
                  <a:cubicBezTo>
                    <a:pt x="1480" y="4138"/>
                    <a:pt x="1390" y="3983"/>
                    <a:pt x="1282" y="3742"/>
                  </a:cubicBezTo>
                  <a:cubicBezTo>
                    <a:pt x="1176" y="3504"/>
                    <a:pt x="1067" y="3163"/>
                    <a:pt x="1126" y="2835"/>
                  </a:cubicBezTo>
                  <a:cubicBezTo>
                    <a:pt x="1178" y="2505"/>
                    <a:pt x="1376" y="2217"/>
                    <a:pt x="1553" y="2042"/>
                  </a:cubicBezTo>
                  <a:cubicBezTo>
                    <a:pt x="1640" y="1953"/>
                    <a:pt x="1723" y="1887"/>
                    <a:pt x="1782" y="1845"/>
                  </a:cubicBezTo>
                  <a:cubicBezTo>
                    <a:pt x="1841" y="1801"/>
                    <a:pt x="1876" y="1779"/>
                    <a:pt x="1876" y="1779"/>
                  </a:cubicBezTo>
                  <a:cubicBezTo>
                    <a:pt x="1876" y="1779"/>
                    <a:pt x="2010" y="1675"/>
                    <a:pt x="2241" y="1565"/>
                  </a:cubicBezTo>
                  <a:cubicBezTo>
                    <a:pt x="2470" y="1453"/>
                    <a:pt x="2802" y="1347"/>
                    <a:pt x="3146" y="1288"/>
                  </a:cubicBezTo>
                  <a:cubicBezTo>
                    <a:pt x="3410" y="1243"/>
                    <a:pt x="3680" y="1217"/>
                    <a:pt x="3908" y="1217"/>
                  </a:cubicBezTo>
                  <a:cubicBezTo>
                    <a:pt x="3977" y="1217"/>
                    <a:pt x="4042" y="1220"/>
                    <a:pt x="4102" y="1225"/>
                  </a:cubicBezTo>
                  <a:cubicBezTo>
                    <a:pt x="4330" y="1241"/>
                    <a:pt x="4485" y="1290"/>
                    <a:pt x="4528" y="1290"/>
                  </a:cubicBezTo>
                  <a:cubicBezTo>
                    <a:pt x="4534" y="1290"/>
                    <a:pt x="4538" y="1289"/>
                    <a:pt x="4539" y="1287"/>
                  </a:cubicBezTo>
                  <a:cubicBezTo>
                    <a:pt x="4548" y="1273"/>
                    <a:pt x="4390" y="1176"/>
                    <a:pt x="4117" y="1123"/>
                  </a:cubicBezTo>
                  <a:cubicBezTo>
                    <a:pt x="3968" y="1093"/>
                    <a:pt x="3790" y="1079"/>
                    <a:pt x="3600" y="1079"/>
                  </a:cubicBezTo>
                  <a:close/>
                  <a:moveTo>
                    <a:pt x="4448" y="2800"/>
                  </a:moveTo>
                  <a:cubicBezTo>
                    <a:pt x="4391" y="2800"/>
                    <a:pt x="4324" y="2822"/>
                    <a:pt x="4257" y="2858"/>
                  </a:cubicBezTo>
                  <a:cubicBezTo>
                    <a:pt x="4097" y="2946"/>
                    <a:pt x="3874" y="3066"/>
                    <a:pt x="3699" y="3270"/>
                  </a:cubicBezTo>
                  <a:cubicBezTo>
                    <a:pt x="3614" y="3372"/>
                    <a:pt x="3547" y="3499"/>
                    <a:pt x="3518" y="3629"/>
                  </a:cubicBezTo>
                  <a:cubicBezTo>
                    <a:pt x="3490" y="3759"/>
                    <a:pt x="3501" y="3885"/>
                    <a:pt x="3522" y="3986"/>
                  </a:cubicBezTo>
                  <a:cubicBezTo>
                    <a:pt x="3544" y="4087"/>
                    <a:pt x="3578" y="4167"/>
                    <a:pt x="3603" y="4221"/>
                  </a:cubicBezTo>
                  <a:cubicBezTo>
                    <a:pt x="3626" y="4275"/>
                    <a:pt x="3645" y="4303"/>
                    <a:pt x="3645" y="4303"/>
                  </a:cubicBezTo>
                  <a:cubicBezTo>
                    <a:pt x="3645" y="4303"/>
                    <a:pt x="3715" y="4422"/>
                    <a:pt x="3854" y="4559"/>
                  </a:cubicBezTo>
                  <a:cubicBezTo>
                    <a:pt x="3996" y="4698"/>
                    <a:pt x="4204" y="4853"/>
                    <a:pt x="4448" y="4947"/>
                  </a:cubicBezTo>
                  <a:cubicBezTo>
                    <a:pt x="4588" y="5002"/>
                    <a:pt x="4738" y="5027"/>
                    <a:pt x="4876" y="5027"/>
                  </a:cubicBezTo>
                  <a:cubicBezTo>
                    <a:pt x="4976" y="5027"/>
                    <a:pt x="5070" y="5013"/>
                    <a:pt x="5148" y="4988"/>
                  </a:cubicBezTo>
                  <a:cubicBezTo>
                    <a:pt x="5334" y="4933"/>
                    <a:pt x="5428" y="4839"/>
                    <a:pt x="5418" y="4826"/>
                  </a:cubicBezTo>
                  <a:cubicBezTo>
                    <a:pt x="5416" y="4824"/>
                    <a:pt x="5413" y="4823"/>
                    <a:pt x="5409" y="4823"/>
                  </a:cubicBezTo>
                  <a:cubicBezTo>
                    <a:pt x="5377" y="4823"/>
                    <a:pt x="5276" y="4871"/>
                    <a:pt x="5129" y="4886"/>
                  </a:cubicBezTo>
                  <a:cubicBezTo>
                    <a:pt x="5094" y="4890"/>
                    <a:pt x="5057" y="4893"/>
                    <a:pt x="5018" y="4893"/>
                  </a:cubicBezTo>
                  <a:cubicBezTo>
                    <a:pt x="4865" y="4893"/>
                    <a:pt x="4683" y="4856"/>
                    <a:pt x="4522" y="4774"/>
                  </a:cubicBezTo>
                  <a:cubicBezTo>
                    <a:pt x="4320" y="4674"/>
                    <a:pt x="4141" y="4518"/>
                    <a:pt x="4032" y="4393"/>
                  </a:cubicBezTo>
                  <a:cubicBezTo>
                    <a:pt x="3920" y="4265"/>
                    <a:pt x="3872" y="4167"/>
                    <a:pt x="3872" y="4167"/>
                  </a:cubicBezTo>
                  <a:cubicBezTo>
                    <a:pt x="3872" y="4167"/>
                    <a:pt x="3854" y="4145"/>
                    <a:pt x="3833" y="4103"/>
                  </a:cubicBezTo>
                  <a:cubicBezTo>
                    <a:pt x="3810" y="4063"/>
                    <a:pt x="3779" y="4002"/>
                    <a:pt x="3757" y="3925"/>
                  </a:cubicBezTo>
                  <a:cubicBezTo>
                    <a:pt x="3706" y="3777"/>
                    <a:pt x="3715" y="3564"/>
                    <a:pt x="3846" y="3382"/>
                  </a:cubicBezTo>
                  <a:cubicBezTo>
                    <a:pt x="3973" y="3200"/>
                    <a:pt x="4171" y="3055"/>
                    <a:pt x="4313" y="2945"/>
                  </a:cubicBezTo>
                  <a:cubicBezTo>
                    <a:pt x="4379" y="2891"/>
                    <a:pt x="4444" y="2862"/>
                    <a:pt x="4487" y="2858"/>
                  </a:cubicBezTo>
                  <a:cubicBezTo>
                    <a:pt x="4489" y="2858"/>
                    <a:pt x="4491" y="2858"/>
                    <a:pt x="4494" y="2858"/>
                  </a:cubicBezTo>
                  <a:cubicBezTo>
                    <a:pt x="4528" y="2858"/>
                    <a:pt x="4548" y="2873"/>
                    <a:pt x="4557" y="2873"/>
                  </a:cubicBezTo>
                  <a:cubicBezTo>
                    <a:pt x="4559" y="2873"/>
                    <a:pt x="4560" y="2873"/>
                    <a:pt x="4561" y="2872"/>
                  </a:cubicBezTo>
                  <a:cubicBezTo>
                    <a:pt x="4566" y="2870"/>
                    <a:pt x="4560" y="2826"/>
                    <a:pt x="4494" y="2806"/>
                  </a:cubicBezTo>
                  <a:cubicBezTo>
                    <a:pt x="4479" y="2802"/>
                    <a:pt x="4464" y="2800"/>
                    <a:pt x="4448" y="2800"/>
                  </a:cubicBezTo>
                  <a:close/>
                  <a:moveTo>
                    <a:pt x="7212" y="1087"/>
                  </a:moveTo>
                  <a:cubicBezTo>
                    <a:pt x="7115" y="1087"/>
                    <a:pt x="6991" y="1108"/>
                    <a:pt x="6865" y="1172"/>
                  </a:cubicBezTo>
                  <a:cubicBezTo>
                    <a:pt x="6699" y="1252"/>
                    <a:pt x="6531" y="1396"/>
                    <a:pt x="6413" y="1596"/>
                  </a:cubicBezTo>
                  <a:cubicBezTo>
                    <a:pt x="6289" y="1794"/>
                    <a:pt x="6238" y="2050"/>
                    <a:pt x="6255" y="2297"/>
                  </a:cubicBezTo>
                  <a:cubicBezTo>
                    <a:pt x="6273" y="2545"/>
                    <a:pt x="6361" y="2785"/>
                    <a:pt x="6494" y="2981"/>
                  </a:cubicBezTo>
                  <a:cubicBezTo>
                    <a:pt x="6626" y="3179"/>
                    <a:pt x="6806" y="3321"/>
                    <a:pt x="6973" y="3409"/>
                  </a:cubicBezTo>
                  <a:cubicBezTo>
                    <a:pt x="7310" y="3587"/>
                    <a:pt x="7588" y="3571"/>
                    <a:pt x="7575" y="3575"/>
                  </a:cubicBezTo>
                  <a:lnTo>
                    <a:pt x="7591" y="3575"/>
                  </a:lnTo>
                  <a:cubicBezTo>
                    <a:pt x="7591" y="3575"/>
                    <a:pt x="7591" y="3575"/>
                    <a:pt x="7591" y="3575"/>
                  </a:cubicBezTo>
                  <a:cubicBezTo>
                    <a:pt x="7592" y="3575"/>
                    <a:pt x="7593" y="3574"/>
                    <a:pt x="7594" y="3574"/>
                  </a:cubicBezTo>
                  <a:lnTo>
                    <a:pt x="7594" y="3574"/>
                  </a:lnTo>
                  <a:cubicBezTo>
                    <a:pt x="7595" y="3574"/>
                    <a:pt x="7595" y="3576"/>
                    <a:pt x="7594" y="3585"/>
                  </a:cubicBezTo>
                  <a:cubicBezTo>
                    <a:pt x="7556" y="3705"/>
                    <a:pt x="7530" y="3871"/>
                    <a:pt x="7560" y="4058"/>
                  </a:cubicBezTo>
                  <a:cubicBezTo>
                    <a:pt x="7587" y="4241"/>
                    <a:pt x="7664" y="4445"/>
                    <a:pt x="7803" y="4619"/>
                  </a:cubicBezTo>
                  <a:cubicBezTo>
                    <a:pt x="7939" y="4791"/>
                    <a:pt x="8128" y="4929"/>
                    <a:pt x="8330" y="5021"/>
                  </a:cubicBezTo>
                  <a:cubicBezTo>
                    <a:pt x="8601" y="5144"/>
                    <a:pt x="8887" y="5182"/>
                    <a:pt x="9138" y="5182"/>
                  </a:cubicBezTo>
                  <a:cubicBezTo>
                    <a:pt x="9267" y="5182"/>
                    <a:pt x="9386" y="5172"/>
                    <a:pt x="9490" y="5158"/>
                  </a:cubicBezTo>
                  <a:cubicBezTo>
                    <a:pt x="9801" y="5115"/>
                    <a:pt x="9996" y="5052"/>
                    <a:pt x="9995" y="5037"/>
                  </a:cubicBezTo>
                  <a:cubicBezTo>
                    <a:pt x="9994" y="5031"/>
                    <a:pt x="9980" y="5029"/>
                    <a:pt x="9955" y="5029"/>
                  </a:cubicBezTo>
                  <a:cubicBezTo>
                    <a:pt x="9882" y="5029"/>
                    <a:pt x="9711" y="5048"/>
                    <a:pt x="9484" y="5058"/>
                  </a:cubicBezTo>
                  <a:cubicBezTo>
                    <a:pt x="9442" y="5060"/>
                    <a:pt x="9398" y="5061"/>
                    <a:pt x="9353" y="5061"/>
                  </a:cubicBezTo>
                  <a:cubicBezTo>
                    <a:pt x="9067" y="5061"/>
                    <a:pt x="8714" y="5022"/>
                    <a:pt x="8407" y="4859"/>
                  </a:cubicBezTo>
                  <a:cubicBezTo>
                    <a:pt x="8230" y="4767"/>
                    <a:pt x="8075" y="4638"/>
                    <a:pt x="7967" y="4489"/>
                  </a:cubicBezTo>
                  <a:cubicBezTo>
                    <a:pt x="7859" y="4342"/>
                    <a:pt x="7805" y="4174"/>
                    <a:pt x="7791" y="4025"/>
                  </a:cubicBezTo>
                  <a:cubicBezTo>
                    <a:pt x="7776" y="3877"/>
                    <a:pt x="7800" y="3750"/>
                    <a:pt x="7831" y="3662"/>
                  </a:cubicBezTo>
                  <a:cubicBezTo>
                    <a:pt x="7854" y="3614"/>
                    <a:pt x="7874" y="3571"/>
                    <a:pt x="7894" y="3530"/>
                  </a:cubicBezTo>
                  <a:cubicBezTo>
                    <a:pt x="7924" y="3484"/>
                    <a:pt x="7948" y="3444"/>
                    <a:pt x="7970" y="3409"/>
                  </a:cubicBezTo>
                  <a:cubicBezTo>
                    <a:pt x="8013" y="3341"/>
                    <a:pt x="8043" y="3291"/>
                    <a:pt x="8059" y="3267"/>
                  </a:cubicBezTo>
                  <a:lnTo>
                    <a:pt x="8059" y="3267"/>
                  </a:lnTo>
                  <a:cubicBezTo>
                    <a:pt x="7856" y="3289"/>
                    <a:pt x="7721" y="3311"/>
                    <a:pt x="7667" y="3311"/>
                  </a:cubicBezTo>
                  <a:cubicBezTo>
                    <a:pt x="7663" y="3311"/>
                    <a:pt x="7659" y="3310"/>
                    <a:pt x="7656" y="3310"/>
                  </a:cubicBezTo>
                  <a:cubicBezTo>
                    <a:pt x="7600" y="3312"/>
                    <a:pt x="7595" y="3312"/>
                    <a:pt x="7595" y="3312"/>
                  </a:cubicBezTo>
                  <a:cubicBezTo>
                    <a:pt x="7592" y="3312"/>
                    <a:pt x="7585" y="3312"/>
                    <a:pt x="7575" y="3312"/>
                  </a:cubicBezTo>
                  <a:cubicBezTo>
                    <a:pt x="7552" y="3312"/>
                    <a:pt x="7511" y="3310"/>
                    <a:pt x="7447" y="3302"/>
                  </a:cubicBezTo>
                  <a:cubicBezTo>
                    <a:pt x="7358" y="3289"/>
                    <a:pt x="7225" y="3262"/>
                    <a:pt x="7084" y="3193"/>
                  </a:cubicBezTo>
                  <a:cubicBezTo>
                    <a:pt x="6942" y="3125"/>
                    <a:pt x="6788" y="3013"/>
                    <a:pt x="6671" y="2856"/>
                  </a:cubicBezTo>
                  <a:cubicBezTo>
                    <a:pt x="6552" y="2696"/>
                    <a:pt x="6464" y="2493"/>
                    <a:pt x="6440" y="2278"/>
                  </a:cubicBezTo>
                  <a:cubicBezTo>
                    <a:pt x="6413" y="2064"/>
                    <a:pt x="6444" y="1845"/>
                    <a:pt x="6541" y="1666"/>
                  </a:cubicBezTo>
                  <a:cubicBezTo>
                    <a:pt x="6632" y="1486"/>
                    <a:pt x="6773" y="1345"/>
                    <a:pt x="6914" y="1260"/>
                  </a:cubicBezTo>
                  <a:cubicBezTo>
                    <a:pt x="7072" y="1162"/>
                    <a:pt x="7218" y="1144"/>
                    <a:pt x="7317" y="1144"/>
                  </a:cubicBezTo>
                  <a:cubicBezTo>
                    <a:pt x="7372" y="1144"/>
                    <a:pt x="7413" y="1150"/>
                    <a:pt x="7433" y="1150"/>
                  </a:cubicBezTo>
                  <a:cubicBezTo>
                    <a:pt x="7443" y="1150"/>
                    <a:pt x="7448" y="1148"/>
                    <a:pt x="7448" y="1145"/>
                  </a:cubicBezTo>
                  <a:cubicBezTo>
                    <a:pt x="7449" y="1140"/>
                    <a:pt x="7398" y="1106"/>
                    <a:pt x="7293" y="1092"/>
                  </a:cubicBezTo>
                  <a:cubicBezTo>
                    <a:pt x="7269" y="1089"/>
                    <a:pt x="7242" y="1087"/>
                    <a:pt x="7212" y="1087"/>
                  </a:cubicBezTo>
                  <a:close/>
                  <a:moveTo>
                    <a:pt x="18700" y="4137"/>
                  </a:moveTo>
                  <a:cubicBezTo>
                    <a:pt x="18661" y="4137"/>
                    <a:pt x="18621" y="4140"/>
                    <a:pt x="18583" y="4145"/>
                  </a:cubicBezTo>
                  <a:cubicBezTo>
                    <a:pt x="18423" y="4165"/>
                    <a:pt x="18272" y="4211"/>
                    <a:pt x="18120" y="4265"/>
                  </a:cubicBezTo>
                  <a:cubicBezTo>
                    <a:pt x="17816" y="4373"/>
                    <a:pt x="17541" y="4542"/>
                    <a:pt x="17358" y="4692"/>
                  </a:cubicBezTo>
                  <a:cubicBezTo>
                    <a:pt x="17173" y="4841"/>
                    <a:pt x="17074" y="4967"/>
                    <a:pt x="17087" y="4978"/>
                  </a:cubicBezTo>
                  <a:cubicBezTo>
                    <a:pt x="17087" y="4978"/>
                    <a:pt x="17089" y="4979"/>
                    <a:pt x="17090" y="4979"/>
                  </a:cubicBezTo>
                  <a:cubicBezTo>
                    <a:pt x="17116" y="4979"/>
                    <a:pt x="17234" y="4886"/>
                    <a:pt x="17417" y="4774"/>
                  </a:cubicBezTo>
                  <a:cubicBezTo>
                    <a:pt x="17613" y="4654"/>
                    <a:pt x="17888" y="4519"/>
                    <a:pt x="18178" y="4441"/>
                  </a:cubicBezTo>
                  <a:cubicBezTo>
                    <a:pt x="18321" y="4402"/>
                    <a:pt x="18471" y="4368"/>
                    <a:pt x="18603" y="4360"/>
                  </a:cubicBezTo>
                  <a:cubicBezTo>
                    <a:pt x="18621" y="4358"/>
                    <a:pt x="18639" y="4358"/>
                    <a:pt x="18656" y="4358"/>
                  </a:cubicBezTo>
                  <a:cubicBezTo>
                    <a:pt x="18763" y="4358"/>
                    <a:pt x="18854" y="4382"/>
                    <a:pt x="18920" y="4423"/>
                  </a:cubicBezTo>
                  <a:cubicBezTo>
                    <a:pt x="19073" y="4520"/>
                    <a:pt x="19051" y="4638"/>
                    <a:pt x="19057" y="4638"/>
                  </a:cubicBezTo>
                  <a:cubicBezTo>
                    <a:pt x="19057" y="4638"/>
                    <a:pt x="19057" y="4638"/>
                    <a:pt x="19057" y="4638"/>
                  </a:cubicBezTo>
                  <a:lnTo>
                    <a:pt x="19057" y="4638"/>
                  </a:lnTo>
                  <a:cubicBezTo>
                    <a:pt x="19057" y="4638"/>
                    <a:pt x="19063" y="4658"/>
                    <a:pt x="19056" y="4724"/>
                  </a:cubicBezTo>
                  <a:cubicBezTo>
                    <a:pt x="19055" y="4740"/>
                    <a:pt x="19051" y="4759"/>
                    <a:pt x="19044" y="4782"/>
                  </a:cubicBezTo>
                  <a:cubicBezTo>
                    <a:pt x="19041" y="4795"/>
                    <a:pt x="19037" y="4802"/>
                    <a:pt x="19030" y="4825"/>
                  </a:cubicBezTo>
                  <a:cubicBezTo>
                    <a:pt x="19020" y="4855"/>
                    <a:pt x="19004" y="4887"/>
                    <a:pt x="18990" y="4921"/>
                  </a:cubicBezTo>
                  <a:cubicBezTo>
                    <a:pt x="18923" y="5054"/>
                    <a:pt x="18800" y="5251"/>
                    <a:pt x="18691" y="5443"/>
                  </a:cubicBezTo>
                  <a:cubicBezTo>
                    <a:pt x="18800" y="5386"/>
                    <a:pt x="18987" y="5284"/>
                    <a:pt x="19152" y="5203"/>
                  </a:cubicBezTo>
                  <a:cubicBezTo>
                    <a:pt x="19192" y="5183"/>
                    <a:pt x="19233" y="5165"/>
                    <a:pt x="19272" y="5153"/>
                  </a:cubicBezTo>
                  <a:cubicBezTo>
                    <a:pt x="19292" y="5146"/>
                    <a:pt x="19312" y="5139"/>
                    <a:pt x="19333" y="5135"/>
                  </a:cubicBezTo>
                  <a:lnTo>
                    <a:pt x="19364" y="5126"/>
                  </a:lnTo>
                  <a:cubicBezTo>
                    <a:pt x="19404" y="5117"/>
                    <a:pt x="19447" y="5106"/>
                    <a:pt x="19493" y="5099"/>
                  </a:cubicBezTo>
                  <a:cubicBezTo>
                    <a:pt x="19549" y="5091"/>
                    <a:pt x="19609" y="5086"/>
                    <a:pt x="19670" y="5086"/>
                  </a:cubicBezTo>
                  <a:cubicBezTo>
                    <a:pt x="19806" y="5086"/>
                    <a:pt x="19949" y="5109"/>
                    <a:pt x="20065" y="5169"/>
                  </a:cubicBezTo>
                  <a:cubicBezTo>
                    <a:pt x="20149" y="5211"/>
                    <a:pt x="20220" y="5273"/>
                    <a:pt x="20255" y="5344"/>
                  </a:cubicBezTo>
                  <a:cubicBezTo>
                    <a:pt x="20292" y="5416"/>
                    <a:pt x="20300" y="5497"/>
                    <a:pt x="20293" y="5562"/>
                  </a:cubicBezTo>
                  <a:cubicBezTo>
                    <a:pt x="20278" y="5697"/>
                    <a:pt x="20195" y="5751"/>
                    <a:pt x="20204" y="5764"/>
                  </a:cubicBezTo>
                  <a:cubicBezTo>
                    <a:pt x="20204" y="5765"/>
                    <a:pt x="20206" y="5766"/>
                    <a:pt x="20209" y="5766"/>
                  </a:cubicBezTo>
                  <a:cubicBezTo>
                    <a:pt x="20231" y="5766"/>
                    <a:pt x="20329" y="5723"/>
                    <a:pt x="20373" y="5578"/>
                  </a:cubicBezTo>
                  <a:cubicBezTo>
                    <a:pt x="20397" y="5501"/>
                    <a:pt x="20400" y="5401"/>
                    <a:pt x="20363" y="5299"/>
                  </a:cubicBezTo>
                  <a:cubicBezTo>
                    <a:pt x="20324" y="5192"/>
                    <a:pt x="20242" y="5103"/>
                    <a:pt x="20142" y="5038"/>
                  </a:cubicBezTo>
                  <a:cubicBezTo>
                    <a:pt x="19968" y="4929"/>
                    <a:pt x="19760" y="4892"/>
                    <a:pt x="19569" y="4892"/>
                  </a:cubicBezTo>
                  <a:cubicBezTo>
                    <a:pt x="19537" y="4892"/>
                    <a:pt x="19504" y="4893"/>
                    <a:pt x="19473" y="4895"/>
                  </a:cubicBezTo>
                  <a:cubicBezTo>
                    <a:pt x="19419" y="4901"/>
                    <a:pt x="19366" y="4907"/>
                    <a:pt x="19318" y="4916"/>
                  </a:cubicBezTo>
                  <a:lnTo>
                    <a:pt x="19281" y="4922"/>
                  </a:lnTo>
                  <a:lnTo>
                    <a:pt x="19269" y="4922"/>
                  </a:lnTo>
                  <a:cubicBezTo>
                    <a:pt x="19260" y="4921"/>
                    <a:pt x="19258" y="4921"/>
                    <a:pt x="19260" y="4917"/>
                  </a:cubicBezTo>
                  <a:cubicBezTo>
                    <a:pt x="19265" y="4910"/>
                    <a:pt x="19269" y="4906"/>
                    <a:pt x="19272" y="4902"/>
                  </a:cubicBezTo>
                  <a:lnTo>
                    <a:pt x="19273" y="4901"/>
                  </a:lnTo>
                  <a:cubicBezTo>
                    <a:pt x="19277" y="4893"/>
                    <a:pt x="19285" y="4870"/>
                    <a:pt x="19289" y="4855"/>
                  </a:cubicBezTo>
                  <a:cubicBezTo>
                    <a:pt x="19299" y="4822"/>
                    <a:pt x="19306" y="4793"/>
                    <a:pt x="19311" y="4767"/>
                  </a:cubicBezTo>
                  <a:cubicBezTo>
                    <a:pt x="19327" y="4659"/>
                    <a:pt x="19319" y="4616"/>
                    <a:pt x="19319" y="4616"/>
                  </a:cubicBezTo>
                  <a:cubicBezTo>
                    <a:pt x="19319" y="4616"/>
                    <a:pt x="19318" y="4563"/>
                    <a:pt x="19284" y="4477"/>
                  </a:cubicBezTo>
                  <a:cubicBezTo>
                    <a:pt x="19252" y="4389"/>
                    <a:pt x="19165" y="4280"/>
                    <a:pt x="19037" y="4214"/>
                  </a:cubicBezTo>
                  <a:cubicBezTo>
                    <a:pt x="18941" y="4162"/>
                    <a:pt x="18821" y="4137"/>
                    <a:pt x="18700" y="4137"/>
                  </a:cubicBezTo>
                  <a:close/>
                  <a:moveTo>
                    <a:pt x="15022" y="4256"/>
                  </a:moveTo>
                  <a:cubicBezTo>
                    <a:pt x="14878" y="4256"/>
                    <a:pt x="14738" y="4303"/>
                    <a:pt x="14644" y="4397"/>
                  </a:cubicBezTo>
                  <a:cubicBezTo>
                    <a:pt x="14557" y="4480"/>
                    <a:pt x="14521" y="4570"/>
                    <a:pt x="14499" y="4631"/>
                  </a:cubicBezTo>
                  <a:cubicBezTo>
                    <a:pt x="14482" y="4693"/>
                    <a:pt x="14476" y="4728"/>
                    <a:pt x="14476" y="4728"/>
                  </a:cubicBezTo>
                  <a:cubicBezTo>
                    <a:pt x="14476" y="4728"/>
                    <a:pt x="14465" y="4777"/>
                    <a:pt x="14472" y="4882"/>
                  </a:cubicBezTo>
                  <a:cubicBezTo>
                    <a:pt x="14475" y="4909"/>
                    <a:pt x="14478" y="4937"/>
                    <a:pt x="14484" y="4971"/>
                  </a:cubicBezTo>
                  <a:cubicBezTo>
                    <a:pt x="14488" y="4988"/>
                    <a:pt x="14491" y="5005"/>
                    <a:pt x="14496" y="5023"/>
                  </a:cubicBezTo>
                  <a:cubicBezTo>
                    <a:pt x="14499" y="5030"/>
                    <a:pt x="14499" y="5031"/>
                    <a:pt x="14499" y="5031"/>
                  </a:cubicBezTo>
                  <a:cubicBezTo>
                    <a:pt x="14499" y="5031"/>
                    <a:pt x="14499" y="5031"/>
                    <a:pt x="14499" y="5031"/>
                  </a:cubicBezTo>
                  <a:cubicBezTo>
                    <a:pt x="14500" y="5031"/>
                    <a:pt x="14500" y="5031"/>
                    <a:pt x="14501" y="5032"/>
                  </a:cubicBezTo>
                  <a:cubicBezTo>
                    <a:pt x="14501" y="5034"/>
                    <a:pt x="14511" y="5048"/>
                    <a:pt x="14514" y="5050"/>
                  </a:cubicBezTo>
                  <a:cubicBezTo>
                    <a:pt x="14514" y="5052"/>
                    <a:pt x="14510" y="5052"/>
                    <a:pt x="14501" y="5054"/>
                  </a:cubicBezTo>
                  <a:cubicBezTo>
                    <a:pt x="14515" y="5056"/>
                    <a:pt x="14387" y="5056"/>
                    <a:pt x="14314" y="5084"/>
                  </a:cubicBezTo>
                  <a:cubicBezTo>
                    <a:pt x="14147" y="5130"/>
                    <a:pt x="13988" y="5293"/>
                    <a:pt x="13978" y="5473"/>
                  </a:cubicBezTo>
                  <a:cubicBezTo>
                    <a:pt x="13962" y="5644"/>
                    <a:pt x="14045" y="5787"/>
                    <a:pt x="14130" y="5853"/>
                  </a:cubicBezTo>
                  <a:cubicBezTo>
                    <a:pt x="14188" y="5900"/>
                    <a:pt x="14240" y="5913"/>
                    <a:pt x="14268" y="5913"/>
                  </a:cubicBezTo>
                  <a:cubicBezTo>
                    <a:pt x="14280" y="5913"/>
                    <a:pt x="14287" y="5910"/>
                    <a:pt x="14287" y="5907"/>
                  </a:cubicBezTo>
                  <a:cubicBezTo>
                    <a:pt x="14293" y="5894"/>
                    <a:pt x="14233" y="5872"/>
                    <a:pt x="14182" y="5798"/>
                  </a:cubicBezTo>
                  <a:cubicBezTo>
                    <a:pt x="14131" y="5732"/>
                    <a:pt x="14088" y="5609"/>
                    <a:pt x="14119" y="5490"/>
                  </a:cubicBezTo>
                  <a:cubicBezTo>
                    <a:pt x="14144" y="5374"/>
                    <a:pt x="14252" y="5289"/>
                    <a:pt x="14367" y="5269"/>
                  </a:cubicBezTo>
                  <a:cubicBezTo>
                    <a:pt x="14395" y="5265"/>
                    <a:pt x="14424" y="5262"/>
                    <a:pt x="14451" y="5262"/>
                  </a:cubicBezTo>
                  <a:cubicBezTo>
                    <a:pt x="14469" y="5266"/>
                    <a:pt x="14526" y="5260"/>
                    <a:pt x="14599" y="5295"/>
                  </a:cubicBezTo>
                  <a:cubicBezTo>
                    <a:pt x="14734" y="5357"/>
                    <a:pt x="15001" y="5524"/>
                    <a:pt x="15151" y="5612"/>
                  </a:cubicBezTo>
                  <a:cubicBezTo>
                    <a:pt x="15075" y="5504"/>
                    <a:pt x="15005" y="5404"/>
                    <a:pt x="14940" y="5312"/>
                  </a:cubicBezTo>
                  <a:cubicBezTo>
                    <a:pt x="14863" y="5204"/>
                    <a:pt x="14793" y="5114"/>
                    <a:pt x="14768" y="5050"/>
                  </a:cubicBezTo>
                  <a:cubicBezTo>
                    <a:pt x="14758" y="5019"/>
                    <a:pt x="14742" y="4983"/>
                    <a:pt x="14739" y="4963"/>
                  </a:cubicBezTo>
                  <a:cubicBezTo>
                    <a:pt x="14735" y="4951"/>
                    <a:pt x="14734" y="4938"/>
                    <a:pt x="14733" y="4928"/>
                  </a:cubicBezTo>
                  <a:cubicBezTo>
                    <a:pt x="14728" y="4903"/>
                    <a:pt x="14727" y="4883"/>
                    <a:pt x="14727" y="4867"/>
                  </a:cubicBezTo>
                  <a:cubicBezTo>
                    <a:pt x="14726" y="4795"/>
                    <a:pt x="14734" y="4766"/>
                    <a:pt x="14734" y="4766"/>
                  </a:cubicBezTo>
                  <a:cubicBezTo>
                    <a:pt x="14734" y="4766"/>
                    <a:pt x="14734" y="4766"/>
                    <a:pt x="14734" y="4766"/>
                  </a:cubicBezTo>
                  <a:cubicBezTo>
                    <a:pt x="14735" y="4766"/>
                    <a:pt x="14735" y="4658"/>
                    <a:pt x="14813" y="4566"/>
                  </a:cubicBezTo>
                  <a:cubicBezTo>
                    <a:pt x="14856" y="4508"/>
                    <a:pt x="14957" y="4468"/>
                    <a:pt x="15070" y="4468"/>
                  </a:cubicBezTo>
                  <a:cubicBezTo>
                    <a:pt x="15143" y="4468"/>
                    <a:pt x="15220" y="4485"/>
                    <a:pt x="15291" y="4523"/>
                  </a:cubicBezTo>
                  <a:cubicBezTo>
                    <a:pt x="15477" y="4617"/>
                    <a:pt x="15631" y="4802"/>
                    <a:pt x="15729" y="4945"/>
                  </a:cubicBezTo>
                  <a:cubicBezTo>
                    <a:pt x="15828" y="5081"/>
                    <a:pt x="15901" y="5174"/>
                    <a:pt x="15923" y="5174"/>
                  </a:cubicBezTo>
                  <a:cubicBezTo>
                    <a:pt x="15924" y="5174"/>
                    <a:pt x="15924" y="5173"/>
                    <a:pt x="15925" y="5173"/>
                  </a:cubicBezTo>
                  <a:cubicBezTo>
                    <a:pt x="15940" y="5165"/>
                    <a:pt x="15894" y="5056"/>
                    <a:pt x="15814" y="4891"/>
                  </a:cubicBezTo>
                  <a:cubicBezTo>
                    <a:pt x="15738" y="4729"/>
                    <a:pt x="15609" y="4511"/>
                    <a:pt x="15381" y="4362"/>
                  </a:cubicBezTo>
                  <a:cubicBezTo>
                    <a:pt x="15276" y="4291"/>
                    <a:pt x="15147" y="4256"/>
                    <a:pt x="15022" y="4256"/>
                  </a:cubicBezTo>
                  <a:close/>
                  <a:moveTo>
                    <a:pt x="17471" y="6002"/>
                  </a:moveTo>
                  <a:cubicBezTo>
                    <a:pt x="17437" y="6002"/>
                    <a:pt x="17403" y="6004"/>
                    <a:pt x="17370" y="6007"/>
                  </a:cubicBezTo>
                  <a:cubicBezTo>
                    <a:pt x="17107" y="6023"/>
                    <a:pt x="16886" y="6162"/>
                    <a:pt x="16904" y="6192"/>
                  </a:cubicBezTo>
                  <a:cubicBezTo>
                    <a:pt x="16908" y="6199"/>
                    <a:pt x="16921" y="6201"/>
                    <a:pt x="16941" y="6201"/>
                  </a:cubicBezTo>
                  <a:cubicBezTo>
                    <a:pt x="16997" y="6201"/>
                    <a:pt x="17107" y="6183"/>
                    <a:pt x="17231" y="6183"/>
                  </a:cubicBezTo>
                  <a:cubicBezTo>
                    <a:pt x="17276" y="6183"/>
                    <a:pt x="17322" y="6185"/>
                    <a:pt x="17369" y="6192"/>
                  </a:cubicBezTo>
                  <a:cubicBezTo>
                    <a:pt x="17591" y="6215"/>
                    <a:pt x="17783" y="6316"/>
                    <a:pt x="17783" y="6316"/>
                  </a:cubicBezTo>
                  <a:cubicBezTo>
                    <a:pt x="17783" y="6316"/>
                    <a:pt x="17992" y="6379"/>
                    <a:pt x="18158" y="6525"/>
                  </a:cubicBezTo>
                  <a:cubicBezTo>
                    <a:pt x="18239" y="6592"/>
                    <a:pt x="18301" y="6681"/>
                    <a:pt x="18322" y="6754"/>
                  </a:cubicBezTo>
                  <a:cubicBezTo>
                    <a:pt x="18347" y="6826"/>
                    <a:pt x="18332" y="6885"/>
                    <a:pt x="18349" y="6893"/>
                  </a:cubicBezTo>
                  <a:cubicBezTo>
                    <a:pt x="18350" y="6894"/>
                    <a:pt x="18352" y="6895"/>
                    <a:pt x="18353" y="6895"/>
                  </a:cubicBezTo>
                  <a:cubicBezTo>
                    <a:pt x="18371" y="6895"/>
                    <a:pt x="18420" y="6842"/>
                    <a:pt x="18423" y="6743"/>
                  </a:cubicBezTo>
                  <a:cubicBezTo>
                    <a:pt x="18430" y="6635"/>
                    <a:pt x="18376" y="6505"/>
                    <a:pt x="18294" y="6398"/>
                  </a:cubicBezTo>
                  <a:cubicBezTo>
                    <a:pt x="18212" y="6296"/>
                    <a:pt x="18110" y="6209"/>
                    <a:pt x="18028" y="6155"/>
                  </a:cubicBezTo>
                  <a:cubicBezTo>
                    <a:pt x="17945" y="6100"/>
                    <a:pt x="17884" y="6073"/>
                    <a:pt x="17884" y="6073"/>
                  </a:cubicBezTo>
                  <a:cubicBezTo>
                    <a:pt x="17884" y="6073"/>
                    <a:pt x="17822" y="6049"/>
                    <a:pt x="17726" y="6028"/>
                  </a:cubicBezTo>
                  <a:cubicBezTo>
                    <a:pt x="17654" y="6014"/>
                    <a:pt x="17564" y="6002"/>
                    <a:pt x="17471" y="6002"/>
                  </a:cubicBezTo>
                  <a:close/>
                  <a:moveTo>
                    <a:pt x="20316" y="6299"/>
                  </a:moveTo>
                  <a:cubicBezTo>
                    <a:pt x="20178" y="6299"/>
                    <a:pt x="20083" y="6319"/>
                    <a:pt x="20085" y="6339"/>
                  </a:cubicBezTo>
                  <a:cubicBezTo>
                    <a:pt x="20085" y="6376"/>
                    <a:pt x="20384" y="6406"/>
                    <a:pt x="20648" y="6526"/>
                  </a:cubicBezTo>
                  <a:cubicBezTo>
                    <a:pt x="20916" y="6641"/>
                    <a:pt x="21135" y="6823"/>
                    <a:pt x="21135" y="6823"/>
                  </a:cubicBezTo>
                  <a:cubicBezTo>
                    <a:pt x="21135" y="6823"/>
                    <a:pt x="21376" y="6977"/>
                    <a:pt x="21567" y="7195"/>
                  </a:cubicBezTo>
                  <a:cubicBezTo>
                    <a:pt x="21757" y="7406"/>
                    <a:pt x="21878" y="7675"/>
                    <a:pt x="21915" y="7675"/>
                  </a:cubicBezTo>
                  <a:cubicBezTo>
                    <a:pt x="21916" y="7675"/>
                    <a:pt x="21917" y="7674"/>
                    <a:pt x="21917" y="7674"/>
                  </a:cubicBezTo>
                  <a:cubicBezTo>
                    <a:pt x="21951" y="7666"/>
                    <a:pt x="21889" y="7355"/>
                    <a:pt x="21718" y="7085"/>
                  </a:cubicBezTo>
                  <a:cubicBezTo>
                    <a:pt x="21546" y="6812"/>
                    <a:pt x="21290" y="6610"/>
                    <a:pt x="21290" y="6610"/>
                  </a:cubicBezTo>
                  <a:cubicBezTo>
                    <a:pt x="21290" y="6610"/>
                    <a:pt x="21019" y="6428"/>
                    <a:pt x="20709" y="6351"/>
                  </a:cubicBezTo>
                  <a:cubicBezTo>
                    <a:pt x="20569" y="6313"/>
                    <a:pt x="20428" y="6299"/>
                    <a:pt x="20316" y="6299"/>
                  </a:cubicBezTo>
                  <a:close/>
                  <a:moveTo>
                    <a:pt x="12764" y="6083"/>
                  </a:moveTo>
                  <a:cubicBezTo>
                    <a:pt x="12735" y="6083"/>
                    <a:pt x="12537" y="6232"/>
                    <a:pt x="12231" y="6425"/>
                  </a:cubicBezTo>
                  <a:cubicBezTo>
                    <a:pt x="12118" y="6498"/>
                    <a:pt x="11989" y="6577"/>
                    <a:pt x="11849" y="6657"/>
                  </a:cubicBezTo>
                  <a:lnTo>
                    <a:pt x="11849" y="6657"/>
                  </a:lnTo>
                  <a:cubicBezTo>
                    <a:pt x="11849" y="6657"/>
                    <a:pt x="11848" y="6657"/>
                    <a:pt x="11848" y="6657"/>
                  </a:cubicBezTo>
                  <a:cubicBezTo>
                    <a:pt x="11847" y="6657"/>
                    <a:pt x="11846" y="6657"/>
                    <a:pt x="11846" y="6657"/>
                  </a:cubicBezTo>
                  <a:cubicBezTo>
                    <a:pt x="11845" y="6657"/>
                    <a:pt x="11844" y="6658"/>
                    <a:pt x="11844" y="6660"/>
                  </a:cubicBezTo>
                  <a:lnTo>
                    <a:pt x="11844" y="6660"/>
                  </a:lnTo>
                  <a:cubicBezTo>
                    <a:pt x="11593" y="6803"/>
                    <a:pt x="11307" y="6951"/>
                    <a:pt x="11012" y="7079"/>
                  </a:cubicBezTo>
                  <a:cubicBezTo>
                    <a:pt x="10552" y="7280"/>
                    <a:pt x="10072" y="7429"/>
                    <a:pt x="9707" y="7514"/>
                  </a:cubicBezTo>
                  <a:cubicBezTo>
                    <a:pt x="9343" y="7601"/>
                    <a:pt x="9095" y="7635"/>
                    <a:pt x="9095" y="7635"/>
                  </a:cubicBezTo>
                  <a:cubicBezTo>
                    <a:pt x="9095" y="7635"/>
                    <a:pt x="8851" y="7685"/>
                    <a:pt x="8479" y="7727"/>
                  </a:cubicBezTo>
                  <a:cubicBezTo>
                    <a:pt x="8290" y="7747"/>
                    <a:pt x="8068" y="7762"/>
                    <a:pt x="7831" y="7762"/>
                  </a:cubicBezTo>
                  <a:cubicBezTo>
                    <a:pt x="7600" y="7762"/>
                    <a:pt x="7355" y="7747"/>
                    <a:pt x="7112" y="7708"/>
                  </a:cubicBezTo>
                  <a:cubicBezTo>
                    <a:pt x="6868" y="7672"/>
                    <a:pt x="6626" y="7607"/>
                    <a:pt x="6409" y="7524"/>
                  </a:cubicBezTo>
                  <a:cubicBezTo>
                    <a:pt x="6192" y="7442"/>
                    <a:pt x="5991" y="7349"/>
                    <a:pt x="5872" y="7217"/>
                  </a:cubicBezTo>
                  <a:cubicBezTo>
                    <a:pt x="5751" y="7089"/>
                    <a:pt x="5729" y="6927"/>
                    <a:pt x="5749" y="6828"/>
                  </a:cubicBezTo>
                  <a:cubicBezTo>
                    <a:pt x="5770" y="6725"/>
                    <a:pt x="5818" y="6680"/>
                    <a:pt x="5810" y="6671"/>
                  </a:cubicBezTo>
                  <a:cubicBezTo>
                    <a:pt x="5810" y="6670"/>
                    <a:pt x="5810" y="6670"/>
                    <a:pt x="5809" y="6670"/>
                  </a:cubicBezTo>
                  <a:cubicBezTo>
                    <a:pt x="5802" y="6670"/>
                    <a:pt x="5738" y="6706"/>
                    <a:pt x="5700" y="6815"/>
                  </a:cubicBezTo>
                  <a:cubicBezTo>
                    <a:pt x="5659" y="6924"/>
                    <a:pt x="5665" y="7118"/>
                    <a:pt x="5795" y="7283"/>
                  </a:cubicBezTo>
                  <a:cubicBezTo>
                    <a:pt x="5924" y="7450"/>
                    <a:pt x="6134" y="7561"/>
                    <a:pt x="6354" y="7661"/>
                  </a:cubicBezTo>
                  <a:cubicBezTo>
                    <a:pt x="6576" y="7762"/>
                    <a:pt x="6826" y="7842"/>
                    <a:pt x="7081" y="7891"/>
                  </a:cubicBezTo>
                  <a:cubicBezTo>
                    <a:pt x="7417" y="7962"/>
                    <a:pt x="7760" y="7985"/>
                    <a:pt x="8064" y="7985"/>
                  </a:cubicBezTo>
                  <a:cubicBezTo>
                    <a:pt x="8222" y="7985"/>
                    <a:pt x="8369" y="7979"/>
                    <a:pt x="8500" y="7970"/>
                  </a:cubicBezTo>
                  <a:cubicBezTo>
                    <a:pt x="8886" y="7941"/>
                    <a:pt x="9141" y="7897"/>
                    <a:pt x="9141" y="7897"/>
                  </a:cubicBezTo>
                  <a:cubicBezTo>
                    <a:pt x="9141" y="7897"/>
                    <a:pt x="9397" y="7855"/>
                    <a:pt x="9770" y="7752"/>
                  </a:cubicBezTo>
                  <a:cubicBezTo>
                    <a:pt x="10145" y="7649"/>
                    <a:pt x="10632" y="7479"/>
                    <a:pt x="11094" y="7251"/>
                  </a:cubicBezTo>
                  <a:cubicBezTo>
                    <a:pt x="11381" y="7110"/>
                    <a:pt x="11657" y="6950"/>
                    <a:pt x="11898" y="6792"/>
                  </a:cubicBezTo>
                  <a:lnTo>
                    <a:pt x="11898" y="6792"/>
                  </a:lnTo>
                  <a:cubicBezTo>
                    <a:pt x="11927" y="6845"/>
                    <a:pt x="11968" y="6910"/>
                    <a:pt x="12022" y="6981"/>
                  </a:cubicBezTo>
                  <a:cubicBezTo>
                    <a:pt x="12155" y="7162"/>
                    <a:pt x="12377" y="7369"/>
                    <a:pt x="12635" y="7524"/>
                  </a:cubicBezTo>
                  <a:cubicBezTo>
                    <a:pt x="12892" y="7681"/>
                    <a:pt x="13180" y="7784"/>
                    <a:pt x="13402" y="7833"/>
                  </a:cubicBezTo>
                  <a:cubicBezTo>
                    <a:pt x="13624" y="7883"/>
                    <a:pt x="13776" y="7891"/>
                    <a:pt x="13776" y="7891"/>
                  </a:cubicBezTo>
                  <a:cubicBezTo>
                    <a:pt x="13776" y="7891"/>
                    <a:pt x="13807" y="7893"/>
                    <a:pt x="13862" y="7893"/>
                  </a:cubicBezTo>
                  <a:cubicBezTo>
                    <a:pt x="13929" y="7893"/>
                    <a:pt x="14030" y="7891"/>
                    <a:pt x="14154" y="7878"/>
                  </a:cubicBezTo>
                  <a:cubicBezTo>
                    <a:pt x="14380" y="7860"/>
                    <a:pt x="14676" y="7796"/>
                    <a:pt x="14954" y="7692"/>
                  </a:cubicBezTo>
                  <a:cubicBezTo>
                    <a:pt x="15519" y="7487"/>
                    <a:pt x="15975" y="7102"/>
                    <a:pt x="15952" y="7075"/>
                  </a:cubicBezTo>
                  <a:cubicBezTo>
                    <a:pt x="15951" y="7074"/>
                    <a:pt x="15949" y="7073"/>
                    <a:pt x="15947" y="7073"/>
                  </a:cubicBezTo>
                  <a:cubicBezTo>
                    <a:pt x="15889" y="7073"/>
                    <a:pt x="15422" y="7374"/>
                    <a:pt x="14896" y="7516"/>
                  </a:cubicBezTo>
                  <a:cubicBezTo>
                    <a:pt x="14625" y="7593"/>
                    <a:pt x="14347" y="7634"/>
                    <a:pt x="14138" y="7639"/>
                  </a:cubicBezTo>
                  <a:cubicBezTo>
                    <a:pt x="14093" y="7641"/>
                    <a:pt x="14052" y="7642"/>
                    <a:pt x="14014" y="7642"/>
                  </a:cubicBezTo>
                  <a:cubicBezTo>
                    <a:pt x="13877" y="7642"/>
                    <a:pt x="13792" y="7632"/>
                    <a:pt x="13792" y="7632"/>
                  </a:cubicBezTo>
                  <a:cubicBezTo>
                    <a:pt x="13792" y="7632"/>
                    <a:pt x="13653" y="7631"/>
                    <a:pt x="13450" y="7597"/>
                  </a:cubicBezTo>
                  <a:cubicBezTo>
                    <a:pt x="13243" y="7565"/>
                    <a:pt x="12973" y="7487"/>
                    <a:pt x="12724" y="7363"/>
                  </a:cubicBezTo>
                  <a:cubicBezTo>
                    <a:pt x="12473" y="7237"/>
                    <a:pt x="12248" y="7067"/>
                    <a:pt x="12099" y="6916"/>
                  </a:cubicBezTo>
                  <a:cubicBezTo>
                    <a:pt x="12039" y="6856"/>
                    <a:pt x="11989" y="6801"/>
                    <a:pt x="11950" y="6758"/>
                  </a:cubicBezTo>
                  <a:lnTo>
                    <a:pt x="11950" y="6758"/>
                  </a:lnTo>
                  <a:cubicBezTo>
                    <a:pt x="12076" y="6674"/>
                    <a:pt x="12191" y="6591"/>
                    <a:pt x="12292" y="6513"/>
                  </a:cubicBezTo>
                  <a:cubicBezTo>
                    <a:pt x="12596" y="6278"/>
                    <a:pt x="12776" y="6096"/>
                    <a:pt x="12767" y="6084"/>
                  </a:cubicBezTo>
                  <a:cubicBezTo>
                    <a:pt x="12766" y="6083"/>
                    <a:pt x="12765" y="6083"/>
                    <a:pt x="12764" y="6083"/>
                  </a:cubicBezTo>
                  <a:close/>
                  <a:moveTo>
                    <a:pt x="1680" y="4686"/>
                  </a:moveTo>
                  <a:cubicBezTo>
                    <a:pt x="1596" y="4686"/>
                    <a:pt x="1500" y="4695"/>
                    <a:pt x="1396" y="4720"/>
                  </a:cubicBezTo>
                  <a:cubicBezTo>
                    <a:pt x="1020" y="4795"/>
                    <a:pt x="533" y="5099"/>
                    <a:pt x="273" y="5613"/>
                  </a:cubicBezTo>
                  <a:cubicBezTo>
                    <a:pt x="8" y="6119"/>
                    <a:pt x="0" y="6735"/>
                    <a:pt x="97" y="7149"/>
                  </a:cubicBezTo>
                  <a:cubicBezTo>
                    <a:pt x="144" y="7360"/>
                    <a:pt x="210" y="7529"/>
                    <a:pt x="263" y="7642"/>
                  </a:cubicBezTo>
                  <a:cubicBezTo>
                    <a:pt x="314" y="7755"/>
                    <a:pt x="352" y="7816"/>
                    <a:pt x="352" y="7816"/>
                  </a:cubicBezTo>
                  <a:cubicBezTo>
                    <a:pt x="352" y="7816"/>
                    <a:pt x="387" y="7878"/>
                    <a:pt x="459" y="7978"/>
                  </a:cubicBezTo>
                  <a:cubicBezTo>
                    <a:pt x="529" y="8076"/>
                    <a:pt x="641" y="8212"/>
                    <a:pt x="792" y="8349"/>
                  </a:cubicBezTo>
                  <a:cubicBezTo>
                    <a:pt x="1090" y="8627"/>
                    <a:pt x="1574" y="8891"/>
                    <a:pt x="2091" y="8953"/>
                  </a:cubicBezTo>
                  <a:cubicBezTo>
                    <a:pt x="2233" y="8971"/>
                    <a:pt x="2374" y="8978"/>
                    <a:pt x="2511" y="8978"/>
                  </a:cubicBezTo>
                  <a:cubicBezTo>
                    <a:pt x="2871" y="8978"/>
                    <a:pt x="3208" y="8927"/>
                    <a:pt x="3476" y="8874"/>
                  </a:cubicBezTo>
                  <a:cubicBezTo>
                    <a:pt x="3846" y="8795"/>
                    <a:pt x="4083" y="8701"/>
                    <a:pt x="4079" y="8685"/>
                  </a:cubicBezTo>
                  <a:cubicBezTo>
                    <a:pt x="4079" y="8682"/>
                    <a:pt x="4073" y="8680"/>
                    <a:pt x="4063" y="8680"/>
                  </a:cubicBezTo>
                  <a:cubicBezTo>
                    <a:pt x="4001" y="8680"/>
                    <a:pt x="3777" y="8726"/>
                    <a:pt x="3463" y="8766"/>
                  </a:cubicBezTo>
                  <a:cubicBezTo>
                    <a:pt x="3261" y="8786"/>
                    <a:pt x="3020" y="8807"/>
                    <a:pt x="2763" y="8807"/>
                  </a:cubicBezTo>
                  <a:cubicBezTo>
                    <a:pt x="2554" y="8807"/>
                    <a:pt x="2334" y="8793"/>
                    <a:pt x="2119" y="8755"/>
                  </a:cubicBezTo>
                  <a:cubicBezTo>
                    <a:pt x="1642" y="8672"/>
                    <a:pt x="1213" y="8411"/>
                    <a:pt x="951" y="8152"/>
                  </a:cubicBezTo>
                  <a:cubicBezTo>
                    <a:pt x="687" y="7891"/>
                    <a:pt x="573" y="7663"/>
                    <a:pt x="573" y="7663"/>
                  </a:cubicBezTo>
                  <a:cubicBezTo>
                    <a:pt x="573" y="7663"/>
                    <a:pt x="540" y="7612"/>
                    <a:pt x="491" y="7514"/>
                  </a:cubicBezTo>
                  <a:cubicBezTo>
                    <a:pt x="441" y="7417"/>
                    <a:pt x="379" y="7271"/>
                    <a:pt x="332" y="7086"/>
                  </a:cubicBezTo>
                  <a:cubicBezTo>
                    <a:pt x="232" y="6719"/>
                    <a:pt x="221" y="6171"/>
                    <a:pt x="437" y="5710"/>
                  </a:cubicBezTo>
                  <a:cubicBezTo>
                    <a:pt x="646" y="5242"/>
                    <a:pt x="1075" y="4930"/>
                    <a:pt x="1422" y="4828"/>
                  </a:cubicBezTo>
                  <a:cubicBezTo>
                    <a:pt x="1608" y="4768"/>
                    <a:pt x="1766" y="4759"/>
                    <a:pt x="1874" y="4759"/>
                  </a:cubicBezTo>
                  <a:cubicBezTo>
                    <a:pt x="1926" y="4759"/>
                    <a:pt x="1966" y="4761"/>
                    <a:pt x="1992" y="4761"/>
                  </a:cubicBezTo>
                  <a:cubicBezTo>
                    <a:pt x="2014" y="4761"/>
                    <a:pt x="2026" y="4759"/>
                    <a:pt x="2026" y="4754"/>
                  </a:cubicBezTo>
                  <a:cubicBezTo>
                    <a:pt x="2029" y="4746"/>
                    <a:pt x="1968" y="4719"/>
                    <a:pt x="1858" y="4701"/>
                  </a:cubicBezTo>
                  <a:cubicBezTo>
                    <a:pt x="1808" y="4693"/>
                    <a:pt x="1748" y="4686"/>
                    <a:pt x="1680" y="4686"/>
                  </a:cubicBezTo>
                  <a:close/>
                  <a:moveTo>
                    <a:pt x="19161" y="7499"/>
                  </a:moveTo>
                  <a:cubicBezTo>
                    <a:pt x="19159" y="7499"/>
                    <a:pt x="19158" y="7499"/>
                    <a:pt x="19157" y="7500"/>
                  </a:cubicBezTo>
                  <a:cubicBezTo>
                    <a:pt x="19145" y="7516"/>
                    <a:pt x="19264" y="7635"/>
                    <a:pt x="19449" y="7808"/>
                  </a:cubicBezTo>
                  <a:cubicBezTo>
                    <a:pt x="19542" y="7895"/>
                    <a:pt x="19655" y="7991"/>
                    <a:pt x="19758" y="8101"/>
                  </a:cubicBezTo>
                  <a:cubicBezTo>
                    <a:pt x="19863" y="8211"/>
                    <a:pt x="19955" y="8341"/>
                    <a:pt x="19984" y="8481"/>
                  </a:cubicBezTo>
                  <a:cubicBezTo>
                    <a:pt x="20014" y="8619"/>
                    <a:pt x="19977" y="8762"/>
                    <a:pt x="19905" y="8880"/>
                  </a:cubicBezTo>
                  <a:cubicBezTo>
                    <a:pt x="19832" y="8998"/>
                    <a:pt x="19735" y="9091"/>
                    <a:pt x="19642" y="9157"/>
                  </a:cubicBezTo>
                  <a:cubicBezTo>
                    <a:pt x="19549" y="9223"/>
                    <a:pt x="19461" y="9261"/>
                    <a:pt x="19399" y="9288"/>
                  </a:cubicBezTo>
                  <a:cubicBezTo>
                    <a:pt x="19337" y="9313"/>
                    <a:pt x="19299" y="9325"/>
                    <a:pt x="19299" y="9325"/>
                  </a:cubicBezTo>
                  <a:cubicBezTo>
                    <a:pt x="19299" y="9325"/>
                    <a:pt x="19157" y="9392"/>
                    <a:pt x="18925" y="9420"/>
                  </a:cubicBezTo>
                  <a:cubicBezTo>
                    <a:pt x="18875" y="9426"/>
                    <a:pt x="18821" y="9429"/>
                    <a:pt x="18764" y="9429"/>
                  </a:cubicBezTo>
                  <a:cubicBezTo>
                    <a:pt x="18556" y="9429"/>
                    <a:pt x="18308" y="9387"/>
                    <a:pt x="18070" y="9294"/>
                  </a:cubicBezTo>
                  <a:cubicBezTo>
                    <a:pt x="17765" y="9182"/>
                    <a:pt x="17479" y="9008"/>
                    <a:pt x="17266" y="8876"/>
                  </a:cubicBezTo>
                  <a:cubicBezTo>
                    <a:pt x="17069" y="8754"/>
                    <a:pt x="16933" y="8668"/>
                    <a:pt x="16903" y="8668"/>
                  </a:cubicBezTo>
                  <a:cubicBezTo>
                    <a:pt x="16900" y="8668"/>
                    <a:pt x="16899" y="8669"/>
                    <a:pt x="16898" y="8670"/>
                  </a:cubicBezTo>
                  <a:cubicBezTo>
                    <a:pt x="16888" y="8683"/>
                    <a:pt x="17010" y="8799"/>
                    <a:pt x="17207" y="8960"/>
                  </a:cubicBezTo>
                  <a:cubicBezTo>
                    <a:pt x="17405" y="9116"/>
                    <a:pt x="17680" y="9320"/>
                    <a:pt x="17998" y="9466"/>
                  </a:cubicBezTo>
                  <a:cubicBezTo>
                    <a:pt x="18273" y="9596"/>
                    <a:pt x="18583" y="9663"/>
                    <a:pt x="18837" y="9663"/>
                  </a:cubicBezTo>
                  <a:cubicBezTo>
                    <a:pt x="18875" y="9663"/>
                    <a:pt x="18912" y="9662"/>
                    <a:pt x="18947" y="9659"/>
                  </a:cubicBezTo>
                  <a:cubicBezTo>
                    <a:pt x="19082" y="9651"/>
                    <a:pt x="19195" y="9628"/>
                    <a:pt x="19271" y="9607"/>
                  </a:cubicBezTo>
                  <a:cubicBezTo>
                    <a:pt x="19347" y="9587"/>
                    <a:pt x="19391" y="9571"/>
                    <a:pt x="19391" y="9571"/>
                  </a:cubicBezTo>
                  <a:cubicBezTo>
                    <a:pt x="19391" y="9571"/>
                    <a:pt x="19432" y="9556"/>
                    <a:pt x="19505" y="9522"/>
                  </a:cubicBezTo>
                  <a:cubicBezTo>
                    <a:pt x="19575" y="9489"/>
                    <a:pt x="19678" y="9436"/>
                    <a:pt x="19789" y="9348"/>
                  </a:cubicBezTo>
                  <a:cubicBezTo>
                    <a:pt x="19897" y="9263"/>
                    <a:pt x="20011" y="9143"/>
                    <a:pt x="20095" y="8987"/>
                  </a:cubicBezTo>
                  <a:cubicBezTo>
                    <a:pt x="20180" y="8832"/>
                    <a:pt x="20220" y="8624"/>
                    <a:pt x="20164" y="8435"/>
                  </a:cubicBezTo>
                  <a:cubicBezTo>
                    <a:pt x="20108" y="8245"/>
                    <a:pt x="19982" y="8103"/>
                    <a:pt x="19860" y="7995"/>
                  </a:cubicBezTo>
                  <a:cubicBezTo>
                    <a:pt x="19737" y="7887"/>
                    <a:pt x="19616" y="7802"/>
                    <a:pt x="19515" y="7728"/>
                  </a:cubicBezTo>
                  <a:cubicBezTo>
                    <a:pt x="19323" y="7589"/>
                    <a:pt x="19188" y="7499"/>
                    <a:pt x="19161" y="7499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2409;p44"/>
            <p:cNvSpPr/>
            <p:nvPr/>
          </p:nvSpPr>
          <p:spPr>
            <a:xfrm>
              <a:off x="4854475" y="3280750"/>
              <a:ext cx="36475" cy="81400"/>
            </a:xfrm>
            <a:custGeom>
              <a:avLst/>
              <a:gdLst/>
              <a:ahLst/>
              <a:cxnLst/>
              <a:rect l="l" t="t" r="r" b="b"/>
              <a:pathLst>
                <a:path w="1459" h="3256" extrusionOk="0">
                  <a:moveTo>
                    <a:pt x="1144" y="1"/>
                  </a:moveTo>
                  <a:cubicBezTo>
                    <a:pt x="1143" y="1"/>
                    <a:pt x="1142" y="1"/>
                    <a:pt x="1142" y="1"/>
                  </a:cubicBezTo>
                  <a:cubicBezTo>
                    <a:pt x="1123" y="11"/>
                    <a:pt x="1173" y="119"/>
                    <a:pt x="1213" y="282"/>
                  </a:cubicBezTo>
                  <a:cubicBezTo>
                    <a:pt x="1256" y="447"/>
                    <a:pt x="1282" y="669"/>
                    <a:pt x="1267" y="892"/>
                  </a:cubicBezTo>
                  <a:cubicBezTo>
                    <a:pt x="1251" y="1114"/>
                    <a:pt x="1197" y="1332"/>
                    <a:pt x="1142" y="1487"/>
                  </a:cubicBezTo>
                  <a:cubicBezTo>
                    <a:pt x="1088" y="1643"/>
                    <a:pt x="1038" y="1742"/>
                    <a:pt x="1038" y="1742"/>
                  </a:cubicBezTo>
                  <a:cubicBezTo>
                    <a:pt x="1038" y="1742"/>
                    <a:pt x="997" y="1844"/>
                    <a:pt x="920" y="1994"/>
                  </a:cubicBezTo>
                  <a:cubicBezTo>
                    <a:pt x="845" y="2145"/>
                    <a:pt x="728" y="2337"/>
                    <a:pt x="593" y="2520"/>
                  </a:cubicBezTo>
                  <a:cubicBezTo>
                    <a:pt x="324" y="2890"/>
                    <a:pt x="0" y="3227"/>
                    <a:pt x="27" y="3254"/>
                  </a:cubicBezTo>
                  <a:cubicBezTo>
                    <a:pt x="28" y="3255"/>
                    <a:pt x="30" y="3255"/>
                    <a:pt x="32" y="3255"/>
                  </a:cubicBezTo>
                  <a:cubicBezTo>
                    <a:pt x="80" y="3255"/>
                    <a:pt x="432" y="2977"/>
                    <a:pt x="736" y="2636"/>
                  </a:cubicBezTo>
                  <a:cubicBezTo>
                    <a:pt x="894" y="2461"/>
                    <a:pt x="1036" y="2268"/>
                    <a:pt x="1130" y="2113"/>
                  </a:cubicBezTo>
                  <a:cubicBezTo>
                    <a:pt x="1224" y="1959"/>
                    <a:pt x="1275" y="1847"/>
                    <a:pt x="1275" y="1847"/>
                  </a:cubicBezTo>
                  <a:cubicBezTo>
                    <a:pt x="1275" y="1847"/>
                    <a:pt x="1324" y="1735"/>
                    <a:pt x="1371" y="1557"/>
                  </a:cubicBezTo>
                  <a:cubicBezTo>
                    <a:pt x="1420" y="1380"/>
                    <a:pt x="1459" y="1137"/>
                    <a:pt x="1451" y="894"/>
                  </a:cubicBezTo>
                  <a:cubicBezTo>
                    <a:pt x="1444" y="652"/>
                    <a:pt x="1386" y="413"/>
                    <a:pt x="1309" y="248"/>
                  </a:cubicBezTo>
                  <a:cubicBezTo>
                    <a:pt x="1238" y="91"/>
                    <a:pt x="1163" y="1"/>
                    <a:pt x="1144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2410;p44"/>
            <p:cNvSpPr/>
            <p:nvPr/>
          </p:nvSpPr>
          <p:spPr>
            <a:xfrm>
              <a:off x="5260500" y="3293100"/>
              <a:ext cx="41675" cy="71400"/>
            </a:xfrm>
            <a:custGeom>
              <a:avLst/>
              <a:gdLst/>
              <a:ahLst/>
              <a:cxnLst/>
              <a:rect l="l" t="t" r="r" b="b"/>
              <a:pathLst>
                <a:path w="1667" h="2856" extrusionOk="0">
                  <a:moveTo>
                    <a:pt x="170" y="1"/>
                  </a:moveTo>
                  <a:cubicBezTo>
                    <a:pt x="133" y="1"/>
                    <a:pt x="1" y="434"/>
                    <a:pt x="55" y="885"/>
                  </a:cubicBezTo>
                  <a:cubicBezTo>
                    <a:pt x="77" y="1111"/>
                    <a:pt x="142" y="1334"/>
                    <a:pt x="198" y="1492"/>
                  </a:cubicBezTo>
                  <a:cubicBezTo>
                    <a:pt x="256" y="1651"/>
                    <a:pt x="305" y="1754"/>
                    <a:pt x="305" y="1754"/>
                  </a:cubicBezTo>
                  <a:cubicBezTo>
                    <a:pt x="305" y="1754"/>
                    <a:pt x="358" y="1855"/>
                    <a:pt x="449" y="1998"/>
                  </a:cubicBezTo>
                  <a:cubicBezTo>
                    <a:pt x="542" y="2139"/>
                    <a:pt x="681" y="2323"/>
                    <a:pt x="851" y="2477"/>
                  </a:cubicBezTo>
                  <a:cubicBezTo>
                    <a:pt x="1020" y="2632"/>
                    <a:pt x="1221" y="2752"/>
                    <a:pt x="1383" y="2806"/>
                  </a:cubicBezTo>
                  <a:cubicBezTo>
                    <a:pt x="1491" y="2843"/>
                    <a:pt x="1577" y="2856"/>
                    <a:pt x="1623" y="2856"/>
                  </a:cubicBezTo>
                  <a:cubicBezTo>
                    <a:pt x="1646" y="2856"/>
                    <a:pt x="1659" y="2853"/>
                    <a:pt x="1661" y="2848"/>
                  </a:cubicBezTo>
                  <a:cubicBezTo>
                    <a:pt x="1666" y="2827"/>
                    <a:pt x="1561" y="2792"/>
                    <a:pt x="1425" y="2713"/>
                  </a:cubicBezTo>
                  <a:cubicBezTo>
                    <a:pt x="1286" y="2636"/>
                    <a:pt x="1120" y="2505"/>
                    <a:pt x="982" y="2347"/>
                  </a:cubicBezTo>
                  <a:cubicBezTo>
                    <a:pt x="703" y="2033"/>
                    <a:pt x="540" y="1639"/>
                    <a:pt x="540" y="1639"/>
                  </a:cubicBezTo>
                  <a:cubicBezTo>
                    <a:pt x="540" y="1639"/>
                    <a:pt x="487" y="1547"/>
                    <a:pt x="421" y="1403"/>
                  </a:cubicBezTo>
                  <a:cubicBezTo>
                    <a:pt x="355" y="1257"/>
                    <a:pt x="279" y="1062"/>
                    <a:pt x="238" y="856"/>
                  </a:cubicBezTo>
                  <a:cubicBezTo>
                    <a:pt x="139" y="444"/>
                    <a:pt x="205" y="8"/>
                    <a:pt x="171" y="1"/>
                  </a:cubicBezTo>
                  <a:cubicBezTo>
                    <a:pt x="171" y="1"/>
                    <a:pt x="171" y="1"/>
                    <a:pt x="17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2411;p44"/>
            <p:cNvSpPr/>
            <p:nvPr/>
          </p:nvSpPr>
          <p:spPr>
            <a:xfrm>
              <a:off x="4841325" y="3274675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0" y="0"/>
                  </a:moveTo>
                  <a:lnTo>
                    <a:pt x="0" y="8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2412;p44"/>
            <p:cNvSpPr/>
            <p:nvPr/>
          </p:nvSpPr>
          <p:spPr>
            <a:xfrm>
              <a:off x="4841125" y="3277575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0" y="0"/>
                  </a:moveTo>
                  <a:lnTo>
                    <a:pt x="0" y="8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2413;p44"/>
            <p:cNvSpPr/>
            <p:nvPr/>
          </p:nvSpPr>
          <p:spPr>
            <a:xfrm>
              <a:off x="4841250" y="32752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2414;p44"/>
            <p:cNvSpPr/>
            <p:nvPr/>
          </p:nvSpPr>
          <p:spPr>
            <a:xfrm>
              <a:off x="4841150" y="3276175"/>
              <a:ext cx="50" cy="400"/>
            </a:xfrm>
            <a:custGeom>
              <a:avLst/>
              <a:gdLst/>
              <a:ahLst/>
              <a:cxnLst/>
              <a:rect l="l" t="t" r="r" b="b"/>
              <a:pathLst>
                <a:path w="2" h="16" extrusionOk="0">
                  <a:moveTo>
                    <a:pt x="2" y="1"/>
                  </a:moveTo>
                  <a:cubicBezTo>
                    <a:pt x="2" y="5"/>
                    <a:pt x="2" y="10"/>
                    <a:pt x="1" y="16"/>
                  </a:cubicBezTo>
                  <a:cubicBezTo>
                    <a:pt x="2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2415;p44"/>
            <p:cNvSpPr/>
            <p:nvPr/>
          </p:nvSpPr>
          <p:spPr>
            <a:xfrm>
              <a:off x="4883000" y="3279325"/>
              <a:ext cx="2875" cy="4575"/>
            </a:xfrm>
            <a:custGeom>
              <a:avLst/>
              <a:gdLst/>
              <a:ahLst/>
              <a:cxnLst/>
              <a:rect l="l" t="t" r="r" b="b"/>
              <a:pathLst>
                <a:path w="115" h="183" extrusionOk="0">
                  <a:moveTo>
                    <a:pt x="1" y="0"/>
                  </a:moveTo>
                  <a:cubicBezTo>
                    <a:pt x="43" y="60"/>
                    <a:pt x="82" y="121"/>
                    <a:pt x="114" y="183"/>
                  </a:cubicBezTo>
                  <a:cubicBezTo>
                    <a:pt x="82" y="121"/>
                    <a:pt x="45" y="60"/>
                    <a:pt x="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2416;p44"/>
            <p:cNvSpPr/>
            <p:nvPr/>
          </p:nvSpPr>
          <p:spPr>
            <a:xfrm>
              <a:off x="5263025" y="3290725"/>
              <a:ext cx="50" cy="100"/>
            </a:xfrm>
            <a:custGeom>
              <a:avLst/>
              <a:gdLst/>
              <a:ahLst/>
              <a:cxnLst/>
              <a:rect l="l" t="t" r="r" b="b"/>
              <a:pathLst>
                <a:path w="2" h="4" extrusionOk="0">
                  <a:moveTo>
                    <a:pt x="2" y="0"/>
                  </a:moveTo>
                  <a:cubicBezTo>
                    <a:pt x="2" y="2"/>
                    <a:pt x="2" y="3"/>
                    <a:pt x="0" y="3"/>
                  </a:cubicBezTo>
                  <a:cubicBezTo>
                    <a:pt x="2" y="3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2417;p44"/>
            <p:cNvSpPr/>
            <p:nvPr/>
          </p:nvSpPr>
          <p:spPr>
            <a:xfrm>
              <a:off x="5262450" y="3293550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3" y="1"/>
                  </a:moveTo>
                  <a:cubicBezTo>
                    <a:pt x="0" y="2"/>
                    <a:pt x="0" y="2"/>
                    <a:pt x="3" y="3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2418;p44"/>
            <p:cNvSpPr/>
            <p:nvPr/>
          </p:nvSpPr>
          <p:spPr>
            <a:xfrm>
              <a:off x="4807425" y="3088875"/>
              <a:ext cx="554875" cy="204800"/>
            </a:xfrm>
            <a:custGeom>
              <a:avLst/>
              <a:gdLst/>
              <a:ahLst/>
              <a:cxnLst/>
              <a:rect l="l" t="t" r="r" b="b"/>
              <a:pathLst>
                <a:path w="22195" h="8192" extrusionOk="0">
                  <a:moveTo>
                    <a:pt x="2318" y="1"/>
                  </a:moveTo>
                  <a:lnTo>
                    <a:pt x="2318" y="1"/>
                  </a:lnTo>
                  <a:cubicBezTo>
                    <a:pt x="2052" y="157"/>
                    <a:pt x="1796" y="373"/>
                    <a:pt x="1567" y="668"/>
                  </a:cubicBezTo>
                  <a:cubicBezTo>
                    <a:pt x="210" y="2418"/>
                    <a:pt x="1532" y="3435"/>
                    <a:pt x="1532" y="3435"/>
                  </a:cubicBezTo>
                  <a:cubicBezTo>
                    <a:pt x="1532" y="3435"/>
                    <a:pt x="69" y="3820"/>
                    <a:pt x="36" y="5256"/>
                  </a:cubicBezTo>
                  <a:cubicBezTo>
                    <a:pt x="1" y="6692"/>
                    <a:pt x="1358" y="7428"/>
                    <a:pt x="1358" y="7428"/>
                  </a:cubicBezTo>
                  <a:cubicBezTo>
                    <a:pt x="1358" y="7428"/>
                    <a:pt x="1672" y="7691"/>
                    <a:pt x="2300" y="7691"/>
                  </a:cubicBezTo>
                  <a:cubicBezTo>
                    <a:pt x="2504" y="7691"/>
                    <a:pt x="2740" y="7663"/>
                    <a:pt x="3009" y="7590"/>
                  </a:cubicBezTo>
                  <a:cubicBezTo>
                    <a:pt x="3003" y="7583"/>
                    <a:pt x="2998" y="7575"/>
                    <a:pt x="2993" y="7569"/>
                  </a:cubicBezTo>
                  <a:cubicBezTo>
                    <a:pt x="2993" y="7569"/>
                    <a:pt x="5185" y="7428"/>
                    <a:pt x="6194" y="6237"/>
                  </a:cubicBezTo>
                  <a:cubicBezTo>
                    <a:pt x="6194" y="6237"/>
                    <a:pt x="7109" y="6692"/>
                    <a:pt x="8407" y="6692"/>
                  </a:cubicBezTo>
                  <a:cubicBezTo>
                    <a:pt x="9441" y="6692"/>
                    <a:pt x="10719" y="6403"/>
                    <a:pt x="11969" y="5363"/>
                  </a:cubicBezTo>
                  <a:cubicBezTo>
                    <a:pt x="11969" y="5363"/>
                    <a:pt x="12503" y="6548"/>
                    <a:pt x="13891" y="6548"/>
                  </a:cubicBezTo>
                  <a:cubicBezTo>
                    <a:pt x="14412" y="6548"/>
                    <a:pt x="15053" y="6381"/>
                    <a:pt x="15831" y="5923"/>
                  </a:cubicBezTo>
                  <a:cubicBezTo>
                    <a:pt x="15831" y="5923"/>
                    <a:pt x="16178" y="7569"/>
                    <a:pt x="18266" y="7919"/>
                  </a:cubicBezTo>
                  <a:cubicBezTo>
                    <a:pt x="18266" y="7919"/>
                    <a:pt x="18719" y="8191"/>
                    <a:pt x="19582" y="8191"/>
                  </a:cubicBezTo>
                  <a:cubicBezTo>
                    <a:pt x="19801" y="8191"/>
                    <a:pt x="20047" y="8174"/>
                    <a:pt x="20318" y="8130"/>
                  </a:cubicBezTo>
                  <a:lnTo>
                    <a:pt x="20318" y="8130"/>
                  </a:lnTo>
                  <a:cubicBezTo>
                    <a:pt x="20318" y="8130"/>
                    <a:pt x="20318" y="8130"/>
                    <a:pt x="20319" y="8130"/>
                  </a:cubicBezTo>
                  <a:cubicBezTo>
                    <a:pt x="20358" y="8130"/>
                    <a:pt x="22193" y="7944"/>
                    <a:pt x="22057" y="6661"/>
                  </a:cubicBezTo>
                  <a:cubicBezTo>
                    <a:pt x="21924" y="5430"/>
                    <a:pt x="21351" y="5399"/>
                    <a:pt x="21295" y="5399"/>
                  </a:cubicBezTo>
                  <a:cubicBezTo>
                    <a:pt x="21292" y="5399"/>
                    <a:pt x="21291" y="5399"/>
                    <a:pt x="21291" y="5399"/>
                  </a:cubicBezTo>
                  <a:cubicBezTo>
                    <a:pt x="21291" y="5399"/>
                    <a:pt x="22194" y="5085"/>
                    <a:pt x="22022" y="3543"/>
                  </a:cubicBezTo>
                  <a:cubicBezTo>
                    <a:pt x="21996" y="3322"/>
                    <a:pt x="21929" y="3130"/>
                    <a:pt x="21833" y="2962"/>
                  </a:cubicBezTo>
                  <a:cubicBezTo>
                    <a:pt x="21828" y="4442"/>
                    <a:pt x="20292" y="5039"/>
                    <a:pt x="20176" y="5059"/>
                  </a:cubicBezTo>
                  <a:cubicBezTo>
                    <a:pt x="20036" y="5084"/>
                    <a:pt x="21707" y="5835"/>
                    <a:pt x="21395" y="6600"/>
                  </a:cubicBezTo>
                  <a:cubicBezTo>
                    <a:pt x="21324" y="6772"/>
                    <a:pt x="21176" y="6839"/>
                    <a:pt x="20989" y="6839"/>
                  </a:cubicBezTo>
                  <a:cubicBezTo>
                    <a:pt x="20345" y="6839"/>
                    <a:pt x="19238" y="6044"/>
                    <a:pt x="19237" y="6044"/>
                  </a:cubicBezTo>
                  <a:lnTo>
                    <a:pt x="19237" y="6044"/>
                  </a:lnTo>
                  <a:cubicBezTo>
                    <a:pt x="19238" y="6044"/>
                    <a:pt x="20211" y="6914"/>
                    <a:pt x="19237" y="7226"/>
                  </a:cubicBezTo>
                  <a:cubicBezTo>
                    <a:pt x="19159" y="7251"/>
                    <a:pt x="19076" y="7263"/>
                    <a:pt x="18990" y="7263"/>
                  </a:cubicBezTo>
                  <a:cubicBezTo>
                    <a:pt x="18007" y="7263"/>
                    <a:pt x="16616" y="5722"/>
                    <a:pt x="16871" y="5243"/>
                  </a:cubicBezTo>
                  <a:cubicBezTo>
                    <a:pt x="16982" y="5036"/>
                    <a:pt x="17243" y="4974"/>
                    <a:pt x="17519" y="4974"/>
                  </a:cubicBezTo>
                  <a:cubicBezTo>
                    <a:pt x="17937" y="4974"/>
                    <a:pt x="18388" y="5117"/>
                    <a:pt x="18388" y="5117"/>
                  </a:cubicBezTo>
                  <a:cubicBezTo>
                    <a:pt x="18388" y="5117"/>
                    <a:pt x="17254" y="4442"/>
                    <a:pt x="17358" y="4129"/>
                  </a:cubicBezTo>
                  <a:cubicBezTo>
                    <a:pt x="17464" y="3814"/>
                    <a:pt x="19011" y="3145"/>
                    <a:pt x="19011" y="3145"/>
                  </a:cubicBezTo>
                  <a:cubicBezTo>
                    <a:pt x="18954" y="3095"/>
                    <a:pt x="18871" y="3074"/>
                    <a:pt x="18771" y="3074"/>
                  </a:cubicBezTo>
                  <a:cubicBezTo>
                    <a:pt x="18225" y="3074"/>
                    <a:pt x="17176" y="3700"/>
                    <a:pt x="17176" y="3700"/>
                  </a:cubicBezTo>
                  <a:lnTo>
                    <a:pt x="18158" y="2770"/>
                  </a:lnTo>
                  <a:lnTo>
                    <a:pt x="18158" y="2770"/>
                  </a:lnTo>
                  <a:cubicBezTo>
                    <a:pt x="18158" y="2770"/>
                    <a:pt x="18082" y="2791"/>
                    <a:pt x="17965" y="2791"/>
                  </a:cubicBezTo>
                  <a:cubicBezTo>
                    <a:pt x="17775" y="2791"/>
                    <a:pt x="17478" y="2737"/>
                    <a:pt x="17219" y="2457"/>
                  </a:cubicBezTo>
                  <a:cubicBezTo>
                    <a:pt x="17028" y="2249"/>
                    <a:pt x="17331" y="1650"/>
                    <a:pt x="17718" y="1061"/>
                  </a:cubicBezTo>
                  <a:lnTo>
                    <a:pt x="17718" y="1061"/>
                  </a:lnTo>
                  <a:cubicBezTo>
                    <a:pt x="17140" y="1201"/>
                    <a:pt x="16977" y="1860"/>
                    <a:pt x="16977" y="1860"/>
                  </a:cubicBezTo>
                  <a:cubicBezTo>
                    <a:pt x="16977" y="1860"/>
                    <a:pt x="16623" y="1023"/>
                    <a:pt x="16059" y="223"/>
                  </a:cubicBezTo>
                  <a:lnTo>
                    <a:pt x="16059" y="223"/>
                  </a:lnTo>
                  <a:lnTo>
                    <a:pt x="16351" y="2526"/>
                  </a:lnTo>
                  <a:lnTo>
                    <a:pt x="15584" y="1900"/>
                  </a:lnTo>
                  <a:lnTo>
                    <a:pt x="16282" y="3431"/>
                  </a:lnTo>
                  <a:cubicBezTo>
                    <a:pt x="15906" y="2986"/>
                    <a:pt x="15608" y="2852"/>
                    <a:pt x="15386" y="2852"/>
                  </a:cubicBezTo>
                  <a:cubicBezTo>
                    <a:pt x="15052" y="2852"/>
                    <a:pt x="14890" y="3153"/>
                    <a:pt x="14890" y="3153"/>
                  </a:cubicBezTo>
                  <a:cubicBezTo>
                    <a:pt x="14938" y="3099"/>
                    <a:pt x="15001" y="3075"/>
                    <a:pt x="15074" y="3075"/>
                  </a:cubicBezTo>
                  <a:cubicBezTo>
                    <a:pt x="15427" y="3075"/>
                    <a:pt x="16011" y="3632"/>
                    <a:pt x="16212" y="4092"/>
                  </a:cubicBezTo>
                  <a:cubicBezTo>
                    <a:pt x="16412" y="4551"/>
                    <a:pt x="15905" y="5528"/>
                    <a:pt x="14788" y="5528"/>
                  </a:cubicBezTo>
                  <a:cubicBezTo>
                    <a:pt x="14548" y="5528"/>
                    <a:pt x="14280" y="5484"/>
                    <a:pt x="13986" y="5379"/>
                  </a:cubicBezTo>
                  <a:cubicBezTo>
                    <a:pt x="12317" y="4787"/>
                    <a:pt x="13639" y="3396"/>
                    <a:pt x="13639" y="3396"/>
                  </a:cubicBezTo>
                  <a:lnTo>
                    <a:pt x="13639" y="3396"/>
                  </a:lnTo>
                  <a:cubicBezTo>
                    <a:pt x="13639" y="3396"/>
                    <a:pt x="12108" y="4509"/>
                    <a:pt x="8872" y="4787"/>
                  </a:cubicBezTo>
                  <a:cubicBezTo>
                    <a:pt x="8501" y="4819"/>
                    <a:pt x="8179" y="4833"/>
                    <a:pt x="7900" y="4833"/>
                  </a:cubicBezTo>
                  <a:cubicBezTo>
                    <a:pt x="5741" y="4833"/>
                    <a:pt x="6122" y="3987"/>
                    <a:pt x="6122" y="3987"/>
                  </a:cubicBezTo>
                  <a:lnTo>
                    <a:pt x="6122" y="3987"/>
                  </a:lnTo>
                  <a:cubicBezTo>
                    <a:pt x="6122" y="3987"/>
                    <a:pt x="4136" y="5087"/>
                    <a:pt x="2855" y="5087"/>
                  </a:cubicBezTo>
                  <a:cubicBezTo>
                    <a:pt x="2432" y="5087"/>
                    <a:pt x="2086" y="4967"/>
                    <a:pt x="1913" y="4648"/>
                  </a:cubicBezTo>
                  <a:cubicBezTo>
                    <a:pt x="1340" y="3588"/>
                    <a:pt x="2609" y="3494"/>
                    <a:pt x="3073" y="3494"/>
                  </a:cubicBezTo>
                  <a:cubicBezTo>
                    <a:pt x="3173" y="3494"/>
                    <a:pt x="3236" y="3499"/>
                    <a:pt x="3236" y="3499"/>
                  </a:cubicBezTo>
                  <a:cubicBezTo>
                    <a:pt x="1761" y="1839"/>
                    <a:pt x="1943" y="671"/>
                    <a:pt x="231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2419;p44"/>
            <p:cNvSpPr/>
            <p:nvPr/>
          </p:nvSpPr>
          <p:spPr>
            <a:xfrm>
              <a:off x="5263900" y="3287350"/>
              <a:ext cx="25" cy="50"/>
            </a:xfrm>
            <a:custGeom>
              <a:avLst/>
              <a:gdLst/>
              <a:ahLst/>
              <a:cxnLst/>
              <a:rect l="l" t="t" r="r" b="b"/>
              <a:pathLst>
                <a:path w="1" h="2" extrusionOk="0">
                  <a:moveTo>
                    <a:pt x="0" y="1"/>
                  </a:moveTo>
                  <a:lnTo>
                    <a:pt x="0" y="2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2420;p44"/>
            <p:cNvSpPr/>
            <p:nvPr/>
          </p:nvSpPr>
          <p:spPr>
            <a:xfrm>
              <a:off x="5263525" y="3288675"/>
              <a:ext cx="50" cy="75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2" y="0"/>
                  </a:moveTo>
                  <a:cubicBezTo>
                    <a:pt x="1" y="0"/>
                    <a:pt x="1" y="1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2421;p44"/>
            <p:cNvSpPr/>
            <p:nvPr/>
          </p:nvSpPr>
          <p:spPr>
            <a:xfrm>
              <a:off x="4945725" y="3036575"/>
              <a:ext cx="86025" cy="48150"/>
            </a:xfrm>
            <a:custGeom>
              <a:avLst/>
              <a:gdLst/>
              <a:ahLst/>
              <a:cxnLst/>
              <a:rect l="l" t="t" r="r" b="b"/>
              <a:pathLst>
                <a:path w="3441" h="1926" extrusionOk="0">
                  <a:moveTo>
                    <a:pt x="2198" y="1"/>
                  </a:moveTo>
                  <a:cubicBezTo>
                    <a:pt x="1858" y="1"/>
                    <a:pt x="1514" y="68"/>
                    <a:pt x="1260" y="151"/>
                  </a:cubicBezTo>
                  <a:cubicBezTo>
                    <a:pt x="623" y="360"/>
                    <a:pt x="1" y="1069"/>
                    <a:pt x="312" y="1757"/>
                  </a:cubicBezTo>
                  <a:cubicBezTo>
                    <a:pt x="363" y="1867"/>
                    <a:pt x="488" y="1925"/>
                    <a:pt x="611" y="1925"/>
                  </a:cubicBezTo>
                  <a:cubicBezTo>
                    <a:pt x="703" y="1925"/>
                    <a:pt x="794" y="1893"/>
                    <a:pt x="851" y="1825"/>
                  </a:cubicBezTo>
                  <a:cubicBezTo>
                    <a:pt x="979" y="1676"/>
                    <a:pt x="1057" y="1506"/>
                    <a:pt x="1234" y="1410"/>
                  </a:cubicBezTo>
                  <a:cubicBezTo>
                    <a:pt x="1456" y="1289"/>
                    <a:pt x="1713" y="1263"/>
                    <a:pt x="1961" y="1263"/>
                  </a:cubicBezTo>
                  <a:cubicBezTo>
                    <a:pt x="2397" y="1263"/>
                    <a:pt x="2855" y="1235"/>
                    <a:pt x="3249" y="1021"/>
                  </a:cubicBezTo>
                  <a:cubicBezTo>
                    <a:pt x="3418" y="931"/>
                    <a:pt x="3441" y="725"/>
                    <a:pt x="3368" y="567"/>
                  </a:cubicBezTo>
                  <a:cubicBezTo>
                    <a:pt x="3169" y="139"/>
                    <a:pt x="2687" y="1"/>
                    <a:pt x="219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2422;p44"/>
            <p:cNvSpPr/>
            <p:nvPr/>
          </p:nvSpPr>
          <p:spPr>
            <a:xfrm>
              <a:off x="5040175" y="3062100"/>
              <a:ext cx="17175" cy="12850"/>
            </a:xfrm>
            <a:custGeom>
              <a:avLst/>
              <a:gdLst/>
              <a:ahLst/>
              <a:cxnLst/>
              <a:rect l="l" t="t" r="r" b="b"/>
              <a:pathLst>
                <a:path w="687" h="514" extrusionOk="0">
                  <a:moveTo>
                    <a:pt x="275" y="0"/>
                  </a:moveTo>
                  <a:cubicBezTo>
                    <a:pt x="219" y="0"/>
                    <a:pt x="162" y="16"/>
                    <a:pt x="101" y="56"/>
                  </a:cubicBezTo>
                  <a:cubicBezTo>
                    <a:pt x="42" y="92"/>
                    <a:pt x="0" y="169"/>
                    <a:pt x="26" y="242"/>
                  </a:cubicBezTo>
                  <a:cubicBezTo>
                    <a:pt x="54" y="324"/>
                    <a:pt x="85" y="389"/>
                    <a:pt x="163" y="433"/>
                  </a:cubicBezTo>
                  <a:cubicBezTo>
                    <a:pt x="235" y="477"/>
                    <a:pt x="318" y="487"/>
                    <a:pt x="399" y="506"/>
                  </a:cubicBezTo>
                  <a:cubicBezTo>
                    <a:pt x="420" y="511"/>
                    <a:pt x="440" y="513"/>
                    <a:pt x="459" y="513"/>
                  </a:cubicBezTo>
                  <a:cubicBezTo>
                    <a:pt x="540" y="513"/>
                    <a:pt x="603" y="471"/>
                    <a:pt x="654" y="404"/>
                  </a:cubicBezTo>
                  <a:cubicBezTo>
                    <a:pt x="680" y="371"/>
                    <a:pt x="685" y="330"/>
                    <a:pt x="685" y="290"/>
                  </a:cubicBezTo>
                  <a:cubicBezTo>
                    <a:pt x="687" y="218"/>
                    <a:pt x="642" y="127"/>
                    <a:pt x="573" y="96"/>
                  </a:cubicBezTo>
                  <a:cubicBezTo>
                    <a:pt x="469" y="49"/>
                    <a:pt x="374" y="0"/>
                    <a:pt x="27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2423;p44"/>
            <p:cNvSpPr/>
            <p:nvPr/>
          </p:nvSpPr>
          <p:spPr>
            <a:xfrm>
              <a:off x="5130550" y="3076750"/>
              <a:ext cx="28150" cy="42450"/>
            </a:xfrm>
            <a:custGeom>
              <a:avLst/>
              <a:gdLst/>
              <a:ahLst/>
              <a:cxnLst/>
              <a:rect l="l" t="t" r="r" b="b"/>
              <a:pathLst>
                <a:path w="1126" h="1698" extrusionOk="0">
                  <a:moveTo>
                    <a:pt x="747" y="0"/>
                  </a:moveTo>
                  <a:cubicBezTo>
                    <a:pt x="720" y="0"/>
                    <a:pt x="693" y="3"/>
                    <a:pt x="667" y="9"/>
                  </a:cubicBezTo>
                  <a:cubicBezTo>
                    <a:pt x="0" y="170"/>
                    <a:pt x="48" y="1237"/>
                    <a:pt x="473" y="1613"/>
                  </a:cubicBezTo>
                  <a:cubicBezTo>
                    <a:pt x="537" y="1670"/>
                    <a:pt x="623" y="1698"/>
                    <a:pt x="707" y="1698"/>
                  </a:cubicBezTo>
                  <a:cubicBezTo>
                    <a:pt x="878" y="1698"/>
                    <a:pt x="1045" y="1586"/>
                    <a:pt x="1030" y="1384"/>
                  </a:cubicBezTo>
                  <a:cubicBezTo>
                    <a:pt x="1016" y="1213"/>
                    <a:pt x="991" y="1013"/>
                    <a:pt x="1012" y="843"/>
                  </a:cubicBezTo>
                  <a:cubicBezTo>
                    <a:pt x="1023" y="763"/>
                    <a:pt x="1058" y="697"/>
                    <a:pt x="1081" y="623"/>
                  </a:cubicBezTo>
                  <a:cubicBezTo>
                    <a:pt x="1126" y="492"/>
                    <a:pt x="1115" y="384"/>
                    <a:pt x="1088" y="249"/>
                  </a:cubicBezTo>
                  <a:cubicBezTo>
                    <a:pt x="1058" y="92"/>
                    <a:pt x="898" y="0"/>
                    <a:pt x="74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2424;p44"/>
            <p:cNvSpPr/>
            <p:nvPr/>
          </p:nvSpPr>
          <p:spPr>
            <a:xfrm>
              <a:off x="5161250" y="3078700"/>
              <a:ext cx="11950" cy="7800"/>
            </a:xfrm>
            <a:custGeom>
              <a:avLst/>
              <a:gdLst/>
              <a:ahLst/>
              <a:cxnLst/>
              <a:rect l="l" t="t" r="r" b="b"/>
              <a:pathLst>
                <a:path w="478" h="312" extrusionOk="0">
                  <a:moveTo>
                    <a:pt x="194" y="0"/>
                  </a:moveTo>
                  <a:cubicBezTo>
                    <a:pt x="1" y="0"/>
                    <a:pt x="1" y="311"/>
                    <a:pt x="196" y="311"/>
                  </a:cubicBezTo>
                  <a:cubicBezTo>
                    <a:pt x="210" y="311"/>
                    <a:pt x="224" y="310"/>
                    <a:pt x="240" y="306"/>
                  </a:cubicBezTo>
                  <a:cubicBezTo>
                    <a:pt x="301" y="293"/>
                    <a:pt x="358" y="286"/>
                    <a:pt x="409" y="248"/>
                  </a:cubicBezTo>
                  <a:cubicBezTo>
                    <a:pt x="478" y="197"/>
                    <a:pt x="478" y="116"/>
                    <a:pt x="409" y="64"/>
                  </a:cubicBezTo>
                  <a:cubicBezTo>
                    <a:pt x="358" y="24"/>
                    <a:pt x="298" y="18"/>
                    <a:pt x="240" y="6"/>
                  </a:cubicBezTo>
                  <a:cubicBezTo>
                    <a:pt x="224" y="2"/>
                    <a:pt x="208" y="0"/>
                    <a:pt x="19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425;p44"/>
            <p:cNvSpPr/>
            <p:nvPr/>
          </p:nvSpPr>
          <p:spPr>
            <a:xfrm>
              <a:off x="5291000" y="3153475"/>
              <a:ext cx="42400" cy="17975"/>
            </a:xfrm>
            <a:custGeom>
              <a:avLst/>
              <a:gdLst/>
              <a:ahLst/>
              <a:cxnLst/>
              <a:rect l="l" t="t" r="r" b="b"/>
              <a:pathLst>
                <a:path w="1696" h="719" extrusionOk="0">
                  <a:moveTo>
                    <a:pt x="775" y="0"/>
                  </a:moveTo>
                  <a:cubicBezTo>
                    <a:pt x="568" y="0"/>
                    <a:pt x="380" y="50"/>
                    <a:pt x="179" y="158"/>
                  </a:cubicBezTo>
                  <a:cubicBezTo>
                    <a:pt x="0" y="255"/>
                    <a:pt x="68" y="566"/>
                    <a:pt x="273" y="566"/>
                  </a:cubicBezTo>
                  <a:cubicBezTo>
                    <a:pt x="278" y="566"/>
                    <a:pt x="283" y="566"/>
                    <a:pt x="288" y="565"/>
                  </a:cubicBezTo>
                  <a:cubicBezTo>
                    <a:pt x="371" y="559"/>
                    <a:pt x="458" y="554"/>
                    <a:pt x="546" y="554"/>
                  </a:cubicBezTo>
                  <a:cubicBezTo>
                    <a:pt x="680" y="554"/>
                    <a:pt x="816" y="564"/>
                    <a:pt x="939" y="592"/>
                  </a:cubicBezTo>
                  <a:cubicBezTo>
                    <a:pt x="1103" y="628"/>
                    <a:pt x="1252" y="719"/>
                    <a:pt x="1416" y="719"/>
                  </a:cubicBezTo>
                  <a:cubicBezTo>
                    <a:pt x="1454" y="719"/>
                    <a:pt x="1493" y="714"/>
                    <a:pt x="1532" y="703"/>
                  </a:cubicBezTo>
                  <a:cubicBezTo>
                    <a:pt x="1644" y="669"/>
                    <a:pt x="1695" y="561"/>
                    <a:pt x="1675" y="450"/>
                  </a:cubicBezTo>
                  <a:cubicBezTo>
                    <a:pt x="1620" y="158"/>
                    <a:pt x="1269" y="62"/>
                    <a:pt x="1015" y="20"/>
                  </a:cubicBezTo>
                  <a:cubicBezTo>
                    <a:pt x="932" y="7"/>
                    <a:pt x="852" y="0"/>
                    <a:pt x="77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426;p44"/>
            <p:cNvSpPr/>
            <p:nvPr/>
          </p:nvSpPr>
          <p:spPr>
            <a:xfrm>
              <a:off x="5310450" y="3222175"/>
              <a:ext cx="37475" cy="33500"/>
            </a:xfrm>
            <a:custGeom>
              <a:avLst/>
              <a:gdLst/>
              <a:ahLst/>
              <a:cxnLst/>
              <a:rect l="l" t="t" r="r" b="b"/>
              <a:pathLst>
                <a:path w="1499" h="1340" extrusionOk="0">
                  <a:moveTo>
                    <a:pt x="202" y="0"/>
                  </a:moveTo>
                  <a:cubicBezTo>
                    <a:pt x="140" y="0"/>
                    <a:pt x="80" y="16"/>
                    <a:pt x="23" y="61"/>
                  </a:cubicBezTo>
                  <a:cubicBezTo>
                    <a:pt x="0" y="79"/>
                    <a:pt x="1" y="119"/>
                    <a:pt x="14" y="144"/>
                  </a:cubicBezTo>
                  <a:cubicBezTo>
                    <a:pt x="80" y="274"/>
                    <a:pt x="239" y="294"/>
                    <a:pt x="316" y="410"/>
                  </a:cubicBezTo>
                  <a:cubicBezTo>
                    <a:pt x="359" y="477"/>
                    <a:pt x="364" y="565"/>
                    <a:pt x="403" y="637"/>
                  </a:cubicBezTo>
                  <a:cubicBezTo>
                    <a:pt x="438" y="701"/>
                    <a:pt x="488" y="758"/>
                    <a:pt x="526" y="823"/>
                  </a:cubicBezTo>
                  <a:cubicBezTo>
                    <a:pt x="617" y="982"/>
                    <a:pt x="646" y="1156"/>
                    <a:pt x="808" y="1267"/>
                  </a:cubicBezTo>
                  <a:cubicBezTo>
                    <a:pt x="878" y="1316"/>
                    <a:pt x="955" y="1339"/>
                    <a:pt x="1030" y="1339"/>
                  </a:cubicBezTo>
                  <a:cubicBezTo>
                    <a:pt x="1161" y="1339"/>
                    <a:pt x="1283" y="1266"/>
                    <a:pt x="1345" y="1125"/>
                  </a:cubicBezTo>
                  <a:cubicBezTo>
                    <a:pt x="1499" y="781"/>
                    <a:pt x="1163" y="275"/>
                    <a:pt x="845" y="133"/>
                  </a:cubicBezTo>
                  <a:cubicBezTo>
                    <a:pt x="703" y="70"/>
                    <a:pt x="534" y="70"/>
                    <a:pt x="386" y="31"/>
                  </a:cubicBezTo>
                  <a:cubicBezTo>
                    <a:pt x="323" y="14"/>
                    <a:pt x="261" y="0"/>
                    <a:pt x="20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427;p44"/>
            <p:cNvSpPr/>
            <p:nvPr/>
          </p:nvSpPr>
          <p:spPr>
            <a:xfrm>
              <a:off x="5323800" y="3266100"/>
              <a:ext cx="13025" cy="7575"/>
            </a:xfrm>
            <a:custGeom>
              <a:avLst/>
              <a:gdLst/>
              <a:ahLst/>
              <a:cxnLst/>
              <a:rect l="l" t="t" r="r" b="b"/>
              <a:pathLst>
                <a:path w="521" h="303" extrusionOk="0">
                  <a:moveTo>
                    <a:pt x="357" y="0"/>
                  </a:moveTo>
                  <a:cubicBezTo>
                    <a:pt x="285" y="0"/>
                    <a:pt x="225" y="33"/>
                    <a:pt x="159" y="63"/>
                  </a:cubicBezTo>
                  <a:cubicBezTo>
                    <a:pt x="127" y="78"/>
                    <a:pt x="88" y="88"/>
                    <a:pt x="62" y="114"/>
                  </a:cubicBezTo>
                  <a:cubicBezTo>
                    <a:pt x="41" y="137"/>
                    <a:pt x="37" y="168"/>
                    <a:pt x="20" y="195"/>
                  </a:cubicBezTo>
                  <a:cubicBezTo>
                    <a:pt x="0" y="223"/>
                    <a:pt x="18" y="257"/>
                    <a:pt x="47" y="266"/>
                  </a:cubicBezTo>
                  <a:cubicBezTo>
                    <a:pt x="85" y="280"/>
                    <a:pt x="99" y="300"/>
                    <a:pt x="139" y="303"/>
                  </a:cubicBezTo>
                  <a:cubicBezTo>
                    <a:pt x="140" y="303"/>
                    <a:pt x="142" y="303"/>
                    <a:pt x="143" y="303"/>
                  </a:cubicBezTo>
                  <a:cubicBezTo>
                    <a:pt x="176" y="303"/>
                    <a:pt x="216" y="285"/>
                    <a:pt x="248" y="277"/>
                  </a:cubicBezTo>
                  <a:cubicBezTo>
                    <a:pt x="325" y="257"/>
                    <a:pt x="389" y="239"/>
                    <a:pt x="449" y="184"/>
                  </a:cubicBezTo>
                  <a:cubicBezTo>
                    <a:pt x="521" y="117"/>
                    <a:pt x="460" y="6"/>
                    <a:pt x="373" y="1"/>
                  </a:cubicBezTo>
                  <a:cubicBezTo>
                    <a:pt x="367" y="0"/>
                    <a:pt x="362" y="0"/>
                    <a:pt x="35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428;p44"/>
            <p:cNvSpPr/>
            <p:nvPr/>
          </p:nvSpPr>
          <p:spPr>
            <a:xfrm>
              <a:off x="5279400" y="3314300"/>
              <a:ext cx="14200" cy="23325"/>
            </a:xfrm>
            <a:custGeom>
              <a:avLst/>
              <a:gdLst/>
              <a:ahLst/>
              <a:cxnLst/>
              <a:rect l="l" t="t" r="r" b="b"/>
              <a:pathLst>
                <a:path w="568" h="933" extrusionOk="0">
                  <a:moveTo>
                    <a:pt x="201" y="1"/>
                  </a:moveTo>
                  <a:cubicBezTo>
                    <a:pt x="177" y="1"/>
                    <a:pt x="152" y="12"/>
                    <a:pt x="141" y="34"/>
                  </a:cubicBezTo>
                  <a:cubicBezTo>
                    <a:pt x="105" y="102"/>
                    <a:pt x="50" y="173"/>
                    <a:pt x="28" y="246"/>
                  </a:cubicBezTo>
                  <a:cubicBezTo>
                    <a:pt x="1" y="338"/>
                    <a:pt x="29" y="448"/>
                    <a:pt x="56" y="535"/>
                  </a:cubicBezTo>
                  <a:cubicBezTo>
                    <a:pt x="114" y="718"/>
                    <a:pt x="198" y="877"/>
                    <a:pt x="394" y="928"/>
                  </a:cubicBezTo>
                  <a:cubicBezTo>
                    <a:pt x="405" y="932"/>
                    <a:pt x="417" y="933"/>
                    <a:pt x="428" y="933"/>
                  </a:cubicBezTo>
                  <a:cubicBezTo>
                    <a:pt x="509" y="933"/>
                    <a:pt x="568" y="855"/>
                    <a:pt x="550" y="772"/>
                  </a:cubicBezTo>
                  <a:cubicBezTo>
                    <a:pt x="522" y="637"/>
                    <a:pt x="441" y="544"/>
                    <a:pt x="396" y="416"/>
                  </a:cubicBezTo>
                  <a:cubicBezTo>
                    <a:pt x="379" y="361"/>
                    <a:pt x="373" y="300"/>
                    <a:pt x="350" y="245"/>
                  </a:cubicBezTo>
                  <a:cubicBezTo>
                    <a:pt x="321" y="172"/>
                    <a:pt x="279" y="129"/>
                    <a:pt x="267" y="49"/>
                  </a:cubicBezTo>
                  <a:cubicBezTo>
                    <a:pt x="262" y="17"/>
                    <a:pt x="231" y="1"/>
                    <a:pt x="201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429;p44"/>
            <p:cNvSpPr/>
            <p:nvPr/>
          </p:nvSpPr>
          <p:spPr>
            <a:xfrm>
              <a:off x="4863525" y="3297000"/>
              <a:ext cx="11925" cy="35550"/>
            </a:xfrm>
            <a:custGeom>
              <a:avLst/>
              <a:gdLst/>
              <a:ahLst/>
              <a:cxnLst/>
              <a:rect l="l" t="t" r="r" b="b"/>
              <a:pathLst>
                <a:path w="477" h="1422" extrusionOk="0">
                  <a:moveTo>
                    <a:pt x="308" y="0"/>
                  </a:moveTo>
                  <a:cubicBezTo>
                    <a:pt x="262" y="0"/>
                    <a:pt x="213" y="31"/>
                    <a:pt x="217" y="87"/>
                  </a:cubicBezTo>
                  <a:cubicBezTo>
                    <a:pt x="246" y="512"/>
                    <a:pt x="124" y="908"/>
                    <a:pt x="18" y="1314"/>
                  </a:cubicBezTo>
                  <a:cubicBezTo>
                    <a:pt x="0" y="1380"/>
                    <a:pt x="49" y="1421"/>
                    <a:pt x="101" y="1421"/>
                  </a:cubicBezTo>
                  <a:cubicBezTo>
                    <a:pt x="129" y="1421"/>
                    <a:pt x="158" y="1409"/>
                    <a:pt x="178" y="1382"/>
                  </a:cubicBezTo>
                  <a:cubicBezTo>
                    <a:pt x="464" y="993"/>
                    <a:pt x="476" y="525"/>
                    <a:pt x="389" y="62"/>
                  </a:cubicBezTo>
                  <a:cubicBezTo>
                    <a:pt x="381" y="20"/>
                    <a:pt x="345" y="0"/>
                    <a:pt x="30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430;p44"/>
            <p:cNvSpPr/>
            <p:nvPr/>
          </p:nvSpPr>
          <p:spPr>
            <a:xfrm>
              <a:off x="4828225" y="3205625"/>
              <a:ext cx="66550" cy="47275"/>
            </a:xfrm>
            <a:custGeom>
              <a:avLst/>
              <a:gdLst/>
              <a:ahLst/>
              <a:cxnLst/>
              <a:rect l="l" t="t" r="r" b="b"/>
              <a:pathLst>
                <a:path w="2662" h="1891" extrusionOk="0">
                  <a:moveTo>
                    <a:pt x="330" y="1"/>
                  </a:moveTo>
                  <a:cubicBezTo>
                    <a:pt x="305" y="1"/>
                    <a:pt x="281" y="11"/>
                    <a:pt x="271" y="33"/>
                  </a:cubicBezTo>
                  <a:cubicBezTo>
                    <a:pt x="1" y="605"/>
                    <a:pt x="105" y="1072"/>
                    <a:pt x="601" y="1487"/>
                  </a:cubicBezTo>
                  <a:cubicBezTo>
                    <a:pt x="942" y="1771"/>
                    <a:pt x="1312" y="1890"/>
                    <a:pt x="1698" y="1890"/>
                  </a:cubicBezTo>
                  <a:cubicBezTo>
                    <a:pt x="1948" y="1890"/>
                    <a:pt x="2205" y="1841"/>
                    <a:pt x="2466" y="1753"/>
                  </a:cubicBezTo>
                  <a:cubicBezTo>
                    <a:pt x="2661" y="1687"/>
                    <a:pt x="2641" y="1448"/>
                    <a:pt x="2466" y="1375"/>
                  </a:cubicBezTo>
                  <a:cubicBezTo>
                    <a:pt x="2054" y="1206"/>
                    <a:pt x="1620" y="1110"/>
                    <a:pt x="1208" y="944"/>
                  </a:cubicBezTo>
                  <a:cubicBezTo>
                    <a:pt x="891" y="816"/>
                    <a:pt x="446" y="402"/>
                    <a:pt x="396" y="48"/>
                  </a:cubicBezTo>
                  <a:cubicBezTo>
                    <a:pt x="391" y="17"/>
                    <a:pt x="360" y="1"/>
                    <a:pt x="33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431;p44"/>
            <p:cNvSpPr/>
            <p:nvPr/>
          </p:nvSpPr>
          <p:spPr>
            <a:xfrm>
              <a:off x="4905425" y="3233975"/>
              <a:ext cx="15575" cy="12425"/>
            </a:xfrm>
            <a:custGeom>
              <a:avLst/>
              <a:gdLst/>
              <a:ahLst/>
              <a:cxnLst/>
              <a:rect l="l" t="t" r="r" b="b"/>
              <a:pathLst>
                <a:path w="623" h="497" extrusionOk="0">
                  <a:moveTo>
                    <a:pt x="367" y="0"/>
                  </a:moveTo>
                  <a:cubicBezTo>
                    <a:pt x="208" y="0"/>
                    <a:pt x="33" y="123"/>
                    <a:pt x="9" y="275"/>
                  </a:cubicBezTo>
                  <a:cubicBezTo>
                    <a:pt x="1" y="322"/>
                    <a:pt x="5" y="383"/>
                    <a:pt x="47" y="417"/>
                  </a:cubicBezTo>
                  <a:cubicBezTo>
                    <a:pt x="114" y="472"/>
                    <a:pt x="173" y="497"/>
                    <a:pt x="243" y="497"/>
                  </a:cubicBezTo>
                  <a:cubicBezTo>
                    <a:pt x="273" y="497"/>
                    <a:pt x="306" y="492"/>
                    <a:pt x="342" y="483"/>
                  </a:cubicBezTo>
                  <a:cubicBezTo>
                    <a:pt x="464" y="452"/>
                    <a:pt x="569" y="393"/>
                    <a:pt x="601" y="263"/>
                  </a:cubicBezTo>
                  <a:cubicBezTo>
                    <a:pt x="623" y="174"/>
                    <a:pt x="586" y="92"/>
                    <a:pt x="512" y="42"/>
                  </a:cubicBezTo>
                  <a:cubicBezTo>
                    <a:pt x="469" y="13"/>
                    <a:pt x="419" y="0"/>
                    <a:pt x="36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432;p44"/>
            <p:cNvSpPr/>
            <p:nvPr/>
          </p:nvSpPr>
          <p:spPr>
            <a:xfrm>
              <a:off x="4846100" y="3112300"/>
              <a:ext cx="18875" cy="37100"/>
            </a:xfrm>
            <a:custGeom>
              <a:avLst/>
              <a:gdLst/>
              <a:ahLst/>
              <a:cxnLst/>
              <a:rect l="l" t="t" r="r" b="b"/>
              <a:pathLst>
                <a:path w="755" h="1484" extrusionOk="0">
                  <a:moveTo>
                    <a:pt x="643" y="1"/>
                  </a:moveTo>
                  <a:cubicBezTo>
                    <a:pt x="641" y="1"/>
                    <a:pt x="640" y="1"/>
                    <a:pt x="638" y="1"/>
                  </a:cubicBezTo>
                  <a:cubicBezTo>
                    <a:pt x="1" y="32"/>
                    <a:pt x="8" y="986"/>
                    <a:pt x="183" y="1400"/>
                  </a:cubicBezTo>
                  <a:cubicBezTo>
                    <a:pt x="209" y="1459"/>
                    <a:pt x="259" y="1484"/>
                    <a:pt x="312" y="1484"/>
                  </a:cubicBezTo>
                  <a:cubicBezTo>
                    <a:pt x="414" y="1484"/>
                    <a:pt x="527" y="1390"/>
                    <a:pt x="489" y="1272"/>
                  </a:cubicBezTo>
                  <a:cubicBezTo>
                    <a:pt x="423" y="1067"/>
                    <a:pt x="422" y="854"/>
                    <a:pt x="500" y="651"/>
                  </a:cubicBezTo>
                  <a:cubicBezTo>
                    <a:pt x="570" y="476"/>
                    <a:pt x="702" y="326"/>
                    <a:pt x="742" y="137"/>
                  </a:cubicBezTo>
                  <a:cubicBezTo>
                    <a:pt x="755" y="76"/>
                    <a:pt x="715" y="1"/>
                    <a:pt x="64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433;p44"/>
            <p:cNvSpPr/>
            <p:nvPr/>
          </p:nvSpPr>
          <p:spPr>
            <a:xfrm>
              <a:off x="5024650" y="3132300"/>
              <a:ext cx="53475" cy="43250"/>
            </a:xfrm>
            <a:custGeom>
              <a:avLst/>
              <a:gdLst/>
              <a:ahLst/>
              <a:cxnLst/>
              <a:rect l="l" t="t" r="r" b="b"/>
              <a:pathLst>
                <a:path w="2139" h="1730" extrusionOk="0">
                  <a:moveTo>
                    <a:pt x="476" y="1"/>
                  </a:moveTo>
                  <a:cubicBezTo>
                    <a:pt x="440" y="1"/>
                    <a:pt x="405" y="13"/>
                    <a:pt x="380" y="40"/>
                  </a:cubicBezTo>
                  <a:cubicBezTo>
                    <a:pt x="1" y="438"/>
                    <a:pt x="88" y="989"/>
                    <a:pt x="481" y="1354"/>
                  </a:cubicBezTo>
                  <a:cubicBezTo>
                    <a:pt x="702" y="1561"/>
                    <a:pt x="1081" y="1730"/>
                    <a:pt x="1427" y="1730"/>
                  </a:cubicBezTo>
                  <a:cubicBezTo>
                    <a:pt x="1693" y="1730"/>
                    <a:pt x="1940" y="1629"/>
                    <a:pt x="2081" y="1368"/>
                  </a:cubicBezTo>
                  <a:cubicBezTo>
                    <a:pt x="2139" y="1260"/>
                    <a:pt x="2121" y="1137"/>
                    <a:pt x="2039" y="1048"/>
                  </a:cubicBezTo>
                  <a:cubicBezTo>
                    <a:pt x="1803" y="789"/>
                    <a:pt x="1417" y="793"/>
                    <a:pt x="1112" y="678"/>
                  </a:cubicBezTo>
                  <a:cubicBezTo>
                    <a:pt x="904" y="600"/>
                    <a:pt x="652" y="317"/>
                    <a:pt x="608" y="100"/>
                  </a:cubicBezTo>
                  <a:cubicBezTo>
                    <a:pt x="595" y="36"/>
                    <a:pt x="535" y="1"/>
                    <a:pt x="476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434;p44"/>
            <p:cNvSpPr/>
            <p:nvPr/>
          </p:nvSpPr>
          <p:spPr>
            <a:xfrm>
              <a:off x="5112500" y="3141600"/>
              <a:ext cx="33900" cy="29425"/>
            </a:xfrm>
            <a:custGeom>
              <a:avLst/>
              <a:gdLst/>
              <a:ahLst/>
              <a:cxnLst/>
              <a:rect l="l" t="t" r="r" b="b"/>
              <a:pathLst>
                <a:path w="1356" h="1177" extrusionOk="0">
                  <a:moveTo>
                    <a:pt x="203" y="0"/>
                  </a:moveTo>
                  <a:cubicBezTo>
                    <a:pt x="103" y="0"/>
                    <a:pt x="23" y="101"/>
                    <a:pt x="14" y="200"/>
                  </a:cubicBezTo>
                  <a:cubicBezTo>
                    <a:pt x="1" y="368"/>
                    <a:pt x="6" y="490"/>
                    <a:pt x="113" y="633"/>
                  </a:cubicBezTo>
                  <a:cubicBezTo>
                    <a:pt x="195" y="745"/>
                    <a:pt x="285" y="849"/>
                    <a:pt x="391" y="940"/>
                  </a:cubicBezTo>
                  <a:cubicBezTo>
                    <a:pt x="544" y="1073"/>
                    <a:pt x="747" y="1177"/>
                    <a:pt x="945" y="1177"/>
                  </a:cubicBezTo>
                  <a:cubicBezTo>
                    <a:pt x="1059" y="1177"/>
                    <a:pt x="1172" y="1142"/>
                    <a:pt x="1271" y="1056"/>
                  </a:cubicBezTo>
                  <a:cubicBezTo>
                    <a:pt x="1338" y="1000"/>
                    <a:pt x="1355" y="899"/>
                    <a:pt x="1335" y="819"/>
                  </a:cubicBezTo>
                  <a:cubicBezTo>
                    <a:pt x="1276" y="580"/>
                    <a:pt x="1027" y="444"/>
                    <a:pt x="825" y="329"/>
                  </a:cubicBezTo>
                  <a:cubicBezTo>
                    <a:pt x="737" y="281"/>
                    <a:pt x="667" y="225"/>
                    <a:pt x="592" y="159"/>
                  </a:cubicBezTo>
                  <a:cubicBezTo>
                    <a:pt x="481" y="65"/>
                    <a:pt x="387" y="57"/>
                    <a:pt x="258" y="11"/>
                  </a:cubicBezTo>
                  <a:cubicBezTo>
                    <a:pt x="239" y="4"/>
                    <a:pt x="221" y="0"/>
                    <a:pt x="20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435;p44"/>
            <p:cNvSpPr/>
            <p:nvPr/>
          </p:nvSpPr>
          <p:spPr>
            <a:xfrm>
              <a:off x="5021150" y="3206200"/>
              <a:ext cx="74100" cy="23575"/>
            </a:xfrm>
            <a:custGeom>
              <a:avLst/>
              <a:gdLst/>
              <a:ahLst/>
              <a:cxnLst/>
              <a:rect l="l" t="t" r="r" b="b"/>
              <a:pathLst>
                <a:path w="2964" h="943" extrusionOk="0">
                  <a:moveTo>
                    <a:pt x="2690" y="1"/>
                  </a:moveTo>
                  <a:cubicBezTo>
                    <a:pt x="2672" y="1"/>
                    <a:pt x="2653" y="3"/>
                    <a:pt x="2634" y="8"/>
                  </a:cubicBezTo>
                  <a:cubicBezTo>
                    <a:pt x="1788" y="210"/>
                    <a:pt x="935" y="412"/>
                    <a:pt x="88" y="624"/>
                  </a:cubicBezTo>
                  <a:cubicBezTo>
                    <a:pt x="0" y="648"/>
                    <a:pt x="10" y="770"/>
                    <a:pt x="88" y="794"/>
                  </a:cubicBezTo>
                  <a:cubicBezTo>
                    <a:pt x="395" y="894"/>
                    <a:pt x="710" y="942"/>
                    <a:pt x="1022" y="942"/>
                  </a:cubicBezTo>
                  <a:cubicBezTo>
                    <a:pt x="1651" y="942"/>
                    <a:pt x="2268" y="746"/>
                    <a:pt x="2791" y="383"/>
                  </a:cubicBezTo>
                  <a:cubicBezTo>
                    <a:pt x="2963" y="264"/>
                    <a:pt x="2884" y="1"/>
                    <a:pt x="269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436;p44"/>
            <p:cNvSpPr/>
            <p:nvPr/>
          </p:nvSpPr>
          <p:spPr>
            <a:xfrm>
              <a:off x="5102000" y="3195075"/>
              <a:ext cx="16950" cy="13075"/>
            </a:xfrm>
            <a:custGeom>
              <a:avLst/>
              <a:gdLst/>
              <a:ahLst/>
              <a:cxnLst/>
              <a:rect l="l" t="t" r="r" b="b"/>
              <a:pathLst>
                <a:path w="678" h="523" extrusionOk="0">
                  <a:moveTo>
                    <a:pt x="451" y="0"/>
                  </a:moveTo>
                  <a:cubicBezTo>
                    <a:pt x="432" y="0"/>
                    <a:pt x="413" y="4"/>
                    <a:pt x="395" y="11"/>
                  </a:cubicBezTo>
                  <a:cubicBezTo>
                    <a:pt x="274" y="63"/>
                    <a:pt x="106" y="136"/>
                    <a:pt x="51" y="262"/>
                  </a:cubicBezTo>
                  <a:cubicBezTo>
                    <a:pt x="0" y="385"/>
                    <a:pt x="71" y="523"/>
                    <a:pt x="200" y="523"/>
                  </a:cubicBezTo>
                  <a:cubicBezTo>
                    <a:pt x="215" y="523"/>
                    <a:pt x="230" y="521"/>
                    <a:pt x="247" y="517"/>
                  </a:cubicBezTo>
                  <a:cubicBezTo>
                    <a:pt x="338" y="496"/>
                    <a:pt x="413" y="431"/>
                    <a:pt x="506" y="408"/>
                  </a:cubicBezTo>
                  <a:cubicBezTo>
                    <a:pt x="612" y="380"/>
                    <a:pt x="677" y="261"/>
                    <a:pt x="649" y="156"/>
                  </a:cubicBezTo>
                  <a:cubicBezTo>
                    <a:pt x="626" y="76"/>
                    <a:pt x="539" y="0"/>
                    <a:pt x="45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437;p44"/>
            <p:cNvSpPr/>
            <p:nvPr/>
          </p:nvSpPr>
          <p:spPr>
            <a:xfrm>
              <a:off x="5141950" y="3211975"/>
              <a:ext cx="54800" cy="25250"/>
            </a:xfrm>
            <a:custGeom>
              <a:avLst/>
              <a:gdLst/>
              <a:ahLst/>
              <a:cxnLst/>
              <a:rect l="l" t="t" r="r" b="b"/>
              <a:pathLst>
                <a:path w="2192" h="1010" extrusionOk="0">
                  <a:moveTo>
                    <a:pt x="1914" y="0"/>
                  </a:moveTo>
                  <a:cubicBezTo>
                    <a:pt x="1911" y="0"/>
                    <a:pt x="1907" y="0"/>
                    <a:pt x="1904" y="0"/>
                  </a:cubicBezTo>
                  <a:cubicBezTo>
                    <a:pt x="1590" y="17"/>
                    <a:pt x="1290" y="96"/>
                    <a:pt x="978" y="115"/>
                  </a:cubicBezTo>
                  <a:cubicBezTo>
                    <a:pt x="957" y="116"/>
                    <a:pt x="935" y="117"/>
                    <a:pt x="914" y="117"/>
                  </a:cubicBezTo>
                  <a:cubicBezTo>
                    <a:pt x="787" y="117"/>
                    <a:pt x="661" y="99"/>
                    <a:pt x="535" y="91"/>
                  </a:cubicBezTo>
                  <a:cubicBezTo>
                    <a:pt x="516" y="90"/>
                    <a:pt x="498" y="89"/>
                    <a:pt x="482" y="89"/>
                  </a:cubicBezTo>
                  <a:cubicBezTo>
                    <a:pt x="330" y="89"/>
                    <a:pt x="249" y="127"/>
                    <a:pt x="98" y="184"/>
                  </a:cubicBezTo>
                  <a:cubicBezTo>
                    <a:pt x="48" y="203"/>
                    <a:pt x="0" y="249"/>
                    <a:pt x="4" y="307"/>
                  </a:cubicBezTo>
                  <a:cubicBezTo>
                    <a:pt x="38" y="826"/>
                    <a:pt x="514" y="991"/>
                    <a:pt x="978" y="1008"/>
                  </a:cubicBezTo>
                  <a:cubicBezTo>
                    <a:pt x="999" y="1009"/>
                    <a:pt x="1019" y="1009"/>
                    <a:pt x="1040" y="1009"/>
                  </a:cubicBezTo>
                  <a:cubicBezTo>
                    <a:pt x="1523" y="1009"/>
                    <a:pt x="1972" y="779"/>
                    <a:pt x="2140" y="311"/>
                  </a:cubicBezTo>
                  <a:cubicBezTo>
                    <a:pt x="2191" y="168"/>
                    <a:pt x="2060" y="0"/>
                    <a:pt x="191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438;p44"/>
            <p:cNvSpPr/>
            <p:nvPr/>
          </p:nvSpPr>
          <p:spPr>
            <a:xfrm>
              <a:off x="5248800" y="3229125"/>
              <a:ext cx="49050" cy="40325"/>
            </a:xfrm>
            <a:custGeom>
              <a:avLst/>
              <a:gdLst/>
              <a:ahLst/>
              <a:cxnLst/>
              <a:rect l="l" t="t" r="r" b="b"/>
              <a:pathLst>
                <a:path w="1962" h="1613" extrusionOk="0">
                  <a:moveTo>
                    <a:pt x="373" y="1"/>
                  </a:moveTo>
                  <a:cubicBezTo>
                    <a:pt x="247" y="1"/>
                    <a:pt x="134" y="39"/>
                    <a:pt x="53" y="139"/>
                  </a:cubicBezTo>
                  <a:cubicBezTo>
                    <a:pt x="24" y="171"/>
                    <a:pt x="0" y="220"/>
                    <a:pt x="19" y="261"/>
                  </a:cubicBezTo>
                  <a:cubicBezTo>
                    <a:pt x="144" y="561"/>
                    <a:pt x="560" y="608"/>
                    <a:pt x="808" y="777"/>
                  </a:cubicBezTo>
                  <a:cubicBezTo>
                    <a:pt x="1126" y="994"/>
                    <a:pt x="1333" y="1330"/>
                    <a:pt x="1636" y="1567"/>
                  </a:cubicBezTo>
                  <a:cubicBezTo>
                    <a:pt x="1676" y="1598"/>
                    <a:pt x="1721" y="1613"/>
                    <a:pt x="1764" y="1613"/>
                  </a:cubicBezTo>
                  <a:cubicBezTo>
                    <a:pt x="1852" y="1613"/>
                    <a:pt x="1930" y="1552"/>
                    <a:pt x="1936" y="1442"/>
                  </a:cubicBezTo>
                  <a:cubicBezTo>
                    <a:pt x="1962" y="945"/>
                    <a:pt x="1611" y="595"/>
                    <a:pt x="1225" y="338"/>
                  </a:cubicBezTo>
                  <a:cubicBezTo>
                    <a:pt x="1037" y="212"/>
                    <a:pt x="669" y="1"/>
                    <a:pt x="37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439;p44"/>
            <p:cNvSpPr/>
            <p:nvPr/>
          </p:nvSpPr>
          <p:spPr>
            <a:xfrm>
              <a:off x="5135550" y="3399850"/>
              <a:ext cx="117925" cy="54775"/>
            </a:xfrm>
            <a:custGeom>
              <a:avLst/>
              <a:gdLst/>
              <a:ahLst/>
              <a:cxnLst/>
              <a:rect l="l" t="t" r="r" b="b"/>
              <a:pathLst>
                <a:path w="4717" h="2191" extrusionOk="0">
                  <a:moveTo>
                    <a:pt x="1819" y="0"/>
                  </a:moveTo>
                  <a:cubicBezTo>
                    <a:pt x="1682" y="0"/>
                    <a:pt x="1420" y="65"/>
                    <a:pt x="1182" y="205"/>
                  </a:cubicBezTo>
                  <a:cubicBezTo>
                    <a:pt x="845" y="391"/>
                    <a:pt x="583" y="677"/>
                    <a:pt x="583" y="677"/>
                  </a:cubicBezTo>
                  <a:cubicBezTo>
                    <a:pt x="583" y="677"/>
                    <a:pt x="528" y="755"/>
                    <a:pt x="455" y="876"/>
                  </a:cubicBezTo>
                  <a:cubicBezTo>
                    <a:pt x="382" y="998"/>
                    <a:pt x="298" y="1162"/>
                    <a:pt x="227" y="1331"/>
                  </a:cubicBezTo>
                  <a:cubicBezTo>
                    <a:pt x="85" y="1671"/>
                    <a:pt x="0" y="2019"/>
                    <a:pt x="62" y="2049"/>
                  </a:cubicBezTo>
                  <a:cubicBezTo>
                    <a:pt x="65" y="2050"/>
                    <a:pt x="68" y="2050"/>
                    <a:pt x="71" y="2050"/>
                  </a:cubicBezTo>
                  <a:cubicBezTo>
                    <a:pt x="84" y="2050"/>
                    <a:pt x="102" y="2040"/>
                    <a:pt x="122" y="2024"/>
                  </a:cubicBezTo>
                  <a:lnTo>
                    <a:pt x="122" y="2024"/>
                  </a:lnTo>
                  <a:cubicBezTo>
                    <a:pt x="76" y="2117"/>
                    <a:pt x="57" y="2178"/>
                    <a:pt x="70" y="2188"/>
                  </a:cubicBezTo>
                  <a:cubicBezTo>
                    <a:pt x="73" y="2190"/>
                    <a:pt x="76" y="2191"/>
                    <a:pt x="80" y="2191"/>
                  </a:cubicBezTo>
                  <a:cubicBezTo>
                    <a:pt x="169" y="2191"/>
                    <a:pt x="616" y="1648"/>
                    <a:pt x="1147" y="1253"/>
                  </a:cubicBezTo>
                  <a:cubicBezTo>
                    <a:pt x="1421" y="1044"/>
                    <a:pt x="1721" y="895"/>
                    <a:pt x="1956" y="821"/>
                  </a:cubicBezTo>
                  <a:cubicBezTo>
                    <a:pt x="2190" y="744"/>
                    <a:pt x="2349" y="731"/>
                    <a:pt x="2349" y="731"/>
                  </a:cubicBezTo>
                  <a:cubicBezTo>
                    <a:pt x="2349" y="731"/>
                    <a:pt x="2386" y="724"/>
                    <a:pt x="2457" y="710"/>
                  </a:cubicBezTo>
                  <a:cubicBezTo>
                    <a:pt x="2525" y="701"/>
                    <a:pt x="2623" y="687"/>
                    <a:pt x="2741" y="687"/>
                  </a:cubicBezTo>
                  <a:cubicBezTo>
                    <a:pt x="2749" y="687"/>
                    <a:pt x="2757" y="687"/>
                    <a:pt x="2765" y="687"/>
                  </a:cubicBezTo>
                  <a:cubicBezTo>
                    <a:pt x="2998" y="687"/>
                    <a:pt x="3298" y="763"/>
                    <a:pt x="3586" y="925"/>
                  </a:cubicBezTo>
                  <a:cubicBezTo>
                    <a:pt x="3881" y="1088"/>
                    <a:pt x="4179" y="1307"/>
                    <a:pt x="4374" y="1470"/>
                  </a:cubicBezTo>
                  <a:cubicBezTo>
                    <a:pt x="4565" y="1630"/>
                    <a:pt x="4643" y="1786"/>
                    <a:pt x="4678" y="1786"/>
                  </a:cubicBezTo>
                  <a:cubicBezTo>
                    <a:pt x="4679" y="1786"/>
                    <a:pt x="4680" y="1786"/>
                    <a:pt x="4681" y="1786"/>
                  </a:cubicBezTo>
                  <a:cubicBezTo>
                    <a:pt x="4716" y="1775"/>
                    <a:pt x="4697" y="1567"/>
                    <a:pt x="4522" y="1331"/>
                  </a:cubicBezTo>
                  <a:cubicBezTo>
                    <a:pt x="4345" y="1100"/>
                    <a:pt x="4090" y="848"/>
                    <a:pt x="3780" y="616"/>
                  </a:cubicBezTo>
                  <a:cubicBezTo>
                    <a:pt x="3475" y="387"/>
                    <a:pt x="3077" y="237"/>
                    <a:pt x="2768" y="215"/>
                  </a:cubicBezTo>
                  <a:cubicBezTo>
                    <a:pt x="2690" y="208"/>
                    <a:pt x="2618" y="206"/>
                    <a:pt x="2555" y="206"/>
                  </a:cubicBezTo>
                  <a:cubicBezTo>
                    <a:pt x="2496" y="206"/>
                    <a:pt x="2444" y="208"/>
                    <a:pt x="2401" y="211"/>
                  </a:cubicBezTo>
                  <a:cubicBezTo>
                    <a:pt x="2314" y="222"/>
                    <a:pt x="2262" y="227"/>
                    <a:pt x="2262" y="227"/>
                  </a:cubicBezTo>
                  <a:cubicBezTo>
                    <a:pt x="2262" y="227"/>
                    <a:pt x="2060" y="263"/>
                    <a:pt x="1789" y="380"/>
                  </a:cubicBezTo>
                  <a:cubicBezTo>
                    <a:pt x="1588" y="465"/>
                    <a:pt x="1356" y="605"/>
                    <a:pt x="1137" y="778"/>
                  </a:cubicBezTo>
                  <a:cubicBezTo>
                    <a:pt x="1207" y="690"/>
                    <a:pt x="1294" y="589"/>
                    <a:pt x="1394" y="495"/>
                  </a:cubicBezTo>
                  <a:cubicBezTo>
                    <a:pt x="1626" y="257"/>
                    <a:pt x="1932" y="97"/>
                    <a:pt x="1916" y="32"/>
                  </a:cubicBezTo>
                  <a:cubicBezTo>
                    <a:pt x="1911" y="11"/>
                    <a:pt x="1876" y="0"/>
                    <a:pt x="1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440;p44"/>
            <p:cNvSpPr/>
            <p:nvPr/>
          </p:nvSpPr>
          <p:spPr>
            <a:xfrm>
              <a:off x="4897750" y="3399850"/>
              <a:ext cx="117950" cy="54775"/>
            </a:xfrm>
            <a:custGeom>
              <a:avLst/>
              <a:gdLst/>
              <a:ahLst/>
              <a:cxnLst/>
              <a:rect l="l" t="t" r="r" b="b"/>
              <a:pathLst>
                <a:path w="4718" h="2191" extrusionOk="0">
                  <a:moveTo>
                    <a:pt x="2898" y="0"/>
                  </a:moveTo>
                  <a:cubicBezTo>
                    <a:pt x="2842" y="0"/>
                    <a:pt x="2806" y="11"/>
                    <a:pt x="2802" y="32"/>
                  </a:cubicBezTo>
                  <a:cubicBezTo>
                    <a:pt x="2785" y="97"/>
                    <a:pt x="3092" y="257"/>
                    <a:pt x="3323" y="495"/>
                  </a:cubicBezTo>
                  <a:cubicBezTo>
                    <a:pt x="3423" y="589"/>
                    <a:pt x="3510" y="690"/>
                    <a:pt x="3579" y="778"/>
                  </a:cubicBezTo>
                  <a:cubicBezTo>
                    <a:pt x="3362" y="605"/>
                    <a:pt x="3129" y="465"/>
                    <a:pt x="2929" y="380"/>
                  </a:cubicBezTo>
                  <a:cubicBezTo>
                    <a:pt x="2656" y="263"/>
                    <a:pt x="2454" y="227"/>
                    <a:pt x="2454" y="227"/>
                  </a:cubicBezTo>
                  <a:cubicBezTo>
                    <a:pt x="2454" y="227"/>
                    <a:pt x="2404" y="222"/>
                    <a:pt x="2316" y="211"/>
                  </a:cubicBezTo>
                  <a:cubicBezTo>
                    <a:pt x="2274" y="208"/>
                    <a:pt x="2222" y="206"/>
                    <a:pt x="2163" y="206"/>
                  </a:cubicBezTo>
                  <a:cubicBezTo>
                    <a:pt x="2099" y="206"/>
                    <a:pt x="2027" y="208"/>
                    <a:pt x="1948" y="215"/>
                  </a:cubicBezTo>
                  <a:cubicBezTo>
                    <a:pt x="1641" y="237"/>
                    <a:pt x="1243" y="387"/>
                    <a:pt x="936" y="616"/>
                  </a:cubicBezTo>
                  <a:cubicBezTo>
                    <a:pt x="626" y="848"/>
                    <a:pt x="371" y="1100"/>
                    <a:pt x="194" y="1331"/>
                  </a:cubicBezTo>
                  <a:cubicBezTo>
                    <a:pt x="19" y="1567"/>
                    <a:pt x="0" y="1775"/>
                    <a:pt x="37" y="1786"/>
                  </a:cubicBezTo>
                  <a:cubicBezTo>
                    <a:pt x="38" y="1786"/>
                    <a:pt x="39" y="1786"/>
                    <a:pt x="40" y="1786"/>
                  </a:cubicBezTo>
                  <a:cubicBezTo>
                    <a:pt x="75" y="1786"/>
                    <a:pt x="151" y="1630"/>
                    <a:pt x="343" y="1470"/>
                  </a:cubicBezTo>
                  <a:cubicBezTo>
                    <a:pt x="537" y="1307"/>
                    <a:pt x="835" y="1088"/>
                    <a:pt x="1131" y="925"/>
                  </a:cubicBezTo>
                  <a:cubicBezTo>
                    <a:pt x="1419" y="763"/>
                    <a:pt x="1718" y="687"/>
                    <a:pt x="1951" y="687"/>
                  </a:cubicBezTo>
                  <a:cubicBezTo>
                    <a:pt x="1959" y="687"/>
                    <a:pt x="1967" y="687"/>
                    <a:pt x="1975" y="687"/>
                  </a:cubicBezTo>
                  <a:cubicBezTo>
                    <a:pt x="2094" y="687"/>
                    <a:pt x="2191" y="701"/>
                    <a:pt x="2261" y="710"/>
                  </a:cubicBezTo>
                  <a:cubicBezTo>
                    <a:pt x="2330" y="724"/>
                    <a:pt x="2369" y="731"/>
                    <a:pt x="2369" y="731"/>
                  </a:cubicBezTo>
                  <a:cubicBezTo>
                    <a:pt x="2369" y="731"/>
                    <a:pt x="2527" y="744"/>
                    <a:pt x="2762" y="821"/>
                  </a:cubicBezTo>
                  <a:cubicBezTo>
                    <a:pt x="2996" y="895"/>
                    <a:pt x="3296" y="1044"/>
                    <a:pt x="3571" y="1253"/>
                  </a:cubicBezTo>
                  <a:cubicBezTo>
                    <a:pt x="4101" y="1648"/>
                    <a:pt x="4547" y="2191"/>
                    <a:pt x="4637" y="2191"/>
                  </a:cubicBezTo>
                  <a:cubicBezTo>
                    <a:pt x="4641" y="2191"/>
                    <a:pt x="4644" y="2190"/>
                    <a:pt x="4646" y="2188"/>
                  </a:cubicBezTo>
                  <a:cubicBezTo>
                    <a:pt x="4660" y="2178"/>
                    <a:pt x="4642" y="2117"/>
                    <a:pt x="4596" y="2024"/>
                  </a:cubicBezTo>
                  <a:lnTo>
                    <a:pt x="4596" y="2024"/>
                  </a:lnTo>
                  <a:cubicBezTo>
                    <a:pt x="4615" y="2040"/>
                    <a:pt x="4633" y="2050"/>
                    <a:pt x="4646" y="2050"/>
                  </a:cubicBezTo>
                  <a:cubicBezTo>
                    <a:pt x="4649" y="2050"/>
                    <a:pt x="4652" y="2050"/>
                    <a:pt x="4654" y="2049"/>
                  </a:cubicBezTo>
                  <a:cubicBezTo>
                    <a:pt x="4718" y="2019"/>
                    <a:pt x="4631" y="1671"/>
                    <a:pt x="4490" y="1331"/>
                  </a:cubicBezTo>
                  <a:cubicBezTo>
                    <a:pt x="4418" y="1162"/>
                    <a:pt x="4335" y="998"/>
                    <a:pt x="4262" y="876"/>
                  </a:cubicBezTo>
                  <a:cubicBezTo>
                    <a:pt x="4189" y="755"/>
                    <a:pt x="4134" y="677"/>
                    <a:pt x="4134" y="677"/>
                  </a:cubicBezTo>
                  <a:cubicBezTo>
                    <a:pt x="4134" y="677"/>
                    <a:pt x="3873" y="391"/>
                    <a:pt x="3536" y="205"/>
                  </a:cubicBezTo>
                  <a:cubicBezTo>
                    <a:pt x="3298" y="65"/>
                    <a:pt x="3035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441;p44"/>
            <p:cNvSpPr/>
            <p:nvPr/>
          </p:nvSpPr>
          <p:spPr>
            <a:xfrm>
              <a:off x="5142625" y="3444300"/>
              <a:ext cx="29225" cy="13325"/>
            </a:xfrm>
            <a:custGeom>
              <a:avLst/>
              <a:gdLst/>
              <a:ahLst/>
              <a:cxnLst/>
              <a:rect l="l" t="t" r="r" b="b"/>
              <a:pathLst>
                <a:path w="1169" h="533" extrusionOk="0">
                  <a:moveTo>
                    <a:pt x="909" y="0"/>
                  </a:moveTo>
                  <a:cubicBezTo>
                    <a:pt x="885" y="0"/>
                    <a:pt x="860" y="2"/>
                    <a:pt x="834" y="5"/>
                  </a:cubicBezTo>
                  <a:cubicBezTo>
                    <a:pt x="663" y="21"/>
                    <a:pt x="506" y="95"/>
                    <a:pt x="506" y="95"/>
                  </a:cubicBezTo>
                  <a:cubicBezTo>
                    <a:pt x="506" y="95"/>
                    <a:pt x="358" y="179"/>
                    <a:pt x="234" y="291"/>
                  </a:cubicBezTo>
                  <a:cubicBezTo>
                    <a:pt x="111" y="399"/>
                    <a:pt x="0" y="517"/>
                    <a:pt x="11" y="531"/>
                  </a:cubicBezTo>
                  <a:cubicBezTo>
                    <a:pt x="12" y="532"/>
                    <a:pt x="13" y="532"/>
                    <a:pt x="15" y="532"/>
                  </a:cubicBezTo>
                  <a:cubicBezTo>
                    <a:pt x="40" y="532"/>
                    <a:pt x="165" y="443"/>
                    <a:pt x="290" y="362"/>
                  </a:cubicBezTo>
                  <a:cubicBezTo>
                    <a:pt x="423" y="273"/>
                    <a:pt x="564" y="211"/>
                    <a:pt x="564" y="211"/>
                  </a:cubicBezTo>
                  <a:cubicBezTo>
                    <a:pt x="564" y="211"/>
                    <a:pt x="698" y="132"/>
                    <a:pt x="850" y="97"/>
                  </a:cubicBezTo>
                  <a:cubicBezTo>
                    <a:pt x="1000" y="55"/>
                    <a:pt x="1158" y="79"/>
                    <a:pt x="1163" y="63"/>
                  </a:cubicBezTo>
                  <a:cubicBezTo>
                    <a:pt x="1169" y="47"/>
                    <a:pt x="1051" y="0"/>
                    <a:pt x="90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442;p44"/>
            <p:cNvSpPr/>
            <p:nvPr/>
          </p:nvSpPr>
          <p:spPr>
            <a:xfrm>
              <a:off x="4990425" y="3444675"/>
              <a:ext cx="23625" cy="16900"/>
            </a:xfrm>
            <a:custGeom>
              <a:avLst/>
              <a:gdLst/>
              <a:ahLst/>
              <a:cxnLst/>
              <a:rect l="l" t="t" r="r" b="b"/>
              <a:pathLst>
                <a:path w="945" h="676" extrusionOk="0">
                  <a:moveTo>
                    <a:pt x="28" y="0"/>
                  </a:moveTo>
                  <a:cubicBezTo>
                    <a:pt x="14" y="0"/>
                    <a:pt x="6" y="2"/>
                    <a:pt x="6" y="6"/>
                  </a:cubicBezTo>
                  <a:cubicBezTo>
                    <a:pt x="0" y="24"/>
                    <a:pt x="137" y="76"/>
                    <a:pt x="258" y="149"/>
                  </a:cubicBezTo>
                  <a:cubicBezTo>
                    <a:pt x="382" y="219"/>
                    <a:pt x="490" y="310"/>
                    <a:pt x="490" y="310"/>
                  </a:cubicBezTo>
                  <a:cubicBezTo>
                    <a:pt x="490" y="310"/>
                    <a:pt x="607" y="385"/>
                    <a:pt x="714" y="480"/>
                  </a:cubicBezTo>
                  <a:cubicBezTo>
                    <a:pt x="818" y="569"/>
                    <a:pt x="908" y="676"/>
                    <a:pt x="928" y="676"/>
                  </a:cubicBezTo>
                  <a:cubicBezTo>
                    <a:pt x="928" y="676"/>
                    <a:pt x="929" y="676"/>
                    <a:pt x="930" y="675"/>
                  </a:cubicBezTo>
                  <a:cubicBezTo>
                    <a:pt x="945" y="664"/>
                    <a:pt x="877" y="532"/>
                    <a:pt x="781" y="417"/>
                  </a:cubicBezTo>
                  <a:cubicBezTo>
                    <a:pt x="687" y="299"/>
                    <a:pt x="567" y="204"/>
                    <a:pt x="567" y="204"/>
                  </a:cubicBezTo>
                  <a:cubicBezTo>
                    <a:pt x="567" y="204"/>
                    <a:pt x="440" y="121"/>
                    <a:pt x="298" y="67"/>
                  </a:cubicBezTo>
                  <a:cubicBezTo>
                    <a:pt x="189" y="23"/>
                    <a:pt x="75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443;p44"/>
            <p:cNvSpPr/>
            <p:nvPr/>
          </p:nvSpPr>
          <p:spPr>
            <a:xfrm>
              <a:off x="4989550" y="3456225"/>
              <a:ext cx="14750" cy="4350"/>
            </a:xfrm>
            <a:custGeom>
              <a:avLst/>
              <a:gdLst/>
              <a:ahLst/>
              <a:cxnLst/>
              <a:rect l="l" t="t" r="r" b="b"/>
              <a:pathLst>
                <a:path w="590" h="174" extrusionOk="0">
                  <a:moveTo>
                    <a:pt x="305" y="0"/>
                  </a:moveTo>
                  <a:cubicBezTo>
                    <a:pt x="305" y="0"/>
                    <a:pt x="221" y="0"/>
                    <a:pt x="143" y="26"/>
                  </a:cubicBezTo>
                  <a:cubicBezTo>
                    <a:pt x="64" y="51"/>
                    <a:pt x="0" y="100"/>
                    <a:pt x="8" y="115"/>
                  </a:cubicBezTo>
                  <a:cubicBezTo>
                    <a:pt x="11" y="121"/>
                    <a:pt x="24" y="123"/>
                    <a:pt x="42" y="123"/>
                  </a:cubicBezTo>
                  <a:cubicBezTo>
                    <a:pt x="69" y="123"/>
                    <a:pt x="109" y="119"/>
                    <a:pt x="149" y="119"/>
                  </a:cubicBezTo>
                  <a:cubicBezTo>
                    <a:pt x="152" y="119"/>
                    <a:pt x="155" y="119"/>
                    <a:pt x="158" y="119"/>
                  </a:cubicBezTo>
                  <a:cubicBezTo>
                    <a:pt x="228" y="120"/>
                    <a:pt x="293" y="134"/>
                    <a:pt x="293" y="134"/>
                  </a:cubicBezTo>
                  <a:cubicBezTo>
                    <a:pt x="293" y="134"/>
                    <a:pt x="295" y="134"/>
                    <a:pt x="299" y="134"/>
                  </a:cubicBezTo>
                  <a:cubicBezTo>
                    <a:pt x="318" y="134"/>
                    <a:pt x="373" y="134"/>
                    <a:pt x="431" y="144"/>
                  </a:cubicBezTo>
                  <a:cubicBezTo>
                    <a:pt x="485" y="153"/>
                    <a:pt x="540" y="173"/>
                    <a:pt x="565" y="173"/>
                  </a:cubicBezTo>
                  <a:cubicBezTo>
                    <a:pt x="571" y="173"/>
                    <a:pt x="576" y="172"/>
                    <a:pt x="578" y="169"/>
                  </a:cubicBezTo>
                  <a:cubicBezTo>
                    <a:pt x="590" y="155"/>
                    <a:pt x="534" y="94"/>
                    <a:pt x="460" y="54"/>
                  </a:cubicBezTo>
                  <a:cubicBezTo>
                    <a:pt x="387" y="16"/>
                    <a:pt x="305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444;p44"/>
            <p:cNvSpPr/>
            <p:nvPr/>
          </p:nvSpPr>
          <p:spPr>
            <a:xfrm>
              <a:off x="5144200" y="3453700"/>
              <a:ext cx="17225" cy="7250"/>
            </a:xfrm>
            <a:custGeom>
              <a:avLst/>
              <a:gdLst/>
              <a:ahLst/>
              <a:cxnLst/>
              <a:rect l="l" t="t" r="r" b="b"/>
              <a:pathLst>
                <a:path w="689" h="290" extrusionOk="0">
                  <a:moveTo>
                    <a:pt x="655" y="0"/>
                  </a:moveTo>
                  <a:cubicBezTo>
                    <a:pt x="578" y="0"/>
                    <a:pt x="319" y="85"/>
                    <a:pt x="319" y="85"/>
                  </a:cubicBezTo>
                  <a:cubicBezTo>
                    <a:pt x="319" y="85"/>
                    <a:pt x="1" y="249"/>
                    <a:pt x="14" y="283"/>
                  </a:cubicBezTo>
                  <a:cubicBezTo>
                    <a:pt x="16" y="288"/>
                    <a:pt x="24" y="290"/>
                    <a:pt x="35" y="290"/>
                  </a:cubicBezTo>
                  <a:cubicBezTo>
                    <a:pt x="112" y="290"/>
                    <a:pt x="370" y="206"/>
                    <a:pt x="370" y="206"/>
                  </a:cubicBezTo>
                  <a:cubicBezTo>
                    <a:pt x="370" y="206"/>
                    <a:pt x="689" y="40"/>
                    <a:pt x="675" y="7"/>
                  </a:cubicBezTo>
                  <a:cubicBezTo>
                    <a:pt x="674" y="2"/>
                    <a:pt x="666" y="0"/>
                    <a:pt x="6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445;p44"/>
            <p:cNvSpPr/>
            <p:nvPr/>
          </p:nvSpPr>
          <p:spPr>
            <a:xfrm>
              <a:off x="4994275" y="3520000"/>
              <a:ext cx="171700" cy="60750"/>
            </a:xfrm>
            <a:custGeom>
              <a:avLst/>
              <a:gdLst/>
              <a:ahLst/>
              <a:cxnLst/>
              <a:rect l="l" t="t" r="r" b="b"/>
              <a:pathLst>
                <a:path w="6868" h="2430" extrusionOk="0">
                  <a:moveTo>
                    <a:pt x="6859" y="0"/>
                  </a:moveTo>
                  <a:cubicBezTo>
                    <a:pt x="6859" y="0"/>
                    <a:pt x="6859" y="1"/>
                    <a:pt x="6858" y="1"/>
                  </a:cubicBezTo>
                  <a:cubicBezTo>
                    <a:pt x="6845" y="37"/>
                    <a:pt x="4978" y="244"/>
                    <a:pt x="2985" y="244"/>
                  </a:cubicBezTo>
                  <a:cubicBezTo>
                    <a:pt x="1942" y="244"/>
                    <a:pt x="864" y="187"/>
                    <a:pt x="0" y="19"/>
                  </a:cubicBezTo>
                  <a:lnTo>
                    <a:pt x="0" y="19"/>
                  </a:lnTo>
                  <a:cubicBezTo>
                    <a:pt x="0" y="19"/>
                    <a:pt x="1057" y="2430"/>
                    <a:pt x="3429" y="2430"/>
                  </a:cubicBezTo>
                  <a:cubicBezTo>
                    <a:pt x="3572" y="2430"/>
                    <a:pt x="3719" y="2421"/>
                    <a:pt x="3872" y="2403"/>
                  </a:cubicBezTo>
                  <a:cubicBezTo>
                    <a:pt x="6416" y="2092"/>
                    <a:pt x="6868" y="0"/>
                    <a:pt x="6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446;p44"/>
            <p:cNvSpPr/>
            <p:nvPr/>
          </p:nvSpPr>
          <p:spPr>
            <a:xfrm>
              <a:off x="5044950" y="3570200"/>
              <a:ext cx="94600" cy="26500"/>
            </a:xfrm>
            <a:custGeom>
              <a:avLst/>
              <a:gdLst/>
              <a:ahLst/>
              <a:cxnLst/>
              <a:rect l="l" t="t" r="r" b="b"/>
              <a:pathLst>
                <a:path w="3784" h="1060" extrusionOk="0">
                  <a:moveTo>
                    <a:pt x="3761" y="1"/>
                  </a:moveTo>
                  <a:cubicBezTo>
                    <a:pt x="3749" y="1"/>
                    <a:pt x="3671" y="90"/>
                    <a:pt x="3539" y="214"/>
                  </a:cubicBezTo>
                  <a:cubicBezTo>
                    <a:pt x="3404" y="335"/>
                    <a:pt x="3206" y="482"/>
                    <a:pt x="2985" y="598"/>
                  </a:cubicBezTo>
                  <a:cubicBezTo>
                    <a:pt x="2762" y="714"/>
                    <a:pt x="2522" y="801"/>
                    <a:pt x="2336" y="844"/>
                  </a:cubicBezTo>
                  <a:cubicBezTo>
                    <a:pt x="2150" y="890"/>
                    <a:pt x="2021" y="904"/>
                    <a:pt x="2021" y="904"/>
                  </a:cubicBezTo>
                  <a:cubicBezTo>
                    <a:pt x="2021" y="904"/>
                    <a:pt x="1895" y="927"/>
                    <a:pt x="1700" y="938"/>
                  </a:cubicBezTo>
                  <a:cubicBezTo>
                    <a:pt x="1648" y="942"/>
                    <a:pt x="1590" y="944"/>
                    <a:pt x="1528" y="944"/>
                  </a:cubicBezTo>
                  <a:cubicBezTo>
                    <a:pt x="1365" y="944"/>
                    <a:pt x="1177" y="930"/>
                    <a:pt x="991" y="898"/>
                  </a:cubicBezTo>
                  <a:cubicBezTo>
                    <a:pt x="736" y="853"/>
                    <a:pt x="489" y="775"/>
                    <a:pt x="314" y="699"/>
                  </a:cubicBezTo>
                  <a:cubicBezTo>
                    <a:pt x="146" y="630"/>
                    <a:pt x="38" y="571"/>
                    <a:pt x="20" y="571"/>
                  </a:cubicBezTo>
                  <a:cubicBezTo>
                    <a:pt x="19" y="571"/>
                    <a:pt x="19" y="571"/>
                    <a:pt x="18" y="571"/>
                  </a:cubicBezTo>
                  <a:cubicBezTo>
                    <a:pt x="1" y="583"/>
                    <a:pt x="430" y="880"/>
                    <a:pt x="965" y="988"/>
                  </a:cubicBezTo>
                  <a:cubicBezTo>
                    <a:pt x="1196" y="1038"/>
                    <a:pt x="1436" y="1060"/>
                    <a:pt x="1629" y="1060"/>
                  </a:cubicBezTo>
                  <a:cubicBezTo>
                    <a:pt x="1656" y="1060"/>
                    <a:pt x="1682" y="1059"/>
                    <a:pt x="1707" y="1058"/>
                  </a:cubicBezTo>
                  <a:cubicBezTo>
                    <a:pt x="1914" y="1053"/>
                    <a:pt x="2048" y="1031"/>
                    <a:pt x="2048" y="1031"/>
                  </a:cubicBezTo>
                  <a:cubicBezTo>
                    <a:pt x="2048" y="1031"/>
                    <a:pt x="2185" y="1011"/>
                    <a:pt x="2379" y="956"/>
                  </a:cubicBezTo>
                  <a:cubicBezTo>
                    <a:pt x="2575" y="902"/>
                    <a:pt x="2823" y="802"/>
                    <a:pt x="3045" y="671"/>
                  </a:cubicBezTo>
                  <a:cubicBezTo>
                    <a:pt x="3503" y="411"/>
                    <a:pt x="3783" y="7"/>
                    <a:pt x="3762" y="1"/>
                  </a:cubicBezTo>
                  <a:cubicBezTo>
                    <a:pt x="3761" y="1"/>
                    <a:pt x="3761" y="1"/>
                    <a:pt x="37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447;p44"/>
            <p:cNvSpPr/>
            <p:nvPr/>
          </p:nvSpPr>
          <p:spPr>
            <a:xfrm>
              <a:off x="4997500" y="3520700"/>
              <a:ext cx="165075" cy="60075"/>
            </a:xfrm>
            <a:custGeom>
              <a:avLst/>
              <a:gdLst/>
              <a:ahLst/>
              <a:cxnLst/>
              <a:rect l="l" t="t" r="r" b="b"/>
              <a:pathLst>
                <a:path w="6603" h="2403" extrusionOk="0">
                  <a:moveTo>
                    <a:pt x="6603" y="0"/>
                  </a:moveTo>
                  <a:cubicBezTo>
                    <a:pt x="6151" y="66"/>
                    <a:pt x="4547" y="215"/>
                    <a:pt x="2853" y="215"/>
                  </a:cubicBezTo>
                  <a:cubicBezTo>
                    <a:pt x="1862" y="215"/>
                    <a:pt x="840" y="164"/>
                    <a:pt x="1" y="15"/>
                  </a:cubicBezTo>
                  <a:lnTo>
                    <a:pt x="1" y="15"/>
                  </a:lnTo>
                  <a:cubicBezTo>
                    <a:pt x="57" y="75"/>
                    <a:pt x="618" y="648"/>
                    <a:pt x="1039" y="870"/>
                  </a:cubicBezTo>
                  <a:lnTo>
                    <a:pt x="788" y="1293"/>
                  </a:lnTo>
                  <a:cubicBezTo>
                    <a:pt x="1350" y="1862"/>
                    <a:pt x="2179" y="2403"/>
                    <a:pt x="3303" y="2403"/>
                  </a:cubicBezTo>
                  <a:cubicBezTo>
                    <a:pt x="3445" y="2403"/>
                    <a:pt x="3591" y="2394"/>
                    <a:pt x="3743" y="2376"/>
                  </a:cubicBezTo>
                  <a:cubicBezTo>
                    <a:pt x="4942" y="2230"/>
                    <a:pt x="5675" y="1688"/>
                    <a:pt x="6117" y="1155"/>
                  </a:cubicBezTo>
                  <a:cubicBezTo>
                    <a:pt x="5974" y="1043"/>
                    <a:pt x="5788" y="912"/>
                    <a:pt x="5685" y="897"/>
                  </a:cubicBezTo>
                  <a:cubicBezTo>
                    <a:pt x="5536" y="874"/>
                    <a:pt x="6234" y="499"/>
                    <a:pt x="6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448;p44"/>
            <p:cNvSpPr/>
            <p:nvPr/>
          </p:nvSpPr>
          <p:spPr>
            <a:xfrm>
              <a:off x="5022975" y="3541775"/>
              <a:ext cx="116025" cy="15400"/>
            </a:xfrm>
            <a:custGeom>
              <a:avLst/>
              <a:gdLst/>
              <a:ahLst/>
              <a:cxnLst/>
              <a:rect l="l" t="t" r="r" b="b"/>
              <a:pathLst>
                <a:path w="4641" h="616" extrusionOk="0">
                  <a:moveTo>
                    <a:pt x="4636" y="1"/>
                  </a:moveTo>
                  <a:cubicBezTo>
                    <a:pt x="4614" y="1"/>
                    <a:pt x="4486" y="68"/>
                    <a:pt x="4291" y="149"/>
                  </a:cubicBezTo>
                  <a:cubicBezTo>
                    <a:pt x="4088" y="239"/>
                    <a:pt x="3803" y="328"/>
                    <a:pt x="3513" y="393"/>
                  </a:cubicBezTo>
                  <a:cubicBezTo>
                    <a:pt x="3222" y="450"/>
                    <a:pt x="2926" y="477"/>
                    <a:pt x="2704" y="483"/>
                  </a:cubicBezTo>
                  <a:cubicBezTo>
                    <a:pt x="2643" y="484"/>
                    <a:pt x="2588" y="485"/>
                    <a:pt x="2539" y="485"/>
                  </a:cubicBezTo>
                  <a:cubicBezTo>
                    <a:pt x="2411" y="485"/>
                    <a:pt x="2333" y="482"/>
                    <a:pt x="2333" y="482"/>
                  </a:cubicBezTo>
                  <a:cubicBezTo>
                    <a:pt x="2333" y="482"/>
                    <a:pt x="2295" y="482"/>
                    <a:pt x="2231" y="479"/>
                  </a:cubicBezTo>
                  <a:cubicBezTo>
                    <a:pt x="2167" y="475"/>
                    <a:pt x="2075" y="475"/>
                    <a:pt x="1963" y="463"/>
                  </a:cubicBezTo>
                  <a:cubicBezTo>
                    <a:pt x="1740" y="448"/>
                    <a:pt x="1445" y="405"/>
                    <a:pt x="1154" y="346"/>
                  </a:cubicBezTo>
                  <a:cubicBezTo>
                    <a:pt x="862" y="281"/>
                    <a:pt x="573" y="200"/>
                    <a:pt x="362" y="130"/>
                  </a:cubicBezTo>
                  <a:cubicBezTo>
                    <a:pt x="166" y="64"/>
                    <a:pt x="30" y="16"/>
                    <a:pt x="7" y="16"/>
                  </a:cubicBezTo>
                  <a:cubicBezTo>
                    <a:pt x="5" y="16"/>
                    <a:pt x="4" y="16"/>
                    <a:pt x="4" y="17"/>
                  </a:cubicBezTo>
                  <a:cubicBezTo>
                    <a:pt x="0" y="25"/>
                    <a:pt x="135" y="92"/>
                    <a:pt x="344" y="179"/>
                  </a:cubicBezTo>
                  <a:cubicBezTo>
                    <a:pt x="553" y="265"/>
                    <a:pt x="841" y="359"/>
                    <a:pt x="1133" y="436"/>
                  </a:cubicBezTo>
                  <a:cubicBezTo>
                    <a:pt x="1429" y="508"/>
                    <a:pt x="1727" y="563"/>
                    <a:pt x="1953" y="585"/>
                  </a:cubicBezTo>
                  <a:cubicBezTo>
                    <a:pt x="2065" y="602"/>
                    <a:pt x="2163" y="603"/>
                    <a:pt x="2227" y="609"/>
                  </a:cubicBezTo>
                  <a:cubicBezTo>
                    <a:pt x="2295" y="614"/>
                    <a:pt x="2333" y="616"/>
                    <a:pt x="2333" y="616"/>
                  </a:cubicBezTo>
                  <a:cubicBezTo>
                    <a:pt x="2333" y="616"/>
                    <a:pt x="2340" y="616"/>
                    <a:pt x="2354" y="616"/>
                  </a:cubicBezTo>
                  <a:cubicBezTo>
                    <a:pt x="2403" y="616"/>
                    <a:pt x="2534" y="615"/>
                    <a:pt x="2712" y="607"/>
                  </a:cubicBezTo>
                  <a:cubicBezTo>
                    <a:pt x="2938" y="595"/>
                    <a:pt x="3242" y="556"/>
                    <a:pt x="3536" y="486"/>
                  </a:cubicBezTo>
                  <a:cubicBezTo>
                    <a:pt x="3830" y="408"/>
                    <a:pt x="4116" y="304"/>
                    <a:pt x="4317" y="197"/>
                  </a:cubicBezTo>
                  <a:cubicBezTo>
                    <a:pt x="4419" y="152"/>
                    <a:pt x="4498" y="95"/>
                    <a:pt x="4554" y="62"/>
                  </a:cubicBezTo>
                  <a:cubicBezTo>
                    <a:pt x="4611" y="27"/>
                    <a:pt x="4641" y="4"/>
                    <a:pt x="4639" y="2"/>
                  </a:cubicBezTo>
                  <a:cubicBezTo>
                    <a:pt x="4639" y="1"/>
                    <a:pt x="4638" y="1"/>
                    <a:pt x="46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449;p44"/>
            <p:cNvSpPr/>
            <p:nvPr/>
          </p:nvSpPr>
          <p:spPr>
            <a:xfrm>
              <a:off x="5043125" y="3520700"/>
              <a:ext cx="119450" cy="39050"/>
            </a:xfrm>
            <a:custGeom>
              <a:avLst/>
              <a:gdLst/>
              <a:ahLst/>
              <a:cxnLst/>
              <a:rect l="l" t="t" r="r" b="b"/>
              <a:pathLst>
                <a:path w="4778" h="1562" extrusionOk="0">
                  <a:moveTo>
                    <a:pt x="4778" y="0"/>
                  </a:moveTo>
                  <a:cubicBezTo>
                    <a:pt x="4326" y="65"/>
                    <a:pt x="2729" y="214"/>
                    <a:pt x="1040" y="214"/>
                  </a:cubicBezTo>
                  <a:cubicBezTo>
                    <a:pt x="694" y="214"/>
                    <a:pt x="345" y="208"/>
                    <a:pt x="1" y="193"/>
                  </a:cubicBezTo>
                  <a:lnTo>
                    <a:pt x="1" y="193"/>
                  </a:lnTo>
                  <a:cubicBezTo>
                    <a:pt x="353" y="433"/>
                    <a:pt x="1174" y="565"/>
                    <a:pt x="1753" y="565"/>
                  </a:cubicBezTo>
                  <a:cubicBezTo>
                    <a:pt x="1873" y="565"/>
                    <a:pt x="1983" y="560"/>
                    <a:pt x="2076" y="548"/>
                  </a:cubicBezTo>
                  <a:cubicBezTo>
                    <a:pt x="2650" y="476"/>
                    <a:pt x="3399" y="252"/>
                    <a:pt x="3801" y="252"/>
                  </a:cubicBezTo>
                  <a:cubicBezTo>
                    <a:pt x="3888" y="252"/>
                    <a:pt x="3958" y="262"/>
                    <a:pt x="4007" y="286"/>
                  </a:cubicBezTo>
                  <a:cubicBezTo>
                    <a:pt x="4285" y="427"/>
                    <a:pt x="3485" y="1069"/>
                    <a:pt x="3434" y="1088"/>
                  </a:cubicBezTo>
                  <a:cubicBezTo>
                    <a:pt x="3398" y="1100"/>
                    <a:pt x="3843" y="1217"/>
                    <a:pt x="3889" y="1561"/>
                  </a:cubicBezTo>
                  <a:cubicBezTo>
                    <a:pt x="4044" y="1430"/>
                    <a:pt x="4179" y="1291"/>
                    <a:pt x="4292" y="1155"/>
                  </a:cubicBezTo>
                  <a:cubicBezTo>
                    <a:pt x="4149" y="1043"/>
                    <a:pt x="3963" y="912"/>
                    <a:pt x="3860" y="897"/>
                  </a:cubicBezTo>
                  <a:cubicBezTo>
                    <a:pt x="3708" y="874"/>
                    <a:pt x="4409" y="497"/>
                    <a:pt x="477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2450;p44"/>
            <p:cNvSpPr/>
            <p:nvPr/>
          </p:nvSpPr>
          <p:spPr>
            <a:xfrm>
              <a:off x="4997500" y="3521075"/>
              <a:ext cx="47500" cy="39850"/>
            </a:xfrm>
            <a:custGeom>
              <a:avLst/>
              <a:gdLst/>
              <a:ahLst/>
              <a:cxnLst/>
              <a:rect l="l" t="t" r="r" b="b"/>
              <a:pathLst>
                <a:path w="1900" h="1594" extrusionOk="0">
                  <a:moveTo>
                    <a:pt x="1899" y="1176"/>
                  </a:moveTo>
                  <a:lnTo>
                    <a:pt x="1899" y="1176"/>
                  </a:lnTo>
                  <a:cubicBezTo>
                    <a:pt x="1900" y="1176"/>
                    <a:pt x="1900" y="1176"/>
                    <a:pt x="1900" y="1176"/>
                  </a:cubicBezTo>
                  <a:cubicBezTo>
                    <a:pt x="1900" y="1176"/>
                    <a:pt x="1900" y="1176"/>
                    <a:pt x="1899" y="1176"/>
                  </a:cubicBezTo>
                  <a:close/>
                  <a:moveTo>
                    <a:pt x="1" y="0"/>
                  </a:moveTo>
                  <a:cubicBezTo>
                    <a:pt x="57" y="60"/>
                    <a:pt x="618" y="633"/>
                    <a:pt x="1039" y="855"/>
                  </a:cubicBezTo>
                  <a:lnTo>
                    <a:pt x="788" y="1278"/>
                  </a:lnTo>
                  <a:cubicBezTo>
                    <a:pt x="895" y="1386"/>
                    <a:pt x="1011" y="1492"/>
                    <a:pt x="1135" y="1593"/>
                  </a:cubicBezTo>
                  <a:cubicBezTo>
                    <a:pt x="1079" y="1220"/>
                    <a:pt x="1507" y="1169"/>
                    <a:pt x="1746" y="1169"/>
                  </a:cubicBezTo>
                  <a:cubicBezTo>
                    <a:pt x="1831" y="1169"/>
                    <a:pt x="1892" y="1176"/>
                    <a:pt x="1899" y="1176"/>
                  </a:cubicBezTo>
                  <a:lnTo>
                    <a:pt x="1899" y="1176"/>
                  </a:lnTo>
                  <a:cubicBezTo>
                    <a:pt x="1881" y="1174"/>
                    <a:pt x="1542" y="1129"/>
                    <a:pt x="1169" y="673"/>
                  </a:cubicBezTo>
                  <a:cubicBezTo>
                    <a:pt x="960" y="414"/>
                    <a:pt x="1020" y="243"/>
                    <a:pt x="1120" y="138"/>
                  </a:cubicBezTo>
                  <a:cubicBezTo>
                    <a:pt x="726" y="107"/>
                    <a:pt x="349" y="62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2451;p44"/>
            <p:cNvSpPr/>
            <p:nvPr/>
          </p:nvSpPr>
          <p:spPr>
            <a:xfrm>
              <a:off x="4981925" y="3511850"/>
              <a:ext cx="13400" cy="20825"/>
            </a:xfrm>
            <a:custGeom>
              <a:avLst/>
              <a:gdLst/>
              <a:ahLst/>
              <a:cxnLst/>
              <a:rect l="l" t="t" r="r" b="b"/>
              <a:pathLst>
                <a:path w="536" h="833" extrusionOk="0">
                  <a:moveTo>
                    <a:pt x="461" y="1"/>
                  </a:moveTo>
                  <a:cubicBezTo>
                    <a:pt x="461" y="1"/>
                    <a:pt x="461" y="1"/>
                    <a:pt x="460" y="1"/>
                  </a:cubicBezTo>
                  <a:cubicBezTo>
                    <a:pt x="440" y="5"/>
                    <a:pt x="454" y="126"/>
                    <a:pt x="421" y="238"/>
                  </a:cubicBezTo>
                  <a:cubicBezTo>
                    <a:pt x="393" y="352"/>
                    <a:pt x="327" y="451"/>
                    <a:pt x="327" y="451"/>
                  </a:cubicBezTo>
                  <a:cubicBezTo>
                    <a:pt x="327" y="451"/>
                    <a:pt x="281" y="558"/>
                    <a:pt x="197" y="650"/>
                  </a:cubicBezTo>
                  <a:cubicBezTo>
                    <a:pt x="116" y="743"/>
                    <a:pt x="0" y="812"/>
                    <a:pt x="8" y="829"/>
                  </a:cubicBezTo>
                  <a:cubicBezTo>
                    <a:pt x="10" y="831"/>
                    <a:pt x="13" y="833"/>
                    <a:pt x="19" y="833"/>
                  </a:cubicBezTo>
                  <a:cubicBezTo>
                    <a:pt x="56" y="833"/>
                    <a:pt x="178" y="790"/>
                    <a:pt x="278" y="713"/>
                  </a:cubicBezTo>
                  <a:cubicBezTo>
                    <a:pt x="394" y="625"/>
                    <a:pt x="468" y="505"/>
                    <a:pt x="468" y="505"/>
                  </a:cubicBezTo>
                  <a:cubicBezTo>
                    <a:pt x="468" y="505"/>
                    <a:pt x="529" y="381"/>
                    <a:pt x="531" y="249"/>
                  </a:cubicBezTo>
                  <a:cubicBezTo>
                    <a:pt x="536" y="120"/>
                    <a:pt x="482" y="1"/>
                    <a:pt x="4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2452;p44"/>
            <p:cNvSpPr/>
            <p:nvPr/>
          </p:nvSpPr>
          <p:spPr>
            <a:xfrm>
              <a:off x="5164950" y="3509950"/>
              <a:ext cx="18850" cy="20125"/>
            </a:xfrm>
            <a:custGeom>
              <a:avLst/>
              <a:gdLst/>
              <a:ahLst/>
              <a:cxnLst/>
              <a:rect l="l" t="t" r="r" b="b"/>
              <a:pathLst>
                <a:path w="754" h="805" extrusionOk="0">
                  <a:moveTo>
                    <a:pt x="92" y="1"/>
                  </a:moveTo>
                  <a:cubicBezTo>
                    <a:pt x="69" y="1"/>
                    <a:pt x="1" y="135"/>
                    <a:pt x="19" y="283"/>
                  </a:cubicBezTo>
                  <a:cubicBezTo>
                    <a:pt x="29" y="434"/>
                    <a:pt x="133" y="568"/>
                    <a:pt x="133" y="568"/>
                  </a:cubicBezTo>
                  <a:cubicBezTo>
                    <a:pt x="133" y="568"/>
                    <a:pt x="247" y="695"/>
                    <a:pt x="412" y="754"/>
                  </a:cubicBezTo>
                  <a:cubicBezTo>
                    <a:pt x="507" y="792"/>
                    <a:pt x="608" y="805"/>
                    <a:pt x="674" y="805"/>
                  </a:cubicBezTo>
                  <a:cubicBezTo>
                    <a:pt x="722" y="805"/>
                    <a:pt x="752" y="798"/>
                    <a:pt x="750" y="790"/>
                  </a:cubicBezTo>
                  <a:cubicBezTo>
                    <a:pt x="753" y="772"/>
                    <a:pt x="591" y="749"/>
                    <a:pt x="466" y="673"/>
                  </a:cubicBezTo>
                  <a:cubicBezTo>
                    <a:pt x="336" y="600"/>
                    <a:pt x="259" y="492"/>
                    <a:pt x="259" y="492"/>
                  </a:cubicBezTo>
                  <a:cubicBezTo>
                    <a:pt x="259" y="492"/>
                    <a:pt x="164" y="397"/>
                    <a:pt x="129" y="268"/>
                  </a:cubicBezTo>
                  <a:cubicBezTo>
                    <a:pt x="84" y="143"/>
                    <a:pt x="114" y="7"/>
                    <a:pt x="94" y="1"/>
                  </a:cubicBezTo>
                  <a:cubicBezTo>
                    <a:pt x="93" y="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2453;p44"/>
            <p:cNvSpPr/>
            <p:nvPr/>
          </p:nvSpPr>
          <p:spPr>
            <a:xfrm>
              <a:off x="4991150" y="3519325"/>
              <a:ext cx="174600" cy="12725"/>
            </a:xfrm>
            <a:custGeom>
              <a:avLst/>
              <a:gdLst/>
              <a:ahLst/>
              <a:cxnLst/>
              <a:rect l="l" t="t" r="r" b="b"/>
              <a:pathLst>
                <a:path w="6984" h="509" extrusionOk="0">
                  <a:moveTo>
                    <a:pt x="6642" y="0"/>
                  </a:moveTo>
                  <a:cubicBezTo>
                    <a:pt x="6577" y="0"/>
                    <a:pt x="6505" y="2"/>
                    <a:pt x="6426" y="5"/>
                  </a:cubicBezTo>
                  <a:cubicBezTo>
                    <a:pt x="6090" y="18"/>
                    <a:pt x="5652" y="78"/>
                    <a:pt x="5219" y="136"/>
                  </a:cubicBezTo>
                  <a:cubicBezTo>
                    <a:pt x="4786" y="194"/>
                    <a:pt x="4356" y="237"/>
                    <a:pt x="4032" y="246"/>
                  </a:cubicBezTo>
                  <a:cubicBezTo>
                    <a:pt x="3924" y="249"/>
                    <a:pt x="3829" y="250"/>
                    <a:pt x="3749" y="250"/>
                  </a:cubicBezTo>
                  <a:cubicBezTo>
                    <a:pt x="3590" y="250"/>
                    <a:pt x="3494" y="246"/>
                    <a:pt x="3494" y="246"/>
                  </a:cubicBezTo>
                  <a:cubicBezTo>
                    <a:pt x="3494" y="246"/>
                    <a:pt x="3459" y="246"/>
                    <a:pt x="3397" y="246"/>
                  </a:cubicBezTo>
                  <a:cubicBezTo>
                    <a:pt x="3304" y="246"/>
                    <a:pt x="3148" y="244"/>
                    <a:pt x="2954" y="235"/>
                  </a:cubicBezTo>
                  <a:cubicBezTo>
                    <a:pt x="2630" y="221"/>
                    <a:pt x="2199" y="181"/>
                    <a:pt x="1765" y="124"/>
                  </a:cubicBezTo>
                  <a:cubicBezTo>
                    <a:pt x="1332" y="69"/>
                    <a:pt x="890" y="12"/>
                    <a:pt x="557" y="4"/>
                  </a:cubicBezTo>
                  <a:cubicBezTo>
                    <a:pt x="491" y="2"/>
                    <a:pt x="430" y="1"/>
                    <a:pt x="374" y="1"/>
                  </a:cubicBezTo>
                  <a:cubicBezTo>
                    <a:pt x="144" y="1"/>
                    <a:pt x="1" y="18"/>
                    <a:pt x="1" y="31"/>
                  </a:cubicBezTo>
                  <a:cubicBezTo>
                    <a:pt x="1" y="50"/>
                    <a:pt x="221" y="63"/>
                    <a:pt x="545" y="105"/>
                  </a:cubicBezTo>
                  <a:cubicBezTo>
                    <a:pt x="868" y="144"/>
                    <a:pt x="1293" y="227"/>
                    <a:pt x="1725" y="306"/>
                  </a:cubicBezTo>
                  <a:cubicBezTo>
                    <a:pt x="2157" y="387"/>
                    <a:pt x="2599" y="449"/>
                    <a:pt x="2932" y="476"/>
                  </a:cubicBezTo>
                  <a:cubicBezTo>
                    <a:pt x="3267" y="505"/>
                    <a:pt x="3491" y="509"/>
                    <a:pt x="3491" y="509"/>
                  </a:cubicBezTo>
                  <a:cubicBezTo>
                    <a:pt x="3491" y="509"/>
                    <a:pt x="3498" y="509"/>
                    <a:pt x="3513" y="509"/>
                  </a:cubicBezTo>
                  <a:cubicBezTo>
                    <a:pt x="3576" y="509"/>
                    <a:pt x="3777" y="507"/>
                    <a:pt x="4052" y="487"/>
                  </a:cubicBezTo>
                  <a:cubicBezTo>
                    <a:pt x="4388" y="463"/>
                    <a:pt x="4829" y="401"/>
                    <a:pt x="5261" y="318"/>
                  </a:cubicBezTo>
                  <a:cubicBezTo>
                    <a:pt x="5692" y="235"/>
                    <a:pt x="6116" y="150"/>
                    <a:pt x="6440" y="107"/>
                  </a:cubicBezTo>
                  <a:cubicBezTo>
                    <a:pt x="6764" y="62"/>
                    <a:pt x="6983" y="50"/>
                    <a:pt x="6983" y="30"/>
                  </a:cubicBezTo>
                  <a:cubicBezTo>
                    <a:pt x="6983" y="16"/>
                    <a:pt x="6854" y="0"/>
                    <a:pt x="664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7" y="-1"/>
            <a:ext cx="1083932" cy="982275"/>
          </a:xfrm>
          <a:prstGeom prst="rect">
            <a:avLst/>
          </a:prstGeom>
        </p:spPr>
      </p:pic>
      <p:grpSp>
        <p:nvGrpSpPr>
          <p:cNvPr id="542" name="Google Shape;967;p41"/>
          <p:cNvGrpSpPr/>
          <p:nvPr/>
        </p:nvGrpSpPr>
        <p:grpSpPr>
          <a:xfrm>
            <a:off x="6771028" y="2119202"/>
            <a:ext cx="1344083" cy="1766605"/>
            <a:chOff x="1525425" y="3141600"/>
            <a:chExt cx="556950" cy="694800"/>
          </a:xfrm>
        </p:grpSpPr>
        <p:sp>
          <p:nvSpPr>
            <p:cNvPr id="543" name="Google Shape;968;p41"/>
            <p:cNvSpPr/>
            <p:nvPr/>
          </p:nvSpPr>
          <p:spPr>
            <a:xfrm>
              <a:off x="1525425" y="3141600"/>
              <a:ext cx="556950" cy="694800"/>
            </a:xfrm>
            <a:custGeom>
              <a:avLst/>
              <a:gdLst/>
              <a:ahLst/>
              <a:cxnLst/>
              <a:rect l="l" t="t" r="r" b="b"/>
              <a:pathLst>
                <a:path w="22278" h="27792" extrusionOk="0">
                  <a:moveTo>
                    <a:pt x="11639" y="0"/>
                  </a:moveTo>
                  <a:cubicBezTo>
                    <a:pt x="11546" y="0"/>
                    <a:pt x="11453" y="2"/>
                    <a:pt x="11360" y="5"/>
                  </a:cubicBezTo>
                  <a:cubicBezTo>
                    <a:pt x="10599" y="30"/>
                    <a:pt x="9840" y="152"/>
                    <a:pt x="9112" y="370"/>
                  </a:cubicBezTo>
                  <a:cubicBezTo>
                    <a:pt x="8489" y="559"/>
                    <a:pt x="7917" y="918"/>
                    <a:pt x="7290" y="1074"/>
                  </a:cubicBezTo>
                  <a:cubicBezTo>
                    <a:pt x="6281" y="1323"/>
                    <a:pt x="5353" y="1263"/>
                    <a:pt x="4377" y="1724"/>
                  </a:cubicBezTo>
                  <a:cubicBezTo>
                    <a:pt x="3535" y="2122"/>
                    <a:pt x="2785" y="2708"/>
                    <a:pt x="2189" y="3426"/>
                  </a:cubicBezTo>
                  <a:cubicBezTo>
                    <a:pt x="821" y="5075"/>
                    <a:pt x="617" y="7053"/>
                    <a:pt x="381" y="9075"/>
                  </a:cubicBezTo>
                  <a:cubicBezTo>
                    <a:pt x="328" y="9542"/>
                    <a:pt x="347" y="10133"/>
                    <a:pt x="371" y="10812"/>
                  </a:cubicBezTo>
                  <a:cubicBezTo>
                    <a:pt x="387" y="11280"/>
                    <a:pt x="416" y="12061"/>
                    <a:pt x="372" y="12288"/>
                  </a:cubicBezTo>
                  <a:lnTo>
                    <a:pt x="319" y="12551"/>
                  </a:lnTo>
                  <a:cubicBezTo>
                    <a:pt x="178" y="13227"/>
                    <a:pt x="21" y="13996"/>
                    <a:pt x="13" y="14805"/>
                  </a:cubicBezTo>
                  <a:cubicBezTo>
                    <a:pt x="0" y="15902"/>
                    <a:pt x="260" y="16917"/>
                    <a:pt x="493" y="17812"/>
                  </a:cubicBezTo>
                  <a:cubicBezTo>
                    <a:pt x="670" y="18510"/>
                    <a:pt x="893" y="19235"/>
                    <a:pt x="845" y="19963"/>
                  </a:cubicBezTo>
                  <a:cubicBezTo>
                    <a:pt x="799" y="20687"/>
                    <a:pt x="664" y="21375"/>
                    <a:pt x="703" y="22110"/>
                  </a:cubicBezTo>
                  <a:cubicBezTo>
                    <a:pt x="734" y="22706"/>
                    <a:pt x="911" y="23321"/>
                    <a:pt x="797" y="23915"/>
                  </a:cubicBezTo>
                  <a:cubicBezTo>
                    <a:pt x="714" y="24335"/>
                    <a:pt x="226" y="25238"/>
                    <a:pt x="719" y="25573"/>
                  </a:cubicBezTo>
                  <a:cubicBezTo>
                    <a:pt x="2105" y="26511"/>
                    <a:pt x="3729" y="27059"/>
                    <a:pt x="5376" y="27358"/>
                  </a:cubicBezTo>
                  <a:cubicBezTo>
                    <a:pt x="6379" y="27539"/>
                    <a:pt x="7430" y="27565"/>
                    <a:pt x="8443" y="27641"/>
                  </a:cubicBezTo>
                  <a:cubicBezTo>
                    <a:pt x="8645" y="27656"/>
                    <a:pt x="8846" y="27671"/>
                    <a:pt x="9048" y="27686"/>
                  </a:cubicBezTo>
                  <a:cubicBezTo>
                    <a:pt x="9892" y="27745"/>
                    <a:pt x="10726" y="27791"/>
                    <a:pt x="11562" y="27791"/>
                  </a:cubicBezTo>
                  <a:cubicBezTo>
                    <a:pt x="12082" y="27791"/>
                    <a:pt x="12604" y="27773"/>
                    <a:pt x="13130" y="27729"/>
                  </a:cubicBezTo>
                  <a:cubicBezTo>
                    <a:pt x="14501" y="27614"/>
                    <a:pt x="15864" y="27383"/>
                    <a:pt x="17200" y="27048"/>
                  </a:cubicBezTo>
                  <a:cubicBezTo>
                    <a:pt x="17829" y="26889"/>
                    <a:pt x="18449" y="26698"/>
                    <a:pt x="19059" y="26476"/>
                  </a:cubicBezTo>
                  <a:cubicBezTo>
                    <a:pt x="19668" y="26254"/>
                    <a:pt x="20266" y="25998"/>
                    <a:pt x="20846" y="25709"/>
                  </a:cubicBezTo>
                  <a:cubicBezTo>
                    <a:pt x="21200" y="25535"/>
                    <a:pt x="21554" y="25342"/>
                    <a:pt x="21807" y="25041"/>
                  </a:cubicBezTo>
                  <a:cubicBezTo>
                    <a:pt x="22277" y="24481"/>
                    <a:pt x="22054" y="24000"/>
                    <a:pt x="21760" y="23441"/>
                  </a:cubicBezTo>
                  <a:cubicBezTo>
                    <a:pt x="21496" y="22948"/>
                    <a:pt x="21414" y="22380"/>
                    <a:pt x="21349" y="21824"/>
                  </a:cubicBezTo>
                  <a:cubicBezTo>
                    <a:pt x="20931" y="18368"/>
                    <a:pt x="21198" y="14913"/>
                    <a:pt x="20912" y="11456"/>
                  </a:cubicBezTo>
                  <a:cubicBezTo>
                    <a:pt x="20659" y="8388"/>
                    <a:pt x="20366" y="5372"/>
                    <a:pt x="18215" y="3001"/>
                  </a:cubicBezTo>
                  <a:cubicBezTo>
                    <a:pt x="16542" y="1156"/>
                    <a:pt x="14137" y="0"/>
                    <a:pt x="11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969;p41"/>
            <p:cNvSpPr/>
            <p:nvPr/>
          </p:nvSpPr>
          <p:spPr>
            <a:xfrm>
              <a:off x="1563525" y="3286375"/>
              <a:ext cx="469400" cy="512000"/>
            </a:xfrm>
            <a:custGeom>
              <a:avLst/>
              <a:gdLst/>
              <a:ahLst/>
              <a:cxnLst/>
              <a:rect l="l" t="t" r="r" b="b"/>
              <a:pathLst>
                <a:path w="18776" h="20480" extrusionOk="0">
                  <a:moveTo>
                    <a:pt x="9569" y="0"/>
                  </a:moveTo>
                  <a:cubicBezTo>
                    <a:pt x="7133" y="0"/>
                    <a:pt x="4525" y="378"/>
                    <a:pt x="2535" y="1705"/>
                  </a:cubicBezTo>
                  <a:cubicBezTo>
                    <a:pt x="2002" y="2061"/>
                    <a:pt x="1559" y="2491"/>
                    <a:pt x="1184" y="3009"/>
                  </a:cubicBezTo>
                  <a:cubicBezTo>
                    <a:pt x="1086" y="3150"/>
                    <a:pt x="1011" y="3285"/>
                    <a:pt x="956" y="3423"/>
                  </a:cubicBezTo>
                  <a:cubicBezTo>
                    <a:pt x="928" y="3491"/>
                    <a:pt x="892" y="3516"/>
                    <a:pt x="852" y="3516"/>
                  </a:cubicBezTo>
                  <a:cubicBezTo>
                    <a:pt x="729" y="3516"/>
                    <a:pt x="565" y="3283"/>
                    <a:pt x="463" y="3283"/>
                  </a:cubicBezTo>
                  <a:cubicBezTo>
                    <a:pt x="423" y="3283"/>
                    <a:pt x="393" y="3319"/>
                    <a:pt x="378" y="3420"/>
                  </a:cubicBezTo>
                  <a:cubicBezTo>
                    <a:pt x="275" y="4165"/>
                    <a:pt x="494" y="6064"/>
                    <a:pt x="345" y="6802"/>
                  </a:cubicBezTo>
                  <a:cubicBezTo>
                    <a:pt x="196" y="7539"/>
                    <a:pt x="24" y="8278"/>
                    <a:pt x="15" y="9029"/>
                  </a:cubicBezTo>
                  <a:cubicBezTo>
                    <a:pt x="0" y="10565"/>
                    <a:pt x="660" y="11994"/>
                    <a:pt x="835" y="13504"/>
                  </a:cubicBezTo>
                  <a:cubicBezTo>
                    <a:pt x="922" y="14240"/>
                    <a:pt x="766" y="14948"/>
                    <a:pt x="698" y="15683"/>
                  </a:cubicBezTo>
                  <a:cubicBezTo>
                    <a:pt x="636" y="16362"/>
                    <a:pt x="562" y="17045"/>
                    <a:pt x="415" y="17713"/>
                  </a:cubicBezTo>
                  <a:lnTo>
                    <a:pt x="945" y="17076"/>
                  </a:lnTo>
                  <a:lnTo>
                    <a:pt x="661" y="18881"/>
                  </a:lnTo>
                  <a:cubicBezTo>
                    <a:pt x="661" y="18881"/>
                    <a:pt x="3307" y="20480"/>
                    <a:pt x="8686" y="20480"/>
                  </a:cubicBezTo>
                  <a:cubicBezTo>
                    <a:pt x="8948" y="20480"/>
                    <a:pt x="9217" y="20476"/>
                    <a:pt x="9492" y="20468"/>
                  </a:cubicBezTo>
                  <a:cubicBezTo>
                    <a:pt x="15414" y="20297"/>
                    <a:pt x="18776" y="18173"/>
                    <a:pt x="18776" y="18173"/>
                  </a:cubicBezTo>
                  <a:cubicBezTo>
                    <a:pt x="18776" y="18173"/>
                    <a:pt x="17891" y="16368"/>
                    <a:pt x="17891" y="16298"/>
                  </a:cubicBezTo>
                  <a:cubicBezTo>
                    <a:pt x="17891" y="16294"/>
                    <a:pt x="17893" y="16292"/>
                    <a:pt x="17896" y="16292"/>
                  </a:cubicBezTo>
                  <a:cubicBezTo>
                    <a:pt x="17948" y="16292"/>
                    <a:pt x="18421" y="16828"/>
                    <a:pt x="18421" y="16828"/>
                  </a:cubicBezTo>
                  <a:cubicBezTo>
                    <a:pt x="18189" y="15409"/>
                    <a:pt x="17987" y="14032"/>
                    <a:pt x="17942" y="12601"/>
                  </a:cubicBezTo>
                  <a:cubicBezTo>
                    <a:pt x="17900" y="11190"/>
                    <a:pt x="18006" y="9748"/>
                    <a:pt x="18022" y="8359"/>
                  </a:cubicBezTo>
                  <a:cubicBezTo>
                    <a:pt x="18035" y="7379"/>
                    <a:pt x="17716" y="3846"/>
                    <a:pt x="17500" y="2889"/>
                  </a:cubicBezTo>
                  <a:cubicBezTo>
                    <a:pt x="17239" y="1727"/>
                    <a:pt x="17238" y="2095"/>
                    <a:pt x="16828" y="980"/>
                  </a:cubicBezTo>
                  <a:cubicBezTo>
                    <a:pt x="16732" y="717"/>
                    <a:pt x="16561" y="643"/>
                    <a:pt x="16349" y="643"/>
                  </a:cubicBezTo>
                  <a:cubicBezTo>
                    <a:pt x="16076" y="643"/>
                    <a:pt x="15736" y="767"/>
                    <a:pt x="15405" y="767"/>
                  </a:cubicBezTo>
                  <a:cubicBezTo>
                    <a:pt x="15297" y="767"/>
                    <a:pt x="15191" y="754"/>
                    <a:pt x="15088" y="720"/>
                  </a:cubicBezTo>
                  <a:cubicBezTo>
                    <a:pt x="13844" y="305"/>
                    <a:pt x="12511" y="133"/>
                    <a:pt x="11207" y="53"/>
                  </a:cubicBezTo>
                  <a:cubicBezTo>
                    <a:pt x="10676" y="20"/>
                    <a:pt x="10127" y="0"/>
                    <a:pt x="9569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970;p41"/>
            <p:cNvSpPr/>
            <p:nvPr/>
          </p:nvSpPr>
          <p:spPr>
            <a:xfrm>
              <a:off x="1576925" y="3368675"/>
              <a:ext cx="455950" cy="429725"/>
            </a:xfrm>
            <a:custGeom>
              <a:avLst/>
              <a:gdLst/>
              <a:ahLst/>
              <a:cxnLst/>
              <a:rect l="l" t="t" r="r" b="b"/>
              <a:pathLst>
                <a:path w="18238" h="17189" extrusionOk="0">
                  <a:moveTo>
                    <a:pt x="8262" y="0"/>
                  </a:moveTo>
                  <a:cubicBezTo>
                    <a:pt x="4248" y="0"/>
                    <a:pt x="302" y="954"/>
                    <a:pt x="373" y="4268"/>
                  </a:cubicBezTo>
                  <a:cubicBezTo>
                    <a:pt x="375" y="4375"/>
                    <a:pt x="54" y="5825"/>
                    <a:pt x="337" y="6673"/>
                  </a:cubicBezTo>
                  <a:cubicBezTo>
                    <a:pt x="337" y="6673"/>
                    <a:pt x="476" y="6002"/>
                    <a:pt x="656" y="6002"/>
                  </a:cubicBezTo>
                  <a:cubicBezTo>
                    <a:pt x="679" y="6002"/>
                    <a:pt x="702" y="6013"/>
                    <a:pt x="726" y="6037"/>
                  </a:cubicBezTo>
                  <a:cubicBezTo>
                    <a:pt x="938" y="6249"/>
                    <a:pt x="1328" y="7770"/>
                    <a:pt x="1680" y="8584"/>
                  </a:cubicBezTo>
                  <a:cubicBezTo>
                    <a:pt x="2035" y="9398"/>
                    <a:pt x="2494" y="10955"/>
                    <a:pt x="2246" y="12440"/>
                  </a:cubicBezTo>
                  <a:cubicBezTo>
                    <a:pt x="2053" y="13599"/>
                    <a:pt x="1514" y="14264"/>
                    <a:pt x="1271" y="14264"/>
                  </a:cubicBezTo>
                  <a:cubicBezTo>
                    <a:pt x="1203" y="14264"/>
                    <a:pt x="1158" y="14212"/>
                    <a:pt x="1151" y="14103"/>
                  </a:cubicBezTo>
                  <a:cubicBezTo>
                    <a:pt x="1114" y="13608"/>
                    <a:pt x="1119" y="12733"/>
                    <a:pt x="1119" y="12733"/>
                  </a:cubicBezTo>
                  <a:lnTo>
                    <a:pt x="1119" y="12733"/>
                  </a:lnTo>
                  <a:cubicBezTo>
                    <a:pt x="1119" y="12733"/>
                    <a:pt x="81" y="13426"/>
                    <a:pt x="32" y="14065"/>
                  </a:cubicBezTo>
                  <a:cubicBezTo>
                    <a:pt x="28" y="14120"/>
                    <a:pt x="16" y="14191"/>
                    <a:pt x="0" y="14274"/>
                  </a:cubicBezTo>
                  <a:lnTo>
                    <a:pt x="407" y="13785"/>
                  </a:lnTo>
                  <a:lnTo>
                    <a:pt x="407" y="13785"/>
                  </a:lnTo>
                  <a:lnTo>
                    <a:pt x="124" y="15590"/>
                  </a:lnTo>
                  <a:cubicBezTo>
                    <a:pt x="124" y="15590"/>
                    <a:pt x="2769" y="17189"/>
                    <a:pt x="8149" y="17189"/>
                  </a:cubicBezTo>
                  <a:cubicBezTo>
                    <a:pt x="8411" y="17189"/>
                    <a:pt x="8680" y="17185"/>
                    <a:pt x="8955" y="17177"/>
                  </a:cubicBezTo>
                  <a:cubicBezTo>
                    <a:pt x="14876" y="17006"/>
                    <a:pt x="18238" y="14882"/>
                    <a:pt x="18238" y="14882"/>
                  </a:cubicBezTo>
                  <a:cubicBezTo>
                    <a:pt x="18238" y="14882"/>
                    <a:pt x="18225" y="14849"/>
                    <a:pt x="18199" y="14796"/>
                  </a:cubicBezTo>
                  <a:cubicBezTo>
                    <a:pt x="18069" y="14819"/>
                    <a:pt x="17929" y="14834"/>
                    <a:pt x="17787" y="14834"/>
                  </a:cubicBezTo>
                  <a:cubicBezTo>
                    <a:pt x="17310" y="14834"/>
                    <a:pt x="16795" y="14669"/>
                    <a:pt x="16436" y="14102"/>
                  </a:cubicBezTo>
                  <a:cubicBezTo>
                    <a:pt x="15587" y="12759"/>
                    <a:pt x="15092" y="10033"/>
                    <a:pt x="15304" y="8867"/>
                  </a:cubicBezTo>
                  <a:cubicBezTo>
                    <a:pt x="15352" y="8604"/>
                    <a:pt x="15429" y="8503"/>
                    <a:pt x="15522" y="8503"/>
                  </a:cubicBezTo>
                  <a:cubicBezTo>
                    <a:pt x="15840" y="8503"/>
                    <a:pt x="16329" y="9716"/>
                    <a:pt x="16329" y="9716"/>
                  </a:cubicBezTo>
                  <a:cubicBezTo>
                    <a:pt x="16329" y="9716"/>
                    <a:pt x="16436" y="6850"/>
                    <a:pt x="16576" y="5965"/>
                  </a:cubicBezTo>
                  <a:cubicBezTo>
                    <a:pt x="16718" y="5081"/>
                    <a:pt x="17143" y="2463"/>
                    <a:pt x="16541" y="1437"/>
                  </a:cubicBezTo>
                  <a:cubicBezTo>
                    <a:pt x="16242" y="928"/>
                    <a:pt x="12219" y="0"/>
                    <a:pt x="826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971;p41"/>
            <p:cNvSpPr/>
            <p:nvPr/>
          </p:nvSpPr>
          <p:spPr>
            <a:xfrm>
              <a:off x="1580000" y="3441875"/>
              <a:ext cx="27425" cy="174325"/>
            </a:xfrm>
            <a:custGeom>
              <a:avLst/>
              <a:gdLst/>
              <a:ahLst/>
              <a:cxnLst/>
              <a:rect l="l" t="t" r="r" b="b"/>
              <a:pathLst>
                <a:path w="1097" h="6973" extrusionOk="0">
                  <a:moveTo>
                    <a:pt x="92" y="1"/>
                  </a:moveTo>
                  <a:cubicBezTo>
                    <a:pt x="91" y="1"/>
                    <a:pt x="91" y="1"/>
                    <a:pt x="91" y="1"/>
                  </a:cubicBezTo>
                  <a:cubicBezTo>
                    <a:pt x="75" y="8"/>
                    <a:pt x="165" y="214"/>
                    <a:pt x="199" y="544"/>
                  </a:cubicBezTo>
                  <a:cubicBezTo>
                    <a:pt x="236" y="874"/>
                    <a:pt x="197" y="1316"/>
                    <a:pt x="130" y="1757"/>
                  </a:cubicBezTo>
                  <a:cubicBezTo>
                    <a:pt x="65" y="2198"/>
                    <a:pt x="1" y="2646"/>
                    <a:pt x="11" y="2989"/>
                  </a:cubicBezTo>
                  <a:cubicBezTo>
                    <a:pt x="12" y="3162"/>
                    <a:pt x="36" y="3304"/>
                    <a:pt x="44" y="3404"/>
                  </a:cubicBezTo>
                  <a:cubicBezTo>
                    <a:pt x="62" y="3503"/>
                    <a:pt x="73" y="3558"/>
                    <a:pt x="73" y="3558"/>
                  </a:cubicBezTo>
                  <a:cubicBezTo>
                    <a:pt x="73" y="3558"/>
                    <a:pt x="116" y="3785"/>
                    <a:pt x="225" y="4106"/>
                  </a:cubicBezTo>
                  <a:cubicBezTo>
                    <a:pt x="332" y="4429"/>
                    <a:pt x="511" y="4840"/>
                    <a:pt x="676" y="5252"/>
                  </a:cubicBezTo>
                  <a:cubicBezTo>
                    <a:pt x="843" y="5665"/>
                    <a:pt x="973" y="6089"/>
                    <a:pt x="1017" y="6418"/>
                  </a:cubicBezTo>
                  <a:cubicBezTo>
                    <a:pt x="1062" y="6747"/>
                    <a:pt x="1039" y="6971"/>
                    <a:pt x="1056" y="6972"/>
                  </a:cubicBezTo>
                  <a:cubicBezTo>
                    <a:pt x="1057" y="6972"/>
                    <a:pt x="1057" y="6972"/>
                    <a:pt x="1057" y="6972"/>
                  </a:cubicBezTo>
                  <a:cubicBezTo>
                    <a:pt x="1062" y="6972"/>
                    <a:pt x="1072" y="6917"/>
                    <a:pt x="1083" y="6818"/>
                  </a:cubicBezTo>
                  <a:cubicBezTo>
                    <a:pt x="1088" y="6769"/>
                    <a:pt x="1096" y="6710"/>
                    <a:pt x="1093" y="6641"/>
                  </a:cubicBezTo>
                  <a:cubicBezTo>
                    <a:pt x="1091" y="6573"/>
                    <a:pt x="1097" y="6494"/>
                    <a:pt x="1085" y="6411"/>
                  </a:cubicBezTo>
                  <a:cubicBezTo>
                    <a:pt x="1061" y="6072"/>
                    <a:pt x="948" y="5630"/>
                    <a:pt x="793" y="5209"/>
                  </a:cubicBezTo>
                  <a:cubicBezTo>
                    <a:pt x="641" y="4787"/>
                    <a:pt x="476" y="4372"/>
                    <a:pt x="380" y="4055"/>
                  </a:cubicBezTo>
                  <a:cubicBezTo>
                    <a:pt x="281" y="3739"/>
                    <a:pt x="246" y="3524"/>
                    <a:pt x="246" y="3524"/>
                  </a:cubicBezTo>
                  <a:cubicBezTo>
                    <a:pt x="246" y="3524"/>
                    <a:pt x="234" y="3471"/>
                    <a:pt x="215" y="3377"/>
                  </a:cubicBezTo>
                  <a:cubicBezTo>
                    <a:pt x="204" y="3282"/>
                    <a:pt x="180" y="3149"/>
                    <a:pt x="174" y="2986"/>
                  </a:cubicBezTo>
                  <a:cubicBezTo>
                    <a:pt x="155" y="2658"/>
                    <a:pt x="203" y="2217"/>
                    <a:pt x="254" y="1773"/>
                  </a:cubicBezTo>
                  <a:cubicBezTo>
                    <a:pt x="304" y="1327"/>
                    <a:pt x="327" y="871"/>
                    <a:pt x="267" y="536"/>
                  </a:cubicBezTo>
                  <a:cubicBezTo>
                    <a:pt x="238" y="367"/>
                    <a:pt x="198" y="232"/>
                    <a:pt x="160" y="139"/>
                  </a:cubicBezTo>
                  <a:cubicBezTo>
                    <a:pt x="123" y="51"/>
                    <a:pt x="98" y="1"/>
                    <a:pt x="9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972;p41"/>
            <p:cNvSpPr/>
            <p:nvPr/>
          </p:nvSpPr>
          <p:spPr>
            <a:xfrm>
              <a:off x="1577575" y="3634000"/>
              <a:ext cx="48350" cy="86275"/>
            </a:xfrm>
            <a:custGeom>
              <a:avLst/>
              <a:gdLst/>
              <a:ahLst/>
              <a:cxnLst/>
              <a:rect l="l" t="t" r="r" b="b"/>
              <a:pathLst>
                <a:path w="1934" h="3451" extrusionOk="0">
                  <a:moveTo>
                    <a:pt x="1865" y="1"/>
                  </a:moveTo>
                  <a:cubicBezTo>
                    <a:pt x="1865" y="1"/>
                    <a:pt x="1865" y="1"/>
                    <a:pt x="1865" y="1"/>
                  </a:cubicBezTo>
                  <a:cubicBezTo>
                    <a:pt x="1850" y="2"/>
                    <a:pt x="1860" y="130"/>
                    <a:pt x="1851" y="320"/>
                  </a:cubicBezTo>
                  <a:cubicBezTo>
                    <a:pt x="1844" y="508"/>
                    <a:pt x="1809" y="757"/>
                    <a:pt x="1737" y="997"/>
                  </a:cubicBezTo>
                  <a:cubicBezTo>
                    <a:pt x="1665" y="1236"/>
                    <a:pt x="1559" y="1462"/>
                    <a:pt x="1462" y="1620"/>
                  </a:cubicBezTo>
                  <a:cubicBezTo>
                    <a:pt x="1368" y="1779"/>
                    <a:pt x="1290" y="1875"/>
                    <a:pt x="1290" y="1875"/>
                  </a:cubicBezTo>
                  <a:cubicBezTo>
                    <a:pt x="1290" y="1875"/>
                    <a:pt x="1220" y="1976"/>
                    <a:pt x="1096" y="2118"/>
                  </a:cubicBezTo>
                  <a:cubicBezTo>
                    <a:pt x="973" y="2261"/>
                    <a:pt x="795" y="2440"/>
                    <a:pt x="615" y="2623"/>
                  </a:cubicBezTo>
                  <a:cubicBezTo>
                    <a:pt x="437" y="2807"/>
                    <a:pt x="264" y="3001"/>
                    <a:pt x="157" y="3164"/>
                  </a:cubicBezTo>
                  <a:cubicBezTo>
                    <a:pt x="49" y="3325"/>
                    <a:pt x="1" y="3445"/>
                    <a:pt x="9" y="3450"/>
                  </a:cubicBezTo>
                  <a:cubicBezTo>
                    <a:pt x="10" y="3450"/>
                    <a:pt x="10" y="3450"/>
                    <a:pt x="11" y="3450"/>
                  </a:cubicBezTo>
                  <a:cubicBezTo>
                    <a:pt x="26" y="3450"/>
                    <a:pt x="93" y="3344"/>
                    <a:pt x="213" y="3205"/>
                  </a:cubicBezTo>
                  <a:cubicBezTo>
                    <a:pt x="333" y="3060"/>
                    <a:pt x="513" y="2884"/>
                    <a:pt x="702" y="2714"/>
                  </a:cubicBezTo>
                  <a:cubicBezTo>
                    <a:pt x="891" y="2543"/>
                    <a:pt x="1082" y="2372"/>
                    <a:pt x="1216" y="2229"/>
                  </a:cubicBezTo>
                  <a:cubicBezTo>
                    <a:pt x="1351" y="2086"/>
                    <a:pt x="1431" y="1982"/>
                    <a:pt x="1431" y="1982"/>
                  </a:cubicBezTo>
                  <a:cubicBezTo>
                    <a:pt x="1431" y="1982"/>
                    <a:pt x="1510" y="1876"/>
                    <a:pt x="1604" y="1701"/>
                  </a:cubicBezTo>
                  <a:cubicBezTo>
                    <a:pt x="1700" y="1529"/>
                    <a:pt x="1798" y="1284"/>
                    <a:pt x="1857" y="1029"/>
                  </a:cubicBezTo>
                  <a:cubicBezTo>
                    <a:pt x="1917" y="774"/>
                    <a:pt x="1933" y="512"/>
                    <a:pt x="1920" y="320"/>
                  </a:cubicBezTo>
                  <a:cubicBezTo>
                    <a:pt x="1908" y="125"/>
                    <a:pt x="1876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973;p41"/>
            <p:cNvSpPr/>
            <p:nvPr/>
          </p:nvSpPr>
          <p:spPr>
            <a:xfrm>
              <a:off x="1614950" y="3499650"/>
              <a:ext cx="35150" cy="250250"/>
            </a:xfrm>
            <a:custGeom>
              <a:avLst/>
              <a:gdLst/>
              <a:ahLst/>
              <a:cxnLst/>
              <a:rect l="l" t="t" r="r" b="b"/>
              <a:pathLst>
                <a:path w="1406" h="10010" extrusionOk="0">
                  <a:moveTo>
                    <a:pt x="130" y="1"/>
                  </a:moveTo>
                  <a:cubicBezTo>
                    <a:pt x="126" y="1"/>
                    <a:pt x="120" y="21"/>
                    <a:pt x="107" y="55"/>
                  </a:cubicBezTo>
                  <a:cubicBezTo>
                    <a:pt x="95" y="91"/>
                    <a:pt x="78" y="145"/>
                    <a:pt x="64" y="215"/>
                  </a:cubicBezTo>
                  <a:cubicBezTo>
                    <a:pt x="35" y="356"/>
                    <a:pt x="5" y="559"/>
                    <a:pt x="6" y="804"/>
                  </a:cubicBezTo>
                  <a:cubicBezTo>
                    <a:pt x="1" y="1297"/>
                    <a:pt x="143" y="1945"/>
                    <a:pt x="367" y="2557"/>
                  </a:cubicBezTo>
                  <a:cubicBezTo>
                    <a:pt x="589" y="3169"/>
                    <a:pt x="843" y="3765"/>
                    <a:pt x="980" y="4225"/>
                  </a:cubicBezTo>
                  <a:cubicBezTo>
                    <a:pt x="1050" y="4456"/>
                    <a:pt x="1097" y="4650"/>
                    <a:pt x="1126" y="4787"/>
                  </a:cubicBezTo>
                  <a:cubicBezTo>
                    <a:pt x="1148" y="4923"/>
                    <a:pt x="1161" y="5002"/>
                    <a:pt x="1161" y="5002"/>
                  </a:cubicBezTo>
                  <a:cubicBezTo>
                    <a:pt x="1161" y="5002"/>
                    <a:pt x="1165" y="5021"/>
                    <a:pt x="1171" y="5058"/>
                  </a:cubicBezTo>
                  <a:cubicBezTo>
                    <a:pt x="1180" y="5094"/>
                    <a:pt x="1186" y="5149"/>
                    <a:pt x="1195" y="5218"/>
                  </a:cubicBezTo>
                  <a:cubicBezTo>
                    <a:pt x="1202" y="5288"/>
                    <a:pt x="1214" y="5371"/>
                    <a:pt x="1223" y="5469"/>
                  </a:cubicBezTo>
                  <a:cubicBezTo>
                    <a:pt x="1228" y="5566"/>
                    <a:pt x="1235" y="5674"/>
                    <a:pt x="1240" y="5795"/>
                  </a:cubicBezTo>
                  <a:cubicBezTo>
                    <a:pt x="1250" y="6273"/>
                    <a:pt x="1196" y="6916"/>
                    <a:pt x="1049" y="7543"/>
                  </a:cubicBezTo>
                  <a:cubicBezTo>
                    <a:pt x="913" y="8173"/>
                    <a:pt x="706" y="8788"/>
                    <a:pt x="545" y="9244"/>
                  </a:cubicBezTo>
                  <a:cubicBezTo>
                    <a:pt x="463" y="9473"/>
                    <a:pt x="394" y="9663"/>
                    <a:pt x="346" y="9797"/>
                  </a:cubicBezTo>
                  <a:cubicBezTo>
                    <a:pt x="297" y="9930"/>
                    <a:pt x="273" y="10008"/>
                    <a:pt x="279" y="10010"/>
                  </a:cubicBezTo>
                  <a:cubicBezTo>
                    <a:pt x="279" y="10010"/>
                    <a:pt x="279" y="10010"/>
                    <a:pt x="279" y="10010"/>
                  </a:cubicBezTo>
                  <a:cubicBezTo>
                    <a:pt x="284" y="10010"/>
                    <a:pt x="320" y="9938"/>
                    <a:pt x="380" y="9808"/>
                  </a:cubicBezTo>
                  <a:cubicBezTo>
                    <a:pt x="438" y="9679"/>
                    <a:pt x="519" y="9494"/>
                    <a:pt x="610" y="9268"/>
                  </a:cubicBezTo>
                  <a:cubicBezTo>
                    <a:pt x="791" y="8816"/>
                    <a:pt x="1017" y="8205"/>
                    <a:pt x="1171" y="7571"/>
                  </a:cubicBezTo>
                  <a:cubicBezTo>
                    <a:pt x="1336" y="6939"/>
                    <a:pt x="1406" y="6284"/>
                    <a:pt x="1404" y="5790"/>
                  </a:cubicBezTo>
                  <a:cubicBezTo>
                    <a:pt x="1403" y="5668"/>
                    <a:pt x="1394" y="5555"/>
                    <a:pt x="1392" y="5455"/>
                  </a:cubicBezTo>
                  <a:cubicBezTo>
                    <a:pt x="1387" y="5355"/>
                    <a:pt x="1374" y="5268"/>
                    <a:pt x="1367" y="5196"/>
                  </a:cubicBezTo>
                  <a:cubicBezTo>
                    <a:pt x="1360" y="5125"/>
                    <a:pt x="1355" y="5067"/>
                    <a:pt x="1346" y="5030"/>
                  </a:cubicBezTo>
                  <a:cubicBezTo>
                    <a:pt x="1341" y="4991"/>
                    <a:pt x="1337" y="4971"/>
                    <a:pt x="1337" y="4971"/>
                  </a:cubicBezTo>
                  <a:cubicBezTo>
                    <a:pt x="1337" y="4971"/>
                    <a:pt x="1323" y="4890"/>
                    <a:pt x="1296" y="4748"/>
                  </a:cubicBezTo>
                  <a:cubicBezTo>
                    <a:pt x="1265" y="4608"/>
                    <a:pt x="1214" y="4407"/>
                    <a:pt x="1137" y="4175"/>
                  </a:cubicBezTo>
                  <a:cubicBezTo>
                    <a:pt x="988" y="3706"/>
                    <a:pt x="721" y="3114"/>
                    <a:pt x="486" y="2513"/>
                  </a:cubicBezTo>
                  <a:cubicBezTo>
                    <a:pt x="250" y="1913"/>
                    <a:pt x="93" y="1285"/>
                    <a:pt x="77" y="803"/>
                  </a:cubicBezTo>
                  <a:cubicBezTo>
                    <a:pt x="53" y="319"/>
                    <a:pt x="149" y="4"/>
                    <a:pt x="130" y="1"/>
                  </a:cubicBezTo>
                  <a:cubicBezTo>
                    <a:pt x="130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974;p41"/>
            <p:cNvSpPr/>
            <p:nvPr/>
          </p:nvSpPr>
          <p:spPr>
            <a:xfrm>
              <a:off x="1659600" y="3574075"/>
              <a:ext cx="16525" cy="95350"/>
            </a:xfrm>
            <a:custGeom>
              <a:avLst/>
              <a:gdLst/>
              <a:ahLst/>
              <a:cxnLst/>
              <a:rect l="l" t="t" r="r" b="b"/>
              <a:pathLst>
                <a:path w="661" h="3814" extrusionOk="0">
                  <a:moveTo>
                    <a:pt x="24" y="1"/>
                  </a:moveTo>
                  <a:cubicBezTo>
                    <a:pt x="24" y="1"/>
                    <a:pt x="24" y="1"/>
                    <a:pt x="24" y="1"/>
                  </a:cubicBezTo>
                  <a:cubicBezTo>
                    <a:pt x="0" y="7"/>
                    <a:pt x="109" y="481"/>
                    <a:pt x="224" y="954"/>
                  </a:cubicBezTo>
                  <a:cubicBezTo>
                    <a:pt x="280" y="1190"/>
                    <a:pt x="337" y="1426"/>
                    <a:pt x="371" y="1603"/>
                  </a:cubicBezTo>
                  <a:cubicBezTo>
                    <a:pt x="406" y="1780"/>
                    <a:pt x="423" y="1898"/>
                    <a:pt x="423" y="1898"/>
                  </a:cubicBezTo>
                  <a:cubicBezTo>
                    <a:pt x="423" y="1898"/>
                    <a:pt x="523" y="2367"/>
                    <a:pt x="518" y="2850"/>
                  </a:cubicBezTo>
                  <a:cubicBezTo>
                    <a:pt x="524" y="3330"/>
                    <a:pt x="427" y="3809"/>
                    <a:pt x="450" y="3814"/>
                  </a:cubicBezTo>
                  <a:cubicBezTo>
                    <a:pt x="450" y="3814"/>
                    <a:pt x="450" y="3814"/>
                    <a:pt x="450" y="3814"/>
                  </a:cubicBezTo>
                  <a:cubicBezTo>
                    <a:pt x="477" y="3814"/>
                    <a:pt x="616" y="3346"/>
                    <a:pt x="645" y="2855"/>
                  </a:cubicBezTo>
                  <a:cubicBezTo>
                    <a:pt x="661" y="2609"/>
                    <a:pt x="653" y="2361"/>
                    <a:pt x="636" y="2175"/>
                  </a:cubicBezTo>
                  <a:cubicBezTo>
                    <a:pt x="620" y="1991"/>
                    <a:pt x="599" y="1868"/>
                    <a:pt x="599" y="1868"/>
                  </a:cubicBezTo>
                  <a:cubicBezTo>
                    <a:pt x="599" y="1868"/>
                    <a:pt x="577" y="1745"/>
                    <a:pt x="531" y="1567"/>
                  </a:cubicBezTo>
                  <a:cubicBezTo>
                    <a:pt x="487" y="1389"/>
                    <a:pt x="418" y="1152"/>
                    <a:pt x="344" y="921"/>
                  </a:cubicBezTo>
                  <a:cubicBezTo>
                    <a:pt x="200" y="460"/>
                    <a:pt x="50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975;p41"/>
            <p:cNvSpPr/>
            <p:nvPr/>
          </p:nvSpPr>
          <p:spPr>
            <a:xfrm>
              <a:off x="1700150" y="3592725"/>
              <a:ext cx="20800" cy="108375"/>
            </a:xfrm>
            <a:custGeom>
              <a:avLst/>
              <a:gdLst/>
              <a:ahLst/>
              <a:cxnLst/>
              <a:rect l="l" t="t" r="r" b="b"/>
              <a:pathLst>
                <a:path w="832" h="4335" extrusionOk="0">
                  <a:moveTo>
                    <a:pt x="485" y="0"/>
                  </a:moveTo>
                  <a:cubicBezTo>
                    <a:pt x="485" y="0"/>
                    <a:pt x="485" y="0"/>
                    <a:pt x="485" y="0"/>
                  </a:cubicBezTo>
                  <a:cubicBezTo>
                    <a:pt x="472" y="5"/>
                    <a:pt x="516" y="138"/>
                    <a:pt x="562" y="341"/>
                  </a:cubicBezTo>
                  <a:cubicBezTo>
                    <a:pt x="610" y="544"/>
                    <a:pt x="655" y="818"/>
                    <a:pt x="671" y="1094"/>
                  </a:cubicBezTo>
                  <a:cubicBezTo>
                    <a:pt x="687" y="1370"/>
                    <a:pt x="677" y="1646"/>
                    <a:pt x="656" y="1851"/>
                  </a:cubicBezTo>
                  <a:cubicBezTo>
                    <a:pt x="638" y="2058"/>
                    <a:pt x="614" y="2194"/>
                    <a:pt x="614" y="2194"/>
                  </a:cubicBezTo>
                  <a:cubicBezTo>
                    <a:pt x="614" y="2194"/>
                    <a:pt x="599" y="2332"/>
                    <a:pt x="562" y="2535"/>
                  </a:cubicBezTo>
                  <a:cubicBezTo>
                    <a:pt x="526" y="2739"/>
                    <a:pt x="462" y="3009"/>
                    <a:pt x="383" y="3276"/>
                  </a:cubicBezTo>
                  <a:cubicBezTo>
                    <a:pt x="228" y="3809"/>
                    <a:pt x="1" y="4324"/>
                    <a:pt x="25" y="4335"/>
                  </a:cubicBezTo>
                  <a:cubicBezTo>
                    <a:pt x="26" y="4335"/>
                    <a:pt x="26" y="4335"/>
                    <a:pt x="26" y="4335"/>
                  </a:cubicBezTo>
                  <a:cubicBezTo>
                    <a:pt x="52" y="4335"/>
                    <a:pt x="316" y="3842"/>
                    <a:pt x="504" y="3315"/>
                  </a:cubicBezTo>
                  <a:cubicBezTo>
                    <a:pt x="598" y="3049"/>
                    <a:pt x="676" y="2776"/>
                    <a:pt x="722" y="2568"/>
                  </a:cubicBezTo>
                  <a:cubicBezTo>
                    <a:pt x="768" y="2360"/>
                    <a:pt x="789" y="2220"/>
                    <a:pt x="789" y="2220"/>
                  </a:cubicBezTo>
                  <a:cubicBezTo>
                    <a:pt x="789" y="2220"/>
                    <a:pt x="809" y="2078"/>
                    <a:pt x="820" y="1865"/>
                  </a:cubicBezTo>
                  <a:cubicBezTo>
                    <a:pt x="832" y="1652"/>
                    <a:pt x="830" y="1365"/>
                    <a:pt x="797" y="1083"/>
                  </a:cubicBezTo>
                  <a:cubicBezTo>
                    <a:pt x="763" y="801"/>
                    <a:pt x="699" y="524"/>
                    <a:pt x="628" y="323"/>
                  </a:cubicBezTo>
                  <a:cubicBezTo>
                    <a:pt x="561" y="125"/>
                    <a:pt x="497" y="0"/>
                    <a:pt x="4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976;p41"/>
            <p:cNvSpPr/>
            <p:nvPr/>
          </p:nvSpPr>
          <p:spPr>
            <a:xfrm>
              <a:off x="1731000" y="3596200"/>
              <a:ext cx="11000" cy="79075"/>
            </a:xfrm>
            <a:custGeom>
              <a:avLst/>
              <a:gdLst/>
              <a:ahLst/>
              <a:cxnLst/>
              <a:rect l="l" t="t" r="r" b="b"/>
              <a:pathLst>
                <a:path w="440" h="3163" extrusionOk="0">
                  <a:moveTo>
                    <a:pt x="416" y="1"/>
                  </a:moveTo>
                  <a:cubicBezTo>
                    <a:pt x="391" y="1"/>
                    <a:pt x="247" y="372"/>
                    <a:pt x="156" y="763"/>
                  </a:cubicBezTo>
                  <a:cubicBezTo>
                    <a:pt x="64" y="1157"/>
                    <a:pt x="23" y="1561"/>
                    <a:pt x="23" y="1561"/>
                  </a:cubicBezTo>
                  <a:cubicBezTo>
                    <a:pt x="23" y="1561"/>
                    <a:pt x="1" y="1967"/>
                    <a:pt x="34" y="2370"/>
                  </a:cubicBezTo>
                  <a:cubicBezTo>
                    <a:pt x="63" y="2771"/>
                    <a:pt x="149" y="3162"/>
                    <a:pt x="173" y="3162"/>
                  </a:cubicBezTo>
                  <a:cubicBezTo>
                    <a:pt x="173" y="3162"/>
                    <a:pt x="173" y="3162"/>
                    <a:pt x="173" y="3162"/>
                  </a:cubicBezTo>
                  <a:cubicBezTo>
                    <a:pt x="198" y="3158"/>
                    <a:pt x="156" y="2761"/>
                    <a:pt x="157" y="2364"/>
                  </a:cubicBezTo>
                  <a:cubicBezTo>
                    <a:pt x="157" y="1967"/>
                    <a:pt x="199" y="1574"/>
                    <a:pt x="199" y="1574"/>
                  </a:cubicBezTo>
                  <a:cubicBezTo>
                    <a:pt x="199" y="1574"/>
                    <a:pt x="218" y="1178"/>
                    <a:pt x="279" y="787"/>
                  </a:cubicBezTo>
                  <a:cubicBezTo>
                    <a:pt x="337" y="395"/>
                    <a:pt x="440" y="10"/>
                    <a:pt x="416" y="1"/>
                  </a:cubicBezTo>
                  <a:cubicBezTo>
                    <a:pt x="416" y="1"/>
                    <a:pt x="416" y="1"/>
                    <a:pt x="4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977;p41"/>
            <p:cNvSpPr/>
            <p:nvPr/>
          </p:nvSpPr>
          <p:spPr>
            <a:xfrm>
              <a:off x="1843650" y="3581800"/>
              <a:ext cx="18425" cy="111175"/>
            </a:xfrm>
            <a:custGeom>
              <a:avLst/>
              <a:gdLst/>
              <a:ahLst/>
              <a:cxnLst/>
              <a:rect l="l" t="t" r="r" b="b"/>
              <a:pathLst>
                <a:path w="737" h="4447" extrusionOk="0">
                  <a:moveTo>
                    <a:pt x="131" y="1"/>
                  </a:moveTo>
                  <a:cubicBezTo>
                    <a:pt x="121" y="1"/>
                    <a:pt x="67" y="135"/>
                    <a:pt x="36" y="345"/>
                  </a:cubicBezTo>
                  <a:cubicBezTo>
                    <a:pt x="3" y="558"/>
                    <a:pt x="1" y="846"/>
                    <a:pt x="17" y="1129"/>
                  </a:cubicBezTo>
                  <a:cubicBezTo>
                    <a:pt x="45" y="1696"/>
                    <a:pt x="124" y="2259"/>
                    <a:pt x="124" y="2259"/>
                  </a:cubicBezTo>
                  <a:cubicBezTo>
                    <a:pt x="124" y="2259"/>
                    <a:pt x="219" y="2820"/>
                    <a:pt x="363" y="3369"/>
                  </a:cubicBezTo>
                  <a:cubicBezTo>
                    <a:pt x="501" y="3916"/>
                    <a:pt x="687" y="4447"/>
                    <a:pt x="712" y="4447"/>
                  </a:cubicBezTo>
                  <a:cubicBezTo>
                    <a:pt x="712" y="4447"/>
                    <a:pt x="712" y="4447"/>
                    <a:pt x="712" y="4447"/>
                  </a:cubicBezTo>
                  <a:cubicBezTo>
                    <a:pt x="737" y="4439"/>
                    <a:pt x="592" y="3894"/>
                    <a:pt x="482" y="3341"/>
                  </a:cubicBezTo>
                  <a:cubicBezTo>
                    <a:pt x="370" y="2788"/>
                    <a:pt x="297" y="2232"/>
                    <a:pt x="297" y="2232"/>
                  </a:cubicBezTo>
                  <a:cubicBezTo>
                    <a:pt x="297" y="2232"/>
                    <a:pt x="200" y="1678"/>
                    <a:pt x="140" y="1118"/>
                  </a:cubicBezTo>
                  <a:cubicBezTo>
                    <a:pt x="108" y="838"/>
                    <a:pt x="92" y="560"/>
                    <a:pt x="104" y="351"/>
                  </a:cubicBezTo>
                  <a:cubicBezTo>
                    <a:pt x="115" y="142"/>
                    <a:pt x="145" y="5"/>
                    <a:pt x="132" y="1"/>
                  </a:cubicBezTo>
                  <a:cubicBezTo>
                    <a:pt x="131" y="1"/>
                    <a:pt x="131" y="1"/>
                    <a:pt x="13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978;p41"/>
            <p:cNvSpPr/>
            <p:nvPr/>
          </p:nvSpPr>
          <p:spPr>
            <a:xfrm>
              <a:off x="1867500" y="3594025"/>
              <a:ext cx="12150" cy="103575"/>
            </a:xfrm>
            <a:custGeom>
              <a:avLst/>
              <a:gdLst/>
              <a:ahLst/>
              <a:cxnLst/>
              <a:rect l="l" t="t" r="r" b="b"/>
              <a:pathLst>
                <a:path w="486" h="4143" extrusionOk="0">
                  <a:moveTo>
                    <a:pt x="24" y="1"/>
                  </a:moveTo>
                  <a:cubicBezTo>
                    <a:pt x="24" y="1"/>
                    <a:pt x="24" y="1"/>
                    <a:pt x="24" y="1"/>
                  </a:cubicBezTo>
                  <a:cubicBezTo>
                    <a:pt x="0" y="8"/>
                    <a:pt x="131" y="514"/>
                    <a:pt x="203" y="1030"/>
                  </a:cubicBezTo>
                  <a:cubicBezTo>
                    <a:pt x="277" y="1546"/>
                    <a:pt x="290" y="2063"/>
                    <a:pt x="290" y="2063"/>
                  </a:cubicBezTo>
                  <a:cubicBezTo>
                    <a:pt x="290" y="2063"/>
                    <a:pt x="328" y="2581"/>
                    <a:pt x="305" y="3101"/>
                  </a:cubicBezTo>
                  <a:cubicBezTo>
                    <a:pt x="285" y="3620"/>
                    <a:pt x="203" y="4137"/>
                    <a:pt x="227" y="4142"/>
                  </a:cubicBezTo>
                  <a:cubicBezTo>
                    <a:pt x="227" y="4142"/>
                    <a:pt x="227" y="4142"/>
                    <a:pt x="227" y="4142"/>
                  </a:cubicBezTo>
                  <a:cubicBezTo>
                    <a:pt x="252" y="4142"/>
                    <a:pt x="379" y="3633"/>
                    <a:pt x="430" y="3111"/>
                  </a:cubicBezTo>
                  <a:cubicBezTo>
                    <a:pt x="486" y="2585"/>
                    <a:pt x="467" y="2056"/>
                    <a:pt x="467" y="2056"/>
                  </a:cubicBezTo>
                  <a:cubicBezTo>
                    <a:pt x="467" y="2056"/>
                    <a:pt x="434" y="1525"/>
                    <a:pt x="326" y="1009"/>
                  </a:cubicBezTo>
                  <a:cubicBezTo>
                    <a:pt x="223" y="494"/>
                    <a:pt x="49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979;p41"/>
            <p:cNvSpPr/>
            <p:nvPr/>
          </p:nvSpPr>
          <p:spPr>
            <a:xfrm>
              <a:off x="1985375" y="3393425"/>
              <a:ext cx="11125" cy="186175"/>
            </a:xfrm>
            <a:custGeom>
              <a:avLst/>
              <a:gdLst/>
              <a:ahLst/>
              <a:cxnLst/>
              <a:rect l="l" t="t" r="r" b="b"/>
              <a:pathLst>
                <a:path w="445" h="7447" extrusionOk="0">
                  <a:moveTo>
                    <a:pt x="269" y="1"/>
                  </a:moveTo>
                  <a:cubicBezTo>
                    <a:pt x="258" y="1"/>
                    <a:pt x="262" y="234"/>
                    <a:pt x="269" y="583"/>
                  </a:cubicBezTo>
                  <a:cubicBezTo>
                    <a:pt x="278" y="933"/>
                    <a:pt x="284" y="1399"/>
                    <a:pt x="285" y="1865"/>
                  </a:cubicBezTo>
                  <a:cubicBezTo>
                    <a:pt x="285" y="2798"/>
                    <a:pt x="243" y="3727"/>
                    <a:pt x="243" y="3727"/>
                  </a:cubicBezTo>
                  <a:cubicBezTo>
                    <a:pt x="243" y="3727"/>
                    <a:pt x="221" y="4658"/>
                    <a:pt x="158" y="5587"/>
                  </a:cubicBezTo>
                  <a:cubicBezTo>
                    <a:pt x="124" y="6052"/>
                    <a:pt x="86" y="6517"/>
                    <a:pt x="54" y="6864"/>
                  </a:cubicBezTo>
                  <a:cubicBezTo>
                    <a:pt x="22" y="7212"/>
                    <a:pt x="1" y="7445"/>
                    <a:pt x="14" y="7446"/>
                  </a:cubicBezTo>
                  <a:cubicBezTo>
                    <a:pt x="14" y="7446"/>
                    <a:pt x="14" y="7446"/>
                    <a:pt x="14" y="7446"/>
                  </a:cubicBezTo>
                  <a:cubicBezTo>
                    <a:pt x="21" y="7446"/>
                    <a:pt x="34" y="7390"/>
                    <a:pt x="54" y="7289"/>
                  </a:cubicBezTo>
                  <a:cubicBezTo>
                    <a:pt x="71" y="7188"/>
                    <a:pt x="98" y="7044"/>
                    <a:pt x="123" y="6871"/>
                  </a:cubicBezTo>
                  <a:cubicBezTo>
                    <a:pt x="177" y="6524"/>
                    <a:pt x="234" y="6061"/>
                    <a:pt x="283" y="5596"/>
                  </a:cubicBezTo>
                  <a:cubicBezTo>
                    <a:pt x="380" y="4667"/>
                    <a:pt x="421" y="3732"/>
                    <a:pt x="421" y="3732"/>
                  </a:cubicBezTo>
                  <a:cubicBezTo>
                    <a:pt x="421" y="3732"/>
                    <a:pt x="444" y="2798"/>
                    <a:pt x="411" y="1862"/>
                  </a:cubicBezTo>
                  <a:cubicBezTo>
                    <a:pt x="395" y="1394"/>
                    <a:pt x="368" y="929"/>
                    <a:pt x="339" y="579"/>
                  </a:cubicBezTo>
                  <a:cubicBezTo>
                    <a:pt x="326" y="406"/>
                    <a:pt x="309" y="260"/>
                    <a:pt x="298" y="158"/>
                  </a:cubicBezTo>
                  <a:cubicBezTo>
                    <a:pt x="285" y="57"/>
                    <a:pt x="277" y="1"/>
                    <a:pt x="2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980;p41"/>
            <p:cNvSpPr/>
            <p:nvPr/>
          </p:nvSpPr>
          <p:spPr>
            <a:xfrm>
              <a:off x="1991575" y="3618425"/>
              <a:ext cx="27725" cy="80350"/>
            </a:xfrm>
            <a:custGeom>
              <a:avLst/>
              <a:gdLst/>
              <a:ahLst/>
              <a:cxnLst/>
              <a:rect l="l" t="t" r="r" b="b"/>
              <a:pathLst>
                <a:path w="1109" h="3214" extrusionOk="0">
                  <a:moveTo>
                    <a:pt x="31" y="1"/>
                  </a:moveTo>
                  <a:cubicBezTo>
                    <a:pt x="31" y="1"/>
                    <a:pt x="31" y="1"/>
                    <a:pt x="31" y="1"/>
                  </a:cubicBezTo>
                  <a:cubicBezTo>
                    <a:pt x="8" y="2"/>
                    <a:pt x="0" y="436"/>
                    <a:pt x="42" y="871"/>
                  </a:cubicBezTo>
                  <a:cubicBezTo>
                    <a:pt x="63" y="1088"/>
                    <a:pt x="94" y="1306"/>
                    <a:pt x="128" y="1467"/>
                  </a:cubicBezTo>
                  <a:cubicBezTo>
                    <a:pt x="143" y="1548"/>
                    <a:pt x="160" y="1615"/>
                    <a:pt x="171" y="1662"/>
                  </a:cubicBezTo>
                  <a:cubicBezTo>
                    <a:pt x="181" y="1708"/>
                    <a:pt x="189" y="1734"/>
                    <a:pt x="189" y="1734"/>
                  </a:cubicBezTo>
                  <a:cubicBezTo>
                    <a:pt x="189" y="1734"/>
                    <a:pt x="222" y="1840"/>
                    <a:pt x="277" y="1995"/>
                  </a:cubicBezTo>
                  <a:cubicBezTo>
                    <a:pt x="336" y="2150"/>
                    <a:pt x="424" y="2353"/>
                    <a:pt x="535" y="2545"/>
                  </a:cubicBezTo>
                  <a:cubicBezTo>
                    <a:pt x="648" y="2734"/>
                    <a:pt x="778" y="2913"/>
                    <a:pt x="892" y="3032"/>
                  </a:cubicBezTo>
                  <a:cubicBezTo>
                    <a:pt x="998" y="3147"/>
                    <a:pt x="1081" y="3214"/>
                    <a:pt x="1096" y="3214"/>
                  </a:cubicBezTo>
                  <a:cubicBezTo>
                    <a:pt x="1097" y="3214"/>
                    <a:pt x="1097" y="3213"/>
                    <a:pt x="1097" y="3213"/>
                  </a:cubicBezTo>
                  <a:cubicBezTo>
                    <a:pt x="1108" y="3202"/>
                    <a:pt x="1039" y="3118"/>
                    <a:pt x="947" y="2988"/>
                  </a:cubicBezTo>
                  <a:cubicBezTo>
                    <a:pt x="852" y="2857"/>
                    <a:pt x="743" y="2675"/>
                    <a:pt x="648" y="2484"/>
                  </a:cubicBezTo>
                  <a:cubicBezTo>
                    <a:pt x="461" y="2102"/>
                    <a:pt x="361" y="1686"/>
                    <a:pt x="361" y="1686"/>
                  </a:cubicBezTo>
                  <a:cubicBezTo>
                    <a:pt x="361" y="1686"/>
                    <a:pt x="355" y="1662"/>
                    <a:pt x="341" y="1616"/>
                  </a:cubicBezTo>
                  <a:cubicBezTo>
                    <a:pt x="328" y="1571"/>
                    <a:pt x="308" y="1508"/>
                    <a:pt x="290" y="1429"/>
                  </a:cubicBezTo>
                  <a:cubicBezTo>
                    <a:pt x="247" y="1275"/>
                    <a:pt x="205" y="1066"/>
                    <a:pt x="167" y="854"/>
                  </a:cubicBezTo>
                  <a:cubicBezTo>
                    <a:pt x="94" y="432"/>
                    <a:pt x="57" y="1"/>
                    <a:pt x="3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981;p41"/>
            <p:cNvSpPr/>
            <p:nvPr/>
          </p:nvSpPr>
          <p:spPr>
            <a:xfrm>
              <a:off x="1955125" y="3510400"/>
              <a:ext cx="61475" cy="248375"/>
            </a:xfrm>
            <a:custGeom>
              <a:avLst/>
              <a:gdLst/>
              <a:ahLst/>
              <a:cxnLst/>
              <a:rect l="l" t="t" r="r" b="b"/>
              <a:pathLst>
                <a:path w="2459" h="9935" extrusionOk="0">
                  <a:moveTo>
                    <a:pt x="685" y="0"/>
                  </a:moveTo>
                  <a:cubicBezTo>
                    <a:pt x="679" y="0"/>
                    <a:pt x="650" y="78"/>
                    <a:pt x="604" y="213"/>
                  </a:cubicBezTo>
                  <a:cubicBezTo>
                    <a:pt x="557" y="350"/>
                    <a:pt x="494" y="549"/>
                    <a:pt x="430" y="790"/>
                  </a:cubicBezTo>
                  <a:cubicBezTo>
                    <a:pt x="297" y="1269"/>
                    <a:pt x="161" y="1923"/>
                    <a:pt x="86" y="2585"/>
                  </a:cubicBezTo>
                  <a:cubicBezTo>
                    <a:pt x="11" y="3247"/>
                    <a:pt x="1" y="3916"/>
                    <a:pt x="30" y="4416"/>
                  </a:cubicBezTo>
                  <a:cubicBezTo>
                    <a:pt x="36" y="4541"/>
                    <a:pt x="45" y="4656"/>
                    <a:pt x="55" y="4757"/>
                  </a:cubicBezTo>
                  <a:cubicBezTo>
                    <a:pt x="62" y="4859"/>
                    <a:pt x="72" y="4948"/>
                    <a:pt x="81" y="5020"/>
                  </a:cubicBezTo>
                  <a:cubicBezTo>
                    <a:pt x="99" y="5164"/>
                    <a:pt x="109" y="5248"/>
                    <a:pt x="109" y="5248"/>
                  </a:cubicBezTo>
                  <a:cubicBezTo>
                    <a:pt x="109" y="5248"/>
                    <a:pt x="124" y="5330"/>
                    <a:pt x="150" y="5473"/>
                  </a:cubicBezTo>
                  <a:cubicBezTo>
                    <a:pt x="160" y="5546"/>
                    <a:pt x="178" y="5632"/>
                    <a:pt x="200" y="5732"/>
                  </a:cubicBezTo>
                  <a:cubicBezTo>
                    <a:pt x="221" y="5831"/>
                    <a:pt x="246" y="5943"/>
                    <a:pt x="278" y="6065"/>
                  </a:cubicBezTo>
                  <a:cubicBezTo>
                    <a:pt x="334" y="6309"/>
                    <a:pt x="421" y="6589"/>
                    <a:pt x="523" y="6885"/>
                  </a:cubicBezTo>
                  <a:cubicBezTo>
                    <a:pt x="627" y="7181"/>
                    <a:pt x="755" y="7490"/>
                    <a:pt x="899" y="7791"/>
                  </a:cubicBezTo>
                  <a:cubicBezTo>
                    <a:pt x="1047" y="8091"/>
                    <a:pt x="1210" y="8381"/>
                    <a:pt x="1378" y="8645"/>
                  </a:cubicBezTo>
                  <a:cubicBezTo>
                    <a:pt x="1551" y="8904"/>
                    <a:pt x="1721" y="9143"/>
                    <a:pt x="1882" y="9334"/>
                  </a:cubicBezTo>
                  <a:cubicBezTo>
                    <a:pt x="1959" y="9431"/>
                    <a:pt x="2036" y="9516"/>
                    <a:pt x="2105" y="9590"/>
                  </a:cubicBezTo>
                  <a:cubicBezTo>
                    <a:pt x="2172" y="9666"/>
                    <a:pt x="2233" y="9731"/>
                    <a:pt x="2286" y="9781"/>
                  </a:cubicBezTo>
                  <a:cubicBezTo>
                    <a:pt x="2386" y="9880"/>
                    <a:pt x="2448" y="9935"/>
                    <a:pt x="2454" y="9935"/>
                  </a:cubicBezTo>
                  <a:cubicBezTo>
                    <a:pt x="2454" y="9935"/>
                    <a:pt x="2454" y="9935"/>
                    <a:pt x="2454" y="9934"/>
                  </a:cubicBezTo>
                  <a:cubicBezTo>
                    <a:pt x="2459" y="9930"/>
                    <a:pt x="2406" y="9865"/>
                    <a:pt x="2310" y="9758"/>
                  </a:cubicBezTo>
                  <a:cubicBezTo>
                    <a:pt x="2261" y="9704"/>
                    <a:pt x="2206" y="9637"/>
                    <a:pt x="2143" y="9558"/>
                  </a:cubicBezTo>
                  <a:cubicBezTo>
                    <a:pt x="2078" y="9482"/>
                    <a:pt x="2007" y="9393"/>
                    <a:pt x="1934" y="9293"/>
                  </a:cubicBezTo>
                  <a:cubicBezTo>
                    <a:pt x="1782" y="9097"/>
                    <a:pt x="1622" y="8856"/>
                    <a:pt x="1460" y="8594"/>
                  </a:cubicBezTo>
                  <a:cubicBezTo>
                    <a:pt x="1301" y="8329"/>
                    <a:pt x="1148" y="8037"/>
                    <a:pt x="1010" y="7739"/>
                  </a:cubicBezTo>
                  <a:cubicBezTo>
                    <a:pt x="875" y="7439"/>
                    <a:pt x="755" y="7131"/>
                    <a:pt x="658" y="6840"/>
                  </a:cubicBezTo>
                  <a:cubicBezTo>
                    <a:pt x="565" y="6545"/>
                    <a:pt x="485" y="6270"/>
                    <a:pt x="433" y="6029"/>
                  </a:cubicBezTo>
                  <a:cubicBezTo>
                    <a:pt x="403" y="5909"/>
                    <a:pt x="382" y="5798"/>
                    <a:pt x="364" y="5700"/>
                  </a:cubicBezTo>
                  <a:cubicBezTo>
                    <a:pt x="345" y="5602"/>
                    <a:pt x="329" y="5516"/>
                    <a:pt x="318" y="5446"/>
                  </a:cubicBezTo>
                  <a:cubicBezTo>
                    <a:pt x="297" y="5304"/>
                    <a:pt x="284" y="5223"/>
                    <a:pt x="284" y="5223"/>
                  </a:cubicBezTo>
                  <a:cubicBezTo>
                    <a:pt x="284" y="5223"/>
                    <a:pt x="273" y="5142"/>
                    <a:pt x="253" y="4999"/>
                  </a:cubicBezTo>
                  <a:cubicBezTo>
                    <a:pt x="242" y="4929"/>
                    <a:pt x="233" y="4843"/>
                    <a:pt x="222" y="4742"/>
                  </a:cubicBezTo>
                  <a:cubicBezTo>
                    <a:pt x="210" y="4642"/>
                    <a:pt x="200" y="4529"/>
                    <a:pt x="192" y="4407"/>
                  </a:cubicBezTo>
                  <a:cubicBezTo>
                    <a:pt x="153" y="3916"/>
                    <a:pt x="151" y="3255"/>
                    <a:pt x="209" y="2598"/>
                  </a:cubicBezTo>
                  <a:cubicBezTo>
                    <a:pt x="269" y="1941"/>
                    <a:pt x="385" y="1290"/>
                    <a:pt x="497" y="807"/>
                  </a:cubicBezTo>
                  <a:cubicBezTo>
                    <a:pt x="551" y="565"/>
                    <a:pt x="603" y="363"/>
                    <a:pt x="638" y="224"/>
                  </a:cubicBezTo>
                  <a:cubicBezTo>
                    <a:pt x="674" y="82"/>
                    <a:pt x="691" y="1"/>
                    <a:pt x="686" y="0"/>
                  </a:cubicBezTo>
                  <a:cubicBezTo>
                    <a:pt x="686" y="0"/>
                    <a:pt x="685" y="0"/>
                    <a:pt x="6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982;p41"/>
            <p:cNvSpPr/>
            <p:nvPr/>
          </p:nvSpPr>
          <p:spPr>
            <a:xfrm>
              <a:off x="1920950" y="3546525"/>
              <a:ext cx="9200" cy="110900"/>
            </a:xfrm>
            <a:custGeom>
              <a:avLst/>
              <a:gdLst/>
              <a:ahLst/>
              <a:cxnLst/>
              <a:rect l="l" t="t" r="r" b="b"/>
              <a:pathLst>
                <a:path w="368" h="4436" extrusionOk="0">
                  <a:moveTo>
                    <a:pt x="342" y="1"/>
                  </a:moveTo>
                  <a:cubicBezTo>
                    <a:pt x="319" y="1"/>
                    <a:pt x="175" y="541"/>
                    <a:pt x="96" y="1094"/>
                  </a:cubicBezTo>
                  <a:cubicBezTo>
                    <a:pt x="14" y="1651"/>
                    <a:pt x="1" y="2215"/>
                    <a:pt x="1" y="2215"/>
                  </a:cubicBezTo>
                  <a:cubicBezTo>
                    <a:pt x="1" y="2215"/>
                    <a:pt x="2" y="2779"/>
                    <a:pt x="73" y="3336"/>
                  </a:cubicBezTo>
                  <a:cubicBezTo>
                    <a:pt x="139" y="3893"/>
                    <a:pt x="271" y="4435"/>
                    <a:pt x="296" y="4435"/>
                  </a:cubicBezTo>
                  <a:cubicBezTo>
                    <a:pt x="297" y="4435"/>
                    <a:pt x="297" y="4435"/>
                    <a:pt x="297" y="4435"/>
                  </a:cubicBezTo>
                  <a:cubicBezTo>
                    <a:pt x="320" y="4431"/>
                    <a:pt x="230" y="3879"/>
                    <a:pt x="198" y="3325"/>
                  </a:cubicBezTo>
                  <a:cubicBezTo>
                    <a:pt x="160" y="2771"/>
                    <a:pt x="177" y="2217"/>
                    <a:pt x="177" y="2217"/>
                  </a:cubicBezTo>
                  <a:cubicBezTo>
                    <a:pt x="177" y="2217"/>
                    <a:pt x="171" y="1663"/>
                    <a:pt x="220" y="1109"/>
                  </a:cubicBezTo>
                  <a:cubicBezTo>
                    <a:pt x="266" y="555"/>
                    <a:pt x="367" y="6"/>
                    <a:pt x="343" y="1"/>
                  </a:cubicBezTo>
                  <a:cubicBezTo>
                    <a:pt x="342" y="1"/>
                    <a:pt x="342" y="1"/>
                    <a:pt x="34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983;p41"/>
            <p:cNvSpPr/>
            <p:nvPr/>
          </p:nvSpPr>
          <p:spPr>
            <a:xfrm>
              <a:off x="1942425" y="3647975"/>
              <a:ext cx="35975" cy="118450"/>
            </a:xfrm>
            <a:custGeom>
              <a:avLst/>
              <a:gdLst/>
              <a:ahLst/>
              <a:cxnLst/>
              <a:rect l="l" t="t" r="r" b="b"/>
              <a:pathLst>
                <a:path w="1439" h="4738" extrusionOk="0">
                  <a:moveTo>
                    <a:pt x="31" y="0"/>
                  </a:moveTo>
                  <a:cubicBezTo>
                    <a:pt x="21" y="0"/>
                    <a:pt x="9" y="157"/>
                    <a:pt x="5" y="394"/>
                  </a:cubicBezTo>
                  <a:cubicBezTo>
                    <a:pt x="0" y="631"/>
                    <a:pt x="11" y="948"/>
                    <a:pt x="37" y="1264"/>
                  </a:cubicBezTo>
                  <a:cubicBezTo>
                    <a:pt x="66" y="1579"/>
                    <a:pt x="107" y="1895"/>
                    <a:pt x="154" y="2129"/>
                  </a:cubicBezTo>
                  <a:cubicBezTo>
                    <a:pt x="173" y="2246"/>
                    <a:pt x="197" y="2344"/>
                    <a:pt x="212" y="2411"/>
                  </a:cubicBezTo>
                  <a:cubicBezTo>
                    <a:pt x="227" y="2480"/>
                    <a:pt x="237" y="2518"/>
                    <a:pt x="237" y="2518"/>
                  </a:cubicBezTo>
                  <a:cubicBezTo>
                    <a:pt x="237" y="2518"/>
                    <a:pt x="281" y="2672"/>
                    <a:pt x="355" y="2899"/>
                  </a:cubicBezTo>
                  <a:cubicBezTo>
                    <a:pt x="431" y="3125"/>
                    <a:pt x="551" y="3422"/>
                    <a:pt x="695" y="3707"/>
                  </a:cubicBezTo>
                  <a:cubicBezTo>
                    <a:pt x="842" y="3988"/>
                    <a:pt x="1012" y="4258"/>
                    <a:pt x="1162" y="4444"/>
                  </a:cubicBezTo>
                  <a:cubicBezTo>
                    <a:pt x="1305" y="4627"/>
                    <a:pt x="1414" y="4738"/>
                    <a:pt x="1427" y="4738"/>
                  </a:cubicBezTo>
                  <a:cubicBezTo>
                    <a:pt x="1428" y="4738"/>
                    <a:pt x="1428" y="4737"/>
                    <a:pt x="1428" y="4737"/>
                  </a:cubicBezTo>
                  <a:cubicBezTo>
                    <a:pt x="1439" y="4728"/>
                    <a:pt x="1345" y="4602"/>
                    <a:pt x="1219" y="4406"/>
                  </a:cubicBezTo>
                  <a:cubicBezTo>
                    <a:pt x="1090" y="4210"/>
                    <a:pt x="940" y="3935"/>
                    <a:pt x="808" y="3653"/>
                  </a:cubicBezTo>
                  <a:cubicBezTo>
                    <a:pt x="681" y="3368"/>
                    <a:pt x="578" y="3074"/>
                    <a:pt x="511" y="2850"/>
                  </a:cubicBezTo>
                  <a:cubicBezTo>
                    <a:pt x="446" y="2624"/>
                    <a:pt x="408" y="2474"/>
                    <a:pt x="408" y="2474"/>
                  </a:cubicBezTo>
                  <a:cubicBezTo>
                    <a:pt x="408" y="2474"/>
                    <a:pt x="399" y="2437"/>
                    <a:pt x="382" y="2371"/>
                  </a:cubicBezTo>
                  <a:cubicBezTo>
                    <a:pt x="366" y="2304"/>
                    <a:pt x="336" y="2211"/>
                    <a:pt x="314" y="2096"/>
                  </a:cubicBezTo>
                  <a:cubicBezTo>
                    <a:pt x="259" y="1868"/>
                    <a:pt x="205" y="1561"/>
                    <a:pt x="160" y="1250"/>
                  </a:cubicBezTo>
                  <a:cubicBezTo>
                    <a:pt x="75" y="630"/>
                    <a:pt x="57" y="0"/>
                    <a:pt x="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984;p41"/>
            <p:cNvSpPr/>
            <p:nvPr/>
          </p:nvSpPr>
          <p:spPr>
            <a:xfrm>
              <a:off x="1621050" y="3603600"/>
              <a:ext cx="356950" cy="194550"/>
            </a:xfrm>
            <a:custGeom>
              <a:avLst/>
              <a:gdLst/>
              <a:ahLst/>
              <a:cxnLst/>
              <a:rect l="l" t="t" r="r" b="b"/>
              <a:pathLst>
                <a:path w="14278" h="7782" extrusionOk="0">
                  <a:moveTo>
                    <a:pt x="7136" y="0"/>
                  </a:moveTo>
                  <a:lnTo>
                    <a:pt x="7136" y="12"/>
                  </a:lnTo>
                  <a:cubicBezTo>
                    <a:pt x="6861" y="70"/>
                    <a:pt x="5584" y="343"/>
                    <a:pt x="5479" y="444"/>
                  </a:cubicBezTo>
                  <a:cubicBezTo>
                    <a:pt x="5479" y="444"/>
                    <a:pt x="5604" y="2184"/>
                    <a:pt x="5309" y="2523"/>
                  </a:cubicBezTo>
                  <a:cubicBezTo>
                    <a:pt x="5012" y="2863"/>
                    <a:pt x="2349" y="2085"/>
                    <a:pt x="991" y="3951"/>
                  </a:cubicBezTo>
                  <a:cubicBezTo>
                    <a:pt x="628" y="4451"/>
                    <a:pt x="290" y="5478"/>
                    <a:pt x="0" y="6731"/>
                  </a:cubicBezTo>
                  <a:cubicBezTo>
                    <a:pt x="1020" y="7294"/>
                    <a:pt x="2257" y="7487"/>
                    <a:pt x="3385" y="7616"/>
                  </a:cubicBezTo>
                  <a:cubicBezTo>
                    <a:pt x="4486" y="7743"/>
                    <a:pt x="5594" y="7781"/>
                    <a:pt x="6701" y="7781"/>
                  </a:cubicBezTo>
                  <a:cubicBezTo>
                    <a:pt x="6865" y="7781"/>
                    <a:pt x="7029" y="7781"/>
                    <a:pt x="7192" y="7779"/>
                  </a:cubicBezTo>
                  <a:cubicBezTo>
                    <a:pt x="9609" y="7754"/>
                    <a:pt x="12114" y="7551"/>
                    <a:pt x="14278" y="6527"/>
                  </a:cubicBezTo>
                  <a:cubicBezTo>
                    <a:pt x="14000" y="5367"/>
                    <a:pt x="13679" y="4424"/>
                    <a:pt x="13335" y="3951"/>
                  </a:cubicBezTo>
                  <a:cubicBezTo>
                    <a:pt x="11978" y="2085"/>
                    <a:pt x="8998" y="2820"/>
                    <a:pt x="8703" y="2481"/>
                  </a:cubicBezTo>
                  <a:cubicBezTo>
                    <a:pt x="8407" y="2142"/>
                    <a:pt x="8504" y="359"/>
                    <a:pt x="8504" y="359"/>
                  </a:cubicBezTo>
                  <a:cubicBezTo>
                    <a:pt x="8400" y="258"/>
                    <a:pt x="7465" y="69"/>
                    <a:pt x="7191" y="12"/>
                  </a:cubicBezTo>
                  <a:lnTo>
                    <a:pt x="7191" y="0"/>
                  </a:lnTo>
                  <a:cubicBezTo>
                    <a:pt x="7191" y="0"/>
                    <a:pt x="7181" y="2"/>
                    <a:pt x="7164" y="5"/>
                  </a:cubicBezTo>
                  <a:cubicBezTo>
                    <a:pt x="7148" y="1"/>
                    <a:pt x="7136" y="0"/>
                    <a:pt x="7136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985;p41"/>
            <p:cNvSpPr/>
            <p:nvPr/>
          </p:nvSpPr>
          <p:spPr>
            <a:xfrm>
              <a:off x="1621125" y="3676000"/>
              <a:ext cx="304975" cy="122375"/>
            </a:xfrm>
            <a:custGeom>
              <a:avLst/>
              <a:gdLst/>
              <a:ahLst/>
              <a:cxnLst/>
              <a:rect l="l" t="t" r="r" b="b"/>
              <a:pathLst>
                <a:path w="12199" h="4895" extrusionOk="0">
                  <a:moveTo>
                    <a:pt x="3382" y="4720"/>
                  </a:moveTo>
                  <a:cubicBezTo>
                    <a:pt x="4646" y="4866"/>
                    <a:pt x="5919" y="4895"/>
                    <a:pt x="7189" y="4883"/>
                  </a:cubicBezTo>
                  <a:cubicBezTo>
                    <a:pt x="8864" y="4866"/>
                    <a:pt x="10582" y="4763"/>
                    <a:pt x="12198" y="4361"/>
                  </a:cubicBezTo>
                  <a:cubicBezTo>
                    <a:pt x="11721" y="4118"/>
                    <a:pt x="11024" y="3818"/>
                    <a:pt x="10808" y="3998"/>
                  </a:cubicBezTo>
                  <a:cubicBezTo>
                    <a:pt x="10469" y="4280"/>
                    <a:pt x="3964" y="4166"/>
                    <a:pt x="3964" y="4166"/>
                  </a:cubicBezTo>
                  <a:cubicBezTo>
                    <a:pt x="3964" y="4166"/>
                    <a:pt x="3332" y="866"/>
                    <a:pt x="2432" y="0"/>
                  </a:cubicBezTo>
                  <a:cubicBezTo>
                    <a:pt x="1900" y="189"/>
                    <a:pt x="1389" y="506"/>
                    <a:pt x="989" y="1055"/>
                  </a:cubicBezTo>
                  <a:cubicBezTo>
                    <a:pt x="626" y="1555"/>
                    <a:pt x="289" y="2583"/>
                    <a:pt x="1" y="3835"/>
                  </a:cubicBezTo>
                  <a:cubicBezTo>
                    <a:pt x="1017" y="4398"/>
                    <a:pt x="2254" y="4591"/>
                    <a:pt x="3382" y="472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986;p41"/>
            <p:cNvSpPr/>
            <p:nvPr/>
          </p:nvSpPr>
          <p:spPr>
            <a:xfrm>
              <a:off x="1816100" y="3711525"/>
              <a:ext cx="575" cy="1100"/>
            </a:xfrm>
            <a:custGeom>
              <a:avLst/>
              <a:gdLst/>
              <a:ahLst/>
              <a:cxnLst/>
              <a:rect l="l" t="t" r="r" b="b"/>
              <a:pathLst>
                <a:path w="23" h="44" extrusionOk="0">
                  <a:moveTo>
                    <a:pt x="22" y="0"/>
                  </a:moveTo>
                  <a:cubicBezTo>
                    <a:pt x="6" y="27"/>
                    <a:pt x="1" y="43"/>
                    <a:pt x="1" y="43"/>
                  </a:cubicBezTo>
                  <a:cubicBezTo>
                    <a:pt x="1" y="43"/>
                    <a:pt x="9" y="27"/>
                    <a:pt x="22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987;p41"/>
            <p:cNvSpPr/>
            <p:nvPr/>
          </p:nvSpPr>
          <p:spPr>
            <a:xfrm>
              <a:off x="1654950" y="3603600"/>
              <a:ext cx="309600" cy="164925"/>
            </a:xfrm>
            <a:custGeom>
              <a:avLst/>
              <a:gdLst/>
              <a:ahLst/>
              <a:cxnLst/>
              <a:rect l="l" t="t" r="r" b="b"/>
              <a:pathLst>
                <a:path w="12384" h="6597" extrusionOk="0">
                  <a:moveTo>
                    <a:pt x="6119" y="5959"/>
                  </a:moveTo>
                  <a:cubicBezTo>
                    <a:pt x="4422" y="6596"/>
                    <a:pt x="12228" y="4983"/>
                    <a:pt x="12228" y="4983"/>
                  </a:cubicBezTo>
                  <a:lnTo>
                    <a:pt x="12384" y="4734"/>
                  </a:lnTo>
                  <a:cubicBezTo>
                    <a:pt x="12255" y="4408"/>
                    <a:pt x="12120" y="4141"/>
                    <a:pt x="11982" y="3951"/>
                  </a:cubicBezTo>
                  <a:cubicBezTo>
                    <a:pt x="10625" y="2085"/>
                    <a:pt x="7646" y="2820"/>
                    <a:pt x="7349" y="2481"/>
                  </a:cubicBezTo>
                  <a:cubicBezTo>
                    <a:pt x="7054" y="2142"/>
                    <a:pt x="7151" y="359"/>
                    <a:pt x="7151" y="359"/>
                  </a:cubicBezTo>
                  <a:cubicBezTo>
                    <a:pt x="7046" y="258"/>
                    <a:pt x="6112" y="69"/>
                    <a:pt x="5838" y="12"/>
                  </a:cubicBezTo>
                  <a:lnTo>
                    <a:pt x="5838" y="0"/>
                  </a:lnTo>
                  <a:cubicBezTo>
                    <a:pt x="5838" y="0"/>
                    <a:pt x="5828" y="2"/>
                    <a:pt x="5810" y="5"/>
                  </a:cubicBezTo>
                  <a:cubicBezTo>
                    <a:pt x="5794" y="1"/>
                    <a:pt x="5782" y="0"/>
                    <a:pt x="5782" y="0"/>
                  </a:cubicBezTo>
                  <a:lnTo>
                    <a:pt x="5782" y="12"/>
                  </a:lnTo>
                  <a:cubicBezTo>
                    <a:pt x="5508" y="70"/>
                    <a:pt x="4231" y="343"/>
                    <a:pt x="4125" y="444"/>
                  </a:cubicBezTo>
                  <a:cubicBezTo>
                    <a:pt x="4125" y="444"/>
                    <a:pt x="4251" y="2184"/>
                    <a:pt x="3955" y="2523"/>
                  </a:cubicBezTo>
                  <a:cubicBezTo>
                    <a:pt x="3687" y="2832"/>
                    <a:pt x="1462" y="2218"/>
                    <a:pt x="39" y="3506"/>
                  </a:cubicBezTo>
                  <a:cubicBezTo>
                    <a:pt x="1" y="4199"/>
                    <a:pt x="197" y="4853"/>
                    <a:pt x="901" y="5323"/>
                  </a:cubicBezTo>
                  <a:cubicBezTo>
                    <a:pt x="2555" y="6426"/>
                    <a:pt x="4720" y="6002"/>
                    <a:pt x="4720" y="6002"/>
                  </a:cubicBezTo>
                  <a:cubicBezTo>
                    <a:pt x="4592" y="6002"/>
                    <a:pt x="2853" y="4646"/>
                    <a:pt x="2895" y="3711"/>
                  </a:cubicBezTo>
                  <a:cubicBezTo>
                    <a:pt x="2937" y="2778"/>
                    <a:pt x="5185" y="4094"/>
                    <a:pt x="5185" y="4094"/>
                  </a:cubicBezTo>
                  <a:cubicBezTo>
                    <a:pt x="5185" y="4094"/>
                    <a:pt x="4760" y="3118"/>
                    <a:pt x="4677" y="2483"/>
                  </a:cubicBezTo>
                  <a:cubicBezTo>
                    <a:pt x="4592" y="1846"/>
                    <a:pt x="4677" y="997"/>
                    <a:pt x="4677" y="997"/>
                  </a:cubicBezTo>
                  <a:cubicBezTo>
                    <a:pt x="4677" y="997"/>
                    <a:pt x="5483" y="1423"/>
                    <a:pt x="5950" y="1295"/>
                  </a:cubicBezTo>
                  <a:cubicBezTo>
                    <a:pt x="6416" y="1167"/>
                    <a:pt x="6756" y="1083"/>
                    <a:pt x="6756" y="1083"/>
                  </a:cubicBezTo>
                  <a:cubicBezTo>
                    <a:pt x="6756" y="1083"/>
                    <a:pt x="6798" y="2736"/>
                    <a:pt x="6841" y="3119"/>
                  </a:cubicBezTo>
                  <a:cubicBezTo>
                    <a:pt x="6878" y="3450"/>
                    <a:pt x="6556" y="4141"/>
                    <a:pt x="6469" y="4318"/>
                  </a:cubicBezTo>
                  <a:cubicBezTo>
                    <a:pt x="6531" y="4212"/>
                    <a:pt x="6761" y="3929"/>
                    <a:pt x="7529" y="3701"/>
                  </a:cubicBezTo>
                  <a:cubicBezTo>
                    <a:pt x="8494" y="3415"/>
                    <a:pt x="7816" y="5323"/>
                    <a:pt x="6119" y="595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988;p41"/>
            <p:cNvSpPr/>
            <p:nvPr/>
          </p:nvSpPr>
          <p:spPr>
            <a:xfrm>
              <a:off x="1621100" y="3668525"/>
              <a:ext cx="356900" cy="129625"/>
            </a:xfrm>
            <a:custGeom>
              <a:avLst/>
              <a:gdLst/>
              <a:ahLst/>
              <a:cxnLst/>
              <a:rect l="l" t="t" r="r" b="b"/>
              <a:pathLst>
                <a:path w="14276" h="5185" extrusionOk="0">
                  <a:moveTo>
                    <a:pt x="9755" y="1"/>
                  </a:moveTo>
                  <a:lnTo>
                    <a:pt x="9755" y="1"/>
                  </a:lnTo>
                  <a:cubicBezTo>
                    <a:pt x="10357" y="986"/>
                    <a:pt x="10326" y="2766"/>
                    <a:pt x="7726" y="3107"/>
                  </a:cubicBezTo>
                  <a:cubicBezTo>
                    <a:pt x="7434" y="3145"/>
                    <a:pt x="7157" y="3163"/>
                    <a:pt x="6895" y="3163"/>
                  </a:cubicBezTo>
                  <a:cubicBezTo>
                    <a:pt x="4344" y="3163"/>
                    <a:pt x="3244" y="1442"/>
                    <a:pt x="4007" y="38"/>
                  </a:cubicBezTo>
                  <a:lnTo>
                    <a:pt x="4007" y="38"/>
                  </a:lnTo>
                  <a:cubicBezTo>
                    <a:pt x="3050" y="70"/>
                    <a:pt x="1793" y="251"/>
                    <a:pt x="992" y="1353"/>
                  </a:cubicBezTo>
                  <a:cubicBezTo>
                    <a:pt x="627" y="1853"/>
                    <a:pt x="289" y="2880"/>
                    <a:pt x="1" y="4133"/>
                  </a:cubicBezTo>
                  <a:cubicBezTo>
                    <a:pt x="1018" y="4697"/>
                    <a:pt x="2255" y="4890"/>
                    <a:pt x="3383" y="5019"/>
                  </a:cubicBezTo>
                  <a:cubicBezTo>
                    <a:pt x="4484" y="5146"/>
                    <a:pt x="5592" y="5184"/>
                    <a:pt x="6699" y="5184"/>
                  </a:cubicBezTo>
                  <a:cubicBezTo>
                    <a:pt x="6863" y="5184"/>
                    <a:pt x="7027" y="5184"/>
                    <a:pt x="7190" y="5182"/>
                  </a:cubicBezTo>
                  <a:cubicBezTo>
                    <a:pt x="9607" y="5157"/>
                    <a:pt x="12112" y="4954"/>
                    <a:pt x="14276" y="3930"/>
                  </a:cubicBezTo>
                  <a:cubicBezTo>
                    <a:pt x="13998" y="2770"/>
                    <a:pt x="13677" y="1827"/>
                    <a:pt x="13335" y="1354"/>
                  </a:cubicBezTo>
                  <a:cubicBezTo>
                    <a:pt x="12436" y="118"/>
                    <a:pt x="10825" y="24"/>
                    <a:pt x="9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89;p41"/>
            <p:cNvSpPr/>
            <p:nvPr/>
          </p:nvSpPr>
          <p:spPr>
            <a:xfrm>
              <a:off x="1938950" y="3687025"/>
              <a:ext cx="39050" cy="91275"/>
            </a:xfrm>
            <a:custGeom>
              <a:avLst/>
              <a:gdLst/>
              <a:ahLst/>
              <a:cxnLst/>
              <a:rect l="l" t="t" r="r" b="b"/>
              <a:pathLst>
                <a:path w="1562" h="3651" extrusionOk="0">
                  <a:moveTo>
                    <a:pt x="1" y="0"/>
                  </a:moveTo>
                  <a:lnTo>
                    <a:pt x="1" y="0"/>
                  </a:lnTo>
                  <a:cubicBezTo>
                    <a:pt x="941" y="1219"/>
                    <a:pt x="803" y="3048"/>
                    <a:pt x="409" y="3650"/>
                  </a:cubicBezTo>
                  <a:cubicBezTo>
                    <a:pt x="802" y="3519"/>
                    <a:pt x="1187" y="3367"/>
                    <a:pt x="1562" y="3190"/>
                  </a:cubicBezTo>
                  <a:cubicBezTo>
                    <a:pt x="1284" y="2030"/>
                    <a:pt x="963" y="1087"/>
                    <a:pt x="621" y="614"/>
                  </a:cubicBezTo>
                  <a:cubicBezTo>
                    <a:pt x="440" y="365"/>
                    <a:pt x="229" y="165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90;p41"/>
            <p:cNvSpPr/>
            <p:nvPr/>
          </p:nvSpPr>
          <p:spPr>
            <a:xfrm>
              <a:off x="1901225" y="3744100"/>
              <a:ext cx="35550" cy="42325"/>
            </a:xfrm>
            <a:custGeom>
              <a:avLst/>
              <a:gdLst/>
              <a:ahLst/>
              <a:cxnLst/>
              <a:rect l="l" t="t" r="r" b="b"/>
              <a:pathLst>
                <a:path w="1422" h="1693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406" y="949"/>
                    <a:pt x="758" y="1692"/>
                  </a:cubicBezTo>
                  <a:cubicBezTo>
                    <a:pt x="981" y="1641"/>
                    <a:pt x="1203" y="1585"/>
                    <a:pt x="1421" y="1522"/>
                  </a:cubicBezTo>
                  <a:cubicBezTo>
                    <a:pt x="796" y="126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91;p41"/>
            <p:cNvSpPr/>
            <p:nvPr/>
          </p:nvSpPr>
          <p:spPr>
            <a:xfrm>
              <a:off x="1621125" y="3699525"/>
              <a:ext cx="59525" cy="88975"/>
            </a:xfrm>
            <a:custGeom>
              <a:avLst/>
              <a:gdLst/>
              <a:ahLst/>
              <a:cxnLst/>
              <a:rect l="l" t="t" r="r" b="b"/>
              <a:pathLst>
                <a:path w="2381" h="3559" extrusionOk="0">
                  <a:moveTo>
                    <a:pt x="1081" y="1"/>
                  </a:moveTo>
                  <a:lnTo>
                    <a:pt x="1081" y="1"/>
                  </a:lnTo>
                  <a:cubicBezTo>
                    <a:pt x="1050" y="38"/>
                    <a:pt x="1019" y="74"/>
                    <a:pt x="992" y="114"/>
                  </a:cubicBezTo>
                  <a:cubicBezTo>
                    <a:pt x="628" y="614"/>
                    <a:pt x="289" y="1641"/>
                    <a:pt x="1" y="2894"/>
                  </a:cubicBezTo>
                  <a:cubicBezTo>
                    <a:pt x="589" y="3220"/>
                    <a:pt x="1249" y="3422"/>
                    <a:pt x="1921" y="3559"/>
                  </a:cubicBezTo>
                  <a:cubicBezTo>
                    <a:pt x="2214" y="2953"/>
                    <a:pt x="2381" y="2292"/>
                    <a:pt x="2381" y="2292"/>
                  </a:cubicBezTo>
                  <a:lnTo>
                    <a:pt x="2381" y="2292"/>
                  </a:lnTo>
                  <a:cubicBezTo>
                    <a:pt x="2381" y="2292"/>
                    <a:pt x="1652" y="2632"/>
                    <a:pt x="1132" y="2632"/>
                  </a:cubicBezTo>
                  <a:cubicBezTo>
                    <a:pt x="965" y="2632"/>
                    <a:pt x="819" y="2597"/>
                    <a:pt x="726" y="2504"/>
                  </a:cubicBezTo>
                  <a:cubicBezTo>
                    <a:pt x="472" y="2249"/>
                    <a:pt x="820" y="884"/>
                    <a:pt x="108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92;p41"/>
            <p:cNvSpPr/>
            <p:nvPr/>
          </p:nvSpPr>
          <p:spPr>
            <a:xfrm>
              <a:off x="1728050" y="3680925"/>
              <a:ext cx="64500" cy="35275"/>
            </a:xfrm>
            <a:custGeom>
              <a:avLst/>
              <a:gdLst/>
              <a:ahLst/>
              <a:cxnLst/>
              <a:rect l="l" t="t" r="r" b="b"/>
              <a:pathLst>
                <a:path w="2580" h="1411" extrusionOk="0">
                  <a:moveTo>
                    <a:pt x="12" y="0"/>
                  </a:moveTo>
                  <a:cubicBezTo>
                    <a:pt x="10" y="0"/>
                    <a:pt x="8" y="1"/>
                    <a:pt x="7" y="2"/>
                  </a:cubicBezTo>
                  <a:cubicBezTo>
                    <a:pt x="0" y="11"/>
                    <a:pt x="65" y="82"/>
                    <a:pt x="185" y="162"/>
                  </a:cubicBezTo>
                  <a:cubicBezTo>
                    <a:pt x="305" y="243"/>
                    <a:pt x="478" y="328"/>
                    <a:pt x="657" y="394"/>
                  </a:cubicBezTo>
                  <a:cubicBezTo>
                    <a:pt x="835" y="462"/>
                    <a:pt x="1016" y="516"/>
                    <a:pt x="1149" y="559"/>
                  </a:cubicBezTo>
                  <a:cubicBezTo>
                    <a:pt x="1282" y="602"/>
                    <a:pt x="1371" y="631"/>
                    <a:pt x="1371" y="631"/>
                  </a:cubicBezTo>
                  <a:cubicBezTo>
                    <a:pt x="1371" y="631"/>
                    <a:pt x="1460" y="653"/>
                    <a:pt x="1590" y="697"/>
                  </a:cubicBezTo>
                  <a:cubicBezTo>
                    <a:pt x="1720" y="741"/>
                    <a:pt x="1891" y="809"/>
                    <a:pt x="2047" y="902"/>
                  </a:cubicBezTo>
                  <a:cubicBezTo>
                    <a:pt x="2204" y="995"/>
                    <a:pt x="2341" y="1115"/>
                    <a:pt x="2427" y="1223"/>
                  </a:cubicBezTo>
                  <a:cubicBezTo>
                    <a:pt x="2510" y="1327"/>
                    <a:pt x="2552" y="1410"/>
                    <a:pt x="2568" y="1410"/>
                  </a:cubicBezTo>
                  <a:cubicBezTo>
                    <a:pt x="2568" y="1410"/>
                    <a:pt x="2569" y="1410"/>
                    <a:pt x="2569" y="1410"/>
                  </a:cubicBezTo>
                  <a:cubicBezTo>
                    <a:pt x="2580" y="1406"/>
                    <a:pt x="2561" y="1309"/>
                    <a:pt x="2486" y="1182"/>
                  </a:cubicBezTo>
                  <a:cubicBezTo>
                    <a:pt x="2416" y="1053"/>
                    <a:pt x="2281" y="906"/>
                    <a:pt x="2121" y="792"/>
                  </a:cubicBezTo>
                  <a:cubicBezTo>
                    <a:pt x="1962" y="676"/>
                    <a:pt x="1786" y="590"/>
                    <a:pt x="1652" y="535"/>
                  </a:cubicBezTo>
                  <a:cubicBezTo>
                    <a:pt x="1517" y="479"/>
                    <a:pt x="1425" y="450"/>
                    <a:pt x="1425" y="450"/>
                  </a:cubicBezTo>
                  <a:lnTo>
                    <a:pt x="698" y="269"/>
                  </a:lnTo>
                  <a:cubicBezTo>
                    <a:pt x="519" y="219"/>
                    <a:pt x="347" y="157"/>
                    <a:pt x="221" y="98"/>
                  </a:cubicBezTo>
                  <a:cubicBezTo>
                    <a:pt x="110" y="46"/>
                    <a:pt x="34" y="0"/>
                    <a:pt x="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93;p41"/>
            <p:cNvSpPr/>
            <p:nvPr/>
          </p:nvSpPr>
          <p:spPr>
            <a:xfrm>
              <a:off x="1814275" y="3681225"/>
              <a:ext cx="53200" cy="36425"/>
            </a:xfrm>
            <a:custGeom>
              <a:avLst/>
              <a:gdLst/>
              <a:ahLst/>
              <a:cxnLst/>
              <a:rect l="l" t="t" r="r" b="b"/>
              <a:pathLst>
                <a:path w="2128" h="1457" extrusionOk="0">
                  <a:moveTo>
                    <a:pt x="2108" y="1"/>
                  </a:moveTo>
                  <a:cubicBezTo>
                    <a:pt x="2061" y="1"/>
                    <a:pt x="1784" y="138"/>
                    <a:pt x="1507" y="263"/>
                  </a:cubicBezTo>
                  <a:cubicBezTo>
                    <a:pt x="1357" y="329"/>
                    <a:pt x="1205" y="392"/>
                    <a:pt x="1091" y="433"/>
                  </a:cubicBezTo>
                  <a:cubicBezTo>
                    <a:pt x="976" y="473"/>
                    <a:pt x="900" y="496"/>
                    <a:pt x="900" y="496"/>
                  </a:cubicBezTo>
                  <a:cubicBezTo>
                    <a:pt x="900" y="496"/>
                    <a:pt x="826" y="521"/>
                    <a:pt x="705" y="571"/>
                  </a:cubicBezTo>
                  <a:cubicBezTo>
                    <a:pt x="584" y="616"/>
                    <a:pt x="422" y="720"/>
                    <a:pt x="315" y="855"/>
                  </a:cubicBezTo>
                  <a:cubicBezTo>
                    <a:pt x="203" y="990"/>
                    <a:pt x="126" y="1141"/>
                    <a:pt x="75" y="1255"/>
                  </a:cubicBezTo>
                  <a:cubicBezTo>
                    <a:pt x="25" y="1370"/>
                    <a:pt x="0" y="1450"/>
                    <a:pt x="11" y="1455"/>
                  </a:cubicBezTo>
                  <a:cubicBezTo>
                    <a:pt x="12" y="1456"/>
                    <a:pt x="13" y="1456"/>
                    <a:pt x="14" y="1456"/>
                  </a:cubicBezTo>
                  <a:cubicBezTo>
                    <a:pt x="47" y="1456"/>
                    <a:pt x="196" y="1163"/>
                    <a:pt x="412" y="947"/>
                  </a:cubicBezTo>
                  <a:cubicBezTo>
                    <a:pt x="523" y="837"/>
                    <a:pt x="655" y="768"/>
                    <a:pt x="766" y="734"/>
                  </a:cubicBezTo>
                  <a:cubicBezTo>
                    <a:pt x="884" y="700"/>
                    <a:pt x="960" y="675"/>
                    <a:pt x="960" y="675"/>
                  </a:cubicBezTo>
                  <a:cubicBezTo>
                    <a:pt x="960" y="675"/>
                    <a:pt x="1040" y="647"/>
                    <a:pt x="1156" y="594"/>
                  </a:cubicBezTo>
                  <a:cubicBezTo>
                    <a:pt x="1273" y="542"/>
                    <a:pt x="1422" y="467"/>
                    <a:pt x="1567" y="382"/>
                  </a:cubicBezTo>
                  <a:cubicBezTo>
                    <a:pt x="1855" y="215"/>
                    <a:pt x="2127" y="24"/>
                    <a:pt x="2115" y="3"/>
                  </a:cubicBezTo>
                  <a:cubicBezTo>
                    <a:pt x="2114" y="1"/>
                    <a:pt x="2112" y="1"/>
                    <a:pt x="21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94;p41"/>
            <p:cNvSpPr/>
            <p:nvPr/>
          </p:nvSpPr>
          <p:spPr>
            <a:xfrm>
              <a:off x="1645950" y="3682925"/>
              <a:ext cx="50550" cy="64925"/>
            </a:xfrm>
            <a:custGeom>
              <a:avLst/>
              <a:gdLst/>
              <a:ahLst/>
              <a:cxnLst/>
              <a:rect l="l" t="t" r="r" b="b"/>
              <a:pathLst>
                <a:path w="2022" h="2597" extrusionOk="0">
                  <a:moveTo>
                    <a:pt x="1591" y="0"/>
                  </a:moveTo>
                  <a:cubicBezTo>
                    <a:pt x="1152" y="0"/>
                    <a:pt x="724" y="513"/>
                    <a:pt x="523" y="842"/>
                  </a:cubicBezTo>
                  <a:cubicBezTo>
                    <a:pt x="249" y="1289"/>
                    <a:pt x="1" y="1986"/>
                    <a:pt x="169" y="2504"/>
                  </a:cubicBezTo>
                  <a:cubicBezTo>
                    <a:pt x="184" y="2553"/>
                    <a:pt x="235" y="2596"/>
                    <a:pt x="288" y="2596"/>
                  </a:cubicBezTo>
                  <a:cubicBezTo>
                    <a:pt x="307" y="2596"/>
                    <a:pt x="326" y="2591"/>
                    <a:pt x="344" y="2577"/>
                  </a:cubicBezTo>
                  <a:cubicBezTo>
                    <a:pt x="722" y="2293"/>
                    <a:pt x="861" y="1810"/>
                    <a:pt x="1124" y="1430"/>
                  </a:cubicBezTo>
                  <a:cubicBezTo>
                    <a:pt x="1257" y="1238"/>
                    <a:pt x="1394" y="1042"/>
                    <a:pt x="1567" y="884"/>
                  </a:cubicBezTo>
                  <a:cubicBezTo>
                    <a:pt x="1748" y="719"/>
                    <a:pt x="1919" y="622"/>
                    <a:pt x="1982" y="372"/>
                  </a:cubicBezTo>
                  <a:cubicBezTo>
                    <a:pt x="2022" y="219"/>
                    <a:pt x="1932" y="94"/>
                    <a:pt x="1794" y="40"/>
                  </a:cubicBezTo>
                  <a:cubicBezTo>
                    <a:pt x="1726" y="13"/>
                    <a:pt x="1659" y="0"/>
                    <a:pt x="159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995;p41"/>
            <p:cNvSpPr/>
            <p:nvPr/>
          </p:nvSpPr>
          <p:spPr>
            <a:xfrm>
              <a:off x="1702375" y="3684250"/>
              <a:ext cx="10275" cy="7975"/>
            </a:xfrm>
            <a:custGeom>
              <a:avLst/>
              <a:gdLst/>
              <a:ahLst/>
              <a:cxnLst/>
              <a:rect l="l" t="t" r="r" b="b"/>
              <a:pathLst>
                <a:path w="411" h="319" extrusionOk="0">
                  <a:moveTo>
                    <a:pt x="205" y="0"/>
                  </a:moveTo>
                  <a:cubicBezTo>
                    <a:pt x="1" y="0"/>
                    <a:pt x="0" y="319"/>
                    <a:pt x="205" y="319"/>
                  </a:cubicBezTo>
                  <a:cubicBezTo>
                    <a:pt x="411" y="319"/>
                    <a:pt x="411" y="0"/>
                    <a:pt x="20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96;p41"/>
            <p:cNvSpPr/>
            <p:nvPr/>
          </p:nvSpPr>
          <p:spPr>
            <a:xfrm>
              <a:off x="1881050" y="3681175"/>
              <a:ext cx="62275" cy="43400"/>
            </a:xfrm>
            <a:custGeom>
              <a:avLst/>
              <a:gdLst/>
              <a:ahLst/>
              <a:cxnLst/>
              <a:rect l="l" t="t" r="r" b="b"/>
              <a:pathLst>
                <a:path w="2491" h="1736" extrusionOk="0">
                  <a:moveTo>
                    <a:pt x="293" y="1"/>
                  </a:moveTo>
                  <a:cubicBezTo>
                    <a:pt x="61" y="1"/>
                    <a:pt x="1" y="386"/>
                    <a:pt x="242" y="424"/>
                  </a:cubicBezTo>
                  <a:cubicBezTo>
                    <a:pt x="649" y="485"/>
                    <a:pt x="1025" y="643"/>
                    <a:pt x="1329" y="926"/>
                  </a:cubicBezTo>
                  <a:cubicBezTo>
                    <a:pt x="1590" y="1168"/>
                    <a:pt x="1715" y="1554"/>
                    <a:pt x="2048" y="1711"/>
                  </a:cubicBezTo>
                  <a:cubicBezTo>
                    <a:pt x="2083" y="1727"/>
                    <a:pt x="2119" y="1736"/>
                    <a:pt x="2154" y="1736"/>
                  </a:cubicBezTo>
                  <a:cubicBezTo>
                    <a:pt x="2242" y="1736"/>
                    <a:pt x="2323" y="1685"/>
                    <a:pt x="2352" y="1587"/>
                  </a:cubicBezTo>
                  <a:cubicBezTo>
                    <a:pt x="2490" y="1107"/>
                    <a:pt x="2036" y="714"/>
                    <a:pt x="1686" y="463"/>
                  </a:cubicBezTo>
                  <a:cubicBezTo>
                    <a:pt x="1277" y="170"/>
                    <a:pt x="800" y="17"/>
                    <a:pt x="300" y="1"/>
                  </a:cubicBezTo>
                  <a:cubicBezTo>
                    <a:pt x="298" y="1"/>
                    <a:pt x="295" y="1"/>
                    <a:pt x="293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97;p41"/>
            <p:cNvSpPr/>
            <p:nvPr/>
          </p:nvSpPr>
          <p:spPr>
            <a:xfrm>
              <a:off x="1939850" y="3731500"/>
              <a:ext cx="11175" cy="12125"/>
            </a:xfrm>
            <a:custGeom>
              <a:avLst/>
              <a:gdLst/>
              <a:ahLst/>
              <a:cxnLst/>
              <a:rect l="l" t="t" r="r" b="b"/>
              <a:pathLst>
                <a:path w="447" h="485" extrusionOk="0">
                  <a:moveTo>
                    <a:pt x="155" y="1"/>
                  </a:moveTo>
                  <a:cubicBezTo>
                    <a:pt x="76" y="1"/>
                    <a:pt x="0" y="86"/>
                    <a:pt x="17" y="175"/>
                  </a:cubicBezTo>
                  <a:cubicBezTo>
                    <a:pt x="45" y="314"/>
                    <a:pt x="101" y="468"/>
                    <a:pt x="261" y="484"/>
                  </a:cubicBezTo>
                  <a:cubicBezTo>
                    <a:pt x="264" y="485"/>
                    <a:pt x="266" y="485"/>
                    <a:pt x="269" y="485"/>
                  </a:cubicBezTo>
                  <a:cubicBezTo>
                    <a:pt x="307" y="485"/>
                    <a:pt x="344" y="457"/>
                    <a:pt x="363" y="426"/>
                  </a:cubicBezTo>
                  <a:cubicBezTo>
                    <a:pt x="446" y="288"/>
                    <a:pt x="331" y="142"/>
                    <a:pt x="242" y="43"/>
                  </a:cubicBezTo>
                  <a:cubicBezTo>
                    <a:pt x="216" y="13"/>
                    <a:pt x="185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98;p41"/>
            <p:cNvSpPr/>
            <p:nvPr/>
          </p:nvSpPr>
          <p:spPr>
            <a:xfrm>
              <a:off x="1731550" y="3742875"/>
              <a:ext cx="62525" cy="22575"/>
            </a:xfrm>
            <a:custGeom>
              <a:avLst/>
              <a:gdLst/>
              <a:ahLst/>
              <a:cxnLst/>
              <a:rect l="l" t="t" r="r" b="b"/>
              <a:pathLst>
                <a:path w="2501" h="903" extrusionOk="0">
                  <a:moveTo>
                    <a:pt x="10" y="0"/>
                  </a:moveTo>
                  <a:cubicBezTo>
                    <a:pt x="4" y="0"/>
                    <a:pt x="0" y="9"/>
                    <a:pt x="5" y="14"/>
                  </a:cubicBezTo>
                  <a:cubicBezTo>
                    <a:pt x="495" y="519"/>
                    <a:pt x="1129" y="903"/>
                    <a:pt x="1819" y="903"/>
                  </a:cubicBezTo>
                  <a:cubicBezTo>
                    <a:pt x="2008" y="903"/>
                    <a:pt x="2201" y="874"/>
                    <a:pt x="2396" y="811"/>
                  </a:cubicBezTo>
                  <a:cubicBezTo>
                    <a:pt x="2501" y="777"/>
                    <a:pt x="2477" y="632"/>
                    <a:pt x="2371" y="623"/>
                  </a:cubicBezTo>
                  <a:cubicBezTo>
                    <a:pt x="1550" y="558"/>
                    <a:pt x="716" y="483"/>
                    <a:pt x="14" y="2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99;p41"/>
            <p:cNvSpPr/>
            <p:nvPr/>
          </p:nvSpPr>
          <p:spPr>
            <a:xfrm>
              <a:off x="1668700" y="3743150"/>
              <a:ext cx="16125" cy="45475"/>
            </a:xfrm>
            <a:custGeom>
              <a:avLst/>
              <a:gdLst/>
              <a:ahLst/>
              <a:cxnLst/>
              <a:rect l="l" t="t" r="r" b="b"/>
              <a:pathLst>
                <a:path w="645" h="1819" extrusionOk="0">
                  <a:moveTo>
                    <a:pt x="615" y="0"/>
                  </a:moveTo>
                  <a:cubicBezTo>
                    <a:pt x="583" y="0"/>
                    <a:pt x="441" y="189"/>
                    <a:pt x="326" y="396"/>
                  </a:cubicBezTo>
                  <a:cubicBezTo>
                    <a:pt x="206" y="614"/>
                    <a:pt x="119" y="848"/>
                    <a:pt x="119" y="848"/>
                  </a:cubicBezTo>
                  <a:cubicBezTo>
                    <a:pt x="119" y="848"/>
                    <a:pt x="54" y="1089"/>
                    <a:pt x="26" y="1335"/>
                  </a:cubicBezTo>
                  <a:cubicBezTo>
                    <a:pt x="1" y="1547"/>
                    <a:pt x="5" y="1756"/>
                    <a:pt x="23" y="1814"/>
                  </a:cubicBezTo>
                  <a:cubicBezTo>
                    <a:pt x="32" y="1815"/>
                    <a:pt x="38" y="1816"/>
                    <a:pt x="46" y="1819"/>
                  </a:cubicBezTo>
                  <a:cubicBezTo>
                    <a:pt x="74" y="1770"/>
                    <a:pt x="114" y="1563"/>
                    <a:pt x="170" y="1363"/>
                  </a:cubicBezTo>
                  <a:cubicBezTo>
                    <a:pt x="233" y="1133"/>
                    <a:pt x="316" y="912"/>
                    <a:pt x="316" y="912"/>
                  </a:cubicBezTo>
                  <a:cubicBezTo>
                    <a:pt x="316" y="912"/>
                    <a:pt x="377" y="683"/>
                    <a:pt x="459" y="459"/>
                  </a:cubicBezTo>
                  <a:cubicBezTo>
                    <a:pt x="540" y="233"/>
                    <a:pt x="644" y="15"/>
                    <a:pt x="619" y="1"/>
                  </a:cubicBezTo>
                  <a:cubicBezTo>
                    <a:pt x="618" y="0"/>
                    <a:pt x="616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000;p41"/>
            <p:cNvSpPr/>
            <p:nvPr/>
          </p:nvSpPr>
          <p:spPr>
            <a:xfrm>
              <a:off x="1903800" y="3745525"/>
              <a:ext cx="19550" cy="40700"/>
            </a:xfrm>
            <a:custGeom>
              <a:avLst/>
              <a:gdLst/>
              <a:ahLst/>
              <a:cxnLst/>
              <a:rect l="l" t="t" r="r" b="b"/>
              <a:pathLst>
                <a:path w="782" h="1628" extrusionOk="0">
                  <a:moveTo>
                    <a:pt x="28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20"/>
                    <a:pt x="143" y="234"/>
                    <a:pt x="253" y="463"/>
                  </a:cubicBezTo>
                  <a:cubicBezTo>
                    <a:pt x="365" y="691"/>
                    <a:pt x="443" y="930"/>
                    <a:pt x="443" y="930"/>
                  </a:cubicBezTo>
                  <a:cubicBezTo>
                    <a:pt x="443" y="930"/>
                    <a:pt x="546" y="1159"/>
                    <a:pt x="616" y="1403"/>
                  </a:cubicBezTo>
                  <a:cubicBezTo>
                    <a:pt x="639" y="1480"/>
                    <a:pt x="659" y="1558"/>
                    <a:pt x="676" y="1628"/>
                  </a:cubicBezTo>
                  <a:cubicBezTo>
                    <a:pt x="711" y="1619"/>
                    <a:pt x="746" y="1612"/>
                    <a:pt x="781" y="1603"/>
                  </a:cubicBezTo>
                  <a:cubicBezTo>
                    <a:pt x="778" y="1532"/>
                    <a:pt x="772" y="1453"/>
                    <a:pt x="760" y="1372"/>
                  </a:cubicBezTo>
                  <a:cubicBezTo>
                    <a:pt x="723" y="1110"/>
                    <a:pt x="636" y="856"/>
                    <a:pt x="636" y="856"/>
                  </a:cubicBezTo>
                  <a:cubicBezTo>
                    <a:pt x="636" y="856"/>
                    <a:pt x="530" y="609"/>
                    <a:pt x="381" y="391"/>
                  </a:cubicBezTo>
                  <a:cubicBezTo>
                    <a:pt x="240" y="180"/>
                    <a:pt x="63" y="1"/>
                    <a:pt x="2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001;p41"/>
            <p:cNvSpPr/>
            <p:nvPr/>
          </p:nvSpPr>
          <p:spPr>
            <a:xfrm>
              <a:off x="1573300" y="3429100"/>
              <a:ext cx="98550" cy="89200"/>
            </a:xfrm>
            <a:custGeom>
              <a:avLst/>
              <a:gdLst/>
              <a:ahLst/>
              <a:cxnLst/>
              <a:rect l="l" t="t" r="r" b="b"/>
              <a:pathLst>
                <a:path w="3942" h="3568" extrusionOk="0">
                  <a:moveTo>
                    <a:pt x="1749" y="0"/>
                  </a:moveTo>
                  <a:cubicBezTo>
                    <a:pt x="1619" y="0"/>
                    <a:pt x="1473" y="28"/>
                    <a:pt x="1317" y="103"/>
                  </a:cubicBezTo>
                  <a:cubicBezTo>
                    <a:pt x="579" y="455"/>
                    <a:pt x="0" y="2294"/>
                    <a:pt x="2154" y="3388"/>
                  </a:cubicBezTo>
                  <a:cubicBezTo>
                    <a:pt x="2398" y="3512"/>
                    <a:pt x="2592" y="3567"/>
                    <a:pt x="2745" y="3567"/>
                  </a:cubicBezTo>
                  <a:cubicBezTo>
                    <a:pt x="3942" y="3567"/>
                    <a:pt x="2603" y="209"/>
                    <a:pt x="2350" y="209"/>
                  </a:cubicBezTo>
                  <a:cubicBezTo>
                    <a:pt x="2348" y="209"/>
                    <a:pt x="2347" y="209"/>
                    <a:pt x="2346" y="209"/>
                  </a:cubicBezTo>
                  <a:cubicBezTo>
                    <a:pt x="2346" y="209"/>
                    <a:pt x="2108" y="0"/>
                    <a:pt x="1749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002;p41"/>
            <p:cNvSpPr/>
            <p:nvPr/>
          </p:nvSpPr>
          <p:spPr>
            <a:xfrm>
              <a:off x="1573300" y="3424625"/>
              <a:ext cx="107750" cy="116600"/>
            </a:xfrm>
            <a:custGeom>
              <a:avLst/>
              <a:gdLst/>
              <a:ahLst/>
              <a:cxnLst/>
              <a:rect l="l" t="t" r="r" b="b"/>
              <a:pathLst>
                <a:path w="4310" h="4664" extrusionOk="0">
                  <a:moveTo>
                    <a:pt x="2346" y="388"/>
                  </a:moveTo>
                  <a:cubicBezTo>
                    <a:pt x="2346" y="388"/>
                    <a:pt x="1903" y="0"/>
                    <a:pt x="1317" y="282"/>
                  </a:cubicBezTo>
                  <a:cubicBezTo>
                    <a:pt x="579" y="634"/>
                    <a:pt x="0" y="2473"/>
                    <a:pt x="2154" y="3567"/>
                  </a:cubicBezTo>
                  <a:cubicBezTo>
                    <a:pt x="4310" y="4664"/>
                    <a:pt x="2622" y="354"/>
                    <a:pt x="2346" y="388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003;p41"/>
            <p:cNvSpPr/>
            <p:nvPr/>
          </p:nvSpPr>
          <p:spPr>
            <a:xfrm>
              <a:off x="1584975" y="3429900"/>
              <a:ext cx="96075" cy="111325"/>
            </a:xfrm>
            <a:custGeom>
              <a:avLst/>
              <a:gdLst/>
              <a:ahLst/>
              <a:cxnLst/>
              <a:rect l="l" t="t" r="r" b="b"/>
              <a:pathLst>
                <a:path w="3843" h="4453" extrusionOk="0">
                  <a:moveTo>
                    <a:pt x="1879" y="177"/>
                  </a:moveTo>
                  <a:cubicBezTo>
                    <a:pt x="1879" y="177"/>
                    <a:pt x="1743" y="58"/>
                    <a:pt x="1523" y="0"/>
                  </a:cubicBezTo>
                  <a:cubicBezTo>
                    <a:pt x="1645" y="488"/>
                    <a:pt x="1540" y="1761"/>
                    <a:pt x="791" y="1540"/>
                  </a:cubicBezTo>
                  <a:cubicBezTo>
                    <a:pt x="310" y="1399"/>
                    <a:pt x="275" y="991"/>
                    <a:pt x="331" y="652"/>
                  </a:cubicBezTo>
                  <a:cubicBezTo>
                    <a:pt x="1" y="1378"/>
                    <a:pt x="126" y="2563"/>
                    <a:pt x="1687" y="3359"/>
                  </a:cubicBezTo>
                  <a:cubicBezTo>
                    <a:pt x="3843" y="4453"/>
                    <a:pt x="2155" y="143"/>
                    <a:pt x="1879" y="1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004;p41"/>
            <p:cNvSpPr/>
            <p:nvPr/>
          </p:nvSpPr>
          <p:spPr>
            <a:xfrm>
              <a:off x="1602400" y="3435400"/>
              <a:ext cx="14025" cy="9175"/>
            </a:xfrm>
            <a:custGeom>
              <a:avLst/>
              <a:gdLst/>
              <a:ahLst/>
              <a:cxnLst/>
              <a:rect l="l" t="t" r="r" b="b"/>
              <a:pathLst>
                <a:path w="561" h="367" extrusionOk="0">
                  <a:moveTo>
                    <a:pt x="412" y="1"/>
                  </a:moveTo>
                  <a:cubicBezTo>
                    <a:pt x="354" y="1"/>
                    <a:pt x="282" y="21"/>
                    <a:pt x="212" y="60"/>
                  </a:cubicBezTo>
                  <a:cubicBezTo>
                    <a:pt x="78" y="135"/>
                    <a:pt x="1" y="251"/>
                    <a:pt x="40" y="318"/>
                  </a:cubicBezTo>
                  <a:cubicBezTo>
                    <a:pt x="58" y="351"/>
                    <a:pt x="97" y="367"/>
                    <a:pt x="149" y="367"/>
                  </a:cubicBezTo>
                  <a:cubicBezTo>
                    <a:pt x="207" y="367"/>
                    <a:pt x="279" y="346"/>
                    <a:pt x="350" y="307"/>
                  </a:cubicBezTo>
                  <a:cubicBezTo>
                    <a:pt x="483" y="232"/>
                    <a:pt x="560" y="117"/>
                    <a:pt x="522" y="49"/>
                  </a:cubicBezTo>
                  <a:cubicBezTo>
                    <a:pt x="504" y="17"/>
                    <a:pt x="463" y="1"/>
                    <a:pt x="41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005;p41"/>
            <p:cNvSpPr/>
            <p:nvPr/>
          </p:nvSpPr>
          <p:spPr>
            <a:xfrm>
              <a:off x="1605700" y="3452250"/>
              <a:ext cx="32750" cy="43600"/>
            </a:xfrm>
            <a:custGeom>
              <a:avLst/>
              <a:gdLst/>
              <a:ahLst/>
              <a:cxnLst/>
              <a:rect l="l" t="t" r="r" b="b"/>
              <a:pathLst>
                <a:path w="1310" h="1744" extrusionOk="0">
                  <a:moveTo>
                    <a:pt x="294" y="1"/>
                  </a:moveTo>
                  <a:cubicBezTo>
                    <a:pt x="268" y="1"/>
                    <a:pt x="242" y="3"/>
                    <a:pt x="218" y="7"/>
                  </a:cubicBezTo>
                  <a:cubicBezTo>
                    <a:pt x="74" y="29"/>
                    <a:pt x="1" y="99"/>
                    <a:pt x="9" y="109"/>
                  </a:cubicBezTo>
                  <a:cubicBezTo>
                    <a:pt x="10" y="110"/>
                    <a:pt x="12" y="111"/>
                    <a:pt x="15" y="111"/>
                  </a:cubicBezTo>
                  <a:cubicBezTo>
                    <a:pt x="36" y="111"/>
                    <a:pt x="103" y="85"/>
                    <a:pt x="200" y="85"/>
                  </a:cubicBezTo>
                  <a:cubicBezTo>
                    <a:pt x="208" y="85"/>
                    <a:pt x="216" y="85"/>
                    <a:pt x="223" y="85"/>
                  </a:cubicBezTo>
                  <a:cubicBezTo>
                    <a:pt x="348" y="87"/>
                    <a:pt x="508" y="147"/>
                    <a:pt x="633" y="256"/>
                  </a:cubicBezTo>
                  <a:cubicBezTo>
                    <a:pt x="760" y="362"/>
                    <a:pt x="848" y="506"/>
                    <a:pt x="904" y="619"/>
                  </a:cubicBezTo>
                  <a:cubicBezTo>
                    <a:pt x="960" y="734"/>
                    <a:pt x="991" y="815"/>
                    <a:pt x="991" y="815"/>
                  </a:cubicBezTo>
                  <a:cubicBezTo>
                    <a:pt x="991" y="815"/>
                    <a:pt x="993" y="821"/>
                    <a:pt x="1003" y="843"/>
                  </a:cubicBezTo>
                  <a:cubicBezTo>
                    <a:pt x="1003" y="843"/>
                    <a:pt x="1006" y="843"/>
                    <a:pt x="1007" y="846"/>
                  </a:cubicBezTo>
                  <a:cubicBezTo>
                    <a:pt x="1008" y="847"/>
                    <a:pt x="1009" y="848"/>
                    <a:pt x="1007" y="852"/>
                  </a:cubicBezTo>
                  <a:cubicBezTo>
                    <a:pt x="1007" y="851"/>
                    <a:pt x="1008" y="851"/>
                    <a:pt x="1008" y="851"/>
                  </a:cubicBezTo>
                  <a:cubicBezTo>
                    <a:pt x="1011" y="851"/>
                    <a:pt x="970" y="859"/>
                    <a:pt x="944" y="867"/>
                  </a:cubicBezTo>
                  <a:cubicBezTo>
                    <a:pt x="912" y="877"/>
                    <a:pt x="879" y="890"/>
                    <a:pt x="846" y="910"/>
                  </a:cubicBezTo>
                  <a:cubicBezTo>
                    <a:pt x="709" y="980"/>
                    <a:pt x="599" y="1180"/>
                    <a:pt x="671" y="1357"/>
                  </a:cubicBezTo>
                  <a:cubicBezTo>
                    <a:pt x="705" y="1441"/>
                    <a:pt x="767" y="1494"/>
                    <a:pt x="816" y="1537"/>
                  </a:cubicBezTo>
                  <a:cubicBezTo>
                    <a:pt x="867" y="1577"/>
                    <a:pt x="912" y="1617"/>
                    <a:pt x="952" y="1650"/>
                  </a:cubicBezTo>
                  <a:cubicBezTo>
                    <a:pt x="1024" y="1707"/>
                    <a:pt x="1076" y="1744"/>
                    <a:pt x="1092" y="1744"/>
                  </a:cubicBezTo>
                  <a:cubicBezTo>
                    <a:pt x="1094" y="1744"/>
                    <a:pt x="1095" y="1743"/>
                    <a:pt x="1096" y="1742"/>
                  </a:cubicBezTo>
                  <a:cubicBezTo>
                    <a:pt x="1104" y="1734"/>
                    <a:pt x="1065" y="1678"/>
                    <a:pt x="1000" y="1603"/>
                  </a:cubicBezTo>
                  <a:cubicBezTo>
                    <a:pt x="943" y="1523"/>
                    <a:pt x="821" y="1418"/>
                    <a:pt x="790" y="1316"/>
                  </a:cubicBezTo>
                  <a:cubicBezTo>
                    <a:pt x="763" y="1213"/>
                    <a:pt x="841" y="1098"/>
                    <a:pt x="926" y="1066"/>
                  </a:cubicBezTo>
                  <a:cubicBezTo>
                    <a:pt x="947" y="1055"/>
                    <a:pt x="968" y="1049"/>
                    <a:pt x="990" y="1044"/>
                  </a:cubicBezTo>
                  <a:cubicBezTo>
                    <a:pt x="1013" y="1040"/>
                    <a:pt x="1017" y="1038"/>
                    <a:pt x="1075" y="1037"/>
                  </a:cubicBezTo>
                  <a:cubicBezTo>
                    <a:pt x="1166" y="1041"/>
                    <a:pt x="1262" y="1059"/>
                    <a:pt x="1309" y="1065"/>
                  </a:cubicBezTo>
                  <a:cubicBezTo>
                    <a:pt x="1195" y="779"/>
                    <a:pt x="1177" y="734"/>
                    <a:pt x="1177" y="734"/>
                  </a:cubicBezTo>
                  <a:cubicBezTo>
                    <a:pt x="1177" y="734"/>
                    <a:pt x="1140" y="650"/>
                    <a:pt x="1067" y="530"/>
                  </a:cubicBezTo>
                  <a:cubicBezTo>
                    <a:pt x="997" y="409"/>
                    <a:pt x="880" y="250"/>
                    <a:pt x="719" y="142"/>
                  </a:cubicBezTo>
                  <a:cubicBezTo>
                    <a:pt x="588" y="49"/>
                    <a:pt x="427" y="1"/>
                    <a:pt x="2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006;p41"/>
            <p:cNvSpPr/>
            <p:nvPr/>
          </p:nvSpPr>
          <p:spPr>
            <a:xfrm>
              <a:off x="1904600" y="3429550"/>
              <a:ext cx="98650" cy="89150"/>
            </a:xfrm>
            <a:custGeom>
              <a:avLst/>
              <a:gdLst/>
              <a:ahLst/>
              <a:cxnLst/>
              <a:rect l="l" t="t" r="r" b="b"/>
              <a:pathLst>
                <a:path w="3946" h="3566" extrusionOk="0">
                  <a:moveTo>
                    <a:pt x="2202" y="1"/>
                  </a:moveTo>
                  <a:cubicBezTo>
                    <a:pt x="1844" y="1"/>
                    <a:pt x="1606" y="208"/>
                    <a:pt x="1606" y="208"/>
                  </a:cubicBezTo>
                  <a:cubicBezTo>
                    <a:pt x="1605" y="208"/>
                    <a:pt x="1604" y="208"/>
                    <a:pt x="1603" y="208"/>
                  </a:cubicBezTo>
                  <a:cubicBezTo>
                    <a:pt x="1349" y="208"/>
                    <a:pt x="1" y="3566"/>
                    <a:pt x="1200" y="3566"/>
                  </a:cubicBezTo>
                  <a:cubicBezTo>
                    <a:pt x="1353" y="3566"/>
                    <a:pt x="1546" y="3512"/>
                    <a:pt x="1788" y="3390"/>
                  </a:cubicBezTo>
                  <a:cubicBezTo>
                    <a:pt x="3946" y="2301"/>
                    <a:pt x="3371" y="459"/>
                    <a:pt x="2635" y="104"/>
                  </a:cubicBezTo>
                  <a:cubicBezTo>
                    <a:pt x="2479" y="28"/>
                    <a:pt x="2332" y="1"/>
                    <a:pt x="220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007;p41"/>
            <p:cNvSpPr/>
            <p:nvPr/>
          </p:nvSpPr>
          <p:spPr>
            <a:xfrm>
              <a:off x="1895375" y="3425075"/>
              <a:ext cx="107875" cy="116425"/>
            </a:xfrm>
            <a:custGeom>
              <a:avLst/>
              <a:gdLst/>
              <a:ahLst/>
              <a:cxnLst/>
              <a:rect l="l" t="t" r="r" b="b"/>
              <a:pathLst>
                <a:path w="4315" h="4657" extrusionOk="0">
                  <a:moveTo>
                    <a:pt x="1975" y="387"/>
                  </a:moveTo>
                  <a:cubicBezTo>
                    <a:pt x="1975" y="387"/>
                    <a:pt x="2419" y="0"/>
                    <a:pt x="3004" y="283"/>
                  </a:cubicBezTo>
                  <a:cubicBezTo>
                    <a:pt x="3740" y="638"/>
                    <a:pt x="4315" y="2480"/>
                    <a:pt x="2157" y="3569"/>
                  </a:cubicBezTo>
                  <a:cubicBezTo>
                    <a:pt x="1" y="4657"/>
                    <a:pt x="1699" y="352"/>
                    <a:pt x="1975" y="38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008;p41"/>
            <p:cNvSpPr/>
            <p:nvPr/>
          </p:nvSpPr>
          <p:spPr>
            <a:xfrm>
              <a:off x="1904600" y="3430350"/>
              <a:ext cx="87050" cy="88350"/>
            </a:xfrm>
            <a:custGeom>
              <a:avLst/>
              <a:gdLst/>
              <a:ahLst/>
              <a:cxnLst/>
              <a:rect l="l" t="t" r="r" b="b"/>
              <a:pathLst>
                <a:path w="3482" h="3534" extrusionOk="0">
                  <a:moveTo>
                    <a:pt x="1963" y="0"/>
                  </a:moveTo>
                  <a:cubicBezTo>
                    <a:pt x="1741" y="59"/>
                    <a:pt x="1606" y="176"/>
                    <a:pt x="1606" y="176"/>
                  </a:cubicBezTo>
                  <a:cubicBezTo>
                    <a:pt x="1605" y="176"/>
                    <a:pt x="1604" y="176"/>
                    <a:pt x="1603" y="176"/>
                  </a:cubicBezTo>
                  <a:cubicBezTo>
                    <a:pt x="1349" y="176"/>
                    <a:pt x="1" y="3533"/>
                    <a:pt x="1200" y="3533"/>
                  </a:cubicBezTo>
                  <a:cubicBezTo>
                    <a:pt x="1352" y="3533"/>
                    <a:pt x="1546" y="3479"/>
                    <a:pt x="1788" y="3357"/>
                  </a:cubicBezTo>
                  <a:cubicBezTo>
                    <a:pt x="3353" y="2567"/>
                    <a:pt x="3481" y="1381"/>
                    <a:pt x="3152" y="655"/>
                  </a:cubicBezTo>
                  <a:lnTo>
                    <a:pt x="3152" y="655"/>
                  </a:lnTo>
                  <a:cubicBezTo>
                    <a:pt x="3211" y="993"/>
                    <a:pt x="3172" y="1401"/>
                    <a:pt x="2691" y="1541"/>
                  </a:cubicBezTo>
                  <a:cubicBezTo>
                    <a:pt x="2632" y="1558"/>
                    <a:pt x="2578" y="1566"/>
                    <a:pt x="2527" y="1566"/>
                  </a:cubicBezTo>
                  <a:cubicBezTo>
                    <a:pt x="1927" y="1566"/>
                    <a:pt x="1850" y="448"/>
                    <a:pt x="1963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009;p41"/>
            <p:cNvSpPr/>
            <p:nvPr/>
          </p:nvSpPr>
          <p:spPr>
            <a:xfrm>
              <a:off x="1960275" y="3435850"/>
              <a:ext cx="14000" cy="9225"/>
            </a:xfrm>
            <a:custGeom>
              <a:avLst/>
              <a:gdLst/>
              <a:ahLst/>
              <a:cxnLst/>
              <a:rect l="l" t="t" r="r" b="b"/>
              <a:pathLst>
                <a:path w="560" h="369" extrusionOk="0">
                  <a:moveTo>
                    <a:pt x="147" y="1"/>
                  </a:moveTo>
                  <a:cubicBezTo>
                    <a:pt x="97" y="1"/>
                    <a:pt x="57" y="16"/>
                    <a:pt x="40" y="48"/>
                  </a:cubicBezTo>
                  <a:cubicBezTo>
                    <a:pt x="0" y="116"/>
                    <a:pt x="78" y="232"/>
                    <a:pt x="211" y="308"/>
                  </a:cubicBezTo>
                  <a:cubicBezTo>
                    <a:pt x="282" y="348"/>
                    <a:pt x="354" y="368"/>
                    <a:pt x="412" y="368"/>
                  </a:cubicBezTo>
                  <a:cubicBezTo>
                    <a:pt x="463" y="368"/>
                    <a:pt x="503" y="353"/>
                    <a:pt x="521" y="321"/>
                  </a:cubicBezTo>
                  <a:cubicBezTo>
                    <a:pt x="560" y="253"/>
                    <a:pt x="483" y="137"/>
                    <a:pt x="350" y="62"/>
                  </a:cubicBezTo>
                  <a:cubicBezTo>
                    <a:pt x="278" y="22"/>
                    <a:pt x="205" y="1"/>
                    <a:pt x="147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010;p41"/>
            <p:cNvSpPr/>
            <p:nvPr/>
          </p:nvSpPr>
          <p:spPr>
            <a:xfrm>
              <a:off x="1938150" y="3452575"/>
              <a:ext cx="32850" cy="43675"/>
            </a:xfrm>
            <a:custGeom>
              <a:avLst/>
              <a:gdLst/>
              <a:ahLst/>
              <a:cxnLst/>
              <a:rect l="l" t="t" r="r" b="b"/>
              <a:pathLst>
                <a:path w="1314" h="1747" extrusionOk="0">
                  <a:moveTo>
                    <a:pt x="1015" y="1"/>
                  </a:moveTo>
                  <a:cubicBezTo>
                    <a:pt x="883" y="1"/>
                    <a:pt x="724" y="49"/>
                    <a:pt x="594" y="141"/>
                  </a:cubicBezTo>
                  <a:cubicBezTo>
                    <a:pt x="432" y="248"/>
                    <a:pt x="315" y="408"/>
                    <a:pt x="244" y="526"/>
                  </a:cubicBezTo>
                  <a:cubicBezTo>
                    <a:pt x="171" y="648"/>
                    <a:pt x="134" y="732"/>
                    <a:pt x="134" y="732"/>
                  </a:cubicBezTo>
                  <a:cubicBezTo>
                    <a:pt x="134" y="732"/>
                    <a:pt x="116" y="777"/>
                    <a:pt x="1" y="1062"/>
                  </a:cubicBezTo>
                  <a:cubicBezTo>
                    <a:pt x="48" y="1057"/>
                    <a:pt x="144" y="1038"/>
                    <a:pt x="235" y="1035"/>
                  </a:cubicBezTo>
                  <a:cubicBezTo>
                    <a:pt x="293" y="1036"/>
                    <a:pt x="297" y="1038"/>
                    <a:pt x="320" y="1042"/>
                  </a:cubicBezTo>
                  <a:cubicBezTo>
                    <a:pt x="342" y="1046"/>
                    <a:pt x="363" y="1053"/>
                    <a:pt x="384" y="1063"/>
                  </a:cubicBezTo>
                  <a:cubicBezTo>
                    <a:pt x="469" y="1095"/>
                    <a:pt x="547" y="1211"/>
                    <a:pt x="520" y="1315"/>
                  </a:cubicBezTo>
                  <a:cubicBezTo>
                    <a:pt x="489" y="1418"/>
                    <a:pt x="366" y="1521"/>
                    <a:pt x="309" y="1601"/>
                  </a:cubicBezTo>
                  <a:cubicBezTo>
                    <a:pt x="243" y="1681"/>
                    <a:pt x="203" y="1737"/>
                    <a:pt x="213" y="1745"/>
                  </a:cubicBezTo>
                  <a:cubicBezTo>
                    <a:pt x="214" y="1746"/>
                    <a:pt x="215" y="1747"/>
                    <a:pt x="217" y="1747"/>
                  </a:cubicBezTo>
                  <a:cubicBezTo>
                    <a:pt x="233" y="1747"/>
                    <a:pt x="285" y="1710"/>
                    <a:pt x="357" y="1653"/>
                  </a:cubicBezTo>
                  <a:cubicBezTo>
                    <a:pt x="397" y="1618"/>
                    <a:pt x="442" y="1582"/>
                    <a:pt x="493" y="1539"/>
                  </a:cubicBezTo>
                  <a:cubicBezTo>
                    <a:pt x="542" y="1496"/>
                    <a:pt x="603" y="1445"/>
                    <a:pt x="639" y="1360"/>
                  </a:cubicBezTo>
                  <a:cubicBezTo>
                    <a:pt x="711" y="1183"/>
                    <a:pt x="602" y="983"/>
                    <a:pt x="466" y="912"/>
                  </a:cubicBezTo>
                  <a:cubicBezTo>
                    <a:pt x="432" y="892"/>
                    <a:pt x="399" y="878"/>
                    <a:pt x="368" y="868"/>
                  </a:cubicBezTo>
                  <a:cubicBezTo>
                    <a:pt x="341" y="859"/>
                    <a:pt x="296" y="850"/>
                    <a:pt x="307" y="850"/>
                  </a:cubicBezTo>
                  <a:cubicBezTo>
                    <a:pt x="303" y="848"/>
                    <a:pt x="304" y="847"/>
                    <a:pt x="307" y="845"/>
                  </a:cubicBezTo>
                  <a:cubicBezTo>
                    <a:pt x="308" y="843"/>
                    <a:pt x="309" y="843"/>
                    <a:pt x="309" y="843"/>
                  </a:cubicBezTo>
                  <a:cubicBezTo>
                    <a:pt x="319" y="819"/>
                    <a:pt x="323" y="815"/>
                    <a:pt x="323" y="815"/>
                  </a:cubicBezTo>
                  <a:cubicBezTo>
                    <a:pt x="323" y="815"/>
                    <a:pt x="352" y="733"/>
                    <a:pt x="409" y="619"/>
                  </a:cubicBezTo>
                  <a:cubicBezTo>
                    <a:pt x="466" y="505"/>
                    <a:pt x="554" y="362"/>
                    <a:pt x="681" y="257"/>
                  </a:cubicBezTo>
                  <a:cubicBezTo>
                    <a:pt x="805" y="147"/>
                    <a:pt x="965" y="88"/>
                    <a:pt x="1091" y="87"/>
                  </a:cubicBezTo>
                  <a:cubicBezTo>
                    <a:pt x="1098" y="87"/>
                    <a:pt x="1106" y="87"/>
                    <a:pt x="1113" y="87"/>
                  </a:cubicBezTo>
                  <a:cubicBezTo>
                    <a:pt x="1208" y="87"/>
                    <a:pt x="1275" y="113"/>
                    <a:pt x="1298" y="113"/>
                  </a:cubicBezTo>
                  <a:cubicBezTo>
                    <a:pt x="1302" y="113"/>
                    <a:pt x="1304" y="112"/>
                    <a:pt x="1305" y="110"/>
                  </a:cubicBezTo>
                  <a:cubicBezTo>
                    <a:pt x="1313" y="100"/>
                    <a:pt x="1241" y="30"/>
                    <a:pt x="1096" y="7"/>
                  </a:cubicBezTo>
                  <a:cubicBezTo>
                    <a:pt x="1071" y="3"/>
                    <a:pt x="1043" y="1"/>
                    <a:pt x="10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011;p41"/>
            <p:cNvSpPr/>
            <p:nvPr/>
          </p:nvSpPr>
          <p:spPr>
            <a:xfrm>
              <a:off x="1604775" y="3253400"/>
              <a:ext cx="353625" cy="381025"/>
            </a:xfrm>
            <a:custGeom>
              <a:avLst/>
              <a:gdLst/>
              <a:ahLst/>
              <a:cxnLst/>
              <a:rect l="l" t="t" r="r" b="b"/>
              <a:pathLst>
                <a:path w="14145" h="15241" extrusionOk="0">
                  <a:moveTo>
                    <a:pt x="6842" y="0"/>
                  </a:moveTo>
                  <a:cubicBezTo>
                    <a:pt x="3626" y="0"/>
                    <a:pt x="0" y="3098"/>
                    <a:pt x="682" y="6552"/>
                  </a:cubicBezTo>
                  <a:cubicBezTo>
                    <a:pt x="859" y="7450"/>
                    <a:pt x="1179" y="8230"/>
                    <a:pt x="1111" y="9192"/>
                  </a:cubicBezTo>
                  <a:cubicBezTo>
                    <a:pt x="1094" y="9439"/>
                    <a:pt x="1062" y="9704"/>
                    <a:pt x="1034" y="9973"/>
                  </a:cubicBezTo>
                  <a:cubicBezTo>
                    <a:pt x="851" y="11690"/>
                    <a:pt x="1864" y="13158"/>
                    <a:pt x="3374" y="13898"/>
                  </a:cubicBezTo>
                  <a:cubicBezTo>
                    <a:pt x="4610" y="14505"/>
                    <a:pt x="6179" y="15239"/>
                    <a:pt x="7588" y="15241"/>
                  </a:cubicBezTo>
                  <a:cubicBezTo>
                    <a:pt x="7588" y="15241"/>
                    <a:pt x="7589" y="15241"/>
                    <a:pt x="7590" y="15241"/>
                  </a:cubicBezTo>
                  <a:cubicBezTo>
                    <a:pt x="8793" y="15241"/>
                    <a:pt x="10102" y="14452"/>
                    <a:pt x="11128" y="13904"/>
                  </a:cubicBezTo>
                  <a:cubicBezTo>
                    <a:pt x="12434" y="13206"/>
                    <a:pt x="13608" y="12384"/>
                    <a:pt x="13841" y="10794"/>
                  </a:cubicBezTo>
                  <a:cubicBezTo>
                    <a:pt x="13929" y="10191"/>
                    <a:pt x="13695" y="9710"/>
                    <a:pt x="13670" y="9120"/>
                  </a:cubicBezTo>
                  <a:cubicBezTo>
                    <a:pt x="13613" y="7730"/>
                    <a:pt x="14145" y="6328"/>
                    <a:pt x="13978" y="4944"/>
                  </a:cubicBezTo>
                  <a:cubicBezTo>
                    <a:pt x="13861" y="3964"/>
                    <a:pt x="13235" y="2960"/>
                    <a:pt x="12573" y="2249"/>
                  </a:cubicBezTo>
                  <a:cubicBezTo>
                    <a:pt x="11170" y="742"/>
                    <a:pt x="9060" y="101"/>
                    <a:pt x="7077" y="6"/>
                  </a:cubicBezTo>
                  <a:cubicBezTo>
                    <a:pt x="6999" y="2"/>
                    <a:pt x="6921" y="0"/>
                    <a:pt x="6842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012;p41"/>
            <p:cNvSpPr/>
            <p:nvPr/>
          </p:nvSpPr>
          <p:spPr>
            <a:xfrm>
              <a:off x="1628650" y="3509100"/>
              <a:ext cx="322775" cy="125325"/>
            </a:xfrm>
            <a:custGeom>
              <a:avLst/>
              <a:gdLst/>
              <a:ahLst/>
              <a:cxnLst/>
              <a:rect l="l" t="t" r="r" b="b"/>
              <a:pathLst>
                <a:path w="12911" h="5013" extrusionOk="0">
                  <a:moveTo>
                    <a:pt x="63" y="1"/>
                  </a:moveTo>
                  <a:cubicBezTo>
                    <a:pt x="0" y="1608"/>
                    <a:pt x="985" y="2967"/>
                    <a:pt x="2421" y="3670"/>
                  </a:cubicBezTo>
                  <a:cubicBezTo>
                    <a:pt x="3657" y="4277"/>
                    <a:pt x="5225" y="5011"/>
                    <a:pt x="6635" y="5013"/>
                  </a:cubicBezTo>
                  <a:cubicBezTo>
                    <a:pt x="6636" y="5013"/>
                    <a:pt x="6636" y="5013"/>
                    <a:pt x="6637" y="5013"/>
                  </a:cubicBezTo>
                  <a:cubicBezTo>
                    <a:pt x="7841" y="5013"/>
                    <a:pt x="9148" y="4224"/>
                    <a:pt x="10174" y="3676"/>
                  </a:cubicBezTo>
                  <a:cubicBezTo>
                    <a:pt x="11481" y="2978"/>
                    <a:pt x="12655" y="2156"/>
                    <a:pt x="12887" y="566"/>
                  </a:cubicBezTo>
                  <a:cubicBezTo>
                    <a:pt x="12908" y="423"/>
                    <a:pt x="12910" y="288"/>
                    <a:pt x="12902" y="155"/>
                  </a:cubicBezTo>
                  <a:lnTo>
                    <a:pt x="12902" y="155"/>
                  </a:lnTo>
                  <a:cubicBezTo>
                    <a:pt x="12898" y="209"/>
                    <a:pt x="12895" y="263"/>
                    <a:pt x="12887" y="321"/>
                  </a:cubicBezTo>
                  <a:cubicBezTo>
                    <a:pt x="12655" y="1911"/>
                    <a:pt x="11481" y="2732"/>
                    <a:pt x="10174" y="3431"/>
                  </a:cubicBezTo>
                  <a:cubicBezTo>
                    <a:pt x="9148" y="3979"/>
                    <a:pt x="7839" y="4768"/>
                    <a:pt x="6637" y="4768"/>
                  </a:cubicBezTo>
                  <a:cubicBezTo>
                    <a:pt x="6636" y="4768"/>
                    <a:pt x="6636" y="4768"/>
                    <a:pt x="6635" y="4768"/>
                  </a:cubicBezTo>
                  <a:cubicBezTo>
                    <a:pt x="5225" y="4767"/>
                    <a:pt x="3657" y="4032"/>
                    <a:pt x="2421" y="3425"/>
                  </a:cubicBezTo>
                  <a:cubicBezTo>
                    <a:pt x="1059" y="2758"/>
                    <a:pt x="105" y="1500"/>
                    <a:pt x="6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013;p41"/>
            <p:cNvSpPr/>
            <p:nvPr/>
          </p:nvSpPr>
          <p:spPr>
            <a:xfrm>
              <a:off x="1627300" y="3498400"/>
              <a:ext cx="94850" cy="61325"/>
            </a:xfrm>
            <a:custGeom>
              <a:avLst/>
              <a:gdLst/>
              <a:ahLst/>
              <a:cxnLst/>
              <a:rect l="l" t="t" r="r" b="b"/>
              <a:pathLst>
                <a:path w="3794" h="2453" extrusionOk="0">
                  <a:moveTo>
                    <a:pt x="1017" y="1"/>
                  </a:moveTo>
                  <a:cubicBezTo>
                    <a:pt x="1017" y="1"/>
                    <a:pt x="1" y="252"/>
                    <a:pt x="811" y="1471"/>
                  </a:cubicBezTo>
                  <a:cubicBezTo>
                    <a:pt x="1464" y="2452"/>
                    <a:pt x="1903" y="2312"/>
                    <a:pt x="2240" y="2289"/>
                  </a:cubicBezTo>
                  <a:cubicBezTo>
                    <a:pt x="2853" y="2250"/>
                    <a:pt x="3793" y="1802"/>
                    <a:pt x="3794" y="984"/>
                  </a:cubicBezTo>
                  <a:cubicBezTo>
                    <a:pt x="3794" y="168"/>
                    <a:pt x="2284" y="3"/>
                    <a:pt x="10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1014;p41"/>
            <p:cNvSpPr/>
            <p:nvPr/>
          </p:nvSpPr>
          <p:spPr>
            <a:xfrm>
              <a:off x="1844675" y="3484025"/>
              <a:ext cx="102400" cy="75300"/>
            </a:xfrm>
            <a:custGeom>
              <a:avLst/>
              <a:gdLst/>
              <a:ahLst/>
              <a:cxnLst/>
              <a:rect l="l" t="t" r="r" b="b"/>
              <a:pathLst>
                <a:path w="4096" h="3012" extrusionOk="0">
                  <a:moveTo>
                    <a:pt x="839" y="927"/>
                  </a:moveTo>
                  <a:cubicBezTo>
                    <a:pt x="839" y="927"/>
                    <a:pt x="0" y="1555"/>
                    <a:pt x="1220" y="2361"/>
                  </a:cubicBezTo>
                  <a:cubicBezTo>
                    <a:pt x="2203" y="3011"/>
                    <a:pt x="2554" y="2712"/>
                    <a:pt x="2854" y="2560"/>
                  </a:cubicBezTo>
                  <a:cubicBezTo>
                    <a:pt x="3403" y="2284"/>
                    <a:pt x="4096" y="1506"/>
                    <a:pt x="3779" y="754"/>
                  </a:cubicBezTo>
                  <a:cubicBezTo>
                    <a:pt x="3462" y="0"/>
                    <a:pt x="2006" y="436"/>
                    <a:pt x="839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015;p41"/>
            <p:cNvSpPr/>
            <p:nvPr/>
          </p:nvSpPr>
          <p:spPr>
            <a:xfrm>
              <a:off x="1718000" y="3356325"/>
              <a:ext cx="130225" cy="83700"/>
            </a:xfrm>
            <a:custGeom>
              <a:avLst/>
              <a:gdLst/>
              <a:ahLst/>
              <a:cxnLst/>
              <a:rect l="l" t="t" r="r" b="b"/>
              <a:pathLst>
                <a:path w="5209" h="3348" extrusionOk="0">
                  <a:moveTo>
                    <a:pt x="1322" y="139"/>
                  </a:moveTo>
                  <a:cubicBezTo>
                    <a:pt x="1322" y="139"/>
                    <a:pt x="1" y="586"/>
                    <a:pt x="1212" y="2115"/>
                  </a:cubicBezTo>
                  <a:cubicBezTo>
                    <a:pt x="2187" y="3347"/>
                    <a:pt x="2757" y="3112"/>
                    <a:pt x="3200" y="3045"/>
                  </a:cubicBezTo>
                  <a:cubicBezTo>
                    <a:pt x="4010" y="2924"/>
                    <a:pt x="5209" y="2224"/>
                    <a:pt x="5120" y="1139"/>
                  </a:cubicBezTo>
                  <a:cubicBezTo>
                    <a:pt x="5030" y="54"/>
                    <a:pt x="3004" y="0"/>
                    <a:pt x="1322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016;p41"/>
            <p:cNvSpPr/>
            <p:nvPr/>
          </p:nvSpPr>
          <p:spPr>
            <a:xfrm>
              <a:off x="1828000" y="3407550"/>
              <a:ext cx="104375" cy="104725"/>
            </a:xfrm>
            <a:custGeom>
              <a:avLst/>
              <a:gdLst/>
              <a:ahLst/>
              <a:cxnLst/>
              <a:rect l="l" t="t" r="r" b="b"/>
              <a:pathLst>
                <a:path w="4175" h="4189" extrusionOk="0">
                  <a:moveTo>
                    <a:pt x="722" y="3343"/>
                  </a:moveTo>
                  <a:cubicBezTo>
                    <a:pt x="722" y="3343"/>
                    <a:pt x="0" y="1013"/>
                    <a:pt x="1524" y="506"/>
                  </a:cubicBezTo>
                  <a:cubicBezTo>
                    <a:pt x="3047" y="0"/>
                    <a:pt x="4175" y="1638"/>
                    <a:pt x="4041" y="2159"/>
                  </a:cubicBezTo>
                  <a:cubicBezTo>
                    <a:pt x="3908" y="2677"/>
                    <a:pt x="3123" y="4189"/>
                    <a:pt x="722" y="334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017;p41"/>
            <p:cNvSpPr/>
            <p:nvPr/>
          </p:nvSpPr>
          <p:spPr>
            <a:xfrm>
              <a:off x="1838775" y="3428275"/>
              <a:ext cx="91425" cy="79900"/>
            </a:xfrm>
            <a:custGeom>
              <a:avLst/>
              <a:gdLst/>
              <a:ahLst/>
              <a:cxnLst/>
              <a:rect l="l" t="t" r="r" b="b"/>
              <a:pathLst>
                <a:path w="3657" h="3196" extrusionOk="0">
                  <a:moveTo>
                    <a:pt x="1600" y="0"/>
                  </a:moveTo>
                  <a:cubicBezTo>
                    <a:pt x="1416" y="0"/>
                    <a:pt x="1223" y="30"/>
                    <a:pt x="1023" y="96"/>
                  </a:cubicBezTo>
                  <a:cubicBezTo>
                    <a:pt x="419" y="298"/>
                    <a:pt x="132" y="843"/>
                    <a:pt x="66" y="1445"/>
                  </a:cubicBezTo>
                  <a:cubicBezTo>
                    <a:pt x="1" y="2042"/>
                    <a:pt x="114" y="2495"/>
                    <a:pt x="380" y="2791"/>
                  </a:cubicBezTo>
                  <a:cubicBezTo>
                    <a:pt x="621" y="3057"/>
                    <a:pt x="986" y="3196"/>
                    <a:pt x="1459" y="3196"/>
                  </a:cubicBezTo>
                  <a:cubicBezTo>
                    <a:pt x="1608" y="3196"/>
                    <a:pt x="1768" y="3182"/>
                    <a:pt x="1938" y="3154"/>
                  </a:cubicBezTo>
                  <a:cubicBezTo>
                    <a:pt x="2680" y="3034"/>
                    <a:pt x="3347" y="2492"/>
                    <a:pt x="3541" y="1750"/>
                  </a:cubicBezTo>
                  <a:cubicBezTo>
                    <a:pt x="3657" y="1297"/>
                    <a:pt x="2821" y="0"/>
                    <a:pt x="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018;p41"/>
            <p:cNvSpPr/>
            <p:nvPr/>
          </p:nvSpPr>
          <p:spPr>
            <a:xfrm>
              <a:off x="1835675" y="3434025"/>
              <a:ext cx="73175" cy="63400"/>
            </a:xfrm>
            <a:custGeom>
              <a:avLst/>
              <a:gdLst/>
              <a:ahLst/>
              <a:cxnLst/>
              <a:rect l="l" t="t" r="r" b="b"/>
              <a:pathLst>
                <a:path w="2927" h="2536" extrusionOk="0">
                  <a:moveTo>
                    <a:pt x="1488" y="0"/>
                  </a:moveTo>
                  <a:cubicBezTo>
                    <a:pt x="1305" y="0"/>
                    <a:pt x="1118" y="39"/>
                    <a:pt x="940" y="121"/>
                  </a:cubicBezTo>
                  <a:cubicBezTo>
                    <a:pt x="291" y="419"/>
                    <a:pt x="1" y="1175"/>
                    <a:pt x="290" y="1807"/>
                  </a:cubicBezTo>
                  <a:cubicBezTo>
                    <a:pt x="500" y="2267"/>
                    <a:pt x="957" y="2536"/>
                    <a:pt x="1439" y="2536"/>
                  </a:cubicBezTo>
                  <a:cubicBezTo>
                    <a:pt x="1622" y="2536"/>
                    <a:pt x="1809" y="2497"/>
                    <a:pt x="1988" y="2415"/>
                  </a:cubicBezTo>
                  <a:cubicBezTo>
                    <a:pt x="2635" y="2116"/>
                    <a:pt x="2927" y="1362"/>
                    <a:pt x="2638" y="728"/>
                  </a:cubicBezTo>
                  <a:cubicBezTo>
                    <a:pt x="2429" y="269"/>
                    <a:pt x="1971" y="0"/>
                    <a:pt x="1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019;p41"/>
            <p:cNvSpPr/>
            <p:nvPr/>
          </p:nvSpPr>
          <p:spPr>
            <a:xfrm>
              <a:off x="1848600" y="3445675"/>
              <a:ext cx="45900" cy="39775"/>
            </a:xfrm>
            <a:custGeom>
              <a:avLst/>
              <a:gdLst/>
              <a:ahLst/>
              <a:cxnLst/>
              <a:rect l="l" t="t" r="r" b="b"/>
              <a:pathLst>
                <a:path w="1836" h="1591" extrusionOk="0">
                  <a:moveTo>
                    <a:pt x="932" y="1"/>
                  </a:moveTo>
                  <a:cubicBezTo>
                    <a:pt x="817" y="1"/>
                    <a:pt x="700" y="25"/>
                    <a:pt x="589" y="76"/>
                  </a:cubicBezTo>
                  <a:cubicBezTo>
                    <a:pt x="182" y="263"/>
                    <a:pt x="1" y="736"/>
                    <a:pt x="181" y="1134"/>
                  </a:cubicBezTo>
                  <a:cubicBezTo>
                    <a:pt x="313" y="1421"/>
                    <a:pt x="600" y="1591"/>
                    <a:pt x="903" y="1591"/>
                  </a:cubicBezTo>
                  <a:cubicBezTo>
                    <a:pt x="1018" y="1591"/>
                    <a:pt x="1135" y="1566"/>
                    <a:pt x="1246" y="1515"/>
                  </a:cubicBezTo>
                  <a:cubicBezTo>
                    <a:pt x="1653" y="1328"/>
                    <a:pt x="1835" y="855"/>
                    <a:pt x="1653" y="458"/>
                  </a:cubicBezTo>
                  <a:cubicBezTo>
                    <a:pt x="1522" y="169"/>
                    <a:pt x="1235" y="1"/>
                    <a:pt x="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020;p41"/>
            <p:cNvSpPr/>
            <p:nvPr/>
          </p:nvSpPr>
          <p:spPr>
            <a:xfrm>
              <a:off x="1838525" y="3423250"/>
              <a:ext cx="92800" cy="86925"/>
            </a:xfrm>
            <a:custGeom>
              <a:avLst/>
              <a:gdLst/>
              <a:ahLst/>
              <a:cxnLst/>
              <a:rect l="l" t="t" r="r" b="b"/>
              <a:pathLst>
                <a:path w="3712" h="3477" extrusionOk="0">
                  <a:moveTo>
                    <a:pt x="1673" y="1"/>
                  </a:moveTo>
                  <a:cubicBezTo>
                    <a:pt x="1591" y="1"/>
                    <a:pt x="1514" y="2"/>
                    <a:pt x="1434" y="3"/>
                  </a:cubicBezTo>
                  <a:cubicBezTo>
                    <a:pt x="1320" y="21"/>
                    <a:pt x="1205" y="32"/>
                    <a:pt x="1096" y="62"/>
                  </a:cubicBezTo>
                  <a:cubicBezTo>
                    <a:pt x="1043" y="82"/>
                    <a:pt x="990" y="100"/>
                    <a:pt x="936" y="119"/>
                  </a:cubicBezTo>
                  <a:lnTo>
                    <a:pt x="859" y="148"/>
                  </a:lnTo>
                  <a:lnTo>
                    <a:pt x="785" y="190"/>
                  </a:lnTo>
                  <a:cubicBezTo>
                    <a:pt x="737" y="217"/>
                    <a:pt x="689" y="245"/>
                    <a:pt x="643" y="272"/>
                  </a:cubicBezTo>
                  <a:cubicBezTo>
                    <a:pt x="599" y="307"/>
                    <a:pt x="558" y="343"/>
                    <a:pt x="517" y="378"/>
                  </a:cubicBezTo>
                  <a:cubicBezTo>
                    <a:pt x="496" y="397"/>
                    <a:pt x="476" y="414"/>
                    <a:pt x="457" y="431"/>
                  </a:cubicBezTo>
                  <a:cubicBezTo>
                    <a:pt x="439" y="453"/>
                    <a:pt x="422" y="473"/>
                    <a:pt x="405" y="494"/>
                  </a:cubicBezTo>
                  <a:cubicBezTo>
                    <a:pt x="372" y="537"/>
                    <a:pt x="337" y="574"/>
                    <a:pt x="308" y="617"/>
                  </a:cubicBezTo>
                  <a:cubicBezTo>
                    <a:pt x="192" y="792"/>
                    <a:pt x="117" y="975"/>
                    <a:pt x="75" y="1144"/>
                  </a:cubicBezTo>
                  <a:cubicBezTo>
                    <a:pt x="31" y="1314"/>
                    <a:pt x="15" y="1467"/>
                    <a:pt x="10" y="1592"/>
                  </a:cubicBezTo>
                  <a:cubicBezTo>
                    <a:pt x="1" y="1717"/>
                    <a:pt x="12" y="1815"/>
                    <a:pt x="16" y="1880"/>
                  </a:cubicBezTo>
                  <a:cubicBezTo>
                    <a:pt x="19" y="1951"/>
                    <a:pt x="24" y="1985"/>
                    <a:pt x="24" y="1985"/>
                  </a:cubicBezTo>
                  <a:cubicBezTo>
                    <a:pt x="24" y="1985"/>
                    <a:pt x="30" y="1842"/>
                    <a:pt x="80" y="1611"/>
                  </a:cubicBezTo>
                  <a:cubicBezTo>
                    <a:pt x="102" y="1495"/>
                    <a:pt x="145" y="1361"/>
                    <a:pt x="203" y="1218"/>
                  </a:cubicBezTo>
                  <a:cubicBezTo>
                    <a:pt x="265" y="1075"/>
                    <a:pt x="353" y="931"/>
                    <a:pt x="463" y="801"/>
                  </a:cubicBezTo>
                  <a:cubicBezTo>
                    <a:pt x="491" y="770"/>
                    <a:pt x="526" y="743"/>
                    <a:pt x="558" y="713"/>
                  </a:cubicBezTo>
                  <a:lnTo>
                    <a:pt x="606" y="669"/>
                  </a:lnTo>
                  <a:lnTo>
                    <a:pt x="661" y="635"/>
                  </a:lnTo>
                  <a:cubicBezTo>
                    <a:pt x="698" y="610"/>
                    <a:pt x="734" y="587"/>
                    <a:pt x="772" y="561"/>
                  </a:cubicBezTo>
                  <a:cubicBezTo>
                    <a:pt x="814" y="544"/>
                    <a:pt x="855" y="525"/>
                    <a:pt x="898" y="508"/>
                  </a:cubicBezTo>
                  <a:lnTo>
                    <a:pt x="960" y="480"/>
                  </a:lnTo>
                  <a:lnTo>
                    <a:pt x="1028" y="464"/>
                  </a:lnTo>
                  <a:cubicBezTo>
                    <a:pt x="1074" y="454"/>
                    <a:pt x="1120" y="443"/>
                    <a:pt x="1167" y="430"/>
                  </a:cubicBezTo>
                  <a:cubicBezTo>
                    <a:pt x="1262" y="419"/>
                    <a:pt x="1363" y="413"/>
                    <a:pt x="1461" y="404"/>
                  </a:cubicBezTo>
                  <a:cubicBezTo>
                    <a:pt x="1562" y="411"/>
                    <a:pt x="1664" y="418"/>
                    <a:pt x="1769" y="423"/>
                  </a:cubicBezTo>
                  <a:cubicBezTo>
                    <a:pt x="1823" y="432"/>
                    <a:pt x="1880" y="441"/>
                    <a:pt x="1936" y="451"/>
                  </a:cubicBezTo>
                  <a:lnTo>
                    <a:pt x="2089" y="484"/>
                  </a:lnTo>
                  <a:cubicBezTo>
                    <a:pt x="2298" y="537"/>
                    <a:pt x="2508" y="624"/>
                    <a:pt x="2696" y="748"/>
                  </a:cubicBezTo>
                  <a:cubicBezTo>
                    <a:pt x="2886" y="865"/>
                    <a:pt x="3055" y="1025"/>
                    <a:pt x="3179" y="1212"/>
                  </a:cubicBezTo>
                  <a:cubicBezTo>
                    <a:pt x="3238" y="1308"/>
                    <a:pt x="3289" y="1406"/>
                    <a:pt x="3321" y="1511"/>
                  </a:cubicBezTo>
                  <a:cubicBezTo>
                    <a:pt x="3353" y="1614"/>
                    <a:pt x="3371" y="1721"/>
                    <a:pt x="3372" y="1827"/>
                  </a:cubicBezTo>
                  <a:cubicBezTo>
                    <a:pt x="3366" y="2037"/>
                    <a:pt x="3304" y="2245"/>
                    <a:pt x="3198" y="2415"/>
                  </a:cubicBezTo>
                  <a:cubicBezTo>
                    <a:pt x="3094" y="2586"/>
                    <a:pt x="2967" y="2731"/>
                    <a:pt x="2835" y="2847"/>
                  </a:cubicBezTo>
                  <a:cubicBezTo>
                    <a:pt x="2705" y="2964"/>
                    <a:pt x="2573" y="3058"/>
                    <a:pt x="2453" y="3137"/>
                  </a:cubicBezTo>
                  <a:cubicBezTo>
                    <a:pt x="2392" y="3175"/>
                    <a:pt x="2334" y="3210"/>
                    <a:pt x="2282" y="3243"/>
                  </a:cubicBezTo>
                  <a:cubicBezTo>
                    <a:pt x="2228" y="3273"/>
                    <a:pt x="2179" y="3301"/>
                    <a:pt x="2133" y="3326"/>
                  </a:cubicBezTo>
                  <a:cubicBezTo>
                    <a:pt x="2042" y="3377"/>
                    <a:pt x="1970" y="3412"/>
                    <a:pt x="1920" y="3438"/>
                  </a:cubicBezTo>
                  <a:cubicBezTo>
                    <a:pt x="1871" y="3463"/>
                    <a:pt x="1844" y="3477"/>
                    <a:pt x="1844" y="3477"/>
                  </a:cubicBezTo>
                  <a:cubicBezTo>
                    <a:pt x="1844" y="3477"/>
                    <a:pt x="1874" y="3471"/>
                    <a:pt x="1927" y="3462"/>
                  </a:cubicBezTo>
                  <a:cubicBezTo>
                    <a:pt x="1981" y="3450"/>
                    <a:pt x="2062" y="3441"/>
                    <a:pt x="2160" y="3412"/>
                  </a:cubicBezTo>
                  <a:cubicBezTo>
                    <a:pt x="2210" y="3398"/>
                    <a:pt x="2264" y="3382"/>
                    <a:pt x="2324" y="3366"/>
                  </a:cubicBezTo>
                  <a:cubicBezTo>
                    <a:pt x="2383" y="3345"/>
                    <a:pt x="2446" y="3321"/>
                    <a:pt x="2515" y="3296"/>
                  </a:cubicBezTo>
                  <a:cubicBezTo>
                    <a:pt x="2584" y="3270"/>
                    <a:pt x="2654" y="3236"/>
                    <a:pt x="2730" y="3201"/>
                  </a:cubicBezTo>
                  <a:cubicBezTo>
                    <a:pt x="2803" y="3159"/>
                    <a:pt x="2881" y="3120"/>
                    <a:pt x="2958" y="3065"/>
                  </a:cubicBezTo>
                  <a:cubicBezTo>
                    <a:pt x="3115" y="2964"/>
                    <a:pt x="3278" y="2827"/>
                    <a:pt x="3421" y="2632"/>
                  </a:cubicBezTo>
                  <a:cubicBezTo>
                    <a:pt x="3565" y="2443"/>
                    <a:pt x="3683" y="2176"/>
                    <a:pt x="3703" y="1861"/>
                  </a:cubicBezTo>
                  <a:cubicBezTo>
                    <a:pt x="3712" y="1704"/>
                    <a:pt x="3693" y="1542"/>
                    <a:pt x="3653" y="1385"/>
                  </a:cubicBezTo>
                  <a:cubicBezTo>
                    <a:pt x="3612" y="1229"/>
                    <a:pt x="3545" y="1086"/>
                    <a:pt x="3465" y="956"/>
                  </a:cubicBezTo>
                  <a:cubicBezTo>
                    <a:pt x="3302" y="696"/>
                    <a:pt x="3090" y="493"/>
                    <a:pt x="2861" y="346"/>
                  </a:cubicBezTo>
                  <a:cubicBezTo>
                    <a:pt x="2631" y="202"/>
                    <a:pt x="2387" y="109"/>
                    <a:pt x="2146" y="52"/>
                  </a:cubicBezTo>
                  <a:cubicBezTo>
                    <a:pt x="2083" y="40"/>
                    <a:pt x="2021" y="29"/>
                    <a:pt x="1959" y="18"/>
                  </a:cubicBezTo>
                  <a:cubicBezTo>
                    <a:pt x="1902" y="13"/>
                    <a:pt x="1845" y="7"/>
                    <a:pt x="1790" y="2"/>
                  </a:cubicBezTo>
                  <a:cubicBezTo>
                    <a:pt x="1749" y="1"/>
                    <a:pt x="1711" y="1"/>
                    <a:pt x="1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021;p41"/>
            <p:cNvSpPr/>
            <p:nvPr/>
          </p:nvSpPr>
          <p:spPr>
            <a:xfrm>
              <a:off x="1840925" y="3471425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6" y="0"/>
                  </a:moveTo>
                  <a:cubicBezTo>
                    <a:pt x="228" y="0"/>
                    <a:pt x="1" y="225"/>
                    <a:pt x="1" y="504"/>
                  </a:cubicBezTo>
                  <a:cubicBezTo>
                    <a:pt x="1" y="782"/>
                    <a:pt x="227" y="1008"/>
                    <a:pt x="505" y="1008"/>
                  </a:cubicBezTo>
                  <a:cubicBezTo>
                    <a:pt x="783" y="1008"/>
                    <a:pt x="1010" y="783"/>
                    <a:pt x="1010" y="505"/>
                  </a:cubicBezTo>
                  <a:cubicBezTo>
                    <a:pt x="1010" y="227"/>
                    <a:pt x="784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022;p41"/>
            <p:cNvSpPr/>
            <p:nvPr/>
          </p:nvSpPr>
          <p:spPr>
            <a:xfrm>
              <a:off x="1881150" y="3444975"/>
              <a:ext cx="15700" cy="15650"/>
            </a:xfrm>
            <a:custGeom>
              <a:avLst/>
              <a:gdLst/>
              <a:ahLst/>
              <a:cxnLst/>
              <a:rect l="l" t="t" r="r" b="b"/>
              <a:pathLst>
                <a:path w="628" h="626" extrusionOk="0">
                  <a:moveTo>
                    <a:pt x="314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1" y="626"/>
                    <a:pt x="314" y="626"/>
                  </a:cubicBezTo>
                  <a:cubicBezTo>
                    <a:pt x="486" y="626"/>
                    <a:pt x="627" y="486"/>
                    <a:pt x="627" y="313"/>
                  </a:cubicBezTo>
                  <a:cubicBezTo>
                    <a:pt x="627" y="140"/>
                    <a:pt x="488" y="0"/>
                    <a:pt x="31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023;p41"/>
            <p:cNvSpPr/>
            <p:nvPr/>
          </p:nvSpPr>
          <p:spPr>
            <a:xfrm>
              <a:off x="1906375" y="3420975"/>
              <a:ext cx="20850" cy="17125"/>
            </a:xfrm>
            <a:custGeom>
              <a:avLst/>
              <a:gdLst/>
              <a:ahLst/>
              <a:cxnLst/>
              <a:rect l="l" t="t" r="r" b="b"/>
              <a:pathLst>
                <a:path w="834" h="685" extrusionOk="0">
                  <a:moveTo>
                    <a:pt x="560" y="0"/>
                  </a:moveTo>
                  <a:cubicBezTo>
                    <a:pt x="489" y="0"/>
                    <a:pt x="419" y="32"/>
                    <a:pt x="375" y="108"/>
                  </a:cubicBezTo>
                  <a:cubicBezTo>
                    <a:pt x="331" y="183"/>
                    <a:pt x="262" y="253"/>
                    <a:pt x="206" y="318"/>
                  </a:cubicBezTo>
                  <a:cubicBezTo>
                    <a:pt x="150" y="387"/>
                    <a:pt x="65" y="411"/>
                    <a:pt x="17" y="490"/>
                  </a:cubicBezTo>
                  <a:cubicBezTo>
                    <a:pt x="1" y="515"/>
                    <a:pt x="1" y="550"/>
                    <a:pt x="17" y="577"/>
                  </a:cubicBezTo>
                  <a:cubicBezTo>
                    <a:pt x="66" y="659"/>
                    <a:pt x="158" y="685"/>
                    <a:pt x="253" y="685"/>
                  </a:cubicBezTo>
                  <a:cubicBezTo>
                    <a:pt x="312" y="685"/>
                    <a:pt x="372" y="675"/>
                    <a:pt x="423" y="663"/>
                  </a:cubicBezTo>
                  <a:cubicBezTo>
                    <a:pt x="611" y="617"/>
                    <a:pt x="732" y="461"/>
                    <a:pt x="785" y="281"/>
                  </a:cubicBezTo>
                  <a:cubicBezTo>
                    <a:pt x="833" y="119"/>
                    <a:pt x="696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024;p41"/>
            <p:cNvSpPr/>
            <p:nvPr/>
          </p:nvSpPr>
          <p:spPr>
            <a:xfrm>
              <a:off x="1918800" y="3435100"/>
              <a:ext cx="22775" cy="15675"/>
            </a:xfrm>
            <a:custGeom>
              <a:avLst/>
              <a:gdLst/>
              <a:ahLst/>
              <a:cxnLst/>
              <a:rect l="l" t="t" r="r" b="b"/>
              <a:pathLst>
                <a:path w="911" h="627" extrusionOk="0">
                  <a:moveTo>
                    <a:pt x="613" y="1"/>
                  </a:moveTo>
                  <a:cubicBezTo>
                    <a:pt x="557" y="1"/>
                    <a:pt x="501" y="22"/>
                    <a:pt x="455" y="72"/>
                  </a:cubicBezTo>
                  <a:cubicBezTo>
                    <a:pt x="397" y="137"/>
                    <a:pt x="315" y="192"/>
                    <a:pt x="247" y="245"/>
                  </a:cubicBezTo>
                  <a:cubicBezTo>
                    <a:pt x="177" y="302"/>
                    <a:pt x="90" y="308"/>
                    <a:pt x="26" y="376"/>
                  </a:cubicBezTo>
                  <a:cubicBezTo>
                    <a:pt x="7" y="397"/>
                    <a:pt x="0" y="430"/>
                    <a:pt x="10" y="460"/>
                  </a:cubicBezTo>
                  <a:cubicBezTo>
                    <a:pt x="56" y="598"/>
                    <a:pt x="226" y="627"/>
                    <a:pt x="359" y="627"/>
                  </a:cubicBezTo>
                  <a:cubicBezTo>
                    <a:pt x="370" y="627"/>
                    <a:pt x="379" y="627"/>
                    <a:pt x="389" y="627"/>
                  </a:cubicBezTo>
                  <a:cubicBezTo>
                    <a:pt x="583" y="621"/>
                    <a:pt x="732" y="492"/>
                    <a:pt x="822" y="325"/>
                  </a:cubicBezTo>
                  <a:cubicBezTo>
                    <a:pt x="911" y="160"/>
                    <a:pt x="764" y="1"/>
                    <a:pt x="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025;p41"/>
            <p:cNvSpPr/>
            <p:nvPr/>
          </p:nvSpPr>
          <p:spPr>
            <a:xfrm>
              <a:off x="1928775" y="3453200"/>
              <a:ext cx="19025" cy="12325"/>
            </a:xfrm>
            <a:custGeom>
              <a:avLst/>
              <a:gdLst/>
              <a:ahLst/>
              <a:cxnLst/>
              <a:rect l="l" t="t" r="r" b="b"/>
              <a:pathLst>
                <a:path w="761" h="493" extrusionOk="0">
                  <a:moveTo>
                    <a:pt x="513" y="0"/>
                  </a:moveTo>
                  <a:cubicBezTo>
                    <a:pt x="473" y="0"/>
                    <a:pt x="432" y="14"/>
                    <a:pt x="396" y="47"/>
                  </a:cubicBezTo>
                  <a:cubicBezTo>
                    <a:pt x="344" y="95"/>
                    <a:pt x="274" y="135"/>
                    <a:pt x="215" y="172"/>
                  </a:cubicBezTo>
                  <a:cubicBezTo>
                    <a:pt x="154" y="212"/>
                    <a:pt x="82" y="210"/>
                    <a:pt x="26" y="261"/>
                  </a:cubicBezTo>
                  <a:cubicBezTo>
                    <a:pt x="8" y="279"/>
                    <a:pt x="1" y="305"/>
                    <a:pt x="6" y="329"/>
                  </a:cubicBezTo>
                  <a:cubicBezTo>
                    <a:pt x="35" y="452"/>
                    <a:pt x="189" y="484"/>
                    <a:pt x="300" y="492"/>
                  </a:cubicBezTo>
                  <a:cubicBezTo>
                    <a:pt x="308" y="492"/>
                    <a:pt x="315" y="492"/>
                    <a:pt x="322" y="492"/>
                  </a:cubicBezTo>
                  <a:cubicBezTo>
                    <a:pt x="470" y="492"/>
                    <a:pt x="592" y="402"/>
                    <a:pt x="673" y="280"/>
                  </a:cubicBezTo>
                  <a:cubicBezTo>
                    <a:pt x="761" y="147"/>
                    <a:pt x="642" y="0"/>
                    <a:pt x="5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026;p41"/>
            <p:cNvSpPr/>
            <p:nvPr/>
          </p:nvSpPr>
          <p:spPr>
            <a:xfrm>
              <a:off x="1648400" y="3407200"/>
              <a:ext cx="104450" cy="104725"/>
            </a:xfrm>
            <a:custGeom>
              <a:avLst/>
              <a:gdLst/>
              <a:ahLst/>
              <a:cxnLst/>
              <a:rect l="l" t="t" r="r" b="b"/>
              <a:pathLst>
                <a:path w="4178" h="4189" extrusionOk="0">
                  <a:moveTo>
                    <a:pt x="3450" y="3350"/>
                  </a:moveTo>
                  <a:cubicBezTo>
                    <a:pt x="3450" y="3350"/>
                    <a:pt x="4177" y="1022"/>
                    <a:pt x="2655" y="511"/>
                  </a:cubicBezTo>
                  <a:cubicBezTo>
                    <a:pt x="1132" y="1"/>
                    <a:pt x="1" y="1636"/>
                    <a:pt x="132" y="2157"/>
                  </a:cubicBezTo>
                  <a:cubicBezTo>
                    <a:pt x="267" y="2676"/>
                    <a:pt x="1046" y="4189"/>
                    <a:pt x="3450" y="33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027;p41"/>
            <p:cNvSpPr/>
            <p:nvPr/>
          </p:nvSpPr>
          <p:spPr>
            <a:xfrm>
              <a:off x="1650600" y="3428000"/>
              <a:ext cx="91375" cy="79950"/>
            </a:xfrm>
            <a:custGeom>
              <a:avLst/>
              <a:gdLst/>
              <a:ahLst/>
              <a:cxnLst/>
              <a:rect l="l" t="t" r="r" b="b"/>
              <a:pathLst>
                <a:path w="3655" h="3198" extrusionOk="0">
                  <a:moveTo>
                    <a:pt x="2057" y="1"/>
                  </a:moveTo>
                  <a:cubicBezTo>
                    <a:pt x="838" y="1"/>
                    <a:pt x="0" y="1293"/>
                    <a:pt x="115" y="1745"/>
                  </a:cubicBezTo>
                  <a:cubicBezTo>
                    <a:pt x="307" y="2487"/>
                    <a:pt x="973" y="3030"/>
                    <a:pt x="1714" y="3153"/>
                  </a:cubicBezTo>
                  <a:cubicBezTo>
                    <a:pt x="1888" y="3183"/>
                    <a:pt x="2052" y="3198"/>
                    <a:pt x="2204" y="3198"/>
                  </a:cubicBezTo>
                  <a:cubicBezTo>
                    <a:pt x="2672" y="3198"/>
                    <a:pt x="3033" y="3060"/>
                    <a:pt x="3272" y="2795"/>
                  </a:cubicBezTo>
                  <a:cubicBezTo>
                    <a:pt x="3541" y="2500"/>
                    <a:pt x="3655" y="2047"/>
                    <a:pt x="3591" y="1450"/>
                  </a:cubicBezTo>
                  <a:cubicBezTo>
                    <a:pt x="3527" y="848"/>
                    <a:pt x="3240" y="301"/>
                    <a:pt x="2637" y="98"/>
                  </a:cubicBezTo>
                  <a:cubicBezTo>
                    <a:pt x="2436" y="30"/>
                    <a:pt x="2242" y="1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028;p41"/>
            <p:cNvSpPr/>
            <p:nvPr/>
          </p:nvSpPr>
          <p:spPr>
            <a:xfrm>
              <a:off x="1671900" y="3433825"/>
              <a:ext cx="73200" cy="63400"/>
            </a:xfrm>
            <a:custGeom>
              <a:avLst/>
              <a:gdLst/>
              <a:ahLst/>
              <a:cxnLst/>
              <a:rect l="l" t="t" r="r" b="b"/>
              <a:pathLst>
                <a:path w="2928" h="2536" extrusionOk="0">
                  <a:moveTo>
                    <a:pt x="1440" y="1"/>
                  </a:moveTo>
                  <a:cubicBezTo>
                    <a:pt x="958" y="1"/>
                    <a:pt x="502" y="268"/>
                    <a:pt x="292" y="725"/>
                  </a:cubicBezTo>
                  <a:cubicBezTo>
                    <a:pt x="0" y="1358"/>
                    <a:pt x="291" y="2113"/>
                    <a:pt x="937" y="2413"/>
                  </a:cubicBezTo>
                  <a:cubicBezTo>
                    <a:pt x="1116" y="2496"/>
                    <a:pt x="1303" y="2535"/>
                    <a:pt x="1487" y="2535"/>
                  </a:cubicBezTo>
                  <a:cubicBezTo>
                    <a:pt x="1969" y="2535"/>
                    <a:pt x="2425" y="2267"/>
                    <a:pt x="2636" y="1809"/>
                  </a:cubicBezTo>
                  <a:cubicBezTo>
                    <a:pt x="2927" y="1177"/>
                    <a:pt x="2639" y="422"/>
                    <a:pt x="1992" y="122"/>
                  </a:cubicBezTo>
                  <a:cubicBezTo>
                    <a:pt x="1812" y="40"/>
                    <a:pt x="1624" y="1"/>
                    <a:pt x="1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029;p41"/>
            <p:cNvSpPr/>
            <p:nvPr/>
          </p:nvSpPr>
          <p:spPr>
            <a:xfrm>
              <a:off x="1685825" y="3445075"/>
              <a:ext cx="46800" cy="40575"/>
            </a:xfrm>
            <a:custGeom>
              <a:avLst/>
              <a:gdLst/>
              <a:ahLst/>
              <a:cxnLst/>
              <a:rect l="l" t="t" r="r" b="b"/>
              <a:pathLst>
                <a:path w="1872" h="1623" extrusionOk="0">
                  <a:moveTo>
                    <a:pt x="921" y="0"/>
                  </a:moveTo>
                  <a:cubicBezTo>
                    <a:pt x="613" y="0"/>
                    <a:pt x="321" y="172"/>
                    <a:pt x="187" y="465"/>
                  </a:cubicBezTo>
                  <a:cubicBezTo>
                    <a:pt x="1" y="870"/>
                    <a:pt x="185" y="1353"/>
                    <a:pt x="599" y="1544"/>
                  </a:cubicBezTo>
                  <a:cubicBezTo>
                    <a:pt x="714" y="1598"/>
                    <a:pt x="834" y="1623"/>
                    <a:pt x="952" y="1623"/>
                  </a:cubicBezTo>
                  <a:cubicBezTo>
                    <a:pt x="1260" y="1623"/>
                    <a:pt x="1551" y="1451"/>
                    <a:pt x="1686" y="1159"/>
                  </a:cubicBezTo>
                  <a:cubicBezTo>
                    <a:pt x="1872" y="754"/>
                    <a:pt x="1687" y="270"/>
                    <a:pt x="1274" y="78"/>
                  </a:cubicBezTo>
                  <a:cubicBezTo>
                    <a:pt x="1159" y="25"/>
                    <a:pt x="1039" y="0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030;p41"/>
            <p:cNvSpPr/>
            <p:nvPr/>
          </p:nvSpPr>
          <p:spPr>
            <a:xfrm>
              <a:off x="1670050" y="3471225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6" y="1"/>
                  </a:moveTo>
                  <a:cubicBezTo>
                    <a:pt x="228" y="1"/>
                    <a:pt x="1" y="226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3" y="1009"/>
                    <a:pt x="1010" y="784"/>
                    <a:pt x="1010" y="506"/>
                  </a:cubicBezTo>
                  <a:cubicBezTo>
                    <a:pt x="1010" y="227"/>
                    <a:pt x="784" y="1"/>
                    <a:pt x="50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031;p41"/>
            <p:cNvSpPr/>
            <p:nvPr/>
          </p:nvSpPr>
          <p:spPr>
            <a:xfrm>
              <a:off x="1717800" y="3449850"/>
              <a:ext cx="15650" cy="15675"/>
            </a:xfrm>
            <a:custGeom>
              <a:avLst/>
              <a:gdLst/>
              <a:ahLst/>
              <a:cxnLst/>
              <a:rect l="l" t="t" r="r" b="b"/>
              <a:pathLst>
                <a:path w="626" h="627" extrusionOk="0">
                  <a:moveTo>
                    <a:pt x="312" y="0"/>
                  </a:moveTo>
                  <a:cubicBezTo>
                    <a:pt x="141" y="0"/>
                    <a:pt x="0" y="141"/>
                    <a:pt x="0" y="314"/>
                  </a:cubicBezTo>
                  <a:cubicBezTo>
                    <a:pt x="0" y="485"/>
                    <a:pt x="140" y="627"/>
                    <a:pt x="312" y="627"/>
                  </a:cubicBezTo>
                  <a:cubicBezTo>
                    <a:pt x="485" y="627"/>
                    <a:pt x="626" y="487"/>
                    <a:pt x="626" y="314"/>
                  </a:cubicBezTo>
                  <a:cubicBezTo>
                    <a:pt x="626" y="141"/>
                    <a:pt x="486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032;p41"/>
            <p:cNvSpPr/>
            <p:nvPr/>
          </p:nvSpPr>
          <p:spPr>
            <a:xfrm>
              <a:off x="1653075" y="3420600"/>
              <a:ext cx="20825" cy="17150"/>
            </a:xfrm>
            <a:custGeom>
              <a:avLst/>
              <a:gdLst/>
              <a:ahLst/>
              <a:cxnLst/>
              <a:rect l="l" t="t" r="r" b="b"/>
              <a:pathLst>
                <a:path w="833" h="686" extrusionOk="0">
                  <a:moveTo>
                    <a:pt x="273" y="0"/>
                  </a:moveTo>
                  <a:cubicBezTo>
                    <a:pt x="137" y="0"/>
                    <a:pt x="1" y="119"/>
                    <a:pt x="48" y="280"/>
                  </a:cubicBezTo>
                  <a:cubicBezTo>
                    <a:pt x="101" y="461"/>
                    <a:pt x="221" y="618"/>
                    <a:pt x="410" y="663"/>
                  </a:cubicBezTo>
                  <a:cubicBezTo>
                    <a:pt x="462" y="676"/>
                    <a:pt x="522" y="686"/>
                    <a:pt x="582" y="686"/>
                  </a:cubicBezTo>
                  <a:cubicBezTo>
                    <a:pt x="676" y="686"/>
                    <a:pt x="767" y="660"/>
                    <a:pt x="816" y="578"/>
                  </a:cubicBezTo>
                  <a:cubicBezTo>
                    <a:pt x="832" y="552"/>
                    <a:pt x="832" y="518"/>
                    <a:pt x="816" y="493"/>
                  </a:cubicBezTo>
                  <a:cubicBezTo>
                    <a:pt x="768" y="414"/>
                    <a:pt x="683" y="389"/>
                    <a:pt x="626" y="320"/>
                  </a:cubicBezTo>
                  <a:cubicBezTo>
                    <a:pt x="571" y="254"/>
                    <a:pt x="502" y="184"/>
                    <a:pt x="457" y="108"/>
                  </a:cubicBezTo>
                  <a:cubicBezTo>
                    <a:pt x="414" y="33"/>
                    <a:pt x="343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033;p41"/>
            <p:cNvSpPr/>
            <p:nvPr/>
          </p:nvSpPr>
          <p:spPr>
            <a:xfrm>
              <a:off x="1638675" y="3434725"/>
              <a:ext cx="22750" cy="15700"/>
            </a:xfrm>
            <a:custGeom>
              <a:avLst/>
              <a:gdLst/>
              <a:ahLst/>
              <a:cxnLst/>
              <a:rect l="l" t="t" r="r" b="b"/>
              <a:pathLst>
                <a:path w="910" h="628" extrusionOk="0">
                  <a:moveTo>
                    <a:pt x="298" y="0"/>
                  </a:moveTo>
                  <a:cubicBezTo>
                    <a:pt x="147" y="0"/>
                    <a:pt x="1" y="160"/>
                    <a:pt x="88" y="324"/>
                  </a:cubicBezTo>
                  <a:cubicBezTo>
                    <a:pt x="177" y="491"/>
                    <a:pt x="326" y="621"/>
                    <a:pt x="520" y="627"/>
                  </a:cubicBezTo>
                  <a:cubicBezTo>
                    <a:pt x="530" y="627"/>
                    <a:pt x="540" y="627"/>
                    <a:pt x="551" y="627"/>
                  </a:cubicBezTo>
                  <a:cubicBezTo>
                    <a:pt x="684" y="627"/>
                    <a:pt x="854" y="599"/>
                    <a:pt x="901" y="461"/>
                  </a:cubicBezTo>
                  <a:cubicBezTo>
                    <a:pt x="910" y="433"/>
                    <a:pt x="903" y="400"/>
                    <a:pt x="882" y="376"/>
                  </a:cubicBezTo>
                  <a:cubicBezTo>
                    <a:pt x="819" y="308"/>
                    <a:pt x="732" y="302"/>
                    <a:pt x="661" y="246"/>
                  </a:cubicBezTo>
                  <a:cubicBezTo>
                    <a:pt x="594" y="193"/>
                    <a:pt x="513" y="138"/>
                    <a:pt x="455" y="73"/>
                  </a:cubicBezTo>
                  <a:cubicBezTo>
                    <a:pt x="409" y="22"/>
                    <a:pt x="353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034;p41"/>
            <p:cNvSpPr/>
            <p:nvPr/>
          </p:nvSpPr>
          <p:spPr>
            <a:xfrm>
              <a:off x="1632375" y="3452825"/>
              <a:ext cx="19050" cy="12325"/>
            </a:xfrm>
            <a:custGeom>
              <a:avLst/>
              <a:gdLst/>
              <a:ahLst/>
              <a:cxnLst/>
              <a:rect l="l" t="t" r="r" b="b"/>
              <a:pathLst>
                <a:path w="762" h="493" extrusionOk="0">
                  <a:moveTo>
                    <a:pt x="250" y="1"/>
                  </a:moveTo>
                  <a:cubicBezTo>
                    <a:pt x="121" y="1"/>
                    <a:pt x="1" y="148"/>
                    <a:pt x="89" y="280"/>
                  </a:cubicBezTo>
                  <a:cubicBezTo>
                    <a:pt x="168" y="402"/>
                    <a:pt x="291" y="492"/>
                    <a:pt x="438" y="492"/>
                  </a:cubicBezTo>
                  <a:cubicBezTo>
                    <a:pt x="445" y="492"/>
                    <a:pt x="452" y="492"/>
                    <a:pt x="460" y="492"/>
                  </a:cubicBezTo>
                  <a:cubicBezTo>
                    <a:pt x="570" y="485"/>
                    <a:pt x="726" y="453"/>
                    <a:pt x="756" y="329"/>
                  </a:cubicBezTo>
                  <a:cubicBezTo>
                    <a:pt x="761" y="305"/>
                    <a:pt x="754" y="279"/>
                    <a:pt x="735" y="262"/>
                  </a:cubicBezTo>
                  <a:cubicBezTo>
                    <a:pt x="680" y="211"/>
                    <a:pt x="608" y="212"/>
                    <a:pt x="547" y="172"/>
                  </a:cubicBezTo>
                  <a:cubicBezTo>
                    <a:pt x="489" y="135"/>
                    <a:pt x="419" y="97"/>
                    <a:pt x="367" y="49"/>
                  </a:cubicBezTo>
                  <a:cubicBezTo>
                    <a:pt x="331" y="15"/>
                    <a:pt x="290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035;p41"/>
            <p:cNvSpPr/>
            <p:nvPr/>
          </p:nvSpPr>
          <p:spPr>
            <a:xfrm>
              <a:off x="1750700" y="3513575"/>
              <a:ext cx="64100" cy="27925"/>
            </a:xfrm>
            <a:custGeom>
              <a:avLst/>
              <a:gdLst/>
              <a:ahLst/>
              <a:cxnLst/>
              <a:rect l="l" t="t" r="r" b="b"/>
              <a:pathLst>
                <a:path w="2564" h="1117" extrusionOk="0">
                  <a:moveTo>
                    <a:pt x="379" y="3"/>
                  </a:moveTo>
                  <a:cubicBezTo>
                    <a:pt x="379" y="3"/>
                    <a:pt x="710" y="298"/>
                    <a:pt x="1367" y="354"/>
                  </a:cubicBezTo>
                  <a:cubicBezTo>
                    <a:pt x="2027" y="410"/>
                    <a:pt x="2320" y="1"/>
                    <a:pt x="2320" y="1"/>
                  </a:cubicBezTo>
                  <a:cubicBezTo>
                    <a:pt x="2320" y="1"/>
                    <a:pt x="2564" y="246"/>
                    <a:pt x="2417" y="464"/>
                  </a:cubicBezTo>
                  <a:cubicBezTo>
                    <a:pt x="2271" y="683"/>
                    <a:pt x="1660" y="1062"/>
                    <a:pt x="1489" y="1089"/>
                  </a:cubicBezTo>
                  <a:cubicBezTo>
                    <a:pt x="1318" y="1117"/>
                    <a:pt x="0" y="581"/>
                    <a:pt x="379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036;p41"/>
            <p:cNvSpPr/>
            <p:nvPr/>
          </p:nvSpPr>
          <p:spPr>
            <a:xfrm>
              <a:off x="1780300" y="3513050"/>
              <a:ext cx="15875" cy="68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318" y="1"/>
                  </a:moveTo>
                  <a:cubicBezTo>
                    <a:pt x="144" y="1"/>
                    <a:pt x="1" y="61"/>
                    <a:pt x="1" y="136"/>
                  </a:cubicBezTo>
                  <a:cubicBezTo>
                    <a:pt x="1" y="213"/>
                    <a:pt x="143" y="273"/>
                    <a:pt x="318" y="273"/>
                  </a:cubicBezTo>
                  <a:cubicBezTo>
                    <a:pt x="492" y="273"/>
                    <a:pt x="635" y="213"/>
                    <a:pt x="635" y="138"/>
                  </a:cubicBezTo>
                  <a:cubicBezTo>
                    <a:pt x="635" y="61"/>
                    <a:pt x="494" y="1"/>
                    <a:pt x="318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037;p41"/>
            <p:cNvSpPr/>
            <p:nvPr/>
          </p:nvSpPr>
          <p:spPr>
            <a:xfrm>
              <a:off x="1766825" y="3521900"/>
              <a:ext cx="12375" cy="9000"/>
            </a:xfrm>
            <a:custGeom>
              <a:avLst/>
              <a:gdLst/>
              <a:ahLst/>
              <a:cxnLst/>
              <a:rect l="l" t="t" r="r" b="b"/>
              <a:pathLst>
                <a:path w="495" h="360" extrusionOk="0">
                  <a:moveTo>
                    <a:pt x="169" y="0"/>
                  </a:moveTo>
                  <a:cubicBezTo>
                    <a:pt x="166" y="0"/>
                    <a:pt x="164" y="0"/>
                    <a:pt x="162" y="0"/>
                  </a:cubicBezTo>
                  <a:cubicBezTo>
                    <a:pt x="75" y="0"/>
                    <a:pt x="1" y="43"/>
                    <a:pt x="7" y="71"/>
                  </a:cubicBezTo>
                  <a:cubicBezTo>
                    <a:pt x="12" y="99"/>
                    <a:pt x="82" y="111"/>
                    <a:pt x="138" y="143"/>
                  </a:cubicBezTo>
                  <a:cubicBezTo>
                    <a:pt x="195" y="174"/>
                    <a:pt x="239" y="215"/>
                    <a:pt x="239" y="215"/>
                  </a:cubicBezTo>
                  <a:cubicBezTo>
                    <a:pt x="239" y="215"/>
                    <a:pt x="294" y="235"/>
                    <a:pt x="347" y="272"/>
                  </a:cubicBezTo>
                  <a:cubicBezTo>
                    <a:pt x="397" y="306"/>
                    <a:pt x="440" y="359"/>
                    <a:pt x="465" y="359"/>
                  </a:cubicBezTo>
                  <a:cubicBezTo>
                    <a:pt x="467" y="359"/>
                    <a:pt x="469" y="359"/>
                    <a:pt x="471" y="358"/>
                  </a:cubicBezTo>
                  <a:cubicBezTo>
                    <a:pt x="494" y="351"/>
                    <a:pt x="488" y="257"/>
                    <a:pt x="443" y="175"/>
                  </a:cubicBezTo>
                  <a:cubicBezTo>
                    <a:pt x="400" y="94"/>
                    <a:pt x="328" y="37"/>
                    <a:pt x="328" y="37"/>
                  </a:cubicBezTo>
                  <a:cubicBezTo>
                    <a:pt x="328" y="37"/>
                    <a:pt x="251" y="0"/>
                    <a:pt x="1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038;p41"/>
            <p:cNvSpPr/>
            <p:nvPr/>
          </p:nvSpPr>
          <p:spPr>
            <a:xfrm>
              <a:off x="1795925" y="3520950"/>
              <a:ext cx="11000" cy="8450"/>
            </a:xfrm>
            <a:custGeom>
              <a:avLst/>
              <a:gdLst/>
              <a:ahLst/>
              <a:cxnLst/>
              <a:rect l="l" t="t" r="r" b="b"/>
              <a:pathLst>
                <a:path w="440" h="338" extrusionOk="0">
                  <a:moveTo>
                    <a:pt x="345" y="0"/>
                  </a:moveTo>
                  <a:cubicBezTo>
                    <a:pt x="328" y="0"/>
                    <a:pt x="309" y="2"/>
                    <a:pt x="290" y="5"/>
                  </a:cubicBezTo>
                  <a:cubicBezTo>
                    <a:pt x="219" y="16"/>
                    <a:pt x="150" y="52"/>
                    <a:pt x="150" y="52"/>
                  </a:cubicBezTo>
                  <a:cubicBezTo>
                    <a:pt x="150" y="52"/>
                    <a:pt x="95" y="106"/>
                    <a:pt x="57" y="175"/>
                  </a:cubicBezTo>
                  <a:cubicBezTo>
                    <a:pt x="17" y="243"/>
                    <a:pt x="0" y="320"/>
                    <a:pt x="22" y="335"/>
                  </a:cubicBezTo>
                  <a:cubicBezTo>
                    <a:pt x="25" y="337"/>
                    <a:pt x="28" y="338"/>
                    <a:pt x="33" y="338"/>
                  </a:cubicBezTo>
                  <a:cubicBezTo>
                    <a:pt x="58" y="338"/>
                    <a:pt x="103" y="303"/>
                    <a:pt x="147" y="277"/>
                  </a:cubicBezTo>
                  <a:cubicBezTo>
                    <a:pt x="199" y="246"/>
                    <a:pt x="250" y="224"/>
                    <a:pt x="250" y="224"/>
                  </a:cubicBezTo>
                  <a:cubicBezTo>
                    <a:pt x="250" y="224"/>
                    <a:pt x="288" y="181"/>
                    <a:pt x="336" y="142"/>
                  </a:cubicBezTo>
                  <a:cubicBezTo>
                    <a:pt x="383" y="99"/>
                    <a:pt x="439" y="62"/>
                    <a:pt x="435" y="33"/>
                  </a:cubicBezTo>
                  <a:cubicBezTo>
                    <a:pt x="432" y="13"/>
                    <a:pt x="394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039;p41"/>
            <p:cNvSpPr/>
            <p:nvPr/>
          </p:nvSpPr>
          <p:spPr>
            <a:xfrm>
              <a:off x="1757950" y="3509750"/>
              <a:ext cx="14950" cy="21725"/>
            </a:xfrm>
            <a:custGeom>
              <a:avLst/>
              <a:gdLst/>
              <a:ahLst/>
              <a:cxnLst/>
              <a:rect l="l" t="t" r="r" b="b"/>
              <a:pathLst>
                <a:path w="598" h="869" extrusionOk="0">
                  <a:moveTo>
                    <a:pt x="344" y="0"/>
                  </a:moveTo>
                  <a:cubicBezTo>
                    <a:pt x="327" y="0"/>
                    <a:pt x="300" y="8"/>
                    <a:pt x="265" y="22"/>
                  </a:cubicBezTo>
                  <a:cubicBezTo>
                    <a:pt x="213" y="44"/>
                    <a:pt x="144" y="84"/>
                    <a:pt x="86" y="156"/>
                  </a:cubicBezTo>
                  <a:cubicBezTo>
                    <a:pt x="31" y="230"/>
                    <a:pt x="1" y="332"/>
                    <a:pt x="12" y="419"/>
                  </a:cubicBezTo>
                  <a:cubicBezTo>
                    <a:pt x="22" y="506"/>
                    <a:pt x="62" y="554"/>
                    <a:pt x="60" y="554"/>
                  </a:cubicBezTo>
                  <a:cubicBezTo>
                    <a:pt x="60" y="554"/>
                    <a:pt x="60" y="554"/>
                    <a:pt x="60" y="554"/>
                  </a:cubicBezTo>
                  <a:lnTo>
                    <a:pt x="60" y="554"/>
                  </a:lnTo>
                  <a:cubicBezTo>
                    <a:pt x="60" y="554"/>
                    <a:pt x="96" y="597"/>
                    <a:pt x="145" y="630"/>
                  </a:cubicBezTo>
                  <a:cubicBezTo>
                    <a:pt x="193" y="662"/>
                    <a:pt x="251" y="702"/>
                    <a:pt x="314" y="740"/>
                  </a:cubicBezTo>
                  <a:cubicBezTo>
                    <a:pt x="421" y="806"/>
                    <a:pt x="530" y="868"/>
                    <a:pt x="568" y="868"/>
                  </a:cubicBezTo>
                  <a:cubicBezTo>
                    <a:pt x="574" y="868"/>
                    <a:pt x="578" y="867"/>
                    <a:pt x="581" y="864"/>
                  </a:cubicBezTo>
                  <a:cubicBezTo>
                    <a:pt x="598" y="842"/>
                    <a:pt x="497" y="729"/>
                    <a:pt x="393" y="623"/>
                  </a:cubicBezTo>
                  <a:cubicBezTo>
                    <a:pt x="341" y="571"/>
                    <a:pt x="288" y="518"/>
                    <a:pt x="249" y="480"/>
                  </a:cubicBezTo>
                  <a:cubicBezTo>
                    <a:pt x="213" y="444"/>
                    <a:pt x="206" y="426"/>
                    <a:pt x="206" y="426"/>
                  </a:cubicBezTo>
                  <a:cubicBezTo>
                    <a:pt x="206" y="424"/>
                    <a:pt x="191" y="414"/>
                    <a:pt x="180" y="384"/>
                  </a:cubicBezTo>
                  <a:cubicBezTo>
                    <a:pt x="169" y="354"/>
                    <a:pt x="170" y="294"/>
                    <a:pt x="195" y="239"/>
                  </a:cubicBezTo>
                  <a:cubicBezTo>
                    <a:pt x="246" y="126"/>
                    <a:pt x="377" y="31"/>
                    <a:pt x="360" y="6"/>
                  </a:cubicBezTo>
                  <a:cubicBezTo>
                    <a:pt x="358" y="2"/>
                    <a:pt x="352" y="0"/>
                    <a:pt x="3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040;p41"/>
            <p:cNvSpPr/>
            <p:nvPr/>
          </p:nvSpPr>
          <p:spPr>
            <a:xfrm>
              <a:off x="1803125" y="3509600"/>
              <a:ext cx="10925" cy="19950"/>
            </a:xfrm>
            <a:custGeom>
              <a:avLst/>
              <a:gdLst/>
              <a:ahLst/>
              <a:cxnLst/>
              <a:rect l="l" t="t" r="r" b="b"/>
              <a:pathLst>
                <a:path w="437" h="798" extrusionOk="0">
                  <a:moveTo>
                    <a:pt x="117" y="1"/>
                  </a:moveTo>
                  <a:cubicBezTo>
                    <a:pt x="114" y="1"/>
                    <a:pt x="111" y="2"/>
                    <a:pt x="110" y="3"/>
                  </a:cubicBezTo>
                  <a:cubicBezTo>
                    <a:pt x="90" y="23"/>
                    <a:pt x="148" y="135"/>
                    <a:pt x="191" y="252"/>
                  </a:cubicBezTo>
                  <a:cubicBezTo>
                    <a:pt x="201" y="281"/>
                    <a:pt x="212" y="309"/>
                    <a:pt x="222" y="337"/>
                  </a:cubicBezTo>
                  <a:cubicBezTo>
                    <a:pt x="230" y="365"/>
                    <a:pt x="240" y="390"/>
                    <a:pt x="239" y="400"/>
                  </a:cubicBezTo>
                  <a:cubicBezTo>
                    <a:pt x="243" y="443"/>
                    <a:pt x="244" y="473"/>
                    <a:pt x="244" y="473"/>
                  </a:cubicBezTo>
                  <a:cubicBezTo>
                    <a:pt x="243" y="473"/>
                    <a:pt x="249" y="485"/>
                    <a:pt x="249" y="502"/>
                  </a:cubicBezTo>
                  <a:cubicBezTo>
                    <a:pt x="250" y="519"/>
                    <a:pt x="228" y="561"/>
                    <a:pt x="186" y="601"/>
                  </a:cubicBezTo>
                  <a:cubicBezTo>
                    <a:pt x="104" y="677"/>
                    <a:pt x="1" y="766"/>
                    <a:pt x="21" y="793"/>
                  </a:cubicBezTo>
                  <a:cubicBezTo>
                    <a:pt x="24" y="796"/>
                    <a:pt x="30" y="798"/>
                    <a:pt x="39" y="798"/>
                  </a:cubicBezTo>
                  <a:cubicBezTo>
                    <a:pt x="76" y="798"/>
                    <a:pt x="162" y="768"/>
                    <a:pt x="257" y="723"/>
                  </a:cubicBezTo>
                  <a:cubicBezTo>
                    <a:pt x="313" y="694"/>
                    <a:pt x="381" y="643"/>
                    <a:pt x="409" y="565"/>
                  </a:cubicBezTo>
                  <a:cubicBezTo>
                    <a:pt x="437" y="485"/>
                    <a:pt x="422" y="432"/>
                    <a:pt x="425" y="432"/>
                  </a:cubicBezTo>
                  <a:cubicBezTo>
                    <a:pt x="424" y="427"/>
                    <a:pt x="421" y="411"/>
                    <a:pt x="402" y="345"/>
                  </a:cubicBezTo>
                  <a:cubicBezTo>
                    <a:pt x="388" y="306"/>
                    <a:pt x="372" y="282"/>
                    <a:pt x="356" y="257"/>
                  </a:cubicBezTo>
                  <a:cubicBezTo>
                    <a:pt x="340" y="230"/>
                    <a:pt x="322" y="203"/>
                    <a:pt x="301" y="176"/>
                  </a:cubicBezTo>
                  <a:cubicBezTo>
                    <a:pt x="231" y="77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041;p41"/>
            <p:cNvSpPr/>
            <p:nvPr/>
          </p:nvSpPr>
          <p:spPr>
            <a:xfrm>
              <a:off x="1772550" y="3506700"/>
              <a:ext cx="28950" cy="5575"/>
            </a:xfrm>
            <a:custGeom>
              <a:avLst/>
              <a:gdLst/>
              <a:ahLst/>
              <a:cxnLst/>
              <a:rect l="l" t="t" r="r" b="b"/>
              <a:pathLst>
                <a:path w="1158" h="223" extrusionOk="0">
                  <a:moveTo>
                    <a:pt x="577" y="0"/>
                  </a:moveTo>
                  <a:cubicBezTo>
                    <a:pt x="577" y="0"/>
                    <a:pt x="424" y="14"/>
                    <a:pt x="279" y="60"/>
                  </a:cubicBezTo>
                  <a:cubicBezTo>
                    <a:pt x="133" y="105"/>
                    <a:pt x="1" y="185"/>
                    <a:pt x="10" y="211"/>
                  </a:cubicBezTo>
                  <a:cubicBezTo>
                    <a:pt x="13" y="219"/>
                    <a:pt x="28" y="222"/>
                    <a:pt x="52" y="222"/>
                  </a:cubicBezTo>
                  <a:cubicBezTo>
                    <a:pt x="106" y="222"/>
                    <a:pt x="204" y="207"/>
                    <a:pt x="301" y="202"/>
                  </a:cubicBezTo>
                  <a:cubicBezTo>
                    <a:pt x="344" y="200"/>
                    <a:pt x="387" y="199"/>
                    <a:pt x="426" y="199"/>
                  </a:cubicBezTo>
                  <a:cubicBezTo>
                    <a:pt x="514" y="199"/>
                    <a:pt x="580" y="204"/>
                    <a:pt x="580" y="204"/>
                  </a:cubicBezTo>
                  <a:cubicBezTo>
                    <a:pt x="580" y="204"/>
                    <a:pt x="676" y="194"/>
                    <a:pt x="791" y="194"/>
                  </a:cubicBezTo>
                  <a:cubicBezTo>
                    <a:pt x="813" y="194"/>
                    <a:pt x="836" y="194"/>
                    <a:pt x="859" y="195"/>
                  </a:cubicBezTo>
                  <a:cubicBezTo>
                    <a:pt x="951" y="197"/>
                    <a:pt x="1044" y="209"/>
                    <a:pt x="1100" y="209"/>
                  </a:cubicBezTo>
                  <a:cubicBezTo>
                    <a:pt x="1129" y="209"/>
                    <a:pt x="1148" y="206"/>
                    <a:pt x="1150" y="196"/>
                  </a:cubicBezTo>
                  <a:cubicBezTo>
                    <a:pt x="1158" y="169"/>
                    <a:pt x="1025" y="93"/>
                    <a:pt x="877" y="52"/>
                  </a:cubicBezTo>
                  <a:cubicBezTo>
                    <a:pt x="731" y="9"/>
                    <a:pt x="577" y="0"/>
                    <a:pt x="5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042;p41"/>
            <p:cNvSpPr/>
            <p:nvPr/>
          </p:nvSpPr>
          <p:spPr>
            <a:xfrm>
              <a:off x="1645550" y="3499350"/>
              <a:ext cx="13875" cy="8775"/>
            </a:xfrm>
            <a:custGeom>
              <a:avLst/>
              <a:gdLst/>
              <a:ahLst/>
              <a:cxnLst/>
              <a:rect l="l" t="t" r="r" b="b"/>
              <a:pathLst>
                <a:path w="555" h="351" extrusionOk="0">
                  <a:moveTo>
                    <a:pt x="184" y="1"/>
                  </a:moveTo>
                  <a:cubicBezTo>
                    <a:pt x="111" y="1"/>
                    <a:pt x="52" y="26"/>
                    <a:pt x="33" y="75"/>
                  </a:cubicBezTo>
                  <a:cubicBezTo>
                    <a:pt x="1" y="153"/>
                    <a:pt x="84" y="262"/>
                    <a:pt x="219" y="319"/>
                  </a:cubicBezTo>
                  <a:cubicBezTo>
                    <a:pt x="272" y="340"/>
                    <a:pt x="325" y="351"/>
                    <a:pt x="372" y="351"/>
                  </a:cubicBezTo>
                  <a:cubicBezTo>
                    <a:pt x="445" y="351"/>
                    <a:pt x="503" y="325"/>
                    <a:pt x="523" y="277"/>
                  </a:cubicBezTo>
                  <a:cubicBezTo>
                    <a:pt x="555" y="198"/>
                    <a:pt x="473" y="89"/>
                    <a:pt x="336" y="33"/>
                  </a:cubicBezTo>
                  <a:cubicBezTo>
                    <a:pt x="284" y="11"/>
                    <a:pt x="231" y="1"/>
                    <a:pt x="18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043;p41"/>
            <p:cNvSpPr/>
            <p:nvPr/>
          </p:nvSpPr>
          <p:spPr>
            <a:xfrm>
              <a:off x="1924250" y="3499900"/>
              <a:ext cx="13975" cy="8600"/>
            </a:xfrm>
            <a:custGeom>
              <a:avLst/>
              <a:gdLst/>
              <a:ahLst/>
              <a:cxnLst/>
              <a:rect l="l" t="t" r="r" b="b"/>
              <a:pathLst>
                <a:path w="559" h="344" extrusionOk="0">
                  <a:moveTo>
                    <a:pt x="366" y="1"/>
                  </a:moveTo>
                  <a:cubicBezTo>
                    <a:pt x="323" y="1"/>
                    <a:pt x="275" y="9"/>
                    <a:pt x="227" y="27"/>
                  </a:cubicBezTo>
                  <a:cubicBezTo>
                    <a:pt x="88" y="78"/>
                    <a:pt x="1" y="183"/>
                    <a:pt x="29" y="262"/>
                  </a:cubicBezTo>
                  <a:cubicBezTo>
                    <a:pt x="49" y="315"/>
                    <a:pt x="113" y="344"/>
                    <a:pt x="194" y="344"/>
                  </a:cubicBezTo>
                  <a:cubicBezTo>
                    <a:pt x="237" y="344"/>
                    <a:pt x="284" y="335"/>
                    <a:pt x="332" y="318"/>
                  </a:cubicBezTo>
                  <a:cubicBezTo>
                    <a:pt x="471" y="267"/>
                    <a:pt x="559" y="161"/>
                    <a:pt x="529" y="81"/>
                  </a:cubicBezTo>
                  <a:cubicBezTo>
                    <a:pt x="510" y="29"/>
                    <a:pt x="447" y="1"/>
                    <a:pt x="36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044;p41"/>
            <p:cNvSpPr/>
            <p:nvPr/>
          </p:nvSpPr>
          <p:spPr>
            <a:xfrm>
              <a:off x="1796300" y="3608575"/>
              <a:ext cx="13325" cy="7725"/>
            </a:xfrm>
            <a:custGeom>
              <a:avLst/>
              <a:gdLst/>
              <a:ahLst/>
              <a:cxnLst/>
              <a:rect l="l" t="t" r="r" b="b"/>
              <a:pathLst>
                <a:path w="533" h="309" extrusionOk="0">
                  <a:moveTo>
                    <a:pt x="271" y="0"/>
                  </a:moveTo>
                  <a:cubicBezTo>
                    <a:pt x="269" y="0"/>
                    <a:pt x="267" y="0"/>
                    <a:pt x="264" y="0"/>
                  </a:cubicBezTo>
                  <a:cubicBezTo>
                    <a:pt x="117" y="3"/>
                    <a:pt x="0" y="74"/>
                    <a:pt x="1" y="159"/>
                  </a:cubicBezTo>
                  <a:cubicBezTo>
                    <a:pt x="2" y="243"/>
                    <a:pt x="119" y="308"/>
                    <a:pt x="262" y="308"/>
                  </a:cubicBezTo>
                  <a:cubicBezTo>
                    <a:pt x="264" y="308"/>
                    <a:pt x="266" y="308"/>
                    <a:pt x="269" y="308"/>
                  </a:cubicBezTo>
                  <a:cubicBezTo>
                    <a:pt x="416" y="305"/>
                    <a:pt x="533" y="235"/>
                    <a:pt x="532" y="150"/>
                  </a:cubicBezTo>
                  <a:cubicBezTo>
                    <a:pt x="531" y="66"/>
                    <a:pt x="414" y="0"/>
                    <a:pt x="271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045;p41"/>
            <p:cNvSpPr/>
            <p:nvPr/>
          </p:nvSpPr>
          <p:spPr>
            <a:xfrm>
              <a:off x="1714950" y="3527625"/>
              <a:ext cx="146750" cy="75775"/>
            </a:xfrm>
            <a:custGeom>
              <a:avLst/>
              <a:gdLst/>
              <a:ahLst/>
              <a:cxnLst/>
              <a:rect l="l" t="t" r="r" b="b"/>
              <a:pathLst>
                <a:path w="5870" h="3031" extrusionOk="0">
                  <a:moveTo>
                    <a:pt x="5679" y="564"/>
                  </a:moveTo>
                  <a:cubicBezTo>
                    <a:pt x="5599" y="494"/>
                    <a:pt x="5555" y="404"/>
                    <a:pt x="5555" y="404"/>
                  </a:cubicBezTo>
                  <a:cubicBezTo>
                    <a:pt x="5555" y="404"/>
                    <a:pt x="5485" y="334"/>
                    <a:pt x="5443" y="237"/>
                  </a:cubicBezTo>
                  <a:cubicBezTo>
                    <a:pt x="5399" y="142"/>
                    <a:pt x="5401" y="26"/>
                    <a:pt x="5372" y="14"/>
                  </a:cubicBezTo>
                  <a:cubicBezTo>
                    <a:pt x="5342" y="0"/>
                    <a:pt x="5271" y="123"/>
                    <a:pt x="5280" y="270"/>
                  </a:cubicBezTo>
                  <a:cubicBezTo>
                    <a:pt x="5283" y="335"/>
                    <a:pt x="5300" y="397"/>
                    <a:pt x="5319" y="445"/>
                  </a:cubicBezTo>
                  <a:cubicBezTo>
                    <a:pt x="5286" y="475"/>
                    <a:pt x="5247" y="511"/>
                    <a:pt x="5203" y="548"/>
                  </a:cubicBezTo>
                  <a:cubicBezTo>
                    <a:pt x="5011" y="638"/>
                    <a:pt x="4652" y="788"/>
                    <a:pt x="4321" y="846"/>
                  </a:cubicBezTo>
                  <a:lnTo>
                    <a:pt x="4321" y="846"/>
                  </a:lnTo>
                  <a:cubicBezTo>
                    <a:pt x="4180" y="872"/>
                    <a:pt x="4043" y="879"/>
                    <a:pt x="3924" y="858"/>
                  </a:cubicBezTo>
                  <a:cubicBezTo>
                    <a:pt x="3267" y="740"/>
                    <a:pt x="2860" y="752"/>
                    <a:pt x="2216" y="830"/>
                  </a:cubicBezTo>
                  <a:cubicBezTo>
                    <a:pt x="2028" y="853"/>
                    <a:pt x="1817" y="858"/>
                    <a:pt x="1613" y="856"/>
                  </a:cubicBezTo>
                  <a:cubicBezTo>
                    <a:pt x="1582" y="856"/>
                    <a:pt x="1554" y="854"/>
                    <a:pt x="1524" y="854"/>
                  </a:cubicBezTo>
                  <a:lnTo>
                    <a:pt x="1523" y="854"/>
                  </a:lnTo>
                  <a:cubicBezTo>
                    <a:pt x="1169" y="843"/>
                    <a:pt x="852" y="810"/>
                    <a:pt x="731" y="795"/>
                  </a:cubicBezTo>
                  <a:cubicBezTo>
                    <a:pt x="670" y="761"/>
                    <a:pt x="616" y="729"/>
                    <a:pt x="573" y="703"/>
                  </a:cubicBezTo>
                  <a:cubicBezTo>
                    <a:pt x="596" y="656"/>
                    <a:pt x="617" y="595"/>
                    <a:pt x="625" y="528"/>
                  </a:cubicBezTo>
                  <a:cubicBezTo>
                    <a:pt x="646" y="383"/>
                    <a:pt x="582" y="255"/>
                    <a:pt x="552" y="266"/>
                  </a:cubicBezTo>
                  <a:cubicBezTo>
                    <a:pt x="521" y="275"/>
                    <a:pt x="516" y="390"/>
                    <a:pt x="465" y="483"/>
                  </a:cubicBezTo>
                  <a:cubicBezTo>
                    <a:pt x="417" y="576"/>
                    <a:pt x="341" y="643"/>
                    <a:pt x="341" y="643"/>
                  </a:cubicBezTo>
                  <a:cubicBezTo>
                    <a:pt x="341" y="643"/>
                    <a:pt x="290" y="729"/>
                    <a:pt x="206" y="793"/>
                  </a:cubicBezTo>
                  <a:cubicBezTo>
                    <a:pt x="124" y="859"/>
                    <a:pt x="10" y="885"/>
                    <a:pt x="7" y="917"/>
                  </a:cubicBezTo>
                  <a:cubicBezTo>
                    <a:pt x="0" y="949"/>
                    <a:pt x="139" y="989"/>
                    <a:pt x="278" y="942"/>
                  </a:cubicBezTo>
                  <a:cubicBezTo>
                    <a:pt x="417" y="900"/>
                    <a:pt x="521" y="793"/>
                    <a:pt x="521" y="793"/>
                  </a:cubicBezTo>
                  <a:cubicBezTo>
                    <a:pt x="521" y="793"/>
                    <a:pt x="533" y="777"/>
                    <a:pt x="548" y="749"/>
                  </a:cubicBezTo>
                  <a:cubicBezTo>
                    <a:pt x="553" y="753"/>
                    <a:pt x="560" y="758"/>
                    <a:pt x="565" y="763"/>
                  </a:cubicBezTo>
                  <a:cubicBezTo>
                    <a:pt x="600" y="845"/>
                    <a:pt x="692" y="1040"/>
                    <a:pt x="847" y="1274"/>
                  </a:cubicBezTo>
                  <a:cubicBezTo>
                    <a:pt x="836" y="1263"/>
                    <a:pt x="825" y="1253"/>
                    <a:pt x="815" y="1246"/>
                  </a:cubicBezTo>
                  <a:cubicBezTo>
                    <a:pt x="813" y="1243"/>
                    <a:pt x="809" y="1241"/>
                    <a:pt x="808" y="1237"/>
                  </a:cubicBezTo>
                  <a:cubicBezTo>
                    <a:pt x="801" y="1232"/>
                    <a:pt x="796" y="1227"/>
                    <a:pt x="792" y="1224"/>
                  </a:cubicBezTo>
                  <a:cubicBezTo>
                    <a:pt x="789" y="1220"/>
                    <a:pt x="783" y="1216"/>
                    <a:pt x="783" y="1216"/>
                  </a:cubicBezTo>
                  <a:cubicBezTo>
                    <a:pt x="783" y="1216"/>
                    <a:pt x="1706" y="3031"/>
                    <a:pt x="3105" y="2973"/>
                  </a:cubicBezTo>
                  <a:cubicBezTo>
                    <a:pt x="4457" y="2918"/>
                    <a:pt x="5107" y="1226"/>
                    <a:pt x="5232" y="859"/>
                  </a:cubicBezTo>
                  <a:cubicBezTo>
                    <a:pt x="5304" y="696"/>
                    <a:pt x="5342" y="575"/>
                    <a:pt x="5355" y="533"/>
                  </a:cubicBezTo>
                  <a:cubicBezTo>
                    <a:pt x="5358" y="539"/>
                    <a:pt x="5362" y="543"/>
                    <a:pt x="5362" y="543"/>
                  </a:cubicBezTo>
                  <a:cubicBezTo>
                    <a:pt x="5362" y="543"/>
                    <a:pt x="5459" y="657"/>
                    <a:pt x="5593" y="709"/>
                  </a:cubicBezTo>
                  <a:cubicBezTo>
                    <a:pt x="5729" y="767"/>
                    <a:pt x="5870" y="736"/>
                    <a:pt x="5866" y="704"/>
                  </a:cubicBezTo>
                  <a:cubicBezTo>
                    <a:pt x="5868" y="670"/>
                    <a:pt x="5756" y="638"/>
                    <a:pt x="5679" y="564"/>
                  </a:cubicBezTo>
                  <a:close/>
                  <a:moveTo>
                    <a:pt x="5300" y="560"/>
                  </a:moveTo>
                  <a:cubicBezTo>
                    <a:pt x="5316" y="542"/>
                    <a:pt x="5332" y="523"/>
                    <a:pt x="5346" y="505"/>
                  </a:cubicBezTo>
                  <a:cubicBezTo>
                    <a:pt x="5349" y="512"/>
                    <a:pt x="5352" y="517"/>
                    <a:pt x="5354" y="523"/>
                  </a:cubicBezTo>
                  <a:cubicBezTo>
                    <a:pt x="5346" y="530"/>
                    <a:pt x="5326" y="542"/>
                    <a:pt x="5300" y="5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046;p41"/>
            <p:cNvSpPr/>
            <p:nvPr/>
          </p:nvSpPr>
          <p:spPr>
            <a:xfrm>
              <a:off x="1714975" y="3524375"/>
              <a:ext cx="146700" cy="37225"/>
            </a:xfrm>
            <a:custGeom>
              <a:avLst/>
              <a:gdLst/>
              <a:ahLst/>
              <a:cxnLst/>
              <a:rect l="l" t="t" r="r" b="b"/>
              <a:pathLst>
                <a:path w="5868" h="1489" extrusionOk="0">
                  <a:moveTo>
                    <a:pt x="5366" y="0"/>
                  </a:moveTo>
                  <a:cubicBezTo>
                    <a:pt x="5334" y="0"/>
                    <a:pt x="5271" y="120"/>
                    <a:pt x="5279" y="257"/>
                  </a:cubicBezTo>
                  <a:cubicBezTo>
                    <a:pt x="5282" y="322"/>
                    <a:pt x="5299" y="384"/>
                    <a:pt x="5318" y="432"/>
                  </a:cubicBezTo>
                  <a:cubicBezTo>
                    <a:pt x="5270" y="478"/>
                    <a:pt x="5207" y="535"/>
                    <a:pt x="5132" y="594"/>
                  </a:cubicBezTo>
                  <a:cubicBezTo>
                    <a:pt x="4932" y="751"/>
                    <a:pt x="4638" y="918"/>
                    <a:pt x="4323" y="1031"/>
                  </a:cubicBezTo>
                  <a:cubicBezTo>
                    <a:pt x="4009" y="1149"/>
                    <a:pt x="3678" y="1216"/>
                    <a:pt x="3431" y="1237"/>
                  </a:cubicBezTo>
                  <a:cubicBezTo>
                    <a:pt x="3256" y="1252"/>
                    <a:pt x="3121" y="1254"/>
                    <a:pt x="3057" y="1254"/>
                  </a:cubicBezTo>
                  <a:cubicBezTo>
                    <a:pt x="3029" y="1254"/>
                    <a:pt x="3015" y="1253"/>
                    <a:pt x="3015" y="1253"/>
                  </a:cubicBezTo>
                  <a:cubicBezTo>
                    <a:pt x="3015" y="1253"/>
                    <a:pt x="2956" y="1256"/>
                    <a:pt x="2856" y="1256"/>
                  </a:cubicBezTo>
                  <a:cubicBezTo>
                    <a:pt x="2788" y="1256"/>
                    <a:pt x="2700" y="1255"/>
                    <a:pt x="2598" y="1250"/>
                  </a:cubicBezTo>
                  <a:cubicBezTo>
                    <a:pt x="2348" y="1241"/>
                    <a:pt x="2013" y="1206"/>
                    <a:pt x="1686" y="1134"/>
                  </a:cubicBezTo>
                  <a:cubicBezTo>
                    <a:pt x="1358" y="1062"/>
                    <a:pt x="1042" y="948"/>
                    <a:pt x="819" y="832"/>
                  </a:cubicBezTo>
                  <a:cubicBezTo>
                    <a:pt x="716" y="779"/>
                    <a:pt x="633" y="728"/>
                    <a:pt x="570" y="690"/>
                  </a:cubicBezTo>
                  <a:cubicBezTo>
                    <a:pt x="594" y="643"/>
                    <a:pt x="615" y="582"/>
                    <a:pt x="623" y="515"/>
                  </a:cubicBezTo>
                  <a:cubicBezTo>
                    <a:pt x="643" y="376"/>
                    <a:pt x="585" y="252"/>
                    <a:pt x="553" y="252"/>
                  </a:cubicBezTo>
                  <a:cubicBezTo>
                    <a:pt x="551" y="252"/>
                    <a:pt x="550" y="253"/>
                    <a:pt x="549" y="253"/>
                  </a:cubicBezTo>
                  <a:cubicBezTo>
                    <a:pt x="519" y="263"/>
                    <a:pt x="514" y="379"/>
                    <a:pt x="463" y="470"/>
                  </a:cubicBezTo>
                  <a:cubicBezTo>
                    <a:pt x="415" y="563"/>
                    <a:pt x="339" y="630"/>
                    <a:pt x="339" y="630"/>
                  </a:cubicBezTo>
                  <a:cubicBezTo>
                    <a:pt x="339" y="630"/>
                    <a:pt x="287" y="716"/>
                    <a:pt x="203" y="780"/>
                  </a:cubicBezTo>
                  <a:cubicBezTo>
                    <a:pt x="122" y="849"/>
                    <a:pt x="8" y="872"/>
                    <a:pt x="5" y="904"/>
                  </a:cubicBezTo>
                  <a:cubicBezTo>
                    <a:pt x="1" y="926"/>
                    <a:pt x="63" y="951"/>
                    <a:pt x="145" y="951"/>
                  </a:cubicBezTo>
                  <a:cubicBezTo>
                    <a:pt x="186" y="951"/>
                    <a:pt x="231" y="945"/>
                    <a:pt x="276" y="930"/>
                  </a:cubicBezTo>
                  <a:cubicBezTo>
                    <a:pt x="415" y="887"/>
                    <a:pt x="519" y="780"/>
                    <a:pt x="519" y="780"/>
                  </a:cubicBezTo>
                  <a:cubicBezTo>
                    <a:pt x="519" y="780"/>
                    <a:pt x="531" y="764"/>
                    <a:pt x="546" y="737"/>
                  </a:cubicBezTo>
                  <a:cubicBezTo>
                    <a:pt x="600" y="786"/>
                    <a:pt x="675" y="848"/>
                    <a:pt x="771" y="909"/>
                  </a:cubicBezTo>
                  <a:cubicBezTo>
                    <a:pt x="988" y="1053"/>
                    <a:pt x="1309" y="1199"/>
                    <a:pt x="1643" y="1293"/>
                  </a:cubicBezTo>
                  <a:cubicBezTo>
                    <a:pt x="1977" y="1389"/>
                    <a:pt x="2321" y="1442"/>
                    <a:pt x="2581" y="1467"/>
                  </a:cubicBezTo>
                  <a:cubicBezTo>
                    <a:pt x="2818" y="1488"/>
                    <a:pt x="2985" y="1489"/>
                    <a:pt x="3011" y="1489"/>
                  </a:cubicBezTo>
                  <a:cubicBezTo>
                    <a:pt x="3013" y="1489"/>
                    <a:pt x="3015" y="1489"/>
                    <a:pt x="3015" y="1489"/>
                  </a:cubicBezTo>
                  <a:cubicBezTo>
                    <a:pt x="3015" y="1489"/>
                    <a:pt x="3190" y="1487"/>
                    <a:pt x="3452" y="1453"/>
                  </a:cubicBezTo>
                  <a:cubicBezTo>
                    <a:pt x="3717" y="1418"/>
                    <a:pt x="4060" y="1329"/>
                    <a:pt x="4381" y="1185"/>
                  </a:cubicBezTo>
                  <a:cubicBezTo>
                    <a:pt x="4703" y="1046"/>
                    <a:pt x="4999" y="849"/>
                    <a:pt x="5187" y="663"/>
                  </a:cubicBezTo>
                  <a:cubicBezTo>
                    <a:pt x="5250" y="602"/>
                    <a:pt x="5300" y="545"/>
                    <a:pt x="5339" y="493"/>
                  </a:cubicBezTo>
                  <a:cubicBezTo>
                    <a:pt x="5350" y="515"/>
                    <a:pt x="5357" y="529"/>
                    <a:pt x="5357" y="529"/>
                  </a:cubicBezTo>
                  <a:cubicBezTo>
                    <a:pt x="5357" y="529"/>
                    <a:pt x="5454" y="643"/>
                    <a:pt x="5590" y="695"/>
                  </a:cubicBezTo>
                  <a:cubicBezTo>
                    <a:pt x="5645" y="719"/>
                    <a:pt x="5701" y="727"/>
                    <a:pt x="5748" y="727"/>
                  </a:cubicBezTo>
                  <a:cubicBezTo>
                    <a:pt x="5816" y="727"/>
                    <a:pt x="5865" y="709"/>
                    <a:pt x="5862" y="690"/>
                  </a:cubicBezTo>
                  <a:cubicBezTo>
                    <a:pt x="5868" y="657"/>
                    <a:pt x="5756" y="624"/>
                    <a:pt x="5678" y="551"/>
                  </a:cubicBezTo>
                  <a:cubicBezTo>
                    <a:pt x="5598" y="481"/>
                    <a:pt x="5554" y="392"/>
                    <a:pt x="5554" y="392"/>
                  </a:cubicBezTo>
                  <a:cubicBezTo>
                    <a:pt x="5554" y="392"/>
                    <a:pt x="5484" y="321"/>
                    <a:pt x="5442" y="224"/>
                  </a:cubicBezTo>
                  <a:cubicBezTo>
                    <a:pt x="5398" y="129"/>
                    <a:pt x="5400" y="13"/>
                    <a:pt x="5371" y="2"/>
                  </a:cubicBezTo>
                  <a:cubicBezTo>
                    <a:pt x="5370" y="1"/>
                    <a:pt x="5368" y="0"/>
                    <a:pt x="536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047;p41"/>
            <p:cNvSpPr/>
            <p:nvPr/>
          </p:nvSpPr>
          <p:spPr>
            <a:xfrm>
              <a:off x="1728725" y="3536900"/>
              <a:ext cx="120325" cy="50600"/>
            </a:xfrm>
            <a:custGeom>
              <a:avLst/>
              <a:gdLst/>
              <a:ahLst/>
              <a:cxnLst/>
              <a:rect l="l" t="t" r="r" b="b"/>
              <a:pathLst>
                <a:path w="4813" h="2024" extrusionOk="0">
                  <a:moveTo>
                    <a:pt x="4813" y="0"/>
                  </a:moveTo>
                  <a:cubicBezTo>
                    <a:pt x="4813" y="0"/>
                    <a:pt x="3706" y="826"/>
                    <a:pt x="2441" y="860"/>
                  </a:cubicBezTo>
                  <a:cubicBezTo>
                    <a:pt x="2403" y="861"/>
                    <a:pt x="2366" y="862"/>
                    <a:pt x="2329" y="862"/>
                  </a:cubicBezTo>
                  <a:cubicBezTo>
                    <a:pt x="1024" y="862"/>
                    <a:pt x="0" y="208"/>
                    <a:pt x="0" y="208"/>
                  </a:cubicBezTo>
                  <a:lnTo>
                    <a:pt x="0" y="208"/>
                  </a:lnTo>
                  <a:cubicBezTo>
                    <a:pt x="0" y="208"/>
                    <a:pt x="687" y="2002"/>
                    <a:pt x="2459" y="2024"/>
                  </a:cubicBezTo>
                  <a:cubicBezTo>
                    <a:pt x="2469" y="2024"/>
                    <a:pt x="2478" y="2024"/>
                    <a:pt x="2488" y="2024"/>
                  </a:cubicBezTo>
                  <a:cubicBezTo>
                    <a:pt x="4238" y="2024"/>
                    <a:pt x="4813" y="0"/>
                    <a:pt x="4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048;p41"/>
            <p:cNvSpPr/>
            <p:nvPr/>
          </p:nvSpPr>
          <p:spPr>
            <a:xfrm>
              <a:off x="1748700" y="3548900"/>
              <a:ext cx="79275" cy="23025"/>
            </a:xfrm>
            <a:custGeom>
              <a:avLst/>
              <a:gdLst/>
              <a:ahLst/>
              <a:cxnLst/>
              <a:rect l="l" t="t" r="r" b="b"/>
              <a:pathLst>
                <a:path w="3171" h="921" extrusionOk="0">
                  <a:moveTo>
                    <a:pt x="3171" y="1"/>
                  </a:moveTo>
                  <a:cubicBezTo>
                    <a:pt x="2750" y="188"/>
                    <a:pt x="2213" y="366"/>
                    <a:pt x="1643" y="382"/>
                  </a:cubicBezTo>
                  <a:lnTo>
                    <a:pt x="1632" y="382"/>
                  </a:lnTo>
                  <a:cubicBezTo>
                    <a:pt x="1600" y="383"/>
                    <a:pt x="1567" y="383"/>
                    <a:pt x="1535" y="383"/>
                  </a:cubicBezTo>
                  <a:cubicBezTo>
                    <a:pt x="941" y="383"/>
                    <a:pt x="407" y="247"/>
                    <a:pt x="0" y="101"/>
                  </a:cubicBezTo>
                  <a:lnTo>
                    <a:pt x="0" y="101"/>
                  </a:lnTo>
                  <a:cubicBezTo>
                    <a:pt x="183" y="374"/>
                    <a:pt x="654" y="921"/>
                    <a:pt x="1576" y="921"/>
                  </a:cubicBezTo>
                  <a:cubicBezTo>
                    <a:pt x="1626" y="921"/>
                    <a:pt x="1677" y="919"/>
                    <a:pt x="1729" y="916"/>
                  </a:cubicBezTo>
                  <a:cubicBezTo>
                    <a:pt x="2623" y="860"/>
                    <a:pt x="2989" y="359"/>
                    <a:pt x="31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049;p41"/>
            <p:cNvSpPr/>
            <p:nvPr/>
          </p:nvSpPr>
          <p:spPr>
            <a:xfrm>
              <a:off x="1734575" y="3543750"/>
              <a:ext cx="111800" cy="54650"/>
            </a:xfrm>
            <a:custGeom>
              <a:avLst/>
              <a:gdLst/>
              <a:ahLst/>
              <a:cxnLst/>
              <a:rect l="l" t="t" r="r" b="b"/>
              <a:pathLst>
                <a:path w="4472" h="2186" extrusionOk="0">
                  <a:moveTo>
                    <a:pt x="4471" y="0"/>
                  </a:moveTo>
                  <a:cubicBezTo>
                    <a:pt x="4471" y="0"/>
                    <a:pt x="4057" y="840"/>
                    <a:pt x="3235" y="1268"/>
                  </a:cubicBezTo>
                  <a:cubicBezTo>
                    <a:pt x="3246" y="1267"/>
                    <a:pt x="3257" y="1267"/>
                    <a:pt x="3267" y="1267"/>
                  </a:cubicBezTo>
                  <a:cubicBezTo>
                    <a:pt x="3567" y="1267"/>
                    <a:pt x="3561" y="1476"/>
                    <a:pt x="3229" y="1708"/>
                  </a:cubicBezTo>
                  <a:cubicBezTo>
                    <a:pt x="3007" y="1864"/>
                    <a:pt x="2650" y="2005"/>
                    <a:pt x="2262" y="2005"/>
                  </a:cubicBezTo>
                  <a:cubicBezTo>
                    <a:pt x="2007" y="2005"/>
                    <a:pt x="1739" y="1944"/>
                    <a:pt x="1485" y="1788"/>
                  </a:cubicBezTo>
                  <a:cubicBezTo>
                    <a:pt x="970" y="1469"/>
                    <a:pt x="1249" y="1354"/>
                    <a:pt x="1377" y="1323"/>
                  </a:cubicBezTo>
                  <a:cubicBezTo>
                    <a:pt x="609" y="1011"/>
                    <a:pt x="1" y="427"/>
                    <a:pt x="0" y="427"/>
                  </a:cubicBezTo>
                  <a:lnTo>
                    <a:pt x="0" y="427"/>
                  </a:lnTo>
                  <a:cubicBezTo>
                    <a:pt x="1" y="427"/>
                    <a:pt x="895" y="2186"/>
                    <a:pt x="2256" y="2186"/>
                  </a:cubicBezTo>
                  <a:cubicBezTo>
                    <a:pt x="2278" y="2186"/>
                    <a:pt x="2299" y="2185"/>
                    <a:pt x="2321" y="2184"/>
                  </a:cubicBezTo>
                  <a:cubicBezTo>
                    <a:pt x="3838" y="2121"/>
                    <a:pt x="4471" y="0"/>
                    <a:pt x="44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050;p41"/>
            <p:cNvSpPr/>
            <p:nvPr/>
          </p:nvSpPr>
          <p:spPr>
            <a:xfrm>
              <a:off x="1636025" y="3365275"/>
              <a:ext cx="1875" cy="9300"/>
            </a:xfrm>
            <a:custGeom>
              <a:avLst/>
              <a:gdLst/>
              <a:ahLst/>
              <a:cxnLst/>
              <a:rect l="l" t="t" r="r" b="b"/>
              <a:pathLst>
                <a:path w="75" h="372" extrusionOk="0">
                  <a:moveTo>
                    <a:pt x="15" y="1"/>
                  </a:moveTo>
                  <a:cubicBezTo>
                    <a:pt x="8" y="1"/>
                    <a:pt x="1" y="5"/>
                    <a:pt x="1" y="15"/>
                  </a:cubicBezTo>
                  <a:cubicBezTo>
                    <a:pt x="3" y="125"/>
                    <a:pt x="8" y="234"/>
                    <a:pt x="11" y="341"/>
                  </a:cubicBezTo>
                  <a:cubicBezTo>
                    <a:pt x="11" y="362"/>
                    <a:pt x="28" y="371"/>
                    <a:pt x="43" y="371"/>
                  </a:cubicBezTo>
                  <a:cubicBezTo>
                    <a:pt x="59" y="371"/>
                    <a:pt x="74" y="361"/>
                    <a:pt x="72" y="341"/>
                  </a:cubicBezTo>
                  <a:cubicBezTo>
                    <a:pt x="59" y="233"/>
                    <a:pt x="45" y="123"/>
                    <a:pt x="32" y="15"/>
                  </a:cubicBezTo>
                  <a:cubicBezTo>
                    <a:pt x="31" y="6"/>
                    <a:pt x="22" y="1"/>
                    <a:pt x="1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051;p41"/>
            <p:cNvSpPr/>
            <p:nvPr/>
          </p:nvSpPr>
          <p:spPr>
            <a:xfrm>
              <a:off x="1632350" y="3467725"/>
              <a:ext cx="1700" cy="15575"/>
            </a:xfrm>
            <a:custGeom>
              <a:avLst/>
              <a:gdLst/>
              <a:ahLst/>
              <a:cxnLst/>
              <a:rect l="l" t="t" r="r" b="b"/>
              <a:pathLst>
                <a:path w="68" h="623" extrusionOk="0">
                  <a:moveTo>
                    <a:pt x="10" y="591"/>
                  </a:moveTo>
                  <a:cubicBezTo>
                    <a:pt x="46" y="612"/>
                    <a:pt x="67" y="622"/>
                    <a:pt x="67" y="622"/>
                  </a:cubicBezTo>
                  <a:cubicBezTo>
                    <a:pt x="67" y="622"/>
                    <a:pt x="43" y="372"/>
                    <a:pt x="0" y="0"/>
                  </a:cubicBezTo>
                  <a:cubicBezTo>
                    <a:pt x="17" y="191"/>
                    <a:pt x="23" y="387"/>
                    <a:pt x="10" y="591"/>
                  </a:cubicBezTo>
                  <a:close/>
                </a:path>
              </a:pathLst>
            </a:custGeom>
            <a:solidFill>
              <a:srgbClr val="D700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052;p41"/>
            <p:cNvSpPr/>
            <p:nvPr/>
          </p:nvSpPr>
          <p:spPr>
            <a:xfrm>
              <a:off x="1604350" y="3249625"/>
              <a:ext cx="352200" cy="210550"/>
            </a:xfrm>
            <a:custGeom>
              <a:avLst/>
              <a:gdLst/>
              <a:ahLst/>
              <a:cxnLst/>
              <a:rect l="l" t="t" r="r" b="b"/>
              <a:pathLst>
                <a:path w="14088" h="8422" extrusionOk="0">
                  <a:moveTo>
                    <a:pt x="13843" y="7437"/>
                  </a:moveTo>
                  <a:cubicBezTo>
                    <a:pt x="13962" y="6654"/>
                    <a:pt x="14088" y="5872"/>
                    <a:pt x="13995" y="5095"/>
                  </a:cubicBezTo>
                  <a:cubicBezTo>
                    <a:pt x="13878" y="4115"/>
                    <a:pt x="13252" y="3111"/>
                    <a:pt x="12590" y="2400"/>
                  </a:cubicBezTo>
                  <a:cubicBezTo>
                    <a:pt x="11187" y="894"/>
                    <a:pt x="9077" y="252"/>
                    <a:pt x="7094" y="157"/>
                  </a:cubicBezTo>
                  <a:cubicBezTo>
                    <a:pt x="3822" y="0"/>
                    <a:pt x="0" y="3165"/>
                    <a:pt x="699" y="6703"/>
                  </a:cubicBezTo>
                  <a:cubicBezTo>
                    <a:pt x="817" y="7299"/>
                    <a:pt x="997" y="7842"/>
                    <a:pt x="1084" y="8422"/>
                  </a:cubicBezTo>
                  <a:cubicBezTo>
                    <a:pt x="998" y="7722"/>
                    <a:pt x="859" y="6784"/>
                    <a:pt x="686" y="6196"/>
                  </a:cubicBezTo>
                  <a:cubicBezTo>
                    <a:pt x="686" y="6196"/>
                    <a:pt x="1245" y="5678"/>
                    <a:pt x="1397" y="5056"/>
                  </a:cubicBezTo>
                  <a:cubicBezTo>
                    <a:pt x="1397" y="5056"/>
                    <a:pt x="1854" y="4694"/>
                    <a:pt x="2007" y="4381"/>
                  </a:cubicBezTo>
                  <a:cubicBezTo>
                    <a:pt x="2159" y="4071"/>
                    <a:pt x="4851" y="3708"/>
                    <a:pt x="4801" y="1584"/>
                  </a:cubicBezTo>
                  <a:cubicBezTo>
                    <a:pt x="4801" y="1584"/>
                    <a:pt x="6375" y="4124"/>
                    <a:pt x="8663" y="4797"/>
                  </a:cubicBezTo>
                  <a:cubicBezTo>
                    <a:pt x="10948" y="5471"/>
                    <a:pt x="12725" y="4694"/>
                    <a:pt x="12725" y="4849"/>
                  </a:cubicBezTo>
                  <a:cubicBezTo>
                    <a:pt x="12724" y="4978"/>
                    <a:pt x="13702" y="5119"/>
                    <a:pt x="13843" y="743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053;p41"/>
            <p:cNvSpPr/>
            <p:nvPr/>
          </p:nvSpPr>
          <p:spPr>
            <a:xfrm>
              <a:off x="1560082" y="3192288"/>
              <a:ext cx="445775" cy="297150"/>
            </a:xfrm>
            <a:custGeom>
              <a:avLst/>
              <a:gdLst/>
              <a:ahLst/>
              <a:cxnLst/>
              <a:rect l="l" t="t" r="r" b="b"/>
              <a:pathLst>
                <a:path w="17831" h="11886" extrusionOk="0">
                  <a:moveTo>
                    <a:pt x="10649" y="1"/>
                  </a:moveTo>
                  <a:cubicBezTo>
                    <a:pt x="9371" y="1"/>
                    <a:pt x="7914" y="356"/>
                    <a:pt x="6275" y="1218"/>
                  </a:cubicBezTo>
                  <a:cubicBezTo>
                    <a:pt x="6275" y="1218"/>
                    <a:pt x="6086" y="1189"/>
                    <a:pt x="5777" y="1189"/>
                  </a:cubicBezTo>
                  <a:cubicBezTo>
                    <a:pt x="4562" y="1189"/>
                    <a:pt x="1490" y="1635"/>
                    <a:pt x="738" y="6038"/>
                  </a:cubicBezTo>
                  <a:cubicBezTo>
                    <a:pt x="0" y="10353"/>
                    <a:pt x="2991" y="11885"/>
                    <a:pt x="2991" y="11885"/>
                  </a:cubicBezTo>
                  <a:cubicBezTo>
                    <a:pt x="2991" y="11885"/>
                    <a:pt x="2796" y="9768"/>
                    <a:pt x="2490" y="8732"/>
                  </a:cubicBezTo>
                  <a:cubicBezTo>
                    <a:pt x="2490" y="8732"/>
                    <a:pt x="3050" y="8215"/>
                    <a:pt x="3202" y="7592"/>
                  </a:cubicBezTo>
                  <a:cubicBezTo>
                    <a:pt x="3202" y="7592"/>
                    <a:pt x="3659" y="7230"/>
                    <a:pt x="3811" y="6918"/>
                  </a:cubicBezTo>
                  <a:cubicBezTo>
                    <a:pt x="3964" y="6607"/>
                    <a:pt x="6655" y="6244"/>
                    <a:pt x="6605" y="4119"/>
                  </a:cubicBezTo>
                  <a:lnTo>
                    <a:pt x="6605" y="4119"/>
                  </a:lnTo>
                  <a:cubicBezTo>
                    <a:pt x="6605" y="4119"/>
                    <a:pt x="8179" y="6659"/>
                    <a:pt x="10465" y="7332"/>
                  </a:cubicBezTo>
                  <a:cubicBezTo>
                    <a:pt x="11180" y="7543"/>
                    <a:pt x="11844" y="7612"/>
                    <a:pt x="12420" y="7612"/>
                  </a:cubicBezTo>
                  <a:cubicBezTo>
                    <a:pt x="13514" y="7612"/>
                    <a:pt x="14289" y="7363"/>
                    <a:pt x="14482" y="7363"/>
                  </a:cubicBezTo>
                  <a:cubicBezTo>
                    <a:pt x="14513" y="7363"/>
                    <a:pt x="14529" y="7370"/>
                    <a:pt x="14529" y="7385"/>
                  </a:cubicBezTo>
                  <a:cubicBezTo>
                    <a:pt x="14529" y="7540"/>
                    <a:pt x="15926" y="7708"/>
                    <a:pt x="15622" y="11596"/>
                  </a:cubicBezTo>
                  <a:cubicBezTo>
                    <a:pt x="15622" y="11596"/>
                    <a:pt x="17831" y="9355"/>
                    <a:pt x="17780" y="6918"/>
                  </a:cubicBezTo>
                  <a:cubicBezTo>
                    <a:pt x="17740" y="4995"/>
                    <a:pt x="15447" y="1"/>
                    <a:pt x="1064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054;p41"/>
            <p:cNvSpPr/>
            <p:nvPr/>
          </p:nvSpPr>
          <p:spPr>
            <a:xfrm>
              <a:off x="1668300" y="3305525"/>
              <a:ext cx="250" cy="500"/>
            </a:xfrm>
            <a:custGeom>
              <a:avLst/>
              <a:gdLst/>
              <a:ahLst/>
              <a:cxnLst/>
              <a:rect l="l" t="t" r="r" b="b"/>
              <a:pathLst>
                <a:path w="10" h="20" extrusionOk="0">
                  <a:moveTo>
                    <a:pt x="1" y="20"/>
                  </a:moveTo>
                  <a:cubicBezTo>
                    <a:pt x="6" y="8"/>
                    <a:pt x="9" y="1"/>
                    <a:pt x="9" y="1"/>
                  </a:cubicBezTo>
                  <a:cubicBezTo>
                    <a:pt x="9" y="1"/>
                    <a:pt x="6" y="8"/>
                    <a:pt x="1" y="2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055;p41"/>
            <p:cNvSpPr/>
            <p:nvPr/>
          </p:nvSpPr>
          <p:spPr>
            <a:xfrm>
              <a:off x="1658800" y="3259775"/>
              <a:ext cx="1100" cy="675"/>
            </a:xfrm>
            <a:custGeom>
              <a:avLst/>
              <a:gdLst/>
              <a:ahLst/>
              <a:cxnLst/>
              <a:rect l="l" t="t" r="r" b="b"/>
              <a:pathLst>
                <a:path w="44" h="27" extrusionOk="0">
                  <a:moveTo>
                    <a:pt x="44" y="0"/>
                  </a:moveTo>
                  <a:cubicBezTo>
                    <a:pt x="16" y="16"/>
                    <a:pt x="0" y="27"/>
                    <a:pt x="0" y="27"/>
                  </a:cubicBezTo>
                  <a:cubicBezTo>
                    <a:pt x="0" y="27"/>
                    <a:pt x="16" y="16"/>
                    <a:pt x="44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056;p41"/>
            <p:cNvSpPr/>
            <p:nvPr/>
          </p:nvSpPr>
          <p:spPr>
            <a:xfrm>
              <a:off x="1983375" y="3393650"/>
              <a:ext cx="75" cy="375"/>
            </a:xfrm>
            <a:custGeom>
              <a:avLst/>
              <a:gdLst/>
              <a:ahLst/>
              <a:cxnLst/>
              <a:rect l="l" t="t" r="r" b="b"/>
              <a:pathLst>
                <a:path w="3" h="15" extrusionOk="0">
                  <a:moveTo>
                    <a:pt x="2" y="0"/>
                  </a:moveTo>
                  <a:cubicBezTo>
                    <a:pt x="1" y="9"/>
                    <a:pt x="1" y="14"/>
                    <a:pt x="1" y="14"/>
                  </a:cubicBezTo>
                  <a:cubicBezTo>
                    <a:pt x="1" y="14"/>
                    <a:pt x="2" y="9"/>
                    <a:pt x="2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057;p41"/>
            <p:cNvSpPr/>
            <p:nvPr/>
          </p:nvSpPr>
          <p:spPr>
            <a:xfrm>
              <a:off x="1594500" y="3403125"/>
              <a:ext cx="37750" cy="72275"/>
            </a:xfrm>
            <a:custGeom>
              <a:avLst/>
              <a:gdLst/>
              <a:ahLst/>
              <a:cxnLst/>
              <a:rect l="l" t="t" r="r" b="b"/>
              <a:pathLst>
                <a:path w="1510" h="2891" extrusionOk="0">
                  <a:moveTo>
                    <a:pt x="1078" y="0"/>
                  </a:moveTo>
                  <a:cubicBezTo>
                    <a:pt x="809" y="437"/>
                    <a:pt x="166" y="556"/>
                    <a:pt x="166" y="556"/>
                  </a:cubicBezTo>
                  <a:cubicBezTo>
                    <a:pt x="166" y="556"/>
                    <a:pt x="1087" y="1510"/>
                    <a:pt x="1087" y="1971"/>
                  </a:cubicBezTo>
                  <a:cubicBezTo>
                    <a:pt x="1087" y="2049"/>
                    <a:pt x="1052" y="2081"/>
                    <a:pt x="993" y="2081"/>
                  </a:cubicBezTo>
                  <a:cubicBezTo>
                    <a:pt x="776" y="2081"/>
                    <a:pt x="241" y="1637"/>
                    <a:pt x="0" y="1427"/>
                  </a:cubicBezTo>
                  <a:lnTo>
                    <a:pt x="0" y="1427"/>
                  </a:lnTo>
                  <a:cubicBezTo>
                    <a:pt x="678" y="2463"/>
                    <a:pt x="1510" y="2890"/>
                    <a:pt x="1510" y="2890"/>
                  </a:cubicBezTo>
                  <a:cubicBezTo>
                    <a:pt x="1510" y="2890"/>
                    <a:pt x="1343" y="1095"/>
                    <a:pt x="107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058;p41"/>
            <p:cNvSpPr/>
            <p:nvPr/>
          </p:nvSpPr>
          <p:spPr>
            <a:xfrm>
              <a:off x="1961000" y="3272825"/>
              <a:ext cx="6325" cy="15175"/>
            </a:xfrm>
            <a:custGeom>
              <a:avLst/>
              <a:gdLst/>
              <a:ahLst/>
              <a:cxnLst/>
              <a:rect l="l" t="t" r="r" b="b"/>
              <a:pathLst>
                <a:path w="253" h="607" extrusionOk="0">
                  <a:moveTo>
                    <a:pt x="1" y="0"/>
                  </a:moveTo>
                  <a:cubicBezTo>
                    <a:pt x="1" y="0"/>
                    <a:pt x="104" y="285"/>
                    <a:pt x="252" y="606"/>
                  </a:cubicBezTo>
                  <a:cubicBezTo>
                    <a:pt x="128" y="27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059;p41"/>
            <p:cNvSpPr/>
            <p:nvPr/>
          </p:nvSpPr>
          <p:spPr>
            <a:xfrm>
              <a:off x="1573186" y="3206898"/>
              <a:ext cx="429950" cy="271850"/>
            </a:xfrm>
            <a:custGeom>
              <a:avLst/>
              <a:gdLst/>
              <a:ahLst/>
              <a:cxnLst/>
              <a:rect l="l" t="t" r="r" b="b"/>
              <a:pathLst>
                <a:path w="17198" h="10874" extrusionOk="0">
                  <a:moveTo>
                    <a:pt x="6738" y="0"/>
                  </a:moveTo>
                  <a:lnTo>
                    <a:pt x="6738" y="0"/>
                  </a:lnTo>
                  <a:cubicBezTo>
                    <a:pt x="6397" y="142"/>
                    <a:pt x="6047" y="306"/>
                    <a:pt x="5689" y="495"/>
                  </a:cubicBezTo>
                  <a:cubicBezTo>
                    <a:pt x="5689" y="495"/>
                    <a:pt x="5500" y="466"/>
                    <a:pt x="5192" y="466"/>
                  </a:cubicBezTo>
                  <a:cubicBezTo>
                    <a:pt x="4776" y="466"/>
                    <a:pt x="4142" y="518"/>
                    <a:pt x="3458" y="764"/>
                  </a:cubicBezTo>
                  <a:cubicBezTo>
                    <a:pt x="3609" y="753"/>
                    <a:pt x="3764" y="745"/>
                    <a:pt x="3908" y="745"/>
                  </a:cubicBezTo>
                  <a:cubicBezTo>
                    <a:pt x="4157" y="745"/>
                    <a:pt x="4376" y="767"/>
                    <a:pt x="4492" y="830"/>
                  </a:cubicBezTo>
                  <a:cubicBezTo>
                    <a:pt x="4881" y="1042"/>
                    <a:pt x="3713" y="1675"/>
                    <a:pt x="3713" y="1675"/>
                  </a:cubicBezTo>
                  <a:cubicBezTo>
                    <a:pt x="3713" y="1675"/>
                    <a:pt x="4088" y="1479"/>
                    <a:pt x="4458" y="1479"/>
                  </a:cubicBezTo>
                  <a:cubicBezTo>
                    <a:pt x="4529" y="1479"/>
                    <a:pt x="4600" y="1486"/>
                    <a:pt x="4668" y="1504"/>
                  </a:cubicBezTo>
                  <a:cubicBezTo>
                    <a:pt x="5051" y="1599"/>
                    <a:pt x="3766" y="2385"/>
                    <a:pt x="3510" y="2538"/>
                  </a:cubicBezTo>
                  <a:cubicBezTo>
                    <a:pt x="3653" y="2454"/>
                    <a:pt x="4129" y="2196"/>
                    <a:pt x="4517" y="2196"/>
                  </a:cubicBezTo>
                  <a:cubicBezTo>
                    <a:pt x="4610" y="2196"/>
                    <a:pt x="4698" y="2211"/>
                    <a:pt x="4775" y="2246"/>
                  </a:cubicBezTo>
                  <a:cubicBezTo>
                    <a:pt x="5234" y="2458"/>
                    <a:pt x="4067" y="3272"/>
                    <a:pt x="4067" y="3272"/>
                  </a:cubicBezTo>
                  <a:cubicBezTo>
                    <a:pt x="4067" y="3272"/>
                    <a:pt x="4573" y="3001"/>
                    <a:pt x="4952" y="3001"/>
                  </a:cubicBezTo>
                  <a:cubicBezTo>
                    <a:pt x="5104" y="3001"/>
                    <a:pt x="5235" y="3045"/>
                    <a:pt x="5306" y="3166"/>
                  </a:cubicBezTo>
                  <a:cubicBezTo>
                    <a:pt x="5553" y="3590"/>
                    <a:pt x="5165" y="4863"/>
                    <a:pt x="4280" y="5147"/>
                  </a:cubicBezTo>
                  <a:cubicBezTo>
                    <a:pt x="4176" y="5181"/>
                    <a:pt x="4090" y="5195"/>
                    <a:pt x="4021" y="5195"/>
                  </a:cubicBezTo>
                  <a:cubicBezTo>
                    <a:pt x="3543" y="5195"/>
                    <a:pt x="3799" y="4509"/>
                    <a:pt x="3848" y="4388"/>
                  </a:cubicBezTo>
                  <a:lnTo>
                    <a:pt x="3848" y="4388"/>
                  </a:lnTo>
                  <a:cubicBezTo>
                    <a:pt x="3784" y="4542"/>
                    <a:pt x="3330" y="5624"/>
                    <a:pt x="2936" y="5854"/>
                  </a:cubicBezTo>
                  <a:cubicBezTo>
                    <a:pt x="2904" y="5873"/>
                    <a:pt x="2876" y="5881"/>
                    <a:pt x="2853" y="5881"/>
                  </a:cubicBezTo>
                  <a:cubicBezTo>
                    <a:pt x="2572" y="5881"/>
                    <a:pt x="2935" y="4581"/>
                    <a:pt x="2936" y="4581"/>
                  </a:cubicBezTo>
                  <a:lnTo>
                    <a:pt x="2936" y="4581"/>
                  </a:lnTo>
                  <a:cubicBezTo>
                    <a:pt x="2935" y="4581"/>
                    <a:pt x="2161" y="6612"/>
                    <a:pt x="1446" y="6612"/>
                  </a:cubicBezTo>
                  <a:cubicBezTo>
                    <a:pt x="1412" y="6612"/>
                    <a:pt x="1378" y="6607"/>
                    <a:pt x="1344" y="6598"/>
                  </a:cubicBezTo>
                  <a:cubicBezTo>
                    <a:pt x="601" y="6386"/>
                    <a:pt x="1307" y="3768"/>
                    <a:pt x="1308" y="3768"/>
                  </a:cubicBezTo>
                  <a:lnTo>
                    <a:pt x="1308" y="3768"/>
                  </a:lnTo>
                  <a:cubicBezTo>
                    <a:pt x="1308" y="3768"/>
                    <a:pt x="1116" y="4069"/>
                    <a:pt x="853" y="4069"/>
                  </a:cubicBezTo>
                  <a:cubicBezTo>
                    <a:pt x="817" y="4069"/>
                    <a:pt x="780" y="4064"/>
                    <a:pt x="742" y="4051"/>
                  </a:cubicBezTo>
                  <a:cubicBezTo>
                    <a:pt x="591" y="4000"/>
                    <a:pt x="805" y="3377"/>
                    <a:pt x="1056" y="2747"/>
                  </a:cubicBezTo>
                  <a:lnTo>
                    <a:pt x="1056" y="2747"/>
                  </a:lnTo>
                  <a:cubicBezTo>
                    <a:pt x="657" y="3401"/>
                    <a:pt x="335" y="4240"/>
                    <a:pt x="150" y="5315"/>
                  </a:cubicBezTo>
                  <a:cubicBezTo>
                    <a:pt x="0" y="6194"/>
                    <a:pt x="7" y="6956"/>
                    <a:pt x="109" y="7615"/>
                  </a:cubicBezTo>
                  <a:cubicBezTo>
                    <a:pt x="202" y="7274"/>
                    <a:pt x="308" y="7018"/>
                    <a:pt x="423" y="6986"/>
                  </a:cubicBezTo>
                  <a:cubicBezTo>
                    <a:pt x="437" y="6983"/>
                    <a:pt x="451" y="6981"/>
                    <a:pt x="463" y="6981"/>
                  </a:cubicBezTo>
                  <a:cubicBezTo>
                    <a:pt x="750" y="6981"/>
                    <a:pt x="623" y="7950"/>
                    <a:pt x="716" y="7950"/>
                  </a:cubicBezTo>
                  <a:cubicBezTo>
                    <a:pt x="730" y="7950"/>
                    <a:pt x="750" y="7926"/>
                    <a:pt x="778" y="7871"/>
                  </a:cubicBezTo>
                  <a:cubicBezTo>
                    <a:pt x="901" y="7625"/>
                    <a:pt x="1318" y="7393"/>
                    <a:pt x="1649" y="7393"/>
                  </a:cubicBezTo>
                  <a:cubicBezTo>
                    <a:pt x="1882" y="7393"/>
                    <a:pt x="2072" y="7507"/>
                    <a:pt x="2089" y="7812"/>
                  </a:cubicBezTo>
                  <a:cubicBezTo>
                    <a:pt x="2265" y="7605"/>
                    <a:pt x="2520" y="7258"/>
                    <a:pt x="2615" y="6869"/>
                  </a:cubicBezTo>
                  <a:cubicBezTo>
                    <a:pt x="2615" y="6869"/>
                    <a:pt x="3071" y="6507"/>
                    <a:pt x="3224" y="6195"/>
                  </a:cubicBezTo>
                  <a:cubicBezTo>
                    <a:pt x="3377" y="5885"/>
                    <a:pt x="6069" y="5521"/>
                    <a:pt x="6019" y="3397"/>
                  </a:cubicBezTo>
                  <a:lnTo>
                    <a:pt x="6019" y="3397"/>
                  </a:lnTo>
                  <a:cubicBezTo>
                    <a:pt x="6019" y="3397"/>
                    <a:pt x="7593" y="5937"/>
                    <a:pt x="9879" y="6610"/>
                  </a:cubicBezTo>
                  <a:cubicBezTo>
                    <a:pt x="10593" y="6821"/>
                    <a:pt x="11257" y="6890"/>
                    <a:pt x="11833" y="6890"/>
                  </a:cubicBezTo>
                  <a:cubicBezTo>
                    <a:pt x="12927" y="6890"/>
                    <a:pt x="13703" y="6641"/>
                    <a:pt x="13896" y="6641"/>
                  </a:cubicBezTo>
                  <a:cubicBezTo>
                    <a:pt x="13927" y="6641"/>
                    <a:pt x="13943" y="6648"/>
                    <a:pt x="13943" y="6663"/>
                  </a:cubicBezTo>
                  <a:cubicBezTo>
                    <a:pt x="13943" y="6818"/>
                    <a:pt x="15340" y="6986"/>
                    <a:pt x="15036" y="10873"/>
                  </a:cubicBezTo>
                  <a:cubicBezTo>
                    <a:pt x="15036" y="10873"/>
                    <a:pt x="15661" y="10239"/>
                    <a:pt x="16239" y="9279"/>
                  </a:cubicBezTo>
                  <a:cubicBezTo>
                    <a:pt x="16089" y="9242"/>
                    <a:pt x="15504" y="9067"/>
                    <a:pt x="15321" y="8544"/>
                  </a:cubicBezTo>
                  <a:cubicBezTo>
                    <a:pt x="15211" y="8234"/>
                    <a:pt x="15383" y="8159"/>
                    <a:pt x="15576" y="8159"/>
                  </a:cubicBezTo>
                  <a:cubicBezTo>
                    <a:pt x="15757" y="8159"/>
                    <a:pt x="15957" y="8226"/>
                    <a:pt x="15957" y="8226"/>
                  </a:cubicBezTo>
                  <a:cubicBezTo>
                    <a:pt x="15957" y="8226"/>
                    <a:pt x="15284" y="7271"/>
                    <a:pt x="15920" y="6987"/>
                  </a:cubicBezTo>
                  <a:cubicBezTo>
                    <a:pt x="15988" y="6958"/>
                    <a:pt x="16047" y="6944"/>
                    <a:pt x="16098" y="6944"/>
                  </a:cubicBezTo>
                  <a:cubicBezTo>
                    <a:pt x="16507" y="6944"/>
                    <a:pt x="16461" y="7780"/>
                    <a:pt x="16452" y="7894"/>
                  </a:cubicBezTo>
                  <a:cubicBezTo>
                    <a:pt x="16463" y="7751"/>
                    <a:pt x="16580" y="6412"/>
                    <a:pt x="16982" y="6244"/>
                  </a:cubicBezTo>
                  <a:cubicBezTo>
                    <a:pt x="16999" y="6237"/>
                    <a:pt x="17014" y="6233"/>
                    <a:pt x="17029" y="6233"/>
                  </a:cubicBezTo>
                  <a:cubicBezTo>
                    <a:pt x="17131" y="6233"/>
                    <a:pt x="17172" y="6402"/>
                    <a:pt x="17179" y="6638"/>
                  </a:cubicBezTo>
                  <a:cubicBezTo>
                    <a:pt x="17193" y="6492"/>
                    <a:pt x="17198" y="6344"/>
                    <a:pt x="17194" y="6196"/>
                  </a:cubicBezTo>
                  <a:cubicBezTo>
                    <a:pt x="17183" y="5700"/>
                    <a:pt x="17023" y="5000"/>
                    <a:pt x="16709" y="4234"/>
                  </a:cubicBezTo>
                  <a:cubicBezTo>
                    <a:pt x="16690" y="4312"/>
                    <a:pt x="16663" y="4381"/>
                    <a:pt x="16628" y="4440"/>
                  </a:cubicBezTo>
                  <a:cubicBezTo>
                    <a:pt x="16581" y="4519"/>
                    <a:pt x="16528" y="4553"/>
                    <a:pt x="16472" y="4553"/>
                  </a:cubicBezTo>
                  <a:cubicBezTo>
                    <a:pt x="16261" y="4553"/>
                    <a:pt x="15997" y="4080"/>
                    <a:pt x="15807" y="3667"/>
                  </a:cubicBezTo>
                  <a:lnTo>
                    <a:pt x="15807" y="3667"/>
                  </a:lnTo>
                  <a:cubicBezTo>
                    <a:pt x="15967" y="4088"/>
                    <a:pt x="16126" y="4601"/>
                    <a:pt x="16026" y="4757"/>
                  </a:cubicBezTo>
                  <a:cubicBezTo>
                    <a:pt x="16009" y="4785"/>
                    <a:pt x="15983" y="4798"/>
                    <a:pt x="15951" y="4798"/>
                  </a:cubicBezTo>
                  <a:cubicBezTo>
                    <a:pt x="15658" y="4798"/>
                    <a:pt x="14823" y="3733"/>
                    <a:pt x="14823" y="3732"/>
                  </a:cubicBezTo>
                  <a:lnTo>
                    <a:pt x="14823" y="3732"/>
                  </a:lnTo>
                  <a:cubicBezTo>
                    <a:pt x="14823" y="3733"/>
                    <a:pt x="15707" y="5149"/>
                    <a:pt x="15107" y="5748"/>
                  </a:cubicBezTo>
                  <a:cubicBezTo>
                    <a:pt x="14703" y="6153"/>
                    <a:pt x="13884" y="6318"/>
                    <a:pt x="12758" y="6318"/>
                  </a:cubicBezTo>
                  <a:cubicBezTo>
                    <a:pt x="12207" y="6318"/>
                    <a:pt x="11582" y="6279"/>
                    <a:pt x="10897" y="6209"/>
                  </a:cubicBezTo>
                  <a:cubicBezTo>
                    <a:pt x="8811" y="5997"/>
                    <a:pt x="8031" y="5040"/>
                    <a:pt x="7890" y="4617"/>
                  </a:cubicBezTo>
                  <a:cubicBezTo>
                    <a:pt x="7853" y="4506"/>
                    <a:pt x="7912" y="4465"/>
                    <a:pt x="8020" y="4465"/>
                  </a:cubicBezTo>
                  <a:cubicBezTo>
                    <a:pt x="8326" y="4465"/>
                    <a:pt x="9022" y="4794"/>
                    <a:pt x="9022" y="4794"/>
                  </a:cubicBezTo>
                  <a:cubicBezTo>
                    <a:pt x="9022" y="4794"/>
                    <a:pt x="7678" y="3662"/>
                    <a:pt x="7288" y="2671"/>
                  </a:cubicBezTo>
                  <a:cubicBezTo>
                    <a:pt x="6898" y="1680"/>
                    <a:pt x="8313" y="831"/>
                    <a:pt x="8313" y="831"/>
                  </a:cubicBezTo>
                  <a:lnTo>
                    <a:pt x="8313" y="831"/>
                  </a:lnTo>
                  <a:cubicBezTo>
                    <a:pt x="8313" y="831"/>
                    <a:pt x="7403" y="1167"/>
                    <a:pt x="6962" y="1167"/>
                  </a:cubicBezTo>
                  <a:cubicBezTo>
                    <a:pt x="6867" y="1167"/>
                    <a:pt x="6794" y="1151"/>
                    <a:pt x="6756" y="1114"/>
                  </a:cubicBezTo>
                  <a:cubicBezTo>
                    <a:pt x="6544" y="903"/>
                    <a:pt x="7817" y="371"/>
                    <a:pt x="7818" y="371"/>
                  </a:cubicBezTo>
                  <a:lnTo>
                    <a:pt x="7818" y="371"/>
                  </a:lnTo>
                  <a:cubicBezTo>
                    <a:pt x="7817" y="371"/>
                    <a:pt x="7555" y="434"/>
                    <a:pt x="7281" y="434"/>
                  </a:cubicBezTo>
                  <a:cubicBezTo>
                    <a:pt x="7053" y="434"/>
                    <a:pt x="6818" y="390"/>
                    <a:pt x="6722" y="229"/>
                  </a:cubicBezTo>
                  <a:cubicBezTo>
                    <a:pt x="6690" y="178"/>
                    <a:pt x="6701" y="98"/>
                    <a:pt x="673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060;p41"/>
            <p:cNvSpPr/>
            <p:nvPr/>
          </p:nvSpPr>
          <p:spPr>
            <a:xfrm>
              <a:off x="1803850" y="3187875"/>
              <a:ext cx="143325" cy="165700"/>
            </a:xfrm>
            <a:custGeom>
              <a:avLst/>
              <a:gdLst/>
              <a:ahLst/>
              <a:cxnLst/>
              <a:rect l="l" t="t" r="r" b="b"/>
              <a:pathLst>
                <a:path w="5733" h="6628" extrusionOk="0">
                  <a:moveTo>
                    <a:pt x="5596" y="3985"/>
                  </a:moveTo>
                  <a:cubicBezTo>
                    <a:pt x="5682" y="4039"/>
                    <a:pt x="5733" y="4069"/>
                    <a:pt x="5733" y="4069"/>
                  </a:cubicBezTo>
                  <a:cubicBezTo>
                    <a:pt x="5733" y="4069"/>
                    <a:pt x="5683" y="4038"/>
                    <a:pt x="5596" y="3985"/>
                  </a:cubicBezTo>
                  <a:close/>
                  <a:moveTo>
                    <a:pt x="3856" y="4139"/>
                  </a:moveTo>
                  <a:cubicBezTo>
                    <a:pt x="3857" y="4140"/>
                    <a:pt x="3858" y="4140"/>
                    <a:pt x="3858" y="4140"/>
                  </a:cubicBezTo>
                  <a:cubicBezTo>
                    <a:pt x="3858" y="4140"/>
                    <a:pt x="3857" y="4140"/>
                    <a:pt x="3856" y="4139"/>
                  </a:cubicBezTo>
                  <a:close/>
                  <a:moveTo>
                    <a:pt x="1983" y="0"/>
                  </a:moveTo>
                  <a:cubicBezTo>
                    <a:pt x="1983" y="0"/>
                    <a:pt x="3078" y="496"/>
                    <a:pt x="3326" y="778"/>
                  </a:cubicBezTo>
                  <a:cubicBezTo>
                    <a:pt x="3326" y="778"/>
                    <a:pt x="3027" y="701"/>
                    <a:pt x="2813" y="701"/>
                  </a:cubicBezTo>
                  <a:cubicBezTo>
                    <a:pt x="2645" y="701"/>
                    <a:pt x="2529" y="749"/>
                    <a:pt x="2654" y="920"/>
                  </a:cubicBezTo>
                  <a:cubicBezTo>
                    <a:pt x="2937" y="1309"/>
                    <a:pt x="3538" y="1769"/>
                    <a:pt x="3538" y="1769"/>
                  </a:cubicBezTo>
                  <a:cubicBezTo>
                    <a:pt x="3538" y="1769"/>
                    <a:pt x="2664" y="1340"/>
                    <a:pt x="2301" y="1340"/>
                  </a:cubicBezTo>
                  <a:cubicBezTo>
                    <a:pt x="2188" y="1340"/>
                    <a:pt x="2125" y="1382"/>
                    <a:pt x="2152" y="1490"/>
                  </a:cubicBezTo>
                  <a:cubicBezTo>
                    <a:pt x="2266" y="1947"/>
                    <a:pt x="3468" y="2796"/>
                    <a:pt x="3468" y="2796"/>
                  </a:cubicBezTo>
                  <a:cubicBezTo>
                    <a:pt x="3468" y="2796"/>
                    <a:pt x="2335" y="2389"/>
                    <a:pt x="1828" y="2389"/>
                  </a:cubicBezTo>
                  <a:cubicBezTo>
                    <a:pt x="1701" y="2389"/>
                    <a:pt x="1614" y="2414"/>
                    <a:pt x="1593" y="2478"/>
                  </a:cubicBezTo>
                  <a:cubicBezTo>
                    <a:pt x="1486" y="2796"/>
                    <a:pt x="2477" y="3504"/>
                    <a:pt x="2477" y="3504"/>
                  </a:cubicBezTo>
                  <a:lnTo>
                    <a:pt x="567" y="3185"/>
                  </a:lnTo>
                  <a:lnTo>
                    <a:pt x="567" y="3185"/>
                  </a:lnTo>
                  <a:cubicBezTo>
                    <a:pt x="567" y="3185"/>
                    <a:pt x="2123" y="3610"/>
                    <a:pt x="1946" y="3893"/>
                  </a:cubicBezTo>
                  <a:cubicBezTo>
                    <a:pt x="1769" y="4175"/>
                    <a:pt x="885" y="4318"/>
                    <a:pt x="1344" y="4600"/>
                  </a:cubicBezTo>
                  <a:cubicBezTo>
                    <a:pt x="1804" y="4884"/>
                    <a:pt x="2971" y="5024"/>
                    <a:pt x="2760" y="5236"/>
                  </a:cubicBezTo>
                  <a:cubicBezTo>
                    <a:pt x="2548" y="5448"/>
                    <a:pt x="920" y="5625"/>
                    <a:pt x="1169" y="5944"/>
                  </a:cubicBezTo>
                  <a:cubicBezTo>
                    <a:pt x="1168" y="5944"/>
                    <a:pt x="1094" y="5956"/>
                    <a:pt x="960" y="5956"/>
                  </a:cubicBezTo>
                  <a:cubicBezTo>
                    <a:pt x="760" y="5956"/>
                    <a:pt x="425" y="5930"/>
                    <a:pt x="1" y="5802"/>
                  </a:cubicBezTo>
                  <a:lnTo>
                    <a:pt x="1" y="5802"/>
                  </a:lnTo>
                  <a:cubicBezTo>
                    <a:pt x="1" y="5802"/>
                    <a:pt x="848" y="6627"/>
                    <a:pt x="2253" y="6627"/>
                  </a:cubicBezTo>
                  <a:cubicBezTo>
                    <a:pt x="2641" y="6627"/>
                    <a:pt x="3071" y="6564"/>
                    <a:pt x="3538" y="6404"/>
                  </a:cubicBezTo>
                  <a:lnTo>
                    <a:pt x="3538" y="6404"/>
                  </a:lnTo>
                  <a:cubicBezTo>
                    <a:pt x="3538" y="6404"/>
                    <a:pt x="3478" y="6405"/>
                    <a:pt x="3380" y="6405"/>
                  </a:cubicBezTo>
                  <a:cubicBezTo>
                    <a:pt x="2997" y="6405"/>
                    <a:pt x="2037" y="6382"/>
                    <a:pt x="1840" y="6157"/>
                  </a:cubicBezTo>
                  <a:cubicBezTo>
                    <a:pt x="1593" y="5873"/>
                    <a:pt x="3892" y="5802"/>
                    <a:pt x="4140" y="5413"/>
                  </a:cubicBezTo>
                  <a:cubicBezTo>
                    <a:pt x="4387" y="5024"/>
                    <a:pt x="1946" y="4707"/>
                    <a:pt x="2442" y="4211"/>
                  </a:cubicBezTo>
                  <a:cubicBezTo>
                    <a:pt x="2624" y="4028"/>
                    <a:pt x="2865" y="3971"/>
                    <a:pt x="3096" y="3971"/>
                  </a:cubicBezTo>
                  <a:cubicBezTo>
                    <a:pt x="3477" y="3971"/>
                    <a:pt x="3832" y="4128"/>
                    <a:pt x="3856" y="4139"/>
                  </a:cubicBezTo>
                  <a:lnTo>
                    <a:pt x="3856" y="4139"/>
                  </a:lnTo>
                  <a:cubicBezTo>
                    <a:pt x="3799" y="4113"/>
                    <a:pt x="1996" y="3287"/>
                    <a:pt x="2867" y="3045"/>
                  </a:cubicBezTo>
                  <a:cubicBezTo>
                    <a:pt x="2945" y="3022"/>
                    <a:pt x="3033" y="3012"/>
                    <a:pt x="3126" y="3012"/>
                  </a:cubicBezTo>
                  <a:cubicBezTo>
                    <a:pt x="3921" y="3012"/>
                    <a:pt x="5182" y="3734"/>
                    <a:pt x="5596" y="3985"/>
                  </a:cubicBezTo>
                  <a:lnTo>
                    <a:pt x="5596" y="3985"/>
                  </a:lnTo>
                  <a:cubicBezTo>
                    <a:pt x="5049" y="3644"/>
                    <a:pt x="3066" y="2378"/>
                    <a:pt x="3433" y="2194"/>
                  </a:cubicBezTo>
                  <a:cubicBezTo>
                    <a:pt x="3512" y="2155"/>
                    <a:pt x="3618" y="2138"/>
                    <a:pt x="3737" y="2138"/>
                  </a:cubicBezTo>
                  <a:cubicBezTo>
                    <a:pt x="4254" y="2138"/>
                    <a:pt x="5024" y="2443"/>
                    <a:pt x="5024" y="2443"/>
                  </a:cubicBezTo>
                  <a:cubicBezTo>
                    <a:pt x="5024" y="2443"/>
                    <a:pt x="3114" y="1592"/>
                    <a:pt x="3573" y="1310"/>
                  </a:cubicBezTo>
                  <a:cubicBezTo>
                    <a:pt x="3676" y="1247"/>
                    <a:pt x="3803" y="1222"/>
                    <a:pt x="3938" y="1222"/>
                  </a:cubicBezTo>
                  <a:cubicBezTo>
                    <a:pt x="4411" y="1222"/>
                    <a:pt x="4989" y="1522"/>
                    <a:pt x="4989" y="1522"/>
                  </a:cubicBezTo>
                  <a:cubicBezTo>
                    <a:pt x="4989" y="1522"/>
                    <a:pt x="3362" y="106"/>
                    <a:pt x="198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061;p41"/>
            <p:cNvSpPr/>
            <p:nvPr/>
          </p:nvSpPr>
          <p:spPr>
            <a:xfrm>
              <a:off x="1614400" y="3227675"/>
              <a:ext cx="80725" cy="88550"/>
            </a:xfrm>
            <a:custGeom>
              <a:avLst/>
              <a:gdLst/>
              <a:ahLst/>
              <a:cxnLst/>
              <a:rect l="l" t="t" r="r" b="b"/>
              <a:pathLst>
                <a:path w="3229" h="3542" extrusionOk="0">
                  <a:moveTo>
                    <a:pt x="1209" y="0"/>
                  </a:moveTo>
                  <a:cubicBezTo>
                    <a:pt x="1209" y="0"/>
                    <a:pt x="432" y="744"/>
                    <a:pt x="291" y="1131"/>
                  </a:cubicBezTo>
                  <a:cubicBezTo>
                    <a:pt x="255" y="1230"/>
                    <a:pt x="274" y="1267"/>
                    <a:pt x="323" y="1267"/>
                  </a:cubicBezTo>
                  <a:cubicBezTo>
                    <a:pt x="465" y="1267"/>
                    <a:pt x="857" y="954"/>
                    <a:pt x="857" y="954"/>
                  </a:cubicBezTo>
                  <a:lnTo>
                    <a:pt x="857" y="954"/>
                  </a:lnTo>
                  <a:cubicBezTo>
                    <a:pt x="857" y="954"/>
                    <a:pt x="220" y="1732"/>
                    <a:pt x="43" y="2157"/>
                  </a:cubicBezTo>
                  <a:cubicBezTo>
                    <a:pt x="0" y="2259"/>
                    <a:pt x="23" y="2298"/>
                    <a:pt x="82" y="2298"/>
                  </a:cubicBezTo>
                  <a:cubicBezTo>
                    <a:pt x="269" y="2298"/>
                    <a:pt x="820" y="1909"/>
                    <a:pt x="821" y="1909"/>
                  </a:cubicBezTo>
                  <a:lnTo>
                    <a:pt x="821" y="1909"/>
                  </a:lnTo>
                  <a:cubicBezTo>
                    <a:pt x="820" y="1909"/>
                    <a:pt x="184" y="2652"/>
                    <a:pt x="43" y="3111"/>
                  </a:cubicBezTo>
                  <a:cubicBezTo>
                    <a:pt x="20" y="3187"/>
                    <a:pt x="34" y="3218"/>
                    <a:pt x="73" y="3218"/>
                  </a:cubicBezTo>
                  <a:cubicBezTo>
                    <a:pt x="256" y="3218"/>
                    <a:pt x="990" y="2557"/>
                    <a:pt x="1198" y="2557"/>
                  </a:cubicBezTo>
                  <a:cubicBezTo>
                    <a:pt x="1220" y="2557"/>
                    <a:pt x="1237" y="2564"/>
                    <a:pt x="1246" y="2582"/>
                  </a:cubicBezTo>
                  <a:cubicBezTo>
                    <a:pt x="1352" y="2793"/>
                    <a:pt x="680" y="3395"/>
                    <a:pt x="680" y="3395"/>
                  </a:cubicBezTo>
                  <a:lnTo>
                    <a:pt x="1848" y="2370"/>
                  </a:lnTo>
                  <a:lnTo>
                    <a:pt x="1848" y="2370"/>
                  </a:lnTo>
                  <a:cubicBezTo>
                    <a:pt x="1848" y="2370"/>
                    <a:pt x="1495" y="2899"/>
                    <a:pt x="1388" y="3395"/>
                  </a:cubicBezTo>
                  <a:cubicBezTo>
                    <a:pt x="1366" y="3500"/>
                    <a:pt x="1394" y="3541"/>
                    <a:pt x="1455" y="3541"/>
                  </a:cubicBezTo>
                  <a:cubicBezTo>
                    <a:pt x="1680" y="3541"/>
                    <a:pt x="2354" y="2964"/>
                    <a:pt x="2520" y="2936"/>
                  </a:cubicBezTo>
                  <a:cubicBezTo>
                    <a:pt x="2527" y="2935"/>
                    <a:pt x="2533" y="2934"/>
                    <a:pt x="2538" y="2934"/>
                  </a:cubicBezTo>
                  <a:cubicBezTo>
                    <a:pt x="2707" y="2934"/>
                    <a:pt x="2309" y="3466"/>
                    <a:pt x="2309" y="3466"/>
                  </a:cubicBezTo>
                  <a:lnTo>
                    <a:pt x="3228" y="2370"/>
                  </a:lnTo>
                  <a:lnTo>
                    <a:pt x="3228" y="2370"/>
                  </a:lnTo>
                  <a:cubicBezTo>
                    <a:pt x="3228" y="2370"/>
                    <a:pt x="2579" y="2682"/>
                    <a:pt x="2215" y="2682"/>
                  </a:cubicBezTo>
                  <a:cubicBezTo>
                    <a:pt x="2154" y="2682"/>
                    <a:pt x="2101" y="2674"/>
                    <a:pt x="2061" y="2653"/>
                  </a:cubicBezTo>
                  <a:cubicBezTo>
                    <a:pt x="1777" y="2513"/>
                    <a:pt x="2520" y="1628"/>
                    <a:pt x="2520" y="1628"/>
                  </a:cubicBezTo>
                  <a:lnTo>
                    <a:pt x="2520" y="1628"/>
                  </a:lnTo>
                  <a:cubicBezTo>
                    <a:pt x="2520" y="1628"/>
                    <a:pt x="1808" y="2263"/>
                    <a:pt x="1463" y="2263"/>
                  </a:cubicBezTo>
                  <a:cubicBezTo>
                    <a:pt x="1401" y="2263"/>
                    <a:pt x="1350" y="2243"/>
                    <a:pt x="1318" y="2194"/>
                  </a:cubicBezTo>
                  <a:cubicBezTo>
                    <a:pt x="1105" y="1876"/>
                    <a:pt x="2024" y="955"/>
                    <a:pt x="2025" y="955"/>
                  </a:cubicBezTo>
                  <a:lnTo>
                    <a:pt x="2025" y="955"/>
                  </a:lnTo>
                  <a:cubicBezTo>
                    <a:pt x="2024" y="955"/>
                    <a:pt x="1235" y="1533"/>
                    <a:pt x="922" y="1533"/>
                  </a:cubicBezTo>
                  <a:cubicBezTo>
                    <a:pt x="897" y="1533"/>
                    <a:pt x="875" y="1530"/>
                    <a:pt x="857" y="1522"/>
                  </a:cubicBezTo>
                  <a:cubicBezTo>
                    <a:pt x="610" y="1415"/>
                    <a:pt x="1634" y="353"/>
                    <a:pt x="1635" y="353"/>
                  </a:cubicBezTo>
                  <a:lnTo>
                    <a:pt x="1635" y="353"/>
                  </a:lnTo>
                  <a:cubicBezTo>
                    <a:pt x="1634" y="353"/>
                    <a:pt x="1387" y="601"/>
                    <a:pt x="998" y="636"/>
                  </a:cubicBezTo>
                  <a:cubicBezTo>
                    <a:pt x="988" y="637"/>
                    <a:pt x="979" y="638"/>
                    <a:pt x="970" y="638"/>
                  </a:cubicBezTo>
                  <a:cubicBezTo>
                    <a:pt x="639" y="638"/>
                    <a:pt x="1209" y="0"/>
                    <a:pt x="120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062;p41"/>
            <p:cNvSpPr/>
            <p:nvPr/>
          </p:nvSpPr>
          <p:spPr>
            <a:xfrm>
              <a:off x="1595700" y="3354525"/>
              <a:ext cx="39575" cy="65850"/>
            </a:xfrm>
            <a:custGeom>
              <a:avLst/>
              <a:gdLst/>
              <a:ahLst/>
              <a:cxnLst/>
              <a:rect l="l" t="t" r="r" b="b"/>
              <a:pathLst>
                <a:path w="1583" h="2634" extrusionOk="0">
                  <a:moveTo>
                    <a:pt x="1544" y="0"/>
                  </a:moveTo>
                  <a:cubicBezTo>
                    <a:pt x="1530" y="0"/>
                    <a:pt x="1521" y="100"/>
                    <a:pt x="1507" y="247"/>
                  </a:cubicBezTo>
                  <a:cubicBezTo>
                    <a:pt x="1492" y="393"/>
                    <a:pt x="1469" y="588"/>
                    <a:pt x="1408" y="766"/>
                  </a:cubicBezTo>
                  <a:cubicBezTo>
                    <a:pt x="1348" y="945"/>
                    <a:pt x="1244" y="1106"/>
                    <a:pt x="1158" y="1222"/>
                  </a:cubicBezTo>
                  <a:cubicBezTo>
                    <a:pt x="1073" y="1337"/>
                    <a:pt x="1009" y="1412"/>
                    <a:pt x="1009" y="1412"/>
                  </a:cubicBezTo>
                  <a:cubicBezTo>
                    <a:pt x="1009" y="1412"/>
                    <a:pt x="779" y="1728"/>
                    <a:pt x="524" y="2028"/>
                  </a:cubicBezTo>
                  <a:cubicBezTo>
                    <a:pt x="273" y="2329"/>
                    <a:pt x="0" y="2614"/>
                    <a:pt x="17" y="2633"/>
                  </a:cubicBezTo>
                  <a:cubicBezTo>
                    <a:pt x="18" y="2633"/>
                    <a:pt x="19" y="2634"/>
                    <a:pt x="20" y="2634"/>
                  </a:cubicBezTo>
                  <a:cubicBezTo>
                    <a:pt x="54" y="2634"/>
                    <a:pt x="347" y="2387"/>
                    <a:pt x="615" y="2110"/>
                  </a:cubicBezTo>
                  <a:cubicBezTo>
                    <a:pt x="896" y="1828"/>
                    <a:pt x="1148" y="1518"/>
                    <a:pt x="1148" y="1518"/>
                  </a:cubicBezTo>
                  <a:cubicBezTo>
                    <a:pt x="1148" y="1518"/>
                    <a:pt x="1209" y="1441"/>
                    <a:pt x="1292" y="1313"/>
                  </a:cubicBezTo>
                  <a:cubicBezTo>
                    <a:pt x="1375" y="1185"/>
                    <a:pt x="1477" y="1004"/>
                    <a:pt x="1528" y="801"/>
                  </a:cubicBezTo>
                  <a:cubicBezTo>
                    <a:pt x="1579" y="600"/>
                    <a:pt x="1582" y="397"/>
                    <a:pt x="1576" y="248"/>
                  </a:cubicBezTo>
                  <a:cubicBezTo>
                    <a:pt x="1569" y="99"/>
                    <a:pt x="1556" y="0"/>
                    <a:pt x="15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063;p41"/>
            <p:cNvSpPr/>
            <p:nvPr/>
          </p:nvSpPr>
          <p:spPr>
            <a:xfrm>
              <a:off x="1632025" y="3322400"/>
              <a:ext cx="32325" cy="46700"/>
            </a:xfrm>
            <a:custGeom>
              <a:avLst/>
              <a:gdLst/>
              <a:ahLst/>
              <a:cxnLst/>
              <a:rect l="l" t="t" r="r" b="b"/>
              <a:pathLst>
                <a:path w="1293" h="1868" extrusionOk="0">
                  <a:moveTo>
                    <a:pt x="1269" y="0"/>
                  </a:moveTo>
                  <a:cubicBezTo>
                    <a:pt x="1244" y="0"/>
                    <a:pt x="1164" y="273"/>
                    <a:pt x="1037" y="523"/>
                  </a:cubicBezTo>
                  <a:cubicBezTo>
                    <a:pt x="913" y="778"/>
                    <a:pt x="746" y="1005"/>
                    <a:pt x="746" y="1005"/>
                  </a:cubicBezTo>
                  <a:cubicBezTo>
                    <a:pt x="746" y="1005"/>
                    <a:pt x="599" y="1242"/>
                    <a:pt x="411" y="1454"/>
                  </a:cubicBezTo>
                  <a:cubicBezTo>
                    <a:pt x="225" y="1668"/>
                    <a:pt x="0" y="1844"/>
                    <a:pt x="13" y="1866"/>
                  </a:cubicBezTo>
                  <a:cubicBezTo>
                    <a:pt x="14" y="1867"/>
                    <a:pt x="16" y="1868"/>
                    <a:pt x="18" y="1868"/>
                  </a:cubicBezTo>
                  <a:cubicBezTo>
                    <a:pt x="57" y="1868"/>
                    <a:pt x="294" y="1730"/>
                    <a:pt x="499" y="1543"/>
                  </a:cubicBezTo>
                  <a:cubicBezTo>
                    <a:pt x="720" y="1346"/>
                    <a:pt x="892" y="1103"/>
                    <a:pt x="892" y="1103"/>
                  </a:cubicBezTo>
                  <a:cubicBezTo>
                    <a:pt x="892" y="1103"/>
                    <a:pt x="1052" y="851"/>
                    <a:pt x="1152" y="573"/>
                  </a:cubicBezTo>
                  <a:cubicBezTo>
                    <a:pt x="1256" y="296"/>
                    <a:pt x="1293" y="4"/>
                    <a:pt x="1269" y="0"/>
                  </a:cubicBezTo>
                  <a:cubicBezTo>
                    <a:pt x="1269" y="0"/>
                    <a:pt x="1269" y="0"/>
                    <a:pt x="12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064;p41"/>
            <p:cNvSpPr/>
            <p:nvPr/>
          </p:nvSpPr>
          <p:spPr>
            <a:xfrm>
              <a:off x="1664525" y="3272225"/>
              <a:ext cx="57600" cy="75450"/>
            </a:xfrm>
            <a:custGeom>
              <a:avLst/>
              <a:gdLst/>
              <a:ahLst/>
              <a:cxnLst/>
              <a:rect l="l" t="t" r="r" b="b"/>
              <a:pathLst>
                <a:path w="2304" h="3018" extrusionOk="0">
                  <a:moveTo>
                    <a:pt x="2144" y="1"/>
                  </a:moveTo>
                  <a:cubicBezTo>
                    <a:pt x="2143" y="1"/>
                    <a:pt x="2143" y="1"/>
                    <a:pt x="2143" y="1"/>
                  </a:cubicBezTo>
                  <a:cubicBezTo>
                    <a:pt x="2129" y="4"/>
                    <a:pt x="2166" y="127"/>
                    <a:pt x="2185" y="315"/>
                  </a:cubicBezTo>
                  <a:cubicBezTo>
                    <a:pt x="2203" y="502"/>
                    <a:pt x="2193" y="754"/>
                    <a:pt x="2128" y="993"/>
                  </a:cubicBezTo>
                  <a:cubicBezTo>
                    <a:pt x="2065" y="1232"/>
                    <a:pt x="1950" y="1452"/>
                    <a:pt x="1840" y="1597"/>
                  </a:cubicBezTo>
                  <a:cubicBezTo>
                    <a:pt x="1733" y="1743"/>
                    <a:pt x="1641" y="1825"/>
                    <a:pt x="1641" y="1825"/>
                  </a:cubicBezTo>
                  <a:cubicBezTo>
                    <a:pt x="1641" y="1825"/>
                    <a:pt x="1558" y="1915"/>
                    <a:pt x="1414" y="2036"/>
                  </a:cubicBezTo>
                  <a:cubicBezTo>
                    <a:pt x="1270" y="2155"/>
                    <a:pt x="1068" y="2309"/>
                    <a:pt x="860" y="2454"/>
                  </a:cubicBezTo>
                  <a:cubicBezTo>
                    <a:pt x="446" y="2747"/>
                    <a:pt x="0" y="2995"/>
                    <a:pt x="11" y="3016"/>
                  </a:cubicBezTo>
                  <a:cubicBezTo>
                    <a:pt x="11" y="3017"/>
                    <a:pt x="13" y="3018"/>
                    <a:pt x="16" y="3018"/>
                  </a:cubicBezTo>
                  <a:cubicBezTo>
                    <a:pt x="66" y="3018"/>
                    <a:pt x="512" y="2817"/>
                    <a:pt x="928" y="2559"/>
                  </a:cubicBezTo>
                  <a:cubicBezTo>
                    <a:pt x="1148" y="2424"/>
                    <a:pt x="1360" y="2282"/>
                    <a:pt x="1515" y="2163"/>
                  </a:cubicBezTo>
                  <a:cubicBezTo>
                    <a:pt x="1671" y="2044"/>
                    <a:pt x="1766" y="1950"/>
                    <a:pt x="1766" y="1950"/>
                  </a:cubicBezTo>
                  <a:cubicBezTo>
                    <a:pt x="1766" y="1950"/>
                    <a:pt x="1863" y="1857"/>
                    <a:pt x="1975" y="1691"/>
                  </a:cubicBezTo>
                  <a:cubicBezTo>
                    <a:pt x="2089" y="1525"/>
                    <a:pt x="2202" y="1280"/>
                    <a:pt x="2251" y="1020"/>
                  </a:cubicBezTo>
                  <a:cubicBezTo>
                    <a:pt x="2304" y="760"/>
                    <a:pt x="2293" y="494"/>
                    <a:pt x="2252" y="304"/>
                  </a:cubicBezTo>
                  <a:cubicBezTo>
                    <a:pt x="2213" y="117"/>
                    <a:pt x="2155" y="1"/>
                    <a:pt x="214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065;p41"/>
            <p:cNvSpPr/>
            <p:nvPr/>
          </p:nvSpPr>
          <p:spPr>
            <a:xfrm>
              <a:off x="1652725" y="3224825"/>
              <a:ext cx="59425" cy="25050"/>
            </a:xfrm>
            <a:custGeom>
              <a:avLst/>
              <a:gdLst/>
              <a:ahLst/>
              <a:cxnLst/>
              <a:rect l="l" t="t" r="r" b="b"/>
              <a:pathLst>
                <a:path w="2377" h="1002" extrusionOk="0">
                  <a:moveTo>
                    <a:pt x="1795" y="0"/>
                  </a:moveTo>
                  <a:cubicBezTo>
                    <a:pt x="1769" y="0"/>
                    <a:pt x="1743" y="1"/>
                    <a:pt x="1717" y="2"/>
                  </a:cubicBezTo>
                  <a:cubicBezTo>
                    <a:pt x="1545" y="11"/>
                    <a:pt x="1378" y="47"/>
                    <a:pt x="1255" y="88"/>
                  </a:cubicBezTo>
                  <a:cubicBezTo>
                    <a:pt x="1133" y="126"/>
                    <a:pt x="1054" y="161"/>
                    <a:pt x="1054" y="161"/>
                  </a:cubicBezTo>
                  <a:cubicBezTo>
                    <a:pt x="1054" y="161"/>
                    <a:pt x="976" y="198"/>
                    <a:pt x="868" y="265"/>
                  </a:cubicBezTo>
                  <a:cubicBezTo>
                    <a:pt x="758" y="331"/>
                    <a:pt x="619" y="429"/>
                    <a:pt x="490" y="534"/>
                  </a:cubicBezTo>
                  <a:cubicBezTo>
                    <a:pt x="232" y="747"/>
                    <a:pt x="0" y="983"/>
                    <a:pt x="15" y="1000"/>
                  </a:cubicBezTo>
                  <a:cubicBezTo>
                    <a:pt x="16" y="1001"/>
                    <a:pt x="17" y="1001"/>
                    <a:pt x="19" y="1001"/>
                  </a:cubicBezTo>
                  <a:cubicBezTo>
                    <a:pt x="57" y="1001"/>
                    <a:pt x="307" y="808"/>
                    <a:pt x="564" y="635"/>
                  </a:cubicBezTo>
                  <a:cubicBezTo>
                    <a:pt x="699" y="545"/>
                    <a:pt x="838" y="462"/>
                    <a:pt x="946" y="407"/>
                  </a:cubicBezTo>
                  <a:cubicBezTo>
                    <a:pt x="1054" y="353"/>
                    <a:pt x="1128" y="322"/>
                    <a:pt x="1128" y="322"/>
                  </a:cubicBezTo>
                  <a:cubicBezTo>
                    <a:pt x="1128" y="322"/>
                    <a:pt x="1198" y="285"/>
                    <a:pt x="1309" y="241"/>
                  </a:cubicBezTo>
                  <a:cubicBezTo>
                    <a:pt x="1418" y="196"/>
                    <a:pt x="1572" y="151"/>
                    <a:pt x="1730" y="126"/>
                  </a:cubicBezTo>
                  <a:cubicBezTo>
                    <a:pt x="1812" y="114"/>
                    <a:pt x="1896" y="109"/>
                    <a:pt x="1975" y="109"/>
                  </a:cubicBezTo>
                  <a:cubicBezTo>
                    <a:pt x="2045" y="109"/>
                    <a:pt x="2111" y="113"/>
                    <a:pt x="2167" y="121"/>
                  </a:cubicBezTo>
                  <a:cubicBezTo>
                    <a:pt x="2263" y="133"/>
                    <a:pt x="2333" y="150"/>
                    <a:pt x="2360" y="150"/>
                  </a:cubicBezTo>
                  <a:cubicBezTo>
                    <a:pt x="2367" y="150"/>
                    <a:pt x="2371" y="149"/>
                    <a:pt x="2372" y="146"/>
                  </a:cubicBezTo>
                  <a:cubicBezTo>
                    <a:pt x="2376" y="137"/>
                    <a:pt x="2305" y="92"/>
                    <a:pt x="2182" y="55"/>
                  </a:cubicBezTo>
                  <a:cubicBezTo>
                    <a:pt x="2078" y="22"/>
                    <a:pt x="1940" y="0"/>
                    <a:pt x="17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066;p41"/>
            <p:cNvSpPr/>
            <p:nvPr/>
          </p:nvSpPr>
          <p:spPr>
            <a:xfrm>
              <a:off x="1615375" y="3241900"/>
              <a:ext cx="94375" cy="72325"/>
            </a:xfrm>
            <a:custGeom>
              <a:avLst/>
              <a:gdLst/>
              <a:ahLst/>
              <a:cxnLst/>
              <a:rect l="l" t="t" r="r" b="b"/>
              <a:pathLst>
                <a:path w="3775" h="2893" extrusionOk="0">
                  <a:moveTo>
                    <a:pt x="3524" y="1"/>
                  </a:moveTo>
                  <a:cubicBezTo>
                    <a:pt x="3481" y="1"/>
                    <a:pt x="3433" y="2"/>
                    <a:pt x="3381" y="6"/>
                  </a:cubicBezTo>
                  <a:cubicBezTo>
                    <a:pt x="3145" y="17"/>
                    <a:pt x="2831" y="82"/>
                    <a:pt x="2536" y="198"/>
                  </a:cubicBezTo>
                  <a:cubicBezTo>
                    <a:pt x="2240" y="315"/>
                    <a:pt x="1964" y="474"/>
                    <a:pt x="1770" y="613"/>
                  </a:cubicBezTo>
                  <a:cubicBezTo>
                    <a:pt x="1575" y="750"/>
                    <a:pt x="1456" y="855"/>
                    <a:pt x="1456" y="855"/>
                  </a:cubicBezTo>
                  <a:cubicBezTo>
                    <a:pt x="1456" y="855"/>
                    <a:pt x="1336" y="960"/>
                    <a:pt x="1175" y="1134"/>
                  </a:cubicBezTo>
                  <a:cubicBezTo>
                    <a:pt x="1012" y="1305"/>
                    <a:pt x="812" y="1550"/>
                    <a:pt x="633" y="1808"/>
                  </a:cubicBezTo>
                  <a:cubicBezTo>
                    <a:pt x="456" y="2066"/>
                    <a:pt x="295" y="2335"/>
                    <a:pt x="181" y="2540"/>
                  </a:cubicBezTo>
                  <a:cubicBezTo>
                    <a:pt x="68" y="2745"/>
                    <a:pt x="1" y="2884"/>
                    <a:pt x="10" y="2892"/>
                  </a:cubicBezTo>
                  <a:cubicBezTo>
                    <a:pt x="10" y="2892"/>
                    <a:pt x="11" y="2892"/>
                    <a:pt x="11" y="2892"/>
                  </a:cubicBezTo>
                  <a:cubicBezTo>
                    <a:pt x="43" y="2892"/>
                    <a:pt x="362" y="2366"/>
                    <a:pt x="734" y="1886"/>
                  </a:cubicBezTo>
                  <a:cubicBezTo>
                    <a:pt x="923" y="1641"/>
                    <a:pt x="1127" y="1411"/>
                    <a:pt x="1291" y="1249"/>
                  </a:cubicBezTo>
                  <a:cubicBezTo>
                    <a:pt x="1455" y="1087"/>
                    <a:pt x="1572" y="989"/>
                    <a:pt x="1572" y="989"/>
                  </a:cubicBezTo>
                  <a:cubicBezTo>
                    <a:pt x="1572" y="989"/>
                    <a:pt x="1682" y="885"/>
                    <a:pt x="1865" y="746"/>
                  </a:cubicBezTo>
                  <a:cubicBezTo>
                    <a:pt x="2046" y="606"/>
                    <a:pt x="2305" y="441"/>
                    <a:pt x="2584" y="316"/>
                  </a:cubicBezTo>
                  <a:cubicBezTo>
                    <a:pt x="2862" y="189"/>
                    <a:pt x="3161" y="107"/>
                    <a:pt x="3389" y="75"/>
                  </a:cubicBezTo>
                  <a:cubicBezTo>
                    <a:pt x="3616" y="39"/>
                    <a:pt x="3773" y="40"/>
                    <a:pt x="3773" y="26"/>
                  </a:cubicBezTo>
                  <a:cubicBezTo>
                    <a:pt x="3774" y="18"/>
                    <a:pt x="3679" y="1"/>
                    <a:pt x="35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067;p41"/>
            <p:cNvSpPr/>
            <p:nvPr/>
          </p:nvSpPr>
          <p:spPr>
            <a:xfrm>
              <a:off x="1585700" y="3276625"/>
              <a:ext cx="28750" cy="84900"/>
            </a:xfrm>
            <a:custGeom>
              <a:avLst/>
              <a:gdLst/>
              <a:ahLst/>
              <a:cxnLst/>
              <a:rect l="l" t="t" r="r" b="b"/>
              <a:pathLst>
                <a:path w="1150" h="3396" extrusionOk="0">
                  <a:moveTo>
                    <a:pt x="1128" y="0"/>
                  </a:moveTo>
                  <a:cubicBezTo>
                    <a:pt x="1097" y="0"/>
                    <a:pt x="803" y="340"/>
                    <a:pt x="583" y="734"/>
                  </a:cubicBezTo>
                  <a:cubicBezTo>
                    <a:pt x="472" y="935"/>
                    <a:pt x="374" y="1144"/>
                    <a:pt x="311" y="1306"/>
                  </a:cubicBezTo>
                  <a:cubicBezTo>
                    <a:pt x="247" y="1467"/>
                    <a:pt x="211" y="1575"/>
                    <a:pt x="211" y="1575"/>
                  </a:cubicBezTo>
                  <a:cubicBezTo>
                    <a:pt x="211" y="1575"/>
                    <a:pt x="179" y="1686"/>
                    <a:pt x="140" y="1856"/>
                  </a:cubicBezTo>
                  <a:cubicBezTo>
                    <a:pt x="102" y="2025"/>
                    <a:pt x="66" y="2252"/>
                    <a:pt x="43" y="2481"/>
                  </a:cubicBezTo>
                  <a:cubicBezTo>
                    <a:pt x="1" y="2940"/>
                    <a:pt x="54" y="3395"/>
                    <a:pt x="77" y="3395"/>
                  </a:cubicBezTo>
                  <a:cubicBezTo>
                    <a:pt x="77" y="3395"/>
                    <a:pt x="77" y="3395"/>
                    <a:pt x="77" y="3395"/>
                  </a:cubicBezTo>
                  <a:cubicBezTo>
                    <a:pt x="103" y="3394"/>
                    <a:pt x="93" y="2939"/>
                    <a:pt x="167" y="2497"/>
                  </a:cubicBezTo>
                  <a:cubicBezTo>
                    <a:pt x="204" y="2276"/>
                    <a:pt x="252" y="2058"/>
                    <a:pt x="299" y="1897"/>
                  </a:cubicBezTo>
                  <a:cubicBezTo>
                    <a:pt x="344" y="1734"/>
                    <a:pt x="380" y="1629"/>
                    <a:pt x="380" y="1629"/>
                  </a:cubicBezTo>
                  <a:cubicBezTo>
                    <a:pt x="380" y="1629"/>
                    <a:pt x="411" y="1521"/>
                    <a:pt x="464" y="1362"/>
                  </a:cubicBezTo>
                  <a:cubicBezTo>
                    <a:pt x="517" y="1205"/>
                    <a:pt x="600" y="997"/>
                    <a:pt x="695" y="792"/>
                  </a:cubicBezTo>
                  <a:cubicBezTo>
                    <a:pt x="886" y="385"/>
                    <a:pt x="1149" y="17"/>
                    <a:pt x="1130" y="1"/>
                  </a:cubicBezTo>
                  <a:cubicBezTo>
                    <a:pt x="1130" y="0"/>
                    <a:pt x="1129" y="0"/>
                    <a:pt x="11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068;p41"/>
            <p:cNvSpPr/>
            <p:nvPr/>
          </p:nvSpPr>
          <p:spPr>
            <a:xfrm>
              <a:off x="1583075" y="3406225"/>
              <a:ext cx="38325" cy="60450"/>
            </a:xfrm>
            <a:custGeom>
              <a:avLst/>
              <a:gdLst/>
              <a:ahLst/>
              <a:cxnLst/>
              <a:rect l="l" t="t" r="r" b="b"/>
              <a:pathLst>
                <a:path w="1533" h="2418" extrusionOk="0">
                  <a:moveTo>
                    <a:pt x="86" y="1"/>
                  </a:moveTo>
                  <a:cubicBezTo>
                    <a:pt x="77" y="1"/>
                    <a:pt x="28" y="85"/>
                    <a:pt x="16" y="225"/>
                  </a:cubicBezTo>
                  <a:cubicBezTo>
                    <a:pt x="0" y="368"/>
                    <a:pt x="34" y="561"/>
                    <a:pt x="103" y="736"/>
                  </a:cubicBezTo>
                  <a:cubicBezTo>
                    <a:pt x="172" y="913"/>
                    <a:pt x="265" y="1074"/>
                    <a:pt x="336" y="1194"/>
                  </a:cubicBezTo>
                  <a:cubicBezTo>
                    <a:pt x="406" y="1314"/>
                    <a:pt x="458" y="1392"/>
                    <a:pt x="458" y="1392"/>
                  </a:cubicBezTo>
                  <a:cubicBezTo>
                    <a:pt x="458" y="1392"/>
                    <a:pt x="678" y="1692"/>
                    <a:pt x="942" y="1953"/>
                  </a:cubicBezTo>
                  <a:cubicBezTo>
                    <a:pt x="1190" y="2207"/>
                    <a:pt x="1477" y="2418"/>
                    <a:pt x="1513" y="2418"/>
                  </a:cubicBezTo>
                  <a:cubicBezTo>
                    <a:pt x="1515" y="2418"/>
                    <a:pt x="1516" y="2417"/>
                    <a:pt x="1516" y="2417"/>
                  </a:cubicBezTo>
                  <a:cubicBezTo>
                    <a:pt x="1532" y="2398"/>
                    <a:pt x="1264" y="2149"/>
                    <a:pt x="1034" y="1871"/>
                  </a:cubicBezTo>
                  <a:cubicBezTo>
                    <a:pt x="799" y="1594"/>
                    <a:pt x="603" y="1291"/>
                    <a:pt x="603" y="1291"/>
                  </a:cubicBezTo>
                  <a:cubicBezTo>
                    <a:pt x="603" y="1291"/>
                    <a:pt x="549" y="1220"/>
                    <a:pt x="473" y="1108"/>
                  </a:cubicBezTo>
                  <a:cubicBezTo>
                    <a:pt x="396" y="996"/>
                    <a:pt x="295" y="845"/>
                    <a:pt x="219" y="687"/>
                  </a:cubicBezTo>
                  <a:cubicBezTo>
                    <a:pt x="140" y="529"/>
                    <a:pt x="91" y="358"/>
                    <a:pt x="84" y="226"/>
                  </a:cubicBezTo>
                  <a:cubicBezTo>
                    <a:pt x="75" y="94"/>
                    <a:pt x="100" y="5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069;p41"/>
            <p:cNvSpPr/>
            <p:nvPr/>
          </p:nvSpPr>
          <p:spPr>
            <a:xfrm>
              <a:off x="1604925" y="3427025"/>
              <a:ext cx="23325" cy="21225"/>
            </a:xfrm>
            <a:custGeom>
              <a:avLst/>
              <a:gdLst/>
              <a:ahLst/>
              <a:cxnLst/>
              <a:rect l="l" t="t" r="r" b="b"/>
              <a:pathLst>
                <a:path w="933" h="849" extrusionOk="0">
                  <a:moveTo>
                    <a:pt x="24" y="1"/>
                  </a:moveTo>
                  <a:cubicBezTo>
                    <a:pt x="20" y="1"/>
                    <a:pt x="16" y="2"/>
                    <a:pt x="15" y="4"/>
                  </a:cubicBezTo>
                  <a:cubicBezTo>
                    <a:pt x="1" y="24"/>
                    <a:pt x="115" y="129"/>
                    <a:pt x="223" y="239"/>
                  </a:cubicBezTo>
                  <a:cubicBezTo>
                    <a:pt x="330" y="348"/>
                    <a:pt x="435" y="458"/>
                    <a:pt x="435" y="458"/>
                  </a:cubicBezTo>
                  <a:cubicBezTo>
                    <a:pt x="435" y="458"/>
                    <a:pt x="552" y="554"/>
                    <a:pt x="666" y="655"/>
                  </a:cubicBezTo>
                  <a:cubicBezTo>
                    <a:pt x="774" y="749"/>
                    <a:pt x="880" y="849"/>
                    <a:pt x="909" y="849"/>
                  </a:cubicBezTo>
                  <a:cubicBezTo>
                    <a:pt x="911" y="849"/>
                    <a:pt x="913" y="848"/>
                    <a:pt x="914" y="847"/>
                  </a:cubicBezTo>
                  <a:cubicBezTo>
                    <a:pt x="932" y="831"/>
                    <a:pt x="852" y="695"/>
                    <a:pt x="759" y="571"/>
                  </a:cubicBezTo>
                  <a:cubicBezTo>
                    <a:pt x="665" y="445"/>
                    <a:pt x="555" y="329"/>
                    <a:pt x="555" y="329"/>
                  </a:cubicBezTo>
                  <a:cubicBezTo>
                    <a:pt x="555" y="329"/>
                    <a:pt x="432" y="228"/>
                    <a:pt x="301" y="141"/>
                  </a:cubicBezTo>
                  <a:cubicBezTo>
                    <a:pt x="185" y="65"/>
                    <a:pt x="61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070;p41"/>
            <p:cNvSpPr/>
            <p:nvPr/>
          </p:nvSpPr>
          <p:spPr>
            <a:xfrm>
              <a:off x="1670150" y="3260100"/>
              <a:ext cx="36250" cy="22475"/>
            </a:xfrm>
            <a:custGeom>
              <a:avLst/>
              <a:gdLst/>
              <a:ahLst/>
              <a:cxnLst/>
              <a:rect l="l" t="t" r="r" b="b"/>
              <a:pathLst>
                <a:path w="1450" h="899" extrusionOk="0">
                  <a:moveTo>
                    <a:pt x="1250" y="0"/>
                  </a:moveTo>
                  <a:cubicBezTo>
                    <a:pt x="1173" y="0"/>
                    <a:pt x="1084" y="22"/>
                    <a:pt x="1006" y="55"/>
                  </a:cubicBezTo>
                  <a:cubicBezTo>
                    <a:pt x="900" y="101"/>
                    <a:pt x="809" y="154"/>
                    <a:pt x="736" y="196"/>
                  </a:cubicBezTo>
                  <a:cubicBezTo>
                    <a:pt x="666" y="239"/>
                    <a:pt x="619" y="268"/>
                    <a:pt x="619" y="268"/>
                  </a:cubicBezTo>
                  <a:cubicBezTo>
                    <a:pt x="619" y="268"/>
                    <a:pt x="444" y="402"/>
                    <a:pt x="290" y="556"/>
                  </a:cubicBezTo>
                  <a:cubicBezTo>
                    <a:pt x="133" y="710"/>
                    <a:pt x="0" y="880"/>
                    <a:pt x="17" y="897"/>
                  </a:cubicBezTo>
                  <a:cubicBezTo>
                    <a:pt x="18" y="898"/>
                    <a:pt x="19" y="898"/>
                    <a:pt x="21" y="898"/>
                  </a:cubicBezTo>
                  <a:cubicBezTo>
                    <a:pt x="52" y="898"/>
                    <a:pt x="208" y="769"/>
                    <a:pt x="372" y="650"/>
                  </a:cubicBezTo>
                  <a:cubicBezTo>
                    <a:pt x="544" y="524"/>
                    <a:pt x="721" y="412"/>
                    <a:pt x="721" y="412"/>
                  </a:cubicBezTo>
                  <a:cubicBezTo>
                    <a:pt x="721" y="412"/>
                    <a:pt x="764" y="380"/>
                    <a:pt x="827" y="332"/>
                  </a:cubicBezTo>
                  <a:cubicBezTo>
                    <a:pt x="891" y="285"/>
                    <a:pt x="977" y="218"/>
                    <a:pt x="1062" y="167"/>
                  </a:cubicBezTo>
                  <a:cubicBezTo>
                    <a:pt x="1150" y="114"/>
                    <a:pt x="1242" y="78"/>
                    <a:pt x="1315" y="75"/>
                  </a:cubicBezTo>
                  <a:cubicBezTo>
                    <a:pt x="1320" y="74"/>
                    <a:pt x="1324" y="74"/>
                    <a:pt x="1328" y="74"/>
                  </a:cubicBezTo>
                  <a:cubicBezTo>
                    <a:pt x="1380" y="74"/>
                    <a:pt x="1417" y="87"/>
                    <a:pt x="1434" y="87"/>
                  </a:cubicBezTo>
                  <a:cubicBezTo>
                    <a:pt x="1438" y="87"/>
                    <a:pt x="1441" y="86"/>
                    <a:pt x="1443" y="84"/>
                  </a:cubicBezTo>
                  <a:cubicBezTo>
                    <a:pt x="1449" y="78"/>
                    <a:pt x="1411" y="27"/>
                    <a:pt x="1320" y="7"/>
                  </a:cubicBezTo>
                  <a:cubicBezTo>
                    <a:pt x="1298" y="2"/>
                    <a:pt x="1275" y="0"/>
                    <a:pt x="125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071;p41"/>
            <p:cNvSpPr/>
            <p:nvPr/>
          </p:nvSpPr>
          <p:spPr>
            <a:xfrm>
              <a:off x="1729700" y="3260550"/>
              <a:ext cx="81075" cy="63600"/>
            </a:xfrm>
            <a:custGeom>
              <a:avLst/>
              <a:gdLst/>
              <a:ahLst/>
              <a:cxnLst/>
              <a:rect l="l" t="t" r="r" b="b"/>
              <a:pathLst>
                <a:path w="3243" h="2544" extrusionOk="0">
                  <a:moveTo>
                    <a:pt x="11" y="1"/>
                  </a:moveTo>
                  <a:cubicBezTo>
                    <a:pt x="11" y="1"/>
                    <a:pt x="10" y="1"/>
                    <a:pt x="10" y="1"/>
                  </a:cubicBezTo>
                  <a:cubicBezTo>
                    <a:pt x="1" y="5"/>
                    <a:pt x="42" y="132"/>
                    <a:pt x="135" y="308"/>
                  </a:cubicBezTo>
                  <a:cubicBezTo>
                    <a:pt x="227" y="485"/>
                    <a:pt x="377" y="705"/>
                    <a:pt x="550" y="907"/>
                  </a:cubicBezTo>
                  <a:cubicBezTo>
                    <a:pt x="724" y="1108"/>
                    <a:pt x="920" y="1290"/>
                    <a:pt x="1075" y="1417"/>
                  </a:cubicBezTo>
                  <a:cubicBezTo>
                    <a:pt x="1229" y="1545"/>
                    <a:pt x="1337" y="1622"/>
                    <a:pt x="1337" y="1622"/>
                  </a:cubicBezTo>
                  <a:cubicBezTo>
                    <a:pt x="1337" y="1622"/>
                    <a:pt x="1447" y="1696"/>
                    <a:pt x="1618" y="1799"/>
                  </a:cubicBezTo>
                  <a:cubicBezTo>
                    <a:pt x="1788" y="1902"/>
                    <a:pt x="2021" y="2027"/>
                    <a:pt x="2258" y="2142"/>
                  </a:cubicBezTo>
                  <a:cubicBezTo>
                    <a:pt x="2710" y="2359"/>
                    <a:pt x="3174" y="2544"/>
                    <a:pt x="3225" y="2544"/>
                  </a:cubicBezTo>
                  <a:cubicBezTo>
                    <a:pt x="3228" y="2544"/>
                    <a:pt x="3230" y="2543"/>
                    <a:pt x="3230" y="2542"/>
                  </a:cubicBezTo>
                  <a:cubicBezTo>
                    <a:pt x="3243" y="2519"/>
                    <a:pt x="2772" y="2284"/>
                    <a:pt x="2316" y="2030"/>
                  </a:cubicBezTo>
                  <a:cubicBezTo>
                    <a:pt x="2088" y="1903"/>
                    <a:pt x="1865" y="1769"/>
                    <a:pt x="1704" y="1660"/>
                  </a:cubicBezTo>
                  <a:cubicBezTo>
                    <a:pt x="1541" y="1554"/>
                    <a:pt x="1438" y="1477"/>
                    <a:pt x="1438" y="1477"/>
                  </a:cubicBezTo>
                  <a:cubicBezTo>
                    <a:pt x="1438" y="1477"/>
                    <a:pt x="1330" y="1406"/>
                    <a:pt x="1176" y="1289"/>
                  </a:cubicBezTo>
                  <a:cubicBezTo>
                    <a:pt x="1021" y="1173"/>
                    <a:pt x="822" y="1007"/>
                    <a:pt x="643" y="822"/>
                  </a:cubicBezTo>
                  <a:cubicBezTo>
                    <a:pt x="463" y="636"/>
                    <a:pt x="302" y="434"/>
                    <a:pt x="193" y="272"/>
                  </a:cubicBezTo>
                  <a:cubicBezTo>
                    <a:pt x="87" y="114"/>
                    <a:pt x="25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072;p41"/>
            <p:cNvSpPr/>
            <p:nvPr/>
          </p:nvSpPr>
          <p:spPr>
            <a:xfrm>
              <a:off x="1768825" y="3327950"/>
              <a:ext cx="184650" cy="38800"/>
            </a:xfrm>
            <a:custGeom>
              <a:avLst/>
              <a:gdLst/>
              <a:ahLst/>
              <a:cxnLst/>
              <a:rect l="l" t="t" r="r" b="b"/>
              <a:pathLst>
                <a:path w="7386" h="1552" extrusionOk="0">
                  <a:moveTo>
                    <a:pt x="6" y="0"/>
                  </a:moveTo>
                  <a:cubicBezTo>
                    <a:pt x="6" y="0"/>
                    <a:pt x="5" y="0"/>
                    <a:pt x="5" y="1"/>
                  </a:cubicBezTo>
                  <a:cubicBezTo>
                    <a:pt x="1" y="5"/>
                    <a:pt x="39" y="53"/>
                    <a:pt x="115" y="129"/>
                  </a:cubicBezTo>
                  <a:cubicBezTo>
                    <a:pt x="191" y="204"/>
                    <a:pt x="303" y="310"/>
                    <a:pt x="445" y="426"/>
                  </a:cubicBezTo>
                  <a:cubicBezTo>
                    <a:pt x="729" y="658"/>
                    <a:pt x="1147" y="930"/>
                    <a:pt x="1611" y="1108"/>
                  </a:cubicBezTo>
                  <a:cubicBezTo>
                    <a:pt x="2074" y="1285"/>
                    <a:pt x="2559" y="1377"/>
                    <a:pt x="2921" y="1440"/>
                  </a:cubicBezTo>
                  <a:cubicBezTo>
                    <a:pt x="3284" y="1502"/>
                    <a:pt x="3529" y="1521"/>
                    <a:pt x="3529" y="1521"/>
                  </a:cubicBezTo>
                  <a:cubicBezTo>
                    <a:pt x="3529" y="1521"/>
                    <a:pt x="3775" y="1546"/>
                    <a:pt x="4144" y="1550"/>
                  </a:cubicBezTo>
                  <a:cubicBezTo>
                    <a:pt x="4187" y="1551"/>
                    <a:pt x="4231" y="1551"/>
                    <a:pt x="4277" y="1551"/>
                  </a:cubicBezTo>
                  <a:cubicBezTo>
                    <a:pt x="4627" y="1551"/>
                    <a:pt x="5060" y="1529"/>
                    <a:pt x="5490" y="1472"/>
                  </a:cubicBezTo>
                  <a:cubicBezTo>
                    <a:pt x="5978" y="1411"/>
                    <a:pt x="6457" y="1303"/>
                    <a:pt x="6809" y="1200"/>
                  </a:cubicBezTo>
                  <a:cubicBezTo>
                    <a:pt x="6985" y="1148"/>
                    <a:pt x="7130" y="1102"/>
                    <a:pt x="7230" y="1063"/>
                  </a:cubicBezTo>
                  <a:cubicBezTo>
                    <a:pt x="7330" y="1027"/>
                    <a:pt x="7385" y="1002"/>
                    <a:pt x="7384" y="997"/>
                  </a:cubicBezTo>
                  <a:cubicBezTo>
                    <a:pt x="7384" y="996"/>
                    <a:pt x="7381" y="995"/>
                    <a:pt x="7377" y="995"/>
                  </a:cubicBezTo>
                  <a:cubicBezTo>
                    <a:pt x="7335" y="995"/>
                    <a:pt x="7113" y="1059"/>
                    <a:pt x="6789" y="1134"/>
                  </a:cubicBezTo>
                  <a:cubicBezTo>
                    <a:pt x="6435" y="1215"/>
                    <a:pt x="5957" y="1305"/>
                    <a:pt x="5474" y="1349"/>
                  </a:cubicBezTo>
                  <a:cubicBezTo>
                    <a:pt x="5140" y="1381"/>
                    <a:pt x="4806" y="1394"/>
                    <a:pt x="4511" y="1394"/>
                  </a:cubicBezTo>
                  <a:cubicBezTo>
                    <a:pt x="4381" y="1394"/>
                    <a:pt x="4258" y="1392"/>
                    <a:pt x="4146" y="1387"/>
                  </a:cubicBezTo>
                  <a:cubicBezTo>
                    <a:pt x="3784" y="1374"/>
                    <a:pt x="3544" y="1345"/>
                    <a:pt x="3544" y="1345"/>
                  </a:cubicBezTo>
                  <a:cubicBezTo>
                    <a:pt x="3544" y="1345"/>
                    <a:pt x="3304" y="1329"/>
                    <a:pt x="2946" y="1279"/>
                  </a:cubicBezTo>
                  <a:cubicBezTo>
                    <a:pt x="2587" y="1227"/>
                    <a:pt x="2107" y="1147"/>
                    <a:pt x="1653" y="991"/>
                  </a:cubicBezTo>
                  <a:cubicBezTo>
                    <a:pt x="1198" y="833"/>
                    <a:pt x="780" y="584"/>
                    <a:pt x="487" y="370"/>
                  </a:cubicBezTo>
                  <a:cubicBezTo>
                    <a:pt x="201" y="164"/>
                    <a:pt x="26" y="0"/>
                    <a:pt x="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073;p41"/>
            <p:cNvSpPr/>
            <p:nvPr/>
          </p:nvSpPr>
          <p:spPr>
            <a:xfrm>
              <a:off x="1922625" y="3364525"/>
              <a:ext cx="38150" cy="30375"/>
            </a:xfrm>
            <a:custGeom>
              <a:avLst/>
              <a:gdLst/>
              <a:ahLst/>
              <a:cxnLst/>
              <a:rect l="l" t="t" r="r" b="b"/>
              <a:pathLst>
                <a:path w="1526" h="1215" extrusionOk="0">
                  <a:moveTo>
                    <a:pt x="40" y="0"/>
                  </a:moveTo>
                  <a:cubicBezTo>
                    <a:pt x="38" y="0"/>
                    <a:pt x="37" y="1"/>
                    <a:pt x="36" y="2"/>
                  </a:cubicBezTo>
                  <a:cubicBezTo>
                    <a:pt x="1" y="36"/>
                    <a:pt x="653" y="759"/>
                    <a:pt x="653" y="759"/>
                  </a:cubicBezTo>
                  <a:cubicBezTo>
                    <a:pt x="653" y="759"/>
                    <a:pt x="700" y="801"/>
                    <a:pt x="768" y="863"/>
                  </a:cubicBezTo>
                  <a:cubicBezTo>
                    <a:pt x="837" y="924"/>
                    <a:pt x="934" y="1004"/>
                    <a:pt x="1042" y="1072"/>
                  </a:cubicBezTo>
                  <a:cubicBezTo>
                    <a:pt x="1149" y="1141"/>
                    <a:pt x="1271" y="1190"/>
                    <a:pt x="1366" y="1206"/>
                  </a:cubicBezTo>
                  <a:cubicBezTo>
                    <a:pt x="1402" y="1212"/>
                    <a:pt x="1433" y="1215"/>
                    <a:pt x="1458" y="1215"/>
                  </a:cubicBezTo>
                  <a:cubicBezTo>
                    <a:pt x="1500" y="1215"/>
                    <a:pt x="1524" y="1208"/>
                    <a:pt x="1524" y="1201"/>
                  </a:cubicBezTo>
                  <a:cubicBezTo>
                    <a:pt x="1525" y="1189"/>
                    <a:pt x="1466" y="1174"/>
                    <a:pt x="1384" y="1139"/>
                  </a:cubicBezTo>
                  <a:cubicBezTo>
                    <a:pt x="1303" y="1104"/>
                    <a:pt x="1202" y="1044"/>
                    <a:pt x="1114" y="969"/>
                  </a:cubicBezTo>
                  <a:cubicBezTo>
                    <a:pt x="1025" y="895"/>
                    <a:pt x="941" y="809"/>
                    <a:pt x="881" y="744"/>
                  </a:cubicBezTo>
                  <a:cubicBezTo>
                    <a:pt x="819" y="678"/>
                    <a:pt x="780" y="635"/>
                    <a:pt x="780" y="635"/>
                  </a:cubicBezTo>
                  <a:cubicBezTo>
                    <a:pt x="780" y="635"/>
                    <a:pt x="107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074;p41"/>
            <p:cNvSpPr/>
            <p:nvPr/>
          </p:nvSpPr>
          <p:spPr>
            <a:xfrm>
              <a:off x="1947675" y="3408700"/>
              <a:ext cx="21450" cy="29775"/>
            </a:xfrm>
            <a:custGeom>
              <a:avLst/>
              <a:gdLst/>
              <a:ahLst/>
              <a:cxnLst/>
              <a:rect l="l" t="t" r="r" b="b"/>
              <a:pathLst>
                <a:path w="858" h="1191" extrusionOk="0">
                  <a:moveTo>
                    <a:pt x="40" y="0"/>
                  </a:moveTo>
                  <a:cubicBezTo>
                    <a:pt x="16" y="0"/>
                    <a:pt x="0" y="197"/>
                    <a:pt x="50" y="391"/>
                  </a:cubicBezTo>
                  <a:cubicBezTo>
                    <a:pt x="97" y="585"/>
                    <a:pt x="205" y="757"/>
                    <a:pt x="205" y="757"/>
                  </a:cubicBezTo>
                  <a:cubicBezTo>
                    <a:pt x="205" y="757"/>
                    <a:pt x="326" y="920"/>
                    <a:pt x="488" y="1034"/>
                  </a:cubicBezTo>
                  <a:cubicBezTo>
                    <a:pt x="627" y="1136"/>
                    <a:pt x="785" y="1191"/>
                    <a:pt x="834" y="1191"/>
                  </a:cubicBezTo>
                  <a:cubicBezTo>
                    <a:pt x="842" y="1191"/>
                    <a:pt x="847" y="1189"/>
                    <a:pt x="848" y="1186"/>
                  </a:cubicBezTo>
                  <a:cubicBezTo>
                    <a:pt x="858" y="1163"/>
                    <a:pt x="696" y="1069"/>
                    <a:pt x="570" y="938"/>
                  </a:cubicBezTo>
                  <a:cubicBezTo>
                    <a:pt x="442" y="809"/>
                    <a:pt x="352" y="655"/>
                    <a:pt x="352" y="655"/>
                  </a:cubicBezTo>
                  <a:cubicBezTo>
                    <a:pt x="352" y="655"/>
                    <a:pt x="242" y="516"/>
                    <a:pt x="169" y="350"/>
                  </a:cubicBezTo>
                  <a:cubicBezTo>
                    <a:pt x="93" y="184"/>
                    <a:pt x="65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075;p41"/>
            <p:cNvSpPr/>
            <p:nvPr/>
          </p:nvSpPr>
          <p:spPr>
            <a:xfrm>
              <a:off x="1970925" y="3366275"/>
              <a:ext cx="13075" cy="60250"/>
            </a:xfrm>
            <a:custGeom>
              <a:avLst/>
              <a:gdLst/>
              <a:ahLst/>
              <a:cxnLst/>
              <a:rect l="l" t="t" r="r" b="b"/>
              <a:pathLst>
                <a:path w="523" h="2410" extrusionOk="0">
                  <a:moveTo>
                    <a:pt x="424" y="1"/>
                  </a:moveTo>
                  <a:cubicBezTo>
                    <a:pt x="424" y="1"/>
                    <a:pt x="423" y="1"/>
                    <a:pt x="423" y="1"/>
                  </a:cubicBezTo>
                  <a:cubicBezTo>
                    <a:pt x="398" y="3"/>
                    <a:pt x="413" y="312"/>
                    <a:pt x="387" y="616"/>
                  </a:cubicBezTo>
                  <a:cubicBezTo>
                    <a:pt x="364" y="922"/>
                    <a:pt x="303" y="1218"/>
                    <a:pt x="303" y="1218"/>
                  </a:cubicBezTo>
                  <a:cubicBezTo>
                    <a:pt x="303" y="1218"/>
                    <a:pt x="266" y="1519"/>
                    <a:pt x="189" y="1814"/>
                  </a:cubicBezTo>
                  <a:cubicBezTo>
                    <a:pt x="114" y="2111"/>
                    <a:pt x="0" y="2398"/>
                    <a:pt x="24" y="2409"/>
                  </a:cubicBezTo>
                  <a:cubicBezTo>
                    <a:pt x="24" y="2409"/>
                    <a:pt x="25" y="2409"/>
                    <a:pt x="25" y="2409"/>
                  </a:cubicBezTo>
                  <a:cubicBezTo>
                    <a:pt x="52" y="2409"/>
                    <a:pt x="203" y="2142"/>
                    <a:pt x="309" y="1851"/>
                  </a:cubicBezTo>
                  <a:cubicBezTo>
                    <a:pt x="420" y="1557"/>
                    <a:pt x="480" y="1245"/>
                    <a:pt x="480" y="1245"/>
                  </a:cubicBezTo>
                  <a:cubicBezTo>
                    <a:pt x="480" y="1245"/>
                    <a:pt x="522" y="933"/>
                    <a:pt x="514" y="619"/>
                  </a:cubicBezTo>
                  <a:cubicBezTo>
                    <a:pt x="506" y="307"/>
                    <a:pt x="448" y="1"/>
                    <a:pt x="4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076;p41"/>
            <p:cNvSpPr/>
            <p:nvPr/>
          </p:nvSpPr>
          <p:spPr>
            <a:xfrm>
              <a:off x="1977650" y="3319050"/>
              <a:ext cx="22175" cy="103575"/>
            </a:xfrm>
            <a:custGeom>
              <a:avLst/>
              <a:gdLst/>
              <a:ahLst/>
              <a:cxnLst/>
              <a:rect l="l" t="t" r="r" b="b"/>
              <a:pathLst>
                <a:path w="887" h="4143" extrusionOk="0">
                  <a:moveTo>
                    <a:pt x="636" y="1"/>
                  </a:moveTo>
                  <a:cubicBezTo>
                    <a:pt x="636" y="1"/>
                    <a:pt x="636" y="1"/>
                    <a:pt x="636" y="1"/>
                  </a:cubicBezTo>
                  <a:cubicBezTo>
                    <a:pt x="623" y="5"/>
                    <a:pt x="648" y="137"/>
                    <a:pt x="677" y="335"/>
                  </a:cubicBezTo>
                  <a:cubicBezTo>
                    <a:pt x="708" y="534"/>
                    <a:pt x="732" y="800"/>
                    <a:pt x="741" y="1065"/>
                  </a:cubicBezTo>
                  <a:cubicBezTo>
                    <a:pt x="744" y="1332"/>
                    <a:pt x="732" y="1597"/>
                    <a:pt x="708" y="1794"/>
                  </a:cubicBezTo>
                  <a:cubicBezTo>
                    <a:pt x="700" y="1894"/>
                    <a:pt x="683" y="1975"/>
                    <a:pt x="676" y="2033"/>
                  </a:cubicBezTo>
                  <a:cubicBezTo>
                    <a:pt x="668" y="2089"/>
                    <a:pt x="663" y="2123"/>
                    <a:pt x="663" y="2123"/>
                  </a:cubicBezTo>
                  <a:cubicBezTo>
                    <a:pt x="663" y="2123"/>
                    <a:pt x="657" y="2155"/>
                    <a:pt x="648" y="2212"/>
                  </a:cubicBezTo>
                  <a:cubicBezTo>
                    <a:pt x="637" y="2269"/>
                    <a:pt x="630" y="2352"/>
                    <a:pt x="608" y="2449"/>
                  </a:cubicBezTo>
                  <a:cubicBezTo>
                    <a:pt x="573" y="2645"/>
                    <a:pt x="507" y="2902"/>
                    <a:pt x="426" y="3155"/>
                  </a:cubicBezTo>
                  <a:cubicBezTo>
                    <a:pt x="339" y="3407"/>
                    <a:pt x="237" y="3653"/>
                    <a:pt x="150" y="3834"/>
                  </a:cubicBezTo>
                  <a:cubicBezTo>
                    <a:pt x="64" y="4016"/>
                    <a:pt x="1" y="4134"/>
                    <a:pt x="13" y="4142"/>
                  </a:cubicBezTo>
                  <a:cubicBezTo>
                    <a:pt x="13" y="4142"/>
                    <a:pt x="13" y="4143"/>
                    <a:pt x="13" y="4143"/>
                  </a:cubicBezTo>
                  <a:cubicBezTo>
                    <a:pt x="26" y="4143"/>
                    <a:pt x="107" y="4037"/>
                    <a:pt x="210" y="3866"/>
                  </a:cubicBezTo>
                  <a:cubicBezTo>
                    <a:pt x="317" y="3693"/>
                    <a:pt x="439" y="3450"/>
                    <a:pt x="542" y="3197"/>
                  </a:cubicBezTo>
                  <a:cubicBezTo>
                    <a:pt x="641" y="2944"/>
                    <a:pt x="722" y="2683"/>
                    <a:pt x="768" y="2482"/>
                  </a:cubicBezTo>
                  <a:cubicBezTo>
                    <a:pt x="795" y="2382"/>
                    <a:pt x="806" y="2298"/>
                    <a:pt x="820" y="2240"/>
                  </a:cubicBezTo>
                  <a:cubicBezTo>
                    <a:pt x="832" y="2182"/>
                    <a:pt x="838" y="2148"/>
                    <a:pt x="838" y="2148"/>
                  </a:cubicBezTo>
                  <a:cubicBezTo>
                    <a:pt x="838" y="2148"/>
                    <a:pt x="842" y="2115"/>
                    <a:pt x="848" y="2055"/>
                  </a:cubicBezTo>
                  <a:cubicBezTo>
                    <a:pt x="853" y="1995"/>
                    <a:pt x="866" y="1911"/>
                    <a:pt x="870" y="1809"/>
                  </a:cubicBezTo>
                  <a:cubicBezTo>
                    <a:pt x="886" y="1603"/>
                    <a:pt x="886" y="1331"/>
                    <a:pt x="866" y="1059"/>
                  </a:cubicBezTo>
                  <a:cubicBezTo>
                    <a:pt x="842" y="787"/>
                    <a:pt x="797" y="520"/>
                    <a:pt x="746" y="323"/>
                  </a:cubicBezTo>
                  <a:cubicBezTo>
                    <a:pt x="695" y="127"/>
                    <a:pt x="647" y="1"/>
                    <a:pt x="6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077;p41"/>
            <p:cNvSpPr/>
            <p:nvPr/>
          </p:nvSpPr>
          <p:spPr>
            <a:xfrm>
              <a:off x="1728775" y="3207550"/>
              <a:ext cx="33850" cy="15750"/>
            </a:xfrm>
            <a:custGeom>
              <a:avLst/>
              <a:gdLst/>
              <a:ahLst/>
              <a:cxnLst/>
              <a:rect l="l" t="t" r="r" b="b"/>
              <a:pathLst>
                <a:path w="1354" h="630" extrusionOk="0">
                  <a:moveTo>
                    <a:pt x="1197" y="1"/>
                  </a:moveTo>
                  <a:cubicBezTo>
                    <a:pt x="1130" y="1"/>
                    <a:pt x="1049" y="7"/>
                    <a:pt x="969" y="20"/>
                  </a:cubicBezTo>
                  <a:cubicBezTo>
                    <a:pt x="776" y="50"/>
                    <a:pt x="593" y="122"/>
                    <a:pt x="593" y="122"/>
                  </a:cubicBezTo>
                  <a:cubicBezTo>
                    <a:pt x="593" y="122"/>
                    <a:pt x="417" y="212"/>
                    <a:pt x="268" y="335"/>
                  </a:cubicBezTo>
                  <a:cubicBezTo>
                    <a:pt x="117" y="458"/>
                    <a:pt x="0" y="611"/>
                    <a:pt x="17" y="627"/>
                  </a:cubicBezTo>
                  <a:cubicBezTo>
                    <a:pt x="19" y="628"/>
                    <a:pt x="20" y="629"/>
                    <a:pt x="23" y="629"/>
                  </a:cubicBezTo>
                  <a:cubicBezTo>
                    <a:pt x="56" y="629"/>
                    <a:pt x="192" y="521"/>
                    <a:pt x="340" y="438"/>
                  </a:cubicBezTo>
                  <a:cubicBezTo>
                    <a:pt x="498" y="347"/>
                    <a:pt x="666" y="283"/>
                    <a:pt x="666" y="283"/>
                  </a:cubicBezTo>
                  <a:cubicBezTo>
                    <a:pt x="666" y="283"/>
                    <a:pt x="825" y="199"/>
                    <a:pt x="997" y="140"/>
                  </a:cubicBezTo>
                  <a:cubicBezTo>
                    <a:pt x="1169" y="81"/>
                    <a:pt x="1353" y="50"/>
                    <a:pt x="1352" y="25"/>
                  </a:cubicBezTo>
                  <a:cubicBezTo>
                    <a:pt x="1352" y="11"/>
                    <a:pt x="1288" y="1"/>
                    <a:pt x="119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078;p41"/>
            <p:cNvSpPr/>
            <p:nvPr/>
          </p:nvSpPr>
          <p:spPr>
            <a:xfrm>
              <a:off x="1729450" y="3212950"/>
              <a:ext cx="139025" cy="27250"/>
            </a:xfrm>
            <a:custGeom>
              <a:avLst/>
              <a:gdLst/>
              <a:ahLst/>
              <a:cxnLst/>
              <a:rect l="l" t="t" r="r" b="b"/>
              <a:pathLst>
                <a:path w="5561" h="1090" extrusionOk="0">
                  <a:moveTo>
                    <a:pt x="3090" y="0"/>
                  </a:moveTo>
                  <a:cubicBezTo>
                    <a:pt x="2989" y="0"/>
                    <a:pt x="2904" y="8"/>
                    <a:pt x="2840" y="8"/>
                  </a:cubicBezTo>
                  <a:cubicBezTo>
                    <a:pt x="2759" y="10"/>
                    <a:pt x="2713" y="12"/>
                    <a:pt x="2713" y="12"/>
                  </a:cubicBezTo>
                  <a:cubicBezTo>
                    <a:pt x="2713" y="12"/>
                    <a:pt x="2667" y="17"/>
                    <a:pt x="2587" y="28"/>
                  </a:cubicBezTo>
                  <a:cubicBezTo>
                    <a:pt x="2505" y="41"/>
                    <a:pt x="2390" y="47"/>
                    <a:pt x="2253" y="77"/>
                  </a:cubicBezTo>
                  <a:cubicBezTo>
                    <a:pt x="1979" y="124"/>
                    <a:pt x="1619" y="221"/>
                    <a:pt x="1273" y="348"/>
                  </a:cubicBezTo>
                  <a:cubicBezTo>
                    <a:pt x="930" y="487"/>
                    <a:pt x="599" y="654"/>
                    <a:pt x="371" y="809"/>
                  </a:cubicBezTo>
                  <a:cubicBezTo>
                    <a:pt x="251" y="880"/>
                    <a:pt x="165" y="957"/>
                    <a:pt x="100" y="1004"/>
                  </a:cubicBezTo>
                  <a:cubicBezTo>
                    <a:pt x="36" y="1053"/>
                    <a:pt x="1" y="1084"/>
                    <a:pt x="5" y="1089"/>
                  </a:cubicBezTo>
                  <a:cubicBezTo>
                    <a:pt x="6" y="1090"/>
                    <a:pt x="7" y="1090"/>
                    <a:pt x="8" y="1090"/>
                  </a:cubicBezTo>
                  <a:cubicBezTo>
                    <a:pt x="31" y="1090"/>
                    <a:pt x="179" y="992"/>
                    <a:pt x="405" y="867"/>
                  </a:cubicBezTo>
                  <a:cubicBezTo>
                    <a:pt x="642" y="733"/>
                    <a:pt x="974" y="585"/>
                    <a:pt x="1315" y="466"/>
                  </a:cubicBezTo>
                  <a:cubicBezTo>
                    <a:pt x="1660" y="356"/>
                    <a:pt x="2011" y="274"/>
                    <a:pt x="2279" y="238"/>
                  </a:cubicBezTo>
                  <a:cubicBezTo>
                    <a:pt x="2410" y="214"/>
                    <a:pt x="2524" y="211"/>
                    <a:pt x="2603" y="200"/>
                  </a:cubicBezTo>
                  <a:cubicBezTo>
                    <a:pt x="2679" y="193"/>
                    <a:pt x="2725" y="189"/>
                    <a:pt x="2725" y="189"/>
                  </a:cubicBezTo>
                  <a:cubicBezTo>
                    <a:pt x="2725" y="189"/>
                    <a:pt x="2770" y="185"/>
                    <a:pt x="2849" y="180"/>
                  </a:cubicBezTo>
                  <a:cubicBezTo>
                    <a:pt x="2920" y="178"/>
                    <a:pt x="3019" y="166"/>
                    <a:pt x="3137" y="166"/>
                  </a:cubicBezTo>
                  <a:cubicBezTo>
                    <a:pt x="3149" y="166"/>
                    <a:pt x="3162" y="166"/>
                    <a:pt x="3175" y="166"/>
                  </a:cubicBezTo>
                  <a:cubicBezTo>
                    <a:pt x="3207" y="165"/>
                    <a:pt x="3240" y="165"/>
                    <a:pt x="3274" y="165"/>
                  </a:cubicBezTo>
                  <a:cubicBezTo>
                    <a:pt x="3530" y="165"/>
                    <a:pt x="3849" y="190"/>
                    <a:pt x="4164" y="237"/>
                  </a:cubicBezTo>
                  <a:cubicBezTo>
                    <a:pt x="4518" y="301"/>
                    <a:pt x="4870" y="392"/>
                    <a:pt x="5126" y="487"/>
                  </a:cubicBezTo>
                  <a:cubicBezTo>
                    <a:pt x="5362" y="572"/>
                    <a:pt x="5524" y="642"/>
                    <a:pt x="5552" y="642"/>
                  </a:cubicBezTo>
                  <a:cubicBezTo>
                    <a:pt x="5554" y="642"/>
                    <a:pt x="5556" y="641"/>
                    <a:pt x="5556" y="640"/>
                  </a:cubicBezTo>
                  <a:cubicBezTo>
                    <a:pt x="5561" y="635"/>
                    <a:pt x="5520" y="611"/>
                    <a:pt x="5450" y="571"/>
                  </a:cubicBezTo>
                  <a:cubicBezTo>
                    <a:pt x="5378" y="535"/>
                    <a:pt x="5279" y="472"/>
                    <a:pt x="5151" y="422"/>
                  </a:cubicBezTo>
                  <a:cubicBezTo>
                    <a:pt x="4901" y="307"/>
                    <a:pt x="4548" y="194"/>
                    <a:pt x="4187" y="113"/>
                  </a:cubicBezTo>
                  <a:cubicBezTo>
                    <a:pt x="3825" y="42"/>
                    <a:pt x="3455" y="3"/>
                    <a:pt x="3176" y="2"/>
                  </a:cubicBezTo>
                  <a:cubicBezTo>
                    <a:pt x="3146" y="1"/>
                    <a:pt x="3118" y="0"/>
                    <a:pt x="30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079;p41"/>
            <p:cNvSpPr/>
            <p:nvPr/>
          </p:nvSpPr>
          <p:spPr>
            <a:xfrm>
              <a:off x="1904975" y="3226075"/>
              <a:ext cx="78000" cy="95525"/>
            </a:xfrm>
            <a:custGeom>
              <a:avLst/>
              <a:gdLst/>
              <a:ahLst/>
              <a:cxnLst/>
              <a:rect l="l" t="t" r="r" b="b"/>
              <a:pathLst>
                <a:path w="3120" h="3821" extrusionOk="0">
                  <a:moveTo>
                    <a:pt x="10" y="0"/>
                  </a:moveTo>
                  <a:cubicBezTo>
                    <a:pt x="8" y="0"/>
                    <a:pt x="7" y="1"/>
                    <a:pt x="7" y="1"/>
                  </a:cubicBezTo>
                  <a:cubicBezTo>
                    <a:pt x="0" y="15"/>
                    <a:pt x="135" y="97"/>
                    <a:pt x="329" y="229"/>
                  </a:cubicBezTo>
                  <a:cubicBezTo>
                    <a:pt x="526" y="362"/>
                    <a:pt x="774" y="550"/>
                    <a:pt x="1011" y="754"/>
                  </a:cubicBezTo>
                  <a:cubicBezTo>
                    <a:pt x="1245" y="964"/>
                    <a:pt x="1465" y="1183"/>
                    <a:pt x="1619" y="1360"/>
                  </a:cubicBezTo>
                  <a:cubicBezTo>
                    <a:pt x="1699" y="1445"/>
                    <a:pt x="1757" y="1524"/>
                    <a:pt x="1801" y="1576"/>
                  </a:cubicBezTo>
                  <a:cubicBezTo>
                    <a:pt x="1844" y="1627"/>
                    <a:pt x="1869" y="1658"/>
                    <a:pt x="1869" y="1658"/>
                  </a:cubicBezTo>
                  <a:cubicBezTo>
                    <a:pt x="1869" y="1658"/>
                    <a:pt x="1893" y="1689"/>
                    <a:pt x="1935" y="1742"/>
                  </a:cubicBezTo>
                  <a:cubicBezTo>
                    <a:pt x="1977" y="1797"/>
                    <a:pt x="2042" y="1869"/>
                    <a:pt x="2109" y="1965"/>
                  </a:cubicBezTo>
                  <a:cubicBezTo>
                    <a:pt x="2249" y="2152"/>
                    <a:pt x="2422" y="2413"/>
                    <a:pt x="2578" y="2682"/>
                  </a:cubicBezTo>
                  <a:cubicBezTo>
                    <a:pt x="2728" y="2957"/>
                    <a:pt x="2864" y="3239"/>
                    <a:pt x="2952" y="3458"/>
                  </a:cubicBezTo>
                  <a:cubicBezTo>
                    <a:pt x="3040" y="3672"/>
                    <a:pt x="3094" y="3820"/>
                    <a:pt x="3109" y="3820"/>
                  </a:cubicBezTo>
                  <a:cubicBezTo>
                    <a:pt x="3109" y="3820"/>
                    <a:pt x="3109" y="3820"/>
                    <a:pt x="3109" y="3820"/>
                  </a:cubicBezTo>
                  <a:cubicBezTo>
                    <a:pt x="3120" y="3818"/>
                    <a:pt x="3088" y="3661"/>
                    <a:pt x="3019" y="3431"/>
                  </a:cubicBezTo>
                  <a:cubicBezTo>
                    <a:pt x="2949" y="3203"/>
                    <a:pt x="2830" y="2908"/>
                    <a:pt x="2691" y="2621"/>
                  </a:cubicBezTo>
                  <a:cubicBezTo>
                    <a:pt x="2546" y="2338"/>
                    <a:pt x="2380" y="2063"/>
                    <a:pt x="2243" y="1867"/>
                  </a:cubicBezTo>
                  <a:cubicBezTo>
                    <a:pt x="2178" y="1766"/>
                    <a:pt x="2113" y="1690"/>
                    <a:pt x="2073" y="1633"/>
                  </a:cubicBezTo>
                  <a:cubicBezTo>
                    <a:pt x="2031" y="1577"/>
                    <a:pt x="2008" y="1545"/>
                    <a:pt x="2008" y="1545"/>
                  </a:cubicBezTo>
                  <a:cubicBezTo>
                    <a:pt x="2008" y="1545"/>
                    <a:pt x="1981" y="1514"/>
                    <a:pt x="1934" y="1462"/>
                  </a:cubicBezTo>
                  <a:cubicBezTo>
                    <a:pt x="1887" y="1411"/>
                    <a:pt x="1825" y="1332"/>
                    <a:pt x="1740" y="1248"/>
                  </a:cubicBezTo>
                  <a:cubicBezTo>
                    <a:pt x="1576" y="1073"/>
                    <a:pt x="1341" y="857"/>
                    <a:pt x="1092" y="657"/>
                  </a:cubicBezTo>
                  <a:cubicBezTo>
                    <a:pt x="841" y="463"/>
                    <a:pt x="576" y="285"/>
                    <a:pt x="367" y="171"/>
                  </a:cubicBezTo>
                  <a:cubicBezTo>
                    <a:pt x="172" y="62"/>
                    <a:pt x="32" y="0"/>
                    <a:pt x="1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080;p41"/>
            <p:cNvSpPr/>
            <p:nvPr/>
          </p:nvSpPr>
          <p:spPr>
            <a:xfrm>
              <a:off x="1938350" y="3286850"/>
              <a:ext cx="31400" cy="55800"/>
            </a:xfrm>
            <a:custGeom>
              <a:avLst/>
              <a:gdLst/>
              <a:ahLst/>
              <a:cxnLst/>
              <a:rect l="l" t="t" r="r" b="b"/>
              <a:pathLst>
                <a:path w="1256" h="2232" extrusionOk="0">
                  <a:moveTo>
                    <a:pt x="19" y="1"/>
                  </a:moveTo>
                  <a:cubicBezTo>
                    <a:pt x="17" y="1"/>
                    <a:pt x="16" y="1"/>
                    <a:pt x="15" y="2"/>
                  </a:cubicBezTo>
                  <a:cubicBezTo>
                    <a:pt x="0" y="21"/>
                    <a:pt x="235" y="245"/>
                    <a:pt x="421" y="505"/>
                  </a:cubicBezTo>
                  <a:cubicBezTo>
                    <a:pt x="611" y="764"/>
                    <a:pt x="752" y="1047"/>
                    <a:pt x="752" y="1047"/>
                  </a:cubicBezTo>
                  <a:cubicBezTo>
                    <a:pt x="752" y="1047"/>
                    <a:pt x="914" y="1320"/>
                    <a:pt x="1028" y="1619"/>
                  </a:cubicBezTo>
                  <a:cubicBezTo>
                    <a:pt x="1145" y="1916"/>
                    <a:pt x="1206" y="2232"/>
                    <a:pt x="1232" y="2232"/>
                  </a:cubicBezTo>
                  <a:cubicBezTo>
                    <a:pt x="1232" y="2232"/>
                    <a:pt x="1232" y="2232"/>
                    <a:pt x="1232" y="2232"/>
                  </a:cubicBezTo>
                  <a:cubicBezTo>
                    <a:pt x="1255" y="2230"/>
                    <a:pt x="1237" y="1900"/>
                    <a:pt x="1147" y="1580"/>
                  </a:cubicBezTo>
                  <a:cubicBezTo>
                    <a:pt x="1060" y="1259"/>
                    <a:pt x="907" y="962"/>
                    <a:pt x="907" y="962"/>
                  </a:cubicBezTo>
                  <a:cubicBezTo>
                    <a:pt x="907" y="962"/>
                    <a:pt x="741" y="673"/>
                    <a:pt x="518" y="426"/>
                  </a:cubicBezTo>
                  <a:cubicBezTo>
                    <a:pt x="309" y="189"/>
                    <a:pt x="54" y="1"/>
                    <a:pt x="1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081;p41"/>
            <p:cNvSpPr/>
            <p:nvPr/>
          </p:nvSpPr>
          <p:spPr>
            <a:xfrm>
              <a:off x="1813175" y="3194250"/>
              <a:ext cx="47475" cy="11950"/>
            </a:xfrm>
            <a:custGeom>
              <a:avLst/>
              <a:gdLst/>
              <a:ahLst/>
              <a:cxnLst/>
              <a:rect l="l" t="t" r="r" b="b"/>
              <a:pathLst>
                <a:path w="1899" h="478" extrusionOk="0">
                  <a:moveTo>
                    <a:pt x="438" y="0"/>
                  </a:moveTo>
                  <a:cubicBezTo>
                    <a:pt x="209" y="0"/>
                    <a:pt x="1" y="34"/>
                    <a:pt x="2" y="57"/>
                  </a:cubicBezTo>
                  <a:cubicBezTo>
                    <a:pt x="3" y="81"/>
                    <a:pt x="247" y="90"/>
                    <a:pt x="484" y="127"/>
                  </a:cubicBezTo>
                  <a:cubicBezTo>
                    <a:pt x="722" y="161"/>
                    <a:pt x="953" y="224"/>
                    <a:pt x="953" y="224"/>
                  </a:cubicBezTo>
                  <a:cubicBezTo>
                    <a:pt x="953" y="224"/>
                    <a:pt x="1189" y="263"/>
                    <a:pt x="1419" y="334"/>
                  </a:cubicBezTo>
                  <a:cubicBezTo>
                    <a:pt x="1628" y="394"/>
                    <a:pt x="1831" y="477"/>
                    <a:pt x="1877" y="477"/>
                  </a:cubicBezTo>
                  <a:cubicBezTo>
                    <a:pt x="1882" y="477"/>
                    <a:pt x="1885" y="476"/>
                    <a:pt x="1887" y="474"/>
                  </a:cubicBezTo>
                  <a:cubicBezTo>
                    <a:pt x="1898" y="453"/>
                    <a:pt x="1692" y="316"/>
                    <a:pt x="1461" y="216"/>
                  </a:cubicBezTo>
                  <a:cubicBezTo>
                    <a:pt x="1236" y="113"/>
                    <a:pt x="992" y="51"/>
                    <a:pt x="992" y="51"/>
                  </a:cubicBezTo>
                  <a:cubicBezTo>
                    <a:pt x="992" y="51"/>
                    <a:pt x="743" y="5"/>
                    <a:pt x="495" y="1"/>
                  </a:cubicBezTo>
                  <a:cubicBezTo>
                    <a:pt x="476" y="1"/>
                    <a:pt x="457" y="0"/>
                    <a:pt x="43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082;p41"/>
            <p:cNvSpPr/>
            <p:nvPr/>
          </p:nvSpPr>
          <p:spPr>
            <a:xfrm>
              <a:off x="1841975" y="3325550"/>
              <a:ext cx="91650" cy="14800"/>
            </a:xfrm>
            <a:custGeom>
              <a:avLst/>
              <a:gdLst/>
              <a:ahLst/>
              <a:cxnLst/>
              <a:rect l="l" t="t" r="r" b="b"/>
              <a:pathLst>
                <a:path w="3666" h="592" extrusionOk="0">
                  <a:moveTo>
                    <a:pt x="3626" y="0"/>
                  </a:moveTo>
                  <a:cubicBezTo>
                    <a:pt x="3577" y="0"/>
                    <a:pt x="3485" y="10"/>
                    <a:pt x="3370" y="37"/>
                  </a:cubicBezTo>
                  <a:cubicBezTo>
                    <a:pt x="3196" y="79"/>
                    <a:pt x="2974" y="167"/>
                    <a:pt x="2756" y="244"/>
                  </a:cubicBezTo>
                  <a:cubicBezTo>
                    <a:pt x="2538" y="319"/>
                    <a:pt x="2316" y="364"/>
                    <a:pt x="2145" y="385"/>
                  </a:cubicBezTo>
                  <a:cubicBezTo>
                    <a:pt x="1974" y="406"/>
                    <a:pt x="1860" y="410"/>
                    <a:pt x="1860" y="410"/>
                  </a:cubicBezTo>
                  <a:cubicBezTo>
                    <a:pt x="1860" y="410"/>
                    <a:pt x="1747" y="422"/>
                    <a:pt x="1573" y="426"/>
                  </a:cubicBezTo>
                  <a:cubicBezTo>
                    <a:pt x="1539" y="427"/>
                    <a:pt x="1503" y="428"/>
                    <a:pt x="1464" y="428"/>
                  </a:cubicBezTo>
                  <a:cubicBezTo>
                    <a:pt x="1310" y="428"/>
                    <a:pt x="1124" y="419"/>
                    <a:pt x="938" y="405"/>
                  </a:cubicBezTo>
                  <a:cubicBezTo>
                    <a:pt x="544" y="371"/>
                    <a:pt x="150" y="316"/>
                    <a:pt x="37" y="316"/>
                  </a:cubicBezTo>
                  <a:cubicBezTo>
                    <a:pt x="16" y="316"/>
                    <a:pt x="5" y="317"/>
                    <a:pt x="5" y="322"/>
                  </a:cubicBezTo>
                  <a:cubicBezTo>
                    <a:pt x="0" y="345"/>
                    <a:pt x="456" y="459"/>
                    <a:pt x="923" y="529"/>
                  </a:cubicBezTo>
                  <a:cubicBezTo>
                    <a:pt x="1158" y="564"/>
                    <a:pt x="1395" y="586"/>
                    <a:pt x="1573" y="590"/>
                  </a:cubicBezTo>
                  <a:cubicBezTo>
                    <a:pt x="1620" y="591"/>
                    <a:pt x="1663" y="592"/>
                    <a:pt x="1701" y="592"/>
                  </a:cubicBezTo>
                  <a:cubicBezTo>
                    <a:pt x="1807" y="592"/>
                    <a:pt x="1871" y="588"/>
                    <a:pt x="1871" y="588"/>
                  </a:cubicBezTo>
                  <a:cubicBezTo>
                    <a:pt x="1871" y="588"/>
                    <a:pt x="1992" y="579"/>
                    <a:pt x="2169" y="550"/>
                  </a:cubicBezTo>
                  <a:cubicBezTo>
                    <a:pt x="2346" y="518"/>
                    <a:pt x="2580" y="457"/>
                    <a:pt x="2800" y="362"/>
                  </a:cubicBezTo>
                  <a:cubicBezTo>
                    <a:pt x="3019" y="268"/>
                    <a:pt x="3227" y="165"/>
                    <a:pt x="3389" y="105"/>
                  </a:cubicBezTo>
                  <a:cubicBezTo>
                    <a:pt x="3552" y="42"/>
                    <a:pt x="3666" y="20"/>
                    <a:pt x="3665" y="6"/>
                  </a:cubicBezTo>
                  <a:cubicBezTo>
                    <a:pt x="3664" y="3"/>
                    <a:pt x="3650" y="0"/>
                    <a:pt x="362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083;p41"/>
            <p:cNvSpPr/>
            <p:nvPr/>
          </p:nvSpPr>
          <p:spPr>
            <a:xfrm>
              <a:off x="1574175" y="3519400"/>
              <a:ext cx="23350" cy="147550"/>
            </a:xfrm>
            <a:custGeom>
              <a:avLst/>
              <a:gdLst/>
              <a:ahLst/>
              <a:cxnLst/>
              <a:rect l="l" t="t" r="r" b="b"/>
              <a:pathLst>
                <a:path w="934" h="5902" extrusionOk="0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1" y="2"/>
                    <a:pt x="0" y="190"/>
                    <a:pt x="10" y="474"/>
                  </a:cubicBezTo>
                  <a:cubicBezTo>
                    <a:pt x="15" y="617"/>
                    <a:pt x="27" y="783"/>
                    <a:pt x="57" y="962"/>
                  </a:cubicBezTo>
                  <a:cubicBezTo>
                    <a:pt x="84" y="1140"/>
                    <a:pt x="137" y="1330"/>
                    <a:pt x="196" y="1510"/>
                  </a:cubicBezTo>
                  <a:cubicBezTo>
                    <a:pt x="321" y="1871"/>
                    <a:pt x="433" y="2219"/>
                    <a:pt x="494" y="2490"/>
                  </a:cubicBezTo>
                  <a:cubicBezTo>
                    <a:pt x="526" y="2624"/>
                    <a:pt x="547" y="2737"/>
                    <a:pt x="560" y="2817"/>
                  </a:cubicBezTo>
                  <a:cubicBezTo>
                    <a:pt x="575" y="2897"/>
                    <a:pt x="581" y="2943"/>
                    <a:pt x="581" y="2943"/>
                  </a:cubicBezTo>
                  <a:cubicBezTo>
                    <a:pt x="581" y="2943"/>
                    <a:pt x="619" y="3124"/>
                    <a:pt x="657" y="3398"/>
                  </a:cubicBezTo>
                  <a:cubicBezTo>
                    <a:pt x="693" y="3673"/>
                    <a:pt x="723" y="4043"/>
                    <a:pt x="713" y="4414"/>
                  </a:cubicBezTo>
                  <a:cubicBezTo>
                    <a:pt x="707" y="4786"/>
                    <a:pt x="664" y="5158"/>
                    <a:pt x="619" y="5435"/>
                  </a:cubicBezTo>
                  <a:cubicBezTo>
                    <a:pt x="576" y="5712"/>
                    <a:pt x="535" y="5897"/>
                    <a:pt x="554" y="5902"/>
                  </a:cubicBezTo>
                  <a:cubicBezTo>
                    <a:pt x="555" y="5902"/>
                    <a:pt x="555" y="5902"/>
                    <a:pt x="555" y="5902"/>
                  </a:cubicBezTo>
                  <a:cubicBezTo>
                    <a:pt x="572" y="5902"/>
                    <a:pt x="646" y="5728"/>
                    <a:pt x="721" y="5455"/>
                  </a:cubicBezTo>
                  <a:cubicBezTo>
                    <a:pt x="797" y="5181"/>
                    <a:pt x="869" y="4804"/>
                    <a:pt x="901" y="4424"/>
                  </a:cubicBezTo>
                  <a:cubicBezTo>
                    <a:pt x="934" y="4043"/>
                    <a:pt x="925" y="3658"/>
                    <a:pt x="901" y="3371"/>
                  </a:cubicBezTo>
                  <a:cubicBezTo>
                    <a:pt x="886" y="3228"/>
                    <a:pt x="875" y="3108"/>
                    <a:pt x="862" y="3025"/>
                  </a:cubicBezTo>
                  <a:cubicBezTo>
                    <a:pt x="851" y="2943"/>
                    <a:pt x="843" y="2895"/>
                    <a:pt x="843" y="2895"/>
                  </a:cubicBezTo>
                  <a:cubicBezTo>
                    <a:pt x="843" y="2895"/>
                    <a:pt x="835" y="2848"/>
                    <a:pt x="815" y="2765"/>
                  </a:cubicBezTo>
                  <a:cubicBezTo>
                    <a:pt x="798" y="2684"/>
                    <a:pt x="768" y="2567"/>
                    <a:pt x="730" y="2428"/>
                  </a:cubicBezTo>
                  <a:cubicBezTo>
                    <a:pt x="656" y="2151"/>
                    <a:pt x="517" y="1788"/>
                    <a:pt x="372" y="1446"/>
                  </a:cubicBezTo>
                  <a:cubicBezTo>
                    <a:pt x="225" y="1103"/>
                    <a:pt x="151" y="745"/>
                    <a:pt x="112" y="466"/>
                  </a:cubicBezTo>
                  <a:cubicBezTo>
                    <a:pt x="73" y="187"/>
                    <a:pt x="48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084;p41"/>
            <p:cNvSpPr/>
            <p:nvPr/>
          </p:nvSpPr>
          <p:spPr>
            <a:xfrm>
              <a:off x="1598950" y="3608050"/>
              <a:ext cx="6650" cy="31825"/>
            </a:xfrm>
            <a:custGeom>
              <a:avLst/>
              <a:gdLst/>
              <a:ahLst/>
              <a:cxnLst/>
              <a:rect l="l" t="t" r="r" b="b"/>
              <a:pathLst>
                <a:path w="266" h="1273" extrusionOk="0">
                  <a:moveTo>
                    <a:pt x="72" y="1"/>
                  </a:moveTo>
                  <a:cubicBezTo>
                    <a:pt x="71" y="1"/>
                    <a:pt x="70" y="1"/>
                    <a:pt x="69" y="1"/>
                  </a:cubicBezTo>
                  <a:cubicBezTo>
                    <a:pt x="34" y="9"/>
                    <a:pt x="32" y="170"/>
                    <a:pt x="24" y="326"/>
                  </a:cubicBezTo>
                  <a:cubicBezTo>
                    <a:pt x="15" y="484"/>
                    <a:pt x="0" y="637"/>
                    <a:pt x="0" y="637"/>
                  </a:cubicBezTo>
                  <a:cubicBezTo>
                    <a:pt x="0" y="637"/>
                    <a:pt x="16" y="790"/>
                    <a:pt x="27" y="947"/>
                  </a:cubicBezTo>
                  <a:cubicBezTo>
                    <a:pt x="37" y="1104"/>
                    <a:pt x="43" y="1266"/>
                    <a:pt x="79" y="1272"/>
                  </a:cubicBezTo>
                  <a:cubicBezTo>
                    <a:pt x="80" y="1272"/>
                    <a:pt x="80" y="1272"/>
                    <a:pt x="81" y="1272"/>
                  </a:cubicBezTo>
                  <a:cubicBezTo>
                    <a:pt x="118" y="1272"/>
                    <a:pt x="179" y="1122"/>
                    <a:pt x="213" y="963"/>
                  </a:cubicBezTo>
                  <a:cubicBezTo>
                    <a:pt x="253" y="802"/>
                    <a:pt x="265" y="635"/>
                    <a:pt x="265" y="635"/>
                  </a:cubicBezTo>
                  <a:cubicBezTo>
                    <a:pt x="265" y="635"/>
                    <a:pt x="251" y="469"/>
                    <a:pt x="210" y="308"/>
                  </a:cubicBezTo>
                  <a:cubicBezTo>
                    <a:pt x="171" y="151"/>
                    <a:pt x="109" y="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085;p41"/>
            <p:cNvSpPr/>
            <p:nvPr/>
          </p:nvSpPr>
          <p:spPr>
            <a:xfrm>
              <a:off x="1606050" y="3574975"/>
              <a:ext cx="12750" cy="85025"/>
            </a:xfrm>
            <a:custGeom>
              <a:avLst/>
              <a:gdLst/>
              <a:ahLst/>
              <a:cxnLst/>
              <a:rect l="l" t="t" r="r" b="b"/>
              <a:pathLst>
                <a:path w="510" h="3401" extrusionOk="0">
                  <a:moveTo>
                    <a:pt x="37" y="0"/>
                  </a:moveTo>
                  <a:cubicBezTo>
                    <a:pt x="36" y="0"/>
                    <a:pt x="35" y="1"/>
                    <a:pt x="35" y="1"/>
                  </a:cubicBezTo>
                  <a:cubicBezTo>
                    <a:pt x="1" y="16"/>
                    <a:pt x="128" y="428"/>
                    <a:pt x="187" y="850"/>
                  </a:cubicBezTo>
                  <a:cubicBezTo>
                    <a:pt x="216" y="1062"/>
                    <a:pt x="235" y="1274"/>
                    <a:pt x="240" y="1433"/>
                  </a:cubicBezTo>
                  <a:cubicBezTo>
                    <a:pt x="246" y="1591"/>
                    <a:pt x="246" y="1696"/>
                    <a:pt x="246" y="1696"/>
                  </a:cubicBezTo>
                  <a:cubicBezTo>
                    <a:pt x="246" y="1696"/>
                    <a:pt x="252" y="1801"/>
                    <a:pt x="255" y="1960"/>
                  </a:cubicBezTo>
                  <a:cubicBezTo>
                    <a:pt x="260" y="2118"/>
                    <a:pt x="254" y="2330"/>
                    <a:pt x="238" y="2543"/>
                  </a:cubicBezTo>
                  <a:cubicBezTo>
                    <a:pt x="206" y="2969"/>
                    <a:pt x="104" y="3389"/>
                    <a:pt x="140" y="3401"/>
                  </a:cubicBezTo>
                  <a:cubicBezTo>
                    <a:pt x="141" y="3401"/>
                    <a:pt x="141" y="3401"/>
                    <a:pt x="142" y="3401"/>
                  </a:cubicBezTo>
                  <a:cubicBezTo>
                    <a:pt x="178" y="3401"/>
                    <a:pt x="344" y="2999"/>
                    <a:pt x="424" y="2570"/>
                  </a:cubicBezTo>
                  <a:cubicBezTo>
                    <a:pt x="464" y="2351"/>
                    <a:pt x="491" y="2132"/>
                    <a:pt x="499" y="1966"/>
                  </a:cubicBezTo>
                  <a:cubicBezTo>
                    <a:pt x="510" y="1800"/>
                    <a:pt x="510" y="1689"/>
                    <a:pt x="510" y="1689"/>
                  </a:cubicBezTo>
                  <a:cubicBezTo>
                    <a:pt x="510" y="1689"/>
                    <a:pt x="504" y="1577"/>
                    <a:pt x="483" y="1412"/>
                  </a:cubicBezTo>
                  <a:cubicBezTo>
                    <a:pt x="464" y="1246"/>
                    <a:pt x="424" y="1028"/>
                    <a:pt x="370" y="813"/>
                  </a:cubicBezTo>
                  <a:cubicBezTo>
                    <a:pt x="264" y="391"/>
                    <a:pt x="75" y="0"/>
                    <a:pt x="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086;p41"/>
            <p:cNvSpPr/>
            <p:nvPr/>
          </p:nvSpPr>
          <p:spPr>
            <a:xfrm>
              <a:off x="1969400" y="3597375"/>
              <a:ext cx="31025" cy="110625"/>
            </a:xfrm>
            <a:custGeom>
              <a:avLst/>
              <a:gdLst/>
              <a:ahLst/>
              <a:cxnLst/>
              <a:rect l="l" t="t" r="r" b="b"/>
              <a:pathLst>
                <a:path w="1241" h="4425" extrusionOk="0">
                  <a:moveTo>
                    <a:pt x="119" y="1"/>
                  </a:moveTo>
                  <a:cubicBezTo>
                    <a:pt x="102" y="1"/>
                    <a:pt x="70" y="144"/>
                    <a:pt x="42" y="360"/>
                  </a:cubicBezTo>
                  <a:cubicBezTo>
                    <a:pt x="12" y="579"/>
                    <a:pt x="1" y="874"/>
                    <a:pt x="7" y="1169"/>
                  </a:cubicBezTo>
                  <a:cubicBezTo>
                    <a:pt x="19" y="1464"/>
                    <a:pt x="50" y="1759"/>
                    <a:pt x="87" y="1977"/>
                  </a:cubicBezTo>
                  <a:cubicBezTo>
                    <a:pt x="103" y="2086"/>
                    <a:pt x="125" y="2178"/>
                    <a:pt x="136" y="2242"/>
                  </a:cubicBezTo>
                  <a:cubicBezTo>
                    <a:pt x="150" y="2304"/>
                    <a:pt x="156" y="2341"/>
                    <a:pt x="156" y="2341"/>
                  </a:cubicBezTo>
                  <a:cubicBezTo>
                    <a:pt x="156" y="2341"/>
                    <a:pt x="167" y="2376"/>
                    <a:pt x="186" y="2438"/>
                  </a:cubicBezTo>
                  <a:cubicBezTo>
                    <a:pt x="205" y="2499"/>
                    <a:pt x="229" y="2590"/>
                    <a:pt x="267" y="2694"/>
                  </a:cubicBezTo>
                  <a:cubicBezTo>
                    <a:pt x="336" y="2904"/>
                    <a:pt x="448" y="3178"/>
                    <a:pt x="576" y="3444"/>
                  </a:cubicBezTo>
                  <a:cubicBezTo>
                    <a:pt x="709" y="3709"/>
                    <a:pt x="858" y="3963"/>
                    <a:pt x="986" y="4142"/>
                  </a:cubicBezTo>
                  <a:cubicBezTo>
                    <a:pt x="1108" y="4316"/>
                    <a:pt x="1202" y="4424"/>
                    <a:pt x="1223" y="4424"/>
                  </a:cubicBezTo>
                  <a:cubicBezTo>
                    <a:pt x="1223" y="4424"/>
                    <a:pt x="1224" y="4424"/>
                    <a:pt x="1225" y="4424"/>
                  </a:cubicBezTo>
                  <a:cubicBezTo>
                    <a:pt x="1241" y="4413"/>
                    <a:pt x="1173" y="4284"/>
                    <a:pt x="1074" y="4091"/>
                  </a:cubicBezTo>
                  <a:cubicBezTo>
                    <a:pt x="976" y="3897"/>
                    <a:pt x="855" y="3636"/>
                    <a:pt x="747" y="3370"/>
                  </a:cubicBezTo>
                  <a:cubicBezTo>
                    <a:pt x="645" y="3102"/>
                    <a:pt x="555" y="2831"/>
                    <a:pt x="500" y="2623"/>
                  </a:cubicBezTo>
                  <a:cubicBezTo>
                    <a:pt x="468" y="2521"/>
                    <a:pt x="452" y="2432"/>
                    <a:pt x="436" y="2373"/>
                  </a:cubicBezTo>
                  <a:cubicBezTo>
                    <a:pt x="421" y="2312"/>
                    <a:pt x="413" y="2277"/>
                    <a:pt x="413" y="2277"/>
                  </a:cubicBezTo>
                  <a:cubicBezTo>
                    <a:pt x="413" y="2277"/>
                    <a:pt x="405" y="2243"/>
                    <a:pt x="390" y="2182"/>
                  </a:cubicBezTo>
                  <a:cubicBezTo>
                    <a:pt x="376" y="2121"/>
                    <a:pt x="349" y="2036"/>
                    <a:pt x="328" y="1930"/>
                  </a:cubicBezTo>
                  <a:cubicBezTo>
                    <a:pt x="280" y="1723"/>
                    <a:pt x="231" y="1440"/>
                    <a:pt x="197" y="1156"/>
                  </a:cubicBezTo>
                  <a:cubicBezTo>
                    <a:pt x="166" y="870"/>
                    <a:pt x="150" y="583"/>
                    <a:pt x="146" y="365"/>
                  </a:cubicBezTo>
                  <a:cubicBezTo>
                    <a:pt x="140" y="149"/>
                    <a:pt x="140" y="4"/>
                    <a:pt x="120" y="1"/>
                  </a:cubicBezTo>
                  <a:cubicBezTo>
                    <a:pt x="120" y="1"/>
                    <a:pt x="120" y="1"/>
                    <a:pt x="11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087;p41"/>
            <p:cNvSpPr/>
            <p:nvPr/>
          </p:nvSpPr>
          <p:spPr>
            <a:xfrm>
              <a:off x="1981225" y="3628000"/>
              <a:ext cx="7550" cy="29525"/>
            </a:xfrm>
            <a:custGeom>
              <a:avLst/>
              <a:gdLst/>
              <a:ahLst/>
              <a:cxnLst/>
              <a:rect l="l" t="t" r="r" b="b"/>
              <a:pathLst>
                <a:path w="302" h="1181" extrusionOk="0">
                  <a:moveTo>
                    <a:pt x="159" y="1"/>
                  </a:moveTo>
                  <a:cubicBezTo>
                    <a:pt x="122" y="1"/>
                    <a:pt x="62" y="142"/>
                    <a:pt x="33" y="294"/>
                  </a:cubicBezTo>
                  <a:cubicBezTo>
                    <a:pt x="1" y="449"/>
                    <a:pt x="1" y="610"/>
                    <a:pt x="1" y="610"/>
                  </a:cubicBezTo>
                  <a:cubicBezTo>
                    <a:pt x="1" y="610"/>
                    <a:pt x="28" y="768"/>
                    <a:pt x="88" y="915"/>
                  </a:cubicBezTo>
                  <a:cubicBezTo>
                    <a:pt x="144" y="1055"/>
                    <a:pt x="227" y="1181"/>
                    <a:pt x="263" y="1181"/>
                  </a:cubicBezTo>
                  <a:cubicBezTo>
                    <a:pt x="265" y="1181"/>
                    <a:pt x="266" y="1180"/>
                    <a:pt x="268" y="1180"/>
                  </a:cubicBezTo>
                  <a:cubicBezTo>
                    <a:pt x="301" y="1167"/>
                    <a:pt x="279" y="1018"/>
                    <a:pt x="270" y="874"/>
                  </a:cubicBezTo>
                  <a:cubicBezTo>
                    <a:pt x="262" y="729"/>
                    <a:pt x="264" y="587"/>
                    <a:pt x="264" y="587"/>
                  </a:cubicBezTo>
                  <a:cubicBezTo>
                    <a:pt x="264" y="587"/>
                    <a:pt x="236" y="449"/>
                    <a:pt x="220" y="304"/>
                  </a:cubicBezTo>
                  <a:cubicBezTo>
                    <a:pt x="201" y="160"/>
                    <a:pt x="198" y="10"/>
                    <a:pt x="162" y="1"/>
                  </a:cubicBezTo>
                  <a:cubicBezTo>
                    <a:pt x="161" y="1"/>
                    <a:pt x="160" y="1"/>
                    <a:pt x="1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088;p41"/>
            <p:cNvSpPr/>
            <p:nvPr/>
          </p:nvSpPr>
          <p:spPr>
            <a:xfrm>
              <a:off x="1996900" y="3512550"/>
              <a:ext cx="10600" cy="122350"/>
            </a:xfrm>
            <a:custGeom>
              <a:avLst/>
              <a:gdLst/>
              <a:ahLst/>
              <a:cxnLst/>
              <a:rect l="l" t="t" r="r" b="b"/>
              <a:pathLst>
                <a:path w="424" h="4894" extrusionOk="0">
                  <a:moveTo>
                    <a:pt x="371" y="0"/>
                  </a:moveTo>
                  <a:cubicBezTo>
                    <a:pt x="334" y="0"/>
                    <a:pt x="237" y="608"/>
                    <a:pt x="149" y="1215"/>
                  </a:cubicBezTo>
                  <a:cubicBezTo>
                    <a:pt x="105" y="1519"/>
                    <a:pt x="69" y="1828"/>
                    <a:pt x="41" y="2058"/>
                  </a:cubicBezTo>
                  <a:cubicBezTo>
                    <a:pt x="18" y="2291"/>
                    <a:pt x="10" y="2447"/>
                    <a:pt x="10" y="2447"/>
                  </a:cubicBezTo>
                  <a:cubicBezTo>
                    <a:pt x="10" y="2447"/>
                    <a:pt x="0" y="3073"/>
                    <a:pt x="91" y="3690"/>
                  </a:cubicBezTo>
                  <a:cubicBezTo>
                    <a:pt x="173" y="4302"/>
                    <a:pt x="349" y="4893"/>
                    <a:pt x="387" y="4893"/>
                  </a:cubicBezTo>
                  <a:cubicBezTo>
                    <a:pt x="387" y="4893"/>
                    <a:pt x="388" y="4893"/>
                    <a:pt x="388" y="4893"/>
                  </a:cubicBezTo>
                  <a:cubicBezTo>
                    <a:pt x="423" y="4884"/>
                    <a:pt x="311" y="4280"/>
                    <a:pt x="277" y="3671"/>
                  </a:cubicBezTo>
                  <a:cubicBezTo>
                    <a:pt x="238" y="3061"/>
                    <a:pt x="275" y="2455"/>
                    <a:pt x="275" y="2455"/>
                  </a:cubicBezTo>
                  <a:cubicBezTo>
                    <a:pt x="275" y="2455"/>
                    <a:pt x="274" y="2303"/>
                    <a:pt x="285" y="2076"/>
                  </a:cubicBezTo>
                  <a:cubicBezTo>
                    <a:pt x="297" y="1845"/>
                    <a:pt x="318" y="1540"/>
                    <a:pt x="336" y="1234"/>
                  </a:cubicBezTo>
                  <a:cubicBezTo>
                    <a:pt x="376" y="619"/>
                    <a:pt x="407" y="5"/>
                    <a:pt x="371" y="0"/>
                  </a:cubicBezTo>
                  <a:cubicBezTo>
                    <a:pt x="371" y="0"/>
                    <a:pt x="371" y="0"/>
                    <a:pt x="3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089;p41"/>
            <p:cNvSpPr/>
            <p:nvPr/>
          </p:nvSpPr>
          <p:spPr>
            <a:xfrm>
              <a:off x="1662475" y="3380950"/>
              <a:ext cx="68300" cy="24925"/>
            </a:xfrm>
            <a:custGeom>
              <a:avLst/>
              <a:gdLst/>
              <a:ahLst/>
              <a:cxnLst/>
              <a:rect l="l" t="t" r="r" b="b"/>
              <a:pathLst>
                <a:path w="2732" h="997" extrusionOk="0">
                  <a:moveTo>
                    <a:pt x="1956" y="0"/>
                  </a:moveTo>
                  <a:cubicBezTo>
                    <a:pt x="1499" y="0"/>
                    <a:pt x="1038" y="130"/>
                    <a:pt x="652" y="370"/>
                  </a:cubicBezTo>
                  <a:cubicBezTo>
                    <a:pt x="376" y="541"/>
                    <a:pt x="235" y="804"/>
                    <a:pt x="0" y="996"/>
                  </a:cubicBezTo>
                  <a:cubicBezTo>
                    <a:pt x="559" y="540"/>
                    <a:pt x="1113" y="405"/>
                    <a:pt x="1727" y="405"/>
                  </a:cubicBezTo>
                  <a:cubicBezTo>
                    <a:pt x="1966" y="405"/>
                    <a:pt x="2214" y="425"/>
                    <a:pt x="2474" y="455"/>
                  </a:cubicBezTo>
                  <a:cubicBezTo>
                    <a:pt x="2525" y="461"/>
                    <a:pt x="2568" y="469"/>
                    <a:pt x="2603" y="469"/>
                  </a:cubicBezTo>
                  <a:cubicBezTo>
                    <a:pt x="2666" y="469"/>
                    <a:pt x="2704" y="442"/>
                    <a:pt x="2712" y="327"/>
                  </a:cubicBezTo>
                  <a:cubicBezTo>
                    <a:pt x="2731" y="86"/>
                    <a:pt x="2467" y="50"/>
                    <a:pt x="2288" y="23"/>
                  </a:cubicBezTo>
                  <a:cubicBezTo>
                    <a:pt x="2178" y="8"/>
                    <a:pt x="2067" y="0"/>
                    <a:pt x="1956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090;p41"/>
            <p:cNvSpPr/>
            <p:nvPr/>
          </p:nvSpPr>
          <p:spPr>
            <a:xfrm>
              <a:off x="1842850" y="3380950"/>
              <a:ext cx="68275" cy="24925"/>
            </a:xfrm>
            <a:custGeom>
              <a:avLst/>
              <a:gdLst/>
              <a:ahLst/>
              <a:cxnLst/>
              <a:rect l="l" t="t" r="r" b="b"/>
              <a:pathLst>
                <a:path w="2731" h="997" extrusionOk="0">
                  <a:moveTo>
                    <a:pt x="775" y="0"/>
                  </a:moveTo>
                  <a:cubicBezTo>
                    <a:pt x="664" y="0"/>
                    <a:pt x="553" y="8"/>
                    <a:pt x="444" y="23"/>
                  </a:cubicBezTo>
                  <a:cubicBezTo>
                    <a:pt x="264" y="50"/>
                    <a:pt x="1" y="86"/>
                    <a:pt x="19" y="327"/>
                  </a:cubicBezTo>
                  <a:cubicBezTo>
                    <a:pt x="28" y="442"/>
                    <a:pt x="65" y="469"/>
                    <a:pt x="128" y="469"/>
                  </a:cubicBezTo>
                  <a:cubicBezTo>
                    <a:pt x="163" y="469"/>
                    <a:pt x="206" y="461"/>
                    <a:pt x="257" y="455"/>
                  </a:cubicBezTo>
                  <a:cubicBezTo>
                    <a:pt x="517" y="425"/>
                    <a:pt x="765" y="405"/>
                    <a:pt x="1003" y="405"/>
                  </a:cubicBezTo>
                  <a:cubicBezTo>
                    <a:pt x="1617" y="405"/>
                    <a:pt x="2171" y="540"/>
                    <a:pt x="2730" y="996"/>
                  </a:cubicBezTo>
                  <a:cubicBezTo>
                    <a:pt x="2496" y="804"/>
                    <a:pt x="2355" y="541"/>
                    <a:pt x="2079" y="370"/>
                  </a:cubicBezTo>
                  <a:cubicBezTo>
                    <a:pt x="1694" y="130"/>
                    <a:pt x="1232" y="0"/>
                    <a:pt x="775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091;p41"/>
            <p:cNvSpPr/>
            <p:nvPr/>
          </p:nvSpPr>
          <p:spPr>
            <a:xfrm>
              <a:off x="1649500" y="3423075"/>
              <a:ext cx="92800" cy="86875"/>
            </a:xfrm>
            <a:custGeom>
              <a:avLst/>
              <a:gdLst/>
              <a:ahLst/>
              <a:cxnLst/>
              <a:rect l="l" t="t" r="r" b="b"/>
              <a:pathLst>
                <a:path w="3712" h="3475" extrusionOk="0">
                  <a:moveTo>
                    <a:pt x="1997" y="0"/>
                  </a:moveTo>
                  <a:cubicBezTo>
                    <a:pt x="1974" y="0"/>
                    <a:pt x="1951" y="0"/>
                    <a:pt x="1928" y="1"/>
                  </a:cubicBezTo>
                  <a:cubicBezTo>
                    <a:pt x="1871" y="5"/>
                    <a:pt x="1815" y="10"/>
                    <a:pt x="1758" y="15"/>
                  </a:cubicBezTo>
                  <a:cubicBezTo>
                    <a:pt x="1696" y="26"/>
                    <a:pt x="1635" y="38"/>
                    <a:pt x="1572" y="50"/>
                  </a:cubicBezTo>
                  <a:cubicBezTo>
                    <a:pt x="1331" y="106"/>
                    <a:pt x="1085" y="199"/>
                    <a:pt x="855" y="343"/>
                  </a:cubicBezTo>
                  <a:cubicBezTo>
                    <a:pt x="626" y="490"/>
                    <a:pt x="413" y="692"/>
                    <a:pt x="250" y="950"/>
                  </a:cubicBezTo>
                  <a:cubicBezTo>
                    <a:pt x="170" y="1081"/>
                    <a:pt x="102" y="1225"/>
                    <a:pt x="60" y="1380"/>
                  </a:cubicBezTo>
                  <a:cubicBezTo>
                    <a:pt x="19" y="1536"/>
                    <a:pt x="0" y="1699"/>
                    <a:pt x="8" y="1855"/>
                  </a:cubicBezTo>
                  <a:cubicBezTo>
                    <a:pt x="27" y="2169"/>
                    <a:pt x="144" y="2438"/>
                    <a:pt x="288" y="2627"/>
                  </a:cubicBezTo>
                  <a:cubicBezTo>
                    <a:pt x="431" y="2823"/>
                    <a:pt x="593" y="2958"/>
                    <a:pt x="750" y="3062"/>
                  </a:cubicBezTo>
                  <a:cubicBezTo>
                    <a:pt x="827" y="3116"/>
                    <a:pt x="906" y="3155"/>
                    <a:pt x="977" y="3197"/>
                  </a:cubicBezTo>
                  <a:cubicBezTo>
                    <a:pt x="1055" y="3230"/>
                    <a:pt x="1124" y="3265"/>
                    <a:pt x="1193" y="3293"/>
                  </a:cubicBezTo>
                  <a:cubicBezTo>
                    <a:pt x="1262" y="3317"/>
                    <a:pt x="1324" y="3342"/>
                    <a:pt x="1384" y="3362"/>
                  </a:cubicBezTo>
                  <a:cubicBezTo>
                    <a:pt x="1444" y="3379"/>
                    <a:pt x="1498" y="3395"/>
                    <a:pt x="1547" y="3409"/>
                  </a:cubicBezTo>
                  <a:cubicBezTo>
                    <a:pt x="1647" y="3440"/>
                    <a:pt x="1728" y="3447"/>
                    <a:pt x="1781" y="3459"/>
                  </a:cubicBezTo>
                  <a:cubicBezTo>
                    <a:pt x="1834" y="3470"/>
                    <a:pt x="1864" y="3475"/>
                    <a:pt x="1864" y="3475"/>
                  </a:cubicBezTo>
                  <a:cubicBezTo>
                    <a:pt x="1864" y="3475"/>
                    <a:pt x="1837" y="3462"/>
                    <a:pt x="1787" y="3437"/>
                  </a:cubicBezTo>
                  <a:cubicBezTo>
                    <a:pt x="1739" y="3409"/>
                    <a:pt x="1666" y="3376"/>
                    <a:pt x="1576" y="3324"/>
                  </a:cubicBezTo>
                  <a:cubicBezTo>
                    <a:pt x="1530" y="3297"/>
                    <a:pt x="1481" y="3269"/>
                    <a:pt x="1426" y="3240"/>
                  </a:cubicBezTo>
                  <a:cubicBezTo>
                    <a:pt x="1375" y="3207"/>
                    <a:pt x="1317" y="3171"/>
                    <a:pt x="1257" y="3133"/>
                  </a:cubicBezTo>
                  <a:cubicBezTo>
                    <a:pt x="1137" y="3053"/>
                    <a:pt x="1005" y="2958"/>
                    <a:pt x="875" y="2841"/>
                  </a:cubicBezTo>
                  <a:cubicBezTo>
                    <a:pt x="743" y="2724"/>
                    <a:pt x="615" y="2579"/>
                    <a:pt x="512" y="2408"/>
                  </a:cubicBezTo>
                  <a:cubicBezTo>
                    <a:pt x="406" y="2238"/>
                    <a:pt x="346" y="2030"/>
                    <a:pt x="340" y="1821"/>
                  </a:cubicBezTo>
                  <a:cubicBezTo>
                    <a:pt x="340" y="1715"/>
                    <a:pt x="358" y="1608"/>
                    <a:pt x="390" y="1504"/>
                  </a:cubicBezTo>
                  <a:cubicBezTo>
                    <a:pt x="423" y="1401"/>
                    <a:pt x="476" y="1301"/>
                    <a:pt x="534" y="1206"/>
                  </a:cubicBezTo>
                  <a:cubicBezTo>
                    <a:pt x="658" y="1018"/>
                    <a:pt x="828" y="859"/>
                    <a:pt x="1019" y="742"/>
                  </a:cubicBezTo>
                  <a:cubicBezTo>
                    <a:pt x="1209" y="618"/>
                    <a:pt x="1417" y="532"/>
                    <a:pt x="1626" y="480"/>
                  </a:cubicBezTo>
                  <a:lnTo>
                    <a:pt x="1780" y="447"/>
                  </a:lnTo>
                  <a:cubicBezTo>
                    <a:pt x="1835" y="438"/>
                    <a:pt x="1893" y="430"/>
                    <a:pt x="1947" y="420"/>
                  </a:cubicBezTo>
                  <a:cubicBezTo>
                    <a:pt x="2051" y="414"/>
                    <a:pt x="2154" y="409"/>
                    <a:pt x="2255" y="401"/>
                  </a:cubicBezTo>
                  <a:cubicBezTo>
                    <a:pt x="2354" y="411"/>
                    <a:pt x="2453" y="416"/>
                    <a:pt x="2549" y="430"/>
                  </a:cubicBezTo>
                  <a:cubicBezTo>
                    <a:pt x="2596" y="442"/>
                    <a:pt x="2643" y="452"/>
                    <a:pt x="2688" y="463"/>
                  </a:cubicBezTo>
                  <a:lnTo>
                    <a:pt x="2756" y="479"/>
                  </a:lnTo>
                  <a:lnTo>
                    <a:pt x="2819" y="507"/>
                  </a:lnTo>
                  <a:cubicBezTo>
                    <a:pt x="2861" y="524"/>
                    <a:pt x="2903" y="543"/>
                    <a:pt x="2943" y="560"/>
                  </a:cubicBezTo>
                  <a:cubicBezTo>
                    <a:pt x="2981" y="585"/>
                    <a:pt x="3017" y="610"/>
                    <a:pt x="3054" y="633"/>
                  </a:cubicBezTo>
                  <a:lnTo>
                    <a:pt x="3108" y="668"/>
                  </a:lnTo>
                  <a:lnTo>
                    <a:pt x="3156" y="712"/>
                  </a:lnTo>
                  <a:cubicBezTo>
                    <a:pt x="3187" y="743"/>
                    <a:pt x="3222" y="771"/>
                    <a:pt x="3250" y="801"/>
                  </a:cubicBezTo>
                  <a:cubicBezTo>
                    <a:pt x="3361" y="933"/>
                    <a:pt x="3448" y="1077"/>
                    <a:pt x="3508" y="1219"/>
                  </a:cubicBezTo>
                  <a:cubicBezTo>
                    <a:pt x="3565" y="1362"/>
                    <a:pt x="3608" y="1496"/>
                    <a:pt x="3630" y="1613"/>
                  </a:cubicBezTo>
                  <a:cubicBezTo>
                    <a:pt x="3682" y="1844"/>
                    <a:pt x="3686" y="1987"/>
                    <a:pt x="3686" y="1987"/>
                  </a:cubicBezTo>
                  <a:cubicBezTo>
                    <a:pt x="3686" y="1987"/>
                    <a:pt x="3691" y="1952"/>
                    <a:pt x="3698" y="1885"/>
                  </a:cubicBezTo>
                  <a:cubicBezTo>
                    <a:pt x="3703" y="1820"/>
                    <a:pt x="3711" y="1721"/>
                    <a:pt x="3705" y="1597"/>
                  </a:cubicBezTo>
                  <a:cubicBezTo>
                    <a:pt x="3701" y="1471"/>
                    <a:pt x="3684" y="1317"/>
                    <a:pt x="3641" y="1149"/>
                  </a:cubicBezTo>
                  <a:cubicBezTo>
                    <a:pt x="3598" y="980"/>
                    <a:pt x="3526" y="794"/>
                    <a:pt x="3410" y="620"/>
                  </a:cubicBezTo>
                  <a:cubicBezTo>
                    <a:pt x="3380" y="576"/>
                    <a:pt x="3346" y="539"/>
                    <a:pt x="3313" y="496"/>
                  </a:cubicBezTo>
                  <a:cubicBezTo>
                    <a:pt x="3295" y="475"/>
                    <a:pt x="3278" y="454"/>
                    <a:pt x="3261" y="433"/>
                  </a:cubicBezTo>
                  <a:cubicBezTo>
                    <a:pt x="3240" y="416"/>
                    <a:pt x="3220" y="399"/>
                    <a:pt x="3201" y="380"/>
                  </a:cubicBezTo>
                  <a:cubicBezTo>
                    <a:pt x="3160" y="345"/>
                    <a:pt x="3118" y="308"/>
                    <a:pt x="3074" y="273"/>
                  </a:cubicBezTo>
                  <a:cubicBezTo>
                    <a:pt x="3027" y="247"/>
                    <a:pt x="2979" y="219"/>
                    <a:pt x="2931" y="191"/>
                  </a:cubicBezTo>
                  <a:lnTo>
                    <a:pt x="2858" y="150"/>
                  </a:lnTo>
                  <a:lnTo>
                    <a:pt x="2781" y="121"/>
                  </a:lnTo>
                  <a:cubicBezTo>
                    <a:pt x="2728" y="102"/>
                    <a:pt x="2675" y="84"/>
                    <a:pt x="2621" y="63"/>
                  </a:cubicBezTo>
                  <a:cubicBezTo>
                    <a:pt x="2512" y="32"/>
                    <a:pt x="2398" y="22"/>
                    <a:pt x="2283" y="4"/>
                  </a:cubicBezTo>
                  <a:cubicBezTo>
                    <a:pt x="2187" y="2"/>
                    <a:pt x="2096" y="0"/>
                    <a:pt x="19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147678" y="238389"/>
            <a:ext cx="477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Chandubhai</a:t>
            </a:r>
            <a:r>
              <a:rPr lang="en-GB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S. Patel Institute of Technology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&amp;P U </a:t>
            </a:r>
            <a:r>
              <a:rPr lang="en-IN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Patel Department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Computer Engineering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4" name="Google Shape;4614;p55"/>
          <p:cNvSpPr/>
          <p:nvPr/>
        </p:nvSpPr>
        <p:spPr>
          <a:xfrm>
            <a:off x="3899610" y="494209"/>
            <a:ext cx="1376100" cy="13761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5" name="Google Shape;4615;p55"/>
          <p:cNvSpPr txBox="1">
            <a:spLocks noGrp="1"/>
          </p:cNvSpPr>
          <p:nvPr>
            <p:ph type="title"/>
          </p:nvPr>
        </p:nvSpPr>
        <p:spPr>
          <a:xfrm flipH="1">
            <a:off x="2625232" y="1854467"/>
            <a:ext cx="4017300" cy="12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System Features</a:t>
            </a:r>
            <a:endParaRPr dirty="0"/>
          </a:p>
        </p:txBody>
      </p:sp>
      <p:sp>
        <p:nvSpPr>
          <p:cNvPr id="4616" name="Google Shape;4616;p55"/>
          <p:cNvSpPr txBox="1">
            <a:spLocks noGrp="1"/>
          </p:cNvSpPr>
          <p:nvPr>
            <p:ph type="title" idx="2"/>
          </p:nvPr>
        </p:nvSpPr>
        <p:spPr>
          <a:xfrm flipH="1">
            <a:off x="3810396" y="570530"/>
            <a:ext cx="15501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4618" name="Google Shape;4618;p55"/>
          <p:cNvGrpSpPr/>
          <p:nvPr/>
        </p:nvGrpSpPr>
        <p:grpSpPr>
          <a:xfrm rot="-304781">
            <a:off x="1406003" y="792313"/>
            <a:ext cx="1295188" cy="1878702"/>
            <a:chOff x="1936600" y="1981675"/>
            <a:chExt cx="714500" cy="1036400"/>
          </a:xfrm>
        </p:grpSpPr>
        <p:sp>
          <p:nvSpPr>
            <p:cNvPr id="4619" name="Google Shape;4619;p55"/>
            <p:cNvSpPr/>
            <p:nvPr/>
          </p:nvSpPr>
          <p:spPr>
            <a:xfrm>
              <a:off x="1936600" y="1981675"/>
              <a:ext cx="714500" cy="1036400"/>
            </a:xfrm>
            <a:custGeom>
              <a:avLst/>
              <a:gdLst/>
              <a:ahLst/>
              <a:cxnLst/>
              <a:rect l="l" t="t" r="r" b="b"/>
              <a:pathLst>
                <a:path w="28580" h="41456" extrusionOk="0">
                  <a:moveTo>
                    <a:pt x="10420" y="1"/>
                  </a:moveTo>
                  <a:cubicBezTo>
                    <a:pt x="9618" y="1"/>
                    <a:pt x="8862" y="170"/>
                    <a:pt x="8168" y="505"/>
                  </a:cubicBezTo>
                  <a:cubicBezTo>
                    <a:pt x="6923" y="1105"/>
                    <a:pt x="6235" y="1866"/>
                    <a:pt x="5858" y="2556"/>
                  </a:cubicBezTo>
                  <a:cubicBezTo>
                    <a:pt x="5048" y="2617"/>
                    <a:pt x="4300" y="2846"/>
                    <a:pt x="3625" y="3241"/>
                  </a:cubicBezTo>
                  <a:cubicBezTo>
                    <a:pt x="3588" y="3262"/>
                    <a:pt x="3549" y="3286"/>
                    <a:pt x="3512" y="3309"/>
                  </a:cubicBezTo>
                  <a:cubicBezTo>
                    <a:pt x="3255" y="3436"/>
                    <a:pt x="3070" y="3552"/>
                    <a:pt x="2976" y="3616"/>
                  </a:cubicBezTo>
                  <a:cubicBezTo>
                    <a:pt x="2907" y="3663"/>
                    <a:pt x="2813" y="3730"/>
                    <a:pt x="2701" y="3823"/>
                  </a:cubicBezTo>
                  <a:cubicBezTo>
                    <a:pt x="2516" y="3971"/>
                    <a:pt x="2342" y="4140"/>
                    <a:pt x="2179" y="4321"/>
                  </a:cubicBezTo>
                  <a:cubicBezTo>
                    <a:pt x="1831" y="4704"/>
                    <a:pt x="1248" y="5501"/>
                    <a:pt x="1139" y="6614"/>
                  </a:cubicBezTo>
                  <a:cubicBezTo>
                    <a:pt x="1137" y="6620"/>
                    <a:pt x="1137" y="6626"/>
                    <a:pt x="1137" y="6631"/>
                  </a:cubicBezTo>
                  <a:cubicBezTo>
                    <a:pt x="1016" y="7169"/>
                    <a:pt x="1006" y="7677"/>
                    <a:pt x="1073" y="8144"/>
                  </a:cubicBezTo>
                  <a:cubicBezTo>
                    <a:pt x="428" y="8887"/>
                    <a:pt x="65" y="9817"/>
                    <a:pt x="39" y="10823"/>
                  </a:cubicBezTo>
                  <a:cubicBezTo>
                    <a:pt x="1" y="12418"/>
                    <a:pt x="735" y="13553"/>
                    <a:pt x="1438" y="14272"/>
                  </a:cubicBezTo>
                  <a:cubicBezTo>
                    <a:pt x="1438" y="14706"/>
                    <a:pt x="1454" y="15229"/>
                    <a:pt x="1500" y="15784"/>
                  </a:cubicBezTo>
                  <a:cubicBezTo>
                    <a:pt x="1511" y="15909"/>
                    <a:pt x="1524" y="16036"/>
                    <a:pt x="1535" y="16161"/>
                  </a:cubicBezTo>
                  <a:cubicBezTo>
                    <a:pt x="1078" y="16604"/>
                    <a:pt x="714" y="17180"/>
                    <a:pt x="482" y="17837"/>
                  </a:cubicBezTo>
                  <a:lnTo>
                    <a:pt x="443" y="17955"/>
                  </a:lnTo>
                  <a:cubicBezTo>
                    <a:pt x="409" y="18062"/>
                    <a:pt x="378" y="18170"/>
                    <a:pt x="351" y="18282"/>
                  </a:cubicBezTo>
                  <a:lnTo>
                    <a:pt x="338" y="18336"/>
                  </a:lnTo>
                  <a:cubicBezTo>
                    <a:pt x="307" y="18477"/>
                    <a:pt x="280" y="18618"/>
                    <a:pt x="260" y="18756"/>
                  </a:cubicBezTo>
                  <a:lnTo>
                    <a:pt x="237" y="18916"/>
                  </a:lnTo>
                  <a:lnTo>
                    <a:pt x="237" y="18945"/>
                  </a:lnTo>
                  <a:cubicBezTo>
                    <a:pt x="230" y="19022"/>
                    <a:pt x="223" y="19101"/>
                    <a:pt x="219" y="19176"/>
                  </a:cubicBezTo>
                  <a:lnTo>
                    <a:pt x="216" y="19250"/>
                  </a:lnTo>
                  <a:cubicBezTo>
                    <a:pt x="203" y="19542"/>
                    <a:pt x="219" y="19837"/>
                    <a:pt x="261" y="20140"/>
                  </a:cubicBezTo>
                  <a:lnTo>
                    <a:pt x="274" y="20219"/>
                  </a:lnTo>
                  <a:cubicBezTo>
                    <a:pt x="297" y="20360"/>
                    <a:pt x="324" y="20491"/>
                    <a:pt x="354" y="20618"/>
                  </a:cubicBezTo>
                  <a:lnTo>
                    <a:pt x="388" y="20745"/>
                  </a:lnTo>
                  <a:cubicBezTo>
                    <a:pt x="422" y="20861"/>
                    <a:pt x="459" y="20982"/>
                    <a:pt x="507" y="21115"/>
                  </a:cubicBezTo>
                  <a:lnTo>
                    <a:pt x="543" y="21210"/>
                  </a:lnTo>
                  <a:cubicBezTo>
                    <a:pt x="589" y="21335"/>
                    <a:pt x="643" y="21456"/>
                    <a:pt x="694" y="21566"/>
                  </a:cubicBezTo>
                  <a:cubicBezTo>
                    <a:pt x="707" y="21593"/>
                    <a:pt x="720" y="21620"/>
                    <a:pt x="735" y="21651"/>
                  </a:cubicBezTo>
                  <a:cubicBezTo>
                    <a:pt x="805" y="21788"/>
                    <a:pt x="879" y="21926"/>
                    <a:pt x="969" y="22070"/>
                  </a:cubicBezTo>
                  <a:cubicBezTo>
                    <a:pt x="986" y="22100"/>
                    <a:pt x="1006" y="22128"/>
                    <a:pt x="1028" y="22164"/>
                  </a:cubicBezTo>
                  <a:cubicBezTo>
                    <a:pt x="1100" y="22275"/>
                    <a:pt x="1175" y="22385"/>
                    <a:pt x="1258" y="22496"/>
                  </a:cubicBezTo>
                  <a:cubicBezTo>
                    <a:pt x="1279" y="22524"/>
                    <a:pt x="1299" y="22552"/>
                    <a:pt x="1327" y="22588"/>
                  </a:cubicBezTo>
                  <a:cubicBezTo>
                    <a:pt x="1428" y="22716"/>
                    <a:pt x="1535" y="22841"/>
                    <a:pt x="1653" y="22968"/>
                  </a:cubicBezTo>
                  <a:cubicBezTo>
                    <a:pt x="1676" y="22994"/>
                    <a:pt x="1702" y="23018"/>
                    <a:pt x="1717" y="23034"/>
                  </a:cubicBezTo>
                  <a:cubicBezTo>
                    <a:pt x="1813" y="23133"/>
                    <a:pt x="1915" y="23231"/>
                    <a:pt x="2022" y="23330"/>
                  </a:cubicBezTo>
                  <a:lnTo>
                    <a:pt x="2119" y="23418"/>
                  </a:lnTo>
                  <a:cubicBezTo>
                    <a:pt x="2254" y="23536"/>
                    <a:pt x="2388" y="23643"/>
                    <a:pt x="2525" y="23745"/>
                  </a:cubicBezTo>
                  <a:cubicBezTo>
                    <a:pt x="2550" y="23764"/>
                    <a:pt x="2577" y="23784"/>
                    <a:pt x="2606" y="23802"/>
                  </a:cubicBezTo>
                  <a:cubicBezTo>
                    <a:pt x="2721" y="23886"/>
                    <a:pt x="2842" y="23969"/>
                    <a:pt x="2976" y="24054"/>
                  </a:cubicBezTo>
                  <a:lnTo>
                    <a:pt x="3098" y="24130"/>
                  </a:lnTo>
                  <a:cubicBezTo>
                    <a:pt x="3154" y="24162"/>
                    <a:pt x="3205" y="24194"/>
                    <a:pt x="3256" y="24225"/>
                  </a:cubicBezTo>
                  <a:cubicBezTo>
                    <a:pt x="3521" y="25224"/>
                    <a:pt x="3986" y="26360"/>
                    <a:pt x="4872" y="27347"/>
                  </a:cubicBezTo>
                  <a:cubicBezTo>
                    <a:pt x="5554" y="28108"/>
                    <a:pt x="6302" y="28891"/>
                    <a:pt x="7331" y="29564"/>
                  </a:cubicBezTo>
                  <a:cubicBezTo>
                    <a:pt x="7054" y="29620"/>
                    <a:pt x="6786" y="29685"/>
                    <a:pt x="6522" y="29764"/>
                  </a:cubicBezTo>
                  <a:lnTo>
                    <a:pt x="6477" y="29778"/>
                  </a:lnTo>
                  <a:cubicBezTo>
                    <a:pt x="6375" y="29808"/>
                    <a:pt x="6275" y="29840"/>
                    <a:pt x="6174" y="29876"/>
                  </a:cubicBezTo>
                  <a:lnTo>
                    <a:pt x="6083" y="29907"/>
                  </a:lnTo>
                  <a:cubicBezTo>
                    <a:pt x="5993" y="29940"/>
                    <a:pt x="5904" y="29973"/>
                    <a:pt x="5824" y="30006"/>
                  </a:cubicBezTo>
                  <a:cubicBezTo>
                    <a:pt x="5788" y="30021"/>
                    <a:pt x="5751" y="30036"/>
                    <a:pt x="5702" y="30057"/>
                  </a:cubicBezTo>
                  <a:cubicBezTo>
                    <a:pt x="5619" y="30091"/>
                    <a:pt x="5538" y="30127"/>
                    <a:pt x="5460" y="30162"/>
                  </a:cubicBezTo>
                  <a:cubicBezTo>
                    <a:pt x="5420" y="30179"/>
                    <a:pt x="5381" y="30199"/>
                    <a:pt x="5327" y="30225"/>
                  </a:cubicBezTo>
                  <a:cubicBezTo>
                    <a:pt x="5249" y="30262"/>
                    <a:pt x="5171" y="30300"/>
                    <a:pt x="5101" y="30339"/>
                  </a:cubicBezTo>
                  <a:cubicBezTo>
                    <a:pt x="5051" y="30364"/>
                    <a:pt x="5001" y="30391"/>
                    <a:pt x="4957" y="30417"/>
                  </a:cubicBezTo>
                  <a:cubicBezTo>
                    <a:pt x="4883" y="30460"/>
                    <a:pt x="4809" y="30502"/>
                    <a:pt x="4735" y="30547"/>
                  </a:cubicBezTo>
                  <a:cubicBezTo>
                    <a:pt x="4684" y="30576"/>
                    <a:pt x="4634" y="30606"/>
                    <a:pt x="4593" y="30633"/>
                  </a:cubicBezTo>
                  <a:cubicBezTo>
                    <a:pt x="4522" y="30680"/>
                    <a:pt x="4450" y="30727"/>
                    <a:pt x="4379" y="30776"/>
                  </a:cubicBezTo>
                  <a:cubicBezTo>
                    <a:pt x="4379" y="30776"/>
                    <a:pt x="4275" y="30848"/>
                    <a:pt x="4230" y="30882"/>
                  </a:cubicBezTo>
                  <a:cubicBezTo>
                    <a:pt x="4161" y="30932"/>
                    <a:pt x="4095" y="30986"/>
                    <a:pt x="4022" y="31043"/>
                  </a:cubicBezTo>
                  <a:cubicBezTo>
                    <a:pt x="3984" y="31072"/>
                    <a:pt x="3948" y="31100"/>
                    <a:pt x="3911" y="31130"/>
                  </a:cubicBezTo>
                  <a:lnTo>
                    <a:pt x="3858" y="31176"/>
                  </a:lnTo>
                  <a:cubicBezTo>
                    <a:pt x="3798" y="31226"/>
                    <a:pt x="3740" y="31278"/>
                    <a:pt x="3685" y="31329"/>
                  </a:cubicBezTo>
                  <a:cubicBezTo>
                    <a:pt x="3646" y="31364"/>
                    <a:pt x="3606" y="31399"/>
                    <a:pt x="3569" y="31435"/>
                  </a:cubicBezTo>
                  <a:lnTo>
                    <a:pt x="3517" y="31486"/>
                  </a:lnTo>
                  <a:cubicBezTo>
                    <a:pt x="3457" y="31543"/>
                    <a:pt x="3400" y="31601"/>
                    <a:pt x="3346" y="31660"/>
                  </a:cubicBezTo>
                  <a:cubicBezTo>
                    <a:pt x="3310" y="31695"/>
                    <a:pt x="3275" y="31731"/>
                    <a:pt x="3243" y="31765"/>
                  </a:cubicBezTo>
                  <a:lnTo>
                    <a:pt x="3192" y="31822"/>
                  </a:lnTo>
                  <a:cubicBezTo>
                    <a:pt x="3098" y="31926"/>
                    <a:pt x="3008" y="32033"/>
                    <a:pt x="2926" y="32139"/>
                  </a:cubicBezTo>
                  <a:cubicBezTo>
                    <a:pt x="2388" y="32823"/>
                    <a:pt x="1908" y="33823"/>
                    <a:pt x="1454" y="35224"/>
                  </a:cubicBezTo>
                  <a:lnTo>
                    <a:pt x="1436" y="35275"/>
                  </a:lnTo>
                  <a:cubicBezTo>
                    <a:pt x="1381" y="35443"/>
                    <a:pt x="1329" y="35615"/>
                    <a:pt x="1278" y="35788"/>
                  </a:cubicBezTo>
                  <a:lnTo>
                    <a:pt x="1248" y="35892"/>
                  </a:lnTo>
                  <a:cubicBezTo>
                    <a:pt x="1198" y="36068"/>
                    <a:pt x="1147" y="36246"/>
                    <a:pt x="1100" y="36418"/>
                  </a:cubicBezTo>
                  <a:lnTo>
                    <a:pt x="1075" y="36512"/>
                  </a:lnTo>
                  <a:cubicBezTo>
                    <a:pt x="1023" y="36703"/>
                    <a:pt x="973" y="36895"/>
                    <a:pt x="923" y="37093"/>
                  </a:cubicBezTo>
                  <a:lnTo>
                    <a:pt x="610" y="38343"/>
                  </a:lnTo>
                  <a:cubicBezTo>
                    <a:pt x="537" y="38632"/>
                    <a:pt x="674" y="38931"/>
                    <a:pt x="937" y="39066"/>
                  </a:cubicBezTo>
                  <a:lnTo>
                    <a:pt x="2086" y="39652"/>
                  </a:lnTo>
                  <a:cubicBezTo>
                    <a:pt x="2216" y="39721"/>
                    <a:pt x="2349" y="39785"/>
                    <a:pt x="2480" y="39844"/>
                  </a:cubicBezTo>
                  <a:cubicBezTo>
                    <a:pt x="2536" y="39871"/>
                    <a:pt x="2593" y="39894"/>
                    <a:pt x="2650" y="39920"/>
                  </a:cubicBezTo>
                  <a:lnTo>
                    <a:pt x="2795" y="39983"/>
                  </a:lnTo>
                  <a:cubicBezTo>
                    <a:pt x="2984" y="40061"/>
                    <a:pt x="3182" y="40136"/>
                    <a:pt x="3377" y="40207"/>
                  </a:cubicBezTo>
                  <a:lnTo>
                    <a:pt x="3491" y="40247"/>
                  </a:lnTo>
                  <a:cubicBezTo>
                    <a:pt x="3706" y="40324"/>
                    <a:pt x="3904" y="40388"/>
                    <a:pt x="4075" y="40438"/>
                  </a:cubicBezTo>
                  <a:lnTo>
                    <a:pt x="4123" y="40452"/>
                  </a:lnTo>
                  <a:cubicBezTo>
                    <a:pt x="4321" y="40511"/>
                    <a:pt x="4522" y="40563"/>
                    <a:pt x="4734" y="40617"/>
                  </a:cubicBezTo>
                  <a:lnTo>
                    <a:pt x="4799" y="40633"/>
                  </a:lnTo>
                  <a:cubicBezTo>
                    <a:pt x="4998" y="40681"/>
                    <a:pt x="5199" y="40727"/>
                    <a:pt x="5407" y="40770"/>
                  </a:cubicBezTo>
                  <a:lnTo>
                    <a:pt x="5478" y="40784"/>
                  </a:lnTo>
                  <a:cubicBezTo>
                    <a:pt x="5824" y="40854"/>
                    <a:pt x="6190" y="40919"/>
                    <a:pt x="6567" y="40976"/>
                  </a:cubicBezTo>
                  <a:lnTo>
                    <a:pt x="6736" y="41002"/>
                  </a:lnTo>
                  <a:cubicBezTo>
                    <a:pt x="6947" y="41032"/>
                    <a:pt x="7155" y="41060"/>
                    <a:pt x="7363" y="41087"/>
                  </a:cubicBezTo>
                  <a:lnTo>
                    <a:pt x="7502" y="41104"/>
                  </a:lnTo>
                  <a:lnTo>
                    <a:pt x="7788" y="41138"/>
                  </a:lnTo>
                  <a:cubicBezTo>
                    <a:pt x="7954" y="41158"/>
                    <a:pt x="8119" y="41175"/>
                    <a:pt x="8282" y="41194"/>
                  </a:cubicBezTo>
                  <a:cubicBezTo>
                    <a:pt x="8631" y="41231"/>
                    <a:pt x="9003" y="41265"/>
                    <a:pt x="9454" y="41299"/>
                  </a:cubicBezTo>
                  <a:lnTo>
                    <a:pt x="9673" y="41315"/>
                  </a:lnTo>
                  <a:cubicBezTo>
                    <a:pt x="10057" y="41343"/>
                    <a:pt x="10442" y="41366"/>
                    <a:pt x="10829" y="41385"/>
                  </a:cubicBezTo>
                  <a:lnTo>
                    <a:pt x="10924" y="41387"/>
                  </a:lnTo>
                  <a:cubicBezTo>
                    <a:pt x="11616" y="41417"/>
                    <a:pt x="12336" y="41437"/>
                    <a:pt x="13064" y="41444"/>
                  </a:cubicBezTo>
                  <a:lnTo>
                    <a:pt x="13879" y="41456"/>
                  </a:lnTo>
                  <a:cubicBezTo>
                    <a:pt x="14134" y="41456"/>
                    <a:pt x="14390" y="41453"/>
                    <a:pt x="14644" y="41452"/>
                  </a:cubicBezTo>
                  <a:cubicBezTo>
                    <a:pt x="14950" y="41450"/>
                    <a:pt x="15259" y="41444"/>
                    <a:pt x="15568" y="41437"/>
                  </a:cubicBezTo>
                  <a:lnTo>
                    <a:pt x="15818" y="41432"/>
                  </a:lnTo>
                  <a:cubicBezTo>
                    <a:pt x="16016" y="41427"/>
                    <a:pt x="16214" y="41422"/>
                    <a:pt x="16412" y="41415"/>
                  </a:cubicBezTo>
                  <a:lnTo>
                    <a:pt x="16655" y="41406"/>
                  </a:lnTo>
                  <a:lnTo>
                    <a:pt x="17078" y="41387"/>
                  </a:lnTo>
                  <a:cubicBezTo>
                    <a:pt x="17078" y="41387"/>
                    <a:pt x="17412" y="41372"/>
                    <a:pt x="17540" y="41365"/>
                  </a:cubicBezTo>
                  <a:lnTo>
                    <a:pt x="17753" y="41352"/>
                  </a:lnTo>
                  <a:lnTo>
                    <a:pt x="18086" y="41331"/>
                  </a:lnTo>
                  <a:cubicBezTo>
                    <a:pt x="18086" y="41331"/>
                    <a:pt x="18209" y="41321"/>
                    <a:pt x="18271" y="41316"/>
                  </a:cubicBezTo>
                  <a:cubicBezTo>
                    <a:pt x="18380" y="41308"/>
                    <a:pt x="18854" y="41271"/>
                    <a:pt x="18854" y="41271"/>
                  </a:cubicBezTo>
                  <a:cubicBezTo>
                    <a:pt x="18854" y="41271"/>
                    <a:pt x="19223" y="41237"/>
                    <a:pt x="19330" y="41225"/>
                  </a:cubicBezTo>
                  <a:cubicBezTo>
                    <a:pt x="19468" y="41211"/>
                    <a:pt x="19607" y="41197"/>
                    <a:pt x="19747" y="41181"/>
                  </a:cubicBezTo>
                  <a:cubicBezTo>
                    <a:pt x="19747" y="41181"/>
                    <a:pt x="19975" y="41157"/>
                    <a:pt x="20059" y="41145"/>
                  </a:cubicBezTo>
                  <a:cubicBezTo>
                    <a:pt x="20212" y="41128"/>
                    <a:pt x="20366" y="41108"/>
                    <a:pt x="20521" y="41087"/>
                  </a:cubicBezTo>
                  <a:cubicBezTo>
                    <a:pt x="20521" y="41087"/>
                    <a:pt x="20726" y="41060"/>
                    <a:pt x="20789" y="41052"/>
                  </a:cubicBezTo>
                  <a:lnTo>
                    <a:pt x="21120" y="41002"/>
                  </a:lnTo>
                  <a:cubicBezTo>
                    <a:pt x="21251" y="40982"/>
                    <a:pt x="21381" y="40962"/>
                    <a:pt x="21512" y="40941"/>
                  </a:cubicBezTo>
                  <a:lnTo>
                    <a:pt x="21644" y="40918"/>
                  </a:lnTo>
                  <a:cubicBezTo>
                    <a:pt x="21775" y="40896"/>
                    <a:pt x="21908" y="40874"/>
                    <a:pt x="22037" y="40848"/>
                  </a:cubicBezTo>
                  <a:lnTo>
                    <a:pt x="22238" y="40811"/>
                  </a:lnTo>
                  <a:cubicBezTo>
                    <a:pt x="22300" y="40798"/>
                    <a:pt x="22497" y="40758"/>
                    <a:pt x="22497" y="40758"/>
                  </a:cubicBezTo>
                  <a:cubicBezTo>
                    <a:pt x="22651" y="40726"/>
                    <a:pt x="22807" y="40694"/>
                    <a:pt x="22967" y="40659"/>
                  </a:cubicBezTo>
                  <a:lnTo>
                    <a:pt x="23061" y="40639"/>
                  </a:lnTo>
                  <a:lnTo>
                    <a:pt x="23251" y="40592"/>
                  </a:lnTo>
                  <a:cubicBezTo>
                    <a:pt x="23397" y="40559"/>
                    <a:pt x="23543" y="40523"/>
                    <a:pt x="23690" y="40485"/>
                  </a:cubicBezTo>
                  <a:cubicBezTo>
                    <a:pt x="23789" y="40461"/>
                    <a:pt x="23892" y="40434"/>
                    <a:pt x="23987" y="40407"/>
                  </a:cubicBezTo>
                  <a:cubicBezTo>
                    <a:pt x="24108" y="40375"/>
                    <a:pt x="24228" y="40343"/>
                    <a:pt x="24343" y="40310"/>
                  </a:cubicBezTo>
                  <a:lnTo>
                    <a:pt x="24444" y="40281"/>
                  </a:lnTo>
                  <a:cubicBezTo>
                    <a:pt x="24535" y="40256"/>
                    <a:pt x="24625" y="40229"/>
                    <a:pt x="24715" y="40200"/>
                  </a:cubicBezTo>
                  <a:cubicBezTo>
                    <a:pt x="24800" y="40176"/>
                    <a:pt x="24884" y="40149"/>
                    <a:pt x="24964" y="40125"/>
                  </a:cubicBezTo>
                  <a:cubicBezTo>
                    <a:pt x="25016" y="40108"/>
                    <a:pt x="25211" y="40042"/>
                    <a:pt x="25211" y="40042"/>
                  </a:cubicBezTo>
                  <a:cubicBezTo>
                    <a:pt x="25287" y="40020"/>
                    <a:pt x="25361" y="39994"/>
                    <a:pt x="25432" y="39970"/>
                  </a:cubicBezTo>
                  <a:lnTo>
                    <a:pt x="25590" y="39914"/>
                  </a:lnTo>
                  <a:cubicBezTo>
                    <a:pt x="25675" y="39884"/>
                    <a:pt x="25761" y="39852"/>
                    <a:pt x="25846" y="39820"/>
                  </a:cubicBezTo>
                  <a:lnTo>
                    <a:pt x="25974" y="39772"/>
                  </a:lnTo>
                  <a:cubicBezTo>
                    <a:pt x="26031" y="39751"/>
                    <a:pt x="26088" y="39729"/>
                    <a:pt x="26164" y="39701"/>
                  </a:cubicBezTo>
                  <a:lnTo>
                    <a:pt x="26219" y="39679"/>
                  </a:lnTo>
                  <a:cubicBezTo>
                    <a:pt x="26411" y="39602"/>
                    <a:pt x="26601" y="39524"/>
                    <a:pt x="26790" y="39443"/>
                  </a:cubicBezTo>
                  <a:lnTo>
                    <a:pt x="28105" y="38948"/>
                  </a:lnTo>
                  <a:cubicBezTo>
                    <a:pt x="28411" y="38832"/>
                    <a:pt x="28579" y="38506"/>
                    <a:pt x="28498" y="38190"/>
                  </a:cubicBezTo>
                  <a:lnTo>
                    <a:pt x="28129" y="36777"/>
                  </a:lnTo>
                  <a:cubicBezTo>
                    <a:pt x="28084" y="36596"/>
                    <a:pt x="28036" y="36420"/>
                    <a:pt x="27986" y="36242"/>
                  </a:cubicBezTo>
                  <a:lnTo>
                    <a:pt x="27966" y="36175"/>
                  </a:lnTo>
                  <a:cubicBezTo>
                    <a:pt x="27917" y="36001"/>
                    <a:pt x="27868" y="35835"/>
                    <a:pt x="27818" y="35667"/>
                  </a:cubicBezTo>
                  <a:lnTo>
                    <a:pt x="27799" y="35607"/>
                  </a:lnTo>
                  <a:cubicBezTo>
                    <a:pt x="27646" y="35107"/>
                    <a:pt x="27489" y="34649"/>
                    <a:pt x="27332" y="34246"/>
                  </a:cubicBezTo>
                  <a:cubicBezTo>
                    <a:pt x="26984" y="33351"/>
                    <a:pt x="26618" y="32662"/>
                    <a:pt x="26208" y="32144"/>
                  </a:cubicBezTo>
                  <a:cubicBezTo>
                    <a:pt x="26114" y="32025"/>
                    <a:pt x="26014" y="31907"/>
                    <a:pt x="25913" y="31798"/>
                  </a:cubicBezTo>
                  <a:lnTo>
                    <a:pt x="25859" y="31738"/>
                  </a:lnTo>
                  <a:cubicBezTo>
                    <a:pt x="25829" y="31707"/>
                    <a:pt x="25798" y="31677"/>
                    <a:pt x="25768" y="31645"/>
                  </a:cubicBezTo>
                  <a:cubicBezTo>
                    <a:pt x="25705" y="31581"/>
                    <a:pt x="25644" y="31520"/>
                    <a:pt x="25576" y="31456"/>
                  </a:cubicBezTo>
                  <a:cubicBezTo>
                    <a:pt x="25546" y="31428"/>
                    <a:pt x="25513" y="31399"/>
                    <a:pt x="25483" y="31371"/>
                  </a:cubicBezTo>
                  <a:lnTo>
                    <a:pt x="25402" y="31297"/>
                  </a:lnTo>
                  <a:cubicBezTo>
                    <a:pt x="25347" y="31250"/>
                    <a:pt x="25291" y="31201"/>
                    <a:pt x="25234" y="31154"/>
                  </a:cubicBezTo>
                  <a:cubicBezTo>
                    <a:pt x="25194" y="31122"/>
                    <a:pt x="25032" y="30993"/>
                    <a:pt x="25032" y="30993"/>
                  </a:cubicBezTo>
                  <a:cubicBezTo>
                    <a:pt x="24985" y="30958"/>
                    <a:pt x="24940" y="30925"/>
                    <a:pt x="24893" y="30891"/>
                  </a:cubicBezTo>
                  <a:lnTo>
                    <a:pt x="24870" y="30875"/>
                  </a:lnTo>
                  <a:cubicBezTo>
                    <a:pt x="24827" y="30845"/>
                    <a:pt x="24786" y="30816"/>
                    <a:pt x="24743" y="30787"/>
                  </a:cubicBezTo>
                  <a:cubicBezTo>
                    <a:pt x="24700" y="30756"/>
                    <a:pt x="24658" y="30730"/>
                    <a:pt x="24626" y="30709"/>
                  </a:cubicBezTo>
                  <a:cubicBezTo>
                    <a:pt x="24599" y="30692"/>
                    <a:pt x="24507" y="30633"/>
                    <a:pt x="24507" y="30633"/>
                  </a:cubicBezTo>
                  <a:lnTo>
                    <a:pt x="23307" y="32548"/>
                  </a:lnTo>
                  <a:lnTo>
                    <a:pt x="23307" y="32548"/>
                  </a:lnTo>
                  <a:lnTo>
                    <a:pt x="24485" y="30619"/>
                  </a:lnTo>
                  <a:cubicBezTo>
                    <a:pt x="24453" y="30598"/>
                    <a:pt x="24421" y="30578"/>
                    <a:pt x="24382" y="30555"/>
                  </a:cubicBezTo>
                  <a:cubicBezTo>
                    <a:pt x="24327" y="30521"/>
                    <a:pt x="24271" y="30491"/>
                    <a:pt x="24214" y="30460"/>
                  </a:cubicBezTo>
                  <a:lnTo>
                    <a:pt x="24019" y="30354"/>
                  </a:lnTo>
                  <a:cubicBezTo>
                    <a:pt x="23895" y="30290"/>
                    <a:pt x="23768" y="30228"/>
                    <a:pt x="23651" y="30176"/>
                  </a:cubicBezTo>
                  <a:cubicBezTo>
                    <a:pt x="23626" y="30164"/>
                    <a:pt x="23599" y="30154"/>
                    <a:pt x="23570" y="30141"/>
                  </a:cubicBezTo>
                  <a:cubicBezTo>
                    <a:pt x="23469" y="30097"/>
                    <a:pt x="23368" y="30055"/>
                    <a:pt x="23270" y="30016"/>
                  </a:cubicBezTo>
                  <a:lnTo>
                    <a:pt x="23166" y="29977"/>
                  </a:lnTo>
                  <a:cubicBezTo>
                    <a:pt x="23076" y="29943"/>
                    <a:pt x="22985" y="29912"/>
                    <a:pt x="22893" y="29879"/>
                  </a:cubicBezTo>
                  <a:lnTo>
                    <a:pt x="22784" y="29843"/>
                  </a:lnTo>
                  <a:cubicBezTo>
                    <a:pt x="22695" y="29815"/>
                    <a:pt x="22608" y="29788"/>
                    <a:pt x="22517" y="29762"/>
                  </a:cubicBezTo>
                  <a:lnTo>
                    <a:pt x="22414" y="29731"/>
                  </a:lnTo>
                  <a:cubicBezTo>
                    <a:pt x="22322" y="29705"/>
                    <a:pt x="22228" y="29681"/>
                    <a:pt x="22130" y="29657"/>
                  </a:cubicBezTo>
                  <a:lnTo>
                    <a:pt x="22054" y="29638"/>
                  </a:lnTo>
                  <a:cubicBezTo>
                    <a:pt x="21950" y="29614"/>
                    <a:pt x="21845" y="29591"/>
                    <a:pt x="21740" y="29570"/>
                  </a:cubicBezTo>
                  <a:lnTo>
                    <a:pt x="21704" y="29563"/>
                  </a:lnTo>
                  <a:cubicBezTo>
                    <a:pt x="21471" y="29515"/>
                    <a:pt x="21229" y="29473"/>
                    <a:pt x="20982" y="29439"/>
                  </a:cubicBezTo>
                  <a:cubicBezTo>
                    <a:pt x="20982" y="29439"/>
                    <a:pt x="20933" y="29432"/>
                    <a:pt x="20915" y="29431"/>
                  </a:cubicBezTo>
                  <a:cubicBezTo>
                    <a:pt x="21872" y="28861"/>
                    <a:pt x="23048" y="27990"/>
                    <a:pt x="23794" y="26628"/>
                  </a:cubicBezTo>
                  <a:cubicBezTo>
                    <a:pt x="23893" y="26448"/>
                    <a:pt x="23983" y="26262"/>
                    <a:pt x="24083" y="26037"/>
                  </a:cubicBezTo>
                  <a:cubicBezTo>
                    <a:pt x="24104" y="25986"/>
                    <a:pt x="24125" y="25935"/>
                    <a:pt x="24152" y="25872"/>
                  </a:cubicBezTo>
                  <a:cubicBezTo>
                    <a:pt x="24214" y="25727"/>
                    <a:pt x="24271" y="25579"/>
                    <a:pt x="24323" y="25429"/>
                  </a:cubicBezTo>
                  <a:cubicBezTo>
                    <a:pt x="24323" y="25429"/>
                    <a:pt x="24363" y="25321"/>
                    <a:pt x="24374" y="25285"/>
                  </a:cubicBezTo>
                  <a:cubicBezTo>
                    <a:pt x="24495" y="24931"/>
                    <a:pt x="24601" y="24557"/>
                    <a:pt x="24699" y="24142"/>
                  </a:cubicBezTo>
                  <a:cubicBezTo>
                    <a:pt x="24699" y="24140"/>
                    <a:pt x="24700" y="24135"/>
                    <a:pt x="24700" y="24132"/>
                  </a:cubicBezTo>
                  <a:lnTo>
                    <a:pt x="24772" y="24087"/>
                  </a:lnTo>
                  <a:cubicBezTo>
                    <a:pt x="24898" y="24007"/>
                    <a:pt x="25021" y="23926"/>
                    <a:pt x="25143" y="23836"/>
                  </a:cubicBezTo>
                  <a:cubicBezTo>
                    <a:pt x="25170" y="23819"/>
                    <a:pt x="25196" y="23799"/>
                    <a:pt x="25220" y="23781"/>
                  </a:cubicBezTo>
                  <a:cubicBezTo>
                    <a:pt x="25357" y="23680"/>
                    <a:pt x="25490" y="23573"/>
                    <a:pt x="25633" y="23449"/>
                  </a:cubicBezTo>
                  <a:lnTo>
                    <a:pt x="25725" y="23365"/>
                  </a:lnTo>
                  <a:cubicBezTo>
                    <a:pt x="25833" y="23267"/>
                    <a:pt x="25936" y="23169"/>
                    <a:pt x="26023" y="23079"/>
                  </a:cubicBezTo>
                  <a:cubicBezTo>
                    <a:pt x="26051" y="23051"/>
                    <a:pt x="26080" y="23019"/>
                    <a:pt x="26101" y="22997"/>
                  </a:cubicBezTo>
                  <a:cubicBezTo>
                    <a:pt x="26215" y="22876"/>
                    <a:pt x="26323" y="22749"/>
                    <a:pt x="26427" y="22618"/>
                  </a:cubicBezTo>
                  <a:cubicBezTo>
                    <a:pt x="26448" y="22589"/>
                    <a:pt x="26470" y="22562"/>
                    <a:pt x="26491" y="22533"/>
                  </a:cubicBezTo>
                  <a:cubicBezTo>
                    <a:pt x="26574" y="22424"/>
                    <a:pt x="26651" y="22313"/>
                    <a:pt x="26726" y="22198"/>
                  </a:cubicBezTo>
                  <a:cubicBezTo>
                    <a:pt x="26747" y="22165"/>
                    <a:pt x="26766" y="22134"/>
                    <a:pt x="26783" y="22108"/>
                  </a:cubicBezTo>
                  <a:cubicBezTo>
                    <a:pt x="26870" y="21969"/>
                    <a:pt x="26948" y="21828"/>
                    <a:pt x="27012" y="21700"/>
                  </a:cubicBezTo>
                  <a:cubicBezTo>
                    <a:pt x="27029" y="21663"/>
                    <a:pt x="27048" y="21627"/>
                    <a:pt x="27056" y="21606"/>
                  </a:cubicBezTo>
                  <a:cubicBezTo>
                    <a:pt x="27113" y="21489"/>
                    <a:pt x="27164" y="21368"/>
                    <a:pt x="27210" y="21253"/>
                  </a:cubicBezTo>
                  <a:cubicBezTo>
                    <a:pt x="27226" y="21214"/>
                    <a:pt x="27241" y="21173"/>
                    <a:pt x="27248" y="21152"/>
                  </a:cubicBezTo>
                  <a:cubicBezTo>
                    <a:pt x="27298" y="21017"/>
                    <a:pt x="27339" y="20887"/>
                    <a:pt x="27375" y="20760"/>
                  </a:cubicBezTo>
                  <a:lnTo>
                    <a:pt x="27409" y="20652"/>
                  </a:lnTo>
                  <a:lnTo>
                    <a:pt x="27419" y="20582"/>
                  </a:lnTo>
                  <a:cubicBezTo>
                    <a:pt x="27442" y="20477"/>
                    <a:pt x="27463" y="20369"/>
                    <a:pt x="27483" y="20251"/>
                  </a:cubicBezTo>
                  <a:lnTo>
                    <a:pt x="27497" y="20161"/>
                  </a:lnTo>
                  <a:cubicBezTo>
                    <a:pt x="27542" y="19872"/>
                    <a:pt x="27559" y="19580"/>
                    <a:pt x="27544" y="19289"/>
                  </a:cubicBezTo>
                  <a:lnTo>
                    <a:pt x="27540" y="19223"/>
                  </a:lnTo>
                  <a:cubicBezTo>
                    <a:pt x="27534" y="19095"/>
                    <a:pt x="27525" y="18968"/>
                    <a:pt x="27509" y="18849"/>
                  </a:cubicBezTo>
                  <a:lnTo>
                    <a:pt x="27497" y="18752"/>
                  </a:lnTo>
                  <a:lnTo>
                    <a:pt x="27485" y="18698"/>
                  </a:lnTo>
                  <a:cubicBezTo>
                    <a:pt x="27468" y="18590"/>
                    <a:pt x="27446" y="18479"/>
                    <a:pt x="27421" y="18370"/>
                  </a:cubicBezTo>
                  <a:lnTo>
                    <a:pt x="27406" y="18315"/>
                  </a:lnTo>
                  <a:cubicBezTo>
                    <a:pt x="27376" y="18191"/>
                    <a:pt x="27341" y="18069"/>
                    <a:pt x="27302" y="17949"/>
                  </a:cubicBezTo>
                  <a:lnTo>
                    <a:pt x="27291" y="17916"/>
                  </a:lnTo>
                  <a:cubicBezTo>
                    <a:pt x="27248" y="17787"/>
                    <a:pt x="27199" y="17659"/>
                    <a:pt x="27143" y="17535"/>
                  </a:cubicBezTo>
                  <a:cubicBezTo>
                    <a:pt x="26949" y="17095"/>
                    <a:pt x="26695" y="16702"/>
                    <a:pt x="26394" y="16369"/>
                  </a:cubicBezTo>
                  <a:cubicBezTo>
                    <a:pt x="26424" y="16134"/>
                    <a:pt x="26453" y="15886"/>
                    <a:pt x="26474" y="15635"/>
                  </a:cubicBezTo>
                  <a:cubicBezTo>
                    <a:pt x="26890" y="15408"/>
                    <a:pt x="27300" y="15102"/>
                    <a:pt x="27641" y="14684"/>
                  </a:cubicBezTo>
                  <a:cubicBezTo>
                    <a:pt x="28221" y="13978"/>
                    <a:pt x="28484" y="13079"/>
                    <a:pt x="28384" y="12151"/>
                  </a:cubicBezTo>
                  <a:cubicBezTo>
                    <a:pt x="28377" y="12077"/>
                    <a:pt x="28366" y="12002"/>
                    <a:pt x="28356" y="11928"/>
                  </a:cubicBezTo>
                  <a:cubicBezTo>
                    <a:pt x="28337" y="11620"/>
                    <a:pt x="28265" y="11296"/>
                    <a:pt x="28135" y="10966"/>
                  </a:cubicBezTo>
                  <a:cubicBezTo>
                    <a:pt x="28339" y="10385"/>
                    <a:pt x="28445" y="9660"/>
                    <a:pt x="28344" y="8768"/>
                  </a:cubicBezTo>
                  <a:cubicBezTo>
                    <a:pt x="28323" y="8577"/>
                    <a:pt x="28286" y="8386"/>
                    <a:pt x="28235" y="8194"/>
                  </a:cubicBezTo>
                  <a:cubicBezTo>
                    <a:pt x="28218" y="8136"/>
                    <a:pt x="28202" y="8077"/>
                    <a:pt x="28185" y="8021"/>
                  </a:cubicBezTo>
                  <a:lnTo>
                    <a:pt x="28175" y="7995"/>
                  </a:lnTo>
                  <a:cubicBezTo>
                    <a:pt x="28132" y="7863"/>
                    <a:pt x="28081" y="7729"/>
                    <a:pt x="28023" y="7601"/>
                  </a:cubicBezTo>
                  <a:cubicBezTo>
                    <a:pt x="27976" y="7494"/>
                    <a:pt x="27922" y="7387"/>
                    <a:pt x="27862" y="7282"/>
                  </a:cubicBezTo>
                  <a:cubicBezTo>
                    <a:pt x="27153" y="6026"/>
                    <a:pt x="25768" y="5251"/>
                    <a:pt x="24124" y="5175"/>
                  </a:cubicBezTo>
                  <a:cubicBezTo>
                    <a:pt x="24019" y="5020"/>
                    <a:pt x="23902" y="4878"/>
                    <a:pt x="23774" y="4748"/>
                  </a:cubicBezTo>
                  <a:cubicBezTo>
                    <a:pt x="23352" y="4321"/>
                    <a:pt x="22800" y="4028"/>
                    <a:pt x="22214" y="3921"/>
                  </a:cubicBezTo>
                  <a:cubicBezTo>
                    <a:pt x="22030" y="3887"/>
                    <a:pt x="21844" y="3870"/>
                    <a:pt x="21658" y="3870"/>
                  </a:cubicBezTo>
                  <a:cubicBezTo>
                    <a:pt x="21549" y="3870"/>
                    <a:pt x="21439" y="3874"/>
                    <a:pt x="21325" y="3887"/>
                  </a:cubicBezTo>
                  <a:cubicBezTo>
                    <a:pt x="21071" y="3174"/>
                    <a:pt x="20534" y="2683"/>
                    <a:pt x="20315" y="2505"/>
                  </a:cubicBezTo>
                  <a:cubicBezTo>
                    <a:pt x="19717" y="2016"/>
                    <a:pt x="18911" y="1688"/>
                    <a:pt x="18088" y="1592"/>
                  </a:cubicBezTo>
                  <a:cubicBezTo>
                    <a:pt x="17876" y="1558"/>
                    <a:pt x="17659" y="1540"/>
                    <a:pt x="17439" y="1540"/>
                  </a:cubicBezTo>
                  <a:cubicBezTo>
                    <a:pt x="16695" y="1540"/>
                    <a:pt x="16083" y="1735"/>
                    <a:pt x="15697" y="1895"/>
                  </a:cubicBezTo>
                  <a:cubicBezTo>
                    <a:pt x="15644" y="1917"/>
                    <a:pt x="15595" y="1941"/>
                    <a:pt x="15545" y="1964"/>
                  </a:cubicBezTo>
                  <a:cubicBezTo>
                    <a:pt x="14146" y="960"/>
                    <a:pt x="12311" y="1"/>
                    <a:pt x="104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5"/>
            <p:cNvSpPr/>
            <p:nvPr/>
          </p:nvSpPr>
          <p:spPr>
            <a:xfrm>
              <a:off x="2014425" y="2674150"/>
              <a:ext cx="570650" cy="287200"/>
            </a:xfrm>
            <a:custGeom>
              <a:avLst/>
              <a:gdLst/>
              <a:ahLst/>
              <a:cxnLst/>
              <a:rect l="l" t="t" r="r" b="b"/>
              <a:pathLst>
                <a:path w="22826" h="11488" extrusionOk="0">
                  <a:moveTo>
                    <a:pt x="11408" y="1"/>
                  </a:moveTo>
                  <a:lnTo>
                    <a:pt x="11408" y="18"/>
                  </a:lnTo>
                  <a:cubicBezTo>
                    <a:pt x="10968" y="103"/>
                    <a:pt x="8929" y="507"/>
                    <a:pt x="8759" y="657"/>
                  </a:cubicBezTo>
                  <a:cubicBezTo>
                    <a:pt x="8759" y="657"/>
                    <a:pt x="8960" y="3225"/>
                    <a:pt x="8487" y="3726"/>
                  </a:cubicBezTo>
                  <a:cubicBezTo>
                    <a:pt x="8015" y="4228"/>
                    <a:pt x="3756" y="3078"/>
                    <a:pt x="1585" y="5835"/>
                  </a:cubicBezTo>
                  <a:cubicBezTo>
                    <a:pt x="1003" y="6573"/>
                    <a:pt x="463" y="8089"/>
                    <a:pt x="1" y="9938"/>
                  </a:cubicBezTo>
                  <a:cubicBezTo>
                    <a:pt x="1626" y="10770"/>
                    <a:pt x="3602" y="11055"/>
                    <a:pt x="5408" y="11246"/>
                  </a:cubicBezTo>
                  <a:cubicBezTo>
                    <a:pt x="7144" y="11430"/>
                    <a:pt x="8889" y="11488"/>
                    <a:pt x="10634" y="11488"/>
                  </a:cubicBezTo>
                  <a:cubicBezTo>
                    <a:pt x="10921" y="11488"/>
                    <a:pt x="11209" y="11486"/>
                    <a:pt x="11497" y="11484"/>
                  </a:cubicBezTo>
                  <a:cubicBezTo>
                    <a:pt x="15360" y="11447"/>
                    <a:pt x="19365" y="11148"/>
                    <a:pt x="22826" y="9637"/>
                  </a:cubicBezTo>
                  <a:cubicBezTo>
                    <a:pt x="22382" y="7925"/>
                    <a:pt x="21869" y="6533"/>
                    <a:pt x="21318" y="5835"/>
                  </a:cubicBezTo>
                  <a:cubicBezTo>
                    <a:pt x="19148" y="3078"/>
                    <a:pt x="14385" y="4164"/>
                    <a:pt x="13914" y="3663"/>
                  </a:cubicBezTo>
                  <a:cubicBezTo>
                    <a:pt x="13442" y="3162"/>
                    <a:pt x="13596" y="532"/>
                    <a:pt x="13596" y="532"/>
                  </a:cubicBezTo>
                  <a:cubicBezTo>
                    <a:pt x="13428" y="384"/>
                    <a:pt x="11936" y="105"/>
                    <a:pt x="11497" y="18"/>
                  </a:cubicBezTo>
                  <a:lnTo>
                    <a:pt x="11497" y="1"/>
                  </a:lnTo>
                  <a:lnTo>
                    <a:pt x="11452" y="9"/>
                  </a:lnTo>
                  <a:lnTo>
                    <a:pt x="11408" y="1"/>
                  </a:ln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5"/>
            <p:cNvSpPr/>
            <p:nvPr/>
          </p:nvSpPr>
          <p:spPr>
            <a:xfrm>
              <a:off x="2323500" y="2833550"/>
              <a:ext cx="800" cy="1625"/>
            </a:xfrm>
            <a:custGeom>
              <a:avLst/>
              <a:gdLst/>
              <a:ahLst/>
              <a:cxnLst/>
              <a:rect l="l" t="t" r="r" b="b"/>
              <a:pathLst>
                <a:path w="32" h="65" extrusionOk="0">
                  <a:moveTo>
                    <a:pt x="32" y="0"/>
                  </a:moveTo>
                  <a:cubicBezTo>
                    <a:pt x="8" y="40"/>
                    <a:pt x="0" y="64"/>
                    <a:pt x="0" y="64"/>
                  </a:cubicBezTo>
                  <a:cubicBezTo>
                    <a:pt x="0" y="64"/>
                    <a:pt x="12" y="40"/>
                    <a:pt x="32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5"/>
            <p:cNvSpPr/>
            <p:nvPr/>
          </p:nvSpPr>
          <p:spPr>
            <a:xfrm>
              <a:off x="2214225" y="2674200"/>
              <a:ext cx="196425" cy="127825"/>
            </a:xfrm>
            <a:custGeom>
              <a:avLst/>
              <a:gdLst/>
              <a:ahLst/>
              <a:cxnLst/>
              <a:rect l="l" t="t" r="r" b="b"/>
              <a:pathLst>
                <a:path w="7857" h="5113" extrusionOk="0">
                  <a:moveTo>
                    <a:pt x="3415" y="0"/>
                  </a:moveTo>
                  <a:lnTo>
                    <a:pt x="3415" y="17"/>
                  </a:lnTo>
                  <a:cubicBezTo>
                    <a:pt x="2975" y="103"/>
                    <a:pt x="934" y="507"/>
                    <a:pt x="764" y="656"/>
                  </a:cubicBezTo>
                  <a:cubicBezTo>
                    <a:pt x="764" y="656"/>
                    <a:pt x="967" y="3224"/>
                    <a:pt x="493" y="3725"/>
                  </a:cubicBezTo>
                  <a:cubicBezTo>
                    <a:pt x="419" y="3806"/>
                    <a:pt x="246" y="3843"/>
                    <a:pt x="0" y="3863"/>
                  </a:cubicBezTo>
                  <a:cubicBezTo>
                    <a:pt x="178" y="4399"/>
                    <a:pt x="403" y="4793"/>
                    <a:pt x="682" y="4847"/>
                  </a:cubicBezTo>
                  <a:cubicBezTo>
                    <a:pt x="682" y="4847"/>
                    <a:pt x="1698" y="3906"/>
                    <a:pt x="1660" y="2549"/>
                  </a:cubicBezTo>
                  <a:cubicBezTo>
                    <a:pt x="1660" y="2549"/>
                    <a:pt x="1660" y="2549"/>
                    <a:pt x="1660" y="2549"/>
                  </a:cubicBezTo>
                  <a:cubicBezTo>
                    <a:pt x="1665" y="2549"/>
                    <a:pt x="2313" y="3147"/>
                    <a:pt x="3143" y="3147"/>
                  </a:cubicBezTo>
                  <a:cubicBezTo>
                    <a:pt x="3333" y="3147"/>
                    <a:pt x="3532" y="3116"/>
                    <a:pt x="3735" y="3039"/>
                  </a:cubicBezTo>
                  <a:cubicBezTo>
                    <a:pt x="4827" y="2625"/>
                    <a:pt x="4976" y="2475"/>
                    <a:pt x="4976" y="2475"/>
                  </a:cubicBezTo>
                  <a:cubicBezTo>
                    <a:pt x="4976" y="2475"/>
                    <a:pt x="5042" y="5112"/>
                    <a:pt x="6562" y="5112"/>
                  </a:cubicBezTo>
                  <a:cubicBezTo>
                    <a:pt x="6667" y="5112"/>
                    <a:pt x="6778" y="5100"/>
                    <a:pt x="6897" y="5073"/>
                  </a:cubicBezTo>
                  <a:cubicBezTo>
                    <a:pt x="7389" y="4962"/>
                    <a:pt x="7687" y="4482"/>
                    <a:pt x="7856" y="3843"/>
                  </a:cubicBezTo>
                  <a:cubicBezTo>
                    <a:pt x="6855" y="3816"/>
                    <a:pt x="6094" y="3849"/>
                    <a:pt x="5920" y="3664"/>
                  </a:cubicBezTo>
                  <a:cubicBezTo>
                    <a:pt x="5448" y="3162"/>
                    <a:pt x="5603" y="532"/>
                    <a:pt x="5603" y="532"/>
                  </a:cubicBezTo>
                  <a:cubicBezTo>
                    <a:pt x="5433" y="383"/>
                    <a:pt x="3943" y="105"/>
                    <a:pt x="3503" y="17"/>
                  </a:cubicBezTo>
                  <a:lnTo>
                    <a:pt x="3503" y="0"/>
                  </a:lnTo>
                  <a:lnTo>
                    <a:pt x="3459" y="9"/>
                  </a:lnTo>
                  <a:lnTo>
                    <a:pt x="3415" y="0"/>
                  </a:ln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5"/>
            <p:cNvSpPr/>
            <p:nvPr/>
          </p:nvSpPr>
          <p:spPr>
            <a:xfrm>
              <a:off x="1975075" y="2416625"/>
              <a:ext cx="141425" cy="131700"/>
            </a:xfrm>
            <a:custGeom>
              <a:avLst/>
              <a:gdLst/>
              <a:ahLst/>
              <a:cxnLst/>
              <a:rect l="l" t="t" r="r" b="b"/>
              <a:pathLst>
                <a:path w="5657" h="5268" extrusionOk="0">
                  <a:moveTo>
                    <a:pt x="2509" y="1"/>
                  </a:moveTo>
                  <a:cubicBezTo>
                    <a:pt x="2323" y="1"/>
                    <a:pt x="2114" y="41"/>
                    <a:pt x="1891" y="151"/>
                  </a:cubicBezTo>
                  <a:cubicBezTo>
                    <a:pt x="832" y="672"/>
                    <a:pt x="0" y="3387"/>
                    <a:pt x="3094" y="5005"/>
                  </a:cubicBezTo>
                  <a:cubicBezTo>
                    <a:pt x="3442" y="5187"/>
                    <a:pt x="3720" y="5268"/>
                    <a:pt x="3939" y="5268"/>
                  </a:cubicBezTo>
                  <a:cubicBezTo>
                    <a:pt x="5656" y="5268"/>
                    <a:pt x="3736" y="309"/>
                    <a:pt x="3372" y="309"/>
                  </a:cubicBezTo>
                  <a:cubicBezTo>
                    <a:pt x="3370" y="309"/>
                    <a:pt x="3368" y="309"/>
                    <a:pt x="3367" y="309"/>
                  </a:cubicBezTo>
                  <a:cubicBezTo>
                    <a:pt x="3367" y="309"/>
                    <a:pt x="3024" y="1"/>
                    <a:pt x="2509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5"/>
            <p:cNvSpPr/>
            <p:nvPr/>
          </p:nvSpPr>
          <p:spPr>
            <a:xfrm>
              <a:off x="1975075" y="2410025"/>
              <a:ext cx="154600" cy="172125"/>
            </a:xfrm>
            <a:custGeom>
              <a:avLst/>
              <a:gdLst/>
              <a:ahLst/>
              <a:cxnLst/>
              <a:rect l="l" t="t" r="r" b="b"/>
              <a:pathLst>
                <a:path w="6184" h="6885" extrusionOk="0">
                  <a:moveTo>
                    <a:pt x="3367" y="573"/>
                  </a:moveTo>
                  <a:cubicBezTo>
                    <a:pt x="3367" y="573"/>
                    <a:pt x="2731" y="1"/>
                    <a:pt x="1891" y="415"/>
                  </a:cubicBezTo>
                  <a:cubicBezTo>
                    <a:pt x="832" y="936"/>
                    <a:pt x="0" y="3651"/>
                    <a:pt x="3094" y="5269"/>
                  </a:cubicBezTo>
                  <a:cubicBezTo>
                    <a:pt x="6184" y="6885"/>
                    <a:pt x="3764" y="523"/>
                    <a:pt x="3367" y="57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5"/>
            <p:cNvSpPr/>
            <p:nvPr/>
          </p:nvSpPr>
          <p:spPr>
            <a:xfrm>
              <a:off x="2008675" y="2440700"/>
              <a:ext cx="55750" cy="92925"/>
            </a:xfrm>
            <a:custGeom>
              <a:avLst/>
              <a:gdLst/>
              <a:ahLst/>
              <a:cxnLst/>
              <a:rect l="l" t="t" r="r" b="b"/>
              <a:pathLst>
                <a:path w="2230" h="3717" extrusionOk="0">
                  <a:moveTo>
                    <a:pt x="0" y="977"/>
                  </a:moveTo>
                  <a:cubicBezTo>
                    <a:pt x="0" y="977"/>
                    <a:pt x="642" y="1"/>
                    <a:pt x="1436" y="649"/>
                  </a:cubicBezTo>
                  <a:cubicBezTo>
                    <a:pt x="2229" y="1296"/>
                    <a:pt x="2059" y="1928"/>
                    <a:pt x="2059" y="1928"/>
                  </a:cubicBezTo>
                  <a:cubicBezTo>
                    <a:pt x="2059" y="1928"/>
                    <a:pt x="1461" y="1860"/>
                    <a:pt x="1583" y="2314"/>
                  </a:cubicBezTo>
                  <a:cubicBezTo>
                    <a:pt x="1707" y="2768"/>
                    <a:pt x="2131" y="3104"/>
                    <a:pt x="2131" y="3104"/>
                  </a:cubicBezTo>
                  <a:cubicBezTo>
                    <a:pt x="2131" y="3104"/>
                    <a:pt x="461" y="3716"/>
                    <a:pt x="0" y="9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5"/>
            <p:cNvSpPr/>
            <p:nvPr/>
          </p:nvSpPr>
          <p:spPr>
            <a:xfrm>
              <a:off x="1991825" y="2417825"/>
              <a:ext cx="137850" cy="164325"/>
            </a:xfrm>
            <a:custGeom>
              <a:avLst/>
              <a:gdLst/>
              <a:ahLst/>
              <a:cxnLst/>
              <a:rect l="l" t="t" r="r" b="b"/>
              <a:pathLst>
                <a:path w="5514" h="6573" extrusionOk="0">
                  <a:moveTo>
                    <a:pt x="2697" y="261"/>
                  </a:moveTo>
                  <a:cubicBezTo>
                    <a:pt x="2697" y="261"/>
                    <a:pt x="2502" y="86"/>
                    <a:pt x="2186" y="1"/>
                  </a:cubicBezTo>
                  <a:cubicBezTo>
                    <a:pt x="2361" y="719"/>
                    <a:pt x="2212" y="2600"/>
                    <a:pt x="1135" y="2272"/>
                  </a:cubicBezTo>
                  <a:cubicBezTo>
                    <a:pt x="445" y="2065"/>
                    <a:pt x="392" y="1464"/>
                    <a:pt x="476" y="961"/>
                  </a:cubicBezTo>
                  <a:cubicBezTo>
                    <a:pt x="1" y="2033"/>
                    <a:pt x="179" y="3784"/>
                    <a:pt x="2424" y="4956"/>
                  </a:cubicBezTo>
                  <a:cubicBezTo>
                    <a:pt x="5514" y="6573"/>
                    <a:pt x="3094" y="211"/>
                    <a:pt x="2697" y="26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5"/>
            <p:cNvSpPr/>
            <p:nvPr/>
          </p:nvSpPr>
          <p:spPr>
            <a:xfrm>
              <a:off x="2016850" y="2425925"/>
              <a:ext cx="20125" cy="13550"/>
            </a:xfrm>
            <a:custGeom>
              <a:avLst/>
              <a:gdLst/>
              <a:ahLst/>
              <a:cxnLst/>
              <a:rect l="l" t="t" r="r" b="b"/>
              <a:pathLst>
                <a:path w="805" h="542" extrusionOk="0">
                  <a:moveTo>
                    <a:pt x="592" y="1"/>
                  </a:moveTo>
                  <a:cubicBezTo>
                    <a:pt x="508" y="1"/>
                    <a:pt x="404" y="30"/>
                    <a:pt x="302" y="89"/>
                  </a:cubicBezTo>
                  <a:cubicBezTo>
                    <a:pt x="110" y="200"/>
                    <a:pt x="1" y="373"/>
                    <a:pt x="56" y="472"/>
                  </a:cubicBezTo>
                  <a:cubicBezTo>
                    <a:pt x="81" y="519"/>
                    <a:pt x="138" y="542"/>
                    <a:pt x="211" y="542"/>
                  </a:cubicBezTo>
                  <a:cubicBezTo>
                    <a:pt x="294" y="542"/>
                    <a:pt x="399" y="512"/>
                    <a:pt x="502" y="452"/>
                  </a:cubicBezTo>
                  <a:cubicBezTo>
                    <a:pt x="694" y="343"/>
                    <a:pt x="805" y="171"/>
                    <a:pt x="749" y="69"/>
                  </a:cubicBezTo>
                  <a:cubicBezTo>
                    <a:pt x="723" y="24"/>
                    <a:pt x="666" y="1"/>
                    <a:pt x="59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5"/>
            <p:cNvSpPr/>
            <p:nvPr/>
          </p:nvSpPr>
          <p:spPr>
            <a:xfrm>
              <a:off x="2021525" y="2450700"/>
              <a:ext cx="47000" cy="64450"/>
            </a:xfrm>
            <a:custGeom>
              <a:avLst/>
              <a:gdLst/>
              <a:ahLst/>
              <a:cxnLst/>
              <a:rect l="l" t="t" r="r" b="b"/>
              <a:pathLst>
                <a:path w="1880" h="2578" extrusionOk="0">
                  <a:moveTo>
                    <a:pt x="424" y="0"/>
                  </a:moveTo>
                  <a:cubicBezTo>
                    <a:pt x="385" y="0"/>
                    <a:pt x="348" y="3"/>
                    <a:pt x="313" y="9"/>
                  </a:cubicBezTo>
                  <a:cubicBezTo>
                    <a:pt x="105" y="42"/>
                    <a:pt x="0" y="145"/>
                    <a:pt x="13" y="159"/>
                  </a:cubicBezTo>
                  <a:cubicBezTo>
                    <a:pt x="14" y="162"/>
                    <a:pt x="18" y="163"/>
                    <a:pt x="24" y="163"/>
                  </a:cubicBezTo>
                  <a:cubicBezTo>
                    <a:pt x="57" y="163"/>
                    <a:pt x="153" y="127"/>
                    <a:pt x="290" y="127"/>
                  </a:cubicBezTo>
                  <a:cubicBezTo>
                    <a:pt x="300" y="127"/>
                    <a:pt x="310" y="127"/>
                    <a:pt x="320" y="128"/>
                  </a:cubicBezTo>
                  <a:cubicBezTo>
                    <a:pt x="500" y="130"/>
                    <a:pt x="730" y="217"/>
                    <a:pt x="908" y="379"/>
                  </a:cubicBezTo>
                  <a:cubicBezTo>
                    <a:pt x="1090" y="536"/>
                    <a:pt x="1216" y="748"/>
                    <a:pt x="1297" y="916"/>
                  </a:cubicBezTo>
                  <a:cubicBezTo>
                    <a:pt x="1379" y="1083"/>
                    <a:pt x="1422" y="1204"/>
                    <a:pt x="1422" y="1204"/>
                  </a:cubicBezTo>
                  <a:cubicBezTo>
                    <a:pt x="1422" y="1204"/>
                    <a:pt x="1425" y="1211"/>
                    <a:pt x="1439" y="1245"/>
                  </a:cubicBezTo>
                  <a:cubicBezTo>
                    <a:pt x="1439" y="1245"/>
                    <a:pt x="1442" y="1245"/>
                    <a:pt x="1443" y="1248"/>
                  </a:cubicBezTo>
                  <a:cubicBezTo>
                    <a:pt x="1445" y="1249"/>
                    <a:pt x="1446" y="1252"/>
                    <a:pt x="1443" y="1255"/>
                  </a:cubicBezTo>
                  <a:cubicBezTo>
                    <a:pt x="1458" y="1255"/>
                    <a:pt x="1394" y="1266"/>
                    <a:pt x="1352" y="1281"/>
                  </a:cubicBezTo>
                  <a:cubicBezTo>
                    <a:pt x="1308" y="1295"/>
                    <a:pt x="1260" y="1316"/>
                    <a:pt x="1211" y="1345"/>
                  </a:cubicBezTo>
                  <a:cubicBezTo>
                    <a:pt x="1018" y="1451"/>
                    <a:pt x="860" y="1743"/>
                    <a:pt x="962" y="2005"/>
                  </a:cubicBezTo>
                  <a:cubicBezTo>
                    <a:pt x="1012" y="2129"/>
                    <a:pt x="1100" y="2206"/>
                    <a:pt x="1172" y="2270"/>
                  </a:cubicBezTo>
                  <a:cubicBezTo>
                    <a:pt x="1244" y="2332"/>
                    <a:pt x="1310" y="2388"/>
                    <a:pt x="1367" y="2436"/>
                  </a:cubicBezTo>
                  <a:cubicBezTo>
                    <a:pt x="1472" y="2522"/>
                    <a:pt x="1547" y="2577"/>
                    <a:pt x="1568" y="2577"/>
                  </a:cubicBezTo>
                  <a:cubicBezTo>
                    <a:pt x="1570" y="2577"/>
                    <a:pt x="1572" y="2577"/>
                    <a:pt x="1573" y="2576"/>
                  </a:cubicBezTo>
                  <a:cubicBezTo>
                    <a:pt x="1586" y="2562"/>
                    <a:pt x="1530" y="2482"/>
                    <a:pt x="1435" y="2364"/>
                  </a:cubicBezTo>
                  <a:cubicBezTo>
                    <a:pt x="1352" y="2244"/>
                    <a:pt x="1179" y="2092"/>
                    <a:pt x="1133" y="1941"/>
                  </a:cubicBezTo>
                  <a:cubicBezTo>
                    <a:pt x="1095" y="1787"/>
                    <a:pt x="1207" y="1616"/>
                    <a:pt x="1328" y="1571"/>
                  </a:cubicBezTo>
                  <a:cubicBezTo>
                    <a:pt x="1359" y="1557"/>
                    <a:pt x="1389" y="1547"/>
                    <a:pt x="1421" y="1540"/>
                  </a:cubicBezTo>
                  <a:cubicBezTo>
                    <a:pt x="1456" y="1532"/>
                    <a:pt x="1459" y="1530"/>
                    <a:pt x="1543" y="1528"/>
                  </a:cubicBezTo>
                  <a:cubicBezTo>
                    <a:pt x="1677" y="1535"/>
                    <a:pt x="1812" y="1564"/>
                    <a:pt x="1879" y="1571"/>
                  </a:cubicBezTo>
                  <a:cubicBezTo>
                    <a:pt x="1715" y="1151"/>
                    <a:pt x="1688" y="1083"/>
                    <a:pt x="1688" y="1083"/>
                  </a:cubicBezTo>
                  <a:cubicBezTo>
                    <a:pt x="1688" y="1083"/>
                    <a:pt x="1636" y="959"/>
                    <a:pt x="1532" y="781"/>
                  </a:cubicBezTo>
                  <a:cubicBezTo>
                    <a:pt x="1431" y="604"/>
                    <a:pt x="1264" y="370"/>
                    <a:pt x="1032" y="209"/>
                  </a:cubicBezTo>
                  <a:cubicBezTo>
                    <a:pt x="844" y="72"/>
                    <a:pt x="614" y="0"/>
                    <a:pt x="42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5"/>
            <p:cNvSpPr/>
            <p:nvPr/>
          </p:nvSpPr>
          <p:spPr>
            <a:xfrm>
              <a:off x="2450450" y="2417250"/>
              <a:ext cx="141525" cy="131600"/>
            </a:xfrm>
            <a:custGeom>
              <a:avLst/>
              <a:gdLst/>
              <a:ahLst/>
              <a:cxnLst/>
              <a:rect l="l" t="t" r="r" b="b"/>
              <a:pathLst>
                <a:path w="5661" h="5264" extrusionOk="0">
                  <a:moveTo>
                    <a:pt x="3160" y="1"/>
                  </a:moveTo>
                  <a:cubicBezTo>
                    <a:pt x="2646" y="1"/>
                    <a:pt x="2303" y="307"/>
                    <a:pt x="2303" y="307"/>
                  </a:cubicBezTo>
                  <a:cubicBezTo>
                    <a:pt x="2301" y="307"/>
                    <a:pt x="2300" y="307"/>
                    <a:pt x="2298" y="307"/>
                  </a:cubicBezTo>
                  <a:cubicBezTo>
                    <a:pt x="1936" y="307"/>
                    <a:pt x="0" y="5264"/>
                    <a:pt x="1720" y="5264"/>
                  </a:cubicBezTo>
                  <a:cubicBezTo>
                    <a:pt x="1939" y="5264"/>
                    <a:pt x="2217" y="5184"/>
                    <a:pt x="2565" y="5003"/>
                  </a:cubicBezTo>
                  <a:cubicBezTo>
                    <a:pt x="5661" y="3394"/>
                    <a:pt x="4837" y="676"/>
                    <a:pt x="3781" y="152"/>
                  </a:cubicBezTo>
                  <a:cubicBezTo>
                    <a:pt x="3557" y="41"/>
                    <a:pt x="3347" y="1"/>
                    <a:pt x="3160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5"/>
            <p:cNvSpPr/>
            <p:nvPr/>
          </p:nvSpPr>
          <p:spPr>
            <a:xfrm>
              <a:off x="2437200" y="2410675"/>
              <a:ext cx="154775" cy="171875"/>
            </a:xfrm>
            <a:custGeom>
              <a:avLst/>
              <a:gdLst/>
              <a:ahLst/>
              <a:cxnLst/>
              <a:rect l="l" t="t" r="r" b="b"/>
              <a:pathLst>
                <a:path w="6191" h="6875" extrusionOk="0">
                  <a:moveTo>
                    <a:pt x="2833" y="570"/>
                  </a:moveTo>
                  <a:cubicBezTo>
                    <a:pt x="2833" y="570"/>
                    <a:pt x="3471" y="0"/>
                    <a:pt x="4311" y="415"/>
                  </a:cubicBezTo>
                  <a:cubicBezTo>
                    <a:pt x="5367" y="939"/>
                    <a:pt x="6191" y="3657"/>
                    <a:pt x="3095" y="5266"/>
                  </a:cubicBezTo>
                  <a:cubicBezTo>
                    <a:pt x="0" y="6874"/>
                    <a:pt x="2439" y="520"/>
                    <a:pt x="2833" y="57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5"/>
            <p:cNvSpPr/>
            <p:nvPr/>
          </p:nvSpPr>
          <p:spPr>
            <a:xfrm>
              <a:off x="2502775" y="2441425"/>
              <a:ext cx="55750" cy="92900"/>
            </a:xfrm>
            <a:custGeom>
              <a:avLst/>
              <a:gdLst/>
              <a:ahLst/>
              <a:cxnLst/>
              <a:rect l="l" t="t" r="r" b="b"/>
              <a:pathLst>
                <a:path w="2230" h="3716" extrusionOk="0">
                  <a:moveTo>
                    <a:pt x="2230" y="978"/>
                  </a:moveTo>
                  <a:cubicBezTo>
                    <a:pt x="2230" y="978"/>
                    <a:pt x="1591" y="0"/>
                    <a:pt x="795" y="647"/>
                  </a:cubicBezTo>
                  <a:cubicBezTo>
                    <a:pt x="1" y="1291"/>
                    <a:pt x="169" y="1923"/>
                    <a:pt x="169" y="1923"/>
                  </a:cubicBezTo>
                  <a:cubicBezTo>
                    <a:pt x="169" y="1923"/>
                    <a:pt x="768" y="1858"/>
                    <a:pt x="643" y="2312"/>
                  </a:cubicBezTo>
                  <a:cubicBezTo>
                    <a:pt x="519" y="2765"/>
                    <a:pt x="93" y="3099"/>
                    <a:pt x="93" y="3099"/>
                  </a:cubicBezTo>
                  <a:cubicBezTo>
                    <a:pt x="93" y="3099"/>
                    <a:pt x="1762" y="3716"/>
                    <a:pt x="2230" y="97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5"/>
            <p:cNvSpPr/>
            <p:nvPr/>
          </p:nvSpPr>
          <p:spPr>
            <a:xfrm>
              <a:off x="2450450" y="2418400"/>
              <a:ext cx="124850" cy="130450"/>
            </a:xfrm>
            <a:custGeom>
              <a:avLst/>
              <a:gdLst/>
              <a:ahLst/>
              <a:cxnLst/>
              <a:rect l="l" t="t" r="r" b="b"/>
              <a:pathLst>
                <a:path w="4994" h="5218" extrusionOk="0">
                  <a:moveTo>
                    <a:pt x="2814" y="0"/>
                  </a:moveTo>
                  <a:lnTo>
                    <a:pt x="2814" y="0"/>
                  </a:lnTo>
                  <a:cubicBezTo>
                    <a:pt x="2499" y="86"/>
                    <a:pt x="2303" y="261"/>
                    <a:pt x="2303" y="261"/>
                  </a:cubicBezTo>
                  <a:cubicBezTo>
                    <a:pt x="2301" y="261"/>
                    <a:pt x="2300" y="261"/>
                    <a:pt x="2298" y="261"/>
                  </a:cubicBezTo>
                  <a:cubicBezTo>
                    <a:pt x="1936" y="261"/>
                    <a:pt x="0" y="5218"/>
                    <a:pt x="1721" y="5218"/>
                  </a:cubicBezTo>
                  <a:cubicBezTo>
                    <a:pt x="1940" y="5218"/>
                    <a:pt x="2218" y="5138"/>
                    <a:pt x="2566" y="4957"/>
                  </a:cubicBezTo>
                  <a:cubicBezTo>
                    <a:pt x="4813" y="3790"/>
                    <a:pt x="4993" y="2040"/>
                    <a:pt x="4522" y="967"/>
                  </a:cubicBezTo>
                  <a:lnTo>
                    <a:pt x="4522" y="967"/>
                  </a:lnTo>
                  <a:cubicBezTo>
                    <a:pt x="4605" y="1469"/>
                    <a:pt x="4551" y="2070"/>
                    <a:pt x="3860" y="2276"/>
                  </a:cubicBezTo>
                  <a:cubicBezTo>
                    <a:pt x="3776" y="2302"/>
                    <a:pt x="3697" y="2314"/>
                    <a:pt x="3624" y="2314"/>
                  </a:cubicBezTo>
                  <a:cubicBezTo>
                    <a:pt x="2761" y="2314"/>
                    <a:pt x="2651" y="663"/>
                    <a:pt x="281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5"/>
            <p:cNvSpPr/>
            <p:nvPr/>
          </p:nvSpPr>
          <p:spPr>
            <a:xfrm>
              <a:off x="2530350" y="2426600"/>
              <a:ext cx="20025" cy="13575"/>
            </a:xfrm>
            <a:custGeom>
              <a:avLst/>
              <a:gdLst/>
              <a:ahLst/>
              <a:cxnLst/>
              <a:rect l="l" t="t" r="r" b="b"/>
              <a:pathLst>
                <a:path w="801" h="543" extrusionOk="0">
                  <a:moveTo>
                    <a:pt x="210" y="1"/>
                  </a:moveTo>
                  <a:cubicBezTo>
                    <a:pt x="138" y="1"/>
                    <a:pt x="82" y="23"/>
                    <a:pt x="56" y="69"/>
                  </a:cubicBezTo>
                  <a:cubicBezTo>
                    <a:pt x="1" y="169"/>
                    <a:pt x="111" y="343"/>
                    <a:pt x="301" y="452"/>
                  </a:cubicBezTo>
                  <a:cubicBezTo>
                    <a:pt x="403" y="512"/>
                    <a:pt x="507" y="543"/>
                    <a:pt x="591" y="543"/>
                  </a:cubicBezTo>
                  <a:cubicBezTo>
                    <a:pt x="664" y="543"/>
                    <a:pt x="721" y="519"/>
                    <a:pt x="747" y="472"/>
                  </a:cubicBezTo>
                  <a:cubicBezTo>
                    <a:pt x="801" y="373"/>
                    <a:pt x="691" y="200"/>
                    <a:pt x="501" y="89"/>
                  </a:cubicBezTo>
                  <a:cubicBezTo>
                    <a:pt x="398" y="31"/>
                    <a:pt x="294" y="1"/>
                    <a:pt x="2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5"/>
            <p:cNvSpPr/>
            <p:nvPr/>
          </p:nvSpPr>
          <p:spPr>
            <a:xfrm>
              <a:off x="2498500" y="2451300"/>
              <a:ext cx="47075" cy="64425"/>
            </a:xfrm>
            <a:custGeom>
              <a:avLst/>
              <a:gdLst/>
              <a:ahLst/>
              <a:cxnLst/>
              <a:rect l="l" t="t" r="r" b="b"/>
              <a:pathLst>
                <a:path w="1883" h="2577" extrusionOk="0">
                  <a:moveTo>
                    <a:pt x="1453" y="1"/>
                  </a:moveTo>
                  <a:cubicBezTo>
                    <a:pt x="1264" y="1"/>
                    <a:pt x="1036" y="72"/>
                    <a:pt x="849" y="209"/>
                  </a:cubicBezTo>
                  <a:cubicBezTo>
                    <a:pt x="619" y="368"/>
                    <a:pt x="449" y="603"/>
                    <a:pt x="348" y="780"/>
                  </a:cubicBezTo>
                  <a:cubicBezTo>
                    <a:pt x="244" y="958"/>
                    <a:pt x="192" y="1081"/>
                    <a:pt x="192" y="1081"/>
                  </a:cubicBezTo>
                  <a:cubicBezTo>
                    <a:pt x="192" y="1081"/>
                    <a:pt x="165" y="1150"/>
                    <a:pt x="1" y="1570"/>
                  </a:cubicBezTo>
                  <a:cubicBezTo>
                    <a:pt x="68" y="1563"/>
                    <a:pt x="203" y="1534"/>
                    <a:pt x="337" y="1528"/>
                  </a:cubicBezTo>
                  <a:cubicBezTo>
                    <a:pt x="421" y="1530"/>
                    <a:pt x="424" y="1536"/>
                    <a:pt x="459" y="1541"/>
                  </a:cubicBezTo>
                  <a:cubicBezTo>
                    <a:pt x="491" y="1548"/>
                    <a:pt x="521" y="1557"/>
                    <a:pt x="552" y="1571"/>
                  </a:cubicBezTo>
                  <a:cubicBezTo>
                    <a:pt x="673" y="1617"/>
                    <a:pt x="785" y="1787"/>
                    <a:pt x="744" y="1943"/>
                  </a:cubicBezTo>
                  <a:cubicBezTo>
                    <a:pt x="700" y="2094"/>
                    <a:pt x="526" y="2247"/>
                    <a:pt x="444" y="2364"/>
                  </a:cubicBezTo>
                  <a:cubicBezTo>
                    <a:pt x="351" y="2482"/>
                    <a:pt x="296" y="2562"/>
                    <a:pt x="308" y="2575"/>
                  </a:cubicBezTo>
                  <a:cubicBezTo>
                    <a:pt x="310" y="2576"/>
                    <a:pt x="311" y="2576"/>
                    <a:pt x="314" y="2576"/>
                  </a:cubicBezTo>
                  <a:cubicBezTo>
                    <a:pt x="336" y="2576"/>
                    <a:pt x="410" y="2522"/>
                    <a:pt x="515" y="2435"/>
                  </a:cubicBezTo>
                  <a:cubicBezTo>
                    <a:pt x="572" y="2388"/>
                    <a:pt x="637" y="2331"/>
                    <a:pt x="711" y="2269"/>
                  </a:cubicBezTo>
                  <a:cubicBezTo>
                    <a:pt x="782" y="2205"/>
                    <a:pt x="869" y="2128"/>
                    <a:pt x="921" y="2004"/>
                  </a:cubicBezTo>
                  <a:cubicBezTo>
                    <a:pt x="1024" y="1742"/>
                    <a:pt x="868" y="1450"/>
                    <a:pt x="671" y="1343"/>
                  </a:cubicBezTo>
                  <a:cubicBezTo>
                    <a:pt x="623" y="1315"/>
                    <a:pt x="577" y="1294"/>
                    <a:pt x="530" y="1279"/>
                  </a:cubicBezTo>
                  <a:cubicBezTo>
                    <a:pt x="494" y="1266"/>
                    <a:pt x="439" y="1255"/>
                    <a:pt x="439" y="1255"/>
                  </a:cubicBezTo>
                  <a:lnTo>
                    <a:pt x="439" y="1255"/>
                  </a:lnTo>
                  <a:cubicBezTo>
                    <a:pt x="439" y="1255"/>
                    <a:pt x="439" y="1255"/>
                    <a:pt x="441" y="1255"/>
                  </a:cubicBezTo>
                  <a:cubicBezTo>
                    <a:pt x="437" y="1251"/>
                    <a:pt x="438" y="1249"/>
                    <a:pt x="441" y="1248"/>
                  </a:cubicBezTo>
                  <a:cubicBezTo>
                    <a:pt x="442" y="1244"/>
                    <a:pt x="444" y="1244"/>
                    <a:pt x="444" y="1244"/>
                  </a:cubicBezTo>
                  <a:cubicBezTo>
                    <a:pt x="458" y="1210"/>
                    <a:pt x="462" y="1202"/>
                    <a:pt x="462" y="1202"/>
                  </a:cubicBezTo>
                  <a:cubicBezTo>
                    <a:pt x="462" y="1202"/>
                    <a:pt x="506" y="1081"/>
                    <a:pt x="586" y="915"/>
                  </a:cubicBezTo>
                  <a:cubicBezTo>
                    <a:pt x="669" y="747"/>
                    <a:pt x="794" y="536"/>
                    <a:pt x="976" y="380"/>
                  </a:cubicBezTo>
                  <a:cubicBezTo>
                    <a:pt x="1154" y="219"/>
                    <a:pt x="1383" y="132"/>
                    <a:pt x="1562" y="128"/>
                  </a:cubicBezTo>
                  <a:cubicBezTo>
                    <a:pt x="1573" y="127"/>
                    <a:pt x="1582" y="127"/>
                    <a:pt x="1592" y="127"/>
                  </a:cubicBezTo>
                  <a:cubicBezTo>
                    <a:pt x="1731" y="127"/>
                    <a:pt x="1828" y="166"/>
                    <a:pt x="1860" y="166"/>
                  </a:cubicBezTo>
                  <a:cubicBezTo>
                    <a:pt x="1866" y="166"/>
                    <a:pt x="1870" y="165"/>
                    <a:pt x="1871" y="162"/>
                  </a:cubicBezTo>
                  <a:cubicBezTo>
                    <a:pt x="1883" y="148"/>
                    <a:pt x="1779" y="42"/>
                    <a:pt x="1570" y="11"/>
                  </a:cubicBezTo>
                  <a:cubicBezTo>
                    <a:pt x="1533" y="4"/>
                    <a:pt x="1494" y="1"/>
                    <a:pt x="145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5"/>
            <p:cNvSpPr/>
            <p:nvPr/>
          </p:nvSpPr>
          <p:spPr>
            <a:xfrm>
              <a:off x="2020200" y="2157225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7" y="1"/>
                  </a:moveTo>
                  <a:cubicBezTo>
                    <a:pt x="5201" y="1"/>
                    <a:pt x="0" y="4575"/>
                    <a:pt x="980" y="9673"/>
                  </a:cubicBezTo>
                  <a:cubicBezTo>
                    <a:pt x="1162" y="10614"/>
                    <a:pt x="1467" y="11532"/>
                    <a:pt x="1570" y="12487"/>
                  </a:cubicBezTo>
                  <a:cubicBezTo>
                    <a:pt x="1646" y="13178"/>
                    <a:pt x="1690" y="13931"/>
                    <a:pt x="1768" y="14688"/>
                  </a:cubicBezTo>
                  <a:cubicBezTo>
                    <a:pt x="1925" y="16191"/>
                    <a:pt x="2225" y="17715"/>
                    <a:pt x="3210" y="18813"/>
                  </a:cubicBezTo>
                  <a:cubicBezTo>
                    <a:pt x="4089" y="19794"/>
                    <a:pt x="4864" y="20554"/>
                    <a:pt x="6090" y="21129"/>
                  </a:cubicBezTo>
                  <a:cubicBezTo>
                    <a:pt x="7583" y="21831"/>
                    <a:pt x="9214" y="22497"/>
                    <a:pt x="10890" y="22500"/>
                  </a:cubicBezTo>
                  <a:cubicBezTo>
                    <a:pt x="10891" y="22500"/>
                    <a:pt x="10892" y="22500"/>
                    <a:pt x="10893" y="22500"/>
                  </a:cubicBezTo>
                  <a:cubicBezTo>
                    <a:pt x="12619" y="22500"/>
                    <a:pt x="14495" y="21335"/>
                    <a:pt x="15969" y="20527"/>
                  </a:cubicBezTo>
                  <a:cubicBezTo>
                    <a:pt x="16924" y="19999"/>
                    <a:pt x="17932" y="19492"/>
                    <a:pt x="18470" y="18513"/>
                  </a:cubicBezTo>
                  <a:cubicBezTo>
                    <a:pt x="18969" y="17599"/>
                    <a:pt x="19177" y="16560"/>
                    <a:pt x="19375" y="15549"/>
                  </a:cubicBezTo>
                  <a:cubicBezTo>
                    <a:pt x="19512" y="14844"/>
                    <a:pt x="19617" y="14076"/>
                    <a:pt x="19620" y="13354"/>
                  </a:cubicBezTo>
                  <a:cubicBezTo>
                    <a:pt x="19624" y="12742"/>
                    <a:pt x="19653" y="12154"/>
                    <a:pt x="19729" y="11546"/>
                  </a:cubicBezTo>
                  <a:cubicBezTo>
                    <a:pt x="19909" y="10140"/>
                    <a:pt x="20223" y="8722"/>
                    <a:pt x="20058" y="7299"/>
                  </a:cubicBezTo>
                  <a:cubicBezTo>
                    <a:pt x="19889" y="5852"/>
                    <a:pt x="18992" y="4368"/>
                    <a:pt x="18043" y="3320"/>
                  </a:cubicBezTo>
                  <a:cubicBezTo>
                    <a:pt x="16028" y="1097"/>
                    <a:pt x="13001" y="150"/>
                    <a:pt x="10157" y="9"/>
                  </a:cubicBezTo>
                  <a:cubicBezTo>
                    <a:pt x="10044" y="4"/>
                    <a:pt x="9930" y="1"/>
                    <a:pt x="9817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5"/>
            <p:cNvSpPr/>
            <p:nvPr/>
          </p:nvSpPr>
          <p:spPr>
            <a:xfrm>
              <a:off x="2020200" y="2157225"/>
              <a:ext cx="505550" cy="562500"/>
            </a:xfrm>
            <a:custGeom>
              <a:avLst/>
              <a:gdLst/>
              <a:ahLst/>
              <a:cxnLst/>
              <a:rect l="l" t="t" r="r" b="b"/>
              <a:pathLst>
                <a:path w="20222" h="22500" extrusionOk="0">
                  <a:moveTo>
                    <a:pt x="9817" y="1"/>
                  </a:moveTo>
                  <a:cubicBezTo>
                    <a:pt x="5201" y="1"/>
                    <a:pt x="0" y="4575"/>
                    <a:pt x="980" y="9673"/>
                  </a:cubicBezTo>
                  <a:cubicBezTo>
                    <a:pt x="1162" y="10614"/>
                    <a:pt x="1467" y="11532"/>
                    <a:pt x="1570" y="12487"/>
                  </a:cubicBezTo>
                  <a:cubicBezTo>
                    <a:pt x="1646" y="13178"/>
                    <a:pt x="1690" y="13931"/>
                    <a:pt x="1768" y="14688"/>
                  </a:cubicBezTo>
                  <a:cubicBezTo>
                    <a:pt x="1925" y="16191"/>
                    <a:pt x="2225" y="17715"/>
                    <a:pt x="3210" y="18813"/>
                  </a:cubicBezTo>
                  <a:cubicBezTo>
                    <a:pt x="4089" y="19794"/>
                    <a:pt x="4864" y="20554"/>
                    <a:pt x="6090" y="21129"/>
                  </a:cubicBezTo>
                  <a:cubicBezTo>
                    <a:pt x="7583" y="21831"/>
                    <a:pt x="9214" y="22497"/>
                    <a:pt x="10890" y="22500"/>
                  </a:cubicBezTo>
                  <a:cubicBezTo>
                    <a:pt x="10891" y="22500"/>
                    <a:pt x="10892" y="22500"/>
                    <a:pt x="10893" y="22500"/>
                  </a:cubicBezTo>
                  <a:cubicBezTo>
                    <a:pt x="12619" y="22500"/>
                    <a:pt x="14579" y="21477"/>
                    <a:pt x="16051" y="20666"/>
                  </a:cubicBezTo>
                  <a:cubicBezTo>
                    <a:pt x="17006" y="20140"/>
                    <a:pt x="17930" y="19492"/>
                    <a:pt x="18467" y="18511"/>
                  </a:cubicBezTo>
                  <a:cubicBezTo>
                    <a:pt x="18968" y="17599"/>
                    <a:pt x="19176" y="16560"/>
                    <a:pt x="19374" y="15549"/>
                  </a:cubicBezTo>
                  <a:cubicBezTo>
                    <a:pt x="19510" y="14844"/>
                    <a:pt x="19616" y="14076"/>
                    <a:pt x="19618" y="13354"/>
                  </a:cubicBezTo>
                  <a:cubicBezTo>
                    <a:pt x="19623" y="12742"/>
                    <a:pt x="19651" y="12154"/>
                    <a:pt x="19727" y="11546"/>
                  </a:cubicBezTo>
                  <a:cubicBezTo>
                    <a:pt x="19907" y="10140"/>
                    <a:pt x="20222" y="8722"/>
                    <a:pt x="20057" y="7299"/>
                  </a:cubicBezTo>
                  <a:cubicBezTo>
                    <a:pt x="19887" y="5852"/>
                    <a:pt x="18991" y="4368"/>
                    <a:pt x="18040" y="3320"/>
                  </a:cubicBezTo>
                  <a:cubicBezTo>
                    <a:pt x="16028" y="1097"/>
                    <a:pt x="13001" y="150"/>
                    <a:pt x="10157" y="9"/>
                  </a:cubicBezTo>
                  <a:cubicBezTo>
                    <a:pt x="10044" y="4"/>
                    <a:pt x="9930" y="1"/>
                    <a:pt x="9817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5"/>
            <p:cNvSpPr/>
            <p:nvPr/>
          </p:nvSpPr>
          <p:spPr>
            <a:xfrm>
              <a:off x="2039675" y="2322950"/>
              <a:ext cx="459400" cy="396775"/>
            </a:xfrm>
            <a:custGeom>
              <a:avLst/>
              <a:gdLst/>
              <a:ahLst/>
              <a:cxnLst/>
              <a:rect l="l" t="t" r="r" b="b"/>
              <a:pathLst>
                <a:path w="18376" h="15871" extrusionOk="0">
                  <a:moveTo>
                    <a:pt x="326" y="1"/>
                  </a:moveTo>
                  <a:cubicBezTo>
                    <a:pt x="64" y="969"/>
                    <a:pt x="0" y="1994"/>
                    <a:pt x="201" y="3041"/>
                  </a:cubicBezTo>
                  <a:cubicBezTo>
                    <a:pt x="383" y="3983"/>
                    <a:pt x="686" y="4902"/>
                    <a:pt x="791" y="5857"/>
                  </a:cubicBezTo>
                  <a:cubicBezTo>
                    <a:pt x="868" y="6549"/>
                    <a:pt x="911" y="7302"/>
                    <a:pt x="989" y="8059"/>
                  </a:cubicBezTo>
                  <a:cubicBezTo>
                    <a:pt x="1146" y="9563"/>
                    <a:pt x="1446" y="11086"/>
                    <a:pt x="2430" y="12184"/>
                  </a:cubicBezTo>
                  <a:cubicBezTo>
                    <a:pt x="3310" y="13165"/>
                    <a:pt x="4085" y="13926"/>
                    <a:pt x="5311" y="14500"/>
                  </a:cubicBezTo>
                  <a:cubicBezTo>
                    <a:pt x="6804" y="15202"/>
                    <a:pt x="8435" y="15869"/>
                    <a:pt x="10109" y="15871"/>
                  </a:cubicBezTo>
                  <a:cubicBezTo>
                    <a:pt x="10111" y="15871"/>
                    <a:pt x="10112" y="15871"/>
                    <a:pt x="10113" y="15871"/>
                  </a:cubicBezTo>
                  <a:cubicBezTo>
                    <a:pt x="11840" y="15871"/>
                    <a:pt x="13800" y="14848"/>
                    <a:pt x="15272" y="14037"/>
                  </a:cubicBezTo>
                  <a:cubicBezTo>
                    <a:pt x="16227" y="13511"/>
                    <a:pt x="17151" y="12863"/>
                    <a:pt x="17688" y="11884"/>
                  </a:cubicBezTo>
                  <a:cubicBezTo>
                    <a:pt x="18015" y="11283"/>
                    <a:pt x="18219" y="10631"/>
                    <a:pt x="18375" y="9965"/>
                  </a:cubicBezTo>
                  <a:lnTo>
                    <a:pt x="18375" y="9965"/>
                  </a:lnTo>
                  <a:cubicBezTo>
                    <a:pt x="18232" y="10526"/>
                    <a:pt x="18044" y="11074"/>
                    <a:pt x="17765" y="11580"/>
                  </a:cubicBezTo>
                  <a:cubicBezTo>
                    <a:pt x="17228" y="12561"/>
                    <a:pt x="16304" y="13210"/>
                    <a:pt x="15348" y="13735"/>
                  </a:cubicBezTo>
                  <a:cubicBezTo>
                    <a:pt x="13875" y="14546"/>
                    <a:pt x="11920" y="15567"/>
                    <a:pt x="10193" y="15567"/>
                  </a:cubicBezTo>
                  <a:cubicBezTo>
                    <a:pt x="10191" y="15567"/>
                    <a:pt x="10189" y="15567"/>
                    <a:pt x="10186" y="15567"/>
                  </a:cubicBezTo>
                  <a:cubicBezTo>
                    <a:pt x="8511" y="15566"/>
                    <a:pt x="6881" y="14898"/>
                    <a:pt x="5388" y="14198"/>
                  </a:cubicBezTo>
                  <a:cubicBezTo>
                    <a:pt x="4162" y="13623"/>
                    <a:pt x="3388" y="12861"/>
                    <a:pt x="2507" y="11881"/>
                  </a:cubicBezTo>
                  <a:cubicBezTo>
                    <a:pt x="1523" y="10785"/>
                    <a:pt x="1223" y="9262"/>
                    <a:pt x="1066" y="7757"/>
                  </a:cubicBezTo>
                  <a:cubicBezTo>
                    <a:pt x="985" y="6998"/>
                    <a:pt x="944" y="6247"/>
                    <a:pt x="868" y="5554"/>
                  </a:cubicBezTo>
                  <a:cubicBezTo>
                    <a:pt x="763" y="4598"/>
                    <a:pt x="458" y="3680"/>
                    <a:pt x="278" y="2739"/>
                  </a:cubicBezTo>
                  <a:cubicBezTo>
                    <a:pt x="98" y="1800"/>
                    <a:pt x="130" y="878"/>
                    <a:pt x="326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5"/>
            <p:cNvSpPr/>
            <p:nvPr/>
          </p:nvSpPr>
          <p:spPr>
            <a:xfrm>
              <a:off x="2052625" y="2518975"/>
              <a:ext cx="136100" cy="90475"/>
            </a:xfrm>
            <a:custGeom>
              <a:avLst/>
              <a:gdLst/>
              <a:ahLst/>
              <a:cxnLst/>
              <a:rect l="l" t="t" r="r" b="b"/>
              <a:pathLst>
                <a:path w="5444" h="3619" extrusionOk="0">
                  <a:moveTo>
                    <a:pt x="1458" y="0"/>
                  </a:moveTo>
                  <a:cubicBezTo>
                    <a:pt x="1458" y="0"/>
                    <a:pt x="0" y="372"/>
                    <a:pt x="1162" y="2171"/>
                  </a:cubicBezTo>
                  <a:cubicBezTo>
                    <a:pt x="2098" y="3618"/>
                    <a:pt x="2729" y="3412"/>
                    <a:pt x="3211" y="3378"/>
                  </a:cubicBezTo>
                  <a:cubicBezTo>
                    <a:pt x="4090" y="3319"/>
                    <a:pt x="5439" y="2658"/>
                    <a:pt x="5441" y="1452"/>
                  </a:cubicBezTo>
                  <a:cubicBezTo>
                    <a:pt x="5443" y="245"/>
                    <a:pt x="3274" y="1"/>
                    <a:pt x="14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5"/>
            <p:cNvSpPr/>
            <p:nvPr/>
          </p:nvSpPr>
          <p:spPr>
            <a:xfrm>
              <a:off x="2364525" y="2497675"/>
              <a:ext cx="146850" cy="111125"/>
            </a:xfrm>
            <a:custGeom>
              <a:avLst/>
              <a:gdLst/>
              <a:ahLst/>
              <a:cxnLst/>
              <a:rect l="l" t="t" r="r" b="b"/>
              <a:pathLst>
                <a:path w="5874" h="4445" extrusionOk="0">
                  <a:moveTo>
                    <a:pt x="1202" y="1369"/>
                  </a:moveTo>
                  <a:cubicBezTo>
                    <a:pt x="1202" y="1369"/>
                    <a:pt x="1" y="2297"/>
                    <a:pt x="1750" y="3487"/>
                  </a:cubicBezTo>
                  <a:cubicBezTo>
                    <a:pt x="3159" y="4445"/>
                    <a:pt x="3662" y="4002"/>
                    <a:pt x="4095" y="3780"/>
                  </a:cubicBezTo>
                  <a:cubicBezTo>
                    <a:pt x="4883" y="3374"/>
                    <a:pt x="5874" y="2226"/>
                    <a:pt x="5420" y="1112"/>
                  </a:cubicBezTo>
                  <a:cubicBezTo>
                    <a:pt x="4964" y="1"/>
                    <a:pt x="2876" y="643"/>
                    <a:pt x="1202" y="136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5"/>
            <p:cNvSpPr/>
            <p:nvPr/>
          </p:nvSpPr>
          <p:spPr>
            <a:xfrm>
              <a:off x="2182725" y="2309225"/>
              <a:ext cx="186850" cy="123500"/>
            </a:xfrm>
            <a:custGeom>
              <a:avLst/>
              <a:gdLst/>
              <a:ahLst/>
              <a:cxnLst/>
              <a:rect l="l" t="t" r="r" b="b"/>
              <a:pathLst>
                <a:path w="7474" h="4940" extrusionOk="0">
                  <a:moveTo>
                    <a:pt x="1898" y="202"/>
                  </a:moveTo>
                  <a:cubicBezTo>
                    <a:pt x="1898" y="202"/>
                    <a:pt x="0" y="863"/>
                    <a:pt x="1737" y="3120"/>
                  </a:cubicBezTo>
                  <a:cubicBezTo>
                    <a:pt x="3136" y="4940"/>
                    <a:pt x="3955" y="4591"/>
                    <a:pt x="4591" y="4493"/>
                  </a:cubicBezTo>
                  <a:cubicBezTo>
                    <a:pt x="5752" y="4315"/>
                    <a:pt x="7473" y="3281"/>
                    <a:pt x="7345" y="1680"/>
                  </a:cubicBezTo>
                  <a:cubicBezTo>
                    <a:pt x="7217" y="76"/>
                    <a:pt x="4311" y="0"/>
                    <a:pt x="1898" y="202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5"/>
            <p:cNvSpPr/>
            <p:nvPr/>
          </p:nvSpPr>
          <p:spPr>
            <a:xfrm>
              <a:off x="2338800" y="2378650"/>
              <a:ext cx="151550" cy="160700"/>
            </a:xfrm>
            <a:custGeom>
              <a:avLst/>
              <a:gdLst/>
              <a:ahLst/>
              <a:cxnLst/>
              <a:rect l="l" t="t" r="r" b="b"/>
              <a:pathLst>
                <a:path w="6062" h="6428" extrusionOk="0">
                  <a:moveTo>
                    <a:pt x="1107" y="5180"/>
                  </a:moveTo>
                  <a:cubicBezTo>
                    <a:pt x="1107" y="5180"/>
                    <a:pt x="1" y="1495"/>
                    <a:pt x="2188" y="748"/>
                  </a:cubicBezTo>
                  <a:cubicBezTo>
                    <a:pt x="4375" y="0"/>
                    <a:pt x="6062" y="2664"/>
                    <a:pt x="5869" y="3431"/>
                  </a:cubicBezTo>
                  <a:cubicBezTo>
                    <a:pt x="5674" y="4198"/>
                    <a:pt x="4553" y="6427"/>
                    <a:pt x="1107" y="518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5"/>
            <p:cNvSpPr/>
            <p:nvPr/>
          </p:nvSpPr>
          <p:spPr>
            <a:xfrm>
              <a:off x="2356025" y="2415425"/>
              <a:ext cx="131175" cy="117925"/>
            </a:xfrm>
            <a:custGeom>
              <a:avLst/>
              <a:gdLst/>
              <a:ahLst/>
              <a:cxnLst/>
              <a:rect l="l" t="t" r="r" b="b"/>
              <a:pathLst>
                <a:path w="5247" h="4717" extrusionOk="0">
                  <a:moveTo>
                    <a:pt x="2295" y="1"/>
                  </a:moveTo>
                  <a:cubicBezTo>
                    <a:pt x="2030" y="1"/>
                    <a:pt x="1753" y="44"/>
                    <a:pt x="1467" y="142"/>
                  </a:cubicBezTo>
                  <a:cubicBezTo>
                    <a:pt x="600" y="437"/>
                    <a:pt x="187" y="1245"/>
                    <a:pt x="93" y="2132"/>
                  </a:cubicBezTo>
                  <a:cubicBezTo>
                    <a:pt x="0" y="3013"/>
                    <a:pt x="163" y="3682"/>
                    <a:pt x="546" y="4118"/>
                  </a:cubicBezTo>
                  <a:cubicBezTo>
                    <a:pt x="890" y="4512"/>
                    <a:pt x="1415" y="4717"/>
                    <a:pt x="2094" y="4717"/>
                  </a:cubicBezTo>
                  <a:cubicBezTo>
                    <a:pt x="2307" y="4717"/>
                    <a:pt x="2535" y="4697"/>
                    <a:pt x="2778" y="4656"/>
                  </a:cubicBezTo>
                  <a:cubicBezTo>
                    <a:pt x="3844" y="4477"/>
                    <a:pt x="4802" y="3677"/>
                    <a:pt x="5079" y="2580"/>
                  </a:cubicBezTo>
                  <a:cubicBezTo>
                    <a:pt x="5246" y="1913"/>
                    <a:pt x="4046" y="1"/>
                    <a:pt x="2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5"/>
            <p:cNvSpPr/>
            <p:nvPr/>
          </p:nvSpPr>
          <p:spPr>
            <a:xfrm>
              <a:off x="2351575" y="2423875"/>
              <a:ext cx="105000" cy="93550"/>
            </a:xfrm>
            <a:custGeom>
              <a:avLst/>
              <a:gdLst/>
              <a:ahLst/>
              <a:cxnLst/>
              <a:rect l="l" t="t" r="r" b="b"/>
              <a:pathLst>
                <a:path w="4200" h="3742" extrusionOk="0">
                  <a:moveTo>
                    <a:pt x="2136" y="0"/>
                  </a:moveTo>
                  <a:cubicBezTo>
                    <a:pt x="1873" y="0"/>
                    <a:pt x="1606" y="58"/>
                    <a:pt x="1350" y="178"/>
                  </a:cubicBezTo>
                  <a:cubicBezTo>
                    <a:pt x="418" y="618"/>
                    <a:pt x="1" y="1733"/>
                    <a:pt x="415" y="2667"/>
                  </a:cubicBezTo>
                  <a:cubicBezTo>
                    <a:pt x="717" y="3344"/>
                    <a:pt x="1372" y="3742"/>
                    <a:pt x="2065" y="3742"/>
                  </a:cubicBezTo>
                  <a:cubicBezTo>
                    <a:pt x="2328" y="3742"/>
                    <a:pt x="2597" y="3685"/>
                    <a:pt x="2853" y="3563"/>
                  </a:cubicBezTo>
                  <a:cubicBezTo>
                    <a:pt x="3781" y="3124"/>
                    <a:pt x="4200" y="2009"/>
                    <a:pt x="3786" y="1075"/>
                  </a:cubicBezTo>
                  <a:cubicBezTo>
                    <a:pt x="3484" y="398"/>
                    <a:pt x="2828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5"/>
            <p:cNvSpPr/>
            <p:nvPr/>
          </p:nvSpPr>
          <p:spPr>
            <a:xfrm>
              <a:off x="2370125" y="2440700"/>
              <a:ext cx="66500" cy="59575"/>
            </a:xfrm>
            <a:custGeom>
              <a:avLst/>
              <a:gdLst/>
              <a:ahLst/>
              <a:cxnLst/>
              <a:rect l="l" t="t" r="r" b="b"/>
              <a:pathLst>
                <a:path w="2660" h="2383" extrusionOk="0">
                  <a:moveTo>
                    <a:pt x="1351" y="0"/>
                  </a:moveTo>
                  <a:cubicBezTo>
                    <a:pt x="1185" y="0"/>
                    <a:pt x="1015" y="37"/>
                    <a:pt x="853" y="113"/>
                  </a:cubicBezTo>
                  <a:cubicBezTo>
                    <a:pt x="264" y="392"/>
                    <a:pt x="0" y="1100"/>
                    <a:pt x="262" y="1696"/>
                  </a:cubicBezTo>
                  <a:cubicBezTo>
                    <a:pt x="453" y="2127"/>
                    <a:pt x="871" y="2382"/>
                    <a:pt x="1311" y="2382"/>
                  </a:cubicBezTo>
                  <a:cubicBezTo>
                    <a:pt x="1477" y="2382"/>
                    <a:pt x="1645" y="2346"/>
                    <a:pt x="1807" y="2270"/>
                  </a:cubicBezTo>
                  <a:cubicBezTo>
                    <a:pt x="2396" y="1989"/>
                    <a:pt x="2659" y="1282"/>
                    <a:pt x="2396" y="686"/>
                  </a:cubicBezTo>
                  <a:cubicBezTo>
                    <a:pt x="2206" y="253"/>
                    <a:pt x="1790" y="0"/>
                    <a:pt x="1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5"/>
            <p:cNvSpPr/>
            <p:nvPr/>
          </p:nvSpPr>
          <p:spPr>
            <a:xfrm>
              <a:off x="2355675" y="2408150"/>
              <a:ext cx="133100" cy="128275"/>
            </a:xfrm>
            <a:custGeom>
              <a:avLst/>
              <a:gdLst/>
              <a:ahLst/>
              <a:cxnLst/>
              <a:rect l="l" t="t" r="r" b="b"/>
              <a:pathLst>
                <a:path w="5324" h="5131" extrusionOk="0">
                  <a:moveTo>
                    <a:pt x="2432" y="1"/>
                  </a:moveTo>
                  <a:cubicBezTo>
                    <a:pt x="2303" y="1"/>
                    <a:pt x="2182" y="3"/>
                    <a:pt x="2057" y="3"/>
                  </a:cubicBezTo>
                  <a:cubicBezTo>
                    <a:pt x="1892" y="30"/>
                    <a:pt x="1728" y="46"/>
                    <a:pt x="1573" y="92"/>
                  </a:cubicBezTo>
                  <a:cubicBezTo>
                    <a:pt x="1496" y="120"/>
                    <a:pt x="1419" y="148"/>
                    <a:pt x="1344" y="174"/>
                  </a:cubicBezTo>
                  <a:lnTo>
                    <a:pt x="1232" y="220"/>
                  </a:lnTo>
                  <a:lnTo>
                    <a:pt x="1126" y="279"/>
                  </a:lnTo>
                  <a:cubicBezTo>
                    <a:pt x="1056" y="321"/>
                    <a:pt x="990" y="362"/>
                    <a:pt x="921" y="400"/>
                  </a:cubicBezTo>
                  <a:cubicBezTo>
                    <a:pt x="860" y="452"/>
                    <a:pt x="799" y="504"/>
                    <a:pt x="740" y="557"/>
                  </a:cubicBezTo>
                  <a:cubicBezTo>
                    <a:pt x="712" y="584"/>
                    <a:pt x="684" y="611"/>
                    <a:pt x="654" y="635"/>
                  </a:cubicBezTo>
                  <a:cubicBezTo>
                    <a:pt x="628" y="668"/>
                    <a:pt x="604" y="698"/>
                    <a:pt x="578" y="728"/>
                  </a:cubicBezTo>
                  <a:cubicBezTo>
                    <a:pt x="530" y="790"/>
                    <a:pt x="480" y="847"/>
                    <a:pt x="437" y="910"/>
                  </a:cubicBezTo>
                  <a:cubicBezTo>
                    <a:pt x="271" y="1168"/>
                    <a:pt x="164" y="1440"/>
                    <a:pt x="103" y="1689"/>
                  </a:cubicBezTo>
                  <a:cubicBezTo>
                    <a:pt x="42" y="1938"/>
                    <a:pt x="16" y="2164"/>
                    <a:pt x="10" y="2349"/>
                  </a:cubicBezTo>
                  <a:cubicBezTo>
                    <a:pt x="0" y="2533"/>
                    <a:pt x="14" y="2678"/>
                    <a:pt x="20" y="2776"/>
                  </a:cubicBezTo>
                  <a:cubicBezTo>
                    <a:pt x="26" y="2871"/>
                    <a:pt x="33" y="2924"/>
                    <a:pt x="33" y="2924"/>
                  </a:cubicBezTo>
                  <a:cubicBezTo>
                    <a:pt x="33" y="2924"/>
                    <a:pt x="39" y="2713"/>
                    <a:pt x="113" y="2372"/>
                  </a:cubicBezTo>
                  <a:cubicBezTo>
                    <a:pt x="144" y="2201"/>
                    <a:pt x="207" y="2003"/>
                    <a:pt x="288" y="1793"/>
                  </a:cubicBezTo>
                  <a:cubicBezTo>
                    <a:pt x="376" y="1582"/>
                    <a:pt x="501" y="1370"/>
                    <a:pt x="662" y="1176"/>
                  </a:cubicBezTo>
                  <a:cubicBezTo>
                    <a:pt x="703" y="1129"/>
                    <a:pt x="753" y="1091"/>
                    <a:pt x="797" y="1047"/>
                  </a:cubicBezTo>
                  <a:lnTo>
                    <a:pt x="867" y="980"/>
                  </a:lnTo>
                  <a:lnTo>
                    <a:pt x="945" y="928"/>
                  </a:lnTo>
                  <a:cubicBezTo>
                    <a:pt x="998" y="893"/>
                    <a:pt x="1049" y="857"/>
                    <a:pt x="1105" y="820"/>
                  </a:cubicBezTo>
                  <a:cubicBezTo>
                    <a:pt x="1163" y="793"/>
                    <a:pt x="1224" y="766"/>
                    <a:pt x="1284" y="742"/>
                  </a:cubicBezTo>
                  <a:lnTo>
                    <a:pt x="1375" y="701"/>
                  </a:lnTo>
                  <a:lnTo>
                    <a:pt x="1474" y="678"/>
                  </a:lnTo>
                  <a:cubicBezTo>
                    <a:pt x="1539" y="662"/>
                    <a:pt x="1604" y="645"/>
                    <a:pt x="1673" y="630"/>
                  </a:cubicBezTo>
                  <a:cubicBezTo>
                    <a:pt x="1809" y="612"/>
                    <a:pt x="1952" y="603"/>
                    <a:pt x="2097" y="591"/>
                  </a:cubicBezTo>
                  <a:cubicBezTo>
                    <a:pt x="2241" y="600"/>
                    <a:pt x="2387" y="611"/>
                    <a:pt x="2538" y="620"/>
                  </a:cubicBezTo>
                  <a:cubicBezTo>
                    <a:pt x="2615" y="634"/>
                    <a:pt x="2698" y="647"/>
                    <a:pt x="2777" y="661"/>
                  </a:cubicBezTo>
                  <a:lnTo>
                    <a:pt x="2997" y="711"/>
                  </a:lnTo>
                  <a:cubicBezTo>
                    <a:pt x="3297" y="789"/>
                    <a:pt x="3596" y="917"/>
                    <a:pt x="3866" y="1099"/>
                  </a:cubicBezTo>
                  <a:cubicBezTo>
                    <a:pt x="4141" y="1273"/>
                    <a:pt x="4383" y="1509"/>
                    <a:pt x="4561" y="1787"/>
                  </a:cubicBezTo>
                  <a:cubicBezTo>
                    <a:pt x="4644" y="1928"/>
                    <a:pt x="4719" y="2074"/>
                    <a:pt x="4766" y="2228"/>
                  </a:cubicBezTo>
                  <a:cubicBezTo>
                    <a:pt x="4810" y="2380"/>
                    <a:pt x="4837" y="2540"/>
                    <a:pt x="4837" y="2696"/>
                  </a:cubicBezTo>
                  <a:cubicBezTo>
                    <a:pt x="4827" y="3005"/>
                    <a:pt x="4739" y="3311"/>
                    <a:pt x="4588" y="3562"/>
                  </a:cubicBezTo>
                  <a:cubicBezTo>
                    <a:pt x="4439" y="3814"/>
                    <a:pt x="4255" y="4029"/>
                    <a:pt x="4064" y="4200"/>
                  </a:cubicBezTo>
                  <a:cubicBezTo>
                    <a:pt x="3876" y="4372"/>
                    <a:pt x="3687" y="4513"/>
                    <a:pt x="3516" y="4628"/>
                  </a:cubicBezTo>
                  <a:cubicBezTo>
                    <a:pt x="3428" y="4685"/>
                    <a:pt x="3347" y="4736"/>
                    <a:pt x="3271" y="4785"/>
                  </a:cubicBezTo>
                  <a:cubicBezTo>
                    <a:pt x="3193" y="4829"/>
                    <a:pt x="3122" y="4870"/>
                    <a:pt x="3058" y="4907"/>
                  </a:cubicBezTo>
                  <a:cubicBezTo>
                    <a:pt x="2927" y="4984"/>
                    <a:pt x="2823" y="5034"/>
                    <a:pt x="2753" y="5074"/>
                  </a:cubicBezTo>
                  <a:cubicBezTo>
                    <a:pt x="2682" y="5111"/>
                    <a:pt x="2644" y="5130"/>
                    <a:pt x="2644" y="5130"/>
                  </a:cubicBezTo>
                  <a:cubicBezTo>
                    <a:pt x="2644" y="5130"/>
                    <a:pt x="2686" y="5123"/>
                    <a:pt x="2763" y="5106"/>
                  </a:cubicBezTo>
                  <a:cubicBezTo>
                    <a:pt x="2840" y="5089"/>
                    <a:pt x="2955" y="5076"/>
                    <a:pt x="3098" y="5032"/>
                  </a:cubicBezTo>
                  <a:cubicBezTo>
                    <a:pt x="3169" y="5012"/>
                    <a:pt x="3247" y="4990"/>
                    <a:pt x="3333" y="4964"/>
                  </a:cubicBezTo>
                  <a:cubicBezTo>
                    <a:pt x="3418" y="4935"/>
                    <a:pt x="3509" y="4898"/>
                    <a:pt x="3607" y="4863"/>
                  </a:cubicBezTo>
                  <a:cubicBezTo>
                    <a:pt x="3704" y="4822"/>
                    <a:pt x="3804" y="4772"/>
                    <a:pt x="3915" y="4722"/>
                  </a:cubicBezTo>
                  <a:cubicBezTo>
                    <a:pt x="4020" y="4662"/>
                    <a:pt x="4131" y="4601"/>
                    <a:pt x="4242" y="4523"/>
                  </a:cubicBezTo>
                  <a:cubicBezTo>
                    <a:pt x="4468" y="4373"/>
                    <a:pt x="4703" y="4173"/>
                    <a:pt x="4907" y="3885"/>
                  </a:cubicBezTo>
                  <a:cubicBezTo>
                    <a:pt x="5113" y="3605"/>
                    <a:pt x="5284" y="3210"/>
                    <a:pt x="5311" y="2746"/>
                  </a:cubicBezTo>
                  <a:cubicBezTo>
                    <a:pt x="5324" y="2514"/>
                    <a:pt x="5297" y="2274"/>
                    <a:pt x="5239" y="2044"/>
                  </a:cubicBezTo>
                  <a:cubicBezTo>
                    <a:pt x="5180" y="1815"/>
                    <a:pt x="5083" y="1602"/>
                    <a:pt x="4970" y="1410"/>
                  </a:cubicBezTo>
                  <a:cubicBezTo>
                    <a:pt x="4735" y="1027"/>
                    <a:pt x="4430" y="726"/>
                    <a:pt x="4103" y="511"/>
                  </a:cubicBezTo>
                  <a:cubicBezTo>
                    <a:pt x="3772" y="299"/>
                    <a:pt x="3422" y="158"/>
                    <a:pt x="3076" y="77"/>
                  </a:cubicBezTo>
                  <a:cubicBezTo>
                    <a:pt x="2988" y="59"/>
                    <a:pt x="2898" y="42"/>
                    <a:pt x="2810" y="25"/>
                  </a:cubicBezTo>
                  <a:cubicBezTo>
                    <a:pt x="2728" y="16"/>
                    <a:pt x="2646" y="9"/>
                    <a:pt x="2565" y="2"/>
                  </a:cubicBezTo>
                  <a:cubicBezTo>
                    <a:pt x="2520" y="1"/>
                    <a:pt x="2476" y="1"/>
                    <a:pt x="2432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5"/>
            <p:cNvSpPr/>
            <p:nvPr/>
          </p:nvSpPr>
          <p:spPr>
            <a:xfrm>
              <a:off x="2359075" y="2479150"/>
              <a:ext cx="36250" cy="37125"/>
            </a:xfrm>
            <a:custGeom>
              <a:avLst/>
              <a:gdLst/>
              <a:ahLst/>
              <a:cxnLst/>
              <a:rect l="l" t="t" r="r" b="b"/>
              <a:pathLst>
                <a:path w="1450" h="1485" extrusionOk="0">
                  <a:moveTo>
                    <a:pt x="720" y="0"/>
                  </a:moveTo>
                  <a:cubicBezTo>
                    <a:pt x="323" y="0"/>
                    <a:pt x="1" y="332"/>
                    <a:pt x="1" y="742"/>
                  </a:cubicBezTo>
                  <a:cubicBezTo>
                    <a:pt x="1" y="1150"/>
                    <a:pt x="325" y="1485"/>
                    <a:pt x="724" y="1485"/>
                  </a:cubicBezTo>
                  <a:cubicBezTo>
                    <a:pt x="726" y="1485"/>
                    <a:pt x="727" y="1485"/>
                    <a:pt x="729" y="1485"/>
                  </a:cubicBezTo>
                  <a:cubicBezTo>
                    <a:pt x="1127" y="1485"/>
                    <a:pt x="1447" y="1153"/>
                    <a:pt x="1447" y="743"/>
                  </a:cubicBezTo>
                  <a:cubicBezTo>
                    <a:pt x="1450" y="333"/>
                    <a:pt x="1125" y="2"/>
                    <a:pt x="725" y="0"/>
                  </a:cubicBezTo>
                  <a:cubicBezTo>
                    <a:pt x="724" y="0"/>
                    <a:pt x="722" y="0"/>
                    <a:pt x="72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5"/>
            <p:cNvSpPr/>
            <p:nvPr/>
          </p:nvSpPr>
          <p:spPr>
            <a:xfrm>
              <a:off x="2416850" y="2440000"/>
              <a:ext cx="22475" cy="23125"/>
            </a:xfrm>
            <a:custGeom>
              <a:avLst/>
              <a:gdLst/>
              <a:ahLst/>
              <a:cxnLst/>
              <a:rect l="l" t="t" r="r" b="b"/>
              <a:pathLst>
                <a:path w="899" h="925" extrusionOk="0">
                  <a:moveTo>
                    <a:pt x="447" y="0"/>
                  </a:moveTo>
                  <a:cubicBezTo>
                    <a:pt x="200" y="0"/>
                    <a:pt x="0" y="208"/>
                    <a:pt x="0" y="462"/>
                  </a:cubicBezTo>
                  <a:cubicBezTo>
                    <a:pt x="0" y="715"/>
                    <a:pt x="199" y="921"/>
                    <a:pt x="449" y="924"/>
                  </a:cubicBezTo>
                  <a:cubicBezTo>
                    <a:pt x="449" y="924"/>
                    <a:pt x="450" y="924"/>
                    <a:pt x="451" y="924"/>
                  </a:cubicBezTo>
                  <a:cubicBezTo>
                    <a:pt x="699" y="924"/>
                    <a:pt x="898" y="717"/>
                    <a:pt x="898" y="463"/>
                  </a:cubicBezTo>
                  <a:cubicBezTo>
                    <a:pt x="898" y="208"/>
                    <a:pt x="699" y="2"/>
                    <a:pt x="450" y="0"/>
                  </a:cubicBezTo>
                  <a:cubicBezTo>
                    <a:pt x="449" y="0"/>
                    <a:pt x="448" y="0"/>
                    <a:pt x="447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5"/>
            <p:cNvSpPr/>
            <p:nvPr/>
          </p:nvSpPr>
          <p:spPr>
            <a:xfrm>
              <a:off x="2082875" y="2378500"/>
              <a:ext cx="151975" cy="160375"/>
            </a:xfrm>
            <a:custGeom>
              <a:avLst/>
              <a:gdLst/>
              <a:ahLst/>
              <a:cxnLst/>
              <a:rect l="l" t="t" r="r" b="b"/>
              <a:pathLst>
                <a:path w="6079" h="6415" extrusionOk="0">
                  <a:moveTo>
                    <a:pt x="4948" y="5178"/>
                  </a:moveTo>
                  <a:cubicBezTo>
                    <a:pt x="4948" y="5178"/>
                    <a:pt x="6078" y="1507"/>
                    <a:pt x="3895" y="754"/>
                  </a:cubicBezTo>
                  <a:cubicBezTo>
                    <a:pt x="1710" y="1"/>
                    <a:pt x="0" y="2647"/>
                    <a:pt x="191" y="3416"/>
                  </a:cubicBezTo>
                  <a:cubicBezTo>
                    <a:pt x="383" y="4183"/>
                    <a:pt x="1499" y="6415"/>
                    <a:pt x="4948" y="5178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5"/>
            <p:cNvSpPr/>
            <p:nvPr/>
          </p:nvSpPr>
          <p:spPr>
            <a:xfrm>
              <a:off x="2086025" y="2415050"/>
              <a:ext cx="131050" cy="117950"/>
            </a:xfrm>
            <a:custGeom>
              <a:avLst/>
              <a:gdLst/>
              <a:ahLst/>
              <a:cxnLst/>
              <a:rect l="l" t="t" r="r" b="b"/>
              <a:pathLst>
                <a:path w="5242" h="4718" extrusionOk="0">
                  <a:moveTo>
                    <a:pt x="2949" y="1"/>
                  </a:moveTo>
                  <a:cubicBezTo>
                    <a:pt x="1200" y="1"/>
                    <a:pt x="0" y="1906"/>
                    <a:pt x="164" y="2573"/>
                  </a:cubicBezTo>
                  <a:cubicBezTo>
                    <a:pt x="438" y="3670"/>
                    <a:pt x="1393" y="4472"/>
                    <a:pt x="2459" y="4654"/>
                  </a:cubicBezTo>
                  <a:cubicBezTo>
                    <a:pt x="2707" y="4697"/>
                    <a:pt x="2940" y="4718"/>
                    <a:pt x="3157" y="4718"/>
                  </a:cubicBezTo>
                  <a:cubicBezTo>
                    <a:pt x="3829" y="4718"/>
                    <a:pt x="4350" y="4515"/>
                    <a:pt x="4694" y="4124"/>
                  </a:cubicBezTo>
                  <a:cubicBezTo>
                    <a:pt x="5078" y="3689"/>
                    <a:pt x="5242" y="3021"/>
                    <a:pt x="5151" y="2139"/>
                  </a:cubicBezTo>
                  <a:cubicBezTo>
                    <a:pt x="5058" y="1249"/>
                    <a:pt x="4647" y="443"/>
                    <a:pt x="3783" y="144"/>
                  </a:cubicBezTo>
                  <a:cubicBezTo>
                    <a:pt x="3494" y="45"/>
                    <a:pt x="3215" y="1"/>
                    <a:pt x="29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5"/>
            <p:cNvSpPr/>
            <p:nvPr/>
          </p:nvSpPr>
          <p:spPr>
            <a:xfrm>
              <a:off x="2116575" y="2423575"/>
              <a:ext cx="105000" cy="93550"/>
            </a:xfrm>
            <a:custGeom>
              <a:avLst/>
              <a:gdLst/>
              <a:ahLst/>
              <a:cxnLst/>
              <a:rect l="l" t="t" r="r" b="b"/>
              <a:pathLst>
                <a:path w="4200" h="3742" extrusionOk="0">
                  <a:moveTo>
                    <a:pt x="2066" y="1"/>
                  </a:moveTo>
                  <a:cubicBezTo>
                    <a:pt x="1376" y="1"/>
                    <a:pt x="721" y="396"/>
                    <a:pt x="419" y="1070"/>
                  </a:cubicBezTo>
                  <a:cubicBezTo>
                    <a:pt x="0" y="2004"/>
                    <a:pt x="417" y="3119"/>
                    <a:pt x="1344" y="3561"/>
                  </a:cubicBezTo>
                  <a:cubicBezTo>
                    <a:pt x="1602" y="3684"/>
                    <a:pt x="1872" y="3742"/>
                    <a:pt x="2137" y="3742"/>
                  </a:cubicBezTo>
                  <a:cubicBezTo>
                    <a:pt x="2827" y="3742"/>
                    <a:pt x="3481" y="3347"/>
                    <a:pt x="3784" y="2672"/>
                  </a:cubicBezTo>
                  <a:cubicBezTo>
                    <a:pt x="4199" y="1738"/>
                    <a:pt x="3785" y="623"/>
                    <a:pt x="2856" y="181"/>
                  </a:cubicBezTo>
                  <a:cubicBezTo>
                    <a:pt x="2599" y="58"/>
                    <a:pt x="2330" y="1"/>
                    <a:pt x="2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5"/>
            <p:cNvSpPr/>
            <p:nvPr/>
          </p:nvSpPr>
          <p:spPr>
            <a:xfrm>
              <a:off x="2136575" y="2440525"/>
              <a:ext cx="67125" cy="59875"/>
            </a:xfrm>
            <a:custGeom>
              <a:avLst/>
              <a:gdLst/>
              <a:ahLst/>
              <a:cxnLst/>
              <a:rect l="l" t="t" r="r" b="b"/>
              <a:pathLst>
                <a:path w="2685" h="2395" extrusionOk="0">
                  <a:moveTo>
                    <a:pt x="1318" y="0"/>
                  </a:moveTo>
                  <a:cubicBezTo>
                    <a:pt x="877" y="0"/>
                    <a:pt x="458" y="253"/>
                    <a:pt x="266" y="685"/>
                  </a:cubicBezTo>
                  <a:cubicBezTo>
                    <a:pt x="0" y="1283"/>
                    <a:pt x="265" y="1995"/>
                    <a:pt x="858" y="2280"/>
                  </a:cubicBezTo>
                  <a:cubicBezTo>
                    <a:pt x="1023" y="2358"/>
                    <a:pt x="1195" y="2394"/>
                    <a:pt x="1364" y="2394"/>
                  </a:cubicBezTo>
                  <a:cubicBezTo>
                    <a:pt x="1807" y="2394"/>
                    <a:pt x="2226" y="2141"/>
                    <a:pt x="2420" y="1709"/>
                  </a:cubicBezTo>
                  <a:cubicBezTo>
                    <a:pt x="2685" y="1112"/>
                    <a:pt x="2421" y="399"/>
                    <a:pt x="1825" y="116"/>
                  </a:cubicBezTo>
                  <a:cubicBezTo>
                    <a:pt x="1660" y="38"/>
                    <a:pt x="1488" y="0"/>
                    <a:pt x="1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5"/>
            <p:cNvSpPr/>
            <p:nvPr/>
          </p:nvSpPr>
          <p:spPr>
            <a:xfrm>
              <a:off x="2084475" y="2407675"/>
              <a:ext cx="133050" cy="128250"/>
            </a:xfrm>
            <a:custGeom>
              <a:avLst/>
              <a:gdLst/>
              <a:ahLst/>
              <a:cxnLst/>
              <a:rect l="l" t="t" r="r" b="b"/>
              <a:pathLst>
                <a:path w="5322" h="5130" extrusionOk="0">
                  <a:moveTo>
                    <a:pt x="2868" y="0"/>
                  </a:moveTo>
                  <a:cubicBezTo>
                    <a:pt x="2834" y="0"/>
                    <a:pt x="2799" y="0"/>
                    <a:pt x="2763" y="1"/>
                  </a:cubicBezTo>
                  <a:cubicBezTo>
                    <a:pt x="2683" y="7"/>
                    <a:pt x="2601" y="15"/>
                    <a:pt x="2520" y="22"/>
                  </a:cubicBezTo>
                  <a:cubicBezTo>
                    <a:pt x="2430" y="39"/>
                    <a:pt x="2342" y="56"/>
                    <a:pt x="2252" y="75"/>
                  </a:cubicBezTo>
                  <a:cubicBezTo>
                    <a:pt x="1905" y="156"/>
                    <a:pt x="1555" y="296"/>
                    <a:pt x="1224" y="506"/>
                  </a:cubicBezTo>
                  <a:cubicBezTo>
                    <a:pt x="897" y="723"/>
                    <a:pt x="591" y="1022"/>
                    <a:pt x="356" y="1403"/>
                  </a:cubicBezTo>
                  <a:cubicBezTo>
                    <a:pt x="242" y="1598"/>
                    <a:pt x="144" y="1809"/>
                    <a:pt x="86" y="2039"/>
                  </a:cubicBezTo>
                  <a:cubicBezTo>
                    <a:pt x="26" y="2268"/>
                    <a:pt x="0" y="2508"/>
                    <a:pt x="10" y="2740"/>
                  </a:cubicBezTo>
                  <a:cubicBezTo>
                    <a:pt x="37" y="3202"/>
                    <a:pt x="207" y="3599"/>
                    <a:pt x="413" y="3878"/>
                  </a:cubicBezTo>
                  <a:cubicBezTo>
                    <a:pt x="617" y="4166"/>
                    <a:pt x="851" y="4368"/>
                    <a:pt x="1076" y="4519"/>
                  </a:cubicBezTo>
                  <a:cubicBezTo>
                    <a:pt x="1184" y="4599"/>
                    <a:pt x="1297" y="4658"/>
                    <a:pt x="1402" y="4720"/>
                  </a:cubicBezTo>
                  <a:cubicBezTo>
                    <a:pt x="1512" y="4768"/>
                    <a:pt x="1612" y="4819"/>
                    <a:pt x="1710" y="4861"/>
                  </a:cubicBezTo>
                  <a:cubicBezTo>
                    <a:pt x="1808" y="4896"/>
                    <a:pt x="1898" y="4933"/>
                    <a:pt x="1984" y="4963"/>
                  </a:cubicBezTo>
                  <a:cubicBezTo>
                    <a:pt x="2070" y="4987"/>
                    <a:pt x="2147" y="5010"/>
                    <a:pt x="2218" y="5031"/>
                  </a:cubicBezTo>
                  <a:cubicBezTo>
                    <a:pt x="2360" y="5075"/>
                    <a:pt x="2477" y="5088"/>
                    <a:pt x="2554" y="5105"/>
                  </a:cubicBezTo>
                  <a:cubicBezTo>
                    <a:pt x="2628" y="5122"/>
                    <a:pt x="2671" y="5130"/>
                    <a:pt x="2671" y="5130"/>
                  </a:cubicBezTo>
                  <a:cubicBezTo>
                    <a:pt x="2671" y="5130"/>
                    <a:pt x="2634" y="5108"/>
                    <a:pt x="2562" y="5070"/>
                  </a:cubicBezTo>
                  <a:cubicBezTo>
                    <a:pt x="2493" y="5031"/>
                    <a:pt x="2387" y="4982"/>
                    <a:pt x="2258" y="4905"/>
                  </a:cubicBezTo>
                  <a:cubicBezTo>
                    <a:pt x="2194" y="4868"/>
                    <a:pt x="2123" y="4826"/>
                    <a:pt x="2044" y="4782"/>
                  </a:cubicBezTo>
                  <a:cubicBezTo>
                    <a:pt x="1967" y="4732"/>
                    <a:pt x="1886" y="4681"/>
                    <a:pt x="1798" y="4624"/>
                  </a:cubicBezTo>
                  <a:cubicBezTo>
                    <a:pt x="1629" y="4506"/>
                    <a:pt x="1439" y="4367"/>
                    <a:pt x="1253" y="4193"/>
                  </a:cubicBezTo>
                  <a:cubicBezTo>
                    <a:pt x="1063" y="4021"/>
                    <a:pt x="880" y="3806"/>
                    <a:pt x="730" y="3555"/>
                  </a:cubicBezTo>
                  <a:cubicBezTo>
                    <a:pt x="580" y="3303"/>
                    <a:pt x="493" y="2997"/>
                    <a:pt x="484" y="2688"/>
                  </a:cubicBezTo>
                  <a:cubicBezTo>
                    <a:pt x="484" y="2533"/>
                    <a:pt x="513" y="2375"/>
                    <a:pt x="557" y="2221"/>
                  </a:cubicBezTo>
                  <a:cubicBezTo>
                    <a:pt x="605" y="2069"/>
                    <a:pt x="679" y="1921"/>
                    <a:pt x="763" y="1780"/>
                  </a:cubicBezTo>
                  <a:cubicBezTo>
                    <a:pt x="941" y="1503"/>
                    <a:pt x="1184" y="1268"/>
                    <a:pt x="1459" y="1096"/>
                  </a:cubicBezTo>
                  <a:cubicBezTo>
                    <a:pt x="1730" y="912"/>
                    <a:pt x="2029" y="787"/>
                    <a:pt x="2329" y="708"/>
                  </a:cubicBezTo>
                  <a:lnTo>
                    <a:pt x="2548" y="659"/>
                  </a:lnTo>
                  <a:cubicBezTo>
                    <a:pt x="2628" y="644"/>
                    <a:pt x="2710" y="631"/>
                    <a:pt x="2789" y="617"/>
                  </a:cubicBezTo>
                  <a:cubicBezTo>
                    <a:pt x="2938" y="609"/>
                    <a:pt x="3085" y="599"/>
                    <a:pt x="3230" y="590"/>
                  </a:cubicBezTo>
                  <a:cubicBezTo>
                    <a:pt x="3374" y="604"/>
                    <a:pt x="3516" y="612"/>
                    <a:pt x="3653" y="631"/>
                  </a:cubicBezTo>
                  <a:cubicBezTo>
                    <a:pt x="3721" y="647"/>
                    <a:pt x="3787" y="663"/>
                    <a:pt x="3852" y="680"/>
                  </a:cubicBezTo>
                  <a:lnTo>
                    <a:pt x="3950" y="704"/>
                  </a:lnTo>
                  <a:lnTo>
                    <a:pt x="4038" y="745"/>
                  </a:lnTo>
                  <a:cubicBezTo>
                    <a:pt x="4101" y="772"/>
                    <a:pt x="4159" y="798"/>
                    <a:pt x="4219" y="825"/>
                  </a:cubicBezTo>
                  <a:cubicBezTo>
                    <a:pt x="4273" y="862"/>
                    <a:pt x="4326" y="898"/>
                    <a:pt x="4379" y="933"/>
                  </a:cubicBezTo>
                  <a:lnTo>
                    <a:pt x="4457" y="986"/>
                  </a:lnTo>
                  <a:lnTo>
                    <a:pt x="4525" y="1051"/>
                  </a:lnTo>
                  <a:cubicBezTo>
                    <a:pt x="4569" y="1097"/>
                    <a:pt x="4619" y="1137"/>
                    <a:pt x="4661" y="1182"/>
                  </a:cubicBezTo>
                  <a:cubicBezTo>
                    <a:pt x="4819" y="1376"/>
                    <a:pt x="4945" y="1589"/>
                    <a:pt x="5032" y="1800"/>
                  </a:cubicBezTo>
                  <a:cubicBezTo>
                    <a:pt x="5116" y="2009"/>
                    <a:pt x="5176" y="2209"/>
                    <a:pt x="5209" y="2381"/>
                  </a:cubicBezTo>
                  <a:cubicBezTo>
                    <a:pt x="5281" y="2724"/>
                    <a:pt x="5287" y="2933"/>
                    <a:pt x="5287" y="2933"/>
                  </a:cubicBezTo>
                  <a:cubicBezTo>
                    <a:pt x="5287" y="2933"/>
                    <a:pt x="5295" y="2883"/>
                    <a:pt x="5300" y="2778"/>
                  </a:cubicBezTo>
                  <a:cubicBezTo>
                    <a:pt x="5305" y="2681"/>
                    <a:pt x="5321" y="2536"/>
                    <a:pt x="5311" y="2351"/>
                  </a:cubicBezTo>
                  <a:cubicBezTo>
                    <a:pt x="5305" y="2166"/>
                    <a:pt x="5283" y="1941"/>
                    <a:pt x="5220" y="1692"/>
                  </a:cubicBezTo>
                  <a:cubicBezTo>
                    <a:pt x="5160" y="1440"/>
                    <a:pt x="5053" y="1168"/>
                    <a:pt x="4887" y="910"/>
                  </a:cubicBezTo>
                  <a:cubicBezTo>
                    <a:pt x="4844" y="848"/>
                    <a:pt x="4794" y="791"/>
                    <a:pt x="4747" y="728"/>
                  </a:cubicBezTo>
                  <a:cubicBezTo>
                    <a:pt x="4722" y="698"/>
                    <a:pt x="4698" y="668"/>
                    <a:pt x="4672" y="637"/>
                  </a:cubicBezTo>
                  <a:cubicBezTo>
                    <a:pt x="4643" y="612"/>
                    <a:pt x="4615" y="585"/>
                    <a:pt x="4587" y="559"/>
                  </a:cubicBezTo>
                  <a:cubicBezTo>
                    <a:pt x="4528" y="505"/>
                    <a:pt x="4467" y="454"/>
                    <a:pt x="4406" y="402"/>
                  </a:cubicBezTo>
                  <a:cubicBezTo>
                    <a:pt x="4337" y="362"/>
                    <a:pt x="4271" y="321"/>
                    <a:pt x="4201" y="281"/>
                  </a:cubicBezTo>
                  <a:lnTo>
                    <a:pt x="4095" y="220"/>
                  </a:lnTo>
                  <a:lnTo>
                    <a:pt x="3983" y="176"/>
                  </a:lnTo>
                  <a:cubicBezTo>
                    <a:pt x="3909" y="149"/>
                    <a:pt x="3832" y="120"/>
                    <a:pt x="3755" y="92"/>
                  </a:cubicBezTo>
                  <a:cubicBezTo>
                    <a:pt x="3601" y="48"/>
                    <a:pt x="3438" y="32"/>
                    <a:pt x="3271" y="5"/>
                  </a:cubicBezTo>
                  <a:cubicBezTo>
                    <a:pt x="3137" y="4"/>
                    <a:pt x="3009" y="0"/>
                    <a:pt x="2868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5"/>
            <p:cNvSpPr/>
            <p:nvPr/>
          </p:nvSpPr>
          <p:spPr>
            <a:xfrm>
              <a:off x="2113975" y="2478825"/>
              <a:ext cx="36175" cy="37175"/>
            </a:xfrm>
            <a:custGeom>
              <a:avLst/>
              <a:gdLst/>
              <a:ahLst/>
              <a:cxnLst/>
              <a:rect l="l" t="t" r="r" b="b"/>
              <a:pathLst>
                <a:path w="1447" h="1487" extrusionOk="0">
                  <a:moveTo>
                    <a:pt x="721" y="0"/>
                  </a:moveTo>
                  <a:cubicBezTo>
                    <a:pt x="322" y="0"/>
                    <a:pt x="0" y="331"/>
                    <a:pt x="0" y="742"/>
                  </a:cubicBezTo>
                  <a:cubicBezTo>
                    <a:pt x="0" y="1152"/>
                    <a:pt x="323" y="1486"/>
                    <a:pt x="722" y="1486"/>
                  </a:cubicBezTo>
                  <a:cubicBezTo>
                    <a:pt x="723" y="1486"/>
                    <a:pt x="724" y="1486"/>
                    <a:pt x="724" y="1486"/>
                  </a:cubicBezTo>
                  <a:cubicBezTo>
                    <a:pt x="1123" y="1486"/>
                    <a:pt x="1446" y="1154"/>
                    <a:pt x="1446" y="745"/>
                  </a:cubicBezTo>
                  <a:cubicBezTo>
                    <a:pt x="1446" y="333"/>
                    <a:pt x="1125" y="0"/>
                    <a:pt x="723" y="0"/>
                  </a:cubicBezTo>
                  <a:cubicBezTo>
                    <a:pt x="722" y="0"/>
                    <a:pt x="722" y="0"/>
                    <a:pt x="72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5"/>
            <p:cNvSpPr/>
            <p:nvPr/>
          </p:nvSpPr>
          <p:spPr>
            <a:xfrm>
              <a:off x="2182400" y="2447225"/>
              <a:ext cx="22475" cy="23125"/>
            </a:xfrm>
            <a:custGeom>
              <a:avLst/>
              <a:gdLst/>
              <a:ahLst/>
              <a:cxnLst/>
              <a:rect l="l" t="t" r="r" b="b"/>
              <a:pathLst>
                <a:path w="899" h="925" extrusionOk="0">
                  <a:moveTo>
                    <a:pt x="449" y="0"/>
                  </a:moveTo>
                  <a:cubicBezTo>
                    <a:pt x="201" y="0"/>
                    <a:pt x="0" y="208"/>
                    <a:pt x="0" y="462"/>
                  </a:cubicBezTo>
                  <a:cubicBezTo>
                    <a:pt x="0" y="716"/>
                    <a:pt x="203" y="924"/>
                    <a:pt x="449" y="924"/>
                  </a:cubicBezTo>
                  <a:cubicBezTo>
                    <a:pt x="450" y="924"/>
                    <a:pt x="451" y="924"/>
                    <a:pt x="451" y="924"/>
                  </a:cubicBezTo>
                  <a:cubicBezTo>
                    <a:pt x="699" y="924"/>
                    <a:pt x="899" y="717"/>
                    <a:pt x="899" y="463"/>
                  </a:cubicBezTo>
                  <a:cubicBezTo>
                    <a:pt x="899" y="208"/>
                    <a:pt x="698" y="0"/>
                    <a:pt x="452" y="0"/>
                  </a:cubicBezTo>
                  <a:cubicBezTo>
                    <a:pt x="451" y="0"/>
                    <a:pt x="450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5"/>
            <p:cNvSpPr/>
            <p:nvPr/>
          </p:nvSpPr>
          <p:spPr>
            <a:xfrm>
              <a:off x="2229825" y="2537975"/>
              <a:ext cx="103975" cy="46550"/>
            </a:xfrm>
            <a:custGeom>
              <a:avLst/>
              <a:gdLst/>
              <a:ahLst/>
              <a:cxnLst/>
              <a:rect l="l" t="t" r="r" b="b"/>
              <a:pathLst>
                <a:path w="4159" h="1862" extrusionOk="0">
                  <a:moveTo>
                    <a:pt x="616" y="4"/>
                  </a:moveTo>
                  <a:cubicBezTo>
                    <a:pt x="616" y="4"/>
                    <a:pt x="1153" y="497"/>
                    <a:pt x="2220" y="589"/>
                  </a:cubicBezTo>
                  <a:cubicBezTo>
                    <a:pt x="3288" y="682"/>
                    <a:pt x="3765" y="0"/>
                    <a:pt x="3765" y="0"/>
                  </a:cubicBezTo>
                  <a:cubicBezTo>
                    <a:pt x="3765" y="0"/>
                    <a:pt x="4159" y="410"/>
                    <a:pt x="3921" y="773"/>
                  </a:cubicBezTo>
                  <a:cubicBezTo>
                    <a:pt x="3682" y="1136"/>
                    <a:pt x="2693" y="1771"/>
                    <a:pt x="2415" y="1815"/>
                  </a:cubicBezTo>
                  <a:cubicBezTo>
                    <a:pt x="2139" y="1862"/>
                    <a:pt x="1" y="965"/>
                    <a:pt x="616" y="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5"/>
            <p:cNvSpPr/>
            <p:nvPr/>
          </p:nvSpPr>
          <p:spPr>
            <a:xfrm>
              <a:off x="2277925" y="2537075"/>
              <a:ext cx="25700" cy="11375"/>
            </a:xfrm>
            <a:custGeom>
              <a:avLst/>
              <a:gdLst/>
              <a:ahLst/>
              <a:cxnLst/>
              <a:rect l="l" t="t" r="r" b="b"/>
              <a:pathLst>
                <a:path w="1028" h="455" extrusionOk="0">
                  <a:moveTo>
                    <a:pt x="508" y="1"/>
                  </a:moveTo>
                  <a:cubicBezTo>
                    <a:pt x="229" y="1"/>
                    <a:pt x="0" y="101"/>
                    <a:pt x="0" y="227"/>
                  </a:cubicBezTo>
                  <a:cubicBezTo>
                    <a:pt x="0" y="352"/>
                    <a:pt x="229" y="455"/>
                    <a:pt x="514" y="455"/>
                  </a:cubicBezTo>
                  <a:cubicBezTo>
                    <a:pt x="518" y="455"/>
                    <a:pt x="522" y="455"/>
                    <a:pt x="525" y="455"/>
                  </a:cubicBezTo>
                  <a:cubicBezTo>
                    <a:pt x="803" y="455"/>
                    <a:pt x="1028" y="353"/>
                    <a:pt x="1028" y="230"/>
                  </a:cubicBezTo>
                  <a:cubicBezTo>
                    <a:pt x="1028" y="103"/>
                    <a:pt x="799" y="1"/>
                    <a:pt x="514" y="1"/>
                  </a:cubicBezTo>
                  <a:cubicBezTo>
                    <a:pt x="512" y="1"/>
                    <a:pt x="510" y="1"/>
                    <a:pt x="50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5"/>
            <p:cNvSpPr/>
            <p:nvPr/>
          </p:nvSpPr>
          <p:spPr>
            <a:xfrm>
              <a:off x="2256075" y="2551800"/>
              <a:ext cx="20050" cy="15075"/>
            </a:xfrm>
            <a:custGeom>
              <a:avLst/>
              <a:gdLst/>
              <a:ahLst/>
              <a:cxnLst/>
              <a:rect l="l" t="t" r="r" b="b"/>
              <a:pathLst>
                <a:path w="802" h="603" extrusionOk="0">
                  <a:moveTo>
                    <a:pt x="269" y="1"/>
                  </a:moveTo>
                  <a:cubicBezTo>
                    <a:pt x="266" y="1"/>
                    <a:pt x="263" y="1"/>
                    <a:pt x="261" y="1"/>
                  </a:cubicBezTo>
                  <a:cubicBezTo>
                    <a:pt x="120" y="1"/>
                    <a:pt x="0" y="75"/>
                    <a:pt x="10" y="119"/>
                  </a:cubicBezTo>
                  <a:cubicBezTo>
                    <a:pt x="19" y="165"/>
                    <a:pt x="131" y="186"/>
                    <a:pt x="221" y="240"/>
                  </a:cubicBezTo>
                  <a:cubicBezTo>
                    <a:pt x="313" y="291"/>
                    <a:pt x="384" y="361"/>
                    <a:pt x="384" y="361"/>
                  </a:cubicBezTo>
                  <a:cubicBezTo>
                    <a:pt x="384" y="361"/>
                    <a:pt x="474" y="395"/>
                    <a:pt x="561" y="456"/>
                  </a:cubicBezTo>
                  <a:cubicBezTo>
                    <a:pt x="642" y="513"/>
                    <a:pt x="713" y="603"/>
                    <a:pt x="753" y="603"/>
                  </a:cubicBezTo>
                  <a:cubicBezTo>
                    <a:pt x="756" y="603"/>
                    <a:pt x="759" y="602"/>
                    <a:pt x="762" y="602"/>
                  </a:cubicBezTo>
                  <a:cubicBezTo>
                    <a:pt x="801" y="587"/>
                    <a:pt x="790" y="432"/>
                    <a:pt x="717" y="295"/>
                  </a:cubicBezTo>
                  <a:cubicBezTo>
                    <a:pt x="648" y="157"/>
                    <a:pt x="531" y="62"/>
                    <a:pt x="531" y="62"/>
                  </a:cubicBezTo>
                  <a:cubicBezTo>
                    <a:pt x="531" y="62"/>
                    <a:pt x="403" y="1"/>
                    <a:pt x="2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5"/>
            <p:cNvSpPr/>
            <p:nvPr/>
          </p:nvSpPr>
          <p:spPr>
            <a:xfrm>
              <a:off x="2303250" y="2550275"/>
              <a:ext cx="17775" cy="14025"/>
            </a:xfrm>
            <a:custGeom>
              <a:avLst/>
              <a:gdLst/>
              <a:ahLst/>
              <a:cxnLst/>
              <a:rect l="l" t="t" r="r" b="b"/>
              <a:pathLst>
                <a:path w="711" h="561" extrusionOk="0">
                  <a:moveTo>
                    <a:pt x="556" y="0"/>
                  </a:moveTo>
                  <a:cubicBezTo>
                    <a:pt x="528" y="0"/>
                    <a:pt x="499" y="3"/>
                    <a:pt x="469" y="8"/>
                  </a:cubicBezTo>
                  <a:cubicBezTo>
                    <a:pt x="354" y="25"/>
                    <a:pt x="245" y="83"/>
                    <a:pt x="245" y="83"/>
                  </a:cubicBezTo>
                  <a:cubicBezTo>
                    <a:pt x="245" y="83"/>
                    <a:pt x="154" y="173"/>
                    <a:pt x="92" y="288"/>
                  </a:cubicBezTo>
                  <a:cubicBezTo>
                    <a:pt x="28" y="402"/>
                    <a:pt x="1" y="532"/>
                    <a:pt x="35" y="556"/>
                  </a:cubicBezTo>
                  <a:cubicBezTo>
                    <a:pt x="40" y="559"/>
                    <a:pt x="46" y="561"/>
                    <a:pt x="52" y="561"/>
                  </a:cubicBezTo>
                  <a:cubicBezTo>
                    <a:pt x="94" y="561"/>
                    <a:pt x="166" y="503"/>
                    <a:pt x="240" y="460"/>
                  </a:cubicBezTo>
                  <a:cubicBezTo>
                    <a:pt x="324" y="409"/>
                    <a:pt x="406" y="372"/>
                    <a:pt x="406" y="372"/>
                  </a:cubicBezTo>
                  <a:cubicBezTo>
                    <a:pt x="406" y="372"/>
                    <a:pt x="472" y="301"/>
                    <a:pt x="546" y="233"/>
                  </a:cubicBezTo>
                  <a:cubicBezTo>
                    <a:pt x="620" y="164"/>
                    <a:pt x="711" y="102"/>
                    <a:pt x="704" y="55"/>
                  </a:cubicBezTo>
                  <a:cubicBezTo>
                    <a:pt x="701" y="21"/>
                    <a:pt x="636" y="0"/>
                    <a:pt x="55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5"/>
            <p:cNvSpPr/>
            <p:nvPr/>
          </p:nvSpPr>
          <p:spPr>
            <a:xfrm>
              <a:off x="2241800" y="2531525"/>
              <a:ext cx="24075" cy="36275"/>
            </a:xfrm>
            <a:custGeom>
              <a:avLst/>
              <a:gdLst/>
              <a:ahLst/>
              <a:cxnLst/>
              <a:rect l="l" t="t" r="r" b="b"/>
              <a:pathLst>
                <a:path w="963" h="1451" extrusionOk="0">
                  <a:moveTo>
                    <a:pt x="553" y="0"/>
                  </a:moveTo>
                  <a:cubicBezTo>
                    <a:pt x="527" y="0"/>
                    <a:pt x="483" y="13"/>
                    <a:pt x="427" y="36"/>
                  </a:cubicBezTo>
                  <a:cubicBezTo>
                    <a:pt x="343" y="74"/>
                    <a:pt x="229" y="139"/>
                    <a:pt x="138" y="261"/>
                  </a:cubicBezTo>
                  <a:cubicBezTo>
                    <a:pt x="49" y="383"/>
                    <a:pt x="0" y="554"/>
                    <a:pt x="17" y="701"/>
                  </a:cubicBezTo>
                  <a:cubicBezTo>
                    <a:pt x="35" y="844"/>
                    <a:pt x="97" y="924"/>
                    <a:pt x="96" y="924"/>
                  </a:cubicBezTo>
                  <a:cubicBezTo>
                    <a:pt x="96" y="924"/>
                    <a:pt x="96" y="924"/>
                    <a:pt x="96" y="924"/>
                  </a:cubicBezTo>
                  <a:lnTo>
                    <a:pt x="96" y="924"/>
                  </a:lnTo>
                  <a:cubicBezTo>
                    <a:pt x="96" y="924"/>
                    <a:pt x="153" y="997"/>
                    <a:pt x="235" y="1052"/>
                  </a:cubicBezTo>
                  <a:cubicBezTo>
                    <a:pt x="312" y="1106"/>
                    <a:pt x="409" y="1171"/>
                    <a:pt x="508" y="1236"/>
                  </a:cubicBezTo>
                  <a:cubicBezTo>
                    <a:pt x="685" y="1348"/>
                    <a:pt x="864" y="1451"/>
                    <a:pt x="922" y="1451"/>
                  </a:cubicBezTo>
                  <a:cubicBezTo>
                    <a:pt x="931" y="1451"/>
                    <a:pt x="937" y="1449"/>
                    <a:pt x="940" y="1444"/>
                  </a:cubicBezTo>
                  <a:cubicBezTo>
                    <a:pt x="962" y="1407"/>
                    <a:pt x="800" y="1218"/>
                    <a:pt x="632" y="1040"/>
                  </a:cubicBezTo>
                  <a:cubicBezTo>
                    <a:pt x="547" y="953"/>
                    <a:pt x="463" y="866"/>
                    <a:pt x="399" y="802"/>
                  </a:cubicBezTo>
                  <a:cubicBezTo>
                    <a:pt x="340" y="741"/>
                    <a:pt x="328" y="711"/>
                    <a:pt x="328" y="711"/>
                  </a:cubicBezTo>
                  <a:cubicBezTo>
                    <a:pt x="328" y="709"/>
                    <a:pt x="302" y="691"/>
                    <a:pt x="286" y="641"/>
                  </a:cubicBezTo>
                  <a:cubicBezTo>
                    <a:pt x="269" y="594"/>
                    <a:pt x="271" y="492"/>
                    <a:pt x="312" y="399"/>
                  </a:cubicBezTo>
                  <a:cubicBezTo>
                    <a:pt x="395" y="210"/>
                    <a:pt x="608" y="55"/>
                    <a:pt x="580" y="10"/>
                  </a:cubicBezTo>
                  <a:cubicBezTo>
                    <a:pt x="576" y="4"/>
                    <a:pt x="567" y="0"/>
                    <a:pt x="55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5"/>
            <p:cNvSpPr/>
            <p:nvPr/>
          </p:nvSpPr>
          <p:spPr>
            <a:xfrm>
              <a:off x="2315075" y="2531325"/>
              <a:ext cx="17625" cy="33150"/>
            </a:xfrm>
            <a:custGeom>
              <a:avLst/>
              <a:gdLst/>
              <a:ahLst/>
              <a:cxnLst/>
              <a:rect l="l" t="t" r="r" b="b"/>
              <a:pathLst>
                <a:path w="705" h="1326" extrusionOk="0">
                  <a:moveTo>
                    <a:pt x="185" y="1"/>
                  </a:moveTo>
                  <a:cubicBezTo>
                    <a:pt x="179" y="1"/>
                    <a:pt x="175" y="2"/>
                    <a:pt x="172" y="6"/>
                  </a:cubicBezTo>
                  <a:cubicBezTo>
                    <a:pt x="142" y="37"/>
                    <a:pt x="235" y="223"/>
                    <a:pt x="305" y="418"/>
                  </a:cubicBezTo>
                  <a:cubicBezTo>
                    <a:pt x="320" y="465"/>
                    <a:pt x="337" y="514"/>
                    <a:pt x="355" y="561"/>
                  </a:cubicBezTo>
                  <a:cubicBezTo>
                    <a:pt x="369" y="606"/>
                    <a:pt x="384" y="650"/>
                    <a:pt x="383" y="665"/>
                  </a:cubicBezTo>
                  <a:cubicBezTo>
                    <a:pt x="387" y="739"/>
                    <a:pt x="392" y="786"/>
                    <a:pt x="392" y="786"/>
                  </a:cubicBezTo>
                  <a:cubicBezTo>
                    <a:pt x="390" y="786"/>
                    <a:pt x="400" y="807"/>
                    <a:pt x="400" y="834"/>
                  </a:cubicBezTo>
                  <a:cubicBezTo>
                    <a:pt x="404" y="863"/>
                    <a:pt x="366" y="932"/>
                    <a:pt x="299" y="998"/>
                  </a:cubicBezTo>
                  <a:cubicBezTo>
                    <a:pt x="165" y="1124"/>
                    <a:pt x="0" y="1274"/>
                    <a:pt x="30" y="1317"/>
                  </a:cubicBezTo>
                  <a:cubicBezTo>
                    <a:pt x="35" y="1322"/>
                    <a:pt x="45" y="1325"/>
                    <a:pt x="59" y="1325"/>
                  </a:cubicBezTo>
                  <a:cubicBezTo>
                    <a:pt x="120" y="1325"/>
                    <a:pt x="258" y="1276"/>
                    <a:pt x="413" y="1201"/>
                  </a:cubicBezTo>
                  <a:cubicBezTo>
                    <a:pt x="505" y="1153"/>
                    <a:pt x="612" y="1068"/>
                    <a:pt x="658" y="938"/>
                  </a:cubicBezTo>
                  <a:cubicBezTo>
                    <a:pt x="705" y="810"/>
                    <a:pt x="679" y="719"/>
                    <a:pt x="683" y="719"/>
                  </a:cubicBezTo>
                  <a:cubicBezTo>
                    <a:pt x="681" y="712"/>
                    <a:pt x="676" y="685"/>
                    <a:pt x="644" y="575"/>
                  </a:cubicBezTo>
                  <a:cubicBezTo>
                    <a:pt x="622" y="511"/>
                    <a:pt x="597" y="471"/>
                    <a:pt x="571" y="427"/>
                  </a:cubicBezTo>
                  <a:cubicBezTo>
                    <a:pt x="544" y="383"/>
                    <a:pt x="514" y="336"/>
                    <a:pt x="484" y="292"/>
                  </a:cubicBezTo>
                  <a:cubicBezTo>
                    <a:pt x="371" y="130"/>
                    <a:pt x="233" y="1"/>
                    <a:pt x="18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5"/>
            <p:cNvSpPr/>
            <p:nvPr/>
          </p:nvSpPr>
          <p:spPr>
            <a:xfrm>
              <a:off x="2265325" y="2526475"/>
              <a:ext cx="47000" cy="9300"/>
            </a:xfrm>
            <a:custGeom>
              <a:avLst/>
              <a:gdLst/>
              <a:ahLst/>
              <a:cxnLst/>
              <a:rect l="l" t="t" r="r" b="b"/>
              <a:pathLst>
                <a:path w="1880" h="372" extrusionOk="0">
                  <a:moveTo>
                    <a:pt x="937" y="0"/>
                  </a:moveTo>
                  <a:cubicBezTo>
                    <a:pt x="937" y="0"/>
                    <a:pt x="689" y="22"/>
                    <a:pt x="453" y="100"/>
                  </a:cubicBezTo>
                  <a:cubicBezTo>
                    <a:pt x="216" y="177"/>
                    <a:pt x="0" y="308"/>
                    <a:pt x="14" y="352"/>
                  </a:cubicBezTo>
                  <a:cubicBezTo>
                    <a:pt x="19" y="366"/>
                    <a:pt x="45" y="371"/>
                    <a:pt x="85" y="371"/>
                  </a:cubicBezTo>
                  <a:cubicBezTo>
                    <a:pt x="174" y="371"/>
                    <a:pt x="332" y="347"/>
                    <a:pt x="488" y="338"/>
                  </a:cubicBezTo>
                  <a:cubicBezTo>
                    <a:pt x="552" y="334"/>
                    <a:pt x="615" y="332"/>
                    <a:pt x="672" y="332"/>
                  </a:cubicBezTo>
                  <a:cubicBezTo>
                    <a:pt x="823" y="332"/>
                    <a:pt x="940" y="342"/>
                    <a:pt x="940" y="342"/>
                  </a:cubicBezTo>
                  <a:cubicBezTo>
                    <a:pt x="940" y="342"/>
                    <a:pt x="1101" y="324"/>
                    <a:pt x="1290" y="324"/>
                  </a:cubicBezTo>
                  <a:cubicBezTo>
                    <a:pt x="1324" y="324"/>
                    <a:pt x="1358" y="325"/>
                    <a:pt x="1392" y="326"/>
                  </a:cubicBezTo>
                  <a:cubicBezTo>
                    <a:pt x="1542" y="329"/>
                    <a:pt x="1694" y="348"/>
                    <a:pt x="1784" y="348"/>
                  </a:cubicBezTo>
                  <a:cubicBezTo>
                    <a:pt x="1830" y="348"/>
                    <a:pt x="1860" y="343"/>
                    <a:pt x="1865" y="328"/>
                  </a:cubicBezTo>
                  <a:cubicBezTo>
                    <a:pt x="1879" y="282"/>
                    <a:pt x="1661" y="157"/>
                    <a:pt x="1422" y="87"/>
                  </a:cubicBezTo>
                  <a:cubicBezTo>
                    <a:pt x="1186" y="15"/>
                    <a:pt x="937" y="0"/>
                    <a:pt x="9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5"/>
            <p:cNvSpPr/>
            <p:nvPr/>
          </p:nvSpPr>
          <p:spPr>
            <a:xfrm>
              <a:off x="2078725" y="2520350"/>
              <a:ext cx="19975" cy="12900"/>
            </a:xfrm>
            <a:custGeom>
              <a:avLst/>
              <a:gdLst/>
              <a:ahLst/>
              <a:cxnLst/>
              <a:rect l="l" t="t" r="r" b="b"/>
              <a:pathLst>
                <a:path w="799" h="516" extrusionOk="0">
                  <a:moveTo>
                    <a:pt x="265" y="0"/>
                  </a:moveTo>
                  <a:cubicBezTo>
                    <a:pt x="160" y="0"/>
                    <a:pt x="77" y="38"/>
                    <a:pt x="48" y="109"/>
                  </a:cubicBezTo>
                  <a:cubicBezTo>
                    <a:pt x="1" y="224"/>
                    <a:pt x="122" y="383"/>
                    <a:pt x="316" y="467"/>
                  </a:cubicBezTo>
                  <a:cubicBezTo>
                    <a:pt x="391" y="500"/>
                    <a:pt x="467" y="515"/>
                    <a:pt x="535" y="515"/>
                  </a:cubicBezTo>
                  <a:cubicBezTo>
                    <a:pt x="639" y="515"/>
                    <a:pt x="723" y="478"/>
                    <a:pt x="751" y="408"/>
                  </a:cubicBezTo>
                  <a:cubicBezTo>
                    <a:pt x="798" y="291"/>
                    <a:pt x="679" y="130"/>
                    <a:pt x="485" y="47"/>
                  </a:cubicBezTo>
                  <a:cubicBezTo>
                    <a:pt x="409" y="16"/>
                    <a:pt x="332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5"/>
            <p:cNvSpPr/>
            <p:nvPr/>
          </p:nvSpPr>
          <p:spPr>
            <a:xfrm>
              <a:off x="2478650" y="2521150"/>
              <a:ext cx="20025" cy="12625"/>
            </a:xfrm>
            <a:custGeom>
              <a:avLst/>
              <a:gdLst/>
              <a:ahLst/>
              <a:cxnLst/>
              <a:rect l="l" t="t" r="r" b="b"/>
              <a:pathLst>
                <a:path w="801" h="505" extrusionOk="0">
                  <a:moveTo>
                    <a:pt x="525" y="1"/>
                  </a:moveTo>
                  <a:cubicBezTo>
                    <a:pt x="463" y="1"/>
                    <a:pt x="394" y="13"/>
                    <a:pt x="325" y="38"/>
                  </a:cubicBezTo>
                  <a:cubicBezTo>
                    <a:pt x="127" y="112"/>
                    <a:pt x="1" y="267"/>
                    <a:pt x="42" y="386"/>
                  </a:cubicBezTo>
                  <a:cubicBezTo>
                    <a:pt x="70" y="462"/>
                    <a:pt x="160" y="505"/>
                    <a:pt x="275" y="505"/>
                  </a:cubicBezTo>
                  <a:cubicBezTo>
                    <a:pt x="337" y="505"/>
                    <a:pt x="406" y="492"/>
                    <a:pt x="476" y="465"/>
                  </a:cubicBezTo>
                  <a:cubicBezTo>
                    <a:pt x="674" y="393"/>
                    <a:pt x="801" y="236"/>
                    <a:pt x="759" y="119"/>
                  </a:cubicBezTo>
                  <a:cubicBezTo>
                    <a:pt x="732" y="43"/>
                    <a:pt x="640" y="1"/>
                    <a:pt x="52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5"/>
            <p:cNvSpPr/>
            <p:nvPr/>
          </p:nvSpPr>
          <p:spPr>
            <a:xfrm>
              <a:off x="2295025" y="2684825"/>
              <a:ext cx="19175" cy="11425"/>
            </a:xfrm>
            <a:custGeom>
              <a:avLst/>
              <a:gdLst/>
              <a:ahLst/>
              <a:cxnLst/>
              <a:rect l="l" t="t" r="r" b="b"/>
              <a:pathLst>
                <a:path w="767" h="457" extrusionOk="0">
                  <a:moveTo>
                    <a:pt x="392" y="1"/>
                  </a:moveTo>
                  <a:cubicBezTo>
                    <a:pt x="388" y="1"/>
                    <a:pt x="384" y="1"/>
                    <a:pt x="379" y="1"/>
                  </a:cubicBezTo>
                  <a:cubicBezTo>
                    <a:pt x="170" y="4"/>
                    <a:pt x="1" y="109"/>
                    <a:pt x="4" y="236"/>
                  </a:cubicBezTo>
                  <a:cubicBezTo>
                    <a:pt x="5" y="359"/>
                    <a:pt x="172" y="456"/>
                    <a:pt x="379" y="456"/>
                  </a:cubicBezTo>
                  <a:cubicBezTo>
                    <a:pt x="382" y="456"/>
                    <a:pt x="385" y="456"/>
                    <a:pt x="388" y="456"/>
                  </a:cubicBezTo>
                  <a:cubicBezTo>
                    <a:pt x="597" y="452"/>
                    <a:pt x="767" y="348"/>
                    <a:pt x="765" y="221"/>
                  </a:cubicBezTo>
                  <a:cubicBezTo>
                    <a:pt x="761" y="99"/>
                    <a:pt x="597" y="1"/>
                    <a:pt x="392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5"/>
            <p:cNvSpPr/>
            <p:nvPr/>
          </p:nvSpPr>
          <p:spPr>
            <a:xfrm>
              <a:off x="2065100" y="2322400"/>
              <a:ext cx="2650" cy="13725"/>
            </a:xfrm>
            <a:custGeom>
              <a:avLst/>
              <a:gdLst/>
              <a:ahLst/>
              <a:cxnLst/>
              <a:rect l="l" t="t" r="r" b="b"/>
              <a:pathLst>
                <a:path w="106" h="549" extrusionOk="0">
                  <a:moveTo>
                    <a:pt x="21" y="1"/>
                  </a:moveTo>
                  <a:cubicBezTo>
                    <a:pt x="11" y="1"/>
                    <a:pt x="1" y="8"/>
                    <a:pt x="1" y="23"/>
                  </a:cubicBezTo>
                  <a:cubicBezTo>
                    <a:pt x="7" y="184"/>
                    <a:pt x="9" y="344"/>
                    <a:pt x="15" y="505"/>
                  </a:cubicBezTo>
                  <a:cubicBezTo>
                    <a:pt x="16" y="534"/>
                    <a:pt x="39" y="548"/>
                    <a:pt x="61" y="548"/>
                  </a:cubicBezTo>
                  <a:cubicBezTo>
                    <a:pt x="84" y="548"/>
                    <a:pt x="105" y="534"/>
                    <a:pt x="102" y="505"/>
                  </a:cubicBezTo>
                  <a:cubicBezTo>
                    <a:pt x="82" y="344"/>
                    <a:pt x="63" y="184"/>
                    <a:pt x="45" y="23"/>
                  </a:cubicBezTo>
                  <a:cubicBezTo>
                    <a:pt x="43" y="8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5"/>
            <p:cNvSpPr/>
            <p:nvPr/>
          </p:nvSpPr>
          <p:spPr>
            <a:xfrm>
              <a:off x="2359975" y="2399175"/>
              <a:ext cx="35250" cy="35300"/>
            </a:xfrm>
            <a:custGeom>
              <a:avLst/>
              <a:gdLst/>
              <a:ahLst/>
              <a:cxnLst/>
              <a:rect l="l" t="t" r="r" b="b"/>
              <a:pathLst>
                <a:path w="1410" h="1412" extrusionOk="0">
                  <a:moveTo>
                    <a:pt x="1394" y="1"/>
                  </a:moveTo>
                  <a:cubicBezTo>
                    <a:pt x="1349" y="1"/>
                    <a:pt x="1127" y="74"/>
                    <a:pt x="926" y="197"/>
                  </a:cubicBezTo>
                  <a:cubicBezTo>
                    <a:pt x="699" y="330"/>
                    <a:pt x="512" y="512"/>
                    <a:pt x="512" y="512"/>
                  </a:cubicBezTo>
                  <a:cubicBezTo>
                    <a:pt x="512" y="512"/>
                    <a:pt x="332" y="704"/>
                    <a:pt x="204" y="930"/>
                  </a:cubicBezTo>
                  <a:cubicBezTo>
                    <a:pt x="72" y="1157"/>
                    <a:pt x="0" y="1406"/>
                    <a:pt x="19" y="1411"/>
                  </a:cubicBezTo>
                  <a:cubicBezTo>
                    <a:pt x="19" y="1411"/>
                    <a:pt x="19" y="1411"/>
                    <a:pt x="20" y="1411"/>
                  </a:cubicBezTo>
                  <a:cubicBezTo>
                    <a:pt x="41" y="1411"/>
                    <a:pt x="141" y="1183"/>
                    <a:pt x="288" y="984"/>
                  </a:cubicBezTo>
                  <a:cubicBezTo>
                    <a:pt x="433" y="779"/>
                    <a:pt x="613" y="610"/>
                    <a:pt x="613" y="610"/>
                  </a:cubicBezTo>
                  <a:cubicBezTo>
                    <a:pt x="613" y="610"/>
                    <a:pt x="781" y="426"/>
                    <a:pt x="981" y="280"/>
                  </a:cubicBezTo>
                  <a:cubicBezTo>
                    <a:pt x="1181" y="127"/>
                    <a:pt x="1410" y="23"/>
                    <a:pt x="1403" y="4"/>
                  </a:cubicBezTo>
                  <a:cubicBezTo>
                    <a:pt x="1402" y="2"/>
                    <a:pt x="1399" y="1"/>
                    <a:pt x="1394" y="1"/>
                  </a:cubicBezTo>
                  <a:close/>
                </a:path>
              </a:pathLst>
            </a:custGeom>
            <a:solidFill>
              <a:srgbClr val="C078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5"/>
            <p:cNvSpPr/>
            <p:nvPr/>
          </p:nvSpPr>
          <p:spPr>
            <a:xfrm>
              <a:off x="2357225" y="2393675"/>
              <a:ext cx="28550" cy="34825"/>
            </a:xfrm>
            <a:custGeom>
              <a:avLst/>
              <a:gdLst/>
              <a:ahLst/>
              <a:cxnLst/>
              <a:rect l="l" t="t" r="r" b="b"/>
              <a:pathLst>
                <a:path w="1142" h="1393" extrusionOk="0">
                  <a:moveTo>
                    <a:pt x="1125" y="0"/>
                  </a:moveTo>
                  <a:cubicBezTo>
                    <a:pt x="1085" y="0"/>
                    <a:pt x="888" y="81"/>
                    <a:pt x="713" y="209"/>
                  </a:cubicBezTo>
                  <a:cubicBezTo>
                    <a:pt x="519" y="346"/>
                    <a:pt x="364" y="530"/>
                    <a:pt x="364" y="530"/>
                  </a:cubicBezTo>
                  <a:cubicBezTo>
                    <a:pt x="364" y="530"/>
                    <a:pt x="220" y="720"/>
                    <a:pt x="129" y="938"/>
                  </a:cubicBezTo>
                  <a:cubicBezTo>
                    <a:pt x="35" y="1156"/>
                    <a:pt x="1" y="1389"/>
                    <a:pt x="21" y="1392"/>
                  </a:cubicBezTo>
                  <a:cubicBezTo>
                    <a:pt x="21" y="1392"/>
                    <a:pt x="21" y="1392"/>
                    <a:pt x="21" y="1392"/>
                  </a:cubicBezTo>
                  <a:cubicBezTo>
                    <a:pt x="41" y="1392"/>
                    <a:pt x="109" y="1175"/>
                    <a:pt x="220" y="981"/>
                  </a:cubicBezTo>
                  <a:cubicBezTo>
                    <a:pt x="330" y="784"/>
                    <a:pt x="476" y="616"/>
                    <a:pt x="476" y="616"/>
                  </a:cubicBezTo>
                  <a:cubicBezTo>
                    <a:pt x="476" y="616"/>
                    <a:pt x="607" y="434"/>
                    <a:pt x="777" y="286"/>
                  </a:cubicBezTo>
                  <a:cubicBezTo>
                    <a:pt x="942" y="134"/>
                    <a:pt x="1141" y="20"/>
                    <a:pt x="1133" y="3"/>
                  </a:cubicBezTo>
                  <a:cubicBezTo>
                    <a:pt x="1132" y="1"/>
                    <a:pt x="1129" y="0"/>
                    <a:pt x="1125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5"/>
            <p:cNvSpPr/>
            <p:nvPr/>
          </p:nvSpPr>
          <p:spPr>
            <a:xfrm>
              <a:off x="2187300" y="2396100"/>
              <a:ext cx="30000" cy="46700"/>
            </a:xfrm>
            <a:custGeom>
              <a:avLst/>
              <a:gdLst/>
              <a:ahLst/>
              <a:cxnLst/>
              <a:rect l="l" t="t" r="r" b="b"/>
              <a:pathLst>
                <a:path w="1200" h="1868" extrusionOk="0">
                  <a:moveTo>
                    <a:pt x="16" y="0"/>
                  </a:moveTo>
                  <a:cubicBezTo>
                    <a:pt x="15" y="0"/>
                    <a:pt x="14" y="1"/>
                    <a:pt x="14" y="1"/>
                  </a:cubicBezTo>
                  <a:cubicBezTo>
                    <a:pt x="1" y="16"/>
                    <a:pt x="207" y="206"/>
                    <a:pt x="378" y="424"/>
                  </a:cubicBezTo>
                  <a:cubicBezTo>
                    <a:pt x="552" y="639"/>
                    <a:pt x="690" y="877"/>
                    <a:pt x="690" y="877"/>
                  </a:cubicBezTo>
                  <a:cubicBezTo>
                    <a:pt x="690" y="877"/>
                    <a:pt x="844" y="1104"/>
                    <a:pt x="962" y="1355"/>
                  </a:cubicBezTo>
                  <a:cubicBezTo>
                    <a:pt x="1082" y="1602"/>
                    <a:pt x="1161" y="1867"/>
                    <a:pt x="1182" y="1867"/>
                  </a:cubicBezTo>
                  <a:cubicBezTo>
                    <a:pt x="1182" y="1867"/>
                    <a:pt x="1182" y="1867"/>
                    <a:pt x="1182" y="1867"/>
                  </a:cubicBezTo>
                  <a:cubicBezTo>
                    <a:pt x="1199" y="1865"/>
                    <a:pt x="1154" y="1586"/>
                    <a:pt x="1053" y="1317"/>
                  </a:cubicBezTo>
                  <a:cubicBezTo>
                    <a:pt x="955" y="1049"/>
                    <a:pt x="808" y="803"/>
                    <a:pt x="808" y="803"/>
                  </a:cubicBezTo>
                  <a:cubicBezTo>
                    <a:pt x="808" y="803"/>
                    <a:pt x="651" y="562"/>
                    <a:pt x="452" y="357"/>
                  </a:cubicBezTo>
                  <a:cubicBezTo>
                    <a:pt x="266" y="160"/>
                    <a:pt x="44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5"/>
            <p:cNvSpPr/>
            <p:nvPr/>
          </p:nvSpPr>
          <p:spPr>
            <a:xfrm>
              <a:off x="2198700" y="2396625"/>
              <a:ext cx="15825" cy="22275"/>
            </a:xfrm>
            <a:custGeom>
              <a:avLst/>
              <a:gdLst/>
              <a:ahLst/>
              <a:cxnLst/>
              <a:rect l="l" t="t" r="r" b="b"/>
              <a:pathLst>
                <a:path w="633" h="891" extrusionOk="0">
                  <a:moveTo>
                    <a:pt x="19" y="0"/>
                  </a:moveTo>
                  <a:cubicBezTo>
                    <a:pt x="17" y="0"/>
                    <a:pt x="16" y="1"/>
                    <a:pt x="15" y="2"/>
                  </a:cubicBezTo>
                  <a:cubicBezTo>
                    <a:pt x="0" y="16"/>
                    <a:pt x="86" y="121"/>
                    <a:pt x="160" y="232"/>
                  </a:cubicBezTo>
                  <a:cubicBezTo>
                    <a:pt x="237" y="340"/>
                    <a:pt x="302" y="454"/>
                    <a:pt x="302" y="454"/>
                  </a:cubicBezTo>
                  <a:cubicBezTo>
                    <a:pt x="302" y="454"/>
                    <a:pt x="383" y="560"/>
                    <a:pt x="456" y="669"/>
                  </a:cubicBezTo>
                  <a:cubicBezTo>
                    <a:pt x="528" y="777"/>
                    <a:pt x="593" y="890"/>
                    <a:pt x="612" y="890"/>
                  </a:cubicBezTo>
                  <a:cubicBezTo>
                    <a:pt x="613" y="890"/>
                    <a:pt x="613" y="890"/>
                    <a:pt x="614" y="890"/>
                  </a:cubicBezTo>
                  <a:cubicBezTo>
                    <a:pt x="632" y="884"/>
                    <a:pt x="598" y="749"/>
                    <a:pt x="544" y="624"/>
                  </a:cubicBezTo>
                  <a:cubicBezTo>
                    <a:pt x="492" y="496"/>
                    <a:pt x="420" y="376"/>
                    <a:pt x="420" y="376"/>
                  </a:cubicBezTo>
                  <a:cubicBezTo>
                    <a:pt x="420" y="376"/>
                    <a:pt x="335" y="264"/>
                    <a:pt x="237" y="168"/>
                  </a:cubicBezTo>
                  <a:cubicBezTo>
                    <a:pt x="146" y="77"/>
                    <a:pt x="44" y="0"/>
                    <a:pt x="19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5"/>
            <p:cNvSpPr/>
            <p:nvPr/>
          </p:nvSpPr>
          <p:spPr>
            <a:xfrm>
              <a:off x="2014425" y="2756600"/>
              <a:ext cx="570625" cy="204750"/>
            </a:xfrm>
            <a:custGeom>
              <a:avLst/>
              <a:gdLst/>
              <a:ahLst/>
              <a:cxnLst/>
              <a:rect l="l" t="t" r="r" b="b"/>
              <a:pathLst>
                <a:path w="22825" h="8190" extrusionOk="0">
                  <a:moveTo>
                    <a:pt x="14324" y="496"/>
                  </a:moveTo>
                  <a:cubicBezTo>
                    <a:pt x="13980" y="1097"/>
                    <a:pt x="13040" y="2389"/>
                    <a:pt x="11292" y="2389"/>
                  </a:cubicBezTo>
                  <a:cubicBezTo>
                    <a:pt x="11201" y="2389"/>
                    <a:pt x="11107" y="2385"/>
                    <a:pt x="11011" y="2378"/>
                  </a:cubicBezTo>
                  <a:cubicBezTo>
                    <a:pt x="8996" y="2226"/>
                    <a:pt x="8442" y="983"/>
                    <a:pt x="8304" y="519"/>
                  </a:cubicBezTo>
                  <a:cubicBezTo>
                    <a:pt x="7350" y="772"/>
                    <a:pt x="3585" y="1"/>
                    <a:pt x="1585" y="2537"/>
                  </a:cubicBezTo>
                  <a:cubicBezTo>
                    <a:pt x="1003" y="3275"/>
                    <a:pt x="463" y="4791"/>
                    <a:pt x="1" y="6640"/>
                  </a:cubicBezTo>
                  <a:cubicBezTo>
                    <a:pt x="1624" y="7472"/>
                    <a:pt x="3602" y="7756"/>
                    <a:pt x="5407" y="7948"/>
                  </a:cubicBezTo>
                  <a:cubicBezTo>
                    <a:pt x="7142" y="8132"/>
                    <a:pt x="8888" y="8190"/>
                    <a:pt x="10632" y="8190"/>
                  </a:cubicBezTo>
                  <a:cubicBezTo>
                    <a:pt x="10920" y="8190"/>
                    <a:pt x="11208" y="8188"/>
                    <a:pt x="11495" y="8186"/>
                  </a:cubicBezTo>
                  <a:cubicBezTo>
                    <a:pt x="15358" y="8149"/>
                    <a:pt x="19364" y="7850"/>
                    <a:pt x="22824" y="6339"/>
                  </a:cubicBezTo>
                  <a:cubicBezTo>
                    <a:pt x="22382" y="4627"/>
                    <a:pt x="21869" y="3235"/>
                    <a:pt x="21318" y="2539"/>
                  </a:cubicBezTo>
                  <a:cubicBezTo>
                    <a:pt x="19439" y="154"/>
                    <a:pt x="15623" y="646"/>
                    <a:pt x="14324" y="4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5"/>
            <p:cNvSpPr/>
            <p:nvPr/>
          </p:nvSpPr>
          <p:spPr>
            <a:xfrm>
              <a:off x="2014425" y="2756600"/>
              <a:ext cx="257325" cy="204750"/>
            </a:xfrm>
            <a:custGeom>
              <a:avLst/>
              <a:gdLst/>
              <a:ahLst/>
              <a:cxnLst/>
              <a:rect l="l" t="t" r="r" b="b"/>
              <a:pathLst>
                <a:path w="10293" h="8190" extrusionOk="0">
                  <a:moveTo>
                    <a:pt x="8304" y="519"/>
                  </a:moveTo>
                  <a:cubicBezTo>
                    <a:pt x="7350" y="772"/>
                    <a:pt x="3585" y="1"/>
                    <a:pt x="1585" y="2537"/>
                  </a:cubicBezTo>
                  <a:cubicBezTo>
                    <a:pt x="1003" y="3275"/>
                    <a:pt x="463" y="4791"/>
                    <a:pt x="1" y="6640"/>
                  </a:cubicBezTo>
                  <a:cubicBezTo>
                    <a:pt x="1624" y="7472"/>
                    <a:pt x="3602" y="7756"/>
                    <a:pt x="5407" y="7948"/>
                  </a:cubicBezTo>
                  <a:cubicBezTo>
                    <a:pt x="7030" y="8120"/>
                    <a:pt x="8661" y="8181"/>
                    <a:pt x="10292" y="8190"/>
                  </a:cubicBezTo>
                  <a:cubicBezTo>
                    <a:pt x="10284" y="7225"/>
                    <a:pt x="10233" y="2569"/>
                    <a:pt x="10032" y="2267"/>
                  </a:cubicBezTo>
                  <a:cubicBezTo>
                    <a:pt x="10032" y="2267"/>
                    <a:pt x="9978" y="2220"/>
                    <a:pt x="9892" y="2142"/>
                  </a:cubicBezTo>
                  <a:cubicBezTo>
                    <a:pt x="8776" y="1720"/>
                    <a:pt x="8411" y="882"/>
                    <a:pt x="8304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5"/>
            <p:cNvSpPr/>
            <p:nvPr/>
          </p:nvSpPr>
          <p:spPr>
            <a:xfrm>
              <a:off x="2330250" y="2760450"/>
              <a:ext cx="254800" cy="200200"/>
            </a:xfrm>
            <a:custGeom>
              <a:avLst/>
              <a:gdLst/>
              <a:ahLst/>
              <a:cxnLst/>
              <a:rect l="l" t="t" r="r" b="b"/>
              <a:pathLst>
                <a:path w="10192" h="8008" extrusionOk="0">
                  <a:moveTo>
                    <a:pt x="1688" y="342"/>
                  </a:moveTo>
                  <a:cubicBezTo>
                    <a:pt x="1446" y="765"/>
                    <a:pt x="909" y="1528"/>
                    <a:pt x="1" y="1945"/>
                  </a:cubicBezTo>
                  <a:lnTo>
                    <a:pt x="284" y="8007"/>
                  </a:lnTo>
                  <a:cubicBezTo>
                    <a:pt x="3698" y="7906"/>
                    <a:pt x="7154" y="7512"/>
                    <a:pt x="10191" y="6187"/>
                  </a:cubicBezTo>
                  <a:cubicBezTo>
                    <a:pt x="9747" y="4476"/>
                    <a:pt x="9235" y="3082"/>
                    <a:pt x="8684" y="2385"/>
                  </a:cubicBezTo>
                  <a:cubicBezTo>
                    <a:pt x="6805" y="0"/>
                    <a:pt x="2989" y="492"/>
                    <a:pt x="1688" y="3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5"/>
            <p:cNvSpPr/>
            <p:nvPr/>
          </p:nvSpPr>
          <p:spPr>
            <a:xfrm>
              <a:off x="2096100" y="2788525"/>
              <a:ext cx="406025" cy="172825"/>
            </a:xfrm>
            <a:custGeom>
              <a:avLst/>
              <a:gdLst/>
              <a:ahLst/>
              <a:cxnLst/>
              <a:rect l="l" t="t" r="r" b="b"/>
              <a:pathLst>
                <a:path w="16241" h="6913" extrusionOk="0">
                  <a:moveTo>
                    <a:pt x="485" y="1"/>
                  </a:moveTo>
                  <a:lnTo>
                    <a:pt x="1" y="6380"/>
                  </a:lnTo>
                  <a:cubicBezTo>
                    <a:pt x="719" y="6509"/>
                    <a:pt x="1444" y="6598"/>
                    <a:pt x="2141" y="6671"/>
                  </a:cubicBezTo>
                  <a:cubicBezTo>
                    <a:pt x="3877" y="6855"/>
                    <a:pt x="5622" y="6913"/>
                    <a:pt x="7367" y="6913"/>
                  </a:cubicBezTo>
                  <a:cubicBezTo>
                    <a:pt x="7654" y="6913"/>
                    <a:pt x="7942" y="6911"/>
                    <a:pt x="8230" y="6909"/>
                  </a:cubicBezTo>
                  <a:cubicBezTo>
                    <a:pt x="10909" y="6884"/>
                    <a:pt x="13656" y="6731"/>
                    <a:pt x="16241" y="6137"/>
                  </a:cubicBezTo>
                  <a:lnTo>
                    <a:pt x="15398" y="452"/>
                  </a:lnTo>
                  <a:cubicBezTo>
                    <a:pt x="15398" y="452"/>
                    <a:pt x="13423" y="6246"/>
                    <a:pt x="7929" y="6246"/>
                  </a:cubicBezTo>
                  <a:cubicBezTo>
                    <a:pt x="7695" y="6246"/>
                    <a:pt x="7454" y="6236"/>
                    <a:pt x="7208" y="6214"/>
                  </a:cubicBezTo>
                  <a:cubicBezTo>
                    <a:pt x="1164" y="5676"/>
                    <a:pt x="485" y="1"/>
                    <a:pt x="48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5"/>
            <p:cNvSpPr/>
            <p:nvPr/>
          </p:nvSpPr>
          <p:spPr>
            <a:xfrm>
              <a:off x="2014425" y="2784850"/>
              <a:ext cx="119700" cy="167975"/>
            </a:xfrm>
            <a:custGeom>
              <a:avLst/>
              <a:gdLst/>
              <a:ahLst/>
              <a:cxnLst/>
              <a:rect l="l" t="t" r="r" b="b"/>
              <a:pathLst>
                <a:path w="4788" h="6719" extrusionOk="0">
                  <a:moveTo>
                    <a:pt x="3480" y="1"/>
                  </a:moveTo>
                  <a:cubicBezTo>
                    <a:pt x="2782" y="290"/>
                    <a:pt x="2120" y="728"/>
                    <a:pt x="1585" y="1409"/>
                  </a:cubicBezTo>
                  <a:cubicBezTo>
                    <a:pt x="1003" y="2148"/>
                    <a:pt x="463" y="3663"/>
                    <a:pt x="1" y="5511"/>
                  </a:cubicBezTo>
                  <a:cubicBezTo>
                    <a:pt x="1366" y="6211"/>
                    <a:pt x="2980" y="6522"/>
                    <a:pt x="4532" y="6718"/>
                  </a:cubicBezTo>
                  <a:cubicBezTo>
                    <a:pt x="4677" y="5957"/>
                    <a:pt x="4788" y="5013"/>
                    <a:pt x="4758" y="3960"/>
                  </a:cubicBezTo>
                  <a:cubicBezTo>
                    <a:pt x="4702" y="1953"/>
                    <a:pt x="3905" y="590"/>
                    <a:pt x="3480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5"/>
            <p:cNvSpPr/>
            <p:nvPr/>
          </p:nvSpPr>
          <p:spPr>
            <a:xfrm>
              <a:off x="2014425" y="2784850"/>
              <a:ext cx="119700" cy="167975"/>
            </a:xfrm>
            <a:custGeom>
              <a:avLst/>
              <a:gdLst/>
              <a:ahLst/>
              <a:cxnLst/>
              <a:rect l="l" t="t" r="r" b="b"/>
              <a:pathLst>
                <a:path w="4788" h="6719" extrusionOk="0">
                  <a:moveTo>
                    <a:pt x="3480" y="1"/>
                  </a:moveTo>
                  <a:cubicBezTo>
                    <a:pt x="2782" y="290"/>
                    <a:pt x="2120" y="728"/>
                    <a:pt x="1585" y="1409"/>
                  </a:cubicBezTo>
                  <a:cubicBezTo>
                    <a:pt x="1003" y="2148"/>
                    <a:pt x="463" y="3663"/>
                    <a:pt x="1" y="5511"/>
                  </a:cubicBezTo>
                  <a:cubicBezTo>
                    <a:pt x="1366" y="6211"/>
                    <a:pt x="2980" y="6522"/>
                    <a:pt x="4532" y="6718"/>
                  </a:cubicBezTo>
                  <a:cubicBezTo>
                    <a:pt x="4677" y="5957"/>
                    <a:pt x="4788" y="5013"/>
                    <a:pt x="4758" y="3960"/>
                  </a:cubicBezTo>
                  <a:cubicBezTo>
                    <a:pt x="4702" y="1953"/>
                    <a:pt x="3905" y="590"/>
                    <a:pt x="3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5"/>
            <p:cNvSpPr/>
            <p:nvPr/>
          </p:nvSpPr>
          <p:spPr>
            <a:xfrm>
              <a:off x="2447300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3" y="1"/>
                  </a:moveTo>
                  <a:cubicBezTo>
                    <a:pt x="1282" y="728"/>
                    <a:pt x="1" y="3332"/>
                    <a:pt x="1040" y="6647"/>
                  </a:cubicBezTo>
                  <a:cubicBezTo>
                    <a:pt x="2590" y="6369"/>
                    <a:pt x="4096" y="5957"/>
                    <a:pt x="5511" y="5339"/>
                  </a:cubicBezTo>
                  <a:cubicBezTo>
                    <a:pt x="5067" y="3625"/>
                    <a:pt x="4554" y="2233"/>
                    <a:pt x="4003" y="1537"/>
                  </a:cubicBezTo>
                  <a:cubicBezTo>
                    <a:pt x="3393" y="760"/>
                    <a:pt x="2574" y="288"/>
                    <a:pt x="170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5"/>
            <p:cNvSpPr/>
            <p:nvPr/>
          </p:nvSpPr>
          <p:spPr>
            <a:xfrm>
              <a:off x="2447300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3" y="1"/>
                  </a:moveTo>
                  <a:cubicBezTo>
                    <a:pt x="1282" y="728"/>
                    <a:pt x="1" y="3332"/>
                    <a:pt x="1040" y="6647"/>
                  </a:cubicBezTo>
                  <a:cubicBezTo>
                    <a:pt x="2590" y="6369"/>
                    <a:pt x="4096" y="5957"/>
                    <a:pt x="5511" y="5339"/>
                  </a:cubicBezTo>
                  <a:cubicBezTo>
                    <a:pt x="5067" y="3625"/>
                    <a:pt x="4554" y="2233"/>
                    <a:pt x="4003" y="1537"/>
                  </a:cubicBezTo>
                  <a:cubicBezTo>
                    <a:pt x="3393" y="760"/>
                    <a:pt x="2574" y="288"/>
                    <a:pt x="1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5"/>
            <p:cNvSpPr/>
            <p:nvPr/>
          </p:nvSpPr>
          <p:spPr>
            <a:xfrm>
              <a:off x="2014425" y="2784850"/>
              <a:ext cx="119700" cy="167975"/>
            </a:xfrm>
            <a:custGeom>
              <a:avLst/>
              <a:gdLst/>
              <a:ahLst/>
              <a:cxnLst/>
              <a:rect l="l" t="t" r="r" b="b"/>
              <a:pathLst>
                <a:path w="4788" h="6719" extrusionOk="0">
                  <a:moveTo>
                    <a:pt x="3480" y="1"/>
                  </a:moveTo>
                  <a:cubicBezTo>
                    <a:pt x="3441" y="17"/>
                    <a:pt x="3401" y="37"/>
                    <a:pt x="3363" y="52"/>
                  </a:cubicBezTo>
                  <a:cubicBezTo>
                    <a:pt x="3712" y="1346"/>
                    <a:pt x="4638" y="5453"/>
                    <a:pt x="2385" y="5579"/>
                  </a:cubicBezTo>
                  <a:cubicBezTo>
                    <a:pt x="2337" y="5582"/>
                    <a:pt x="2290" y="5583"/>
                    <a:pt x="2245" y="5583"/>
                  </a:cubicBezTo>
                  <a:cubicBezTo>
                    <a:pt x="885" y="5583"/>
                    <a:pt x="614" y="4392"/>
                    <a:pt x="648" y="3310"/>
                  </a:cubicBezTo>
                  <a:lnTo>
                    <a:pt x="648" y="3310"/>
                  </a:lnTo>
                  <a:cubicBezTo>
                    <a:pt x="421" y="3955"/>
                    <a:pt x="204" y="4703"/>
                    <a:pt x="1" y="5511"/>
                  </a:cubicBezTo>
                  <a:cubicBezTo>
                    <a:pt x="1366" y="6211"/>
                    <a:pt x="2980" y="6522"/>
                    <a:pt x="4532" y="6718"/>
                  </a:cubicBezTo>
                  <a:cubicBezTo>
                    <a:pt x="4677" y="5957"/>
                    <a:pt x="4788" y="5013"/>
                    <a:pt x="4758" y="3960"/>
                  </a:cubicBezTo>
                  <a:cubicBezTo>
                    <a:pt x="4702" y="1953"/>
                    <a:pt x="3905" y="590"/>
                    <a:pt x="348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5"/>
            <p:cNvSpPr/>
            <p:nvPr/>
          </p:nvSpPr>
          <p:spPr>
            <a:xfrm>
              <a:off x="2447300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3" y="1"/>
                  </a:moveTo>
                  <a:cubicBezTo>
                    <a:pt x="1282" y="728"/>
                    <a:pt x="1" y="3332"/>
                    <a:pt x="1040" y="6647"/>
                  </a:cubicBezTo>
                  <a:cubicBezTo>
                    <a:pt x="2590" y="6369"/>
                    <a:pt x="4097" y="5957"/>
                    <a:pt x="5511" y="5339"/>
                  </a:cubicBezTo>
                  <a:cubicBezTo>
                    <a:pt x="5321" y="4606"/>
                    <a:pt x="5118" y="3934"/>
                    <a:pt x="4904" y="3346"/>
                  </a:cubicBezTo>
                  <a:cubicBezTo>
                    <a:pt x="4580" y="4405"/>
                    <a:pt x="4038" y="5471"/>
                    <a:pt x="3169" y="5471"/>
                  </a:cubicBezTo>
                  <a:cubicBezTo>
                    <a:pt x="2936" y="5471"/>
                    <a:pt x="2679" y="5394"/>
                    <a:pt x="2396" y="5219"/>
                  </a:cubicBezTo>
                  <a:cubicBezTo>
                    <a:pt x="327" y="3938"/>
                    <a:pt x="1581" y="854"/>
                    <a:pt x="1935" y="85"/>
                  </a:cubicBezTo>
                  <a:cubicBezTo>
                    <a:pt x="1858" y="55"/>
                    <a:pt x="1781" y="26"/>
                    <a:pt x="170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5"/>
            <p:cNvSpPr/>
            <p:nvPr/>
          </p:nvSpPr>
          <p:spPr>
            <a:xfrm>
              <a:off x="2176100" y="2727650"/>
              <a:ext cx="98375" cy="116000"/>
            </a:xfrm>
            <a:custGeom>
              <a:avLst/>
              <a:gdLst/>
              <a:ahLst/>
              <a:cxnLst/>
              <a:rect l="l" t="t" r="r" b="b"/>
              <a:pathLst>
                <a:path w="3935" h="4640" extrusionOk="0">
                  <a:moveTo>
                    <a:pt x="1939" y="0"/>
                  </a:moveTo>
                  <a:cubicBezTo>
                    <a:pt x="1618" y="0"/>
                    <a:pt x="1204" y="67"/>
                    <a:pt x="1028" y="383"/>
                  </a:cubicBezTo>
                  <a:cubicBezTo>
                    <a:pt x="722" y="934"/>
                    <a:pt x="1" y="2033"/>
                    <a:pt x="166" y="3365"/>
                  </a:cubicBezTo>
                  <a:cubicBezTo>
                    <a:pt x="166" y="3365"/>
                    <a:pt x="789" y="2831"/>
                    <a:pt x="1425" y="2831"/>
                  </a:cubicBezTo>
                  <a:cubicBezTo>
                    <a:pt x="1572" y="2831"/>
                    <a:pt x="1721" y="2860"/>
                    <a:pt x="1862" y="2931"/>
                  </a:cubicBezTo>
                  <a:cubicBezTo>
                    <a:pt x="2260" y="3130"/>
                    <a:pt x="2623" y="3401"/>
                    <a:pt x="2936" y="3721"/>
                  </a:cubicBezTo>
                  <a:cubicBezTo>
                    <a:pt x="3245" y="4037"/>
                    <a:pt x="3408" y="4339"/>
                    <a:pt x="3697" y="4639"/>
                  </a:cubicBezTo>
                  <a:cubicBezTo>
                    <a:pt x="3935" y="4307"/>
                    <a:pt x="3724" y="3698"/>
                    <a:pt x="3559" y="3394"/>
                  </a:cubicBezTo>
                  <a:cubicBezTo>
                    <a:pt x="3417" y="3136"/>
                    <a:pt x="3203" y="3136"/>
                    <a:pt x="3027" y="2902"/>
                  </a:cubicBezTo>
                  <a:cubicBezTo>
                    <a:pt x="2886" y="2717"/>
                    <a:pt x="2725" y="2571"/>
                    <a:pt x="2620" y="2340"/>
                  </a:cubicBezTo>
                  <a:cubicBezTo>
                    <a:pt x="2459" y="1990"/>
                    <a:pt x="2381" y="1606"/>
                    <a:pt x="2352" y="1221"/>
                  </a:cubicBezTo>
                  <a:cubicBezTo>
                    <a:pt x="2341" y="1055"/>
                    <a:pt x="2467" y="125"/>
                    <a:pt x="2395" y="53"/>
                  </a:cubicBezTo>
                  <a:cubicBezTo>
                    <a:pt x="2381" y="39"/>
                    <a:pt x="2371" y="31"/>
                    <a:pt x="2367" y="31"/>
                  </a:cubicBezTo>
                  <a:cubicBezTo>
                    <a:pt x="2365" y="31"/>
                    <a:pt x="2363" y="33"/>
                    <a:pt x="2363" y="37"/>
                  </a:cubicBezTo>
                  <a:cubicBezTo>
                    <a:pt x="2363" y="37"/>
                    <a:pt x="2177" y="0"/>
                    <a:pt x="1939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5"/>
            <p:cNvSpPr/>
            <p:nvPr/>
          </p:nvSpPr>
          <p:spPr>
            <a:xfrm>
              <a:off x="2176100" y="2727650"/>
              <a:ext cx="98375" cy="116000"/>
            </a:xfrm>
            <a:custGeom>
              <a:avLst/>
              <a:gdLst/>
              <a:ahLst/>
              <a:cxnLst/>
              <a:rect l="l" t="t" r="r" b="b"/>
              <a:pathLst>
                <a:path w="3935" h="4640" extrusionOk="0">
                  <a:moveTo>
                    <a:pt x="1939" y="0"/>
                  </a:moveTo>
                  <a:cubicBezTo>
                    <a:pt x="1618" y="0"/>
                    <a:pt x="1204" y="67"/>
                    <a:pt x="1028" y="383"/>
                  </a:cubicBezTo>
                  <a:cubicBezTo>
                    <a:pt x="722" y="934"/>
                    <a:pt x="1" y="2033"/>
                    <a:pt x="166" y="3365"/>
                  </a:cubicBezTo>
                  <a:cubicBezTo>
                    <a:pt x="166" y="3365"/>
                    <a:pt x="789" y="2831"/>
                    <a:pt x="1425" y="2831"/>
                  </a:cubicBezTo>
                  <a:cubicBezTo>
                    <a:pt x="1572" y="2831"/>
                    <a:pt x="1721" y="2860"/>
                    <a:pt x="1862" y="2931"/>
                  </a:cubicBezTo>
                  <a:cubicBezTo>
                    <a:pt x="2260" y="3130"/>
                    <a:pt x="2623" y="3401"/>
                    <a:pt x="2936" y="3721"/>
                  </a:cubicBezTo>
                  <a:cubicBezTo>
                    <a:pt x="3245" y="4037"/>
                    <a:pt x="3408" y="4339"/>
                    <a:pt x="3697" y="4639"/>
                  </a:cubicBezTo>
                  <a:cubicBezTo>
                    <a:pt x="3935" y="4307"/>
                    <a:pt x="3724" y="3698"/>
                    <a:pt x="3559" y="3394"/>
                  </a:cubicBezTo>
                  <a:cubicBezTo>
                    <a:pt x="3417" y="3136"/>
                    <a:pt x="3203" y="3136"/>
                    <a:pt x="3027" y="2902"/>
                  </a:cubicBezTo>
                  <a:cubicBezTo>
                    <a:pt x="2886" y="2717"/>
                    <a:pt x="2725" y="2571"/>
                    <a:pt x="2620" y="2340"/>
                  </a:cubicBezTo>
                  <a:cubicBezTo>
                    <a:pt x="2459" y="1990"/>
                    <a:pt x="2381" y="1606"/>
                    <a:pt x="2352" y="1221"/>
                  </a:cubicBezTo>
                  <a:cubicBezTo>
                    <a:pt x="2341" y="1055"/>
                    <a:pt x="2467" y="125"/>
                    <a:pt x="2395" y="53"/>
                  </a:cubicBezTo>
                  <a:cubicBezTo>
                    <a:pt x="2381" y="39"/>
                    <a:pt x="2371" y="31"/>
                    <a:pt x="2367" y="31"/>
                  </a:cubicBezTo>
                  <a:cubicBezTo>
                    <a:pt x="2365" y="31"/>
                    <a:pt x="2363" y="33"/>
                    <a:pt x="2363" y="37"/>
                  </a:cubicBezTo>
                  <a:cubicBezTo>
                    <a:pt x="2363" y="37"/>
                    <a:pt x="2177" y="0"/>
                    <a:pt x="1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5"/>
            <p:cNvSpPr/>
            <p:nvPr/>
          </p:nvSpPr>
          <p:spPr>
            <a:xfrm>
              <a:off x="2324500" y="2719600"/>
              <a:ext cx="94575" cy="119150"/>
            </a:xfrm>
            <a:custGeom>
              <a:avLst/>
              <a:gdLst/>
              <a:ahLst/>
              <a:cxnLst/>
              <a:rect l="l" t="t" r="r" b="b"/>
              <a:pathLst>
                <a:path w="3783" h="4766" extrusionOk="0">
                  <a:moveTo>
                    <a:pt x="1709" y="0"/>
                  </a:moveTo>
                  <a:cubicBezTo>
                    <a:pt x="1458" y="0"/>
                    <a:pt x="1261" y="36"/>
                    <a:pt x="1261" y="36"/>
                  </a:cubicBezTo>
                  <a:cubicBezTo>
                    <a:pt x="1261" y="32"/>
                    <a:pt x="1260" y="31"/>
                    <a:pt x="1257" y="31"/>
                  </a:cubicBezTo>
                  <a:cubicBezTo>
                    <a:pt x="1252" y="31"/>
                    <a:pt x="1240" y="39"/>
                    <a:pt x="1226" y="53"/>
                  </a:cubicBezTo>
                  <a:cubicBezTo>
                    <a:pt x="1149" y="126"/>
                    <a:pt x="1287" y="1042"/>
                    <a:pt x="1271" y="1210"/>
                  </a:cubicBezTo>
                  <a:cubicBezTo>
                    <a:pt x="1242" y="1590"/>
                    <a:pt x="1158" y="1969"/>
                    <a:pt x="987" y="2316"/>
                  </a:cubicBezTo>
                  <a:cubicBezTo>
                    <a:pt x="877" y="2544"/>
                    <a:pt x="702" y="2688"/>
                    <a:pt x="553" y="2871"/>
                  </a:cubicBezTo>
                  <a:cubicBezTo>
                    <a:pt x="365" y="3099"/>
                    <a:pt x="328" y="3158"/>
                    <a:pt x="177" y="3412"/>
                  </a:cubicBezTo>
                  <a:cubicBezTo>
                    <a:pt x="0" y="3711"/>
                    <a:pt x="43" y="4434"/>
                    <a:pt x="295" y="4765"/>
                  </a:cubicBezTo>
                  <a:cubicBezTo>
                    <a:pt x="295" y="4765"/>
                    <a:pt x="296" y="4765"/>
                    <a:pt x="297" y="4765"/>
                  </a:cubicBezTo>
                  <a:cubicBezTo>
                    <a:pt x="323" y="4765"/>
                    <a:pt x="497" y="4218"/>
                    <a:pt x="513" y="4163"/>
                  </a:cubicBezTo>
                  <a:cubicBezTo>
                    <a:pt x="585" y="3892"/>
                    <a:pt x="685" y="3585"/>
                    <a:pt x="918" y="3408"/>
                  </a:cubicBezTo>
                  <a:cubicBezTo>
                    <a:pt x="1176" y="3210"/>
                    <a:pt x="1498" y="3032"/>
                    <a:pt x="1795" y="2896"/>
                  </a:cubicBezTo>
                  <a:cubicBezTo>
                    <a:pt x="1946" y="2826"/>
                    <a:pt x="2105" y="2797"/>
                    <a:pt x="2262" y="2797"/>
                  </a:cubicBezTo>
                  <a:cubicBezTo>
                    <a:pt x="2941" y="2797"/>
                    <a:pt x="3604" y="3324"/>
                    <a:pt x="3604" y="3324"/>
                  </a:cubicBezTo>
                  <a:cubicBezTo>
                    <a:pt x="3782" y="2010"/>
                    <a:pt x="3011" y="923"/>
                    <a:pt x="2685" y="380"/>
                  </a:cubicBezTo>
                  <a:cubicBezTo>
                    <a:pt x="2497" y="67"/>
                    <a:pt x="2052" y="0"/>
                    <a:pt x="1709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5"/>
            <p:cNvSpPr/>
            <p:nvPr/>
          </p:nvSpPr>
          <p:spPr>
            <a:xfrm>
              <a:off x="2324500" y="2719600"/>
              <a:ext cx="94575" cy="119150"/>
            </a:xfrm>
            <a:custGeom>
              <a:avLst/>
              <a:gdLst/>
              <a:ahLst/>
              <a:cxnLst/>
              <a:rect l="l" t="t" r="r" b="b"/>
              <a:pathLst>
                <a:path w="3783" h="4766" extrusionOk="0">
                  <a:moveTo>
                    <a:pt x="1709" y="0"/>
                  </a:moveTo>
                  <a:cubicBezTo>
                    <a:pt x="1458" y="0"/>
                    <a:pt x="1261" y="36"/>
                    <a:pt x="1261" y="36"/>
                  </a:cubicBezTo>
                  <a:cubicBezTo>
                    <a:pt x="1261" y="32"/>
                    <a:pt x="1260" y="31"/>
                    <a:pt x="1257" y="31"/>
                  </a:cubicBezTo>
                  <a:cubicBezTo>
                    <a:pt x="1252" y="31"/>
                    <a:pt x="1240" y="39"/>
                    <a:pt x="1226" y="53"/>
                  </a:cubicBezTo>
                  <a:cubicBezTo>
                    <a:pt x="1149" y="126"/>
                    <a:pt x="1287" y="1042"/>
                    <a:pt x="1271" y="1210"/>
                  </a:cubicBezTo>
                  <a:cubicBezTo>
                    <a:pt x="1242" y="1590"/>
                    <a:pt x="1158" y="1969"/>
                    <a:pt x="987" y="2316"/>
                  </a:cubicBezTo>
                  <a:cubicBezTo>
                    <a:pt x="877" y="2544"/>
                    <a:pt x="702" y="2688"/>
                    <a:pt x="553" y="2871"/>
                  </a:cubicBezTo>
                  <a:cubicBezTo>
                    <a:pt x="365" y="3099"/>
                    <a:pt x="328" y="3158"/>
                    <a:pt x="177" y="3412"/>
                  </a:cubicBezTo>
                  <a:cubicBezTo>
                    <a:pt x="0" y="3711"/>
                    <a:pt x="43" y="4434"/>
                    <a:pt x="295" y="4765"/>
                  </a:cubicBezTo>
                  <a:cubicBezTo>
                    <a:pt x="295" y="4765"/>
                    <a:pt x="296" y="4765"/>
                    <a:pt x="297" y="4765"/>
                  </a:cubicBezTo>
                  <a:cubicBezTo>
                    <a:pt x="323" y="4765"/>
                    <a:pt x="497" y="4218"/>
                    <a:pt x="513" y="4163"/>
                  </a:cubicBezTo>
                  <a:cubicBezTo>
                    <a:pt x="585" y="3892"/>
                    <a:pt x="685" y="3585"/>
                    <a:pt x="918" y="3408"/>
                  </a:cubicBezTo>
                  <a:cubicBezTo>
                    <a:pt x="1176" y="3210"/>
                    <a:pt x="1498" y="3032"/>
                    <a:pt x="1795" y="2896"/>
                  </a:cubicBezTo>
                  <a:cubicBezTo>
                    <a:pt x="1946" y="2826"/>
                    <a:pt x="2105" y="2797"/>
                    <a:pt x="2262" y="2797"/>
                  </a:cubicBezTo>
                  <a:cubicBezTo>
                    <a:pt x="2941" y="2797"/>
                    <a:pt x="3604" y="3324"/>
                    <a:pt x="3604" y="3324"/>
                  </a:cubicBezTo>
                  <a:cubicBezTo>
                    <a:pt x="3782" y="2010"/>
                    <a:pt x="3011" y="923"/>
                    <a:pt x="2685" y="380"/>
                  </a:cubicBezTo>
                  <a:cubicBezTo>
                    <a:pt x="2497" y="67"/>
                    <a:pt x="2052" y="0"/>
                    <a:pt x="17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5"/>
            <p:cNvSpPr/>
            <p:nvPr/>
          </p:nvSpPr>
          <p:spPr>
            <a:xfrm>
              <a:off x="2186450" y="2739525"/>
              <a:ext cx="14200" cy="27950"/>
            </a:xfrm>
            <a:custGeom>
              <a:avLst/>
              <a:gdLst/>
              <a:ahLst/>
              <a:cxnLst/>
              <a:rect l="l" t="t" r="r" b="b"/>
              <a:pathLst>
                <a:path w="568" h="1118" extrusionOk="0">
                  <a:moveTo>
                    <a:pt x="567" y="1"/>
                  </a:moveTo>
                  <a:cubicBezTo>
                    <a:pt x="563" y="5"/>
                    <a:pt x="560" y="6"/>
                    <a:pt x="556" y="10"/>
                  </a:cubicBezTo>
                  <a:cubicBezTo>
                    <a:pt x="399" y="284"/>
                    <a:pt x="177" y="662"/>
                    <a:pt x="1" y="1118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5"/>
            <p:cNvSpPr/>
            <p:nvPr/>
          </p:nvSpPr>
          <p:spPr>
            <a:xfrm>
              <a:off x="2200700" y="2727575"/>
              <a:ext cx="73775" cy="116025"/>
            </a:xfrm>
            <a:custGeom>
              <a:avLst/>
              <a:gdLst/>
              <a:ahLst/>
              <a:cxnLst/>
              <a:rect l="l" t="t" r="r" b="b"/>
              <a:pathLst>
                <a:path w="2951" h="4641" extrusionOk="0">
                  <a:moveTo>
                    <a:pt x="960" y="1"/>
                  </a:moveTo>
                  <a:cubicBezTo>
                    <a:pt x="639" y="1"/>
                    <a:pt x="223" y="68"/>
                    <a:pt x="47" y="385"/>
                  </a:cubicBezTo>
                  <a:lnTo>
                    <a:pt x="0" y="477"/>
                  </a:lnTo>
                  <a:cubicBezTo>
                    <a:pt x="86" y="396"/>
                    <a:pt x="177" y="345"/>
                    <a:pt x="267" y="345"/>
                  </a:cubicBezTo>
                  <a:cubicBezTo>
                    <a:pt x="305" y="345"/>
                    <a:pt x="343" y="354"/>
                    <a:pt x="380" y="373"/>
                  </a:cubicBezTo>
                  <a:cubicBezTo>
                    <a:pt x="927" y="656"/>
                    <a:pt x="945" y="1881"/>
                    <a:pt x="1021" y="2144"/>
                  </a:cubicBezTo>
                  <a:cubicBezTo>
                    <a:pt x="1061" y="2281"/>
                    <a:pt x="868" y="2592"/>
                    <a:pt x="676" y="2860"/>
                  </a:cubicBezTo>
                  <a:cubicBezTo>
                    <a:pt x="742" y="2878"/>
                    <a:pt x="812" y="2898"/>
                    <a:pt x="878" y="2933"/>
                  </a:cubicBezTo>
                  <a:cubicBezTo>
                    <a:pt x="1276" y="3132"/>
                    <a:pt x="1639" y="3402"/>
                    <a:pt x="1952" y="3723"/>
                  </a:cubicBezTo>
                  <a:cubicBezTo>
                    <a:pt x="2261" y="4037"/>
                    <a:pt x="2424" y="4340"/>
                    <a:pt x="2713" y="4641"/>
                  </a:cubicBezTo>
                  <a:cubicBezTo>
                    <a:pt x="2951" y="4308"/>
                    <a:pt x="2740" y="3700"/>
                    <a:pt x="2575" y="3395"/>
                  </a:cubicBezTo>
                  <a:cubicBezTo>
                    <a:pt x="2433" y="3137"/>
                    <a:pt x="2221" y="3137"/>
                    <a:pt x="2043" y="2904"/>
                  </a:cubicBezTo>
                  <a:cubicBezTo>
                    <a:pt x="1902" y="2719"/>
                    <a:pt x="1741" y="2571"/>
                    <a:pt x="1636" y="2342"/>
                  </a:cubicBezTo>
                  <a:cubicBezTo>
                    <a:pt x="1475" y="1992"/>
                    <a:pt x="1397" y="1607"/>
                    <a:pt x="1368" y="1223"/>
                  </a:cubicBezTo>
                  <a:cubicBezTo>
                    <a:pt x="1357" y="1056"/>
                    <a:pt x="1485" y="128"/>
                    <a:pt x="1414" y="53"/>
                  </a:cubicBezTo>
                  <a:cubicBezTo>
                    <a:pt x="1399" y="39"/>
                    <a:pt x="1390" y="31"/>
                    <a:pt x="1385" y="31"/>
                  </a:cubicBezTo>
                  <a:cubicBezTo>
                    <a:pt x="1382" y="31"/>
                    <a:pt x="1381" y="33"/>
                    <a:pt x="1381" y="37"/>
                  </a:cubicBezTo>
                  <a:cubicBezTo>
                    <a:pt x="1381" y="37"/>
                    <a:pt x="1196" y="1"/>
                    <a:pt x="96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5"/>
            <p:cNvSpPr/>
            <p:nvPr/>
          </p:nvSpPr>
          <p:spPr>
            <a:xfrm>
              <a:off x="2324500" y="2719625"/>
              <a:ext cx="62825" cy="118975"/>
            </a:xfrm>
            <a:custGeom>
              <a:avLst/>
              <a:gdLst/>
              <a:ahLst/>
              <a:cxnLst/>
              <a:rect l="l" t="t" r="r" b="b"/>
              <a:pathLst>
                <a:path w="2513" h="4759" extrusionOk="0">
                  <a:moveTo>
                    <a:pt x="1705" y="0"/>
                  </a:moveTo>
                  <a:cubicBezTo>
                    <a:pt x="1456" y="0"/>
                    <a:pt x="1261" y="35"/>
                    <a:pt x="1261" y="35"/>
                  </a:cubicBezTo>
                  <a:cubicBezTo>
                    <a:pt x="1261" y="31"/>
                    <a:pt x="1260" y="30"/>
                    <a:pt x="1258" y="30"/>
                  </a:cubicBezTo>
                  <a:cubicBezTo>
                    <a:pt x="1253" y="30"/>
                    <a:pt x="1242" y="38"/>
                    <a:pt x="1226" y="52"/>
                  </a:cubicBezTo>
                  <a:cubicBezTo>
                    <a:pt x="1149" y="125"/>
                    <a:pt x="1286" y="1041"/>
                    <a:pt x="1273" y="1205"/>
                  </a:cubicBezTo>
                  <a:cubicBezTo>
                    <a:pt x="1240" y="1585"/>
                    <a:pt x="1156" y="1964"/>
                    <a:pt x="988" y="2310"/>
                  </a:cubicBezTo>
                  <a:cubicBezTo>
                    <a:pt x="876" y="2537"/>
                    <a:pt x="703" y="2683"/>
                    <a:pt x="554" y="2865"/>
                  </a:cubicBezTo>
                  <a:cubicBezTo>
                    <a:pt x="365" y="3094"/>
                    <a:pt x="328" y="3151"/>
                    <a:pt x="177" y="3406"/>
                  </a:cubicBezTo>
                  <a:cubicBezTo>
                    <a:pt x="0" y="3705"/>
                    <a:pt x="43" y="4429"/>
                    <a:pt x="295" y="4758"/>
                  </a:cubicBezTo>
                  <a:cubicBezTo>
                    <a:pt x="295" y="4759"/>
                    <a:pt x="296" y="4759"/>
                    <a:pt x="297" y="4759"/>
                  </a:cubicBezTo>
                  <a:cubicBezTo>
                    <a:pt x="323" y="4759"/>
                    <a:pt x="499" y="4211"/>
                    <a:pt x="513" y="4156"/>
                  </a:cubicBezTo>
                  <a:cubicBezTo>
                    <a:pt x="585" y="3888"/>
                    <a:pt x="686" y="3579"/>
                    <a:pt x="918" y="3401"/>
                  </a:cubicBezTo>
                  <a:cubicBezTo>
                    <a:pt x="1176" y="3206"/>
                    <a:pt x="1498" y="3028"/>
                    <a:pt x="1795" y="2889"/>
                  </a:cubicBezTo>
                  <a:cubicBezTo>
                    <a:pt x="1945" y="2820"/>
                    <a:pt x="2102" y="2792"/>
                    <a:pt x="2259" y="2792"/>
                  </a:cubicBezTo>
                  <a:cubicBezTo>
                    <a:pt x="2344" y="2792"/>
                    <a:pt x="2429" y="2800"/>
                    <a:pt x="2513" y="2815"/>
                  </a:cubicBezTo>
                  <a:cubicBezTo>
                    <a:pt x="2089" y="2480"/>
                    <a:pt x="1565" y="1925"/>
                    <a:pt x="1565" y="1259"/>
                  </a:cubicBezTo>
                  <a:cubicBezTo>
                    <a:pt x="1565" y="657"/>
                    <a:pt x="1865" y="270"/>
                    <a:pt x="2138" y="42"/>
                  </a:cubicBezTo>
                  <a:cubicBezTo>
                    <a:pt x="1993" y="11"/>
                    <a:pt x="1841" y="0"/>
                    <a:pt x="170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5"/>
            <p:cNvSpPr/>
            <p:nvPr/>
          </p:nvSpPr>
          <p:spPr>
            <a:xfrm>
              <a:off x="2246375" y="2849950"/>
              <a:ext cx="17475" cy="26350"/>
            </a:xfrm>
            <a:custGeom>
              <a:avLst/>
              <a:gdLst/>
              <a:ahLst/>
              <a:cxnLst/>
              <a:rect l="l" t="t" r="r" b="b"/>
              <a:pathLst>
                <a:path w="699" h="1054" extrusionOk="0">
                  <a:moveTo>
                    <a:pt x="350" y="0"/>
                  </a:moveTo>
                  <a:cubicBezTo>
                    <a:pt x="157" y="0"/>
                    <a:pt x="1" y="235"/>
                    <a:pt x="1" y="527"/>
                  </a:cubicBezTo>
                  <a:cubicBezTo>
                    <a:pt x="1" y="818"/>
                    <a:pt x="157" y="1054"/>
                    <a:pt x="350" y="1054"/>
                  </a:cubicBezTo>
                  <a:cubicBezTo>
                    <a:pt x="542" y="1054"/>
                    <a:pt x="698" y="819"/>
                    <a:pt x="698" y="527"/>
                  </a:cubicBezTo>
                  <a:cubicBezTo>
                    <a:pt x="698" y="237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5"/>
            <p:cNvSpPr/>
            <p:nvPr/>
          </p:nvSpPr>
          <p:spPr>
            <a:xfrm>
              <a:off x="2244450" y="2848550"/>
              <a:ext cx="17475" cy="26375"/>
            </a:xfrm>
            <a:custGeom>
              <a:avLst/>
              <a:gdLst/>
              <a:ahLst/>
              <a:cxnLst/>
              <a:rect l="l" t="t" r="r" b="b"/>
              <a:pathLst>
                <a:path w="699" h="1055" extrusionOk="0">
                  <a:moveTo>
                    <a:pt x="351" y="1"/>
                  </a:moveTo>
                  <a:cubicBezTo>
                    <a:pt x="351" y="1"/>
                    <a:pt x="350" y="1"/>
                    <a:pt x="350" y="1"/>
                  </a:cubicBezTo>
                  <a:cubicBezTo>
                    <a:pt x="158" y="1"/>
                    <a:pt x="1" y="236"/>
                    <a:pt x="1" y="528"/>
                  </a:cubicBezTo>
                  <a:cubicBezTo>
                    <a:pt x="1" y="818"/>
                    <a:pt x="158" y="1054"/>
                    <a:pt x="350" y="1054"/>
                  </a:cubicBezTo>
                  <a:cubicBezTo>
                    <a:pt x="542" y="1054"/>
                    <a:pt x="698" y="819"/>
                    <a:pt x="698" y="528"/>
                  </a:cubicBezTo>
                  <a:cubicBezTo>
                    <a:pt x="698" y="237"/>
                    <a:pt x="544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5"/>
            <p:cNvSpPr/>
            <p:nvPr/>
          </p:nvSpPr>
          <p:spPr>
            <a:xfrm>
              <a:off x="2244675" y="2852475"/>
              <a:ext cx="17250" cy="22450"/>
            </a:xfrm>
            <a:custGeom>
              <a:avLst/>
              <a:gdLst/>
              <a:ahLst/>
              <a:cxnLst/>
              <a:rect l="l" t="t" r="r" b="b"/>
              <a:pathLst>
                <a:path w="690" h="898" extrusionOk="0">
                  <a:moveTo>
                    <a:pt x="590" y="1"/>
                  </a:moveTo>
                  <a:cubicBezTo>
                    <a:pt x="594" y="29"/>
                    <a:pt x="596" y="57"/>
                    <a:pt x="596" y="87"/>
                  </a:cubicBezTo>
                  <a:cubicBezTo>
                    <a:pt x="596" y="379"/>
                    <a:pt x="435" y="614"/>
                    <a:pt x="238" y="614"/>
                  </a:cubicBezTo>
                  <a:cubicBezTo>
                    <a:pt x="147" y="614"/>
                    <a:pt x="63" y="563"/>
                    <a:pt x="1" y="479"/>
                  </a:cubicBezTo>
                  <a:lnTo>
                    <a:pt x="1" y="479"/>
                  </a:lnTo>
                  <a:cubicBezTo>
                    <a:pt x="35" y="718"/>
                    <a:pt x="173" y="897"/>
                    <a:pt x="341" y="897"/>
                  </a:cubicBezTo>
                  <a:cubicBezTo>
                    <a:pt x="533" y="897"/>
                    <a:pt x="689" y="661"/>
                    <a:pt x="689" y="371"/>
                  </a:cubicBezTo>
                  <a:cubicBezTo>
                    <a:pt x="689" y="227"/>
                    <a:pt x="652" y="97"/>
                    <a:pt x="59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5"/>
            <p:cNvSpPr/>
            <p:nvPr/>
          </p:nvSpPr>
          <p:spPr>
            <a:xfrm>
              <a:off x="2247300" y="2924825"/>
              <a:ext cx="17475" cy="26350"/>
            </a:xfrm>
            <a:custGeom>
              <a:avLst/>
              <a:gdLst/>
              <a:ahLst/>
              <a:cxnLst/>
              <a:rect l="l" t="t" r="r" b="b"/>
              <a:pathLst>
                <a:path w="699" h="1054" extrusionOk="0">
                  <a:moveTo>
                    <a:pt x="350" y="0"/>
                  </a:moveTo>
                  <a:cubicBezTo>
                    <a:pt x="157" y="0"/>
                    <a:pt x="1" y="235"/>
                    <a:pt x="1" y="527"/>
                  </a:cubicBezTo>
                  <a:cubicBezTo>
                    <a:pt x="1" y="816"/>
                    <a:pt x="157" y="1054"/>
                    <a:pt x="350" y="1054"/>
                  </a:cubicBezTo>
                  <a:cubicBezTo>
                    <a:pt x="542" y="1054"/>
                    <a:pt x="698" y="819"/>
                    <a:pt x="698" y="527"/>
                  </a:cubicBezTo>
                  <a:cubicBezTo>
                    <a:pt x="698" y="235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5"/>
            <p:cNvSpPr/>
            <p:nvPr/>
          </p:nvSpPr>
          <p:spPr>
            <a:xfrm>
              <a:off x="2245375" y="2923375"/>
              <a:ext cx="17475" cy="26375"/>
            </a:xfrm>
            <a:custGeom>
              <a:avLst/>
              <a:gdLst/>
              <a:ahLst/>
              <a:cxnLst/>
              <a:rect l="l" t="t" r="r" b="b"/>
              <a:pathLst>
                <a:path w="699" h="1055" extrusionOk="0">
                  <a:moveTo>
                    <a:pt x="350" y="0"/>
                  </a:moveTo>
                  <a:cubicBezTo>
                    <a:pt x="158" y="0"/>
                    <a:pt x="1" y="236"/>
                    <a:pt x="1" y="528"/>
                  </a:cubicBezTo>
                  <a:cubicBezTo>
                    <a:pt x="1" y="817"/>
                    <a:pt x="158" y="1055"/>
                    <a:pt x="350" y="1055"/>
                  </a:cubicBezTo>
                  <a:cubicBezTo>
                    <a:pt x="542" y="1055"/>
                    <a:pt x="698" y="818"/>
                    <a:pt x="698" y="528"/>
                  </a:cubicBezTo>
                  <a:cubicBezTo>
                    <a:pt x="698" y="238"/>
                    <a:pt x="545" y="1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5"/>
            <p:cNvSpPr/>
            <p:nvPr/>
          </p:nvSpPr>
          <p:spPr>
            <a:xfrm>
              <a:off x="2245625" y="2927350"/>
              <a:ext cx="17225" cy="22450"/>
            </a:xfrm>
            <a:custGeom>
              <a:avLst/>
              <a:gdLst/>
              <a:ahLst/>
              <a:cxnLst/>
              <a:rect l="l" t="t" r="r" b="b"/>
              <a:pathLst>
                <a:path w="689" h="898" extrusionOk="0">
                  <a:moveTo>
                    <a:pt x="589" y="0"/>
                  </a:moveTo>
                  <a:lnTo>
                    <a:pt x="589" y="0"/>
                  </a:lnTo>
                  <a:cubicBezTo>
                    <a:pt x="593" y="29"/>
                    <a:pt x="595" y="57"/>
                    <a:pt x="595" y="87"/>
                  </a:cubicBezTo>
                  <a:cubicBezTo>
                    <a:pt x="595" y="379"/>
                    <a:pt x="435" y="614"/>
                    <a:pt x="237" y="614"/>
                  </a:cubicBezTo>
                  <a:cubicBezTo>
                    <a:pt x="146" y="614"/>
                    <a:pt x="62" y="563"/>
                    <a:pt x="1" y="479"/>
                  </a:cubicBezTo>
                  <a:lnTo>
                    <a:pt x="1" y="479"/>
                  </a:lnTo>
                  <a:cubicBezTo>
                    <a:pt x="34" y="716"/>
                    <a:pt x="173" y="897"/>
                    <a:pt x="340" y="897"/>
                  </a:cubicBezTo>
                  <a:cubicBezTo>
                    <a:pt x="532" y="897"/>
                    <a:pt x="688" y="659"/>
                    <a:pt x="688" y="371"/>
                  </a:cubicBezTo>
                  <a:cubicBezTo>
                    <a:pt x="688" y="224"/>
                    <a:pt x="651" y="94"/>
                    <a:pt x="58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5"/>
            <p:cNvSpPr/>
            <p:nvPr/>
          </p:nvSpPr>
          <p:spPr>
            <a:xfrm>
              <a:off x="2237100" y="2812825"/>
              <a:ext cx="3575" cy="147150"/>
            </a:xfrm>
            <a:custGeom>
              <a:avLst/>
              <a:gdLst/>
              <a:ahLst/>
              <a:cxnLst/>
              <a:rect l="l" t="t" r="r" b="b"/>
              <a:pathLst>
                <a:path w="143" h="5886" extrusionOk="0">
                  <a:moveTo>
                    <a:pt x="72" y="1"/>
                  </a:moveTo>
                  <a:cubicBezTo>
                    <a:pt x="32" y="1"/>
                    <a:pt x="0" y="3344"/>
                    <a:pt x="0" y="3344"/>
                  </a:cubicBezTo>
                  <a:cubicBezTo>
                    <a:pt x="0" y="3344"/>
                    <a:pt x="15" y="4890"/>
                    <a:pt x="36" y="5880"/>
                  </a:cubicBezTo>
                  <a:cubicBezTo>
                    <a:pt x="62" y="5880"/>
                    <a:pt x="86" y="5882"/>
                    <a:pt x="107" y="5885"/>
                  </a:cubicBezTo>
                  <a:cubicBezTo>
                    <a:pt x="128" y="4896"/>
                    <a:pt x="143" y="3344"/>
                    <a:pt x="143" y="3344"/>
                  </a:cubicBezTo>
                  <a:cubicBezTo>
                    <a:pt x="143" y="3344"/>
                    <a:pt x="110" y="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5"/>
            <p:cNvSpPr/>
            <p:nvPr/>
          </p:nvSpPr>
          <p:spPr>
            <a:xfrm>
              <a:off x="2356925" y="2799850"/>
              <a:ext cx="4525" cy="156950"/>
            </a:xfrm>
            <a:custGeom>
              <a:avLst/>
              <a:gdLst/>
              <a:ahLst/>
              <a:cxnLst/>
              <a:rect l="l" t="t" r="r" b="b"/>
              <a:pathLst>
                <a:path w="181" h="6278" extrusionOk="0">
                  <a:moveTo>
                    <a:pt x="36" y="0"/>
                  </a:moveTo>
                  <a:cubicBezTo>
                    <a:pt x="30" y="0"/>
                    <a:pt x="24" y="50"/>
                    <a:pt x="21" y="135"/>
                  </a:cubicBezTo>
                  <a:cubicBezTo>
                    <a:pt x="17" y="221"/>
                    <a:pt x="14" y="343"/>
                    <a:pt x="9" y="491"/>
                  </a:cubicBezTo>
                  <a:cubicBezTo>
                    <a:pt x="3" y="787"/>
                    <a:pt x="0" y="1179"/>
                    <a:pt x="2" y="1572"/>
                  </a:cubicBezTo>
                  <a:lnTo>
                    <a:pt x="20" y="3140"/>
                  </a:lnTo>
                  <a:cubicBezTo>
                    <a:pt x="20" y="3140"/>
                    <a:pt x="48" y="3923"/>
                    <a:pt x="78" y="4709"/>
                  </a:cubicBezTo>
                  <a:cubicBezTo>
                    <a:pt x="93" y="5100"/>
                    <a:pt x="105" y="5493"/>
                    <a:pt x="115" y="5787"/>
                  </a:cubicBezTo>
                  <a:cubicBezTo>
                    <a:pt x="127" y="6083"/>
                    <a:pt x="135" y="6278"/>
                    <a:pt x="145" y="6278"/>
                  </a:cubicBezTo>
                  <a:cubicBezTo>
                    <a:pt x="150" y="6278"/>
                    <a:pt x="155" y="6228"/>
                    <a:pt x="161" y="6142"/>
                  </a:cubicBezTo>
                  <a:cubicBezTo>
                    <a:pt x="164" y="6057"/>
                    <a:pt x="167" y="5935"/>
                    <a:pt x="172" y="5787"/>
                  </a:cubicBezTo>
                  <a:cubicBezTo>
                    <a:pt x="178" y="5492"/>
                    <a:pt x="181" y="5100"/>
                    <a:pt x="179" y="4708"/>
                  </a:cubicBezTo>
                  <a:lnTo>
                    <a:pt x="162" y="3138"/>
                  </a:lnTo>
                  <a:cubicBezTo>
                    <a:pt x="162" y="3138"/>
                    <a:pt x="134" y="2355"/>
                    <a:pt x="103" y="1570"/>
                  </a:cubicBezTo>
                  <a:cubicBezTo>
                    <a:pt x="88" y="1179"/>
                    <a:pt x="77" y="785"/>
                    <a:pt x="66" y="491"/>
                  </a:cubicBezTo>
                  <a:cubicBezTo>
                    <a:pt x="56" y="197"/>
                    <a:pt x="46" y="0"/>
                    <a:pt x="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5"/>
            <p:cNvSpPr/>
            <p:nvPr/>
          </p:nvSpPr>
          <p:spPr>
            <a:xfrm>
              <a:off x="2337200" y="2856175"/>
              <a:ext cx="15600" cy="3575"/>
            </a:xfrm>
            <a:custGeom>
              <a:avLst/>
              <a:gdLst/>
              <a:ahLst/>
              <a:cxnLst/>
              <a:rect l="l" t="t" r="r" b="b"/>
              <a:pathLst>
                <a:path w="624" h="143" extrusionOk="0">
                  <a:moveTo>
                    <a:pt x="312" y="1"/>
                  </a:moveTo>
                  <a:cubicBezTo>
                    <a:pt x="312" y="1"/>
                    <a:pt x="0" y="32"/>
                    <a:pt x="0" y="72"/>
                  </a:cubicBezTo>
                  <a:cubicBezTo>
                    <a:pt x="0" y="110"/>
                    <a:pt x="312" y="143"/>
                    <a:pt x="312" y="143"/>
                  </a:cubicBezTo>
                  <a:cubicBezTo>
                    <a:pt x="312" y="143"/>
                    <a:pt x="624" y="110"/>
                    <a:pt x="624" y="72"/>
                  </a:cubicBezTo>
                  <a:cubicBezTo>
                    <a:pt x="624" y="32"/>
                    <a:pt x="312" y="1"/>
                    <a:pt x="3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5"/>
            <p:cNvSpPr/>
            <p:nvPr/>
          </p:nvSpPr>
          <p:spPr>
            <a:xfrm>
              <a:off x="2341225" y="2934900"/>
              <a:ext cx="15575" cy="3575"/>
            </a:xfrm>
            <a:custGeom>
              <a:avLst/>
              <a:gdLst/>
              <a:ahLst/>
              <a:cxnLst/>
              <a:rect l="l" t="t" r="r" b="b"/>
              <a:pathLst>
                <a:path w="623" h="143" extrusionOk="0">
                  <a:moveTo>
                    <a:pt x="311" y="0"/>
                  </a:moveTo>
                  <a:cubicBezTo>
                    <a:pt x="311" y="0"/>
                    <a:pt x="0" y="33"/>
                    <a:pt x="0" y="71"/>
                  </a:cubicBezTo>
                  <a:cubicBezTo>
                    <a:pt x="0" y="111"/>
                    <a:pt x="311" y="143"/>
                    <a:pt x="311" y="143"/>
                  </a:cubicBezTo>
                  <a:cubicBezTo>
                    <a:pt x="311" y="143"/>
                    <a:pt x="622" y="111"/>
                    <a:pt x="622" y="71"/>
                  </a:cubicBezTo>
                  <a:cubicBezTo>
                    <a:pt x="622" y="33"/>
                    <a:pt x="311" y="0"/>
                    <a:pt x="3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5"/>
            <p:cNvSpPr/>
            <p:nvPr/>
          </p:nvSpPr>
          <p:spPr>
            <a:xfrm>
              <a:off x="2187850" y="2741550"/>
              <a:ext cx="17200" cy="59200"/>
            </a:xfrm>
            <a:custGeom>
              <a:avLst/>
              <a:gdLst/>
              <a:ahLst/>
              <a:cxnLst/>
              <a:rect l="l" t="t" r="r" b="b"/>
              <a:pathLst>
                <a:path w="688" h="2368" extrusionOk="0">
                  <a:moveTo>
                    <a:pt x="670" y="0"/>
                  </a:moveTo>
                  <a:cubicBezTo>
                    <a:pt x="647" y="0"/>
                    <a:pt x="477" y="330"/>
                    <a:pt x="349" y="680"/>
                  </a:cubicBezTo>
                  <a:cubicBezTo>
                    <a:pt x="215" y="1033"/>
                    <a:pt x="126" y="1400"/>
                    <a:pt x="126" y="1400"/>
                  </a:cubicBezTo>
                  <a:cubicBezTo>
                    <a:pt x="126" y="1400"/>
                    <a:pt x="90" y="1569"/>
                    <a:pt x="60" y="1781"/>
                  </a:cubicBezTo>
                  <a:cubicBezTo>
                    <a:pt x="46" y="1887"/>
                    <a:pt x="32" y="2003"/>
                    <a:pt x="23" y="2114"/>
                  </a:cubicBezTo>
                  <a:cubicBezTo>
                    <a:pt x="23" y="2151"/>
                    <a:pt x="0" y="2272"/>
                    <a:pt x="29" y="2317"/>
                  </a:cubicBezTo>
                  <a:cubicBezTo>
                    <a:pt x="40" y="2341"/>
                    <a:pt x="60" y="2365"/>
                    <a:pt x="90" y="2368"/>
                  </a:cubicBezTo>
                  <a:cubicBezTo>
                    <a:pt x="110" y="2362"/>
                    <a:pt x="118" y="2351"/>
                    <a:pt x="140" y="2341"/>
                  </a:cubicBezTo>
                  <a:cubicBezTo>
                    <a:pt x="181" y="2277"/>
                    <a:pt x="218" y="2244"/>
                    <a:pt x="239" y="2225"/>
                  </a:cubicBezTo>
                  <a:cubicBezTo>
                    <a:pt x="266" y="2204"/>
                    <a:pt x="294" y="2188"/>
                    <a:pt x="318" y="2174"/>
                  </a:cubicBezTo>
                  <a:cubicBezTo>
                    <a:pt x="370" y="2147"/>
                    <a:pt x="416" y="2133"/>
                    <a:pt x="453" y="2126"/>
                  </a:cubicBezTo>
                  <a:cubicBezTo>
                    <a:pt x="530" y="2110"/>
                    <a:pt x="570" y="2117"/>
                    <a:pt x="571" y="2109"/>
                  </a:cubicBezTo>
                  <a:cubicBezTo>
                    <a:pt x="572" y="2104"/>
                    <a:pt x="549" y="2093"/>
                    <a:pt x="497" y="2093"/>
                  </a:cubicBezTo>
                  <a:cubicBezTo>
                    <a:pt x="483" y="2093"/>
                    <a:pt x="466" y="2094"/>
                    <a:pt x="447" y="2096"/>
                  </a:cubicBezTo>
                  <a:cubicBezTo>
                    <a:pt x="406" y="2097"/>
                    <a:pt x="352" y="2107"/>
                    <a:pt x="294" y="2132"/>
                  </a:cubicBezTo>
                  <a:cubicBezTo>
                    <a:pt x="239" y="2150"/>
                    <a:pt x="153" y="2216"/>
                    <a:pt x="137" y="2237"/>
                  </a:cubicBezTo>
                  <a:cubicBezTo>
                    <a:pt x="130" y="2243"/>
                    <a:pt x="126" y="2251"/>
                    <a:pt x="118" y="2253"/>
                  </a:cubicBezTo>
                  <a:cubicBezTo>
                    <a:pt x="108" y="2247"/>
                    <a:pt x="104" y="2233"/>
                    <a:pt x="104" y="2223"/>
                  </a:cubicBezTo>
                  <a:cubicBezTo>
                    <a:pt x="107" y="2193"/>
                    <a:pt x="111" y="2197"/>
                    <a:pt x="121" y="2129"/>
                  </a:cubicBezTo>
                  <a:cubicBezTo>
                    <a:pt x="138" y="2019"/>
                    <a:pt x="158" y="1905"/>
                    <a:pt x="180" y="1803"/>
                  </a:cubicBezTo>
                  <a:cubicBezTo>
                    <a:pt x="221" y="1596"/>
                    <a:pt x="264" y="1433"/>
                    <a:pt x="264" y="1433"/>
                  </a:cubicBezTo>
                  <a:cubicBezTo>
                    <a:pt x="264" y="1433"/>
                    <a:pt x="335" y="1068"/>
                    <a:pt x="443" y="712"/>
                  </a:cubicBezTo>
                  <a:cubicBezTo>
                    <a:pt x="548" y="356"/>
                    <a:pt x="688" y="9"/>
                    <a:pt x="671" y="1"/>
                  </a:cubicBezTo>
                  <a:cubicBezTo>
                    <a:pt x="670" y="0"/>
                    <a:pt x="670" y="0"/>
                    <a:pt x="6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5"/>
            <p:cNvSpPr/>
            <p:nvPr/>
          </p:nvSpPr>
          <p:spPr>
            <a:xfrm>
              <a:off x="2380575" y="2731575"/>
              <a:ext cx="29225" cy="52825"/>
            </a:xfrm>
            <a:custGeom>
              <a:avLst/>
              <a:gdLst/>
              <a:ahLst/>
              <a:cxnLst/>
              <a:rect l="l" t="t" r="r" b="b"/>
              <a:pathLst>
                <a:path w="1169" h="2113" extrusionOk="0">
                  <a:moveTo>
                    <a:pt x="11" y="1"/>
                  </a:moveTo>
                  <a:cubicBezTo>
                    <a:pt x="8" y="1"/>
                    <a:pt x="7" y="1"/>
                    <a:pt x="6" y="2"/>
                  </a:cubicBezTo>
                  <a:cubicBezTo>
                    <a:pt x="1" y="11"/>
                    <a:pt x="76" y="52"/>
                    <a:pt x="156" y="145"/>
                  </a:cubicBezTo>
                  <a:cubicBezTo>
                    <a:pt x="236" y="237"/>
                    <a:pt x="314" y="383"/>
                    <a:pt x="391" y="532"/>
                  </a:cubicBezTo>
                  <a:cubicBezTo>
                    <a:pt x="546" y="830"/>
                    <a:pt x="677" y="1137"/>
                    <a:pt x="677" y="1137"/>
                  </a:cubicBezTo>
                  <a:cubicBezTo>
                    <a:pt x="677" y="1137"/>
                    <a:pt x="677" y="1136"/>
                    <a:pt x="677" y="1136"/>
                  </a:cubicBezTo>
                  <a:lnTo>
                    <a:pt x="677" y="1136"/>
                  </a:lnTo>
                  <a:cubicBezTo>
                    <a:pt x="682" y="1136"/>
                    <a:pt x="1037" y="1899"/>
                    <a:pt x="1017" y="1899"/>
                  </a:cubicBezTo>
                  <a:cubicBezTo>
                    <a:pt x="1016" y="1899"/>
                    <a:pt x="1014" y="1897"/>
                    <a:pt x="1010" y="1891"/>
                  </a:cubicBezTo>
                  <a:cubicBezTo>
                    <a:pt x="987" y="1869"/>
                    <a:pt x="961" y="1852"/>
                    <a:pt x="937" y="1840"/>
                  </a:cubicBezTo>
                  <a:cubicBezTo>
                    <a:pt x="913" y="1831"/>
                    <a:pt x="878" y="1820"/>
                    <a:pt x="857" y="1820"/>
                  </a:cubicBezTo>
                  <a:cubicBezTo>
                    <a:pt x="856" y="1820"/>
                    <a:pt x="854" y="1820"/>
                    <a:pt x="853" y="1820"/>
                  </a:cubicBezTo>
                  <a:cubicBezTo>
                    <a:pt x="806" y="1823"/>
                    <a:pt x="795" y="1834"/>
                    <a:pt x="795" y="1837"/>
                  </a:cubicBezTo>
                  <a:cubicBezTo>
                    <a:pt x="796" y="1842"/>
                    <a:pt x="811" y="1839"/>
                    <a:pt x="853" y="1846"/>
                  </a:cubicBezTo>
                  <a:cubicBezTo>
                    <a:pt x="876" y="1850"/>
                    <a:pt x="892" y="1854"/>
                    <a:pt x="933" y="1879"/>
                  </a:cubicBezTo>
                  <a:cubicBezTo>
                    <a:pt x="970" y="1900"/>
                    <a:pt x="1024" y="1961"/>
                    <a:pt x="1127" y="2085"/>
                  </a:cubicBezTo>
                  <a:cubicBezTo>
                    <a:pt x="1134" y="2088"/>
                    <a:pt x="1141" y="2089"/>
                    <a:pt x="1151" y="2096"/>
                  </a:cubicBezTo>
                  <a:cubicBezTo>
                    <a:pt x="1154" y="2101"/>
                    <a:pt x="1157" y="2102"/>
                    <a:pt x="1162" y="2108"/>
                  </a:cubicBezTo>
                  <a:cubicBezTo>
                    <a:pt x="1164" y="2109"/>
                    <a:pt x="1167" y="2113"/>
                    <a:pt x="1168" y="2113"/>
                  </a:cubicBezTo>
                  <a:cubicBezTo>
                    <a:pt x="1168" y="2113"/>
                    <a:pt x="1168" y="2112"/>
                    <a:pt x="1168" y="2111"/>
                  </a:cubicBezTo>
                  <a:lnTo>
                    <a:pt x="1162" y="2091"/>
                  </a:lnTo>
                  <a:cubicBezTo>
                    <a:pt x="1145" y="2032"/>
                    <a:pt x="1125" y="1965"/>
                    <a:pt x="1104" y="1891"/>
                  </a:cubicBezTo>
                  <a:cubicBezTo>
                    <a:pt x="1081" y="1823"/>
                    <a:pt x="1057" y="1748"/>
                    <a:pt x="1033" y="1671"/>
                  </a:cubicBezTo>
                  <a:cubicBezTo>
                    <a:pt x="1011" y="1614"/>
                    <a:pt x="991" y="1555"/>
                    <a:pt x="973" y="1499"/>
                  </a:cubicBezTo>
                  <a:cubicBezTo>
                    <a:pt x="890" y="1272"/>
                    <a:pt x="805" y="1077"/>
                    <a:pt x="805" y="1077"/>
                  </a:cubicBezTo>
                  <a:cubicBezTo>
                    <a:pt x="805" y="1077"/>
                    <a:pt x="657" y="771"/>
                    <a:pt x="478" y="482"/>
                  </a:cubicBezTo>
                  <a:cubicBezTo>
                    <a:pt x="391" y="338"/>
                    <a:pt x="294" y="193"/>
                    <a:pt x="194" y="105"/>
                  </a:cubicBezTo>
                  <a:cubicBezTo>
                    <a:pt x="109" y="29"/>
                    <a:pt x="30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5"/>
            <p:cNvSpPr/>
            <p:nvPr/>
          </p:nvSpPr>
          <p:spPr>
            <a:xfrm>
              <a:off x="2038025" y="2813525"/>
              <a:ext cx="36675" cy="66375"/>
            </a:xfrm>
            <a:custGeom>
              <a:avLst/>
              <a:gdLst/>
              <a:ahLst/>
              <a:cxnLst/>
              <a:rect l="l" t="t" r="r" b="b"/>
              <a:pathLst>
                <a:path w="1467" h="2655" extrusionOk="0">
                  <a:moveTo>
                    <a:pt x="1459" y="0"/>
                  </a:moveTo>
                  <a:cubicBezTo>
                    <a:pt x="1444" y="0"/>
                    <a:pt x="1358" y="41"/>
                    <a:pt x="1253" y="122"/>
                  </a:cubicBezTo>
                  <a:cubicBezTo>
                    <a:pt x="1135" y="212"/>
                    <a:pt x="1004" y="361"/>
                    <a:pt x="899" y="525"/>
                  </a:cubicBezTo>
                  <a:cubicBezTo>
                    <a:pt x="792" y="689"/>
                    <a:pt x="707" y="862"/>
                    <a:pt x="647" y="995"/>
                  </a:cubicBezTo>
                  <a:cubicBezTo>
                    <a:pt x="587" y="1126"/>
                    <a:pt x="549" y="1213"/>
                    <a:pt x="549" y="1213"/>
                  </a:cubicBezTo>
                  <a:cubicBezTo>
                    <a:pt x="549" y="1213"/>
                    <a:pt x="1" y="2640"/>
                    <a:pt x="36" y="2655"/>
                  </a:cubicBezTo>
                  <a:cubicBezTo>
                    <a:pt x="36" y="2655"/>
                    <a:pt x="37" y="2655"/>
                    <a:pt x="37" y="2655"/>
                  </a:cubicBezTo>
                  <a:cubicBezTo>
                    <a:pt x="80" y="2655"/>
                    <a:pt x="680" y="1267"/>
                    <a:pt x="680" y="1267"/>
                  </a:cubicBezTo>
                  <a:cubicBezTo>
                    <a:pt x="680" y="1267"/>
                    <a:pt x="715" y="1180"/>
                    <a:pt x="766" y="1046"/>
                  </a:cubicBezTo>
                  <a:cubicBezTo>
                    <a:pt x="819" y="915"/>
                    <a:pt x="893" y="740"/>
                    <a:pt x="984" y="576"/>
                  </a:cubicBezTo>
                  <a:cubicBezTo>
                    <a:pt x="1075" y="413"/>
                    <a:pt x="1188" y="262"/>
                    <a:pt x="1289" y="164"/>
                  </a:cubicBezTo>
                  <a:cubicBezTo>
                    <a:pt x="1388" y="64"/>
                    <a:pt x="1467" y="13"/>
                    <a:pt x="1461" y="1"/>
                  </a:cubicBezTo>
                  <a:cubicBezTo>
                    <a:pt x="1461" y="1"/>
                    <a:pt x="1460" y="0"/>
                    <a:pt x="145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5"/>
            <p:cNvSpPr/>
            <p:nvPr/>
          </p:nvSpPr>
          <p:spPr>
            <a:xfrm>
              <a:off x="2079850" y="2804300"/>
              <a:ext cx="9475" cy="5525"/>
            </a:xfrm>
            <a:custGeom>
              <a:avLst/>
              <a:gdLst/>
              <a:ahLst/>
              <a:cxnLst/>
              <a:rect l="l" t="t" r="r" b="b"/>
              <a:pathLst>
                <a:path w="379" h="221" extrusionOk="0">
                  <a:moveTo>
                    <a:pt x="228" y="160"/>
                  </a:moveTo>
                  <a:cubicBezTo>
                    <a:pt x="228" y="160"/>
                    <a:pt x="228" y="160"/>
                    <a:pt x="228" y="160"/>
                  </a:cubicBezTo>
                  <a:cubicBezTo>
                    <a:pt x="228" y="160"/>
                    <a:pt x="228" y="160"/>
                    <a:pt x="228" y="160"/>
                  </a:cubicBezTo>
                  <a:close/>
                  <a:moveTo>
                    <a:pt x="328" y="0"/>
                  </a:moveTo>
                  <a:cubicBezTo>
                    <a:pt x="264" y="0"/>
                    <a:pt x="156" y="33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48" y="36"/>
                    <a:pt x="0" y="184"/>
                    <a:pt x="34" y="217"/>
                  </a:cubicBezTo>
                  <a:cubicBezTo>
                    <a:pt x="37" y="219"/>
                    <a:pt x="42" y="220"/>
                    <a:pt x="48" y="220"/>
                  </a:cubicBezTo>
                  <a:cubicBezTo>
                    <a:pt x="92" y="220"/>
                    <a:pt x="216" y="159"/>
                    <a:pt x="227" y="159"/>
                  </a:cubicBezTo>
                  <a:cubicBezTo>
                    <a:pt x="227" y="159"/>
                    <a:pt x="228" y="159"/>
                    <a:pt x="228" y="160"/>
                  </a:cubicBezTo>
                  <a:lnTo>
                    <a:pt x="228" y="160"/>
                  </a:lnTo>
                  <a:cubicBezTo>
                    <a:pt x="225" y="153"/>
                    <a:pt x="379" y="50"/>
                    <a:pt x="372" y="17"/>
                  </a:cubicBezTo>
                  <a:cubicBezTo>
                    <a:pt x="369" y="5"/>
                    <a:pt x="352" y="0"/>
                    <a:pt x="3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5"/>
            <p:cNvSpPr/>
            <p:nvPr/>
          </p:nvSpPr>
          <p:spPr>
            <a:xfrm>
              <a:off x="2121875" y="2785800"/>
              <a:ext cx="12575" cy="5525"/>
            </a:xfrm>
            <a:custGeom>
              <a:avLst/>
              <a:gdLst/>
              <a:ahLst/>
              <a:cxnLst/>
              <a:rect l="l" t="t" r="r" b="b"/>
              <a:pathLst>
                <a:path w="503" h="221" extrusionOk="0">
                  <a:moveTo>
                    <a:pt x="335" y="1"/>
                  </a:moveTo>
                  <a:cubicBezTo>
                    <a:pt x="271" y="1"/>
                    <a:pt x="215" y="13"/>
                    <a:pt x="215" y="13"/>
                  </a:cubicBezTo>
                  <a:cubicBezTo>
                    <a:pt x="215" y="13"/>
                    <a:pt x="148" y="43"/>
                    <a:pt x="93" y="93"/>
                  </a:cubicBezTo>
                  <a:cubicBezTo>
                    <a:pt x="36" y="141"/>
                    <a:pt x="0" y="205"/>
                    <a:pt x="14" y="218"/>
                  </a:cubicBezTo>
                  <a:cubicBezTo>
                    <a:pt x="17" y="219"/>
                    <a:pt x="20" y="220"/>
                    <a:pt x="23" y="220"/>
                  </a:cubicBezTo>
                  <a:cubicBezTo>
                    <a:pt x="45" y="220"/>
                    <a:pt x="94" y="195"/>
                    <a:pt x="144" y="178"/>
                  </a:cubicBezTo>
                  <a:cubicBezTo>
                    <a:pt x="204" y="157"/>
                    <a:pt x="259" y="147"/>
                    <a:pt x="259" y="147"/>
                  </a:cubicBezTo>
                  <a:cubicBezTo>
                    <a:pt x="259" y="147"/>
                    <a:pt x="313" y="120"/>
                    <a:pt x="372" y="102"/>
                  </a:cubicBezTo>
                  <a:cubicBezTo>
                    <a:pt x="429" y="83"/>
                    <a:pt x="496" y="74"/>
                    <a:pt x="498" y="54"/>
                  </a:cubicBezTo>
                  <a:cubicBezTo>
                    <a:pt x="503" y="34"/>
                    <a:pt x="436" y="7"/>
                    <a:pt x="362" y="1"/>
                  </a:cubicBezTo>
                  <a:cubicBezTo>
                    <a:pt x="353" y="1"/>
                    <a:pt x="344" y="1"/>
                    <a:pt x="33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5"/>
            <p:cNvSpPr/>
            <p:nvPr/>
          </p:nvSpPr>
          <p:spPr>
            <a:xfrm>
              <a:off x="2498375" y="2800075"/>
              <a:ext cx="56950" cy="69825"/>
            </a:xfrm>
            <a:custGeom>
              <a:avLst/>
              <a:gdLst/>
              <a:ahLst/>
              <a:cxnLst/>
              <a:rect l="l" t="t" r="r" b="b"/>
              <a:pathLst>
                <a:path w="2278" h="2793" extrusionOk="0">
                  <a:moveTo>
                    <a:pt x="10" y="1"/>
                  </a:moveTo>
                  <a:cubicBezTo>
                    <a:pt x="7" y="1"/>
                    <a:pt x="5" y="1"/>
                    <a:pt x="5" y="3"/>
                  </a:cubicBezTo>
                  <a:cubicBezTo>
                    <a:pt x="0" y="13"/>
                    <a:pt x="106" y="62"/>
                    <a:pt x="251" y="152"/>
                  </a:cubicBezTo>
                  <a:cubicBezTo>
                    <a:pt x="397" y="240"/>
                    <a:pt x="582" y="374"/>
                    <a:pt x="752" y="528"/>
                  </a:cubicBezTo>
                  <a:cubicBezTo>
                    <a:pt x="1091" y="831"/>
                    <a:pt x="1345" y="1211"/>
                    <a:pt x="1345" y="1211"/>
                  </a:cubicBezTo>
                  <a:cubicBezTo>
                    <a:pt x="1345" y="1211"/>
                    <a:pt x="1617" y="1574"/>
                    <a:pt x="1835" y="1980"/>
                  </a:cubicBezTo>
                  <a:cubicBezTo>
                    <a:pt x="2055" y="2377"/>
                    <a:pt x="2245" y="2793"/>
                    <a:pt x="2269" y="2793"/>
                  </a:cubicBezTo>
                  <a:cubicBezTo>
                    <a:pt x="2269" y="2793"/>
                    <a:pt x="2269" y="2793"/>
                    <a:pt x="2269" y="2793"/>
                  </a:cubicBezTo>
                  <a:cubicBezTo>
                    <a:pt x="2278" y="2788"/>
                    <a:pt x="2242" y="2680"/>
                    <a:pt x="2177" y="2515"/>
                  </a:cubicBezTo>
                  <a:cubicBezTo>
                    <a:pt x="2114" y="2353"/>
                    <a:pt x="2023" y="2141"/>
                    <a:pt x="1923" y="1931"/>
                  </a:cubicBezTo>
                  <a:cubicBezTo>
                    <a:pt x="1824" y="1721"/>
                    <a:pt x="1713" y="1519"/>
                    <a:pt x="1620" y="1369"/>
                  </a:cubicBezTo>
                  <a:cubicBezTo>
                    <a:pt x="1528" y="1221"/>
                    <a:pt x="1459" y="1126"/>
                    <a:pt x="1459" y="1126"/>
                  </a:cubicBezTo>
                  <a:cubicBezTo>
                    <a:pt x="1459" y="1126"/>
                    <a:pt x="1183" y="743"/>
                    <a:pt x="816" y="450"/>
                  </a:cubicBezTo>
                  <a:cubicBezTo>
                    <a:pt x="477" y="163"/>
                    <a:pt x="60" y="1"/>
                    <a:pt x="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5"/>
            <p:cNvSpPr/>
            <p:nvPr/>
          </p:nvSpPr>
          <p:spPr>
            <a:xfrm>
              <a:off x="2555800" y="2878825"/>
              <a:ext cx="7600" cy="10550"/>
            </a:xfrm>
            <a:custGeom>
              <a:avLst/>
              <a:gdLst/>
              <a:ahLst/>
              <a:cxnLst/>
              <a:rect l="l" t="t" r="r" b="b"/>
              <a:pathLst>
                <a:path w="304" h="422" extrusionOk="0">
                  <a:moveTo>
                    <a:pt x="40" y="0"/>
                  </a:moveTo>
                  <a:cubicBezTo>
                    <a:pt x="38" y="0"/>
                    <a:pt x="36" y="0"/>
                    <a:pt x="35" y="1"/>
                  </a:cubicBezTo>
                  <a:cubicBezTo>
                    <a:pt x="1" y="21"/>
                    <a:pt x="90" y="246"/>
                    <a:pt x="90" y="246"/>
                  </a:cubicBezTo>
                  <a:cubicBezTo>
                    <a:pt x="90" y="246"/>
                    <a:pt x="223" y="421"/>
                    <a:pt x="265" y="421"/>
                  </a:cubicBezTo>
                  <a:cubicBezTo>
                    <a:pt x="268" y="421"/>
                    <a:pt x="270" y="421"/>
                    <a:pt x="271" y="420"/>
                  </a:cubicBezTo>
                  <a:cubicBezTo>
                    <a:pt x="304" y="400"/>
                    <a:pt x="214" y="176"/>
                    <a:pt x="214" y="176"/>
                  </a:cubicBezTo>
                  <a:cubicBezTo>
                    <a:pt x="214" y="176"/>
                    <a:pt x="81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5"/>
            <p:cNvSpPr/>
            <p:nvPr/>
          </p:nvSpPr>
          <p:spPr>
            <a:xfrm>
              <a:off x="2272850" y="2821850"/>
              <a:ext cx="46900" cy="8300"/>
            </a:xfrm>
            <a:custGeom>
              <a:avLst/>
              <a:gdLst/>
              <a:ahLst/>
              <a:cxnLst/>
              <a:rect l="l" t="t" r="r" b="b"/>
              <a:pathLst>
                <a:path w="1876" h="332" extrusionOk="0">
                  <a:moveTo>
                    <a:pt x="1860" y="1"/>
                  </a:moveTo>
                  <a:cubicBezTo>
                    <a:pt x="1821" y="1"/>
                    <a:pt x="1620" y="87"/>
                    <a:pt x="1406" y="129"/>
                  </a:cubicBezTo>
                  <a:cubicBezTo>
                    <a:pt x="1177" y="181"/>
                    <a:pt x="943" y="188"/>
                    <a:pt x="943" y="188"/>
                  </a:cubicBezTo>
                  <a:cubicBezTo>
                    <a:pt x="943" y="188"/>
                    <a:pt x="825" y="202"/>
                    <a:pt x="671" y="202"/>
                  </a:cubicBezTo>
                  <a:cubicBezTo>
                    <a:pt x="610" y="202"/>
                    <a:pt x="544" y="200"/>
                    <a:pt x="478" y="194"/>
                  </a:cubicBezTo>
                  <a:cubicBezTo>
                    <a:pt x="272" y="178"/>
                    <a:pt x="70" y="125"/>
                    <a:pt x="20" y="125"/>
                  </a:cubicBezTo>
                  <a:cubicBezTo>
                    <a:pt x="13" y="125"/>
                    <a:pt x="9" y="126"/>
                    <a:pt x="8" y="128"/>
                  </a:cubicBezTo>
                  <a:cubicBezTo>
                    <a:pt x="1" y="145"/>
                    <a:pt x="223" y="249"/>
                    <a:pt x="465" y="293"/>
                  </a:cubicBezTo>
                  <a:cubicBezTo>
                    <a:pt x="629" y="326"/>
                    <a:pt x="797" y="331"/>
                    <a:pt x="887" y="331"/>
                  </a:cubicBezTo>
                  <a:cubicBezTo>
                    <a:pt x="929" y="331"/>
                    <a:pt x="955" y="330"/>
                    <a:pt x="955" y="330"/>
                  </a:cubicBezTo>
                  <a:cubicBezTo>
                    <a:pt x="955" y="330"/>
                    <a:pt x="1201" y="307"/>
                    <a:pt x="1434" y="228"/>
                  </a:cubicBezTo>
                  <a:cubicBezTo>
                    <a:pt x="1669" y="151"/>
                    <a:pt x="1876" y="20"/>
                    <a:pt x="1866" y="3"/>
                  </a:cubicBezTo>
                  <a:cubicBezTo>
                    <a:pt x="1865" y="1"/>
                    <a:pt x="1863" y="1"/>
                    <a:pt x="186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5"/>
            <p:cNvSpPr/>
            <p:nvPr/>
          </p:nvSpPr>
          <p:spPr>
            <a:xfrm>
              <a:off x="2019600" y="2151600"/>
              <a:ext cx="506225" cy="324550"/>
            </a:xfrm>
            <a:custGeom>
              <a:avLst/>
              <a:gdLst/>
              <a:ahLst/>
              <a:cxnLst/>
              <a:rect l="l" t="t" r="r" b="b"/>
              <a:pathLst>
                <a:path w="20249" h="12982" extrusionOk="0">
                  <a:moveTo>
                    <a:pt x="20082" y="7524"/>
                  </a:moveTo>
                  <a:cubicBezTo>
                    <a:pt x="19913" y="6077"/>
                    <a:pt x="19016" y="4593"/>
                    <a:pt x="18067" y="3545"/>
                  </a:cubicBezTo>
                  <a:cubicBezTo>
                    <a:pt x="16052" y="1322"/>
                    <a:pt x="13025" y="375"/>
                    <a:pt x="10181" y="234"/>
                  </a:cubicBezTo>
                  <a:cubicBezTo>
                    <a:pt x="5485" y="1"/>
                    <a:pt x="0" y="4674"/>
                    <a:pt x="1004" y="9898"/>
                  </a:cubicBezTo>
                  <a:cubicBezTo>
                    <a:pt x="1186" y="10839"/>
                    <a:pt x="1491" y="11757"/>
                    <a:pt x="1594" y="12712"/>
                  </a:cubicBezTo>
                  <a:cubicBezTo>
                    <a:pt x="1602" y="12776"/>
                    <a:pt x="1607" y="12843"/>
                    <a:pt x="1614" y="12909"/>
                  </a:cubicBezTo>
                  <a:cubicBezTo>
                    <a:pt x="1634" y="12933"/>
                    <a:pt x="1651" y="12958"/>
                    <a:pt x="1671" y="12981"/>
                  </a:cubicBezTo>
                  <a:cubicBezTo>
                    <a:pt x="1671" y="12981"/>
                    <a:pt x="2312" y="11730"/>
                    <a:pt x="1708" y="10365"/>
                  </a:cubicBezTo>
                  <a:cubicBezTo>
                    <a:pt x="1708" y="10365"/>
                    <a:pt x="3253" y="8319"/>
                    <a:pt x="2235" y="7030"/>
                  </a:cubicBezTo>
                  <a:cubicBezTo>
                    <a:pt x="2235" y="7030"/>
                    <a:pt x="4608" y="6877"/>
                    <a:pt x="5700" y="5588"/>
                  </a:cubicBezTo>
                  <a:cubicBezTo>
                    <a:pt x="5700" y="5588"/>
                    <a:pt x="8901" y="7181"/>
                    <a:pt x="11950" y="4640"/>
                  </a:cubicBezTo>
                  <a:cubicBezTo>
                    <a:pt x="11950" y="4640"/>
                    <a:pt x="13043" y="7065"/>
                    <a:pt x="16131" y="5246"/>
                  </a:cubicBezTo>
                  <a:cubicBezTo>
                    <a:pt x="16131" y="5246"/>
                    <a:pt x="16508" y="7027"/>
                    <a:pt x="18767" y="7407"/>
                  </a:cubicBezTo>
                  <a:cubicBezTo>
                    <a:pt x="18767" y="7407"/>
                    <a:pt x="18126" y="9415"/>
                    <a:pt x="19783" y="10514"/>
                  </a:cubicBezTo>
                  <a:cubicBezTo>
                    <a:pt x="19783" y="10514"/>
                    <a:pt x="19520" y="12173"/>
                    <a:pt x="19655" y="12981"/>
                  </a:cubicBezTo>
                  <a:cubicBezTo>
                    <a:pt x="19669" y="12577"/>
                    <a:pt x="19698" y="12177"/>
                    <a:pt x="19751" y="11767"/>
                  </a:cubicBezTo>
                  <a:cubicBezTo>
                    <a:pt x="19933" y="10365"/>
                    <a:pt x="20249" y="8947"/>
                    <a:pt x="20082" y="752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5"/>
            <p:cNvSpPr/>
            <p:nvPr/>
          </p:nvSpPr>
          <p:spPr>
            <a:xfrm>
              <a:off x="1993050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8" y="0"/>
                  </a:moveTo>
                  <a:cubicBezTo>
                    <a:pt x="7722" y="0"/>
                    <a:pt x="7295" y="84"/>
                    <a:pt x="6891" y="279"/>
                  </a:cubicBezTo>
                  <a:cubicBezTo>
                    <a:pt x="4621" y="1375"/>
                    <a:pt x="5610" y="2856"/>
                    <a:pt x="5610" y="2856"/>
                  </a:cubicBezTo>
                  <a:cubicBezTo>
                    <a:pt x="5610" y="2856"/>
                    <a:pt x="4904" y="2540"/>
                    <a:pt x="4023" y="2540"/>
                  </a:cubicBezTo>
                  <a:cubicBezTo>
                    <a:pt x="3263" y="2540"/>
                    <a:pt x="2374" y="2775"/>
                    <a:pt x="1694" y="3652"/>
                  </a:cubicBezTo>
                  <a:cubicBezTo>
                    <a:pt x="227" y="5547"/>
                    <a:pt x="1657" y="6647"/>
                    <a:pt x="1657" y="6647"/>
                  </a:cubicBezTo>
                  <a:cubicBezTo>
                    <a:pt x="1657" y="6647"/>
                    <a:pt x="76" y="7063"/>
                    <a:pt x="37" y="8619"/>
                  </a:cubicBezTo>
                  <a:cubicBezTo>
                    <a:pt x="0" y="10172"/>
                    <a:pt x="1468" y="10969"/>
                    <a:pt x="1468" y="10969"/>
                  </a:cubicBezTo>
                  <a:cubicBezTo>
                    <a:pt x="1468" y="10969"/>
                    <a:pt x="1131" y="15252"/>
                    <a:pt x="2674" y="17072"/>
                  </a:cubicBezTo>
                  <a:cubicBezTo>
                    <a:pt x="2674" y="17072"/>
                    <a:pt x="3313" y="15821"/>
                    <a:pt x="2711" y="14456"/>
                  </a:cubicBezTo>
                  <a:cubicBezTo>
                    <a:pt x="2711" y="14456"/>
                    <a:pt x="4255" y="12411"/>
                    <a:pt x="3237" y="11120"/>
                  </a:cubicBezTo>
                  <a:cubicBezTo>
                    <a:pt x="3237" y="11120"/>
                    <a:pt x="5609" y="10969"/>
                    <a:pt x="6702" y="9679"/>
                  </a:cubicBezTo>
                  <a:cubicBezTo>
                    <a:pt x="6702" y="9679"/>
                    <a:pt x="7692" y="10172"/>
                    <a:pt x="9096" y="10172"/>
                  </a:cubicBezTo>
                  <a:cubicBezTo>
                    <a:pt x="10216" y="10172"/>
                    <a:pt x="11599" y="9858"/>
                    <a:pt x="12952" y="8731"/>
                  </a:cubicBezTo>
                  <a:cubicBezTo>
                    <a:pt x="12952" y="8731"/>
                    <a:pt x="13530" y="10013"/>
                    <a:pt x="15033" y="10013"/>
                  </a:cubicBezTo>
                  <a:cubicBezTo>
                    <a:pt x="15596" y="10013"/>
                    <a:pt x="16290" y="9833"/>
                    <a:pt x="17132" y="9337"/>
                  </a:cubicBezTo>
                  <a:cubicBezTo>
                    <a:pt x="17139" y="9337"/>
                    <a:pt x="17514" y="11118"/>
                    <a:pt x="19773" y="11497"/>
                  </a:cubicBezTo>
                  <a:cubicBezTo>
                    <a:pt x="19773" y="11497"/>
                    <a:pt x="19133" y="13505"/>
                    <a:pt x="20790" y="14606"/>
                  </a:cubicBezTo>
                  <a:cubicBezTo>
                    <a:pt x="20790" y="14606"/>
                    <a:pt x="20405" y="17023"/>
                    <a:pt x="20804" y="17444"/>
                  </a:cubicBezTo>
                  <a:cubicBezTo>
                    <a:pt x="20823" y="17464"/>
                    <a:pt x="20844" y="17474"/>
                    <a:pt x="20866" y="17474"/>
                  </a:cubicBezTo>
                  <a:cubicBezTo>
                    <a:pt x="21293" y="17474"/>
                    <a:pt x="22139" y="13672"/>
                    <a:pt x="21994" y="11724"/>
                  </a:cubicBezTo>
                  <a:cubicBezTo>
                    <a:pt x="21994" y="11724"/>
                    <a:pt x="24028" y="11535"/>
                    <a:pt x="23877" y="10133"/>
                  </a:cubicBezTo>
                  <a:cubicBezTo>
                    <a:pt x="23734" y="8801"/>
                    <a:pt x="23114" y="8768"/>
                    <a:pt x="23052" y="8768"/>
                  </a:cubicBezTo>
                  <a:cubicBezTo>
                    <a:pt x="23049" y="8768"/>
                    <a:pt x="23047" y="8768"/>
                    <a:pt x="23047" y="8768"/>
                  </a:cubicBezTo>
                  <a:cubicBezTo>
                    <a:pt x="23047" y="8768"/>
                    <a:pt x="24027" y="8426"/>
                    <a:pt x="23837" y="6760"/>
                  </a:cubicBezTo>
                  <a:cubicBezTo>
                    <a:pt x="23715" y="5671"/>
                    <a:pt x="22710" y="5164"/>
                    <a:pt x="21609" y="5164"/>
                  </a:cubicBezTo>
                  <a:cubicBezTo>
                    <a:pt x="21022" y="5164"/>
                    <a:pt x="20408" y="5308"/>
                    <a:pt x="19884" y="5585"/>
                  </a:cubicBezTo>
                  <a:cubicBezTo>
                    <a:pt x="19884" y="5585"/>
                    <a:pt x="20674" y="4257"/>
                    <a:pt x="19658" y="4069"/>
                  </a:cubicBezTo>
                  <a:cubicBezTo>
                    <a:pt x="19574" y="4054"/>
                    <a:pt x="19496" y="4046"/>
                    <a:pt x="19422" y="4046"/>
                  </a:cubicBezTo>
                  <a:cubicBezTo>
                    <a:pt x="18600" y="4046"/>
                    <a:pt x="18377" y="4940"/>
                    <a:pt x="18377" y="4940"/>
                  </a:cubicBezTo>
                  <a:cubicBezTo>
                    <a:pt x="18377" y="4940"/>
                    <a:pt x="16971" y="1605"/>
                    <a:pt x="15232" y="1605"/>
                  </a:cubicBezTo>
                  <a:cubicBezTo>
                    <a:pt x="15127" y="1605"/>
                    <a:pt x="15020" y="1618"/>
                    <a:pt x="14912" y="1644"/>
                  </a:cubicBezTo>
                  <a:cubicBezTo>
                    <a:pt x="13031" y="2099"/>
                    <a:pt x="13708" y="3009"/>
                    <a:pt x="13708" y="3009"/>
                  </a:cubicBezTo>
                  <a:cubicBezTo>
                    <a:pt x="13708" y="3009"/>
                    <a:pt x="10775" y="0"/>
                    <a:pt x="815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5"/>
            <p:cNvSpPr/>
            <p:nvPr/>
          </p:nvSpPr>
          <p:spPr>
            <a:xfrm>
              <a:off x="1993050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8" y="0"/>
                  </a:moveTo>
                  <a:cubicBezTo>
                    <a:pt x="7722" y="0"/>
                    <a:pt x="7295" y="84"/>
                    <a:pt x="6891" y="279"/>
                  </a:cubicBezTo>
                  <a:cubicBezTo>
                    <a:pt x="4621" y="1375"/>
                    <a:pt x="5610" y="2856"/>
                    <a:pt x="5610" y="2856"/>
                  </a:cubicBezTo>
                  <a:cubicBezTo>
                    <a:pt x="5610" y="2856"/>
                    <a:pt x="4904" y="2540"/>
                    <a:pt x="4023" y="2540"/>
                  </a:cubicBezTo>
                  <a:cubicBezTo>
                    <a:pt x="3263" y="2540"/>
                    <a:pt x="2374" y="2775"/>
                    <a:pt x="1694" y="3652"/>
                  </a:cubicBezTo>
                  <a:cubicBezTo>
                    <a:pt x="227" y="5547"/>
                    <a:pt x="1657" y="6647"/>
                    <a:pt x="1657" y="6647"/>
                  </a:cubicBezTo>
                  <a:cubicBezTo>
                    <a:pt x="1657" y="6647"/>
                    <a:pt x="76" y="7063"/>
                    <a:pt x="37" y="8619"/>
                  </a:cubicBezTo>
                  <a:cubicBezTo>
                    <a:pt x="0" y="10172"/>
                    <a:pt x="1468" y="10969"/>
                    <a:pt x="1468" y="10969"/>
                  </a:cubicBezTo>
                  <a:cubicBezTo>
                    <a:pt x="1468" y="10969"/>
                    <a:pt x="1131" y="15252"/>
                    <a:pt x="2674" y="17072"/>
                  </a:cubicBezTo>
                  <a:cubicBezTo>
                    <a:pt x="2674" y="17072"/>
                    <a:pt x="3313" y="15821"/>
                    <a:pt x="2711" y="14456"/>
                  </a:cubicBezTo>
                  <a:cubicBezTo>
                    <a:pt x="2711" y="14456"/>
                    <a:pt x="4255" y="12411"/>
                    <a:pt x="3237" y="11120"/>
                  </a:cubicBezTo>
                  <a:cubicBezTo>
                    <a:pt x="3237" y="11120"/>
                    <a:pt x="5609" y="10969"/>
                    <a:pt x="6702" y="9679"/>
                  </a:cubicBezTo>
                  <a:cubicBezTo>
                    <a:pt x="6702" y="9679"/>
                    <a:pt x="7692" y="10172"/>
                    <a:pt x="9096" y="10172"/>
                  </a:cubicBezTo>
                  <a:cubicBezTo>
                    <a:pt x="10216" y="10172"/>
                    <a:pt x="11599" y="9858"/>
                    <a:pt x="12952" y="8731"/>
                  </a:cubicBezTo>
                  <a:cubicBezTo>
                    <a:pt x="12952" y="8731"/>
                    <a:pt x="13530" y="10013"/>
                    <a:pt x="15033" y="10013"/>
                  </a:cubicBezTo>
                  <a:cubicBezTo>
                    <a:pt x="15596" y="10013"/>
                    <a:pt x="16290" y="9833"/>
                    <a:pt x="17132" y="9337"/>
                  </a:cubicBezTo>
                  <a:cubicBezTo>
                    <a:pt x="17139" y="9337"/>
                    <a:pt x="17514" y="11118"/>
                    <a:pt x="19773" y="11497"/>
                  </a:cubicBezTo>
                  <a:cubicBezTo>
                    <a:pt x="19773" y="11497"/>
                    <a:pt x="19133" y="13505"/>
                    <a:pt x="20790" y="14606"/>
                  </a:cubicBezTo>
                  <a:cubicBezTo>
                    <a:pt x="20790" y="14606"/>
                    <a:pt x="20405" y="17023"/>
                    <a:pt x="20804" y="17444"/>
                  </a:cubicBezTo>
                  <a:cubicBezTo>
                    <a:pt x="20823" y="17464"/>
                    <a:pt x="20844" y="17474"/>
                    <a:pt x="20866" y="17474"/>
                  </a:cubicBezTo>
                  <a:cubicBezTo>
                    <a:pt x="21293" y="17474"/>
                    <a:pt x="22139" y="13672"/>
                    <a:pt x="21994" y="11724"/>
                  </a:cubicBezTo>
                  <a:cubicBezTo>
                    <a:pt x="21994" y="11724"/>
                    <a:pt x="24028" y="11535"/>
                    <a:pt x="23877" y="10133"/>
                  </a:cubicBezTo>
                  <a:cubicBezTo>
                    <a:pt x="23734" y="8801"/>
                    <a:pt x="23114" y="8768"/>
                    <a:pt x="23052" y="8768"/>
                  </a:cubicBezTo>
                  <a:cubicBezTo>
                    <a:pt x="23049" y="8768"/>
                    <a:pt x="23047" y="8768"/>
                    <a:pt x="23047" y="8768"/>
                  </a:cubicBezTo>
                  <a:cubicBezTo>
                    <a:pt x="23047" y="8768"/>
                    <a:pt x="24027" y="8426"/>
                    <a:pt x="23837" y="6760"/>
                  </a:cubicBezTo>
                  <a:cubicBezTo>
                    <a:pt x="23715" y="5671"/>
                    <a:pt x="22710" y="5164"/>
                    <a:pt x="21609" y="5164"/>
                  </a:cubicBezTo>
                  <a:cubicBezTo>
                    <a:pt x="21022" y="5164"/>
                    <a:pt x="20408" y="5308"/>
                    <a:pt x="19884" y="5585"/>
                  </a:cubicBezTo>
                  <a:cubicBezTo>
                    <a:pt x="19884" y="5585"/>
                    <a:pt x="20674" y="4257"/>
                    <a:pt x="19658" y="4069"/>
                  </a:cubicBezTo>
                  <a:cubicBezTo>
                    <a:pt x="19574" y="4054"/>
                    <a:pt x="19496" y="4046"/>
                    <a:pt x="19422" y="4046"/>
                  </a:cubicBezTo>
                  <a:cubicBezTo>
                    <a:pt x="18600" y="4046"/>
                    <a:pt x="18377" y="4940"/>
                    <a:pt x="18377" y="4940"/>
                  </a:cubicBezTo>
                  <a:cubicBezTo>
                    <a:pt x="18377" y="4940"/>
                    <a:pt x="16971" y="1605"/>
                    <a:pt x="15232" y="1605"/>
                  </a:cubicBezTo>
                  <a:cubicBezTo>
                    <a:pt x="15127" y="1605"/>
                    <a:pt x="15020" y="1618"/>
                    <a:pt x="14912" y="1644"/>
                  </a:cubicBezTo>
                  <a:cubicBezTo>
                    <a:pt x="13031" y="2099"/>
                    <a:pt x="13708" y="3009"/>
                    <a:pt x="13708" y="3009"/>
                  </a:cubicBezTo>
                  <a:cubicBezTo>
                    <a:pt x="13708" y="3009"/>
                    <a:pt x="10775" y="0"/>
                    <a:pt x="815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5"/>
            <p:cNvSpPr/>
            <p:nvPr/>
          </p:nvSpPr>
          <p:spPr>
            <a:xfrm>
              <a:off x="2021350" y="2312250"/>
              <a:ext cx="525225" cy="162700"/>
            </a:xfrm>
            <a:custGeom>
              <a:avLst/>
              <a:gdLst/>
              <a:ahLst/>
              <a:cxnLst/>
              <a:rect l="l" t="t" r="r" b="b"/>
              <a:pathLst>
                <a:path w="21009" h="6508" extrusionOk="0">
                  <a:moveTo>
                    <a:pt x="340" y="0"/>
                  </a:moveTo>
                  <a:cubicBezTo>
                    <a:pt x="340" y="0"/>
                    <a:pt x="0" y="4282"/>
                    <a:pt x="1544" y="6103"/>
                  </a:cubicBezTo>
                  <a:cubicBezTo>
                    <a:pt x="1544" y="6103"/>
                    <a:pt x="2185" y="4853"/>
                    <a:pt x="1581" y="3486"/>
                  </a:cubicBezTo>
                  <a:cubicBezTo>
                    <a:pt x="1581" y="3486"/>
                    <a:pt x="3107" y="1465"/>
                    <a:pt x="2127" y="174"/>
                  </a:cubicBezTo>
                  <a:lnTo>
                    <a:pt x="2127" y="174"/>
                  </a:lnTo>
                  <a:cubicBezTo>
                    <a:pt x="1834" y="254"/>
                    <a:pt x="1578" y="284"/>
                    <a:pt x="1357" y="284"/>
                  </a:cubicBezTo>
                  <a:cubicBezTo>
                    <a:pt x="680" y="284"/>
                    <a:pt x="340" y="0"/>
                    <a:pt x="340" y="0"/>
                  </a:cubicBezTo>
                  <a:close/>
                  <a:moveTo>
                    <a:pt x="18641" y="530"/>
                  </a:moveTo>
                  <a:lnTo>
                    <a:pt x="18641" y="530"/>
                  </a:lnTo>
                  <a:cubicBezTo>
                    <a:pt x="18641" y="530"/>
                    <a:pt x="18001" y="2538"/>
                    <a:pt x="19658" y="3639"/>
                  </a:cubicBezTo>
                  <a:cubicBezTo>
                    <a:pt x="19658" y="3639"/>
                    <a:pt x="19273" y="6056"/>
                    <a:pt x="19672" y="6477"/>
                  </a:cubicBezTo>
                  <a:cubicBezTo>
                    <a:pt x="19691" y="6497"/>
                    <a:pt x="19712" y="6507"/>
                    <a:pt x="19734" y="6507"/>
                  </a:cubicBezTo>
                  <a:cubicBezTo>
                    <a:pt x="20163" y="6507"/>
                    <a:pt x="21008" y="2707"/>
                    <a:pt x="20863" y="757"/>
                  </a:cubicBezTo>
                  <a:lnTo>
                    <a:pt x="20863" y="757"/>
                  </a:lnTo>
                  <a:cubicBezTo>
                    <a:pt x="20569" y="806"/>
                    <a:pt x="20302" y="825"/>
                    <a:pt x="20064" y="825"/>
                  </a:cubicBezTo>
                  <a:cubicBezTo>
                    <a:pt x="19132" y="825"/>
                    <a:pt x="18642" y="530"/>
                    <a:pt x="18641" y="53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5"/>
            <p:cNvSpPr/>
            <p:nvPr/>
          </p:nvSpPr>
          <p:spPr>
            <a:xfrm>
              <a:off x="2021450" y="2312325"/>
              <a:ext cx="62750" cy="152600"/>
            </a:xfrm>
            <a:custGeom>
              <a:avLst/>
              <a:gdLst/>
              <a:ahLst/>
              <a:cxnLst/>
              <a:rect l="l" t="t" r="r" b="b"/>
              <a:pathLst>
                <a:path w="2510" h="6104" extrusionOk="0">
                  <a:moveTo>
                    <a:pt x="338" y="0"/>
                  </a:moveTo>
                  <a:cubicBezTo>
                    <a:pt x="338" y="0"/>
                    <a:pt x="0" y="4283"/>
                    <a:pt x="1542" y="6104"/>
                  </a:cubicBezTo>
                  <a:cubicBezTo>
                    <a:pt x="1540" y="6100"/>
                    <a:pt x="1758" y="5672"/>
                    <a:pt x="1819" y="5046"/>
                  </a:cubicBezTo>
                  <a:lnTo>
                    <a:pt x="1819" y="5046"/>
                  </a:lnTo>
                  <a:cubicBezTo>
                    <a:pt x="1760" y="5052"/>
                    <a:pt x="1698" y="5059"/>
                    <a:pt x="1634" y="5068"/>
                  </a:cubicBezTo>
                  <a:cubicBezTo>
                    <a:pt x="1624" y="5069"/>
                    <a:pt x="1614" y="5070"/>
                    <a:pt x="1603" y="5070"/>
                  </a:cubicBezTo>
                  <a:cubicBezTo>
                    <a:pt x="839" y="5070"/>
                    <a:pt x="657" y="971"/>
                    <a:pt x="1523" y="888"/>
                  </a:cubicBezTo>
                  <a:cubicBezTo>
                    <a:pt x="1544" y="886"/>
                    <a:pt x="1564" y="885"/>
                    <a:pt x="1583" y="885"/>
                  </a:cubicBezTo>
                  <a:cubicBezTo>
                    <a:pt x="2038" y="885"/>
                    <a:pt x="2255" y="1411"/>
                    <a:pt x="2360" y="1876"/>
                  </a:cubicBezTo>
                  <a:cubicBezTo>
                    <a:pt x="2507" y="1308"/>
                    <a:pt x="2510" y="683"/>
                    <a:pt x="2124" y="175"/>
                  </a:cubicBezTo>
                  <a:cubicBezTo>
                    <a:pt x="1833" y="254"/>
                    <a:pt x="1577" y="284"/>
                    <a:pt x="1357" y="284"/>
                  </a:cubicBezTo>
                  <a:cubicBezTo>
                    <a:pt x="678" y="284"/>
                    <a:pt x="338" y="0"/>
                    <a:pt x="33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5"/>
            <p:cNvSpPr/>
            <p:nvPr/>
          </p:nvSpPr>
          <p:spPr>
            <a:xfrm>
              <a:off x="2479000" y="2325475"/>
              <a:ext cx="67575" cy="149475"/>
            </a:xfrm>
            <a:custGeom>
              <a:avLst/>
              <a:gdLst/>
              <a:ahLst/>
              <a:cxnLst/>
              <a:rect l="l" t="t" r="r" b="b"/>
              <a:pathLst>
                <a:path w="2703" h="5979" extrusionOk="0">
                  <a:moveTo>
                    <a:pt x="335" y="1"/>
                  </a:moveTo>
                  <a:cubicBezTo>
                    <a:pt x="335" y="1"/>
                    <a:pt x="1" y="1053"/>
                    <a:pt x="445" y="2051"/>
                  </a:cubicBezTo>
                  <a:cubicBezTo>
                    <a:pt x="496" y="1586"/>
                    <a:pt x="656" y="717"/>
                    <a:pt x="1134" y="717"/>
                  </a:cubicBezTo>
                  <a:cubicBezTo>
                    <a:pt x="1253" y="717"/>
                    <a:pt x="1390" y="770"/>
                    <a:pt x="1551" y="896"/>
                  </a:cubicBezTo>
                  <a:cubicBezTo>
                    <a:pt x="2586" y="1707"/>
                    <a:pt x="1931" y="4682"/>
                    <a:pt x="1617" y="4682"/>
                  </a:cubicBezTo>
                  <a:cubicBezTo>
                    <a:pt x="1614" y="4682"/>
                    <a:pt x="1611" y="4682"/>
                    <a:pt x="1608" y="4681"/>
                  </a:cubicBezTo>
                  <a:cubicBezTo>
                    <a:pt x="1298" y="4624"/>
                    <a:pt x="1720" y="2732"/>
                    <a:pt x="1720" y="2732"/>
                  </a:cubicBezTo>
                  <a:lnTo>
                    <a:pt x="1720" y="2732"/>
                  </a:lnTo>
                  <a:cubicBezTo>
                    <a:pt x="1720" y="2732"/>
                    <a:pt x="1535" y="2815"/>
                    <a:pt x="1329" y="3091"/>
                  </a:cubicBezTo>
                  <a:cubicBezTo>
                    <a:pt x="1338" y="3097"/>
                    <a:pt x="1345" y="3104"/>
                    <a:pt x="1353" y="3110"/>
                  </a:cubicBezTo>
                  <a:cubicBezTo>
                    <a:pt x="1353" y="3110"/>
                    <a:pt x="969" y="5527"/>
                    <a:pt x="1367" y="5948"/>
                  </a:cubicBezTo>
                  <a:cubicBezTo>
                    <a:pt x="1387" y="5968"/>
                    <a:pt x="1408" y="5978"/>
                    <a:pt x="1429" y="5978"/>
                  </a:cubicBezTo>
                  <a:cubicBezTo>
                    <a:pt x="1857" y="5978"/>
                    <a:pt x="2702" y="2178"/>
                    <a:pt x="2557" y="228"/>
                  </a:cubicBezTo>
                  <a:lnTo>
                    <a:pt x="2557" y="228"/>
                  </a:lnTo>
                  <a:cubicBezTo>
                    <a:pt x="2263" y="277"/>
                    <a:pt x="1996" y="296"/>
                    <a:pt x="1758" y="296"/>
                  </a:cubicBezTo>
                  <a:cubicBezTo>
                    <a:pt x="826" y="296"/>
                    <a:pt x="336" y="1"/>
                    <a:pt x="335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5"/>
            <p:cNvSpPr/>
            <p:nvPr/>
          </p:nvSpPr>
          <p:spPr>
            <a:xfrm>
              <a:off x="1995675" y="2076500"/>
              <a:ext cx="594150" cy="261700"/>
            </a:xfrm>
            <a:custGeom>
              <a:avLst/>
              <a:gdLst/>
              <a:ahLst/>
              <a:cxnLst/>
              <a:rect l="l" t="t" r="r" b="b"/>
              <a:pathLst>
                <a:path w="23766" h="10468" extrusionOk="0">
                  <a:moveTo>
                    <a:pt x="15080" y="1"/>
                  </a:moveTo>
                  <a:cubicBezTo>
                    <a:pt x="14756" y="1"/>
                    <a:pt x="14444" y="82"/>
                    <a:pt x="14215" y="178"/>
                  </a:cubicBezTo>
                  <a:cubicBezTo>
                    <a:pt x="13903" y="309"/>
                    <a:pt x="13728" y="457"/>
                    <a:pt x="13728" y="457"/>
                  </a:cubicBezTo>
                  <a:cubicBezTo>
                    <a:pt x="13728" y="457"/>
                    <a:pt x="13683" y="492"/>
                    <a:pt x="13610" y="564"/>
                  </a:cubicBezTo>
                  <a:cubicBezTo>
                    <a:pt x="13540" y="635"/>
                    <a:pt x="13438" y="747"/>
                    <a:pt x="13363" y="915"/>
                  </a:cubicBezTo>
                  <a:cubicBezTo>
                    <a:pt x="13287" y="1086"/>
                    <a:pt x="13269" y="1305"/>
                    <a:pt x="13299" y="1513"/>
                  </a:cubicBezTo>
                  <a:cubicBezTo>
                    <a:pt x="13330" y="1722"/>
                    <a:pt x="13390" y="1930"/>
                    <a:pt x="13469" y="2135"/>
                  </a:cubicBezTo>
                  <a:cubicBezTo>
                    <a:pt x="13630" y="2542"/>
                    <a:pt x="13885" y="2904"/>
                    <a:pt x="14113" y="3131"/>
                  </a:cubicBezTo>
                  <a:cubicBezTo>
                    <a:pt x="14325" y="3348"/>
                    <a:pt x="14502" y="3460"/>
                    <a:pt x="14531" y="3460"/>
                  </a:cubicBezTo>
                  <a:cubicBezTo>
                    <a:pt x="14532" y="3460"/>
                    <a:pt x="14533" y="3460"/>
                    <a:pt x="14534" y="3459"/>
                  </a:cubicBezTo>
                  <a:cubicBezTo>
                    <a:pt x="14548" y="3442"/>
                    <a:pt x="14387" y="3302"/>
                    <a:pt x="14194" y="3057"/>
                  </a:cubicBezTo>
                  <a:cubicBezTo>
                    <a:pt x="14000" y="2815"/>
                    <a:pt x="13785" y="2457"/>
                    <a:pt x="13659" y="2067"/>
                  </a:cubicBezTo>
                  <a:cubicBezTo>
                    <a:pt x="13532" y="1681"/>
                    <a:pt x="13469" y="1255"/>
                    <a:pt x="13600" y="1025"/>
                  </a:cubicBezTo>
                  <a:cubicBezTo>
                    <a:pt x="13659" y="905"/>
                    <a:pt x="13743" y="820"/>
                    <a:pt x="13802" y="764"/>
                  </a:cubicBezTo>
                  <a:cubicBezTo>
                    <a:pt x="13864" y="710"/>
                    <a:pt x="13903" y="682"/>
                    <a:pt x="13903" y="682"/>
                  </a:cubicBezTo>
                  <a:cubicBezTo>
                    <a:pt x="13903" y="682"/>
                    <a:pt x="13939" y="649"/>
                    <a:pt x="14010" y="599"/>
                  </a:cubicBezTo>
                  <a:cubicBezTo>
                    <a:pt x="14081" y="549"/>
                    <a:pt x="14185" y="482"/>
                    <a:pt x="14321" y="418"/>
                  </a:cubicBezTo>
                  <a:cubicBezTo>
                    <a:pt x="14539" y="314"/>
                    <a:pt x="14847" y="219"/>
                    <a:pt x="15175" y="219"/>
                  </a:cubicBezTo>
                  <a:cubicBezTo>
                    <a:pt x="15246" y="219"/>
                    <a:pt x="15319" y="223"/>
                    <a:pt x="15391" y="233"/>
                  </a:cubicBezTo>
                  <a:cubicBezTo>
                    <a:pt x="15801" y="243"/>
                    <a:pt x="16201" y="380"/>
                    <a:pt x="16456" y="547"/>
                  </a:cubicBezTo>
                  <a:cubicBezTo>
                    <a:pt x="16705" y="706"/>
                    <a:pt x="16813" y="890"/>
                    <a:pt x="16838" y="890"/>
                  </a:cubicBezTo>
                  <a:cubicBezTo>
                    <a:pt x="16839" y="890"/>
                    <a:pt x="16839" y="890"/>
                    <a:pt x="16840" y="890"/>
                  </a:cubicBezTo>
                  <a:cubicBezTo>
                    <a:pt x="16854" y="885"/>
                    <a:pt x="16782" y="668"/>
                    <a:pt x="16520" y="455"/>
                  </a:cubicBezTo>
                  <a:cubicBezTo>
                    <a:pt x="16265" y="246"/>
                    <a:pt x="15846" y="71"/>
                    <a:pt x="15411" y="31"/>
                  </a:cubicBezTo>
                  <a:cubicBezTo>
                    <a:pt x="15301" y="10"/>
                    <a:pt x="15190" y="1"/>
                    <a:pt x="15080" y="1"/>
                  </a:cubicBezTo>
                  <a:close/>
                  <a:moveTo>
                    <a:pt x="19299" y="2331"/>
                  </a:moveTo>
                  <a:cubicBezTo>
                    <a:pt x="19243" y="2331"/>
                    <a:pt x="19194" y="2337"/>
                    <a:pt x="19156" y="2343"/>
                  </a:cubicBezTo>
                  <a:cubicBezTo>
                    <a:pt x="19089" y="2353"/>
                    <a:pt x="19052" y="2366"/>
                    <a:pt x="19052" y="2366"/>
                  </a:cubicBezTo>
                  <a:cubicBezTo>
                    <a:pt x="19052" y="2366"/>
                    <a:pt x="19014" y="2378"/>
                    <a:pt x="18952" y="2407"/>
                  </a:cubicBezTo>
                  <a:cubicBezTo>
                    <a:pt x="18890" y="2435"/>
                    <a:pt x="18806" y="2484"/>
                    <a:pt x="18720" y="2555"/>
                  </a:cubicBezTo>
                  <a:cubicBezTo>
                    <a:pt x="18547" y="2697"/>
                    <a:pt x="18372" y="2917"/>
                    <a:pt x="18234" y="3160"/>
                  </a:cubicBezTo>
                  <a:cubicBezTo>
                    <a:pt x="18093" y="3402"/>
                    <a:pt x="18014" y="3682"/>
                    <a:pt x="18020" y="3896"/>
                  </a:cubicBezTo>
                  <a:cubicBezTo>
                    <a:pt x="18023" y="4107"/>
                    <a:pt x="18089" y="4233"/>
                    <a:pt x="18106" y="4233"/>
                  </a:cubicBezTo>
                  <a:cubicBezTo>
                    <a:pt x="18106" y="4233"/>
                    <a:pt x="18107" y="4233"/>
                    <a:pt x="18107" y="4233"/>
                  </a:cubicBezTo>
                  <a:cubicBezTo>
                    <a:pt x="18128" y="4225"/>
                    <a:pt x="18098" y="4094"/>
                    <a:pt x="18128" y="3903"/>
                  </a:cubicBezTo>
                  <a:cubicBezTo>
                    <a:pt x="18155" y="3712"/>
                    <a:pt x="18252" y="3475"/>
                    <a:pt x="18402" y="3264"/>
                  </a:cubicBezTo>
                  <a:cubicBezTo>
                    <a:pt x="18548" y="3055"/>
                    <a:pt x="18732" y="2862"/>
                    <a:pt x="18877" y="2761"/>
                  </a:cubicBezTo>
                  <a:cubicBezTo>
                    <a:pt x="19026" y="2656"/>
                    <a:pt x="19135" y="2635"/>
                    <a:pt x="19135" y="2635"/>
                  </a:cubicBezTo>
                  <a:cubicBezTo>
                    <a:pt x="19135" y="2635"/>
                    <a:pt x="19162" y="2623"/>
                    <a:pt x="19209" y="2613"/>
                  </a:cubicBezTo>
                  <a:cubicBezTo>
                    <a:pt x="19243" y="2606"/>
                    <a:pt x="19291" y="2598"/>
                    <a:pt x="19346" y="2598"/>
                  </a:cubicBezTo>
                  <a:cubicBezTo>
                    <a:pt x="19364" y="2598"/>
                    <a:pt x="19383" y="2598"/>
                    <a:pt x="19402" y="2601"/>
                  </a:cubicBezTo>
                  <a:cubicBezTo>
                    <a:pt x="19557" y="2608"/>
                    <a:pt x="19751" y="2756"/>
                    <a:pt x="19836" y="2985"/>
                  </a:cubicBezTo>
                  <a:cubicBezTo>
                    <a:pt x="19928" y="3208"/>
                    <a:pt x="19900" y="3475"/>
                    <a:pt x="19871" y="3668"/>
                  </a:cubicBezTo>
                  <a:cubicBezTo>
                    <a:pt x="19836" y="3865"/>
                    <a:pt x="19809" y="3998"/>
                    <a:pt x="19829" y="4003"/>
                  </a:cubicBezTo>
                  <a:cubicBezTo>
                    <a:pt x="19830" y="4003"/>
                    <a:pt x="19830" y="4003"/>
                    <a:pt x="19831" y="4003"/>
                  </a:cubicBezTo>
                  <a:cubicBezTo>
                    <a:pt x="19849" y="4003"/>
                    <a:pt x="19911" y="3884"/>
                    <a:pt x="19980" y="3697"/>
                  </a:cubicBezTo>
                  <a:cubicBezTo>
                    <a:pt x="20043" y="3504"/>
                    <a:pt x="20113" y="3218"/>
                    <a:pt x="20029" y="2925"/>
                  </a:cubicBezTo>
                  <a:cubicBezTo>
                    <a:pt x="19987" y="2780"/>
                    <a:pt x="19913" y="2643"/>
                    <a:pt x="19808" y="2538"/>
                  </a:cubicBezTo>
                  <a:cubicBezTo>
                    <a:pt x="19704" y="2431"/>
                    <a:pt x="19567" y="2366"/>
                    <a:pt x="19446" y="2344"/>
                  </a:cubicBezTo>
                  <a:cubicBezTo>
                    <a:pt x="19393" y="2334"/>
                    <a:pt x="19344" y="2331"/>
                    <a:pt x="19299" y="2331"/>
                  </a:cubicBezTo>
                  <a:close/>
                  <a:moveTo>
                    <a:pt x="3906" y="1172"/>
                  </a:moveTo>
                  <a:cubicBezTo>
                    <a:pt x="3737" y="1172"/>
                    <a:pt x="3558" y="1183"/>
                    <a:pt x="3381" y="1201"/>
                  </a:cubicBezTo>
                  <a:cubicBezTo>
                    <a:pt x="2990" y="1240"/>
                    <a:pt x="2600" y="1339"/>
                    <a:pt x="2322" y="1459"/>
                  </a:cubicBezTo>
                  <a:cubicBezTo>
                    <a:pt x="2043" y="1574"/>
                    <a:pt x="1874" y="1694"/>
                    <a:pt x="1874" y="1694"/>
                  </a:cubicBezTo>
                  <a:cubicBezTo>
                    <a:pt x="1874" y="1694"/>
                    <a:pt x="1831" y="1722"/>
                    <a:pt x="1761" y="1779"/>
                  </a:cubicBezTo>
                  <a:cubicBezTo>
                    <a:pt x="1690" y="1836"/>
                    <a:pt x="1595" y="1922"/>
                    <a:pt x="1494" y="2035"/>
                  </a:cubicBezTo>
                  <a:cubicBezTo>
                    <a:pt x="1289" y="2259"/>
                    <a:pt x="1063" y="2628"/>
                    <a:pt x="1024" y="3045"/>
                  </a:cubicBezTo>
                  <a:cubicBezTo>
                    <a:pt x="979" y="3465"/>
                    <a:pt x="1147" y="3853"/>
                    <a:pt x="1292" y="4102"/>
                  </a:cubicBezTo>
                  <a:cubicBezTo>
                    <a:pt x="1437" y="4349"/>
                    <a:pt x="1563" y="4493"/>
                    <a:pt x="1585" y="4493"/>
                  </a:cubicBezTo>
                  <a:cubicBezTo>
                    <a:pt x="1585" y="4493"/>
                    <a:pt x="1586" y="4493"/>
                    <a:pt x="1586" y="4492"/>
                  </a:cubicBezTo>
                  <a:cubicBezTo>
                    <a:pt x="1603" y="4482"/>
                    <a:pt x="1505" y="4313"/>
                    <a:pt x="1391" y="4052"/>
                  </a:cubicBezTo>
                  <a:cubicBezTo>
                    <a:pt x="1277" y="3796"/>
                    <a:pt x="1161" y="3426"/>
                    <a:pt x="1225" y="3070"/>
                  </a:cubicBezTo>
                  <a:cubicBezTo>
                    <a:pt x="1282" y="2713"/>
                    <a:pt x="1497" y="2404"/>
                    <a:pt x="1687" y="2213"/>
                  </a:cubicBezTo>
                  <a:cubicBezTo>
                    <a:pt x="1781" y="2117"/>
                    <a:pt x="1871" y="2045"/>
                    <a:pt x="1935" y="2000"/>
                  </a:cubicBezTo>
                  <a:cubicBezTo>
                    <a:pt x="1996" y="1951"/>
                    <a:pt x="2036" y="1929"/>
                    <a:pt x="2036" y="1929"/>
                  </a:cubicBezTo>
                  <a:cubicBezTo>
                    <a:pt x="2036" y="1929"/>
                    <a:pt x="2180" y="1816"/>
                    <a:pt x="2429" y="1697"/>
                  </a:cubicBezTo>
                  <a:cubicBezTo>
                    <a:pt x="2678" y="1576"/>
                    <a:pt x="3035" y="1462"/>
                    <a:pt x="3410" y="1398"/>
                  </a:cubicBezTo>
                  <a:cubicBezTo>
                    <a:pt x="3692" y="1349"/>
                    <a:pt x="3980" y="1320"/>
                    <a:pt x="4225" y="1320"/>
                  </a:cubicBezTo>
                  <a:cubicBezTo>
                    <a:pt x="4303" y="1320"/>
                    <a:pt x="4377" y="1323"/>
                    <a:pt x="4445" y="1329"/>
                  </a:cubicBezTo>
                  <a:cubicBezTo>
                    <a:pt x="4691" y="1346"/>
                    <a:pt x="4860" y="1400"/>
                    <a:pt x="4906" y="1400"/>
                  </a:cubicBezTo>
                  <a:cubicBezTo>
                    <a:pt x="4912" y="1400"/>
                    <a:pt x="4916" y="1399"/>
                    <a:pt x="4917" y="1396"/>
                  </a:cubicBezTo>
                  <a:cubicBezTo>
                    <a:pt x="4924" y="1382"/>
                    <a:pt x="4754" y="1277"/>
                    <a:pt x="4459" y="1220"/>
                  </a:cubicBezTo>
                  <a:cubicBezTo>
                    <a:pt x="4300" y="1187"/>
                    <a:pt x="4109" y="1172"/>
                    <a:pt x="3906" y="1172"/>
                  </a:cubicBezTo>
                  <a:close/>
                  <a:moveTo>
                    <a:pt x="4813" y="3035"/>
                  </a:moveTo>
                  <a:cubicBezTo>
                    <a:pt x="4751" y="3035"/>
                    <a:pt x="4678" y="3057"/>
                    <a:pt x="4607" y="3097"/>
                  </a:cubicBezTo>
                  <a:cubicBezTo>
                    <a:pt x="4432" y="3191"/>
                    <a:pt x="4190" y="3322"/>
                    <a:pt x="4002" y="3543"/>
                  </a:cubicBezTo>
                  <a:cubicBezTo>
                    <a:pt x="3909" y="3652"/>
                    <a:pt x="3838" y="3789"/>
                    <a:pt x="3808" y="3930"/>
                  </a:cubicBezTo>
                  <a:cubicBezTo>
                    <a:pt x="3776" y="4071"/>
                    <a:pt x="3788" y="4208"/>
                    <a:pt x="3811" y="4316"/>
                  </a:cubicBezTo>
                  <a:cubicBezTo>
                    <a:pt x="3834" y="4427"/>
                    <a:pt x="3870" y="4514"/>
                    <a:pt x="3898" y="4571"/>
                  </a:cubicBezTo>
                  <a:cubicBezTo>
                    <a:pt x="3925" y="4629"/>
                    <a:pt x="3945" y="4660"/>
                    <a:pt x="3945" y="4660"/>
                  </a:cubicBezTo>
                  <a:cubicBezTo>
                    <a:pt x="3945" y="4660"/>
                    <a:pt x="4019" y="4788"/>
                    <a:pt x="4171" y="4938"/>
                  </a:cubicBezTo>
                  <a:cubicBezTo>
                    <a:pt x="4324" y="5089"/>
                    <a:pt x="4549" y="5255"/>
                    <a:pt x="4813" y="5355"/>
                  </a:cubicBezTo>
                  <a:cubicBezTo>
                    <a:pt x="4965" y="5415"/>
                    <a:pt x="5127" y="5441"/>
                    <a:pt x="5275" y="5441"/>
                  </a:cubicBezTo>
                  <a:cubicBezTo>
                    <a:pt x="5385" y="5441"/>
                    <a:pt x="5487" y="5427"/>
                    <a:pt x="5572" y="5400"/>
                  </a:cubicBezTo>
                  <a:cubicBezTo>
                    <a:pt x="5774" y="5341"/>
                    <a:pt x="5875" y="5238"/>
                    <a:pt x="5865" y="5225"/>
                  </a:cubicBezTo>
                  <a:cubicBezTo>
                    <a:pt x="5864" y="5223"/>
                    <a:pt x="5861" y="5223"/>
                    <a:pt x="5857" y="5223"/>
                  </a:cubicBezTo>
                  <a:cubicBezTo>
                    <a:pt x="5826" y="5223"/>
                    <a:pt x="5716" y="5274"/>
                    <a:pt x="5546" y="5291"/>
                  </a:cubicBezTo>
                  <a:cubicBezTo>
                    <a:pt x="5508" y="5296"/>
                    <a:pt x="5466" y="5299"/>
                    <a:pt x="5423" y="5299"/>
                  </a:cubicBezTo>
                  <a:cubicBezTo>
                    <a:pt x="5257" y="5299"/>
                    <a:pt x="5064" y="5259"/>
                    <a:pt x="4890" y="5170"/>
                  </a:cubicBezTo>
                  <a:cubicBezTo>
                    <a:pt x="4670" y="5062"/>
                    <a:pt x="4476" y="4892"/>
                    <a:pt x="4358" y="4757"/>
                  </a:cubicBezTo>
                  <a:cubicBezTo>
                    <a:pt x="4238" y="4620"/>
                    <a:pt x="4186" y="4514"/>
                    <a:pt x="4186" y="4514"/>
                  </a:cubicBezTo>
                  <a:cubicBezTo>
                    <a:pt x="4186" y="4514"/>
                    <a:pt x="4167" y="4489"/>
                    <a:pt x="4144" y="4444"/>
                  </a:cubicBezTo>
                  <a:cubicBezTo>
                    <a:pt x="4117" y="4400"/>
                    <a:pt x="4086" y="4334"/>
                    <a:pt x="4062" y="4252"/>
                  </a:cubicBezTo>
                  <a:cubicBezTo>
                    <a:pt x="4009" y="4091"/>
                    <a:pt x="4018" y="3857"/>
                    <a:pt x="4160" y="3661"/>
                  </a:cubicBezTo>
                  <a:cubicBezTo>
                    <a:pt x="4295" y="3465"/>
                    <a:pt x="4510" y="3309"/>
                    <a:pt x="4665" y="3188"/>
                  </a:cubicBezTo>
                  <a:cubicBezTo>
                    <a:pt x="4738" y="3130"/>
                    <a:pt x="4808" y="3099"/>
                    <a:pt x="4855" y="3096"/>
                  </a:cubicBezTo>
                  <a:cubicBezTo>
                    <a:pt x="4858" y="3096"/>
                    <a:pt x="4861" y="3095"/>
                    <a:pt x="4864" y="3095"/>
                  </a:cubicBezTo>
                  <a:cubicBezTo>
                    <a:pt x="4898" y="3095"/>
                    <a:pt x="4921" y="3113"/>
                    <a:pt x="4930" y="3113"/>
                  </a:cubicBezTo>
                  <a:cubicBezTo>
                    <a:pt x="4932" y="3113"/>
                    <a:pt x="4933" y="3113"/>
                    <a:pt x="4934" y="3112"/>
                  </a:cubicBezTo>
                  <a:cubicBezTo>
                    <a:pt x="4940" y="3110"/>
                    <a:pt x="4933" y="3062"/>
                    <a:pt x="4862" y="3040"/>
                  </a:cubicBezTo>
                  <a:cubicBezTo>
                    <a:pt x="4847" y="3037"/>
                    <a:pt x="4830" y="3035"/>
                    <a:pt x="4813" y="3035"/>
                  </a:cubicBezTo>
                  <a:close/>
                  <a:moveTo>
                    <a:pt x="7808" y="1177"/>
                  </a:moveTo>
                  <a:cubicBezTo>
                    <a:pt x="7703" y="1177"/>
                    <a:pt x="7572" y="1199"/>
                    <a:pt x="7437" y="1268"/>
                  </a:cubicBezTo>
                  <a:cubicBezTo>
                    <a:pt x="7259" y="1355"/>
                    <a:pt x="7075" y="1510"/>
                    <a:pt x="6947" y="1728"/>
                  </a:cubicBezTo>
                  <a:cubicBezTo>
                    <a:pt x="6813" y="1943"/>
                    <a:pt x="6756" y="2220"/>
                    <a:pt x="6778" y="2487"/>
                  </a:cubicBezTo>
                  <a:cubicBezTo>
                    <a:pt x="6796" y="2756"/>
                    <a:pt x="6892" y="3018"/>
                    <a:pt x="7035" y="3227"/>
                  </a:cubicBezTo>
                  <a:cubicBezTo>
                    <a:pt x="7181" y="3440"/>
                    <a:pt x="7374" y="3594"/>
                    <a:pt x="7555" y="3689"/>
                  </a:cubicBezTo>
                  <a:cubicBezTo>
                    <a:pt x="7921" y="3882"/>
                    <a:pt x="8222" y="3865"/>
                    <a:pt x="8207" y="3870"/>
                  </a:cubicBezTo>
                  <a:lnTo>
                    <a:pt x="8224" y="3870"/>
                  </a:lnTo>
                  <a:cubicBezTo>
                    <a:pt x="8224" y="3871"/>
                    <a:pt x="8224" y="3871"/>
                    <a:pt x="8224" y="3871"/>
                  </a:cubicBezTo>
                  <a:cubicBezTo>
                    <a:pt x="8225" y="3871"/>
                    <a:pt x="8226" y="3868"/>
                    <a:pt x="8227" y="3868"/>
                  </a:cubicBezTo>
                  <a:lnTo>
                    <a:pt x="8227" y="3868"/>
                  </a:lnTo>
                  <a:cubicBezTo>
                    <a:pt x="8228" y="3868"/>
                    <a:pt x="8229" y="3871"/>
                    <a:pt x="8227" y="3880"/>
                  </a:cubicBezTo>
                  <a:cubicBezTo>
                    <a:pt x="8185" y="4010"/>
                    <a:pt x="8160" y="4191"/>
                    <a:pt x="8188" y="4391"/>
                  </a:cubicBezTo>
                  <a:cubicBezTo>
                    <a:pt x="8217" y="4591"/>
                    <a:pt x="8301" y="4811"/>
                    <a:pt x="8452" y="4998"/>
                  </a:cubicBezTo>
                  <a:cubicBezTo>
                    <a:pt x="8600" y="5184"/>
                    <a:pt x="8805" y="5334"/>
                    <a:pt x="9024" y="5432"/>
                  </a:cubicBezTo>
                  <a:cubicBezTo>
                    <a:pt x="9316" y="5566"/>
                    <a:pt x="9624" y="5607"/>
                    <a:pt x="9895" y="5607"/>
                  </a:cubicBezTo>
                  <a:cubicBezTo>
                    <a:pt x="10035" y="5607"/>
                    <a:pt x="10166" y="5596"/>
                    <a:pt x="10279" y="5581"/>
                  </a:cubicBezTo>
                  <a:cubicBezTo>
                    <a:pt x="10615" y="5536"/>
                    <a:pt x="10827" y="5466"/>
                    <a:pt x="10825" y="5450"/>
                  </a:cubicBezTo>
                  <a:cubicBezTo>
                    <a:pt x="10823" y="5446"/>
                    <a:pt x="10812" y="5444"/>
                    <a:pt x="10791" y="5444"/>
                  </a:cubicBezTo>
                  <a:cubicBezTo>
                    <a:pt x="10717" y="5444"/>
                    <a:pt x="10527" y="5468"/>
                    <a:pt x="10267" y="5479"/>
                  </a:cubicBezTo>
                  <a:cubicBezTo>
                    <a:pt x="10225" y="5480"/>
                    <a:pt x="10181" y="5481"/>
                    <a:pt x="10136" y="5481"/>
                  </a:cubicBezTo>
                  <a:cubicBezTo>
                    <a:pt x="9826" y="5481"/>
                    <a:pt x="9439" y="5440"/>
                    <a:pt x="9104" y="5261"/>
                  </a:cubicBezTo>
                  <a:cubicBezTo>
                    <a:pt x="8911" y="5163"/>
                    <a:pt x="8743" y="5023"/>
                    <a:pt x="8627" y="4861"/>
                  </a:cubicBezTo>
                  <a:cubicBezTo>
                    <a:pt x="8511" y="4703"/>
                    <a:pt x="8450" y="4519"/>
                    <a:pt x="8435" y="4358"/>
                  </a:cubicBezTo>
                  <a:cubicBezTo>
                    <a:pt x="8419" y="4198"/>
                    <a:pt x="8445" y="4060"/>
                    <a:pt x="8479" y="3966"/>
                  </a:cubicBezTo>
                  <a:cubicBezTo>
                    <a:pt x="8504" y="3914"/>
                    <a:pt x="8527" y="3866"/>
                    <a:pt x="8548" y="3822"/>
                  </a:cubicBezTo>
                  <a:cubicBezTo>
                    <a:pt x="8578" y="3772"/>
                    <a:pt x="8605" y="3729"/>
                    <a:pt x="8630" y="3689"/>
                  </a:cubicBezTo>
                  <a:cubicBezTo>
                    <a:pt x="8677" y="3617"/>
                    <a:pt x="8708" y="3566"/>
                    <a:pt x="8725" y="3537"/>
                  </a:cubicBezTo>
                  <a:lnTo>
                    <a:pt x="8725" y="3537"/>
                  </a:lnTo>
                  <a:cubicBezTo>
                    <a:pt x="8512" y="3563"/>
                    <a:pt x="8369" y="3584"/>
                    <a:pt x="8306" y="3584"/>
                  </a:cubicBezTo>
                  <a:cubicBezTo>
                    <a:pt x="8299" y="3584"/>
                    <a:pt x="8293" y="3583"/>
                    <a:pt x="8288" y="3583"/>
                  </a:cubicBezTo>
                  <a:cubicBezTo>
                    <a:pt x="8230" y="3586"/>
                    <a:pt x="8222" y="3586"/>
                    <a:pt x="8222" y="3586"/>
                  </a:cubicBezTo>
                  <a:cubicBezTo>
                    <a:pt x="8221" y="3586"/>
                    <a:pt x="8218" y="3586"/>
                    <a:pt x="8213" y="3586"/>
                  </a:cubicBezTo>
                  <a:cubicBezTo>
                    <a:pt x="8193" y="3586"/>
                    <a:pt x="8146" y="3585"/>
                    <a:pt x="8063" y="3574"/>
                  </a:cubicBezTo>
                  <a:cubicBezTo>
                    <a:pt x="7965" y="3560"/>
                    <a:pt x="7824" y="3530"/>
                    <a:pt x="7672" y="3455"/>
                  </a:cubicBezTo>
                  <a:cubicBezTo>
                    <a:pt x="7518" y="3382"/>
                    <a:pt x="7353" y="3261"/>
                    <a:pt x="7225" y="3089"/>
                  </a:cubicBezTo>
                  <a:cubicBezTo>
                    <a:pt x="7097" y="2918"/>
                    <a:pt x="7003" y="2697"/>
                    <a:pt x="6976" y="2465"/>
                  </a:cubicBezTo>
                  <a:cubicBezTo>
                    <a:pt x="6947" y="2233"/>
                    <a:pt x="6981" y="1996"/>
                    <a:pt x="7084" y="1803"/>
                  </a:cubicBezTo>
                  <a:cubicBezTo>
                    <a:pt x="7183" y="1608"/>
                    <a:pt x="7337" y="1455"/>
                    <a:pt x="7488" y="1365"/>
                  </a:cubicBezTo>
                  <a:cubicBezTo>
                    <a:pt x="7662" y="1258"/>
                    <a:pt x="7821" y="1240"/>
                    <a:pt x="7928" y="1240"/>
                  </a:cubicBezTo>
                  <a:cubicBezTo>
                    <a:pt x="7985" y="1240"/>
                    <a:pt x="8027" y="1245"/>
                    <a:pt x="8049" y="1245"/>
                  </a:cubicBezTo>
                  <a:cubicBezTo>
                    <a:pt x="8060" y="1245"/>
                    <a:pt x="8066" y="1244"/>
                    <a:pt x="8066" y="1240"/>
                  </a:cubicBezTo>
                  <a:cubicBezTo>
                    <a:pt x="8067" y="1234"/>
                    <a:pt x="8013" y="1197"/>
                    <a:pt x="7899" y="1183"/>
                  </a:cubicBezTo>
                  <a:cubicBezTo>
                    <a:pt x="7872" y="1179"/>
                    <a:pt x="7841" y="1177"/>
                    <a:pt x="7808" y="1177"/>
                  </a:cubicBezTo>
                  <a:close/>
                  <a:moveTo>
                    <a:pt x="20245" y="4482"/>
                  </a:moveTo>
                  <a:cubicBezTo>
                    <a:pt x="20201" y="4482"/>
                    <a:pt x="20158" y="4485"/>
                    <a:pt x="20115" y="4491"/>
                  </a:cubicBezTo>
                  <a:cubicBezTo>
                    <a:pt x="19943" y="4512"/>
                    <a:pt x="19779" y="4562"/>
                    <a:pt x="19613" y="4620"/>
                  </a:cubicBezTo>
                  <a:cubicBezTo>
                    <a:pt x="19284" y="4739"/>
                    <a:pt x="18988" y="4919"/>
                    <a:pt x="18789" y="5083"/>
                  </a:cubicBezTo>
                  <a:cubicBezTo>
                    <a:pt x="18589" y="5245"/>
                    <a:pt x="18483" y="5381"/>
                    <a:pt x="18494" y="5393"/>
                  </a:cubicBezTo>
                  <a:cubicBezTo>
                    <a:pt x="18495" y="5394"/>
                    <a:pt x="18496" y="5395"/>
                    <a:pt x="18498" y="5395"/>
                  </a:cubicBezTo>
                  <a:cubicBezTo>
                    <a:pt x="18525" y="5395"/>
                    <a:pt x="18654" y="5294"/>
                    <a:pt x="18853" y="5173"/>
                  </a:cubicBezTo>
                  <a:cubicBezTo>
                    <a:pt x="19063" y="5042"/>
                    <a:pt x="19361" y="4898"/>
                    <a:pt x="19676" y="4811"/>
                  </a:cubicBezTo>
                  <a:cubicBezTo>
                    <a:pt x="19832" y="4768"/>
                    <a:pt x="19994" y="4733"/>
                    <a:pt x="20137" y="4723"/>
                  </a:cubicBezTo>
                  <a:cubicBezTo>
                    <a:pt x="20154" y="4722"/>
                    <a:pt x="20171" y="4721"/>
                    <a:pt x="20188" y="4721"/>
                  </a:cubicBezTo>
                  <a:cubicBezTo>
                    <a:pt x="20308" y="4721"/>
                    <a:pt x="20409" y="4748"/>
                    <a:pt x="20480" y="4793"/>
                  </a:cubicBezTo>
                  <a:cubicBezTo>
                    <a:pt x="20647" y="4898"/>
                    <a:pt x="20625" y="5025"/>
                    <a:pt x="20632" y="5025"/>
                  </a:cubicBezTo>
                  <a:cubicBezTo>
                    <a:pt x="20632" y="5025"/>
                    <a:pt x="20632" y="5025"/>
                    <a:pt x="20632" y="5025"/>
                  </a:cubicBezTo>
                  <a:lnTo>
                    <a:pt x="20632" y="5025"/>
                  </a:lnTo>
                  <a:cubicBezTo>
                    <a:pt x="20632" y="5025"/>
                    <a:pt x="20636" y="5046"/>
                    <a:pt x="20629" y="5117"/>
                  </a:cubicBezTo>
                  <a:cubicBezTo>
                    <a:pt x="20626" y="5134"/>
                    <a:pt x="20622" y="5156"/>
                    <a:pt x="20615" y="5181"/>
                  </a:cubicBezTo>
                  <a:cubicBezTo>
                    <a:pt x="20612" y="5195"/>
                    <a:pt x="20608" y="5200"/>
                    <a:pt x="20601" y="5225"/>
                  </a:cubicBezTo>
                  <a:cubicBezTo>
                    <a:pt x="20589" y="5260"/>
                    <a:pt x="20572" y="5292"/>
                    <a:pt x="20557" y="5331"/>
                  </a:cubicBezTo>
                  <a:cubicBezTo>
                    <a:pt x="20485" y="5474"/>
                    <a:pt x="20352" y="5688"/>
                    <a:pt x="20234" y="5896"/>
                  </a:cubicBezTo>
                  <a:cubicBezTo>
                    <a:pt x="20352" y="5835"/>
                    <a:pt x="20555" y="5722"/>
                    <a:pt x="20733" y="5635"/>
                  </a:cubicBezTo>
                  <a:cubicBezTo>
                    <a:pt x="20777" y="5613"/>
                    <a:pt x="20820" y="5597"/>
                    <a:pt x="20863" y="5583"/>
                  </a:cubicBezTo>
                  <a:cubicBezTo>
                    <a:pt x="20885" y="5574"/>
                    <a:pt x="20905" y="5567"/>
                    <a:pt x="20928" y="5561"/>
                  </a:cubicBezTo>
                  <a:lnTo>
                    <a:pt x="20962" y="5553"/>
                  </a:lnTo>
                  <a:cubicBezTo>
                    <a:pt x="21006" y="5540"/>
                    <a:pt x="21053" y="5530"/>
                    <a:pt x="21103" y="5523"/>
                  </a:cubicBezTo>
                  <a:cubicBezTo>
                    <a:pt x="21164" y="5514"/>
                    <a:pt x="21230" y="5509"/>
                    <a:pt x="21297" y="5509"/>
                  </a:cubicBezTo>
                  <a:cubicBezTo>
                    <a:pt x="21444" y="5509"/>
                    <a:pt x="21596" y="5533"/>
                    <a:pt x="21722" y="5597"/>
                  </a:cubicBezTo>
                  <a:cubicBezTo>
                    <a:pt x="21814" y="5644"/>
                    <a:pt x="21889" y="5711"/>
                    <a:pt x="21929" y="5788"/>
                  </a:cubicBezTo>
                  <a:cubicBezTo>
                    <a:pt x="21969" y="5866"/>
                    <a:pt x="21979" y="5953"/>
                    <a:pt x="21972" y="6023"/>
                  </a:cubicBezTo>
                  <a:cubicBezTo>
                    <a:pt x="21956" y="6169"/>
                    <a:pt x="21862" y="6227"/>
                    <a:pt x="21873" y="6242"/>
                  </a:cubicBezTo>
                  <a:cubicBezTo>
                    <a:pt x="21873" y="6243"/>
                    <a:pt x="21875" y="6244"/>
                    <a:pt x="21878" y="6244"/>
                  </a:cubicBezTo>
                  <a:cubicBezTo>
                    <a:pt x="21902" y="6244"/>
                    <a:pt x="22008" y="6196"/>
                    <a:pt x="22058" y="6044"/>
                  </a:cubicBezTo>
                  <a:cubicBezTo>
                    <a:pt x="22083" y="5960"/>
                    <a:pt x="22088" y="5850"/>
                    <a:pt x="22047" y="5739"/>
                  </a:cubicBezTo>
                  <a:cubicBezTo>
                    <a:pt x="22004" y="5625"/>
                    <a:pt x="21916" y="5529"/>
                    <a:pt x="21808" y="5459"/>
                  </a:cubicBezTo>
                  <a:cubicBezTo>
                    <a:pt x="21619" y="5340"/>
                    <a:pt x="21392" y="5300"/>
                    <a:pt x="21186" y="5300"/>
                  </a:cubicBezTo>
                  <a:cubicBezTo>
                    <a:pt x="21151" y="5300"/>
                    <a:pt x="21117" y="5302"/>
                    <a:pt x="21083" y="5304"/>
                  </a:cubicBezTo>
                  <a:cubicBezTo>
                    <a:pt x="21025" y="5308"/>
                    <a:pt x="20968" y="5316"/>
                    <a:pt x="20914" y="5325"/>
                  </a:cubicBezTo>
                  <a:lnTo>
                    <a:pt x="20876" y="5332"/>
                  </a:lnTo>
                  <a:lnTo>
                    <a:pt x="20861" y="5332"/>
                  </a:lnTo>
                  <a:cubicBezTo>
                    <a:pt x="20851" y="5332"/>
                    <a:pt x="20850" y="5331"/>
                    <a:pt x="20851" y="5326"/>
                  </a:cubicBezTo>
                  <a:cubicBezTo>
                    <a:pt x="20857" y="5319"/>
                    <a:pt x="20861" y="5314"/>
                    <a:pt x="20864" y="5311"/>
                  </a:cubicBezTo>
                  <a:lnTo>
                    <a:pt x="20866" y="5309"/>
                  </a:lnTo>
                  <a:cubicBezTo>
                    <a:pt x="20868" y="5301"/>
                    <a:pt x="20878" y="5275"/>
                    <a:pt x="20883" y="5260"/>
                  </a:cubicBezTo>
                  <a:cubicBezTo>
                    <a:pt x="20893" y="5224"/>
                    <a:pt x="20900" y="5191"/>
                    <a:pt x="20905" y="5163"/>
                  </a:cubicBezTo>
                  <a:cubicBezTo>
                    <a:pt x="20922" y="5047"/>
                    <a:pt x="20914" y="4999"/>
                    <a:pt x="20914" y="4999"/>
                  </a:cubicBezTo>
                  <a:cubicBezTo>
                    <a:pt x="20914" y="4999"/>
                    <a:pt x="20913" y="4942"/>
                    <a:pt x="20876" y="4850"/>
                  </a:cubicBezTo>
                  <a:cubicBezTo>
                    <a:pt x="20840" y="4756"/>
                    <a:pt x="20747" y="4636"/>
                    <a:pt x="20608" y="4565"/>
                  </a:cubicBezTo>
                  <a:cubicBezTo>
                    <a:pt x="20504" y="4509"/>
                    <a:pt x="20375" y="4482"/>
                    <a:pt x="20245" y="4482"/>
                  </a:cubicBezTo>
                  <a:close/>
                  <a:moveTo>
                    <a:pt x="16262" y="4615"/>
                  </a:moveTo>
                  <a:cubicBezTo>
                    <a:pt x="16105" y="4615"/>
                    <a:pt x="15952" y="4666"/>
                    <a:pt x="15851" y="4768"/>
                  </a:cubicBezTo>
                  <a:cubicBezTo>
                    <a:pt x="15755" y="4857"/>
                    <a:pt x="15717" y="4955"/>
                    <a:pt x="15696" y="5020"/>
                  </a:cubicBezTo>
                  <a:cubicBezTo>
                    <a:pt x="15674" y="5087"/>
                    <a:pt x="15669" y="5126"/>
                    <a:pt x="15669" y="5126"/>
                  </a:cubicBezTo>
                  <a:cubicBezTo>
                    <a:pt x="15669" y="5126"/>
                    <a:pt x="15659" y="5177"/>
                    <a:pt x="15666" y="5291"/>
                  </a:cubicBezTo>
                  <a:cubicBezTo>
                    <a:pt x="15667" y="5319"/>
                    <a:pt x="15671" y="5352"/>
                    <a:pt x="15679" y="5388"/>
                  </a:cubicBezTo>
                  <a:cubicBezTo>
                    <a:pt x="15681" y="5403"/>
                    <a:pt x="15684" y="5423"/>
                    <a:pt x="15690" y="5443"/>
                  </a:cubicBezTo>
                  <a:cubicBezTo>
                    <a:pt x="15692" y="5450"/>
                    <a:pt x="15692" y="5450"/>
                    <a:pt x="15693" y="5450"/>
                  </a:cubicBezTo>
                  <a:cubicBezTo>
                    <a:pt x="15693" y="5450"/>
                    <a:pt x="15693" y="5450"/>
                    <a:pt x="15693" y="5450"/>
                  </a:cubicBezTo>
                  <a:cubicBezTo>
                    <a:pt x="15693" y="5450"/>
                    <a:pt x="15693" y="5450"/>
                    <a:pt x="15694" y="5452"/>
                  </a:cubicBezTo>
                  <a:cubicBezTo>
                    <a:pt x="15694" y="5453"/>
                    <a:pt x="15706" y="5467"/>
                    <a:pt x="15708" y="5472"/>
                  </a:cubicBezTo>
                  <a:cubicBezTo>
                    <a:pt x="15708" y="5473"/>
                    <a:pt x="15704" y="5473"/>
                    <a:pt x="15694" y="5474"/>
                  </a:cubicBezTo>
                  <a:cubicBezTo>
                    <a:pt x="15711" y="5476"/>
                    <a:pt x="15573" y="5474"/>
                    <a:pt x="15495" y="5507"/>
                  </a:cubicBezTo>
                  <a:cubicBezTo>
                    <a:pt x="15316" y="5557"/>
                    <a:pt x="15140" y="5732"/>
                    <a:pt x="15132" y="5927"/>
                  </a:cubicBezTo>
                  <a:cubicBezTo>
                    <a:pt x="15113" y="6114"/>
                    <a:pt x="15205" y="6269"/>
                    <a:pt x="15296" y="6340"/>
                  </a:cubicBezTo>
                  <a:cubicBezTo>
                    <a:pt x="15360" y="6390"/>
                    <a:pt x="15417" y="6403"/>
                    <a:pt x="15447" y="6403"/>
                  </a:cubicBezTo>
                  <a:cubicBezTo>
                    <a:pt x="15460" y="6403"/>
                    <a:pt x="15468" y="6400"/>
                    <a:pt x="15468" y="6397"/>
                  </a:cubicBezTo>
                  <a:cubicBezTo>
                    <a:pt x="15474" y="6383"/>
                    <a:pt x="15409" y="6358"/>
                    <a:pt x="15354" y="6286"/>
                  </a:cubicBezTo>
                  <a:cubicBezTo>
                    <a:pt x="15298" y="6213"/>
                    <a:pt x="15253" y="6081"/>
                    <a:pt x="15284" y="5953"/>
                  </a:cubicBezTo>
                  <a:cubicBezTo>
                    <a:pt x="15310" y="5825"/>
                    <a:pt x="15427" y="5736"/>
                    <a:pt x="15552" y="5712"/>
                  </a:cubicBezTo>
                  <a:cubicBezTo>
                    <a:pt x="15582" y="5705"/>
                    <a:pt x="15612" y="5704"/>
                    <a:pt x="15642" y="5704"/>
                  </a:cubicBezTo>
                  <a:cubicBezTo>
                    <a:pt x="15661" y="5708"/>
                    <a:pt x="15724" y="5702"/>
                    <a:pt x="15802" y="5739"/>
                  </a:cubicBezTo>
                  <a:cubicBezTo>
                    <a:pt x="15946" y="5808"/>
                    <a:pt x="16237" y="5988"/>
                    <a:pt x="16399" y="6082"/>
                  </a:cubicBezTo>
                  <a:cubicBezTo>
                    <a:pt x="16315" y="5967"/>
                    <a:pt x="16239" y="5859"/>
                    <a:pt x="16168" y="5759"/>
                  </a:cubicBezTo>
                  <a:cubicBezTo>
                    <a:pt x="16088" y="5641"/>
                    <a:pt x="16010" y="5546"/>
                    <a:pt x="15983" y="5476"/>
                  </a:cubicBezTo>
                  <a:cubicBezTo>
                    <a:pt x="15973" y="5442"/>
                    <a:pt x="15958" y="5402"/>
                    <a:pt x="15953" y="5381"/>
                  </a:cubicBezTo>
                  <a:cubicBezTo>
                    <a:pt x="15952" y="5366"/>
                    <a:pt x="15948" y="5353"/>
                    <a:pt x="15946" y="5341"/>
                  </a:cubicBezTo>
                  <a:cubicBezTo>
                    <a:pt x="15943" y="5316"/>
                    <a:pt x="15940" y="5295"/>
                    <a:pt x="15940" y="5275"/>
                  </a:cubicBezTo>
                  <a:cubicBezTo>
                    <a:pt x="15940" y="5198"/>
                    <a:pt x="15950" y="5167"/>
                    <a:pt x="15950" y="5167"/>
                  </a:cubicBezTo>
                  <a:cubicBezTo>
                    <a:pt x="15950" y="5167"/>
                    <a:pt x="15950" y="5167"/>
                    <a:pt x="15950" y="5167"/>
                  </a:cubicBezTo>
                  <a:cubicBezTo>
                    <a:pt x="15952" y="5167"/>
                    <a:pt x="15951" y="5052"/>
                    <a:pt x="16036" y="4952"/>
                  </a:cubicBezTo>
                  <a:cubicBezTo>
                    <a:pt x="16082" y="4889"/>
                    <a:pt x="16191" y="4845"/>
                    <a:pt x="16314" y="4845"/>
                  </a:cubicBezTo>
                  <a:cubicBezTo>
                    <a:pt x="16392" y="4845"/>
                    <a:pt x="16475" y="4862"/>
                    <a:pt x="16551" y="4904"/>
                  </a:cubicBezTo>
                  <a:cubicBezTo>
                    <a:pt x="16752" y="5006"/>
                    <a:pt x="16918" y="5208"/>
                    <a:pt x="17025" y="5362"/>
                  </a:cubicBezTo>
                  <a:cubicBezTo>
                    <a:pt x="17132" y="5510"/>
                    <a:pt x="17212" y="5609"/>
                    <a:pt x="17233" y="5609"/>
                  </a:cubicBezTo>
                  <a:cubicBezTo>
                    <a:pt x="17234" y="5609"/>
                    <a:pt x="17235" y="5609"/>
                    <a:pt x="17236" y="5608"/>
                  </a:cubicBezTo>
                  <a:cubicBezTo>
                    <a:pt x="17253" y="5600"/>
                    <a:pt x="17204" y="5480"/>
                    <a:pt x="17118" y="5302"/>
                  </a:cubicBezTo>
                  <a:cubicBezTo>
                    <a:pt x="17035" y="5127"/>
                    <a:pt x="16894" y="4889"/>
                    <a:pt x="16649" y="4729"/>
                  </a:cubicBezTo>
                  <a:cubicBezTo>
                    <a:pt x="16536" y="4653"/>
                    <a:pt x="16397" y="4615"/>
                    <a:pt x="16262" y="4615"/>
                  </a:cubicBezTo>
                  <a:close/>
                  <a:moveTo>
                    <a:pt x="18912" y="6500"/>
                  </a:moveTo>
                  <a:cubicBezTo>
                    <a:pt x="18876" y="6500"/>
                    <a:pt x="18839" y="6502"/>
                    <a:pt x="18803" y="6505"/>
                  </a:cubicBezTo>
                  <a:cubicBezTo>
                    <a:pt x="18520" y="6521"/>
                    <a:pt x="18279" y="6670"/>
                    <a:pt x="18299" y="6704"/>
                  </a:cubicBezTo>
                  <a:cubicBezTo>
                    <a:pt x="18303" y="6712"/>
                    <a:pt x="18317" y="6715"/>
                    <a:pt x="18339" y="6715"/>
                  </a:cubicBezTo>
                  <a:cubicBezTo>
                    <a:pt x="18400" y="6715"/>
                    <a:pt x="18520" y="6695"/>
                    <a:pt x="18654" y="6695"/>
                  </a:cubicBezTo>
                  <a:cubicBezTo>
                    <a:pt x="18703" y="6695"/>
                    <a:pt x="18753" y="6697"/>
                    <a:pt x="18803" y="6704"/>
                  </a:cubicBezTo>
                  <a:cubicBezTo>
                    <a:pt x="19045" y="6727"/>
                    <a:pt x="19253" y="6838"/>
                    <a:pt x="19253" y="6838"/>
                  </a:cubicBezTo>
                  <a:cubicBezTo>
                    <a:pt x="19253" y="6838"/>
                    <a:pt x="19476" y="6909"/>
                    <a:pt x="19657" y="7066"/>
                  </a:cubicBezTo>
                  <a:cubicBezTo>
                    <a:pt x="19744" y="7140"/>
                    <a:pt x="19809" y="7234"/>
                    <a:pt x="19835" y="7315"/>
                  </a:cubicBezTo>
                  <a:cubicBezTo>
                    <a:pt x="19861" y="7393"/>
                    <a:pt x="19845" y="7457"/>
                    <a:pt x="19865" y="7466"/>
                  </a:cubicBezTo>
                  <a:cubicBezTo>
                    <a:pt x="19866" y="7466"/>
                    <a:pt x="19867" y="7467"/>
                    <a:pt x="19868" y="7467"/>
                  </a:cubicBezTo>
                  <a:cubicBezTo>
                    <a:pt x="19886" y="7467"/>
                    <a:pt x="19939" y="7411"/>
                    <a:pt x="19945" y="7302"/>
                  </a:cubicBezTo>
                  <a:cubicBezTo>
                    <a:pt x="19952" y="7187"/>
                    <a:pt x="19893" y="7042"/>
                    <a:pt x="19804" y="6928"/>
                  </a:cubicBezTo>
                  <a:cubicBezTo>
                    <a:pt x="19715" y="6817"/>
                    <a:pt x="19607" y="6724"/>
                    <a:pt x="19516" y="6664"/>
                  </a:cubicBezTo>
                  <a:cubicBezTo>
                    <a:pt x="19426" y="6606"/>
                    <a:pt x="19361" y="6576"/>
                    <a:pt x="19361" y="6576"/>
                  </a:cubicBezTo>
                  <a:cubicBezTo>
                    <a:pt x="19361" y="6576"/>
                    <a:pt x="19293" y="6549"/>
                    <a:pt x="19189" y="6528"/>
                  </a:cubicBezTo>
                  <a:cubicBezTo>
                    <a:pt x="19111" y="6512"/>
                    <a:pt x="19013" y="6500"/>
                    <a:pt x="18912" y="6500"/>
                  </a:cubicBezTo>
                  <a:close/>
                  <a:moveTo>
                    <a:pt x="21991" y="6822"/>
                  </a:moveTo>
                  <a:cubicBezTo>
                    <a:pt x="21842" y="6822"/>
                    <a:pt x="21738" y="6843"/>
                    <a:pt x="21740" y="6864"/>
                  </a:cubicBezTo>
                  <a:cubicBezTo>
                    <a:pt x="21742" y="6904"/>
                    <a:pt x="22064" y="6938"/>
                    <a:pt x="22350" y="7067"/>
                  </a:cubicBezTo>
                  <a:cubicBezTo>
                    <a:pt x="22639" y="7190"/>
                    <a:pt x="22877" y="7388"/>
                    <a:pt x="22877" y="7388"/>
                  </a:cubicBezTo>
                  <a:cubicBezTo>
                    <a:pt x="22877" y="7388"/>
                    <a:pt x="23139" y="7554"/>
                    <a:pt x="23345" y="7792"/>
                  </a:cubicBezTo>
                  <a:cubicBezTo>
                    <a:pt x="23553" y="8018"/>
                    <a:pt x="23683" y="8309"/>
                    <a:pt x="23723" y="8309"/>
                  </a:cubicBezTo>
                  <a:cubicBezTo>
                    <a:pt x="23724" y="8309"/>
                    <a:pt x="23725" y="8309"/>
                    <a:pt x="23725" y="8309"/>
                  </a:cubicBezTo>
                  <a:cubicBezTo>
                    <a:pt x="23765" y="8300"/>
                    <a:pt x="23697" y="7963"/>
                    <a:pt x="23505" y="7671"/>
                  </a:cubicBezTo>
                  <a:cubicBezTo>
                    <a:pt x="23321" y="7376"/>
                    <a:pt x="23043" y="7158"/>
                    <a:pt x="23043" y="7158"/>
                  </a:cubicBezTo>
                  <a:cubicBezTo>
                    <a:pt x="23043" y="7158"/>
                    <a:pt x="22750" y="6961"/>
                    <a:pt x="22414" y="6877"/>
                  </a:cubicBezTo>
                  <a:cubicBezTo>
                    <a:pt x="22264" y="6836"/>
                    <a:pt x="22113" y="6822"/>
                    <a:pt x="21991" y="6822"/>
                  </a:cubicBezTo>
                  <a:close/>
                  <a:moveTo>
                    <a:pt x="13819" y="6588"/>
                  </a:moveTo>
                  <a:cubicBezTo>
                    <a:pt x="13786" y="6588"/>
                    <a:pt x="13572" y="6750"/>
                    <a:pt x="13246" y="6963"/>
                  </a:cubicBezTo>
                  <a:cubicBezTo>
                    <a:pt x="13125" y="7042"/>
                    <a:pt x="12988" y="7127"/>
                    <a:pt x="12839" y="7212"/>
                  </a:cubicBezTo>
                  <a:lnTo>
                    <a:pt x="12839" y="7212"/>
                  </a:lnTo>
                  <a:cubicBezTo>
                    <a:pt x="12836" y="7210"/>
                    <a:pt x="12833" y="7209"/>
                    <a:pt x="12831" y="7209"/>
                  </a:cubicBezTo>
                  <a:cubicBezTo>
                    <a:pt x="12829" y="7209"/>
                    <a:pt x="12828" y="7209"/>
                    <a:pt x="12827" y="7210"/>
                  </a:cubicBezTo>
                  <a:cubicBezTo>
                    <a:pt x="12825" y="7211"/>
                    <a:pt x="12824" y="7214"/>
                    <a:pt x="12825" y="7220"/>
                  </a:cubicBezTo>
                  <a:lnTo>
                    <a:pt x="12825" y="7220"/>
                  </a:lnTo>
                  <a:cubicBezTo>
                    <a:pt x="12554" y="7375"/>
                    <a:pt x="12245" y="7533"/>
                    <a:pt x="11928" y="7672"/>
                  </a:cubicBezTo>
                  <a:cubicBezTo>
                    <a:pt x="11430" y="7889"/>
                    <a:pt x="10910" y="8051"/>
                    <a:pt x="10514" y="8143"/>
                  </a:cubicBezTo>
                  <a:cubicBezTo>
                    <a:pt x="10120" y="8237"/>
                    <a:pt x="9851" y="8274"/>
                    <a:pt x="9851" y="8274"/>
                  </a:cubicBezTo>
                  <a:cubicBezTo>
                    <a:pt x="9851" y="8274"/>
                    <a:pt x="9586" y="8328"/>
                    <a:pt x="9182" y="8373"/>
                  </a:cubicBezTo>
                  <a:cubicBezTo>
                    <a:pt x="8979" y="8393"/>
                    <a:pt x="8740" y="8409"/>
                    <a:pt x="8486" y="8409"/>
                  </a:cubicBezTo>
                  <a:cubicBezTo>
                    <a:pt x="8235" y="8409"/>
                    <a:pt x="7968" y="8394"/>
                    <a:pt x="7703" y="8351"/>
                  </a:cubicBezTo>
                  <a:cubicBezTo>
                    <a:pt x="7438" y="8311"/>
                    <a:pt x="7176" y="8242"/>
                    <a:pt x="6941" y="8152"/>
                  </a:cubicBezTo>
                  <a:cubicBezTo>
                    <a:pt x="6707" y="8062"/>
                    <a:pt x="6490" y="7963"/>
                    <a:pt x="6362" y="7820"/>
                  </a:cubicBezTo>
                  <a:cubicBezTo>
                    <a:pt x="6230" y="7681"/>
                    <a:pt x="6207" y="7507"/>
                    <a:pt x="6228" y="7398"/>
                  </a:cubicBezTo>
                  <a:cubicBezTo>
                    <a:pt x="6250" y="7287"/>
                    <a:pt x="6305" y="7238"/>
                    <a:pt x="6294" y="7230"/>
                  </a:cubicBezTo>
                  <a:cubicBezTo>
                    <a:pt x="6294" y="7229"/>
                    <a:pt x="6293" y="7229"/>
                    <a:pt x="6292" y="7229"/>
                  </a:cubicBezTo>
                  <a:cubicBezTo>
                    <a:pt x="6281" y="7229"/>
                    <a:pt x="6214" y="7268"/>
                    <a:pt x="6173" y="7383"/>
                  </a:cubicBezTo>
                  <a:cubicBezTo>
                    <a:pt x="6129" y="7503"/>
                    <a:pt x="6136" y="7714"/>
                    <a:pt x="6278" y="7891"/>
                  </a:cubicBezTo>
                  <a:cubicBezTo>
                    <a:pt x="6416" y="8071"/>
                    <a:pt x="6644" y="8192"/>
                    <a:pt x="6882" y="8299"/>
                  </a:cubicBezTo>
                  <a:cubicBezTo>
                    <a:pt x="7121" y="8407"/>
                    <a:pt x="7391" y="8492"/>
                    <a:pt x="7667" y="8548"/>
                  </a:cubicBezTo>
                  <a:cubicBezTo>
                    <a:pt x="8030" y="8623"/>
                    <a:pt x="8399" y="8648"/>
                    <a:pt x="8727" y="8648"/>
                  </a:cubicBezTo>
                  <a:cubicBezTo>
                    <a:pt x="8899" y="8648"/>
                    <a:pt x="9060" y="8641"/>
                    <a:pt x="9203" y="8632"/>
                  </a:cubicBezTo>
                  <a:cubicBezTo>
                    <a:pt x="9622" y="8599"/>
                    <a:pt x="9896" y="8553"/>
                    <a:pt x="9896" y="8553"/>
                  </a:cubicBezTo>
                  <a:cubicBezTo>
                    <a:pt x="9896" y="8553"/>
                    <a:pt x="10173" y="8505"/>
                    <a:pt x="10577" y="8394"/>
                  </a:cubicBezTo>
                  <a:cubicBezTo>
                    <a:pt x="10981" y="8284"/>
                    <a:pt x="11509" y="8098"/>
                    <a:pt x="12009" y="7852"/>
                  </a:cubicBezTo>
                  <a:cubicBezTo>
                    <a:pt x="12320" y="7698"/>
                    <a:pt x="12620" y="7524"/>
                    <a:pt x="12882" y="7353"/>
                  </a:cubicBezTo>
                  <a:lnTo>
                    <a:pt x="12882" y="7353"/>
                  </a:lnTo>
                  <a:cubicBezTo>
                    <a:pt x="12913" y="7410"/>
                    <a:pt x="12959" y="7481"/>
                    <a:pt x="13018" y="7560"/>
                  </a:cubicBezTo>
                  <a:cubicBezTo>
                    <a:pt x="13162" y="7756"/>
                    <a:pt x="13402" y="7978"/>
                    <a:pt x="13681" y="8148"/>
                  </a:cubicBezTo>
                  <a:cubicBezTo>
                    <a:pt x="13959" y="8314"/>
                    <a:pt x="14271" y="8428"/>
                    <a:pt x="14510" y="8479"/>
                  </a:cubicBezTo>
                  <a:cubicBezTo>
                    <a:pt x="14750" y="8535"/>
                    <a:pt x="14916" y="8543"/>
                    <a:pt x="14916" y="8543"/>
                  </a:cubicBezTo>
                  <a:cubicBezTo>
                    <a:pt x="14916" y="8543"/>
                    <a:pt x="14950" y="8545"/>
                    <a:pt x="15009" y="8545"/>
                  </a:cubicBezTo>
                  <a:cubicBezTo>
                    <a:pt x="15082" y="8545"/>
                    <a:pt x="15192" y="8542"/>
                    <a:pt x="15325" y="8529"/>
                  </a:cubicBezTo>
                  <a:cubicBezTo>
                    <a:pt x="15569" y="8508"/>
                    <a:pt x="15888" y="8441"/>
                    <a:pt x="16191" y="8327"/>
                  </a:cubicBezTo>
                  <a:cubicBezTo>
                    <a:pt x="16802" y="8106"/>
                    <a:pt x="17296" y="7689"/>
                    <a:pt x="17270" y="7661"/>
                  </a:cubicBezTo>
                  <a:cubicBezTo>
                    <a:pt x="17269" y="7659"/>
                    <a:pt x="17267" y="7659"/>
                    <a:pt x="17264" y="7659"/>
                  </a:cubicBezTo>
                  <a:cubicBezTo>
                    <a:pt x="17200" y="7659"/>
                    <a:pt x="16694" y="7984"/>
                    <a:pt x="16125" y="8136"/>
                  </a:cubicBezTo>
                  <a:cubicBezTo>
                    <a:pt x="15832" y="8220"/>
                    <a:pt x="15532" y="8264"/>
                    <a:pt x="15306" y="8270"/>
                  </a:cubicBezTo>
                  <a:cubicBezTo>
                    <a:pt x="15258" y="8272"/>
                    <a:pt x="15213" y="8273"/>
                    <a:pt x="15173" y="8273"/>
                  </a:cubicBezTo>
                  <a:cubicBezTo>
                    <a:pt x="15025" y="8273"/>
                    <a:pt x="14933" y="8263"/>
                    <a:pt x="14933" y="8263"/>
                  </a:cubicBezTo>
                  <a:cubicBezTo>
                    <a:pt x="14933" y="8263"/>
                    <a:pt x="14785" y="8262"/>
                    <a:pt x="14563" y="8226"/>
                  </a:cubicBezTo>
                  <a:cubicBezTo>
                    <a:pt x="14339" y="8192"/>
                    <a:pt x="14047" y="8108"/>
                    <a:pt x="13777" y="7973"/>
                  </a:cubicBezTo>
                  <a:cubicBezTo>
                    <a:pt x="13506" y="7837"/>
                    <a:pt x="13263" y="7652"/>
                    <a:pt x="13101" y="7489"/>
                  </a:cubicBezTo>
                  <a:cubicBezTo>
                    <a:pt x="13035" y="7423"/>
                    <a:pt x="12981" y="7363"/>
                    <a:pt x="12938" y="7315"/>
                  </a:cubicBezTo>
                  <a:lnTo>
                    <a:pt x="12938" y="7315"/>
                  </a:lnTo>
                  <a:cubicBezTo>
                    <a:pt x="13074" y="7225"/>
                    <a:pt x="13199" y="7136"/>
                    <a:pt x="13308" y="7052"/>
                  </a:cubicBezTo>
                  <a:cubicBezTo>
                    <a:pt x="13637" y="6798"/>
                    <a:pt x="13832" y="6600"/>
                    <a:pt x="13822" y="6589"/>
                  </a:cubicBezTo>
                  <a:cubicBezTo>
                    <a:pt x="13822" y="6588"/>
                    <a:pt x="13820" y="6588"/>
                    <a:pt x="13819" y="6588"/>
                  </a:cubicBezTo>
                  <a:close/>
                  <a:moveTo>
                    <a:pt x="1821" y="5077"/>
                  </a:moveTo>
                  <a:cubicBezTo>
                    <a:pt x="1730" y="5077"/>
                    <a:pt x="1625" y="5086"/>
                    <a:pt x="1512" y="5112"/>
                  </a:cubicBezTo>
                  <a:cubicBezTo>
                    <a:pt x="1105" y="5194"/>
                    <a:pt x="579" y="5523"/>
                    <a:pt x="297" y="6079"/>
                  </a:cubicBezTo>
                  <a:cubicBezTo>
                    <a:pt x="9" y="6627"/>
                    <a:pt x="1" y="7294"/>
                    <a:pt x="107" y="7743"/>
                  </a:cubicBezTo>
                  <a:cubicBezTo>
                    <a:pt x="157" y="7971"/>
                    <a:pt x="228" y="8152"/>
                    <a:pt x="285" y="8276"/>
                  </a:cubicBezTo>
                  <a:cubicBezTo>
                    <a:pt x="342" y="8400"/>
                    <a:pt x="382" y="8464"/>
                    <a:pt x="382" y="8464"/>
                  </a:cubicBezTo>
                  <a:cubicBezTo>
                    <a:pt x="382" y="8464"/>
                    <a:pt x="422" y="8529"/>
                    <a:pt x="499" y="8639"/>
                  </a:cubicBezTo>
                  <a:cubicBezTo>
                    <a:pt x="574" y="8746"/>
                    <a:pt x="697" y="8891"/>
                    <a:pt x="859" y="9040"/>
                  </a:cubicBezTo>
                  <a:cubicBezTo>
                    <a:pt x="1184" y="9341"/>
                    <a:pt x="1706" y="9628"/>
                    <a:pt x="2265" y="9694"/>
                  </a:cubicBezTo>
                  <a:cubicBezTo>
                    <a:pt x="2419" y="9712"/>
                    <a:pt x="2572" y="9720"/>
                    <a:pt x="2721" y="9720"/>
                  </a:cubicBezTo>
                  <a:cubicBezTo>
                    <a:pt x="3111" y="9720"/>
                    <a:pt x="3476" y="9666"/>
                    <a:pt x="3766" y="9608"/>
                  </a:cubicBezTo>
                  <a:cubicBezTo>
                    <a:pt x="4167" y="9523"/>
                    <a:pt x="4423" y="9423"/>
                    <a:pt x="4418" y="9403"/>
                  </a:cubicBezTo>
                  <a:cubicBezTo>
                    <a:pt x="4417" y="9400"/>
                    <a:pt x="4410" y="9398"/>
                    <a:pt x="4398" y="9398"/>
                  </a:cubicBezTo>
                  <a:cubicBezTo>
                    <a:pt x="4330" y="9398"/>
                    <a:pt x="4088" y="9447"/>
                    <a:pt x="3749" y="9487"/>
                  </a:cubicBezTo>
                  <a:cubicBezTo>
                    <a:pt x="3530" y="9511"/>
                    <a:pt x="3269" y="9533"/>
                    <a:pt x="2993" y="9533"/>
                  </a:cubicBezTo>
                  <a:cubicBezTo>
                    <a:pt x="2765" y="9533"/>
                    <a:pt x="2527" y="9518"/>
                    <a:pt x="2294" y="9476"/>
                  </a:cubicBezTo>
                  <a:cubicBezTo>
                    <a:pt x="1777" y="9388"/>
                    <a:pt x="1312" y="9104"/>
                    <a:pt x="1028" y="8822"/>
                  </a:cubicBezTo>
                  <a:cubicBezTo>
                    <a:pt x="742" y="8542"/>
                    <a:pt x="620" y="8296"/>
                    <a:pt x="620" y="8296"/>
                  </a:cubicBezTo>
                  <a:cubicBezTo>
                    <a:pt x="620" y="8296"/>
                    <a:pt x="581" y="8239"/>
                    <a:pt x="530" y="8135"/>
                  </a:cubicBezTo>
                  <a:cubicBezTo>
                    <a:pt x="479" y="8030"/>
                    <a:pt x="409" y="7873"/>
                    <a:pt x="359" y="7672"/>
                  </a:cubicBezTo>
                  <a:cubicBezTo>
                    <a:pt x="253" y="7277"/>
                    <a:pt x="238" y="6684"/>
                    <a:pt x="473" y="6182"/>
                  </a:cubicBezTo>
                  <a:cubicBezTo>
                    <a:pt x="700" y="5679"/>
                    <a:pt x="1165" y="5341"/>
                    <a:pt x="1539" y="5230"/>
                  </a:cubicBezTo>
                  <a:cubicBezTo>
                    <a:pt x="1742" y="5164"/>
                    <a:pt x="1914" y="5153"/>
                    <a:pt x="2031" y="5153"/>
                  </a:cubicBezTo>
                  <a:cubicBezTo>
                    <a:pt x="2086" y="5153"/>
                    <a:pt x="2129" y="5155"/>
                    <a:pt x="2157" y="5155"/>
                  </a:cubicBezTo>
                  <a:cubicBezTo>
                    <a:pt x="2181" y="5155"/>
                    <a:pt x="2194" y="5154"/>
                    <a:pt x="2194" y="5147"/>
                  </a:cubicBezTo>
                  <a:cubicBezTo>
                    <a:pt x="2196" y="5140"/>
                    <a:pt x="2132" y="5112"/>
                    <a:pt x="2012" y="5092"/>
                  </a:cubicBezTo>
                  <a:cubicBezTo>
                    <a:pt x="1959" y="5083"/>
                    <a:pt x="1894" y="5077"/>
                    <a:pt x="1821" y="5077"/>
                  </a:cubicBezTo>
                  <a:close/>
                  <a:moveTo>
                    <a:pt x="20742" y="8122"/>
                  </a:moveTo>
                  <a:cubicBezTo>
                    <a:pt x="20740" y="8122"/>
                    <a:pt x="20738" y="8123"/>
                    <a:pt x="20737" y="8124"/>
                  </a:cubicBezTo>
                  <a:cubicBezTo>
                    <a:pt x="20726" y="8138"/>
                    <a:pt x="20856" y="8267"/>
                    <a:pt x="21055" y="8455"/>
                  </a:cubicBezTo>
                  <a:cubicBezTo>
                    <a:pt x="21155" y="8548"/>
                    <a:pt x="21277" y="8652"/>
                    <a:pt x="21389" y="8771"/>
                  </a:cubicBezTo>
                  <a:cubicBezTo>
                    <a:pt x="21502" y="8889"/>
                    <a:pt x="21603" y="9032"/>
                    <a:pt x="21633" y="9183"/>
                  </a:cubicBezTo>
                  <a:cubicBezTo>
                    <a:pt x="21666" y="9332"/>
                    <a:pt x="21626" y="9489"/>
                    <a:pt x="21547" y="9615"/>
                  </a:cubicBezTo>
                  <a:cubicBezTo>
                    <a:pt x="21469" y="9743"/>
                    <a:pt x="21362" y="9843"/>
                    <a:pt x="21263" y="9914"/>
                  </a:cubicBezTo>
                  <a:cubicBezTo>
                    <a:pt x="21164" y="9987"/>
                    <a:pt x="21069" y="10029"/>
                    <a:pt x="21001" y="10058"/>
                  </a:cubicBezTo>
                  <a:cubicBezTo>
                    <a:pt x="20932" y="10086"/>
                    <a:pt x="20893" y="10099"/>
                    <a:pt x="20893" y="10099"/>
                  </a:cubicBezTo>
                  <a:cubicBezTo>
                    <a:pt x="20893" y="10099"/>
                    <a:pt x="20737" y="10170"/>
                    <a:pt x="20487" y="10200"/>
                  </a:cubicBezTo>
                  <a:cubicBezTo>
                    <a:pt x="20433" y="10207"/>
                    <a:pt x="20375" y="10210"/>
                    <a:pt x="20314" y="10210"/>
                  </a:cubicBezTo>
                  <a:cubicBezTo>
                    <a:pt x="20089" y="10210"/>
                    <a:pt x="19820" y="10165"/>
                    <a:pt x="19562" y="10065"/>
                  </a:cubicBezTo>
                  <a:cubicBezTo>
                    <a:pt x="19233" y="9943"/>
                    <a:pt x="18923" y="9753"/>
                    <a:pt x="18692" y="9611"/>
                  </a:cubicBezTo>
                  <a:cubicBezTo>
                    <a:pt x="18476" y="9477"/>
                    <a:pt x="18328" y="9383"/>
                    <a:pt x="18298" y="9383"/>
                  </a:cubicBezTo>
                  <a:cubicBezTo>
                    <a:pt x="18296" y="9383"/>
                    <a:pt x="18294" y="9384"/>
                    <a:pt x="18293" y="9385"/>
                  </a:cubicBezTo>
                  <a:cubicBezTo>
                    <a:pt x="18281" y="9400"/>
                    <a:pt x="18414" y="9526"/>
                    <a:pt x="18622" y="9705"/>
                  </a:cubicBezTo>
                  <a:cubicBezTo>
                    <a:pt x="18837" y="9877"/>
                    <a:pt x="19136" y="10096"/>
                    <a:pt x="19481" y="10254"/>
                  </a:cubicBezTo>
                  <a:cubicBezTo>
                    <a:pt x="19781" y="10396"/>
                    <a:pt x="20119" y="10468"/>
                    <a:pt x="20396" y="10468"/>
                  </a:cubicBezTo>
                  <a:cubicBezTo>
                    <a:pt x="20434" y="10468"/>
                    <a:pt x="20471" y="10466"/>
                    <a:pt x="20507" y="10464"/>
                  </a:cubicBezTo>
                  <a:cubicBezTo>
                    <a:pt x="20652" y="10454"/>
                    <a:pt x="20773" y="10428"/>
                    <a:pt x="20857" y="10407"/>
                  </a:cubicBezTo>
                  <a:cubicBezTo>
                    <a:pt x="20941" y="10385"/>
                    <a:pt x="20987" y="10368"/>
                    <a:pt x="20987" y="10368"/>
                  </a:cubicBezTo>
                  <a:cubicBezTo>
                    <a:pt x="20987" y="10368"/>
                    <a:pt x="21034" y="10351"/>
                    <a:pt x="21112" y="10314"/>
                  </a:cubicBezTo>
                  <a:cubicBezTo>
                    <a:pt x="21189" y="10277"/>
                    <a:pt x="21300" y="10220"/>
                    <a:pt x="21418" y="10126"/>
                  </a:cubicBezTo>
                  <a:cubicBezTo>
                    <a:pt x="21535" y="10034"/>
                    <a:pt x="21660" y="9903"/>
                    <a:pt x="21751" y="9735"/>
                  </a:cubicBezTo>
                  <a:cubicBezTo>
                    <a:pt x="21841" y="9567"/>
                    <a:pt x="21886" y="9341"/>
                    <a:pt x="21825" y="9136"/>
                  </a:cubicBezTo>
                  <a:cubicBezTo>
                    <a:pt x="21767" y="8932"/>
                    <a:pt x="21627" y="8778"/>
                    <a:pt x="21498" y="8662"/>
                  </a:cubicBezTo>
                  <a:cubicBezTo>
                    <a:pt x="21367" y="8542"/>
                    <a:pt x="21234" y="8452"/>
                    <a:pt x="21125" y="8371"/>
                  </a:cubicBezTo>
                  <a:cubicBezTo>
                    <a:pt x="20918" y="8219"/>
                    <a:pt x="20770" y="8122"/>
                    <a:pt x="20742" y="8122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5"/>
            <p:cNvSpPr/>
            <p:nvPr/>
          </p:nvSpPr>
          <p:spPr>
            <a:xfrm>
              <a:off x="2044100" y="2318825"/>
              <a:ext cx="39575" cy="88100"/>
            </a:xfrm>
            <a:custGeom>
              <a:avLst/>
              <a:gdLst/>
              <a:ahLst/>
              <a:cxnLst/>
              <a:rect l="l" t="t" r="r" b="b"/>
              <a:pathLst>
                <a:path w="1583" h="3524" extrusionOk="0">
                  <a:moveTo>
                    <a:pt x="1241" y="0"/>
                  </a:moveTo>
                  <a:cubicBezTo>
                    <a:pt x="1241" y="0"/>
                    <a:pt x="1240" y="0"/>
                    <a:pt x="1239" y="1"/>
                  </a:cubicBezTo>
                  <a:cubicBezTo>
                    <a:pt x="1219" y="11"/>
                    <a:pt x="1272" y="127"/>
                    <a:pt x="1316" y="305"/>
                  </a:cubicBezTo>
                  <a:cubicBezTo>
                    <a:pt x="1362" y="483"/>
                    <a:pt x="1390" y="725"/>
                    <a:pt x="1373" y="964"/>
                  </a:cubicBezTo>
                  <a:cubicBezTo>
                    <a:pt x="1358" y="1205"/>
                    <a:pt x="1298" y="1440"/>
                    <a:pt x="1238" y="1609"/>
                  </a:cubicBezTo>
                  <a:cubicBezTo>
                    <a:pt x="1177" y="1778"/>
                    <a:pt x="1124" y="1885"/>
                    <a:pt x="1124" y="1885"/>
                  </a:cubicBezTo>
                  <a:cubicBezTo>
                    <a:pt x="1124" y="1885"/>
                    <a:pt x="1080" y="1996"/>
                    <a:pt x="997" y="2159"/>
                  </a:cubicBezTo>
                  <a:cubicBezTo>
                    <a:pt x="915" y="2321"/>
                    <a:pt x="788" y="2529"/>
                    <a:pt x="642" y="2728"/>
                  </a:cubicBezTo>
                  <a:cubicBezTo>
                    <a:pt x="351" y="3128"/>
                    <a:pt x="1" y="3491"/>
                    <a:pt x="29" y="3522"/>
                  </a:cubicBezTo>
                  <a:cubicBezTo>
                    <a:pt x="30" y="3523"/>
                    <a:pt x="32" y="3524"/>
                    <a:pt x="34" y="3524"/>
                  </a:cubicBezTo>
                  <a:cubicBezTo>
                    <a:pt x="86" y="3524"/>
                    <a:pt x="467" y="3223"/>
                    <a:pt x="802" y="2853"/>
                  </a:cubicBezTo>
                  <a:cubicBezTo>
                    <a:pt x="973" y="2662"/>
                    <a:pt x="1127" y="2452"/>
                    <a:pt x="1229" y="2285"/>
                  </a:cubicBezTo>
                  <a:cubicBezTo>
                    <a:pt x="1330" y="2117"/>
                    <a:pt x="1386" y="1996"/>
                    <a:pt x="1386" y="1996"/>
                  </a:cubicBezTo>
                  <a:cubicBezTo>
                    <a:pt x="1386" y="1996"/>
                    <a:pt x="1437" y="1875"/>
                    <a:pt x="1488" y="1683"/>
                  </a:cubicBezTo>
                  <a:cubicBezTo>
                    <a:pt x="1543" y="1494"/>
                    <a:pt x="1582" y="1230"/>
                    <a:pt x="1574" y="967"/>
                  </a:cubicBezTo>
                  <a:cubicBezTo>
                    <a:pt x="1567" y="704"/>
                    <a:pt x="1504" y="443"/>
                    <a:pt x="1422" y="267"/>
                  </a:cubicBezTo>
                  <a:cubicBezTo>
                    <a:pt x="1342" y="96"/>
                    <a:pt x="1261" y="0"/>
                    <a:pt x="124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5"/>
            <p:cNvSpPr/>
            <p:nvPr/>
          </p:nvSpPr>
          <p:spPr>
            <a:xfrm>
              <a:off x="2483550" y="2332200"/>
              <a:ext cx="45125" cy="77275"/>
            </a:xfrm>
            <a:custGeom>
              <a:avLst/>
              <a:gdLst/>
              <a:ahLst/>
              <a:cxnLst/>
              <a:rect l="l" t="t" r="r" b="b"/>
              <a:pathLst>
                <a:path w="1805" h="3091" extrusionOk="0">
                  <a:moveTo>
                    <a:pt x="184" y="0"/>
                  </a:moveTo>
                  <a:cubicBezTo>
                    <a:pt x="142" y="0"/>
                    <a:pt x="1" y="469"/>
                    <a:pt x="59" y="956"/>
                  </a:cubicBezTo>
                  <a:cubicBezTo>
                    <a:pt x="82" y="1202"/>
                    <a:pt x="152" y="1443"/>
                    <a:pt x="215" y="1615"/>
                  </a:cubicBezTo>
                  <a:cubicBezTo>
                    <a:pt x="276" y="1787"/>
                    <a:pt x="330" y="1897"/>
                    <a:pt x="330" y="1897"/>
                  </a:cubicBezTo>
                  <a:cubicBezTo>
                    <a:pt x="330" y="1897"/>
                    <a:pt x="385" y="2008"/>
                    <a:pt x="487" y="2163"/>
                  </a:cubicBezTo>
                  <a:cubicBezTo>
                    <a:pt x="588" y="2315"/>
                    <a:pt x="738" y="2513"/>
                    <a:pt x="922" y="2680"/>
                  </a:cubicBezTo>
                  <a:cubicBezTo>
                    <a:pt x="1104" y="2849"/>
                    <a:pt x="1321" y="2977"/>
                    <a:pt x="1497" y="3036"/>
                  </a:cubicBezTo>
                  <a:cubicBezTo>
                    <a:pt x="1616" y="3077"/>
                    <a:pt x="1711" y="3091"/>
                    <a:pt x="1761" y="3091"/>
                  </a:cubicBezTo>
                  <a:cubicBezTo>
                    <a:pt x="1785" y="3091"/>
                    <a:pt x="1799" y="3088"/>
                    <a:pt x="1800" y="3083"/>
                  </a:cubicBezTo>
                  <a:cubicBezTo>
                    <a:pt x="1805" y="3061"/>
                    <a:pt x="1694" y="3023"/>
                    <a:pt x="1543" y="2937"/>
                  </a:cubicBezTo>
                  <a:cubicBezTo>
                    <a:pt x="1392" y="2852"/>
                    <a:pt x="1214" y="2711"/>
                    <a:pt x="1064" y="2540"/>
                  </a:cubicBezTo>
                  <a:cubicBezTo>
                    <a:pt x="760" y="2200"/>
                    <a:pt x="585" y="1773"/>
                    <a:pt x="585" y="1773"/>
                  </a:cubicBezTo>
                  <a:cubicBezTo>
                    <a:pt x="585" y="1773"/>
                    <a:pt x="528" y="1673"/>
                    <a:pt x="457" y="1517"/>
                  </a:cubicBezTo>
                  <a:cubicBezTo>
                    <a:pt x="385" y="1360"/>
                    <a:pt x="303" y="1148"/>
                    <a:pt x="257" y="926"/>
                  </a:cubicBezTo>
                  <a:cubicBezTo>
                    <a:pt x="152" y="479"/>
                    <a:pt x="222" y="8"/>
                    <a:pt x="186" y="1"/>
                  </a:cubicBezTo>
                  <a:cubicBezTo>
                    <a:pt x="186" y="1"/>
                    <a:pt x="185" y="0"/>
                    <a:pt x="18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5"/>
            <p:cNvSpPr/>
            <p:nvPr/>
          </p:nvSpPr>
          <p:spPr>
            <a:xfrm>
              <a:off x="2029850" y="2312250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0" y="0"/>
                  </a:moveTo>
                  <a:lnTo>
                    <a:pt x="0" y="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5"/>
            <p:cNvSpPr/>
            <p:nvPr/>
          </p:nvSpPr>
          <p:spPr>
            <a:xfrm>
              <a:off x="2029625" y="2315400"/>
              <a:ext cx="25" cy="250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1" y="1"/>
                  </a:moveTo>
                  <a:lnTo>
                    <a:pt x="1" y="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5"/>
            <p:cNvSpPr/>
            <p:nvPr/>
          </p:nvSpPr>
          <p:spPr>
            <a:xfrm>
              <a:off x="2029800" y="231285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5"/>
            <p:cNvSpPr/>
            <p:nvPr/>
          </p:nvSpPr>
          <p:spPr>
            <a:xfrm>
              <a:off x="2029675" y="2313875"/>
              <a:ext cx="50" cy="500"/>
            </a:xfrm>
            <a:custGeom>
              <a:avLst/>
              <a:gdLst/>
              <a:ahLst/>
              <a:cxnLst/>
              <a:rect l="l" t="t" r="r" b="b"/>
              <a:pathLst>
                <a:path w="2" h="20" extrusionOk="0">
                  <a:moveTo>
                    <a:pt x="1" y="1"/>
                  </a:moveTo>
                  <a:cubicBezTo>
                    <a:pt x="1" y="6"/>
                    <a:pt x="1" y="12"/>
                    <a:pt x="0" y="19"/>
                  </a:cubicBezTo>
                  <a:cubicBezTo>
                    <a:pt x="1" y="12"/>
                    <a:pt x="1" y="6"/>
                    <a:pt x="1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5"/>
            <p:cNvSpPr/>
            <p:nvPr/>
          </p:nvSpPr>
          <p:spPr>
            <a:xfrm>
              <a:off x="2074975" y="2317300"/>
              <a:ext cx="3100" cy="4975"/>
            </a:xfrm>
            <a:custGeom>
              <a:avLst/>
              <a:gdLst/>
              <a:ahLst/>
              <a:cxnLst/>
              <a:rect l="l" t="t" r="r" b="b"/>
              <a:pathLst>
                <a:path w="124" h="199" extrusionOk="0">
                  <a:moveTo>
                    <a:pt x="0" y="0"/>
                  </a:moveTo>
                  <a:cubicBezTo>
                    <a:pt x="47" y="64"/>
                    <a:pt x="88" y="131"/>
                    <a:pt x="124" y="198"/>
                  </a:cubicBezTo>
                  <a:cubicBezTo>
                    <a:pt x="88" y="131"/>
                    <a:pt x="47" y="64"/>
                    <a:pt x="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5"/>
            <p:cNvSpPr/>
            <p:nvPr/>
          </p:nvSpPr>
          <p:spPr>
            <a:xfrm>
              <a:off x="2486300" y="2329650"/>
              <a:ext cx="100" cy="12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2"/>
                    <a:pt x="1" y="3"/>
                    <a:pt x="1" y="5"/>
                  </a:cubicBezTo>
                  <a:cubicBezTo>
                    <a:pt x="4" y="3"/>
                    <a:pt x="4" y="2"/>
                    <a:pt x="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5"/>
            <p:cNvSpPr/>
            <p:nvPr/>
          </p:nvSpPr>
          <p:spPr>
            <a:xfrm>
              <a:off x="2485725" y="233270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5"/>
            <p:cNvSpPr/>
            <p:nvPr/>
          </p:nvSpPr>
          <p:spPr>
            <a:xfrm>
              <a:off x="1992950" y="2111350"/>
              <a:ext cx="600850" cy="221625"/>
            </a:xfrm>
            <a:custGeom>
              <a:avLst/>
              <a:gdLst/>
              <a:ahLst/>
              <a:cxnLst/>
              <a:rect l="l" t="t" r="r" b="b"/>
              <a:pathLst>
                <a:path w="24034" h="8865" extrusionOk="0">
                  <a:moveTo>
                    <a:pt x="2510" y="1"/>
                  </a:moveTo>
                  <a:cubicBezTo>
                    <a:pt x="2221" y="169"/>
                    <a:pt x="1943" y="402"/>
                    <a:pt x="1694" y="724"/>
                  </a:cubicBezTo>
                  <a:cubicBezTo>
                    <a:pt x="226" y="2620"/>
                    <a:pt x="1657" y="3719"/>
                    <a:pt x="1657" y="3719"/>
                  </a:cubicBezTo>
                  <a:cubicBezTo>
                    <a:pt x="1657" y="3719"/>
                    <a:pt x="75" y="4136"/>
                    <a:pt x="38" y="5690"/>
                  </a:cubicBezTo>
                  <a:cubicBezTo>
                    <a:pt x="0" y="7243"/>
                    <a:pt x="1469" y="8042"/>
                    <a:pt x="1469" y="8042"/>
                  </a:cubicBezTo>
                  <a:cubicBezTo>
                    <a:pt x="1469" y="8042"/>
                    <a:pt x="1808" y="8325"/>
                    <a:pt x="2485" y="8325"/>
                  </a:cubicBezTo>
                  <a:cubicBezTo>
                    <a:pt x="2706" y="8325"/>
                    <a:pt x="2963" y="8295"/>
                    <a:pt x="3255" y="8216"/>
                  </a:cubicBezTo>
                  <a:cubicBezTo>
                    <a:pt x="3250" y="8208"/>
                    <a:pt x="3244" y="8200"/>
                    <a:pt x="3238" y="8193"/>
                  </a:cubicBezTo>
                  <a:cubicBezTo>
                    <a:pt x="3238" y="8193"/>
                    <a:pt x="5611" y="8042"/>
                    <a:pt x="6703" y="6751"/>
                  </a:cubicBezTo>
                  <a:cubicBezTo>
                    <a:pt x="6703" y="6751"/>
                    <a:pt x="7694" y="7244"/>
                    <a:pt x="9098" y="7244"/>
                  </a:cubicBezTo>
                  <a:cubicBezTo>
                    <a:pt x="10218" y="7244"/>
                    <a:pt x="11601" y="6930"/>
                    <a:pt x="12953" y="5803"/>
                  </a:cubicBezTo>
                  <a:cubicBezTo>
                    <a:pt x="12953" y="5803"/>
                    <a:pt x="13532" y="7086"/>
                    <a:pt x="15035" y="7086"/>
                  </a:cubicBezTo>
                  <a:cubicBezTo>
                    <a:pt x="15598" y="7086"/>
                    <a:pt x="16292" y="6905"/>
                    <a:pt x="17134" y="6409"/>
                  </a:cubicBezTo>
                  <a:cubicBezTo>
                    <a:pt x="17134" y="6409"/>
                    <a:pt x="17511" y="8190"/>
                    <a:pt x="19770" y="8570"/>
                  </a:cubicBezTo>
                  <a:cubicBezTo>
                    <a:pt x="19770" y="8570"/>
                    <a:pt x="20262" y="8864"/>
                    <a:pt x="21196" y="8864"/>
                  </a:cubicBezTo>
                  <a:cubicBezTo>
                    <a:pt x="21433" y="8864"/>
                    <a:pt x="21699" y="8845"/>
                    <a:pt x="21992" y="8798"/>
                  </a:cubicBezTo>
                  <a:cubicBezTo>
                    <a:pt x="21999" y="8793"/>
                    <a:pt x="24034" y="8606"/>
                    <a:pt x="23883" y="7204"/>
                  </a:cubicBezTo>
                  <a:cubicBezTo>
                    <a:pt x="23739" y="5872"/>
                    <a:pt x="23120" y="5838"/>
                    <a:pt x="23058" y="5838"/>
                  </a:cubicBezTo>
                  <a:cubicBezTo>
                    <a:pt x="23054" y="5838"/>
                    <a:pt x="23053" y="5838"/>
                    <a:pt x="23053" y="5838"/>
                  </a:cubicBezTo>
                  <a:cubicBezTo>
                    <a:pt x="23053" y="5838"/>
                    <a:pt x="24032" y="5497"/>
                    <a:pt x="23843" y="3830"/>
                  </a:cubicBezTo>
                  <a:cubicBezTo>
                    <a:pt x="23817" y="3591"/>
                    <a:pt x="23743" y="3383"/>
                    <a:pt x="23639" y="3199"/>
                  </a:cubicBezTo>
                  <a:cubicBezTo>
                    <a:pt x="23634" y="4801"/>
                    <a:pt x="21971" y="5448"/>
                    <a:pt x="21847" y="5470"/>
                  </a:cubicBezTo>
                  <a:cubicBezTo>
                    <a:pt x="21696" y="5497"/>
                    <a:pt x="23504" y="6310"/>
                    <a:pt x="23165" y="7137"/>
                  </a:cubicBezTo>
                  <a:cubicBezTo>
                    <a:pt x="23089" y="7323"/>
                    <a:pt x="22930" y="7395"/>
                    <a:pt x="22728" y="7395"/>
                  </a:cubicBezTo>
                  <a:cubicBezTo>
                    <a:pt x="22031" y="7395"/>
                    <a:pt x="20831" y="6535"/>
                    <a:pt x="20831" y="6534"/>
                  </a:cubicBezTo>
                  <a:lnTo>
                    <a:pt x="20831" y="6534"/>
                  </a:lnTo>
                  <a:cubicBezTo>
                    <a:pt x="20831" y="6535"/>
                    <a:pt x="21887" y="7475"/>
                    <a:pt x="20831" y="7816"/>
                  </a:cubicBezTo>
                  <a:cubicBezTo>
                    <a:pt x="20747" y="7843"/>
                    <a:pt x="20658" y="7855"/>
                    <a:pt x="20565" y="7855"/>
                  </a:cubicBezTo>
                  <a:cubicBezTo>
                    <a:pt x="19501" y="7855"/>
                    <a:pt x="17992" y="6189"/>
                    <a:pt x="18271" y="5669"/>
                  </a:cubicBezTo>
                  <a:cubicBezTo>
                    <a:pt x="18390" y="5446"/>
                    <a:pt x="18671" y="5379"/>
                    <a:pt x="18968" y="5379"/>
                  </a:cubicBezTo>
                  <a:cubicBezTo>
                    <a:pt x="19421" y="5379"/>
                    <a:pt x="19911" y="5537"/>
                    <a:pt x="19911" y="5537"/>
                  </a:cubicBezTo>
                  <a:cubicBezTo>
                    <a:pt x="19911" y="5537"/>
                    <a:pt x="18686" y="4805"/>
                    <a:pt x="18797" y="4465"/>
                  </a:cubicBezTo>
                  <a:cubicBezTo>
                    <a:pt x="18909" y="4125"/>
                    <a:pt x="20587" y="3401"/>
                    <a:pt x="20587" y="3401"/>
                  </a:cubicBezTo>
                  <a:cubicBezTo>
                    <a:pt x="20526" y="3347"/>
                    <a:pt x="20436" y="3324"/>
                    <a:pt x="20327" y="3324"/>
                  </a:cubicBezTo>
                  <a:cubicBezTo>
                    <a:pt x="19737" y="3324"/>
                    <a:pt x="18602" y="4001"/>
                    <a:pt x="18602" y="4001"/>
                  </a:cubicBezTo>
                  <a:lnTo>
                    <a:pt x="19664" y="2996"/>
                  </a:lnTo>
                  <a:lnTo>
                    <a:pt x="19664" y="2996"/>
                  </a:lnTo>
                  <a:cubicBezTo>
                    <a:pt x="19664" y="2996"/>
                    <a:pt x="19582" y="3018"/>
                    <a:pt x="19455" y="3018"/>
                  </a:cubicBezTo>
                  <a:cubicBezTo>
                    <a:pt x="19250" y="3018"/>
                    <a:pt x="18927" y="2960"/>
                    <a:pt x="18647" y="2657"/>
                  </a:cubicBezTo>
                  <a:cubicBezTo>
                    <a:pt x="18441" y="2434"/>
                    <a:pt x="18771" y="1786"/>
                    <a:pt x="19187" y="1147"/>
                  </a:cubicBezTo>
                  <a:lnTo>
                    <a:pt x="19187" y="1147"/>
                  </a:lnTo>
                  <a:cubicBezTo>
                    <a:pt x="18562" y="1298"/>
                    <a:pt x="18382" y="2011"/>
                    <a:pt x="18382" y="2011"/>
                  </a:cubicBezTo>
                  <a:cubicBezTo>
                    <a:pt x="18382" y="2011"/>
                    <a:pt x="18000" y="1105"/>
                    <a:pt x="17390" y="239"/>
                  </a:cubicBezTo>
                  <a:lnTo>
                    <a:pt x="17390" y="239"/>
                  </a:lnTo>
                  <a:lnTo>
                    <a:pt x="17705" y="2734"/>
                  </a:lnTo>
                  <a:lnTo>
                    <a:pt x="16875" y="2056"/>
                  </a:lnTo>
                  <a:lnTo>
                    <a:pt x="16875" y="2056"/>
                  </a:lnTo>
                  <a:lnTo>
                    <a:pt x="17628" y="3712"/>
                  </a:lnTo>
                  <a:cubicBezTo>
                    <a:pt x="17222" y="3230"/>
                    <a:pt x="16899" y="3086"/>
                    <a:pt x="16659" y="3086"/>
                  </a:cubicBezTo>
                  <a:cubicBezTo>
                    <a:pt x="16298" y="3086"/>
                    <a:pt x="16121" y="3411"/>
                    <a:pt x="16121" y="3411"/>
                  </a:cubicBezTo>
                  <a:cubicBezTo>
                    <a:pt x="16172" y="3353"/>
                    <a:pt x="16241" y="3327"/>
                    <a:pt x="16320" y="3327"/>
                  </a:cubicBezTo>
                  <a:cubicBezTo>
                    <a:pt x="16702" y="3327"/>
                    <a:pt x="17333" y="3929"/>
                    <a:pt x="17551" y="4428"/>
                  </a:cubicBezTo>
                  <a:cubicBezTo>
                    <a:pt x="17768" y="4924"/>
                    <a:pt x="17219" y="5981"/>
                    <a:pt x="16009" y="5981"/>
                  </a:cubicBezTo>
                  <a:cubicBezTo>
                    <a:pt x="15750" y="5981"/>
                    <a:pt x="15460" y="5933"/>
                    <a:pt x="15141" y="5820"/>
                  </a:cubicBezTo>
                  <a:cubicBezTo>
                    <a:pt x="13334" y="5179"/>
                    <a:pt x="14764" y="3675"/>
                    <a:pt x="14764" y="3675"/>
                  </a:cubicBezTo>
                  <a:lnTo>
                    <a:pt x="14764" y="3675"/>
                  </a:lnTo>
                  <a:cubicBezTo>
                    <a:pt x="14764" y="3675"/>
                    <a:pt x="13107" y="4879"/>
                    <a:pt x="9604" y="5182"/>
                  </a:cubicBezTo>
                  <a:cubicBezTo>
                    <a:pt x="9205" y="5216"/>
                    <a:pt x="8858" y="5232"/>
                    <a:pt x="8557" y="5232"/>
                  </a:cubicBezTo>
                  <a:cubicBezTo>
                    <a:pt x="6216" y="5232"/>
                    <a:pt x="6629" y="4315"/>
                    <a:pt x="6629" y="4315"/>
                  </a:cubicBezTo>
                  <a:lnTo>
                    <a:pt x="6629" y="4315"/>
                  </a:lnTo>
                  <a:cubicBezTo>
                    <a:pt x="6629" y="4315"/>
                    <a:pt x="4480" y="5506"/>
                    <a:pt x="3092" y="5506"/>
                  </a:cubicBezTo>
                  <a:cubicBezTo>
                    <a:pt x="2634" y="5506"/>
                    <a:pt x="2258" y="5376"/>
                    <a:pt x="2071" y="5030"/>
                  </a:cubicBezTo>
                  <a:cubicBezTo>
                    <a:pt x="1453" y="3886"/>
                    <a:pt x="2817" y="3784"/>
                    <a:pt x="3323" y="3784"/>
                  </a:cubicBezTo>
                  <a:cubicBezTo>
                    <a:pt x="3432" y="3784"/>
                    <a:pt x="3502" y="3789"/>
                    <a:pt x="3502" y="3789"/>
                  </a:cubicBezTo>
                  <a:cubicBezTo>
                    <a:pt x="1906" y="1991"/>
                    <a:pt x="2102" y="727"/>
                    <a:pt x="2510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5"/>
            <p:cNvSpPr/>
            <p:nvPr/>
          </p:nvSpPr>
          <p:spPr>
            <a:xfrm>
              <a:off x="2487275" y="2325975"/>
              <a:ext cx="25" cy="75"/>
            </a:xfrm>
            <a:custGeom>
              <a:avLst/>
              <a:gdLst/>
              <a:ahLst/>
              <a:cxnLst/>
              <a:rect l="l" t="t" r="r" b="b"/>
              <a:pathLst>
                <a:path w="1" h="3" extrusionOk="0">
                  <a:moveTo>
                    <a:pt x="0" y="1"/>
                  </a:moveTo>
                  <a:lnTo>
                    <a:pt x="0" y="2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5"/>
            <p:cNvSpPr/>
            <p:nvPr/>
          </p:nvSpPr>
          <p:spPr>
            <a:xfrm>
              <a:off x="2486850" y="2327375"/>
              <a:ext cx="50" cy="100"/>
            </a:xfrm>
            <a:custGeom>
              <a:avLst/>
              <a:gdLst/>
              <a:ahLst/>
              <a:cxnLst/>
              <a:rect l="l" t="t" r="r" b="b"/>
              <a:pathLst>
                <a:path w="2" h="4" extrusionOk="0">
                  <a:moveTo>
                    <a:pt x="2" y="0"/>
                  </a:moveTo>
                  <a:cubicBezTo>
                    <a:pt x="2" y="2"/>
                    <a:pt x="0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5"/>
            <p:cNvSpPr/>
            <p:nvPr/>
          </p:nvSpPr>
          <p:spPr>
            <a:xfrm>
              <a:off x="2142900" y="2054600"/>
              <a:ext cx="93075" cy="52025"/>
            </a:xfrm>
            <a:custGeom>
              <a:avLst/>
              <a:gdLst/>
              <a:ahLst/>
              <a:cxnLst/>
              <a:rect l="l" t="t" r="r" b="b"/>
              <a:pathLst>
                <a:path w="3723" h="2081" extrusionOk="0">
                  <a:moveTo>
                    <a:pt x="2376" y="0"/>
                  </a:moveTo>
                  <a:cubicBezTo>
                    <a:pt x="2009" y="0"/>
                    <a:pt x="1637" y="72"/>
                    <a:pt x="1363" y="163"/>
                  </a:cubicBezTo>
                  <a:cubicBezTo>
                    <a:pt x="674" y="388"/>
                    <a:pt x="0" y="1155"/>
                    <a:pt x="338" y="1898"/>
                  </a:cubicBezTo>
                  <a:cubicBezTo>
                    <a:pt x="392" y="2017"/>
                    <a:pt x="528" y="2080"/>
                    <a:pt x="661" y="2080"/>
                  </a:cubicBezTo>
                  <a:cubicBezTo>
                    <a:pt x="760" y="2080"/>
                    <a:pt x="857" y="2046"/>
                    <a:pt x="919" y="1973"/>
                  </a:cubicBezTo>
                  <a:cubicBezTo>
                    <a:pt x="1058" y="1810"/>
                    <a:pt x="1142" y="1629"/>
                    <a:pt x="1334" y="1524"/>
                  </a:cubicBezTo>
                  <a:cubicBezTo>
                    <a:pt x="1571" y="1394"/>
                    <a:pt x="1838" y="1364"/>
                    <a:pt x="2103" y="1364"/>
                  </a:cubicBezTo>
                  <a:cubicBezTo>
                    <a:pt x="2109" y="1364"/>
                    <a:pt x="2115" y="1364"/>
                    <a:pt x="2121" y="1364"/>
                  </a:cubicBezTo>
                  <a:cubicBezTo>
                    <a:pt x="2595" y="1364"/>
                    <a:pt x="3089" y="1333"/>
                    <a:pt x="3515" y="1105"/>
                  </a:cubicBezTo>
                  <a:cubicBezTo>
                    <a:pt x="3699" y="1007"/>
                    <a:pt x="3723" y="783"/>
                    <a:pt x="3644" y="613"/>
                  </a:cubicBezTo>
                  <a:cubicBezTo>
                    <a:pt x="3429" y="150"/>
                    <a:pt x="2906" y="0"/>
                    <a:pt x="237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5"/>
            <p:cNvSpPr/>
            <p:nvPr/>
          </p:nvSpPr>
          <p:spPr>
            <a:xfrm>
              <a:off x="2245100" y="2082100"/>
              <a:ext cx="18575" cy="13950"/>
            </a:xfrm>
            <a:custGeom>
              <a:avLst/>
              <a:gdLst/>
              <a:ahLst/>
              <a:cxnLst/>
              <a:rect l="l" t="t" r="r" b="b"/>
              <a:pathLst>
                <a:path w="743" h="558" extrusionOk="0">
                  <a:moveTo>
                    <a:pt x="295" y="1"/>
                  </a:moveTo>
                  <a:cubicBezTo>
                    <a:pt x="235" y="1"/>
                    <a:pt x="173" y="18"/>
                    <a:pt x="109" y="61"/>
                  </a:cubicBezTo>
                  <a:cubicBezTo>
                    <a:pt x="46" y="102"/>
                    <a:pt x="1" y="184"/>
                    <a:pt x="26" y="263"/>
                  </a:cubicBezTo>
                  <a:cubicBezTo>
                    <a:pt x="59" y="352"/>
                    <a:pt x="90" y="422"/>
                    <a:pt x="176" y="472"/>
                  </a:cubicBezTo>
                  <a:cubicBezTo>
                    <a:pt x="254" y="518"/>
                    <a:pt x="344" y="530"/>
                    <a:pt x="430" y="550"/>
                  </a:cubicBezTo>
                  <a:cubicBezTo>
                    <a:pt x="452" y="555"/>
                    <a:pt x="473" y="557"/>
                    <a:pt x="492" y="557"/>
                  </a:cubicBezTo>
                  <a:cubicBezTo>
                    <a:pt x="580" y="557"/>
                    <a:pt x="650" y="512"/>
                    <a:pt x="707" y="438"/>
                  </a:cubicBezTo>
                  <a:cubicBezTo>
                    <a:pt x="734" y="402"/>
                    <a:pt x="738" y="358"/>
                    <a:pt x="739" y="315"/>
                  </a:cubicBezTo>
                  <a:cubicBezTo>
                    <a:pt x="742" y="237"/>
                    <a:pt x="694" y="139"/>
                    <a:pt x="618" y="105"/>
                  </a:cubicBezTo>
                  <a:cubicBezTo>
                    <a:pt x="506" y="54"/>
                    <a:pt x="402" y="1"/>
                    <a:pt x="295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5"/>
            <p:cNvSpPr/>
            <p:nvPr/>
          </p:nvSpPr>
          <p:spPr>
            <a:xfrm>
              <a:off x="2343000" y="2098025"/>
              <a:ext cx="30425" cy="45925"/>
            </a:xfrm>
            <a:custGeom>
              <a:avLst/>
              <a:gdLst/>
              <a:ahLst/>
              <a:cxnLst/>
              <a:rect l="l" t="t" r="r" b="b"/>
              <a:pathLst>
                <a:path w="1217" h="1837" extrusionOk="0">
                  <a:moveTo>
                    <a:pt x="806" y="0"/>
                  </a:moveTo>
                  <a:cubicBezTo>
                    <a:pt x="777" y="0"/>
                    <a:pt x="748" y="4"/>
                    <a:pt x="721" y="10"/>
                  </a:cubicBezTo>
                  <a:cubicBezTo>
                    <a:pt x="1" y="182"/>
                    <a:pt x="50" y="1338"/>
                    <a:pt x="510" y="1747"/>
                  </a:cubicBezTo>
                  <a:cubicBezTo>
                    <a:pt x="580" y="1808"/>
                    <a:pt x="671" y="1837"/>
                    <a:pt x="762" y="1837"/>
                  </a:cubicBezTo>
                  <a:cubicBezTo>
                    <a:pt x="946" y="1837"/>
                    <a:pt x="1127" y="1716"/>
                    <a:pt x="1112" y="1498"/>
                  </a:cubicBezTo>
                  <a:cubicBezTo>
                    <a:pt x="1098" y="1311"/>
                    <a:pt x="1071" y="1098"/>
                    <a:pt x="1094" y="913"/>
                  </a:cubicBezTo>
                  <a:cubicBezTo>
                    <a:pt x="1105" y="827"/>
                    <a:pt x="1142" y="756"/>
                    <a:pt x="1169" y="676"/>
                  </a:cubicBezTo>
                  <a:cubicBezTo>
                    <a:pt x="1216" y="534"/>
                    <a:pt x="1205" y="416"/>
                    <a:pt x="1176" y="271"/>
                  </a:cubicBezTo>
                  <a:cubicBezTo>
                    <a:pt x="1142" y="99"/>
                    <a:pt x="968" y="0"/>
                    <a:pt x="80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5"/>
            <p:cNvSpPr/>
            <p:nvPr/>
          </p:nvSpPr>
          <p:spPr>
            <a:xfrm>
              <a:off x="2376150" y="2100075"/>
              <a:ext cx="12950" cy="8475"/>
            </a:xfrm>
            <a:custGeom>
              <a:avLst/>
              <a:gdLst/>
              <a:ahLst/>
              <a:cxnLst/>
              <a:rect l="l" t="t" r="r" b="b"/>
              <a:pathLst>
                <a:path w="518" h="339" extrusionOk="0">
                  <a:moveTo>
                    <a:pt x="212" y="1"/>
                  </a:moveTo>
                  <a:cubicBezTo>
                    <a:pt x="2" y="1"/>
                    <a:pt x="1" y="338"/>
                    <a:pt x="210" y="338"/>
                  </a:cubicBezTo>
                  <a:cubicBezTo>
                    <a:pt x="226" y="338"/>
                    <a:pt x="242" y="336"/>
                    <a:pt x="260" y="332"/>
                  </a:cubicBezTo>
                  <a:cubicBezTo>
                    <a:pt x="326" y="318"/>
                    <a:pt x="388" y="311"/>
                    <a:pt x="442" y="270"/>
                  </a:cubicBezTo>
                  <a:cubicBezTo>
                    <a:pt x="518" y="213"/>
                    <a:pt x="518" y="126"/>
                    <a:pt x="442" y="69"/>
                  </a:cubicBezTo>
                  <a:cubicBezTo>
                    <a:pt x="388" y="28"/>
                    <a:pt x="326" y="21"/>
                    <a:pt x="260" y="6"/>
                  </a:cubicBezTo>
                  <a:cubicBezTo>
                    <a:pt x="243" y="3"/>
                    <a:pt x="227" y="1"/>
                    <a:pt x="21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5"/>
            <p:cNvSpPr/>
            <p:nvPr/>
          </p:nvSpPr>
          <p:spPr>
            <a:xfrm>
              <a:off x="2516600" y="2181050"/>
              <a:ext cx="45875" cy="19475"/>
            </a:xfrm>
            <a:custGeom>
              <a:avLst/>
              <a:gdLst/>
              <a:ahLst/>
              <a:cxnLst/>
              <a:rect l="l" t="t" r="r" b="b"/>
              <a:pathLst>
                <a:path w="1835" h="779" extrusionOk="0">
                  <a:moveTo>
                    <a:pt x="837" y="1"/>
                  </a:moveTo>
                  <a:cubicBezTo>
                    <a:pt x="613" y="1"/>
                    <a:pt x="409" y="55"/>
                    <a:pt x="191" y="172"/>
                  </a:cubicBezTo>
                  <a:cubicBezTo>
                    <a:pt x="1" y="278"/>
                    <a:pt x="73" y="611"/>
                    <a:pt x="294" y="611"/>
                  </a:cubicBezTo>
                  <a:cubicBezTo>
                    <a:pt x="300" y="611"/>
                    <a:pt x="306" y="611"/>
                    <a:pt x="312" y="611"/>
                  </a:cubicBezTo>
                  <a:cubicBezTo>
                    <a:pt x="397" y="604"/>
                    <a:pt x="488" y="600"/>
                    <a:pt x="579" y="600"/>
                  </a:cubicBezTo>
                  <a:cubicBezTo>
                    <a:pt x="728" y="600"/>
                    <a:pt x="879" y="611"/>
                    <a:pt x="1015" y="642"/>
                  </a:cubicBezTo>
                  <a:cubicBezTo>
                    <a:pt x="1192" y="682"/>
                    <a:pt x="1352" y="779"/>
                    <a:pt x="1528" y="779"/>
                  </a:cubicBezTo>
                  <a:cubicBezTo>
                    <a:pt x="1570" y="779"/>
                    <a:pt x="1613" y="773"/>
                    <a:pt x="1657" y="760"/>
                  </a:cubicBezTo>
                  <a:cubicBezTo>
                    <a:pt x="1781" y="725"/>
                    <a:pt x="1835" y="608"/>
                    <a:pt x="1812" y="487"/>
                  </a:cubicBezTo>
                  <a:cubicBezTo>
                    <a:pt x="1754" y="169"/>
                    <a:pt x="1372" y="67"/>
                    <a:pt x="1098" y="23"/>
                  </a:cubicBezTo>
                  <a:cubicBezTo>
                    <a:pt x="1007" y="8"/>
                    <a:pt x="921" y="1"/>
                    <a:pt x="83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5"/>
            <p:cNvSpPr/>
            <p:nvPr/>
          </p:nvSpPr>
          <p:spPr>
            <a:xfrm>
              <a:off x="2537650" y="2255450"/>
              <a:ext cx="40625" cy="36275"/>
            </a:xfrm>
            <a:custGeom>
              <a:avLst/>
              <a:gdLst/>
              <a:ahLst/>
              <a:cxnLst/>
              <a:rect l="l" t="t" r="r" b="b"/>
              <a:pathLst>
                <a:path w="1625" h="1451" extrusionOk="0">
                  <a:moveTo>
                    <a:pt x="224" y="1"/>
                  </a:moveTo>
                  <a:cubicBezTo>
                    <a:pt x="156" y="1"/>
                    <a:pt x="91" y="18"/>
                    <a:pt x="28" y="66"/>
                  </a:cubicBezTo>
                  <a:cubicBezTo>
                    <a:pt x="1" y="86"/>
                    <a:pt x="2" y="126"/>
                    <a:pt x="16" y="154"/>
                  </a:cubicBezTo>
                  <a:cubicBezTo>
                    <a:pt x="88" y="295"/>
                    <a:pt x="260" y="316"/>
                    <a:pt x="342" y="443"/>
                  </a:cubicBezTo>
                  <a:cubicBezTo>
                    <a:pt x="389" y="516"/>
                    <a:pt x="395" y="612"/>
                    <a:pt x="436" y="688"/>
                  </a:cubicBezTo>
                  <a:cubicBezTo>
                    <a:pt x="476" y="759"/>
                    <a:pt x="529" y="820"/>
                    <a:pt x="570" y="891"/>
                  </a:cubicBezTo>
                  <a:cubicBezTo>
                    <a:pt x="670" y="1062"/>
                    <a:pt x="700" y="1250"/>
                    <a:pt x="875" y="1371"/>
                  </a:cubicBezTo>
                  <a:cubicBezTo>
                    <a:pt x="951" y="1424"/>
                    <a:pt x="1034" y="1450"/>
                    <a:pt x="1115" y="1450"/>
                  </a:cubicBezTo>
                  <a:cubicBezTo>
                    <a:pt x="1257" y="1450"/>
                    <a:pt x="1390" y="1370"/>
                    <a:pt x="1458" y="1219"/>
                  </a:cubicBezTo>
                  <a:cubicBezTo>
                    <a:pt x="1625" y="847"/>
                    <a:pt x="1262" y="299"/>
                    <a:pt x="917" y="144"/>
                  </a:cubicBezTo>
                  <a:cubicBezTo>
                    <a:pt x="764" y="74"/>
                    <a:pt x="583" y="74"/>
                    <a:pt x="421" y="33"/>
                  </a:cubicBezTo>
                  <a:cubicBezTo>
                    <a:pt x="353" y="15"/>
                    <a:pt x="288" y="1"/>
                    <a:pt x="224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5"/>
            <p:cNvSpPr/>
            <p:nvPr/>
          </p:nvSpPr>
          <p:spPr>
            <a:xfrm>
              <a:off x="2552100" y="2302950"/>
              <a:ext cx="14050" cy="8225"/>
            </a:xfrm>
            <a:custGeom>
              <a:avLst/>
              <a:gdLst/>
              <a:ahLst/>
              <a:cxnLst/>
              <a:rect l="l" t="t" r="r" b="b"/>
              <a:pathLst>
                <a:path w="562" h="329" extrusionOk="0">
                  <a:moveTo>
                    <a:pt x="383" y="0"/>
                  </a:moveTo>
                  <a:cubicBezTo>
                    <a:pt x="305" y="0"/>
                    <a:pt x="242" y="34"/>
                    <a:pt x="170" y="68"/>
                  </a:cubicBezTo>
                  <a:cubicBezTo>
                    <a:pt x="134" y="83"/>
                    <a:pt x="93" y="95"/>
                    <a:pt x="65" y="123"/>
                  </a:cubicBezTo>
                  <a:cubicBezTo>
                    <a:pt x="41" y="147"/>
                    <a:pt x="36" y="181"/>
                    <a:pt x="19" y="210"/>
                  </a:cubicBezTo>
                  <a:cubicBezTo>
                    <a:pt x="1" y="244"/>
                    <a:pt x="21" y="280"/>
                    <a:pt x="51" y="290"/>
                  </a:cubicBezTo>
                  <a:cubicBezTo>
                    <a:pt x="90" y="304"/>
                    <a:pt x="106" y="328"/>
                    <a:pt x="149" y="328"/>
                  </a:cubicBezTo>
                  <a:cubicBezTo>
                    <a:pt x="150" y="328"/>
                    <a:pt x="151" y="328"/>
                    <a:pt x="153" y="328"/>
                  </a:cubicBezTo>
                  <a:cubicBezTo>
                    <a:pt x="189" y="328"/>
                    <a:pt x="234" y="309"/>
                    <a:pt x="265" y="301"/>
                  </a:cubicBezTo>
                  <a:cubicBezTo>
                    <a:pt x="351" y="278"/>
                    <a:pt x="418" y="260"/>
                    <a:pt x="483" y="200"/>
                  </a:cubicBezTo>
                  <a:cubicBezTo>
                    <a:pt x="562" y="126"/>
                    <a:pt x="497" y="5"/>
                    <a:pt x="401" y="1"/>
                  </a:cubicBezTo>
                  <a:cubicBezTo>
                    <a:pt x="395" y="0"/>
                    <a:pt x="389" y="0"/>
                    <a:pt x="38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5"/>
            <p:cNvSpPr/>
            <p:nvPr/>
          </p:nvSpPr>
          <p:spPr>
            <a:xfrm>
              <a:off x="2504025" y="2355150"/>
              <a:ext cx="15325" cy="25225"/>
            </a:xfrm>
            <a:custGeom>
              <a:avLst/>
              <a:gdLst/>
              <a:ahLst/>
              <a:cxnLst/>
              <a:rect l="l" t="t" r="r" b="b"/>
              <a:pathLst>
                <a:path w="613" h="1009" extrusionOk="0">
                  <a:moveTo>
                    <a:pt x="218" y="0"/>
                  </a:moveTo>
                  <a:cubicBezTo>
                    <a:pt x="191" y="0"/>
                    <a:pt x="165" y="12"/>
                    <a:pt x="153" y="35"/>
                  </a:cubicBezTo>
                  <a:cubicBezTo>
                    <a:pt x="116" y="108"/>
                    <a:pt x="56" y="186"/>
                    <a:pt x="31" y="264"/>
                  </a:cubicBezTo>
                  <a:cubicBezTo>
                    <a:pt x="1" y="362"/>
                    <a:pt x="32" y="483"/>
                    <a:pt x="60" y="576"/>
                  </a:cubicBezTo>
                  <a:cubicBezTo>
                    <a:pt x="123" y="775"/>
                    <a:pt x="214" y="947"/>
                    <a:pt x="426" y="1003"/>
                  </a:cubicBezTo>
                  <a:cubicBezTo>
                    <a:pt x="439" y="1006"/>
                    <a:pt x="451" y="1008"/>
                    <a:pt x="463" y="1008"/>
                  </a:cubicBezTo>
                  <a:cubicBezTo>
                    <a:pt x="549" y="1008"/>
                    <a:pt x="613" y="922"/>
                    <a:pt x="594" y="834"/>
                  </a:cubicBezTo>
                  <a:cubicBezTo>
                    <a:pt x="563" y="688"/>
                    <a:pt x="476" y="586"/>
                    <a:pt x="429" y="449"/>
                  </a:cubicBezTo>
                  <a:cubicBezTo>
                    <a:pt x="408" y="389"/>
                    <a:pt x="402" y="323"/>
                    <a:pt x="379" y="264"/>
                  </a:cubicBezTo>
                  <a:cubicBezTo>
                    <a:pt x="347" y="186"/>
                    <a:pt x="302" y="140"/>
                    <a:pt x="291" y="52"/>
                  </a:cubicBezTo>
                  <a:cubicBezTo>
                    <a:pt x="285" y="18"/>
                    <a:pt x="251" y="0"/>
                    <a:pt x="21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5"/>
            <p:cNvSpPr/>
            <p:nvPr/>
          </p:nvSpPr>
          <p:spPr>
            <a:xfrm>
              <a:off x="2053900" y="2336425"/>
              <a:ext cx="12875" cy="38475"/>
            </a:xfrm>
            <a:custGeom>
              <a:avLst/>
              <a:gdLst/>
              <a:ahLst/>
              <a:cxnLst/>
              <a:rect l="l" t="t" r="r" b="b"/>
              <a:pathLst>
                <a:path w="515" h="1539" extrusionOk="0">
                  <a:moveTo>
                    <a:pt x="334" y="1"/>
                  </a:moveTo>
                  <a:cubicBezTo>
                    <a:pt x="283" y="1"/>
                    <a:pt x="230" y="34"/>
                    <a:pt x="234" y="94"/>
                  </a:cubicBezTo>
                  <a:cubicBezTo>
                    <a:pt x="264" y="553"/>
                    <a:pt x="133" y="983"/>
                    <a:pt x="19" y="1423"/>
                  </a:cubicBezTo>
                  <a:cubicBezTo>
                    <a:pt x="1" y="1494"/>
                    <a:pt x="52" y="1539"/>
                    <a:pt x="108" y="1539"/>
                  </a:cubicBezTo>
                  <a:cubicBezTo>
                    <a:pt x="139" y="1539"/>
                    <a:pt x="170" y="1525"/>
                    <a:pt x="193" y="1496"/>
                  </a:cubicBezTo>
                  <a:cubicBezTo>
                    <a:pt x="503" y="1076"/>
                    <a:pt x="514" y="566"/>
                    <a:pt x="420" y="68"/>
                  </a:cubicBezTo>
                  <a:cubicBezTo>
                    <a:pt x="413" y="22"/>
                    <a:pt x="374" y="1"/>
                    <a:pt x="334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5"/>
            <p:cNvSpPr/>
            <p:nvPr/>
          </p:nvSpPr>
          <p:spPr>
            <a:xfrm>
              <a:off x="2015650" y="2237500"/>
              <a:ext cx="71975" cy="51200"/>
            </a:xfrm>
            <a:custGeom>
              <a:avLst/>
              <a:gdLst/>
              <a:ahLst/>
              <a:cxnLst/>
              <a:rect l="l" t="t" r="r" b="b"/>
              <a:pathLst>
                <a:path w="2879" h="2048" extrusionOk="0">
                  <a:moveTo>
                    <a:pt x="357" y="1"/>
                  </a:moveTo>
                  <a:cubicBezTo>
                    <a:pt x="331" y="1"/>
                    <a:pt x="305" y="12"/>
                    <a:pt x="293" y="37"/>
                  </a:cubicBezTo>
                  <a:cubicBezTo>
                    <a:pt x="0" y="654"/>
                    <a:pt x="113" y="1161"/>
                    <a:pt x="652" y="1611"/>
                  </a:cubicBezTo>
                  <a:cubicBezTo>
                    <a:pt x="1021" y="1919"/>
                    <a:pt x="1420" y="2047"/>
                    <a:pt x="1838" y="2047"/>
                  </a:cubicBezTo>
                  <a:cubicBezTo>
                    <a:pt x="2109" y="2047"/>
                    <a:pt x="2386" y="1994"/>
                    <a:pt x="2668" y="1900"/>
                  </a:cubicBezTo>
                  <a:cubicBezTo>
                    <a:pt x="2878" y="1829"/>
                    <a:pt x="2856" y="1568"/>
                    <a:pt x="2668" y="1490"/>
                  </a:cubicBezTo>
                  <a:cubicBezTo>
                    <a:pt x="2221" y="1305"/>
                    <a:pt x="1752" y="1202"/>
                    <a:pt x="1308" y="1022"/>
                  </a:cubicBezTo>
                  <a:cubicBezTo>
                    <a:pt x="964" y="884"/>
                    <a:pt x="484" y="435"/>
                    <a:pt x="427" y="54"/>
                  </a:cubicBezTo>
                  <a:cubicBezTo>
                    <a:pt x="423" y="19"/>
                    <a:pt x="390" y="1"/>
                    <a:pt x="35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5"/>
            <p:cNvSpPr/>
            <p:nvPr/>
          </p:nvSpPr>
          <p:spPr>
            <a:xfrm>
              <a:off x="2099275" y="2268250"/>
              <a:ext cx="16775" cy="13400"/>
            </a:xfrm>
            <a:custGeom>
              <a:avLst/>
              <a:gdLst/>
              <a:ahLst/>
              <a:cxnLst/>
              <a:rect l="l" t="t" r="r" b="b"/>
              <a:pathLst>
                <a:path w="671" h="536" extrusionOk="0">
                  <a:moveTo>
                    <a:pt x="393" y="0"/>
                  </a:moveTo>
                  <a:cubicBezTo>
                    <a:pt x="221" y="0"/>
                    <a:pt x="32" y="131"/>
                    <a:pt x="7" y="296"/>
                  </a:cubicBezTo>
                  <a:cubicBezTo>
                    <a:pt x="0" y="347"/>
                    <a:pt x="2" y="411"/>
                    <a:pt x="49" y="449"/>
                  </a:cubicBezTo>
                  <a:cubicBezTo>
                    <a:pt x="122" y="507"/>
                    <a:pt x="185" y="535"/>
                    <a:pt x="262" y="535"/>
                  </a:cubicBezTo>
                  <a:cubicBezTo>
                    <a:pt x="295" y="535"/>
                    <a:pt x="330" y="530"/>
                    <a:pt x="369" y="520"/>
                  </a:cubicBezTo>
                  <a:cubicBezTo>
                    <a:pt x="500" y="486"/>
                    <a:pt x="614" y="422"/>
                    <a:pt x="648" y="283"/>
                  </a:cubicBezTo>
                  <a:cubicBezTo>
                    <a:pt x="671" y="187"/>
                    <a:pt x="632" y="98"/>
                    <a:pt x="550" y="45"/>
                  </a:cubicBezTo>
                  <a:cubicBezTo>
                    <a:pt x="503" y="14"/>
                    <a:pt x="449" y="0"/>
                    <a:pt x="39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5"/>
            <p:cNvSpPr/>
            <p:nvPr/>
          </p:nvSpPr>
          <p:spPr>
            <a:xfrm>
              <a:off x="2035025" y="2136525"/>
              <a:ext cx="20425" cy="40150"/>
            </a:xfrm>
            <a:custGeom>
              <a:avLst/>
              <a:gdLst/>
              <a:ahLst/>
              <a:cxnLst/>
              <a:rect l="l" t="t" r="r" b="b"/>
              <a:pathLst>
                <a:path w="817" h="1606" extrusionOk="0">
                  <a:moveTo>
                    <a:pt x="694" y="0"/>
                  </a:moveTo>
                  <a:cubicBezTo>
                    <a:pt x="693" y="0"/>
                    <a:pt x="691" y="0"/>
                    <a:pt x="690" y="0"/>
                  </a:cubicBezTo>
                  <a:cubicBezTo>
                    <a:pt x="1" y="34"/>
                    <a:pt x="8" y="1068"/>
                    <a:pt x="199" y="1516"/>
                  </a:cubicBezTo>
                  <a:cubicBezTo>
                    <a:pt x="226" y="1579"/>
                    <a:pt x="280" y="1605"/>
                    <a:pt x="337" y="1605"/>
                  </a:cubicBezTo>
                  <a:cubicBezTo>
                    <a:pt x="448" y="1605"/>
                    <a:pt x="571" y="1504"/>
                    <a:pt x="529" y="1377"/>
                  </a:cubicBezTo>
                  <a:cubicBezTo>
                    <a:pt x="458" y="1153"/>
                    <a:pt x="456" y="924"/>
                    <a:pt x="542" y="705"/>
                  </a:cubicBezTo>
                  <a:cubicBezTo>
                    <a:pt x="617" y="516"/>
                    <a:pt x="761" y="353"/>
                    <a:pt x="802" y="148"/>
                  </a:cubicBezTo>
                  <a:cubicBezTo>
                    <a:pt x="816" y="80"/>
                    <a:pt x="771" y="0"/>
                    <a:pt x="69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5"/>
            <p:cNvSpPr/>
            <p:nvPr/>
          </p:nvSpPr>
          <p:spPr>
            <a:xfrm>
              <a:off x="2228275" y="2158175"/>
              <a:ext cx="57950" cy="46775"/>
            </a:xfrm>
            <a:custGeom>
              <a:avLst/>
              <a:gdLst/>
              <a:ahLst/>
              <a:cxnLst/>
              <a:rect l="l" t="t" r="r" b="b"/>
              <a:pathLst>
                <a:path w="2318" h="1871" extrusionOk="0">
                  <a:moveTo>
                    <a:pt x="515" y="0"/>
                  </a:moveTo>
                  <a:cubicBezTo>
                    <a:pt x="477" y="0"/>
                    <a:pt x="439" y="14"/>
                    <a:pt x="412" y="42"/>
                  </a:cubicBezTo>
                  <a:cubicBezTo>
                    <a:pt x="0" y="472"/>
                    <a:pt x="94" y="1069"/>
                    <a:pt x="521" y="1464"/>
                  </a:cubicBezTo>
                  <a:cubicBezTo>
                    <a:pt x="762" y="1687"/>
                    <a:pt x="1172" y="1870"/>
                    <a:pt x="1547" y="1870"/>
                  </a:cubicBezTo>
                  <a:cubicBezTo>
                    <a:pt x="1836" y="1870"/>
                    <a:pt x="2103" y="1762"/>
                    <a:pt x="2255" y="1480"/>
                  </a:cubicBezTo>
                  <a:cubicBezTo>
                    <a:pt x="2318" y="1362"/>
                    <a:pt x="2298" y="1231"/>
                    <a:pt x="2211" y="1133"/>
                  </a:cubicBezTo>
                  <a:cubicBezTo>
                    <a:pt x="1956" y="854"/>
                    <a:pt x="1538" y="857"/>
                    <a:pt x="1207" y="734"/>
                  </a:cubicBezTo>
                  <a:cubicBezTo>
                    <a:pt x="982" y="650"/>
                    <a:pt x="709" y="343"/>
                    <a:pt x="661" y="108"/>
                  </a:cubicBezTo>
                  <a:cubicBezTo>
                    <a:pt x="646" y="39"/>
                    <a:pt x="580" y="0"/>
                    <a:pt x="51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5"/>
            <p:cNvSpPr/>
            <p:nvPr/>
          </p:nvSpPr>
          <p:spPr>
            <a:xfrm>
              <a:off x="2323425" y="2168200"/>
              <a:ext cx="36725" cy="31825"/>
            </a:xfrm>
            <a:custGeom>
              <a:avLst/>
              <a:gdLst/>
              <a:ahLst/>
              <a:cxnLst/>
              <a:rect l="l" t="t" r="r" b="b"/>
              <a:pathLst>
                <a:path w="1469" h="1273" extrusionOk="0">
                  <a:moveTo>
                    <a:pt x="222" y="1"/>
                  </a:moveTo>
                  <a:cubicBezTo>
                    <a:pt x="110" y="1"/>
                    <a:pt x="23" y="109"/>
                    <a:pt x="15" y="216"/>
                  </a:cubicBezTo>
                  <a:cubicBezTo>
                    <a:pt x="1" y="399"/>
                    <a:pt x="6" y="531"/>
                    <a:pt x="122" y="683"/>
                  </a:cubicBezTo>
                  <a:cubicBezTo>
                    <a:pt x="213" y="804"/>
                    <a:pt x="310" y="917"/>
                    <a:pt x="423" y="1015"/>
                  </a:cubicBezTo>
                  <a:cubicBezTo>
                    <a:pt x="590" y="1158"/>
                    <a:pt x="811" y="1272"/>
                    <a:pt x="1026" y="1272"/>
                  </a:cubicBezTo>
                  <a:cubicBezTo>
                    <a:pt x="1149" y="1272"/>
                    <a:pt x="1271" y="1234"/>
                    <a:pt x="1379" y="1142"/>
                  </a:cubicBezTo>
                  <a:cubicBezTo>
                    <a:pt x="1450" y="1081"/>
                    <a:pt x="1468" y="971"/>
                    <a:pt x="1447" y="883"/>
                  </a:cubicBezTo>
                  <a:cubicBezTo>
                    <a:pt x="1384" y="625"/>
                    <a:pt x="1114" y="477"/>
                    <a:pt x="896" y="355"/>
                  </a:cubicBezTo>
                  <a:cubicBezTo>
                    <a:pt x="801" y="302"/>
                    <a:pt x="722" y="241"/>
                    <a:pt x="643" y="171"/>
                  </a:cubicBezTo>
                  <a:cubicBezTo>
                    <a:pt x="523" y="68"/>
                    <a:pt x="422" y="61"/>
                    <a:pt x="284" y="12"/>
                  </a:cubicBezTo>
                  <a:cubicBezTo>
                    <a:pt x="263" y="4"/>
                    <a:pt x="242" y="1"/>
                    <a:pt x="22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5"/>
            <p:cNvSpPr/>
            <p:nvPr/>
          </p:nvSpPr>
          <p:spPr>
            <a:xfrm>
              <a:off x="2224500" y="2238175"/>
              <a:ext cx="80200" cy="25475"/>
            </a:xfrm>
            <a:custGeom>
              <a:avLst/>
              <a:gdLst/>
              <a:ahLst/>
              <a:cxnLst/>
              <a:rect l="l" t="t" r="r" b="b"/>
              <a:pathLst>
                <a:path w="3208" h="1019" extrusionOk="0">
                  <a:moveTo>
                    <a:pt x="2913" y="0"/>
                  </a:moveTo>
                  <a:cubicBezTo>
                    <a:pt x="2893" y="0"/>
                    <a:pt x="2872" y="3"/>
                    <a:pt x="2850" y="8"/>
                  </a:cubicBezTo>
                  <a:cubicBezTo>
                    <a:pt x="1936" y="226"/>
                    <a:pt x="1012" y="445"/>
                    <a:pt x="96" y="674"/>
                  </a:cubicBezTo>
                  <a:cubicBezTo>
                    <a:pt x="0" y="699"/>
                    <a:pt x="9" y="831"/>
                    <a:pt x="96" y="858"/>
                  </a:cubicBezTo>
                  <a:cubicBezTo>
                    <a:pt x="428" y="966"/>
                    <a:pt x="768" y="1019"/>
                    <a:pt x="1106" y="1019"/>
                  </a:cubicBezTo>
                  <a:cubicBezTo>
                    <a:pt x="1787" y="1019"/>
                    <a:pt x="2456" y="806"/>
                    <a:pt x="3021" y="414"/>
                  </a:cubicBezTo>
                  <a:cubicBezTo>
                    <a:pt x="3207" y="285"/>
                    <a:pt x="3123" y="0"/>
                    <a:pt x="291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5"/>
            <p:cNvSpPr/>
            <p:nvPr/>
          </p:nvSpPr>
          <p:spPr>
            <a:xfrm>
              <a:off x="2312025" y="2226075"/>
              <a:ext cx="18325" cy="14175"/>
            </a:xfrm>
            <a:custGeom>
              <a:avLst/>
              <a:gdLst/>
              <a:ahLst/>
              <a:cxnLst/>
              <a:rect l="l" t="t" r="r" b="b"/>
              <a:pathLst>
                <a:path w="733" h="567" extrusionOk="0">
                  <a:moveTo>
                    <a:pt x="487" y="1"/>
                  </a:moveTo>
                  <a:cubicBezTo>
                    <a:pt x="467" y="1"/>
                    <a:pt x="446" y="4"/>
                    <a:pt x="427" y="12"/>
                  </a:cubicBezTo>
                  <a:cubicBezTo>
                    <a:pt x="294" y="68"/>
                    <a:pt x="115" y="146"/>
                    <a:pt x="54" y="286"/>
                  </a:cubicBezTo>
                  <a:cubicBezTo>
                    <a:pt x="0" y="416"/>
                    <a:pt x="77" y="567"/>
                    <a:pt x="217" y="567"/>
                  </a:cubicBezTo>
                  <a:cubicBezTo>
                    <a:pt x="233" y="567"/>
                    <a:pt x="250" y="565"/>
                    <a:pt x="267" y="560"/>
                  </a:cubicBezTo>
                  <a:cubicBezTo>
                    <a:pt x="367" y="538"/>
                    <a:pt x="445" y="468"/>
                    <a:pt x="545" y="442"/>
                  </a:cubicBezTo>
                  <a:cubicBezTo>
                    <a:pt x="662" y="411"/>
                    <a:pt x="733" y="283"/>
                    <a:pt x="700" y="168"/>
                  </a:cubicBezTo>
                  <a:cubicBezTo>
                    <a:pt x="677" y="81"/>
                    <a:pt x="582" y="1"/>
                    <a:pt x="48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5"/>
            <p:cNvSpPr/>
            <p:nvPr/>
          </p:nvSpPr>
          <p:spPr>
            <a:xfrm>
              <a:off x="2355275" y="2244375"/>
              <a:ext cx="59275" cy="27350"/>
            </a:xfrm>
            <a:custGeom>
              <a:avLst/>
              <a:gdLst/>
              <a:ahLst/>
              <a:cxnLst/>
              <a:rect l="l" t="t" r="r" b="b"/>
              <a:pathLst>
                <a:path w="2371" h="1094" extrusionOk="0">
                  <a:moveTo>
                    <a:pt x="2070" y="0"/>
                  </a:moveTo>
                  <a:cubicBezTo>
                    <a:pt x="2066" y="0"/>
                    <a:pt x="2063" y="1"/>
                    <a:pt x="2059" y="1"/>
                  </a:cubicBezTo>
                  <a:cubicBezTo>
                    <a:pt x="1722" y="21"/>
                    <a:pt x="1396" y="106"/>
                    <a:pt x="1055" y="126"/>
                  </a:cubicBezTo>
                  <a:cubicBezTo>
                    <a:pt x="1034" y="127"/>
                    <a:pt x="1013" y="128"/>
                    <a:pt x="991" y="128"/>
                  </a:cubicBezTo>
                  <a:cubicBezTo>
                    <a:pt x="853" y="128"/>
                    <a:pt x="714" y="107"/>
                    <a:pt x="577" y="100"/>
                  </a:cubicBezTo>
                  <a:cubicBezTo>
                    <a:pt x="557" y="99"/>
                    <a:pt x="538" y="99"/>
                    <a:pt x="520" y="99"/>
                  </a:cubicBezTo>
                  <a:cubicBezTo>
                    <a:pt x="355" y="99"/>
                    <a:pt x="268" y="138"/>
                    <a:pt x="103" y="200"/>
                  </a:cubicBezTo>
                  <a:cubicBezTo>
                    <a:pt x="52" y="220"/>
                    <a:pt x="1" y="268"/>
                    <a:pt x="3" y="332"/>
                  </a:cubicBezTo>
                  <a:cubicBezTo>
                    <a:pt x="39" y="895"/>
                    <a:pt x="556" y="1073"/>
                    <a:pt x="1057" y="1093"/>
                  </a:cubicBezTo>
                  <a:cubicBezTo>
                    <a:pt x="1080" y="1093"/>
                    <a:pt x="1103" y="1094"/>
                    <a:pt x="1125" y="1094"/>
                  </a:cubicBezTo>
                  <a:cubicBezTo>
                    <a:pt x="1648" y="1094"/>
                    <a:pt x="2132" y="844"/>
                    <a:pt x="2315" y="337"/>
                  </a:cubicBezTo>
                  <a:cubicBezTo>
                    <a:pt x="2371" y="182"/>
                    <a:pt x="2229" y="0"/>
                    <a:pt x="207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5"/>
            <p:cNvSpPr/>
            <p:nvPr/>
          </p:nvSpPr>
          <p:spPr>
            <a:xfrm>
              <a:off x="2470925" y="2263000"/>
              <a:ext cx="53050" cy="43650"/>
            </a:xfrm>
            <a:custGeom>
              <a:avLst/>
              <a:gdLst/>
              <a:ahLst/>
              <a:cxnLst/>
              <a:rect l="l" t="t" r="r" b="b"/>
              <a:pathLst>
                <a:path w="2122" h="1746" extrusionOk="0">
                  <a:moveTo>
                    <a:pt x="404" y="0"/>
                  </a:moveTo>
                  <a:cubicBezTo>
                    <a:pt x="267" y="0"/>
                    <a:pt x="144" y="42"/>
                    <a:pt x="56" y="150"/>
                  </a:cubicBezTo>
                  <a:cubicBezTo>
                    <a:pt x="28" y="184"/>
                    <a:pt x="1" y="235"/>
                    <a:pt x="21" y="283"/>
                  </a:cubicBezTo>
                  <a:cubicBezTo>
                    <a:pt x="156" y="607"/>
                    <a:pt x="606" y="656"/>
                    <a:pt x="875" y="840"/>
                  </a:cubicBezTo>
                  <a:cubicBezTo>
                    <a:pt x="1219" y="1075"/>
                    <a:pt x="1441" y="1439"/>
                    <a:pt x="1769" y="1696"/>
                  </a:cubicBezTo>
                  <a:cubicBezTo>
                    <a:pt x="1812" y="1729"/>
                    <a:pt x="1861" y="1745"/>
                    <a:pt x="1908" y="1745"/>
                  </a:cubicBezTo>
                  <a:cubicBezTo>
                    <a:pt x="2003" y="1745"/>
                    <a:pt x="2089" y="1679"/>
                    <a:pt x="2095" y="1560"/>
                  </a:cubicBezTo>
                  <a:cubicBezTo>
                    <a:pt x="2122" y="1024"/>
                    <a:pt x="1743" y="642"/>
                    <a:pt x="1325" y="365"/>
                  </a:cubicBezTo>
                  <a:cubicBezTo>
                    <a:pt x="1121" y="229"/>
                    <a:pt x="724" y="0"/>
                    <a:pt x="40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5"/>
            <p:cNvSpPr/>
            <p:nvPr/>
          </p:nvSpPr>
          <p:spPr>
            <a:xfrm>
              <a:off x="2096250" y="2317375"/>
              <a:ext cx="125075" cy="66250"/>
            </a:xfrm>
            <a:custGeom>
              <a:avLst/>
              <a:gdLst/>
              <a:ahLst/>
              <a:cxnLst/>
              <a:rect l="l" t="t" r="r" b="b"/>
              <a:pathLst>
                <a:path w="5003" h="2650" extrusionOk="0">
                  <a:moveTo>
                    <a:pt x="3790" y="1"/>
                  </a:moveTo>
                  <a:cubicBezTo>
                    <a:pt x="3641" y="1"/>
                    <a:pt x="3457" y="39"/>
                    <a:pt x="3368" y="51"/>
                  </a:cubicBezTo>
                  <a:cubicBezTo>
                    <a:pt x="2950" y="110"/>
                    <a:pt x="2547" y="251"/>
                    <a:pt x="2157" y="410"/>
                  </a:cubicBezTo>
                  <a:cubicBezTo>
                    <a:pt x="1239" y="787"/>
                    <a:pt x="521" y="1414"/>
                    <a:pt x="138" y="2254"/>
                  </a:cubicBezTo>
                  <a:cubicBezTo>
                    <a:pt x="1" y="2555"/>
                    <a:pt x="128" y="2650"/>
                    <a:pt x="311" y="2650"/>
                  </a:cubicBezTo>
                  <a:cubicBezTo>
                    <a:pt x="405" y="2650"/>
                    <a:pt x="513" y="2625"/>
                    <a:pt x="608" y="2591"/>
                  </a:cubicBezTo>
                  <a:cubicBezTo>
                    <a:pt x="665" y="2571"/>
                    <a:pt x="719" y="2545"/>
                    <a:pt x="762" y="2523"/>
                  </a:cubicBezTo>
                  <a:cubicBezTo>
                    <a:pt x="1102" y="2329"/>
                    <a:pt x="1397" y="2066"/>
                    <a:pt x="1757" y="1903"/>
                  </a:cubicBezTo>
                  <a:cubicBezTo>
                    <a:pt x="2165" y="1718"/>
                    <a:pt x="2693" y="1592"/>
                    <a:pt x="3148" y="1536"/>
                  </a:cubicBezTo>
                  <a:cubicBezTo>
                    <a:pt x="3234" y="1526"/>
                    <a:pt x="3330" y="1523"/>
                    <a:pt x="3431" y="1523"/>
                  </a:cubicBezTo>
                  <a:cubicBezTo>
                    <a:pt x="3538" y="1523"/>
                    <a:pt x="3650" y="1526"/>
                    <a:pt x="3763" y="1526"/>
                  </a:cubicBezTo>
                  <a:cubicBezTo>
                    <a:pt x="4077" y="1526"/>
                    <a:pt x="4394" y="1503"/>
                    <a:pt x="4598" y="1327"/>
                  </a:cubicBezTo>
                  <a:cubicBezTo>
                    <a:pt x="5002" y="978"/>
                    <a:pt x="4921" y="145"/>
                    <a:pt x="4301" y="84"/>
                  </a:cubicBezTo>
                  <a:cubicBezTo>
                    <a:pt x="4281" y="203"/>
                    <a:pt x="4139" y="549"/>
                    <a:pt x="4166" y="651"/>
                  </a:cubicBezTo>
                  <a:lnTo>
                    <a:pt x="4166" y="651"/>
                  </a:lnTo>
                  <a:cubicBezTo>
                    <a:pt x="4128" y="514"/>
                    <a:pt x="4084" y="122"/>
                    <a:pt x="3970" y="39"/>
                  </a:cubicBezTo>
                  <a:cubicBezTo>
                    <a:pt x="3931" y="10"/>
                    <a:pt x="3865" y="1"/>
                    <a:pt x="379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5"/>
            <p:cNvSpPr/>
            <p:nvPr/>
          </p:nvSpPr>
          <p:spPr>
            <a:xfrm>
              <a:off x="2096250" y="2317375"/>
              <a:ext cx="125075" cy="66250"/>
            </a:xfrm>
            <a:custGeom>
              <a:avLst/>
              <a:gdLst/>
              <a:ahLst/>
              <a:cxnLst/>
              <a:rect l="l" t="t" r="r" b="b"/>
              <a:pathLst>
                <a:path w="5003" h="2650" extrusionOk="0">
                  <a:moveTo>
                    <a:pt x="3790" y="1"/>
                  </a:moveTo>
                  <a:cubicBezTo>
                    <a:pt x="3641" y="1"/>
                    <a:pt x="3457" y="39"/>
                    <a:pt x="3368" y="51"/>
                  </a:cubicBezTo>
                  <a:cubicBezTo>
                    <a:pt x="2950" y="110"/>
                    <a:pt x="2547" y="251"/>
                    <a:pt x="2157" y="410"/>
                  </a:cubicBezTo>
                  <a:cubicBezTo>
                    <a:pt x="1239" y="787"/>
                    <a:pt x="521" y="1414"/>
                    <a:pt x="138" y="2254"/>
                  </a:cubicBezTo>
                  <a:cubicBezTo>
                    <a:pt x="1" y="2555"/>
                    <a:pt x="128" y="2650"/>
                    <a:pt x="311" y="2650"/>
                  </a:cubicBezTo>
                  <a:cubicBezTo>
                    <a:pt x="405" y="2650"/>
                    <a:pt x="513" y="2625"/>
                    <a:pt x="608" y="2591"/>
                  </a:cubicBezTo>
                  <a:cubicBezTo>
                    <a:pt x="665" y="2571"/>
                    <a:pt x="719" y="2545"/>
                    <a:pt x="762" y="2523"/>
                  </a:cubicBezTo>
                  <a:cubicBezTo>
                    <a:pt x="1102" y="2329"/>
                    <a:pt x="1397" y="2066"/>
                    <a:pt x="1757" y="1903"/>
                  </a:cubicBezTo>
                  <a:cubicBezTo>
                    <a:pt x="2165" y="1718"/>
                    <a:pt x="2693" y="1592"/>
                    <a:pt x="3148" y="1536"/>
                  </a:cubicBezTo>
                  <a:cubicBezTo>
                    <a:pt x="3234" y="1526"/>
                    <a:pt x="3330" y="1523"/>
                    <a:pt x="3431" y="1523"/>
                  </a:cubicBezTo>
                  <a:cubicBezTo>
                    <a:pt x="3538" y="1523"/>
                    <a:pt x="3650" y="1526"/>
                    <a:pt x="3763" y="1526"/>
                  </a:cubicBezTo>
                  <a:cubicBezTo>
                    <a:pt x="4077" y="1526"/>
                    <a:pt x="4394" y="1503"/>
                    <a:pt x="4598" y="1327"/>
                  </a:cubicBezTo>
                  <a:cubicBezTo>
                    <a:pt x="5002" y="978"/>
                    <a:pt x="4921" y="145"/>
                    <a:pt x="4301" y="84"/>
                  </a:cubicBezTo>
                  <a:cubicBezTo>
                    <a:pt x="4281" y="203"/>
                    <a:pt x="4139" y="549"/>
                    <a:pt x="4166" y="651"/>
                  </a:cubicBezTo>
                  <a:lnTo>
                    <a:pt x="4166" y="651"/>
                  </a:lnTo>
                  <a:cubicBezTo>
                    <a:pt x="4128" y="514"/>
                    <a:pt x="4084" y="122"/>
                    <a:pt x="3970" y="39"/>
                  </a:cubicBezTo>
                  <a:cubicBezTo>
                    <a:pt x="3931" y="10"/>
                    <a:pt x="3865" y="1"/>
                    <a:pt x="379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5"/>
            <p:cNvSpPr/>
            <p:nvPr/>
          </p:nvSpPr>
          <p:spPr>
            <a:xfrm>
              <a:off x="2111300" y="2319225"/>
              <a:ext cx="94925" cy="59200"/>
            </a:xfrm>
            <a:custGeom>
              <a:avLst/>
              <a:gdLst/>
              <a:ahLst/>
              <a:cxnLst/>
              <a:rect l="l" t="t" r="r" b="b"/>
              <a:pathLst>
                <a:path w="3797" h="2368" extrusionOk="0">
                  <a:moveTo>
                    <a:pt x="2635" y="0"/>
                  </a:moveTo>
                  <a:cubicBezTo>
                    <a:pt x="2604" y="6"/>
                    <a:pt x="2573" y="12"/>
                    <a:pt x="2543" y="19"/>
                  </a:cubicBezTo>
                  <a:cubicBezTo>
                    <a:pt x="2521" y="249"/>
                    <a:pt x="2504" y="503"/>
                    <a:pt x="2504" y="503"/>
                  </a:cubicBezTo>
                  <a:cubicBezTo>
                    <a:pt x="2504" y="503"/>
                    <a:pt x="2514" y="1367"/>
                    <a:pt x="2553" y="1367"/>
                  </a:cubicBezTo>
                  <a:cubicBezTo>
                    <a:pt x="2553" y="1367"/>
                    <a:pt x="2553" y="1367"/>
                    <a:pt x="2553" y="1367"/>
                  </a:cubicBezTo>
                  <a:cubicBezTo>
                    <a:pt x="2591" y="1367"/>
                    <a:pt x="2645" y="506"/>
                    <a:pt x="2645" y="506"/>
                  </a:cubicBezTo>
                  <a:cubicBezTo>
                    <a:pt x="2645" y="506"/>
                    <a:pt x="2644" y="239"/>
                    <a:pt x="2635" y="0"/>
                  </a:cubicBezTo>
                  <a:close/>
                  <a:moveTo>
                    <a:pt x="3699" y="9"/>
                  </a:moveTo>
                  <a:cubicBezTo>
                    <a:pt x="3691" y="51"/>
                    <a:pt x="3670" y="120"/>
                    <a:pt x="3647" y="194"/>
                  </a:cubicBezTo>
                  <a:cubicBezTo>
                    <a:pt x="3677" y="494"/>
                    <a:pt x="3652" y="767"/>
                    <a:pt x="3652" y="767"/>
                  </a:cubicBezTo>
                  <a:cubicBezTo>
                    <a:pt x="3652" y="767"/>
                    <a:pt x="3640" y="1108"/>
                    <a:pt x="3515" y="1422"/>
                  </a:cubicBezTo>
                  <a:cubicBezTo>
                    <a:pt x="3514" y="1425"/>
                    <a:pt x="3512" y="1431"/>
                    <a:pt x="3511" y="1435"/>
                  </a:cubicBezTo>
                  <a:cubicBezTo>
                    <a:pt x="3551" y="1429"/>
                    <a:pt x="3589" y="1422"/>
                    <a:pt x="3627" y="1414"/>
                  </a:cubicBezTo>
                  <a:cubicBezTo>
                    <a:pt x="3764" y="1103"/>
                    <a:pt x="3791" y="776"/>
                    <a:pt x="3791" y="776"/>
                  </a:cubicBezTo>
                  <a:cubicBezTo>
                    <a:pt x="3791" y="776"/>
                    <a:pt x="3797" y="688"/>
                    <a:pt x="3794" y="554"/>
                  </a:cubicBezTo>
                  <a:cubicBezTo>
                    <a:pt x="3790" y="420"/>
                    <a:pt x="3770" y="245"/>
                    <a:pt x="3734" y="73"/>
                  </a:cubicBezTo>
                  <a:cubicBezTo>
                    <a:pt x="3731" y="53"/>
                    <a:pt x="3726" y="32"/>
                    <a:pt x="3720" y="13"/>
                  </a:cubicBezTo>
                  <a:cubicBezTo>
                    <a:pt x="3713" y="12"/>
                    <a:pt x="3706" y="9"/>
                    <a:pt x="3699" y="9"/>
                  </a:cubicBezTo>
                  <a:close/>
                  <a:moveTo>
                    <a:pt x="2315" y="73"/>
                  </a:moveTo>
                  <a:cubicBezTo>
                    <a:pt x="2281" y="83"/>
                    <a:pt x="2247" y="91"/>
                    <a:pt x="2211" y="103"/>
                  </a:cubicBezTo>
                  <a:cubicBezTo>
                    <a:pt x="2164" y="343"/>
                    <a:pt x="2144" y="587"/>
                    <a:pt x="2144" y="587"/>
                  </a:cubicBezTo>
                  <a:cubicBezTo>
                    <a:pt x="2144" y="587"/>
                    <a:pt x="2137" y="833"/>
                    <a:pt x="2158" y="1076"/>
                  </a:cubicBezTo>
                  <a:cubicBezTo>
                    <a:pt x="2173" y="1259"/>
                    <a:pt x="2201" y="1436"/>
                    <a:pt x="2222" y="1515"/>
                  </a:cubicBezTo>
                  <a:cubicBezTo>
                    <a:pt x="2232" y="1512"/>
                    <a:pt x="2242" y="1510"/>
                    <a:pt x="2252" y="1509"/>
                  </a:cubicBezTo>
                  <a:cubicBezTo>
                    <a:pt x="2258" y="1427"/>
                    <a:pt x="2254" y="1249"/>
                    <a:pt x="2259" y="1073"/>
                  </a:cubicBezTo>
                  <a:cubicBezTo>
                    <a:pt x="2265" y="833"/>
                    <a:pt x="2286" y="594"/>
                    <a:pt x="2286" y="594"/>
                  </a:cubicBezTo>
                  <a:cubicBezTo>
                    <a:pt x="2286" y="594"/>
                    <a:pt x="2289" y="355"/>
                    <a:pt x="2311" y="116"/>
                  </a:cubicBezTo>
                  <a:cubicBezTo>
                    <a:pt x="2314" y="101"/>
                    <a:pt x="2314" y="87"/>
                    <a:pt x="2315" y="73"/>
                  </a:cubicBezTo>
                  <a:close/>
                  <a:moveTo>
                    <a:pt x="1795" y="242"/>
                  </a:moveTo>
                  <a:cubicBezTo>
                    <a:pt x="1756" y="256"/>
                    <a:pt x="1717" y="272"/>
                    <a:pt x="1677" y="289"/>
                  </a:cubicBezTo>
                  <a:cubicBezTo>
                    <a:pt x="1620" y="521"/>
                    <a:pt x="1612" y="742"/>
                    <a:pt x="1612" y="742"/>
                  </a:cubicBezTo>
                  <a:cubicBezTo>
                    <a:pt x="1612" y="742"/>
                    <a:pt x="1612" y="1019"/>
                    <a:pt x="1677" y="1286"/>
                  </a:cubicBezTo>
                  <a:cubicBezTo>
                    <a:pt x="1706" y="1408"/>
                    <a:pt x="1747" y="1522"/>
                    <a:pt x="1785" y="1613"/>
                  </a:cubicBezTo>
                  <a:cubicBezTo>
                    <a:pt x="1805" y="1607"/>
                    <a:pt x="1824" y="1602"/>
                    <a:pt x="1842" y="1596"/>
                  </a:cubicBezTo>
                  <a:cubicBezTo>
                    <a:pt x="1820" y="1502"/>
                    <a:pt x="1794" y="1384"/>
                    <a:pt x="1777" y="1266"/>
                  </a:cubicBezTo>
                  <a:cubicBezTo>
                    <a:pt x="1738" y="1005"/>
                    <a:pt x="1754" y="743"/>
                    <a:pt x="1754" y="743"/>
                  </a:cubicBezTo>
                  <a:cubicBezTo>
                    <a:pt x="1754" y="743"/>
                    <a:pt x="1750" y="494"/>
                    <a:pt x="1795" y="242"/>
                  </a:cubicBezTo>
                  <a:close/>
                  <a:moveTo>
                    <a:pt x="634" y="849"/>
                  </a:moveTo>
                  <a:lnTo>
                    <a:pt x="634" y="849"/>
                  </a:lnTo>
                  <a:cubicBezTo>
                    <a:pt x="595" y="876"/>
                    <a:pt x="563" y="906"/>
                    <a:pt x="527" y="934"/>
                  </a:cubicBezTo>
                  <a:cubicBezTo>
                    <a:pt x="527" y="938"/>
                    <a:pt x="524" y="941"/>
                    <a:pt x="524" y="945"/>
                  </a:cubicBezTo>
                  <a:cubicBezTo>
                    <a:pt x="484" y="1165"/>
                    <a:pt x="501" y="1390"/>
                    <a:pt x="501" y="1390"/>
                  </a:cubicBezTo>
                  <a:cubicBezTo>
                    <a:pt x="501" y="1390"/>
                    <a:pt x="531" y="1614"/>
                    <a:pt x="620" y="1821"/>
                  </a:cubicBezTo>
                  <a:cubicBezTo>
                    <a:pt x="657" y="1913"/>
                    <a:pt x="705" y="1999"/>
                    <a:pt x="748" y="2064"/>
                  </a:cubicBezTo>
                  <a:cubicBezTo>
                    <a:pt x="765" y="2054"/>
                    <a:pt x="780" y="2041"/>
                    <a:pt x="799" y="2030"/>
                  </a:cubicBezTo>
                  <a:cubicBezTo>
                    <a:pt x="771" y="1962"/>
                    <a:pt x="738" y="1876"/>
                    <a:pt x="714" y="1788"/>
                  </a:cubicBezTo>
                  <a:cubicBezTo>
                    <a:pt x="654" y="1586"/>
                    <a:pt x="642" y="1375"/>
                    <a:pt x="642" y="1375"/>
                  </a:cubicBezTo>
                  <a:cubicBezTo>
                    <a:pt x="642" y="1375"/>
                    <a:pt x="611" y="1167"/>
                    <a:pt x="624" y="955"/>
                  </a:cubicBezTo>
                  <a:cubicBezTo>
                    <a:pt x="627" y="920"/>
                    <a:pt x="630" y="884"/>
                    <a:pt x="634" y="849"/>
                  </a:cubicBezTo>
                  <a:close/>
                  <a:moveTo>
                    <a:pt x="102" y="1325"/>
                  </a:moveTo>
                  <a:cubicBezTo>
                    <a:pt x="66" y="1365"/>
                    <a:pt x="33" y="1408"/>
                    <a:pt x="0" y="1451"/>
                  </a:cubicBezTo>
                  <a:cubicBezTo>
                    <a:pt x="2" y="1606"/>
                    <a:pt x="23" y="1735"/>
                    <a:pt x="23" y="1735"/>
                  </a:cubicBezTo>
                  <a:cubicBezTo>
                    <a:pt x="23" y="1735"/>
                    <a:pt x="67" y="1933"/>
                    <a:pt x="151" y="2114"/>
                  </a:cubicBezTo>
                  <a:cubicBezTo>
                    <a:pt x="195" y="2214"/>
                    <a:pt x="250" y="2305"/>
                    <a:pt x="294" y="2367"/>
                  </a:cubicBezTo>
                  <a:cubicBezTo>
                    <a:pt x="308" y="2357"/>
                    <a:pt x="322" y="2349"/>
                    <a:pt x="338" y="2340"/>
                  </a:cubicBezTo>
                  <a:cubicBezTo>
                    <a:pt x="309" y="2269"/>
                    <a:pt x="272" y="2175"/>
                    <a:pt x="244" y="2077"/>
                  </a:cubicBezTo>
                  <a:cubicBezTo>
                    <a:pt x="187" y="1895"/>
                    <a:pt x="160" y="1707"/>
                    <a:pt x="160" y="1707"/>
                  </a:cubicBezTo>
                  <a:cubicBezTo>
                    <a:pt x="160" y="1707"/>
                    <a:pt x="113" y="1523"/>
                    <a:pt x="102" y="1333"/>
                  </a:cubicBezTo>
                  <a:lnTo>
                    <a:pt x="102" y="1325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5"/>
            <p:cNvSpPr/>
            <p:nvPr/>
          </p:nvSpPr>
          <p:spPr>
            <a:xfrm>
              <a:off x="2096225" y="2327250"/>
              <a:ext cx="122900" cy="56375"/>
            </a:xfrm>
            <a:custGeom>
              <a:avLst/>
              <a:gdLst/>
              <a:ahLst/>
              <a:cxnLst/>
              <a:rect l="l" t="t" r="r" b="b"/>
              <a:pathLst>
                <a:path w="4916" h="2255" extrusionOk="0">
                  <a:moveTo>
                    <a:pt x="4764" y="1"/>
                  </a:moveTo>
                  <a:cubicBezTo>
                    <a:pt x="4692" y="391"/>
                    <a:pt x="4240" y="647"/>
                    <a:pt x="3663" y="647"/>
                  </a:cubicBezTo>
                  <a:cubicBezTo>
                    <a:pt x="3622" y="647"/>
                    <a:pt x="3580" y="646"/>
                    <a:pt x="3537" y="643"/>
                  </a:cubicBezTo>
                  <a:cubicBezTo>
                    <a:pt x="3509" y="641"/>
                    <a:pt x="3480" y="640"/>
                    <a:pt x="3451" y="640"/>
                  </a:cubicBezTo>
                  <a:cubicBezTo>
                    <a:pt x="2682" y="640"/>
                    <a:pt x="1791" y="1260"/>
                    <a:pt x="978" y="1476"/>
                  </a:cubicBezTo>
                  <a:cubicBezTo>
                    <a:pt x="908" y="1495"/>
                    <a:pt x="848" y="1503"/>
                    <a:pt x="798" y="1503"/>
                  </a:cubicBezTo>
                  <a:cubicBezTo>
                    <a:pt x="595" y="1503"/>
                    <a:pt x="541" y="1363"/>
                    <a:pt x="555" y="1185"/>
                  </a:cubicBezTo>
                  <a:lnTo>
                    <a:pt x="555" y="1185"/>
                  </a:lnTo>
                  <a:cubicBezTo>
                    <a:pt x="391" y="1392"/>
                    <a:pt x="249" y="1615"/>
                    <a:pt x="138" y="1859"/>
                  </a:cubicBezTo>
                  <a:cubicBezTo>
                    <a:pt x="0" y="2161"/>
                    <a:pt x="127" y="2255"/>
                    <a:pt x="311" y="2255"/>
                  </a:cubicBezTo>
                  <a:cubicBezTo>
                    <a:pt x="405" y="2255"/>
                    <a:pt x="512" y="2231"/>
                    <a:pt x="608" y="2197"/>
                  </a:cubicBezTo>
                  <a:cubicBezTo>
                    <a:pt x="665" y="2176"/>
                    <a:pt x="719" y="2152"/>
                    <a:pt x="761" y="2129"/>
                  </a:cubicBezTo>
                  <a:cubicBezTo>
                    <a:pt x="1103" y="1934"/>
                    <a:pt x="1396" y="1671"/>
                    <a:pt x="1756" y="1508"/>
                  </a:cubicBezTo>
                  <a:cubicBezTo>
                    <a:pt x="2165" y="1323"/>
                    <a:pt x="2693" y="1197"/>
                    <a:pt x="3147" y="1141"/>
                  </a:cubicBezTo>
                  <a:cubicBezTo>
                    <a:pt x="3233" y="1131"/>
                    <a:pt x="3329" y="1128"/>
                    <a:pt x="3430" y="1128"/>
                  </a:cubicBezTo>
                  <a:cubicBezTo>
                    <a:pt x="3537" y="1128"/>
                    <a:pt x="3649" y="1131"/>
                    <a:pt x="3762" y="1131"/>
                  </a:cubicBezTo>
                  <a:cubicBezTo>
                    <a:pt x="4076" y="1131"/>
                    <a:pt x="4393" y="1108"/>
                    <a:pt x="4598" y="932"/>
                  </a:cubicBezTo>
                  <a:cubicBezTo>
                    <a:pt x="4855" y="710"/>
                    <a:pt x="4915" y="291"/>
                    <a:pt x="4764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5"/>
            <p:cNvSpPr/>
            <p:nvPr/>
          </p:nvSpPr>
          <p:spPr>
            <a:xfrm>
              <a:off x="2357050" y="2313400"/>
              <a:ext cx="123050" cy="69900"/>
            </a:xfrm>
            <a:custGeom>
              <a:avLst/>
              <a:gdLst/>
              <a:ahLst/>
              <a:cxnLst/>
              <a:rect l="l" t="t" r="r" b="b"/>
              <a:pathLst>
                <a:path w="4922" h="2796" extrusionOk="0">
                  <a:moveTo>
                    <a:pt x="1223" y="0"/>
                  </a:moveTo>
                  <a:cubicBezTo>
                    <a:pt x="1162" y="0"/>
                    <a:pt x="1109" y="9"/>
                    <a:pt x="1074" y="31"/>
                  </a:cubicBezTo>
                  <a:cubicBezTo>
                    <a:pt x="956" y="109"/>
                    <a:pt x="896" y="504"/>
                    <a:pt x="849" y="637"/>
                  </a:cubicBezTo>
                  <a:cubicBezTo>
                    <a:pt x="882" y="539"/>
                    <a:pt x="754" y="182"/>
                    <a:pt x="740" y="62"/>
                  </a:cubicBezTo>
                  <a:cubicBezTo>
                    <a:pt x="117" y="97"/>
                    <a:pt x="1" y="924"/>
                    <a:pt x="391" y="1291"/>
                  </a:cubicBezTo>
                  <a:cubicBezTo>
                    <a:pt x="722" y="1604"/>
                    <a:pt x="1403" y="1492"/>
                    <a:pt x="1830" y="1563"/>
                  </a:cubicBezTo>
                  <a:cubicBezTo>
                    <a:pt x="2280" y="1640"/>
                    <a:pt x="2801" y="1789"/>
                    <a:pt x="3204" y="1990"/>
                  </a:cubicBezTo>
                  <a:cubicBezTo>
                    <a:pt x="3554" y="2166"/>
                    <a:pt x="3838" y="2441"/>
                    <a:pt x="4170" y="2650"/>
                  </a:cubicBezTo>
                  <a:cubicBezTo>
                    <a:pt x="4210" y="2674"/>
                    <a:pt x="4263" y="2701"/>
                    <a:pt x="4320" y="2724"/>
                  </a:cubicBezTo>
                  <a:cubicBezTo>
                    <a:pt x="4421" y="2765"/>
                    <a:pt x="4537" y="2796"/>
                    <a:pt x="4635" y="2796"/>
                  </a:cubicBezTo>
                  <a:cubicBezTo>
                    <a:pt x="4806" y="2796"/>
                    <a:pt x="4922" y="2703"/>
                    <a:pt x="4803" y="2410"/>
                  </a:cubicBezTo>
                  <a:cubicBezTo>
                    <a:pt x="4458" y="1554"/>
                    <a:pt x="3769" y="897"/>
                    <a:pt x="2868" y="481"/>
                  </a:cubicBezTo>
                  <a:cubicBezTo>
                    <a:pt x="2486" y="304"/>
                    <a:pt x="2088" y="146"/>
                    <a:pt x="1673" y="70"/>
                  </a:cubicBezTo>
                  <a:cubicBezTo>
                    <a:pt x="1579" y="52"/>
                    <a:pt x="1376" y="0"/>
                    <a:pt x="122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5"/>
            <p:cNvSpPr/>
            <p:nvPr/>
          </p:nvSpPr>
          <p:spPr>
            <a:xfrm>
              <a:off x="2357050" y="2313400"/>
              <a:ext cx="123050" cy="69900"/>
            </a:xfrm>
            <a:custGeom>
              <a:avLst/>
              <a:gdLst/>
              <a:ahLst/>
              <a:cxnLst/>
              <a:rect l="l" t="t" r="r" b="b"/>
              <a:pathLst>
                <a:path w="4922" h="2796" extrusionOk="0">
                  <a:moveTo>
                    <a:pt x="1223" y="0"/>
                  </a:moveTo>
                  <a:cubicBezTo>
                    <a:pt x="1162" y="0"/>
                    <a:pt x="1109" y="9"/>
                    <a:pt x="1074" y="31"/>
                  </a:cubicBezTo>
                  <a:cubicBezTo>
                    <a:pt x="956" y="109"/>
                    <a:pt x="896" y="504"/>
                    <a:pt x="849" y="637"/>
                  </a:cubicBezTo>
                  <a:cubicBezTo>
                    <a:pt x="882" y="539"/>
                    <a:pt x="754" y="182"/>
                    <a:pt x="740" y="62"/>
                  </a:cubicBezTo>
                  <a:cubicBezTo>
                    <a:pt x="117" y="97"/>
                    <a:pt x="1" y="924"/>
                    <a:pt x="391" y="1291"/>
                  </a:cubicBezTo>
                  <a:cubicBezTo>
                    <a:pt x="722" y="1604"/>
                    <a:pt x="1403" y="1492"/>
                    <a:pt x="1830" y="1563"/>
                  </a:cubicBezTo>
                  <a:cubicBezTo>
                    <a:pt x="2280" y="1640"/>
                    <a:pt x="2801" y="1789"/>
                    <a:pt x="3204" y="1990"/>
                  </a:cubicBezTo>
                  <a:cubicBezTo>
                    <a:pt x="3554" y="2166"/>
                    <a:pt x="3838" y="2441"/>
                    <a:pt x="4170" y="2650"/>
                  </a:cubicBezTo>
                  <a:cubicBezTo>
                    <a:pt x="4210" y="2674"/>
                    <a:pt x="4263" y="2701"/>
                    <a:pt x="4320" y="2724"/>
                  </a:cubicBezTo>
                  <a:cubicBezTo>
                    <a:pt x="4421" y="2765"/>
                    <a:pt x="4537" y="2796"/>
                    <a:pt x="4635" y="2796"/>
                  </a:cubicBezTo>
                  <a:cubicBezTo>
                    <a:pt x="4806" y="2796"/>
                    <a:pt x="4922" y="2703"/>
                    <a:pt x="4803" y="2410"/>
                  </a:cubicBezTo>
                  <a:cubicBezTo>
                    <a:pt x="4458" y="1554"/>
                    <a:pt x="3769" y="897"/>
                    <a:pt x="2868" y="481"/>
                  </a:cubicBezTo>
                  <a:cubicBezTo>
                    <a:pt x="2486" y="304"/>
                    <a:pt x="2088" y="146"/>
                    <a:pt x="1673" y="70"/>
                  </a:cubicBezTo>
                  <a:cubicBezTo>
                    <a:pt x="1579" y="52"/>
                    <a:pt x="1376" y="0"/>
                    <a:pt x="122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5"/>
            <p:cNvSpPr/>
            <p:nvPr/>
          </p:nvSpPr>
          <p:spPr>
            <a:xfrm>
              <a:off x="2370475" y="2313450"/>
              <a:ext cx="88175" cy="55425"/>
            </a:xfrm>
            <a:custGeom>
              <a:avLst/>
              <a:gdLst/>
              <a:ahLst/>
              <a:cxnLst/>
              <a:rect l="l" t="t" r="r" b="b"/>
              <a:pathLst>
                <a:path w="3527" h="2217" extrusionOk="0">
                  <a:moveTo>
                    <a:pt x="194" y="60"/>
                  </a:moveTo>
                  <a:lnTo>
                    <a:pt x="194" y="60"/>
                  </a:lnTo>
                  <a:cubicBezTo>
                    <a:pt x="164" y="62"/>
                    <a:pt x="137" y="68"/>
                    <a:pt x="109" y="73"/>
                  </a:cubicBezTo>
                  <a:cubicBezTo>
                    <a:pt x="90" y="132"/>
                    <a:pt x="72" y="196"/>
                    <a:pt x="59" y="261"/>
                  </a:cubicBezTo>
                  <a:cubicBezTo>
                    <a:pt x="0" y="532"/>
                    <a:pt x="26" y="809"/>
                    <a:pt x="26" y="809"/>
                  </a:cubicBezTo>
                  <a:cubicBezTo>
                    <a:pt x="26" y="809"/>
                    <a:pt x="62" y="1084"/>
                    <a:pt x="153" y="1342"/>
                  </a:cubicBezTo>
                  <a:cubicBezTo>
                    <a:pt x="167" y="1383"/>
                    <a:pt x="181" y="1421"/>
                    <a:pt x="194" y="1461"/>
                  </a:cubicBezTo>
                  <a:cubicBezTo>
                    <a:pt x="227" y="1470"/>
                    <a:pt x="257" y="1475"/>
                    <a:pt x="291" y="1482"/>
                  </a:cubicBezTo>
                  <a:cubicBezTo>
                    <a:pt x="278" y="1427"/>
                    <a:pt x="264" y="1370"/>
                    <a:pt x="250" y="1313"/>
                  </a:cubicBezTo>
                  <a:cubicBezTo>
                    <a:pt x="185" y="1055"/>
                    <a:pt x="168" y="795"/>
                    <a:pt x="168" y="795"/>
                  </a:cubicBezTo>
                  <a:cubicBezTo>
                    <a:pt x="168" y="795"/>
                    <a:pt x="129" y="537"/>
                    <a:pt x="158" y="275"/>
                  </a:cubicBezTo>
                  <a:cubicBezTo>
                    <a:pt x="164" y="201"/>
                    <a:pt x="178" y="127"/>
                    <a:pt x="194" y="60"/>
                  </a:cubicBezTo>
                  <a:close/>
                  <a:moveTo>
                    <a:pt x="762" y="1"/>
                  </a:moveTo>
                  <a:cubicBezTo>
                    <a:pt x="753" y="45"/>
                    <a:pt x="748" y="90"/>
                    <a:pt x="742" y="136"/>
                  </a:cubicBezTo>
                  <a:cubicBezTo>
                    <a:pt x="716" y="388"/>
                    <a:pt x="705" y="641"/>
                    <a:pt x="705" y="641"/>
                  </a:cubicBezTo>
                  <a:cubicBezTo>
                    <a:pt x="705" y="641"/>
                    <a:pt x="709" y="895"/>
                    <a:pt x="732" y="1148"/>
                  </a:cubicBezTo>
                  <a:cubicBezTo>
                    <a:pt x="742" y="1289"/>
                    <a:pt x="761" y="1427"/>
                    <a:pt x="776" y="1524"/>
                  </a:cubicBezTo>
                  <a:cubicBezTo>
                    <a:pt x="792" y="1524"/>
                    <a:pt x="809" y="1525"/>
                    <a:pt x="825" y="1525"/>
                  </a:cubicBezTo>
                  <a:cubicBezTo>
                    <a:pt x="826" y="1428"/>
                    <a:pt x="826" y="1289"/>
                    <a:pt x="830" y="1146"/>
                  </a:cubicBezTo>
                  <a:cubicBezTo>
                    <a:pt x="837" y="895"/>
                    <a:pt x="846" y="644"/>
                    <a:pt x="846" y="644"/>
                  </a:cubicBezTo>
                  <a:lnTo>
                    <a:pt x="843" y="143"/>
                  </a:lnTo>
                  <a:cubicBezTo>
                    <a:pt x="843" y="97"/>
                    <a:pt x="845" y="53"/>
                    <a:pt x="847" y="11"/>
                  </a:cubicBezTo>
                  <a:lnTo>
                    <a:pt x="762" y="1"/>
                  </a:lnTo>
                  <a:close/>
                  <a:moveTo>
                    <a:pt x="1612" y="191"/>
                  </a:moveTo>
                  <a:cubicBezTo>
                    <a:pt x="1592" y="263"/>
                    <a:pt x="1569" y="348"/>
                    <a:pt x="1543" y="433"/>
                  </a:cubicBezTo>
                  <a:cubicBezTo>
                    <a:pt x="1484" y="643"/>
                    <a:pt x="1421" y="852"/>
                    <a:pt x="1421" y="852"/>
                  </a:cubicBezTo>
                  <a:cubicBezTo>
                    <a:pt x="1421" y="852"/>
                    <a:pt x="1371" y="1064"/>
                    <a:pt x="1320" y="1276"/>
                  </a:cubicBezTo>
                  <a:cubicBezTo>
                    <a:pt x="1293" y="1376"/>
                    <a:pt x="1267" y="1475"/>
                    <a:pt x="1249" y="1554"/>
                  </a:cubicBezTo>
                  <a:cubicBezTo>
                    <a:pt x="1263" y="1555"/>
                    <a:pt x="1279" y="1556"/>
                    <a:pt x="1291" y="1559"/>
                  </a:cubicBezTo>
                  <a:cubicBezTo>
                    <a:pt x="1296" y="1561"/>
                    <a:pt x="1301" y="1561"/>
                    <a:pt x="1307" y="1562"/>
                  </a:cubicBezTo>
                  <a:cubicBezTo>
                    <a:pt x="1341" y="1490"/>
                    <a:pt x="1378" y="1398"/>
                    <a:pt x="1414" y="1306"/>
                  </a:cubicBezTo>
                  <a:cubicBezTo>
                    <a:pt x="1494" y="1100"/>
                    <a:pt x="1558" y="889"/>
                    <a:pt x="1558" y="889"/>
                  </a:cubicBezTo>
                  <a:cubicBezTo>
                    <a:pt x="1558" y="889"/>
                    <a:pt x="1607" y="674"/>
                    <a:pt x="1642" y="455"/>
                  </a:cubicBezTo>
                  <a:cubicBezTo>
                    <a:pt x="1654" y="369"/>
                    <a:pt x="1666" y="284"/>
                    <a:pt x="1673" y="211"/>
                  </a:cubicBezTo>
                  <a:cubicBezTo>
                    <a:pt x="1654" y="204"/>
                    <a:pt x="1633" y="198"/>
                    <a:pt x="1612" y="191"/>
                  </a:cubicBezTo>
                  <a:close/>
                  <a:moveTo>
                    <a:pt x="2069" y="361"/>
                  </a:moveTo>
                  <a:cubicBezTo>
                    <a:pt x="2040" y="443"/>
                    <a:pt x="2007" y="537"/>
                    <a:pt x="1975" y="630"/>
                  </a:cubicBezTo>
                  <a:cubicBezTo>
                    <a:pt x="1879" y="890"/>
                    <a:pt x="1773" y="1144"/>
                    <a:pt x="1773" y="1144"/>
                  </a:cubicBezTo>
                  <a:cubicBezTo>
                    <a:pt x="1773" y="1144"/>
                    <a:pt x="1691" y="1377"/>
                    <a:pt x="1592" y="1619"/>
                  </a:cubicBezTo>
                  <a:cubicBezTo>
                    <a:pt x="1627" y="1626"/>
                    <a:pt x="1662" y="1635"/>
                    <a:pt x="1694" y="1643"/>
                  </a:cubicBezTo>
                  <a:cubicBezTo>
                    <a:pt x="1810" y="1417"/>
                    <a:pt x="1904" y="1196"/>
                    <a:pt x="1904" y="1196"/>
                  </a:cubicBezTo>
                  <a:cubicBezTo>
                    <a:pt x="1904" y="1196"/>
                    <a:pt x="1998" y="933"/>
                    <a:pt x="2069" y="660"/>
                  </a:cubicBezTo>
                  <a:cubicBezTo>
                    <a:pt x="2093" y="566"/>
                    <a:pt x="2114" y="473"/>
                    <a:pt x="2133" y="389"/>
                  </a:cubicBezTo>
                  <a:cubicBezTo>
                    <a:pt x="2111" y="381"/>
                    <a:pt x="2090" y="369"/>
                    <a:pt x="2069" y="361"/>
                  </a:cubicBezTo>
                  <a:close/>
                  <a:moveTo>
                    <a:pt x="3195" y="1004"/>
                  </a:moveTo>
                  <a:cubicBezTo>
                    <a:pt x="3145" y="1065"/>
                    <a:pt x="3115" y="1108"/>
                    <a:pt x="3115" y="1108"/>
                  </a:cubicBezTo>
                  <a:cubicBezTo>
                    <a:pt x="3115" y="1108"/>
                    <a:pt x="2968" y="1334"/>
                    <a:pt x="2860" y="1578"/>
                  </a:cubicBezTo>
                  <a:cubicBezTo>
                    <a:pt x="2785" y="1741"/>
                    <a:pt x="2728" y="1911"/>
                    <a:pt x="2705" y="2005"/>
                  </a:cubicBezTo>
                  <a:cubicBezTo>
                    <a:pt x="2715" y="2015"/>
                    <a:pt x="2725" y="2022"/>
                    <a:pt x="2735" y="2026"/>
                  </a:cubicBezTo>
                  <a:cubicBezTo>
                    <a:pt x="2782" y="1944"/>
                    <a:pt x="2859" y="1781"/>
                    <a:pt x="2948" y="1626"/>
                  </a:cubicBezTo>
                  <a:cubicBezTo>
                    <a:pt x="3079" y="1398"/>
                    <a:pt x="3232" y="1191"/>
                    <a:pt x="3232" y="1191"/>
                  </a:cubicBezTo>
                  <a:cubicBezTo>
                    <a:pt x="3232" y="1191"/>
                    <a:pt x="3257" y="1149"/>
                    <a:pt x="3297" y="1090"/>
                  </a:cubicBezTo>
                  <a:cubicBezTo>
                    <a:pt x="3264" y="1061"/>
                    <a:pt x="3230" y="1033"/>
                    <a:pt x="3195" y="1004"/>
                  </a:cubicBezTo>
                  <a:close/>
                  <a:moveTo>
                    <a:pt x="3447" y="1223"/>
                  </a:moveTo>
                  <a:cubicBezTo>
                    <a:pt x="3321" y="1407"/>
                    <a:pt x="3217" y="1583"/>
                    <a:pt x="3217" y="1583"/>
                  </a:cubicBezTo>
                  <a:cubicBezTo>
                    <a:pt x="3217" y="1583"/>
                    <a:pt x="3109" y="1803"/>
                    <a:pt x="3020" y="2028"/>
                  </a:cubicBezTo>
                  <a:cubicBezTo>
                    <a:pt x="3001" y="2076"/>
                    <a:pt x="2984" y="2123"/>
                    <a:pt x="2967" y="2169"/>
                  </a:cubicBezTo>
                  <a:cubicBezTo>
                    <a:pt x="2990" y="2184"/>
                    <a:pt x="3011" y="2201"/>
                    <a:pt x="3035" y="2217"/>
                  </a:cubicBezTo>
                  <a:cubicBezTo>
                    <a:pt x="3059" y="2169"/>
                    <a:pt x="3085" y="2119"/>
                    <a:pt x="3111" y="2069"/>
                  </a:cubicBezTo>
                  <a:cubicBezTo>
                    <a:pt x="3222" y="1855"/>
                    <a:pt x="3343" y="1649"/>
                    <a:pt x="3343" y="1649"/>
                  </a:cubicBezTo>
                  <a:cubicBezTo>
                    <a:pt x="3343" y="1649"/>
                    <a:pt x="3427" y="1482"/>
                    <a:pt x="3526" y="1297"/>
                  </a:cubicBezTo>
                  <a:cubicBezTo>
                    <a:pt x="3501" y="1275"/>
                    <a:pt x="3474" y="1249"/>
                    <a:pt x="3447" y="1223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5"/>
            <p:cNvSpPr/>
            <p:nvPr/>
          </p:nvSpPr>
          <p:spPr>
            <a:xfrm>
              <a:off x="2359750" y="2324050"/>
              <a:ext cx="120350" cy="59275"/>
            </a:xfrm>
            <a:custGeom>
              <a:avLst/>
              <a:gdLst/>
              <a:ahLst/>
              <a:cxnLst/>
              <a:rect l="l" t="t" r="r" b="b"/>
              <a:pathLst>
                <a:path w="4814" h="2371" extrusionOk="0">
                  <a:moveTo>
                    <a:pt x="118" y="1"/>
                  </a:moveTo>
                  <a:cubicBezTo>
                    <a:pt x="1" y="281"/>
                    <a:pt x="54" y="651"/>
                    <a:pt x="281" y="865"/>
                  </a:cubicBezTo>
                  <a:cubicBezTo>
                    <a:pt x="614" y="1178"/>
                    <a:pt x="1295" y="1066"/>
                    <a:pt x="1722" y="1137"/>
                  </a:cubicBezTo>
                  <a:cubicBezTo>
                    <a:pt x="2172" y="1211"/>
                    <a:pt x="2693" y="1363"/>
                    <a:pt x="3096" y="1564"/>
                  </a:cubicBezTo>
                  <a:cubicBezTo>
                    <a:pt x="3447" y="1740"/>
                    <a:pt x="3730" y="2018"/>
                    <a:pt x="4061" y="2224"/>
                  </a:cubicBezTo>
                  <a:cubicBezTo>
                    <a:pt x="4102" y="2248"/>
                    <a:pt x="4155" y="2275"/>
                    <a:pt x="4212" y="2298"/>
                  </a:cubicBezTo>
                  <a:cubicBezTo>
                    <a:pt x="4313" y="2339"/>
                    <a:pt x="4430" y="2370"/>
                    <a:pt x="4528" y="2370"/>
                  </a:cubicBezTo>
                  <a:cubicBezTo>
                    <a:pt x="4699" y="2370"/>
                    <a:pt x="4813" y="2277"/>
                    <a:pt x="4694" y="1982"/>
                  </a:cubicBezTo>
                  <a:cubicBezTo>
                    <a:pt x="4562" y="1652"/>
                    <a:pt x="4377" y="1353"/>
                    <a:pt x="4150" y="1087"/>
                  </a:cubicBezTo>
                  <a:lnTo>
                    <a:pt x="4150" y="1087"/>
                  </a:lnTo>
                  <a:cubicBezTo>
                    <a:pt x="4212" y="1346"/>
                    <a:pt x="4299" y="1817"/>
                    <a:pt x="4096" y="1817"/>
                  </a:cubicBezTo>
                  <a:cubicBezTo>
                    <a:pt x="4080" y="1817"/>
                    <a:pt x="4063" y="1814"/>
                    <a:pt x="4044" y="1809"/>
                  </a:cubicBezTo>
                  <a:cubicBezTo>
                    <a:pt x="3682" y="1699"/>
                    <a:pt x="3007" y="836"/>
                    <a:pt x="1609" y="730"/>
                  </a:cubicBezTo>
                  <a:cubicBezTo>
                    <a:pt x="476" y="644"/>
                    <a:pt x="182" y="197"/>
                    <a:pt x="11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5"/>
            <p:cNvSpPr/>
            <p:nvPr/>
          </p:nvSpPr>
          <p:spPr>
            <a:xfrm>
              <a:off x="2251800" y="2591500"/>
              <a:ext cx="76525" cy="78650"/>
            </a:xfrm>
            <a:custGeom>
              <a:avLst/>
              <a:gdLst/>
              <a:ahLst/>
              <a:cxnLst/>
              <a:rect l="l" t="t" r="r" b="b"/>
              <a:pathLst>
                <a:path w="3061" h="3146" extrusionOk="0">
                  <a:moveTo>
                    <a:pt x="1508" y="1"/>
                  </a:moveTo>
                  <a:cubicBezTo>
                    <a:pt x="1442" y="1"/>
                    <a:pt x="1375" y="7"/>
                    <a:pt x="1308" y="21"/>
                  </a:cubicBezTo>
                  <a:cubicBezTo>
                    <a:pt x="685" y="152"/>
                    <a:pt x="0" y="998"/>
                    <a:pt x="0" y="1641"/>
                  </a:cubicBezTo>
                  <a:cubicBezTo>
                    <a:pt x="0" y="2515"/>
                    <a:pt x="446" y="3146"/>
                    <a:pt x="1538" y="3146"/>
                  </a:cubicBezTo>
                  <a:cubicBezTo>
                    <a:pt x="2591" y="3146"/>
                    <a:pt x="3061" y="2537"/>
                    <a:pt x="3061" y="1663"/>
                  </a:cubicBezTo>
                  <a:cubicBezTo>
                    <a:pt x="3061" y="924"/>
                    <a:pt x="2296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5"/>
            <p:cNvSpPr/>
            <p:nvPr/>
          </p:nvSpPr>
          <p:spPr>
            <a:xfrm>
              <a:off x="2260625" y="2648725"/>
              <a:ext cx="60875" cy="21400"/>
            </a:xfrm>
            <a:custGeom>
              <a:avLst/>
              <a:gdLst/>
              <a:ahLst/>
              <a:cxnLst/>
              <a:rect l="l" t="t" r="r" b="b"/>
              <a:pathLst>
                <a:path w="2435" h="856" extrusionOk="0">
                  <a:moveTo>
                    <a:pt x="1323" y="0"/>
                  </a:moveTo>
                  <a:cubicBezTo>
                    <a:pt x="755" y="0"/>
                    <a:pt x="278" y="241"/>
                    <a:pt x="0" y="423"/>
                  </a:cubicBezTo>
                  <a:cubicBezTo>
                    <a:pt x="246" y="696"/>
                    <a:pt x="634" y="855"/>
                    <a:pt x="1185" y="855"/>
                  </a:cubicBezTo>
                  <a:cubicBezTo>
                    <a:pt x="1781" y="855"/>
                    <a:pt x="2191" y="660"/>
                    <a:pt x="2434" y="333"/>
                  </a:cubicBezTo>
                  <a:cubicBezTo>
                    <a:pt x="2046" y="89"/>
                    <a:pt x="1667" y="0"/>
                    <a:pt x="13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5"/>
            <p:cNvSpPr/>
            <p:nvPr/>
          </p:nvSpPr>
          <p:spPr>
            <a:xfrm>
              <a:off x="2260625" y="2652150"/>
              <a:ext cx="60875" cy="17975"/>
            </a:xfrm>
            <a:custGeom>
              <a:avLst/>
              <a:gdLst/>
              <a:ahLst/>
              <a:cxnLst/>
              <a:rect l="l" t="t" r="r" b="b"/>
              <a:pathLst>
                <a:path w="2435" h="719" extrusionOk="0">
                  <a:moveTo>
                    <a:pt x="570" y="1"/>
                  </a:moveTo>
                  <a:cubicBezTo>
                    <a:pt x="338" y="85"/>
                    <a:pt x="143" y="193"/>
                    <a:pt x="0" y="286"/>
                  </a:cubicBezTo>
                  <a:cubicBezTo>
                    <a:pt x="248" y="558"/>
                    <a:pt x="634" y="718"/>
                    <a:pt x="1185" y="718"/>
                  </a:cubicBezTo>
                  <a:cubicBezTo>
                    <a:pt x="1781" y="718"/>
                    <a:pt x="2191" y="522"/>
                    <a:pt x="2434" y="196"/>
                  </a:cubicBezTo>
                  <a:cubicBezTo>
                    <a:pt x="2322" y="125"/>
                    <a:pt x="2209" y="69"/>
                    <a:pt x="2098" y="22"/>
                  </a:cubicBezTo>
                  <a:cubicBezTo>
                    <a:pt x="1963" y="125"/>
                    <a:pt x="1760" y="205"/>
                    <a:pt x="1458" y="229"/>
                  </a:cubicBezTo>
                  <a:cubicBezTo>
                    <a:pt x="1383" y="235"/>
                    <a:pt x="1313" y="238"/>
                    <a:pt x="1250" y="238"/>
                  </a:cubicBezTo>
                  <a:cubicBezTo>
                    <a:pt x="842" y="238"/>
                    <a:pt x="655" y="118"/>
                    <a:pt x="570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5"/>
            <p:cNvSpPr/>
            <p:nvPr/>
          </p:nvSpPr>
          <p:spPr>
            <a:xfrm>
              <a:off x="2269875" y="2674925"/>
              <a:ext cx="40200" cy="9350"/>
            </a:xfrm>
            <a:custGeom>
              <a:avLst/>
              <a:gdLst/>
              <a:ahLst/>
              <a:cxnLst/>
              <a:rect l="l" t="t" r="r" b="b"/>
              <a:pathLst>
                <a:path w="1608" h="374" extrusionOk="0">
                  <a:moveTo>
                    <a:pt x="9" y="1"/>
                  </a:moveTo>
                  <a:cubicBezTo>
                    <a:pt x="8" y="1"/>
                    <a:pt x="8" y="1"/>
                    <a:pt x="7" y="1"/>
                  </a:cubicBezTo>
                  <a:cubicBezTo>
                    <a:pt x="0" y="5"/>
                    <a:pt x="17" y="61"/>
                    <a:pt x="77" y="122"/>
                  </a:cubicBezTo>
                  <a:cubicBezTo>
                    <a:pt x="134" y="186"/>
                    <a:pt x="231" y="249"/>
                    <a:pt x="338" y="288"/>
                  </a:cubicBezTo>
                  <a:cubicBezTo>
                    <a:pt x="550" y="368"/>
                    <a:pt x="776" y="374"/>
                    <a:pt x="776" y="374"/>
                  </a:cubicBezTo>
                  <a:cubicBezTo>
                    <a:pt x="776" y="374"/>
                    <a:pt x="776" y="374"/>
                    <a:pt x="777" y="374"/>
                  </a:cubicBezTo>
                  <a:cubicBezTo>
                    <a:pt x="793" y="374"/>
                    <a:pt x="1010" y="373"/>
                    <a:pt x="1216" y="303"/>
                  </a:cubicBezTo>
                  <a:cubicBezTo>
                    <a:pt x="1432" y="239"/>
                    <a:pt x="1607" y="93"/>
                    <a:pt x="1593" y="78"/>
                  </a:cubicBezTo>
                  <a:cubicBezTo>
                    <a:pt x="1592" y="77"/>
                    <a:pt x="1591" y="76"/>
                    <a:pt x="1589" y="76"/>
                  </a:cubicBezTo>
                  <a:cubicBezTo>
                    <a:pt x="1557" y="76"/>
                    <a:pt x="1383" y="173"/>
                    <a:pt x="1195" y="206"/>
                  </a:cubicBezTo>
                  <a:cubicBezTo>
                    <a:pt x="1076" y="231"/>
                    <a:pt x="957" y="236"/>
                    <a:pt x="877" y="236"/>
                  </a:cubicBezTo>
                  <a:cubicBezTo>
                    <a:pt x="819" y="236"/>
                    <a:pt x="782" y="233"/>
                    <a:pt x="782" y="233"/>
                  </a:cubicBezTo>
                  <a:cubicBezTo>
                    <a:pt x="782" y="233"/>
                    <a:pt x="764" y="234"/>
                    <a:pt x="735" y="234"/>
                  </a:cubicBezTo>
                  <a:cubicBezTo>
                    <a:pt x="662" y="234"/>
                    <a:pt x="513" y="229"/>
                    <a:pt x="370" y="193"/>
                  </a:cubicBezTo>
                  <a:cubicBezTo>
                    <a:pt x="271" y="169"/>
                    <a:pt x="177" y="128"/>
                    <a:pt x="114" y="82"/>
                  </a:cubicBezTo>
                  <a:cubicBezTo>
                    <a:pt x="53" y="41"/>
                    <a:pt x="19" y="1"/>
                    <a:pt x="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4" name="Google Shape;4754;p55"/>
          <p:cNvGrpSpPr/>
          <p:nvPr/>
        </p:nvGrpSpPr>
        <p:grpSpPr>
          <a:xfrm rot="462100">
            <a:off x="6868014" y="2496773"/>
            <a:ext cx="1643234" cy="2050017"/>
            <a:chOff x="1525425" y="3141600"/>
            <a:chExt cx="556950" cy="694800"/>
          </a:xfrm>
        </p:grpSpPr>
        <p:sp>
          <p:nvSpPr>
            <p:cNvPr id="4755" name="Google Shape;4755;p55"/>
            <p:cNvSpPr/>
            <p:nvPr/>
          </p:nvSpPr>
          <p:spPr>
            <a:xfrm>
              <a:off x="1525425" y="3141600"/>
              <a:ext cx="556950" cy="694800"/>
            </a:xfrm>
            <a:custGeom>
              <a:avLst/>
              <a:gdLst/>
              <a:ahLst/>
              <a:cxnLst/>
              <a:rect l="l" t="t" r="r" b="b"/>
              <a:pathLst>
                <a:path w="22278" h="27792" extrusionOk="0">
                  <a:moveTo>
                    <a:pt x="11639" y="0"/>
                  </a:moveTo>
                  <a:cubicBezTo>
                    <a:pt x="11546" y="0"/>
                    <a:pt x="11453" y="2"/>
                    <a:pt x="11360" y="5"/>
                  </a:cubicBezTo>
                  <a:cubicBezTo>
                    <a:pt x="10599" y="30"/>
                    <a:pt x="9840" y="152"/>
                    <a:pt x="9112" y="370"/>
                  </a:cubicBezTo>
                  <a:cubicBezTo>
                    <a:pt x="8489" y="559"/>
                    <a:pt x="7917" y="918"/>
                    <a:pt x="7290" y="1074"/>
                  </a:cubicBezTo>
                  <a:cubicBezTo>
                    <a:pt x="6281" y="1323"/>
                    <a:pt x="5353" y="1263"/>
                    <a:pt x="4377" y="1724"/>
                  </a:cubicBezTo>
                  <a:cubicBezTo>
                    <a:pt x="3535" y="2122"/>
                    <a:pt x="2785" y="2708"/>
                    <a:pt x="2189" y="3426"/>
                  </a:cubicBezTo>
                  <a:cubicBezTo>
                    <a:pt x="821" y="5075"/>
                    <a:pt x="617" y="7053"/>
                    <a:pt x="381" y="9075"/>
                  </a:cubicBezTo>
                  <a:cubicBezTo>
                    <a:pt x="328" y="9542"/>
                    <a:pt x="347" y="10133"/>
                    <a:pt x="371" y="10812"/>
                  </a:cubicBezTo>
                  <a:cubicBezTo>
                    <a:pt x="387" y="11280"/>
                    <a:pt x="416" y="12061"/>
                    <a:pt x="372" y="12288"/>
                  </a:cubicBezTo>
                  <a:lnTo>
                    <a:pt x="319" y="12551"/>
                  </a:lnTo>
                  <a:cubicBezTo>
                    <a:pt x="178" y="13227"/>
                    <a:pt x="21" y="13996"/>
                    <a:pt x="13" y="14805"/>
                  </a:cubicBezTo>
                  <a:cubicBezTo>
                    <a:pt x="0" y="15902"/>
                    <a:pt x="260" y="16917"/>
                    <a:pt x="493" y="17812"/>
                  </a:cubicBezTo>
                  <a:cubicBezTo>
                    <a:pt x="670" y="18510"/>
                    <a:pt x="893" y="19235"/>
                    <a:pt x="845" y="19963"/>
                  </a:cubicBezTo>
                  <a:cubicBezTo>
                    <a:pt x="799" y="20687"/>
                    <a:pt x="664" y="21375"/>
                    <a:pt x="703" y="22110"/>
                  </a:cubicBezTo>
                  <a:cubicBezTo>
                    <a:pt x="734" y="22706"/>
                    <a:pt x="911" y="23321"/>
                    <a:pt x="797" y="23915"/>
                  </a:cubicBezTo>
                  <a:cubicBezTo>
                    <a:pt x="714" y="24335"/>
                    <a:pt x="226" y="25238"/>
                    <a:pt x="719" y="25573"/>
                  </a:cubicBezTo>
                  <a:cubicBezTo>
                    <a:pt x="2105" y="26511"/>
                    <a:pt x="3729" y="27059"/>
                    <a:pt x="5376" y="27358"/>
                  </a:cubicBezTo>
                  <a:cubicBezTo>
                    <a:pt x="6379" y="27539"/>
                    <a:pt x="7430" y="27565"/>
                    <a:pt x="8443" y="27641"/>
                  </a:cubicBezTo>
                  <a:cubicBezTo>
                    <a:pt x="8645" y="27656"/>
                    <a:pt x="8846" y="27671"/>
                    <a:pt x="9048" y="27686"/>
                  </a:cubicBezTo>
                  <a:cubicBezTo>
                    <a:pt x="9892" y="27745"/>
                    <a:pt x="10726" y="27791"/>
                    <a:pt x="11562" y="27791"/>
                  </a:cubicBezTo>
                  <a:cubicBezTo>
                    <a:pt x="12082" y="27791"/>
                    <a:pt x="12604" y="27773"/>
                    <a:pt x="13130" y="27729"/>
                  </a:cubicBezTo>
                  <a:cubicBezTo>
                    <a:pt x="14501" y="27614"/>
                    <a:pt x="15864" y="27383"/>
                    <a:pt x="17200" y="27048"/>
                  </a:cubicBezTo>
                  <a:cubicBezTo>
                    <a:pt x="17829" y="26889"/>
                    <a:pt x="18449" y="26698"/>
                    <a:pt x="19059" y="26476"/>
                  </a:cubicBezTo>
                  <a:cubicBezTo>
                    <a:pt x="19668" y="26254"/>
                    <a:pt x="20266" y="25998"/>
                    <a:pt x="20846" y="25709"/>
                  </a:cubicBezTo>
                  <a:cubicBezTo>
                    <a:pt x="21200" y="25535"/>
                    <a:pt x="21554" y="25342"/>
                    <a:pt x="21807" y="25041"/>
                  </a:cubicBezTo>
                  <a:cubicBezTo>
                    <a:pt x="22277" y="24481"/>
                    <a:pt x="22054" y="24000"/>
                    <a:pt x="21760" y="23441"/>
                  </a:cubicBezTo>
                  <a:cubicBezTo>
                    <a:pt x="21496" y="22948"/>
                    <a:pt x="21414" y="22380"/>
                    <a:pt x="21349" y="21824"/>
                  </a:cubicBezTo>
                  <a:cubicBezTo>
                    <a:pt x="20931" y="18368"/>
                    <a:pt x="21198" y="14913"/>
                    <a:pt x="20912" y="11456"/>
                  </a:cubicBezTo>
                  <a:cubicBezTo>
                    <a:pt x="20659" y="8388"/>
                    <a:pt x="20366" y="5372"/>
                    <a:pt x="18215" y="3001"/>
                  </a:cubicBezTo>
                  <a:cubicBezTo>
                    <a:pt x="16542" y="1156"/>
                    <a:pt x="14137" y="0"/>
                    <a:pt x="11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5"/>
            <p:cNvSpPr/>
            <p:nvPr/>
          </p:nvSpPr>
          <p:spPr>
            <a:xfrm>
              <a:off x="1563525" y="3286375"/>
              <a:ext cx="469400" cy="512000"/>
            </a:xfrm>
            <a:custGeom>
              <a:avLst/>
              <a:gdLst/>
              <a:ahLst/>
              <a:cxnLst/>
              <a:rect l="l" t="t" r="r" b="b"/>
              <a:pathLst>
                <a:path w="18776" h="20480" extrusionOk="0">
                  <a:moveTo>
                    <a:pt x="9569" y="0"/>
                  </a:moveTo>
                  <a:cubicBezTo>
                    <a:pt x="7133" y="0"/>
                    <a:pt x="4525" y="378"/>
                    <a:pt x="2535" y="1705"/>
                  </a:cubicBezTo>
                  <a:cubicBezTo>
                    <a:pt x="2002" y="2061"/>
                    <a:pt x="1559" y="2491"/>
                    <a:pt x="1184" y="3009"/>
                  </a:cubicBezTo>
                  <a:cubicBezTo>
                    <a:pt x="1086" y="3150"/>
                    <a:pt x="1011" y="3285"/>
                    <a:pt x="956" y="3423"/>
                  </a:cubicBezTo>
                  <a:cubicBezTo>
                    <a:pt x="928" y="3491"/>
                    <a:pt x="892" y="3516"/>
                    <a:pt x="852" y="3516"/>
                  </a:cubicBezTo>
                  <a:cubicBezTo>
                    <a:pt x="729" y="3516"/>
                    <a:pt x="565" y="3283"/>
                    <a:pt x="463" y="3283"/>
                  </a:cubicBezTo>
                  <a:cubicBezTo>
                    <a:pt x="423" y="3283"/>
                    <a:pt x="393" y="3319"/>
                    <a:pt x="378" y="3420"/>
                  </a:cubicBezTo>
                  <a:cubicBezTo>
                    <a:pt x="275" y="4165"/>
                    <a:pt x="494" y="6064"/>
                    <a:pt x="345" y="6802"/>
                  </a:cubicBezTo>
                  <a:cubicBezTo>
                    <a:pt x="196" y="7539"/>
                    <a:pt x="24" y="8278"/>
                    <a:pt x="15" y="9029"/>
                  </a:cubicBezTo>
                  <a:cubicBezTo>
                    <a:pt x="0" y="10565"/>
                    <a:pt x="660" y="11994"/>
                    <a:pt x="835" y="13504"/>
                  </a:cubicBezTo>
                  <a:cubicBezTo>
                    <a:pt x="922" y="14240"/>
                    <a:pt x="766" y="14948"/>
                    <a:pt x="698" y="15683"/>
                  </a:cubicBezTo>
                  <a:cubicBezTo>
                    <a:pt x="636" y="16362"/>
                    <a:pt x="562" y="17045"/>
                    <a:pt x="415" y="17713"/>
                  </a:cubicBezTo>
                  <a:lnTo>
                    <a:pt x="945" y="17076"/>
                  </a:lnTo>
                  <a:lnTo>
                    <a:pt x="661" y="18881"/>
                  </a:lnTo>
                  <a:cubicBezTo>
                    <a:pt x="661" y="18881"/>
                    <a:pt x="3307" y="20480"/>
                    <a:pt x="8686" y="20480"/>
                  </a:cubicBezTo>
                  <a:cubicBezTo>
                    <a:pt x="8948" y="20480"/>
                    <a:pt x="9217" y="20476"/>
                    <a:pt x="9492" y="20468"/>
                  </a:cubicBezTo>
                  <a:cubicBezTo>
                    <a:pt x="15414" y="20297"/>
                    <a:pt x="18776" y="18173"/>
                    <a:pt x="18776" y="18173"/>
                  </a:cubicBezTo>
                  <a:cubicBezTo>
                    <a:pt x="18776" y="18173"/>
                    <a:pt x="17891" y="16368"/>
                    <a:pt x="17891" y="16298"/>
                  </a:cubicBezTo>
                  <a:cubicBezTo>
                    <a:pt x="17891" y="16294"/>
                    <a:pt x="17893" y="16292"/>
                    <a:pt x="17896" y="16292"/>
                  </a:cubicBezTo>
                  <a:cubicBezTo>
                    <a:pt x="17948" y="16292"/>
                    <a:pt x="18421" y="16828"/>
                    <a:pt x="18421" y="16828"/>
                  </a:cubicBezTo>
                  <a:cubicBezTo>
                    <a:pt x="18189" y="15409"/>
                    <a:pt x="17987" y="14032"/>
                    <a:pt x="17942" y="12601"/>
                  </a:cubicBezTo>
                  <a:cubicBezTo>
                    <a:pt x="17900" y="11190"/>
                    <a:pt x="18006" y="9748"/>
                    <a:pt x="18022" y="8359"/>
                  </a:cubicBezTo>
                  <a:cubicBezTo>
                    <a:pt x="18035" y="7379"/>
                    <a:pt x="17716" y="3846"/>
                    <a:pt x="17500" y="2889"/>
                  </a:cubicBezTo>
                  <a:cubicBezTo>
                    <a:pt x="17239" y="1727"/>
                    <a:pt x="17238" y="2095"/>
                    <a:pt x="16828" y="980"/>
                  </a:cubicBezTo>
                  <a:cubicBezTo>
                    <a:pt x="16732" y="717"/>
                    <a:pt x="16561" y="643"/>
                    <a:pt x="16349" y="643"/>
                  </a:cubicBezTo>
                  <a:cubicBezTo>
                    <a:pt x="16076" y="643"/>
                    <a:pt x="15736" y="767"/>
                    <a:pt x="15405" y="767"/>
                  </a:cubicBezTo>
                  <a:cubicBezTo>
                    <a:pt x="15297" y="767"/>
                    <a:pt x="15191" y="754"/>
                    <a:pt x="15088" y="720"/>
                  </a:cubicBezTo>
                  <a:cubicBezTo>
                    <a:pt x="13844" y="305"/>
                    <a:pt x="12511" y="133"/>
                    <a:pt x="11207" y="53"/>
                  </a:cubicBezTo>
                  <a:cubicBezTo>
                    <a:pt x="10676" y="20"/>
                    <a:pt x="10127" y="0"/>
                    <a:pt x="9569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5"/>
            <p:cNvSpPr/>
            <p:nvPr/>
          </p:nvSpPr>
          <p:spPr>
            <a:xfrm>
              <a:off x="1576925" y="3368675"/>
              <a:ext cx="455950" cy="429725"/>
            </a:xfrm>
            <a:custGeom>
              <a:avLst/>
              <a:gdLst/>
              <a:ahLst/>
              <a:cxnLst/>
              <a:rect l="l" t="t" r="r" b="b"/>
              <a:pathLst>
                <a:path w="18238" h="17189" extrusionOk="0">
                  <a:moveTo>
                    <a:pt x="8262" y="0"/>
                  </a:moveTo>
                  <a:cubicBezTo>
                    <a:pt x="4248" y="0"/>
                    <a:pt x="302" y="954"/>
                    <a:pt x="373" y="4268"/>
                  </a:cubicBezTo>
                  <a:cubicBezTo>
                    <a:pt x="375" y="4375"/>
                    <a:pt x="54" y="5825"/>
                    <a:pt x="337" y="6673"/>
                  </a:cubicBezTo>
                  <a:cubicBezTo>
                    <a:pt x="337" y="6673"/>
                    <a:pt x="476" y="6002"/>
                    <a:pt x="656" y="6002"/>
                  </a:cubicBezTo>
                  <a:cubicBezTo>
                    <a:pt x="679" y="6002"/>
                    <a:pt x="702" y="6013"/>
                    <a:pt x="726" y="6037"/>
                  </a:cubicBezTo>
                  <a:cubicBezTo>
                    <a:pt x="938" y="6249"/>
                    <a:pt x="1328" y="7770"/>
                    <a:pt x="1680" y="8584"/>
                  </a:cubicBezTo>
                  <a:cubicBezTo>
                    <a:pt x="2035" y="9398"/>
                    <a:pt x="2494" y="10955"/>
                    <a:pt x="2246" y="12440"/>
                  </a:cubicBezTo>
                  <a:cubicBezTo>
                    <a:pt x="2053" y="13599"/>
                    <a:pt x="1514" y="14264"/>
                    <a:pt x="1271" y="14264"/>
                  </a:cubicBezTo>
                  <a:cubicBezTo>
                    <a:pt x="1203" y="14264"/>
                    <a:pt x="1158" y="14212"/>
                    <a:pt x="1151" y="14103"/>
                  </a:cubicBezTo>
                  <a:cubicBezTo>
                    <a:pt x="1114" y="13608"/>
                    <a:pt x="1119" y="12733"/>
                    <a:pt x="1119" y="12733"/>
                  </a:cubicBezTo>
                  <a:lnTo>
                    <a:pt x="1119" y="12733"/>
                  </a:lnTo>
                  <a:cubicBezTo>
                    <a:pt x="1119" y="12733"/>
                    <a:pt x="81" y="13426"/>
                    <a:pt x="32" y="14065"/>
                  </a:cubicBezTo>
                  <a:cubicBezTo>
                    <a:pt x="28" y="14120"/>
                    <a:pt x="16" y="14191"/>
                    <a:pt x="0" y="14274"/>
                  </a:cubicBezTo>
                  <a:lnTo>
                    <a:pt x="407" y="13785"/>
                  </a:lnTo>
                  <a:lnTo>
                    <a:pt x="407" y="13785"/>
                  </a:lnTo>
                  <a:lnTo>
                    <a:pt x="124" y="15590"/>
                  </a:lnTo>
                  <a:cubicBezTo>
                    <a:pt x="124" y="15590"/>
                    <a:pt x="2769" y="17189"/>
                    <a:pt x="8149" y="17189"/>
                  </a:cubicBezTo>
                  <a:cubicBezTo>
                    <a:pt x="8411" y="17189"/>
                    <a:pt x="8680" y="17185"/>
                    <a:pt x="8955" y="17177"/>
                  </a:cubicBezTo>
                  <a:cubicBezTo>
                    <a:pt x="14876" y="17006"/>
                    <a:pt x="18238" y="14882"/>
                    <a:pt x="18238" y="14882"/>
                  </a:cubicBezTo>
                  <a:cubicBezTo>
                    <a:pt x="18238" y="14882"/>
                    <a:pt x="18225" y="14849"/>
                    <a:pt x="18199" y="14796"/>
                  </a:cubicBezTo>
                  <a:cubicBezTo>
                    <a:pt x="18069" y="14819"/>
                    <a:pt x="17929" y="14834"/>
                    <a:pt x="17787" y="14834"/>
                  </a:cubicBezTo>
                  <a:cubicBezTo>
                    <a:pt x="17310" y="14834"/>
                    <a:pt x="16795" y="14669"/>
                    <a:pt x="16436" y="14102"/>
                  </a:cubicBezTo>
                  <a:cubicBezTo>
                    <a:pt x="15587" y="12759"/>
                    <a:pt x="15092" y="10033"/>
                    <a:pt x="15304" y="8867"/>
                  </a:cubicBezTo>
                  <a:cubicBezTo>
                    <a:pt x="15352" y="8604"/>
                    <a:pt x="15429" y="8503"/>
                    <a:pt x="15522" y="8503"/>
                  </a:cubicBezTo>
                  <a:cubicBezTo>
                    <a:pt x="15840" y="8503"/>
                    <a:pt x="16329" y="9716"/>
                    <a:pt x="16329" y="9716"/>
                  </a:cubicBezTo>
                  <a:cubicBezTo>
                    <a:pt x="16329" y="9716"/>
                    <a:pt x="16436" y="6850"/>
                    <a:pt x="16576" y="5965"/>
                  </a:cubicBezTo>
                  <a:cubicBezTo>
                    <a:pt x="16718" y="5081"/>
                    <a:pt x="17143" y="2463"/>
                    <a:pt x="16541" y="1437"/>
                  </a:cubicBezTo>
                  <a:cubicBezTo>
                    <a:pt x="16242" y="928"/>
                    <a:pt x="12219" y="0"/>
                    <a:pt x="826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5"/>
            <p:cNvSpPr/>
            <p:nvPr/>
          </p:nvSpPr>
          <p:spPr>
            <a:xfrm>
              <a:off x="1580000" y="3441875"/>
              <a:ext cx="27425" cy="174325"/>
            </a:xfrm>
            <a:custGeom>
              <a:avLst/>
              <a:gdLst/>
              <a:ahLst/>
              <a:cxnLst/>
              <a:rect l="l" t="t" r="r" b="b"/>
              <a:pathLst>
                <a:path w="1097" h="6973" extrusionOk="0">
                  <a:moveTo>
                    <a:pt x="92" y="1"/>
                  </a:moveTo>
                  <a:cubicBezTo>
                    <a:pt x="91" y="1"/>
                    <a:pt x="91" y="1"/>
                    <a:pt x="91" y="1"/>
                  </a:cubicBezTo>
                  <a:cubicBezTo>
                    <a:pt x="75" y="8"/>
                    <a:pt x="165" y="214"/>
                    <a:pt x="199" y="544"/>
                  </a:cubicBezTo>
                  <a:cubicBezTo>
                    <a:pt x="236" y="874"/>
                    <a:pt x="197" y="1316"/>
                    <a:pt x="130" y="1757"/>
                  </a:cubicBezTo>
                  <a:cubicBezTo>
                    <a:pt x="65" y="2198"/>
                    <a:pt x="1" y="2646"/>
                    <a:pt x="11" y="2989"/>
                  </a:cubicBezTo>
                  <a:cubicBezTo>
                    <a:pt x="12" y="3162"/>
                    <a:pt x="36" y="3304"/>
                    <a:pt x="44" y="3404"/>
                  </a:cubicBezTo>
                  <a:cubicBezTo>
                    <a:pt x="62" y="3503"/>
                    <a:pt x="73" y="3558"/>
                    <a:pt x="73" y="3558"/>
                  </a:cubicBezTo>
                  <a:cubicBezTo>
                    <a:pt x="73" y="3558"/>
                    <a:pt x="116" y="3785"/>
                    <a:pt x="225" y="4106"/>
                  </a:cubicBezTo>
                  <a:cubicBezTo>
                    <a:pt x="332" y="4429"/>
                    <a:pt x="511" y="4840"/>
                    <a:pt x="676" y="5252"/>
                  </a:cubicBezTo>
                  <a:cubicBezTo>
                    <a:pt x="843" y="5665"/>
                    <a:pt x="973" y="6089"/>
                    <a:pt x="1017" y="6418"/>
                  </a:cubicBezTo>
                  <a:cubicBezTo>
                    <a:pt x="1062" y="6747"/>
                    <a:pt x="1039" y="6971"/>
                    <a:pt x="1056" y="6972"/>
                  </a:cubicBezTo>
                  <a:cubicBezTo>
                    <a:pt x="1057" y="6972"/>
                    <a:pt x="1057" y="6972"/>
                    <a:pt x="1057" y="6972"/>
                  </a:cubicBezTo>
                  <a:cubicBezTo>
                    <a:pt x="1062" y="6972"/>
                    <a:pt x="1072" y="6917"/>
                    <a:pt x="1083" y="6818"/>
                  </a:cubicBezTo>
                  <a:cubicBezTo>
                    <a:pt x="1088" y="6769"/>
                    <a:pt x="1096" y="6710"/>
                    <a:pt x="1093" y="6641"/>
                  </a:cubicBezTo>
                  <a:cubicBezTo>
                    <a:pt x="1091" y="6573"/>
                    <a:pt x="1097" y="6494"/>
                    <a:pt x="1085" y="6411"/>
                  </a:cubicBezTo>
                  <a:cubicBezTo>
                    <a:pt x="1061" y="6072"/>
                    <a:pt x="948" y="5630"/>
                    <a:pt x="793" y="5209"/>
                  </a:cubicBezTo>
                  <a:cubicBezTo>
                    <a:pt x="641" y="4787"/>
                    <a:pt x="476" y="4372"/>
                    <a:pt x="380" y="4055"/>
                  </a:cubicBezTo>
                  <a:cubicBezTo>
                    <a:pt x="281" y="3739"/>
                    <a:pt x="246" y="3524"/>
                    <a:pt x="246" y="3524"/>
                  </a:cubicBezTo>
                  <a:cubicBezTo>
                    <a:pt x="246" y="3524"/>
                    <a:pt x="234" y="3471"/>
                    <a:pt x="215" y="3377"/>
                  </a:cubicBezTo>
                  <a:cubicBezTo>
                    <a:pt x="204" y="3282"/>
                    <a:pt x="180" y="3149"/>
                    <a:pt x="174" y="2986"/>
                  </a:cubicBezTo>
                  <a:cubicBezTo>
                    <a:pt x="155" y="2658"/>
                    <a:pt x="203" y="2217"/>
                    <a:pt x="254" y="1773"/>
                  </a:cubicBezTo>
                  <a:cubicBezTo>
                    <a:pt x="304" y="1327"/>
                    <a:pt x="327" y="871"/>
                    <a:pt x="267" y="536"/>
                  </a:cubicBezTo>
                  <a:cubicBezTo>
                    <a:pt x="238" y="367"/>
                    <a:pt x="198" y="232"/>
                    <a:pt x="160" y="139"/>
                  </a:cubicBezTo>
                  <a:cubicBezTo>
                    <a:pt x="123" y="51"/>
                    <a:pt x="98" y="1"/>
                    <a:pt x="9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5"/>
            <p:cNvSpPr/>
            <p:nvPr/>
          </p:nvSpPr>
          <p:spPr>
            <a:xfrm>
              <a:off x="1577575" y="3634000"/>
              <a:ext cx="48350" cy="86275"/>
            </a:xfrm>
            <a:custGeom>
              <a:avLst/>
              <a:gdLst/>
              <a:ahLst/>
              <a:cxnLst/>
              <a:rect l="l" t="t" r="r" b="b"/>
              <a:pathLst>
                <a:path w="1934" h="3451" extrusionOk="0">
                  <a:moveTo>
                    <a:pt x="1865" y="1"/>
                  </a:moveTo>
                  <a:cubicBezTo>
                    <a:pt x="1865" y="1"/>
                    <a:pt x="1865" y="1"/>
                    <a:pt x="1865" y="1"/>
                  </a:cubicBezTo>
                  <a:cubicBezTo>
                    <a:pt x="1850" y="2"/>
                    <a:pt x="1860" y="130"/>
                    <a:pt x="1851" y="320"/>
                  </a:cubicBezTo>
                  <a:cubicBezTo>
                    <a:pt x="1844" y="508"/>
                    <a:pt x="1809" y="757"/>
                    <a:pt x="1737" y="997"/>
                  </a:cubicBezTo>
                  <a:cubicBezTo>
                    <a:pt x="1665" y="1236"/>
                    <a:pt x="1559" y="1462"/>
                    <a:pt x="1462" y="1620"/>
                  </a:cubicBezTo>
                  <a:cubicBezTo>
                    <a:pt x="1368" y="1779"/>
                    <a:pt x="1290" y="1875"/>
                    <a:pt x="1290" y="1875"/>
                  </a:cubicBezTo>
                  <a:cubicBezTo>
                    <a:pt x="1290" y="1875"/>
                    <a:pt x="1220" y="1976"/>
                    <a:pt x="1096" y="2118"/>
                  </a:cubicBezTo>
                  <a:cubicBezTo>
                    <a:pt x="973" y="2261"/>
                    <a:pt x="795" y="2440"/>
                    <a:pt x="615" y="2623"/>
                  </a:cubicBezTo>
                  <a:cubicBezTo>
                    <a:pt x="437" y="2807"/>
                    <a:pt x="264" y="3001"/>
                    <a:pt x="157" y="3164"/>
                  </a:cubicBezTo>
                  <a:cubicBezTo>
                    <a:pt x="49" y="3325"/>
                    <a:pt x="1" y="3445"/>
                    <a:pt x="9" y="3450"/>
                  </a:cubicBezTo>
                  <a:cubicBezTo>
                    <a:pt x="10" y="3450"/>
                    <a:pt x="10" y="3450"/>
                    <a:pt x="11" y="3450"/>
                  </a:cubicBezTo>
                  <a:cubicBezTo>
                    <a:pt x="26" y="3450"/>
                    <a:pt x="93" y="3344"/>
                    <a:pt x="213" y="3205"/>
                  </a:cubicBezTo>
                  <a:cubicBezTo>
                    <a:pt x="333" y="3060"/>
                    <a:pt x="513" y="2884"/>
                    <a:pt x="702" y="2714"/>
                  </a:cubicBezTo>
                  <a:cubicBezTo>
                    <a:pt x="891" y="2543"/>
                    <a:pt x="1082" y="2372"/>
                    <a:pt x="1216" y="2229"/>
                  </a:cubicBezTo>
                  <a:cubicBezTo>
                    <a:pt x="1351" y="2086"/>
                    <a:pt x="1431" y="1982"/>
                    <a:pt x="1431" y="1982"/>
                  </a:cubicBezTo>
                  <a:cubicBezTo>
                    <a:pt x="1431" y="1982"/>
                    <a:pt x="1510" y="1876"/>
                    <a:pt x="1604" y="1701"/>
                  </a:cubicBezTo>
                  <a:cubicBezTo>
                    <a:pt x="1700" y="1529"/>
                    <a:pt x="1798" y="1284"/>
                    <a:pt x="1857" y="1029"/>
                  </a:cubicBezTo>
                  <a:cubicBezTo>
                    <a:pt x="1917" y="774"/>
                    <a:pt x="1933" y="512"/>
                    <a:pt x="1920" y="320"/>
                  </a:cubicBezTo>
                  <a:cubicBezTo>
                    <a:pt x="1908" y="125"/>
                    <a:pt x="1876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5"/>
            <p:cNvSpPr/>
            <p:nvPr/>
          </p:nvSpPr>
          <p:spPr>
            <a:xfrm>
              <a:off x="1614950" y="3499650"/>
              <a:ext cx="35150" cy="250250"/>
            </a:xfrm>
            <a:custGeom>
              <a:avLst/>
              <a:gdLst/>
              <a:ahLst/>
              <a:cxnLst/>
              <a:rect l="l" t="t" r="r" b="b"/>
              <a:pathLst>
                <a:path w="1406" h="10010" extrusionOk="0">
                  <a:moveTo>
                    <a:pt x="130" y="1"/>
                  </a:moveTo>
                  <a:cubicBezTo>
                    <a:pt x="126" y="1"/>
                    <a:pt x="120" y="21"/>
                    <a:pt x="107" y="55"/>
                  </a:cubicBezTo>
                  <a:cubicBezTo>
                    <a:pt x="95" y="91"/>
                    <a:pt x="78" y="145"/>
                    <a:pt x="64" y="215"/>
                  </a:cubicBezTo>
                  <a:cubicBezTo>
                    <a:pt x="35" y="356"/>
                    <a:pt x="5" y="559"/>
                    <a:pt x="6" y="804"/>
                  </a:cubicBezTo>
                  <a:cubicBezTo>
                    <a:pt x="1" y="1297"/>
                    <a:pt x="143" y="1945"/>
                    <a:pt x="367" y="2557"/>
                  </a:cubicBezTo>
                  <a:cubicBezTo>
                    <a:pt x="589" y="3169"/>
                    <a:pt x="843" y="3765"/>
                    <a:pt x="980" y="4225"/>
                  </a:cubicBezTo>
                  <a:cubicBezTo>
                    <a:pt x="1050" y="4456"/>
                    <a:pt x="1097" y="4650"/>
                    <a:pt x="1126" y="4787"/>
                  </a:cubicBezTo>
                  <a:cubicBezTo>
                    <a:pt x="1148" y="4923"/>
                    <a:pt x="1161" y="5002"/>
                    <a:pt x="1161" y="5002"/>
                  </a:cubicBezTo>
                  <a:cubicBezTo>
                    <a:pt x="1161" y="5002"/>
                    <a:pt x="1165" y="5021"/>
                    <a:pt x="1171" y="5058"/>
                  </a:cubicBezTo>
                  <a:cubicBezTo>
                    <a:pt x="1180" y="5094"/>
                    <a:pt x="1186" y="5149"/>
                    <a:pt x="1195" y="5218"/>
                  </a:cubicBezTo>
                  <a:cubicBezTo>
                    <a:pt x="1202" y="5288"/>
                    <a:pt x="1214" y="5371"/>
                    <a:pt x="1223" y="5469"/>
                  </a:cubicBezTo>
                  <a:cubicBezTo>
                    <a:pt x="1228" y="5566"/>
                    <a:pt x="1235" y="5674"/>
                    <a:pt x="1240" y="5795"/>
                  </a:cubicBezTo>
                  <a:cubicBezTo>
                    <a:pt x="1250" y="6273"/>
                    <a:pt x="1196" y="6916"/>
                    <a:pt x="1049" y="7543"/>
                  </a:cubicBezTo>
                  <a:cubicBezTo>
                    <a:pt x="913" y="8173"/>
                    <a:pt x="706" y="8788"/>
                    <a:pt x="545" y="9244"/>
                  </a:cubicBezTo>
                  <a:cubicBezTo>
                    <a:pt x="463" y="9473"/>
                    <a:pt x="394" y="9663"/>
                    <a:pt x="346" y="9797"/>
                  </a:cubicBezTo>
                  <a:cubicBezTo>
                    <a:pt x="297" y="9930"/>
                    <a:pt x="273" y="10008"/>
                    <a:pt x="279" y="10010"/>
                  </a:cubicBezTo>
                  <a:cubicBezTo>
                    <a:pt x="279" y="10010"/>
                    <a:pt x="279" y="10010"/>
                    <a:pt x="279" y="10010"/>
                  </a:cubicBezTo>
                  <a:cubicBezTo>
                    <a:pt x="284" y="10010"/>
                    <a:pt x="320" y="9938"/>
                    <a:pt x="380" y="9808"/>
                  </a:cubicBezTo>
                  <a:cubicBezTo>
                    <a:pt x="438" y="9679"/>
                    <a:pt x="519" y="9494"/>
                    <a:pt x="610" y="9268"/>
                  </a:cubicBezTo>
                  <a:cubicBezTo>
                    <a:pt x="791" y="8816"/>
                    <a:pt x="1017" y="8205"/>
                    <a:pt x="1171" y="7571"/>
                  </a:cubicBezTo>
                  <a:cubicBezTo>
                    <a:pt x="1336" y="6939"/>
                    <a:pt x="1406" y="6284"/>
                    <a:pt x="1404" y="5790"/>
                  </a:cubicBezTo>
                  <a:cubicBezTo>
                    <a:pt x="1403" y="5668"/>
                    <a:pt x="1394" y="5555"/>
                    <a:pt x="1392" y="5455"/>
                  </a:cubicBezTo>
                  <a:cubicBezTo>
                    <a:pt x="1387" y="5355"/>
                    <a:pt x="1374" y="5268"/>
                    <a:pt x="1367" y="5196"/>
                  </a:cubicBezTo>
                  <a:cubicBezTo>
                    <a:pt x="1360" y="5125"/>
                    <a:pt x="1355" y="5067"/>
                    <a:pt x="1346" y="5030"/>
                  </a:cubicBezTo>
                  <a:cubicBezTo>
                    <a:pt x="1341" y="4991"/>
                    <a:pt x="1337" y="4971"/>
                    <a:pt x="1337" y="4971"/>
                  </a:cubicBezTo>
                  <a:cubicBezTo>
                    <a:pt x="1337" y="4971"/>
                    <a:pt x="1323" y="4890"/>
                    <a:pt x="1296" y="4748"/>
                  </a:cubicBezTo>
                  <a:cubicBezTo>
                    <a:pt x="1265" y="4608"/>
                    <a:pt x="1214" y="4407"/>
                    <a:pt x="1137" y="4175"/>
                  </a:cubicBezTo>
                  <a:cubicBezTo>
                    <a:pt x="988" y="3706"/>
                    <a:pt x="721" y="3114"/>
                    <a:pt x="486" y="2513"/>
                  </a:cubicBezTo>
                  <a:cubicBezTo>
                    <a:pt x="250" y="1913"/>
                    <a:pt x="93" y="1285"/>
                    <a:pt x="77" y="803"/>
                  </a:cubicBezTo>
                  <a:cubicBezTo>
                    <a:pt x="53" y="319"/>
                    <a:pt x="149" y="4"/>
                    <a:pt x="130" y="1"/>
                  </a:cubicBezTo>
                  <a:cubicBezTo>
                    <a:pt x="130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5"/>
            <p:cNvSpPr/>
            <p:nvPr/>
          </p:nvSpPr>
          <p:spPr>
            <a:xfrm>
              <a:off x="1659600" y="3574075"/>
              <a:ext cx="16525" cy="95350"/>
            </a:xfrm>
            <a:custGeom>
              <a:avLst/>
              <a:gdLst/>
              <a:ahLst/>
              <a:cxnLst/>
              <a:rect l="l" t="t" r="r" b="b"/>
              <a:pathLst>
                <a:path w="661" h="3814" extrusionOk="0">
                  <a:moveTo>
                    <a:pt x="24" y="1"/>
                  </a:moveTo>
                  <a:cubicBezTo>
                    <a:pt x="24" y="1"/>
                    <a:pt x="24" y="1"/>
                    <a:pt x="24" y="1"/>
                  </a:cubicBezTo>
                  <a:cubicBezTo>
                    <a:pt x="0" y="7"/>
                    <a:pt x="109" y="481"/>
                    <a:pt x="224" y="954"/>
                  </a:cubicBezTo>
                  <a:cubicBezTo>
                    <a:pt x="280" y="1190"/>
                    <a:pt x="337" y="1426"/>
                    <a:pt x="371" y="1603"/>
                  </a:cubicBezTo>
                  <a:cubicBezTo>
                    <a:pt x="406" y="1780"/>
                    <a:pt x="423" y="1898"/>
                    <a:pt x="423" y="1898"/>
                  </a:cubicBezTo>
                  <a:cubicBezTo>
                    <a:pt x="423" y="1898"/>
                    <a:pt x="523" y="2367"/>
                    <a:pt x="518" y="2850"/>
                  </a:cubicBezTo>
                  <a:cubicBezTo>
                    <a:pt x="524" y="3330"/>
                    <a:pt x="427" y="3809"/>
                    <a:pt x="450" y="3814"/>
                  </a:cubicBezTo>
                  <a:cubicBezTo>
                    <a:pt x="450" y="3814"/>
                    <a:pt x="450" y="3814"/>
                    <a:pt x="450" y="3814"/>
                  </a:cubicBezTo>
                  <a:cubicBezTo>
                    <a:pt x="477" y="3814"/>
                    <a:pt x="616" y="3346"/>
                    <a:pt x="645" y="2855"/>
                  </a:cubicBezTo>
                  <a:cubicBezTo>
                    <a:pt x="661" y="2609"/>
                    <a:pt x="653" y="2361"/>
                    <a:pt x="636" y="2175"/>
                  </a:cubicBezTo>
                  <a:cubicBezTo>
                    <a:pt x="620" y="1991"/>
                    <a:pt x="599" y="1868"/>
                    <a:pt x="599" y="1868"/>
                  </a:cubicBezTo>
                  <a:cubicBezTo>
                    <a:pt x="599" y="1868"/>
                    <a:pt x="577" y="1745"/>
                    <a:pt x="531" y="1567"/>
                  </a:cubicBezTo>
                  <a:cubicBezTo>
                    <a:pt x="487" y="1389"/>
                    <a:pt x="418" y="1152"/>
                    <a:pt x="344" y="921"/>
                  </a:cubicBezTo>
                  <a:cubicBezTo>
                    <a:pt x="200" y="460"/>
                    <a:pt x="50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5"/>
            <p:cNvSpPr/>
            <p:nvPr/>
          </p:nvSpPr>
          <p:spPr>
            <a:xfrm>
              <a:off x="1700150" y="3592725"/>
              <a:ext cx="20800" cy="108375"/>
            </a:xfrm>
            <a:custGeom>
              <a:avLst/>
              <a:gdLst/>
              <a:ahLst/>
              <a:cxnLst/>
              <a:rect l="l" t="t" r="r" b="b"/>
              <a:pathLst>
                <a:path w="832" h="4335" extrusionOk="0">
                  <a:moveTo>
                    <a:pt x="485" y="0"/>
                  </a:moveTo>
                  <a:cubicBezTo>
                    <a:pt x="485" y="0"/>
                    <a:pt x="485" y="0"/>
                    <a:pt x="485" y="0"/>
                  </a:cubicBezTo>
                  <a:cubicBezTo>
                    <a:pt x="472" y="5"/>
                    <a:pt x="516" y="138"/>
                    <a:pt x="562" y="341"/>
                  </a:cubicBezTo>
                  <a:cubicBezTo>
                    <a:pt x="610" y="544"/>
                    <a:pt x="655" y="818"/>
                    <a:pt x="671" y="1094"/>
                  </a:cubicBezTo>
                  <a:cubicBezTo>
                    <a:pt x="687" y="1370"/>
                    <a:pt x="677" y="1646"/>
                    <a:pt x="656" y="1851"/>
                  </a:cubicBezTo>
                  <a:cubicBezTo>
                    <a:pt x="638" y="2058"/>
                    <a:pt x="614" y="2194"/>
                    <a:pt x="614" y="2194"/>
                  </a:cubicBezTo>
                  <a:cubicBezTo>
                    <a:pt x="614" y="2194"/>
                    <a:pt x="599" y="2332"/>
                    <a:pt x="562" y="2535"/>
                  </a:cubicBezTo>
                  <a:cubicBezTo>
                    <a:pt x="526" y="2739"/>
                    <a:pt x="462" y="3009"/>
                    <a:pt x="383" y="3276"/>
                  </a:cubicBezTo>
                  <a:cubicBezTo>
                    <a:pt x="228" y="3809"/>
                    <a:pt x="1" y="4324"/>
                    <a:pt x="25" y="4335"/>
                  </a:cubicBezTo>
                  <a:cubicBezTo>
                    <a:pt x="26" y="4335"/>
                    <a:pt x="26" y="4335"/>
                    <a:pt x="26" y="4335"/>
                  </a:cubicBezTo>
                  <a:cubicBezTo>
                    <a:pt x="52" y="4335"/>
                    <a:pt x="316" y="3842"/>
                    <a:pt x="504" y="3315"/>
                  </a:cubicBezTo>
                  <a:cubicBezTo>
                    <a:pt x="598" y="3049"/>
                    <a:pt x="676" y="2776"/>
                    <a:pt x="722" y="2568"/>
                  </a:cubicBezTo>
                  <a:cubicBezTo>
                    <a:pt x="768" y="2360"/>
                    <a:pt x="789" y="2220"/>
                    <a:pt x="789" y="2220"/>
                  </a:cubicBezTo>
                  <a:cubicBezTo>
                    <a:pt x="789" y="2220"/>
                    <a:pt x="809" y="2078"/>
                    <a:pt x="820" y="1865"/>
                  </a:cubicBezTo>
                  <a:cubicBezTo>
                    <a:pt x="832" y="1652"/>
                    <a:pt x="830" y="1365"/>
                    <a:pt x="797" y="1083"/>
                  </a:cubicBezTo>
                  <a:cubicBezTo>
                    <a:pt x="763" y="801"/>
                    <a:pt x="699" y="524"/>
                    <a:pt x="628" y="323"/>
                  </a:cubicBezTo>
                  <a:cubicBezTo>
                    <a:pt x="561" y="125"/>
                    <a:pt x="497" y="0"/>
                    <a:pt x="4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5"/>
            <p:cNvSpPr/>
            <p:nvPr/>
          </p:nvSpPr>
          <p:spPr>
            <a:xfrm>
              <a:off x="1731000" y="3596200"/>
              <a:ext cx="11000" cy="79075"/>
            </a:xfrm>
            <a:custGeom>
              <a:avLst/>
              <a:gdLst/>
              <a:ahLst/>
              <a:cxnLst/>
              <a:rect l="l" t="t" r="r" b="b"/>
              <a:pathLst>
                <a:path w="440" h="3163" extrusionOk="0">
                  <a:moveTo>
                    <a:pt x="416" y="1"/>
                  </a:moveTo>
                  <a:cubicBezTo>
                    <a:pt x="391" y="1"/>
                    <a:pt x="247" y="372"/>
                    <a:pt x="156" y="763"/>
                  </a:cubicBezTo>
                  <a:cubicBezTo>
                    <a:pt x="64" y="1157"/>
                    <a:pt x="23" y="1561"/>
                    <a:pt x="23" y="1561"/>
                  </a:cubicBezTo>
                  <a:cubicBezTo>
                    <a:pt x="23" y="1561"/>
                    <a:pt x="1" y="1967"/>
                    <a:pt x="34" y="2370"/>
                  </a:cubicBezTo>
                  <a:cubicBezTo>
                    <a:pt x="63" y="2771"/>
                    <a:pt x="149" y="3162"/>
                    <a:pt x="173" y="3162"/>
                  </a:cubicBezTo>
                  <a:cubicBezTo>
                    <a:pt x="173" y="3162"/>
                    <a:pt x="173" y="3162"/>
                    <a:pt x="173" y="3162"/>
                  </a:cubicBezTo>
                  <a:cubicBezTo>
                    <a:pt x="198" y="3158"/>
                    <a:pt x="156" y="2761"/>
                    <a:pt x="157" y="2364"/>
                  </a:cubicBezTo>
                  <a:cubicBezTo>
                    <a:pt x="157" y="1967"/>
                    <a:pt x="199" y="1574"/>
                    <a:pt x="199" y="1574"/>
                  </a:cubicBezTo>
                  <a:cubicBezTo>
                    <a:pt x="199" y="1574"/>
                    <a:pt x="218" y="1178"/>
                    <a:pt x="279" y="787"/>
                  </a:cubicBezTo>
                  <a:cubicBezTo>
                    <a:pt x="337" y="395"/>
                    <a:pt x="440" y="10"/>
                    <a:pt x="416" y="1"/>
                  </a:cubicBezTo>
                  <a:cubicBezTo>
                    <a:pt x="416" y="1"/>
                    <a:pt x="416" y="1"/>
                    <a:pt x="4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5"/>
            <p:cNvSpPr/>
            <p:nvPr/>
          </p:nvSpPr>
          <p:spPr>
            <a:xfrm>
              <a:off x="1843650" y="3581800"/>
              <a:ext cx="18425" cy="111175"/>
            </a:xfrm>
            <a:custGeom>
              <a:avLst/>
              <a:gdLst/>
              <a:ahLst/>
              <a:cxnLst/>
              <a:rect l="l" t="t" r="r" b="b"/>
              <a:pathLst>
                <a:path w="737" h="4447" extrusionOk="0">
                  <a:moveTo>
                    <a:pt x="131" y="1"/>
                  </a:moveTo>
                  <a:cubicBezTo>
                    <a:pt x="121" y="1"/>
                    <a:pt x="67" y="135"/>
                    <a:pt x="36" y="345"/>
                  </a:cubicBezTo>
                  <a:cubicBezTo>
                    <a:pt x="3" y="558"/>
                    <a:pt x="1" y="846"/>
                    <a:pt x="17" y="1129"/>
                  </a:cubicBezTo>
                  <a:cubicBezTo>
                    <a:pt x="45" y="1696"/>
                    <a:pt x="124" y="2259"/>
                    <a:pt x="124" y="2259"/>
                  </a:cubicBezTo>
                  <a:cubicBezTo>
                    <a:pt x="124" y="2259"/>
                    <a:pt x="219" y="2820"/>
                    <a:pt x="363" y="3369"/>
                  </a:cubicBezTo>
                  <a:cubicBezTo>
                    <a:pt x="501" y="3916"/>
                    <a:pt x="687" y="4447"/>
                    <a:pt x="712" y="4447"/>
                  </a:cubicBezTo>
                  <a:cubicBezTo>
                    <a:pt x="712" y="4447"/>
                    <a:pt x="712" y="4447"/>
                    <a:pt x="712" y="4447"/>
                  </a:cubicBezTo>
                  <a:cubicBezTo>
                    <a:pt x="737" y="4439"/>
                    <a:pt x="592" y="3894"/>
                    <a:pt x="482" y="3341"/>
                  </a:cubicBezTo>
                  <a:cubicBezTo>
                    <a:pt x="370" y="2788"/>
                    <a:pt x="297" y="2232"/>
                    <a:pt x="297" y="2232"/>
                  </a:cubicBezTo>
                  <a:cubicBezTo>
                    <a:pt x="297" y="2232"/>
                    <a:pt x="200" y="1678"/>
                    <a:pt x="140" y="1118"/>
                  </a:cubicBezTo>
                  <a:cubicBezTo>
                    <a:pt x="108" y="838"/>
                    <a:pt x="92" y="560"/>
                    <a:pt x="104" y="351"/>
                  </a:cubicBezTo>
                  <a:cubicBezTo>
                    <a:pt x="115" y="142"/>
                    <a:pt x="145" y="5"/>
                    <a:pt x="132" y="1"/>
                  </a:cubicBezTo>
                  <a:cubicBezTo>
                    <a:pt x="131" y="1"/>
                    <a:pt x="131" y="1"/>
                    <a:pt x="13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5"/>
            <p:cNvSpPr/>
            <p:nvPr/>
          </p:nvSpPr>
          <p:spPr>
            <a:xfrm>
              <a:off x="1867500" y="3594025"/>
              <a:ext cx="12150" cy="103575"/>
            </a:xfrm>
            <a:custGeom>
              <a:avLst/>
              <a:gdLst/>
              <a:ahLst/>
              <a:cxnLst/>
              <a:rect l="l" t="t" r="r" b="b"/>
              <a:pathLst>
                <a:path w="486" h="4143" extrusionOk="0">
                  <a:moveTo>
                    <a:pt x="24" y="1"/>
                  </a:moveTo>
                  <a:cubicBezTo>
                    <a:pt x="24" y="1"/>
                    <a:pt x="24" y="1"/>
                    <a:pt x="24" y="1"/>
                  </a:cubicBezTo>
                  <a:cubicBezTo>
                    <a:pt x="0" y="8"/>
                    <a:pt x="131" y="514"/>
                    <a:pt x="203" y="1030"/>
                  </a:cubicBezTo>
                  <a:cubicBezTo>
                    <a:pt x="277" y="1546"/>
                    <a:pt x="290" y="2063"/>
                    <a:pt x="290" y="2063"/>
                  </a:cubicBezTo>
                  <a:cubicBezTo>
                    <a:pt x="290" y="2063"/>
                    <a:pt x="328" y="2581"/>
                    <a:pt x="305" y="3101"/>
                  </a:cubicBezTo>
                  <a:cubicBezTo>
                    <a:pt x="285" y="3620"/>
                    <a:pt x="203" y="4137"/>
                    <a:pt x="227" y="4142"/>
                  </a:cubicBezTo>
                  <a:cubicBezTo>
                    <a:pt x="227" y="4142"/>
                    <a:pt x="227" y="4142"/>
                    <a:pt x="227" y="4142"/>
                  </a:cubicBezTo>
                  <a:cubicBezTo>
                    <a:pt x="252" y="4142"/>
                    <a:pt x="379" y="3633"/>
                    <a:pt x="430" y="3111"/>
                  </a:cubicBezTo>
                  <a:cubicBezTo>
                    <a:pt x="486" y="2585"/>
                    <a:pt x="467" y="2056"/>
                    <a:pt x="467" y="2056"/>
                  </a:cubicBezTo>
                  <a:cubicBezTo>
                    <a:pt x="467" y="2056"/>
                    <a:pt x="434" y="1525"/>
                    <a:pt x="326" y="1009"/>
                  </a:cubicBezTo>
                  <a:cubicBezTo>
                    <a:pt x="223" y="494"/>
                    <a:pt x="49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5"/>
            <p:cNvSpPr/>
            <p:nvPr/>
          </p:nvSpPr>
          <p:spPr>
            <a:xfrm>
              <a:off x="1985375" y="3393425"/>
              <a:ext cx="11125" cy="186175"/>
            </a:xfrm>
            <a:custGeom>
              <a:avLst/>
              <a:gdLst/>
              <a:ahLst/>
              <a:cxnLst/>
              <a:rect l="l" t="t" r="r" b="b"/>
              <a:pathLst>
                <a:path w="445" h="7447" extrusionOk="0">
                  <a:moveTo>
                    <a:pt x="269" y="1"/>
                  </a:moveTo>
                  <a:cubicBezTo>
                    <a:pt x="258" y="1"/>
                    <a:pt x="262" y="234"/>
                    <a:pt x="269" y="583"/>
                  </a:cubicBezTo>
                  <a:cubicBezTo>
                    <a:pt x="278" y="933"/>
                    <a:pt x="284" y="1399"/>
                    <a:pt x="285" y="1865"/>
                  </a:cubicBezTo>
                  <a:cubicBezTo>
                    <a:pt x="285" y="2798"/>
                    <a:pt x="243" y="3727"/>
                    <a:pt x="243" y="3727"/>
                  </a:cubicBezTo>
                  <a:cubicBezTo>
                    <a:pt x="243" y="3727"/>
                    <a:pt x="221" y="4658"/>
                    <a:pt x="158" y="5587"/>
                  </a:cubicBezTo>
                  <a:cubicBezTo>
                    <a:pt x="124" y="6052"/>
                    <a:pt x="86" y="6517"/>
                    <a:pt x="54" y="6864"/>
                  </a:cubicBezTo>
                  <a:cubicBezTo>
                    <a:pt x="22" y="7212"/>
                    <a:pt x="1" y="7445"/>
                    <a:pt x="14" y="7446"/>
                  </a:cubicBezTo>
                  <a:cubicBezTo>
                    <a:pt x="14" y="7446"/>
                    <a:pt x="14" y="7446"/>
                    <a:pt x="14" y="7446"/>
                  </a:cubicBezTo>
                  <a:cubicBezTo>
                    <a:pt x="21" y="7446"/>
                    <a:pt x="34" y="7390"/>
                    <a:pt x="54" y="7289"/>
                  </a:cubicBezTo>
                  <a:cubicBezTo>
                    <a:pt x="71" y="7188"/>
                    <a:pt x="98" y="7044"/>
                    <a:pt x="123" y="6871"/>
                  </a:cubicBezTo>
                  <a:cubicBezTo>
                    <a:pt x="177" y="6524"/>
                    <a:pt x="234" y="6061"/>
                    <a:pt x="283" y="5596"/>
                  </a:cubicBezTo>
                  <a:cubicBezTo>
                    <a:pt x="380" y="4667"/>
                    <a:pt x="421" y="3732"/>
                    <a:pt x="421" y="3732"/>
                  </a:cubicBezTo>
                  <a:cubicBezTo>
                    <a:pt x="421" y="3732"/>
                    <a:pt x="444" y="2798"/>
                    <a:pt x="411" y="1862"/>
                  </a:cubicBezTo>
                  <a:cubicBezTo>
                    <a:pt x="395" y="1394"/>
                    <a:pt x="368" y="929"/>
                    <a:pt x="339" y="579"/>
                  </a:cubicBezTo>
                  <a:cubicBezTo>
                    <a:pt x="326" y="406"/>
                    <a:pt x="309" y="260"/>
                    <a:pt x="298" y="158"/>
                  </a:cubicBezTo>
                  <a:cubicBezTo>
                    <a:pt x="285" y="57"/>
                    <a:pt x="277" y="1"/>
                    <a:pt x="2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5"/>
            <p:cNvSpPr/>
            <p:nvPr/>
          </p:nvSpPr>
          <p:spPr>
            <a:xfrm>
              <a:off x="1991575" y="3618425"/>
              <a:ext cx="27725" cy="80350"/>
            </a:xfrm>
            <a:custGeom>
              <a:avLst/>
              <a:gdLst/>
              <a:ahLst/>
              <a:cxnLst/>
              <a:rect l="l" t="t" r="r" b="b"/>
              <a:pathLst>
                <a:path w="1109" h="3214" extrusionOk="0">
                  <a:moveTo>
                    <a:pt x="31" y="1"/>
                  </a:moveTo>
                  <a:cubicBezTo>
                    <a:pt x="31" y="1"/>
                    <a:pt x="31" y="1"/>
                    <a:pt x="31" y="1"/>
                  </a:cubicBezTo>
                  <a:cubicBezTo>
                    <a:pt x="8" y="2"/>
                    <a:pt x="0" y="436"/>
                    <a:pt x="42" y="871"/>
                  </a:cubicBezTo>
                  <a:cubicBezTo>
                    <a:pt x="63" y="1088"/>
                    <a:pt x="94" y="1306"/>
                    <a:pt x="128" y="1467"/>
                  </a:cubicBezTo>
                  <a:cubicBezTo>
                    <a:pt x="143" y="1548"/>
                    <a:pt x="160" y="1615"/>
                    <a:pt x="171" y="1662"/>
                  </a:cubicBezTo>
                  <a:cubicBezTo>
                    <a:pt x="181" y="1708"/>
                    <a:pt x="189" y="1734"/>
                    <a:pt x="189" y="1734"/>
                  </a:cubicBezTo>
                  <a:cubicBezTo>
                    <a:pt x="189" y="1734"/>
                    <a:pt x="222" y="1840"/>
                    <a:pt x="277" y="1995"/>
                  </a:cubicBezTo>
                  <a:cubicBezTo>
                    <a:pt x="336" y="2150"/>
                    <a:pt x="424" y="2353"/>
                    <a:pt x="535" y="2545"/>
                  </a:cubicBezTo>
                  <a:cubicBezTo>
                    <a:pt x="648" y="2734"/>
                    <a:pt x="778" y="2913"/>
                    <a:pt x="892" y="3032"/>
                  </a:cubicBezTo>
                  <a:cubicBezTo>
                    <a:pt x="998" y="3147"/>
                    <a:pt x="1081" y="3214"/>
                    <a:pt x="1096" y="3214"/>
                  </a:cubicBezTo>
                  <a:cubicBezTo>
                    <a:pt x="1097" y="3214"/>
                    <a:pt x="1097" y="3213"/>
                    <a:pt x="1097" y="3213"/>
                  </a:cubicBezTo>
                  <a:cubicBezTo>
                    <a:pt x="1108" y="3202"/>
                    <a:pt x="1039" y="3118"/>
                    <a:pt x="947" y="2988"/>
                  </a:cubicBezTo>
                  <a:cubicBezTo>
                    <a:pt x="852" y="2857"/>
                    <a:pt x="743" y="2675"/>
                    <a:pt x="648" y="2484"/>
                  </a:cubicBezTo>
                  <a:cubicBezTo>
                    <a:pt x="461" y="2102"/>
                    <a:pt x="361" y="1686"/>
                    <a:pt x="361" y="1686"/>
                  </a:cubicBezTo>
                  <a:cubicBezTo>
                    <a:pt x="361" y="1686"/>
                    <a:pt x="355" y="1662"/>
                    <a:pt x="341" y="1616"/>
                  </a:cubicBezTo>
                  <a:cubicBezTo>
                    <a:pt x="328" y="1571"/>
                    <a:pt x="308" y="1508"/>
                    <a:pt x="290" y="1429"/>
                  </a:cubicBezTo>
                  <a:cubicBezTo>
                    <a:pt x="247" y="1275"/>
                    <a:pt x="205" y="1066"/>
                    <a:pt x="167" y="854"/>
                  </a:cubicBezTo>
                  <a:cubicBezTo>
                    <a:pt x="94" y="432"/>
                    <a:pt x="57" y="1"/>
                    <a:pt x="3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5"/>
            <p:cNvSpPr/>
            <p:nvPr/>
          </p:nvSpPr>
          <p:spPr>
            <a:xfrm>
              <a:off x="1955125" y="3510400"/>
              <a:ext cx="61475" cy="248375"/>
            </a:xfrm>
            <a:custGeom>
              <a:avLst/>
              <a:gdLst/>
              <a:ahLst/>
              <a:cxnLst/>
              <a:rect l="l" t="t" r="r" b="b"/>
              <a:pathLst>
                <a:path w="2459" h="9935" extrusionOk="0">
                  <a:moveTo>
                    <a:pt x="685" y="0"/>
                  </a:moveTo>
                  <a:cubicBezTo>
                    <a:pt x="679" y="0"/>
                    <a:pt x="650" y="78"/>
                    <a:pt x="604" y="213"/>
                  </a:cubicBezTo>
                  <a:cubicBezTo>
                    <a:pt x="557" y="350"/>
                    <a:pt x="494" y="549"/>
                    <a:pt x="430" y="790"/>
                  </a:cubicBezTo>
                  <a:cubicBezTo>
                    <a:pt x="297" y="1269"/>
                    <a:pt x="161" y="1923"/>
                    <a:pt x="86" y="2585"/>
                  </a:cubicBezTo>
                  <a:cubicBezTo>
                    <a:pt x="11" y="3247"/>
                    <a:pt x="1" y="3916"/>
                    <a:pt x="30" y="4416"/>
                  </a:cubicBezTo>
                  <a:cubicBezTo>
                    <a:pt x="36" y="4541"/>
                    <a:pt x="45" y="4656"/>
                    <a:pt x="55" y="4757"/>
                  </a:cubicBezTo>
                  <a:cubicBezTo>
                    <a:pt x="62" y="4859"/>
                    <a:pt x="72" y="4948"/>
                    <a:pt x="81" y="5020"/>
                  </a:cubicBezTo>
                  <a:cubicBezTo>
                    <a:pt x="99" y="5164"/>
                    <a:pt x="109" y="5248"/>
                    <a:pt x="109" y="5248"/>
                  </a:cubicBezTo>
                  <a:cubicBezTo>
                    <a:pt x="109" y="5248"/>
                    <a:pt x="124" y="5330"/>
                    <a:pt x="150" y="5473"/>
                  </a:cubicBezTo>
                  <a:cubicBezTo>
                    <a:pt x="160" y="5546"/>
                    <a:pt x="178" y="5632"/>
                    <a:pt x="200" y="5732"/>
                  </a:cubicBezTo>
                  <a:cubicBezTo>
                    <a:pt x="221" y="5831"/>
                    <a:pt x="246" y="5943"/>
                    <a:pt x="278" y="6065"/>
                  </a:cubicBezTo>
                  <a:cubicBezTo>
                    <a:pt x="334" y="6309"/>
                    <a:pt x="421" y="6589"/>
                    <a:pt x="523" y="6885"/>
                  </a:cubicBezTo>
                  <a:cubicBezTo>
                    <a:pt x="627" y="7181"/>
                    <a:pt x="755" y="7490"/>
                    <a:pt x="899" y="7791"/>
                  </a:cubicBezTo>
                  <a:cubicBezTo>
                    <a:pt x="1047" y="8091"/>
                    <a:pt x="1210" y="8381"/>
                    <a:pt x="1378" y="8645"/>
                  </a:cubicBezTo>
                  <a:cubicBezTo>
                    <a:pt x="1551" y="8904"/>
                    <a:pt x="1721" y="9143"/>
                    <a:pt x="1882" y="9334"/>
                  </a:cubicBezTo>
                  <a:cubicBezTo>
                    <a:pt x="1959" y="9431"/>
                    <a:pt x="2036" y="9516"/>
                    <a:pt x="2105" y="9590"/>
                  </a:cubicBezTo>
                  <a:cubicBezTo>
                    <a:pt x="2172" y="9666"/>
                    <a:pt x="2233" y="9731"/>
                    <a:pt x="2286" y="9781"/>
                  </a:cubicBezTo>
                  <a:cubicBezTo>
                    <a:pt x="2386" y="9880"/>
                    <a:pt x="2448" y="9935"/>
                    <a:pt x="2454" y="9935"/>
                  </a:cubicBezTo>
                  <a:cubicBezTo>
                    <a:pt x="2454" y="9935"/>
                    <a:pt x="2454" y="9935"/>
                    <a:pt x="2454" y="9934"/>
                  </a:cubicBezTo>
                  <a:cubicBezTo>
                    <a:pt x="2459" y="9930"/>
                    <a:pt x="2406" y="9865"/>
                    <a:pt x="2310" y="9758"/>
                  </a:cubicBezTo>
                  <a:cubicBezTo>
                    <a:pt x="2261" y="9704"/>
                    <a:pt x="2206" y="9637"/>
                    <a:pt x="2143" y="9558"/>
                  </a:cubicBezTo>
                  <a:cubicBezTo>
                    <a:pt x="2078" y="9482"/>
                    <a:pt x="2007" y="9393"/>
                    <a:pt x="1934" y="9293"/>
                  </a:cubicBezTo>
                  <a:cubicBezTo>
                    <a:pt x="1782" y="9097"/>
                    <a:pt x="1622" y="8856"/>
                    <a:pt x="1460" y="8594"/>
                  </a:cubicBezTo>
                  <a:cubicBezTo>
                    <a:pt x="1301" y="8329"/>
                    <a:pt x="1148" y="8037"/>
                    <a:pt x="1010" y="7739"/>
                  </a:cubicBezTo>
                  <a:cubicBezTo>
                    <a:pt x="875" y="7439"/>
                    <a:pt x="755" y="7131"/>
                    <a:pt x="658" y="6840"/>
                  </a:cubicBezTo>
                  <a:cubicBezTo>
                    <a:pt x="565" y="6545"/>
                    <a:pt x="485" y="6270"/>
                    <a:pt x="433" y="6029"/>
                  </a:cubicBezTo>
                  <a:cubicBezTo>
                    <a:pt x="403" y="5909"/>
                    <a:pt x="382" y="5798"/>
                    <a:pt x="364" y="5700"/>
                  </a:cubicBezTo>
                  <a:cubicBezTo>
                    <a:pt x="345" y="5602"/>
                    <a:pt x="329" y="5516"/>
                    <a:pt x="318" y="5446"/>
                  </a:cubicBezTo>
                  <a:cubicBezTo>
                    <a:pt x="297" y="5304"/>
                    <a:pt x="284" y="5223"/>
                    <a:pt x="284" y="5223"/>
                  </a:cubicBezTo>
                  <a:cubicBezTo>
                    <a:pt x="284" y="5223"/>
                    <a:pt x="273" y="5142"/>
                    <a:pt x="253" y="4999"/>
                  </a:cubicBezTo>
                  <a:cubicBezTo>
                    <a:pt x="242" y="4929"/>
                    <a:pt x="233" y="4843"/>
                    <a:pt x="222" y="4742"/>
                  </a:cubicBezTo>
                  <a:cubicBezTo>
                    <a:pt x="210" y="4642"/>
                    <a:pt x="200" y="4529"/>
                    <a:pt x="192" y="4407"/>
                  </a:cubicBezTo>
                  <a:cubicBezTo>
                    <a:pt x="153" y="3916"/>
                    <a:pt x="151" y="3255"/>
                    <a:pt x="209" y="2598"/>
                  </a:cubicBezTo>
                  <a:cubicBezTo>
                    <a:pt x="269" y="1941"/>
                    <a:pt x="385" y="1290"/>
                    <a:pt x="497" y="807"/>
                  </a:cubicBezTo>
                  <a:cubicBezTo>
                    <a:pt x="551" y="565"/>
                    <a:pt x="603" y="363"/>
                    <a:pt x="638" y="224"/>
                  </a:cubicBezTo>
                  <a:cubicBezTo>
                    <a:pt x="674" y="82"/>
                    <a:pt x="691" y="1"/>
                    <a:pt x="686" y="0"/>
                  </a:cubicBezTo>
                  <a:cubicBezTo>
                    <a:pt x="686" y="0"/>
                    <a:pt x="685" y="0"/>
                    <a:pt x="6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5"/>
            <p:cNvSpPr/>
            <p:nvPr/>
          </p:nvSpPr>
          <p:spPr>
            <a:xfrm>
              <a:off x="1920950" y="3546525"/>
              <a:ext cx="9200" cy="110900"/>
            </a:xfrm>
            <a:custGeom>
              <a:avLst/>
              <a:gdLst/>
              <a:ahLst/>
              <a:cxnLst/>
              <a:rect l="l" t="t" r="r" b="b"/>
              <a:pathLst>
                <a:path w="368" h="4436" extrusionOk="0">
                  <a:moveTo>
                    <a:pt x="342" y="1"/>
                  </a:moveTo>
                  <a:cubicBezTo>
                    <a:pt x="319" y="1"/>
                    <a:pt x="175" y="541"/>
                    <a:pt x="96" y="1094"/>
                  </a:cubicBezTo>
                  <a:cubicBezTo>
                    <a:pt x="14" y="1651"/>
                    <a:pt x="1" y="2215"/>
                    <a:pt x="1" y="2215"/>
                  </a:cubicBezTo>
                  <a:cubicBezTo>
                    <a:pt x="1" y="2215"/>
                    <a:pt x="2" y="2779"/>
                    <a:pt x="73" y="3336"/>
                  </a:cubicBezTo>
                  <a:cubicBezTo>
                    <a:pt x="139" y="3893"/>
                    <a:pt x="271" y="4435"/>
                    <a:pt x="296" y="4435"/>
                  </a:cubicBezTo>
                  <a:cubicBezTo>
                    <a:pt x="297" y="4435"/>
                    <a:pt x="297" y="4435"/>
                    <a:pt x="297" y="4435"/>
                  </a:cubicBezTo>
                  <a:cubicBezTo>
                    <a:pt x="320" y="4431"/>
                    <a:pt x="230" y="3879"/>
                    <a:pt x="198" y="3325"/>
                  </a:cubicBezTo>
                  <a:cubicBezTo>
                    <a:pt x="160" y="2771"/>
                    <a:pt x="177" y="2217"/>
                    <a:pt x="177" y="2217"/>
                  </a:cubicBezTo>
                  <a:cubicBezTo>
                    <a:pt x="177" y="2217"/>
                    <a:pt x="171" y="1663"/>
                    <a:pt x="220" y="1109"/>
                  </a:cubicBezTo>
                  <a:cubicBezTo>
                    <a:pt x="266" y="555"/>
                    <a:pt x="367" y="6"/>
                    <a:pt x="343" y="1"/>
                  </a:cubicBezTo>
                  <a:cubicBezTo>
                    <a:pt x="342" y="1"/>
                    <a:pt x="342" y="1"/>
                    <a:pt x="34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5"/>
            <p:cNvSpPr/>
            <p:nvPr/>
          </p:nvSpPr>
          <p:spPr>
            <a:xfrm>
              <a:off x="1942425" y="3647975"/>
              <a:ext cx="35975" cy="118450"/>
            </a:xfrm>
            <a:custGeom>
              <a:avLst/>
              <a:gdLst/>
              <a:ahLst/>
              <a:cxnLst/>
              <a:rect l="l" t="t" r="r" b="b"/>
              <a:pathLst>
                <a:path w="1439" h="4738" extrusionOk="0">
                  <a:moveTo>
                    <a:pt x="31" y="0"/>
                  </a:moveTo>
                  <a:cubicBezTo>
                    <a:pt x="21" y="0"/>
                    <a:pt x="9" y="157"/>
                    <a:pt x="5" y="394"/>
                  </a:cubicBezTo>
                  <a:cubicBezTo>
                    <a:pt x="0" y="631"/>
                    <a:pt x="11" y="948"/>
                    <a:pt x="37" y="1264"/>
                  </a:cubicBezTo>
                  <a:cubicBezTo>
                    <a:pt x="66" y="1579"/>
                    <a:pt x="107" y="1895"/>
                    <a:pt x="154" y="2129"/>
                  </a:cubicBezTo>
                  <a:cubicBezTo>
                    <a:pt x="173" y="2246"/>
                    <a:pt x="197" y="2344"/>
                    <a:pt x="212" y="2411"/>
                  </a:cubicBezTo>
                  <a:cubicBezTo>
                    <a:pt x="227" y="2480"/>
                    <a:pt x="237" y="2518"/>
                    <a:pt x="237" y="2518"/>
                  </a:cubicBezTo>
                  <a:cubicBezTo>
                    <a:pt x="237" y="2518"/>
                    <a:pt x="281" y="2672"/>
                    <a:pt x="355" y="2899"/>
                  </a:cubicBezTo>
                  <a:cubicBezTo>
                    <a:pt x="431" y="3125"/>
                    <a:pt x="551" y="3422"/>
                    <a:pt x="695" y="3707"/>
                  </a:cubicBezTo>
                  <a:cubicBezTo>
                    <a:pt x="842" y="3988"/>
                    <a:pt x="1012" y="4258"/>
                    <a:pt x="1162" y="4444"/>
                  </a:cubicBezTo>
                  <a:cubicBezTo>
                    <a:pt x="1305" y="4627"/>
                    <a:pt x="1414" y="4738"/>
                    <a:pt x="1427" y="4738"/>
                  </a:cubicBezTo>
                  <a:cubicBezTo>
                    <a:pt x="1428" y="4738"/>
                    <a:pt x="1428" y="4737"/>
                    <a:pt x="1428" y="4737"/>
                  </a:cubicBezTo>
                  <a:cubicBezTo>
                    <a:pt x="1439" y="4728"/>
                    <a:pt x="1345" y="4602"/>
                    <a:pt x="1219" y="4406"/>
                  </a:cubicBezTo>
                  <a:cubicBezTo>
                    <a:pt x="1090" y="4210"/>
                    <a:pt x="940" y="3935"/>
                    <a:pt x="808" y="3653"/>
                  </a:cubicBezTo>
                  <a:cubicBezTo>
                    <a:pt x="681" y="3368"/>
                    <a:pt x="578" y="3074"/>
                    <a:pt x="511" y="2850"/>
                  </a:cubicBezTo>
                  <a:cubicBezTo>
                    <a:pt x="446" y="2624"/>
                    <a:pt x="408" y="2474"/>
                    <a:pt x="408" y="2474"/>
                  </a:cubicBezTo>
                  <a:cubicBezTo>
                    <a:pt x="408" y="2474"/>
                    <a:pt x="399" y="2437"/>
                    <a:pt x="382" y="2371"/>
                  </a:cubicBezTo>
                  <a:cubicBezTo>
                    <a:pt x="366" y="2304"/>
                    <a:pt x="336" y="2211"/>
                    <a:pt x="314" y="2096"/>
                  </a:cubicBezTo>
                  <a:cubicBezTo>
                    <a:pt x="259" y="1868"/>
                    <a:pt x="205" y="1561"/>
                    <a:pt x="160" y="1250"/>
                  </a:cubicBezTo>
                  <a:cubicBezTo>
                    <a:pt x="75" y="630"/>
                    <a:pt x="57" y="0"/>
                    <a:pt x="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5"/>
            <p:cNvSpPr/>
            <p:nvPr/>
          </p:nvSpPr>
          <p:spPr>
            <a:xfrm>
              <a:off x="1621050" y="3603600"/>
              <a:ext cx="356950" cy="194550"/>
            </a:xfrm>
            <a:custGeom>
              <a:avLst/>
              <a:gdLst/>
              <a:ahLst/>
              <a:cxnLst/>
              <a:rect l="l" t="t" r="r" b="b"/>
              <a:pathLst>
                <a:path w="14278" h="7782" extrusionOk="0">
                  <a:moveTo>
                    <a:pt x="7136" y="0"/>
                  </a:moveTo>
                  <a:lnTo>
                    <a:pt x="7136" y="12"/>
                  </a:lnTo>
                  <a:cubicBezTo>
                    <a:pt x="6861" y="70"/>
                    <a:pt x="5584" y="343"/>
                    <a:pt x="5479" y="444"/>
                  </a:cubicBezTo>
                  <a:cubicBezTo>
                    <a:pt x="5479" y="444"/>
                    <a:pt x="5604" y="2184"/>
                    <a:pt x="5309" y="2523"/>
                  </a:cubicBezTo>
                  <a:cubicBezTo>
                    <a:pt x="5012" y="2863"/>
                    <a:pt x="2349" y="2085"/>
                    <a:pt x="991" y="3951"/>
                  </a:cubicBezTo>
                  <a:cubicBezTo>
                    <a:pt x="628" y="4451"/>
                    <a:pt x="290" y="5478"/>
                    <a:pt x="0" y="6731"/>
                  </a:cubicBezTo>
                  <a:cubicBezTo>
                    <a:pt x="1020" y="7294"/>
                    <a:pt x="2257" y="7487"/>
                    <a:pt x="3385" y="7616"/>
                  </a:cubicBezTo>
                  <a:cubicBezTo>
                    <a:pt x="4486" y="7743"/>
                    <a:pt x="5594" y="7781"/>
                    <a:pt x="6701" y="7781"/>
                  </a:cubicBezTo>
                  <a:cubicBezTo>
                    <a:pt x="6865" y="7781"/>
                    <a:pt x="7029" y="7781"/>
                    <a:pt x="7192" y="7779"/>
                  </a:cubicBezTo>
                  <a:cubicBezTo>
                    <a:pt x="9609" y="7754"/>
                    <a:pt x="12114" y="7551"/>
                    <a:pt x="14278" y="6527"/>
                  </a:cubicBezTo>
                  <a:cubicBezTo>
                    <a:pt x="14000" y="5367"/>
                    <a:pt x="13679" y="4424"/>
                    <a:pt x="13335" y="3951"/>
                  </a:cubicBezTo>
                  <a:cubicBezTo>
                    <a:pt x="11978" y="2085"/>
                    <a:pt x="8998" y="2820"/>
                    <a:pt x="8703" y="2481"/>
                  </a:cubicBezTo>
                  <a:cubicBezTo>
                    <a:pt x="8407" y="2142"/>
                    <a:pt x="8504" y="359"/>
                    <a:pt x="8504" y="359"/>
                  </a:cubicBezTo>
                  <a:cubicBezTo>
                    <a:pt x="8400" y="258"/>
                    <a:pt x="7465" y="69"/>
                    <a:pt x="7191" y="12"/>
                  </a:cubicBezTo>
                  <a:lnTo>
                    <a:pt x="7191" y="0"/>
                  </a:lnTo>
                  <a:cubicBezTo>
                    <a:pt x="7191" y="0"/>
                    <a:pt x="7181" y="2"/>
                    <a:pt x="7164" y="5"/>
                  </a:cubicBezTo>
                  <a:cubicBezTo>
                    <a:pt x="7148" y="1"/>
                    <a:pt x="7136" y="0"/>
                    <a:pt x="7136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5"/>
            <p:cNvSpPr/>
            <p:nvPr/>
          </p:nvSpPr>
          <p:spPr>
            <a:xfrm>
              <a:off x="1621125" y="3676000"/>
              <a:ext cx="304975" cy="122375"/>
            </a:xfrm>
            <a:custGeom>
              <a:avLst/>
              <a:gdLst/>
              <a:ahLst/>
              <a:cxnLst/>
              <a:rect l="l" t="t" r="r" b="b"/>
              <a:pathLst>
                <a:path w="12199" h="4895" extrusionOk="0">
                  <a:moveTo>
                    <a:pt x="3382" y="4720"/>
                  </a:moveTo>
                  <a:cubicBezTo>
                    <a:pt x="4646" y="4866"/>
                    <a:pt x="5919" y="4895"/>
                    <a:pt x="7189" y="4883"/>
                  </a:cubicBezTo>
                  <a:cubicBezTo>
                    <a:pt x="8864" y="4866"/>
                    <a:pt x="10582" y="4763"/>
                    <a:pt x="12198" y="4361"/>
                  </a:cubicBezTo>
                  <a:cubicBezTo>
                    <a:pt x="11721" y="4118"/>
                    <a:pt x="11024" y="3818"/>
                    <a:pt x="10808" y="3998"/>
                  </a:cubicBezTo>
                  <a:cubicBezTo>
                    <a:pt x="10469" y="4280"/>
                    <a:pt x="3964" y="4166"/>
                    <a:pt x="3964" y="4166"/>
                  </a:cubicBezTo>
                  <a:cubicBezTo>
                    <a:pt x="3964" y="4166"/>
                    <a:pt x="3332" y="866"/>
                    <a:pt x="2432" y="0"/>
                  </a:cubicBezTo>
                  <a:cubicBezTo>
                    <a:pt x="1900" y="189"/>
                    <a:pt x="1389" y="506"/>
                    <a:pt x="989" y="1055"/>
                  </a:cubicBezTo>
                  <a:cubicBezTo>
                    <a:pt x="626" y="1555"/>
                    <a:pt x="289" y="2583"/>
                    <a:pt x="1" y="3835"/>
                  </a:cubicBezTo>
                  <a:cubicBezTo>
                    <a:pt x="1017" y="4398"/>
                    <a:pt x="2254" y="4591"/>
                    <a:pt x="3382" y="472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5"/>
            <p:cNvSpPr/>
            <p:nvPr/>
          </p:nvSpPr>
          <p:spPr>
            <a:xfrm>
              <a:off x="1816100" y="3711525"/>
              <a:ext cx="575" cy="1100"/>
            </a:xfrm>
            <a:custGeom>
              <a:avLst/>
              <a:gdLst/>
              <a:ahLst/>
              <a:cxnLst/>
              <a:rect l="l" t="t" r="r" b="b"/>
              <a:pathLst>
                <a:path w="23" h="44" extrusionOk="0">
                  <a:moveTo>
                    <a:pt x="22" y="0"/>
                  </a:moveTo>
                  <a:cubicBezTo>
                    <a:pt x="6" y="27"/>
                    <a:pt x="1" y="43"/>
                    <a:pt x="1" y="43"/>
                  </a:cubicBezTo>
                  <a:cubicBezTo>
                    <a:pt x="1" y="43"/>
                    <a:pt x="9" y="27"/>
                    <a:pt x="22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5"/>
            <p:cNvSpPr/>
            <p:nvPr/>
          </p:nvSpPr>
          <p:spPr>
            <a:xfrm>
              <a:off x="1654950" y="3603600"/>
              <a:ext cx="309600" cy="164925"/>
            </a:xfrm>
            <a:custGeom>
              <a:avLst/>
              <a:gdLst/>
              <a:ahLst/>
              <a:cxnLst/>
              <a:rect l="l" t="t" r="r" b="b"/>
              <a:pathLst>
                <a:path w="12384" h="6597" extrusionOk="0">
                  <a:moveTo>
                    <a:pt x="6119" y="5959"/>
                  </a:moveTo>
                  <a:cubicBezTo>
                    <a:pt x="4422" y="6596"/>
                    <a:pt x="12228" y="4983"/>
                    <a:pt x="12228" y="4983"/>
                  </a:cubicBezTo>
                  <a:lnTo>
                    <a:pt x="12384" y="4734"/>
                  </a:lnTo>
                  <a:cubicBezTo>
                    <a:pt x="12255" y="4408"/>
                    <a:pt x="12120" y="4141"/>
                    <a:pt x="11982" y="3951"/>
                  </a:cubicBezTo>
                  <a:cubicBezTo>
                    <a:pt x="10625" y="2085"/>
                    <a:pt x="7646" y="2820"/>
                    <a:pt x="7349" y="2481"/>
                  </a:cubicBezTo>
                  <a:cubicBezTo>
                    <a:pt x="7054" y="2142"/>
                    <a:pt x="7151" y="359"/>
                    <a:pt x="7151" y="359"/>
                  </a:cubicBezTo>
                  <a:cubicBezTo>
                    <a:pt x="7046" y="258"/>
                    <a:pt x="6112" y="69"/>
                    <a:pt x="5838" y="12"/>
                  </a:cubicBezTo>
                  <a:lnTo>
                    <a:pt x="5838" y="0"/>
                  </a:lnTo>
                  <a:cubicBezTo>
                    <a:pt x="5838" y="0"/>
                    <a:pt x="5828" y="2"/>
                    <a:pt x="5810" y="5"/>
                  </a:cubicBezTo>
                  <a:cubicBezTo>
                    <a:pt x="5794" y="1"/>
                    <a:pt x="5782" y="0"/>
                    <a:pt x="5782" y="0"/>
                  </a:cubicBezTo>
                  <a:lnTo>
                    <a:pt x="5782" y="12"/>
                  </a:lnTo>
                  <a:cubicBezTo>
                    <a:pt x="5508" y="70"/>
                    <a:pt x="4231" y="343"/>
                    <a:pt x="4125" y="444"/>
                  </a:cubicBezTo>
                  <a:cubicBezTo>
                    <a:pt x="4125" y="444"/>
                    <a:pt x="4251" y="2184"/>
                    <a:pt x="3955" y="2523"/>
                  </a:cubicBezTo>
                  <a:cubicBezTo>
                    <a:pt x="3687" y="2832"/>
                    <a:pt x="1462" y="2218"/>
                    <a:pt x="39" y="3506"/>
                  </a:cubicBezTo>
                  <a:cubicBezTo>
                    <a:pt x="1" y="4199"/>
                    <a:pt x="197" y="4853"/>
                    <a:pt x="901" y="5323"/>
                  </a:cubicBezTo>
                  <a:cubicBezTo>
                    <a:pt x="2555" y="6426"/>
                    <a:pt x="4720" y="6002"/>
                    <a:pt x="4720" y="6002"/>
                  </a:cubicBezTo>
                  <a:cubicBezTo>
                    <a:pt x="4592" y="6002"/>
                    <a:pt x="2853" y="4646"/>
                    <a:pt x="2895" y="3711"/>
                  </a:cubicBezTo>
                  <a:cubicBezTo>
                    <a:pt x="2937" y="2778"/>
                    <a:pt x="5185" y="4094"/>
                    <a:pt x="5185" y="4094"/>
                  </a:cubicBezTo>
                  <a:cubicBezTo>
                    <a:pt x="5185" y="4094"/>
                    <a:pt x="4760" y="3118"/>
                    <a:pt x="4677" y="2483"/>
                  </a:cubicBezTo>
                  <a:cubicBezTo>
                    <a:pt x="4592" y="1846"/>
                    <a:pt x="4677" y="997"/>
                    <a:pt x="4677" y="997"/>
                  </a:cubicBezTo>
                  <a:cubicBezTo>
                    <a:pt x="4677" y="997"/>
                    <a:pt x="5483" y="1423"/>
                    <a:pt x="5950" y="1295"/>
                  </a:cubicBezTo>
                  <a:cubicBezTo>
                    <a:pt x="6416" y="1167"/>
                    <a:pt x="6756" y="1083"/>
                    <a:pt x="6756" y="1083"/>
                  </a:cubicBezTo>
                  <a:cubicBezTo>
                    <a:pt x="6756" y="1083"/>
                    <a:pt x="6798" y="2736"/>
                    <a:pt x="6841" y="3119"/>
                  </a:cubicBezTo>
                  <a:cubicBezTo>
                    <a:pt x="6878" y="3450"/>
                    <a:pt x="6556" y="4141"/>
                    <a:pt x="6469" y="4318"/>
                  </a:cubicBezTo>
                  <a:cubicBezTo>
                    <a:pt x="6531" y="4212"/>
                    <a:pt x="6761" y="3929"/>
                    <a:pt x="7529" y="3701"/>
                  </a:cubicBezTo>
                  <a:cubicBezTo>
                    <a:pt x="8494" y="3415"/>
                    <a:pt x="7816" y="5323"/>
                    <a:pt x="6119" y="595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5"/>
            <p:cNvSpPr/>
            <p:nvPr/>
          </p:nvSpPr>
          <p:spPr>
            <a:xfrm>
              <a:off x="1621100" y="3668525"/>
              <a:ext cx="356900" cy="129625"/>
            </a:xfrm>
            <a:custGeom>
              <a:avLst/>
              <a:gdLst/>
              <a:ahLst/>
              <a:cxnLst/>
              <a:rect l="l" t="t" r="r" b="b"/>
              <a:pathLst>
                <a:path w="14276" h="5185" extrusionOk="0">
                  <a:moveTo>
                    <a:pt x="9755" y="1"/>
                  </a:moveTo>
                  <a:lnTo>
                    <a:pt x="9755" y="1"/>
                  </a:lnTo>
                  <a:cubicBezTo>
                    <a:pt x="10357" y="986"/>
                    <a:pt x="10326" y="2766"/>
                    <a:pt x="7726" y="3107"/>
                  </a:cubicBezTo>
                  <a:cubicBezTo>
                    <a:pt x="7434" y="3145"/>
                    <a:pt x="7157" y="3163"/>
                    <a:pt x="6895" y="3163"/>
                  </a:cubicBezTo>
                  <a:cubicBezTo>
                    <a:pt x="4344" y="3163"/>
                    <a:pt x="3244" y="1442"/>
                    <a:pt x="4007" y="38"/>
                  </a:cubicBezTo>
                  <a:lnTo>
                    <a:pt x="4007" y="38"/>
                  </a:lnTo>
                  <a:cubicBezTo>
                    <a:pt x="3050" y="70"/>
                    <a:pt x="1793" y="251"/>
                    <a:pt x="992" y="1353"/>
                  </a:cubicBezTo>
                  <a:cubicBezTo>
                    <a:pt x="627" y="1853"/>
                    <a:pt x="289" y="2880"/>
                    <a:pt x="1" y="4133"/>
                  </a:cubicBezTo>
                  <a:cubicBezTo>
                    <a:pt x="1018" y="4697"/>
                    <a:pt x="2255" y="4890"/>
                    <a:pt x="3383" y="5019"/>
                  </a:cubicBezTo>
                  <a:cubicBezTo>
                    <a:pt x="4484" y="5146"/>
                    <a:pt x="5592" y="5184"/>
                    <a:pt x="6699" y="5184"/>
                  </a:cubicBezTo>
                  <a:cubicBezTo>
                    <a:pt x="6863" y="5184"/>
                    <a:pt x="7027" y="5184"/>
                    <a:pt x="7190" y="5182"/>
                  </a:cubicBezTo>
                  <a:cubicBezTo>
                    <a:pt x="9607" y="5157"/>
                    <a:pt x="12112" y="4954"/>
                    <a:pt x="14276" y="3930"/>
                  </a:cubicBezTo>
                  <a:cubicBezTo>
                    <a:pt x="13998" y="2770"/>
                    <a:pt x="13677" y="1827"/>
                    <a:pt x="13335" y="1354"/>
                  </a:cubicBezTo>
                  <a:cubicBezTo>
                    <a:pt x="12436" y="118"/>
                    <a:pt x="10825" y="24"/>
                    <a:pt x="9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5"/>
            <p:cNvSpPr/>
            <p:nvPr/>
          </p:nvSpPr>
          <p:spPr>
            <a:xfrm>
              <a:off x="1938950" y="3687025"/>
              <a:ext cx="39050" cy="91275"/>
            </a:xfrm>
            <a:custGeom>
              <a:avLst/>
              <a:gdLst/>
              <a:ahLst/>
              <a:cxnLst/>
              <a:rect l="l" t="t" r="r" b="b"/>
              <a:pathLst>
                <a:path w="1562" h="3651" extrusionOk="0">
                  <a:moveTo>
                    <a:pt x="1" y="0"/>
                  </a:moveTo>
                  <a:lnTo>
                    <a:pt x="1" y="0"/>
                  </a:lnTo>
                  <a:cubicBezTo>
                    <a:pt x="941" y="1219"/>
                    <a:pt x="803" y="3048"/>
                    <a:pt x="409" y="3650"/>
                  </a:cubicBezTo>
                  <a:cubicBezTo>
                    <a:pt x="802" y="3519"/>
                    <a:pt x="1187" y="3367"/>
                    <a:pt x="1562" y="3190"/>
                  </a:cubicBezTo>
                  <a:cubicBezTo>
                    <a:pt x="1284" y="2030"/>
                    <a:pt x="963" y="1087"/>
                    <a:pt x="621" y="614"/>
                  </a:cubicBezTo>
                  <a:cubicBezTo>
                    <a:pt x="440" y="365"/>
                    <a:pt x="229" y="165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5"/>
            <p:cNvSpPr/>
            <p:nvPr/>
          </p:nvSpPr>
          <p:spPr>
            <a:xfrm>
              <a:off x="1901225" y="3744100"/>
              <a:ext cx="35550" cy="42325"/>
            </a:xfrm>
            <a:custGeom>
              <a:avLst/>
              <a:gdLst/>
              <a:ahLst/>
              <a:cxnLst/>
              <a:rect l="l" t="t" r="r" b="b"/>
              <a:pathLst>
                <a:path w="1422" h="1693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406" y="949"/>
                    <a:pt x="758" y="1692"/>
                  </a:cubicBezTo>
                  <a:cubicBezTo>
                    <a:pt x="981" y="1641"/>
                    <a:pt x="1203" y="1585"/>
                    <a:pt x="1421" y="1522"/>
                  </a:cubicBezTo>
                  <a:cubicBezTo>
                    <a:pt x="796" y="126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5"/>
            <p:cNvSpPr/>
            <p:nvPr/>
          </p:nvSpPr>
          <p:spPr>
            <a:xfrm>
              <a:off x="1621125" y="3699525"/>
              <a:ext cx="59525" cy="88975"/>
            </a:xfrm>
            <a:custGeom>
              <a:avLst/>
              <a:gdLst/>
              <a:ahLst/>
              <a:cxnLst/>
              <a:rect l="l" t="t" r="r" b="b"/>
              <a:pathLst>
                <a:path w="2381" h="3559" extrusionOk="0">
                  <a:moveTo>
                    <a:pt x="1081" y="1"/>
                  </a:moveTo>
                  <a:lnTo>
                    <a:pt x="1081" y="1"/>
                  </a:lnTo>
                  <a:cubicBezTo>
                    <a:pt x="1050" y="38"/>
                    <a:pt x="1019" y="74"/>
                    <a:pt x="992" y="114"/>
                  </a:cubicBezTo>
                  <a:cubicBezTo>
                    <a:pt x="628" y="614"/>
                    <a:pt x="289" y="1641"/>
                    <a:pt x="1" y="2894"/>
                  </a:cubicBezTo>
                  <a:cubicBezTo>
                    <a:pt x="589" y="3220"/>
                    <a:pt x="1249" y="3422"/>
                    <a:pt x="1921" y="3559"/>
                  </a:cubicBezTo>
                  <a:cubicBezTo>
                    <a:pt x="2214" y="2953"/>
                    <a:pt x="2381" y="2292"/>
                    <a:pt x="2381" y="2292"/>
                  </a:cubicBezTo>
                  <a:lnTo>
                    <a:pt x="2381" y="2292"/>
                  </a:lnTo>
                  <a:cubicBezTo>
                    <a:pt x="2381" y="2292"/>
                    <a:pt x="1652" y="2632"/>
                    <a:pt x="1132" y="2632"/>
                  </a:cubicBezTo>
                  <a:cubicBezTo>
                    <a:pt x="965" y="2632"/>
                    <a:pt x="819" y="2597"/>
                    <a:pt x="726" y="2504"/>
                  </a:cubicBezTo>
                  <a:cubicBezTo>
                    <a:pt x="472" y="2249"/>
                    <a:pt x="820" y="884"/>
                    <a:pt x="108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5"/>
            <p:cNvSpPr/>
            <p:nvPr/>
          </p:nvSpPr>
          <p:spPr>
            <a:xfrm>
              <a:off x="1728050" y="3680925"/>
              <a:ext cx="64500" cy="35275"/>
            </a:xfrm>
            <a:custGeom>
              <a:avLst/>
              <a:gdLst/>
              <a:ahLst/>
              <a:cxnLst/>
              <a:rect l="l" t="t" r="r" b="b"/>
              <a:pathLst>
                <a:path w="2580" h="1411" extrusionOk="0">
                  <a:moveTo>
                    <a:pt x="12" y="0"/>
                  </a:moveTo>
                  <a:cubicBezTo>
                    <a:pt x="10" y="0"/>
                    <a:pt x="8" y="1"/>
                    <a:pt x="7" y="2"/>
                  </a:cubicBezTo>
                  <a:cubicBezTo>
                    <a:pt x="0" y="11"/>
                    <a:pt x="65" y="82"/>
                    <a:pt x="185" y="162"/>
                  </a:cubicBezTo>
                  <a:cubicBezTo>
                    <a:pt x="305" y="243"/>
                    <a:pt x="478" y="328"/>
                    <a:pt x="657" y="394"/>
                  </a:cubicBezTo>
                  <a:cubicBezTo>
                    <a:pt x="835" y="462"/>
                    <a:pt x="1016" y="516"/>
                    <a:pt x="1149" y="559"/>
                  </a:cubicBezTo>
                  <a:cubicBezTo>
                    <a:pt x="1282" y="602"/>
                    <a:pt x="1371" y="631"/>
                    <a:pt x="1371" y="631"/>
                  </a:cubicBezTo>
                  <a:cubicBezTo>
                    <a:pt x="1371" y="631"/>
                    <a:pt x="1460" y="653"/>
                    <a:pt x="1590" y="697"/>
                  </a:cubicBezTo>
                  <a:cubicBezTo>
                    <a:pt x="1720" y="741"/>
                    <a:pt x="1891" y="809"/>
                    <a:pt x="2047" y="902"/>
                  </a:cubicBezTo>
                  <a:cubicBezTo>
                    <a:pt x="2204" y="995"/>
                    <a:pt x="2341" y="1115"/>
                    <a:pt x="2427" y="1223"/>
                  </a:cubicBezTo>
                  <a:cubicBezTo>
                    <a:pt x="2510" y="1327"/>
                    <a:pt x="2552" y="1410"/>
                    <a:pt x="2568" y="1410"/>
                  </a:cubicBezTo>
                  <a:cubicBezTo>
                    <a:pt x="2568" y="1410"/>
                    <a:pt x="2569" y="1410"/>
                    <a:pt x="2569" y="1410"/>
                  </a:cubicBezTo>
                  <a:cubicBezTo>
                    <a:pt x="2580" y="1406"/>
                    <a:pt x="2561" y="1309"/>
                    <a:pt x="2486" y="1182"/>
                  </a:cubicBezTo>
                  <a:cubicBezTo>
                    <a:pt x="2416" y="1053"/>
                    <a:pt x="2281" y="906"/>
                    <a:pt x="2121" y="792"/>
                  </a:cubicBezTo>
                  <a:cubicBezTo>
                    <a:pt x="1962" y="676"/>
                    <a:pt x="1786" y="590"/>
                    <a:pt x="1652" y="535"/>
                  </a:cubicBezTo>
                  <a:cubicBezTo>
                    <a:pt x="1517" y="479"/>
                    <a:pt x="1425" y="450"/>
                    <a:pt x="1425" y="450"/>
                  </a:cubicBezTo>
                  <a:lnTo>
                    <a:pt x="698" y="269"/>
                  </a:lnTo>
                  <a:cubicBezTo>
                    <a:pt x="519" y="219"/>
                    <a:pt x="347" y="157"/>
                    <a:pt x="221" y="98"/>
                  </a:cubicBezTo>
                  <a:cubicBezTo>
                    <a:pt x="110" y="46"/>
                    <a:pt x="34" y="0"/>
                    <a:pt x="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5"/>
            <p:cNvSpPr/>
            <p:nvPr/>
          </p:nvSpPr>
          <p:spPr>
            <a:xfrm>
              <a:off x="1814275" y="3681225"/>
              <a:ext cx="53200" cy="36425"/>
            </a:xfrm>
            <a:custGeom>
              <a:avLst/>
              <a:gdLst/>
              <a:ahLst/>
              <a:cxnLst/>
              <a:rect l="l" t="t" r="r" b="b"/>
              <a:pathLst>
                <a:path w="2128" h="1457" extrusionOk="0">
                  <a:moveTo>
                    <a:pt x="2108" y="1"/>
                  </a:moveTo>
                  <a:cubicBezTo>
                    <a:pt x="2061" y="1"/>
                    <a:pt x="1784" y="138"/>
                    <a:pt x="1507" y="263"/>
                  </a:cubicBezTo>
                  <a:cubicBezTo>
                    <a:pt x="1357" y="329"/>
                    <a:pt x="1205" y="392"/>
                    <a:pt x="1091" y="433"/>
                  </a:cubicBezTo>
                  <a:cubicBezTo>
                    <a:pt x="976" y="473"/>
                    <a:pt x="900" y="496"/>
                    <a:pt x="900" y="496"/>
                  </a:cubicBezTo>
                  <a:cubicBezTo>
                    <a:pt x="900" y="496"/>
                    <a:pt x="826" y="521"/>
                    <a:pt x="705" y="571"/>
                  </a:cubicBezTo>
                  <a:cubicBezTo>
                    <a:pt x="584" y="616"/>
                    <a:pt x="422" y="720"/>
                    <a:pt x="315" y="855"/>
                  </a:cubicBezTo>
                  <a:cubicBezTo>
                    <a:pt x="203" y="990"/>
                    <a:pt x="126" y="1141"/>
                    <a:pt x="75" y="1255"/>
                  </a:cubicBezTo>
                  <a:cubicBezTo>
                    <a:pt x="25" y="1370"/>
                    <a:pt x="0" y="1450"/>
                    <a:pt x="11" y="1455"/>
                  </a:cubicBezTo>
                  <a:cubicBezTo>
                    <a:pt x="12" y="1456"/>
                    <a:pt x="13" y="1456"/>
                    <a:pt x="14" y="1456"/>
                  </a:cubicBezTo>
                  <a:cubicBezTo>
                    <a:pt x="47" y="1456"/>
                    <a:pt x="196" y="1163"/>
                    <a:pt x="412" y="947"/>
                  </a:cubicBezTo>
                  <a:cubicBezTo>
                    <a:pt x="523" y="837"/>
                    <a:pt x="655" y="768"/>
                    <a:pt x="766" y="734"/>
                  </a:cubicBezTo>
                  <a:cubicBezTo>
                    <a:pt x="884" y="700"/>
                    <a:pt x="960" y="675"/>
                    <a:pt x="960" y="675"/>
                  </a:cubicBezTo>
                  <a:cubicBezTo>
                    <a:pt x="960" y="675"/>
                    <a:pt x="1040" y="647"/>
                    <a:pt x="1156" y="594"/>
                  </a:cubicBezTo>
                  <a:cubicBezTo>
                    <a:pt x="1273" y="542"/>
                    <a:pt x="1422" y="467"/>
                    <a:pt x="1567" y="382"/>
                  </a:cubicBezTo>
                  <a:cubicBezTo>
                    <a:pt x="1855" y="215"/>
                    <a:pt x="2127" y="24"/>
                    <a:pt x="2115" y="3"/>
                  </a:cubicBezTo>
                  <a:cubicBezTo>
                    <a:pt x="2114" y="1"/>
                    <a:pt x="2112" y="1"/>
                    <a:pt x="21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5"/>
            <p:cNvSpPr/>
            <p:nvPr/>
          </p:nvSpPr>
          <p:spPr>
            <a:xfrm>
              <a:off x="1645950" y="3682925"/>
              <a:ext cx="50550" cy="64925"/>
            </a:xfrm>
            <a:custGeom>
              <a:avLst/>
              <a:gdLst/>
              <a:ahLst/>
              <a:cxnLst/>
              <a:rect l="l" t="t" r="r" b="b"/>
              <a:pathLst>
                <a:path w="2022" h="2597" extrusionOk="0">
                  <a:moveTo>
                    <a:pt x="1591" y="0"/>
                  </a:moveTo>
                  <a:cubicBezTo>
                    <a:pt x="1152" y="0"/>
                    <a:pt x="724" y="513"/>
                    <a:pt x="523" y="842"/>
                  </a:cubicBezTo>
                  <a:cubicBezTo>
                    <a:pt x="249" y="1289"/>
                    <a:pt x="1" y="1986"/>
                    <a:pt x="169" y="2504"/>
                  </a:cubicBezTo>
                  <a:cubicBezTo>
                    <a:pt x="184" y="2553"/>
                    <a:pt x="235" y="2596"/>
                    <a:pt x="288" y="2596"/>
                  </a:cubicBezTo>
                  <a:cubicBezTo>
                    <a:pt x="307" y="2596"/>
                    <a:pt x="326" y="2591"/>
                    <a:pt x="344" y="2577"/>
                  </a:cubicBezTo>
                  <a:cubicBezTo>
                    <a:pt x="722" y="2293"/>
                    <a:pt x="861" y="1810"/>
                    <a:pt x="1124" y="1430"/>
                  </a:cubicBezTo>
                  <a:cubicBezTo>
                    <a:pt x="1257" y="1238"/>
                    <a:pt x="1394" y="1042"/>
                    <a:pt x="1567" y="884"/>
                  </a:cubicBezTo>
                  <a:cubicBezTo>
                    <a:pt x="1748" y="719"/>
                    <a:pt x="1919" y="622"/>
                    <a:pt x="1982" y="372"/>
                  </a:cubicBezTo>
                  <a:cubicBezTo>
                    <a:pt x="2022" y="219"/>
                    <a:pt x="1932" y="94"/>
                    <a:pt x="1794" y="40"/>
                  </a:cubicBezTo>
                  <a:cubicBezTo>
                    <a:pt x="1726" y="13"/>
                    <a:pt x="1659" y="0"/>
                    <a:pt x="159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5"/>
            <p:cNvSpPr/>
            <p:nvPr/>
          </p:nvSpPr>
          <p:spPr>
            <a:xfrm>
              <a:off x="1702375" y="3684250"/>
              <a:ext cx="10275" cy="7975"/>
            </a:xfrm>
            <a:custGeom>
              <a:avLst/>
              <a:gdLst/>
              <a:ahLst/>
              <a:cxnLst/>
              <a:rect l="l" t="t" r="r" b="b"/>
              <a:pathLst>
                <a:path w="411" h="319" extrusionOk="0">
                  <a:moveTo>
                    <a:pt x="205" y="0"/>
                  </a:moveTo>
                  <a:cubicBezTo>
                    <a:pt x="1" y="0"/>
                    <a:pt x="0" y="319"/>
                    <a:pt x="205" y="319"/>
                  </a:cubicBezTo>
                  <a:cubicBezTo>
                    <a:pt x="411" y="319"/>
                    <a:pt x="411" y="0"/>
                    <a:pt x="20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5"/>
            <p:cNvSpPr/>
            <p:nvPr/>
          </p:nvSpPr>
          <p:spPr>
            <a:xfrm>
              <a:off x="1881050" y="3681175"/>
              <a:ext cx="62275" cy="43400"/>
            </a:xfrm>
            <a:custGeom>
              <a:avLst/>
              <a:gdLst/>
              <a:ahLst/>
              <a:cxnLst/>
              <a:rect l="l" t="t" r="r" b="b"/>
              <a:pathLst>
                <a:path w="2491" h="1736" extrusionOk="0">
                  <a:moveTo>
                    <a:pt x="293" y="1"/>
                  </a:moveTo>
                  <a:cubicBezTo>
                    <a:pt x="61" y="1"/>
                    <a:pt x="1" y="386"/>
                    <a:pt x="242" y="424"/>
                  </a:cubicBezTo>
                  <a:cubicBezTo>
                    <a:pt x="649" y="485"/>
                    <a:pt x="1025" y="643"/>
                    <a:pt x="1329" y="926"/>
                  </a:cubicBezTo>
                  <a:cubicBezTo>
                    <a:pt x="1590" y="1168"/>
                    <a:pt x="1715" y="1554"/>
                    <a:pt x="2048" y="1711"/>
                  </a:cubicBezTo>
                  <a:cubicBezTo>
                    <a:pt x="2083" y="1727"/>
                    <a:pt x="2119" y="1736"/>
                    <a:pt x="2154" y="1736"/>
                  </a:cubicBezTo>
                  <a:cubicBezTo>
                    <a:pt x="2242" y="1736"/>
                    <a:pt x="2323" y="1685"/>
                    <a:pt x="2352" y="1587"/>
                  </a:cubicBezTo>
                  <a:cubicBezTo>
                    <a:pt x="2490" y="1107"/>
                    <a:pt x="2036" y="714"/>
                    <a:pt x="1686" y="463"/>
                  </a:cubicBezTo>
                  <a:cubicBezTo>
                    <a:pt x="1277" y="170"/>
                    <a:pt x="800" y="17"/>
                    <a:pt x="300" y="1"/>
                  </a:cubicBezTo>
                  <a:cubicBezTo>
                    <a:pt x="298" y="1"/>
                    <a:pt x="295" y="1"/>
                    <a:pt x="293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5"/>
            <p:cNvSpPr/>
            <p:nvPr/>
          </p:nvSpPr>
          <p:spPr>
            <a:xfrm>
              <a:off x="1939850" y="3731500"/>
              <a:ext cx="11175" cy="12125"/>
            </a:xfrm>
            <a:custGeom>
              <a:avLst/>
              <a:gdLst/>
              <a:ahLst/>
              <a:cxnLst/>
              <a:rect l="l" t="t" r="r" b="b"/>
              <a:pathLst>
                <a:path w="447" h="485" extrusionOk="0">
                  <a:moveTo>
                    <a:pt x="155" y="1"/>
                  </a:moveTo>
                  <a:cubicBezTo>
                    <a:pt x="76" y="1"/>
                    <a:pt x="0" y="86"/>
                    <a:pt x="17" y="175"/>
                  </a:cubicBezTo>
                  <a:cubicBezTo>
                    <a:pt x="45" y="314"/>
                    <a:pt x="101" y="468"/>
                    <a:pt x="261" y="484"/>
                  </a:cubicBezTo>
                  <a:cubicBezTo>
                    <a:pt x="264" y="485"/>
                    <a:pt x="266" y="485"/>
                    <a:pt x="269" y="485"/>
                  </a:cubicBezTo>
                  <a:cubicBezTo>
                    <a:pt x="307" y="485"/>
                    <a:pt x="344" y="457"/>
                    <a:pt x="363" y="426"/>
                  </a:cubicBezTo>
                  <a:cubicBezTo>
                    <a:pt x="446" y="288"/>
                    <a:pt x="331" y="142"/>
                    <a:pt x="242" y="43"/>
                  </a:cubicBezTo>
                  <a:cubicBezTo>
                    <a:pt x="216" y="13"/>
                    <a:pt x="185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5"/>
            <p:cNvSpPr/>
            <p:nvPr/>
          </p:nvSpPr>
          <p:spPr>
            <a:xfrm>
              <a:off x="1731550" y="3742875"/>
              <a:ext cx="62525" cy="22575"/>
            </a:xfrm>
            <a:custGeom>
              <a:avLst/>
              <a:gdLst/>
              <a:ahLst/>
              <a:cxnLst/>
              <a:rect l="l" t="t" r="r" b="b"/>
              <a:pathLst>
                <a:path w="2501" h="903" extrusionOk="0">
                  <a:moveTo>
                    <a:pt x="10" y="0"/>
                  </a:moveTo>
                  <a:cubicBezTo>
                    <a:pt x="4" y="0"/>
                    <a:pt x="0" y="9"/>
                    <a:pt x="5" y="14"/>
                  </a:cubicBezTo>
                  <a:cubicBezTo>
                    <a:pt x="495" y="519"/>
                    <a:pt x="1129" y="903"/>
                    <a:pt x="1819" y="903"/>
                  </a:cubicBezTo>
                  <a:cubicBezTo>
                    <a:pt x="2008" y="903"/>
                    <a:pt x="2201" y="874"/>
                    <a:pt x="2396" y="811"/>
                  </a:cubicBezTo>
                  <a:cubicBezTo>
                    <a:pt x="2501" y="777"/>
                    <a:pt x="2477" y="632"/>
                    <a:pt x="2371" y="623"/>
                  </a:cubicBezTo>
                  <a:cubicBezTo>
                    <a:pt x="1550" y="558"/>
                    <a:pt x="716" y="483"/>
                    <a:pt x="14" y="2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5"/>
            <p:cNvSpPr/>
            <p:nvPr/>
          </p:nvSpPr>
          <p:spPr>
            <a:xfrm>
              <a:off x="1668700" y="3743150"/>
              <a:ext cx="16125" cy="45475"/>
            </a:xfrm>
            <a:custGeom>
              <a:avLst/>
              <a:gdLst/>
              <a:ahLst/>
              <a:cxnLst/>
              <a:rect l="l" t="t" r="r" b="b"/>
              <a:pathLst>
                <a:path w="645" h="1819" extrusionOk="0">
                  <a:moveTo>
                    <a:pt x="615" y="0"/>
                  </a:moveTo>
                  <a:cubicBezTo>
                    <a:pt x="583" y="0"/>
                    <a:pt x="441" y="189"/>
                    <a:pt x="326" y="396"/>
                  </a:cubicBezTo>
                  <a:cubicBezTo>
                    <a:pt x="206" y="614"/>
                    <a:pt x="119" y="848"/>
                    <a:pt x="119" y="848"/>
                  </a:cubicBezTo>
                  <a:cubicBezTo>
                    <a:pt x="119" y="848"/>
                    <a:pt x="54" y="1089"/>
                    <a:pt x="26" y="1335"/>
                  </a:cubicBezTo>
                  <a:cubicBezTo>
                    <a:pt x="1" y="1547"/>
                    <a:pt x="5" y="1756"/>
                    <a:pt x="23" y="1814"/>
                  </a:cubicBezTo>
                  <a:cubicBezTo>
                    <a:pt x="32" y="1815"/>
                    <a:pt x="38" y="1816"/>
                    <a:pt x="46" y="1819"/>
                  </a:cubicBezTo>
                  <a:cubicBezTo>
                    <a:pt x="74" y="1770"/>
                    <a:pt x="114" y="1563"/>
                    <a:pt x="170" y="1363"/>
                  </a:cubicBezTo>
                  <a:cubicBezTo>
                    <a:pt x="233" y="1133"/>
                    <a:pt x="316" y="912"/>
                    <a:pt x="316" y="912"/>
                  </a:cubicBezTo>
                  <a:cubicBezTo>
                    <a:pt x="316" y="912"/>
                    <a:pt x="377" y="683"/>
                    <a:pt x="459" y="459"/>
                  </a:cubicBezTo>
                  <a:cubicBezTo>
                    <a:pt x="540" y="233"/>
                    <a:pt x="644" y="15"/>
                    <a:pt x="619" y="1"/>
                  </a:cubicBezTo>
                  <a:cubicBezTo>
                    <a:pt x="618" y="0"/>
                    <a:pt x="616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5"/>
            <p:cNvSpPr/>
            <p:nvPr/>
          </p:nvSpPr>
          <p:spPr>
            <a:xfrm>
              <a:off x="1903800" y="3745525"/>
              <a:ext cx="19550" cy="40700"/>
            </a:xfrm>
            <a:custGeom>
              <a:avLst/>
              <a:gdLst/>
              <a:ahLst/>
              <a:cxnLst/>
              <a:rect l="l" t="t" r="r" b="b"/>
              <a:pathLst>
                <a:path w="782" h="1628" extrusionOk="0">
                  <a:moveTo>
                    <a:pt x="28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20"/>
                    <a:pt x="143" y="234"/>
                    <a:pt x="253" y="463"/>
                  </a:cubicBezTo>
                  <a:cubicBezTo>
                    <a:pt x="365" y="691"/>
                    <a:pt x="443" y="930"/>
                    <a:pt x="443" y="930"/>
                  </a:cubicBezTo>
                  <a:cubicBezTo>
                    <a:pt x="443" y="930"/>
                    <a:pt x="546" y="1159"/>
                    <a:pt x="616" y="1403"/>
                  </a:cubicBezTo>
                  <a:cubicBezTo>
                    <a:pt x="639" y="1480"/>
                    <a:pt x="659" y="1558"/>
                    <a:pt x="676" y="1628"/>
                  </a:cubicBezTo>
                  <a:cubicBezTo>
                    <a:pt x="711" y="1619"/>
                    <a:pt x="746" y="1612"/>
                    <a:pt x="781" y="1603"/>
                  </a:cubicBezTo>
                  <a:cubicBezTo>
                    <a:pt x="778" y="1532"/>
                    <a:pt x="772" y="1453"/>
                    <a:pt x="760" y="1372"/>
                  </a:cubicBezTo>
                  <a:cubicBezTo>
                    <a:pt x="723" y="1110"/>
                    <a:pt x="636" y="856"/>
                    <a:pt x="636" y="856"/>
                  </a:cubicBezTo>
                  <a:cubicBezTo>
                    <a:pt x="636" y="856"/>
                    <a:pt x="530" y="609"/>
                    <a:pt x="381" y="391"/>
                  </a:cubicBezTo>
                  <a:cubicBezTo>
                    <a:pt x="240" y="180"/>
                    <a:pt x="63" y="1"/>
                    <a:pt x="2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5"/>
            <p:cNvSpPr/>
            <p:nvPr/>
          </p:nvSpPr>
          <p:spPr>
            <a:xfrm>
              <a:off x="1573300" y="3429100"/>
              <a:ext cx="98550" cy="89200"/>
            </a:xfrm>
            <a:custGeom>
              <a:avLst/>
              <a:gdLst/>
              <a:ahLst/>
              <a:cxnLst/>
              <a:rect l="l" t="t" r="r" b="b"/>
              <a:pathLst>
                <a:path w="3942" h="3568" extrusionOk="0">
                  <a:moveTo>
                    <a:pt x="1749" y="0"/>
                  </a:moveTo>
                  <a:cubicBezTo>
                    <a:pt x="1619" y="0"/>
                    <a:pt x="1473" y="28"/>
                    <a:pt x="1317" y="103"/>
                  </a:cubicBezTo>
                  <a:cubicBezTo>
                    <a:pt x="579" y="455"/>
                    <a:pt x="0" y="2294"/>
                    <a:pt x="2154" y="3388"/>
                  </a:cubicBezTo>
                  <a:cubicBezTo>
                    <a:pt x="2398" y="3512"/>
                    <a:pt x="2592" y="3567"/>
                    <a:pt x="2745" y="3567"/>
                  </a:cubicBezTo>
                  <a:cubicBezTo>
                    <a:pt x="3942" y="3567"/>
                    <a:pt x="2603" y="209"/>
                    <a:pt x="2350" y="209"/>
                  </a:cubicBezTo>
                  <a:cubicBezTo>
                    <a:pt x="2348" y="209"/>
                    <a:pt x="2347" y="209"/>
                    <a:pt x="2346" y="209"/>
                  </a:cubicBezTo>
                  <a:cubicBezTo>
                    <a:pt x="2346" y="209"/>
                    <a:pt x="2108" y="0"/>
                    <a:pt x="1749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5"/>
            <p:cNvSpPr/>
            <p:nvPr/>
          </p:nvSpPr>
          <p:spPr>
            <a:xfrm>
              <a:off x="1573300" y="3424625"/>
              <a:ext cx="107750" cy="116600"/>
            </a:xfrm>
            <a:custGeom>
              <a:avLst/>
              <a:gdLst/>
              <a:ahLst/>
              <a:cxnLst/>
              <a:rect l="l" t="t" r="r" b="b"/>
              <a:pathLst>
                <a:path w="4310" h="4664" extrusionOk="0">
                  <a:moveTo>
                    <a:pt x="2346" y="388"/>
                  </a:moveTo>
                  <a:cubicBezTo>
                    <a:pt x="2346" y="388"/>
                    <a:pt x="1903" y="0"/>
                    <a:pt x="1317" y="282"/>
                  </a:cubicBezTo>
                  <a:cubicBezTo>
                    <a:pt x="579" y="634"/>
                    <a:pt x="0" y="2473"/>
                    <a:pt x="2154" y="3567"/>
                  </a:cubicBezTo>
                  <a:cubicBezTo>
                    <a:pt x="4310" y="4664"/>
                    <a:pt x="2622" y="354"/>
                    <a:pt x="2346" y="388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5"/>
            <p:cNvSpPr/>
            <p:nvPr/>
          </p:nvSpPr>
          <p:spPr>
            <a:xfrm>
              <a:off x="1584975" y="3429900"/>
              <a:ext cx="96075" cy="111325"/>
            </a:xfrm>
            <a:custGeom>
              <a:avLst/>
              <a:gdLst/>
              <a:ahLst/>
              <a:cxnLst/>
              <a:rect l="l" t="t" r="r" b="b"/>
              <a:pathLst>
                <a:path w="3843" h="4453" extrusionOk="0">
                  <a:moveTo>
                    <a:pt x="1879" y="177"/>
                  </a:moveTo>
                  <a:cubicBezTo>
                    <a:pt x="1879" y="177"/>
                    <a:pt x="1743" y="58"/>
                    <a:pt x="1523" y="0"/>
                  </a:cubicBezTo>
                  <a:cubicBezTo>
                    <a:pt x="1645" y="488"/>
                    <a:pt x="1540" y="1761"/>
                    <a:pt x="791" y="1540"/>
                  </a:cubicBezTo>
                  <a:cubicBezTo>
                    <a:pt x="310" y="1399"/>
                    <a:pt x="275" y="991"/>
                    <a:pt x="331" y="652"/>
                  </a:cubicBezTo>
                  <a:cubicBezTo>
                    <a:pt x="1" y="1378"/>
                    <a:pt x="126" y="2563"/>
                    <a:pt x="1687" y="3359"/>
                  </a:cubicBezTo>
                  <a:cubicBezTo>
                    <a:pt x="3843" y="4453"/>
                    <a:pt x="2155" y="143"/>
                    <a:pt x="1879" y="1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5"/>
            <p:cNvSpPr/>
            <p:nvPr/>
          </p:nvSpPr>
          <p:spPr>
            <a:xfrm>
              <a:off x="1602400" y="3435400"/>
              <a:ext cx="14025" cy="9175"/>
            </a:xfrm>
            <a:custGeom>
              <a:avLst/>
              <a:gdLst/>
              <a:ahLst/>
              <a:cxnLst/>
              <a:rect l="l" t="t" r="r" b="b"/>
              <a:pathLst>
                <a:path w="561" h="367" extrusionOk="0">
                  <a:moveTo>
                    <a:pt x="412" y="1"/>
                  </a:moveTo>
                  <a:cubicBezTo>
                    <a:pt x="354" y="1"/>
                    <a:pt x="282" y="21"/>
                    <a:pt x="212" y="60"/>
                  </a:cubicBezTo>
                  <a:cubicBezTo>
                    <a:pt x="78" y="135"/>
                    <a:pt x="1" y="251"/>
                    <a:pt x="40" y="318"/>
                  </a:cubicBezTo>
                  <a:cubicBezTo>
                    <a:pt x="58" y="351"/>
                    <a:pt x="97" y="367"/>
                    <a:pt x="149" y="367"/>
                  </a:cubicBezTo>
                  <a:cubicBezTo>
                    <a:pt x="207" y="367"/>
                    <a:pt x="279" y="346"/>
                    <a:pt x="350" y="307"/>
                  </a:cubicBezTo>
                  <a:cubicBezTo>
                    <a:pt x="483" y="232"/>
                    <a:pt x="560" y="117"/>
                    <a:pt x="522" y="49"/>
                  </a:cubicBezTo>
                  <a:cubicBezTo>
                    <a:pt x="504" y="17"/>
                    <a:pt x="463" y="1"/>
                    <a:pt x="41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5"/>
            <p:cNvSpPr/>
            <p:nvPr/>
          </p:nvSpPr>
          <p:spPr>
            <a:xfrm>
              <a:off x="1605700" y="3452250"/>
              <a:ext cx="32750" cy="43600"/>
            </a:xfrm>
            <a:custGeom>
              <a:avLst/>
              <a:gdLst/>
              <a:ahLst/>
              <a:cxnLst/>
              <a:rect l="l" t="t" r="r" b="b"/>
              <a:pathLst>
                <a:path w="1310" h="1744" extrusionOk="0">
                  <a:moveTo>
                    <a:pt x="294" y="1"/>
                  </a:moveTo>
                  <a:cubicBezTo>
                    <a:pt x="268" y="1"/>
                    <a:pt x="242" y="3"/>
                    <a:pt x="218" y="7"/>
                  </a:cubicBezTo>
                  <a:cubicBezTo>
                    <a:pt x="74" y="29"/>
                    <a:pt x="1" y="99"/>
                    <a:pt x="9" y="109"/>
                  </a:cubicBezTo>
                  <a:cubicBezTo>
                    <a:pt x="10" y="110"/>
                    <a:pt x="12" y="111"/>
                    <a:pt x="15" y="111"/>
                  </a:cubicBezTo>
                  <a:cubicBezTo>
                    <a:pt x="36" y="111"/>
                    <a:pt x="103" y="85"/>
                    <a:pt x="200" y="85"/>
                  </a:cubicBezTo>
                  <a:cubicBezTo>
                    <a:pt x="208" y="85"/>
                    <a:pt x="216" y="85"/>
                    <a:pt x="223" y="85"/>
                  </a:cubicBezTo>
                  <a:cubicBezTo>
                    <a:pt x="348" y="87"/>
                    <a:pt x="508" y="147"/>
                    <a:pt x="633" y="256"/>
                  </a:cubicBezTo>
                  <a:cubicBezTo>
                    <a:pt x="760" y="362"/>
                    <a:pt x="848" y="506"/>
                    <a:pt x="904" y="619"/>
                  </a:cubicBezTo>
                  <a:cubicBezTo>
                    <a:pt x="960" y="734"/>
                    <a:pt x="991" y="815"/>
                    <a:pt x="991" y="815"/>
                  </a:cubicBezTo>
                  <a:cubicBezTo>
                    <a:pt x="991" y="815"/>
                    <a:pt x="993" y="821"/>
                    <a:pt x="1003" y="843"/>
                  </a:cubicBezTo>
                  <a:cubicBezTo>
                    <a:pt x="1003" y="843"/>
                    <a:pt x="1006" y="843"/>
                    <a:pt x="1007" y="846"/>
                  </a:cubicBezTo>
                  <a:cubicBezTo>
                    <a:pt x="1008" y="847"/>
                    <a:pt x="1009" y="848"/>
                    <a:pt x="1007" y="852"/>
                  </a:cubicBezTo>
                  <a:cubicBezTo>
                    <a:pt x="1007" y="851"/>
                    <a:pt x="1008" y="851"/>
                    <a:pt x="1008" y="851"/>
                  </a:cubicBezTo>
                  <a:cubicBezTo>
                    <a:pt x="1011" y="851"/>
                    <a:pt x="970" y="859"/>
                    <a:pt x="944" y="867"/>
                  </a:cubicBezTo>
                  <a:cubicBezTo>
                    <a:pt x="912" y="877"/>
                    <a:pt x="879" y="890"/>
                    <a:pt x="846" y="910"/>
                  </a:cubicBezTo>
                  <a:cubicBezTo>
                    <a:pt x="709" y="980"/>
                    <a:pt x="599" y="1180"/>
                    <a:pt x="671" y="1357"/>
                  </a:cubicBezTo>
                  <a:cubicBezTo>
                    <a:pt x="705" y="1441"/>
                    <a:pt x="767" y="1494"/>
                    <a:pt x="816" y="1537"/>
                  </a:cubicBezTo>
                  <a:cubicBezTo>
                    <a:pt x="867" y="1577"/>
                    <a:pt x="912" y="1617"/>
                    <a:pt x="952" y="1650"/>
                  </a:cubicBezTo>
                  <a:cubicBezTo>
                    <a:pt x="1024" y="1707"/>
                    <a:pt x="1076" y="1744"/>
                    <a:pt x="1092" y="1744"/>
                  </a:cubicBezTo>
                  <a:cubicBezTo>
                    <a:pt x="1094" y="1744"/>
                    <a:pt x="1095" y="1743"/>
                    <a:pt x="1096" y="1742"/>
                  </a:cubicBezTo>
                  <a:cubicBezTo>
                    <a:pt x="1104" y="1734"/>
                    <a:pt x="1065" y="1678"/>
                    <a:pt x="1000" y="1603"/>
                  </a:cubicBezTo>
                  <a:cubicBezTo>
                    <a:pt x="943" y="1523"/>
                    <a:pt x="821" y="1418"/>
                    <a:pt x="790" y="1316"/>
                  </a:cubicBezTo>
                  <a:cubicBezTo>
                    <a:pt x="763" y="1213"/>
                    <a:pt x="841" y="1098"/>
                    <a:pt x="926" y="1066"/>
                  </a:cubicBezTo>
                  <a:cubicBezTo>
                    <a:pt x="947" y="1055"/>
                    <a:pt x="968" y="1049"/>
                    <a:pt x="990" y="1044"/>
                  </a:cubicBezTo>
                  <a:cubicBezTo>
                    <a:pt x="1013" y="1040"/>
                    <a:pt x="1017" y="1038"/>
                    <a:pt x="1075" y="1037"/>
                  </a:cubicBezTo>
                  <a:cubicBezTo>
                    <a:pt x="1166" y="1041"/>
                    <a:pt x="1262" y="1059"/>
                    <a:pt x="1309" y="1065"/>
                  </a:cubicBezTo>
                  <a:cubicBezTo>
                    <a:pt x="1195" y="779"/>
                    <a:pt x="1177" y="734"/>
                    <a:pt x="1177" y="734"/>
                  </a:cubicBezTo>
                  <a:cubicBezTo>
                    <a:pt x="1177" y="734"/>
                    <a:pt x="1140" y="650"/>
                    <a:pt x="1067" y="530"/>
                  </a:cubicBezTo>
                  <a:cubicBezTo>
                    <a:pt x="997" y="409"/>
                    <a:pt x="880" y="250"/>
                    <a:pt x="719" y="142"/>
                  </a:cubicBezTo>
                  <a:cubicBezTo>
                    <a:pt x="588" y="49"/>
                    <a:pt x="427" y="1"/>
                    <a:pt x="2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5"/>
            <p:cNvSpPr/>
            <p:nvPr/>
          </p:nvSpPr>
          <p:spPr>
            <a:xfrm>
              <a:off x="1904600" y="3429550"/>
              <a:ext cx="98650" cy="89150"/>
            </a:xfrm>
            <a:custGeom>
              <a:avLst/>
              <a:gdLst/>
              <a:ahLst/>
              <a:cxnLst/>
              <a:rect l="l" t="t" r="r" b="b"/>
              <a:pathLst>
                <a:path w="3946" h="3566" extrusionOk="0">
                  <a:moveTo>
                    <a:pt x="2202" y="1"/>
                  </a:moveTo>
                  <a:cubicBezTo>
                    <a:pt x="1844" y="1"/>
                    <a:pt x="1606" y="208"/>
                    <a:pt x="1606" y="208"/>
                  </a:cubicBezTo>
                  <a:cubicBezTo>
                    <a:pt x="1605" y="208"/>
                    <a:pt x="1604" y="208"/>
                    <a:pt x="1603" y="208"/>
                  </a:cubicBezTo>
                  <a:cubicBezTo>
                    <a:pt x="1349" y="208"/>
                    <a:pt x="1" y="3566"/>
                    <a:pt x="1200" y="3566"/>
                  </a:cubicBezTo>
                  <a:cubicBezTo>
                    <a:pt x="1353" y="3566"/>
                    <a:pt x="1546" y="3512"/>
                    <a:pt x="1788" y="3390"/>
                  </a:cubicBezTo>
                  <a:cubicBezTo>
                    <a:pt x="3946" y="2301"/>
                    <a:pt x="3371" y="459"/>
                    <a:pt x="2635" y="104"/>
                  </a:cubicBezTo>
                  <a:cubicBezTo>
                    <a:pt x="2479" y="28"/>
                    <a:pt x="2332" y="1"/>
                    <a:pt x="220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5"/>
            <p:cNvSpPr/>
            <p:nvPr/>
          </p:nvSpPr>
          <p:spPr>
            <a:xfrm>
              <a:off x="1895375" y="3425075"/>
              <a:ext cx="107875" cy="116425"/>
            </a:xfrm>
            <a:custGeom>
              <a:avLst/>
              <a:gdLst/>
              <a:ahLst/>
              <a:cxnLst/>
              <a:rect l="l" t="t" r="r" b="b"/>
              <a:pathLst>
                <a:path w="4315" h="4657" extrusionOk="0">
                  <a:moveTo>
                    <a:pt x="1975" y="387"/>
                  </a:moveTo>
                  <a:cubicBezTo>
                    <a:pt x="1975" y="387"/>
                    <a:pt x="2419" y="0"/>
                    <a:pt x="3004" y="283"/>
                  </a:cubicBezTo>
                  <a:cubicBezTo>
                    <a:pt x="3740" y="638"/>
                    <a:pt x="4315" y="2480"/>
                    <a:pt x="2157" y="3569"/>
                  </a:cubicBezTo>
                  <a:cubicBezTo>
                    <a:pt x="1" y="4657"/>
                    <a:pt x="1699" y="352"/>
                    <a:pt x="1975" y="38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5"/>
            <p:cNvSpPr/>
            <p:nvPr/>
          </p:nvSpPr>
          <p:spPr>
            <a:xfrm>
              <a:off x="1904600" y="3430350"/>
              <a:ext cx="87050" cy="88350"/>
            </a:xfrm>
            <a:custGeom>
              <a:avLst/>
              <a:gdLst/>
              <a:ahLst/>
              <a:cxnLst/>
              <a:rect l="l" t="t" r="r" b="b"/>
              <a:pathLst>
                <a:path w="3482" h="3534" extrusionOk="0">
                  <a:moveTo>
                    <a:pt x="1963" y="0"/>
                  </a:moveTo>
                  <a:cubicBezTo>
                    <a:pt x="1741" y="59"/>
                    <a:pt x="1606" y="176"/>
                    <a:pt x="1606" y="176"/>
                  </a:cubicBezTo>
                  <a:cubicBezTo>
                    <a:pt x="1605" y="176"/>
                    <a:pt x="1604" y="176"/>
                    <a:pt x="1603" y="176"/>
                  </a:cubicBezTo>
                  <a:cubicBezTo>
                    <a:pt x="1349" y="176"/>
                    <a:pt x="1" y="3533"/>
                    <a:pt x="1200" y="3533"/>
                  </a:cubicBezTo>
                  <a:cubicBezTo>
                    <a:pt x="1352" y="3533"/>
                    <a:pt x="1546" y="3479"/>
                    <a:pt x="1788" y="3357"/>
                  </a:cubicBezTo>
                  <a:cubicBezTo>
                    <a:pt x="3353" y="2567"/>
                    <a:pt x="3481" y="1381"/>
                    <a:pt x="3152" y="655"/>
                  </a:cubicBezTo>
                  <a:lnTo>
                    <a:pt x="3152" y="655"/>
                  </a:lnTo>
                  <a:cubicBezTo>
                    <a:pt x="3211" y="993"/>
                    <a:pt x="3172" y="1401"/>
                    <a:pt x="2691" y="1541"/>
                  </a:cubicBezTo>
                  <a:cubicBezTo>
                    <a:pt x="2632" y="1558"/>
                    <a:pt x="2578" y="1566"/>
                    <a:pt x="2527" y="1566"/>
                  </a:cubicBezTo>
                  <a:cubicBezTo>
                    <a:pt x="1927" y="1566"/>
                    <a:pt x="1850" y="448"/>
                    <a:pt x="1963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5"/>
            <p:cNvSpPr/>
            <p:nvPr/>
          </p:nvSpPr>
          <p:spPr>
            <a:xfrm>
              <a:off x="1960275" y="3435850"/>
              <a:ext cx="14000" cy="9225"/>
            </a:xfrm>
            <a:custGeom>
              <a:avLst/>
              <a:gdLst/>
              <a:ahLst/>
              <a:cxnLst/>
              <a:rect l="l" t="t" r="r" b="b"/>
              <a:pathLst>
                <a:path w="560" h="369" extrusionOk="0">
                  <a:moveTo>
                    <a:pt x="147" y="1"/>
                  </a:moveTo>
                  <a:cubicBezTo>
                    <a:pt x="97" y="1"/>
                    <a:pt x="57" y="16"/>
                    <a:pt x="40" y="48"/>
                  </a:cubicBezTo>
                  <a:cubicBezTo>
                    <a:pt x="0" y="116"/>
                    <a:pt x="78" y="232"/>
                    <a:pt x="211" y="308"/>
                  </a:cubicBezTo>
                  <a:cubicBezTo>
                    <a:pt x="282" y="348"/>
                    <a:pt x="354" y="368"/>
                    <a:pt x="412" y="368"/>
                  </a:cubicBezTo>
                  <a:cubicBezTo>
                    <a:pt x="463" y="368"/>
                    <a:pt x="503" y="353"/>
                    <a:pt x="521" y="321"/>
                  </a:cubicBezTo>
                  <a:cubicBezTo>
                    <a:pt x="560" y="253"/>
                    <a:pt x="483" y="137"/>
                    <a:pt x="350" y="62"/>
                  </a:cubicBezTo>
                  <a:cubicBezTo>
                    <a:pt x="278" y="22"/>
                    <a:pt x="205" y="1"/>
                    <a:pt x="147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5"/>
            <p:cNvSpPr/>
            <p:nvPr/>
          </p:nvSpPr>
          <p:spPr>
            <a:xfrm>
              <a:off x="1938150" y="3452575"/>
              <a:ext cx="32850" cy="43675"/>
            </a:xfrm>
            <a:custGeom>
              <a:avLst/>
              <a:gdLst/>
              <a:ahLst/>
              <a:cxnLst/>
              <a:rect l="l" t="t" r="r" b="b"/>
              <a:pathLst>
                <a:path w="1314" h="1747" extrusionOk="0">
                  <a:moveTo>
                    <a:pt x="1015" y="1"/>
                  </a:moveTo>
                  <a:cubicBezTo>
                    <a:pt x="883" y="1"/>
                    <a:pt x="724" y="49"/>
                    <a:pt x="594" y="141"/>
                  </a:cubicBezTo>
                  <a:cubicBezTo>
                    <a:pt x="432" y="248"/>
                    <a:pt x="315" y="408"/>
                    <a:pt x="244" y="526"/>
                  </a:cubicBezTo>
                  <a:cubicBezTo>
                    <a:pt x="171" y="648"/>
                    <a:pt x="134" y="732"/>
                    <a:pt x="134" y="732"/>
                  </a:cubicBezTo>
                  <a:cubicBezTo>
                    <a:pt x="134" y="732"/>
                    <a:pt x="116" y="777"/>
                    <a:pt x="1" y="1062"/>
                  </a:cubicBezTo>
                  <a:cubicBezTo>
                    <a:pt x="48" y="1057"/>
                    <a:pt x="144" y="1038"/>
                    <a:pt x="235" y="1035"/>
                  </a:cubicBezTo>
                  <a:cubicBezTo>
                    <a:pt x="293" y="1036"/>
                    <a:pt x="297" y="1038"/>
                    <a:pt x="320" y="1042"/>
                  </a:cubicBezTo>
                  <a:cubicBezTo>
                    <a:pt x="342" y="1046"/>
                    <a:pt x="363" y="1053"/>
                    <a:pt x="384" y="1063"/>
                  </a:cubicBezTo>
                  <a:cubicBezTo>
                    <a:pt x="469" y="1095"/>
                    <a:pt x="547" y="1211"/>
                    <a:pt x="520" y="1315"/>
                  </a:cubicBezTo>
                  <a:cubicBezTo>
                    <a:pt x="489" y="1418"/>
                    <a:pt x="366" y="1521"/>
                    <a:pt x="309" y="1601"/>
                  </a:cubicBezTo>
                  <a:cubicBezTo>
                    <a:pt x="243" y="1681"/>
                    <a:pt x="203" y="1737"/>
                    <a:pt x="213" y="1745"/>
                  </a:cubicBezTo>
                  <a:cubicBezTo>
                    <a:pt x="214" y="1746"/>
                    <a:pt x="215" y="1747"/>
                    <a:pt x="217" y="1747"/>
                  </a:cubicBezTo>
                  <a:cubicBezTo>
                    <a:pt x="233" y="1747"/>
                    <a:pt x="285" y="1710"/>
                    <a:pt x="357" y="1653"/>
                  </a:cubicBezTo>
                  <a:cubicBezTo>
                    <a:pt x="397" y="1618"/>
                    <a:pt x="442" y="1582"/>
                    <a:pt x="493" y="1539"/>
                  </a:cubicBezTo>
                  <a:cubicBezTo>
                    <a:pt x="542" y="1496"/>
                    <a:pt x="603" y="1445"/>
                    <a:pt x="639" y="1360"/>
                  </a:cubicBezTo>
                  <a:cubicBezTo>
                    <a:pt x="711" y="1183"/>
                    <a:pt x="602" y="983"/>
                    <a:pt x="466" y="912"/>
                  </a:cubicBezTo>
                  <a:cubicBezTo>
                    <a:pt x="432" y="892"/>
                    <a:pt x="399" y="878"/>
                    <a:pt x="368" y="868"/>
                  </a:cubicBezTo>
                  <a:cubicBezTo>
                    <a:pt x="341" y="859"/>
                    <a:pt x="296" y="850"/>
                    <a:pt x="307" y="850"/>
                  </a:cubicBezTo>
                  <a:cubicBezTo>
                    <a:pt x="303" y="848"/>
                    <a:pt x="304" y="847"/>
                    <a:pt x="307" y="845"/>
                  </a:cubicBezTo>
                  <a:cubicBezTo>
                    <a:pt x="308" y="843"/>
                    <a:pt x="309" y="843"/>
                    <a:pt x="309" y="843"/>
                  </a:cubicBezTo>
                  <a:cubicBezTo>
                    <a:pt x="319" y="819"/>
                    <a:pt x="323" y="815"/>
                    <a:pt x="323" y="815"/>
                  </a:cubicBezTo>
                  <a:cubicBezTo>
                    <a:pt x="323" y="815"/>
                    <a:pt x="352" y="733"/>
                    <a:pt x="409" y="619"/>
                  </a:cubicBezTo>
                  <a:cubicBezTo>
                    <a:pt x="466" y="505"/>
                    <a:pt x="554" y="362"/>
                    <a:pt x="681" y="257"/>
                  </a:cubicBezTo>
                  <a:cubicBezTo>
                    <a:pt x="805" y="147"/>
                    <a:pt x="965" y="88"/>
                    <a:pt x="1091" y="87"/>
                  </a:cubicBezTo>
                  <a:cubicBezTo>
                    <a:pt x="1098" y="87"/>
                    <a:pt x="1106" y="87"/>
                    <a:pt x="1113" y="87"/>
                  </a:cubicBezTo>
                  <a:cubicBezTo>
                    <a:pt x="1208" y="87"/>
                    <a:pt x="1275" y="113"/>
                    <a:pt x="1298" y="113"/>
                  </a:cubicBezTo>
                  <a:cubicBezTo>
                    <a:pt x="1302" y="113"/>
                    <a:pt x="1304" y="112"/>
                    <a:pt x="1305" y="110"/>
                  </a:cubicBezTo>
                  <a:cubicBezTo>
                    <a:pt x="1313" y="100"/>
                    <a:pt x="1241" y="30"/>
                    <a:pt x="1096" y="7"/>
                  </a:cubicBezTo>
                  <a:cubicBezTo>
                    <a:pt x="1071" y="3"/>
                    <a:pt x="1043" y="1"/>
                    <a:pt x="10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5"/>
            <p:cNvSpPr/>
            <p:nvPr/>
          </p:nvSpPr>
          <p:spPr>
            <a:xfrm>
              <a:off x="1604775" y="3253400"/>
              <a:ext cx="353625" cy="381025"/>
            </a:xfrm>
            <a:custGeom>
              <a:avLst/>
              <a:gdLst/>
              <a:ahLst/>
              <a:cxnLst/>
              <a:rect l="l" t="t" r="r" b="b"/>
              <a:pathLst>
                <a:path w="14145" h="15241" extrusionOk="0">
                  <a:moveTo>
                    <a:pt x="6842" y="0"/>
                  </a:moveTo>
                  <a:cubicBezTo>
                    <a:pt x="3626" y="0"/>
                    <a:pt x="0" y="3098"/>
                    <a:pt x="682" y="6552"/>
                  </a:cubicBezTo>
                  <a:cubicBezTo>
                    <a:pt x="859" y="7450"/>
                    <a:pt x="1179" y="8230"/>
                    <a:pt x="1111" y="9192"/>
                  </a:cubicBezTo>
                  <a:cubicBezTo>
                    <a:pt x="1094" y="9439"/>
                    <a:pt x="1062" y="9704"/>
                    <a:pt x="1034" y="9973"/>
                  </a:cubicBezTo>
                  <a:cubicBezTo>
                    <a:pt x="851" y="11690"/>
                    <a:pt x="1864" y="13158"/>
                    <a:pt x="3374" y="13898"/>
                  </a:cubicBezTo>
                  <a:cubicBezTo>
                    <a:pt x="4610" y="14505"/>
                    <a:pt x="6179" y="15239"/>
                    <a:pt x="7588" y="15241"/>
                  </a:cubicBezTo>
                  <a:cubicBezTo>
                    <a:pt x="7588" y="15241"/>
                    <a:pt x="7589" y="15241"/>
                    <a:pt x="7590" y="15241"/>
                  </a:cubicBezTo>
                  <a:cubicBezTo>
                    <a:pt x="8793" y="15241"/>
                    <a:pt x="10102" y="14452"/>
                    <a:pt x="11128" y="13904"/>
                  </a:cubicBezTo>
                  <a:cubicBezTo>
                    <a:pt x="12434" y="13206"/>
                    <a:pt x="13608" y="12384"/>
                    <a:pt x="13841" y="10794"/>
                  </a:cubicBezTo>
                  <a:cubicBezTo>
                    <a:pt x="13929" y="10191"/>
                    <a:pt x="13695" y="9710"/>
                    <a:pt x="13670" y="9120"/>
                  </a:cubicBezTo>
                  <a:cubicBezTo>
                    <a:pt x="13613" y="7730"/>
                    <a:pt x="14145" y="6328"/>
                    <a:pt x="13978" y="4944"/>
                  </a:cubicBezTo>
                  <a:cubicBezTo>
                    <a:pt x="13861" y="3964"/>
                    <a:pt x="13235" y="2960"/>
                    <a:pt x="12573" y="2249"/>
                  </a:cubicBezTo>
                  <a:cubicBezTo>
                    <a:pt x="11170" y="742"/>
                    <a:pt x="9060" y="101"/>
                    <a:pt x="7077" y="6"/>
                  </a:cubicBezTo>
                  <a:cubicBezTo>
                    <a:pt x="6999" y="2"/>
                    <a:pt x="6921" y="0"/>
                    <a:pt x="6842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5"/>
            <p:cNvSpPr/>
            <p:nvPr/>
          </p:nvSpPr>
          <p:spPr>
            <a:xfrm>
              <a:off x="1628650" y="3509100"/>
              <a:ext cx="322775" cy="125325"/>
            </a:xfrm>
            <a:custGeom>
              <a:avLst/>
              <a:gdLst/>
              <a:ahLst/>
              <a:cxnLst/>
              <a:rect l="l" t="t" r="r" b="b"/>
              <a:pathLst>
                <a:path w="12911" h="5013" extrusionOk="0">
                  <a:moveTo>
                    <a:pt x="63" y="1"/>
                  </a:moveTo>
                  <a:cubicBezTo>
                    <a:pt x="0" y="1608"/>
                    <a:pt x="985" y="2967"/>
                    <a:pt x="2421" y="3670"/>
                  </a:cubicBezTo>
                  <a:cubicBezTo>
                    <a:pt x="3657" y="4277"/>
                    <a:pt x="5225" y="5011"/>
                    <a:pt x="6635" y="5013"/>
                  </a:cubicBezTo>
                  <a:cubicBezTo>
                    <a:pt x="6636" y="5013"/>
                    <a:pt x="6636" y="5013"/>
                    <a:pt x="6637" y="5013"/>
                  </a:cubicBezTo>
                  <a:cubicBezTo>
                    <a:pt x="7841" y="5013"/>
                    <a:pt x="9148" y="4224"/>
                    <a:pt x="10174" y="3676"/>
                  </a:cubicBezTo>
                  <a:cubicBezTo>
                    <a:pt x="11481" y="2978"/>
                    <a:pt x="12655" y="2156"/>
                    <a:pt x="12887" y="566"/>
                  </a:cubicBezTo>
                  <a:cubicBezTo>
                    <a:pt x="12908" y="423"/>
                    <a:pt x="12910" y="288"/>
                    <a:pt x="12902" y="155"/>
                  </a:cubicBezTo>
                  <a:lnTo>
                    <a:pt x="12902" y="155"/>
                  </a:lnTo>
                  <a:cubicBezTo>
                    <a:pt x="12898" y="209"/>
                    <a:pt x="12895" y="263"/>
                    <a:pt x="12887" y="321"/>
                  </a:cubicBezTo>
                  <a:cubicBezTo>
                    <a:pt x="12655" y="1911"/>
                    <a:pt x="11481" y="2732"/>
                    <a:pt x="10174" y="3431"/>
                  </a:cubicBezTo>
                  <a:cubicBezTo>
                    <a:pt x="9148" y="3979"/>
                    <a:pt x="7839" y="4768"/>
                    <a:pt x="6637" y="4768"/>
                  </a:cubicBezTo>
                  <a:cubicBezTo>
                    <a:pt x="6636" y="4768"/>
                    <a:pt x="6636" y="4768"/>
                    <a:pt x="6635" y="4768"/>
                  </a:cubicBezTo>
                  <a:cubicBezTo>
                    <a:pt x="5225" y="4767"/>
                    <a:pt x="3657" y="4032"/>
                    <a:pt x="2421" y="3425"/>
                  </a:cubicBezTo>
                  <a:cubicBezTo>
                    <a:pt x="1059" y="2758"/>
                    <a:pt x="105" y="1500"/>
                    <a:pt x="6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5"/>
            <p:cNvSpPr/>
            <p:nvPr/>
          </p:nvSpPr>
          <p:spPr>
            <a:xfrm>
              <a:off x="1627300" y="3498400"/>
              <a:ext cx="94850" cy="61325"/>
            </a:xfrm>
            <a:custGeom>
              <a:avLst/>
              <a:gdLst/>
              <a:ahLst/>
              <a:cxnLst/>
              <a:rect l="l" t="t" r="r" b="b"/>
              <a:pathLst>
                <a:path w="3794" h="2453" extrusionOk="0">
                  <a:moveTo>
                    <a:pt x="1017" y="1"/>
                  </a:moveTo>
                  <a:cubicBezTo>
                    <a:pt x="1017" y="1"/>
                    <a:pt x="1" y="252"/>
                    <a:pt x="811" y="1471"/>
                  </a:cubicBezTo>
                  <a:cubicBezTo>
                    <a:pt x="1464" y="2452"/>
                    <a:pt x="1903" y="2312"/>
                    <a:pt x="2240" y="2289"/>
                  </a:cubicBezTo>
                  <a:cubicBezTo>
                    <a:pt x="2853" y="2250"/>
                    <a:pt x="3793" y="1802"/>
                    <a:pt x="3794" y="984"/>
                  </a:cubicBezTo>
                  <a:cubicBezTo>
                    <a:pt x="3794" y="168"/>
                    <a:pt x="2284" y="3"/>
                    <a:pt x="10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5"/>
            <p:cNvSpPr/>
            <p:nvPr/>
          </p:nvSpPr>
          <p:spPr>
            <a:xfrm>
              <a:off x="1844675" y="3484025"/>
              <a:ext cx="102400" cy="75300"/>
            </a:xfrm>
            <a:custGeom>
              <a:avLst/>
              <a:gdLst/>
              <a:ahLst/>
              <a:cxnLst/>
              <a:rect l="l" t="t" r="r" b="b"/>
              <a:pathLst>
                <a:path w="4096" h="3012" extrusionOk="0">
                  <a:moveTo>
                    <a:pt x="839" y="927"/>
                  </a:moveTo>
                  <a:cubicBezTo>
                    <a:pt x="839" y="927"/>
                    <a:pt x="0" y="1555"/>
                    <a:pt x="1220" y="2361"/>
                  </a:cubicBezTo>
                  <a:cubicBezTo>
                    <a:pt x="2203" y="3011"/>
                    <a:pt x="2554" y="2712"/>
                    <a:pt x="2854" y="2560"/>
                  </a:cubicBezTo>
                  <a:cubicBezTo>
                    <a:pt x="3403" y="2284"/>
                    <a:pt x="4096" y="1506"/>
                    <a:pt x="3779" y="754"/>
                  </a:cubicBezTo>
                  <a:cubicBezTo>
                    <a:pt x="3462" y="0"/>
                    <a:pt x="2006" y="436"/>
                    <a:pt x="839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5"/>
            <p:cNvSpPr/>
            <p:nvPr/>
          </p:nvSpPr>
          <p:spPr>
            <a:xfrm>
              <a:off x="1718000" y="3356325"/>
              <a:ext cx="130225" cy="83700"/>
            </a:xfrm>
            <a:custGeom>
              <a:avLst/>
              <a:gdLst/>
              <a:ahLst/>
              <a:cxnLst/>
              <a:rect l="l" t="t" r="r" b="b"/>
              <a:pathLst>
                <a:path w="5209" h="3348" extrusionOk="0">
                  <a:moveTo>
                    <a:pt x="1322" y="139"/>
                  </a:moveTo>
                  <a:cubicBezTo>
                    <a:pt x="1322" y="139"/>
                    <a:pt x="1" y="586"/>
                    <a:pt x="1212" y="2115"/>
                  </a:cubicBezTo>
                  <a:cubicBezTo>
                    <a:pt x="2187" y="3347"/>
                    <a:pt x="2757" y="3112"/>
                    <a:pt x="3200" y="3045"/>
                  </a:cubicBezTo>
                  <a:cubicBezTo>
                    <a:pt x="4010" y="2924"/>
                    <a:pt x="5209" y="2224"/>
                    <a:pt x="5120" y="1139"/>
                  </a:cubicBezTo>
                  <a:cubicBezTo>
                    <a:pt x="5030" y="54"/>
                    <a:pt x="3004" y="0"/>
                    <a:pt x="1322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5"/>
            <p:cNvSpPr/>
            <p:nvPr/>
          </p:nvSpPr>
          <p:spPr>
            <a:xfrm>
              <a:off x="1828000" y="3407550"/>
              <a:ext cx="104375" cy="104725"/>
            </a:xfrm>
            <a:custGeom>
              <a:avLst/>
              <a:gdLst/>
              <a:ahLst/>
              <a:cxnLst/>
              <a:rect l="l" t="t" r="r" b="b"/>
              <a:pathLst>
                <a:path w="4175" h="4189" extrusionOk="0">
                  <a:moveTo>
                    <a:pt x="722" y="3343"/>
                  </a:moveTo>
                  <a:cubicBezTo>
                    <a:pt x="722" y="3343"/>
                    <a:pt x="0" y="1013"/>
                    <a:pt x="1524" y="506"/>
                  </a:cubicBezTo>
                  <a:cubicBezTo>
                    <a:pt x="3047" y="0"/>
                    <a:pt x="4175" y="1638"/>
                    <a:pt x="4041" y="2159"/>
                  </a:cubicBezTo>
                  <a:cubicBezTo>
                    <a:pt x="3908" y="2677"/>
                    <a:pt x="3123" y="4189"/>
                    <a:pt x="722" y="334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5"/>
            <p:cNvSpPr/>
            <p:nvPr/>
          </p:nvSpPr>
          <p:spPr>
            <a:xfrm>
              <a:off x="1838775" y="3428275"/>
              <a:ext cx="91425" cy="79900"/>
            </a:xfrm>
            <a:custGeom>
              <a:avLst/>
              <a:gdLst/>
              <a:ahLst/>
              <a:cxnLst/>
              <a:rect l="l" t="t" r="r" b="b"/>
              <a:pathLst>
                <a:path w="3657" h="3196" extrusionOk="0">
                  <a:moveTo>
                    <a:pt x="1600" y="0"/>
                  </a:moveTo>
                  <a:cubicBezTo>
                    <a:pt x="1416" y="0"/>
                    <a:pt x="1223" y="30"/>
                    <a:pt x="1023" y="96"/>
                  </a:cubicBezTo>
                  <a:cubicBezTo>
                    <a:pt x="419" y="298"/>
                    <a:pt x="132" y="843"/>
                    <a:pt x="66" y="1445"/>
                  </a:cubicBezTo>
                  <a:cubicBezTo>
                    <a:pt x="1" y="2042"/>
                    <a:pt x="114" y="2495"/>
                    <a:pt x="380" y="2791"/>
                  </a:cubicBezTo>
                  <a:cubicBezTo>
                    <a:pt x="621" y="3057"/>
                    <a:pt x="986" y="3196"/>
                    <a:pt x="1459" y="3196"/>
                  </a:cubicBezTo>
                  <a:cubicBezTo>
                    <a:pt x="1608" y="3196"/>
                    <a:pt x="1768" y="3182"/>
                    <a:pt x="1938" y="3154"/>
                  </a:cubicBezTo>
                  <a:cubicBezTo>
                    <a:pt x="2680" y="3034"/>
                    <a:pt x="3347" y="2492"/>
                    <a:pt x="3541" y="1750"/>
                  </a:cubicBezTo>
                  <a:cubicBezTo>
                    <a:pt x="3657" y="1297"/>
                    <a:pt x="2821" y="0"/>
                    <a:pt x="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5"/>
            <p:cNvSpPr/>
            <p:nvPr/>
          </p:nvSpPr>
          <p:spPr>
            <a:xfrm>
              <a:off x="1835675" y="3434025"/>
              <a:ext cx="73175" cy="63400"/>
            </a:xfrm>
            <a:custGeom>
              <a:avLst/>
              <a:gdLst/>
              <a:ahLst/>
              <a:cxnLst/>
              <a:rect l="l" t="t" r="r" b="b"/>
              <a:pathLst>
                <a:path w="2927" h="2536" extrusionOk="0">
                  <a:moveTo>
                    <a:pt x="1488" y="0"/>
                  </a:moveTo>
                  <a:cubicBezTo>
                    <a:pt x="1305" y="0"/>
                    <a:pt x="1118" y="39"/>
                    <a:pt x="940" y="121"/>
                  </a:cubicBezTo>
                  <a:cubicBezTo>
                    <a:pt x="291" y="419"/>
                    <a:pt x="1" y="1175"/>
                    <a:pt x="290" y="1807"/>
                  </a:cubicBezTo>
                  <a:cubicBezTo>
                    <a:pt x="500" y="2267"/>
                    <a:pt x="957" y="2536"/>
                    <a:pt x="1439" y="2536"/>
                  </a:cubicBezTo>
                  <a:cubicBezTo>
                    <a:pt x="1622" y="2536"/>
                    <a:pt x="1809" y="2497"/>
                    <a:pt x="1988" y="2415"/>
                  </a:cubicBezTo>
                  <a:cubicBezTo>
                    <a:pt x="2635" y="2116"/>
                    <a:pt x="2927" y="1362"/>
                    <a:pt x="2638" y="728"/>
                  </a:cubicBezTo>
                  <a:cubicBezTo>
                    <a:pt x="2429" y="269"/>
                    <a:pt x="1971" y="0"/>
                    <a:pt x="1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5"/>
            <p:cNvSpPr/>
            <p:nvPr/>
          </p:nvSpPr>
          <p:spPr>
            <a:xfrm>
              <a:off x="1848600" y="3445675"/>
              <a:ext cx="45900" cy="39775"/>
            </a:xfrm>
            <a:custGeom>
              <a:avLst/>
              <a:gdLst/>
              <a:ahLst/>
              <a:cxnLst/>
              <a:rect l="l" t="t" r="r" b="b"/>
              <a:pathLst>
                <a:path w="1836" h="1591" extrusionOk="0">
                  <a:moveTo>
                    <a:pt x="932" y="1"/>
                  </a:moveTo>
                  <a:cubicBezTo>
                    <a:pt x="817" y="1"/>
                    <a:pt x="700" y="25"/>
                    <a:pt x="589" y="76"/>
                  </a:cubicBezTo>
                  <a:cubicBezTo>
                    <a:pt x="182" y="263"/>
                    <a:pt x="1" y="736"/>
                    <a:pt x="181" y="1134"/>
                  </a:cubicBezTo>
                  <a:cubicBezTo>
                    <a:pt x="313" y="1421"/>
                    <a:pt x="600" y="1591"/>
                    <a:pt x="903" y="1591"/>
                  </a:cubicBezTo>
                  <a:cubicBezTo>
                    <a:pt x="1018" y="1591"/>
                    <a:pt x="1135" y="1566"/>
                    <a:pt x="1246" y="1515"/>
                  </a:cubicBezTo>
                  <a:cubicBezTo>
                    <a:pt x="1653" y="1328"/>
                    <a:pt x="1835" y="855"/>
                    <a:pt x="1653" y="458"/>
                  </a:cubicBezTo>
                  <a:cubicBezTo>
                    <a:pt x="1522" y="169"/>
                    <a:pt x="1235" y="1"/>
                    <a:pt x="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5"/>
            <p:cNvSpPr/>
            <p:nvPr/>
          </p:nvSpPr>
          <p:spPr>
            <a:xfrm>
              <a:off x="1838525" y="3423250"/>
              <a:ext cx="92800" cy="86925"/>
            </a:xfrm>
            <a:custGeom>
              <a:avLst/>
              <a:gdLst/>
              <a:ahLst/>
              <a:cxnLst/>
              <a:rect l="l" t="t" r="r" b="b"/>
              <a:pathLst>
                <a:path w="3712" h="3477" extrusionOk="0">
                  <a:moveTo>
                    <a:pt x="1673" y="1"/>
                  </a:moveTo>
                  <a:cubicBezTo>
                    <a:pt x="1591" y="1"/>
                    <a:pt x="1514" y="2"/>
                    <a:pt x="1434" y="3"/>
                  </a:cubicBezTo>
                  <a:cubicBezTo>
                    <a:pt x="1320" y="21"/>
                    <a:pt x="1205" y="32"/>
                    <a:pt x="1096" y="62"/>
                  </a:cubicBezTo>
                  <a:cubicBezTo>
                    <a:pt x="1043" y="82"/>
                    <a:pt x="990" y="100"/>
                    <a:pt x="936" y="119"/>
                  </a:cubicBezTo>
                  <a:lnTo>
                    <a:pt x="859" y="148"/>
                  </a:lnTo>
                  <a:lnTo>
                    <a:pt x="785" y="190"/>
                  </a:lnTo>
                  <a:cubicBezTo>
                    <a:pt x="737" y="217"/>
                    <a:pt x="689" y="245"/>
                    <a:pt x="643" y="272"/>
                  </a:cubicBezTo>
                  <a:cubicBezTo>
                    <a:pt x="599" y="307"/>
                    <a:pt x="558" y="343"/>
                    <a:pt x="517" y="378"/>
                  </a:cubicBezTo>
                  <a:cubicBezTo>
                    <a:pt x="496" y="397"/>
                    <a:pt x="476" y="414"/>
                    <a:pt x="457" y="431"/>
                  </a:cubicBezTo>
                  <a:cubicBezTo>
                    <a:pt x="439" y="453"/>
                    <a:pt x="422" y="473"/>
                    <a:pt x="405" y="494"/>
                  </a:cubicBezTo>
                  <a:cubicBezTo>
                    <a:pt x="372" y="537"/>
                    <a:pt x="337" y="574"/>
                    <a:pt x="308" y="617"/>
                  </a:cubicBezTo>
                  <a:cubicBezTo>
                    <a:pt x="192" y="792"/>
                    <a:pt x="117" y="975"/>
                    <a:pt x="75" y="1144"/>
                  </a:cubicBezTo>
                  <a:cubicBezTo>
                    <a:pt x="31" y="1314"/>
                    <a:pt x="15" y="1467"/>
                    <a:pt x="10" y="1592"/>
                  </a:cubicBezTo>
                  <a:cubicBezTo>
                    <a:pt x="1" y="1717"/>
                    <a:pt x="12" y="1815"/>
                    <a:pt x="16" y="1880"/>
                  </a:cubicBezTo>
                  <a:cubicBezTo>
                    <a:pt x="19" y="1951"/>
                    <a:pt x="24" y="1985"/>
                    <a:pt x="24" y="1985"/>
                  </a:cubicBezTo>
                  <a:cubicBezTo>
                    <a:pt x="24" y="1985"/>
                    <a:pt x="30" y="1842"/>
                    <a:pt x="80" y="1611"/>
                  </a:cubicBezTo>
                  <a:cubicBezTo>
                    <a:pt x="102" y="1495"/>
                    <a:pt x="145" y="1361"/>
                    <a:pt x="203" y="1218"/>
                  </a:cubicBezTo>
                  <a:cubicBezTo>
                    <a:pt x="265" y="1075"/>
                    <a:pt x="353" y="931"/>
                    <a:pt x="463" y="801"/>
                  </a:cubicBezTo>
                  <a:cubicBezTo>
                    <a:pt x="491" y="770"/>
                    <a:pt x="526" y="743"/>
                    <a:pt x="558" y="713"/>
                  </a:cubicBezTo>
                  <a:lnTo>
                    <a:pt x="606" y="669"/>
                  </a:lnTo>
                  <a:lnTo>
                    <a:pt x="661" y="635"/>
                  </a:lnTo>
                  <a:cubicBezTo>
                    <a:pt x="698" y="610"/>
                    <a:pt x="734" y="587"/>
                    <a:pt x="772" y="561"/>
                  </a:cubicBezTo>
                  <a:cubicBezTo>
                    <a:pt x="814" y="544"/>
                    <a:pt x="855" y="525"/>
                    <a:pt x="898" y="508"/>
                  </a:cubicBezTo>
                  <a:lnTo>
                    <a:pt x="960" y="480"/>
                  </a:lnTo>
                  <a:lnTo>
                    <a:pt x="1028" y="464"/>
                  </a:lnTo>
                  <a:cubicBezTo>
                    <a:pt x="1074" y="454"/>
                    <a:pt x="1120" y="443"/>
                    <a:pt x="1167" y="430"/>
                  </a:cubicBezTo>
                  <a:cubicBezTo>
                    <a:pt x="1262" y="419"/>
                    <a:pt x="1363" y="413"/>
                    <a:pt x="1461" y="404"/>
                  </a:cubicBezTo>
                  <a:cubicBezTo>
                    <a:pt x="1562" y="411"/>
                    <a:pt x="1664" y="418"/>
                    <a:pt x="1769" y="423"/>
                  </a:cubicBezTo>
                  <a:cubicBezTo>
                    <a:pt x="1823" y="432"/>
                    <a:pt x="1880" y="441"/>
                    <a:pt x="1936" y="451"/>
                  </a:cubicBezTo>
                  <a:lnTo>
                    <a:pt x="2089" y="484"/>
                  </a:lnTo>
                  <a:cubicBezTo>
                    <a:pt x="2298" y="537"/>
                    <a:pt x="2508" y="624"/>
                    <a:pt x="2696" y="748"/>
                  </a:cubicBezTo>
                  <a:cubicBezTo>
                    <a:pt x="2886" y="865"/>
                    <a:pt x="3055" y="1025"/>
                    <a:pt x="3179" y="1212"/>
                  </a:cubicBezTo>
                  <a:cubicBezTo>
                    <a:pt x="3238" y="1308"/>
                    <a:pt x="3289" y="1406"/>
                    <a:pt x="3321" y="1511"/>
                  </a:cubicBezTo>
                  <a:cubicBezTo>
                    <a:pt x="3353" y="1614"/>
                    <a:pt x="3371" y="1721"/>
                    <a:pt x="3372" y="1827"/>
                  </a:cubicBezTo>
                  <a:cubicBezTo>
                    <a:pt x="3366" y="2037"/>
                    <a:pt x="3304" y="2245"/>
                    <a:pt x="3198" y="2415"/>
                  </a:cubicBezTo>
                  <a:cubicBezTo>
                    <a:pt x="3094" y="2586"/>
                    <a:pt x="2967" y="2731"/>
                    <a:pt x="2835" y="2847"/>
                  </a:cubicBezTo>
                  <a:cubicBezTo>
                    <a:pt x="2705" y="2964"/>
                    <a:pt x="2573" y="3058"/>
                    <a:pt x="2453" y="3137"/>
                  </a:cubicBezTo>
                  <a:cubicBezTo>
                    <a:pt x="2392" y="3175"/>
                    <a:pt x="2334" y="3210"/>
                    <a:pt x="2282" y="3243"/>
                  </a:cubicBezTo>
                  <a:cubicBezTo>
                    <a:pt x="2228" y="3273"/>
                    <a:pt x="2179" y="3301"/>
                    <a:pt x="2133" y="3326"/>
                  </a:cubicBezTo>
                  <a:cubicBezTo>
                    <a:pt x="2042" y="3377"/>
                    <a:pt x="1970" y="3412"/>
                    <a:pt x="1920" y="3438"/>
                  </a:cubicBezTo>
                  <a:cubicBezTo>
                    <a:pt x="1871" y="3463"/>
                    <a:pt x="1844" y="3477"/>
                    <a:pt x="1844" y="3477"/>
                  </a:cubicBezTo>
                  <a:cubicBezTo>
                    <a:pt x="1844" y="3477"/>
                    <a:pt x="1874" y="3471"/>
                    <a:pt x="1927" y="3462"/>
                  </a:cubicBezTo>
                  <a:cubicBezTo>
                    <a:pt x="1981" y="3450"/>
                    <a:pt x="2062" y="3441"/>
                    <a:pt x="2160" y="3412"/>
                  </a:cubicBezTo>
                  <a:cubicBezTo>
                    <a:pt x="2210" y="3398"/>
                    <a:pt x="2264" y="3382"/>
                    <a:pt x="2324" y="3366"/>
                  </a:cubicBezTo>
                  <a:cubicBezTo>
                    <a:pt x="2383" y="3345"/>
                    <a:pt x="2446" y="3321"/>
                    <a:pt x="2515" y="3296"/>
                  </a:cubicBezTo>
                  <a:cubicBezTo>
                    <a:pt x="2584" y="3270"/>
                    <a:pt x="2654" y="3236"/>
                    <a:pt x="2730" y="3201"/>
                  </a:cubicBezTo>
                  <a:cubicBezTo>
                    <a:pt x="2803" y="3159"/>
                    <a:pt x="2881" y="3120"/>
                    <a:pt x="2958" y="3065"/>
                  </a:cubicBezTo>
                  <a:cubicBezTo>
                    <a:pt x="3115" y="2964"/>
                    <a:pt x="3278" y="2827"/>
                    <a:pt x="3421" y="2632"/>
                  </a:cubicBezTo>
                  <a:cubicBezTo>
                    <a:pt x="3565" y="2443"/>
                    <a:pt x="3683" y="2176"/>
                    <a:pt x="3703" y="1861"/>
                  </a:cubicBezTo>
                  <a:cubicBezTo>
                    <a:pt x="3712" y="1704"/>
                    <a:pt x="3693" y="1542"/>
                    <a:pt x="3653" y="1385"/>
                  </a:cubicBezTo>
                  <a:cubicBezTo>
                    <a:pt x="3612" y="1229"/>
                    <a:pt x="3545" y="1086"/>
                    <a:pt x="3465" y="956"/>
                  </a:cubicBezTo>
                  <a:cubicBezTo>
                    <a:pt x="3302" y="696"/>
                    <a:pt x="3090" y="493"/>
                    <a:pt x="2861" y="346"/>
                  </a:cubicBezTo>
                  <a:cubicBezTo>
                    <a:pt x="2631" y="202"/>
                    <a:pt x="2387" y="109"/>
                    <a:pt x="2146" y="52"/>
                  </a:cubicBezTo>
                  <a:cubicBezTo>
                    <a:pt x="2083" y="40"/>
                    <a:pt x="2021" y="29"/>
                    <a:pt x="1959" y="18"/>
                  </a:cubicBezTo>
                  <a:cubicBezTo>
                    <a:pt x="1902" y="13"/>
                    <a:pt x="1845" y="7"/>
                    <a:pt x="1790" y="2"/>
                  </a:cubicBezTo>
                  <a:cubicBezTo>
                    <a:pt x="1749" y="1"/>
                    <a:pt x="1711" y="1"/>
                    <a:pt x="1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5"/>
            <p:cNvSpPr/>
            <p:nvPr/>
          </p:nvSpPr>
          <p:spPr>
            <a:xfrm>
              <a:off x="1840925" y="3471425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6" y="0"/>
                  </a:moveTo>
                  <a:cubicBezTo>
                    <a:pt x="228" y="0"/>
                    <a:pt x="1" y="225"/>
                    <a:pt x="1" y="504"/>
                  </a:cubicBezTo>
                  <a:cubicBezTo>
                    <a:pt x="1" y="782"/>
                    <a:pt x="227" y="1008"/>
                    <a:pt x="505" y="1008"/>
                  </a:cubicBezTo>
                  <a:cubicBezTo>
                    <a:pt x="783" y="1008"/>
                    <a:pt x="1010" y="783"/>
                    <a:pt x="1010" y="505"/>
                  </a:cubicBezTo>
                  <a:cubicBezTo>
                    <a:pt x="1010" y="227"/>
                    <a:pt x="784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5"/>
            <p:cNvSpPr/>
            <p:nvPr/>
          </p:nvSpPr>
          <p:spPr>
            <a:xfrm>
              <a:off x="1881150" y="3444975"/>
              <a:ext cx="15700" cy="15650"/>
            </a:xfrm>
            <a:custGeom>
              <a:avLst/>
              <a:gdLst/>
              <a:ahLst/>
              <a:cxnLst/>
              <a:rect l="l" t="t" r="r" b="b"/>
              <a:pathLst>
                <a:path w="628" h="626" extrusionOk="0">
                  <a:moveTo>
                    <a:pt x="314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1" y="626"/>
                    <a:pt x="314" y="626"/>
                  </a:cubicBezTo>
                  <a:cubicBezTo>
                    <a:pt x="486" y="626"/>
                    <a:pt x="627" y="486"/>
                    <a:pt x="627" y="313"/>
                  </a:cubicBezTo>
                  <a:cubicBezTo>
                    <a:pt x="627" y="140"/>
                    <a:pt x="488" y="0"/>
                    <a:pt x="31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5"/>
            <p:cNvSpPr/>
            <p:nvPr/>
          </p:nvSpPr>
          <p:spPr>
            <a:xfrm>
              <a:off x="1906375" y="3420975"/>
              <a:ext cx="20850" cy="17125"/>
            </a:xfrm>
            <a:custGeom>
              <a:avLst/>
              <a:gdLst/>
              <a:ahLst/>
              <a:cxnLst/>
              <a:rect l="l" t="t" r="r" b="b"/>
              <a:pathLst>
                <a:path w="834" h="685" extrusionOk="0">
                  <a:moveTo>
                    <a:pt x="560" y="0"/>
                  </a:moveTo>
                  <a:cubicBezTo>
                    <a:pt x="489" y="0"/>
                    <a:pt x="419" y="32"/>
                    <a:pt x="375" y="108"/>
                  </a:cubicBezTo>
                  <a:cubicBezTo>
                    <a:pt x="331" y="183"/>
                    <a:pt x="262" y="253"/>
                    <a:pt x="206" y="318"/>
                  </a:cubicBezTo>
                  <a:cubicBezTo>
                    <a:pt x="150" y="387"/>
                    <a:pt x="65" y="411"/>
                    <a:pt x="17" y="490"/>
                  </a:cubicBezTo>
                  <a:cubicBezTo>
                    <a:pt x="1" y="515"/>
                    <a:pt x="1" y="550"/>
                    <a:pt x="17" y="577"/>
                  </a:cubicBezTo>
                  <a:cubicBezTo>
                    <a:pt x="66" y="659"/>
                    <a:pt x="158" y="685"/>
                    <a:pt x="253" y="685"/>
                  </a:cubicBezTo>
                  <a:cubicBezTo>
                    <a:pt x="312" y="685"/>
                    <a:pt x="372" y="675"/>
                    <a:pt x="423" y="663"/>
                  </a:cubicBezTo>
                  <a:cubicBezTo>
                    <a:pt x="611" y="617"/>
                    <a:pt x="732" y="461"/>
                    <a:pt x="785" y="281"/>
                  </a:cubicBezTo>
                  <a:cubicBezTo>
                    <a:pt x="833" y="119"/>
                    <a:pt x="696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5"/>
            <p:cNvSpPr/>
            <p:nvPr/>
          </p:nvSpPr>
          <p:spPr>
            <a:xfrm>
              <a:off x="1918800" y="3435100"/>
              <a:ext cx="22775" cy="15675"/>
            </a:xfrm>
            <a:custGeom>
              <a:avLst/>
              <a:gdLst/>
              <a:ahLst/>
              <a:cxnLst/>
              <a:rect l="l" t="t" r="r" b="b"/>
              <a:pathLst>
                <a:path w="911" h="627" extrusionOk="0">
                  <a:moveTo>
                    <a:pt x="613" y="1"/>
                  </a:moveTo>
                  <a:cubicBezTo>
                    <a:pt x="557" y="1"/>
                    <a:pt x="501" y="22"/>
                    <a:pt x="455" y="72"/>
                  </a:cubicBezTo>
                  <a:cubicBezTo>
                    <a:pt x="397" y="137"/>
                    <a:pt x="315" y="192"/>
                    <a:pt x="247" y="245"/>
                  </a:cubicBezTo>
                  <a:cubicBezTo>
                    <a:pt x="177" y="302"/>
                    <a:pt x="90" y="308"/>
                    <a:pt x="26" y="376"/>
                  </a:cubicBezTo>
                  <a:cubicBezTo>
                    <a:pt x="7" y="397"/>
                    <a:pt x="0" y="430"/>
                    <a:pt x="10" y="460"/>
                  </a:cubicBezTo>
                  <a:cubicBezTo>
                    <a:pt x="56" y="598"/>
                    <a:pt x="226" y="627"/>
                    <a:pt x="359" y="627"/>
                  </a:cubicBezTo>
                  <a:cubicBezTo>
                    <a:pt x="370" y="627"/>
                    <a:pt x="379" y="627"/>
                    <a:pt x="389" y="627"/>
                  </a:cubicBezTo>
                  <a:cubicBezTo>
                    <a:pt x="583" y="621"/>
                    <a:pt x="732" y="492"/>
                    <a:pt x="822" y="325"/>
                  </a:cubicBezTo>
                  <a:cubicBezTo>
                    <a:pt x="911" y="160"/>
                    <a:pt x="764" y="1"/>
                    <a:pt x="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5"/>
            <p:cNvSpPr/>
            <p:nvPr/>
          </p:nvSpPr>
          <p:spPr>
            <a:xfrm>
              <a:off x="1928775" y="3453200"/>
              <a:ext cx="19025" cy="12325"/>
            </a:xfrm>
            <a:custGeom>
              <a:avLst/>
              <a:gdLst/>
              <a:ahLst/>
              <a:cxnLst/>
              <a:rect l="l" t="t" r="r" b="b"/>
              <a:pathLst>
                <a:path w="761" h="493" extrusionOk="0">
                  <a:moveTo>
                    <a:pt x="513" y="0"/>
                  </a:moveTo>
                  <a:cubicBezTo>
                    <a:pt x="473" y="0"/>
                    <a:pt x="432" y="14"/>
                    <a:pt x="396" y="47"/>
                  </a:cubicBezTo>
                  <a:cubicBezTo>
                    <a:pt x="344" y="95"/>
                    <a:pt x="274" y="135"/>
                    <a:pt x="215" y="172"/>
                  </a:cubicBezTo>
                  <a:cubicBezTo>
                    <a:pt x="154" y="212"/>
                    <a:pt x="82" y="210"/>
                    <a:pt x="26" y="261"/>
                  </a:cubicBezTo>
                  <a:cubicBezTo>
                    <a:pt x="8" y="279"/>
                    <a:pt x="1" y="305"/>
                    <a:pt x="6" y="329"/>
                  </a:cubicBezTo>
                  <a:cubicBezTo>
                    <a:pt x="35" y="452"/>
                    <a:pt x="189" y="484"/>
                    <a:pt x="300" y="492"/>
                  </a:cubicBezTo>
                  <a:cubicBezTo>
                    <a:pt x="308" y="492"/>
                    <a:pt x="315" y="492"/>
                    <a:pt x="322" y="492"/>
                  </a:cubicBezTo>
                  <a:cubicBezTo>
                    <a:pt x="470" y="492"/>
                    <a:pt x="592" y="402"/>
                    <a:pt x="673" y="280"/>
                  </a:cubicBezTo>
                  <a:cubicBezTo>
                    <a:pt x="761" y="147"/>
                    <a:pt x="642" y="0"/>
                    <a:pt x="5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5"/>
            <p:cNvSpPr/>
            <p:nvPr/>
          </p:nvSpPr>
          <p:spPr>
            <a:xfrm>
              <a:off x="1648400" y="3407200"/>
              <a:ext cx="104450" cy="104725"/>
            </a:xfrm>
            <a:custGeom>
              <a:avLst/>
              <a:gdLst/>
              <a:ahLst/>
              <a:cxnLst/>
              <a:rect l="l" t="t" r="r" b="b"/>
              <a:pathLst>
                <a:path w="4178" h="4189" extrusionOk="0">
                  <a:moveTo>
                    <a:pt x="3450" y="3350"/>
                  </a:moveTo>
                  <a:cubicBezTo>
                    <a:pt x="3450" y="3350"/>
                    <a:pt x="4177" y="1022"/>
                    <a:pt x="2655" y="511"/>
                  </a:cubicBezTo>
                  <a:cubicBezTo>
                    <a:pt x="1132" y="1"/>
                    <a:pt x="1" y="1636"/>
                    <a:pt x="132" y="2157"/>
                  </a:cubicBezTo>
                  <a:cubicBezTo>
                    <a:pt x="267" y="2676"/>
                    <a:pt x="1046" y="4189"/>
                    <a:pt x="3450" y="33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5"/>
            <p:cNvSpPr/>
            <p:nvPr/>
          </p:nvSpPr>
          <p:spPr>
            <a:xfrm>
              <a:off x="1650600" y="3428000"/>
              <a:ext cx="91375" cy="79950"/>
            </a:xfrm>
            <a:custGeom>
              <a:avLst/>
              <a:gdLst/>
              <a:ahLst/>
              <a:cxnLst/>
              <a:rect l="l" t="t" r="r" b="b"/>
              <a:pathLst>
                <a:path w="3655" h="3198" extrusionOk="0">
                  <a:moveTo>
                    <a:pt x="2057" y="1"/>
                  </a:moveTo>
                  <a:cubicBezTo>
                    <a:pt x="838" y="1"/>
                    <a:pt x="0" y="1293"/>
                    <a:pt x="115" y="1745"/>
                  </a:cubicBezTo>
                  <a:cubicBezTo>
                    <a:pt x="307" y="2487"/>
                    <a:pt x="973" y="3030"/>
                    <a:pt x="1714" y="3153"/>
                  </a:cubicBezTo>
                  <a:cubicBezTo>
                    <a:pt x="1888" y="3183"/>
                    <a:pt x="2052" y="3198"/>
                    <a:pt x="2204" y="3198"/>
                  </a:cubicBezTo>
                  <a:cubicBezTo>
                    <a:pt x="2672" y="3198"/>
                    <a:pt x="3033" y="3060"/>
                    <a:pt x="3272" y="2795"/>
                  </a:cubicBezTo>
                  <a:cubicBezTo>
                    <a:pt x="3541" y="2500"/>
                    <a:pt x="3655" y="2047"/>
                    <a:pt x="3591" y="1450"/>
                  </a:cubicBezTo>
                  <a:cubicBezTo>
                    <a:pt x="3527" y="848"/>
                    <a:pt x="3240" y="301"/>
                    <a:pt x="2637" y="98"/>
                  </a:cubicBezTo>
                  <a:cubicBezTo>
                    <a:pt x="2436" y="30"/>
                    <a:pt x="2242" y="1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5"/>
            <p:cNvSpPr/>
            <p:nvPr/>
          </p:nvSpPr>
          <p:spPr>
            <a:xfrm>
              <a:off x="1671900" y="3433825"/>
              <a:ext cx="73200" cy="63400"/>
            </a:xfrm>
            <a:custGeom>
              <a:avLst/>
              <a:gdLst/>
              <a:ahLst/>
              <a:cxnLst/>
              <a:rect l="l" t="t" r="r" b="b"/>
              <a:pathLst>
                <a:path w="2928" h="2536" extrusionOk="0">
                  <a:moveTo>
                    <a:pt x="1440" y="1"/>
                  </a:moveTo>
                  <a:cubicBezTo>
                    <a:pt x="958" y="1"/>
                    <a:pt x="502" y="268"/>
                    <a:pt x="292" y="725"/>
                  </a:cubicBezTo>
                  <a:cubicBezTo>
                    <a:pt x="0" y="1358"/>
                    <a:pt x="291" y="2113"/>
                    <a:pt x="937" y="2413"/>
                  </a:cubicBezTo>
                  <a:cubicBezTo>
                    <a:pt x="1116" y="2496"/>
                    <a:pt x="1303" y="2535"/>
                    <a:pt x="1487" y="2535"/>
                  </a:cubicBezTo>
                  <a:cubicBezTo>
                    <a:pt x="1969" y="2535"/>
                    <a:pt x="2425" y="2267"/>
                    <a:pt x="2636" y="1809"/>
                  </a:cubicBezTo>
                  <a:cubicBezTo>
                    <a:pt x="2927" y="1177"/>
                    <a:pt x="2639" y="422"/>
                    <a:pt x="1992" y="122"/>
                  </a:cubicBezTo>
                  <a:cubicBezTo>
                    <a:pt x="1812" y="40"/>
                    <a:pt x="1624" y="1"/>
                    <a:pt x="1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5"/>
            <p:cNvSpPr/>
            <p:nvPr/>
          </p:nvSpPr>
          <p:spPr>
            <a:xfrm>
              <a:off x="1685825" y="3445075"/>
              <a:ext cx="46800" cy="40575"/>
            </a:xfrm>
            <a:custGeom>
              <a:avLst/>
              <a:gdLst/>
              <a:ahLst/>
              <a:cxnLst/>
              <a:rect l="l" t="t" r="r" b="b"/>
              <a:pathLst>
                <a:path w="1872" h="1623" extrusionOk="0">
                  <a:moveTo>
                    <a:pt x="921" y="0"/>
                  </a:moveTo>
                  <a:cubicBezTo>
                    <a:pt x="613" y="0"/>
                    <a:pt x="321" y="172"/>
                    <a:pt x="187" y="465"/>
                  </a:cubicBezTo>
                  <a:cubicBezTo>
                    <a:pt x="1" y="870"/>
                    <a:pt x="185" y="1353"/>
                    <a:pt x="599" y="1544"/>
                  </a:cubicBezTo>
                  <a:cubicBezTo>
                    <a:pt x="714" y="1598"/>
                    <a:pt x="834" y="1623"/>
                    <a:pt x="952" y="1623"/>
                  </a:cubicBezTo>
                  <a:cubicBezTo>
                    <a:pt x="1260" y="1623"/>
                    <a:pt x="1551" y="1451"/>
                    <a:pt x="1686" y="1159"/>
                  </a:cubicBezTo>
                  <a:cubicBezTo>
                    <a:pt x="1872" y="754"/>
                    <a:pt x="1687" y="270"/>
                    <a:pt x="1274" y="78"/>
                  </a:cubicBezTo>
                  <a:cubicBezTo>
                    <a:pt x="1159" y="25"/>
                    <a:pt x="1039" y="0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5"/>
            <p:cNvSpPr/>
            <p:nvPr/>
          </p:nvSpPr>
          <p:spPr>
            <a:xfrm>
              <a:off x="1670050" y="3471225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6" y="1"/>
                  </a:moveTo>
                  <a:cubicBezTo>
                    <a:pt x="228" y="1"/>
                    <a:pt x="1" y="226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3" y="1009"/>
                    <a:pt x="1010" y="784"/>
                    <a:pt x="1010" y="506"/>
                  </a:cubicBezTo>
                  <a:cubicBezTo>
                    <a:pt x="1010" y="227"/>
                    <a:pt x="784" y="1"/>
                    <a:pt x="50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5"/>
            <p:cNvSpPr/>
            <p:nvPr/>
          </p:nvSpPr>
          <p:spPr>
            <a:xfrm>
              <a:off x="1717800" y="3449850"/>
              <a:ext cx="15650" cy="15675"/>
            </a:xfrm>
            <a:custGeom>
              <a:avLst/>
              <a:gdLst/>
              <a:ahLst/>
              <a:cxnLst/>
              <a:rect l="l" t="t" r="r" b="b"/>
              <a:pathLst>
                <a:path w="626" h="627" extrusionOk="0">
                  <a:moveTo>
                    <a:pt x="312" y="0"/>
                  </a:moveTo>
                  <a:cubicBezTo>
                    <a:pt x="141" y="0"/>
                    <a:pt x="0" y="141"/>
                    <a:pt x="0" y="314"/>
                  </a:cubicBezTo>
                  <a:cubicBezTo>
                    <a:pt x="0" y="485"/>
                    <a:pt x="140" y="627"/>
                    <a:pt x="312" y="627"/>
                  </a:cubicBezTo>
                  <a:cubicBezTo>
                    <a:pt x="485" y="627"/>
                    <a:pt x="626" y="487"/>
                    <a:pt x="626" y="314"/>
                  </a:cubicBezTo>
                  <a:cubicBezTo>
                    <a:pt x="626" y="141"/>
                    <a:pt x="486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5"/>
            <p:cNvSpPr/>
            <p:nvPr/>
          </p:nvSpPr>
          <p:spPr>
            <a:xfrm>
              <a:off x="1653075" y="3420600"/>
              <a:ext cx="20825" cy="17150"/>
            </a:xfrm>
            <a:custGeom>
              <a:avLst/>
              <a:gdLst/>
              <a:ahLst/>
              <a:cxnLst/>
              <a:rect l="l" t="t" r="r" b="b"/>
              <a:pathLst>
                <a:path w="833" h="686" extrusionOk="0">
                  <a:moveTo>
                    <a:pt x="273" y="0"/>
                  </a:moveTo>
                  <a:cubicBezTo>
                    <a:pt x="137" y="0"/>
                    <a:pt x="1" y="119"/>
                    <a:pt x="48" y="280"/>
                  </a:cubicBezTo>
                  <a:cubicBezTo>
                    <a:pt x="101" y="461"/>
                    <a:pt x="221" y="618"/>
                    <a:pt x="410" y="663"/>
                  </a:cubicBezTo>
                  <a:cubicBezTo>
                    <a:pt x="462" y="676"/>
                    <a:pt x="522" y="686"/>
                    <a:pt x="582" y="686"/>
                  </a:cubicBezTo>
                  <a:cubicBezTo>
                    <a:pt x="676" y="686"/>
                    <a:pt x="767" y="660"/>
                    <a:pt x="816" y="578"/>
                  </a:cubicBezTo>
                  <a:cubicBezTo>
                    <a:pt x="832" y="552"/>
                    <a:pt x="832" y="518"/>
                    <a:pt x="816" y="493"/>
                  </a:cubicBezTo>
                  <a:cubicBezTo>
                    <a:pt x="768" y="414"/>
                    <a:pt x="683" y="389"/>
                    <a:pt x="626" y="320"/>
                  </a:cubicBezTo>
                  <a:cubicBezTo>
                    <a:pt x="571" y="254"/>
                    <a:pt x="502" y="184"/>
                    <a:pt x="457" y="108"/>
                  </a:cubicBezTo>
                  <a:cubicBezTo>
                    <a:pt x="414" y="33"/>
                    <a:pt x="343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5"/>
            <p:cNvSpPr/>
            <p:nvPr/>
          </p:nvSpPr>
          <p:spPr>
            <a:xfrm>
              <a:off x="1638675" y="3434725"/>
              <a:ext cx="22750" cy="15700"/>
            </a:xfrm>
            <a:custGeom>
              <a:avLst/>
              <a:gdLst/>
              <a:ahLst/>
              <a:cxnLst/>
              <a:rect l="l" t="t" r="r" b="b"/>
              <a:pathLst>
                <a:path w="910" h="628" extrusionOk="0">
                  <a:moveTo>
                    <a:pt x="298" y="0"/>
                  </a:moveTo>
                  <a:cubicBezTo>
                    <a:pt x="147" y="0"/>
                    <a:pt x="1" y="160"/>
                    <a:pt x="88" y="324"/>
                  </a:cubicBezTo>
                  <a:cubicBezTo>
                    <a:pt x="177" y="491"/>
                    <a:pt x="326" y="621"/>
                    <a:pt x="520" y="627"/>
                  </a:cubicBezTo>
                  <a:cubicBezTo>
                    <a:pt x="530" y="627"/>
                    <a:pt x="540" y="627"/>
                    <a:pt x="551" y="627"/>
                  </a:cubicBezTo>
                  <a:cubicBezTo>
                    <a:pt x="684" y="627"/>
                    <a:pt x="854" y="599"/>
                    <a:pt x="901" y="461"/>
                  </a:cubicBezTo>
                  <a:cubicBezTo>
                    <a:pt x="910" y="433"/>
                    <a:pt x="903" y="400"/>
                    <a:pt x="882" y="376"/>
                  </a:cubicBezTo>
                  <a:cubicBezTo>
                    <a:pt x="819" y="308"/>
                    <a:pt x="732" y="302"/>
                    <a:pt x="661" y="246"/>
                  </a:cubicBezTo>
                  <a:cubicBezTo>
                    <a:pt x="594" y="193"/>
                    <a:pt x="513" y="138"/>
                    <a:pt x="455" y="73"/>
                  </a:cubicBezTo>
                  <a:cubicBezTo>
                    <a:pt x="409" y="22"/>
                    <a:pt x="353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5"/>
            <p:cNvSpPr/>
            <p:nvPr/>
          </p:nvSpPr>
          <p:spPr>
            <a:xfrm>
              <a:off x="1632375" y="3452825"/>
              <a:ext cx="19050" cy="12325"/>
            </a:xfrm>
            <a:custGeom>
              <a:avLst/>
              <a:gdLst/>
              <a:ahLst/>
              <a:cxnLst/>
              <a:rect l="l" t="t" r="r" b="b"/>
              <a:pathLst>
                <a:path w="762" h="493" extrusionOk="0">
                  <a:moveTo>
                    <a:pt x="250" y="1"/>
                  </a:moveTo>
                  <a:cubicBezTo>
                    <a:pt x="121" y="1"/>
                    <a:pt x="1" y="148"/>
                    <a:pt x="89" y="280"/>
                  </a:cubicBezTo>
                  <a:cubicBezTo>
                    <a:pt x="168" y="402"/>
                    <a:pt x="291" y="492"/>
                    <a:pt x="438" y="492"/>
                  </a:cubicBezTo>
                  <a:cubicBezTo>
                    <a:pt x="445" y="492"/>
                    <a:pt x="452" y="492"/>
                    <a:pt x="460" y="492"/>
                  </a:cubicBezTo>
                  <a:cubicBezTo>
                    <a:pt x="570" y="485"/>
                    <a:pt x="726" y="453"/>
                    <a:pt x="756" y="329"/>
                  </a:cubicBezTo>
                  <a:cubicBezTo>
                    <a:pt x="761" y="305"/>
                    <a:pt x="754" y="279"/>
                    <a:pt x="735" y="262"/>
                  </a:cubicBezTo>
                  <a:cubicBezTo>
                    <a:pt x="680" y="211"/>
                    <a:pt x="608" y="212"/>
                    <a:pt x="547" y="172"/>
                  </a:cubicBezTo>
                  <a:cubicBezTo>
                    <a:pt x="489" y="135"/>
                    <a:pt x="419" y="97"/>
                    <a:pt x="367" y="49"/>
                  </a:cubicBezTo>
                  <a:cubicBezTo>
                    <a:pt x="331" y="15"/>
                    <a:pt x="290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5"/>
            <p:cNvSpPr/>
            <p:nvPr/>
          </p:nvSpPr>
          <p:spPr>
            <a:xfrm>
              <a:off x="1750700" y="3513575"/>
              <a:ext cx="64100" cy="27925"/>
            </a:xfrm>
            <a:custGeom>
              <a:avLst/>
              <a:gdLst/>
              <a:ahLst/>
              <a:cxnLst/>
              <a:rect l="l" t="t" r="r" b="b"/>
              <a:pathLst>
                <a:path w="2564" h="1117" extrusionOk="0">
                  <a:moveTo>
                    <a:pt x="379" y="3"/>
                  </a:moveTo>
                  <a:cubicBezTo>
                    <a:pt x="379" y="3"/>
                    <a:pt x="710" y="298"/>
                    <a:pt x="1367" y="354"/>
                  </a:cubicBezTo>
                  <a:cubicBezTo>
                    <a:pt x="2027" y="410"/>
                    <a:pt x="2320" y="1"/>
                    <a:pt x="2320" y="1"/>
                  </a:cubicBezTo>
                  <a:cubicBezTo>
                    <a:pt x="2320" y="1"/>
                    <a:pt x="2564" y="246"/>
                    <a:pt x="2417" y="464"/>
                  </a:cubicBezTo>
                  <a:cubicBezTo>
                    <a:pt x="2271" y="683"/>
                    <a:pt x="1660" y="1062"/>
                    <a:pt x="1489" y="1089"/>
                  </a:cubicBezTo>
                  <a:cubicBezTo>
                    <a:pt x="1318" y="1117"/>
                    <a:pt x="0" y="581"/>
                    <a:pt x="379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5"/>
            <p:cNvSpPr/>
            <p:nvPr/>
          </p:nvSpPr>
          <p:spPr>
            <a:xfrm>
              <a:off x="1780300" y="3513050"/>
              <a:ext cx="15875" cy="68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318" y="1"/>
                  </a:moveTo>
                  <a:cubicBezTo>
                    <a:pt x="144" y="1"/>
                    <a:pt x="1" y="61"/>
                    <a:pt x="1" y="136"/>
                  </a:cubicBezTo>
                  <a:cubicBezTo>
                    <a:pt x="1" y="213"/>
                    <a:pt x="143" y="273"/>
                    <a:pt x="318" y="273"/>
                  </a:cubicBezTo>
                  <a:cubicBezTo>
                    <a:pt x="492" y="273"/>
                    <a:pt x="635" y="213"/>
                    <a:pt x="635" y="138"/>
                  </a:cubicBezTo>
                  <a:cubicBezTo>
                    <a:pt x="635" y="61"/>
                    <a:pt x="494" y="1"/>
                    <a:pt x="318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5"/>
            <p:cNvSpPr/>
            <p:nvPr/>
          </p:nvSpPr>
          <p:spPr>
            <a:xfrm>
              <a:off x="1766825" y="3521900"/>
              <a:ext cx="12375" cy="9000"/>
            </a:xfrm>
            <a:custGeom>
              <a:avLst/>
              <a:gdLst/>
              <a:ahLst/>
              <a:cxnLst/>
              <a:rect l="l" t="t" r="r" b="b"/>
              <a:pathLst>
                <a:path w="495" h="360" extrusionOk="0">
                  <a:moveTo>
                    <a:pt x="169" y="0"/>
                  </a:moveTo>
                  <a:cubicBezTo>
                    <a:pt x="166" y="0"/>
                    <a:pt x="164" y="0"/>
                    <a:pt x="162" y="0"/>
                  </a:cubicBezTo>
                  <a:cubicBezTo>
                    <a:pt x="75" y="0"/>
                    <a:pt x="1" y="43"/>
                    <a:pt x="7" y="71"/>
                  </a:cubicBezTo>
                  <a:cubicBezTo>
                    <a:pt x="12" y="99"/>
                    <a:pt x="82" y="111"/>
                    <a:pt x="138" y="143"/>
                  </a:cubicBezTo>
                  <a:cubicBezTo>
                    <a:pt x="195" y="174"/>
                    <a:pt x="239" y="215"/>
                    <a:pt x="239" y="215"/>
                  </a:cubicBezTo>
                  <a:cubicBezTo>
                    <a:pt x="239" y="215"/>
                    <a:pt x="294" y="235"/>
                    <a:pt x="347" y="272"/>
                  </a:cubicBezTo>
                  <a:cubicBezTo>
                    <a:pt x="397" y="306"/>
                    <a:pt x="440" y="359"/>
                    <a:pt x="465" y="359"/>
                  </a:cubicBezTo>
                  <a:cubicBezTo>
                    <a:pt x="467" y="359"/>
                    <a:pt x="469" y="359"/>
                    <a:pt x="471" y="358"/>
                  </a:cubicBezTo>
                  <a:cubicBezTo>
                    <a:pt x="494" y="351"/>
                    <a:pt x="488" y="257"/>
                    <a:pt x="443" y="175"/>
                  </a:cubicBezTo>
                  <a:cubicBezTo>
                    <a:pt x="400" y="94"/>
                    <a:pt x="328" y="37"/>
                    <a:pt x="328" y="37"/>
                  </a:cubicBezTo>
                  <a:cubicBezTo>
                    <a:pt x="328" y="37"/>
                    <a:pt x="251" y="0"/>
                    <a:pt x="1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5"/>
            <p:cNvSpPr/>
            <p:nvPr/>
          </p:nvSpPr>
          <p:spPr>
            <a:xfrm>
              <a:off x="1795925" y="3520950"/>
              <a:ext cx="11000" cy="8450"/>
            </a:xfrm>
            <a:custGeom>
              <a:avLst/>
              <a:gdLst/>
              <a:ahLst/>
              <a:cxnLst/>
              <a:rect l="l" t="t" r="r" b="b"/>
              <a:pathLst>
                <a:path w="440" h="338" extrusionOk="0">
                  <a:moveTo>
                    <a:pt x="345" y="0"/>
                  </a:moveTo>
                  <a:cubicBezTo>
                    <a:pt x="328" y="0"/>
                    <a:pt x="309" y="2"/>
                    <a:pt x="290" y="5"/>
                  </a:cubicBezTo>
                  <a:cubicBezTo>
                    <a:pt x="219" y="16"/>
                    <a:pt x="150" y="52"/>
                    <a:pt x="150" y="52"/>
                  </a:cubicBezTo>
                  <a:cubicBezTo>
                    <a:pt x="150" y="52"/>
                    <a:pt x="95" y="106"/>
                    <a:pt x="57" y="175"/>
                  </a:cubicBezTo>
                  <a:cubicBezTo>
                    <a:pt x="17" y="243"/>
                    <a:pt x="0" y="320"/>
                    <a:pt x="22" y="335"/>
                  </a:cubicBezTo>
                  <a:cubicBezTo>
                    <a:pt x="25" y="337"/>
                    <a:pt x="28" y="338"/>
                    <a:pt x="33" y="338"/>
                  </a:cubicBezTo>
                  <a:cubicBezTo>
                    <a:pt x="58" y="338"/>
                    <a:pt x="103" y="303"/>
                    <a:pt x="147" y="277"/>
                  </a:cubicBezTo>
                  <a:cubicBezTo>
                    <a:pt x="199" y="246"/>
                    <a:pt x="250" y="224"/>
                    <a:pt x="250" y="224"/>
                  </a:cubicBezTo>
                  <a:cubicBezTo>
                    <a:pt x="250" y="224"/>
                    <a:pt x="288" y="181"/>
                    <a:pt x="336" y="142"/>
                  </a:cubicBezTo>
                  <a:cubicBezTo>
                    <a:pt x="383" y="99"/>
                    <a:pt x="439" y="62"/>
                    <a:pt x="435" y="33"/>
                  </a:cubicBezTo>
                  <a:cubicBezTo>
                    <a:pt x="432" y="13"/>
                    <a:pt x="394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5"/>
            <p:cNvSpPr/>
            <p:nvPr/>
          </p:nvSpPr>
          <p:spPr>
            <a:xfrm>
              <a:off x="1757950" y="3509750"/>
              <a:ext cx="14950" cy="21725"/>
            </a:xfrm>
            <a:custGeom>
              <a:avLst/>
              <a:gdLst/>
              <a:ahLst/>
              <a:cxnLst/>
              <a:rect l="l" t="t" r="r" b="b"/>
              <a:pathLst>
                <a:path w="598" h="869" extrusionOk="0">
                  <a:moveTo>
                    <a:pt x="344" y="0"/>
                  </a:moveTo>
                  <a:cubicBezTo>
                    <a:pt x="327" y="0"/>
                    <a:pt x="300" y="8"/>
                    <a:pt x="265" y="22"/>
                  </a:cubicBezTo>
                  <a:cubicBezTo>
                    <a:pt x="213" y="44"/>
                    <a:pt x="144" y="84"/>
                    <a:pt x="86" y="156"/>
                  </a:cubicBezTo>
                  <a:cubicBezTo>
                    <a:pt x="31" y="230"/>
                    <a:pt x="1" y="332"/>
                    <a:pt x="12" y="419"/>
                  </a:cubicBezTo>
                  <a:cubicBezTo>
                    <a:pt x="22" y="506"/>
                    <a:pt x="62" y="554"/>
                    <a:pt x="60" y="554"/>
                  </a:cubicBezTo>
                  <a:cubicBezTo>
                    <a:pt x="60" y="554"/>
                    <a:pt x="60" y="554"/>
                    <a:pt x="60" y="554"/>
                  </a:cubicBezTo>
                  <a:lnTo>
                    <a:pt x="60" y="554"/>
                  </a:lnTo>
                  <a:cubicBezTo>
                    <a:pt x="60" y="554"/>
                    <a:pt x="96" y="597"/>
                    <a:pt x="145" y="630"/>
                  </a:cubicBezTo>
                  <a:cubicBezTo>
                    <a:pt x="193" y="662"/>
                    <a:pt x="251" y="702"/>
                    <a:pt x="314" y="740"/>
                  </a:cubicBezTo>
                  <a:cubicBezTo>
                    <a:pt x="421" y="806"/>
                    <a:pt x="530" y="868"/>
                    <a:pt x="568" y="868"/>
                  </a:cubicBezTo>
                  <a:cubicBezTo>
                    <a:pt x="574" y="868"/>
                    <a:pt x="578" y="867"/>
                    <a:pt x="581" y="864"/>
                  </a:cubicBezTo>
                  <a:cubicBezTo>
                    <a:pt x="598" y="842"/>
                    <a:pt x="497" y="729"/>
                    <a:pt x="393" y="623"/>
                  </a:cubicBezTo>
                  <a:cubicBezTo>
                    <a:pt x="341" y="571"/>
                    <a:pt x="288" y="518"/>
                    <a:pt x="249" y="480"/>
                  </a:cubicBezTo>
                  <a:cubicBezTo>
                    <a:pt x="213" y="444"/>
                    <a:pt x="206" y="426"/>
                    <a:pt x="206" y="426"/>
                  </a:cubicBezTo>
                  <a:cubicBezTo>
                    <a:pt x="206" y="424"/>
                    <a:pt x="191" y="414"/>
                    <a:pt x="180" y="384"/>
                  </a:cubicBezTo>
                  <a:cubicBezTo>
                    <a:pt x="169" y="354"/>
                    <a:pt x="170" y="294"/>
                    <a:pt x="195" y="239"/>
                  </a:cubicBezTo>
                  <a:cubicBezTo>
                    <a:pt x="246" y="126"/>
                    <a:pt x="377" y="31"/>
                    <a:pt x="360" y="6"/>
                  </a:cubicBezTo>
                  <a:cubicBezTo>
                    <a:pt x="358" y="2"/>
                    <a:pt x="352" y="0"/>
                    <a:pt x="3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5"/>
            <p:cNvSpPr/>
            <p:nvPr/>
          </p:nvSpPr>
          <p:spPr>
            <a:xfrm>
              <a:off x="1803125" y="3509600"/>
              <a:ext cx="10925" cy="19950"/>
            </a:xfrm>
            <a:custGeom>
              <a:avLst/>
              <a:gdLst/>
              <a:ahLst/>
              <a:cxnLst/>
              <a:rect l="l" t="t" r="r" b="b"/>
              <a:pathLst>
                <a:path w="437" h="798" extrusionOk="0">
                  <a:moveTo>
                    <a:pt x="117" y="1"/>
                  </a:moveTo>
                  <a:cubicBezTo>
                    <a:pt x="114" y="1"/>
                    <a:pt x="111" y="2"/>
                    <a:pt x="110" y="3"/>
                  </a:cubicBezTo>
                  <a:cubicBezTo>
                    <a:pt x="90" y="23"/>
                    <a:pt x="148" y="135"/>
                    <a:pt x="191" y="252"/>
                  </a:cubicBezTo>
                  <a:cubicBezTo>
                    <a:pt x="201" y="281"/>
                    <a:pt x="212" y="309"/>
                    <a:pt x="222" y="337"/>
                  </a:cubicBezTo>
                  <a:cubicBezTo>
                    <a:pt x="230" y="365"/>
                    <a:pt x="240" y="390"/>
                    <a:pt x="239" y="400"/>
                  </a:cubicBezTo>
                  <a:cubicBezTo>
                    <a:pt x="243" y="443"/>
                    <a:pt x="244" y="473"/>
                    <a:pt x="244" y="473"/>
                  </a:cubicBezTo>
                  <a:cubicBezTo>
                    <a:pt x="243" y="473"/>
                    <a:pt x="249" y="485"/>
                    <a:pt x="249" y="502"/>
                  </a:cubicBezTo>
                  <a:cubicBezTo>
                    <a:pt x="250" y="519"/>
                    <a:pt x="228" y="561"/>
                    <a:pt x="186" y="601"/>
                  </a:cubicBezTo>
                  <a:cubicBezTo>
                    <a:pt x="104" y="677"/>
                    <a:pt x="1" y="766"/>
                    <a:pt x="21" y="793"/>
                  </a:cubicBezTo>
                  <a:cubicBezTo>
                    <a:pt x="24" y="796"/>
                    <a:pt x="30" y="798"/>
                    <a:pt x="39" y="798"/>
                  </a:cubicBezTo>
                  <a:cubicBezTo>
                    <a:pt x="76" y="798"/>
                    <a:pt x="162" y="768"/>
                    <a:pt x="257" y="723"/>
                  </a:cubicBezTo>
                  <a:cubicBezTo>
                    <a:pt x="313" y="694"/>
                    <a:pt x="381" y="643"/>
                    <a:pt x="409" y="565"/>
                  </a:cubicBezTo>
                  <a:cubicBezTo>
                    <a:pt x="437" y="485"/>
                    <a:pt x="422" y="432"/>
                    <a:pt x="425" y="432"/>
                  </a:cubicBezTo>
                  <a:cubicBezTo>
                    <a:pt x="424" y="427"/>
                    <a:pt x="421" y="411"/>
                    <a:pt x="402" y="345"/>
                  </a:cubicBezTo>
                  <a:cubicBezTo>
                    <a:pt x="388" y="306"/>
                    <a:pt x="372" y="282"/>
                    <a:pt x="356" y="257"/>
                  </a:cubicBezTo>
                  <a:cubicBezTo>
                    <a:pt x="340" y="230"/>
                    <a:pt x="322" y="203"/>
                    <a:pt x="301" y="176"/>
                  </a:cubicBezTo>
                  <a:cubicBezTo>
                    <a:pt x="231" y="77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5"/>
            <p:cNvSpPr/>
            <p:nvPr/>
          </p:nvSpPr>
          <p:spPr>
            <a:xfrm>
              <a:off x="1772550" y="3506700"/>
              <a:ext cx="28950" cy="5575"/>
            </a:xfrm>
            <a:custGeom>
              <a:avLst/>
              <a:gdLst/>
              <a:ahLst/>
              <a:cxnLst/>
              <a:rect l="l" t="t" r="r" b="b"/>
              <a:pathLst>
                <a:path w="1158" h="223" extrusionOk="0">
                  <a:moveTo>
                    <a:pt x="577" y="0"/>
                  </a:moveTo>
                  <a:cubicBezTo>
                    <a:pt x="577" y="0"/>
                    <a:pt x="424" y="14"/>
                    <a:pt x="279" y="60"/>
                  </a:cubicBezTo>
                  <a:cubicBezTo>
                    <a:pt x="133" y="105"/>
                    <a:pt x="1" y="185"/>
                    <a:pt x="10" y="211"/>
                  </a:cubicBezTo>
                  <a:cubicBezTo>
                    <a:pt x="13" y="219"/>
                    <a:pt x="28" y="222"/>
                    <a:pt x="52" y="222"/>
                  </a:cubicBezTo>
                  <a:cubicBezTo>
                    <a:pt x="106" y="222"/>
                    <a:pt x="204" y="207"/>
                    <a:pt x="301" y="202"/>
                  </a:cubicBezTo>
                  <a:cubicBezTo>
                    <a:pt x="344" y="200"/>
                    <a:pt x="387" y="199"/>
                    <a:pt x="426" y="199"/>
                  </a:cubicBezTo>
                  <a:cubicBezTo>
                    <a:pt x="514" y="199"/>
                    <a:pt x="580" y="204"/>
                    <a:pt x="580" y="204"/>
                  </a:cubicBezTo>
                  <a:cubicBezTo>
                    <a:pt x="580" y="204"/>
                    <a:pt x="676" y="194"/>
                    <a:pt x="791" y="194"/>
                  </a:cubicBezTo>
                  <a:cubicBezTo>
                    <a:pt x="813" y="194"/>
                    <a:pt x="836" y="194"/>
                    <a:pt x="859" y="195"/>
                  </a:cubicBezTo>
                  <a:cubicBezTo>
                    <a:pt x="951" y="197"/>
                    <a:pt x="1044" y="209"/>
                    <a:pt x="1100" y="209"/>
                  </a:cubicBezTo>
                  <a:cubicBezTo>
                    <a:pt x="1129" y="209"/>
                    <a:pt x="1148" y="206"/>
                    <a:pt x="1150" y="196"/>
                  </a:cubicBezTo>
                  <a:cubicBezTo>
                    <a:pt x="1158" y="169"/>
                    <a:pt x="1025" y="93"/>
                    <a:pt x="877" y="52"/>
                  </a:cubicBezTo>
                  <a:cubicBezTo>
                    <a:pt x="731" y="9"/>
                    <a:pt x="577" y="0"/>
                    <a:pt x="5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5"/>
            <p:cNvSpPr/>
            <p:nvPr/>
          </p:nvSpPr>
          <p:spPr>
            <a:xfrm>
              <a:off x="1645550" y="3499350"/>
              <a:ext cx="13875" cy="8775"/>
            </a:xfrm>
            <a:custGeom>
              <a:avLst/>
              <a:gdLst/>
              <a:ahLst/>
              <a:cxnLst/>
              <a:rect l="l" t="t" r="r" b="b"/>
              <a:pathLst>
                <a:path w="555" h="351" extrusionOk="0">
                  <a:moveTo>
                    <a:pt x="184" y="1"/>
                  </a:moveTo>
                  <a:cubicBezTo>
                    <a:pt x="111" y="1"/>
                    <a:pt x="52" y="26"/>
                    <a:pt x="33" y="75"/>
                  </a:cubicBezTo>
                  <a:cubicBezTo>
                    <a:pt x="1" y="153"/>
                    <a:pt x="84" y="262"/>
                    <a:pt x="219" y="319"/>
                  </a:cubicBezTo>
                  <a:cubicBezTo>
                    <a:pt x="272" y="340"/>
                    <a:pt x="325" y="351"/>
                    <a:pt x="372" y="351"/>
                  </a:cubicBezTo>
                  <a:cubicBezTo>
                    <a:pt x="445" y="351"/>
                    <a:pt x="503" y="325"/>
                    <a:pt x="523" y="277"/>
                  </a:cubicBezTo>
                  <a:cubicBezTo>
                    <a:pt x="555" y="198"/>
                    <a:pt x="473" y="89"/>
                    <a:pt x="336" y="33"/>
                  </a:cubicBezTo>
                  <a:cubicBezTo>
                    <a:pt x="284" y="11"/>
                    <a:pt x="231" y="1"/>
                    <a:pt x="18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5"/>
            <p:cNvSpPr/>
            <p:nvPr/>
          </p:nvSpPr>
          <p:spPr>
            <a:xfrm>
              <a:off x="1924250" y="3499900"/>
              <a:ext cx="13975" cy="8600"/>
            </a:xfrm>
            <a:custGeom>
              <a:avLst/>
              <a:gdLst/>
              <a:ahLst/>
              <a:cxnLst/>
              <a:rect l="l" t="t" r="r" b="b"/>
              <a:pathLst>
                <a:path w="559" h="344" extrusionOk="0">
                  <a:moveTo>
                    <a:pt x="366" y="1"/>
                  </a:moveTo>
                  <a:cubicBezTo>
                    <a:pt x="323" y="1"/>
                    <a:pt x="275" y="9"/>
                    <a:pt x="227" y="27"/>
                  </a:cubicBezTo>
                  <a:cubicBezTo>
                    <a:pt x="88" y="78"/>
                    <a:pt x="1" y="183"/>
                    <a:pt x="29" y="262"/>
                  </a:cubicBezTo>
                  <a:cubicBezTo>
                    <a:pt x="49" y="315"/>
                    <a:pt x="113" y="344"/>
                    <a:pt x="194" y="344"/>
                  </a:cubicBezTo>
                  <a:cubicBezTo>
                    <a:pt x="237" y="344"/>
                    <a:pt x="284" y="335"/>
                    <a:pt x="332" y="318"/>
                  </a:cubicBezTo>
                  <a:cubicBezTo>
                    <a:pt x="471" y="267"/>
                    <a:pt x="559" y="161"/>
                    <a:pt x="529" y="81"/>
                  </a:cubicBezTo>
                  <a:cubicBezTo>
                    <a:pt x="510" y="29"/>
                    <a:pt x="447" y="1"/>
                    <a:pt x="36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5"/>
            <p:cNvSpPr/>
            <p:nvPr/>
          </p:nvSpPr>
          <p:spPr>
            <a:xfrm>
              <a:off x="1796300" y="3608575"/>
              <a:ext cx="13325" cy="7725"/>
            </a:xfrm>
            <a:custGeom>
              <a:avLst/>
              <a:gdLst/>
              <a:ahLst/>
              <a:cxnLst/>
              <a:rect l="l" t="t" r="r" b="b"/>
              <a:pathLst>
                <a:path w="533" h="309" extrusionOk="0">
                  <a:moveTo>
                    <a:pt x="271" y="0"/>
                  </a:moveTo>
                  <a:cubicBezTo>
                    <a:pt x="269" y="0"/>
                    <a:pt x="267" y="0"/>
                    <a:pt x="264" y="0"/>
                  </a:cubicBezTo>
                  <a:cubicBezTo>
                    <a:pt x="117" y="3"/>
                    <a:pt x="0" y="74"/>
                    <a:pt x="1" y="159"/>
                  </a:cubicBezTo>
                  <a:cubicBezTo>
                    <a:pt x="2" y="243"/>
                    <a:pt x="119" y="308"/>
                    <a:pt x="262" y="308"/>
                  </a:cubicBezTo>
                  <a:cubicBezTo>
                    <a:pt x="264" y="308"/>
                    <a:pt x="266" y="308"/>
                    <a:pt x="269" y="308"/>
                  </a:cubicBezTo>
                  <a:cubicBezTo>
                    <a:pt x="416" y="305"/>
                    <a:pt x="533" y="235"/>
                    <a:pt x="532" y="150"/>
                  </a:cubicBezTo>
                  <a:cubicBezTo>
                    <a:pt x="531" y="66"/>
                    <a:pt x="414" y="0"/>
                    <a:pt x="271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5"/>
            <p:cNvSpPr/>
            <p:nvPr/>
          </p:nvSpPr>
          <p:spPr>
            <a:xfrm>
              <a:off x="1714950" y="3527625"/>
              <a:ext cx="146750" cy="75775"/>
            </a:xfrm>
            <a:custGeom>
              <a:avLst/>
              <a:gdLst/>
              <a:ahLst/>
              <a:cxnLst/>
              <a:rect l="l" t="t" r="r" b="b"/>
              <a:pathLst>
                <a:path w="5870" h="3031" extrusionOk="0">
                  <a:moveTo>
                    <a:pt x="5679" y="564"/>
                  </a:moveTo>
                  <a:cubicBezTo>
                    <a:pt x="5599" y="494"/>
                    <a:pt x="5555" y="404"/>
                    <a:pt x="5555" y="404"/>
                  </a:cubicBezTo>
                  <a:cubicBezTo>
                    <a:pt x="5555" y="404"/>
                    <a:pt x="5485" y="334"/>
                    <a:pt x="5443" y="237"/>
                  </a:cubicBezTo>
                  <a:cubicBezTo>
                    <a:pt x="5399" y="142"/>
                    <a:pt x="5401" y="26"/>
                    <a:pt x="5372" y="14"/>
                  </a:cubicBezTo>
                  <a:cubicBezTo>
                    <a:pt x="5342" y="0"/>
                    <a:pt x="5271" y="123"/>
                    <a:pt x="5280" y="270"/>
                  </a:cubicBezTo>
                  <a:cubicBezTo>
                    <a:pt x="5283" y="335"/>
                    <a:pt x="5300" y="397"/>
                    <a:pt x="5319" y="445"/>
                  </a:cubicBezTo>
                  <a:cubicBezTo>
                    <a:pt x="5286" y="475"/>
                    <a:pt x="5247" y="511"/>
                    <a:pt x="5203" y="548"/>
                  </a:cubicBezTo>
                  <a:cubicBezTo>
                    <a:pt x="5011" y="638"/>
                    <a:pt x="4652" y="788"/>
                    <a:pt x="4321" y="846"/>
                  </a:cubicBezTo>
                  <a:lnTo>
                    <a:pt x="4321" y="846"/>
                  </a:lnTo>
                  <a:cubicBezTo>
                    <a:pt x="4180" y="872"/>
                    <a:pt x="4043" y="879"/>
                    <a:pt x="3924" y="858"/>
                  </a:cubicBezTo>
                  <a:cubicBezTo>
                    <a:pt x="3267" y="740"/>
                    <a:pt x="2860" y="752"/>
                    <a:pt x="2216" y="830"/>
                  </a:cubicBezTo>
                  <a:cubicBezTo>
                    <a:pt x="2028" y="853"/>
                    <a:pt x="1817" y="858"/>
                    <a:pt x="1613" y="856"/>
                  </a:cubicBezTo>
                  <a:cubicBezTo>
                    <a:pt x="1582" y="856"/>
                    <a:pt x="1554" y="854"/>
                    <a:pt x="1524" y="854"/>
                  </a:cubicBezTo>
                  <a:lnTo>
                    <a:pt x="1523" y="854"/>
                  </a:lnTo>
                  <a:cubicBezTo>
                    <a:pt x="1169" y="843"/>
                    <a:pt x="852" y="810"/>
                    <a:pt x="731" y="795"/>
                  </a:cubicBezTo>
                  <a:cubicBezTo>
                    <a:pt x="670" y="761"/>
                    <a:pt x="616" y="729"/>
                    <a:pt x="573" y="703"/>
                  </a:cubicBezTo>
                  <a:cubicBezTo>
                    <a:pt x="596" y="656"/>
                    <a:pt x="617" y="595"/>
                    <a:pt x="625" y="528"/>
                  </a:cubicBezTo>
                  <a:cubicBezTo>
                    <a:pt x="646" y="383"/>
                    <a:pt x="582" y="255"/>
                    <a:pt x="552" y="266"/>
                  </a:cubicBezTo>
                  <a:cubicBezTo>
                    <a:pt x="521" y="275"/>
                    <a:pt x="516" y="390"/>
                    <a:pt x="465" y="483"/>
                  </a:cubicBezTo>
                  <a:cubicBezTo>
                    <a:pt x="417" y="576"/>
                    <a:pt x="341" y="643"/>
                    <a:pt x="341" y="643"/>
                  </a:cubicBezTo>
                  <a:cubicBezTo>
                    <a:pt x="341" y="643"/>
                    <a:pt x="290" y="729"/>
                    <a:pt x="206" y="793"/>
                  </a:cubicBezTo>
                  <a:cubicBezTo>
                    <a:pt x="124" y="859"/>
                    <a:pt x="10" y="885"/>
                    <a:pt x="7" y="917"/>
                  </a:cubicBezTo>
                  <a:cubicBezTo>
                    <a:pt x="0" y="949"/>
                    <a:pt x="139" y="989"/>
                    <a:pt x="278" y="942"/>
                  </a:cubicBezTo>
                  <a:cubicBezTo>
                    <a:pt x="417" y="900"/>
                    <a:pt x="521" y="793"/>
                    <a:pt x="521" y="793"/>
                  </a:cubicBezTo>
                  <a:cubicBezTo>
                    <a:pt x="521" y="793"/>
                    <a:pt x="533" y="777"/>
                    <a:pt x="548" y="749"/>
                  </a:cubicBezTo>
                  <a:cubicBezTo>
                    <a:pt x="553" y="753"/>
                    <a:pt x="560" y="758"/>
                    <a:pt x="565" y="763"/>
                  </a:cubicBezTo>
                  <a:cubicBezTo>
                    <a:pt x="600" y="845"/>
                    <a:pt x="692" y="1040"/>
                    <a:pt x="847" y="1274"/>
                  </a:cubicBezTo>
                  <a:cubicBezTo>
                    <a:pt x="836" y="1263"/>
                    <a:pt x="825" y="1253"/>
                    <a:pt x="815" y="1246"/>
                  </a:cubicBezTo>
                  <a:cubicBezTo>
                    <a:pt x="813" y="1243"/>
                    <a:pt x="809" y="1241"/>
                    <a:pt x="808" y="1237"/>
                  </a:cubicBezTo>
                  <a:cubicBezTo>
                    <a:pt x="801" y="1232"/>
                    <a:pt x="796" y="1227"/>
                    <a:pt x="792" y="1224"/>
                  </a:cubicBezTo>
                  <a:cubicBezTo>
                    <a:pt x="789" y="1220"/>
                    <a:pt x="783" y="1216"/>
                    <a:pt x="783" y="1216"/>
                  </a:cubicBezTo>
                  <a:cubicBezTo>
                    <a:pt x="783" y="1216"/>
                    <a:pt x="1706" y="3031"/>
                    <a:pt x="3105" y="2973"/>
                  </a:cubicBezTo>
                  <a:cubicBezTo>
                    <a:pt x="4457" y="2918"/>
                    <a:pt x="5107" y="1226"/>
                    <a:pt x="5232" y="859"/>
                  </a:cubicBezTo>
                  <a:cubicBezTo>
                    <a:pt x="5304" y="696"/>
                    <a:pt x="5342" y="575"/>
                    <a:pt x="5355" y="533"/>
                  </a:cubicBezTo>
                  <a:cubicBezTo>
                    <a:pt x="5358" y="539"/>
                    <a:pt x="5362" y="543"/>
                    <a:pt x="5362" y="543"/>
                  </a:cubicBezTo>
                  <a:cubicBezTo>
                    <a:pt x="5362" y="543"/>
                    <a:pt x="5459" y="657"/>
                    <a:pt x="5593" y="709"/>
                  </a:cubicBezTo>
                  <a:cubicBezTo>
                    <a:pt x="5729" y="767"/>
                    <a:pt x="5870" y="736"/>
                    <a:pt x="5866" y="704"/>
                  </a:cubicBezTo>
                  <a:cubicBezTo>
                    <a:pt x="5868" y="670"/>
                    <a:pt x="5756" y="638"/>
                    <a:pt x="5679" y="564"/>
                  </a:cubicBezTo>
                  <a:close/>
                  <a:moveTo>
                    <a:pt x="5300" y="560"/>
                  </a:moveTo>
                  <a:cubicBezTo>
                    <a:pt x="5316" y="542"/>
                    <a:pt x="5332" y="523"/>
                    <a:pt x="5346" y="505"/>
                  </a:cubicBezTo>
                  <a:cubicBezTo>
                    <a:pt x="5349" y="512"/>
                    <a:pt x="5352" y="517"/>
                    <a:pt x="5354" y="523"/>
                  </a:cubicBezTo>
                  <a:cubicBezTo>
                    <a:pt x="5346" y="530"/>
                    <a:pt x="5326" y="542"/>
                    <a:pt x="5300" y="5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5"/>
            <p:cNvSpPr/>
            <p:nvPr/>
          </p:nvSpPr>
          <p:spPr>
            <a:xfrm>
              <a:off x="1714975" y="3524375"/>
              <a:ext cx="146700" cy="37225"/>
            </a:xfrm>
            <a:custGeom>
              <a:avLst/>
              <a:gdLst/>
              <a:ahLst/>
              <a:cxnLst/>
              <a:rect l="l" t="t" r="r" b="b"/>
              <a:pathLst>
                <a:path w="5868" h="1489" extrusionOk="0">
                  <a:moveTo>
                    <a:pt x="5366" y="0"/>
                  </a:moveTo>
                  <a:cubicBezTo>
                    <a:pt x="5334" y="0"/>
                    <a:pt x="5271" y="120"/>
                    <a:pt x="5279" y="257"/>
                  </a:cubicBezTo>
                  <a:cubicBezTo>
                    <a:pt x="5282" y="322"/>
                    <a:pt x="5299" y="384"/>
                    <a:pt x="5318" y="432"/>
                  </a:cubicBezTo>
                  <a:cubicBezTo>
                    <a:pt x="5270" y="478"/>
                    <a:pt x="5207" y="535"/>
                    <a:pt x="5132" y="594"/>
                  </a:cubicBezTo>
                  <a:cubicBezTo>
                    <a:pt x="4932" y="751"/>
                    <a:pt x="4638" y="918"/>
                    <a:pt x="4323" y="1031"/>
                  </a:cubicBezTo>
                  <a:cubicBezTo>
                    <a:pt x="4009" y="1149"/>
                    <a:pt x="3678" y="1216"/>
                    <a:pt x="3431" y="1237"/>
                  </a:cubicBezTo>
                  <a:cubicBezTo>
                    <a:pt x="3256" y="1252"/>
                    <a:pt x="3121" y="1254"/>
                    <a:pt x="3057" y="1254"/>
                  </a:cubicBezTo>
                  <a:cubicBezTo>
                    <a:pt x="3029" y="1254"/>
                    <a:pt x="3015" y="1253"/>
                    <a:pt x="3015" y="1253"/>
                  </a:cubicBezTo>
                  <a:cubicBezTo>
                    <a:pt x="3015" y="1253"/>
                    <a:pt x="2956" y="1256"/>
                    <a:pt x="2856" y="1256"/>
                  </a:cubicBezTo>
                  <a:cubicBezTo>
                    <a:pt x="2788" y="1256"/>
                    <a:pt x="2700" y="1255"/>
                    <a:pt x="2598" y="1250"/>
                  </a:cubicBezTo>
                  <a:cubicBezTo>
                    <a:pt x="2348" y="1241"/>
                    <a:pt x="2013" y="1206"/>
                    <a:pt x="1686" y="1134"/>
                  </a:cubicBezTo>
                  <a:cubicBezTo>
                    <a:pt x="1358" y="1062"/>
                    <a:pt x="1042" y="948"/>
                    <a:pt x="819" y="832"/>
                  </a:cubicBezTo>
                  <a:cubicBezTo>
                    <a:pt x="716" y="779"/>
                    <a:pt x="633" y="728"/>
                    <a:pt x="570" y="690"/>
                  </a:cubicBezTo>
                  <a:cubicBezTo>
                    <a:pt x="594" y="643"/>
                    <a:pt x="615" y="582"/>
                    <a:pt x="623" y="515"/>
                  </a:cubicBezTo>
                  <a:cubicBezTo>
                    <a:pt x="643" y="376"/>
                    <a:pt x="585" y="252"/>
                    <a:pt x="553" y="252"/>
                  </a:cubicBezTo>
                  <a:cubicBezTo>
                    <a:pt x="551" y="252"/>
                    <a:pt x="550" y="253"/>
                    <a:pt x="549" y="253"/>
                  </a:cubicBezTo>
                  <a:cubicBezTo>
                    <a:pt x="519" y="263"/>
                    <a:pt x="514" y="379"/>
                    <a:pt x="463" y="470"/>
                  </a:cubicBezTo>
                  <a:cubicBezTo>
                    <a:pt x="415" y="563"/>
                    <a:pt x="339" y="630"/>
                    <a:pt x="339" y="630"/>
                  </a:cubicBezTo>
                  <a:cubicBezTo>
                    <a:pt x="339" y="630"/>
                    <a:pt x="287" y="716"/>
                    <a:pt x="203" y="780"/>
                  </a:cubicBezTo>
                  <a:cubicBezTo>
                    <a:pt x="122" y="849"/>
                    <a:pt x="8" y="872"/>
                    <a:pt x="5" y="904"/>
                  </a:cubicBezTo>
                  <a:cubicBezTo>
                    <a:pt x="1" y="926"/>
                    <a:pt x="63" y="951"/>
                    <a:pt x="145" y="951"/>
                  </a:cubicBezTo>
                  <a:cubicBezTo>
                    <a:pt x="186" y="951"/>
                    <a:pt x="231" y="945"/>
                    <a:pt x="276" y="930"/>
                  </a:cubicBezTo>
                  <a:cubicBezTo>
                    <a:pt x="415" y="887"/>
                    <a:pt x="519" y="780"/>
                    <a:pt x="519" y="780"/>
                  </a:cubicBezTo>
                  <a:cubicBezTo>
                    <a:pt x="519" y="780"/>
                    <a:pt x="531" y="764"/>
                    <a:pt x="546" y="737"/>
                  </a:cubicBezTo>
                  <a:cubicBezTo>
                    <a:pt x="600" y="786"/>
                    <a:pt x="675" y="848"/>
                    <a:pt x="771" y="909"/>
                  </a:cubicBezTo>
                  <a:cubicBezTo>
                    <a:pt x="988" y="1053"/>
                    <a:pt x="1309" y="1199"/>
                    <a:pt x="1643" y="1293"/>
                  </a:cubicBezTo>
                  <a:cubicBezTo>
                    <a:pt x="1977" y="1389"/>
                    <a:pt x="2321" y="1442"/>
                    <a:pt x="2581" y="1467"/>
                  </a:cubicBezTo>
                  <a:cubicBezTo>
                    <a:pt x="2818" y="1488"/>
                    <a:pt x="2985" y="1489"/>
                    <a:pt x="3011" y="1489"/>
                  </a:cubicBezTo>
                  <a:cubicBezTo>
                    <a:pt x="3013" y="1489"/>
                    <a:pt x="3015" y="1489"/>
                    <a:pt x="3015" y="1489"/>
                  </a:cubicBezTo>
                  <a:cubicBezTo>
                    <a:pt x="3015" y="1489"/>
                    <a:pt x="3190" y="1487"/>
                    <a:pt x="3452" y="1453"/>
                  </a:cubicBezTo>
                  <a:cubicBezTo>
                    <a:pt x="3717" y="1418"/>
                    <a:pt x="4060" y="1329"/>
                    <a:pt x="4381" y="1185"/>
                  </a:cubicBezTo>
                  <a:cubicBezTo>
                    <a:pt x="4703" y="1046"/>
                    <a:pt x="4999" y="849"/>
                    <a:pt x="5187" y="663"/>
                  </a:cubicBezTo>
                  <a:cubicBezTo>
                    <a:pt x="5250" y="602"/>
                    <a:pt x="5300" y="545"/>
                    <a:pt x="5339" y="493"/>
                  </a:cubicBezTo>
                  <a:cubicBezTo>
                    <a:pt x="5350" y="515"/>
                    <a:pt x="5357" y="529"/>
                    <a:pt x="5357" y="529"/>
                  </a:cubicBezTo>
                  <a:cubicBezTo>
                    <a:pt x="5357" y="529"/>
                    <a:pt x="5454" y="643"/>
                    <a:pt x="5590" y="695"/>
                  </a:cubicBezTo>
                  <a:cubicBezTo>
                    <a:pt x="5645" y="719"/>
                    <a:pt x="5701" y="727"/>
                    <a:pt x="5748" y="727"/>
                  </a:cubicBezTo>
                  <a:cubicBezTo>
                    <a:pt x="5816" y="727"/>
                    <a:pt x="5865" y="709"/>
                    <a:pt x="5862" y="690"/>
                  </a:cubicBezTo>
                  <a:cubicBezTo>
                    <a:pt x="5868" y="657"/>
                    <a:pt x="5756" y="624"/>
                    <a:pt x="5678" y="551"/>
                  </a:cubicBezTo>
                  <a:cubicBezTo>
                    <a:pt x="5598" y="481"/>
                    <a:pt x="5554" y="392"/>
                    <a:pt x="5554" y="392"/>
                  </a:cubicBezTo>
                  <a:cubicBezTo>
                    <a:pt x="5554" y="392"/>
                    <a:pt x="5484" y="321"/>
                    <a:pt x="5442" y="224"/>
                  </a:cubicBezTo>
                  <a:cubicBezTo>
                    <a:pt x="5398" y="129"/>
                    <a:pt x="5400" y="13"/>
                    <a:pt x="5371" y="2"/>
                  </a:cubicBezTo>
                  <a:cubicBezTo>
                    <a:pt x="5370" y="1"/>
                    <a:pt x="5368" y="0"/>
                    <a:pt x="536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5"/>
            <p:cNvSpPr/>
            <p:nvPr/>
          </p:nvSpPr>
          <p:spPr>
            <a:xfrm>
              <a:off x="1728725" y="3536900"/>
              <a:ext cx="120325" cy="50600"/>
            </a:xfrm>
            <a:custGeom>
              <a:avLst/>
              <a:gdLst/>
              <a:ahLst/>
              <a:cxnLst/>
              <a:rect l="l" t="t" r="r" b="b"/>
              <a:pathLst>
                <a:path w="4813" h="2024" extrusionOk="0">
                  <a:moveTo>
                    <a:pt x="4813" y="0"/>
                  </a:moveTo>
                  <a:cubicBezTo>
                    <a:pt x="4813" y="0"/>
                    <a:pt x="3706" y="826"/>
                    <a:pt x="2441" y="860"/>
                  </a:cubicBezTo>
                  <a:cubicBezTo>
                    <a:pt x="2403" y="861"/>
                    <a:pt x="2366" y="862"/>
                    <a:pt x="2329" y="862"/>
                  </a:cubicBezTo>
                  <a:cubicBezTo>
                    <a:pt x="1024" y="862"/>
                    <a:pt x="0" y="208"/>
                    <a:pt x="0" y="208"/>
                  </a:cubicBezTo>
                  <a:lnTo>
                    <a:pt x="0" y="208"/>
                  </a:lnTo>
                  <a:cubicBezTo>
                    <a:pt x="0" y="208"/>
                    <a:pt x="687" y="2002"/>
                    <a:pt x="2459" y="2024"/>
                  </a:cubicBezTo>
                  <a:cubicBezTo>
                    <a:pt x="2469" y="2024"/>
                    <a:pt x="2478" y="2024"/>
                    <a:pt x="2488" y="2024"/>
                  </a:cubicBezTo>
                  <a:cubicBezTo>
                    <a:pt x="4238" y="2024"/>
                    <a:pt x="4813" y="0"/>
                    <a:pt x="4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5"/>
            <p:cNvSpPr/>
            <p:nvPr/>
          </p:nvSpPr>
          <p:spPr>
            <a:xfrm>
              <a:off x="1748700" y="3548900"/>
              <a:ext cx="79275" cy="23025"/>
            </a:xfrm>
            <a:custGeom>
              <a:avLst/>
              <a:gdLst/>
              <a:ahLst/>
              <a:cxnLst/>
              <a:rect l="l" t="t" r="r" b="b"/>
              <a:pathLst>
                <a:path w="3171" h="921" extrusionOk="0">
                  <a:moveTo>
                    <a:pt x="3171" y="1"/>
                  </a:moveTo>
                  <a:cubicBezTo>
                    <a:pt x="2750" y="188"/>
                    <a:pt x="2213" y="366"/>
                    <a:pt x="1643" y="382"/>
                  </a:cubicBezTo>
                  <a:lnTo>
                    <a:pt x="1632" y="382"/>
                  </a:lnTo>
                  <a:cubicBezTo>
                    <a:pt x="1600" y="383"/>
                    <a:pt x="1567" y="383"/>
                    <a:pt x="1535" y="383"/>
                  </a:cubicBezTo>
                  <a:cubicBezTo>
                    <a:pt x="941" y="383"/>
                    <a:pt x="407" y="247"/>
                    <a:pt x="0" y="101"/>
                  </a:cubicBezTo>
                  <a:lnTo>
                    <a:pt x="0" y="101"/>
                  </a:lnTo>
                  <a:cubicBezTo>
                    <a:pt x="183" y="374"/>
                    <a:pt x="654" y="921"/>
                    <a:pt x="1576" y="921"/>
                  </a:cubicBezTo>
                  <a:cubicBezTo>
                    <a:pt x="1626" y="921"/>
                    <a:pt x="1677" y="919"/>
                    <a:pt x="1729" y="916"/>
                  </a:cubicBezTo>
                  <a:cubicBezTo>
                    <a:pt x="2623" y="860"/>
                    <a:pt x="2989" y="359"/>
                    <a:pt x="31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5"/>
            <p:cNvSpPr/>
            <p:nvPr/>
          </p:nvSpPr>
          <p:spPr>
            <a:xfrm>
              <a:off x="1734575" y="3543750"/>
              <a:ext cx="111800" cy="54650"/>
            </a:xfrm>
            <a:custGeom>
              <a:avLst/>
              <a:gdLst/>
              <a:ahLst/>
              <a:cxnLst/>
              <a:rect l="l" t="t" r="r" b="b"/>
              <a:pathLst>
                <a:path w="4472" h="2186" extrusionOk="0">
                  <a:moveTo>
                    <a:pt x="4471" y="0"/>
                  </a:moveTo>
                  <a:cubicBezTo>
                    <a:pt x="4471" y="0"/>
                    <a:pt x="4057" y="840"/>
                    <a:pt x="3235" y="1268"/>
                  </a:cubicBezTo>
                  <a:cubicBezTo>
                    <a:pt x="3246" y="1267"/>
                    <a:pt x="3257" y="1267"/>
                    <a:pt x="3267" y="1267"/>
                  </a:cubicBezTo>
                  <a:cubicBezTo>
                    <a:pt x="3567" y="1267"/>
                    <a:pt x="3561" y="1476"/>
                    <a:pt x="3229" y="1708"/>
                  </a:cubicBezTo>
                  <a:cubicBezTo>
                    <a:pt x="3007" y="1864"/>
                    <a:pt x="2650" y="2005"/>
                    <a:pt x="2262" y="2005"/>
                  </a:cubicBezTo>
                  <a:cubicBezTo>
                    <a:pt x="2007" y="2005"/>
                    <a:pt x="1739" y="1944"/>
                    <a:pt x="1485" y="1788"/>
                  </a:cubicBezTo>
                  <a:cubicBezTo>
                    <a:pt x="970" y="1469"/>
                    <a:pt x="1249" y="1354"/>
                    <a:pt x="1377" y="1323"/>
                  </a:cubicBezTo>
                  <a:cubicBezTo>
                    <a:pt x="609" y="1011"/>
                    <a:pt x="1" y="427"/>
                    <a:pt x="0" y="427"/>
                  </a:cubicBezTo>
                  <a:lnTo>
                    <a:pt x="0" y="427"/>
                  </a:lnTo>
                  <a:cubicBezTo>
                    <a:pt x="1" y="427"/>
                    <a:pt x="895" y="2186"/>
                    <a:pt x="2256" y="2186"/>
                  </a:cubicBezTo>
                  <a:cubicBezTo>
                    <a:pt x="2278" y="2186"/>
                    <a:pt x="2299" y="2185"/>
                    <a:pt x="2321" y="2184"/>
                  </a:cubicBezTo>
                  <a:cubicBezTo>
                    <a:pt x="3838" y="2121"/>
                    <a:pt x="4471" y="0"/>
                    <a:pt x="44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5"/>
            <p:cNvSpPr/>
            <p:nvPr/>
          </p:nvSpPr>
          <p:spPr>
            <a:xfrm>
              <a:off x="1636025" y="3365275"/>
              <a:ext cx="1875" cy="9300"/>
            </a:xfrm>
            <a:custGeom>
              <a:avLst/>
              <a:gdLst/>
              <a:ahLst/>
              <a:cxnLst/>
              <a:rect l="l" t="t" r="r" b="b"/>
              <a:pathLst>
                <a:path w="75" h="372" extrusionOk="0">
                  <a:moveTo>
                    <a:pt x="15" y="1"/>
                  </a:moveTo>
                  <a:cubicBezTo>
                    <a:pt x="8" y="1"/>
                    <a:pt x="1" y="5"/>
                    <a:pt x="1" y="15"/>
                  </a:cubicBezTo>
                  <a:cubicBezTo>
                    <a:pt x="3" y="125"/>
                    <a:pt x="8" y="234"/>
                    <a:pt x="11" y="341"/>
                  </a:cubicBezTo>
                  <a:cubicBezTo>
                    <a:pt x="11" y="362"/>
                    <a:pt x="28" y="371"/>
                    <a:pt x="43" y="371"/>
                  </a:cubicBezTo>
                  <a:cubicBezTo>
                    <a:pt x="59" y="371"/>
                    <a:pt x="74" y="361"/>
                    <a:pt x="72" y="341"/>
                  </a:cubicBezTo>
                  <a:cubicBezTo>
                    <a:pt x="59" y="233"/>
                    <a:pt x="45" y="123"/>
                    <a:pt x="32" y="15"/>
                  </a:cubicBezTo>
                  <a:cubicBezTo>
                    <a:pt x="31" y="6"/>
                    <a:pt x="22" y="1"/>
                    <a:pt x="1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5"/>
            <p:cNvSpPr/>
            <p:nvPr/>
          </p:nvSpPr>
          <p:spPr>
            <a:xfrm>
              <a:off x="1632350" y="3467725"/>
              <a:ext cx="1700" cy="15575"/>
            </a:xfrm>
            <a:custGeom>
              <a:avLst/>
              <a:gdLst/>
              <a:ahLst/>
              <a:cxnLst/>
              <a:rect l="l" t="t" r="r" b="b"/>
              <a:pathLst>
                <a:path w="68" h="623" extrusionOk="0">
                  <a:moveTo>
                    <a:pt x="10" y="591"/>
                  </a:moveTo>
                  <a:cubicBezTo>
                    <a:pt x="46" y="612"/>
                    <a:pt x="67" y="622"/>
                    <a:pt x="67" y="622"/>
                  </a:cubicBezTo>
                  <a:cubicBezTo>
                    <a:pt x="67" y="622"/>
                    <a:pt x="43" y="372"/>
                    <a:pt x="0" y="0"/>
                  </a:cubicBezTo>
                  <a:cubicBezTo>
                    <a:pt x="17" y="191"/>
                    <a:pt x="23" y="387"/>
                    <a:pt x="10" y="591"/>
                  </a:cubicBezTo>
                  <a:close/>
                </a:path>
              </a:pathLst>
            </a:custGeom>
            <a:solidFill>
              <a:srgbClr val="D700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5"/>
            <p:cNvSpPr/>
            <p:nvPr/>
          </p:nvSpPr>
          <p:spPr>
            <a:xfrm>
              <a:off x="1604350" y="3249625"/>
              <a:ext cx="352200" cy="210550"/>
            </a:xfrm>
            <a:custGeom>
              <a:avLst/>
              <a:gdLst/>
              <a:ahLst/>
              <a:cxnLst/>
              <a:rect l="l" t="t" r="r" b="b"/>
              <a:pathLst>
                <a:path w="14088" h="8422" extrusionOk="0">
                  <a:moveTo>
                    <a:pt x="13843" y="7437"/>
                  </a:moveTo>
                  <a:cubicBezTo>
                    <a:pt x="13962" y="6654"/>
                    <a:pt x="14088" y="5872"/>
                    <a:pt x="13995" y="5095"/>
                  </a:cubicBezTo>
                  <a:cubicBezTo>
                    <a:pt x="13878" y="4115"/>
                    <a:pt x="13252" y="3111"/>
                    <a:pt x="12590" y="2400"/>
                  </a:cubicBezTo>
                  <a:cubicBezTo>
                    <a:pt x="11187" y="894"/>
                    <a:pt x="9077" y="252"/>
                    <a:pt x="7094" y="157"/>
                  </a:cubicBezTo>
                  <a:cubicBezTo>
                    <a:pt x="3822" y="0"/>
                    <a:pt x="0" y="3165"/>
                    <a:pt x="699" y="6703"/>
                  </a:cubicBezTo>
                  <a:cubicBezTo>
                    <a:pt x="817" y="7299"/>
                    <a:pt x="997" y="7842"/>
                    <a:pt x="1084" y="8422"/>
                  </a:cubicBezTo>
                  <a:cubicBezTo>
                    <a:pt x="998" y="7722"/>
                    <a:pt x="859" y="6784"/>
                    <a:pt x="686" y="6196"/>
                  </a:cubicBezTo>
                  <a:cubicBezTo>
                    <a:pt x="686" y="6196"/>
                    <a:pt x="1245" y="5678"/>
                    <a:pt x="1397" y="5056"/>
                  </a:cubicBezTo>
                  <a:cubicBezTo>
                    <a:pt x="1397" y="5056"/>
                    <a:pt x="1854" y="4694"/>
                    <a:pt x="2007" y="4381"/>
                  </a:cubicBezTo>
                  <a:cubicBezTo>
                    <a:pt x="2159" y="4071"/>
                    <a:pt x="4851" y="3708"/>
                    <a:pt x="4801" y="1584"/>
                  </a:cubicBezTo>
                  <a:cubicBezTo>
                    <a:pt x="4801" y="1584"/>
                    <a:pt x="6375" y="4124"/>
                    <a:pt x="8663" y="4797"/>
                  </a:cubicBezTo>
                  <a:cubicBezTo>
                    <a:pt x="10948" y="5471"/>
                    <a:pt x="12725" y="4694"/>
                    <a:pt x="12725" y="4849"/>
                  </a:cubicBezTo>
                  <a:cubicBezTo>
                    <a:pt x="12724" y="4978"/>
                    <a:pt x="13702" y="5119"/>
                    <a:pt x="13843" y="743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5"/>
            <p:cNvSpPr/>
            <p:nvPr/>
          </p:nvSpPr>
          <p:spPr>
            <a:xfrm>
              <a:off x="1560082" y="3192288"/>
              <a:ext cx="445775" cy="297150"/>
            </a:xfrm>
            <a:custGeom>
              <a:avLst/>
              <a:gdLst/>
              <a:ahLst/>
              <a:cxnLst/>
              <a:rect l="l" t="t" r="r" b="b"/>
              <a:pathLst>
                <a:path w="17831" h="11886" extrusionOk="0">
                  <a:moveTo>
                    <a:pt x="10649" y="1"/>
                  </a:moveTo>
                  <a:cubicBezTo>
                    <a:pt x="9371" y="1"/>
                    <a:pt x="7914" y="356"/>
                    <a:pt x="6275" y="1218"/>
                  </a:cubicBezTo>
                  <a:cubicBezTo>
                    <a:pt x="6275" y="1218"/>
                    <a:pt x="6086" y="1189"/>
                    <a:pt x="5777" y="1189"/>
                  </a:cubicBezTo>
                  <a:cubicBezTo>
                    <a:pt x="4562" y="1189"/>
                    <a:pt x="1490" y="1635"/>
                    <a:pt x="738" y="6038"/>
                  </a:cubicBezTo>
                  <a:cubicBezTo>
                    <a:pt x="0" y="10353"/>
                    <a:pt x="2991" y="11885"/>
                    <a:pt x="2991" y="11885"/>
                  </a:cubicBezTo>
                  <a:cubicBezTo>
                    <a:pt x="2991" y="11885"/>
                    <a:pt x="2796" y="9768"/>
                    <a:pt x="2490" y="8732"/>
                  </a:cubicBezTo>
                  <a:cubicBezTo>
                    <a:pt x="2490" y="8732"/>
                    <a:pt x="3050" y="8215"/>
                    <a:pt x="3202" y="7592"/>
                  </a:cubicBezTo>
                  <a:cubicBezTo>
                    <a:pt x="3202" y="7592"/>
                    <a:pt x="3659" y="7230"/>
                    <a:pt x="3811" y="6918"/>
                  </a:cubicBezTo>
                  <a:cubicBezTo>
                    <a:pt x="3964" y="6607"/>
                    <a:pt x="6655" y="6244"/>
                    <a:pt x="6605" y="4119"/>
                  </a:cubicBezTo>
                  <a:lnTo>
                    <a:pt x="6605" y="4119"/>
                  </a:lnTo>
                  <a:cubicBezTo>
                    <a:pt x="6605" y="4119"/>
                    <a:pt x="8179" y="6659"/>
                    <a:pt x="10465" y="7332"/>
                  </a:cubicBezTo>
                  <a:cubicBezTo>
                    <a:pt x="11180" y="7543"/>
                    <a:pt x="11844" y="7612"/>
                    <a:pt x="12420" y="7612"/>
                  </a:cubicBezTo>
                  <a:cubicBezTo>
                    <a:pt x="13514" y="7612"/>
                    <a:pt x="14289" y="7363"/>
                    <a:pt x="14482" y="7363"/>
                  </a:cubicBezTo>
                  <a:cubicBezTo>
                    <a:pt x="14513" y="7363"/>
                    <a:pt x="14529" y="7370"/>
                    <a:pt x="14529" y="7385"/>
                  </a:cubicBezTo>
                  <a:cubicBezTo>
                    <a:pt x="14529" y="7540"/>
                    <a:pt x="15926" y="7708"/>
                    <a:pt x="15622" y="11596"/>
                  </a:cubicBezTo>
                  <a:cubicBezTo>
                    <a:pt x="15622" y="11596"/>
                    <a:pt x="17831" y="9355"/>
                    <a:pt x="17780" y="6918"/>
                  </a:cubicBezTo>
                  <a:cubicBezTo>
                    <a:pt x="17740" y="4995"/>
                    <a:pt x="15447" y="1"/>
                    <a:pt x="1064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5"/>
            <p:cNvSpPr/>
            <p:nvPr/>
          </p:nvSpPr>
          <p:spPr>
            <a:xfrm>
              <a:off x="1668300" y="3305525"/>
              <a:ext cx="250" cy="500"/>
            </a:xfrm>
            <a:custGeom>
              <a:avLst/>
              <a:gdLst/>
              <a:ahLst/>
              <a:cxnLst/>
              <a:rect l="l" t="t" r="r" b="b"/>
              <a:pathLst>
                <a:path w="10" h="20" extrusionOk="0">
                  <a:moveTo>
                    <a:pt x="1" y="20"/>
                  </a:moveTo>
                  <a:cubicBezTo>
                    <a:pt x="6" y="8"/>
                    <a:pt x="9" y="1"/>
                    <a:pt x="9" y="1"/>
                  </a:cubicBezTo>
                  <a:cubicBezTo>
                    <a:pt x="9" y="1"/>
                    <a:pt x="6" y="8"/>
                    <a:pt x="1" y="2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5"/>
            <p:cNvSpPr/>
            <p:nvPr/>
          </p:nvSpPr>
          <p:spPr>
            <a:xfrm>
              <a:off x="1658800" y="3259775"/>
              <a:ext cx="1100" cy="675"/>
            </a:xfrm>
            <a:custGeom>
              <a:avLst/>
              <a:gdLst/>
              <a:ahLst/>
              <a:cxnLst/>
              <a:rect l="l" t="t" r="r" b="b"/>
              <a:pathLst>
                <a:path w="44" h="27" extrusionOk="0">
                  <a:moveTo>
                    <a:pt x="44" y="0"/>
                  </a:moveTo>
                  <a:cubicBezTo>
                    <a:pt x="16" y="16"/>
                    <a:pt x="0" y="27"/>
                    <a:pt x="0" y="27"/>
                  </a:cubicBezTo>
                  <a:cubicBezTo>
                    <a:pt x="0" y="27"/>
                    <a:pt x="16" y="16"/>
                    <a:pt x="44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5"/>
            <p:cNvSpPr/>
            <p:nvPr/>
          </p:nvSpPr>
          <p:spPr>
            <a:xfrm>
              <a:off x="1983375" y="3393650"/>
              <a:ext cx="75" cy="375"/>
            </a:xfrm>
            <a:custGeom>
              <a:avLst/>
              <a:gdLst/>
              <a:ahLst/>
              <a:cxnLst/>
              <a:rect l="l" t="t" r="r" b="b"/>
              <a:pathLst>
                <a:path w="3" h="15" extrusionOk="0">
                  <a:moveTo>
                    <a:pt x="2" y="0"/>
                  </a:moveTo>
                  <a:cubicBezTo>
                    <a:pt x="1" y="9"/>
                    <a:pt x="1" y="14"/>
                    <a:pt x="1" y="14"/>
                  </a:cubicBezTo>
                  <a:cubicBezTo>
                    <a:pt x="1" y="14"/>
                    <a:pt x="2" y="9"/>
                    <a:pt x="2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5"/>
            <p:cNvSpPr/>
            <p:nvPr/>
          </p:nvSpPr>
          <p:spPr>
            <a:xfrm>
              <a:off x="1594500" y="3403125"/>
              <a:ext cx="37750" cy="72275"/>
            </a:xfrm>
            <a:custGeom>
              <a:avLst/>
              <a:gdLst/>
              <a:ahLst/>
              <a:cxnLst/>
              <a:rect l="l" t="t" r="r" b="b"/>
              <a:pathLst>
                <a:path w="1510" h="2891" extrusionOk="0">
                  <a:moveTo>
                    <a:pt x="1078" y="0"/>
                  </a:moveTo>
                  <a:cubicBezTo>
                    <a:pt x="809" y="437"/>
                    <a:pt x="166" y="556"/>
                    <a:pt x="166" y="556"/>
                  </a:cubicBezTo>
                  <a:cubicBezTo>
                    <a:pt x="166" y="556"/>
                    <a:pt x="1087" y="1510"/>
                    <a:pt x="1087" y="1971"/>
                  </a:cubicBezTo>
                  <a:cubicBezTo>
                    <a:pt x="1087" y="2049"/>
                    <a:pt x="1052" y="2081"/>
                    <a:pt x="993" y="2081"/>
                  </a:cubicBezTo>
                  <a:cubicBezTo>
                    <a:pt x="776" y="2081"/>
                    <a:pt x="241" y="1637"/>
                    <a:pt x="0" y="1427"/>
                  </a:cubicBezTo>
                  <a:lnTo>
                    <a:pt x="0" y="1427"/>
                  </a:lnTo>
                  <a:cubicBezTo>
                    <a:pt x="678" y="2463"/>
                    <a:pt x="1510" y="2890"/>
                    <a:pt x="1510" y="2890"/>
                  </a:cubicBezTo>
                  <a:cubicBezTo>
                    <a:pt x="1510" y="2890"/>
                    <a:pt x="1343" y="1095"/>
                    <a:pt x="107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5"/>
            <p:cNvSpPr/>
            <p:nvPr/>
          </p:nvSpPr>
          <p:spPr>
            <a:xfrm>
              <a:off x="1961000" y="3272825"/>
              <a:ext cx="6325" cy="15175"/>
            </a:xfrm>
            <a:custGeom>
              <a:avLst/>
              <a:gdLst/>
              <a:ahLst/>
              <a:cxnLst/>
              <a:rect l="l" t="t" r="r" b="b"/>
              <a:pathLst>
                <a:path w="253" h="607" extrusionOk="0">
                  <a:moveTo>
                    <a:pt x="1" y="0"/>
                  </a:moveTo>
                  <a:cubicBezTo>
                    <a:pt x="1" y="0"/>
                    <a:pt x="104" y="285"/>
                    <a:pt x="252" y="606"/>
                  </a:cubicBezTo>
                  <a:cubicBezTo>
                    <a:pt x="128" y="27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5"/>
            <p:cNvSpPr/>
            <p:nvPr/>
          </p:nvSpPr>
          <p:spPr>
            <a:xfrm>
              <a:off x="1573186" y="3206898"/>
              <a:ext cx="429950" cy="271850"/>
            </a:xfrm>
            <a:custGeom>
              <a:avLst/>
              <a:gdLst/>
              <a:ahLst/>
              <a:cxnLst/>
              <a:rect l="l" t="t" r="r" b="b"/>
              <a:pathLst>
                <a:path w="17198" h="10874" extrusionOk="0">
                  <a:moveTo>
                    <a:pt x="6738" y="0"/>
                  </a:moveTo>
                  <a:lnTo>
                    <a:pt x="6738" y="0"/>
                  </a:lnTo>
                  <a:cubicBezTo>
                    <a:pt x="6397" y="142"/>
                    <a:pt x="6047" y="306"/>
                    <a:pt x="5689" y="495"/>
                  </a:cubicBezTo>
                  <a:cubicBezTo>
                    <a:pt x="5689" y="495"/>
                    <a:pt x="5500" y="466"/>
                    <a:pt x="5192" y="466"/>
                  </a:cubicBezTo>
                  <a:cubicBezTo>
                    <a:pt x="4776" y="466"/>
                    <a:pt x="4142" y="518"/>
                    <a:pt x="3458" y="764"/>
                  </a:cubicBezTo>
                  <a:cubicBezTo>
                    <a:pt x="3609" y="753"/>
                    <a:pt x="3764" y="745"/>
                    <a:pt x="3908" y="745"/>
                  </a:cubicBezTo>
                  <a:cubicBezTo>
                    <a:pt x="4157" y="745"/>
                    <a:pt x="4376" y="767"/>
                    <a:pt x="4492" y="830"/>
                  </a:cubicBezTo>
                  <a:cubicBezTo>
                    <a:pt x="4881" y="1042"/>
                    <a:pt x="3713" y="1675"/>
                    <a:pt x="3713" y="1675"/>
                  </a:cubicBezTo>
                  <a:cubicBezTo>
                    <a:pt x="3713" y="1675"/>
                    <a:pt x="4088" y="1479"/>
                    <a:pt x="4458" y="1479"/>
                  </a:cubicBezTo>
                  <a:cubicBezTo>
                    <a:pt x="4529" y="1479"/>
                    <a:pt x="4600" y="1486"/>
                    <a:pt x="4668" y="1504"/>
                  </a:cubicBezTo>
                  <a:cubicBezTo>
                    <a:pt x="5051" y="1599"/>
                    <a:pt x="3766" y="2385"/>
                    <a:pt x="3510" y="2538"/>
                  </a:cubicBezTo>
                  <a:cubicBezTo>
                    <a:pt x="3653" y="2454"/>
                    <a:pt x="4129" y="2196"/>
                    <a:pt x="4517" y="2196"/>
                  </a:cubicBezTo>
                  <a:cubicBezTo>
                    <a:pt x="4610" y="2196"/>
                    <a:pt x="4698" y="2211"/>
                    <a:pt x="4775" y="2246"/>
                  </a:cubicBezTo>
                  <a:cubicBezTo>
                    <a:pt x="5234" y="2458"/>
                    <a:pt x="4067" y="3272"/>
                    <a:pt x="4067" y="3272"/>
                  </a:cubicBezTo>
                  <a:cubicBezTo>
                    <a:pt x="4067" y="3272"/>
                    <a:pt x="4573" y="3001"/>
                    <a:pt x="4952" y="3001"/>
                  </a:cubicBezTo>
                  <a:cubicBezTo>
                    <a:pt x="5104" y="3001"/>
                    <a:pt x="5235" y="3045"/>
                    <a:pt x="5306" y="3166"/>
                  </a:cubicBezTo>
                  <a:cubicBezTo>
                    <a:pt x="5553" y="3590"/>
                    <a:pt x="5165" y="4863"/>
                    <a:pt x="4280" y="5147"/>
                  </a:cubicBezTo>
                  <a:cubicBezTo>
                    <a:pt x="4176" y="5181"/>
                    <a:pt x="4090" y="5195"/>
                    <a:pt x="4021" y="5195"/>
                  </a:cubicBezTo>
                  <a:cubicBezTo>
                    <a:pt x="3543" y="5195"/>
                    <a:pt x="3799" y="4509"/>
                    <a:pt x="3848" y="4388"/>
                  </a:cubicBezTo>
                  <a:lnTo>
                    <a:pt x="3848" y="4388"/>
                  </a:lnTo>
                  <a:cubicBezTo>
                    <a:pt x="3784" y="4542"/>
                    <a:pt x="3330" y="5624"/>
                    <a:pt x="2936" y="5854"/>
                  </a:cubicBezTo>
                  <a:cubicBezTo>
                    <a:pt x="2904" y="5873"/>
                    <a:pt x="2876" y="5881"/>
                    <a:pt x="2853" y="5881"/>
                  </a:cubicBezTo>
                  <a:cubicBezTo>
                    <a:pt x="2572" y="5881"/>
                    <a:pt x="2935" y="4581"/>
                    <a:pt x="2936" y="4581"/>
                  </a:cubicBezTo>
                  <a:lnTo>
                    <a:pt x="2936" y="4581"/>
                  </a:lnTo>
                  <a:cubicBezTo>
                    <a:pt x="2935" y="4581"/>
                    <a:pt x="2161" y="6612"/>
                    <a:pt x="1446" y="6612"/>
                  </a:cubicBezTo>
                  <a:cubicBezTo>
                    <a:pt x="1412" y="6612"/>
                    <a:pt x="1378" y="6607"/>
                    <a:pt x="1344" y="6598"/>
                  </a:cubicBezTo>
                  <a:cubicBezTo>
                    <a:pt x="601" y="6386"/>
                    <a:pt x="1307" y="3768"/>
                    <a:pt x="1308" y="3768"/>
                  </a:cubicBezTo>
                  <a:lnTo>
                    <a:pt x="1308" y="3768"/>
                  </a:lnTo>
                  <a:cubicBezTo>
                    <a:pt x="1308" y="3768"/>
                    <a:pt x="1116" y="4069"/>
                    <a:pt x="853" y="4069"/>
                  </a:cubicBezTo>
                  <a:cubicBezTo>
                    <a:pt x="817" y="4069"/>
                    <a:pt x="780" y="4064"/>
                    <a:pt x="742" y="4051"/>
                  </a:cubicBezTo>
                  <a:cubicBezTo>
                    <a:pt x="591" y="4000"/>
                    <a:pt x="805" y="3377"/>
                    <a:pt x="1056" y="2747"/>
                  </a:cubicBezTo>
                  <a:lnTo>
                    <a:pt x="1056" y="2747"/>
                  </a:lnTo>
                  <a:cubicBezTo>
                    <a:pt x="657" y="3401"/>
                    <a:pt x="335" y="4240"/>
                    <a:pt x="150" y="5315"/>
                  </a:cubicBezTo>
                  <a:cubicBezTo>
                    <a:pt x="0" y="6194"/>
                    <a:pt x="7" y="6956"/>
                    <a:pt x="109" y="7615"/>
                  </a:cubicBezTo>
                  <a:cubicBezTo>
                    <a:pt x="202" y="7274"/>
                    <a:pt x="308" y="7018"/>
                    <a:pt x="423" y="6986"/>
                  </a:cubicBezTo>
                  <a:cubicBezTo>
                    <a:pt x="437" y="6983"/>
                    <a:pt x="451" y="6981"/>
                    <a:pt x="463" y="6981"/>
                  </a:cubicBezTo>
                  <a:cubicBezTo>
                    <a:pt x="750" y="6981"/>
                    <a:pt x="623" y="7950"/>
                    <a:pt x="716" y="7950"/>
                  </a:cubicBezTo>
                  <a:cubicBezTo>
                    <a:pt x="730" y="7950"/>
                    <a:pt x="750" y="7926"/>
                    <a:pt x="778" y="7871"/>
                  </a:cubicBezTo>
                  <a:cubicBezTo>
                    <a:pt x="901" y="7625"/>
                    <a:pt x="1318" y="7393"/>
                    <a:pt x="1649" y="7393"/>
                  </a:cubicBezTo>
                  <a:cubicBezTo>
                    <a:pt x="1882" y="7393"/>
                    <a:pt x="2072" y="7507"/>
                    <a:pt x="2089" y="7812"/>
                  </a:cubicBezTo>
                  <a:cubicBezTo>
                    <a:pt x="2265" y="7605"/>
                    <a:pt x="2520" y="7258"/>
                    <a:pt x="2615" y="6869"/>
                  </a:cubicBezTo>
                  <a:cubicBezTo>
                    <a:pt x="2615" y="6869"/>
                    <a:pt x="3071" y="6507"/>
                    <a:pt x="3224" y="6195"/>
                  </a:cubicBezTo>
                  <a:cubicBezTo>
                    <a:pt x="3377" y="5885"/>
                    <a:pt x="6069" y="5521"/>
                    <a:pt x="6019" y="3397"/>
                  </a:cubicBezTo>
                  <a:lnTo>
                    <a:pt x="6019" y="3397"/>
                  </a:lnTo>
                  <a:cubicBezTo>
                    <a:pt x="6019" y="3397"/>
                    <a:pt x="7593" y="5937"/>
                    <a:pt x="9879" y="6610"/>
                  </a:cubicBezTo>
                  <a:cubicBezTo>
                    <a:pt x="10593" y="6821"/>
                    <a:pt x="11257" y="6890"/>
                    <a:pt x="11833" y="6890"/>
                  </a:cubicBezTo>
                  <a:cubicBezTo>
                    <a:pt x="12927" y="6890"/>
                    <a:pt x="13703" y="6641"/>
                    <a:pt x="13896" y="6641"/>
                  </a:cubicBezTo>
                  <a:cubicBezTo>
                    <a:pt x="13927" y="6641"/>
                    <a:pt x="13943" y="6648"/>
                    <a:pt x="13943" y="6663"/>
                  </a:cubicBezTo>
                  <a:cubicBezTo>
                    <a:pt x="13943" y="6818"/>
                    <a:pt x="15340" y="6986"/>
                    <a:pt x="15036" y="10873"/>
                  </a:cubicBezTo>
                  <a:cubicBezTo>
                    <a:pt x="15036" y="10873"/>
                    <a:pt x="15661" y="10239"/>
                    <a:pt x="16239" y="9279"/>
                  </a:cubicBezTo>
                  <a:cubicBezTo>
                    <a:pt x="16089" y="9242"/>
                    <a:pt x="15504" y="9067"/>
                    <a:pt x="15321" y="8544"/>
                  </a:cubicBezTo>
                  <a:cubicBezTo>
                    <a:pt x="15211" y="8234"/>
                    <a:pt x="15383" y="8159"/>
                    <a:pt x="15576" y="8159"/>
                  </a:cubicBezTo>
                  <a:cubicBezTo>
                    <a:pt x="15757" y="8159"/>
                    <a:pt x="15957" y="8226"/>
                    <a:pt x="15957" y="8226"/>
                  </a:cubicBezTo>
                  <a:cubicBezTo>
                    <a:pt x="15957" y="8226"/>
                    <a:pt x="15284" y="7271"/>
                    <a:pt x="15920" y="6987"/>
                  </a:cubicBezTo>
                  <a:cubicBezTo>
                    <a:pt x="15988" y="6958"/>
                    <a:pt x="16047" y="6944"/>
                    <a:pt x="16098" y="6944"/>
                  </a:cubicBezTo>
                  <a:cubicBezTo>
                    <a:pt x="16507" y="6944"/>
                    <a:pt x="16461" y="7780"/>
                    <a:pt x="16452" y="7894"/>
                  </a:cubicBezTo>
                  <a:cubicBezTo>
                    <a:pt x="16463" y="7751"/>
                    <a:pt x="16580" y="6412"/>
                    <a:pt x="16982" y="6244"/>
                  </a:cubicBezTo>
                  <a:cubicBezTo>
                    <a:pt x="16999" y="6237"/>
                    <a:pt x="17014" y="6233"/>
                    <a:pt x="17029" y="6233"/>
                  </a:cubicBezTo>
                  <a:cubicBezTo>
                    <a:pt x="17131" y="6233"/>
                    <a:pt x="17172" y="6402"/>
                    <a:pt x="17179" y="6638"/>
                  </a:cubicBezTo>
                  <a:cubicBezTo>
                    <a:pt x="17193" y="6492"/>
                    <a:pt x="17198" y="6344"/>
                    <a:pt x="17194" y="6196"/>
                  </a:cubicBezTo>
                  <a:cubicBezTo>
                    <a:pt x="17183" y="5700"/>
                    <a:pt x="17023" y="5000"/>
                    <a:pt x="16709" y="4234"/>
                  </a:cubicBezTo>
                  <a:cubicBezTo>
                    <a:pt x="16690" y="4312"/>
                    <a:pt x="16663" y="4381"/>
                    <a:pt x="16628" y="4440"/>
                  </a:cubicBezTo>
                  <a:cubicBezTo>
                    <a:pt x="16581" y="4519"/>
                    <a:pt x="16528" y="4553"/>
                    <a:pt x="16472" y="4553"/>
                  </a:cubicBezTo>
                  <a:cubicBezTo>
                    <a:pt x="16261" y="4553"/>
                    <a:pt x="15997" y="4080"/>
                    <a:pt x="15807" y="3667"/>
                  </a:cubicBezTo>
                  <a:lnTo>
                    <a:pt x="15807" y="3667"/>
                  </a:lnTo>
                  <a:cubicBezTo>
                    <a:pt x="15967" y="4088"/>
                    <a:pt x="16126" y="4601"/>
                    <a:pt x="16026" y="4757"/>
                  </a:cubicBezTo>
                  <a:cubicBezTo>
                    <a:pt x="16009" y="4785"/>
                    <a:pt x="15983" y="4798"/>
                    <a:pt x="15951" y="4798"/>
                  </a:cubicBezTo>
                  <a:cubicBezTo>
                    <a:pt x="15658" y="4798"/>
                    <a:pt x="14823" y="3733"/>
                    <a:pt x="14823" y="3732"/>
                  </a:cubicBezTo>
                  <a:lnTo>
                    <a:pt x="14823" y="3732"/>
                  </a:lnTo>
                  <a:cubicBezTo>
                    <a:pt x="14823" y="3733"/>
                    <a:pt x="15707" y="5149"/>
                    <a:pt x="15107" y="5748"/>
                  </a:cubicBezTo>
                  <a:cubicBezTo>
                    <a:pt x="14703" y="6153"/>
                    <a:pt x="13884" y="6318"/>
                    <a:pt x="12758" y="6318"/>
                  </a:cubicBezTo>
                  <a:cubicBezTo>
                    <a:pt x="12207" y="6318"/>
                    <a:pt x="11582" y="6279"/>
                    <a:pt x="10897" y="6209"/>
                  </a:cubicBezTo>
                  <a:cubicBezTo>
                    <a:pt x="8811" y="5997"/>
                    <a:pt x="8031" y="5040"/>
                    <a:pt x="7890" y="4617"/>
                  </a:cubicBezTo>
                  <a:cubicBezTo>
                    <a:pt x="7853" y="4506"/>
                    <a:pt x="7912" y="4465"/>
                    <a:pt x="8020" y="4465"/>
                  </a:cubicBezTo>
                  <a:cubicBezTo>
                    <a:pt x="8326" y="4465"/>
                    <a:pt x="9022" y="4794"/>
                    <a:pt x="9022" y="4794"/>
                  </a:cubicBezTo>
                  <a:cubicBezTo>
                    <a:pt x="9022" y="4794"/>
                    <a:pt x="7678" y="3662"/>
                    <a:pt x="7288" y="2671"/>
                  </a:cubicBezTo>
                  <a:cubicBezTo>
                    <a:pt x="6898" y="1680"/>
                    <a:pt x="8313" y="831"/>
                    <a:pt x="8313" y="831"/>
                  </a:cubicBezTo>
                  <a:lnTo>
                    <a:pt x="8313" y="831"/>
                  </a:lnTo>
                  <a:cubicBezTo>
                    <a:pt x="8313" y="831"/>
                    <a:pt x="7403" y="1167"/>
                    <a:pt x="6962" y="1167"/>
                  </a:cubicBezTo>
                  <a:cubicBezTo>
                    <a:pt x="6867" y="1167"/>
                    <a:pt x="6794" y="1151"/>
                    <a:pt x="6756" y="1114"/>
                  </a:cubicBezTo>
                  <a:cubicBezTo>
                    <a:pt x="6544" y="903"/>
                    <a:pt x="7817" y="371"/>
                    <a:pt x="7818" y="371"/>
                  </a:cubicBezTo>
                  <a:lnTo>
                    <a:pt x="7818" y="371"/>
                  </a:lnTo>
                  <a:cubicBezTo>
                    <a:pt x="7817" y="371"/>
                    <a:pt x="7555" y="434"/>
                    <a:pt x="7281" y="434"/>
                  </a:cubicBezTo>
                  <a:cubicBezTo>
                    <a:pt x="7053" y="434"/>
                    <a:pt x="6818" y="390"/>
                    <a:pt x="6722" y="229"/>
                  </a:cubicBezTo>
                  <a:cubicBezTo>
                    <a:pt x="6690" y="178"/>
                    <a:pt x="6701" y="98"/>
                    <a:pt x="673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5"/>
            <p:cNvSpPr/>
            <p:nvPr/>
          </p:nvSpPr>
          <p:spPr>
            <a:xfrm>
              <a:off x="1803850" y="3187875"/>
              <a:ext cx="143325" cy="165700"/>
            </a:xfrm>
            <a:custGeom>
              <a:avLst/>
              <a:gdLst/>
              <a:ahLst/>
              <a:cxnLst/>
              <a:rect l="l" t="t" r="r" b="b"/>
              <a:pathLst>
                <a:path w="5733" h="6628" extrusionOk="0">
                  <a:moveTo>
                    <a:pt x="5596" y="3985"/>
                  </a:moveTo>
                  <a:cubicBezTo>
                    <a:pt x="5682" y="4039"/>
                    <a:pt x="5733" y="4069"/>
                    <a:pt x="5733" y="4069"/>
                  </a:cubicBezTo>
                  <a:cubicBezTo>
                    <a:pt x="5733" y="4069"/>
                    <a:pt x="5683" y="4038"/>
                    <a:pt x="5596" y="3985"/>
                  </a:cubicBezTo>
                  <a:close/>
                  <a:moveTo>
                    <a:pt x="3856" y="4139"/>
                  </a:moveTo>
                  <a:cubicBezTo>
                    <a:pt x="3857" y="4140"/>
                    <a:pt x="3858" y="4140"/>
                    <a:pt x="3858" y="4140"/>
                  </a:cubicBezTo>
                  <a:cubicBezTo>
                    <a:pt x="3858" y="4140"/>
                    <a:pt x="3857" y="4140"/>
                    <a:pt x="3856" y="4139"/>
                  </a:cubicBezTo>
                  <a:close/>
                  <a:moveTo>
                    <a:pt x="1983" y="0"/>
                  </a:moveTo>
                  <a:cubicBezTo>
                    <a:pt x="1983" y="0"/>
                    <a:pt x="3078" y="496"/>
                    <a:pt x="3326" y="778"/>
                  </a:cubicBezTo>
                  <a:cubicBezTo>
                    <a:pt x="3326" y="778"/>
                    <a:pt x="3027" y="701"/>
                    <a:pt x="2813" y="701"/>
                  </a:cubicBezTo>
                  <a:cubicBezTo>
                    <a:pt x="2645" y="701"/>
                    <a:pt x="2529" y="749"/>
                    <a:pt x="2654" y="920"/>
                  </a:cubicBezTo>
                  <a:cubicBezTo>
                    <a:pt x="2937" y="1309"/>
                    <a:pt x="3538" y="1769"/>
                    <a:pt x="3538" y="1769"/>
                  </a:cubicBezTo>
                  <a:cubicBezTo>
                    <a:pt x="3538" y="1769"/>
                    <a:pt x="2664" y="1340"/>
                    <a:pt x="2301" y="1340"/>
                  </a:cubicBezTo>
                  <a:cubicBezTo>
                    <a:pt x="2188" y="1340"/>
                    <a:pt x="2125" y="1382"/>
                    <a:pt x="2152" y="1490"/>
                  </a:cubicBezTo>
                  <a:cubicBezTo>
                    <a:pt x="2266" y="1947"/>
                    <a:pt x="3468" y="2796"/>
                    <a:pt x="3468" y="2796"/>
                  </a:cubicBezTo>
                  <a:cubicBezTo>
                    <a:pt x="3468" y="2796"/>
                    <a:pt x="2335" y="2389"/>
                    <a:pt x="1828" y="2389"/>
                  </a:cubicBezTo>
                  <a:cubicBezTo>
                    <a:pt x="1701" y="2389"/>
                    <a:pt x="1614" y="2414"/>
                    <a:pt x="1593" y="2478"/>
                  </a:cubicBezTo>
                  <a:cubicBezTo>
                    <a:pt x="1486" y="2796"/>
                    <a:pt x="2477" y="3504"/>
                    <a:pt x="2477" y="3504"/>
                  </a:cubicBezTo>
                  <a:lnTo>
                    <a:pt x="567" y="3185"/>
                  </a:lnTo>
                  <a:lnTo>
                    <a:pt x="567" y="3185"/>
                  </a:lnTo>
                  <a:cubicBezTo>
                    <a:pt x="567" y="3185"/>
                    <a:pt x="2123" y="3610"/>
                    <a:pt x="1946" y="3893"/>
                  </a:cubicBezTo>
                  <a:cubicBezTo>
                    <a:pt x="1769" y="4175"/>
                    <a:pt x="885" y="4318"/>
                    <a:pt x="1344" y="4600"/>
                  </a:cubicBezTo>
                  <a:cubicBezTo>
                    <a:pt x="1804" y="4884"/>
                    <a:pt x="2971" y="5024"/>
                    <a:pt x="2760" y="5236"/>
                  </a:cubicBezTo>
                  <a:cubicBezTo>
                    <a:pt x="2548" y="5448"/>
                    <a:pt x="920" y="5625"/>
                    <a:pt x="1169" y="5944"/>
                  </a:cubicBezTo>
                  <a:cubicBezTo>
                    <a:pt x="1168" y="5944"/>
                    <a:pt x="1094" y="5956"/>
                    <a:pt x="960" y="5956"/>
                  </a:cubicBezTo>
                  <a:cubicBezTo>
                    <a:pt x="760" y="5956"/>
                    <a:pt x="425" y="5930"/>
                    <a:pt x="1" y="5802"/>
                  </a:cubicBezTo>
                  <a:lnTo>
                    <a:pt x="1" y="5802"/>
                  </a:lnTo>
                  <a:cubicBezTo>
                    <a:pt x="1" y="5802"/>
                    <a:pt x="848" y="6627"/>
                    <a:pt x="2253" y="6627"/>
                  </a:cubicBezTo>
                  <a:cubicBezTo>
                    <a:pt x="2641" y="6627"/>
                    <a:pt x="3071" y="6564"/>
                    <a:pt x="3538" y="6404"/>
                  </a:cubicBezTo>
                  <a:lnTo>
                    <a:pt x="3538" y="6404"/>
                  </a:lnTo>
                  <a:cubicBezTo>
                    <a:pt x="3538" y="6404"/>
                    <a:pt x="3478" y="6405"/>
                    <a:pt x="3380" y="6405"/>
                  </a:cubicBezTo>
                  <a:cubicBezTo>
                    <a:pt x="2997" y="6405"/>
                    <a:pt x="2037" y="6382"/>
                    <a:pt x="1840" y="6157"/>
                  </a:cubicBezTo>
                  <a:cubicBezTo>
                    <a:pt x="1593" y="5873"/>
                    <a:pt x="3892" y="5802"/>
                    <a:pt x="4140" y="5413"/>
                  </a:cubicBezTo>
                  <a:cubicBezTo>
                    <a:pt x="4387" y="5024"/>
                    <a:pt x="1946" y="4707"/>
                    <a:pt x="2442" y="4211"/>
                  </a:cubicBezTo>
                  <a:cubicBezTo>
                    <a:pt x="2624" y="4028"/>
                    <a:pt x="2865" y="3971"/>
                    <a:pt x="3096" y="3971"/>
                  </a:cubicBezTo>
                  <a:cubicBezTo>
                    <a:pt x="3477" y="3971"/>
                    <a:pt x="3832" y="4128"/>
                    <a:pt x="3856" y="4139"/>
                  </a:cubicBezTo>
                  <a:lnTo>
                    <a:pt x="3856" y="4139"/>
                  </a:lnTo>
                  <a:cubicBezTo>
                    <a:pt x="3799" y="4113"/>
                    <a:pt x="1996" y="3287"/>
                    <a:pt x="2867" y="3045"/>
                  </a:cubicBezTo>
                  <a:cubicBezTo>
                    <a:pt x="2945" y="3022"/>
                    <a:pt x="3033" y="3012"/>
                    <a:pt x="3126" y="3012"/>
                  </a:cubicBezTo>
                  <a:cubicBezTo>
                    <a:pt x="3921" y="3012"/>
                    <a:pt x="5182" y="3734"/>
                    <a:pt x="5596" y="3985"/>
                  </a:cubicBezTo>
                  <a:lnTo>
                    <a:pt x="5596" y="3985"/>
                  </a:lnTo>
                  <a:cubicBezTo>
                    <a:pt x="5049" y="3644"/>
                    <a:pt x="3066" y="2378"/>
                    <a:pt x="3433" y="2194"/>
                  </a:cubicBezTo>
                  <a:cubicBezTo>
                    <a:pt x="3512" y="2155"/>
                    <a:pt x="3618" y="2138"/>
                    <a:pt x="3737" y="2138"/>
                  </a:cubicBezTo>
                  <a:cubicBezTo>
                    <a:pt x="4254" y="2138"/>
                    <a:pt x="5024" y="2443"/>
                    <a:pt x="5024" y="2443"/>
                  </a:cubicBezTo>
                  <a:cubicBezTo>
                    <a:pt x="5024" y="2443"/>
                    <a:pt x="3114" y="1592"/>
                    <a:pt x="3573" y="1310"/>
                  </a:cubicBezTo>
                  <a:cubicBezTo>
                    <a:pt x="3676" y="1247"/>
                    <a:pt x="3803" y="1222"/>
                    <a:pt x="3938" y="1222"/>
                  </a:cubicBezTo>
                  <a:cubicBezTo>
                    <a:pt x="4411" y="1222"/>
                    <a:pt x="4989" y="1522"/>
                    <a:pt x="4989" y="1522"/>
                  </a:cubicBezTo>
                  <a:cubicBezTo>
                    <a:pt x="4989" y="1522"/>
                    <a:pt x="3362" y="106"/>
                    <a:pt x="198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5"/>
            <p:cNvSpPr/>
            <p:nvPr/>
          </p:nvSpPr>
          <p:spPr>
            <a:xfrm>
              <a:off x="1614400" y="3227675"/>
              <a:ext cx="80725" cy="88550"/>
            </a:xfrm>
            <a:custGeom>
              <a:avLst/>
              <a:gdLst/>
              <a:ahLst/>
              <a:cxnLst/>
              <a:rect l="l" t="t" r="r" b="b"/>
              <a:pathLst>
                <a:path w="3229" h="3542" extrusionOk="0">
                  <a:moveTo>
                    <a:pt x="1209" y="0"/>
                  </a:moveTo>
                  <a:cubicBezTo>
                    <a:pt x="1209" y="0"/>
                    <a:pt x="432" y="744"/>
                    <a:pt x="291" y="1131"/>
                  </a:cubicBezTo>
                  <a:cubicBezTo>
                    <a:pt x="255" y="1230"/>
                    <a:pt x="274" y="1267"/>
                    <a:pt x="323" y="1267"/>
                  </a:cubicBezTo>
                  <a:cubicBezTo>
                    <a:pt x="465" y="1267"/>
                    <a:pt x="857" y="954"/>
                    <a:pt x="857" y="954"/>
                  </a:cubicBezTo>
                  <a:lnTo>
                    <a:pt x="857" y="954"/>
                  </a:lnTo>
                  <a:cubicBezTo>
                    <a:pt x="857" y="954"/>
                    <a:pt x="220" y="1732"/>
                    <a:pt x="43" y="2157"/>
                  </a:cubicBezTo>
                  <a:cubicBezTo>
                    <a:pt x="0" y="2259"/>
                    <a:pt x="23" y="2298"/>
                    <a:pt x="82" y="2298"/>
                  </a:cubicBezTo>
                  <a:cubicBezTo>
                    <a:pt x="269" y="2298"/>
                    <a:pt x="820" y="1909"/>
                    <a:pt x="821" y="1909"/>
                  </a:cubicBezTo>
                  <a:lnTo>
                    <a:pt x="821" y="1909"/>
                  </a:lnTo>
                  <a:cubicBezTo>
                    <a:pt x="820" y="1909"/>
                    <a:pt x="184" y="2652"/>
                    <a:pt x="43" y="3111"/>
                  </a:cubicBezTo>
                  <a:cubicBezTo>
                    <a:pt x="20" y="3187"/>
                    <a:pt x="34" y="3218"/>
                    <a:pt x="73" y="3218"/>
                  </a:cubicBezTo>
                  <a:cubicBezTo>
                    <a:pt x="256" y="3218"/>
                    <a:pt x="990" y="2557"/>
                    <a:pt x="1198" y="2557"/>
                  </a:cubicBezTo>
                  <a:cubicBezTo>
                    <a:pt x="1220" y="2557"/>
                    <a:pt x="1237" y="2564"/>
                    <a:pt x="1246" y="2582"/>
                  </a:cubicBezTo>
                  <a:cubicBezTo>
                    <a:pt x="1352" y="2793"/>
                    <a:pt x="680" y="3395"/>
                    <a:pt x="680" y="3395"/>
                  </a:cubicBezTo>
                  <a:lnTo>
                    <a:pt x="1848" y="2370"/>
                  </a:lnTo>
                  <a:lnTo>
                    <a:pt x="1848" y="2370"/>
                  </a:lnTo>
                  <a:cubicBezTo>
                    <a:pt x="1848" y="2370"/>
                    <a:pt x="1495" y="2899"/>
                    <a:pt x="1388" y="3395"/>
                  </a:cubicBezTo>
                  <a:cubicBezTo>
                    <a:pt x="1366" y="3500"/>
                    <a:pt x="1394" y="3541"/>
                    <a:pt x="1455" y="3541"/>
                  </a:cubicBezTo>
                  <a:cubicBezTo>
                    <a:pt x="1680" y="3541"/>
                    <a:pt x="2354" y="2964"/>
                    <a:pt x="2520" y="2936"/>
                  </a:cubicBezTo>
                  <a:cubicBezTo>
                    <a:pt x="2527" y="2935"/>
                    <a:pt x="2533" y="2934"/>
                    <a:pt x="2538" y="2934"/>
                  </a:cubicBezTo>
                  <a:cubicBezTo>
                    <a:pt x="2707" y="2934"/>
                    <a:pt x="2309" y="3466"/>
                    <a:pt x="2309" y="3466"/>
                  </a:cubicBezTo>
                  <a:lnTo>
                    <a:pt x="3228" y="2370"/>
                  </a:lnTo>
                  <a:lnTo>
                    <a:pt x="3228" y="2370"/>
                  </a:lnTo>
                  <a:cubicBezTo>
                    <a:pt x="3228" y="2370"/>
                    <a:pt x="2579" y="2682"/>
                    <a:pt x="2215" y="2682"/>
                  </a:cubicBezTo>
                  <a:cubicBezTo>
                    <a:pt x="2154" y="2682"/>
                    <a:pt x="2101" y="2674"/>
                    <a:pt x="2061" y="2653"/>
                  </a:cubicBezTo>
                  <a:cubicBezTo>
                    <a:pt x="1777" y="2513"/>
                    <a:pt x="2520" y="1628"/>
                    <a:pt x="2520" y="1628"/>
                  </a:cubicBezTo>
                  <a:lnTo>
                    <a:pt x="2520" y="1628"/>
                  </a:lnTo>
                  <a:cubicBezTo>
                    <a:pt x="2520" y="1628"/>
                    <a:pt x="1808" y="2263"/>
                    <a:pt x="1463" y="2263"/>
                  </a:cubicBezTo>
                  <a:cubicBezTo>
                    <a:pt x="1401" y="2263"/>
                    <a:pt x="1350" y="2243"/>
                    <a:pt x="1318" y="2194"/>
                  </a:cubicBezTo>
                  <a:cubicBezTo>
                    <a:pt x="1105" y="1876"/>
                    <a:pt x="2024" y="955"/>
                    <a:pt x="2025" y="955"/>
                  </a:cubicBezTo>
                  <a:lnTo>
                    <a:pt x="2025" y="955"/>
                  </a:lnTo>
                  <a:cubicBezTo>
                    <a:pt x="2024" y="955"/>
                    <a:pt x="1235" y="1533"/>
                    <a:pt x="922" y="1533"/>
                  </a:cubicBezTo>
                  <a:cubicBezTo>
                    <a:pt x="897" y="1533"/>
                    <a:pt x="875" y="1530"/>
                    <a:pt x="857" y="1522"/>
                  </a:cubicBezTo>
                  <a:cubicBezTo>
                    <a:pt x="610" y="1415"/>
                    <a:pt x="1634" y="353"/>
                    <a:pt x="1635" y="353"/>
                  </a:cubicBezTo>
                  <a:lnTo>
                    <a:pt x="1635" y="353"/>
                  </a:lnTo>
                  <a:cubicBezTo>
                    <a:pt x="1634" y="353"/>
                    <a:pt x="1387" y="601"/>
                    <a:pt x="998" y="636"/>
                  </a:cubicBezTo>
                  <a:cubicBezTo>
                    <a:pt x="988" y="637"/>
                    <a:pt x="979" y="638"/>
                    <a:pt x="970" y="638"/>
                  </a:cubicBezTo>
                  <a:cubicBezTo>
                    <a:pt x="639" y="638"/>
                    <a:pt x="1209" y="0"/>
                    <a:pt x="120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5"/>
            <p:cNvSpPr/>
            <p:nvPr/>
          </p:nvSpPr>
          <p:spPr>
            <a:xfrm>
              <a:off x="1595700" y="3354525"/>
              <a:ext cx="39575" cy="65850"/>
            </a:xfrm>
            <a:custGeom>
              <a:avLst/>
              <a:gdLst/>
              <a:ahLst/>
              <a:cxnLst/>
              <a:rect l="l" t="t" r="r" b="b"/>
              <a:pathLst>
                <a:path w="1583" h="2634" extrusionOk="0">
                  <a:moveTo>
                    <a:pt x="1544" y="0"/>
                  </a:moveTo>
                  <a:cubicBezTo>
                    <a:pt x="1530" y="0"/>
                    <a:pt x="1521" y="100"/>
                    <a:pt x="1507" y="247"/>
                  </a:cubicBezTo>
                  <a:cubicBezTo>
                    <a:pt x="1492" y="393"/>
                    <a:pt x="1469" y="588"/>
                    <a:pt x="1408" y="766"/>
                  </a:cubicBezTo>
                  <a:cubicBezTo>
                    <a:pt x="1348" y="945"/>
                    <a:pt x="1244" y="1106"/>
                    <a:pt x="1158" y="1222"/>
                  </a:cubicBezTo>
                  <a:cubicBezTo>
                    <a:pt x="1073" y="1337"/>
                    <a:pt x="1009" y="1412"/>
                    <a:pt x="1009" y="1412"/>
                  </a:cubicBezTo>
                  <a:cubicBezTo>
                    <a:pt x="1009" y="1412"/>
                    <a:pt x="779" y="1728"/>
                    <a:pt x="524" y="2028"/>
                  </a:cubicBezTo>
                  <a:cubicBezTo>
                    <a:pt x="273" y="2329"/>
                    <a:pt x="0" y="2614"/>
                    <a:pt x="17" y="2633"/>
                  </a:cubicBezTo>
                  <a:cubicBezTo>
                    <a:pt x="18" y="2633"/>
                    <a:pt x="19" y="2634"/>
                    <a:pt x="20" y="2634"/>
                  </a:cubicBezTo>
                  <a:cubicBezTo>
                    <a:pt x="54" y="2634"/>
                    <a:pt x="347" y="2387"/>
                    <a:pt x="615" y="2110"/>
                  </a:cubicBezTo>
                  <a:cubicBezTo>
                    <a:pt x="896" y="1828"/>
                    <a:pt x="1148" y="1518"/>
                    <a:pt x="1148" y="1518"/>
                  </a:cubicBezTo>
                  <a:cubicBezTo>
                    <a:pt x="1148" y="1518"/>
                    <a:pt x="1209" y="1441"/>
                    <a:pt x="1292" y="1313"/>
                  </a:cubicBezTo>
                  <a:cubicBezTo>
                    <a:pt x="1375" y="1185"/>
                    <a:pt x="1477" y="1004"/>
                    <a:pt x="1528" y="801"/>
                  </a:cubicBezTo>
                  <a:cubicBezTo>
                    <a:pt x="1579" y="600"/>
                    <a:pt x="1582" y="397"/>
                    <a:pt x="1576" y="248"/>
                  </a:cubicBezTo>
                  <a:cubicBezTo>
                    <a:pt x="1569" y="99"/>
                    <a:pt x="1556" y="0"/>
                    <a:pt x="15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5"/>
            <p:cNvSpPr/>
            <p:nvPr/>
          </p:nvSpPr>
          <p:spPr>
            <a:xfrm>
              <a:off x="1632025" y="3322400"/>
              <a:ext cx="32325" cy="46700"/>
            </a:xfrm>
            <a:custGeom>
              <a:avLst/>
              <a:gdLst/>
              <a:ahLst/>
              <a:cxnLst/>
              <a:rect l="l" t="t" r="r" b="b"/>
              <a:pathLst>
                <a:path w="1293" h="1868" extrusionOk="0">
                  <a:moveTo>
                    <a:pt x="1269" y="0"/>
                  </a:moveTo>
                  <a:cubicBezTo>
                    <a:pt x="1244" y="0"/>
                    <a:pt x="1164" y="273"/>
                    <a:pt x="1037" y="523"/>
                  </a:cubicBezTo>
                  <a:cubicBezTo>
                    <a:pt x="913" y="778"/>
                    <a:pt x="746" y="1005"/>
                    <a:pt x="746" y="1005"/>
                  </a:cubicBezTo>
                  <a:cubicBezTo>
                    <a:pt x="746" y="1005"/>
                    <a:pt x="599" y="1242"/>
                    <a:pt x="411" y="1454"/>
                  </a:cubicBezTo>
                  <a:cubicBezTo>
                    <a:pt x="225" y="1668"/>
                    <a:pt x="0" y="1844"/>
                    <a:pt x="13" y="1866"/>
                  </a:cubicBezTo>
                  <a:cubicBezTo>
                    <a:pt x="14" y="1867"/>
                    <a:pt x="16" y="1868"/>
                    <a:pt x="18" y="1868"/>
                  </a:cubicBezTo>
                  <a:cubicBezTo>
                    <a:pt x="57" y="1868"/>
                    <a:pt x="294" y="1730"/>
                    <a:pt x="499" y="1543"/>
                  </a:cubicBezTo>
                  <a:cubicBezTo>
                    <a:pt x="720" y="1346"/>
                    <a:pt x="892" y="1103"/>
                    <a:pt x="892" y="1103"/>
                  </a:cubicBezTo>
                  <a:cubicBezTo>
                    <a:pt x="892" y="1103"/>
                    <a:pt x="1052" y="851"/>
                    <a:pt x="1152" y="573"/>
                  </a:cubicBezTo>
                  <a:cubicBezTo>
                    <a:pt x="1256" y="296"/>
                    <a:pt x="1293" y="4"/>
                    <a:pt x="1269" y="0"/>
                  </a:cubicBezTo>
                  <a:cubicBezTo>
                    <a:pt x="1269" y="0"/>
                    <a:pt x="1269" y="0"/>
                    <a:pt x="12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5"/>
            <p:cNvSpPr/>
            <p:nvPr/>
          </p:nvSpPr>
          <p:spPr>
            <a:xfrm>
              <a:off x="1664525" y="3272225"/>
              <a:ext cx="57600" cy="75450"/>
            </a:xfrm>
            <a:custGeom>
              <a:avLst/>
              <a:gdLst/>
              <a:ahLst/>
              <a:cxnLst/>
              <a:rect l="l" t="t" r="r" b="b"/>
              <a:pathLst>
                <a:path w="2304" h="3018" extrusionOk="0">
                  <a:moveTo>
                    <a:pt x="2144" y="1"/>
                  </a:moveTo>
                  <a:cubicBezTo>
                    <a:pt x="2143" y="1"/>
                    <a:pt x="2143" y="1"/>
                    <a:pt x="2143" y="1"/>
                  </a:cubicBezTo>
                  <a:cubicBezTo>
                    <a:pt x="2129" y="4"/>
                    <a:pt x="2166" y="127"/>
                    <a:pt x="2185" y="315"/>
                  </a:cubicBezTo>
                  <a:cubicBezTo>
                    <a:pt x="2203" y="502"/>
                    <a:pt x="2193" y="754"/>
                    <a:pt x="2128" y="993"/>
                  </a:cubicBezTo>
                  <a:cubicBezTo>
                    <a:pt x="2065" y="1232"/>
                    <a:pt x="1950" y="1452"/>
                    <a:pt x="1840" y="1597"/>
                  </a:cubicBezTo>
                  <a:cubicBezTo>
                    <a:pt x="1733" y="1743"/>
                    <a:pt x="1641" y="1825"/>
                    <a:pt x="1641" y="1825"/>
                  </a:cubicBezTo>
                  <a:cubicBezTo>
                    <a:pt x="1641" y="1825"/>
                    <a:pt x="1558" y="1915"/>
                    <a:pt x="1414" y="2036"/>
                  </a:cubicBezTo>
                  <a:cubicBezTo>
                    <a:pt x="1270" y="2155"/>
                    <a:pt x="1068" y="2309"/>
                    <a:pt x="860" y="2454"/>
                  </a:cubicBezTo>
                  <a:cubicBezTo>
                    <a:pt x="446" y="2747"/>
                    <a:pt x="0" y="2995"/>
                    <a:pt x="11" y="3016"/>
                  </a:cubicBezTo>
                  <a:cubicBezTo>
                    <a:pt x="11" y="3017"/>
                    <a:pt x="13" y="3018"/>
                    <a:pt x="16" y="3018"/>
                  </a:cubicBezTo>
                  <a:cubicBezTo>
                    <a:pt x="66" y="3018"/>
                    <a:pt x="512" y="2817"/>
                    <a:pt x="928" y="2559"/>
                  </a:cubicBezTo>
                  <a:cubicBezTo>
                    <a:pt x="1148" y="2424"/>
                    <a:pt x="1360" y="2282"/>
                    <a:pt x="1515" y="2163"/>
                  </a:cubicBezTo>
                  <a:cubicBezTo>
                    <a:pt x="1671" y="2044"/>
                    <a:pt x="1766" y="1950"/>
                    <a:pt x="1766" y="1950"/>
                  </a:cubicBezTo>
                  <a:cubicBezTo>
                    <a:pt x="1766" y="1950"/>
                    <a:pt x="1863" y="1857"/>
                    <a:pt x="1975" y="1691"/>
                  </a:cubicBezTo>
                  <a:cubicBezTo>
                    <a:pt x="2089" y="1525"/>
                    <a:pt x="2202" y="1280"/>
                    <a:pt x="2251" y="1020"/>
                  </a:cubicBezTo>
                  <a:cubicBezTo>
                    <a:pt x="2304" y="760"/>
                    <a:pt x="2293" y="494"/>
                    <a:pt x="2252" y="304"/>
                  </a:cubicBezTo>
                  <a:cubicBezTo>
                    <a:pt x="2213" y="117"/>
                    <a:pt x="2155" y="1"/>
                    <a:pt x="214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5"/>
            <p:cNvSpPr/>
            <p:nvPr/>
          </p:nvSpPr>
          <p:spPr>
            <a:xfrm>
              <a:off x="1652725" y="3224825"/>
              <a:ext cx="59425" cy="25050"/>
            </a:xfrm>
            <a:custGeom>
              <a:avLst/>
              <a:gdLst/>
              <a:ahLst/>
              <a:cxnLst/>
              <a:rect l="l" t="t" r="r" b="b"/>
              <a:pathLst>
                <a:path w="2377" h="1002" extrusionOk="0">
                  <a:moveTo>
                    <a:pt x="1795" y="0"/>
                  </a:moveTo>
                  <a:cubicBezTo>
                    <a:pt x="1769" y="0"/>
                    <a:pt x="1743" y="1"/>
                    <a:pt x="1717" y="2"/>
                  </a:cubicBezTo>
                  <a:cubicBezTo>
                    <a:pt x="1545" y="11"/>
                    <a:pt x="1378" y="47"/>
                    <a:pt x="1255" y="88"/>
                  </a:cubicBezTo>
                  <a:cubicBezTo>
                    <a:pt x="1133" y="126"/>
                    <a:pt x="1054" y="161"/>
                    <a:pt x="1054" y="161"/>
                  </a:cubicBezTo>
                  <a:cubicBezTo>
                    <a:pt x="1054" y="161"/>
                    <a:pt x="976" y="198"/>
                    <a:pt x="868" y="265"/>
                  </a:cubicBezTo>
                  <a:cubicBezTo>
                    <a:pt x="758" y="331"/>
                    <a:pt x="619" y="429"/>
                    <a:pt x="490" y="534"/>
                  </a:cubicBezTo>
                  <a:cubicBezTo>
                    <a:pt x="232" y="747"/>
                    <a:pt x="0" y="983"/>
                    <a:pt x="15" y="1000"/>
                  </a:cubicBezTo>
                  <a:cubicBezTo>
                    <a:pt x="16" y="1001"/>
                    <a:pt x="17" y="1001"/>
                    <a:pt x="19" y="1001"/>
                  </a:cubicBezTo>
                  <a:cubicBezTo>
                    <a:pt x="57" y="1001"/>
                    <a:pt x="307" y="808"/>
                    <a:pt x="564" y="635"/>
                  </a:cubicBezTo>
                  <a:cubicBezTo>
                    <a:pt x="699" y="545"/>
                    <a:pt x="838" y="462"/>
                    <a:pt x="946" y="407"/>
                  </a:cubicBezTo>
                  <a:cubicBezTo>
                    <a:pt x="1054" y="353"/>
                    <a:pt x="1128" y="322"/>
                    <a:pt x="1128" y="322"/>
                  </a:cubicBezTo>
                  <a:cubicBezTo>
                    <a:pt x="1128" y="322"/>
                    <a:pt x="1198" y="285"/>
                    <a:pt x="1309" y="241"/>
                  </a:cubicBezTo>
                  <a:cubicBezTo>
                    <a:pt x="1418" y="196"/>
                    <a:pt x="1572" y="151"/>
                    <a:pt x="1730" y="126"/>
                  </a:cubicBezTo>
                  <a:cubicBezTo>
                    <a:pt x="1812" y="114"/>
                    <a:pt x="1896" y="109"/>
                    <a:pt x="1975" y="109"/>
                  </a:cubicBezTo>
                  <a:cubicBezTo>
                    <a:pt x="2045" y="109"/>
                    <a:pt x="2111" y="113"/>
                    <a:pt x="2167" y="121"/>
                  </a:cubicBezTo>
                  <a:cubicBezTo>
                    <a:pt x="2263" y="133"/>
                    <a:pt x="2333" y="150"/>
                    <a:pt x="2360" y="150"/>
                  </a:cubicBezTo>
                  <a:cubicBezTo>
                    <a:pt x="2367" y="150"/>
                    <a:pt x="2371" y="149"/>
                    <a:pt x="2372" y="146"/>
                  </a:cubicBezTo>
                  <a:cubicBezTo>
                    <a:pt x="2376" y="137"/>
                    <a:pt x="2305" y="92"/>
                    <a:pt x="2182" y="55"/>
                  </a:cubicBezTo>
                  <a:cubicBezTo>
                    <a:pt x="2078" y="22"/>
                    <a:pt x="1940" y="0"/>
                    <a:pt x="17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5"/>
            <p:cNvSpPr/>
            <p:nvPr/>
          </p:nvSpPr>
          <p:spPr>
            <a:xfrm>
              <a:off x="1615375" y="3241900"/>
              <a:ext cx="94375" cy="72325"/>
            </a:xfrm>
            <a:custGeom>
              <a:avLst/>
              <a:gdLst/>
              <a:ahLst/>
              <a:cxnLst/>
              <a:rect l="l" t="t" r="r" b="b"/>
              <a:pathLst>
                <a:path w="3775" h="2893" extrusionOk="0">
                  <a:moveTo>
                    <a:pt x="3524" y="1"/>
                  </a:moveTo>
                  <a:cubicBezTo>
                    <a:pt x="3481" y="1"/>
                    <a:pt x="3433" y="2"/>
                    <a:pt x="3381" y="6"/>
                  </a:cubicBezTo>
                  <a:cubicBezTo>
                    <a:pt x="3145" y="17"/>
                    <a:pt x="2831" y="82"/>
                    <a:pt x="2536" y="198"/>
                  </a:cubicBezTo>
                  <a:cubicBezTo>
                    <a:pt x="2240" y="315"/>
                    <a:pt x="1964" y="474"/>
                    <a:pt x="1770" y="613"/>
                  </a:cubicBezTo>
                  <a:cubicBezTo>
                    <a:pt x="1575" y="750"/>
                    <a:pt x="1456" y="855"/>
                    <a:pt x="1456" y="855"/>
                  </a:cubicBezTo>
                  <a:cubicBezTo>
                    <a:pt x="1456" y="855"/>
                    <a:pt x="1336" y="960"/>
                    <a:pt x="1175" y="1134"/>
                  </a:cubicBezTo>
                  <a:cubicBezTo>
                    <a:pt x="1012" y="1305"/>
                    <a:pt x="812" y="1550"/>
                    <a:pt x="633" y="1808"/>
                  </a:cubicBezTo>
                  <a:cubicBezTo>
                    <a:pt x="456" y="2066"/>
                    <a:pt x="295" y="2335"/>
                    <a:pt x="181" y="2540"/>
                  </a:cubicBezTo>
                  <a:cubicBezTo>
                    <a:pt x="68" y="2745"/>
                    <a:pt x="1" y="2884"/>
                    <a:pt x="10" y="2892"/>
                  </a:cubicBezTo>
                  <a:cubicBezTo>
                    <a:pt x="10" y="2892"/>
                    <a:pt x="11" y="2892"/>
                    <a:pt x="11" y="2892"/>
                  </a:cubicBezTo>
                  <a:cubicBezTo>
                    <a:pt x="43" y="2892"/>
                    <a:pt x="362" y="2366"/>
                    <a:pt x="734" y="1886"/>
                  </a:cubicBezTo>
                  <a:cubicBezTo>
                    <a:pt x="923" y="1641"/>
                    <a:pt x="1127" y="1411"/>
                    <a:pt x="1291" y="1249"/>
                  </a:cubicBezTo>
                  <a:cubicBezTo>
                    <a:pt x="1455" y="1087"/>
                    <a:pt x="1572" y="989"/>
                    <a:pt x="1572" y="989"/>
                  </a:cubicBezTo>
                  <a:cubicBezTo>
                    <a:pt x="1572" y="989"/>
                    <a:pt x="1682" y="885"/>
                    <a:pt x="1865" y="746"/>
                  </a:cubicBezTo>
                  <a:cubicBezTo>
                    <a:pt x="2046" y="606"/>
                    <a:pt x="2305" y="441"/>
                    <a:pt x="2584" y="316"/>
                  </a:cubicBezTo>
                  <a:cubicBezTo>
                    <a:pt x="2862" y="189"/>
                    <a:pt x="3161" y="107"/>
                    <a:pt x="3389" y="75"/>
                  </a:cubicBezTo>
                  <a:cubicBezTo>
                    <a:pt x="3616" y="39"/>
                    <a:pt x="3773" y="40"/>
                    <a:pt x="3773" y="26"/>
                  </a:cubicBezTo>
                  <a:cubicBezTo>
                    <a:pt x="3774" y="18"/>
                    <a:pt x="3679" y="1"/>
                    <a:pt x="35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5"/>
            <p:cNvSpPr/>
            <p:nvPr/>
          </p:nvSpPr>
          <p:spPr>
            <a:xfrm>
              <a:off x="1585700" y="3276625"/>
              <a:ext cx="28750" cy="84900"/>
            </a:xfrm>
            <a:custGeom>
              <a:avLst/>
              <a:gdLst/>
              <a:ahLst/>
              <a:cxnLst/>
              <a:rect l="l" t="t" r="r" b="b"/>
              <a:pathLst>
                <a:path w="1150" h="3396" extrusionOk="0">
                  <a:moveTo>
                    <a:pt x="1128" y="0"/>
                  </a:moveTo>
                  <a:cubicBezTo>
                    <a:pt x="1097" y="0"/>
                    <a:pt x="803" y="340"/>
                    <a:pt x="583" y="734"/>
                  </a:cubicBezTo>
                  <a:cubicBezTo>
                    <a:pt x="472" y="935"/>
                    <a:pt x="374" y="1144"/>
                    <a:pt x="311" y="1306"/>
                  </a:cubicBezTo>
                  <a:cubicBezTo>
                    <a:pt x="247" y="1467"/>
                    <a:pt x="211" y="1575"/>
                    <a:pt x="211" y="1575"/>
                  </a:cubicBezTo>
                  <a:cubicBezTo>
                    <a:pt x="211" y="1575"/>
                    <a:pt x="179" y="1686"/>
                    <a:pt x="140" y="1856"/>
                  </a:cubicBezTo>
                  <a:cubicBezTo>
                    <a:pt x="102" y="2025"/>
                    <a:pt x="66" y="2252"/>
                    <a:pt x="43" y="2481"/>
                  </a:cubicBezTo>
                  <a:cubicBezTo>
                    <a:pt x="1" y="2940"/>
                    <a:pt x="54" y="3395"/>
                    <a:pt x="77" y="3395"/>
                  </a:cubicBezTo>
                  <a:cubicBezTo>
                    <a:pt x="77" y="3395"/>
                    <a:pt x="77" y="3395"/>
                    <a:pt x="77" y="3395"/>
                  </a:cubicBezTo>
                  <a:cubicBezTo>
                    <a:pt x="103" y="3394"/>
                    <a:pt x="93" y="2939"/>
                    <a:pt x="167" y="2497"/>
                  </a:cubicBezTo>
                  <a:cubicBezTo>
                    <a:pt x="204" y="2276"/>
                    <a:pt x="252" y="2058"/>
                    <a:pt x="299" y="1897"/>
                  </a:cubicBezTo>
                  <a:cubicBezTo>
                    <a:pt x="344" y="1734"/>
                    <a:pt x="380" y="1629"/>
                    <a:pt x="380" y="1629"/>
                  </a:cubicBezTo>
                  <a:cubicBezTo>
                    <a:pt x="380" y="1629"/>
                    <a:pt x="411" y="1521"/>
                    <a:pt x="464" y="1362"/>
                  </a:cubicBezTo>
                  <a:cubicBezTo>
                    <a:pt x="517" y="1205"/>
                    <a:pt x="600" y="997"/>
                    <a:pt x="695" y="792"/>
                  </a:cubicBezTo>
                  <a:cubicBezTo>
                    <a:pt x="886" y="385"/>
                    <a:pt x="1149" y="17"/>
                    <a:pt x="1130" y="1"/>
                  </a:cubicBezTo>
                  <a:cubicBezTo>
                    <a:pt x="1130" y="0"/>
                    <a:pt x="1129" y="0"/>
                    <a:pt x="11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5"/>
            <p:cNvSpPr/>
            <p:nvPr/>
          </p:nvSpPr>
          <p:spPr>
            <a:xfrm>
              <a:off x="1583075" y="3406225"/>
              <a:ext cx="38325" cy="60450"/>
            </a:xfrm>
            <a:custGeom>
              <a:avLst/>
              <a:gdLst/>
              <a:ahLst/>
              <a:cxnLst/>
              <a:rect l="l" t="t" r="r" b="b"/>
              <a:pathLst>
                <a:path w="1533" h="2418" extrusionOk="0">
                  <a:moveTo>
                    <a:pt x="86" y="1"/>
                  </a:moveTo>
                  <a:cubicBezTo>
                    <a:pt x="77" y="1"/>
                    <a:pt x="28" y="85"/>
                    <a:pt x="16" y="225"/>
                  </a:cubicBezTo>
                  <a:cubicBezTo>
                    <a:pt x="0" y="368"/>
                    <a:pt x="34" y="561"/>
                    <a:pt x="103" y="736"/>
                  </a:cubicBezTo>
                  <a:cubicBezTo>
                    <a:pt x="172" y="913"/>
                    <a:pt x="265" y="1074"/>
                    <a:pt x="336" y="1194"/>
                  </a:cubicBezTo>
                  <a:cubicBezTo>
                    <a:pt x="406" y="1314"/>
                    <a:pt x="458" y="1392"/>
                    <a:pt x="458" y="1392"/>
                  </a:cubicBezTo>
                  <a:cubicBezTo>
                    <a:pt x="458" y="1392"/>
                    <a:pt x="678" y="1692"/>
                    <a:pt x="942" y="1953"/>
                  </a:cubicBezTo>
                  <a:cubicBezTo>
                    <a:pt x="1190" y="2207"/>
                    <a:pt x="1477" y="2418"/>
                    <a:pt x="1513" y="2418"/>
                  </a:cubicBezTo>
                  <a:cubicBezTo>
                    <a:pt x="1515" y="2418"/>
                    <a:pt x="1516" y="2417"/>
                    <a:pt x="1516" y="2417"/>
                  </a:cubicBezTo>
                  <a:cubicBezTo>
                    <a:pt x="1532" y="2398"/>
                    <a:pt x="1264" y="2149"/>
                    <a:pt x="1034" y="1871"/>
                  </a:cubicBezTo>
                  <a:cubicBezTo>
                    <a:pt x="799" y="1594"/>
                    <a:pt x="603" y="1291"/>
                    <a:pt x="603" y="1291"/>
                  </a:cubicBezTo>
                  <a:cubicBezTo>
                    <a:pt x="603" y="1291"/>
                    <a:pt x="549" y="1220"/>
                    <a:pt x="473" y="1108"/>
                  </a:cubicBezTo>
                  <a:cubicBezTo>
                    <a:pt x="396" y="996"/>
                    <a:pt x="295" y="845"/>
                    <a:pt x="219" y="687"/>
                  </a:cubicBezTo>
                  <a:cubicBezTo>
                    <a:pt x="140" y="529"/>
                    <a:pt x="91" y="358"/>
                    <a:pt x="84" y="226"/>
                  </a:cubicBezTo>
                  <a:cubicBezTo>
                    <a:pt x="75" y="94"/>
                    <a:pt x="100" y="5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5"/>
            <p:cNvSpPr/>
            <p:nvPr/>
          </p:nvSpPr>
          <p:spPr>
            <a:xfrm>
              <a:off x="1604925" y="3427025"/>
              <a:ext cx="23325" cy="21225"/>
            </a:xfrm>
            <a:custGeom>
              <a:avLst/>
              <a:gdLst/>
              <a:ahLst/>
              <a:cxnLst/>
              <a:rect l="l" t="t" r="r" b="b"/>
              <a:pathLst>
                <a:path w="933" h="849" extrusionOk="0">
                  <a:moveTo>
                    <a:pt x="24" y="1"/>
                  </a:moveTo>
                  <a:cubicBezTo>
                    <a:pt x="20" y="1"/>
                    <a:pt x="16" y="2"/>
                    <a:pt x="15" y="4"/>
                  </a:cubicBezTo>
                  <a:cubicBezTo>
                    <a:pt x="1" y="24"/>
                    <a:pt x="115" y="129"/>
                    <a:pt x="223" y="239"/>
                  </a:cubicBezTo>
                  <a:cubicBezTo>
                    <a:pt x="330" y="348"/>
                    <a:pt x="435" y="458"/>
                    <a:pt x="435" y="458"/>
                  </a:cubicBezTo>
                  <a:cubicBezTo>
                    <a:pt x="435" y="458"/>
                    <a:pt x="552" y="554"/>
                    <a:pt x="666" y="655"/>
                  </a:cubicBezTo>
                  <a:cubicBezTo>
                    <a:pt x="774" y="749"/>
                    <a:pt x="880" y="849"/>
                    <a:pt x="909" y="849"/>
                  </a:cubicBezTo>
                  <a:cubicBezTo>
                    <a:pt x="911" y="849"/>
                    <a:pt x="913" y="848"/>
                    <a:pt x="914" y="847"/>
                  </a:cubicBezTo>
                  <a:cubicBezTo>
                    <a:pt x="932" y="831"/>
                    <a:pt x="852" y="695"/>
                    <a:pt x="759" y="571"/>
                  </a:cubicBezTo>
                  <a:cubicBezTo>
                    <a:pt x="665" y="445"/>
                    <a:pt x="555" y="329"/>
                    <a:pt x="555" y="329"/>
                  </a:cubicBezTo>
                  <a:cubicBezTo>
                    <a:pt x="555" y="329"/>
                    <a:pt x="432" y="228"/>
                    <a:pt x="301" y="141"/>
                  </a:cubicBezTo>
                  <a:cubicBezTo>
                    <a:pt x="185" y="65"/>
                    <a:pt x="61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5"/>
            <p:cNvSpPr/>
            <p:nvPr/>
          </p:nvSpPr>
          <p:spPr>
            <a:xfrm>
              <a:off x="1670150" y="3260100"/>
              <a:ext cx="36250" cy="22475"/>
            </a:xfrm>
            <a:custGeom>
              <a:avLst/>
              <a:gdLst/>
              <a:ahLst/>
              <a:cxnLst/>
              <a:rect l="l" t="t" r="r" b="b"/>
              <a:pathLst>
                <a:path w="1450" h="899" extrusionOk="0">
                  <a:moveTo>
                    <a:pt x="1250" y="0"/>
                  </a:moveTo>
                  <a:cubicBezTo>
                    <a:pt x="1173" y="0"/>
                    <a:pt x="1084" y="22"/>
                    <a:pt x="1006" y="55"/>
                  </a:cubicBezTo>
                  <a:cubicBezTo>
                    <a:pt x="900" y="101"/>
                    <a:pt x="809" y="154"/>
                    <a:pt x="736" y="196"/>
                  </a:cubicBezTo>
                  <a:cubicBezTo>
                    <a:pt x="666" y="239"/>
                    <a:pt x="619" y="268"/>
                    <a:pt x="619" y="268"/>
                  </a:cubicBezTo>
                  <a:cubicBezTo>
                    <a:pt x="619" y="268"/>
                    <a:pt x="444" y="402"/>
                    <a:pt x="290" y="556"/>
                  </a:cubicBezTo>
                  <a:cubicBezTo>
                    <a:pt x="133" y="710"/>
                    <a:pt x="0" y="880"/>
                    <a:pt x="17" y="897"/>
                  </a:cubicBezTo>
                  <a:cubicBezTo>
                    <a:pt x="18" y="898"/>
                    <a:pt x="19" y="898"/>
                    <a:pt x="21" y="898"/>
                  </a:cubicBezTo>
                  <a:cubicBezTo>
                    <a:pt x="52" y="898"/>
                    <a:pt x="208" y="769"/>
                    <a:pt x="372" y="650"/>
                  </a:cubicBezTo>
                  <a:cubicBezTo>
                    <a:pt x="544" y="524"/>
                    <a:pt x="721" y="412"/>
                    <a:pt x="721" y="412"/>
                  </a:cubicBezTo>
                  <a:cubicBezTo>
                    <a:pt x="721" y="412"/>
                    <a:pt x="764" y="380"/>
                    <a:pt x="827" y="332"/>
                  </a:cubicBezTo>
                  <a:cubicBezTo>
                    <a:pt x="891" y="285"/>
                    <a:pt x="977" y="218"/>
                    <a:pt x="1062" y="167"/>
                  </a:cubicBezTo>
                  <a:cubicBezTo>
                    <a:pt x="1150" y="114"/>
                    <a:pt x="1242" y="78"/>
                    <a:pt x="1315" y="75"/>
                  </a:cubicBezTo>
                  <a:cubicBezTo>
                    <a:pt x="1320" y="74"/>
                    <a:pt x="1324" y="74"/>
                    <a:pt x="1328" y="74"/>
                  </a:cubicBezTo>
                  <a:cubicBezTo>
                    <a:pt x="1380" y="74"/>
                    <a:pt x="1417" y="87"/>
                    <a:pt x="1434" y="87"/>
                  </a:cubicBezTo>
                  <a:cubicBezTo>
                    <a:pt x="1438" y="87"/>
                    <a:pt x="1441" y="86"/>
                    <a:pt x="1443" y="84"/>
                  </a:cubicBezTo>
                  <a:cubicBezTo>
                    <a:pt x="1449" y="78"/>
                    <a:pt x="1411" y="27"/>
                    <a:pt x="1320" y="7"/>
                  </a:cubicBezTo>
                  <a:cubicBezTo>
                    <a:pt x="1298" y="2"/>
                    <a:pt x="1275" y="0"/>
                    <a:pt x="125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5"/>
            <p:cNvSpPr/>
            <p:nvPr/>
          </p:nvSpPr>
          <p:spPr>
            <a:xfrm>
              <a:off x="1729700" y="3260550"/>
              <a:ext cx="81075" cy="63600"/>
            </a:xfrm>
            <a:custGeom>
              <a:avLst/>
              <a:gdLst/>
              <a:ahLst/>
              <a:cxnLst/>
              <a:rect l="l" t="t" r="r" b="b"/>
              <a:pathLst>
                <a:path w="3243" h="2544" extrusionOk="0">
                  <a:moveTo>
                    <a:pt x="11" y="1"/>
                  </a:moveTo>
                  <a:cubicBezTo>
                    <a:pt x="11" y="1"/>
                    <a:pt x="10" y="1"/>
                    <a:pt x="10" y="1"/>
                  </a:cubicBezTo>
                  <a:cubicBezTo>
                    <a:pt x="1" y="5"/>
                    <a:pt x="42" y="132"/>
                    <a:pt x="135" y="308"/>
                  </a:cubicBezTo>
                  <a:cubicBezTo>
                    <a:pt x="227" y="485"/>
                    <a:pt x="377" y="705"/>
                    <a:pt x="550" y="907"/>
                  </a:cubicBezTo>
                  <a:cubicBezTo>
                    <a:pt x="724" y="1108"/>
                    <a:pt x="920" y="1290"/>
                    <a:pt x="1075" y="1417"/>
                  </a:cubicBezTo>
                  <a:cubicBezTo>
                    <a:pt x="1229" y="1545"/>
                    <a:pt x="1337" y="1622"/>
                    <a:pt x="1337" y="1622"/>
                  </a:cubicBezTo>
                  <a:cubicBezTo>
                    <a:pt x="1337" y="1622"/>
                    <a:pt x="1447" y="1696"/>
                    <a:pt x="1618" y="1799"/>
                  </a:cubicBezTo>
                  <a:cubicBezTo>
                    <a:pt x="1788" y="1902"/>
                    <a:pt x="2021" y="2027"/>
                    <a:pt x="2258" y="2142"/>
                  </a:cubicBezTo>
                  <a:cubicBezTo>
                    <a:pt x="2710" y="2359"/>
                    <a:pt x="3174" y="2544"/>
                    <a:pt x="3225" y="2544"/>
                  </a:cubicBezTo>
                  <a:cubicBezTo>
                    <a:pt x="3228" y="2544"/>
                    <a:pt x="3230" y="2543"/>
                    <a:pt x="3230" y="2542"/>
                  </a:cubicBezTo>
                  <a:cubicBezTo>
                    <a:pt x="3243" y="2519"/>
                    <a:pt x="2772" y="2284"/>
                    <a:pt x="2316" y="2030"/>
                  </a:cubicBezTo>
                  <a:cubicBezTo>
                    <a:pt x="2088" y="1903"/>
                    <a:pt x="1865" y="1769"/>
                    <a:pt x="1704" y="1660"/>
                  </a:cubicBezTo>
                  <a:cubicBezTo>
                    <a:pt x="1541" y="1554"/>
                    <a:pt x="1438" y="1477"/>
                    <a:pt x="1438" y="1477"/>
                  </a:cubicBezTo>
                  <a:cubicBezTo>
                    <a:pt x="1438" y="1477"/>
                    <a:pt x="1330" y="1406"/>
                    <a:pt x="1176" y="1289"/>
                  </a:cubicBezTo>
                  <a:cubicBezTo>
                    <a:pt x="1021" y="1173"/>
                    <a:pt x="822" y="1007"/>
                    <a:pt x="643" y="822"/>
                  </a:cubicBezTo>
                  <a:cubicBezTo>
                    <a:pt x="463" y="636"/>
                    <a:pt x="302" y="434"/>
                    <a:pt x="193" y="272"/>
                  </a:cubicBezTo>
                  <a:cubicBezTo>
                    <a:pt x="87" y="114"/>
                    <a:pt x="25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5"/>
            <p:cNvSpPr/>
            <p:nvPr/>
          </p:nvSpPr>
          <p:spPr>
            <a:xfrm>
              <a:off x="1768825" y="3327950"/>
              <a:ext cx="184650" cy="38800"/>
            </a:xfrm>
            <a:custGeom>
              <a:avLst/>
              <a:gdLst/>
              <a:ahLst/>
              <a:cxnLst/>
              <a:rect l="l" t="t" r="r" b="b"/>
              <a:pathLst>
                <a:path w="7386" h="1552" extrusionOk="0">
                  <a:moveTo>
                    <a:pt x="6" y="0"/>
                  </a:moveTo>
                  <a:cubicBezTo>
                    <a:pt x="6" y="0"/>
                    <a:pt x="5" y="0"/>
                    <a:pt x="5" y="1"/>
                  </a:cubicBezTo>
                  <a:cubicBezTo>
                    <a:pt x="1" y="5"/>
                    <a:pt x="39" y="53"/>
                    <a:pt x="115" y="129"/>
                  </a:cubicBezTo>
                  <a:cubicBezTo>
                    <a:pt x="191" y="204"/>
                    <a:pt x="303" y="310"/>
                    <a:pt x="445" y="426"/>
                  </a:cubicBezTo>
                  <a:cubicBezTo>
                    <a:pt x="729" y="658"/>
                    <a:pt x="1147" y="930"/>
                    <a:pt x="1611" y="1108"/>
                  </a:cubicBezTo>
                  <a:cubicBezTo>
                    <a:pt x="2074" y="1285"/>
                    <a:pt x="2559" y="1377"/>
                    <a:pt x="2921" y="1440"/>
                  </a:cubicBezTo>
                  <a:cubicBezTo>
                    <a:pt x="3284" y="1502"/>
                    <a:pt x="3529" y="1521"/>
                    <a:pt x="3529" y="1521"/>
                  </a:cubicBezTo>
                  <a:cubicBezTo>
                    <a:pt x="3529" y="1521"/>
                    <a:pt x="3775" y="1546"/>
                    <a:pt x="4144" y="1550"/>
                  </a:cubicBezTo>
                  <a:cubicBezTo>
                    <a:pt x="4187" y="1551"/>
                    <a:pt x="4231" y="1551"/>
                    <a:pt x="4277" y="1551"/>
                  </a:cubicBezTo>
                  <a:cubicBezTo>
                    <a:pt x="4627" y="1551"/>
                    <a:pt x="5060" y="1529"/>
                    <a:pt x="5490" y="1472"/>
                  </a:cubicBezTo>
                  <a:cubicBezTo>
                    <a:pt x="5978" y="1411"/>
                    <a:pt x="6457" y="1303"/>
                    <a:pt x="6809" y="1200"/>
                  </a:cubicBezTo>
                  <a:cubicBezTo>
                    <a:pt x="6985" y="1148"/>
                    <a:pt x="7130" y="1102"/>
                    <a:pt x="7230" y="1063"/>
                  </a:cubicBezTo>
                  <a:cubicBezTo>
                    <a:pt x="7330" y="1027"/>
                    <a:pt x="7385" y="1002"/>
                    <a:pt x="7384" y="997"/>
                  </a:cubicBezTo>
                  <a:cubicBezTo>
                    <a:pt x="7384" y="996"/>
                    <a:pt x="7381" y="995"/>
                    <a:pt x="7377" y="995"/>
                  </a:cubicBezTo>
                  <a:cubicBezTo>
                    <a:pt x="7335" y="995"/>
                    <a:pt x="7113" y="1059"/>
                    <a:pt x="6789" y="1134"/>
                  </a:cubicBezTo>
                  <a:cubicBezTo>
                    <a:pt x="6435" y="1215"/>
                    <a:pt x="5957" y="1305"/>
                    <a:pt x="5474" y="1349"/>
                  </a:cubicBezTo>
                  <a:cubicBezTo>
                    <a:pt x="5140" y="1381"/>
                    <a:pt x="4806" y="1394"/>
                    <a:pt x="4511" y="1394"/>
                  </a:cubicBezTo>
                  <a:cubicBezTo>
                    <a:pt x="4381" y="1394"/>
                    <a:pt x="4258" y="1392"/>
                    <a:pt x="4146" y="1387"/>
                  </a:cubicBezTo>
                  <a:cubicBezTo>
                    <a:pt x="3784" y="1374"/>
                    <a:pt x="3544" y="1345"/>
                    <a:pt x="3544" y="1345"/>
                  </a:cubicBezTo>
                  <a:cubicBezTo>
                    <a:pt x="3544" y="1345"/>
                    <a:pt x="3304" y="1329"/>
                    <a:pt x="2946" y="1279"/>
                  </a:cubicBezTo>
                  <a:cubicBezTo>
                    <a:pt x="2587" y="1227"/>
                    <a:pt x="2107" y="1147"/>
                    <a:pt x="1653" y="991"/>
                  </a:cubicBezTo>
                  <a:cubicBezTo>
                    <a:pt x="1198" y="833"/>
                    <a:pt x="780" y="584"/>
                    <a:pt x="487" y="370"/>
                  </a:cubicBezTo>
                  <a:cubicBezTo>
                    <a:pt x="201" y="164"/>
                    <a:pt x="26" y="0"/>
                    <a:pt x="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5"/>
            <p:cNvSpPr/>
            <p:nvPr/>
          </p:nvSpPr>
          <p:spPr>
            <a:xfrm>
              <a:off x="1922625" y="3364525"/>
              <a:ext cx="38150" cy="30375"/>
            </a:xfrm>
            <a:custGeom>
              <a:avLst/>
              <a:gdLst/>
              <a:ahLst/>
              <a:cxnLst/>
              <a:rect l="l" t="t" r="r" b="b"/>
              <a:pathLst>
                <a:path w="1526" h="1215" extrusionOk="0">
                  <a:moveTo>
                    <a:pt x="40" y="0"/>
                  </a:moveTo>
                  <a:cubicBezTo>
                    <a:pt x="38" y="0"/>
                    <a:pt x="37" y="1"/>
                    <a:pt x="36" y="2"/>
                  </a:cubicBezTo>
                  <a:cubicBezTo>
                    <a:pt x="1" y="36"/>
                    <a:pt x="653" y="759"/>
                    <a:pt x="653" y="759"/>
                  </a:cubicBezTo>
                  <a:cubicBezTo>
                    <a:pt x="653" y="759"/>
                    <a:pt x="700" y="801"/>
                    <a:pt x="768" y="863"/>
                  </a:cubicBezTo>
                  <a:cubicBezTo>
                    <a:pt x="837" y="924"/>
                    <a:pt x="934" y="1004"/>
                    <a:pt x="1042" y="1072"/>
                  </a:cubicBezTo>
                  <a:cubicBezTo>
                    <a:pt x="1149" y="1141"/>
                    <a:pt x="1271" y="1190"/>
                    <a:pt x="1366" y="1206"/>
                  </a:cubicBezTo>
                  <a:cubicBezTo>
                    <a:pt x="1402" y="1212"/>
                    <a:pt x="1433" y="1215"/>
                    <a:pt x="1458" y="1215"/>
                  </a:cubicBezTo>
                  <a:cubicBezTo>
                    <a:pt x="1500" y="1215"/>
                    <a:pt x="1524" y="1208"/>
                    <a:pt x="1524" y="1201"/>
                  </a:cubicBezTo>
                  <a:cubicBezTo>
                    <a:pt x="1525" y="1189"/>
                    <a:pt x="1466" y="1174"/>
                    <a:pt x="1384" y="1139"/>
                  </a:cubicBezTo>
                  <a:cubicBezTo>
                    <a:pt x="1303" y="1104"/>
                    <a:pt x="1202" y="1044"/>
                    <a:pt x="1114" y="969"/>
                  </a:cubicBezTo>
                  <a:cubicBezTo>
                    <a:pt x="1025" y="895"/>
                    <a:pt x="941" y="809"/>
                    <a:pt x="881" y="744"/>
                  </a:cubicBezTo>
                  <a:cubicBezTo>
                    <a:pt x="819" y="678"/>
                    <a:pt x="780" y="635"/>
                    <a:pt x="780" y="635"/>
                  </a:cubicBezTo>
                  <a:cubicBezTo>
                    <a:pt x="780" y="635"/>
                    <a:pt x="107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5"/>
            <p:cNvSpPr/>
            <p:nvPr/>
          </p:nvSpPr>
          <p:spPr>
            <a:xfrm>
              <a:off x="1947675" y="3408700"/>
              <a:ext cx="21450" cy="29775"/>
            </a:xfrm>
            <a:custGeom>
              <a:avLst/>
              <a:gdLst/>
              <a:ahLst/>
              <a:cxnLst/>
              <a:rect l="l" t="t" r="r" b="b"/>
              <a:pathLst>
                <a:path w="858" h="1191" extrusionOk="0">
                  <a:moveTo>
                    <a:pt x="40" y="0"/>
                  </a:moveTo>
                  <a:cubicBezTo>
                    <a:pt x="16" y="0"/>
                    <a:pt x="0" y="197"/>
                    <a:pt x="50" y="391"/>
                  </a:cubicBezTo>
                  <a:cubicBezTo>
                    <a:pt x="97" y="585"/>
                    <a:pt x="205" y="757"/>
                    <a:pt x="205" y="757"/>
                  </a:cubicBezTo>
                  <a:cubicBezTo>
                    <a:pt x="205" y="757"/>
                    <a:pt x="326" y="920"/>
                    <a:pt x="488" y="1034"/>
                  </a:cubicBezTo>
                  <a:cubicBezTo>
                    <a:pt x="627" y="1136"/>
                    <a:pt x="785" y="1191"/>
                    <a:pt x="834" y="1191"/>
                  </a:cubicBezTo>
                  <a:cubicBezTo>
                    <a:pt x="842" y="1191"/>
                    <a:pt x="847" y="1189"/>
                    <a:pt x="848" y="1186"/>
                  </a:cubicBezTo>
                  <a:cubicBezTo>
                    <a:pt x="858" y="1163"/>
                    <a:pt x="696" y="1069"/>
                    <a:pt x="570" y="938"/>
                  </a:cubicBezTo>
                  <a:cubicBezTo>
                    <a:pt x="442" y="809"/>
                    <a:pt x="352" y="655"/>
                    <a:pt x="352" y="655"/>
                  </a:cubicBezTo>
                  <a:cubicBezTo>
                    <a:pt x="352" y="655"/>
                    <a:pt x="242" y="516"/>
                    <a:pt x="169" y="350"/>
                  </a:cubicBezTo>
                  <a:cubicBezTo>
                    <a:pt x="93" y="184"/>
                    <a:pt x="65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5"/>
            <p:cNvSpPr/>
            <p:nvPr/>
          </p:nvSpPr>
          <p:spPr>
            <a:xfrm>
              <a:off x="1970925" y="3366275"/>
              <a:ext cx="13075" cy="60250"/>
            </a:xfrm>
            <a:custGeom>
              <a:avLst/>
              <a:gdLst/>
              <a:ahLst/>
              <a:cxnLst/>
              <a:rect l="l" t="t" r="r" b="b"/>
              <a:pathLst>
                <a:path w="523" h="2410" extrusionOk="0">
                  <a:moveTo>
                    <a:pt x="424" y="1"/>
                  </a:moveTo>
                  <a:cubicBezTo>
                    <a:pt x="424" y="1"/>
                    <a:pt x="423" y="1"/>
                    <a:pt x="423" y="1"/>
                  </a:cubicBezTo>
                  <a:cubicBezTo>
                    <a:pt x="398" y="3"/>
                    <a:pt x="413" y="312"/>
                    <a:pt x="387" y="616"/>
                  </a:cubicBezTo>
                  <a:cubicBezTo>
                    <a:pt x="364" y="922"/>
                    <a:pt x="303" y="1218"/>
                    <a:pt x="303" y="1218"/>
                  </a:cubicBezTo>
                  <a:cubicBezTo>
                    <a:pt x="303" y="1218"/>
                    <a:pt x="266" y="1519"/>
                    <a:pt x="189" y="1814"/>
                  </a:cubicBezTo>
                  <a:cubicBezTo>
                    <a:pt x="114" y="2111"/>
                    <a:pt x="0" y="2398"/>
                    <a:pt x="24" y="2409"/>
                  </a:cubicBezTo>
                  <a:cubicBezTo>
                    <a:pt x="24" y="2409"/>
                    <a:pt x="25" y="2409"/>
                    <a:pt x="25" y="2409"/>
                  </a:cubicBezTo>
                  <a:cubicBezTo>
                    <a:pt x="52" y="2409"/>
                    <a:pt x="203" y="2142"/>
                    <a:pt x="309" y="1851"/>
                  </a:cubicBezTo>
                  <a:cubicBezTo>
                    <a:pt x="420" y="1557"/>
                    <a:pt x="480" y="1245"/>
                    <a:pt x="480" y="1245"/>
                  </a:cubicBezTo>
                  <a:cubicBezTo>
                    <a:pt x="480" y="1245"/>
                    <a:pt x="522" y="933"/>
                    <a:pt x="514" y="619"/>
                  </a:cubicBezTo>
                  <a:cubicBezTo>
                    <a:pt x="506" y="307"/>
                    <a:pt x="448" y="1"/>
                    <a:pt x="4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5"/>
            <p:cNvSpPr/>
            <p:nvPr/>
          </p:nvSpPr>
          <p:spPr>
            <a:xfrm>
              <a:off x="1977650" y="3319050"/>
              <a:ext cx="22175" cy="103575"/>
            </a:xfrm>
            <a:custGeom>
              <a:avLst/>
              <a:gdLst/>
              <a:ahLst/>
              <a:cxnLst/>
              <a:rect l="l" t="t" r="r" b="b"/>
              <a:pathLst>
                <a:path w="887" h="4143" extrusionOk="0">
                  <a:moveTo>
                    <a:pt x="636" y="1"/>
                  </a:moveTo>
                  <a:cubicBezTo>
                    <a:pt x="636" y="1"/>
                    <a:pt x="636" y="1"/>
                    <a:pt x="636" y="1"/>
                  </a:cubicBezTo>
                  <a:cubicBezTo>
                    <a:pt x="623" y="5"/>
                    <a:pt x="648" y="137"/>
                    <a:pt x="677" y="335"/>
                  </a:cubicBezTo>
                  <a:cubicBezTo>
                    <a:pt x="708" y="534"/>
                    <a:pt x="732" y="800"/>
                    <a:pt x="741" y="1065"/>
                  </a:cubicBezTo>
                  <a:cubicBezTo>
                    <a:pt x="744" y="1332"/>
                    <a:pt x="732" y="1597"/>
                    <a:pt x="708" y="1794"/>
                  </a:cubicBezTo>
                  <a:cubicBezTo>
                    <a:pt x="700" y="1894"/>
                    <a:pt x="683" y="1975"/>
                    <a:pt x="676" y="2033"/>
                  </a:cubicBezTo>
                  <a:cubicBezTo>
                    <a:pt x="668" y="2089"/>
                    <a:pt x="663" y="2123"/>
                    <a:pt x="663" y="2123"/>
                  </a:cubicBezTo>
                  <a:cubicBezTo>
                    <a:pt x="663" y="2123"/>
                    <a:pt x="657" y="2155"/>
                    <a:pt x="648" y="2212"/>
                  </a:cubicBezTo>
                  <a:cubicBezTo>
                    <a:pt x="637" y="2269"/>
                    <a:pt x="630" y="2352"/>
                    <a:pt x="608" y="2449"/>
                  </a:cubicBezTo>
                  <a:cubicBezTo>
                    <a:pt x="573" y="2645"/>
                    <a:pt x="507" y="2902"/>
                    <a:pt x="426" y="3155"/>
                  </a:cubicBezTo>
                  <a:cubicBezTo>
                    <a:pt x="339" y="3407"/>
                    <a:pt x="237" y="3653"/>
                    <a:pt x="150" y="3834"/>
                  </a:cubicBezTo>
                  <a:cubicBezTo>
                    <a:pt x="64" y="4016"/>
                    <a:pt x="1" y="4134"/>
                    <a:pt x="13" y="4142"/>
                  </a:cubicBezTo>
                  <a:cubicBezTo>
                    <a:pt x="13" y="4142"/>
                    <a:pt x="13" y="4143"/>
                    <a:pt x="13" y="4143"/>
                  </a:cubicBezTo>
                  <a:cubicBezTo>
                    <a:pt x="26" y="4143"/>
                    <a:pt x="107" y="4037"/>
                    <a:pt x="210" y="3866"/>
                  </a:cubicBezTo>
                  <a:cubicBezTo>
                    <a:pt x="317" y="3693"/>
                    <a:pt x="439" y="3450"/>
                    <a:pt x="542" y="3197"/>
                  </a:cubicBezTo>
                  <a:cubicBezTo>
                    <a:pt x="641" y="2944"/>
                    <a:pt x="722" y="2683"/>
                    <a:pt x="768" y="2482"/>
                  </a:cubicBezTo>
                  <a:cubicBezTo>
                    <a:pt x="795" y="2382"/>
                    <a:pt x="806" y="2298"/>
                    <a:pt x="820" y="2240"/>
                  </a:cubicBezTo>
                  <a:cubicBezTo>
                    <a:pt x="832" y="2182"/>
                    <a:pt x="838" y="2148"/>
                    <a:pt x="838" y="2148"/>
                  </a:cubicBezTo>
                  <a:cubicBezTo>
                    <a:pt x="838" y="2148"/>
                    <a:pt x="842" y="2115"/>
                    <a:pt x="848" y="2055"/>
                  </a:cubicBezTo>
                  <a:cubicBezTo>
                    <a:pt x="853" y="1995"/>
                    <a:pt x="866" y="1911"/>
                    <a:pt x="870" y="1809"/>
                  </a:cubicBezTo>
                  <a:cubicBezTo>
                    <a:pt x="886" y="1603"/>
                    <a:pt x="886" y="1331"/>
                    <a:pt x="866" y="1059"/>
                  </a:cubicBezTo>
                  <a:cubicBezTo>
                    <a:pt x="842" y="787"/>
                    <a:pt x="797" y="520"/>
                    <a:pt x="746" y="323"/>
                  </a:cubicBezTo>
                  <a:cubicBezTo>
                    <a:pt x="695" y="127"/>
                    <a:pt x="647" y="1"/>
                    <a:pt x="6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5"/>
            <p:cNvSpPr/>
            <p:nvPr/>
          </p:nvSpPr>
          <p:spPr>
            <a:xfrm>
              <a:off x="1728775" y="3207550"/>
              <a:ext cx="33850" cy="15750"/>
            </a:xfrm>
            <a:custGeom>
              <a:avLst/>
              <a:gdLst/>
              <a:ahLst/>
              <a:cxnLst/>
              <a:rect l="l" t="t" r="r" b="b"/>
              <a:pathLst>
                <a:path w="1354" h="630" extrusionOk="0">
                  <a:moveTo>
                    <a:pt x="1197" y="1"/>
                  </a:moveTo>
                  <a:cubicBezTo>
                    <a:pt x="1130" y="1"/>
                    <a:pt x="1049" y="7"/>
                    <a:pt x="969" y="20"/>
                  </a:cubicBezTo>
                  <a:cubicBezTo>
                    <a:pt x="776" y="50"/>
                    <a:pt x="593" y="122"/>
                    <a:pt x="593" y="122"/>
                  </a:cubicBezTo>
                  <a:cubicBezTo>
                    <a:pt x="593" y="122"/>
                    <a:pt x="417" y="212"/>
                    <a:pt x="268" y="335"/>
                  </a:cubicBezTo>
                  <a:cubicBezTo>
                    <a:pt x="117" y="458"/>
                    <a:pt x="0" y="611"/>
                    <a:pt x="17" y="627"/>
                  </a:cubicBezTo>
                  <a:cubicBezTo>
                    <a:pt x="19" y="628"/>
                    <a:pt x="20" y="629"/>
                    <a:pt x="23" y="629"/>
                  </a:cubicBezTo>
                  <a:cubicBezTo>
                    <a:pt x="56" y="629"/>
                    <a:pt x="192" y="521"/>
                    <a:pt x="340" y="438"/>
                  </a:cubicBezTo>
                  <a:cubicBezTo>
                    <a:pt x="498" y="347"/>
                    <a:pt x="666" y="283"/>
                    <a:pt x="666" y="283"/>
                  </a:cubicBezTo>
                  <a:cubicBezTo>
                    <a:pt x="666" y="283"/>
                    <a:pt x="825" y="199"/>
                    <a:pt x="997" y="140"/>
                  </a:cubicBezTo>
                  <a:cubicBezTo>
                    <a:pt x="1169" y="81"/>
                    <a:pt x="1353" y="50"/>
                    <a:pt x="1352" y="25"/>
                  </a:cubicBezTo>
                  <a:cubicBezTo>
                    <a:pt x="1352" y="11"/>
                    <a:pt x="1288" y="1"/>
                    <a:pt x="119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5"/>
            <p:cNvSpPr/>
            <p:nvPr/>
          </p:nvSpPr>
          <p:spPr>
            <a:xfrm>
              <a:off x="1729450" y="3212950"/>
              <a:ext cx="139025" cy="27250"/>
            </a:xfrm>
            <a:custGeom>
              <a:avLst/>
              <a:gdLst/>
              <a:ahLst/>
              <a:cxnLst/>
              <a:rect l="l" t="t" r="r" b="b"/>
              <a:pathLst>
                <a:path w="5561" h="1090" extrusionOk="0">
                  <a:moveTo>
                    <a:pt x="3090" y="0"/>
                  </a:moveTo>
                  <a:cubicBezTo>
                    <a:pt x="2989" y="0"/>
                    <a:pt x="2904" y="8"/>
                    <a:pt x="2840" y="8"/>
                  </a:cubicBezTo>
                  <a:cubicBezTo>
                    <a:pt x="2759" y="10"/>
                    <a:pt x="2713" y="12"/>
                    <a:pt x="2713" y="12"/>
                  </a:cubicBezTo>
                  <a:cubicBezTo>
                    <a:pt x="2713" y="12"/>
                    <a:pt x="2667" y="17"/>
                    <a:pt x="2587" y="28"/>
                  </a:cubicBezTo>
                  <a:cubicBezTo>
                    <a:pt x="2505" y="41"/>
                    <a:pt x="2390" y="47"/>
                    <a:pt x="2253" y="77"/>
                  </a:cubicBezTo>
                  <a:cubicBezTo>
                    <a:pt x="1979" y="124"/>
                    <a:pt x="1619" y="221"/>
                    <a:pt x="1273" y="348"/>
                  </a:cubicBezTo>
                  <a:cubicBezTo>
                    <a:pt x="930" y="487"/>
                    <a:pt x="599" y="654"/>
                    <a:pt x="371" y="809"/>
                  </a:cubicBezTo>
                  <a:cubicBezTo>
                    <a:pt x="251" y="880"/>
                    <a:pt x="165" y="957"/>
                    <a:pt x="100" y="1004"/>
                  </a:cubicBezTo>
                  <a:cubicBezTo>
                    <a:pt x="36" y="1053"/>
                    <a:pt x="1" y="1084"/>
                    <a:pt x="5" y="1089"/>
                  </a:cubicBezTo>
                  <a:cubicBezTo>
                    <a:pt x="6" y="1090"/>
                    <a:pt x="7" y="1090"/>
                    <a:pt x="8" y="1090"/>
                  </a:cubicBezTo>
                  <a:cubicBezTo>
                    <a:pt x="31" y="1090"/>
                    <a:pt x="179" y="992"/>
                    <a:pt x="405" y="867"/>
                  </a:cubicBezTo>
                  <a:cubicBezTo>
                    <a:pt x="642" y="733"/>
                    <a:pt x="974" y="585"/>
                    <a:pt x="1315" y="466"/>
                  </a:cubicBezTo>
                  <a:cubicBezTo>
                    <a:pt x="1660" y="356"/>
                    <a:pt x="2011" y="274"/>
                    <a:pt x="2279" y="238"/>
                  </a:cubicBezTo>
                  <a:cubicBezTo>
                    <a:pt x="2410" y="214"/>
                    <a:pt x="2524" y="211"/>
                    <a:pt x="2603" y="200"/>
                  </a:cubicBezTo>
                  <a:cubicBezTo>
                    <a:pt x="2679" y="193"/>
                    <a:pt x="2725" y="189"/>
                    <a:pt x="2725" y="189"/>
                  </a:cubicBezTo>
                  <a:cubicBezTo>
                    <a:pt x="2725" y="189"/>
                    <a:pt x="2770" y="185"/>
                    <a:pt x="2849" y="180"/>
                  </a:cubicBezTo>
                  <a:cubicBezTo>
                    <a:pt x="2920" y="178"/>
                    <a:pt x="3019" y="166"/>
                    <a:pt x="3137" y="166"/>
                  </a:cubicBezTo>
                  <a:cubicBezTo>
                    <a:pt x="3149" y="166"/>
                    <a:pt x="3162" y="166"/>
                    <a:pt x="3175" y="166"/>
                  </a:cubicBezTo>
                  <a:cubicBezTo>
                    <a:pt x="3207" y="165"/>
                    <a:pt x="3240" y="165"/>
                    <a:pt x="3274" y="165"/>
                  </a:cubicBezTo>
                  <a:cubicBezTo>
                    <a:pt x="3530" y="165"/>
                    <a:pt x="3849" y="190"/>
                    <a:pt x="4164" y="237"/>
                  </a:cubicBezTo>
                  <a:cubicBezTo>
                    <a:pt x="4518" y="301"/>
                    <a:pt x="4870" y="392"/>
                    <a:pt x="5126" y="487"/>
                  </a:cubicBezTo>
                  <a:cubicBezTo>
                    <a:pt x="5362" y="572"/>
                    <a:pt x="5524" y="642"/>
                    <a:pt x="5552" y="642"/>
                  </a:cubicBezTo>
                  <a:cubicBezTo>
                    <a:pt x="5554" y="642"/>
                    <a:pt x="5556" y="641"/>
                    <a:pt x="5556" y="640"/>
                  </a:cubicBezTo>
                  <a:cubicBezTo>
                    <a:pt x="5561" y="635"/>
                    <a:pt x="5520" y="611"/>
                    <a:pt x="5450" y="571"/>
                  </a:cubicBezTo>
                  <a:cubicBezTo>
                    <a:pt x="5378" y="535"/>
                    <a:pt x="5279" y="472"/>
                    <a:pt x="5151" y="422"/>
                  </a:cubicBezTo>
                  <a:cubicBezTo>
                    <a:pt x="4901" y="307"/>
                    <a:pt x="4548" y="194"/>
                    <a:pt x="4187" y="113"/>
                  </a:cubicBezTo>
                  <a:cubicBezTo>
                    <a:pt x="3825" y="42"/>
                    <a:pt x="3455" y="3"/>
                    <a:pt x="3176" y="2"/>
                  </a:cubicBezTo>
                  <a:cubicBezTo>
                    <a:pt x="3146" y="1"/>
                    <a:pt x="3118" y="0"/>
                    <a:pt x="30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5"/>
            <p:cNvSpPr/>
            <p:nvPr/>
          </p:nvSpPr>
          <p:spPr>
            <a:xfrm>
              <a:off x="1904975" y="3226075"/>
              <a:ext cx="78000" cy="95525"/>
            </a:xfrm>
            <a:custGeom>
              <a:avLst/>
              <a:gdLst/>
              <a:ahLst/>
              <a:cxnLst/>
              <a:rect l="l" t="t" r="r" b="b"/>
              <a:pathLst>
                <a:path w="3120" h="3821" extrusionOk="0">
                  <a:moveTo>
                    <a:pt x="10" y="0"/>
                  </a:moveTo>
                  <a:cubicBezTo>
                    <a:pt x="8" y="0"/>
                    <a:pt x="7" y="1"/>
                    <a:pt x="7" y="1"/>
                  </a:cubicBezTo>
                  <a:cubicBezTo>
                    <a:pt x="0" y="15"/>
                    <a:pt x="135" y="97"/>
                    <a:pt x="329" y="229"/>
                  </a:cubicBezTo>
                  <a:cubicBezTo>
                    <a:pt x="526" y="362"/>
                    <a:pt x="774" y="550"/>
                    <a:pt x="1011" y="754"/>
                  </a:cubicBezTo>
                  <a:cubicBezTo>
                    <a:pt x="1245" y="964"/>
                    <a:pt x="1465" y="1183"/>
                    <a:pt x="1619" y="1360"/>
                  </a:cubicBezTo>
                  <a:cubicBezTo>
                    <a:pt x="1699" y="1445"/>
                    <a:pt x="1757" y="1524"/>
                    <a:pt x="1801" y="1576"/>
                  </a:cubicBezTo>
                  <a:cubicBezTo>
                    <a:pt x="1844" y="1627"/>
                    <a:pt x="1869" y="1658"/>
                    <a:pt x="1869" y="1658"/>
                  </a:cubicBezTo>
                  <a:cubicBezTo>
                    <a:pt x="1869" y="1658"/>
                    <a:pt x="1893" y="1689"/>
                    <a:pt x="1935" y="1742"/>
                  </a:cubicBezTo>
                  <a:cubicBezTo>
                    <a:pt x="1977" y="1797"/>
                    <a:pt x="2042" y="1869"/>
                    <a:pt x="2109" y="1965"/>
                  </a:cubicBezTo>
                  <a:cubicBezTo>
                    <a:pt x="2249" y="2152"/>
                    <a:pt x="2422" y="2413"/>
                    <a:pt x="2578" y="2682"/>
                  </a:cubicBezTo>
                  <a:cubicBezTo>
                    <a:pt x="2728" y="2957"/>
                    <a:pt x="2864" y="3239"/>
                    <a:pt x="2952" y="3458"/>
                  </a:cubicBezTo>
                  <a:cubicBezTo>
                    <a:pt x="3040" y="3672"/>
                    <a:pt x="3094" y="3820"/>
                    <a:pt x="3109" y="3820"/>
                  </a:cubicBezTo>
                  <a:cubicBezTo>
                    <a:pt x="3109" y="3820"/>
                    <a:pt x="3109" y="3820"/>
                    <a:pt x="3109" y="3820"/>
                  </a:cubicBezTo>
                  <a:cubicBezTo>
                    <a:pt x="3120" y="3818"/>
                    <a:pt x="3088" y="3661"/>
                    <a:pt x="3019" y="3431"/>
                  </a:cubicBezTo>
                  <a:cubicBezTo>
                    <a:pt x="2949" y="3203"/>
                    <a:pt x="2830" y="2908"/>
                    <a:pt x="2691" y="2621"/>
                  </a:cubicBezTo>
                  <a:cubicBezTo>
                    <a:pt x="2546" y="2338"/>
                    <a:pt x="2380" y="2063"/>
                    <a:pt x="2243" y="1867"/>
                  </a:cubicBezTo>
                  <a:cubicBezTo>
                    <a:pt x="2178" y="1766"/>
                    <a:pt x="2113" y="1690"/>
                    <a:pt x="2073" y="1633"/>
                  </a:cubicBezTo>
                  <a:cubicBezTo>
                    <a:pt x="2031" y="1577"/>
                    <a:pt x="2008" y="1545"/>
                    <a:pt x="2008" y="1545"/>
                  </a:cubicBezTo>
                  <a:cubicBezTo>
                    <a:pt x="2008" y="1545"/>
                    <a:pt x="1981" y="1514"/>
                    <a:pt x="1934" y="1462"/>
                  </a:cubicBezTo>
                  <a:cubicBezTo>
                    <a:pt x="1887" y="1411"/>
                    <a:pt x="1825" y="1332"/>
                    <a:pt x="1740" y="1248"/>
                  </a:cubicBezTo>
                  <a:cubicBezTo>
                    <a:pt x="1576" y="1073"/>
                    <a:pt x="1341" y="857"/>
                    <a:pt x="1092" y="657"/>
                  </a:cubicBezTo>
                  <a:cubicBezTo>
                    <a:pt x="841" y="463"/>
                    <a:pt x="576" y="285"/>
                    <a:pt x="367" y="171"/>
                  </a:cubicBezTo>
                  <a:cubicBezTo>
                    <a:pt x="172" y="62"/>
                    <a:pt x="32" y="0"/>
                    <a:pt x="1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5"/>
            <p:cNvSpPr/>
            <p:nvPr/>
          </p:nvSpPr>
          <p:spPr>
            <a:xfrm>
              <a:off x="1938350" y="3286850"/>
              <a:ext cx="31400" cy="55800"/>
            </a:xfrm>
            <a:custGeom>
              <a:avLst/>
              <a:gdLst/>
              <a:ahLst/>
              <a:cxnLst/>
              <a:rect l="l" t="t" r="r" b="b"/>
              <a:pathLst>
                <a:path w="1256" h="2232" extrusionOk="0">
                  <a:moveTo>
                    <a:pt x="19" y="1"/>
                  </a:moveTo>
                  <a:cubicBezTo>
                    <a:pt x="17" y="1"/>
                    <a:pt x="16" y="1"/>
                    <a:pt x="15" y="2"/>
                  </a:cubicBezTo>
                  <a:cubicBezTo>
                    <a:pt x="0" y="21"/>
                    <a:pt x="235" y="245"/>
                    <a:pt x="421" y="505"/>
                  </a:cubicBezTo>
                  <a:cubicBezTo>
                    <a:pt x="611" y="764"/>
                    <a:pt x="752" y="1047"/>
                    <a:pt x="752" y="1047"/>
                  </a:cubicBezTo>
                  <a:cubicBezTo>
                    <a:pt x="752" y="1047"/>
                    <a:pt x="914" y="1320"/>
                    <a:pt x="1028" y="1619"/>
                  </a:cubicBezTo>
                  <a:cubicBezTo>
                    <a:pt x="1145" y="1916"/>
                    <a:pt x="1206" y="2232"/>
                    <a:pt x="1232" y="2232"/>
                  </a:cubicBezTo>
                  <a:cubicBezTo>
                    <a:pt x="1232" y="2232"/>
                    <a:pt x="1232" y="2232"/>
                    <a:pt x="1232" y="2232"/>
                  </a:cubicBezTo>
                  <a:cubicBezTo>
                    <a:pt x="1255" y="2230"/>
                    <a:pt x="1237" y="1900"/>
                    <a:pt x="1147" y="1580"/>
                  </a:cubicBezTo>
                  <a:cubicBezTo>
                    <a:pt x="1060" y="1259"/>
                    <a:pt x="907" y="962"/>
                    <a:pt x="907" y="962"/>
                  </a:cubicBezTo>
                  <a:cubicBezTo>
                    <a:pt x="907" y="962"/>
                    <a:pt x="741" y="673"/>
                    <a:pt x="518" y="426"/>
                  </a:cubicBezTo>
                  <a:cubicBezTo>
                    <a:pt x="309" y="189"/>
                    <a:pt x="54" y="1"/>
                    <a:pt x="1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5"/>
            <p:cNvSpPr/>
            <p:nvPr/>
          </p:nvSpPr>
          <p:spPr>
            <a:xfrm>
              <a:off x="1813175" y="3194250"/>
              <a:ext cx="47475" cy="11950"/>
            </a:xfrm>
            <a:custGeom>
              <a:avLst/>
              <a:gdLst/>
              <a:ahLst/>
              <a:cxnLst/>
              <a:rect l="l" t="t" r="r" b="b"/>
              <a:pathLst>
                <a:path w="1899" h="478" extrusionOk="0">
                  <a:moveTo>
                    <a:pt x="438" y="0"/>
                  </a:moveTo>
                  <a:cubicBezTo>
                    <a:pt x="209" y="0"/>
                    <a:pt x="1" y="34"/>
                    <a:pt x="2" y="57"/>
                  </a:cubicBezTo>
                  <a:cubicBezTo>
                    <a:pt x="3" y="81"/>
                    <a:pt x="247" y="90"/>
                    <a:pt x="484" y="127"/>
                  </a:cubicBezTo>
                  <a:cubicBezTo>
                    <a:pt x="722" y="161"/>
                    <a:pt x="953" y="224"/>
                    <a:pt x="953" y="224"/>
                  </a:cubicBezTo>
                  <a:cubicBezTo>
                    <a:pt x="953" y="224"/>
                    <a:pt x="1189" y="263"/>
                    <a:pt x="1419" y="334"/>
                  </a:cubicBezTo>
                  <a:cubicBezTo>
                    <a:pt x="1628" y="394"/>
                    <a:pt x="1831" y="477"/>
                    <a:pt x="1877" y="477"/>
                  </a:cubicBezTo>
                  <a:cubicBezTo>
                    <a:pt x="1882" y="477"/>
                    <a:pt x="1885" y="476"/>
                    <a:pt x="1887" y="474"/>
                  </a:cubicBezTo>
                  <a:cubicBezTo>
                    <a:pt x="1898" y="453"/>
                    <a:pt x="1692" y="316"/>
                    <a:pt x="1461" y="216"/>
                  </a:cubicBezTo>
                  <a:cubicBezTo>
                    <a:pt x="1236" y="113"/>
                    <a:pt x="992" y="51"/>
                    <a:pt x="992" y="51"/>
                  </a:cubicBezTo>
                  <a:cubicBezTo>
                    <a:pt x="992" y="51"/>
                    <a:pt x="743" y="5"/>
                    <a:pt x="495" y="1"/>
                  </a:cubicBezTo>
                  <a:cubicBezTo>
                    <a:pt x="476" y="1"/>
                    <a:pt x="457" y="0"/>
                    <a:pt x="43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5"/>
            <p:cNvSpPr/>
            <p:nvPr/>
          </p:nvSpPr>
          <p:spPr>
            <a:xfrm>
              <a:off x="1841975" y="3325550"/>
              <a:ext cx="91650" cy="14800"/>
            </a:xfrm>
            <a:custGeom>
              <a:avLst/>
              <a:gdLst/>
              <a:ahLst/>
              <a:cxnLst/>
              <a:rect l="l" t="t" r="r" b="b"/>
              <a:pathLst>
                <a:path w="3666" h="592" extrusionOk="0">
                  <a:moveTo>
                    <a:pt x="3626" y="0"/>
                  </a:moveTo>
                  <a:cubicBezTo>
                    <a:pt x="3577" y="0"/>
                    <a:pt x="3485" y="10"/>
                    <a:pt x="3370" y="37"/>
                  </a:cubicBezTo>
                  <a:cubicBezTo>
                    <a:pt x="3196" y="79"/>
                    <a:pt x="2974" y="167"/>
                    <a:pt x="2756" y="244"/>
                  </a:cubicBezTo>
                  <a:cubicBezTo>
                    <a:pt x="2538" y="319"/>
                    <a:pt x="2316" y="364"/>
                    <a:pt x="2145" y="385"/>
                  </a:cubicBezTo>
                  <a:cubicBezTo>
                    <a:pt x="1974" y="406"/>
                    <a:pt x="1860" y="410"/>
                    <a:pt x="1860" y="410"/>
                  </a:cubicBezTo>
                  <a:cubicBezTo>
                    <a:pt x="1860" y="410"/>
                    <a:pt x="1747" y="422"/>
                    <a:pt x="1573" y="426"/>
                  </a:cubicBezTo>
                  <a:cubicBezTo>
                    <a:pt x="1539" y="427"/>
                    <a:pt x="1503" y="428"/>
                    <a:pt x="1464" y="428"/>
                  </a:cubicBezTo>
                  <a:cubicBezTo>
                    <a:pt x="1310" y="428"/>
                    <a:pt x="1124" y="419"/>
                    <a:pt x="938" y="405"/>
                  </a:cubicBezTo>
                  <a:cubicBezTo>
                    <a:pt x="544" y="371"/>
                    <a:pt x="150" y="316"/>
                    <a:pt x="37" y="316"/>
                  </a:cubicBezTo>
                  <a:cubicBezTo>
                    <a:pt x="16" y="316"/>
                    <a:pt x="5" y="317"/>
                    <a:pt x="5" y="322"/>
                  </a:cubicBezTo>
                  <a:cubicBezTo>
                    <a:pt x="0" y="345"/>
                    <a:pt x="456" y="459"/>
                    <a:pt x="923" y="529"/>
                  </a:cubicBezTo>
                  <a:cubicBezTo>
                    <a:pt x="1158" y="564"/>
                    <a:pt x="1395" y="586"/>
                    <a:pt x="1573" y="590"/>
                  </a:cubicBezTo>
                  <a:cubicBezTo>
                    <a:pt x="1620" y="591"/>
                    <a:pt x="1663" y="592"/>
                    <a:pt x="1701" y="592"/>
                  </a:cubicBezTo>
                  <a:cubicBezTo>
                    <a:pt x="1807" y="592"/>
                    <a:pt x="1871" y="588"/>
                    <a:pt x="1871" y="588"/>
                  </a:cubicBezTo>
                  <a:cubicBezTo>
                    <a:pt x="1871" y="588"/>
                    <a:pt x="1992" y="579"/>
                    <a:pt x="2169" y="550"/>
                  </a:cubicBezTo>
                  <a:cubicBezTo>
                    <a:pt x="2346" y="518"/>
                    <a:pt x="2580" y="457"/>
                    <a:pt x="2800" y="362"/>
                  </a:cubicBezTo>
                  <a:cubicBezTo>
                    <a:pt x="3019" y="268"/>
                    <a:pt x="3227" y="165"/>
                    <a:pt x="3389" y="105"/>
                  </a:cubicBezTo>
                  <a:cubicBezTo>
                    <a:pt x="3552" y="42"/>
                    <a:pt x="3666" y="20"/>
                    <a:pt x="3665" y="6"/>
                  </a:cubicBezTo>
                  <a:cubicBezTo>
                    <a:pt x="3664" y="3"/>
                    <a:pt x="3650" y="0"/>
                    <a:pt x="362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5"/>
            <p:cNvSpPr/>
            <p:nvPr/>
          </p:nvSpPr>
          <p:spPr>
            <a:xfrm>
              <a:off x="1574175" y="3519400"/>
              <a:ext cx="23350" cy="147550"/>
            </a:xfrm>
            <a:custGeom>
              <a:avLst/>
              <a:gdLst/>
              <a:ahLst/>
              <a:cxnLst/>
              <a:rect l="l" t="t" r="r" b="b"/>
              <a:pathLst>
                <a:path w="934" h="5902" extrusionOk="0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1" y="2"/>
                    <a:pt x="0" y="190"/>
                    <a:pt x="10" y="474"/>
                  </a:cubicBezTo>
                  <a:cubicBezTo>
                    <a:pt x="15" y="617"/>
                    <a:pt x="27" y="783"/>
                    <a:pt x="57" y="962"/>
                  </a:cubicBezTo>
                  <a:cubicBezTo>
                    <a:pt x="84" y="1140"/>
                    <a:pt x="137" y="1330"/>
                    <a:pt x="196" y="1510"/>
                  </a:cubicBezTo>
                  <a:cubicBezTo>
                    <a:pt x="321" y="1871"/>
                    <a:pt x="433" y="2219"/>
                    <a:pt x="494" y="2490"/>
                  </a:cubicBezTo>
                  <a:cubicBezTo>
                    <a:pt x="526" y="2624"/>
                    <a:pt x="547" y="2737"/>
                    <a:pt x="560" y="2817"/>
                  </a:cubicBezTo>
                  <a:cubicBezTo>
                    <a:pt x="575" y="2897"/>
                    <a:pt x="581" y="2943"/>
                    <a:pt x="581" y="2943"/>
                  </a:cubicBezTo>
                  <a:cubicBezTo>
                    <a:pt x="581" y="2943"/>
                    <a:pt x="619" y="3124"/>
                    <a:pt x="657" y="3398"/>
                  </a:cubicBezTo>
                  <a:cubicBezTo>
                    <a:pt x="693" y="3673"/>
                    <a:pt x="723" y="4043"/>
                    <a:pt x="713" y="4414"/>
                  </a:cubicBezTo>
                  <a:cubicBezTo>
                    <a:pt x="707" y="4786"/>
                    <a:pt x="664" y="5158"/>
                    <a:pt x="619" y="5435"/>
                  </a:cubicBezTo>
                  <a:cubicBezTo>
                    <a:pt x="576" y="5712"/>
                    <a:pt x="535" y="5897"/>
                    <a:pt x="554" y="5902"/>
                  </a:cubicBezTo>
                  <a:cubicBezTo>
                    <a:pt x="555" y="5902"/>
                    <a:pt x="555" y="5902"/>
                    <a:pt x="555" y="5902"/>
                  </a:cubicBezTo>
                  <a:cubicBezTo>
                    <a:pt x="572" y="5902"/>
                    <a:pt x="646" y="5728"/>
                    <a:pt x="721" y="5455"/>
                  </a:cubicBezTo>
                  <a:cubicBezTo>
                    <a:pt x="797" y="5181"/>
                    <a:pt x="869" y="4804"/>
                    <a:pt x="901" y="4424"/>
                  </a:cubicBezTo>
                  <a:cubicBezTo>
                    <a:pt x="934" y="4043"/>
                    <a:pt x="925" y="3658"/>
                    <a:pt x="901" y="3371"/>
                  </a:cubicBezTo>
                  <a:cubicBezTo>
                    <a:pt x="886" y="3228"/>
                    <a:pt x="875" y="3108"/>
                    <a:pt x="862" y="3025"/>
                  </a:cubicBezTo>
                  <a:cubicBezTo>
                    <a:pt x="851" y="2943"/>
                    <a:pt x="843" y="2895"/>
                    <a:pt x="843" y="2895"/>
                  </a:cubicBezTo>
                  <a:cubicBezTo>
                    <a:pt x="843" y="2895"/>
                    <a:pt x="835" y="2848"/>
                    <a:pt x="815" y="2765"/>
                  </a:cubicBezTo>
                  <a:cubicBezTo>
                    <a:pt x="798" y="2684"/>
                    <a:pt x="768" y="2567"/>
                    <a:pt x="730" y="2428"/>
                  </a:cubicBezTo>
                  <a:cubicBezTo>
                    <a:pt x="656" y="2151"/>
                    <a:pt x="517" y="1788"/>
                    <a:pt x="372" y="1446"/>
                  </a:cubicBezTo>
                  <a:cubicBezTo>
                    <a:pt x="225" y="1103"/>
                    <a:pt x="151" y="745"/>
                    <a:pt x="112" y="466"/>
                  </a:cubicBezTo>
                  <a:cubicBezTo>
                    <a:pt x="73" y="187"/>
                    <a:pt x="48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5"/>
            <p:cNvSpPr/>
            <p:nvPr/>
          </p:nvSpPr>
          <p:spPr>
            <a:xfrm>
              <a:off x="1598950" y="3608050"/>
              <a:ext cx="6650" cy="31825"/>
            </a:xfrm>
            <a:custGeom>
              <a:avLst/>
              <a:gdLst/>
              <a:ahLst/>
              <a:cxnLst/>
              <a:rect l="l" t="t" r="r" b="b"/>
              <a:pathLst>
                <a:path w="266" h="1273" extrusionOk="0">
                  <a:moveTo>
                    <a:pt x="72" y="1"/>
                  </a:moveTo>
                  <a:cubicBezTo>
                    <a:pt x="71" y="1"/>
                    <a:pt x="70" y="1"/>
                    <a:pt x="69" y="1"/>
                  </a:cubicBezTo>
                  <a:cubicBezTo>
                    <a:pt x="34" y="9"/>
                    <a:pt x="32" y="170"/>
                    <a:pt x="24" y="326"/>
                  </a:cubicBezTo>
                  <a:cubicBezTo>
                    <a:pt x="15" y="484"/>
                    <a:pt x="0" y="637"/>
                    <a:pt x="0" y="637"/>
                  </a:cubicBezTo>
                  <a:cubicBezTo>
                    <a:pt x="0" y="637"/>
                    <a:pt x="16" y="790"/>
                    <a:pt x="27" y="947"/>
                  </a:cubicBezTo>
                  <a:cubicBezTo>
                    <a:pt x="37" y="1104"/>
                    <a:pt x="43" y="1266"/>
                    <a:pt x="79" y="1272"/>
                  </a:cubicBezTo>
                  <a:cubicBezTo>
                    <a:pt x="80" y="1272"/>
                    <a:pt x="80" y="1272"/>
                    <a:pt x="81" y="1272"/>
                  </a:cubicBezTo>
                  <a:cubicBezTo>
                    <a:pt x="118" y="1272"/>
                    <a:pt x="179" y="1122"/>
                    <a:pt x="213" y="963"/>
                  </a:cubicBezTo>
                  <a:cubicBezTo>
                    <a:pt x="253" y="802"/>
                    <a:pt x="265" y="635"/>
                    <a:pt x="265" y="635"/>
                  </a:cubicBezTo>
                  <a:cubicBezTo>
                    <a:pt x="265" y="635"/>
                    <a:pt x="251" y="469"/>
                    <a:pt x="210" y="308"/>
                  </a:cubicBezTo>
                  <a:cubicBezTo>
                    <a:pt x="171" y="151"/>
                    <a:pt x="109" y="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5"/>
            <p:cNvSpPr/>
            <p:nvPr/>
          </p:nvSpPr>
          <p:spPr>
            <a:xfrm>
              <a:off x="1606050" y="3574975"/>
              <a:ext cx="12750" cy="85025"/>
            </a:xfrm>
            <a:custGeom>
              <a:avLst/>
              <a:gdLst/>
              <a:ahLst/>
              <a:cxnLst/>
              <a:rect l="l" t="t" r="r" b="b"/>
              <a:pathLst>
                <a:path w="510" h="3401" extrusionOk="0">
                  <a:moveTo>
                    <a:pt x="37" y="0"/>
                  </a:moveTo>
                  <a:cubicBezTo>
                    <a:pt x="36" y="0"/>
                    <a:pt x="35" y="1"/>
                    <a:pt x="35" y="1"/>
                  </a:cubicBezTo>
                  <a:cubicBezTo>
                    <a:pt x="1" y="16"/>
                    <a:pt x="128" y="428"/>
                    <a:pt x="187" y="850"/>
                  </a:cubicBezTo>
                  <a:cubicBezTo>
                    <a:pt x="216" y="1062"/>
                    <a:pt x="235" y="1274"/>
                    <a:pt x="240" y="1433"/>
                  </a:cubicBezTo>
                  <a:cubicBezTo>
                    <a:pt x="246" y="1591"/>
                    <a:pt x="246" y="1696"/>
                    <a:pt x="246" y="1696"/>
                  </a:cubicBezTo>
                  <a:cubicBezTo>
                    <a:pt x="246" y="1696"/>
                    <a:pt x="252" y="1801"/>
                    <a:pt x="255" y="1960"/>
                  </a:cubicBezTo>
                  <a:cubicBezTo>
                    <a:pt x="260" y="2118"/>
                    <a:pt x="254" y="2330"/>
                    <a:pt x="238" y="2543"/>
                  </a:cubicBezTo>
                  <a:cubicBezTo>
                    <a:pt x="206" y="2969"/>
                    <a:pt x="104" y="3389"/>
                    <a:pt x="140" y="3401"/>
                  </a:cubicBezTo>
                  <a:cubicBezTo>
                    <a:pt x="141" y="3401"/>
                    <a:pt x="141" y="3401"/>
                    <a:pt x="142" y="3401"/>
                  </a:cubicBezTo>
                  <a:cubicBezTo>
                    <a:pt x="178" y="3401"/>
                    <a:pt x="344" y="2999"/>
                    <a:pt x="424" y="2570"/>
                  </a:cubicBezTo>
                  <a:cubicBezTo>
                    <a:pt x="464" y="2351"/>
                    <a:pt x="491" y="2132"/>
                    <a:pt x="499" y="1966"/>
                  </a:cubicBezTo>
                  <a:cubicBezTo>
                    <a:pt x="510" y="1800"/>
                    <a:pt x="510" y="1689"/>
                    <a:pt x="510" y="1689"/>
                  </a:cubicBezTo>
                  <a:cubicBezTo>
                    <a:pt x="510" y="1689"/>
                    <a:pt x="504" y="1577"/>
                    <a:pt x="483" y="1412"/>
                  </a:cubicBezTo>
                  <a:cubicBezTo>
                    <a:pt x="464" y="1246"/>
                    <a:pt x="424" y="1028"/>
                    <a:pt x="370" y="813"/>
                  </a:cubicBezTo>
                  <a:cubicBezTo>
                    <a:pt x="264" y="391"/>
                    <a:pt x="75" y="0"/>
                    <a:pt x="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5"/>
            <p:cNvSpPr/>
            <p:nvPr/>
          </p:nvSpPr>
          <p:spPr>
            <a:xfrm>
              <a:off x="1969400" y="3597375"/>
              <a:ext cx="31025" cy="110625"/>
            </a:xfrm>
            <a:custGeom>
              <a:avLst/>
              <a:gdLst/>
              <a:ahLst/>
              <a:cxnLst/>
              <a:rect l="l" t="t" r="r" b="b"/>
              <a:pathLst>
                <a:path w="1241" h="4425" extrusionOk="0">
                  <a:moveTo>
                    <a:pt x="119" y="1"/>
                  </a:moveTo>
                  <a:cubicBezTo>
                    <a:pt x="102" y="1"/>
                    <a:pt x="70" y="144"/>
                    <a:pt x="42" y="360"/>
                  </a:cubicBezTo>
                  <a:cubicBezTo>
                    <a:pt x="12" y="579"/>
                    <a:pt x="1" y="874"/>
                    <a:pt x="7" y="1169"/>
                  </a:cubicBezTo>
                  <a:cubicBezTo>
                    <a:pt x="19" y="1464"/>
                    <a:pt x="50" y="1759"/>
                    <a:pt x="87" y="1977"/>
                  </a:cubicBezTo>
                  <a:cubicBezTo>
                    <a:pt x="103" y="2086"/>
                    <a:pt x="125" y="2178"/>
                    <a:pt x="136" y="2242"/>
                  </a:cubicBezTo>
                  <a:cubicBezTo>
                    <a:pt x="150" y="2304"/>
                    <a:pt x="156" y="2341"/>
                    <a:pt x="156" y="2341"/>
                  </a:cubicBezTo>
                  <a:cubicBezTo>
                    <a:pt x="156" y="2341"/>
                    <a:pt x="167" y="2376"/>
                    <a:pt x="186" y="2438"/>
                  </a:cubicBezTo>
                  <a:cubicBezTo>
                    <a:pt x="205" y="2499"/>
                    <a:pt x="229" y="2590"/>
                    <a:pt x="267" y="2694"/>
                  </a:cubicBezTo>
                  <a:cubicBezTo>
                    <a:pt x="336" y="2904"/>
                    <a:pt x="448" y="3178"/>
                    <a:pt x="576" y="3444"/>
                  </a:cubicBezTo>
                  <a:cubicBezTo>
                    <a:pt x="709" y="3709"/>
                    <a:pt x="858" y="3963"/>
                    <a:pt x="986" y="4142"/>
                  </a:cubicBezTo>
                  <a:cubicBezTo>
                    <a:pt x="1108" y="4316"/>
                    <a:pt x="1202" y="4424"/>
                    <a:pt x="1223" y="4424"/>
                  </a:cubicBezTo>
                  <a:cubicBezTo>
                    <a:pt x="1223" y="4424"/>
                    <a:pt x="1224" y="4424"/>
                    <a:pt x="1225" y="4424"/>
                  </a:cubicBezTo>
                  <a:cubicBezTo>
                    <a:pt x="1241" y="4413"/>
                    <a:pt x="1173" y="4284"/>
                    <a:pt x="1074" y="4091"/>
                  </a:cubicBezTo>
                  <a:cubicBezTo>
                    <a:pt x="976" y="3897"/>
                    <a:pt x="855" y="3636"/>
                    <a:pt x="747" y="3370"/>
                  </a:cubicBezTo>
                  <a:cubicBezTo>
                    <a:pt x="645" y="3102"/>
                    <a:pt x="555" y="2831"/>
                    <a:pt x="500" y="2623"/>
                  </a:cubicBezTo>
                  <a:cubicBezTo>
                    <a:pt x="468" y="2521"/>
                    <a:pt x="452" y="2432"/>
                    <a:pt x="436" y="2373"/>
                  </a:cubicBezTo>
                  <a:cubicBezTo>
                    <a:pt x="421" y="2312"/>
                    <a:pt x="413" y="2277"/>
                    <a:pt x="413" y="2277"/>
                  </a:cubicBezTo>
                  <a:cubicBezTo>
                    <a:pt x="413" y="2277"/>
                    <a:pt x="405" y="2243"/>
                    <a:pt x="390" y="2182"/>
                  </a:cubicBezTo>
                  <a:cubicBezTo>
                    <a:pt x="376" y="2121"/>
                    <a:pt x="349" y="2036"/>
                    <a:pt x="328" y="1930"/>
                  </a:cubicBezTo>
                  <a:cubicBezTo>
                    <a:pt x="280" y="1723"/>
                    <a:pt x="231" y="1440"/>
                    <a:pt x="197" y="1156"/>
                  </a:cubicBezTo>
                  <a:cubicBezTo>
                    <a:pt x="166" y="870"/>
                    <a:pt x="150" y="583"/>
                    <a:pt x="146" y="365"/>
                  </a:cubicBezTo>
                  <a:cubicBezTo>
                    <a:pt x="140" y="149"/>
                    <a:pt x="140" y="4"/>
                    <a:pt x="120" y="1"/>
                  </a:cubicBezTo>
                  <a:cubicBezTo>
                    <a:pt x="120" y="1"/>
                    <a:pt x="120" y="1"/>
                    <a:pt x="11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5"/>
            <p:cNvSpPr/>
            <p:nvPr/>
          </p:nvSpPr>
          <p:spPr>
            <a:xfrm>
              <a:off x="1981225" y="3628000"/>
              <a:ext cx="7550" cy="29525"/>
            </a:xfrm>
            <a:custGeom>
              <a:avLst/>
              <a:gdLst/>
              <a:ahLst/>
              <a:cxnLst/>
              <a:rect l="l" t="t" r="r" b="b"/>
              <a:pathLst>
                <a:path w="302" h="1181" extrusionOk="0">
                  <a:moveTo>
                    <a:pt x="159" y="1"/>
                  </a:moveTo>
                  <a:cubicBezTo>
                    <a:pt x="122" y="1"/>
                    <a:pt x="62" y="142"/>
                    <a:pt x="33" y="294"/>
                  </a:cubicBezTo>
                  <a:cubicBezTo>
                    <a:pt x="1" y="449"/>
                    <a:pt x="1" y="610"/>
                    <a:pt x="1" y="610"/>
                  </a:cubicBezTo>
                  <a:cubicBezTo>
                    <a:pt x="1" y="610"/>
                    <a:pt x="28" y="768"/>
                    <a:pt x="88" y="915"/>
                  </a:cubicBezTo>
                  <a:cubicBezTo>
                    <a:pt x="144" y="1055"/>
                    <a:pt x="227" y="1181"/>
                    <a:pt x="263" y="1181"/>
                  </a:cubicBezTo>
                  <a:cubicBezTo>
                    <a:pt x="265" y="1181"/>
                    <a:pt x="266" y="1180"/>
                    <a:pt x="268" y="1180"/>
                  </a:cubicBezTo>
                  <a:cubicBezTo>
                    <a:pt x="301" y="1167"/>
                    <a:pt x="279" y="1018"/>
                    <a:pt x="270" y="874"/>
                  </a:cubicBezTo>
                  <a:cubicBezTo>
                    <a:pt x="262" y="729"/>
                    <a:pt x="264" y="587"/>
                    <a:pt x="264" y="587"/>
                  </a:cubicBezTo>
                  <a:cubicBezTo>
                    <a:pt x="264" y="587"/>
                    <a:pt x="236" y="449"/>
                    <a:pt x="220" y="304"/>
                  </a:cubicBezTo>
                  <a:cubicBezTo>
                    <a:pt x="201" y="160"/>
                    <a:pt x="198" y="10"/>
                    <a:pt x="162" y="1"/>
                  </a:cubicBezTo>
                  <a:cubicBezTo>
                    <a:pt x="161" y="1"/>
                    <a:pt x="160" y="1"/>
                    <a:pt x="1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5"/>
            <p:cNvSpPr/>
            <p:nvPr/>
          </p:nvSpPr>
          <p:spPr>
            <a:xfrm>
              <a:off x="1996900" y="3512550"/>
              <a:ext cx="10600" cy="122350"/>
            </a:xfrm>
            <a:custGeom>
              <a:avLst/>
              <a:gdLst/>
              <a:ahLst/>
              <a:cxnLst/>
              <a:rect l="l" t="t" r="r" b="b"/>
              <a:pathLst>
                <a:path w="424" h="4894" extrusionOk="0">
                  <a:moveTo>
                    <a:pt x="371" y="0"/>
                  </a:moveTo>
                  <a:cubicBezTo>
                    <a:pt x="334" y="0"/>
                    <a:pt x="237" y="608"/>
                    <a:pt x="149" y="1215"/>
                  </a:cubicBezTo>
                  <a:cubicBezTo>
                    <a:pt x="105" y="1519"/>
                    <a:pt x="69" y="1828"/>
                    <a:pt x="41" y="2058"/>
                  </a:cubicBezTo>
                  <a:cubicBezTo>
                    <a:pt x="18" y="2291"/>
                    <a:pt x="10" y="2447"/>
                    <a:pt x="10" y="2447"/>
                  </a:cubicBezTo>
                  <a:cubicBezTo>
                    <a:pt x="10" y="2447"/>
                    <a:pt x="0" y="3073"/>
                    <a:pt x="91" y="3690"/>
                  </a:cubicBezTo>
                  <a:cubicBezTo>
                    <a:pt x="173" y="4302"/>
                    <a:pt x="349" y="4893"/>
                    <a:pt x="387" y="4893"/>
                  </a:cubicBezTo>
                  <a:cubicBezTo>
                    <a:pt x="387" y="4893"/>
                    <a:pt x="388" y="4893"/>
                    <a:pt x="388" y="4893"/>
                  </a:cubicBezTo>
                  <a:cubicBezTo>
                    <a:pt x="423" y="4884"/>
                    <a:pt x="311" y="4280"/>
                    <a:pt x="277" y="3671"/>
                  </a:cubicBezTo>
                  <a:cubicBezTo>
                    <a:pt x="238" y="3061"/>
                    <a:pt x="275" y="2455"/>
                    <a:pt x="275" y="2455"/>
                  </a:cubicBezTo>
                  <a:cubicBezTo>
                    <a:pt x="275" y="2455"/>
                    <a:pt x="274" y="2303"/>
                    <a:pt x="285" y="2076"/>
                  </a:cubicBezTo>
                  <a:cubicBezTo>
                    <a:pt x="297" y="1845"/>
                    <a:pt x="318" y="1540"/>
                    <a:pt x="336" y="1234"/>
                  </a:cubicBezTo>
                  <a:cubicBezTo>
                    <a:pt x="376" y="619"/>
                    <a:pt x="407" y="5"/>
                    <a:pt x="371" y="0"/>
                  </a:cubicBezTo>
                  <a:cubicBezTo>
                    <a:pt x="371" y="0"/>
                    <a:pt x="371" y="0"/>
                    <a:pt x="3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5"/>
            <p:cNvSpPr/>
            <p:nvPr/>
          </p:nvSpPr>
          <p:spPr>
            <a:xfrm>
              <a:off x="1662475" y="3380950"/>
              <a:ext cx="68300" cy="24925"/>
            </a:xfrm>
            <a:custGeom>
              <a:avLst/>
              <a:gdLst/>
              <a:ahLst/>
              <a:cxnLst/>
              <a:rect l="l" t="t" r="r" b="b"/>
              <a:pathLst>
                <a:path w="2732" h="997" extrusionOk="0">
                  <a:moveTo>
                    <a:pt x="1956" y="0"/>
                  </a:moveTo>
                  <a:cubicBezTo>
                    <a:pt x="1499" y="0"/>
                    <a:pt x="1038" y="130"/>
                    <a:pt x="652" y="370"/>
                  </a:cubicBezTo>
                  <a:cubicBezTo>
                    <a:pt x="376" y="541"/>
                    <a:pt x="235" y="804"/>
                    <a:pt x="0" y="996"/>
                  </a:cubicBezTo>
                  <a:cubicBezTo>
                    <a:pt x="559" y="540"/>
                    <a:pt x="1113" y="405"/>
                    <a:pt x="1727" y="405"/>
                  </a:cubicBezTo>
                  <a:cubicBezTo>
                    <a:pt x="1966" y="405"/>
                    <a:pt x="2214" y="425"/>
                    <a:pt x="2474" y="455"/>
                  </a:cubicBezTo>
                  <a:cubicBezTo>
                    <a:pt x="2525" y="461"/>
                    <a:pt x="2568" y="469"/>
                    <a:pt x="2603" y="469"/>
                  </a:cubicBezTo>
                  <a:cubicBezTo>
                    <a:pt x="2666" y="469"/>
                    <a:pt x="2704" y="442"/>
                    <a:pt x="2712" y="327"/>
                  </a:cubicBezTo>
                  <a:cubicBezTo>
                    <a:pt x="2731" y="86"/>
                    <a:pt x="2467" y="50"/>
                    <a:pt x="2288" y="23"/>
                  </a:cubicBezTo>
                  <a:cubicBezTo>
                    <a:pt x="2178" y="8"/>
                    <a:pt x="2067" y="0"/>
                    <a:pt x="1956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5"/>
            <p:cNvSpPr/>
            <p:nvPr/>
          </p:nvSpPr>
          <p:spPr>
            <a:xfrm>
              <a:off x="1842850" y="3380950"/>
              <a:ext cx="68275" cy="24925"/>
            </a:xfrm>
            <a:custGeom>
              <a:avLst/>
              <a:gdLst/>
              <a:ahLst/>
              <a:cxnLst/>
              <a:rect l="l" t="t" r="r" b="b"/>
              <a:pathLst>
                <a:path w="2731" h="997" extrusionOk="0">
                  <a:moveTo>
                    <a:pt x="775" y="0"/>
                  </a:moveTo>
                  <a:cubicBezTo>
                    <a:pt x="664" y="0"/>
                    <a:pt x="553" y="8"/>
                    <a:pt x="444" y="23"/>
                  </a:cubicBezTo>
                  <a:cubicBezTo>
                    <a:pt x="264" y="50"/>
                    <a:pt x="1" y="86"/>
                    <a:pt x="19" y="327"/>
                  </a:cubicBezTo>
                  <a:cubicBezTo>
                    <a:pt x="28" y="442"/>
                    <a:pt x="65" y="469"/>
                    <a:pt x="128" y="469"/>
                  </a:cubicBezTo>
                  <a:cubicBezTo>
                    <a:pt x="163" y="469"/>
                    <a:pt x="206" y="461"/>
                    <a:pt x="257" y="455"/>
                  </a:cubicBezTo>
                  <a:cubicBezTo>
                    <a:pt x="517" y="425"/>
                    <a:pt x="765" y="405"/>
                    <a:pt x="1003" y="405"/>
                  </a:cubicBezTo>
                  <a:cubicBezTo>
                    <a:pt x="1617" y="405"/>
                    <a:pt x="2171" y="540"/>
                    <a:pt x="2730" y="996"/>
                  </a:cubicBezTo>
                  <a:cubicBezTo>
                    <a:pt x="2496" y="804"/>
                    <a:pt x="2355" y="541"/>
                    <a:pt x="2079" y="370"/>
                  </a:cubicBezTo>
                  <a:cubicBezTo>
                    <a:pt x="1694" y="130"/>
                    <a:pt x="1232" y="0"/>
                    <a:pt x="775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5"/>
            <p:cNvSpPr/>
            <p:nvPr/>
          </p:nvSpPr>
          <p:spPr>
            <a:xfrm>
              <a:off x="1649500" y="3423075"/>
              <a:ext cx="92800" cy="86875"/>
            </a:xfrm>
            <a:custGeom>
              <a:avLst/>
              <a:gdLst/>
              <a:ahLst/>
              <a:cxnLst/>
              <a:rect l="l" t="t" r="r" b="b"/>
              <a:pathLst>
                <a:path w="3712" h="3475" extrusionOk="0">
                  <a:moveTo>
                    <a:pt x="1997" y="0"/>
                  </a:moveTo>
                  <a:cubicBezTo>
                    <a:pt x="1974" y="0"/>
                    <a:pt x="1951" y="0"/>
                    <a:pt x="1928" y="1"/>
                  </a:cubicBezTo>
                  <a:cubicBezTo>
                    <a:pt x="1871" y="5"/>
                    <a:pt x="1815" y="10"/>
                    <a:pt x="1758" y="15"/>
                  </a:cubicBezTo>
                  <a:cubicBezTo>
                    <a:pt x="1696" y="26"/>
                    <a:pt x="1635" y="38"/>
                    <a:pt x="1572" y="50"/>
                  </a:cubicBezTo>
                  <a:cubicBezTo>
                    <a:pt x="1331" y="106"/>
                    <a:pt x="1085" y="199"/>
                    <a:pt x="855" y="343"/>
                  </a:cubicBezTo>
                  <a:cubicBezTo>
                    <a:pt x="626" y="490"/>
                    <a:pt x="413" y="692"/>
                    <a:pt x="250" y="950"/>
                  </a:cubicBezTo>
                  <a:cubicBezTo>
                    <a:pt x="170" y="1081"/>
                    <a:pt x="102" y="1225"/>
                    <a:pt x="60" y="1380"/>
                  </a:cubicBezTo>
                  <a:cubicBezTo>
                    <a:pt x="19" y="1536"/>
                    <a:pt x="0" y="1699"/>
                    <a:pt x="8" y="1855"/>
                  </a:cubicBezTo>
                  <a:cubicBezTo>
                    <a:pt x="27" y="2169"/>
                    <a:pt x="144" y="2438"/>
                    <a:pt x="288" y="2627"/>
                  </a:cubicBezTo>
                  <a:cubicBezTo>
                    <a:pt x="431" y="2823"/>
                    <a:pt x="593" y="2958"/>
                    <a:pt x="750" y="3062"/>
                  </a:cubicBezTo>
                  <a:cubicBezTo>
                    <a:pt x="827" y="3116"/>
                    <a:pt x="906" y="3155"/>
                    <a:pt x="977" y="3197"/>
                  </a:cubicBezTo>
                  <a:cubicBezTo>
                    <a:pt x="1055" y="3230"/>
                    <a:pt x="1124" y="3265"/>
                    <a:pt x="1193" y="3293"/>
                  </a:cubicBezTo>
                  <a:cubicBezTo>
                    <a:pt x="1262" y="3317"/>
                    <a:pt x="1324" y="3342"/>
                    <a:pt x="1384" y="3362"/>
                  </a:cubicBezTo>
                  <a:cubicBezTo>
                    <a:pt x="1444" y="3379"/>
                    <a:pt x="1498" y="3395"/>
                    <a:pt x="1547" y="3409"/>
                  </a:cubicBezTo>
                  <a:cubicBezTo>
                    <a:pt x="1647" y="3440"/>
                    <a:pt x="1728" y="3447"/>
                    <a:pt x="1781" y="3459"/>
                  </a:cubicBezTo>
                  <a:cubicBezTo>
                    <a:pt x="1834" y="3470"/>
                    <a:pt x="1864" y="3475"/>
                    <a:pt x="1864" y="3475"/>
                  </a:cubicBezTo>
                  <a:cubicBezTo>
                    <a:pt x="1864" y="3475"/>
                    <a:pt x="1837" y="3462"/>
                    <a:pt x="1787" y="3437"/>
                  </a:cubicBezTo>
                  <a:cubicBezTo>
                    <a:pt x="1739" y="3409"/>
                    <a:pt x="1666" y="3376"/>
                    <a:pt x="1576" y="3324"/>
                  </a:cubicBezTo>
                  <a:cubicBezTo>
                    <a:pt x="1530" y="3297"/>
                    <a:pt x="1481" y="3269"/>
                    <a:pt x="1426" y="3240"/>
                  </a:cubicBezTo>
                  <a:cubicBezTo>
                    <a:pt x="1375" y="3207"/>
                    <a:pt x="1317" y="3171"/>
                    <a:pt x="1257" y="3133"/>
                  </a:cubicBezTo>
                  <a:cubicBezTo>
                    <a:pt x="1137" y="3053"/>
                    <a:pt x="1005" y="2958"/>
                    <a:pt x="875" y="2841"/>
                  </a:cubicBezTo>
                  <a:cubicBezTo>
                    <a:pt x="743" y="2724"/>
                    <a:pt x="615" y="2579"/>
                    <a:pt x="512" y="2408"/>
                  </a:cubicBezTo>
                  <a:cubicBezTo>
                    <a:pt x="406" y="2238"/>
                    <a:pt x="346" y="2030"/>
                    <a:pt x="340" y="1821"/>
                  </a:cubicBezTo>
                  <a:cubicBezTo>
                    <a:pt x="340" y="1715"/>
                    <a:pt x="358" y="1608"/>
                    <a:pt x="390" y="1504"/>
                  </a:cubicBezTo>
                  <a:cubicBezTo>
                    <a:pt x="423" y="1401"/>
                    <a:pt x="476" y="1301"/>
                    <a:pt x="534" y="1206"/>
                  </a:cubicBezTo>
                  <a:cubicBezTo>
                    <a:pt x="658" y="1018"/>
                    <a:pt x="828" y="859"/>
                    <a:pt x="1019" y="742"/>
                  </a:cubicBezTo>
                  <a:cubicBezTo>
                    <a:pt x="1209" y="618"/>
                    <a:pt x="1417" y="532"/>
                    <a:pt x="1626" y="480"/>
                  </a:cubicBezTo>
                  <a:lnTo>
                    <a:pt x="1780" y="447"/>
                  </a:lnTo>
                  <a:cubicBezTo>
                    <a:pt x="1835" y="438"/>
                    <a:pt x="1893" y="430"/>
                    <a:pt x="1947" y="420"/>
                  </a:cubicBezTo>
                  <a:cubicBezTo>
                    <a:pt x="2051" y="414"/>
                    <a:pt x="2154" y="409"/>
                    <a:pt x="2255" y="401"/>
                  </a:cubicBezTo>
                  <a:cubicBezTo>
                    <a:pt x="2354" y="411"/>
                    <a:pt x="2453" y="416"/>
                    <a:pt x="2549" y="430"/>
                  </a:cubicBezTo>
                  <a:cubicBezTo>
                    <a:pt x="2596" y="442"/>
                    <a:pt x="2643" y="452"/>
                    <a:pt x="2688" y="463"/>
                  </a:cubicBezTo>
                  <a:lnTo>
                    <a:pt x="2756" y="479"/>
                  </a:lnTo>
                  <a:lnTo>
                    <a:pt x="2819" y="507"/>
                  </a:lnTo>
                  <a:cubicBezTo>
                    <a:pt x="2861" y="524"/>
                    <a:pt x="2903" y="543"/>
                    <a:pt x="2943" y="560"/>
                  </a:cubicBezTo>
                  <a:cubicBezTo>
                    <a:pt x="2981" y="585"/>
                    <a:pt x="3017" y="610"/>
                    <a:pt x="3054" y="633"/>
                  </a:cubicBezTo>
                  <a:lnTo>
                    <a:pt x="3108" y="668"/>
                  </a:lnTo>
                  <a:lnTo>
                    <a:pt x="3156" y="712"/>
                  </a:lnTo>
                  <a:cubicBezTo>
                    <a:pt x="3187" y="743"/>
                    <a:pt x="3222" y="771"/>
                    <a:pt x="3250" y="801"/>
                  </a:cubicBezTo>
                  <a:cubicBezTo>
                    <a:pt x="3361" y="933"/>
                    <a:pt x="3448" y="1077"/>
                    <a:pt x="3508" y="1219"/>
                  </a:cubicBezTo>
                  <a:cubicBezTo>
                    <a:pt x="3565" y="1362"/>
                    <a:pt x="3608" y="1496"/>
                    <a:pt x="3630" y="1613"/>
                  </a:cubicBezTo>
                  <a:cubicBezTo>
                    <a:pt x="3682" y="1844"/>
                    <a:pt x="3686" y="1987"/>
                    <a:pt x="3686" y="1987"/>
                  </a:cubicBezTo>
                  <a:cubicBezTo>
                    <a:pt x="3686" y="1987"/>
                    <a:pt x="3691" y="1952"/>
                    <a:pt x="3698" y="1885"/>
                  </a:cubicBezTo>
                  <a:cubicBezTo>
                    <a:pt x="3703" y="1820"/>
                    <a:pt x="3711" y="1721"/>
                    <a:pt x="3705" y="1597"/>
                  </a:cubicBezTo>
                  <a:cubicBezTo>
                    <a:pt x="3701" y="1471"/>
                    <a:pt x="3684" y="1317"/>
                    <a:pt x="3641" y="1149"/>
                  </a:cubicBezTo>
                  <a:cubicBezTo>
                    <a:pt x="3598" y="980"/>
                    <a:pt x="3526" y="794"/>
                    <a:pt x="3410" y="620"/>
                  </a:cubicBezTo>
                  <a:cubicBezTo>
                    <a:pt x="3380" y="576"/>
                    <a:pt x="3346" y="539"/>
                    <a:pt x="3313" y="496"/>
                  </a:cubicBezTo>
                  <a:cubicBezTo>
                    <a:pt x="3295" y="475"/>
                    <a:pt x="3278" y="454"/>
                    <a:pt x="3261" y="433"/>
                  </a:cubicBezTo>
                  <a:cubicBezTo>
                    <a:pt x="3240" y="416"/>
                    <a:pt x="3220" y="399"/>
                    <a:pt x="3201" y="380"/>
                  </a:cubicBezTo>
                  <a:cubicBezTo>
                    <a:pt x="3160" y="345"/>
                    <a:pt x="3118" y="308"/>
                    <a:pt x="3074" y="273"/>
                  </a:cubicBezTo>
                  <a:cubicBezTo>
                    <a:pt x="3027" y="247"/>
                    <a:pt x="2979" y="219"/>
                    <a:pt x="2931" y="191"/>
                  </a:cubicBezTo>
                  <a:lnTo>
                    <a:pt x="2858" y="150"/>
                  </a:lnTo>
                  <a:lnTo>
                    <a:pt x="2781" y="121"/>
                  </a:lnTo>
                  <a:cubicBezTo>
                    <a:pt x="2728" y="102"/>
                    <a:pt x="2675" y="84"/>
                    <a:pt x="2621" y="63"/>
                  </a:cubicBezTo>
                  <a:cubicBezTo>
                    <a:pt x="2512" y="32"/>
                    <a:pt x="2398" y="22"/>
                    <a:pt x="2283" y="4"/>
                  </a:cubicBezTo>
                  <a:cubicBezTo>
                    <a:pt x="2187" y="2"/>
                    <a:pt x="2096" y="0"/>
                    <a:pt x="19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148" name="Google Shape;10768;p75"/>
          <p:cNvGrpSpPr/>
          <p:nvPr/>
        </p:nvGrpSpPr>
        <p:grpSpPr>
          <a:xfrm>
            <a:off x="7688203" y="3615304"/>
            <a:ext cx="1083837" cy="1232024"/>
            <a:chOff x="2374984" y="3165031"/>
            <a:chExt cx="1083837" cy="1232024"/>
          </a:xfrm>
        </p:grpSpPr>
        <p:sp>
          <p:nvSpPr>
            <p:cNvPr id="149" name="Google Shape;10769;p75"/>
            <p:cNvSpPr/>
            <p:nvPr/>
          </p:nvSpPr>
          <p:spPr>
            <a:xfrm>
              <a:off x="2374984" y="3165031"/>
              <a:ext cx="1061798" cy="1232024"/>
            </a:xfrm>
            <a:custGeom>
              <a:avLst/>
              <a:gdLst/>
              <a:ahLst/>
              <a:cxnLst/>
              <a:rect l="l" t="t" r="r" b="b"/>
              <a:pathLst>
                <a:path w="32716" h="37961" extrusionOk="0">
                  <a:moveTo>
                    <a:pt x="17358" y="0"/>
                  </a:moveTo>
                  <a:cubicBezTo>
                    <a:pt x="15833" y="0"/>
                    <a:pt x="14265" y="301"/>
                    <a:pt x="12942" y="1086"/>
                  </a:cubicBezTo>
                  <a:cubicBezTo>
                    <a:pt x="12876" y="1127"/>
                    <a:pt x="12808" y="1167"/>
                    <a:pt x="12733" y="1183"/>
                  </a:cubicBezTo>
                  <a:cubicBezTo>
                    <a:pt x="12710" y="1188"/>
                    <a:pt x="12686" y="1190"/>
                    <a:pt x="12663" y="1190"/>
                  </a:cubicBezTo>
                  <a:cubicBezTo>
                    <a:pt x="12583" y="1190"/>
                    <a:pt x="12501" y="1166"/>
                    <a:pt x="12422" y="1146"/>
                  </a:cubicBezTo>
                  <a:cubicBezTo>
                    <a:pt x="11947" y="1019"/>
                    <a:pt x="11452" y="955"/>
                    <a:pt x="10958" y="955"/>
                  </a:cubicBezTo>
                  <a:cubicBezTo>
                    <a:pt x="10707" y="955"/>
                    <a:pt x="10456" y="972"/>
                    <a:pt x="10209" y="1005"/>
                  </a:cubicBezTo>
                  <a:lnTo>
                    <a:pt x="10156" y="1012"/>
                  </a:lnTo>
                  <a:cubicBezTo>
                    <a:pt x="10008" y="1032"/>
                    <a:pt x="9857" y="1059"/>
                    <a:pt x="9703" y="1092"/>
                  </a:cubicBezTo>
                  <a:lnTo>
                    <a:pt x="9650" y="1101"/>
                  </a:lnTo>
                  <a:cubicBezTo>
                    <a:pt x="9487" y="1139"/>
                    <a:pt x="9317" y="1185"/>
                    <a:pt x="9142" y="1240"/>
                  </a:cubicBezTo>
                  <a:lnTo>
                    <a:pt x="9076" y="1262"/>
                  </a:lnTo>
                  <a:cubicBezTo>
                    <a:pt x="8892" y="1321"/>
                    <a:pt x="8719" y="1384"/>
                    <a:pt x="8551" y="1457"/>
                  </a:cubicBezTo>
                  <a:cubicBezTo>
                    <a:pt x="6011" y="2543"/>
                    <a:pt x="3947" y="5298"/>
                    <a:pt x="2585" y="7619"/>
                  </a:cubicBezTo>
                  <a:cubicBezTo>
                    <a:pt x="1311" y="9797"/>
                    <a:pt x="1" y="12499"/>
                    <a:pt x="1093" y="15011"/>
                  </a:cubicBezTo>
                  <a:cubicBezTo>
                    <a:pt x="1124" y="15088"/>
                    <a:pt x="1162" y="15164"/>
                    <a:pt x="1169" y="15248"/>
                  </a:cubicBezTo>
                  <a:cubicBezTo>
                    <a:pt x="1176" y="15332"/>
                    <a:pt x="1154" y="15417"/>
                    <a:pt x="1131" y="15499"/>
                  </a:cubicBezTo>
                  <a:cubicBezTo>
                    <a:pt x="1008" y="15956"/>
                    <a:pt x="880" y="16411"/>
                    <a:pt x="780" y="16875"/>
                  </a:cubicBezTo>
                  <a:cubicBezTo>
                    <a:pt x="770" y="16934"/>
                    <a:pt x="756" y="16992"/>
                    <a:pt x="745" y="17046"/>
                  </a:cubicBezTo>
                  <a:lnTo>
                    <a:pt x="717" y="17192"/>
                  </a:lnTo>
                  <a:cubicBezTo>
                    <a:pt x="698" y="17282"/>
                    <a:pt x="682" y="17374"/>
                    <a:pt x="663" y="17479"/>
                  </a:cubicBezTo>
                  <a:lnTo>
                    <a:pt x="636" y="17639"/>
                  </a:lnTo>
                  <a:cubicBezTo>
                    <a:pt x="625" y="17698"/>
                    <a:pt x="617" y="17755"/>
                    <a:pt x="608" y="17817"/>
                  </a:cubicBezTo>
                  <a:lnTo>
                    <a:pt x="584" y="17976"/>
                  </a:lnTo>
                  <a:lnTo>
                    <a:pt x="561" y="18151"/>
                  </a:lnTo>
                  <a:cubicBezTo>
                    <a:pt x="551" y="18227"/>
                    <a:pt x="543" y="18304"/>
                    <a:pt x="535" y="18374"/>
                  </a:cubicBezTo>
                  <a:cubicBezTo>
                    <a:pt x="524" y="18452"/>
                    <a:pt x="517" y="18529"/>
                    <a:pt x="511" y="18604"/>
                  </a:cubicBezTo>
                  <a:cubicBezTo>
                    <a:pt x="507" y="18664"/>
                    <a:pt x="501" y="18722"/>
                    <a:pt x="497" y="18773"/>
                  </a:cubicBezTo>
                  <a:cubicBezTo>
                    <a:pt x="493" y="18836"/>
                    <a:pt x="489" y="18897"/>
                    <a:pt x="486" y="18951"/>
                  </a:cubicBezTo>
                  <a:cubicBezTo>
                    <a:pt x="482" y="19006"/>
                    <a:pt x="481" y="19062"/>
                    <a:pt x="480" y="19116"/>
                  </a:cubicBezTo>
                  <a:lnTo>
                    <a:pt x="480" y="19140"/>
                  </a:lnTo>
                  <a:cubicBezTo>
                    <a:pt x="476" y="19218"/>
                    <a:pt x="474" y="19298"/>
                    <a:pt x="474" y="19391"/>
                  </a:cubicBezTo>
                  <a:lnTo>
                    <a:pt x="474" y="19399"/>
                  </a:lnTo>
                  <a:cubicBezTo>
                    <a:pt x="462" y="19636"/>
                    <a:pt x="457" y="19862"/>
                    <a:pt x="459" y="20079"/>
                  </a:cubicBezTo>
                  <a:lnTo>
                    <a:pt x="459" y="20119"/>
                  </a:lnTo>
                  <a:cubicBezTo>
                    <a:pt x="476" y="20775"/>
                    <a:pt x="597" y="21334"/>
                    <a:pt x="832" y="21826"/>
                  </a:cubicBezTo>
                  <a:cubicBezTo>
                    <a:pt x="1149" y="22513"/>
                    <a:pt x="1711" y="23066"/>
                    <a:pt x="2395" y="23366"/>
                  </a:cubicBezTo>
                  <a:cubicBezTo>
                    <a:pt x="2861" y="24581"/>
                    <a:pt x="3725" y="26197"/>
                    <a:pt x="5185" y="26921"/>
                  </a:cubicBezTo>
                  <a:cubicBezTo>
                    <a:pt x="5729" y="27200"/>
                    <a:pt x="6314" y="27349"/>
                    <a:pt x="6878" y="27349"/>
                  </a:cubicBezTo>
                  <a:cubicBezTo>
                    <a:pt x="6936" y="27349"/>
                    <a:pt x="6993" y="27346"/>
                    <a:pt x="7049" y="27343"/>
                  </a:cubicBezTo>
                  <a:cubicBezTo>
                    <a:pt x="7296" y="27331"/>
                    <a:pt x="7563" y="27289"/>
                    <a:pt x="7825" y="27211"/>
                  </a:cubicBezTo>
                  <a:cubicBezTo>
                    <a:pt x="8035" y="27349"/>
                    <a:pt x="8272" y="27486"/>
                    <a:pt x="8529" y="27615"/>
                  </a:cubicBezTo>
                  <a:cubicBezTo>
                    <a:pt x="8497" y="27632"/>
                    <a:pt x="8463" y="27648"/>
                    <a:pt x="8427" y="27670"/>
                  </a:cubicBezTo>
                  <a:cubicBezTo>
                    <a:pt x="8386" y="27693"/>
                    <a:pt x="8344" y="27716"/>
                    <a:pt x="8300" y="27741"/>
                  </a:cubicBezTo>
                  <a:cubicBezTo>
                    <a:pt x="8272" y="27757"/>
                    <a:pt x="8122" y="27852"/>
                    <a:pt x="8122" y="27852"/>
                  </a:cubicBezTo>
                  <a:cubicBezTo>
                    <a:pt x="8061" y="27892"/>
                    <a:pt x="7998" y="27932"/>
                    <a:pt x="7941" y="27972"/>
                  </a:cubicBezTo>
                  <a:cubicBezTo>
                    <a:pt x="7902" y="27999"/>
                    <a:pt x="7863" y="28027"/>
                    <a:pt x="7809" y="28066"/>
                  </a:cubicBezTo>
                  <a:cubicBezTo>
                    <a:pt x="7745" y="28114"/>
                    <a:pt x="7683" y="28161"/>
                    <a:pt x="7627" y="28205"/>
                  </a:cubicBezTo>
                  <a:cubicBezTo>
                    <a:pt x="7606" y="28222"/>
                    <a:pt x="7586" y="28239"/>
                    <a:pt x="7565" y="28255"/>
                  </a:cubicBezTo>
                  <a:cubicBezTo>
                    <a:pt x="7526" y="28286"/>
                    <a:pt x="7489" y="28320"/>
                    <a:pt x="7451" y="28350"/>
                  </a:cubicBezTo>
                  <a:cubicBezTo>
                    <a:pt x="7377" y="28414"/>
                    <a:pt x="7306" y="28479"/>
                    <a:pt x="7233" y="28547"/>
                  </a:cubicBezTo>
                  <a:cubicBezTo>
                    <a:pt x="7191" y="28586"/>
                    <a:pt x="7148" y="28626"/>
                    <a:pt x="7107" y="28667"/>
                  </a:cubicBezTo>
                  <a:cubicBezTo>
                    <a:pt x="5493" y="30280"/>
                    <a:pt x="5010" y="32729"/>
                    <a:pt x="4578" y="34860"/>
                  </a:cubicBezTo>
                  <a:cubicBezTo>
                    <a:pt x="4374" y="35869"/>
                    <a:pt x="5143" y="35904"/>
                    <a:pt x="5896" y="36220"/>
                  </a:cubicBezTo>
                  <a:cubicBezTo>
                    <a:pt x="7428" y="36862"/>
                    <a:pt x="9019" y="37388"/>
                    <a:pt x="10671" y="37613"/>
                  </a:cubicBezTo>
                  <a:cubicBezTo>
                    <a:pt x="12380" y="37845"/>
                    <a:pt x="14105" y="37961"/>
                    <a:pt x="15830" y="37961"/>
                  </a:cubicBezTo>
                  <a:cubicBezTo>
                    <a:pt x="16479" y="37961"/>
                    <a:pt x="17127" y="37944"/>
                    <a:pt x="17775" y="37912"/>
                  </a:cubicBezTo>
                  <a:cubicBezTo>
                    <a:pt x="18590" y="37870"/>
                    <a:pt x="19399" y="37812"/>
                    <a:pt x="20206" y="37731"/>
                  </a:cubicBezTo>
                  <a:cubicBezTo>
                    <a:pt x="21445" y="37607"/>
                    <a:pt x="22674" y="37425"/>
                    <a:pt x="23894" y="37164"/>
                  </a:cubicBezTo>
                  <a:cubicBezTo>
                    <a:pt x="24766" y="36946"/>
                    <a:pt x="25637" y="36724"/>
                    <a:pt x="26507" y="36495"/>
                  </a:cubicBezTo>
                  <a:cubicBezTo>
                    <a:pt x="27681" y="36185"/>
                    <a:pt x="28442" y="35937"/>
                    <a:pt x="28430" y="34548"/>
                  </a:cubicBezTo>
                  <a:cubicBezTo>
                    <a:pt x="28416" y="33058"/>
                    <a:pt x="27823" y="31482"/>
                    <a:pt x="27155" y="30164"/>
                  </a:cubicBezTo>
                  <a:lnTo>
                    <a:pt x="27131" y="30114"/>
                  </a:lnTo>
                  <a:cubicBezTo>
                    <a:pt x="27071" y="29998"/>
                    <a:pt x="27011" y="29890"/>
                    <a:pt x="26953" y="29793"/>
                  </a:cubicBezTo>
                  <a:lnTo>
                    <a:pt x="26912" y="29726"/>
                  </a:lnTo>
                  <a:cubicBezTo>
                    <a:pt x="26834" y="29596"/>
                    <a:pt x="26762" y="29490"/>
                    <a:pt x="26692" y="29392"/>
                  </a:cubicBezTo>
                  <a:cubicBezTo>
                    <a:pt x="26601" y="29266"/>
                    <a:pt x="26505" y="29144"/>
                    <a:pt x="26397" y="29020"/>
                  </a:cubicBezTo>
                  <a:lnTo>
                    <a:pt x="26240" y="28846"/>
                  </a:lnTo>
                  <a:cubicBezTo>
                    <a:pt x="26196" y="28799"/>
                    <a:pt x="26154" y="28752"/>
                    <a:pt x="26112" y="28710"/>
                  </a:cubicBezTo>
                  <a:cubicBezTo>
                    <a:pt x="26069" y="28667"/>
                    <a:pt x="26026" y="28626"/>
                    <a:pt x="25981" y="28586"/>
                  </a:cubicBezTo>
                  <a:lnTo>
                    <a:pt x="25964" y="28570"/>
                  </a:lnTo>
                  <a:cubicBezTo>
                    <a:pt x="25931" y="28537"/>
                    <a:pt x="25898" y="28508"/>
                    <a:pt x="25863" y="28475"/>
                  </a:cubicBezTo>
                  <a:cubicBezTo>
                    <a:pt x="25748" y="28373"/>
                    <a:pt x="25637" y="28281"/>
                    <a:pt x="25535" y="28201"/>
                  </a:cubicBezTo>
                  <a:lnTo>
                    <a:pt x="25502" y="28174"/>
                  </a:lnTo>
                  <a:cubicBezTo>
                    <a:pt x="25938" y="27992"/>
                    <a:pt x="26402" y="27722"/>
                    <a:pt x="26877" y="27335"/>
                  </a:cubicBezTo>
                  <a:cubicBezTo>
                    <a:pt x="26923" y="27342"/>
                    <a:pt x="26969" y="27346"/>
                    <a:pt x="27013" y="27350"/>
                  </a:cubicBezTo>
                  <a:lnTo>
                    <a:pt x="27050" y="27353"/>
                  </a:lnTo>
                  <a:cubicBezTo>
                    <a:pt x="27139" y="27362"/>
                    <a:pt x="27232" y="27365"/>
                    <a:pt x="27326" y="27365"/>
                  </a:cubicBezTo>
                  <a:cubicBezTo>
                    <a:pt x="27560" y="27365"/>
                    <a:pt x="27796" y="27339"/>
                    <a:pt x="28034" y="27292"/>
                  </a:cubicBezTo>
                  <a:lnTo>
                    <a:pt x="28064" y="27285"/>
                  </a:lnTo>
                  <a:cubicBezTo>
                    <a:pt x="28405" y="27214"/>
                    <a:pt x="28740" y="27090"/>
                    <a:pt x="29062" y="26918"/>
                  </a:cubicBezTo>
                  <a:lnTo>
                    <a:pt x="29089" y="26904"/>
                  </a:lnTo>
                  <a:cubicBezTo>
                    <a:pt x="29149" y="26870"/>
                    <a:pt x="29208" y="26837"/>
                    <a:pt x="29265" y="26802"/>
                  </a:cubicBezTo>
                  <a:lnTo>
                    <a:pt x="29479" y="26697"/>
                  </a:lnTo>
                  <a:lnTo>
                    <a:pt x="29602" y="26574"/>
                  </a:lnTo>
                  <a:cubicBezTo>
                    <a:pt x="30007" y="26276"/>
                    <a:pt x="30389" y="25889"/>
                    <a:pt x="30739" y="25428"/>
                  </a:cubicBezTo>
                  <a:cubicBezTo>
                    <a:pt x="31599" y="24293"/>
                    <a:pt x="31712" y="23000"/>
                    <a:pt x="31404" y="21854"/>
                  </a:cubicBezTo>
                  <a:cubicBezTo>
                    <a:pt x="31782" y="21418"/>
                    <a:pt x="32071" y="20926"/>
                    <a:pt x="32265" y="20384"/>
                  </a:cubicBezTo>
                  <a:cubicBezTo>
                    <a:pt x="32716" y="19128"/>
                    <a:pt x="32622" y="17752"/>
                    <a:pt x="31990" y="16280"/>
                  </a:cubicBezTo>
                  <a:cubicBezTo>
                    <a:pt x="31949" y="15943"/>
                    <a:pt x="31823" y="15577"/>
                    <a:pt x="31570" y="15189"/>
                  </a:cubicBezTo>
                  <a:cubicBezTo>
                    <a:pt x="31526" y="15121"/>
                    <a:pt x="31472" y="15042"/>
                    <a:pt x="31411" y="14954"/>
                  </a:cubicBezTo>
                  <a:cubicBezTo>
                    <a:pt x="31632" y="14526"/>
                    <a:pt x="31825" y="14019"/>
                    <a:pt x="31940" y="13432"/>
                  </a:cubicBezTo>
                  <a:cubicBezTo>
                    <a:pt x="32544" y="10312"/>
                    <a:pt x="30662" y="7163"/>
                    <a:pt x="26343" y="4063"/>
                  </a:cubicBezTo>
                  <a:cubicBezTo>
                    <a:pt x="26093" y="3251"/>
                    <a:pt x="25492" y="2434"/>
                    <a:pt x="24419" y="1813"/>
                  </a:cubicBezTo>
                  <a:cubicBezTo>
                    <a:pt x="23546" y="1309"/>
                    <a:pt x="20581" y="0"/>
                    <a:pt x="173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0770;p75"/>
            <p:cNvSpPr/>
            <p:nvPr/>
          </p:nvSpPr>
          <p:spPr>
            <a:xfrm>
              <a:off x="2596599" y="3983980"/>
              <a:ext cx="631737" cy="344315"/>
            </a:xfrm>
            <a:custGeom>
              <a:avLst/>
              <a:gdLst/>
              <a:ahLst/>
              <a:cxnLst/>
              <a:rect l="l" t="t" r="r" b="b"/>
              <a:pathLst>
                <a:path w="19465" h="10609" extrusionOk="0">
                  <a:moveTo>
                    <a:pt x="9728" y="0"/>
                  </a:moveTo>
                  <a:lnTo>
                    <a:pt x="9728" y="15"/>
                  </a:lnTo>
                  <a:cubicBezTo>
                    <a:pt x="9354" y="95"/>
                    <a:pt x="7611" y="467"/>
                    <a:pt x="7468" y="606"/>
                  </a:cubicBezTo>
                  <a:cubicBezTo>
                    <a:pt x="7468" y="606"/>
                    <a:pt x="7638" y="2979"/>
                    <a:pt x="7238" y="3440"/>
                  </a:cubicBezTo>
                  <a:cubicBezTo>
                    <a:pt x="6834" y="3903"/>
                    <a:pt x="3203" y="2841"/>
                    <a:pt x="1350" y="5388"/>
                  </a:cubicBezTo>
                  <a:cubicBezTo>
                    <a:pt x="855" y="6069"/>
                    <a:pt x="394" y="7471"/>
                    <a:pt x="0" y="9179"/>
                  </a:cubicBezTo>
                  <a:cubicBezTo>
                    <a:pt x="1381" y="9944"/>
                    <a:pt x="3068" y="10207"/>
                    <a:pt x="4607" y="10385"/>
                  </a:cubicBezTo>
                  <a:cubicBezTo>
                    <a:pt x="6085" y="10555"/>
                    <a:pt x="7573" y="10609"/>
                    <a:pt x="9060" y="10609"/>
                  </a:cubicBezTo>
                  <a:cubicBezTo>
                    <a:pt x="9307" y="10609"/>
                    <a:pt x="9554" y="10607"/>
                    <a:pt x="9801" y="10605"/>
                  </a:cubicBezTo>
                  <a:cubicBezTo>
                    <a:pt x="13095" y="10571"/>
                    <a:pt x="16512" y="10294"/>
                    <a:pt x="19465" y="8898"/>
                  </a:cubicBezTo>
                  <a:cubicBezTo>
                    <a:pt x="19085" y="7317"/>
                    <a:pt x="18649" y="6030"/>
                    <a:pt x="18179" y="5387"/>
                  </a:cubicBezTo>
                  <a:cubicBezTo>
                    <a:pt x="16328" y="2840"/>
                    <a:pt x="12265" y="3843"/>
                    <a:pt x="11863" y="3381"/>
                  </a:cubicBezTo>
                  <a:cubicBezTo>
                    <a:pt x="11460" y="2919"/>
                    <a:pt x="11593" y="490"/>
                    <a:pt x="11593" y="490"/>
                  </a:cubicBezTo>
                  <a:cubicBezTo>
                    <a:pt x="11449" y="351"/>
                    <a:pt x="10177" y="95"/>
                    <a:pt x="9802" y="15"/>
                  </a:cubicBezTo>
                  <a:lnTo>
                    <a:pt x="9802" y="0"/>
                  </a:lnTo>
                  <a:cubicBezTo>
                    <a:pt x="9802" y="0"/>
                    <a:pt x="9787" y="4"/>
                    <a:pt x="9766" y="8"/>
                  </a:cubicBezTo>
                  <a:cubicBezTo>
                    <a:pt x="9743" y="4"/>
                    <a:pt x="9728" y="0"/>
                    <a:pt x="9728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0771;p75"/>
            <p:cNvSpPr/>
            <p:nvPr/>
          </p:nvSpPr>
          <p:spPr>
            <a:xfrm>
              <a:off x="2596534" y="4112087"/>
              <a:ext cx="539889" cy="216702"/>
            </a:xfrm>
            <a:custGeom>
              <a:avLst/>
              <a:gdLst/>
              <a:ahLst/>
              <a:cxnLst/>
              <a:rect l="l" t="t" r="r" b="b"/>
              <a:pathLst>
                <a:path w="16635" h="6677" extrusionOk="0">
                  <a:moveTo>
                    <a:pt x="4609" y="6438"/>
                  </a:moveTo>
                  <a:cubicBezTo>
                    <a:pt x="6332" y="6636"/>
                    <a:pt x="8069" y="6677"/>
                    <a:pt x="9803" y="6658"/>
                  </a:cubicBezTo>
                  <a:cubicBezTo>
                    <a:pt x="12085" y="6635"/>
                    <a:pt x="14428" y="6494"/>
                    <a:pt x="16634" y="5947"/>
                  </a:cubicBezTo>
                  <a:cubicBezTo>
                    <a:pt x="15981" y="5616"/>
                    <a:pt x="15031" y="5205"/>
                    <a:pt x="14739" y="5450"/>
                  </a:cubicBezTo>
                  <a:cubicBezTo>
                    <a:pt x="14276" y="5838"/>
                    <a:pt x="5405" y="5682"/>
                    <a:pt x="5405" y="5682"/>
                  </a:cubicBezTo>
                  <a:cubicBezTo>
                    <a:pt x="5405" y="5682"/>
                    <a:pt x="4544" y="1181"/>
                    <a:pt x="3317" y="0"/>
                  </a:cubicBezTo>
                  <a:cubicBezTo>
                    <a:pt x="2592" y="255"/>
                    <a:pt x="1896" y="692"/>
                    <a:pt x="1351" y="1440"/>
                  </a:cubicBezTo>
                  <a:cubicBezTo>
                    <a:pt x="855" y="2121"/>
                    <a:pt x="395" y="3521"/>
                    <a:pt x="1" y="5230"/>
                  </a:cubicBezTo>
                  <a:cubicBezTo>
                    <a:pt x="1383" y="5997"/>
                    <a:pt x="3071" y="6260"/>
                    <a:pt x="4609" y="6438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0772;p75"/>
            <p:cNvSpPr/>
            <p:nvPr/>
          </p:nvSpPr>
          <p:spPr>
            <a:xfrm>
              <a:off x="2941681" y="4174923"/>
              <a:ext cx="1006" cy="1947"/>
            </a:xfrm>
            <a:custGeom>
              <a:avLst/>
              <a:gdLst/>
              <a:ahLst/>
              <a:cxnLst/>
              <a:rect l="l" t="t" r="r" b="b"/>
              <a:pathLst>
                <a:path w="31" h="60" extrusionOk="0">
                  <a:moveTo>
                    <a:pt x="31" y="0"/>
                  </a:moveTo>
                  <a:cubicBezTo>
                    <a:pt x="8" y="38"/>
                    <a:pt x="1" y="60"/>
                    <a:pt x="1" y="60"/>
                  </a:cubicBezTo>
                  <a:cubicBezTo>
                    <a:pt x="1" y="60"/>
                    <a:pt x="12" y="38"/>
                    <a:pt x="31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0773;p75"/>
            <p:cNvSpPr/>
            <p:nvPr/>
          </p:nvSpPr>
          <p:spPr>
            <a:xfrm>
              <a:off x="2656450" y="3983915"/>
              <a:ext cx="548035" cy="270285"/>
            </a:xfrm>
            <a:custGeom>
              <a:avLst/>
              <a:gdLst/>
              <a:ahLst/>
              <a:cxnLst/>
              <a:rect l="l" t="t" r="r" b="b"/>
              <a:pathLst>
                <a:path w="16886" h="8328" extrusionOk="0">
                  <a:moveTo>
                    <a:pt x="7884" y="1"/>
                  </a:moveTo>
                  <a:lnTo>
                    <a:pt x="7884" y="16"/>
                  </a:lnTo>
                  <a:cubicBezTo>
                    <a:pt x="7510" y="95"/>
                    <a:pt x="5767" y="468"/>
                    <a:pt x="5624" y="607"/>
                  </a:cubicBezTo>
                  <a:cubicBezTo>
                    <a:pt x="5624" y="607"/>
                    <a:pt x="5794" y="2978"/>
                    <a:pt x="5394" y="3441"/>
                  </a:cubicBezTo>
                  <a:cubicBezTo>
                    <a:pt x="5028" y="3860"/>
                    <a:pt x="1993" y="3024"/>
                    <a:pt x="53" y="4779"/>
                  </a:cubicBezTo>
                  <a:cubicBezTo>
                    <a:pt x="0" y="5727"/>
                    <a:pt x="267" y="6619"/>
                    <a:pt x="1228" y="7258"/>
                  </a:cubicBezTo>
                  <a:cubicBezTo>
                    <a:pt x="2503" y="8109"/>
                    <a:pt x="4000" y="8293"/>
                    <a:pt x="5061" y="8293"/>
                  </a:cubicBezTo>
                  <a:cubicBezTo>
                    <a:pt x="5877" y="8293"/>
                    <a:pt x="6435" y="8184"/>
                    <a:pt x="6435" y="8184"/>
                  </a:cubicBezTo>
                  <a:cubicBezTo>
                    <a:pt x="6262" y="8184"/>
                    <a:pt x="3889" y="6332"/>
                    <a:pt x="3949" y="5060"/>
                  </a:cubicBezTo>
                  <a:cubicBezTo>
                    <a:pt x="3964" y="4726"/>
                    <a:pt x="4185" y="4603"/>
                    <a:pt x="4504" y="4603"/>
                  </a:cubicBezTo>
                  <a:cubicBezTo>
                    <a:pt x="5402" y="4603"/>
                    <a:pt x="7073" y="5580"/>
                    <a:pt x="7073" y="5580"/>
                  </a:cubicBezTo>
                  <a:cubicBezTo>
                    <a:pt x="7073" y="5580"/>
                    <a:pt x="6494" y="4250"/>
                    <a:pt x="6378" y="3381"/>
                  </a:cubicBezTo>
                  <a:cubicBezTo>
                    <a:pt x="6262" y="2513"/>
                    <a:pt x="6378" y="1357"/>
                    <a:pt x="6378" y="1357"/>
                  </a:cubicBezTo>
                  <a:cubicBezTo>
                    <a:pt x="6378" y="1357"/>
                    <a:pt x="7210" y="1793"/>
                    <a:pt x="7845" y="1793"/>
                  </a:cubicBezTo>
                  <a:cubicBezTo>
                    <a:pt x="7940" y="1793"/>
                    <a:pt x="8030" y="1784"/>
                    <a:pt x="8113" y="1761"/>
                  </a:cubicBezTo>
                  <a:cubicBezTo>
                    <a:pt x="8749" y="1587"/>
                    <a:pt x="9213" y="1471"/>
                    <a:pt x="9213" y="1471"/>
                  </a:cubicBezTo>
                  <a:cubicBezTo>
                    <a:pt x="9213" y="1471"/>
                    <a:pt x="9271" y="3727"/>
                    <a:pt x="9329" y="4247"/>
                  </a:cubicBezTo>
                  <a:cubicBezTo>
                    <a:pt x="9380" y="4699"/>
                    <a:pt x="8941" y="5642"/>
                    <a:pt x="8823" y="5884"/>
                  </a:cubicBezTo>
                  <a:cubicBezTo>
                    <a:pt x="8908" y="5738"/>
                    <a:pt x="9221" y="5351"/>
                    <a:pt x="10270" y="5041"/>
                  </a:cubicBezTo>
                  <a:cubicBezTo>
                    <a:pt x="10360" y="5014"/>
                    <a:pt x="10438" y="5002"/>
                    <a:pt x="10507" y="5002"/>
                  </a:cubicBezTo>
                  <a:cubicBezTo>
                    <a:pt x="11447" y="5002"/>
                    <a:pt x="10497" y="7318"/>
                    <a:pt x="8341" y="8125"/>
                  </a:cubicBezTo>
                  <a:cubicBezTo>
                    <a:pt x="7959" y="8268"/>
                    <a:pt x="7930" y="8328"/>
                    <a:pt x="8148" y="8328"/>
                  </a:cubicBezTo>
                  <a:cubicBezTo>
                    <a:pt x="9250" y="8328"/>
                    <a:pt x="16673" y="6794"/>
                    <a:pt x="16673" y="6794"/>
                  </a:cubicBezTo>
                  <a:lnTo>
                    <a:pt x="16886" y="6456"/>
                  </a:lnTo>
                  <a:cubicBezTo>
                    <a:pt x="16708" y="6011"/>
                    <a:pt x="16524" y="5646"/>
                    <a:pt x="16337" y="5386"/>
                  </a:cubicBezTo>
                  <a:cubicBezTo>
                    <a:pt x="14486" y="2840"/>
                    <a:pt x="10424" y="3844"/>
                    <a:pt x="10021" y="3381"/>
                  </a:cubicBezTo>
                  <a:cubicBezTo>
                    <a:pt x="9617" y="2920"/>
                    <a:pt x="9748" y="489"/>
                    <a:pt x="9748" y="489"/>
                  </a:cubicBezTo>
                  <a:cubicBezTo>
                    <a:pt x="9605" y="352"/>
                    <a:pt x="8332" y="95"/>
                    <a:pt x="7958" y="16"/>
                  </a:cubicBezTo>
                  <a:lnTo>
                    <a:pt x="7958" y="1"/>
                  </a:lnTo>
                  <a:cubicBezTo>
                    <a:pt x="7958" y="1"/>
                    <a:pt x="7943" y="3"/>
                    <a:pt x="7922" y="9"/>
                  </a:cubicBezTo>
                  <a:cubicBezTo>
                    <a:pt x="7899" y="3"/>
                    <a:pt x="7884" y="1"/>
                    <a:pt x="788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0774;p75"/>
            <p:cNvSpPr/>
            <p:nvPr/>
          </p:nvSpPr>
          <p:spPr>
            <a:xfrm>
              <a:off x="2596534" y="4098909"/>
              <a:ext cx="631801" cy="229392"/>
            </a:xfrm>
            <a:custGeom>
              <a:avLst/>
              <a:gdLst/>
              <a:ahLst/>
              <a:cxnLst/>
              <a:rect l="l" t="t" r="r" b="b"/>
              <a:pathLst>
                <a:path w="19467" h="7068" extrusionOk="0">
                  <a:moveTo>
                    <a:pt x="13299" y="0"/>
                  </a:moveTo>
                  <a:lnTo>
                    <a:pt x="13299" y="0"/>
                  </a:lnTo>
                  <a:cubicBezTo>
                    <a:pt x="14121" y="1344"/>
                    <a:pt x="14079" y="3771"/>
                    <a:pt x="10534" y="4236"/>
                  </a:cubicBezTo>
                  <a:cubicBezTo>
                    <a:pt x="10135" y="4289"/>
                    <a:pt x="9757" y="4313"/>
                    <a:pt x="9400" y="4313"/>
                  </a:cubicBezTo>
                  <a:cubicBezTo>
                    <a:pt x="5921" y="4313"/>
                    <a:pt x="4420" y="1966"/>
                    <a:pt x="5462" y="52"/>
                  </a:cubicBezTo>
                  <a:lnTo>
                    <a:pt x="5462" y="52"/>
                  </a:lnTo>
                  <a:cubicBezTo>
                    <a:pt x="4158" y="95"/>
                    <a:pt x="2444" y="342"/>
                    <a:pt x="1351" y="1843"/>
                  </a:cubicBezTo>
                  <a:cubicBezTo>
                    <a:pt x="855" y="2524"/>
                    <a:pt x="395" y="3926"/>
                    <a:pt x="1" y="5634"/>
                  </a:cubicBezTo>
                  <a:cubicBezTo>
                    <a:pt x="1383" y="6403"/>
                    <a:pt x="3071" y="6666"/>
                    <a:pt x="4609" y="6844"/>
                  </a:cubicBezTo>
                  <a:cubicBezTo>
                    <a:pt x="6087" y="7014"/>
                    <a:pt x="7575" y="7068"/>
                    <a:pt x="9062" y="7068"/>
                  </a:cubicBezTo>
                  <a:cubicBezTo>
                    <a:pt x="9309" y="7068"/>
                    <a:pt x="9556" y="7066"/>
                    <a:pt x="9803" y="7064"/>
                  </a:cubicBezTo>
                  <a:cubicBezTo>
                    <a:pt x="13097" y="7030"/>
                    <a:pt x="16514" y="6753"/>
                    <a:pt x="19467" y="5357"/>
                  </a:cubicBezTo>
                  <a:cubicBezTo>
                    <a:pt x="19087" y="3776"/>
                    <a:pt x="18651" y="2489"/>
                    <a:pt x="18181" y="1846"/>
                  </a:cubicBezTo>
                  <a:cubicBezTo>
                    <a:pt x="16955" y="159"/>
                    <a:pt x="14760" y="29"/>
                    <a:pt x="13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0775;p75"/>
            <p:cNvSpPr/>
            <p:nvPr/>
          </p:nvSpPr>
          <p:spPr>
            <a:xfrm>
              <a:off x="3159207" y="4131561"/>
              <a:ext cx="69162" cy="161691"/>
            </a:xfrm>
            <a:custGeom>
              <a:avLst/>
              <a:gdLst/>
              <a:ahLst/>
              <a:cxnLst/>
              <a:rect l="l" t="t" r="r" b="b"/>
              <a:pathLst>
                <a:path w="2131" h="4982" extrusionOk="0">
                  <a:moveTo>
                    <a:pt x="1" y="1"/>
                  </a:moveTo>
                  <a:cubicBezTo>
                    <a:pt x="1281" y="1663"/>
                    <a:pt x="1094" y="4158"/>
                    <a:pt x="557" y="4981"/>
                  </a:cubicBezTo>
                  <a:cubicBezTo>
                    <a:pt x="1094" y="4802"/>
                    <a:pt x="1617" y="4593"/>
                    <a:pt x="2131" y="4351"/>
                  </a:cubicBezTo>
                  <a:cubicBezTo>
                    <a:pt x="1751" y="2770"/>
                    <a:pt x="1315" y="1483"/>
                    <a:pt x="845" y="838"/>
                  </a:cubicBezTo>
                  <a:cubicBezTo>
                    <a:pt x="598" y="500"/>
                    <a:pt x="311" y="227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0776;p75"/>
            <p:cNvSpPr/>
            <p:nvPr/>
          </p:nvSpPr>
          <p:spPr>
            <a:xfrm>
              <a:off x="3092410" y="4232631"/>
              <a:ext cx="62898" cy="74939"/>
            </a:xfrm>
            <a:custGeom>
              <a:avLst/>
              <a:gdLst/>
              <a:ahLst/>
              <a:cxnLst/>
              <a:rect l="l" t="t" r="r" b="b"/>
              <a:pathLst>
                <a:path w="1938" h="2309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55" y="1293"/>
                    <a:pt x="1034" y="2308"/>
                  </a:cubicBezTo>
                  <a:cubicBezTo>
                    <a:pt x="1337" y="2238"/>
                    <a:pt x="1639" y="2161"/>
                    <a:pt x="1937" y="2075"/>
                  </a:cubicBezTo>
                  <a:cubicBezTo>
                    <a:pt x="1086" y="171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0777;p75"/>
            <p:cNvSpPr/>
            <p:nvPr/>
          </p:nvSpPr>
          <p:spPr>
            <a:xfrm>
              <a:off x="2596534" y="4153761"/>
              <a:ext cx="105349" cy="157472"/>
            </a:xfrm>
            <a:custGeom>
              <a:avLst/>
              <a:gdLst/>
              <a:ahLst/>
              <a:cxnLst/>
              <a:rect l="l" t="t" r="r" b="b"/>
              <a:pathLst>
                <a:path w="3246" h="4852" extrusionOk="0">
                  <a:moveTo>
                    <a:pt x="1473" y="1"/>
                  </a:moveTo>
                  <a:cubicBezTo>
                    <a:pt x="1432" y="51"/>
                    <a:pt x="1389" y="99"/>
                    <a:pt x="1351" y="153"/>
                  </a:cubicBezTo>
                  <a:cubicBezTo>
                    <a:pt x="855" y="834"/>
                    <a:pt x="395" y="2236"/>
                    <a:pt x="1" y="3944"/>
                  </a:cubicBezTo>
                  <a:cubicBezTo>
                    <a:pt x="799" y="4389"/>
                    <a:pt x="1700" y="4664"/>
                    <a:pt x="2618" y="4852"/>
                  </a:cubicBezTo>
                  <a:cubicBezTo>
                    <a:pt x="3017" y="4027"/>
                    <a:pt x="3245" y="3122"/>
                    <a:pt x="3245" y="3122"/>
                  </a:cubicBezTo>
                  <a:lnTo>
                    <a:pt x="3245" y="3122"/>
                  </a:lnTo>
                  <a:cubicBezTo>
                    <a:pt x="3245" y="3122"/>
                    <a:pt x="2250" y="3586"/>
                    <a:pt x="1541" y="3586"/>
                  </a:cubicBezTo>
                  <a:cubicBezTo>
                    <a:pt x="1313" y="3586"/>
                    <a:pt x="1115" y="3538"/>
                    <a:pt x="988" y="3412"/>
                  </a:cubicBezTo>
                  <a:cubicBezTo>
                    <a:pt x="642" y="3066"/>
                    <a:pt x="1116" y="1204"/>
                    <a:pt x="147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0778;p75"/>
            <p:cNvSpPr/>
            <p:nvPr/>
          </p:nvSpPr>
          <p:spPr>
            <a:xfrm>
              <a:off x="2785725" y="4120720"/>
              <a:ext cx="114177" cy="62476"/>
            </a:xfrm>
            <a:custGeom>
              <a:avLst/>
              <a:gdLst/>
              <a:ahLst/>
              <a:cxnLst/>
              <a:rect l="l" t="t" r="r" b="b"/>
              <a:pathLst>
                <a:path w="3518" h="1925" extrusionOk="0">
                  <a:moveTo>
                    <a:pt x="16" y="1"/>
                  </a:moveTo>
                  <a:cubicBezTo>
                    <a:pt x="13" y="1"/>
                    <a:pt x="11" y="1"/>
                    <a:pt x="10" y="3"/>
                  </a:cubicBezTo>
                  <a:cubicBezTo>
                    <a:pt x="1" y="15"/>
                    <a:pt x="90" y="111"/>
                    <a:pt x="253" y="220"/>
                  </a:cubicBezTo>
                  <a:cubicBezTo>
                    <a:pt x="415" y="333"/>
                    <a:pt x="654" y="448"/>
                    <a:pt x="897" y="538"/>
                  </a:cubicBezTo>
                  <a:cubicBezTo>
                    <a:pt x="1139" y="631"/>
                    <a:pt x="1385" y="706"/>
                    <a:pt x="1567" y="764"/>
                  </a:cubicBezTo>
                  <a:cubicBezTo>
                    <a:pt x="1749" y="822"/>
                    <a:pt x="1869" y="861"/>
                    <a:pt x="1869" y="861"/>
                  </a:cubicBezTo>
                  <a:cubicBezTo>
                    <a:pt x="1869" y="861"/>
                    <a:pt x="1992" y="892"/>
                    <a:pt x="2169" y="953"/>
                  </a:cubicBezTo>
                  <a:cubicBezTo>
                    <a:pt x="2348" y="1011"/>
                    <a:pt x="2580" y="1105"/>
                    <a:pt x="2793" y="1232"/>
                  </a:cubicBezTo>
                  <a:cubicBezTo>
                    <a:pt x="3008" y="1357"/>
                    <a:pt x="3194" y="1522"/>
                    <a:pt x="3311" y="1669"/>
                  </a:cubicBezTo>
                  <a:cubicBezTo>
                    <a:pt x="3425" y="1809"/>
                    <a:pt x="3483" y="1924"/>
                    <a:pt x="3502" y="1924"/>
                  </a:cubicBezTo>
                  <a:cubicBezTo>
                    <a:pt x="3503" y="1924"/>
                    <a:pt x="3504" y="1924"/>
                    <a:pt x="3504" y="1924"/>
                  </a:cubicBezTo>
                  <a:cubicBezTo>
                    <a:pt x="3518" y="1918"/>
                    <a:pt x="3493" y="1788"/>
                    <a:pt x="3390" y="1614"/>
                  </a:cubicBezTo>
                  <a:cubicBezTo>
                    <a:pt x="3294" y="1438"/>
                    <a:pt x="3109" y="1236"/>
                    <a:pt x="2890" y="1081"/>
                  </a:cubicBezTo>
                  <a:cubicBezTo>
                    <a:pt x="2675" y="923"/>
                    <a:pt x="2436" y="805"/>
                    <a:pt x="2252" y="730"/>
                  </a:cubicBezTo>
                  <a:cubicBezTo>
                    <a:pt x="2067" y="653"/>
                    <a:pt x="1943" y="614"/>
                    <a:pt x="1943" y="614"/>
                  </a:cubicBezTo>
                  <a:cubicBezTo>
                    <a:pt x="1943" y="614"/>
                    <a:pt x="1447" y="488"/>
                    <a:pt x="952" y="366"/>
                  </a:cubicBezTo>
                  <a:cubicBezTo>
                    <a:pt x="709" y="298"/>
                    <a:pt x="473" y="213"/>
                    <a:pt x="303" y="132"/>
                  </a:cubicBezTo>
                  <a:cubicBezTo>
                    <a:pt x="148" y="63"/>
                    <a:pt x="44" y="1"/>
                    <a:pt x="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0779;p75"/>
            <p:cNvSpPr/>
            <p:nvPr/>
          </p:nvSpPr>
          <p:spPr>
            <a:xfrm>
              <a:off x="2938403" y="4121305"/>
              <a:ext cx="94249" cy="64391"/>
            </a:xfrm>
            <a:custGeom>
              <a:avLst/>
              <a:gdLst/>
              <a:ahLst/>
              <a:cxnLst/>
              <a:rect l="l" t="t" r="r" b="b"/>
              <a:pathLst>
                <a:path w="2904" h="1984" extrusionOk="0">
                  <a:moveTo>
                    <a:pt x="2877" y="0"/>
                  </a:moveTo>
                  <a:cubicBezTo>
                    <a:pt x="2810" y="0"/>
                    <a:pt x="2434" y="188"/>
                    <a:pt x="2055" y="356"/>
                  </a:cubicBezTo>
                  <a:cubicBezTo>
                    <a:pt x="1852" y="448"/>
                    <a:pt x="1645" y="531"/>
                    <a:pt x="1489" y="586"/>
                  </a:cubicBezTo>
                  <a:cubicBezTo>
                    <a:pt x="1332" y="644"/>
                    <a:pt x="1227" y="674"/>
                    <a:pt x="1227" y="674"/>
                  </a:cubicBezTo>
                  <a:cubicBezTo>
                    <a:pt x="1227" y="674"/>
                    <a:pt x="1126" y="711"/>
                    <a:pt x="963" y="775"/>
                  </a:cubicBezTo>
                  <a:cubicBezTo>
                    <a:pt x="795" y="839"/>
                    <a:pt x="578" y="980"/>
                    <a:pt x="430" y="1165"/>
                  </a:cubicBezTo>
                  <a:cubicBezTo>
                    <a:pt x="276" y="1347"/>
                    <a:pt x="169" y="1555"/>
                    <a:pt x="102" y="1710"/>
                  </a:cubicBezTo>
                  <a:cubicBezTo>
                    <a:pt x="35" y="1867"/>
                    <a:pt x="1" y="1975"/>
                    <a:pt x="17" y="1983"/>
                  </a:cubicBezTo>
                  <a:cubicBezTo>
                    <a:pt x="18" y="1983"/>
                    <a:pt x="19" y="1984"/>
                    <a:pt x="20" y="1984"/>
                  </a:cubicBezTo>
                  <a:cubicBezTo>
                    <a:pt x="66" y="1984"/>
                    <a:pt x="269" y="1582"/>
                    <a:pt x="565" y="1291"/>
                  </a:cubicBezTo>
                  <a:cubicBezTo>
                    <a:pt x="716" y="1138"/>
                    <a:pt x="895" y="1045"/>
                    <a:pt x="1046" y="1001"/>
                  </a:cubicBezTo>
                  <a:cubicBezTo>
                    <a:pt x="1205" y="953"/>
                    <a:pt x="1312" y="921"/>
                    <a:pt x="1312" y="921"/>
                  </a:cubicBezTo>
                  <a:cubicBezTo>
                    <a:pt x="1312" y="921"/>
                    <a:pt x="1420" y="881"/>
                    <a:pt x="1578" y="809"/>
                  </a:cubicBezTo>
                  <a:cubicBezTo>
                    <a:pt x="1737" y="740"/>
                    <a:pt x="1941" y="636"/>
                    <a:pt x="2138" y="522"/>
                  </a:cubicBezTo>
                  <a:cubicBezTo>
                    <a:pt x="2533" y="292"/>
                    <a:pt x="2904" y="32"/>
                    <a:pt x="2886" y="4"/>
                  </a:cubicBezTo>
                  <a:cubicBezTo>
                    <a:pt x="2885" y="1"/>
                    <a:pt x="2882" y="0"/>
                    <a:pt x="28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0780;p75"/>
            <p:cNvSpPr/>
            <p:nvPr/>
          </p:nvSpPr>
          <p:spPr>
            <a:xfrm>
              <a:off x="2640384" y="4124388"/>
              <a:ext cx="89478" cy="114858"/>
            </a:xfrm>
            <a:custGeom>
              <a:avLst/>
              <a:gdLst/>
              <a:ahLst/>
              <a:cxnLst/>
              <a:rect l="l" t="t" r="r" b="b"/>
              <a:pathLst>
                <a:path w="2757" h="3539" extrusionOk="0">
                  <a:moveTo>
                    <a:pt x="2170" y="1"/>
                  </a:moveTo>
                  <a:cubicBezTo>
                    <a:pt x="1570" y="1"/>
                    <a:pt x="986" y="700"/>
                    <a:pt x="711" y="1150"/>
                  </a:cubicBezTo>
                  <a:cubicBezTo>
                    <a:pt x="337" y="1760"/>
                    <a:pt x="0" y="2709"/>
                    <a:pt x="227" y="3417"/>
                  </a:cubicBezTo>
                  <a:cubicBezTo>
                    <a:pt x="249" y="3481"/>
                    <a:pt x="320" y="3538"/>
                    <a:pt x="390" y="3538"/>
                  </a:cubicBezTo>
                  <a:cubicBezTo>
                    <a:pt x="417" y="3538"/>
                    <a:pt x="443" y="3530"/>
                    <a:pt x="467" y="3512"/>
                  </a:cubicBezTo>
                  <a:cubicBezTo>
                    <a:pt x="984" y="3122"/>
                    <a:pt x="1172" y="2465"/>
                    <a:pt x="1533" y="1947"/>
                  </a:cubicBezTo>
                  <a:cubicBezTo>
                    <a:pt x="1713" y="1685"/>
                    <a:pt x="1901" y="1420"/>
                    <a:pt x="2137" y="1205"/>
                  </a:cubicBezTo>
                  <a:cubicBezTo>
                    <a:pt x="2384" y="980"/>
                    <a:pt x="2616" y="848"/>
                    <a:pt x="2704" y="508"/>
                  </a:cubicBezTo>
                  <a:cubicBezTo>
                    <a:pt x="2756" y="299"/>
                    <a:pt x="2633" y="127"/>
                    <a:pt x="2445" y="53"/>
                  </a:cubicBezTo>
                  <a:cubicBezTo>
                    <a:pt x="2353" y="17"/>
                    <a:pt x="2261" y="1"/>
                    <a:pt x="21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0781;p75"/>
            <p:cNvSpPr/>
            <p:nvPr/>
          </p:nvSpPr>
          <p:spPr>
            <a:xfrm>
              <a:off x="2740286" y="4126692"/>
              <a:ext cx="18207" cy="14085"/>
            </a:xfrm>
            <a:custGeom>
              <a:avLst/>
              <a:gdLst/>
              <a:ahLst/>
              <a:cxnLst/>
              <a:rect l="l" t="t" r="r" b="b"/>
              <a:pathLst>
                <a:path w="561" h="434" extrusionOk="0">
                  <a:moveTo>
                    <a:pt x="280" y="1"/>
                  </a:moveTo>
                  <a:cubicBezTo>
                    <a:pt x="1" y="1"/>
                    <a:pt x="1" y="434"/>
                    <a:pt x="281" y="434"/>
                  </a:cubicBezTo>
                  <a:cubicBezTo>
                    <a:pt x="560" y="434"/>
                    <a:pt x="560" y="1"/>
                    <a:pt x="281" y="1"/>
                  </a:cubicBezTo>
                  <a:cubicBezTo>
                    <a:pt x="281" y="1"/>
                    <a:pt x="280" y="1"/>
                    <a:pt x="28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0782;p75"/>
            <p:cNvSpPr/>
            <p:nvPr/>
          </p:nvSpPr>
          <p:spPr>
            <a:xfrm>
              <a:off x="3056675" y="4121240"/>
              <a:ext cx="110185" cy="76789"/>
            </a:xfrm>
            <a:custGeom>
              <a:avLst/>
              <a:gdLst/>
              <a:ahLst/>
              <a:cxnLst/>
              <a:rect l="l" t="t" r="r" b="b"/>
              <a:pathLst>
                <a:path w="3395" h="2366" extrusionOk="0">
                  <a:moveTo>
                    <a:pt x="398" y="0"/>
                  </a:moveTo>
                  <a:cubicBezTo>
                    <a:pt x="84" y="0"/>
                    <a:pt x="1" y="527"/>
                    <a:pt x="328" y="575"/>
                  </a:cubicBezTo>
                  <a:cubicBezTo>
                    <a:pt x="883" y="657"/>
                    <a:pt x="1395" y="876"/>
                    <a:pt x="1811" y="1260"/>
                  </a:cubicBezTo>
                  <a:cubicBezTo>
                    <a:pt x="2167" y="1591"/>
                    <a:pt x="2337" y="2118"/>
                    <a:pt x="2790" y="2333"/>
                  </a:cubicBezTo>
                  <a:cubicBezTo>
                    <a:pt x="2837" y="2355"/>
                    <a:pt x="2887" y="2366"/>
                    <a:pt x="2935" y="2366"/>
                  </a:cubicBezTo>
                  <a:cubicBezTo>
                    <a:pt x="3055" y="2366"/>
                    <a:pt x="3166" y="2298"/>
                    <a:pt x="3206" y="2164"/>
                  </a:cubicBezTo>
                  <a:cubicBezTo>
                    <a:pt x="3395" y="1508"/>
                    <a:pt x="2774" y="973"/>
                    <a:pt x="2296" y="632"/>
                  </a:cubicBezTo>
                  <a:cubicBezTo>
                    <a:pt x="1738" y="231"/>
                    <a:pt x="1089" y="25"/>
                    <a:pt x="407" y="0"/>
                  </a:cubicBezTo>
                  <a:cubicBezTo>
                    <a:pt x="404" y="0"/>
                    <a:pt x="401" y="0"/>
                    <a:pt x="39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0783;p75"/>
            <p:cNvSpPr/>
            <p:nvPr/>
          </p:nvSpPr>
          <p:spPr>
            <a:xfrm>
              <a:off x="3160700" y="4210301"/>
              <a:ext cx="19830" cy="21453"/>
            </a:xfrm>
            <a:custGeom>
              <a:avLst/>
              <a:gdLst/>
              <a:ahLst/>
              <a:cxnLst/>
              <a:rect l="l" t="t" r="r" b="b"/>
              <a:pathLst>
                <a:path w="611" h="661" extrusionOk="0">
                  <a:moveTo>
                    <a:pt x="214" y="0"/>
                  </a:moveTo>
                  <a:cubicBezTo>
                    <a:pt x="105" y="0"/>
                    <a:pt x="1" y="116"/>
                    <a:pt x="25" y="238"/>
                  </a:cubicBezTo>
                  <a:cubicBezTo>
                    <a:pt x="64" y="426"/>
                    <a:pt x="140" y="637"/>
                    <a:pt x="358" y="660"/>
                  </a:cubicBezTo>
                  <a:cubicBezTo>
                    <a:pt x="362" y="660"/>
                    <a:pt x="366" y="661"/>
                    <a:pt x="370" y="661"/>
                  </a:cubicBezTo>
                  <a:cubicBezTo>
                    <a:pt x="421" y="661"/>
                    <a:pt x="472" y="620"/>
                    <a:pt x="497" y="579"/>
                  </a:cubicBezTo>
                  <a:cubicBezTo>
                    <a:pt x="610" y="393"/>
                    <a:pt x="454" y="192"/>
                    <a:pt x="333" y="57"/>
                  </a:cubicBezTo>
                  <a:cubicBezTo>
                    <a:pt x="297" y="17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0784;p75"/>
            <p:cNvSpPr/>
            <p:nvPr/>
          </p:nvSpPr>
          <p:spPr>
            <a:xfrm>
              <a:off x="2791892" y="4230424"/>
              <a:ext cx="110769" cy="40017"/>
            </a:xfrm>
            <a:custGeom>
              <a:avLst/>
              <a:gdLst/>
              <a:ahLst/>
              <a:cxnLst/>
              <a:rect l="l" t="t" r="r" b="b"/>
              <a:pathLst>
                <a:path w="3413" h="1233" extrusionOk="0">
                  <a:moveTo>
                    <a:pt x="16" y="1"/>
                  </a:moveTo>
                  <a:cubicBezTo>
                    <a:pt x="8" y="1"/>
                    <a:pt x="1" y="14"/>
                    <a:pt x="8" y="21"/>
                  </a:cubicBezTo>
                  <a:cubicBezTo>
                    <a:pt x="675" y="709"/>
                    <a:pt x="1540" y="1232"/>
                    <a:pt x="2480" y="1232"/>
                  </a:cubicBezTo>
                  <a:cubicBezTo>
                    <a:pt x="2738" y="1232"/>
                    <a:pt x="3002" y="1193"/>
                    <a:pt x="3268" y="1107"/>
                  </a:cubicBezTo>
                  <a:cubicBezTo>
                    <a:pt x="3413" y="1061"/>
                    <a:pt x="3380" y="861"/>
                    <a:pt x="3233" y="851"/>
                  </a:cubicBezTo>
                  <a:cubicBezTo>
                    <a:pt x="2114" y="763"/>
                    <a:pt x="979" y="658"/>
                    <a:pt x="21" y="2"/>
                  </a:cubicBezTo>
                  <a:cubicBezTo>
                    <a:pt x="20" y="1"/>
                    <a:pt x="18" y="1"/>
                    <a:pt x="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0785;p75"/>
            <p:cNvSpPr/>
            <p:nvPr/>
          </p:nvSpPr>
          <p:spPr>
            <a:xfrm>
              <a:off x="2680695" y="4230879"/>
              <a:ext cx="28495" cy="80586"/>
            </a:xfrm>
            <a:custGeom>
              <a:avLst/>
              <a:gdLst/>
              <a:ahLst/>
              <a:cxnLst/>
              <a:rect l="l" t="t" r="r" b="b"/>
              <a:pathLst>
                <a:path w="878" h="2483" extrusionOk="0">
                  <a:moveTo>
                    <a:pt x="839" y="0"/>
                  </a:moveTo>
                  <a:cubicBezTo>
                    <a:pt x="796" y="0"/>
                    <a:pt x="600" y="257"/>
                    <a:pt x="444" y="543"/>
                  </a:cubicBezTo>
                  <a:cubicBezTo>
                    <a:pt x="281" y="838"/>
                    <a:pt x="162" y="1159"/>
                    <a:pt x="162" y="1159"/>
                  </a:cubicBezTo>
                  <a:cubicBezTo>
                    <a:pt x="162" y="1159"/>
                    <a:pt x="73" y="1487"/>
                    <a:pt x="34" y="1823"/>
                  </a:cubicBezTo>
                  <a:cubicBezTo>
                    <a:pt x="1" y="2111"/>
                    <a:pt x="5" y="2397"/>
                    <a:pt x="32" y="2476"/>
                  </a:cubicBezTo>
                  <a:cubicBezTo>
                    <a:pt x="41" y="2477"/>
                    <a:pt x="52" y="2481"/>
                    <a:pt x="61" y="2482"/>
                  </a:cubicBezTo>
                  <a:cubicBezTo>
                    <a:pt x="100" y="2415"/>
                    <a:pt x="154" y="2134"/>
                    <a:pt x="230" y="1862"/>
                  </a:cubicBezTo>
                  <a:cubicBezTo>
                    <a:pt x="316" y="1546"/>
                    <a:pt x="431" y="1245"/>
                    <a:pt x="431" y="1245"/>
                  </a:cubicBezTo>
                  <a:cubicBezTo>
                    <a:pt x="431" y="1245"/>
                    <a:pt x="513" y="934"/>
                    <a:pt x="625" y="628"/>
                  </a:cubicBezTo>
                  <a:cubicBezTo>
                    <a:pt x="734" y="320"/>
                    <a:pt x="877" y="23"/>
                    <a:pt x="844" y="2"/>
                  </a:cubicBezTo>
                  <a:cubicBezTo>
                    <a:pt x="842" y="1"/>
                    <a:pt x="841" y="0"/>
                    <a:pt x="83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0786;p75"/>
            <p:cNvSpPr/>
            <p:nvPr/>
          </p:nvSpPr>
          <p:spPr>
            <a:xfrm>
              <a:off x="3096987" y="4235195"/>
              <a:ext cx="34532" cy="72018"/>
            </a:xfrm>
            <a:custGeom>
              <a:avLst/>
              <a:gdLst/>
              <a:ahLst/>
              <a:cxnLst/>
              <a:rect l="l" t="t" r="r" b="b"/>
              <a:pathLst>
                <a:path w="1064" h="2219" extrusionOk="0">
                  <a:moveTo>
                    <a:pt x="36" y="0"/>
                  </a:moveTo>
                  <a:cubicBezTo>
                    <a:pt x="34" y="0"/>
                    <a:pt x="32" y="1"/>
                    <a:pt x="31" y="2"/>
                  </a:cubicBezTo>
                  <a:cubicBezTo>
                    <a:pt x="1" y="26"/>
                    <a:pt x="194" y="320"/>
                    <a:pt x="345" y="632"/>
                  </a:cubicBezTo>
                  <a:cubicBezTo>
                    <a:pt x="496" y="944"/>
                    <a:pt x="604" y="1267"/>
                    <a:pt x="604" y="1267"/>
                  </a:cubicBezTo>
                  <a:cubicBezTo>
                    <a:pt x="604" y="1267"/>
                    <a:pt x="744" y="1580"/>
                    <a:pt x="840" y="1912"/>
                  </a:cubicBezTo>
                  <a:cubicBezTo>
                    <a:pt x="872" y="2016"/>
                    <a:pt x="899" y="2123"/>
                    <a:pt x="921" y="2219"/>
                  </a:cubicBezTo>
                  <a:cubicBezTo>
                    <a:pt x="968" y="2208"/>
                    <a:pt x="1017" y="2197"/>
                    <a:pt x="1064" y="2188"/>
                  </a:cubicBezTo>
                  <a:cubicBezTo>
                    <a:pt x="1060" y="2088"/>
                    <a:pt x="1050" y="1980"/>
                    <a:pt x="1034" y="1871"/>
                  </a:cubicBezTo>
                  <a:cubicBezTo>
                    <a:pt x="983" y="1510"/>
                    <a:pt x="866" y="1165"/>
                    <a:pt x="866" y="1165"/>
                  </a:cubicBezTo>
                  <a:cubicBezTo>
                    <a:pt x="866" y="1165"/>
                    <a:pt x="720" y="830"/>
                    <a:pt x="516" y="531"/>
                  </a:cubicBezTo>
                  <a:cubicBezTo>
                    <a:pt x="323" y="243"/>
                    <a:pt x="83" y="0"/>
                    <a:pt x="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0787;p75"/>
            <p:cNvSpPr/>
            <p:nvPr/>
          </p:nvSpPr>
          <p:spPr>
            <a:xfrm>
              <a:off x="2524967" y="3664475"/>
              <a:ext cx="169577" cy="157926"/>
            </a:xfrm>
            <a:custGeom>
              <a:avLst/>
              <a:gdLst/>
              <a:ahLst/>
              <a:cxnLst/>
              <a:rect l="l" t="t" r="r" b="b"/>
              <a:pathLst>
                <a:path w="5225" h="4866" extrusionOk="0">
                  <a:moveTo>
                    <a:pt x="2314" y="0"/>
                  </a:moveTo>
                  <a:cubicBezTo>
                    <a:pt x="2142" y="0"/>
                    <a:pt x="1950" y="37"/>
                    <a:pt x="1744" y="138"/>
                  </a:cubicBezTo>
                  <a:cubicBezTo>
                    <a:pt x="766" y="618"/>
                    <a:pt x="0" y="3127"/>
                    <a:pt x="2856" y="4622"/>
                  </a:cubicBezTo>
                  <a:cubicBezTo>
                    <a:pt x="3178" y="4791"/>
                    <a:pt x="3436" y="4865"/>
                    <a:pt x="3638" y="4865"/>
                  </a:cubicBezTo>
                  <a:cubicBezTo>
                    <a:pt x="5225" y="4865"/>
                    <a:pt x="3448" y="285"/>
                    <a:pt x="3114" y="285"/>
                  </a:cubicBezTo>
                  <a:cubicBezTo>
                    <a:pt x="3112" y="285"/>
                    <a:pt x="3111" y="285"/>
                    <a:pt x="3110" y="285"/>
                  </a:cubicBezTo>
                  <a:cubicBezTo>
                    <a:pt x="3110" y="285"/>
                    <a:pt x="2791" y="0"/>
                    <a:pt x="2314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0788;p75"/>
            <p:cNvSpPr/>
            <p:nvPr/>
          </p:nvSpPr>
          <p:spPr>
            <a:xfrm>
              <a:off x="2524967" y="3656588"/>
              <a:ext cx="185448" cy="206381"/>
            </a:xfrm>
            <a:custGeom>
              <a:avLst/>
              <a:gdLst/>
              <a:ahLst/>
              <a:cxnLst/>
              <a:rect l="l" t="t" r="r" b="b"/>
              <a:pathLst>
                <a:path w="5714" h="6359" extrusionOk="0">
                  <a:moveTo>
                    <a:pt x="3110" y="528"/>
                  </a:moveTo>
                  <a:cubicBezTo>
                    <a:pt x="3110" y="528"/>
                    <a:pt x="2520" y="1"/>
                    <a:pt x="1744" y="381"/>
                  </a:cubicBezTo>
                  <a:cubicBezTo>
                    <a:pt x="766" y="861"/>
                    <a:pt x="0" y="3370"/>
                    <a:pt x="2856" y="4865"/>
                  </a:cubicBezTo>
                  <a:cubicBezTo>
                    <a:pt x="5713" y="6358"/>
                    <a:pt x="3474" y="482"/>
                    <a:pt x="3110" y="52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0789;p75"/>
            <p:cNvSpPr/>
            <p:nvPr/>
          </p:nvSpPr>
          <p:spPr>
            <a:xfrm>
              <a:off x="2565149" y="3693427"/>
              <a:ext cx="66890" cy="111386"/>
            </a:xfrm>
            <a:custGeom>
              <a:avLst/>
              <a:gdLst/>
              <a:ahLst/>
              <a:cxnLst/>
              <a:rect l="l" t="t" r="r" b="b"/>
              <a:pathLst>
                <a:path w="2061" h="3432" extrusionOk="0">
                  <a:moveTo>
                    <a:pt x="1" y="903"/>
                  </a:moveTo>
                  <a:cubicBezTo>
                    <a:pt x="1" y="903"/>
                    <a:pt x="594" y="0"/>
                    <a:pt x="1327" y="599"/>
                  </a:cubicBezTo>
                  <a:cubicBezTo>
                    <a:pt x="2060" y="1197"/>
                    <a:pt x="1903" y="1781"/>
                    <a:pt x="1903" y="1781"/>
                  </a:cubicBezTo>
                  <a:cubicBezTo>
                    <a:pt x="1903" y="1781"/>
                    <a:pt x="1352" y="1719"/>
                    <a:pt x="1464" y="2137"/>
                  </a:cubicBezTo>
                  <a:cubicBezTo>
                    <a:pt x="1577" y="2555"/>
                    <a:pt x="1970" y="2867"/>
                    <a:pt x="1970" y="2867"/>
                  </a:cubicBezTo>
                  <a:cubicBezTo>
                    <a:pt x="1970" y="2867"/>
                    <a:pt x="425" y="3432"/>
                    <a:pt x="1" y="90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0790;p75"/>
            <p:cNvSpPr/>
            <p:nvPr/>
          </p:nvSpPr>
          <p:spPr>
            <a:xfrm>
              <a:off x="2544993" y="3665871"/>
              <a:ext cx="165326" cy="197099"/>
            </a:xfrm>
            <a:custGeom>
              <a:avLst/>
              <a:gdLst/>
              <a:ahLst/>
              <a:cxnLst/>
              <a:rect l="l" t="t" r="r" b="b"/>
              <a:pathLst>
                <a:path w="5094" h="6073" extrusionOk="0">
                  <a:moveTo>
                    <a:pt x="2493" y="242"/>
                  </a:moveTo>
                  <a:cubicBezTo>
                    <a:pt x="2493" y="242"/>
                    <a:pt x="2312" y="82"/>
                    <a:pt x="2020" y="1"/>
                  </a:cubicBezTo>
                  <a:cubicBezTo>
                    <a:pt x="2180" y="666"/>
                    <a:pt x="2043" y="2402"/>
                    <a:pt x="1049" y="2100"/>
                  </a:cubicBezTo>
                  <a:cubicBezTo>
                    <a:pt x="411" y="1908"/>
                    <a:pt x="362" y="1351"/>
                    <a:pt x="439" y="887"/>
                  </a:cubicBezTo>
                  <a:cubicBezTo>
                    <a:pt x="1" y="1877"/>
                    <a:pt x="167" y="3495"/>
                    <a:pt x="2238" y="4576"/>
                  </a:cubicBezTo>
                  <a:cubicBezTo>
                    <a:pt x="5093" y="6072"/>
                    <a:pt x="2857" y="196"/>
                    <a:pt x="2493" y="24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0791;p75"/>
            <p:cNvSpPr/>
            <p:nvPr/>
          </p:nvSpPr>
          <p:spPr>
            <a:xfrm>
              <a:off x="2575015" y="3675641"/>
              <a:ext cx="24049" cy="16260"/>
            </a:xfrm>
            <a:custGeom>
              <a:avLst/>
              <a:gdLst/>
              <a:ahLst/>
              <a:cxnLst/>
              <a:rect l="l" t="t" r="r" b="b"/>
              <a:pathLst>
                <a:path w="741" h="501" extrusionOk="0">
                  <a:moveTo>
                    <a:pt x="546" y="1"/>
                  </a:moveTo>
                  <a:cubicBezTo>
                    <a:pt x="469" y="1"/>
                    <a:pt x="373" y="28"/>
                    <a:pt x="279" y="83"/>
                  </a:cubicBezTo>
                  <a:cubicBezTo>
                    <a:pt x="101" y="184"/>
                    <a:pt x="0" y="342"/>
                    <a:pt x="51" y="435"/>
                  </a:cubicBezTo>
                  <a:cubicBezTo>
                    <a:pt x="75" y="479"/>
                    <a:pt x="128" y="500"/>
                    <a:pt x="197" y="500"/>
                  </a:cubicBezTo>
                  <a:cubicBezTo>
                    <a:pt x="273" y="500"/>
                    <a:pt x="369" y="473"/>
                    <a:pt x="463" y="419"/>
                  </a:cubicBezTo>
                  <a:cubicBezTo>
                    <a:pt x="639" y="317"/>
                    <a:pt x="741" y="158"/>
                    <a:pt x="691" y="65"/>
                  </a:cubicBezTo>
                  <a:cubicBezTo>
                    <a:pt x="667" y="22"/>
                    <a:pt x="614" y="1"/>
                    <a:pt x="546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0792;p75"/>
            <p:cNvSpPr/>
            <p:nvPr/>
          </p:nvSpPr>
          <p:spPr>
            <a:xfrm>
              <a:off x="2580598" y="3705436"/>
              <a:ext cx="56374" cy="77210"/>
            </a:xfrm>
            <a:custGeom>
              <a:avLst/>
              <a:gdLst/>
              <a:ahLst/>
              <a:cxnLst/>
              <a:rect l="l" t="t" r="r" b="b"/>
              <a:pathLst>
                <a:path w="1737" h="2379" extrusionOk="0">
                  <a:moveTo>
                    <a:pt x="396" y="0"/>
                  </a:moveTo>
                  <a:cubicBezTo>
                    <a:pt x="359" y="0"/>
                    <a:pt x="324" y="3"/>
                    <a:pt x="291" y="9"/>
                  </a:cubicBezTo>
                  <a:cubicBezTo>
                    <a:pt x="98" y="38"/>
                    <a:pt x="1" y="133"/>
                    <a:pt x="11" y="147"/>
                  </a:cubicBezTo>
                  <a:cubicBezTo>
                    <a:pt x="13" y="150"/>
                    <a:pt x="17" y="151"/>
                    <a:pt x="22" y="151"/>
                  </a:cubicBezTo>
                  <a:cubicBezTo>
                    <a:pt x="53" y="151"/>
                    <a:pt x="142" y="117"/>
                    <a:pt x="269" y="117"/>
                  </a:cubicBezTo>
                  <a:cubicBezTo>
                    <a:pt x="278" y="117"/>
                    <a:pt x="288" y="117"/>
                    <a:pt x="297" y="117"/>
                  </a:cubicBezTo>
                  <a:cubicBezTo>
                    <a:pt x="463" y="120"/>
                    <a:pt x="675" y="201"/>
                    <a:pt x="840" y="349"/>
                  </a:cubicBezTo>
                  <a:cubicBezTo>
                    <a:pt x="1008" y="495"/>
                    <a:pt x="1124" y="690"/>
                    <a:pt x="1200" y="846"/>
                  </a:cubicBezTo>
                  <a:cubicBezTo>
                    <a:pt x="1274" y="1001"/>
                    <a:pt x="1315" y="1111"/>
                    <a:pt x="1315" y="1111"/>
                  </a:cubicBezTo>
                  <a:cubicBezTo>
                    <a:pt x="1315" y="1111"/>
                    <a:pt x="1317" y="1121"/>
                    <a:pt x="1331" y="1150"/>
                  </a:cubicBezTo>
                  <a:cubicBezTo>
                    <a:pt x="1331" y="1150"/>
                    <a:pt x="1332" y="1150"/>
                    <a:pt x="1335" y="1154"/>
                  </a:cubicBezTo>
                  <a:cubicBezTo>
                    <a:pt x="1336" y="1156"/>
                    <a:pt x="1338" y="1157"/>
                    <a:pt x="1335" y="1161"/>
                  </a:cubicBezTo>
                  <a:cubicBezTo>
                    <a:pt x="1336" y="1161"/>
                    <a:pt x="1337" y="1161"/>
                    <a:pt x="1337" y="1161"/>
                  </a:cubicBezTo>
                  <a:lnTo>
                    <a:pt x="1337" y="1161"/>
                  </a:lnTo>
                  <a:cubicBezTo>
                    <a:pt x="1337" y="1161"/>
                    <a:pt x="1285" y="1171"/>
                    <a:pt x="1251" y="1183"/>
                  </a:cubicBezTo>
                  <a:cubicBezTo>
                    <a:pt x="1209" y="1196"/>
                    <a:pt x="1166" y="1215"/>
                    <a:pt x="1122" y="1242"/>
                  </a:cubicBezTo>
                  <a:cubicBezTo>
                    <a:pt x="941" y="1339"/>
                    <a:pt x="795" y="1608"/>
                    <a:pt x="891" y="1851"/>
                  </a:cubicBezTo>
                  <a:cubicBezTo>
                    <a:pt x="938" y="1965"/>
                    <a:pt x="1018" y="2035"/>
                    <a:pt x="1083" y="2095"/>
                  </a:cubicBezTo>
                  <a:cubicBezTo>
                    <a:pt x="1150" y="2150"/>
                    <a:pt x="1211" y="2203"/>
                    <a:pt x="1263" y="2249"/>
                  </a:cubicBezTo>
                  <a:cubicBezTo>
                    <a:pt x="1360" y="2328"/>
                    <a:pt x="1429" y="2378"/>
                    <a:pt x="1449" y="2378"/>
                  </a:cubicBezTo>
                  <a:cubicBezTo>
                    <a:pt x="1451" y="2378"/>
                    <a:pt x="1453" y="2378"/>
                    <a:pt x="1454" y="2377"/>
                  </a:cubicBezTo>
                  <a:cubicBezTo>
                    <a:pt x="1464" y="2365"/>
                    <a:pt x="1413" y="2289"/>
                    <a:pt x="1328" y="2186"/>
                  </a:cubicBezTo>
                  <a:cubicBezTo>
                    <a:pt x="1251" y="2076"/>
                    <a:pt x="1092" y="1934"/>
                    <a:pt x="1052" y="1795"/>
                  </a:cubicBezTo>
                  <a:cubicBezTo>
                    <a:pt x="1014" y="1654"/>
                    <a:pt x="1119" y="1496"/>
                    <a:pt x="1230" y="1453"/>
                  </a:cubicBezTo>
                  <a:cubicBezTo>
                    <a:pt x="1257" y="1439"/>
                    <a:pt x="1288" y="1431"/>
                    <a:pt x="1315" y="1424"/>
                  </a:cubicBezTo>
                  <a:cubicBezTo>
                    <a:pt x="1346" y="1418"/>
                    <a:pt x="1351" y="1414"/>
                    <a:pt x="1427" y="1412"/>
                  </a:cubicBezTo>
                  <a:cubicBezTo>
                    <a:pt x="1548" y="1419"/>
                    <a:pt x="1675" y="1445"/>
                    <a:pt x="1737" y="1451"/>
                  </a:cubicBezTo>
                  <a:cubicBezTo>
                    <a:pt x="1586" y="1063"/>
                    <a:pt x="1562" y="1001"/>
                    <a:pt x="1562" y="1001"/>
                  </a:cubicBezTo>
                  <a:cubicBezTo>
                    <a:pt x="1562" y="1001"/>
                    <a:pt x="1512" y="886"/>
                    <a:pt x="1417" y="720"/>
                  </a:cubicBezTo>
                  <a:cubicBezTo>
                    <a:pt x="1323" y="558"/>
                    <a:pt x="1169" y="341"/>
                    <a:pt x="954" y="193"/>
                  </a:cubicBezTo>
                  <a:cubicBezTo>
                    <a:pt x="782" y="66"/>
                    <a:pt x="571" y="0"/>
                    <a:pt x="39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0793;p75"/>
            <p:cNvSpPr/>
            <p:nvPr/>
          </p:nvSpPr>
          <p:spPr>
            <a:xfrm>
              <a:off x="3095039" y="3665254"/>
              <a:ext cx="169707" cy="157829"/>
            </a:xfrm>
            <a:custGeom>
              <a:avLst/>
              <a:gdLst/>
              <a:ahLst/>
              <a:cxnLst/>
              <a:rect l="l" t="t" r="r" b="b"/>
              <a:pathLst>
                <a:path w="5229" h="4863" extrusionOk="0">
                  <a:moveTo>
                    <a:pt x="2917" y="0"/>
                  </a:moveTo>
                  <a:cubicBezTo>
                    <a:pt x="2443" y="0"/>
                    <a:pt x="2128" y="283"/>
                    <a:pt x="2128" y="283"/>
                  </a:cubicBezTo>
                  <a:cubicBezTo>
                    <a:pt x="2126" y="282"/>
                    <a:pt x="2125" y="282"/>
                    <a:pt x="2123" y="282"/>
                  </a:cubicBezTo>
                  <a:cubicBezTo>
                    <a:pt x="1788" y="282"/>
                    <a:pt x="0" y="4862"/>
                    <a:pt x="1589" y="4862"/>
                  </a:cubicBezTo>
                  <a:cubicBezTo>
                    <a:pt x="1791" y="4862"/>
                    <a:pt x="2048" y="4788"/>
                    <a:pt x="2369" y="4621"/>
                  </a:cubicBezTo>
                  <a:cubicBezTo>
                    <a:pt x="5229" y="3136"/>
                    <a:pt x="4468" y="625"/>
                    <a:pt x="3491" y="141"/>
                  </a:cubicBezTo>
                  <a:cubicBezTo>
                    <a:pt x="3284" y="38"/>
                    <a:pt x="3090" y="0"/>
                    <a:pt x="291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0794;p75"/>
            <p:cNvSpPr/>
            <p:nvPr/>
          </p:nvSpPr>
          <p:spPr>
            <a:xfrm>
              <a:off x="3079136" y="3657335"/>
              <a:ext cx="185610" cy="206154"/>
            </a:xfrm>
            <a:custGeom>
              <a:avLst/>
              <a:gdLst/>
              <a:ahLst/>
              <a:cxnLst/>
              <a:rect l="l" t="t" r="r" b="b"/>
              <a:pathLst>
                <a:path w="5719" h="6352" extrusionOk="0">
                  <a:moveTo>
                    <a:pt x="2618" y="527"/>
                  </a:moveTo>
                  <a:cubicBezTo>
                    <a:pt x="2618" y="527"/>
                    <a:pt x="3206" y="1"/>
                    <a:pt x="3981" y="385"/>
                  </a:cubicBezTo>
                  <a:cubicBezTo>
                    <a:pt x="4958" y="869"/>
                    <a:pt x="5719" y="3380"/>
                    <a:pt x="2859" y="4865"/>
                  </a:cubicBezTo>
                  <a:cubicBezTo>
                    <a:pt x="1" y="6352"/>
                    <a:pt x="2253" y="481"/>
                    <a:pt x="2618" y="5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0795;p75"/>
            <p:cNvSpPr/>
            <p:nvPr/>
          </p:nvSpPr>
          <p:spPr>
            <a:xfrm>
              <a:off x="3157714" y="3694238"/>
              <a:ext cx="66890" cy="111386"/>
            </a:xfrm>
            <a:custGeom>
              <a:avLst/>
              <a:gdLst/>
              <a:ahLst/>
              <a:cxnLst/>
              <a:rect l="l" t="t" r="r" b="b"/>
              <a:pathLst>
                <a:path w="2061" h="3432" extrusionOk="0">
                  <a:moveTo>
                    <a:pt x="2061" y="905"/>
                  </a:moveTo>
                  <a:cubicBezTo>
                    <a:pt x="2061" y="905"/>
                    <a:pt x="1471" y="1"/>
                    <a:pt x="736" y="597"/>
                  </a:cubicBezTo>
                  <a:cubicBezTo>
                    <a:pt x="1" y="1193"/>
                    <a:pt x="157" y="1777"/>
                    <a:pt x="157" y="1777"/>
                  </a:cubicBezTo>
                  <a:cubicBezTo>
                    <a:pt x="157" y="1777"/>
                    <a:pt x="709" y="1717"/>
                    <a:pt x="595" y="2135"/>
                  </a:cubicBezTo>
                  <a:cubicBezTo>
                    <a:pt x="480" y="2553"/>
                    <a:pt x="87" y="2863"/>
                    <a:pt x="87" y="2863"/>
                  </a:cubicBezTo>
                  <a:cubicBezTo>
                    <a:pt x="87" y="2863"/>
                    <a:pt x="1631" y="3431"/>
                    <a:pt x="2061" y="905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0796;p75"/>
            <p:cNvSpPr/>
            <p:nvPr/>
          </p:nvSpPr>
          <p:spPr>
            <a:xfrm>
              <a:off x="3095039" y="3666650"/>
              <a:ext cx="149812" cy="156433"/>
            </a:xfrm>
            <a:custGeom>
              <a:avLst/>
              <a:gdLst/>
              <a:ahLst/>
              <a:cxnLst/>
              <a:rect l="l" t="t" r="r" b="b"/>
              <a:pathLst>
                <a:path w="4616" h="4820" extrusionOk="0">
                  <a:moveTo>
                    <a:pt x="2600" y="1"/>
                  </a:moveTo>
                  <a:cubicBezTo>
                    <a:pt x="2308" y="79"/>
                    <a:pt x="2128" y="240"/>
                    <a:pt x="2128" y="240"/>
                  </a:cubicBezTo>
                  <a:cubicBezTo>
                    <a:pt x="2126" y="239"/>
                    <a:pt x="2125" y="239"/>
                    <a:pt x="2123" y="239"/>
                  </a:cubicBezTo>
                  <a:cubicBezTo>
                    <a:pt x="1788" y="239"/>
                    <a:pt x="0" y="4819"/>
                    <a:pt x="1590" y="4819"/>
                  </a:cubicBezTo>
                  <a:cubicBezTo>
                    <a:pt x="1792" y="4819"/>
                    <a:pt x="2049" y="4745"/>
                    <a:pt x="2370" y="4578"/>
                  </a:cubicBezTo>
                  <a:cubicBezTo>
                    <a:pt x="4445" y="3499"/>
                    <a:pt x="4615" y="1884"/>
                    <a:pt x="4178" y="893"/>
                  </a:cubicBezTo>
                  <a:lnTo>
                    <a:pt x="4178" y="893"/>
                  </a:lnTo>
                  <a:cubicBezTo>
                    <a:pt x="4254" y="1357"/>
                    <a:pt x="4204" y="1912"/>
                    <a:pt x="3566" y="2103"/>
                  </a:cubicBezTo>
                  <a:cubicBezTo>
                    <a:pt x="3488" y="2126"/>
                    <a:pt x="3415" y="2137"/>
                    <a:pt x="3348" y="2137"/>
                  </a:cubicBezTo>
                  <a:cubicBezTo>
                    <a:pt x="2552" y="2137"/>
                    <a:pt x="2451" y="613"/>
                    <a:pt x="26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0797;p75"/>
            <p:cNvSpPr/>
            <p:nvPr/>
          </p:nvSpPr>
          <p:spPr>
            <a:xfrm>
              <a:off x="3190820" y="3676419"/>
              <a:ext cx="24082" cy="16325"/>
            </a:xfrm>
            <a:custGeom>
              <a:avLst/>
              <a:gdLst/>
              <a:ahLst/>
              <a:cxnLst/>
              <a:rect l="l" t="t" r="r" b="b"/>
              <a:pathLst>
                <a:path w="742" h="503" extrusionOk="0">
                  <a:moveTo>
                    <a:pt x="197" y="1"/>
                  </a:moveTo>
                  <a:cubicBezTo>
                    <a:pt x="129" y="1"/>
                    <a:pt x="77" y="22"/>
                    <a:pt x="52" y="65"/>
                  </a:cubicBezTo>
                  <a:cubicBezTo>
                    <a:pt x="1" y="159"/>
                    <a:pt x="102" y="316"/>
                    <a:pt x="280" y="419"/>
                  </a:cubicBezTo>
                  <a:cubicBezTo>
                    <a:pt x="374" y="474"/>
                    <a:pt x="471" y="503"/>
                    <a:pt x="548" y="503"/>
                  </a:cubicBezTo>
                  <a:cubicBezTo>
                    <a:pt x="615" y="503"/>
                    <a:pt x="667" y="481"/>
                    <a:pt x="690" y="438"/>
                  </a:cubicBezTo>
                  <a:cubicBezTo>
                    <a:pt x="741" y="345"/>
                    <a:pt x="640" y="187"/>
                    <a:pt x="464" y="84"/>
                  </a:cubicBezTo>
                  <a:cubicBezTo>
                    <a:pt x="370" y="29"/>
                    <a:pt x="274" y="1"/>
                    <a:pt x="197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0798;p75"/>
            <p:cNvSpPr/>
            <p:nvPr/>
          </p:nvSpPr>
          <p:spPr>
            <a:xfrm>
              <a:off x="3152748" y="3706085"/>
              <a:ext cx="56504" cy="77275"/>
            </a:xfrm>
            <a:custGeom>
              <a:avLst/>
              <a:gdLst/>
              <a:ahLst/>
              <a:cxnLst/>
              <a:rect l="l" t="t" r="r" b="b"/>
              <a:pathLst>
                <a:path w="1741" h="2381" extrusionOk="0">
                  <a:moveTo>
                    <a:pt x="1346" y="1"/>
                  </a:moveTo>
                  <a:cubicBezTo>
                    <a:pt x="1171" y="1"/>
                    <a:pt x="960" y="67"/>
                    <a:pt x="787" y="192"/>
                  </a:cubicBezTo>
                  <a:cubicBezTo>
                    <a:pt x="572" y="339"/>
                    <a:pt x="417" y="556"/>
                    <a:pt x="323" y="719"/>
                  </a:cubicBezTo>
                  <a:cubicBezTo>
                    <a:pt x="227" y="885"/>
                    <a:pt x="177" y="998"/>
                    <a:pt x="177" y="998"/>
                  </a:cubicBezTo>
                  <a:cubicBezTo>
                    <a:pt x="177" y="998"/>
                    <a:pt x="153" y="1060"/>
                    <a:pt x="0" y="1447"/>
                  </a:cubicBezTo>
                  <a:cubicBezTo>
                    <a:pt x="62" y="1441"/>
                    <a:pt x="189" y="1416"/>
                    <a:pt x="310" y="1410"/>
                  </a:cubicBezTo>
                  <a:cubicBezTo>
                    <a:pt x="386" y="1411"/>
                    <a:pt x="391" y="1416"/>
                    <a:pt x="424" y="1420"/>
                  </a:cubicBezTo>
                  <a:cubicBezTo>
                    <a:pt x="451" y="1427"/>
                    <a:pt x="479" y="1435"/>
                    <a:pt x="507" y="1450"/>
                  </a:cubicBezTo>
                  <a:cubicBezTo>
                    <a:pt x="619" y="1493"/>
                    <a:pt x="723" y="1650"/>
                    <a:pt x="685" y="1791"/>
                  </a:cubicBezTo>
                  <a:cubicBezTo>
                    <a:pt x="645" y="1932"/>
                    <a:pt x="483" y="2073"/>
                    <a:pt x="406" y="2181"/>
                  </a:cubicBezTo>
                  <a:cubicBezTo>
                    <a:pt x="323" y="2293"/>
                    <a:pt x="270" y="2367"/>
                    <a:pt x="282" y="2378"/>
                  </a:cubicBezTo>
                  <a:cubicBezTo>
                    <a:pt x="283" y="2379"/>
                    <a:pt x="285" y="2380"/>
                    <a:pt x="287" y="2380"/>
                  </a:cubicBezTo>
                  <a:cubicBezTo>
                    <a:pt x="309" y="2380"/>
                    <a:pt x="377" y="2329"/>
                    <a:pt x="472" y="2250"/>
                  </a:cubicBezTo>
                  <a:cubicBezTo>
                    <a:pt x="525" y="2207"/>
                    <a:pt x="586" y="2154"/>
                    <a:pt x="653" y="2096"/>
                  </a:cubicBezTo>
                  <a:cubicBezTo>
                    <a:pt x="719" y="2038"/>
                    <a:pt x="800" y="1967"/>
                    <a:pt x="847" y="1852"/>
                  </a:cubicBezTo>
                  <a:cubicBezTo>
                    <a:pt x="943" y="1609"/>
                    <a:pt x="799" y="1341"/>
                    <a:pt x="618" y="1242"/>
                  </a:cubicBezTo>
                  <a:cubicBezTo>
                    <a:pt x="574" y="1215"/>
                    <a:pt x="530" y="1197"/>
                    <a:pt x="489" y="1183"/>
                  </a:cubicBezTo>
                  <a:cubicBezTo>
                    <a:pt x="451" y="1170"/>
                    <a:pt x="390" y="1160"/>
                    <a:pt x="405" y="1160"/>
                  </a:cubicBezTo>
                  <a:cubicBezTo>
                    <a:pt x="402" y="1156"/>
                    <a:pt x="404" y="1155"/>
                    <a:pt x="405" y="1153"/>
                  </a:cubicBezTo>
                  <a:cubicBezTo>
                    <a:pt x="408" y="1149"/>
                    <a:pt x="409" y="1149"/>
                    <a:pt x="409" y="1149"/>
                  </a:cubicBezTo>
                  <a:cubicBezTo>
                    <a:pt x="422" y="1120"/>
                    <a:pt x="425" y="1110"/>
                    <a:pt x="425" y="1110"/>
                  </a:cubicBezTo>
                  <a:cubicBezTo>
                    <a:pt x="425" y="1110"/>
                    <a:pt x="466" y="1000"/>
                    <a:pt x="540" y="844"/>
                  </a:cubicBezTo>
                  <a:cubicBezTo>
                    <a:pt x="617" y="689"/>
                    <a:pt x="733" y="494"/>
                    <a:pt x="901" y="351"/>
                  </a:cubicBezTo>
                  <a:cubicBezTo>
                    <a:pt x="1066" y="202"/>
                    <a:pt x="1279" y="120"/>
                    <a:pt x="1444" y="119"/>
                  </a:cubicBezTo>
                  <a:cubicBezTo>
                    <a:pt x="1453" y="118"/>
                    <a:pt x="1462" y="118"/>
                    <a:pt x="1472" y="118"/>
                  </a:cubicBezTo>
                  <a:cubicBezTo>
                    <a:pt x="1600" y="118"/>
                    <a:pt x="1689" y="154"/>
                    <a:pt x="1718" y="154"/>
                  </a:cubicBezTo>
                  <a:cubicBezTo>
                    <a:pt x="1724" y="154"/>
                    <a:pt x="1727" y="152"/>
                    <a:pt x="1728" y="150"/>
                  </a:cubicBezTo>
                  <a:cubicBezTo>
                    <a:pt x="1740" y="136"/>
                    <a:pt x="1643" y="40"/>
                    <a:pt x="1450" y="9"/>
                  </a:cubicBezTo>
                  <a:cubicBezTo>
                    <a:pt x="1418" y="4"/>
                    <a:pt x="1383" y="1"/>
                    <a:pt x="134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0799;p75"/>
            <p:cNvSpPr/>
            <p:nvPr/>
          </p:nvSpPr>
          <p:spPr>
            <a:xfrm>
              <a:off x="2579008" y="3353312"/>
              <a:ext cx="606357" cy="674642"/>
            </a:xfrm>
            <a:custGeom>
              <a:avLst/>
              <a:gdLst/>
              <a:ahLst/>
              <a:cxnLst/>
              <a:rect l="l" t="t" r="r" b="b"/>
              <a:pathLst>
                <a:path w="18683" h="20787" extrusionOk="0">
                  <a:moveTo>
                    <a:pt x="9066" y="0"/>
                  </a:moveTo>
                  <a:cubicBezTo>
                    <a:pt x="4802" y="0"/>
                    <a:pt x="0" y="4225"/>
                    <a:pt x="904" y="8936"/>
                  </a:cubicBezTo>
                  <a:cubicBezTo>
                    <a:pt x="1071" y="9806"/>
                    <a:pt x="1353" y="10652"/>
                    <a:pt x="1449" y="11535"/>
                  </a:cubicBezTo>
                  <a:cubicBezTo>
                    <a:pt x="1521" y="12175"/>
                    <a:pt x="1561" y="12872"/>
                    <a:pt x="1633" y="13571"/>
                  </a:cubicBezTo>
                  <a:cubicBezTo>
                    <a:pt x="1778" y="14961"/>
                    <a:pt x="2056" y="16368"/>
                    <a:pt x="2965" y="17381"/>
                  </a:cubicBezTo>
                  <a:cubicBezTo>
                    <a:pt x="3778" y="18286"/>
                    <a:pt x="4493" y="18989"/>
                    <a:pt x="5625" y="19520"/>
                  </a:cubicBezTo>
                  <a:cubicBezTo>
                    <a:pt x="7005" y="20168"/>
                    <a:pt x="8511" y="20783"/>
                    <a:pt x="10059" y="20787"/>
                  </a:cubicBezTo>
                  <a:cubicBezTo>
                    <a:pt x="10060" y="20787"/>
                    <a:pt x="10061" y="20787"/>
                    <a:pt x="10062" y="20787"/>
                  </a:cubicBezTo>
                  <a:cubicBezTo>
                    <a:pt x="11657" y="20787"/>
                    <a:pt x="13390" y="19713"/>
                    <a:pt x="14751" y="18963"/>
                  </a:cubicBezTo>
                  <a:cubicBezTo>
                    <a:pt x="15635" y="18476"/>
                    <a:pt x="16564" y="18008"/>
                    <a:pt x="17061" y="17103"/>
                  </a:cubicBezTo>
                  <a:cubicBezTo>
                    <a:pt x="17522" y="16260"/>
                    <a:pt x="17715" y="15300"/>
                    <a:pt x="17897" y="14366"/>
                  </a:cubicBezTo>
                  <a:cubicBezTo>
                    <a:pt x="18023" y="13714"/>
                    <a:pt x="18121" y="13004"/>
                    <a:pt x="18124" y="12337"/>
                  </a:cubicBezTo>
                  <a:cubicBezTo>
                    <a:pt x="18128" y="11771"/>
                    <a:pt x="18153" y="11229"/>
                    <a:pt x="18225" y="10668"/>
                  </a:cubicBezTo>
                  <a:cubicBezTo>
                    <a:pt x="18391" y="9369"/>
                    <a:pt x="18682" y="8059"/>
                    <a:pt x="18528" y="6744"/>
                  </a:cubicBezTo>
                  <a:cubicBezTo>
                    <a:pt x="18372" y="5407"/>
                    <a:pt x="17545" y="4038"/>
                    <a:pt x="16665" y="3068"/>
                  </a:cubicBezTo>
                  <a:cubicBezTo>
                    <a:pt x="14805" y="1013"/>
                    <a:pt x="12010" y="139"/>
                    <a:pt x="9381" y="8"/>
                  </a:cubicBezTo>
                  <a:cubicBezTo>
                    <a:pt x="9276" y="3"/>
                    <a:pt x="9172" y="0"/>
                    <a:pt x="9066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0800;p75"/>
            <p:cNvSpPr/>
            <p:nvPr/>
          </p:nvSpPr>
          <p:spPr>
            <a:xfrm>
              <a:off x="2579008" y="3353312"/>
              <a:ext cx="606357" cy="674642"/>
            </a:xfrm>
            <a:custGeom>
              <a:avLst/>
              <a:gdLst/>
              <a:ahLst/>
              <a:cxnLst/>
              <a:rect l="l" t="t" r="r" b="b"/>
              <a:pathLst>
                <a:path w="18683" h="20787" extrusionOk="0">
                  <a:moveTo>
                    <a:pt x="9066" y="0"/>
                  </a:moveTo>
                  <a:cubicBezTo>
                    <a:pt x="4802" y="0"/>
                    <a:pt x="0" y="4225"/>
                    <a:pt x="904" y="8936"/>
                  </a:cubicBezTo>
                  <a:cubicBezTo>
                    <a:pt x="1071" y="9806"/>
                    <a:pt x="1353" y="10652"/>
                    <a:pt x="1449" y="11535"/>
                  </a:cubicBezTo>
                  <a:cubicBezTo>
                    <a:pt x="1521" y="12175"/>
                    <a:pt x="1561" y="12872"/>
                    <a:pt x="1633" y="13571"/>
                  </a:cubicBezTo>
                  <a:cubicBezTo>
                    <a:pt x="1778" y="14961"/>
                    <a:pt x="2056" y="16368"/>
                    <a:pt x="2965" y="17381"/>
                  </a:cubicBezTo>
                  <a:cubicBezTo>
                    <a:pt x="3778" y="18286"/>
                    <a:pt x="4493" y="18989"/>
                    <a:pt x="5625" y="19520"/>
                  </a:cubicBezTo>
                  <a:cubicBezTo>
                    <a:pt x="7005" y="20168"/>
                    <a:pt x="8511" y="20783"/>
                    <a:pt x="10059" y="20787"/>
                  </a:cubicBezTo>
                  <a:cubicBezTo>
                    <a:pt x="10060" y="20787"/>
                    <a:pt x="10062" y="20787"/>
                    <a:pt x="10063" y="20787"/>
                  </a:cubicBezTo>
                  <a:cubicBezTo>
                    <a:pt x="11658" y="20787"/>
                    <a:pt x="13468" y="19843"/>
                    <a:pt x="14828" y="19094"/>
                  </a:cubicBezTo>
                  <a:cubicBezTo>
                    <a:pt x="15712" y="18608"/>
                    <a:pt x="16564" y="18008"/>
                    <a:pt x="17061" y="17103"/>
                  </a:cubicBezTo>
                  <a:cubicBezTo>
                    <a:pt x="17522" y="16260"/>
                    <a:pt x="17715" y="15300"/>
                    <a:pt x="17897" y="14366"/>
                  </a:cubicBezTo>
                  <a:cubicBezTo>
                    <a:pt x="18023" y="13714"/>
                    <a:pt x="18121" y="13004"/>
                    <a:pt x="18124" y="12337"/>
                  </a:cubicBezTo>
                  <a:cubicBezTo>
                    <a:pt x="18128" y="11771"/>
                    <a:pt x="18153" y="11229"/>
                    <a:pt x="18225" y="10668"/>
                  </a:cubicBezTo>
                  <a:cubicBezTo>
                    <a:pt x="18391" y="9369"/>
                    <a:pt x="18682" y="8059"/>
                    <a:pt x="18528" y="6744"/>
                  </a:cubicBezTo>
                  <a:cubicBezTo>
                    <a:pt x="18372" y="5407"/>
                    <a:pt x="17545" y="4038"/>
                    <a:pt x="16665" y="3068"/>
                  </a:cubicBezTo>
                  <a:cubicBezTo>
                    <a:pt x="14805" y="1013"/>
                    <a:pt x="12010" y="139"/>
                    <a:pt x="9381" y="8"/>
                  </a:cubicBezTo>
                  <a:cubicBezTo>
                    <a:pt x="9276" y="3"/>
                    <a:pt x="9172" y="0"/>
                    <a:pt x="9066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0801;p75"/>
            <p:cNvSpPr/>
            <p:nvPr/>
          </p:nvSpPr>
          <p:spPr>
            <a:xfrm>
              <a:off x="2602409" y="3552207"/>
              <a:ext cx="550956" cy="475758"/>
            </a:xfrm>
            <a:custGeom>
              <a:avLst/>
              <a:gdLst/>
              <a:ahLst/>
              <a:cxnLst/>
              <a:rect l="l" t="t" r="r" b="b"/>
              <a:pathLst>
                <a:path w="16976" h="14659" extrusionOk="0">
                  <a:moveTo>
                    <a:pt x="301" y="1"/>
                  </a:moveTo>
                  <a:lnTo>
                    <a:pt x="301" y="1"/>
                  </a:lnTo>
                  <a:cubicBezTo>
                    <a:pt x="60" y="894"/>
                    <a:pt x="1" y="1842"/>
                    <a:pt x="187" y="2808"/>
                  </a:cubicBezTo>
                  <a:cubicBezTo>
                    <a:pt x="354" y="3678"/>
                    <a:pt x="635" y="4525"/>
                    <a:pt x="732" y="5409"/>
                  </a:cubicBezTo>
                  <a:cubicBezTo>
                    <a:pt x="800" y="6047"/>
                    <a:pt x="841" y="6742"/>
                    <a:pt x="914" y="7443"/>
                  </a:cubicBezTo>
                  <a:cubicBezTo>
                    <a:pt x="1058" y="8833"/>
                    <a:pt x="1337" y="10240"/>
                    <a:pt x="2245" y="11253"/>
                  </a:cubicBezTo>
                  <a:cubicBezTo>
                    <a:pt x="3059" y="12158"/>
                    <a:pt x="3774" y="12861"/>
                    <a:pt x="4907" y="13392"/>
                  </a:cubicBezTo>
                  <a:cubicBezTo>
                    <a:pt x="6286" y="14040"/>
                    <a:pt x="7792" y="14655"/>
                    <a:pt x="9340" y="14659"/>
                  </a:cubicBezTo>
                  <a:cubicBezTo>
                    <a:pt x="9341" y="14659"/>
                    <a:pt x="9342" y="14659"/>
                    <a:pt x="9343" y="14659"/>
                  </a:cubicBezTo>
                  <a:cubicBezTo>
                    <a:pt x="10940" y="14659"/>
                    <a:pt x="12748" y="13715"/>
                    <a:pt x="14108" y="12966"/>
                  </a:cubicBezTo>
                  <a:cubicBezTo>
                    <a:pt x="14992" y="12480"/>
                    <a:pt x="15846" y="11880"/>
                    <a:pt x="16341" y="10975"/>
                  </a:cubicBezTo>
                  <a:cubicBezTo>
                    <a:pt x="16645" y="10422"/>
                    <a:pt x="16829" y="9816"/>
                    <a:pt x="16975" y="9202"/>
                  </a:cubicBezTo>
                  <a:lnTo>
                    <a:pt x="16975" y="9202"/>
                  </a:lnTo>
                  <a:cubicBezTo>
                    <a:pt x="16840" y="9722"/>
                    <a:pt x="16669" y="10227"/>
                    <a:pt x="16410" y="10696"/>
                  </a:cubicBezTo>
                  <a:cubicBezTo>
                    <a:pt x="15915" y="11602"/>
                    <a:pt x="15061" y="12202"/>
                    <a:pt x="14177" y="12688"/>
                  </a:cubicBezTo>
                  <a:cubicBezTo>
                    <a:pt x="12816" y="13436"/>
                    <a:pt x="11007" y="14381"/>
                    <a:pt x="9412" y="14381"/>
                  </a:cubicBezTo>
                  <a:cubicBezTo>
                    <a:pt x="9411" y="14381"/>
                    <a:pt x="9410" y="14381"/>
                    <a:pt x="9408" y="14381"/>
                  </a:cubicBezTo>
                  <a:cubicBezTo>
                    <a:pt x="7861" y="14378"/>
                    <a:pt x="6354" y="13762"/>
                    <a:pt x="4976" y="13114"/>
                  </a:cubicBezTo>
                  <a:cubicBezTo>
                    <a:pt x="3842" y="12583"/>
                    <a:pt x="3128" y="11880"/>
                    <a:pt x="2315" y="10975"/>
                  </a:cubicBezTo>
                  <a:cubicBezTo>
                    <a:pt x="1406" y="9960"/>
                    <a:pt x="1128" y="8555"/>
                    <a:pt x="983" y="7165"/>
                  </a:cubicBezTo>
                  <a:cubicBezTo>
                    <a:pt x="910" y="6465"/>
                    <a:pt x="869" y="5769"/>
                    <a:pt x="800" y="5129"/>
                  </a:cubicBezTo>
                  <a:cubicBezTo>
                    <a:pt x="705" y="4246"/>
                    <a:pt x="423" y="3400"/>
                    <a:pt x="255" y="2530"/>
                  </a:cubicBezTo>
                  <a:cubicBezTo>
                    <a:pt x="90" y="1661"/>
                    <a:pt x="119" y="811"/>
                    <a:pt x="301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0802;p75"/>
            <p:cNvSpPr/>
            <p:nvPr/>
          </p:nvSpPr>
          <p:spPr>
            <a:xfrm>
              <a:off x="2773911" y="3535622"/>
              <a:ext cx="224069" cy="148125"/>
            </a:xfrm>
            <a:custGeom>
              <a:avLst/>
              <a:gdLst/>
              <a:ahLst/>
              <a:cxnLst/>
              <a:rect l="l" t="t" r="r" b="b"/>
              <a:pathLst>
                <a:path w="6904" h="4564" extrusionOk="0">
                  <a:moveTo>
                    <a:pt x="1753" y="189"/>
                  </a:moveTo>
                  <a:cubicBezTo>
                    <a:pt x="1753" y="189"/>
                    <a:pt x="1" y="800"/>
                    <a:pt x="1606" y="2884"/>
                  </a:cubicBezTo>
                  <a:cubicBezTo>
                    <a:pt x="2900" y="4564"/>
                    <a:pt x="3652" y="4243"/>
                    <a:pt x="4242" y="4153"/>
                  </a:cubicBezTo>
                  <a:cubicBezTo>
                    <a:pt x="5314" y="3987"/>
                    <a:pt x="6903" y="3033"/>
                    <a:pt x="6786" y="1552"/>
                  </a:cubicBezTo>
                  <a:cubicBezTo>
                    <a:pt x="6667" y="73"/>
                    <a:pt x="3983" y="0"/>
                    <a:pt x="1753" y="18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0803;p75"/>
            <p:cNvSpPr/>
            <p:nvPr/>
          </p:nvSpPr>
          <p:spPr>
            <a:xfrm>
              <a:off x="2961122" y="3618971"/>
              <a:ext cx="181748" cy="192718"/>
            </a:xfrm>
            <a:custGeom>
              <a:avLst/>
              <a:gdLst/>
              <a:ahLst/>
              <a:cxnLst/>
              <a:rect l="l" t="t" r="r" b="b"/>
              <a:pathLst>
                <a:path w="5600" h="5938" extrusionOk="0">
                  <a:moveTo>
                    <a:pt x="1021" y="4784"/>
                  </a:moveTo>
                  <a:cubicBezTo>
                    <a:pt x="1021" y="4784"/>
                    <a:pt x="1" y="1379"/>
                    <a:pt x="2022" y="690"/>
                  </a:cubicBezTo>
                  <a:cubicBezTo>
                    <a:pt x="4041" y="1"/>
                    <a:pt x="5599" y="2459"/>
                    <a:pt x="5423" y="3170"/>
                  </a:cubicBezTo>
                  <a:cubicBezTo>
                    <a:pt x="5243" y="3878"/>
                    <a:pt x="4204" y="5938"/>
                    <a:pt x="1021" y="478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0804;p75"/>
            <p:cNvSpPr/>
            <p:nvPr/>
          </p:nvSpPr>
          <p:spPr>
            <a:xfrm>
              <a:off x="2981700" y="3662982"/>
              <a:ext cx="157407" cy="141471"/>
            </a:xfrm>
            <a:custGeom>
              <a:avLst/>
              <a:gdLst/>
              <a:ahLst/>
              <a:cxnLst/>
              <a:rect l="l" t="t" r="r" b="b"/>
              <a:pathLst>
                <a:path w="4850" h="4359" extrusionOk="0">
                  <a:moveTo>
                    <a:pt x="2123" y="1"/>
                  </a:moveTo>
                  <a:cubicBezTo>
                    <a:pt x="1879" y="1"/>
                    <a:pt x="1623" y="41"/>
                    <a:pt x="1358" y="131"/>
                  </a:cubicBezTo>
                  <a:cubicBezTo>
                    <a:pt x="558" y="405"/>
                    <a:pt x="176" y="1150"/>
                    <a:pt x="89" y="1971"/>
                  </a:cubicBezTo>
                  <a:cubicBezTo>
                    <a:pt x="1" y="2786"/>
                    <a:pt x="151" y="3403"/>
                    <a:pt x="505" y="3806"/>
                  </a:cubicBezTo>
                  <a:cubicBezTo>
                    <a:pt x="824" y="4170"/>
                    <a:pt x="1308" y="4358"/>
                    <a:pt x="1934" y="4358"/>
                  </a:cubicBezTo>
                  <a:cubicBezTo>
                    <a:pt x="2132" y="4358"/>
                    <a:pt x="2345" y="4339"/>
                    <a:pt x="2571" y="4301"/>
                  </a:cubicBezTo>
                  <a:cubicBezTo>
                    <a:pt x="3554" y="4135"/>
                    <a:pt x="4439" y="3399"/>
                    <a:pt x="4696" y="2384"/>
                  </a:cubicBezTo>
                  <a:cubicBezTo>
                    <a:pt x="4849" y="1768"/>
                    <a:pt x="3742" y="1"/>
                    <a:pt x="2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0805;p75"/>
            <p:cNvSpPr/>
            <p:nvPr/>
          </p:nvSpPr>
          <p:spPr>
            <a:xfrm>
              <a:off x="2976410" y="3673174"/>
              <a:ext cx="125958" cy="112197"/>
            </a:xfrm>
            <a:custGeom>
              <a:avLst/>
              <a:gdLst/>
              <a:ahLst/>
              <a:cxnLst/>
              <a:rect l="l" t="t" r="r" b="b"/>
              <a:pathLst>
                <a:path w="3881" h="3457" extrusionOk="0">
                  <a:moveTo>
                    <a:pt x="1973" y="1"/>
                  </a:moveTo>
                  <a:cubicBezTo>
                    <a:pt x="1731" y="1"/>
                    <a:pt x="1483" y="54"/>
                    <a:pt x="1247" y="165"/>
                  </a:cubicBezTo>
                  <a:cubicBezTo>
                    <a:pt x="387" y="571"/>
                    <a:pt x="1" y="1602"/>
                    <a:pt x="385" y="2464"/>
                  </a:cubicBezTo>
                  <a:cubicBezTo>
                    <a:pt x="664" y="3090"/>
                    <a:pt x="1268" y="3456"/>
                    <a:pt x="1907" y="3456"/>
                  </a:cubicBezTo>
                  <a:cubicBezTo>
                    <a:pt x="2151" y="3456"/>
                    <a:pt x="2399" y="3403"/>
                    <a:pt x="2637" y="3291"/>
                  </a:cubicBezTo>
                  <a:cubicBezTo>
                    <a:pt x="3495" y="2885"/>
                    <a:pt x="3880" y="1857"/>
                    <a:pt x="3496" y="994"/>
                  </a:cubicBezTo>
                  <a:cubicBezTo>
                    <a:pt x="3218" y="368"/>
                    <a:pt x="2612" y="1"/>
                    <a:pt x="19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0806;p75"/>
            <p:cNvSpPr/>
            <p:nvPr/>
          </p:nvSpPr>
          <p:spPr>
            <a:xfrm>
              <a:off x="2998707" y="3693394"/>
              <a:ext cx="79742" cy="71369"/>
            </a:xfrm>
            <a:custGeom>
              <a:avLst/>
              <a:gdLst/>
              <a:ahLst/>
              <a:cxnLst/>
              <a:rect l="l" t="t" r="r" b="b"/>
              <a:pathLst>
                <a:path w="2457" h="2199" extrusionOk="0">
                  <a:moveTo>
                    <a:pt x="1245" y="0"/>
                  </a:moveTo>
                  <a:cubicBezTo>
                    <a:pt x="1092" y="0"/>
                    <a:pt x="936" y="33"/>
                    <a:pt x="787" y="104"/>
                  </a:cubicBezTo>
                  <a:cubicBezTo>
                    <a:pt x="243" y="361"/>
                    <a:pt x="0" y="1016"/>
                    <a:pt x="243" y="1566"/>
                  </a:cubicBezTo>
                  <a:cubicBezTo>
                    <a:pt x="420" y="1964"/>
                    <a:pt x="804" y="2199"/>
                    <a:pt x="1210" y="2199"/>
                  </a:cubicBezTo>
                  <a:cubicBezTo>
                    <a:pt x="1363" y="2199"/>
                    <a:pt x="1520" y="2165"/>
                    <a:pt x="1669" y="2095"/>
                  </a:cubicBezTo>
                  <a:cubicBezTo>
                    <a:pt x="2214" y="1836"/>
                    <a:pt x="2457" y="1183"/>
                    <a:pt x="2213" y="632"/>
                  </a:cubicBezTo>
                  <a:cubicBezTo>
                    <a:pt x="2036" y="234"/>
                    <a:pt x="1651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0807;p75"/>
            <p:cNvSpPr/>
            <p:nvPr/>
          </p:nvSpPr>
          <p:spPr>
            <a:xfrm>
              <a:off x="2982154" y="3662982"/>
              <a:ext cx="157699" cy="134169"/>
            </a:xfrm>
            <a:custGeom>
              <a:avLst/>
              <a:gdLst/>
              <a:ahLst/>
              <a:cxnLst/>
              <a:rect l="l" t="t" r="r" b="b"/>
              <a:pathLst>
                <a:path w="4859" h="4134" extrusionOk="0">
                  <a:moveTo>
                    <a:pt x="2107" y="1"/>
                  </a:moveTo>
                  <a:cubicBezTo>
                    <a:pt x="1863" y="1"/>
                    <a:pt x="1607" y="41"/>
                    <a:pt x="1343" y="131"/>
                  </a:cubicBezTo>
                  <a:cubicBezTo>
                    <a:pt x="164" y="536"/>
                    <a:pt x="0" y="1788"/>
                    <a:pt x="68" y="2762"/>
                  </a:cubicBezTo>
                  <a:cubicBezTo>
                    <a:pt x="129" y="2383"/>
                    <a:pt x="234" y="1982"/>
                    <a:pt x="413" y="1619"/>
                  </a:cubicBezTo>
                  <a:cubicBezTo>
                    <a:pt x="719" y="999"/>
                    <a:pt x="1289" y="661"/>
                    <a:pt x="1953" y="661"/>
                  </a:cubicBezTo>
                  <a:cubicBezTo>
                    <a:pt x="2552" y="661"/>
                    <a:pt x="3228" y="937"/>
                    <a:pt x="3853" y="1532"/>
                  </a:cubicBezTo>
                  <a:cubicBezTo>
                    <a:pt x="4858" y="2484"/>
                    <a:pt x="3739" y="3637"/>
                    <a:pt x="3150" y="4134"/>
                  </a:cubicBezTo>
                  <a:cubicBezTo>
                    <a:pt x="4154" y="3722"/>
                    <a:pt x="4572" y="2809"/>
                    <a:pt x="4680" y="2384"/>
                  </a:cubicBezTo>
                  <a:cubicBezTo>
                    <a:pt x="4834" y="1768"/>
                    <a:pt x="3726" y="1"/>
                    <a:pt x="210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0808;p75"/>
            <p:cNvSpPr/>
            <p:nvPr/>
          </p:nvSpPr>
          <p:spPr>
            <a:xfrm>
              <a:off x="2981278" y="3654381"/>
              <a:ext cx="159581" cy="153739"/>
            </a:xfrm>
            <a:custGeom>
              <a:avLst/>
              <a:gdLst/>
              <a:ahLst/>
              <a:cxnLst/>
              <a:rect l="l" t="t" r="r" b="b"/>
              <a:pathLst>
                <a:path w="4917" h="4737" extrusionOk="0">
                  <a:moveTo>
                    <a:pt x="2235" y="1"/>
                  </a:moveTo>
                  <a:cubicBezTo>
                    <a:pt x="2119" y="1"/>
                    <a:pt x="2011" y="4"/>
                    <a:pt x="1899" y="4"/>
                  </a:cubicBezTo>
                  <a:cubicBezTo>
                    <a:pt x="1747" y="29"/>
                    <a:pt x="1595" y="43"/>
                    <a:pt x="1451" y="83"/>
                  </a:cubicBezTo>
                  <a:cubicBezTo>
                    <a:pt x="1379" y="110"/>
                    <a:pt x="1309" y="136"/>
                    <a:pt x="1240" y="160"/>
                  </a:cubicBezTo>
                  <a:lnTo>
                    <a:pt x="1136" y="201"/>
                  </a:lnTo>
                  <a:lnTo>
                    <a:pt x="1039" y="257"/>
                  </a:lnTo>
                  <a:cubicBezTo>
                    <a:pt x="974" y="295"/>
                    <a:pt x="912" y="333"/>
                    <a:pt x="850" y="368"/>
                  </a:cubicBezTo>
                  <a:cubicBezTo>
                    <a:pt x="792" y="415"/>
                    <a:pt x="737" y="464"/>
                    <a:pt x="683" y="514"/>
                  </a:cubicBezTo>
                  <a:cubicBezTo>
                    <a:pt x="656" y="538"/>
                    <a:pt x="629" y="562"/>
                    <a:pt x="603" y="585"/>
                  </a:cubicBezTo>
                  <a:cubicBezTo>
                    <a:pt x="581" y="615"/>
                    <a:pt x="556" y="643"/>
                    <a:pt x="535" y="672"/>
                  </a:cubicBezTo>
                  <a:cubicBezTo>
                    <a:pt x="492" y="730"/>
                    <a:pt x="444" y="781"/>
                    <a:pt x="405" y="840"/>
                  </a:cubicBezTo>
                  <a:cubicBezTo>
                    <a:pt x="251" y="1078"/>
                    <a:pt x="152" y="1330"/>
                    <a:pt x="96" y="1561"/>
                  </a:cubicBezTo>
                  <a:cubicBezTo>
                    <a:pt x="40" y="1791"/>
                    <a:pt x="15" y="1999"/>
                    <a:pt x="10" y="2170"/>
                  </a:cubicBezTo>
                  <a:cubicBezTo>
                    <a:pt x="0" y="2342"/>
                    <a:pt x="14" y="2477"/>
                    <a:pt x="19" y="2566"/>
                  </a:cubicBezTo>
                  <a:cubicBezTo>
                    <a:pt x="26" y="2652"/>
                    <a:pt x="33" y="2699"/>
                    <a:pt x="33" y="2699"/>
                  </a:cubicBezTo>
                  <a:cubicBezTo>
                    <a:pt x="33" y="2699"/>
                    <a:pt x="40" y="2505"/>
                    <a:pt x="106" y="2188"/>
                  </a:cubicBezTo>
                  <a:cubicBezTo>
                    <a:pt x="135" y="2031"/>
                    <a:pt x="193" y="1847"/>
                    <a:pt x="269" y="1651"/>
                  </a:cubicBezTo>
                  <a:cubicBezTo>
                    <a:pt x="350" y="1458"/>
                    <a:pt x="466" y="1262"/>
                    <a:pt x="613" y="1083"/>
                  </a:cubicBezTo>
                  <a:cubicBezTo>
                    <a:pt x="649" y="1041"/>
                    <a:pt x="697" y="1003"/>
                    <a:pt x="737" y="962"/>
                  </a:cubicBezTo>
                  <a:lnTo>
                    <a:pt x="802" y="901"/>
                  </a:lnTo>
                  <a:lnTo>
                    <a:pt x="873" y="854"/>
                  </a:lnTo>
                  <a:cubicBezTo>
                    <a:pt x="923" y="820"/>
                    <a:pt x="972" y="788"/>
                    <a:pt x="1020" y="754"/>
                  </a:cubicBezTo>
                  <a:cubicBezTo>
                    <a:pt x="1074" y="731"/>
                    <a:pt x="1130" y="705"/>
                    <a:pt x="1186" y="682"/>
                  </a:cubicBezTo>
                  <a:lnTo>
                    <a:pt x="1269" y="645"/>
                  </a:lnTo>
                  <a:lnTo>
                    <a:pt x="1358" y="623"/>
                  </a:lnTo>
                  <a:cubicBezTo>
                    <a:pt x="1418" y="608"/>
                    <a:pt x="1479" y="595"/>
                    <a:pt x="1541" y="579"/>
                  </a:cubicBezTo>
                  <a:cubicBezTo>
                    <a:pt x="1668" y="562"/>
                    <a:pt x="1800" y="556"/>
                    <a:pt x="1932" y="542"/>
                  </a:cubicBezTo>
                  <a:cubicBezTo>
                    <a:pt x="2066" y="550"/>
                    <a:pt x="2202" y="558"/>
                    <a:pt x="2341" y="568"/>
                  </a:cubicBezTo>
                  <a:cubicBezTo>
                    <a:pt x="2414" y="581"/>
                    <a:pt x="2489" y="592"/>
                    <a:pt x="2564" y="604"/>
                  </a:cubicBezTo>
                  <a:lnTo>
                    <a:pt x="2766" y="650"/>
                  </a:lnTo>
                  <a:cubicBezTo>
                    <a:pt x="3044" y="723"/>
                    <a:pt x="3319" y="840"/>
                    <a:pt x="3569" y="1010"/>
                  </a:cubicBezTo>
                  <a:cubicBezTo>
                    <a:pt x="3821" y="1171"/>
                    <a:pt x="4046" y="1388"/>
                    <a:pt x="4209" y="1644"/>
                  </a:cubicBezTo>
                  <a:cubicBezTo>
                    <a:pt x="4286" y="1775"/>
                    <a:pt x="4354" y="1911"/>
                    <a:pt x="4398" y="2053"/>
                  </a:cubicBezTo>
                  <a:cubicBezTo>
                    <a:pt x="4440" y="2195"/>
                    <a:pt x="4464" y="2342"/>
                    <a:pt x="4464" y="2485"/>
                  </a:cubicBezTo>
                  <a:cubicBezTo>
                    <a:pt x="4455" y="2771"/>
                    <a:pt x="4374" y="3053"/>
                    <a:pt x="4235" y="3286"/>
                  </a:cubicBezTo>
                  <a:cubicBezTo>
                    <a:pt x="4096" y="3517"/>
                    <a:pt x="3926" y="3715"/>
                    <a:pt x="3752" y="3874"/>
                  </a:cubicBezTo>
                  <a:cubicBezTo>
                    <a:pt x="3578" y="4032"/>
                    <a:pt x="3405" y="4163"/>
                    <a:pt x="3246" y="4271"/>
                  </a:cubicBezTo>
                  <a:cubicBezTo>
                    <a:pt x="3165" y="4322"/>
                    <a:pt x="3090" y="4369"/>
                    <a:pt x="3021" y="4415"/>
                  </a:cubicBezTo>
                  <a:cubicBezTo>
                    <a:pt x="2949" y="4456"/>
                    <a:pt x="2882" y="4493"/>
                    <a:pt x="2823" y="4528"/>
                  </a:cubicBezTo>
                  <a:cubicBezTo>
                    <a:pt x="2704" y="4599"/>
                    <a:pt x="2605" y="4644"/>
                    <a:pt x="2542" y="4682"/>
                  </a:cubicBezTo>
                  <a:cubicBezTo>
                    <a:pt x="2476" y="4717"/>
                    <a:pt x="2441" y="4736"/>
                    <a:pt x="2441" y="4736"/>
                  </a:cubicBezTo>
                  <a:cubicBezTo>
                    <a:pt x="2441" y="4736"/>
                    <a:pt x="2479" y="4729"/>
                    <a:pt x="2550" y="4716"/>
                  </a:cubicBezTo>
                  <a:cubicBezTo>
                    <a:pt x="2620" y="4698"/>
                    <a:pt x="2728" y="4689"/>
                    <a:pt x="2859" y="4646"/>
                  </a:cubicBezTo>
                  <a:cubicBezTo>
                    <a:pt x="2924" y="4628"/>
                    <a:pt x="2997" y="4605"/>
                    <a:pt x="3076" y="4584"/>
                  </a:cubicBezTo>
                  <a:cubicBezTo>
                    <a:pt x="3156" y="4557"/>
                    <a:pt x="3239" y="4523"/>
                    <a:pt x="3328" y="4489"/>
                  </a:cubicBezTo>
                  <a:cubicBezTo>
                    <a:pt x="3420" y="4453"/>
                    <a:pt x="3511" y="4406"/>
                    <a:pt x="3612" y="4360"/>
                  </a:cubicBezTo>
                  <a:cubicBezTo>
                    <a:pt x="3709" y="4302"/>
                    <a:pt x="3813" y="4248"/>
                    <a:pt x="3914" y="4176"/>
                  </a:cubicBezTo>
                  <a:cubicBezTo>
                    <a:pt x="4122" y="4037"/>
                    <a:pt x="4339" y="3853"/>
                    <a:pt x="4529" y="3585"/>
                  </a:cubicBezTo>
                  <a:cubicBezTo>
                    <a:pt x="4721" y="3328"/>
                    <a:pt x="4877" y="2962"/>
                    <a:pt x="4904" y="2535"/>
                  </a:cubicBezTo>
                  <a:cubicBezTo>
                    <a:pt x="4916" y="2321"/>
                    <a:pt x="4891" y="2100"/>
                    <a:pt x="4837" y="1887"/>
                  </a:cubicBezTo>
                  <a:cubicBezTo>
                    <a:pt x="4783" y="1675"/>
                    <a:pt x="4694" y="1480"/>
                    <a:pt x="4588" y="1300"/>
                  </a:cubicBezTo>
                  <a:cubicBezTo>
                    <a:pt x="4371" y="947"/>
                    <a:pt x="4091" y="670"/>
                    <a:pt x="3787" y="471"/>
                  </a:cubicBezTo>
                  <a:cubicBezTo>
                    <a:pt x="3482" y="275"/>
                    <a:pt x="3159" y="145"/>
                    <a:pt x="2840" y="70"/>
                  </a:cubicBezTo>
                  <a:cubicBezTo>
                    <a:pt x="2758" y="52"/>
                    <a:pt x="2674" y="38"/>
                    <a:pt x="2593" y="23"/>
                  </a:cubicBezTo>
                  <a:cubicBezTo>
                    <a:pt x="2518" y="16"/>
                    <a:pt x="2444" y="8"/>
                    <a:pt x="2369" y="2"/>
                  </a:cubicBezTo>
                  <a:cubicBezTo>
                    <a:pt x="2323" y="1"/>
                    <a:pt x="2278" y="1"/>
                    <a:pt x="2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0809;p75"/>
            <p:cNvSpPr/>
            <p:nvPr/>
          </p:nvSpPr>
          <p:spPr>
            <a:xfrm>
              <a:off x="2985465" y="3739418"/>
              <a:ext cx="43392" cy="44658"/>
            </a:xfrm>
            <a:custGeom>
              <a:avLst/>
              <a:gdLst/>
              <a:ahLst/>
              <a:cxnLst/>
              <a:rect l="l" t="t" r="r" b="b"/>
              <a:pathLst>
                <a:path w="1337" h="1376" extrusionOk="0">
                  <a:moveTo>
                    <a:pt x="671" y="1"/>
                  </a:moveTo>
                  <a:cubicBezTo>
                    <a:pt x="303" y="1"/>
                    <a:pt x="2" y="307"/>
                    <a:pt x="2" y="688"/>
                  </a:cubicBezTo>
                  <a:cubicBezTo>
                    <a:pt x="1" y="1067"/>
                    <a:pt x="300" y="1376"/>
                    <a:pt x="669" y="1376"/>
                  </a:cubicBezTo>
                  <a:cubicBezTo>
                    <a:pt x="1037" y="1376"/>
                    <a:pt x="1337" y="1068"/>
                    <a:pt x="1337" y="689"/>
                  </a:cubicBezTo>
                  <a:cubicBezTo>
                    <a:pt x="1337" y="310"/>
                    <a:pt x="1038" y="2"/>
                    <a:pt x="67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0810;p75"/>
            <p:cNvSpPr/>
            <p:nvPr/>
          </p:nvSpPr>
          <p:spPr>
            <a:xfrm>
              <a:off x="3054696" y="3692551"/>
              <a:ext cx="27003" cy="27781"/>
            </a:xfrm>
            <a:custGeom>
              <a:avLst/>
              <a:gdLst/>
              <a:ahLst/>
              <a:cxnLst/>
              <a:rect l="l" t="t" r="r" b="b"/>
              <a:pathLst>
                <a:path w="832" h="856" extrusionOk="0">
                  <a:moveTo>
                    <a:pt x="416" y="0"/>
                  </a:moveTo>
                  <a:cubicBezTo>
                    <a:pt x="188" y="0"/>
                    <a:pt x="1" y="190"/>
                    <a:pt x="1" y="426"/>
                  </a:cubicBezTo>
                  <a:cubicBezTo>
                    <a:pt x="1" y="662"/>
                    <a:pt x="188" y="855"/>
                    <a:pt x="416" y="855"/>
                  </a:cubicBezTo>
                  <a:cubicBezTo>
                    <a:pt x="644" y="855"/>
                    <a:pt x="832" y="664"/>
                    <a:pt x="832" y="428"/>
                  </a:cubicBezTo>
                  <a:cubicBezTo>
                    <a:pt x="832" y="192"/>
                    <a:pt x="646" y="0"/>
                    <a:pt x="41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0811;p75"/>
            <p:cNvSpPr/>
            <p:nvPr/>
          </p:nvSpPr>
          <p:spPr>
            <a:xfrm>
              <a:off x="2654210" y="3618776"/>
              <a:ext cx="182202" cy="192393"/>
            </a:xfrm>
            <a:custGeom>
              <a:avLst/>
              <a:gdLst/>
              <a:ahLst/>
              <a:cxnLst/>
              <a:rect l="l" t="t" r="r" b="b"/>
              <a:pathLst>
                <a:path w="5614" h="5928" extrusionOk="0">
                  <a:moveTo>
                    <a:pt x="4571" y="4782"/>
                  </a:moveTo>
                  <a:cubicBezTo>
                    <a:pt x="4571" y="4782"/>
                    <a:pt x="5614" y="1391"/>
                    <a:pt x="3597" y="695"/>
                  </a:cubicBezTo>
                  <a:cubicBezTo>
                    <a:pt x="1579" y="0"/>
                    <a:pt x="0" y="2443"/>
                    <a:pt x="174" y="3153"/>
                  </a:cubicBezTo>
                  <a:cubicBezTo>
                    <a:pt x="351" y="3864"/>
                    <a:pt x="1384" y="5928"/>
                    <a:pt x="4571" y="478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0812;p75"/>
            <p:cNvSpPr/>
            <p:nvPr/>
          </p:nvSpPr>
          <p:spPr>
            <a:xfrm>
              <a:off x="2657910" y="3662528"/>
              <a:ext cx="157212" cy="141504"/>
            </a:xfrm>
            <a:custGeom>
              <a:avLst/>
              <a:gdLst/>
              <a:ahLst/>
              <a:cxnLst/>
              <a:rect l="l" t="t" r="r" b="b"/>
              <a:pathLst>
                <a:path w="4844" h="4360" extrusionOk="0">
                  <a:moveTo>
                    <a:pt x="2726" y="1"/>
                  </a:moveTo>
                  <a:cubicBezTo>
                    <a:pt x="1110" y="1"/>
                    <a:pt x="1" y="1762"/>
                    <a:pt x="151" y="2378"/>
                  </a:cubicBezTo>
                  <a:cubicBezTo>
                    <a:pt x="404" y="3392"/>
                    <a:pt x="1288" y="4132"/>
                    <a:pt x="2270" y="4300"/>
                  </a:cubicBezTo>
                  <a:cubicBezTo>
                    <a:pt x="2500" y="4340"/>
                    <a:pt x="2717" y="4360"/>
                    <a:pt x="2918" y="4360"/>
                  </a:cubicBezTo>
                  <a:cubicBezTo>
                    <a:pt x="3540" y="4360"/>
                    <a:pt x="4021" y="4173"/>
                    <a:pt x="4338" y="3812"/>
                  </a:cubicBezTo>
                  <a:cubicBezTo>
                    <a:pt x="4693" y="3410"/>
                    <a:pt x="4844" y="2792"/>
                    <a:pt x="4760" y="1977"/>
                  </a:cubicBezTo>
                  <a:cubicBezTo>
                    <a:pt x="4675" y="1156"/>
                    <a:pt x="4296" y="410"/>
                    <a:pt x="3495" y="133"/>
                  </a:cubicBezTo>
                  <a:cubicBezTo>
                    <a:pt x="3229" y="42"/>
                    <a:pt x="2971" y="1"/>
                    <a:pt x="27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0813;p75"/>
            <p:cNvSpPr/>
            <p:nvPr/>
          </p:nvSpPr>
          <p:spPr>
            <a:xfrm>
              <a:off x="2694587" y="3672817"/>
              <a:ext cx="125990" cy="112229"/>
            </a:xfrm>
            <a:custGeom>
              <a:avLst/>
              <a:gdLst/>
              <a:ahLst/>
              <a:cxnLst/>
              <a:rect l="l" t="t" r="r" b="b"/>
              <a:pathLst>
                <a:path w="3882" h="3458" extrusionOk="0">
                  <a:moveTo>
                    <a:pt x="1911" y="0"/>
                  </a:moveTo>
                  <a:cubicBezTo>
                    <a:pt x="1272" y="0"/>
                    <a:pt x="667" y="365"/>
                    <a:pt x="387" y="989"/>
                  </a:cubicBezTo>
                  <a:cubicBezTo>
                    <a:pt x="0" y="1852"/>
                    <a:pt x="385" y="2881"/>
                    <a:pt x="1241" y="3291"/>
                  </a:cubicBezTo>
                  <a:cubicBezTo>
                    <a:pt x="1479" y="3404"/>
                    <a:pt x="1728" y="3458"/>
                    <a:pt x="1973" y="3458"/>
                  </a:cubicBezTo>
                  <a:cubicBezTo>
                    <a:pt x="2611" y="3458"/>
                    <a:pt x="3215" y="3093"/>
                    <a:pt x="3495" y="2468"/>
                  </a:cubicBezTo>
                  <a:cubicBezTo>
                    <a:pt x="3881" y="1606"/>
                    <a:pt x="3498" y="576"/>
                    <a:pt x="2640" y="166"/>
                  </a:cubicBezTo>
                  <a:cubicBezTo>
                    <a:pt x="2403" y="54"/>
                    <a:pt x="2154" y="0"/>
                    <a:pt x="1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0814;p75"/>
            <p:cNvSpPr/>
            <p:nvPr/>
          </p:nvSpPr>
          <p:spPr>
            <a:xfrm>
              <a:off x="2718540" y="3693232"/>
              <a:ext cx="80586" cy="71790"/>
            </a:xfrm>
            <a:custGeom>
              <a:avLst/>
              <a:gdLst/>
              <a:ahLst/>
              <a:cxnLst/>
              <a:rect l="l" t="t" r="r" b="b"/>
              <a:pathLst>
                <a:path w="2483" h="2212" extrusionOk="0">
                  <a:moveTo>
                    <a:pt x="1219" y="0"/>
                  </a:moveTo>
                  <a:cubicBezTo>
                    <a:pt x="812" y="0"/>
                    <a:pt x="426" y="234"/>
                    <a:pt x="248" y="633"/>
                  </a:cubicBezTo>
                  <a:cubicBezTo>
                    <a:pt x="0" y="1185"/>
                    <a:pt x="244" y="1842"/>
                    <a:pt x="795" y="2105"/>
                  </a:cubicBezTo>
                  <a:cubicBezTo>
                    <a:pt x="946" y="2177"/>
                    <a:pt x="1105" y="2211"/>
                    <a:pt x="1261" y="2211"/>
                  </a:cubicBezTo>
                  <a:cubicBezTo>
                    <a:pt x="1669" y="2211"/>
                    <a:pt x="2057" y="1977"/>
                    <a:pt x="2235" y="1578"/>
                  </a:cubicBezTo>
                  <a:cubicBezTo>
                    <a:pt x="2482" y="1025"/>
                    <a:pt x="2237" y="365"/>
                    <a:pt x="1688" y="107"/>
                  </a:cubicBezTo>
                  <a:cubicBezTo>
                    <a:pt x="1535" y="35"/>
                    <a:pt x="1376" y="0"/>
                    <a:pt x="1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0815;p75"/>
            <p:cNvSpPr/>
            <p:nvPr/>
          </p:nvSpPr>
          <p:spPr>
            <a:xfrm>
              <a:off x="2657066" y="3662625"/>
              <a:ext cx="157764" cy="134007"/>
            </a:xfrm>
            <a:custGeom>
              <a:avLst/>
              <a:gdLst/>
              <a:ahLst/>
              <a:cxnLst/>
              <a:rect l="l" t="t" r="r" b="b"/>
              <a:pathLst>
                <a:path w="4861" h="4129" extrusionOk="0">
                  <a:moveTo>
                    <a:pt x="2751" y="0"/>
                  </a:moveTo>
                  <a:cubicBezTo>
                    <a:pt x="1136" y="0"/>
                    <a:pt x="27" y="1761"/>
                    <a:pt x="177" y="2378"/>
                  </a:cubicBezTo>
                  <a:cubicBezTo>
                    <a:pt x="283" y="2803"/>
                    <a:pt x="700" y="3716"/>
                    <a:pt x="1703" y="4129"/>
                  </a:cubicBezTo>
                  <a:cubicBezTo>
                    <a:pt x="1114" y="3634"/>
                    <a:pt x="0" y="2475"/>
                    <a:pt x="1006" y="1524"/>
                  </a:cubicBezTo>
                  <a:cubicBezTo>
                    <a:pt x="1633" y="933"/>
                    <a:pt x="2307" y="658"/>
                    <a:pt x="2905" y="658"/>
                  </a:cubicBezTo>
                  <a:cubicBezTo>
                    <a:pt x="3570" y="658"/>
                    <a:pt x="4141" y="998"/>
                    <a:pt x="4446" y="1620"/>
                  </a:cubicBezTo>
                  <a:cubicBezTo>
                    <a:pt x="4626" y="1984"/>
                    <a:pt x="4730" y="2384"/>
                    <a:pt x="4790" y="2764"/>
                  </a:cubicBezTo>
                  <a:cubicBezTo>
                    <a:pt x="4861" y="1792"/>
                    <a:pt x="4700" y="539"/>
                    <a:pt x="3521" y="133"/>
                  </a:cubicBezTo>
                  <a:cubicBezTo>
                    <a:pt x="3254" y="41"/>
                    <a:pt x="2997" y="0"/>
                    <a:pt x="275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0816;p75"/>
            <p:cNvSpPr/>
            <p:nvPr/>
          </p:nvSpPr>
          <p:spPr>
            <a:xfrm>
              <a:off x="2656125" y="3653862"/>
              <a:ext cx="159581" cy="153707"/>
            </a:xfrm>
            <a:custGeom>
              <a:avLst/>
              <a:gdLst/>
              <a:ahLst/>
              <a:cxnLst/>
              <a:rect l="l" t="t" r="r" b="b"/>
              <a:pathLst>
                <a:path w="4917" h="4736" extrusionOk="0">
                  <a:moveTo>
                    <a:pt x="2622" y="1"/>
                  </a:moveTo>
                  <a:cubicBezTo>
                    <a:pt x="2599" y="1"/>
                    <a:pt x="2575" y="1"/>
                    <a:pt x="2552" y="1"/>
                  </a:cubicBezTo>
                  <a:cubicBezTo>
                    <a:pt x="2478" y="8"/>
                    <a:pt x="2403" y="14"/>
                    <a:pt x="2328" y="21"/>
                  </a:cubicBezTo>
                  <a:cubicBezTo>
                    <a:pt x="2247" y="37"/>
                    <a:pt x="2163" y="54"/>
                    <a:pt x="2081" y="68"/>
                  </a:cubicBezTo>
                  <a:cubicBezTo>
                    <a:pt x="1761" y="145"/>
                    <a:pt x="1437" y="273"/>
                    <a:pt x="1133" y="469"/>
                  </a:cubicBezTo>
                  <a:cubicBezTo>
                    <a:pt x="829" y="667"/>
                    <a:pt x="547" y="944"/>
                    <a:pt x="330" y="1296"/>
                  </a:cubicBezTo>
                  <a:cubicBezTo>
                    <a:pt x="223" y="1475"/>
                    <a:pt x="133" y="1671"/>
                    <a:pt x="79" y="1883"/>
                  </a:cubicBezTo>
                  <a:cubicBezTo>
                    <a:pt x="26" y="2096"/>
                    <a:pt x="1" y="2317"/>
                    <a:pt x="10" y="2530"/>
                  </a:cubicBezTo>
                  <a:cubicBezTo>
                    <a:pt x="34" y="2959"/>
                    <a:pt x="191" y="3325"/>
                    <a:pt x="381" y="3583"/>
                  </a:cubicBezTo>
                  <a:cubicBezTo>
                    <a:pt x="570" y="3850"/>
                    <a:pt x="787" y="4034"/>
                    <a:pt x="995" y="4175"/>
                  </a:cubicBezTo>
                  <a:cubicBezTo>
                    <a:pt x="1099" y="4249"/>
                    <a:pt x="1201" y="4303"/>
                    <a:pt x="1297" y="4360"/>
                  </a:cubicBezTo>
                  <a:cubicBezTo>
                    <a:pt x="1398" y="4405"/>
                    <a:pt x="1490" y="4453"/>
                    <a:pt x="1580" y="4490"/>
                  </a:cubicBezTo>
                  <a:cubicBezTo>
                    <a:pt x="1672" y="4523"/>
                    <a:pt x="1754" y="4558"/>
                    <a:pt x="1834" y="4585"/>
                  </a:cubicBezTo>
                  <a:cubicBezTo>
                    <a:pt x="1912" y="4606"/>
                    <a:pt x="1985" y="4628"/>
                    <a:pt x="2051" y="4647"/>
                  </a:cubicBezTo>
                  <a:cubicBezTo>
                    <a:pt x="2182" y="4687"/>
                    <a:pt x="2289" y="4700"/>
                    <a:pt x="2360" y="4716"/>
                  </a:cubicBezTo>
                  <a:cubicBezTo>
                    <a:pt x="2430" y="4729"/>
                    <a:pt x="2469" y="4736"/>
                    <a:pt x="2469" y="4736"/>
                  </a:cubicBezTo>
                  <a:cubicBezTo>
                    <a:pt x="2469" y="4736"/>
                    <a:pt x="2434" y="4718"/>
                    <a:pt x="2368" y="4682"/>
                  </a:cubicBezTo>
                  <a:cubicBezTo>
                    <a:pt x="2304" y="4646"/>
                    <a:pt x="2206" y="4600"/>
                    <a:pt x="2086" y="4528"/>
                  </a:cubicBezTo>
                  <a:cubicBezTo>
                    <a:pt x="2027" y="4495"/>
                    <a:pt x="1960" y="4457"/>
                    <a:pt x="1889" y="4416"/>
                  </a:cubicBezTo>
                  <a:cubicBezTo>
                    <a:pt x="1821" y="4370"/>
                    <a:pt x="1744" y="4322"/>
                    <a:pt x="1663" y="4269"/>
                  </a:cubicBezTo>
                  <a:cubicBezTo>
                    <a:pt x="1505" y="4161"/>
                    <a:pt x="1331" y="4032"/>
                    <a:pt x="1157" y="3871"/>
                  </a:cubicBezTo>
                  <a:cubicBezTo>
                    <a:pt x="984" y="3713"/>
                    <a:pt x="816" y="3514"/>
                    <a:pt x="677" y="3280"/>
                  </a:cubicBezTo>
                  <a:cubicBezTo>
                    <a:pt x="536" y="3048"/>
                    <a:pt x="455" y="2766"/>
                    <a:pt x="449" y="2480"/>
                  </a:cubicBezTo>
                  <a:cubicBezTo>
                    <a:pt x="451" y="2335"/>
                    <a:pt x="474" y="2190"/>
                    <a:pt x="516" y="2049"/>
                  </a:cubicBezTo>
                  <a:cubicBezTo>
                    <a:pt x="561" y="1908"/>
                    <a:pt x="629" y="1772"/>
                    <a:pt x="708" y="1641"/>
                  </a:cubicBezTo>
                  <a:cubicBezTo>
                    <a:pt x="871" y="1385"/>
                    <a:pt x="1096" y="1169"/>
                    <a:pt x="1350" y="1010"/>
                  </a:cubicBezTo>
                  <a:cubicBezTo>
                    <a:pt x="1599" y="841"/>
                    <a:pt x="1876" y="723"/>
                    <a:pt x="2154" y="653"/>
                  </a:cubicBezTo>
                  <a:lnTo>
                    <a:pt x="2356" y="607"/>
                  </a:lnTo>
                  <a:cubicBezTo>
                    <a:pt x="2430" y="595"/>
                    <a:pt x="2506" y="582"/>
                    <a:pt x="2579" y="569"/>
                  </a:cubicBezTo>
                  <a:cubicBezTo>
                    <a:pt x="2718" y="561"/>
                    <a:pt x="2854" y="553"/>
                    <a:pt x="2987" y="545"/>
                  </a:cubicBezTo>
                  <a:cubicBezTo>
                    <a:pt x="3120" y="555"/>
                    <a:pt x="3252" y="565"/>
                    <a:pt x="3379" y="581"/>
                  </a:cubicBezTo>
                  <a:cubicBezTo>
                    <a:pt x="3441" y="596"/>
                    <a:pt x="3501" y="612"/>
                    <a:pt x="3562" y="627"/>
                  </a:cubicBezTo>
                  <a:lnTo>
                    <a:pt x="3651" y="648"/>
                  </a:lnTo>
                  <a:lnTo>
                    <a:pt x="3733" y="686"/>
                  </a:lnTo>
                  <a:cubicBezTo>
                    <a:pt x="3789" y="711"/>
                    <a:pt x="3845" y="736"/>
                    <a:pt x="3899" y="760"/>
                  </a:cubicBezTo>
                  <a:cubicBezTo>
                    <a:pt x="3948" y="794"/>
                    <a:pt x="3997" y="825"/>
                    <a:pt x="4045" y="859"/>
                  </a:cubicBezTo>
                  <a:lnTo>
                    <a:pt x="4118" y="909"/>
                  </a:lnTo>
                  <a:lnTo>
                    <a:pt x="4180" y="970"/>
                  </a:lnTo>
                  <a:cubicBezTo>
                    <a:pt x="4223" y="1011"/>
                    <a:pt x="4268" y="1048"/>
                    <a:pt x="4305" y="1091"/>
                  </a:cubicBezTo>
                  <a:cubicBezTo>
                    <a:pt x="4450" y="1269"/>
                    <a:pt x="4567" y="1465"/>
                    <a:pt x="4648" y="1660"/>
                  </a:cubicBezTo>
                  <a:cubicBezTo>
                    <a:pt x="4724" y="1856"/>
                    <a:pt x="4779" y="2039"/>
                    <a:pt x="4810" y="2197"/>
                  </a:cubicBezTo>
                  <a:cubicBezTo>
                    <a:pt x="4877" y="2514"/>
                    <a:pt x="4883" y="2707"/>
                    <a:pt x="4883" y="2707"/>
                  </a:cubicBezTo>
                  <a:cubicBezTo>
                    <a:pt x="4883" y="2707"/>
                    <a:pt x="4891" y="2661"/>
                    <a:pt x="4895" y="2569"/>
                  </a:cubicBezTo>
                  <a:cubicBezTo>
                    <a:pt x="4900" y="2480"/>
                    <a:pt x="4917" y="2346"/>
                    <a:pt x="4906" y="2176"/>
                  </a:cubicBezTo>
                  <a:cubicBezTo>
                    <a:pt x="4900" y="2004"/>
                    <a:pt x="4879" y="1795"/>
                    <a:pt x="4821" y="1564"/>
                  </a:cubicBezTo>
                  <a:cubicBezTo>
                    <a:pt x="4765" y="1335"/>
                    <a:pt x="4668" y="1084"/>
                    <a:pt x="4515" y="844"/>
                  </a:cubicBezTo>
                  <a:cubicBezTo>
                    <a:pt x="4474" y="786"/>
                    <a:pt x="4428" y="733"/>
                    <a:pt x="4385" y="675"/>
                  </a:cubicBezTo>
                  <a:cubicBezTo>
                    <a:pt x="4361" y="647"/>
                    <a:pt x="4339" y="619"/>
                    <a:pt x="4315" y="590"/>
                  </a:cubicBezTo>
                  <a:cubicBezTo>
                    <a:pt x="4291" y="566"/>
                    <a:pt x="4264" y="543"/>
                    <a:pt x="4237" y="518"/>
                  </a:cubicBezTo>
                  <a:cubicBezTo>
                    <a:pt x="4183" y="469"/>
                    <a:pt x="4126" y="419"/>
                    <a:pt x="4069" y="372"/>
                  </a:cubicBezTo>
                  <a:cubicBezTo>
                    <a:pt x="4007" y="336"/>
                    <a:pt x="3945" y="298"/>
                    <a:pt x="3880" y="260"/>
                  </a:cubicBezTo>
                  <a:lnTo>
                    <a:pt x="3783" y="203"/>
                  </a:lnTo>
                  <a:lnTo>
                    <a:pt x="3679" y="163"/>
                  </a:lnTo>
                  <a:cubicBezTo>
                    <a:pt x="3611" y="139"/>
                    <a:pt x="3539" y="113"/>
                    <a:pt x="3469" y="86"/>
                  </a:cubicBezTo>
                  <a:cubicBezTo>
                    <a:pt x="3326" y="45"/>
                    <a:pt x="3174" y="31"/>
                    <a:pt x="3023" y="5"/>
                  </a:cubicBezTo>
                  <a:cubicBezTo>
                    <a:pt x="2889" y="4"/>
                    <a:pt x="2763" y="1"/>
                    <a:pt x="2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0817;p75"/>
            <p:cNvSpPr/>
            <p:nvPr/>
          </p:nvSpPr>
          <p:spPr>
            <a:xfrm>
              <a:off x="2691471" y="3739029"/>
              <a:ext cx="43360" cy="44658"/>
            </a:xfrm>
            <a:custGeom>
              <a:avLst/>
              <a:gdLst/>
              <a:ahLst/>
              <a:cxnLst/>
              <a:rect l="l" t="t" r="r" b="b"/>
              <a:pathLst>
                <a:path w="1336" h="1376" extrusionOk="0">
                  <a:moveTo>
                    <a:pt x="671" y="1"/>
                  </a:moveTo>
                  <a:cubicBezTo>
                    <a:pt x="303" y="1"/>
                    <a:pt x="3" y="308"/>
                    <a:pt x="3" y="687"/>
                  </a:cubicBezTo>
                  <a:cubicBezTo>
                    <a:pt x="0" y="1066"/>
                    <a:pt x="300" y="1375"/>
                    <a:pt x="668" y="1375"/>
                  </a:cubicBezTo>
                  <a:cubicBezTo>
                    <a:pt x="1036" y="1375"/>
                    <a:pt x="1336" y="1069"/>
                    <a:pt x="1336" y="689"/>
                  </a:cubicBezTo>
                  <a:cubicBezTo>
                    <a:pt x="1336" y="310"/>
                    <a:pt x="1038" y="1"/>
                    <a:pt x="671" y="1"/>
                  </a:cubicBezTo>
                  <a:close/>
                </a:path>
              </a:pathLst>
            </a:custGeom>
            <a:solidFill>
              <a:srgbClr val="B466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0818;p75"/>
            <p:cNvSpPr/>
            <p:nvPr/>
          </p:nvSpPr>
          <p:spPr>
            <a:xfrm>
              <a:off x="2773554" y="3701152"/>
              <a:ext cx="26970" cy="27814"/>
            </a:xfrm>
            <a:custGeom>
              <a:avLst/>
              <a:gdLst/>
              <a:ahLst/>
              <a:cxnLst/>
              <a:rect l="l" t="t" r="r" b="b"/>
              <a:pathLst>
                <a:path w="831" h="857" extrusionOk="0">
                  <a:moveTo>
                    <a:pt x="416" y="1"/>
                  </a:moveTo>
                  <a:cubicBezTo>
                    <a:pt x="188" y="1"/>
                    <a:pt x="1" y="192"/>
                    <a:pt x="1" y="429"/>
                  </a:cubicBezTo>
                  <a:cubicBezTo>
                    <a:pt x="1" y="665"/>
                    <a:pt x="187" y="856"/>
                    <a:pt x="416" y="856"/>
                  </a:cubicBezTo>
                  <a:cubicBezTo>
                    <a:pt x="643" y="856"/>
                    <a:pt x="830" y="666"/>
                    <a:pt x="830" y="430"/>
                  </a:cubicBezTo>
                  <a:cubicBezTo>
                    <a:pt x="830" y="194"/>
                    <a:pt x="646" y="1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0819;p75"/>
            <p:cNvSpPr/>
            <p:nvPr/>
          </p:nvSpPr>
          <p:spPr>
            <a:xfrm>
              <a:off x="2830451" y="3809979"/>
              <a:ext cx="124757" cy="55855"/>
            </a:xfrm>
            <a:custGeom>
              <a:avLst/>
              <a:gdLst/>
              <a:ahLst/>
              <a:cxnLst/>
              <a:rect l="l" t="t" r="r" b="b"/>
              <a:pathLst>
                <a:path w="3844" h="1721" extrusionOk="0">
                  <a:moveTo>
                    <a:pt x="568" y="6"/>
                  </a:moveTo>
                  <a:cubicBezTo>
                    <a:pt x="568" y="6"/>
                    <a:pt x="1063" y="460"/>
                    <a:pt x="2051" y="545"/>
                  </a:cubicBezTo>
                  <a:cubicBezTo>
                    <a:pt x="3037" y="632"/>
                    <a:pt x="3477" y="0"/>
                    <a:pt x="3477" y="0"/>
                  </a:cubicBezTo>
                  <a:cubicBezTo>
                    <a:pt x="3477" y="0"/>
                    <a:pt x="3843" y="378"/>
                    <a:pt x="3622" y="714"/>
                  </a:cubicBezTo>
                  <a:cubicBezTo>
                    <a:pt x="3404" y="1050"/>
                    <a:pt x="2488" y="1637"/>
                    <a:pt x="2231" y="1678"/>
                  </a:cubicBezTo>
                  <a:cubicBezTo>
                    <a:pt x="1975" y="1720"/>
                    <a:pt x="0" y="895"/>
                    <a:pt x="568" y="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0820;p75"/>
            <p:cNvSpPr/>
            <p:nvPr/>
          </p:nvSpPr>
          <p:spPr>
            <a:xfrm>
              <a:off x="2888062" y="3808973"/>
              <a:ext cx="30897" cy="13631"/>
            </a:xfrm>
            <a:custGeom>
              <a:avLst/>
              <a:gdLst/>
              <a:ahLst/>
              <a:cxnLst/>
              <a:rect l="l" t="t" r="r" b="b"/>
              <a:pathLst>
                <a:path w="952" h="420" extrusionOk="0">
                  <a:moveTo>
                    <a:pt x="477" y="0"/>
                  </a:moveTo>
                  <a:cubicBezTo>
                    <a:pt x="214" y="0"/>
                    <a:pt x="0" y="92"/>
                    <a:pt x="0" y="208"/>
                  </a:cubicBezTo>
                  <a:cubicBezTo>
                    <a:pt x="0" y="325"/>
                    <a:pt x="214" y="420"/>
                    <a:pt x="477" y="420"/>
                  </a:cubicBezTo>
                  <a:cubicBezTo>
                    <a:pt x="740" y="420"/>
                    <a:pt x="951" y="327"/>
                    <a:pt x="951" y="211"/>
                  </a:cubicBezTo>
                  <a:cubicBezTo>
                    <a:pt x="951" y="95"/>
                    <a:pt x="740" y="0"/>
                    <a:pt x="47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0821;p75"/>
            <p:cNvSpPr/>
            <p:nvPr/>
          </p:nvSpPr>
          <p:spPr>
            <a:xfrm>
              <a:off x="2861837" y="3826662"/>
              <a:ext cx="24049" cy="18013"/>
            </a:xfrm>
            <a:custGeom>
              <a:avLst/>
              <a:gdLst/>
              <a:ahLst/>
              <a:cxnLst/>
              <a:rect l="l" t="t" r="r" b="b"/>
              <a:pathLst>
                <a:path w="741" h="555" extrusionOk="0">
                  <a:moveTo>
                    <a:pt x="250" y="0"/>
                  </a:moveTo>
                  <a:cubicBezTo>
                    <a:pt x="247" y="0"/>
                    <a:pt x="245" y="0"/>
                    <a:pt x="242" y="0"/>
                  </a:cubicBezTo>
                  <a:cubicBezTo>
                    <a:pt x="112" y="0"/>
                    <a:pt x="0" y="68"/>
                    <a:pt x="11" y="108"/>
                  </a:cubicBezTo>
                  <a:cubicBezTo>
                    <a:pt x="19" y="151"/>
                    <a:pt x="124" y="171"/>
                    <a:pt x="207" y="220"/>
                  </a:cubicBezTo>
                  <a:cubicBezTo>
                    <a:pt x="293" y="267"/>
                    <a:pt x="359" y="332"/>
                    <a:pt x="359" y="332"/>
                  </a:cubicBezTo>
                  <a:cubicBezTo>
                    <a:pt x="359" y="332"/>
                    <a:pt x="442" y="362"/>
                    <a:pt x="521" y="421"/>
                  </a:cubicBezTo>
                  <a:cubicBezTo>
                    <a:pt x="596" y="472"/>
                    <a:pt x="661" y="555"/>
                    <a:pt x="698" y="555"/>
                  </a:cubicBezTo>
                  <a:cubicBezTo>
                    <a:pt x="701" y="555"/>
                    <a:pt x="703" y="554"/>
                    <a:pt x="706" y="553"/>
                  </a:cubicBezTo>
                  <a:cubicBezTo>
                    <a:pt x="741" y="540"/>
                    <a:pt x="733" y="397"/>
                    <a:pt x="665" y="270"/>
                  </a:cubicBezTo>
                  <a:cubicBezTo>
                    <a:pt x="602" y="144"/>
                    <a:pt x="491" y="57"/>
                    <a:pt x="491" y="57"/>
                  </a:cubicBezTo>
                  <a:cubicBezTo>
                    <a:pt x="491" y="57"/>
                    <a:pt x="374" y="0"/>
                    <a:pt x="25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0822;p75"/>
            <p:cNvSpPr/>
            <p:nvPr/>
          </p:nvSpPr>
          <p:spPr>
            <a:xfrm>
              <a:off x="2918442" y="3824747"/>
              <a:ext cx="21388" cy="16844"/>
            </a:xfrm>
            <a:custGeom>
              <a:avLst/>
              <a:gdLst/>
              <a:ahLst/>
              <a:cxnLst/>
              <a:rect l="l" t="t" r="r" b="b"/>
              <a:pathLst>
                <a:path w="659" h="519" extrusionOk="0">
                  <a:moveTo>
                    <a:pt x="514" y="1"/>
                  </a:moveTo>
                  <a:cubicBezTo>
                    <a:pt x="488" y="1"/>
                    <a:pt x="461" y="3"/>
                    <a:pt x="434" y="8"/>
                  </a:cubicBezTo>
                  <a:cubicBezTo>
                    <a:pt x="328" y="24"/>
                    <a:pt x="227" y="78"/>
                    <a:pt x="227" y="78"/>
                  </a:cubicBezTo>
                  <a:cubicBezTo>
                    <a:pt x="227" y="78"/>
                    <a:pt x="142" y="160"/>
                    <a:pt x="86" y="267"/>
                  </a:cubicBezTo>
                  <a:cubicBezTo>
                    <a:pt x="26" y="372"/>
                    <a:pt x="1" y="492"/>
                    <a:pt x="33" y="514"/>
                  </a:cubicBezTo>
                  <a:cubicBezTo>
                    <a:pt x="38" y="517"/>
                    <a:pt x="43" y="519"/>
                    <a:pt x="50" y="519"/>
                  </a:cubicBezTo>
                  <a:cubicBezTo>
                    <a:pt x="88" y="519"/>
                    <a:pt x="154" y="466"/>
                    <a:pt x="222" y="426"/>
                  </a:cubicBezTo>
                  <a:cubicBezTo>
                    <a:pt x="299" y="378"/>
                    <a:pt x="376" y="344"/>
                    <a:pt x="376" y="344"/>
                  </a:cubicBezTo>
                  <a:cubicBezTo>
                    <a:pt x="376" y="344"/>
                    <a:pt x="434" y="278"/>
                    <a:pt x="505" y="216"/>
                  </a:cubicBezTo>
                  <a:cubicBezTo>
                    <a:pt x="575" y="152"/>
                    <a:pt x="659" y="96"/>
                    <a:pt x="652" y="51"/>
                  </a:cubicBezTo>
                  <a:cubicBezTo>
                    <a:pt x="648" y="20"/>
                    <a:pt x="588" y="1"/>
                    <a:pt x="5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0823;p75"/>
            <p:cNvSpPr/>
            <p:nvPr/>
          </p:nvSpPr>
          <p:spPr>
            <a:xfrm>
              <a:off x="2844765" y="3802287"/>
              <a:ext cx="28950" cy="43555"/>
            </a:xfrm>
            <a:custGeom>
              <a:avLst/>
              <a:gdLst/>
              <a:ahLst/>
              <a:cxnLst/>
              <a:rect l="l" t="t" r="r" b="b"/>
              <a:pathLst>
                <a:path w="892" h="1342" extrusionOk="0">
                  <a:moveTo>
                    <a:pt x="513" y="1"/>
                  </a:moveTo>
                  <a:cubicBezTo>
                    <a:pt x="488" y="1"/>
                    <a:pt x="447" y="12"/>
                    <a:pt x="396" y="35"/>
                  </a:cubicBezTo>
                  <a:cubicBezTo>
                    <a:pt x="319" y="69"/>
                    <a:pt x="213" y="129"/>
                    <a:pt x="130" y="243"/>
                  </a:cubicBezTo>
                  <a:cubicBezTo>
                    <a:pt x="45" y="356"/>
                    <a:pt x="0" y="514"/>
                    <a:pt x="18" y="647"/>
                  </a:cubicBezTo>
                  <a:cubicBezTo>
                    <a:pt x="34" y="782"/>
                    <a:pt x="92" y="855"/>
                    <a:pt x="91" y="855"/>
                  </a:cubicBezTo>
                  <a:cubicBezTo>
                    <a:pt x="91" y="855"/>
                    <a:pt x="91" y="855"/>
                    <a:pt x="91" y="855"/>
                  </a:cubicBezTo>
                  <a:lnTo>
                    <a:pt x="91" y="855"/>
                  </a:lnTo>
                  <a:cubicBezTo>
                    <a:pt x="91" y="855"/>
                    <a:pt x="145" y="922"/>
                    <a:pt x="219" y="975"/>
                  </a:cubicBezTo>
                  <a:cubicBezTo>
                    <a:pt x="289" y="1025"/>
                    <a:pt x="379" y="1083"/>
                    <a:pt x="471" y="1144"/>
                  </a:cubicBezTo>
                  <a:cubicBezTo>
                    <a:pt x="633" y="1246"/>
                    <a:pt x="798" y="1342"/>
                    <a:pt x="853" y="1342"/>
                  </a:cubicBezTo>
                  <a:cubicBezTo>
                    <a:pt x="861" y="1342"/>
                    <a:pt x="866" y="1340"/>
                    <a:pt x="869" y="1335"/>
                  </a:cubicBezTo>
                  <a:cubicBezTo>
                    <a:pt x="892" y="1300"/>
                    <a:pt x="740" y="1126"/>
                    <a:pt x="584" y="963"/>
                  </a:cubicBezTo>
                  <a:cubicBezTo>
                    <a:pt x="505" y="882"/>
                    <a:pt x="428" y="802"/>
                    <a:pt x="369" y="742"/>
                  </a:cubicBezTo>
                  <a:cubicBezTo>
                    <a:pt x="315" y="686"/>
                    <a:pt x="302" y="658"/>
                    <a:pt x="302" y="658"/>
                  </a:cubicBezTo>
                  <a:cubicBezTo>
                    <a:pt x="302" y="655"/>
                    <a:pt x="280" y="639"/>
                    <a:pt x="266" y="593"/>
                  </a:cubicBezTo>
                  <a:cubicBezTo>
                    <a:pt x="248" y="549"/>
                    <a:pt x="251" y="456"/>
                    <a:pt x="289" y="369"/>
                  </a:cubicBezTo>
                  <a:cubicBezTo>
                    <a:pt x="367" y="194"/>
                    <a:pt x="564" y="48"/>
                    <a:pt x="537" y="9"/>
                  </a:cubicBezTo>
                  <a:cubicBezTo>
                    <a:pt x="534" y="3"/>
                    <a:pt x="525" y="1"/>
                    <a:pt x="51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0824;p75"/>
            <p:cNvSpPr/>
            <p:nvPr/>
          </p:nvSpPr>
          <p:spPr>
            <a:xfrm>
              <a:off x="2932690" y="3802060"/>
              <a:ext cx="21063" cy="39725"/>
            </a:xfrm>
            <a:custGeom>
              <a:avLst/>
              <a:gdLst/>
              <a:ahLst/>
              <a:cxnLst/>
              <a:rect l="l" t="t" r="r" b="b"/>
              <a:pathLst>
                <a:path w="649" h="1224" extrusionOk="0">
                  <a:moveTo>
                    <a:pt x="170" y="1"/>
                  </a:moveTo>
                  <a:cubicBezTo>
                    <a:pt x="165" y="1"/>
                    <a:pt x="161" y="2"/>
                    <a:pt x="158" y="5"/>
                  </a:cubicBezTo>
                  <a:cubicBezTo>
                    <a:pt x="130" y="34"/>
                    <a:pt x="216" y="208"/>
                    <a:pt x="279" y="386"/>
                  </a:cubicBezTo>
                  <a:cubicBezTo>
                    <a:pt x="296" y="430"/>
                    <a:pt x="310" y="476"/>
                    <a:pt x="325" y="518"/>
                  </a:cubicBezTo>
                  <a:cubicBezTo>
                    <a:pt x="339" y="561"/>
                    <a:pt x="352" y="600"/>
                    <a:pt x="352" y="614"/>
                  </a:cubicBezTo>
                  <a:cubicBezTo>
                    <a:pt x="358" y="681"/>
                    <a:pt x="360" y="726"/>
                    <a:pt x="360" y="726"/>
                  </a:cubicBezTo>
                  <a:cubicBezTo>
                    <a:pt x="359" y="726"/>
                    <a:pt x="370" y="743"/>
                    <a:pt x="370" y="769"/>
                  </a:cubicBezTo>
                  <a:cubicBezTo>
                    <a:pt x="372" y="795"/>
                    <a:pt x="337" y="861"/>
                    <a:pt x="277" y="921"/>
                  </a:cubicBezTo>
                  <a:cubicBezTo>
                    <a:pt x="154" y="1037"/>
                    <a:pt x="0" y="1175"/>
                    <a:pt x="28" y="1215"/>
                  </a:cubicBezTo>
                  <a:cubicBezTo>
                    <a:pt x="33" y="1221"/>
                    <a:pt x="41" y="1223"/>
                    <a:pt x="54" y="1223"/>
                  </a:cubicBezTo>
                  <a:cubicBezTo>
                    <a:pt x="110" y="1223"/>
                    <a:pt x="239" y="1179"/>
                    <a:pt x="383" y="1108"/>
                  </a:cubicBezTo>
                  <a:cubicBezTo>
                    <a:pt x="467" y="1063"/>
                    <a:pt x="568" y="985"/>
                    <a:pt x="610" y="863"/>
                  </a:cubicBezTo>
                  <a:cubicBezTo>
                    <a:pt x="648" y="749"/>
                    <a:pt x="628" y="665"/>
                    <a:pt x="630" y="665"/>
                  </a:cubicBezTo>
                  <a:lnTo>
                    <a:pt x="630" y="665"/>
                  </a:lnTo>
                  <a:cubicBezTo>
                    <a:pt x="630" y="665"/>
                    <a:pt x="630" y="665"/>
                    <a:pt x="630" y="665"/>
                  </a:cubicBezTo>
                  <a:cubicBezTo>
                    <a:pt x="629" y="658"/>
                    <a:pt x="625" y="634"/>
                    <a:pt x="595" y="532"/>
                  </a:cubicBezTo>
                  <a:cubicBezTo>
                    <a:pt x="575" y="472"/>
                    <a:pt x="549" y="436"/>
                    <a:pt x="528" y="395"/>
                  </a:cubicBezTo>
                  <a:cubicBezTo>
                    <a:pt x="502" y="355"/>
                    <a:pt x="475" y="310"/>
                    <a:pt x="447" y="270"/>
                  </a:cubicBezTo>
                  <a:cubicBezTo>
                    <a:pt x="342" y="122"/>
                    <a:pt x="216" y="1"/>
                    <a:pt x="1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0825;p75"/>
            <p:cNvSpPr/>
            <p:nvPr/>
          </p:nvSpPr>
          <p:spPr>
            <a:xfrm>
              <a:off x="2873099" y="3796217"/>
              <a:ext cx="56245" cy="11197"/>
            </a:xfrm>
            <a:custGeom>
              <a:avLst/>
              <a:gdLst/>
              <a:ahLst/>
              <a:cxnLst/>
              <a:rect l="l" t="t" r="r" b="b"/>
              <a:pathLst>
                <a:path w="1733" h="345" extrusionOk="0">
                  <a:moveTo>
                    <a:pt x="863" y="1"/>
                  </a:moveTo>
                  <a:cubicBezTo>
                    <a:pt x="863" y="1"/>
                    <a:pt x="634" y="21"/>
                    <a:pt x="417" y="94"/>
                  </a:cubicBezTo>
                  <a:cubicBezTo>
                    <a:pt x="197" y="165"/>
                    <a:pt x="0" y="287"/>
                    <a:pt x="12" y="327"/>
                  </a:cubicBezTo>
                  <a:cubicBezTo>
                    <a:pt x="16" y="340"/>
                    <a:pt x="39" y="344"/>
                    <a:pt x="76" y="344"/>
                  </a:cubicBezTo>
                  <a:cubicBezTo>
                    <a:pt x="156" y="344"/>
                    <a:pt x="303" y="321"/>
                    <a:pt x="448" y="315"/>
                  </a:cubicBezTo>
                  <a:cubicBezTo>
                    <a:pt x="510" y="311"/>
                    <a:pt x="572" y="310"/>
                    <a:pt x="628" y="310"/>
                  </a:cubicBezTo>
                  <a:cubicBezTo>
                    <a:pt x="763" y="310"/>
                    <a:pt x="865" y="318"/>
                    <a:pt x="865" y="318"/>
                  </a:cubicBezTo>
                  <a:cubicBezTo>
                    <a:pt x="865" y="318"/>
                    <a:pt x="1010" y="302"/>
                    <a:pt x="1183" y="302"/>
                  </a:cubicBezTo>
                  <a:cubicBezTo>
                    <a:pt x="1215" y="302"/>
                    <a:pt x="1248" y="303"/>
                    <a:pt x="1282" y="304"/>
                  </a:cubicBezTo>
                  <a:cubicBezTo>
                    <a:pt x="1419" y="306"/>
                    <a:pt x="1557" y="322"/>
                    <a:pt x="1641" y="322"/>
                  </a:cubicBezTo>
                  <a:cubicBezTo>
                    <a:pt x="1686" y="322"/>
                    <a:pt x="1716" y="317"/>
                    <a:pt x="1720" y="303"/>
                  </a:cubicBezTo>
                  <a:cubicBezTo>
                    <a:pt x="1732" y="262"/>
                    <a:pt x="1531" y="146"/>
                    <a:pt x="1311" y="82"/>
                  </a:cubicBezTo>
                  <a:cubicBezTo>
                    <a:pt x="1093" y="14"/>
                    <a:pt x="863" y="1"/>
                    <a:pt x="86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0826;p75"/>
            <p:cNvSpPr/>
            <p:nvPr/>
          </p:nvSpPr>
          <p:spPr>
            <a:xfrm>
              <a:off x="2649212" y="3788882"/>
              <a:ext cx="23887" cy="15513"/>
            </a:xfrm>
            <a:custGeom>
              <a:avLst/>
              <a:gdLst/>
              <a:ahLst/>
              <a:cxnLst/>
              <a:rect l="l" t="t" r="r" b="b"/>
              <a:pathLst>
                <a:path w="736" h="478" extrusionOk="0">
                  <a:moveTo>
                    <a:pt x="245" y="1"/>
                  </a:moveTo>
                  <a:cubicBezTo>
                    <a:pt x="148" y="1"/>
                    <a:pt x="71" y="36"/>
                    <a:pt x="45" y="101"/>
                  </a:cubicBezTo>
                  <a:cubicBezTo>
                    <a:pt x="1" y="208"/>
                    <a:pt x="113" y="357"/>
                    <a:pt x="291" y="433"/>
                  </a:cubicBezTo>
                  <a:cubicBezTo>
                    <a:pt x="361" y="463"/>
                    <a:pt x="432" y="477"/>
                    <a:pt x="495" y="477"/>
                  </a:cubicBezTo>
                  <a:cubicBezTo>
                    <a:pt x="591" y="477"/>
                    <a:pt x="668" y="443"/>
                    <a:pt x="694" y="378"/>
                  </a:cubicBezTo>
                  <a:cubicBezTo>
                    <a:pt x="736" y="270"/>
                    <a:pt x="627" y="121"/>
                    <a:pt x="448" y="46"/>
                  </a:cubicBezTo>
                  <a:cubicBezTo>
                    <a:pt x="378" y="16"/>
                    <a:pt x="307" y="1"/>
                    <a:pt x="245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0827;p75"/>
            <p:cNvSpPr/>
            <p:nvPr/>
          </p:nvSpPr>
          <p:spPr>
            <a:xfrm>
              <a:off x="3128827" y="3789856"/>
              <a:ext cx="24082" cy="15124"/>
            </a:xfrm>
            <a:custGeom>
              <a:avLst/>
              <a:gdLst/>
              <a:ahLst/>
              <a:cxnLst/>
              <a:rect l="l" t="t" r="r" b="b"/>
              <a:pathLst>
                <a:path w="742" h="466" extrusionOk="0">
                  <a:moveTo>
                    <a:pt x="488" y="0"/>
                  </a:moveTo>
                  <a:cubicBezTo>
                    <a:pt x="431" y="0"/>
                    <a:pt x="366" y="12"/>
                    <a:pt x="301" y="36"/>
                  </a:cubicBezTo>
                  <a:cubicBezTo>
                    <a:pt x="117" y="104"/>
                    <a:pt x="1" y="247"/>
                    <a:pt x="40" y="356"/>
                  </a:cubicBezTo>
                  <a:cubicBezTo>
                    <a:pt x="65" y="427"/>
                    <a:pt x="149" y="465"/>
                    <a:pt x="255" y="465"/>
                  </a:cubicBezTo>
                  <a:cubicBezTo>
                    <a:pt x="313" y="465"/>
                    <a:pt x="376" y="454"/>
                    <a:pt x="440" y="430"/>
                  </a:cubicBezTo>
                  <a:cubicBezTo>
                    <a:pt x="624" y="363"/>
                    <a:pt x="741" y="220"/>
                    <a:pt x="702" y="110"/>
                  </a:cubicBezTo>
                  <a:cubicBezTo>
                    <a:pt x="677" y="39"/>
                    <a:pt x="594" y="0"/>
                    <a:pt x="488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0828;p75"/>
            <p:cNvSpPr/>
            <p:nvPr/>
          </p:nvSpPr>
          <p:spPr>
            <a:xfrm>
              <a:off x="2908640" y="3986155"/>
              <a:ext cx="22978" cy="13728"/>
            </a:xfrm>
            <a:custGeom>
              <a:avLst/>
              <a:gdLst/>
              <a:ahLst/>
              <a:cxnLst/>
              <a:rect l="l" t="t" r="r" b="b"/>
              <a:pathLst>
                <a:path w="708" h="423" extrusionOk="0">
                  <a:moveTo>
                    <a:pt x="358" y="1"/>
                  </a:moveTo>
                  <a:cubicBezTo>
                    <a:pt x="356" y="1"/>
                    <a:pt x="353" y="1"/>
                    <a:pt x="350" y="1"/>
                  </a:cubicBezTo>
                  <a:cubicBezTo>
                    <a:pt x="156" y="6"/>
                    <a:pt x="0" y="102"/>
                    <a:pt x="2" y="218"/>
                  </a:cubicBezTo>
                  <a:cubicBezTo>
                    <a:pt x="4" y="333"/>
                    <a:pt x="159" y="423"/>
                    <a:pt x="349" y="423"/>
                  </a:cubicBezTo>
                  <a:cubicBezTo>
                    <a:pt x="352" y="423"/>
                    <a:pt x="355" y="423"/>
                    <a:pt x="358" y="423"/>
                  </a:cubicBezTo>
                  <a:cubicBezTo>
                    <a:pt x="552" y="417"/>
                    <a:pt x="707" y="322"/>
                    <a:pt x="706" y="204"/>
                  </a:cubicBezTo>
                  <a:cubicBezTo>
                    <a:pt x="702" y="90"/>
                    <a:pt x="549" y="1"/>
                    <a:pt x="35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0829;p75"/>
            <p:cNvSpPr/>
            <p:nvPr/>
          </p:nvSpPr>
          <p:spPr>
            <a:xfrm>
              <a:off x="2632886" y="3551526"/>
              <a:ext cx="3116" cy="16390"/>
            </a:xfrm>
            <a:custGeom>
              <a:avLst/>
              <a:gdLst/>
              <a:ahLst/>
              <a:cxnLst/>
              <a:rect l="l" t="t" r="r" b="b"/>
              <a:pathLst>
                <a:path w="96" h="505" extrusionOk="0">
                  <a:moveTo>
                    <a:pt x="19" y="0"/>
                  </a:moveTo>
                  <a:cubicBezTo>
                    <a:pt x="9" y="0"/>
                    <a:pt x="0" y="7"/>
                    <a:pt x="0" y="20"/>
                  </a:cubicBezTo>
                  <a:cubicBezTo>
                    <a:pt x="3" y="169"/>
                    <a:pt x="9" y="317"/>
                    <a:pt x="11" y="465"/>
                  </a:cubicBezTo>
                  <a:cubicBezTo>
                    <a:pt x="12" y="492"/>
                    <a:pt x="33" y="505"/>
                    <a:pt x="54" y="505"/>
                  </a:cubicBezTo>
                  <a:cubicBezTo>
                    <a:pt x="75" y="505"/>
                    <a:pt x="96" y="491"/>
                    <a:pt x="92" y="465"/>
                  </a:cubicBezTo>
                  <a:cubicBezTo>
                    <a:pt x="76" y="317"/>
                    <a:pt x="57" y="169"/>
                    <a:pt x="41" y="20"/>
                  </a:cubicBezTo>
                  <a:cubicBezTo>
                    <a:pt x="39" y="7"/>
                    <a:pt x="28" y="0"/>
                    <a:pt x="1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0830;p75"/>
            <p:cNvSpPr/>
            <p:nvPr/>
          </p:nvSpPr>
          <p:spPr>
            <a:xfrm>
              <a:off x="2986536" y="3643573"/>
              <a:ext cx="42289" cy="42256"/>
            </a:xfrm>
            <a:custGeom>
              <a:avLst/>
              <a:gdLst/>
              <a:ahLst/>
              <a:cxnLst/>
              <a:rect l="l" t="t" r="r" b="b"/>
              <a:pathLst>
                <a:path w="1303" h="1302" extrusionOk="0">
                  <a:moveTo>
                    <a:pt x="1287" y="1"/>
                  </a:moveTo>
                  <a:cubicBezTo>
                    <a:pt x="1243" y="1"/>
                    <a:pt x="1039" y="68"/>
                    <a:pt x="856" y="182"/>
                  </a:cubicBezTo>
                  <a:cubicBezTo>
                    <a:pt x="648" y="303"/>
                    <a:pt x="473" y="472"/>
                    <a:pt x="473" y="472"/>
                  </a:cubicBezTo>
                  <a:cubicBezTo>
                    <a:pt x="473" y="472"/>
                    <a:pt x="305" y="648"/>
                    <a:pt x="188" y="858"/>
                  </a:cubicBezTo>
                  <a:cubicBezTo>
                    <a:pt x="66" y="1065"/>
                    <a:pt x="0" y="1296"/>
                    <a:pt x="17" y="1301"/>
                  </a:cubicBezTo>
                  <a:cubicBezTo>
                    <a:pt x="17" y="1301"/>
                    <a:pt x="17" y="1301"/>
                    <a:pt x="17" y="1301"/>
                  </a:cubicBezTo>
                  <a:cubicBezTo>
                    <a:pt x="36" y="1301"/>
                    <a:pt x="132" y="1090"/>
                    <a:pt x="265" y="907"/>
                  </a:cubicBezTo>
                  <a:cubicBezTo>
                    <a:pt x="398" y="720"/>
                    <a:pt x="566" y="562"/>
                    <a:pt x="566" y="562"/>
                  </a:cubicBezTo>
                  <a:cubicBezTo>
                    <a:pt x="566" y="562"/>
                    <a:pt x="721" y="393"/>
                    <a:pt x="906" y="257"/>
                  </a:cubicBezTo>
                  <a:cubicBezTo>
                    <a:pt x="1090" y="120"/>
                    <a:pt x="1302" y="20"/>
                    <a:pt x="1295" y="4"/>
                  </a:cubicBezTo>
                  <a:cubicBezTo>
                    <a:pt x="1295" y="2"/>
                    <a:pt x="1292" y="1"/>
                    <a:pt x="128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0831;p75"/>
            <p:cNvSpPr/>
            <p:nvPr/>
          </p:nvSpPr>
          <p:spPr>
            <a:xfrm>
              <a:off x="2983388" y="3636952"/>
              <a:ext cx="34078" cy="41770"/>
            </a:xfrm>
            <a:custGeom>
              <a:avLst/>
              <a:gdLst/>
              <a:ahLst/>
              <a:cxnLst/>
              <a:rect l="l" t="t" r="r" b="b"/>
              <a:pathLst>
                <a:path w="1050" h="1287" extrusionOk="0">
                  <a:moveTo>
                    <a:pt x="1035" y="0"/>
                  </a:moveTo>
                  <a:cubicBezTo>
                    <a:pt x="999" y="0"/>
                    <a:pt x="816" y="75"/>
                    <a:pt x="656" y="193"/>
                  </a:cubicBezTo>
                  <a:cubicBezTo>
                    <a:pt x="476" y="320"/>
                    <a:pt x="333" y="488"/>
                    <a:pt x="333" y="488"/>
                  </a:cubicBezTo>
                  <a:cubicBezTo>
                    <a:pt x="333" y="488"/>
                    <a:pt x="200" y="664"/>
                    <a:pt x="116" y="866"/>
                  </a:cubicBezTo>
                  <a:cubicBezTo>
                    <a:pt x="30" y="1067"/>
                    <a:pt x="0" y="1283"/>
                    <a:pt x="16" y="1287"/>
                  </a:cubicBezTo>
                  <a:cubicBezTo>
                    <a:pt x="17" y="1287"/>
                    <a:pt x="17" y="1287"/>
                    <a:pt x="17" y="1287"/>
                  </a:cubicBezTo>
                  <a:cubicBezTo>
                    <a:pt x="36" y="1287"/>
                    <a:pt x="98" y="1086"/>
                    <a:pt x="200" y="906"/>
                  </a:cubicBezTo>
                  <a:cubicBezTo>
                    <a:pt x="301" y="724"/>
                    <a:pt x="436" y="569"/>
                    <a:pt x="436" y="569"/>
                  </a:cubicBezTo>
                  <a:cubicBezTo>
                    <a:pt x="436" y="569"/>
                    <a:pt x="557" y="403"/>
                    <a:pt x="713" y="264"/>
                  </a:cubicBezTo>
                  <a:cubicBezTo>
                    <a:pt x="866" y="124"/>
                    <a:pt x="1050" y="20"/>
                    <a:pt x="1042" y="3"/>
                  </a:cubicBezTo>
                  <a:cubicBezTo>
                    <a:pt x="1041" y="1"/>
                    <a:pt x="1039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0832;p75"/>
            <p:cNvSpPr/>
            <p:nvPr/>
          </p:nvSpPr>
          <p:spPr>
            <a:xfrm>
              <a:off x="2779396" y="3639938"/>
              <a:ext cx="36025" cy="56017"/>
            </a:xfrm>
            <a:custGeom>
              <a:avLst/>
              <a:gdLst/>
              <a:ahLst/>
              <a:cxnLst/>
              <a:rect l="l" t="t" r="r" b="b"/>
              <a:pathLst>
                <a:path w="1110" h="1726" extrusionOk="0">
                  <a:moveTo>
                    <a:pt x="13" y="0"/>
                  </a:moveTo>
                  <a:cubicBezTo>
                    <a:pt x="12" y="0"/>
                    <a:pt x="11" y="0"/>
                    <a:pt x="11" y="1"/>
                  </a:cubicBezTo>
                  <a:cubicBezTo>
                    <a:pt x="0" y="14"/>
                    <a:pt x="190" y="190"/>
                    <a:pt x="348" y="389"/>
                  </a:cubicBezTo>
                  <a:cubicBezTo>
                    <a:pt x="511" y="590"/>
                    <a:pt x="637" y="810"/>
                    <a:pt x="637" y="810"/>
                  </a:cubicBezTo>
                  <a:cubicBezTo>
                    <a:pt x="637" y="810"/>
                    <a:pt x="779" y="1021"/>
                    <a:pt x="888" y="1251"/>
                  </a:cubicBezTo>
                  <a:cubicBezTo>
                    <a:pt x="999" y="1480"/>
                    <a:pt x="1073" y="1725"/>
                    <a:pt x="1092" y="1725"/>
                  </a:cubicBezTo>
                  <a:cubicBezTo>
                    <a:pt x="1093" y="1725"/>
                    <a:pt x="1093" y="1725"/>
                    <a:pt x="1093" y="1725"/>
                  </a:cubicBezTo>
                  <a:cubicBezTo>
                    <a:pt x="1109" y="1722"/>
                    <a:pt x="1067" y="1462"/>
                    <a:pt x="973" y="1216"/>
                  </a:cubicBezTo>
                  <a:cubicBezTo>
                    <a:pt x="882" y="968"/>
                    <a:pt x="748" y="740"/>
                    <a:pt x="748" y="740"/>
                  </a:cubicBezTo>
                  <a:cubicBezTo>
                    <a:pt x="748" y="740"/>
                    <a:pt x="602" y="518"/>
                    <a:pt x="418" y="329"/>
                  </a:cubicBezTo>
                  <a:cubicBezTo>
                    <a:pt x="244" y="146"/>
                    <a:pt x="40" y="0"/>
                    <a:pt x="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0833;p75"/>
            <p:cNvSpPr/>
            <p:nvPr/>
          </p:nvSpPr>
          <p:spPr>
            <a:xfrm>
              <a:off x="2793191" y="3640457"/>
              <a:ext cx="18889" cy="26775"/>
            </a:xfrm>
            <a:custGeom>
              <a:avLst/>
              <a:gdLst/>
              <a:ahLst/>
              <a:cxnLst/>
              <a:rect l="l" t="t" r="r" b="b"/>
              <a:pathLst>
                <a:path w="582" h="825" extrusionOk="0">
                  <a:moveTo>
                    <a:pt x="16" y="1"/>
                  </a:moveTo>
                  <a:cubicBezTo>
                    <a:pt x="15" y="1"/>
                    <a:pt x="13" y="1"/>
                    <a:pt x="12" y="3"/>
                  </a:cubicBezTo>
                  <a:cubicBezTo>
                    <a:pt x="0" y="16"/>
                    <a:pt x="77" y="114"/>
                    <a:pt x="147" y="216"/>
                  </a:cubicBezTo>
                  <a:cubicBezTo>
                    <a:pt x="217" y="317"/>
                    <a:pt x="278" y="421"/>
                    <a:pt x="278" y="421"/>
                  </a:cubicBezTo>
                  <a:cubicBezTo>
                    <a:pt x="278" y="421"/>
                    <a:pt x="352" y="518"/>
                    <a:pt x="420" y="620"/>
                  </a:cubicBezTo>
                  <a:cubicBezTo>
                    <a:pt x="485" y="719"/>
                    <a:pt x="544" y="824"/>
                    <a:pt x="564" y="824"/>
                  </a:cubicBezTo>
                  <a:cubicBezTo>
                    <a:pt x="564" y="824"/>
                    <a:pt x="565" y="824"/>
                    <a:pt x="565" y="824"/>
                  </a:cubicBezTo>
                  <a:cubicBezTo>
                    <a:pt x="582" y="817"/>
                    <a:pt x="549" y="695"/>
                    <a:pt x="501" y="576"/>
                  </a:cubicBezTo>
                  <a:cubicBezTo>
                    <a:pt x="452" y="457"/>
                    <a:pt x="386" y="347"/>
                    <a:pt x="386" y="347"/>
                  </a:cubicBezTo>
                  <a:cubicBezTo>
                    <a:pt x="386" y="347"/>
                    <a:pt x="308" y="244"/>
                    <a:pt x="217" y="155"/>
                  </a:cubicBezTo>
                  <a:cubicBezTo>
                    <a:pt x="134" y="73"/>
                    <a:pt x="39" y="1"/>
                    <a:pt x="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0834;p75"/>
            <p:cNvSpPr/>
            <p:nvPr/>
          </p:nvSpPr>
          <p:spPr>
            <a:xfrm>
              <a:off x="3091567" y="3649156"/>
              <a:ext cx="36836" cy="30313"/>
            </a:xfrm>
            <a:custGeom>
              <a:avLst/>
              <a:gdLst/>
              <a:ahLst/>
              <a:cxnLst/>
              <a:rect l="l" t="t" r="r" b="b"/>
              <a:pathLst>
                <a:path w="1135" h="934" extrusionOk="0">
                  <a:moveTo>
                    <a:pt x="762" y="1"/>
                  </a:moveTo>
                  <a:cubicBezTo>
                    <a:pt x="666" y="1"/>
                    <a:pt x="571" y="44"/>
                    <a:pt x="512" y="146"/>
                  </a:cubicBezTo>
                  <a:cubicBezTo>
                    <a:pt x="451" y="250"/>
                    <a:pt x="357" y="346"/>
                    <a:pt x="283" y="435"/>
                  </a:cubicBezTo>
                  <a:cubicBezTo>
                    <a:pt x="203" y="529"/>
                    <a:pt x="86" y="563"/>
                    <a:pt x="22" y="671"/>
                  </a:cubicBezTo>
                  <a:cubicBezTo>
                    <a:pt x="1" y="703"/>
                    <a:pt x="2" y="749"/>
                    <a:pt x="22" y="785"/>
                  </a:cubicBezTo>
                  <a:cubicBezTo>
                    <a:pt x="89" y="899"/>
                    <a:pt x="215" y="933"/>
                    <a:pt x="345" y="933"/>
                  </a:cubicBezTo>
                  <a:cubicBezTo>
                    <a:pt x="425" y="933"/>
                    <a:pt x="506" y="920"/>
                    <a:pt x="575" y="904"/>
                  </a:cubicBezTo>
                  <a:cubicBezTo>
                    <a:pt x="833" y="843"/>
                    <a:pt x="998" y="629"/>
                    <a:pt x="1069" y="382"/>
                  </a:cubicBezTo>
                  <a:cubicBezTo>
                    <a:pt x="1135" y="163"/>
                    <a:pt x="947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0835;p75"/>
            <p:cNvSpPr/>
            <p:nvPr/>
          </p:nvSpPr>
          <p:spPr>
            <a:xfrm>
              <a:off x="3113540" y="3674245"/>
              <a:ext cx="40374" cy="27717"/>
            </a:xfrm>
            <a:custGeom>
              <a:avLst/>
              <a:gdLst/>
              <a:ahLst/>
              <a:cxnLst/>
              <a:rect l="l" t="t" r="r" b="b"/>
              <a:pathLst>
                <a:path w="1244" h="854" extrusionOk="0">
                  <a:moveTo>
                    <a:pt x="838" y="0"/>
                  </a:moveTo>
                  <a:cubicBezTo>
                    <a:pt x="762" y="0"/>
                    <a:pt x="685" y="29"/>
                    <a:pt x="623" y="99"/>
                  </a:cubicBezTo>
                  <a:cubicBezTo>
                    <a:pt x="544" y="186"/>
                    <a:pt x="431" y="262"/>
                    <a:pt x="339" y="335"/>
                  </a:cubicBezTo>
                  <a:cubicBezTo>
                    <a:pt x="244" y="410"/>
                    <a:pt x="122" y="420"/>
                    <a:pt x="39" y="512"/>
                  </a:cubicBezTo>
                  <a:cubicBezTo>
                    <a:pt x="10" y="538"/>
                    <a:pt x="1" y="586"/>
                    <a:pt x="14" y="625"/>
                  </a:cubicBezTo>
                  <a:cubicBezTo>
                    <a:pt x="81" y="816"/>
                    <a:pt x="320" y="853"/>
                    <a:pt x="502" y="853"/>
                  </a:cubicBezTo>
                  <a:cubicBezTo>
                    <a:pt x="512" y="853"/>
                    <a:pt x="522" y="853"/>
                    <a:pt x="532" y="853"/>
                  </a:cubicBezTo>
                  <a:cubicBezTo>
                    <a:pt x="797" y="846"/>
                    <a:pt x="1002" y="668"/>
                    <a:pt x="1123" y="443"/>
                  </a:cubicBezTo>
                  <a:cubicBezTo>
                    <a:pt x="1244" y="218"/>
                    <a:pt x="1044" y="0"/>
                    <a:pt x="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0836;p75"/>
            <p:cNvSpPr/>
            <p:nvPr/>
          </p:nvSpPr>
          <p:spPr>
            <a:xfrm>
              <a:off x="3131229" y="3706312"/>
              <a:ext cx="33688" cy="21745"/>
            </a:xfrm>
            <a:custGeom>
              <a:avLst/>
              <a:gdLst/>
              <a:ahLst/>
              <a:cxnLst/>
              <a:rect l="l" t="t" r="r" b="b"/>
              <a:pathLst>
                <a:path w="1038" h="670" extrusionOk="0">
                  <a:moveTo>
                    <a:pt x="699" y="0"/>
                  </a:moveTo>
                  <a:cubicBezTo>
                    <a:pt x="645" y="0"/>
                    <a:pt x="589" y="19"/>
                    <a:pt x="540" y="64"/>
                  </a:cubicBezTo>
                  <a:cubicBezTo>
                    <a:pt x="470" y="131"/>
                    <a:pt x="373" y="183"/>
                    <a:pt x="295" y="233"/>
                  </a:cubicBezTo>
                  <a:cubicBezTo>
                    <a:pt x="210" y="290"/>
                    <a:pt x="113" y="286"/>
                    <a:pt x="36" y="355"/>
                  </a:cubicBezTo>
                  <a:cubicBezTo>
                    <a:pt x="10" y="377"/>
                    <a:pt x="1" y="413"/>
                    <a:pt x="9" y="446"/>
                  </a:cubicBezTo>
                  <a:cubicBezTo>
                    <a:pt x="49" y="615"/>
                    <a:pt x="261" y="658"/>
                    <a:pt x="411" y="669"/>
                  </a:cubicBezTo>
                  <a:cubicBezTo>
                    <a:pt x="421" y="669"/>
                    <a:pt x="432" y="670"/>
                    <a:pt x="442" y="670"/>
                  </a:cubicBezTo>
                  <a:cubicBezTo>
                    <a:pt x="644" y="670"/>
                    <a:pt x="809" y="547"/>
                    <a:pt x="918" y="380"/>
                  </a:cubicBezTo>
                  <a:cubicBezTo>
                    <a:pt x="1038" y="200"/>
                    <a:pt x="875" y="0"/>
                    <a:pt x="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0837;p75"/>
            <p:cNvSpPr/>
            <p:nvPr/>
          </p:nvSpPr>
          <p:spPr>
            <a:xfrm>
              <a:off x="2666771" y="3649156"/>
              <a:ext cx="36901" cy="30313"/>
            </a:xfrm>
            <a:custGeom>
              <a:avLst/>
              <a:gdLst/>
              <a:ahLst/>
              <a:cxnLst/>
              <a:rect l="l" t="t" r="r" b="b"/>
              <a:pathLst>
                <a:path w="1137" h="934" extrusionOk="0">
                  <a:moveTo>
                    <a:pt x="374" y="1"/>
                  </a:moveTo>
                  <a:cubicBezTo>
                    <a:pt x="188" y="1"/>
                    <a:pt x="1" y="163"/>
                    <a:pt x="67" y="382"/>
                  </a:cubicBezTo>
                  <a:cubicBezTo>
                    <a:pt x="140" y="629"/>
                    <a:pt x="303" y="843"/>
                    <a:pt x="560" y="904"/>
                  </a:cubicBezTo>
                  <a:cubicBezTo>
                    <a:pt x="629" y="920"/>
                    <a:pt x="711" y="933"/>
                    <a:pt x="791" y="933"/>
                  </a:cubicBezTo>
                  <a:cubicBezTo>
                    <a:pt x="921" y="933"/>
                    <a:pt x="1048" y="899"/>
                    <a:pt x="1115" y="785"/>
                  </a:cubicBezTo>
                  <a:cubicBezTo>
                    <a:pt x="1136" y="749"/>
                    <a:pt x="1136" y="703"/>
                    <a:pt x="1113" y="671"/>
                  </a:cubicBezTo>
                  <a:cubicBezTo>
                    <a:pt x="1050" y="563"/>
                    <a:pt x="934" y="529"/>
                    <a:pt x="854" y="435"/>
                  </a:cubicBezTo>
                  <a:cubicBezTo>
                    <a:pt x="780" y="346"/>
                    <a:pt x="686" y="250"/>
                    <a:pt x="625" y="146"/>
                  </a:cubicBezTo>
                  <a:cubicBezTo>
                    <a:pt x="566" y="44"/>
                    <a:pt x="470" y="1"/>
                    <a:pt x="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0838;p75"/>
            <p:cNvSpPr/>
            <p:nvPr/>
          </p:nvSpPr>
          <p:spPr>
            <a:xfrm>
              <a:off x="2641325" y="3674245"/>
              <a:ext cx="40309" cy="27717"/>
            </a:xfrm>
            <a:custGeom>
              <a:avLst/>
              <a:gdLst/>
              <a:ahLst/>
              <a:cxnLst/>
              <a:rect l="l" t="t" r="r" b="b"/>
              <a:pathLst>
                <a:path w="1242" h="854" extrusionOk="0">
                  <a:moveTo>
                    <a:pt x="406" y="0"/>
                  </a:moveTo>
                  <a:cubicBezTo>
                    <a:pt x="200" y="0"/>
                    <a:pt x="0" y="218"/>
                    <a:pt x="121" y="443"/>
                  </a:cubicBezTo>
                  <a:cubicBezTo>
                    <a:pt x="242" y="668"/>
                    <a:pt x="446" y="846"/>
                    <a:pt x="712" y="853"/>
                  </a:cubicBezTo>
                  <a:cubicBezTo>
                    <a:pt x="722" y="853"/>
                    <a:pt x="732" y="853"/>
                    <a:pt x="742" y="853"/>
                  </a:cubicBezTo>
                  <a:cubicBezTo>
                    <a:pt x="924" y="853"/>
                    <a:pt x="1163" y="816"/>
                    <a:pt x="1228" y="625"/>
                  </a:cubicBezTo>
                  <a:cubicBezTo>
                    <a:pt x="1242" y="586"/>
                    <a:pt x="1234" y="538"/>
                    <a:pt x="1205" y="512"/>
                  </a:cubicBezTo>
                  <a:cubicBezTo>
                    <a:pt x="1120" y="420"/>
                    <a:pt x="999" y="410"/>
                    <a:pt x="903" y="335"/>
                  </a:cubicBezTo>
                  <a:cubicBezTo>
                    <a:pt x="813" y="262"/>
                    <a:pt x="700" y="186"/>
                    <a:pt x="620" y="99"/>
                  </a:cubicBezTo>
                  <a:cubicBezTo>
                    <a:pt x="558" y="29"/>
                    <a:pt x="481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0839;p75"/>
            <p:cNvSpPr/>
            <p:nvPr/>
          </p:nvSpPr>
          <p:spPr>
            <a:xfrm>
              <a:off x="2630289" y="3706312"/>
              <a:ext cx="33721" cy="21745"/>
            </a:xfrm>
            <a:custGeom>
              <a:avLst/>
              <a:gdLst/>
              <a:ahLst/>
              <a:cxnLst/>
              <a:rect l="l" t="t" r="r" b="b"/>
              <a:pathLst>
                <a:path w="1039" h="670" extrusionOk="0">
                  <a:moveTo>
                    <a:pt x="339" y="0"/>
                  </a:moveTo>
                  <a:cubicBezTo>
                    <a:pt x="164" y="0"/>
                    <a:pt x="0" y="200"/>
                    <a:pt x="121" y="380"/>
                  </a:cubicBezTo>
                  <a:cubicBezTo>
                    <a:pt x="229" y="547"/>
                    <a:pt x="395" y="670"/>
                    <a:pt x="597" y="670"/>
                  </a:cubicBezTo>
                  <a:cubicBezTo>
                    <a:pt x="607" y="670"/>
                    <a:pt x="618" y="669"/>
                    <a:pt x="628" y="669"/>
                  </a:cubicBezTo>
                  <a:cubicBezTo>
                    <a:pt x="778" y="658"/>
                    <a:pt x="988" y="615"/>
                    <a:pt x="1029" y="446"/>
                  </a:cubicBezTo>
                  <a:cubicBezTo>
                    <a:pt x="1038" y="413"/>
                    <a:pt x="1027" y="377"/>
                    <a:pt x="1002" y="355"/>
                  </a:cubicBezTo>
                  <a:cubicBezTo>
                    <a:pt x="926" y="286"/>
                    <a:pt x="829" y="290"/>
                    <a:pt x="744" y="233"/>
                  </a:cubicBezTo>
                  <a:cubicBezTo>
                    <a:pt x="665" y="183"/>
                    <a:pt x="569" y="131"/>
                    <a:pt x="499" y="64"/>
                  </a:cubicBezTo>
                  <a:cubicBezTo>
                    <a:pt x="450" y="19"/>
                    <a:pt x="394" y="0"/>
                    <a:pt x="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0840;p75"/>
            <p:cNvSpPr/>
            <p:nvPr/>
          </p:nvSpPr>
          <p:spPr>
            <a:xfrm>
              <a:off x="2579105" y="3353345"/>
              <a:ext cx="606324" cy="428049"/>
            </a:xfrm>
            <a:custGeom>
              <a:avLst/>
              <a:gdLst/>
              <a:ahLst/>
              <a:cxnLst/>
              <a:rect l="l" t="t" r="r" b="b"/>
              <a:pathLst>
                <a:path w="18682" h="13189" extrusionOk="0">
                  <a:moveTo>
                    <a:pt x="9066" y="1"/>
                  </a:moveTo>
                  <a:cubicBezTo>
                    <a:pt x="4801" y="1"/>
                    <a:pt x="0" y="4226"/>
                    <a:pt x="903" y="8935"/>
                  </a:cubicBezTo>
                  <a:cubicBezTo>
                    <a:pt x="1071" y="9805"/>
                    <a:pt x="1351" y="10652"/>
                    <a:pt x="1448" y="11536"/>
                  </a:cubicBezTo>
                  <a:cubicBezTo>
                    <a:pt x="1498" y="12001"/>
                    <a:pt x="1533" y="12498"/>
                    <a:pt x="1578" y="13003"/>
                  </a:cubicBezTo>
                  <a:cubicBezTo>
                    <a:pt x="1641" y="13118"/>
                    <a:pt x="1679" y="13188"/>
                    <a:pt x="1679" y="13188"/>
                  </a:cubicBezTo>
                  <a:cubicBezTo>
                    <a:pt x="1679" y="13188"/>
                    <a:pt x="2235" y="8525"/>
                    <a:pt x="1748" y="7760"/>
                  </a:cubicBezTo>
                  <a:cubicBezTo>
                    <a:pt x="1748" y="7760"/>
                    <a:pt x="3279" y="7203"/>
                    <a:pt x="3348" y="5812"/>
                  </a:cubicBezTo>
                  <a:cubicBezTo>
                    <a:pt x="3348" y="5812"/>
                    <a:pt x="5714" y="5812"/>
                    <a:pt x="6201" y="2403"/>
                  </a:cubicBezTo>
                  <a:cubicBezTo>
                    <a:pt x="6202" y="2397"/>
                    <a:pt x="6203" y="2394"/>
                    <a:pt x="6205" y="2394"/>
                  </a:cubicBezTo>
                  <a:cubicBezTo>
                    <a:pt x="6281" y="2394"/>
                    <a:pt x="7185" y="5888"/>
                    <a:pt x="10029" y="6160"/>
                  </a:cubicBezTo>
                  <a:cubicBezTo>
                    <a:pt x="10274" y="6183"/>
                    <a:pt x="10493" y="6194"/>
                    <a:pt x="10690" y="6194"/>
                  </a:cubicBezTo>
                  <a:cubicBezTo>
                    <a:pt x="12851" y="6194"/>
                    <a:pt x="12326" y="4908"/>
                    <a:pt x="12325" y="4908"/>
                  </a:cubicBezTo>
                  <a:lnTo>
                    <a:pt x="12325" y="4908"/>
                  </a:lnTo>
                  <a:cubicBezTo>
                    <a:pt x="12326" y="4908"/>
                    <a:pt x="13051" y="6117"/>
                    <a:pt x="14622" y="6117"/>
                  </a:cubicBezTo>
                  <a:cubicBezTo>
                    <a:pt x="14936" y="6117"/>
                    <a:pt x="15284" y="6068"/>
                    <a:pt x="15667" y="5952"/>
                  </a:cubicBezTo>
                  <a:cubicBezTo>
                    <a:pt x="15667" y="5952"/>
                    <a:pt x="16154" y="7970"/>
                    <a:pt x="17613" y="8039"/>
                  </a:cubicBezTo>
                  <a:cubicBezTo>
                    <a:pt x="17613" y="8039"/>
                    <a:pt x="18052" y="9920"/>
                    <a:pt x="18211" y="10795"/>
                  </a:cubicBezTo>
                  <a:cubicBezTo>
                    <a:pt x="18216" y="10753"/>
                    <a:pt x="18219" y="10710"/>
                    <a:pt x="18225" y="10667"/>
                  </a:cubicBezTo>
                  <a:cubicBezTo>
                    <a:pt x="18389" y="9368"/>
                    <a:pt x="18682" y="8058"/>
                    <a:pt x="18528" y="6743"/>
                  </a:cubicBezTo>
                  <a:cubicBezTo>
                    <a:pt x="18370" y="5406"/>
                    <a:pt x="17543" y="4037"/>
                    <a:pt x="16665" y="3067"/>
                  </a:cubicBezTo>
                  <a:cubicBezTo>
                    <a:pt x="14805" y="1013"/>
                    <a:pt x="12008" y="138"/>
                    <a:pt x="9380" y="8"/>
                  </a:cubicBezTo>
                  <a:cubicBezTo>
                    <a:pt x="9276" y="3"/>
                    <a:pt x="9171" y="1"/>
                    <a:pt x="906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0841;p75"/>
            <p:cNvSpPr/>
            <p:nvPr/>
          </p:nvSpPr>
          <p:spPr>
            <a:xfrm>
              <a:off x="3163199" y="3782618"/>
              <a:ext cx="2369" cy="16228"/>
            </a:xfrm>
            <a:custGeom>
              <a:avLst/>
              <a:gdLst/>
              <a:ahLst/>
              <a:cxnLst/>
              <a:rect l="l" t="t" r="r" b="b"/>
              <a:pathLst>
                <a:path w="73" h="500" extrusionOk="0">
                  <a:moveTo>
                    <a:pt x="72" y="0"/>
                  </a:moveTo>
                  <a:cubicBezTo>
                    <a:pt x="32" y="295"/>
                    <a:pt x="1" y="499"/>
                    <a:pt x="1" y="499"/>
                  </a:cubicBezTo>
                  <a:cubicBezTo>
                    <a:pt x="1" y="499"/>
                    <a:pt x="3" y="492"/>
                    <a:pt x="11" y="483"/>
                  </a:cubicBezTo>
                  <a:cubicBezTo>
                    <a:pt x="34" y="322"/>
                    <a:pt x="55" y="162"/>
                    <a:pt x="72" y="0"/>
                  </a:cubicBezTo>
                  <a:close/>
                </a:path>
              </a:pathLst>
            </a:custGeom>
            <a:solidFill>
              <a:srgbClr val="E28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0842;p75"/>
            <p:cNvSpPr/>
            <p:nvPr/>
          </p:nvSpPr>
          <p:spPr>
            <a:xfrm>
              <a:off x="2407538" y="3232670"/>
              <a:ext cx="1051282" cy="790636"/>
            </a:xfrm>
            <a:custGeom>
              <a:avLst/>
              <a:gdLst/>
              <a:ahLst/>
              <a:cxnLst/>
              <a:rect l="l" t="t" r="r" b="b"/>
              <a:pathLst>
                <a:path w="32392" h="24361" extrusionOk="0">
                  <a:moveTo>
                    <a:pt x="16355" y="0"/>
                  </a:moveTo>
                  <a:cubicBezTo>
                    <a:pt x="14776" y="0"/>
                    <a:pt x="13195" y="389"/>
                    <a:pt x="12005" y="1534"/>
                  </a:cubicBezTo>
                  <a:cubicBezTo>
                    <a:pt x="12005" y="1534"/>
                    <a:pt x="11181" y="959"/>
                    <a:pt x="9960" y="959"/>
                  </a:cubicBezTo>
                  <a:cubicBezTo>
                    <a:pt x="9097" y="959"/>
                    <a:pt x="8035" y="1247"/>
                    <a:pt x="6926" y="2230"/>
                  </a:cubicBezTo>
                  <a:cubicBezTo>
                    <a:pt x="3534" y="5233"/>
                    <a:pt x="109" y="11605"/>
                    <a:pt x="2616" y="12508"/>
                  </a:cubicBezTo>
                  <a:cubicBezTo>
                    <a:pt x="2616" y="12508"/>
                    <a:pt x="0" y="19406"/>
                    <a:pt x="2992" y="19406"/>
                  </a:cubicBezTo>
                  <a:cubicBezTo>
                    <a:pt x="2992" y="19406"/>
                    <a:pt x="3843" y="23138"/>
                    <a:pt x="5819" y="23138"/>
                  </a:cubicBezTo>
                  <a:cubicBezTo>
                    <a:pt x="6200" y="23138"/>
                    <a:pt x="6622" y="22999"/>
                    <a:pt x="7089" y="22668"/>
                  </a:cubicBezTo>
                  <a:cubicBezTo>
                    <a:pt x="7089" y="22668"/>
                    <a:pt x="8397" y="24131"/>
                    <a:pt x="10368" y="24131"/>
                  </a:cubicBezTo>
                  <a:cubicBezTo>
                    <a:pt x="10914" y="24131"/>
                    <a:pt x="11511" y="24019"/>
                    <a:pt x="12145" y="23732"/>
                  </a:cubicBezTo>
                  <a:cubicBezTo>
                    <a:pt x="12145" y="23732"/>
                    <a:pt x="7691" y="22201"/>
                    <a:pt x="7066" y="18235"/>
                  </a:cubicBezTo>
                  <a:cubicBezTo>
                    <a:pt x="7066" y="18235"/>
                    <a:pt x="4074" y="17122"/>
                    <a:pt x="4561" y="14547"/>
                  </a:cubicBezTo>
                  <a:cubicBezTo>
                    <a:pt x="4561" y="14547"/>
                    <a:pt x="4732" y="13751"/>
                    <a:pt x="5072" y="13751"/>
                  </a:cubicBezTo>
                  <a:cubicBezTo>
                    <a:pt x="5108" y="13751"/>
                    <a:pt x="5147" y="13760"/>
                    <a:pt x="5187" y="13781"/>
                  </a:cubicBezTo>
                  <a:cubicBezTo>
                    <a:pt x="5604" y="13990"/>
                    <a:pt x="6927" y="16425"/>
                    <a:pt x="6927" y="16425"/>
                  </a:cubicBezTo>
                  <a:cubicBezTo>
                    <a:pt x="6927" y="16425"/>
                    <a:pt x="7484" y="11762"/>
                    <a:pt x="6996" y="10998"/>
                  </a:cubicBezTo>
                  <a:cubicBezTo>
                    <a:pt x="6996" y="10998"/>
                    <a:pt x="8527" y="10440"/>
                    <a:pt x="8597" y="9050"/>
                  </a:cubicBezTo>
                  <a:lnTo>
                    <a:pt x="8597" y="9050"/>
                  </a:lnTo>
                  <a:cubicBezTo>
                    <a:pt x="8597" y="9050"/>
                    <a:pt x="8598" y="9050"/>
                    <a:pt x="8600" y="9050"/>
                  </a:cubicBezTo>
                  <a:cubicBezTo>
                    <a:pt x="8687" y="9050"/>
                    <a:pt x="10970" y="8984"/>
                    <a:pt x="11448" y="5642"/>
                  </a:cubicBezTo>
                  <a:cubicBezTo>
                    <a:pt x="11449" y="5636"/>
                    <a:pt x="11450" y="5634"/>
                    <a:pt x="11452" y="5634"/>
                  </a:cubicBezTo>
                  <a:cubicBezTo>
                    <a:pt x="11528" y="5634"/>
                    <a:pt x="12433" y="9127"/>
                    <a:pt x="15276" y="9399"/>
                  </a:cubicBezTo>
                  <a:cubicBezTo>
                    <a:pt x="15519" y="9422"/>
                    <a:pt x="15738" y="9433"/>
                    <a:pt x="15935" y="9433"/>
                  </a:cubicBezTo>
                  <a:cubicBezTo>
                    <a:pt x="18099" y="9433"/>
                    <a:pt x="17572" y="8146"/>
                    <a:pt x="17572" y="8146"/>
                  </a:cubicBezTo>
                  <a:lnTo>
                    <a:pt x="17572" y="8146"/>
                  </a:lnTo>
                  <a:cubicBezTo>
                    <a:pt x="17572" y="8146"/>
                    <a:pt x="18298" y="9354"/>
                    <a:pt x="19869" y="9354"/>
                  </a:cubicBezTo>
                  <a:cubicBezTo>
                    <a:pt x="20183" y="9354"/>
                    <a:pt x="20531" y="9306"/>
                    <a:pt x="20914" y="9190"/>
                  </a:cubicBezTo>
                  <a:cubicBezTo>
                    <a:pt x="20914" y="9190"/>
                    <a:pt x="21401" y="11208"/>
                    <a:pt x="22862" y="11277"/>
                  </a:cubicBezTo>
                  <a:cubicBezTo>
                    <a:pt x="22862" y="11277"/>
                    <a:pt x="23466" y="13874"/>
                    <a:pt x="23512" y="14385"/>
                  </a:cubicBezTo>
                  <a:cubicBezTo>
                    <a:pt x="23558" y="14896"/>
                    <a:pt x="23243" y="16964"/>
                    <a:pt x="23243" y="16964"/>
                  </a:cubicBezTo>
                  <a:cubicBezTo>
                    <a:pt x="23243" y="16964"/>
                    <a:pt x="24613" y="14756"/>
                    <a:pt x="24677" y="13469"/>
                  </a:cubicBezTo>
                  <a:cubicBezTo>
                    <a:pt x="24677" y="13469"/>
                    <a:pt x="25367" y="13783"/>
                    <a:pt x="25506" y="15105"/>
                  </a:cubicBezTo>
                  <a:cubicBezTo>
                    <a:pt x="25645" y="16427"/>
                    <a:pt x="23183" y="18083"/>
                    <a:pt x="23183" y="18083"/>
                  </a:cubicBezTo>
                  <a:cubicBezTo>
                    <a:pt x="23183" y="18083"/>
                    <a:pt x="23084" y="19716"/>
                    <a:pt x="22346" y="20820"/>
                  </a:cubicBezTo>
                  <a:cubicBezTo>
                    <a:pt x="21608" y="21922"/>
                    <a:pt x="18407" y="23662"/>
                    <a:pt x="18407" y="23662"/>
                  </a:cubicBezTo>
                  <a:cubicBezTo>
                    <a:pt x="18407" y="23662"/>
                    <a:pt x="19000" y="24106"/>
                    <a:pt x="19779" y="24106"/>
                  </a:cubicBezTo>
                  <a:cubicBezTo>
                    <a:pt x="20194" y="24106"/>
                    <a:pt x="20662" y="23980"/>
                    <a:pt x="21121" y="23593"/>
                  </a:cubicBezTo>
                  <a:cubicBezTo>
                    <a:pt x="21121" y="23593"/>
                    <a:pt x="21765" y="24360"/>
                    <a:pt x="22800" y="24360"/>
                  </a:cubicBezTo>
                  <a:cubicBezTo>
                    <a:pt x="23501" y="24360"/>
                    <a:pt x="24382" y="24008"/>
                    <a:pt x="25365" y="22828"/>
                  </a:cubicBezTo>
                  <a:cubicBezTo>
                    <a:pt x="25365" y="22828"/>
                    <a:pt x="25743" y="23192"/>
                    <a:pt x="26328" y="23192"/>
                  </a:cubicBezTo>
                  <a:cubicBezTo>
                    <a:pt x="26804" y="23192"/>
                    <a:pt x="27416" y="22952"/>
                    <a:pt x="28074" y="22082"/>
                  </a:cubicBezTo>
                  <a:cubicBezTo>
                    <a:pt x="29121" y="20704"/>
                    <a:pt x="27783" y="19169"/>
                    <a:pt x="27783" y="19169"/>
                  </a:cubicBezTo>
                  <a:cubicBezTo>
                    <a:pt x="27783" y="19169"/>
                    <a:pt x="31544" y="17733"/>
                    <a:pt x="27782" y="12927"/>
                  </a:cubicBezTo>
                  <a:cubicBezTo>
                    <a:pt x="27782" y="12927"/>
                    <a:pt x="32391" y="9187"/>
                    <a:pt x="23346" y="3134"/>
                  </a:cubicBezTo>
                  <a:cubicBezTo>
                    <a:pt x="23346" y="3134"/>
                    <a:pt x="23694" y="2299"/>
                    <a:pt x="22372" y="1534"/>
                  </a:cubicBezTo>
                  <a:cubicBezTo>
                    <a:pt x="21549" y="1057"/>
                    <a:pt x="18956" y="0"/>
                    <a:pt x="1635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0843;p75"/>
            <p:cNvSpPr/>
            <p:nvPr/>
          </p:nvSpPr>
          <p:spPr>
            <a:xfrm>
              <a:off x="2888192" y="3360615"/>
              <a:ext cx="37421" cy="22394"/>
            </a:xfrm>
            <a:custGeom>
              <a:avLst/>
              <a:gdLst/>
              <a:ahLst/>
              <a:cxnLst/>
              <a:rect l="l" t="t" r="r" b="b"/>
              <a:pathLst>
                <a:path w="1153" h="690" extrusionOk="0">
                  <a:moveTo>
                    <a:pt x="0" y="0"/>
                  </a:moveTo>
                  <a:lnTo>
                    <a:pt x="0" y="0"/>
                  </a:lnTo>
                  <a:cubicBezTo>
                    <a:pt x="589" y="391"/>
                    <a:pt x="1153" y="690"/>
                    <a:pt x="1153" y="690"/>
                  </a:cubicBezTo>
                  <a:cubicBezTo>
                    <a:pt x="1153" y="690"/>
                    <a:pt x="703" y="285"/>
                    <a:pt x="0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0844;p75"/>
            <p:cNvSpPr/>
            <p:nvPr/>
          </p:nvSpPr>
          <p:spPr>
            <a:xfrm>
              <a:off x="2637560" y="3968433"/>
              <a:ext cx="876" cy="909"/>
            </a:xfrm>
            <a:custGeom>
              <a:avLst/>
              <a:gdLst/>
              <a:ahLst/>
              <a:cxnLst/>
              <a:rect l="l" t="t" r="r" b="b"/>
              <a:pathLst>
                <a:path w="27" h="28" extrusionOk="0">
                  <a:moveTo>
                    <a:pt x="1" y="0"/>
                  </a:moveTo>
                  <a:cubicBezTo>
                    <a:pt x="1" y="0"/>
                    <a:pt x="9" y="11"/>
                    <a:pt x="26" y="27"/>
                  </a:cubicBezTo>
                  <a:cubicBezTo>
                    <a:pt x="12" y="1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0845;p75"/>
            <p:cNvSpPr/>
            <p:nvPr/>
          </p:nvSpPr>
          <p:spPr>
            <a:xfrm>
              <a:off x="2448823" y="3253638"/>
              <a:ext cx="909649" cy="768599"/>
            </a:xfrm>
            <a:custGeom>
              <a:avLst/>
              <a:gdLst/>
              <a:ahLst/>
              <a:cxnLst/>
              <a:rect l="l" t="t" r="r" b="b"/>
              <a:pathLst>
                <a:path w="28028" h="23682" extrusionOk="0">
                  <a:moveTo>
                    <a:pt x="14417" y="1"/>
                  </a:moveTo>
                  <a:cubicBezTo>
                    <a:pt x="14417" y="1"/>
                    <a:pt x="13196" y="407"/>
                    <a:pt x="12458" y="407"/>
                  </a:cubicBezTo>
                  <a:cubicBezTo>
                    <a:pt x="12107" y="407"/>
                    <a:pt x="11865" y="315"/>
                    <a:pt x="11917" y="42"/>
                  </a:cubicBezTo>
                  <a:lnTo>
                    <a:pt x="11917" y="42"/>
                  </a:lnTo>
                  <a:cubicBezTo>
                    <a:pt x="11494" y="262"/>
                    <a:pt x="11094" y="536"/>
                    <a:pt x="10732" y="884"/>
                  </a:cubicBezTo>
                  <a:cubicBezTo>
                    <a:pt x="10732" y="884"/>
                    <a:pt x="9907" y="309"/>
                    <a:pt x="8687" y="309"/>
                  </a:cubicBezTo>
                  <a:cubicBezTo>
                    <a:pt x="8209" y="309"/>
                    <a:pt x="7670" y="398"/>
                    <a:pt x="7096" y="643"/>
                  </a:cubicBezTo>
                  <a:cubicBezTo>
                    <a:pt x="7487" y="581"/>
                    <a:pt x="7922" y="525"/>
                    <a:pt x="8275" y="525"/>
                  </a:cubicBezTo>
                  <a:cubicBezTo>
                    <a:pt x="8728" y="525"/>
                    <a:pt x="9047" y="618"/>
                    <a:pt x="8970" y="913"/>
                  </a:cubicBezTo>
                  <a:cubicBezTo>
                    <a:pt x="8740" y="1781"/>
                    <a:pt x="8108" y="2450"/>
                    <a:pt x="8108" y="2450"/>
                  </a:cubicBezTo>
                  <a:cubicBezTo>
                    <a:pt x="8108" y="2450"/>
                    <a:pt x="8592" y="2246"/>
                    <a:pt x="8872" y="2246"/>
                  </a:cubicBezTo>
                  <a:cubicBezTo>
                    <a:pt x="9003" y="2246"/>
                    <a:pt x="9089" y="2291"/>
                    <a:pt x="9060" y="2422"/>
                  </a:cubicBezTo>
                  <a:cubicBezTo>
                    <a:pt x="8970" y="2834"/>
                    <a:pt x="7173" y="4125"/>
                    <a:pt x="7173" y="4125"/>
                  </a:cubicBezTo>
                  <a:cubicBezTo>
                    <a:pt x="7173" y="4125"/>
                    <a:pt x="7918" y="3676"/>
                    <a:pt x="8510" y="3676"/>
                  </a:cubicBezTo>
                  <a:cubicBezTo>
                    <a:pt x="8789" y="3676"/>
                    <a:pt x="9034" y="3775"/>
                    <a:pt x="9152" y="4068"/>
                  </a:cubicBezTo>
                  <a:cubicBezTo>
                    <a:pt x="9517" y="4984"/>
                    <a:pt x="9563" y="5851"/>
                    <a:pt x="8556" y="7133"/>
                  </a:cubicBezTo>
                  <a:cubicBezTo>
                    <a:pt x="8209" y="7574"/>
                    <a:pt x="7901" y="7744"/>
                    <a:pt x="7655" y="7744"/>
                  </a:cubicBezTo>
                  <a:cubicBezTo>
                    <a:pt x="7185" y="7744"/>
                    <a:pt x="6941" y="7125"/>
                    <a:pt x="7092" y="6584"/>
                  </a:cubicBezTo>
                  <a:lnTo>
                    <a:pt x="7092" y="6584"/>
                  </a:lnTo>
                  <a:cubicBezTo>
                    <a:pt x="7092" y="6584"/>
                    <a:pt x="6269" y="7500"/>
                    <a:pt x="6772" y="8093"/>
                  </a:cubicBezTo>
                  <a:cubicBezTo>
                    <a:pt x="6772" y="8093"/>
                    <a:pt x="6647" y="9437"/>
                    <a:pt x="5681" y="9634"/>
                  </a:cubicBezTo>
                  <a:cubicBezTo>
                    <a:pt x="5637" y="9643"/>
                    <a:pt x="5596" y="9647"/>
                    <a:pt x="5557" y="9647"/>
                  </a:cubicBezTo>
                  <a:cubicBezTo>
                    <a:pt x="4759" y="9647"/>
                    <a:pt x="5217" y="7773"/>
                    <a:pt x="5217" y="7772"/>
                  </a:cubicBezTo>
                  <a:lnTo>
                    <a:pt x="5217" y="7772"/>
                  </a:lnTo>
                  <a:cubicBezTo>
                    <a:pt x="5217" y="7773"/>
                    <a:pt x="4532" y="9557"/>
                    <a:pt x="4532" y="10288"/>
                  </a:cubicBezTo>
                  <a:cubicBezTo>
                    <a:pt x="4532" y="10874"/>
                    <a:pt x="5086" y="10933"/>
                    <a:pt x="5308" y="10933"/>
                  </a:cubicBezTo>
                  <a:cubicBezTo>
                    <a:pt x="5364" y="10933"/>
                    <a:pt x="5399" y="10929"/>
                    <a:pt x="5399" y="10929"/>
                  </a:cubicBezTo>
                  <a:lnTo>
                    <a:pt x="5399" y="10929"/>
                  </a:lnTo>
                  <a:cubicBezTo>
                    <a:pt x="5399" y="10929"/>
                    <a:pt x="5197" y="12739"/>
                    <a:pt x="4646" y="12739"/>
                  </a:cubicBezTo>
                  <a:cubicBezTo>
                    <a:pt x="4610" y="12739"/>
                    <a:pt x="4571" y="12731"/>
                    <a:pt x="4532" y="12714"/>
                  </a:cubicBezTo>
                  <a:cubicBezTo>
                    <a:pt x="3891" y="12439"/>
                    <a:pt x="3663" y="9831"/>
                    <a:pt x="3663" y="9831"/>
                  </a:cubicBezTo>
                  <a:cubicBezTo>
                    <a:pt x="3663" y="9831"/>
                    <a:pt x="2976" y="14086"/>
                    <a:pt x="2153" y="14589"/>
                  </a:cubicBezTo>
                  <a:cubicBezTo>
                    <a:pt x="2111" y="14615"/>
                    <a:pt x="2072" y="14627"/>
                    <a:pt x="2037" y="14627"/>
                  </a:cubicBezTo>
                  <a:cubicBezTo>
                    <a:pt x="1397" y="14627"/>
                    <a:pt x="1995" y="10498"/>
                    <a:pt x="1995" y="10497"/>
                  </a:cubicBezTo>
                  <a:lnTo>
                    <a:pt x="1995" y="10497"/>
                  </a:lnTo>
                  <a:cubicBezTo>
                    <a:pt x="1995" y="10497"/>
                    <a:pt x="1531" y="11004"/>
                    <a:pt x="1238" y="11004"/>
                  </a:cubicBezTo>
                  <a:cubicBezTo>
                    <a:pt x="1115" y="11004"/>
                    <a:pt x="1022" y="10913"/>
                    <a:pt x="1008" y="10654"/>
                  </a:cubicBezTo>
                  <a:cubicBezTo>
                    <a:pt x="985" y="10211"/>
                    <a:pt x="1034" y="9017"/>
                    <a:pt x="1086" y="7954"/>
                  </a:cubicBezTo>
                  <a:lnTo>
                    <a:pt x="1086" y="7954"/>
                  </a:lnTo>
                  <a:cubicBezTo>
                    <a:pt x="293" y="9842"/>
                    <a:pt x="181" y="11435"/>
                    <a:pt x="1341" y="11854"/>
                  </a:cubicBezTo>
                  <a:cubicBezTo>
                    <a:pt x="1341" y="11854"/>
                    <a:pt x="0" y="15393"/>
                    <a:pt x="337" y="17402"/>
                  </a:cubicBezTo>
                  <a:cubicBezTo>
                    <a:pt x="603" y="16410"/>
                    <a:pt x="935" y="15371"/>
                    <a:pt x="1164" y="15371"/>
                  </a:cubicBezTo>
                  <a:cubicBezTo>
                    <a:pt x="1190" y="15371"/>
                    <a:pt x="1214" y="15385"/>
                    <a:pt x="1237" y="15413"/>
                  </a:cubicBezTo>
                  <a:cubicBezTo>
                    <a:pt x="1565" y="15812"/>
                    <a:pt x="1458" y="17886"/>
                    <a:pt x="1402" y="18721"/>
                  </a:cubicBezTo>
                  <a:cubicBezTo>
                    <a:pt x="1491" y="18738"/>
                    <a:pt x="1585" y="18751"/>
                    <a:pt x="1688" y="18752"/>
                  </a:cubicBezTo>
                  <a:cubicBezTo>
                    <a:pt x="1705" y="18188"/>
                    <a:pt x="1783" y="17542"/>
                    <a:pt x="2040" y="17542"/>
                  </a:cubicBezTo>
                  <a:cubicBezTo>
                    <a:pt x="2087" y="17542"/>
                    <a:pt x="2140" y="17564"/>
                    <a:pt x="2199" y="17611"/>
                  </a:cubicBezTo>
                  <a:cubicBezTo>
                    <a:pt x="2780" y="18068"/>
                    <a:pt x="3888" y="21121"/>
                    <a:pt x="5249" y="22334"/>
                  </a:cubicBezTo>
                  <a:cubicBezTo>
                    <a:pt x="5430" y="22258"/>
                    <a:pt x="5619" y="22157"/>
                    <a:pt x="5814" y="22017"/>
                  </a:cubicBezTo>
                  <a:cubicBezTo>
                    <a:pt x="5814" y="22017"/>
                    <a:pt x="4225" y="20479"/>
                    <a:pt x="4722" y="19959"/>
                  </a:cubicBezTo>
                  <a:cubicBezTo>
                    <a:pt x="4762" y="19917"/>
                    <a:pt x="4816" y="19898"/>
                    <a:pt x="4881" y="19898"/>
                  </a:cubicBezTo>
                  <a:cubicBezTo>
                    <a:pt x="5623" y="19898"/>
                    <a:pt x="7875" y="22401"/>
                    <a:pt x="8970" y="22780"/>
                  </a:cubicBezTo>
                  <a:cubicBezTo>
                    <a:pt x="9381" y="22924"/>
                    <a:pt x="9659" y="23160"/>
                    <a:pt x="9849" y="23406"/>
                  </a:cubicBezTo>
                  <a:cubicBezTo>
                    <a:pt x="10176" y="23344"/>
                    <a:pt x="10517" y="23239"/>
                    <a:pt x="10869" y="23081"/>
                  </a:cubicBezTo>
                  <a:cubicBezTo>
                    <a:pt x="10869" y="23081"/>
                    <a:pt x="6416" y="21550"/>
                    <a:pt x="5790" y="17584"/>
                  </a:cubicBezTo>
                  <a:cubicBezTo>
                    <a:pt x="5790" y="17584"/>
                    <a:pt x="2799" y="16471"/>
                    <a:pt x="3286" y="13895"/>
                  </a:cubicBezTo>
                  <a:cubicBezTo>
                    <a:pt x="3286" y="13895"/>
                    <a:pt x="3457" y="13101"/>
                    <a:pt x="3797" y="13101"/>
                  </a:cubicBezTo>
                  <a:cubicBezTo>
                    <a:pt x="3833" y="13101"/>
                    <a:pt x="3872" y="13110"/>
                    <a:pt x="3912" y="13131"/>
                  </a:cubicBezTo>
                  <a:cubicBezTo>
                    <a:pt x="4329" y="13340"/>
                    <a:pt x="5653" y="15775"/>
                    <a:pt x="5653" y="15775"/>
                  </a:cubicBezTo>
                  <a:cubicBezTo>
                    <a:pt x="5653" y="15775"/>
                    <a:pt x="6208" y="11111"/>
                    <a:pt x="5721" y="10346"/>
                  </a:cubicBezTo>
                  <a:cubicBezTo>
                    <a:pt x="5721" y="10346"/>
                    <a:pt x="7252" y="9789"/>
                    <a:pt x="7321" y="8398"/>
                  </a:cubicBezTo>
                  <a:cubicBezTo>
                    <a:pt x="7321" y="8398"/>
                    <a:pt x="9687" y="8398"/>
                    <a:pt x="10174" y="4989"/>
                  </a:cubicBezTo>
                  <a:cubicBezTo>
                    <a:pt x="10175" y="4984"/>
                    <a:pt x="10177" y="4981"/>
                    <a:pt x="10179" y="4981"/>
                  </a:cubicBezTo>
                  <a:cubicBezTo>
                    <a:pt x="10255" y="4981"/>
                    <a:pt x="11158" y="8475"/>
                    <a:pt x="14003" y="8746"/>
                  </a:cubicBezTo>
                  <a:cubicBezTo>
                    <a:pt x="14246" y="8769"/>
                    <a:pt x="14465" y="8780"/>
                    <a:pt x="14661" y="8780"/>
                  </a:cubicBezTo>
                  <a:cubicBezTo>
                    <a:pt x="16825" y="8780"/>
                    <a:pt x="16299" y="7493"/>
                    <a:pt x="16299" y="7493"/>
                  </a:cubicBezTo>
                  <a:lnTo>
                    <a:pt x="16299" y="7493"/>
                  </a:lnTo>
                  <a:cubicBezTo>
                    <a:pt x="16299" y="7493"/>
                    <a:pt x="17024" y="8702"/>
                    <a:pt x="18595" y="8702"/>
                  </a:cubicBezTo>
                  <a:cubicBezTo>
                    <a:pt x="18909" y="8702"/>
                    <a:pt x="19258" y="8653"/>
                    <a:pt x="19640" y="8537"/>
                  </a:cubicBezTo>
                  <a:cubicBezTo>
                    <a:pt x="19640" y="8537"/>
                    <a:pt x="20127" y="10555"/>
                    <a:pt x="21587" y="10624"/>
                  </a:cubicBezTo>
                  <a:cubicBezTo>
                    <a:pt x="21587" y="10624"/>
                    <a:pt x="22193" y="13221"/>
                    <a:pt x="22239" y="13732"/>
                  </a:cubicBezTo>
                  <a:cubicBezTo>
                    <a:pt x="22284" y="14244"/>
                    <a:pt x="21970" y="16312"/>
                    <a:pt x="21970" y="16312"/>
                  </a:cubicBezTo>
                  <a:cubicBezTo>
                    <a:pt x="21970" y="16312"/>
                    <a:pt x="23339" y="14103"/>
                    <a:pt x="23404" y="12816"/>
                  </a:cubicBezTo>
                  <a:cubicBezTo>
                    <a:pt x="23404" y="12816"/>
                    <a:pt x="24093" y="13131"/>
                    <a:pt x="24231" y="14453"/>
                  </a:cubicBezTo>
                  <a:cubicBezTo>
                    <a:pt x="24371" y="15775"/>
                    <a:pt x="21909" y="17430"/>
                    <a:pt x="21909" y="17430"/>
                  </a:cubicBezTo>
                  <a:cubicBezTo>
                    <a:pt x="21909" y="17430"/>
                    <a:pt x="21810" y="19064"/>
                    <a:pt x="21073" y="20167"/>
                  </a:cubicBezTo>
                  <a:cubicBezTo>
                    <a:pt x="20335" y="21269"/>
                    <a:pt x="17134" y="23009"/>
                    <a:pt x="17134" y="23009"/>
                  </a:cubicBezTo>
                  <a:cubicBezTo>
                    <a:pt x="17134" y="23009"/>
                    <a:pt x="17559" y="23326"/>
                    <a:pt x="18161" y="23425"/>
                  </a:cubicBezTo>
                  <a:cubicBezTo>
                    <a:pt x="18268" y="23185"/>
                    <a:pt x="18429" y="22926"/>
                    <a:pt x="18669" y="22688"/>
                  </a:cubicBezTo>
                  <a:cubicBezTo>
                    <a:pt x="19343" y="22013"/>
                    <a:pt x="20369" y="21299"/>
                    <a:pt x="20632" y="21299"/>
                  </a:cubicBezTo>
                  <a:cubicBezTo>
                    <a:pt x="20654" y="21299"/>
                    <a:pt x="20671" y="21304"/>
                    <a:pt x="20682" y="21315"/>
                  </a:cubicBezTo>
                  <a:cubicBezTo>
                    <a:pt x="20688" y="21321"/>
                    <a:pt x="20696" y="21324"/>
                    <a:pt x="20707" y="21324"/>
                  </a:cubicBezTo>
                  <a:cubicBezTo>
                    <a:pt x="20928" y="21324"/>
                    <a:pt x="22082" y="19964"/>
                    <a:pt x="22650" y="18479"/>
                  </a:cubicBezTo>
                  <a:cubicBezTo>
                    <a:pt x="22747" y="18225"/>
                    <a:pt x="22823" y="18117"/>
                    <a:pt x="22879" y="18117"/>
                  </a:cubicBezTo>
                  <a:cubicBezTo>
                    <a:pt x="23165" y="18117"/>
                    <a:pt x="22928" y="20934"/>
                    <a:pt x="22342" y="21400"/>
                  </a:cubicBezTo>
                  <a:cubicBezTo>
                    <a:pt x="21644" y="21956"/>
                    <a:pt x="20904" y="22010"/>
                    <a:pt x="20904" y="22010"/>
                  </a:cubicBezTo>
                  <a:cubicBezTo>
                    <a:pt x="20904" y="22010"/>
                    <a:pt x="20346" y="22776"/>
                    <a:pt x="19964" y="23057"/>
                  </a:cubicBezTo>
                  <a:cubicBezTo>
                    <a:pt x="20160" y="23241"/>
                    <a:pt x="20593" y="23585"/>
                    <a:pt x="21203" y="23681"/>
                  </a:cubicBezTo>
                  <a:cubicBezTo>
                    <a:pt x="21050" y="23379"/>
                    <a:pt x="21073" y="23035"/>
                    <a:pt x="21414" y="22779"/>
                  </a:cubicBezTo>
                  <a:cubicBezTo>
                    <a:pt x="21963" y="22367"/>
                    <a:pt x="23427" y="22092"/>
                    <a:pt x="23975" y="19761"/>
                  </a:cubicBezTo>
                  <a:cubicBezTo>
                    <a:pt x="24123" y="19130"/>
                    <a:pt x="24277" y="18895"/>
                    <a:pt x="24419" y="18895"/>
                  </a:cubicBezTo>
                  <a:cubicBezTo>
                    <a:pt x="24802" y="18895"/>
                    <a:pt x="25099" y="20614"/>
                    <a:pt x="24972" y="20910"/>
                  </a:cubicBezTo>
                  <a:cubicBezTo>
                    <a:pt x="24850" y="21200"/>
                    <a:pt x="24413" y="21863"/>
                    <a:pt x="24161" y="22239"/>
                  </a:cubicBezTo>
                  <a:cubicBezTo>
                    <a:pt x="24294" y="22342"/>
                    <a:pt x="24615" y="22546"/>
                    <a:pt x="25052" y="22546"/>
                  </a:cubicBezTo>
                  <a:cubicBezTo>
                    <a:pt x="25322" y="22546"/>
                    <a:pt x="25636" y="22468"/>
                    <a:pt x="25978" y="22242"/>
                  </a:cubicBezTo>
                  <a:cubicBezTo>
                    <a:pt x="25754" y="22049"/>
                    <a:pt x="25584" y="21760"/>
                    <a:pt x="25759" y="21368"/>
                  </a:cubicBezTo>
                  <a:cubicBezTo>
                    <a:pt x="26125" y="20545"/>
                    <a:pt x="25576" y="18760"/>
                    <a:pt x="24937" y="17022"/>
                  </a:cubicBezTo>
                  <a:cubicBezTo>
                    <a:pt x="24811" y="16682"/>
                    <a:pt x="24812" y="16544"/>
                    <a:pt x="24895" y="16544"/>
                  </a:cubicBezTo>
                  <a:cubicBezTo>
                    <a:pt x="25145" y="16544"/>
                    <a:pt x="26144" y="17801"/>
                    <a:pt x="26651" y="18459"/>
                  </a:cubicBezTo>
                  <a:cubicBezTo>
                    <a:pt x="26961" y="18304"/>
                    <a:pt x="27705" y="17848"/>
                    <a:pt x="28027" y="16947"/>
                  </a:cubicBezTo>
                  <a:cubicBezTo>
                    <a:pt x="27171" y="16939"/>
                    <a:pt x="25963" y="16500"/>
                    <a:pt x="25484" y="14275"/>
                  </a:cubicBezTo>
                  <a:cubicBezTo>
                    <a:pt x="25167" y="12795"/>
                    <a:pt x="25484" y="12359"/>
                    <a:pt x="25970" y="12359"/>
                  </a:cubicBezTo>
                  <a:cubicBezTo>
                    <a:pt x="26208" y="12359"/>
                    <a:pt x="26487" y="12464"/>
                    <a:pt x="26751" y="12602"/>
                  </a:cubicBezTo>
                  <a:cubicBezTo>
                    <a:pt x="26671" y="12495"/>
                    <a:pt x="26595" y="12390"/>
                    <a:pt x="26508" y="12278"/>
                  </a:cubicBezTo>
                  <a:cubicBezTo>
                    <a:pt x="26508" y="12278"/>
                    <a:pt x="27368" y="11581"/>
                    <a:pt x="27616" y="10300"/>
                  </a:cubicBezTo>
                  <a:lnTo>
                    <a:pt x="27616" y="10300"/>
                  </a:lnTo>
                  <a:cubicBezTo>
                    <a:pt x="27281" y="10473"/>
                    <a:pt x="26884" y="10627"/>
                    <a:pt x="26541" y="10627"/>
                  </a:cubicBezTo>
                  <a:cubicBezTo>
                    <a:pt x="26278" y="10627"/>
                    <a:pt x="26046" y="10537"/>
                    <a:pt x="25896" y="10294"/>
                  </a:cubicBezTo>
                  <a:cubicBezTo>
                    <a:pt x="25348" y="9409"/>
                    <a:pt x="24255" y="7005"/>
                    <a:pt x="24088" y="6638"/>
                  </a:cubicBezTo>
                  <a:lnTo>
                    <a:pt x="24088" y="6638"/>
                  </a:lnTo>
                  <a:cubicBezTo>
                    <a:pt x="24215" y="6922"/>
                    <a:pt x="24872" y="8494"/>
                    <a:pt x="24249" y="9241"/>
                  </a:cubicBezTo>
                  <a:cubicBezTo>
                    <a:pt x="24125" y="9389"/>
                    <a:pt x="23984" y="9450"/>
                    <a:pt x="23835" y="9450"/>
                  </a:cubicBezTo>
                  <a:cubicBezTo>
                    <a:pt x="23158" y="9450"/>
                    <a:pt x="22328" y="8189"/>
                    <a:pt x="22328" y="8189"/>
                  </a:cubicBezTo>
                  <a:lnTo>
                    <a:pt x="22328" y="8189"/>
                  </a:lnTo>
                  <a:cubicBezTo>
                    <a:pt x="22328" y="8189"/>
                    <a:pt x="22785" y="9378"/>
                    <a:pt x="21779" y="9423"/>
                  </a:cubicBezTo>
                  <a:cubicBezTo>
                    <a:pt x="21768" y="9424"/>
                    <a:pt x="21757" y="9424"/>
                    <a:pt x="21746" y="9424"/>
                  </a:cubicBezTo>
                  <a:cubicBezTo>
                    <a:pt x="20767" y="9424"/>
                    <a:pt x="20598" y="7355"/>
                    <a:pt x="20598" y="7355"/>
                  </a:cubicBezTo>
                  <a:cubicBezTo>
                    <a:pt x="20598" y="7355"/>
                    <a:pt x="20285" y="7473"/>
                    <a:pt x="19784" y="7473"/>
                  </a:cubicBezTo>
                  <a:cubicBezTo>
                    <a:pt x="19027" y="7473"/>
                    <a:pt x="17839" y="7204"/>
                    <a:pt x="16655" y="5855"/>
                  </a:cubicBezTo>
                  <a:cubicBezTo>
                    <a:pt x="16655" y="5855"/>
                    <a:pt x="16335" y="7209"/>
                    <a:pt x="14974" y="7209"/>
                  </a:cubicBezTo>
                  <a:cubicBezTo>
                    <a:pt x="14479" y="7209"/>
                    <a:pt x="13846" y="7030"/>
                    <a:pt x="13041" y="6542"/>
                  </a:cubicBezTo>
                  <a:cubicBezTo>
                    <a:pt x="10060" y="4734"/>
                    <a:pt x="10914" y="3018"/>
                    <a:pt x="12258" y="3018"/>
                  </a:cubicBezTo>
                  <a:cubicBezTo>
                    <a:pt x="12275" y="3018"/>
                    <a:pt x="12293" y="3018"/>
                    <a:pt x="12310" y="3018"/>
                  </a:cubicBezTo>
                  <a:cubicBezTo>
                    <a:pt x="12769" y="3035"/>
                    <a:pt x="13185" y="3147"/>
                    <a:pt x="13537" y="3291"/>
                  </a:cubicBezTo>
                  <a:cubicBezTo>
                    <a:pt x="12763" y="2776"/>
                    <a:pt x="11946" y="2101"/>
                    <a:pt x="12310" y="1740"/>
                  </a:cubicBezTo>
                  <a:cubicBezTo>
                    <a:pt x="12951" y="1099"/>
                    <a:pt x="14417" y="1"/>
                    <a:pt x="14417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0846;p75"/>
            <p:cNvSpPr/>
            <p:nvPr/>
          </p:nvSpPr>
          <p:spPr>
            <a:xfrm>
              <a:off x="3229963" y="3467560"/>
              <a:ext cx="746" cy="1655"/>
            </a:xfrm>
            <a:custGeom>
              <a:avLst/>
              <a:gdLst/>
              <a:ahLst/>
              <a:cxnLst/>
              <a:rect l="l" t="t" r="r" b="b"/>
              <a:pathLst>
                <a:path w="23" h="51" extrusionOk="0">
                  <a:moveTo>
                    <a:pt x="1" y="1"/>
                  </a:moveTo>
                  <a:cubicBezTo>
                    <a:pt x="1" y="1"/>
                    <a:pt x="8" y="20"/>
                    <a:pt x="22" y="51"/>
                  </a:cubicBezTo>
                  <a:cubicBezTo>
                    <a:pt x="9" y="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0847;p75"/>
            <p:cNvSpPr/>
            <p:nvPr/>
          </p:nvSpPr>
          <p:spPr>
            <a:xfrm>
              <a:off x="2663460" y="3394143"/>
              <a:ext cx="123264" cy="136765"/>
            </a:xfrm>
            <a:custGeom>
              <a:avLst/>
              <a:gdLst/>
              <a:ahLst/>
              <a:cxnLst/>
              <a:rect l="l" t="t" r="r" b="b"/>
              <a:pathLst>
                <a:path w="3798" h="4214" extrusionOk="0">
                  <a:moveTo>
                    <a:pt x="3781" y="1"/>
                  </a:moveTo>
                  <a:cubicBezTo>
                    <a:pt x="3763" y="1"/>
                    <a:pt x="3705" y="213"/>
                    <a:pt x="3621" y="528"/>
                  </a:cubicBezTo>
                  <a:cubicBezTo>
                    <a:pt x="3537" y="845"/>
                    <a:pt x="3420" y="1267"/>
                    <a:pt x="3250" y="1663"/>
                  </a:cubicBezTo>
                  <a:cubicBezTo>
                    <a:pt x="3083" y="2061"/>
                    <a:pt x="2846" y="2418"/>
                    <a:pt x="2644" y="2668"/>
                  </a:cubicBezTo>
                  <a:cubicBezTo>
                    <a:pt x="2444" y="2917"/>
                    <a:pt x="2289" y="3066"/>
                    <a:pt x="2289" y="3066"/>
                  </a:cubicBezTo>
                  <a:cubicBezTo>
                    <a:pt x="2289" y="3066"/>
                    <a:pt x="2145" y="3226"/>
                    <a:pt x="1906" y="3442"/>
                  </a:cubicBezTo>
                  <a:cubicBezTo>
                    <a:pt x="1666" y="3652"/>
                    <a:pt x="1334" y="3952"/>
                    <a:pt x="935" y="4023"/>
                  </a:cubicBezTo>
                  <a:cubicBezTo>
                    <a:pt x="890" y="4032"/>
                    <a:pt x="844" y="4036"/>
                    <a:pt x="799" y="4036"/>
                  </a:cubicBezTo>
                  <a:cubicBezTo>
                    <a:pt x="649" y="4036"/>
                    <a:pt x="503" y="3989"/>
                    <a:pt x="394" y="3898"/>
                  </a:cubicBezTo>
                  <a:cubicBezTo>
                    <a:pt x="247" y="3781"/>
                    <a:pt x="161" y="3611"/>
                    <a:pt x="125" y="3462"/>
                  </a:cubicBezTo>
                  <a:cubicBezTo>
                    <a:pt x="51" y="3152"/>
                    <a:pt x="189" y="2951"/>
                    <a:pt x="166" y="2944"/>
                  </a:cubicBezTo>
                  <a:cubicBezTo>
                    <a:pt x="166" y="2944"/>
                    <a:pt x="166" y="2944"/>
                    <a:pt x="165" y="2944"/>
                  </a:cubicBezTo>
                  <a:cubicBezTo>
                    <a:pt x="159" y="2944"/>
                    <a:pt x="116" y="2981"/>
                    <a:pt x="77" y="3071"/>
                  </a:cubicBezTo>
                  <a:cubicBezTo>
                    <a:pt x="36" y="3160"/>
                    <a:pt x="0" y="3307"/>
                    <a:pt x="26" y="3481"/>
                  </a:cubicBezTo>
                  <a:cubicBezTo>
                    <a:pt x="51" y="3651"/>
                    <a:pt x="131" y="3853"/>
                    <a:pt x="300" y="4007"/>
                  </a:cubicBezTo>
                  <a:cubicBezTo>
                    <a:pt x="438" y="4140"/>
                    <a:pt x="646" y="4213"/>
                    <a:pt x="850" y="4213"/>
                  </a:cubicBezTo>
                  <a:cubicBezTo>
                    <a:pt x="887" y="4213"/>
                    <a:pt x="925" y="4211"/>
                    <a:pt x="962" y="4205"/>
                  </a:cubicBezTo>
                  <a:cubicBezTo>
                    <a:pt x="1201" y="4179"/>
                    <a:pt x="1416" y="4076"/>
                    <a:pt x="1599" y="3965"/>
                  </a:cubicBezTo>
                  <a:cubicBezTo>
                    <a:pt x="1783" y="3852"/>
                    <a:pt x="1935" y="3729"/>
                    <a:pt x="2064" y="3623"/>
                  </a:cubicBezTo>
                  <a:cubicBezTo>
                    <a:pt x="2323" y="3408"/>
                    <a:pt x="2478" y="3245"/>
                    <a:pt x="2478" y="3245"/>
                  </a:cubicBezTo>
                  <a:cubicBezTo>
                    <a:pt x="2478" y="3245"/>
                    <a:pt x="2636" y="3084"/>
                    <a:pt x="2837" y="2813"/>
                  </a:cubicBezTo>
                  <a:cubicBezTo>
                    <a:pt x="3038" y="2544"/>
                    <a:pt x="3271" y="2152"/>
                    <a:pt x="3422" y="1729"/>
                  </a:cubicBezTo>
                  <a:cubicBezTo>
                    <a:pt x="3575" y="1309"/>
                    <a:pt x="3664" y="873"/>
                    <a:pt x="3721" y="548"/>
                  </a:cubicBezTo>
                  <a:cubicBezTo>
                    <a:pt x="3775" y="223"/>
                    <a:pt x="3797" y="3"/>
                    <a:pt x="3781" y="1"/>
                  </a:cubicBezTo>
                  <a:cubicBezTo>
                    <a:pt x="3781" y="1"/>
                    <a:pt x="3781" y="1"/>
                    <a:pt x="3781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0848;p75"/>
            <p:cNvSpPr/>
            <p:nvPr/>
          </p:nvSpPr>
          <p:spPr>
            <a:xfrm>
              <a:off x="2606466" y="3554707"/>
              <a:ext cx="62573" cy="38135"/>
            </a:xfrm>
            <a:custGeom>
              <a:avLst/>
              <a:gdLst/>
              <a:ahLst/>
              <a:cxnLst/>
              <a:rect l="l" t="t" r="r" b="b"/>
              <a:pathLst>
                <a:path w="1928" h="1175" extrusionOk="0">
                  <a:moveTo>
                    <a:pt x="256" y="0"/>
                  </a:moveTo>
                  <a:cubicBezTo>
                    <a:pt x="238" y="0"/>
                    <a:pt x="187" y="76"/>
                    <a:pt x="129" y="196"/>
                  </a:cubicBezTo>
                  <a:cubicBezTo>
                    <a:pt x="70" y="322"/>
                    <a:pt x="1" y="517"/>
                    <a:pt x="45" y="728"/>
                  </a:cubicBezTo>
                  <a:cubicBezTo>
                    <a:pt x="67" y="830"/>
                    <a:pt x="113" y="934"/>
                    <a:pt x="187" y="1012"/>
                  </a:cubicBezTo>
                  <a:cubicBezTo>
                    <a:pt x="259" y="1092"/>
                    <a:pt x="358" y="1140"/>
                    <a:pt x="443" y="1159"/>
                  </a:cubicBezTo>
                  <a:cubicBezTo>
                    <a:pt x="498" y="1171"/>
                    <a:pt x="547" y="1175"/>
                    <a:pt x="587" y="1175"/>
                  </a:cubicBezTo>
                  <a:cubicBezTo>
                    <a:pt x="609" y="1175"/>
                    <a:pt x="629" y="1174"/>
                    <a:pt x="646" y="1173"/>
                  </a:cubicBezTo>
                  <a:cubicBezTo>
                    <a:pt x="693" y="1170"/>
                    <a:pt x="717" y="1165"/>
                    <a:pt x="717" y="1165"/>
                  </a:cubicBezTo>
                  <a:cubicBezTo>
                    <a:pt x="717" y="1165"/>
                    <a:pt x="824" y="1143"/>
                    <a:pt x="956" y="1078"/>
                  </a:cubicBezTo>
                  <a:cubicBezTo>
                    <a:pt x="1086" y="1016"/>
                    <a:pt x="1250" y="922"/>
                    <a:pt x="1401" y="808"/>
                  </a:cubicBezTo>
                  <a:cubicBezTo>
                    <a:pt x="1707" y="586"/>
                    <a:pt x="1927" y="280"/>
                    <a:pt x="1898" y="257"/>
                  </a:cubicBezTo>
                  <a:cubicBezTo>
                    <a:pt x="1897" y="256"/>
                    <a:pt x="1895" y="255"/>
                    <a:pt x="1893" y="255"/>
                  </a:cubicBezTo>
                  <a:cubicBezTo>
                    <a:pt x="1848" y="255"/>
                    <a:pt x="1597" y="492"/>
                    <a:pt x="1296" y="655"/>
                  </a:cubicBezTo>
                  <a:cubicBezTo>
                    <a:pt x="1145" y="742"/>
                    <a:pt x="982" y="814"/>
                    <a:pt x="860" y="857"/>
                  </a:cubicBezTo>
                  <a:cubicBezTo>
                    <a:pt x="742" y="902"/>
                    <a:pt x="665" y="910"/>
                    <a:pt x="665" y="910"/>
                  </a:cubicBezTo>
                  <a:cubicBezTo>
                    <a:pt x="665" y="910"/>
                    <a:pt x="647" y="915"/>
                    <a:pt x="615" y="920"/>
                  </a:cubicBezTo>
                  <a:cubicBezTo>
                    <a:pt x="594" y="925"/>
                    <a:pt x="568" y="928"/>
                    <a:pt x="540" y="928"/>
                  </a:cubicBezTo>
                  <a:cubicBezTo>
                    <a:pt x="523" y="928"/>
                    <a:pt x="506" y="927"/>
                    <a:pt x="488" y="925"/>
                  </a:cubicBezTo>
                  <a:cubicBezTo>
                    <a:pt x="391" y="918"/>
                    <a:pt x="275" y="835"/>
                    <a:pt x="224" y="682"/>
                  </a:cubicBezTo>
                  <a:cubicBezTo>
                    <a:pt x="171" y="535"/>
                    <a:pt x="197" y="359"/>
                    <a:pt x="225" y="230"/>
                  </a:cubicBezTo>
                  <a:cubicBezTo>
                    <a:pt x="253" y="99"/>
                    <a:pt x="276" y="7"/>
                    <a:pt x="259" y="0"/>
                  </a:cubicBezTo>
                  <a:cubicBezTo>
                    <a:pt x="258" y="0"/>
                    <a:pt x="257" y="0"/>
                    <a:pt x="25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0849;p75"/>
            <p:cNvSpPr/>
            <p:nvPr/>
          </p:nvSpPr>
          <p:spPr>
            <a:xfrm>
              <a:off x="2565246" y="3617218"/>
              <a:ext cx="30767" cy="87271"/>
            </a:xfrm>
            <a:custGeom>
              <a:avLst/>
              <a:gdLst/>
              <a:ahLst/>
              <a:cxnLst/>
              <a:rect l="l" t="t" r="r" b="b"/>
              <a:pathLst>
                <a:path w="948" h="2689" extrusionOk="0">
                  <a:moveTo>
                    <a:pt x="61" y="1"/>
                  </a:moveTo>
                  <a:cubicBezTo>
                    <a:pt x="43" y="1"/>
                    <a:pt x="11" y="88"/>
                    <a:pt x="7" y="226"/>
                  </a:cubicBezTo>
                  <a:cubicBezTo>
                    <a:pt x="0" y="365"/>
                    <a:pt x="22" y="549"/>
                    <a:pt x="51" y="725"/>
                  </a:cubicBezTo>
                  <a:cubicBezTo>
                    <a:pt x="109" y="1083"/>
                    <a:pt x="213" y="1431"/>
                    <a:pt x="213" y="1431"/>
                  </a:cubicBezTo>
                  <a:cubicBezTo>
                    <a:pt x="213" y="1431"/>
                    <a:pt x="342" y="1771"/>
                    <a:pt x="513" y="2090"/>
                  </a:cubicBezTo>
                  <a:cubicBezTo>
                    <a:pt x="674" y="2400"/>
                    <a:pt x="873" y="2689"/>
                    <a:pt x="912" y="2689"/>
                  </a:cubicBezTo>
                  <a:cubicBezTo>
                    <a:pt x="913" y="2689"/>
                    <a:pt x="914" y="2689"/>
                    <a:pt x="915" y="2688"/>
                  </a:cubicBezTo>
                  <a:cubicBezTo>
                    <a:pt x="947" y="2671"/>
                    <a:pt x="800" y="2347"/>
                    <a:pt x="683" y="2016"/>
                  </a:cubicBezTo>
                  <a:cubicBezTo>
                    <a:pt x="560" y="1686"/>
                    <a:pt x="463" y="1348"/>
                    <a:pt x="463" y="1348"/>
                  </a:cubicBezTo>
                  <a:cubicBezTo>
                    <a:pt x="463" y="1348"/>
                    <a:pt x="337" y="1021"/>
                    <a:pt x="234" y="683"/>
                  </a:cubicBezTo>
                  <a:cubicBezTo>
                    <a:pt x="180" y="515"/>
                    <a:pt x="132" y="348"/>
                    <a:pt x="109" y="219"/>
                  </a:cubicBezTo>
                  <a:cubicBezTo>
                    <a:pt x="84" y="91"/>
                    <a:pt x="78" y="2"/>
                    <a:pt x="61" y="1"/>
                  </a:cubicBezTo>
                  <a:cubicBezTo>
                    <a:pt x="61" y="1"/>
                    <a:pt x="61" y="1"/>
                    <a:pt x="61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850;p75"/>
            <p:cNvSpPr/>
            <p:nvPr/>
          </p:nvSpPr>
          <p:spPr>
            <a:xfrm>
              <a:off x="2599391" y="3645715"/>
              <a:ext cx="45859" cy="48325"/>
            </a:xfrm>
            <a:custGeom>
              <a:avLst/>
              <a:gdLst/>
              <a:ahLst/>
              <a:cxnLst/>
              <a:rect l="l" t="t" r="r" b="b"/>
              <a:pathLst>
                <a:path w="1413" h="1489" extrusionOk="0">
                  <a:moveTo>
                    <a:pt x="1375" y="1"/>
                  </a:moveTo>
                  <a:cubicBezTo>
                    <a:pt x="1339" y="1"/>
                    <a:pt x="1226" y="248"/>
                    <a:pt x="1100" y="481"/>
                  </a:cubicBezTo>
                  <a:cubicBezTo>
                    <a:pt x="1034" y="601"/>
                    <a:pt x="965" y="721"/>
                    <a:pt x="912" y="808"/>
                  </a:cubicBezTo>
                  <a:cubicBezTo>
                    <a:pt x="858" y="893"/>
                    <a:pt x="821" y="944"/>
                    <a:pt x="821" y="944"/>
                  </a:cubicBezTo>
                  <a:cubicBezTo>
                    <a:pt x="821" y="944"/>
                    <a:pt x="791" y="1001"/>
                    <a:pt x="737" y="1078"/>
                  </a:cubicBezTo>
                  <a:cubicBezTo>
                    <a:pt x="683" y="1152"/>
                    <a:pt x="598" y="1243"/>
                    <a:pt x="494" y="1291"/>
                  </a:cubicBezTo>
                  <a:cubicBezTo>
                    <a:pt x="424" y="1324"/>
                    <a:pt x="346" y="1339"/>
                    <a:pt x="275" y="1339"/>
                  </a:cubicBezTo>
                  <a:cubicBezTo>
                    <a:pt x="238" y="1339"/>
                    <a:pt x="203" y="1335"/>
                    <a:pt x="172" y="1327"/>
                  </a:cubicBezTo>
                  <a:cubicBezTo>
                    <a:pt x="90" y="1309"/>
                    <a:pt x="40" y="1269"/>
                    <a:pt x="20" y="1269"/>
                  </a:cubicBezTo>
                  <a:cubicBezTo>
                    <a:pt x="17" y="1269"/>
                    <a:pt x="15" y="1269"/>
                    <a:pt x="14" y="1270"/>
                  </a:cubicBezTo>
                  <a:cubicBezTo>
                    <a:pt x="0" y="1280"/>
                    <a:pt x="27" y="1357"/>
                    <a:pt x="130" y="1422"/>
                  </a:cubicBezTo>
                  <a:cubicBezTo>
                    <a:pt x="196" y="1462"/>
                    <a:pt x="290" y="1488"/>
                    <a:pt x="392" y="1488"/>
                  </a:cubicBezTo>
                  <a:cubicBezTo>
                    <a:pt x="445" y="1488"/>
                    <a:pt x="500" y="1481"/>
                    <a:pt x="554" y="1466"/>
                  </a:cubicBezTo>
                  <a:cubicBezTo>
                    <a:pt x="715" y="1424"/>
                    <a:pt x="840" y="1318"/>
                    <a:pt x="919" y="1234"/>
                  </a:cubicBezTo>
                  <a:cubicBezTo>
                    <a:pt x="999" y="1148"/>
                    <a:pt x="1039" y="1086"/>
                    <a:pt x="1039" y="1086"/>
                  </a:cubicBezTo>
                  <a:cubicBezTo>
                    <a:pt x="1039" y="1086"/>
                    <a:pt x="1077" y="1021"/>
                    <a:pt x="1121" y="922"/>
                  </a:cubicBezTo>
                  <a:cubicBezTo>
                    <a:pt x="1165" y="823"/>
                    <a:pt x="1219" y="693"/>
                    <a:pt x="1264" y="558"/>
                  </a:cubicBezTo>
                  <a:cubicBezTo>
                    <a:pt x="1358" y="290"/>
                    <a:pt x="1413" y="12"/>
                    <a:pt x="1378" y="1"/>
                  </a:cubicBezTo>
                  <a:cubicBezTo>
                    <a:pt x="1377" y="1"/>
                    <a:pt x="1376" y="1"/>
                    <a:pt x="137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0851;p75"/>
            <p:cNvSpPr/>
            <p:nvPr/>
          </p:nvSpPr>
          <p:spPr>
            <a:xfrm>
              <a:off x="2711399" y="3311151"/>
              <a:ext cx="70914" cy="22394"/>
            </a:xfrm>
            <a:custGeom>
              <a:avLst/>
              <a:gdLst/>
              <a:ahLst/>
              <a:cxnLst/>
              <a:rect l="l" t="t" r="r" b="b"/>
              <a:pathLst>
                <a:path w="2185" h="690" extrusionOk="0">
                  <a:moveTo>
                    <a:pt x="1296" y="1"/>
                  </a:moveTo>
                  <a:cubicBezTo>
                    <a:pt x="1283" y="1"/>
                    <a:pt x="1270" y="1"/>
                    <a:pt x="1257" y="1"/>
                  </a:cubicBezTo>
                  <a:cubicBezTo>
                    <a:pt x="1133" y="3"/>
                    <a:pt x="1052" y="20"/>
                    <a:pt x="1052" y="20"/>
                  </a:cubicBezTo>
                  <a:cubicBezTo>
                    <a:pt x="1052" y="20"/>
                    <a:pt x="974" y="40"/>
                    <a:pt x="862" y="84"/>
                  </a:cubicBezTo>
                  <a:cubicBezTo>
                    <a:pt x="752" y="128"/>
                    <a:pt x="611" y="200"/>
                    <a:pt x="482" y="285"/>
                  </a:cubicBezTo>
                  <a:cubicBezTo>
                    <a:pt x="223" y="455"/>
                    <a:pt x="0" y="657"/>
                    <a:pt x="19" y="685"/>
                  </a:cubicBezTo>
                  <a:cubicBezTo>
                    <a:pt x="21" y="688"/>
                    <a:pt x="25" y="690"/>
                    <a:pt x="31" y="690"/>
                  </a:cubicBezTo>
                  <a:cubicBezTo>
                    <a:pt x="90" y="690"/>
                    <a:pt x="329" y="557"/>
                    <a:pt x="569" y="448"/>
                  </a:cubicBezTo>
                  <a:cubicBezTo>
                    <a:pt x="702" y="388"/>
                    <a:pt x="837" y="340"/>
                    <a:pt x="938" y="313"/>
                  </a:cubicBezTo>
                  <a:cubicBezTo>
                    <a:pt x="1042" y="286"/>
                    <a:pt x="1109" y="276"/>
                    <a:pt x="1109" y="276"/>
                  </a:cubicBezTo>
                  <a:cubicBezTo>
                    <a:pt x="1109" y="276"/>
                    <a:pt x="1172" y="258"/>
                    <a:pt x="1274" y="243"/>
                  </a:cubicBezTo>
                  <a:cubicBezTo>
                    <a:pt x="1325" y="234"/>
                    <a:pt x="1386" y="229"/>
                    <a:pt x="1452" y="229"/>
                  </a:cubicBezTo>
                  <a:cubicBezTo>
                    <a:pt x="1515" y="229"/>
                    <a:pt x="1583" y="234"/>
                    <a:pt x="1650" y="245"/>
                  </a:cubicBezTo>
                  <a:cubicBezTo>
                    <a:pt x="1786" y="267"/>
                    <a:pt x="1916" y="320"/>
                    <a:pt x="2008" y="375"/>
                  </a:cubicBezTo>
                  <a:cubicBezTo>
                    <a:pt x="2091" y="426"/>
                    <a:pt x="2144" y="471"/>
                    <a:pt x="2165" y="471"/>
                  </a:cubicBezTo>
                  <a:cubicBezTo>
                    <a:pt x="2167" y="471"/>
                    <a:pt x="2169" y="471"/>
                    <a:pt x="2171" y="469"/>
                  </a:cubicBezTo>
                  <a:cubicBezTo>
                    <a:pt x="2184" y="460"/>
                    <a:pt x="2156" y="383"/>
                    <a:pt x="2074" y="297"/>
                  </a:cubicBezTo>
                  <a:cubicBezTo>
                    <a:pt x="1993" y="206"/>
                    <a:pt x="1852" y="116"/>
                    <a:pt x="1697" y="65"/>
                  </a:cubicBezTo>
                  <a:cubicBezTo>
                    <a:pt x="1559" y="17"/>
                    <a:pt x="1413" y="1"/>
                    <a:pt x="129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0852;p75"/>
            <p:cNvSpPr/>
            <p:nvPr/>
          </p:nvSpPr>
          <p:spPr>
            <a:xfrm>
              <a:off x="2628959" y="3347275"/>
              <a:ext cx="144684" cy="94736"/>
            </a:xfrm>
            <a:custGeom>
              <a:avLst/>
              <a:gdLst/>
              <a:ahLst/>
              <a:cxnLst/>
              <a:rect l="l" t="t" r="r" b="b"/>
              <a:pathLst>
                <a:path w="4458" h="2919" extrusionOk="0">
                  <a:moveTo>
                    <a:pt x="3952" y="0"/>
                  </a:moveTo>
                  <a:cubicBezTo>
                    <a:pt x="3694" y="0"/>
                    <a:pt x="3380" y="63"/>
                    <a:pt x="3073" y="156"/>
                  </a:cubicBezTo>
                  <a:cubicBezTo>
                    <a:pt x="2734" y="259"/>
                    <a:pt x="2413" y="415"/>
                    <a:pt x="2184" y="548"/>
                  </a:cubicBezTo>
                  <a:cubicBezTo>
                    <a:pt x="1953" y="678"/>
                    <a:pt x="1810" y="784"/>
                    <a:pt x="1810" y="784"/>
                  </a:cubicBezTo>
                  <a:cubicBezTo>
                    <a:pt x="1810" y="784"/>
                    <a:pt x="1667" y="887"/>
                    <a:pt x="1470" y="1066"/>
                  </a:cubicBezTo>
                  <a:cubicBezTo>
                    <a:pt x="1272" y="1241"/>
                    <a:pt x="1025" y="1492"/>
                    <a:pt x="803" y="1762"/>
                  </a:cubicBezTo>
                  <a:cubicBezTo>
                    <a:pt x="352" y="2300"/>
                    <a:pt x="0" y="2900"/>
                    <a:pt x="28" y="2918"/>
                  </a:cubicBezTo>
                  <a:cubicBezTo>
                    <a:pt x="29" y="2918"/>
                    <a:pt x="30" y="2918"/>
                    <a:pt x="31" y="2918"/>
                  </a:cubicBezTo>
                  <a:cubicBezTo>
                    <a:pt x="74" y="2918"/>
                    <a:pt x="475" y="2367"/>
                    <a:pt x="939" y="1883"/>
                  </a:cubicBezTo>
                  <a:cubicBezTo>
                    <a:pt x="1172" y="1635"/>
                    <a:pt x="1426" y="1405"/>
                    <a:pt x="1624" y="1248"/>
                  </a:cubicBezTo>
                  <a:cubicBezTo>
                    <a:pt x="1824" y="1087"/>
                    <a:pt x="1964" y="994"/>
                    <a:pt x="1964" y="994"/>
                  </a:cubicBezTo>
                  <a:cubicBezTo>
                    <a:pt x="1964" y="994"/>
                    <a:pt x="2096" y="890"/>
                    <a:pt x="2310" y="753"/>
                  </a:cubicBezTo>
                  <a:cubicBezTo>
                    <a:pt x="2521" y="616"/>
                    <a:pt x="2817" y="452"/>
                    <a:pt x="3134" y="332"/>
                  </a:cubicBezTo>
                  <a:cubicBezTo>
                    <a:pt x="3449" y="212"/>
                    <a:pt x="3783" y="121"/>
                    <a:pt x="4031" y="105"/>
                  </a:cubicBezTo>
                  <a:cubicBezTo>
                    <a:pt x="4053" y="103"/>
                    <a:pt x="4075" y="103"/>
                    <a:pt x="4096" y="103"/>
                  </a:cubicBezTo>
                  <a:cubicBezTo>
                    <a:pt x="4288" y="103"/>
                    <a:pt x="4411" y="164"/>
                    <a:pt x="4438" y="164"/>
                  </a:cubicBezTo>
                  <a:cubicBezTo>
                    <a:pt x="4441" y="164"/>
                    <a:pt x="4443" y="163"/>
                    <a:pt x="4444" y="162"/>
                  </a:cubicBezTo>
                  <a:cubicBezTo>
                    <a:pt x="4457" y="150"/>
                    <a:pt x="4307" y="16"/>
                    <a:pt x="4031" y="3"/>
                  </a:cubicBezTo>
                  <a:cubicBezTo>
                    <a:pt x="4005" y="1"/>
                    <a:pt x="3979" y="0"/>
                    <a:pt x="3952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0853;p75"/>
            <p:cNvSpPr/>
            <p:nvPr/>
          </p:nvSpPr>
          <p:spPr>
            <a:xfrm>
              <a:off x="2457392" y="3594628"/>
              <a:ext cx="56731" cy="269409"/>
            </a:xfrm>
            <a:custGeom>
              <a:avLst/>
              <a:gdLst/>
              <a:ahLst/>
              <a:cxnLst/>
              <a:rect l="l" t="t" r="r" b="b"/>
              <a:pathLst>
                <a:path w="1748" h="8301" extrusionOk="0">
                  <a:moveTo>
                    <a:pt x="1729" y="1"/>
                  </a:moveTo>
                  <a:cubicBezTo>
                    <a:pt x="1711" y="1"/>
                    <a:pt x="1596" y="270"/>
                    <a:pt x="1436" y="675"/>
                  </a:cubicBezTo>
                  <a:cubicBezTo>
                    <a:pt x="1274" y="1084"/>
                    <a:pt x="1066" y="1636"/>
                    <a:pt x="877" y="2194"/>
                  </a:cubicBezTo>
                  <a:cubicBezTo>
                    <a:pt x="687" y="2750"/>
                    <a:pt x="519" y="3317"/>
                    <a:pt x="407" y="3747"/>
                  </a:cubicBezTo>
                  <a:cubicBezTo>
                    <a:pt x="350" y="3961"/>
                    <a:pt x="307" y="4142"/>
                    <a:pt x="278" y="4268"/>
                  </a:cubicBezTo>
                  <a:cubicBezTo>
                    <a:pt x="250" y="4394"/>
                    <a:pt x="233" y="4467"/>
                    <a:pt x="233" y="4467"/>
                  </a:cubicBezTo>
                  <a:cubicBezTo>
                    <a:pt x="233" y="4467"/>
                    <a:pt x="220" y="4540"/>
                    <a:pt x="198" y="4668"/>
                  </a:cubicBezTo>
                  <a:cubicBezTo>
                    <a:pt x="175" y="4796"/>
                    <a:pt x="146" y="4979"/>
                    <a:pt x="115" y="5198"/>
                  </a:cubicBezTo>
                  <a:cubicBezTo>
                    <a:pt x="56" y="5641"/>
                    <a:pt x="1" y="6229"/>
                    <a:pt x="5" y="6827"/>
                  </a:cubicBezTo>
                  <a:cubicBezTo>
                    <a:pt x="13" y="7125"/>
                    <a:pt x="53" y="7436"/>
                    <a:pt x="181" y="7700"/>
                  </a:cubicBezTo>
                  <a:cubicBezTo>
                    <a:pt x="300" y="7968"/>
                    <a:pt x="532" y="8158"/>
                    <a:pt x="747" y="8238"/>
                  </a:cubicBezTo>
                  <a:cubicBezTo>
                    <a:pt x="859" y="8283"/>
                    <a:pt x="969" y="8301"/>
                    <a:pt x="1066" y="8301"/>
                  </a:cubicBezTo>
                  <a:cubicBezTo>
                    <a:pt x="1155" y="8301"/>
                    <a:pt x="1234" y="8285"/>
                    <a:pt x="1294" y="8261"/>
                  </a:cubicBezTo>
                  <a:cubicBezTo>
                    <a:pt x="1421" y="8212"/>
                    <a:pt x="1471" y="8151"/>
                    <a:pt x="1468" y="8149"/>
                  </a:cubicBezTo>
                  <a:cubicBezTo>
                    <a:pt x="1468" y="8148"/>
                    <a:pt x="1466" y="8147"/>
                    <a:pt x="1464" y="8147"/>
                  </a:cubicBezTo>
                  <a:cubicBezTo>
                    <a:pt x="1448" y="8147"/>
                    <a:pt x="1388" y="8185"/>
                    <a:pt x="1278" y="8209"/>
                  </a:cubicBezTo>
                  <a:cubicBezTo>
                    <a:pt x="1238" y="8219"/>
                    <a:pt x="1191" y="8225"/>
                    <a:pt x="1138" y="8225"/>
                  </a:cubicBezTo>
                  <a:cubicBezTo>
                    <a:pt x="1035" y="8225"/>
                    <a:pt x="911" y="8202"/>
                    <a:pt x="786" y="8143"/>
                  </a:cubicBezTo>
                  <a:cubicBezTo>
                    <a:pt x="596" y="8054"/>
                    <a:pt x="411" y="7883"/>
                    <a:pt x="314" y="7639"/>
                  </a:cubicBezTo>
                  <a:cubicBezTo>
                    <a:pt x="211" y="7397"/>
                    <a:pt x="184" y="7111"/>
                    <a:pt x="189" y="6824"/>
                  </a:cubicBezTo>
                  <a:cubicBezTo>
                    <a:pt x="210" y="6247"/>
                    <a:pt x="283" y="5664"/>
                    <a:pt x="354" y="5235"/>
                  </a:cubicBezTo>
                  <a:cubicBezTo>
                    <a:pt x="392" y="5019"/>
                    <a:pt x="424" y="4840"/>
                    <a:pt x="451" y="4716"/>
                  </a:cubicBezTo>
                  <a:cubicBezTo>
                    <a:pt x="475" y="4590"/>
                    <a:pt x="492" y="4520"/>
                    <a:pt x="492" y="4520"/>
                  </a:cubicBezTo>
                  <a:cubicBezTo>
                    <a:pt x="492" y="4520"/>
                    <a:pt x="505" y="4447"/>
                    <a:pt x="529" y="4322"/>
                  </a:cubicBezTo>
                  <a:cubicBezTo>
                    <a:pt x="554" y="4196"/>
                    <a:pt x="590" y="4018"/>
                    <a:pt x="641" y="3805"/>
                  </a:cubicBezTo>
                  <a:cubicBezTo>
                    <a:pt x="739" y="3377"/>
                    <a:pt x="887" y="2811"/>
                    <a:pt x="1054" y="2250"/>
                  </a:cubicBezTo>
                  <a:cubicBezTo>
                    <a:pt x="1220" y="1688"/>
                    <a:pt x="1400" y="1129"/>
                    <a:pt x="1532" y="709"/>
                  </a:cubicBezTo>
                  <a:cubicBezTo>
                    <a:pt x="1665" y="288"/>
                    <a:pt x="1748" y="7"/>
                    <a:pt x="1730" y="1"/>
                  </a:cubicBezTo>
                  <a:cubicBezTo>
                    <a:pt x="1730" y="1"/>
                    <a:pt x="1730" y="1"/>
                    <a:pt x="1729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0854;p75"/>
            <p:cNvSpPr/>
            <p:nvPr/>
          </p:nvSpPr>
          <p:spPr>
            <a:xfrm>
              <a:off x="2499391" y="3821209"/>
              <a:ext cx="117844" cy="163671"/>
            </a:xfrm>
            <a:custGeom>
              <a:avLst/>
              <a:gdLst/>
              <a:ahLst/>
              <a:cxnLst/>
              <a:rect l="l" t="t" r="r" b="b"/>
              <a:pathLst>
                <a:path w="3631" h="5043" extrusionOk="0">
                  <a:moveTo>
                    <a:pt x="37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0" y="2"/>
                    <a:pt x="52" y="859"/>
                    <a:pt x="297" y="1683"/>
                  </a:cubicBezTo>
                  <a:cubicBezTo>
                    <a:pt x="412" y="2095"/>
                    <a:pt x="567" y="2498"/>
                    <a:pt x="698" y="2791"/>
                  </a:cubicBezTo>
                  <a:cubicBezTo>
                    <a:pt x="829" y="3086"/>
                    <a:pt x="931" y="3275"/>
                    <a:pt x="931" y="3275"/>
                  </a:cubicBezTo>
                  <a:cubicBezTo>
                    <a:pt x="931" y="3275"/>
                    <a:pt x="1034" y="3464"/>
                    <a:pt x="1210" y="3734"/>
                  </a:cubicBezTo>
                  <a:cubicBezTo>
                    <a:pt x="1386" y="4001"/>
                    <a:pt x="1641" y="4362"/>
                    <a:pt x="1989" y="4637"/>
                  </a:cubicBezTo>
                  <a:cubicBezTo>
                    <a:pt x="2308" y="4903"/>
                    <a:pt x="2722" y="5043"/>
                    <a:pt x="3044" y="5043"/>
                  </a:cubicBezTo>
                  <a:cubicBezTo>
                    <a:pt x="3066" y="5043"/>
                    <a:pt x="3088" y="5042"/>
                    <a:pt x="3108" y="5041"/>
                  </a:cubicBezTo>
                  <a:cubicBezTo>
                    <a:pt x="3442" y="5026"/>
                    <a:pt x="3630" y="4892"/>
                    <a:pt x="3622" y="4882"/>
                  </a:cubicBezTo>
                  <a:cubicBezTo>
                    <a:pt x="3622" y="4879"/>
                    <a:pt x="3619" y="4878"/>
                    <a:pt x="3614" y="4878"/>
                  </a:cubicBezTo>
                  <a:cubicBezTo>
                    <a:pt x="3577" y="4878"/>
                    <a:pt x="3423" y="4938"/>
                    <a:pt x="3196" y="4938"/>
                  </a:cubicBezTo>
                  <a:cubicBezTo>
                    <a:pt x="3169" y="4938"/>
                    <a:pt x="3141" y="4938"/>
                    <a:pt x="3111" y="4936"/>
                  </a:cubicBezTo>
                  <a:cubicBezTo>
                    <a:pt x="2804" y="4925"/>
                    <a:pt x="2410" y="4771"/>
                    <a:pt x="2109" y="4494"/>
                  </a:cubicBezTo>
                  <a:cubicBezTo>
                    <a:pt x="1804" y="4225"/>
                    <a:pt x="1577" y="3873"/>
                    <a:pt x="1417" y="3604"/>
                  </a:cubicBezTo>
                  <a:cubicBezTo>
                    <a:pt x="1255" y="3336"/>
                    <a:pt x="1162" y="3148"/>
                    <a:pt x="1162" y="3148"/>
                  </a:cubicBezTo>
                  <a:cubicBezTo>
                    <a:pt x="1162" y="3148"/>
                    <a:pt x="1055" y="2970"/>
                    <a:pt x="918" y="2688"/>
                  </a:cubicBezTo>
                  <a:cubicBezTo>
                    <a:pt x="779" y="2409"/>
                    <a:pt x="610" y="2024"/>
                    <a:pt x="474" y="1628"/>
                  </a:cubicBezTo>
                  <a:cubicBezTo>
                    <a:pt x="191" y="839"/>
                    <a:pt x="72" y="1"/>
                    <a:pt x="3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0855;p75"/>
            <p:cNvSpPr/>
            <p:nvPr/>
          </p:nvSpPr>
          <p:spPr>
            <a:xfrm>
              <a:off x="2526979" y="3784922"/>
              <a:ext cx="97495" cy="109958"/>
            </a:xfrm>
            <a:custGeom>
              <a:avLst/>
              <a:gdLst/>
              <a:ahLst/>
              <a:cxnLst/>
              <a:rect l="l" t="t" r="r" b="b"/>
              <a:pathLst>
                <a:path w="3004" h="3388" extrusionOk="0">
                  <a:moveTo>
                    <a:pt x="36" y="0"/>
                  </a:moveTo>
                  <a:cubicBezTo>
                    <a:pt x="36" y="0"/>
                    <a:pt x="35" y="0"/>
                    <a:pt x="35" y="1"/>
                  </a:cubicBezTo>
                  <a:cubicBezTo>
                    <a:pt x="0" y="7"/>
                    <a:pt x="111" y="655"/>
                    <a:pt x="341" y="1271"/>
                  </a:cubicBezTo>
                  <a:cubicBezTo>
                    <a:pt x="453" y="1580"/>
                    <a:pt x="590" y="1881"/>
                    <a:pt x="702" y="2101"/>
                  </a:cubicBezTo>
                  <a:cubicBezTo>
                    <a:pt x="812" y="2321"/>
                    <a:pt x="897" y="2464"/>
                    <a:pt x="897" y="2464"/>
                  </a:cubicBezTo>
                  <a:cubicBezTo>
                    <a:pt x="897" y="2464"/>
                    <a:pt x="981" y="2605"/>
                    <a:pt x="1140" y="2805"/>
                  </a:cubicBezTo>
                  <a:cubicBezTo>
                    <a:pt x="1221" y="2902"/>
                    <a:pt x="1322" y="3014"/>
                    <a:pt x="1445" y="3118"/>
                  </a:cubicBezTo>
                  <a:cubicBezTo>
                    <a:pt x="1568" y="3219"/>
                    <a:pt x="1716" y="3325"/>
                    <a:pt x="1898" y="3369"/>
                  </a:cubicBezTo>
                  <a:cubicBezTo>
                    <a:pt x="1950" y="3382"/>
                    <a:pt x="2004" y="3388"/>
                    <a:pt x="2057" y="3388"/>
                  </a:cubicBezTo>
                  <a:cubicBezTo>
                    <a:pt x="2188" y="3388"/>
                    <a:pt x="2317" y="3351"/>
                    <a:pt x="2418" y="3293"/>
                  </a:cubicBezTo>
                  <a:cubicBezTo>
                    <a:pt x="2565" y="3217"/>
                    <a:pt x="2673" y="3111"/>
                    <a:pt x="2758" y="3021"/>
                  </a:cubicBezTo>
                  <a:cubicBezTo>
                    <a:pt x="2923" y="2835"/>
                    <a:pt x="3003" y="2692"/>
                    <a:pt x="2991" y="2681"/>
                  </a:cubicBezTo>
                  <a:cubicBezTo>
                    <a:pt x="2990" y="2680"/>
                    <a:pt x="2989" y="2680"/>
                    <a:pt x="2988" y="2680"/>
                  </a:cubicBezTo>
                  <a:cubicBezTo>
                    <a:pt x="2965" y="2680"/>
                    <a:pt x="2858" y="2799"/>
                    <a:pt x="2681" y="2948"/>
                  </a:cubicBezTo>
                  <a:cubicBezTo>
                    <a:pt x="2590" y="3024"/>
                    <a:pt x="2480" y="3109"/>
                    <a:pt x="2350" y="3163"/>
                  </a:cubicBezTo>
                  <a:cubicBezTo>
                    <a:pt x="2273" y="3197"/>
                    <a:pt x="2189" y="3215"/>
                    <a:pt x="2105" y="3215"/>
                  </a:cubicBezTo>
                  <a:cubicBezTo>
                    <a:pt x="2051" y="3215"/>
                    <a:pt x="1996" y="3207"/>
                    <a:pt x="1944" y="3191"/>
                  </a:cubicBezTo>
                  <a:cubicBezTo>
                    <a:pt x="1813" y="3149"/>
                    <a:pt x="1690" y="3055"/>
                    <a:pt x="1587" y="2956"/>
                  </a:cubicBezTo>
                  <a:cubicBezTo>
                    <a:pt x="1484" y="2856"/>
                    <a:pt x="1398" y="2753"/>
                    <a:pt x="1330" y="2658"/>
                  </a:cubicBezTo>
                  <a:cubicBezTo>
                    <a:pt x="1195" y="2468"/>
                    <a:pt x="1120" y="2328"/>
                    <a:pt x="1120" y="2328"/>
                  </a:cubicBezTo>
                  <a:cubicBezTo>
                    <a:pt x="1120" y="2328"/>
                    <a:pt x="1032" y="2194"/>
                    <a:pt x="912" y="1986"/>
                  </a:cubicBezTo>
                  <a:cubicBezTo>
                    <a:pt x="792" y="1777"/>
                    <a:pt x="644" y="1494"/>
                    <a:pt x="513" y="1201"/>
                  </a:cubicBezTo>
                  <a:cubicBezTo>
                    <a:pt x="246" y="621"/>
                    <a:pt x="73" y="0"/>
                    <a:pt x="3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0856;p75"/>
            <p:cNvSpPr/>
            <p:nvPr/>
          </p:nvSpPr>
          <p:spPr>
            <a:xfrm>
              <a:off x="2595658" y="3888654"/>
              <a:ext cx="125439" cy="124108"/>
            </a:xfrm>
            <a:custGeom>
              <a:avLst/>
              <a:gdLst/>
              <a:ahLst/>
              <a:cxnLst/>
              <a:rect l="l" t="t" r="r" b="b"/>
              <a:pathLst>
                <a:path w="3865" h="3824" extrusionOk="0">
                  <a:moveTo>
                    <a:pt x="18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1" y="4"/>
                    <a:pt x="34" y="178"/>
                    <a:pt x="105" y="435"/>
                  </a:cubicBezTo>
                  <a:cubicBezTo>
                    <a:pt x="176" y="691"/>
                    <a:pt x="300" y="1034"/>
                    <a:pt x="495" y="1340"/>
                  </a:cubicBezTo>
                  <a:cubicBezTo>
                    <a:pt x="683" y="1649"/>
                    <a:pt x="919" y="1924"/>
                    <a:pt x="1102" y="2120"/>
                  </a:cubicBezTo>
                  <a:cubicBezTo>
                    <a:pt x="1285" y="2315"/>
                    <a:pt x="1413" y="2438"/>
                    <a:pt x="1413" y="2438"/>
                  </a:cubicBezTo>
                  <a:cubicBezTo>
                    <a:pt x="1413" y="2438"/>
                    <a:pt x="1547" y="2555"/>
                    <a:pt x="1745" y="2731"/>
                  </a:cubicBezTo>
                  <a:cubicBezTo>
                    <a:pt x="1957" y="2897"/>
                    <a:pt x="2213" y="3146"/>
                    <a:pt x="2526" y="3331"/>
                  </a:cubicBezTo>
                  <a:cubicBezTo>
                    <a:pt x="2834" y="3520"/>
                    <a:pt x="3167" y="3660"/>
                    <a:pt x="3423" y="3736"/>
                  </a:cubicBezTo>
                  <a:cubicBezTo>
                    <a:pt x="3627" y="3797"/>
                    <a:pt x="3782" y="3823"/>
                    <a:pt x="3839" y="3823"/>
                  </a:cubicBezTo>
                  <a:cubicBezTo>
                    <a:pt x="3853" y="3823"/>
                    <a:pt x="3861" y="3821"/>
                    <a:pt x="3862" y="3818"/>
                  </a:cubicBezTo>
                  <a:cubicBezTo>
                    <a:pt x="3864" y="3799"/>
                    <a:pt x="3698" y="3744"/>
                    <a:pt x="3458" y="3640"/>
                  </a:cubicBezTo>
                  <a:cubicBezTo>
                    <a:pt x="3218" y="3537"/>
                    <a:pt x="2909" y="3377"/>
                    <a:pt x="2627" y="3177"/>
                  </a:cubicBezTo>
                  <a:cubicBezTo>
                    <a:pt x="2344" y="2982"/>
                    <a:pt x="2103" y="2723"/>
                    <a:pt x="1907" y="2553"/>
                  </a:cubicBezTo>
                  <a:cubicBezTo>
                    <a:pt x="1718" y="2369"/>
                    <a:pt x="1593" y="2248"/>
                    <a:pt x="1593" y="2248"/>
                  </a:cubicBezTo>
                  <a:cubicBezTo>
                    <a:pt x="1593" y="2248"/>
                    <a:pt x="1460" y="2132"/>
                    <a:pt x="1273" y="1951"/>
                  </a:cubicBezTo>
                  <a:cubicBezTo>
                    <a:pt x="1087" y="1769"/>
                    <a:pt x="847" y="1518"/>
                    <a:pt x="648" y="1237"/>
                  </a:cubicBezTo>
                  <a:cubicBezTo>
                    <a:pt x="446" y="961"/>
                    <a:pt x="300" y="645"/>
                    <a:pt x="200" y="401"/>
                  </a:cubicBezTo>
                  <a:cubicBezTo>
                    <a:pt x="104" y="162"/>
                    <a:pt x="38" y="0"/>
                    <a:pt x="18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0857;p75"/>
            <p:cNvSpPr/>
            <p:nvPr/>
          </p:nvSpPr>
          <p:spPr>
            <a:xfrm>
              <a:off x="2464305" y="3374669"/>
              <a:ext cx="108497" cy="263892"/>
            </a:xfrm>
            <a:custGeom>
              <a:avLst/>
              <a:gdLst/>
              <a:ahLst/>
              <a:cxnLst/>
              <a:rect l="l" t="t" r="r" b="b"/>
              <a:pathLst>
                <a:path w="3343" h="8131" extrusionOk="0">
                  <a:moveTo>
                    <a:pt x="3327" y="0"/>
                  </a:moveTo>
                  <a:cubicBezTo>
                    <a:pt x="3307" y="0"/>
                    <a:pt x="3140" y="238"/>
                    <a:pt x="2894" y="597"/>
                  </a:cubicBezTo>
                  <a:cubicBezTo>
                    <a:pt x="2653" y="966"/>
                    <a:pt x="2329" y="1457"/>
                    <a:pt x="2007" y="1950"/>
                  </a:cubicBezTo>
                  <a:cubicBezTo>
                    <a:pt x="1688" y="2443"/>
                    <a:pt x="1371" y="2940"/>
                    <a:pt x="1131" y="3311"/>
                  </a:cubicBezTo>
                  <a:cubicBezTo>
                    <a:pt x="895" y="3684"/>
                    <a:pt x="752" y="3946"/>
                    <a:pt x="752" y="3946"/>
                  </a:cubicBezTo>
                  <a:cubicBezTo>
                    <a:pt x="752" y="3946"/>
                    <a:pt x="605" y="4205"/>
                    <a:pt x="428" y="4617"/>
                  </a:cubicBezTo>
                  <a:cubicBezTo>
                    <a:pt x="253" y="5027"/>
                    <a:pt x="49" y="5604"/>
                    <a:pt x="16" y="6208"/>
                  </a:cubicBezTo>
                  <a:cubicBezTo>
                    <a:pt x="1" y="6509"/>
                    <a:pt x="7" y="6814"/>
                    <a:pt x="79" y="7092"/>
                  </a:cubicBezTo>
                  <a:cubicBezTo>
                    <a:pt x="149" y="7369"/>
                    <a:pt x="272" y="7611"/>
                    <a:pt x="420" y="7787"/>
                  </a:cubicBezTo>
                  <a:cubicBezTo>
                    <a:pt x="569" y="7965"/>
                    <a:pt x="740" y="8063"/>
                    <a:pt x="868" y="8101"/>
                  </a:cubicBezTo>
                  <a:cubicBezTo>
                    <a:pt x="946" y="8125"/>
                    <a:pt x="1006" y="8131"/>
                    <a:pt x="1040" y="8131"/>
                  </a:cubicBezTo>
                  <a:cubicBezTo>
                    <a:pt x="1063" y="8131"/>
                    <a:pt x="1075" y="8128"/>
                    <a:pt x="1075" y="8127"/>
                  </a:cubicBezTo>
                  <a:cubicBezTo>
                    <a:pt x="1077" y="8115"/>
                    <a:pt x="1002" y="8104"/>
                    <a:pt x="888" y="8053"/>
                  </a:cubicBezTo>
                  <a:cubicBezTo>
                    <a:pt x="776" y="8001"/>
                    <a:pt x="628" y="7896"/>
                    <a:pt x="503" y="7725"/>
                  </a:cubicBezTo>
                  <a:cubicBezTo>
                    <a:pt x="378" y="7555"/>
                    <a:pt x="277" y="7321"/>
                    <a:pt x="225" y="7060"/>
                  </a:cubicBezTo>
                  <a:cubicBezTo>
                    <a:pt x="171" y="6801"/>
                    <a:pt x="177" y="6511"/>
                    <a:pt x="203" y="6226"/>
                  </a:cubicBezTo>
                  <a:cubicBezTo>
                    <a:pt x="258" y="5654"/>
                    <a:pt x="470" y="5109"/>
                    <a:pt x="651" y="4716"/>
                  </a:cubicBezTo>
                  <a:cubicBezTo>
                    <a:pt x="834" y="4324"/>
                    <a:pt x="983" y="4073"/>
                    <a:pt x="983" y="4073"/>
                  </a:cubicBezTo>
                  <a:cubicBezTo>
                    <a:pt x="983" y="4073"/>
                    <a:pt x="1116" y="3814"/>
                    <a:pt x="1339" y="3436"/>
                  </a:cubicBezTo>
                  <a:cubicBezTo>
                    <a:pt x="1566" y="3057"/>
                    <a:pt x="1865" y="2551"/>
                    <a:pt x="2166" y="2047"/>
                  </a:cubicBezTo>
                  <a:cubicBezTo>
                    <a:pt x="2464" y="1540"/>
                    <a:pt x="2761" y="1032"/>
                    <a:pt x="2983" y="651"/>
                  </a:cubicBezTo>
                  <a:cubicBezTo>
                    <a:pt x="3202" y="269"/>
                    <a:pt x="3342" y="10"/>
                    <a:pt x="3327" y="0"/>
                  </a:cubicBezTo>
                  <a:cubicBezTo>
                    <a:pt x="3327" y="0"/>
                    <a:pt x="3327" y="0"/>
                    <a:pt x="3327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0858;p75"/>
            <p:cNvSpPr/>
            <p:nvPr/>
          </p:nvSpPr>
          <p:spPr>
            <a:xfrm>
              <a:off x="2515847" y="3458440"/>
              <a:ext cx="53973" cy="121057"/>
            </a:xfrm>
            <a:custGeom>
              <a:avLst/>
              <a:gdLst/>
              <a:ahLst/>
              <a:cxnLst/>
              <a:rect l="l" t="t" r="r" b="b"/>
              <a:pathLst>
                <a:path w="1663" h="3730" extrusionOk="0">
                  <a:moveTo>
                    <a:pt x="1631" y="0"/>
                  </a:moveTo>
                  <a:cubicBezTo>
                    <a:pt x="1585" y="0"/>
                    <a:pt x="1234" y="369"/>
                    <a:pt x="948" y="795"/>
                  </a:cubicBezTo>
                  <a:cubicBezTo>
                    <a:pt x="644" y="1229"/>
                    <a:pt x="417" y="1708"/>
                    <a:pt x="417" y="1708"/>
                  </a:cubicBezTo>
                  <a:cubicBezTo>
                    <a:pt x="417" y="1708"/>
                    <a:pt x="210" y="2196"/>
                    <a:pt x="84" y="2710"/>
                  </a:cubicBezTo>
                  <a:cubicBezTo>
                    <a:pt x="21" y="2969"/>
                    <a:pt x="1" y="3252"/>
                    <a:pt x="65" y="3452"/>
                  </a:cubicBezTo>
                  <a:cubicBezTo>
                    <a:pt x="123" y="3644"/>
                    <a:pt x="236" y="3730"/>
                    <a:pt x="256" y="3730"/>
                  </a:cubicBezTo>
                  <a:cubicBezTo>
                    <a:pt x="257" y="3730"/>
                    <a:pt x="258" y="3729"/>
                    <a:pt x="258" y="3729"/>
                  </a:cubicBezTo>
                  <a:cubicBezTo>
                    <a:pt x="276" y="3715"/>
                    <a:pt x="188" y="3613"/>
                    <a:pt x="164" y="3431"/>
                  </a:cubicBezTo>
                  <a:cubicBezTo>
                    <a:pt x="137" y="3248"/>
                    <a:pt x="181" y="2999"/>
                    <a:pt x="264" y="2761"/>
                  </a:cubicBezTo>
                  <a:cubicBezTo>
                    <a:pt x="428" y="2276"/>
                    <a:pt x="656" y="1816"/>
                    <a:pt x="656" y="1816"/>
                  </a:cubicBezTo>
                  <a:cubicBezTo>
                    <a:pt x="656" y="1816"/>
                    <a:pt x="849" y="1340"/>
                    <a:pt x="1105" y="893"/>
                  </a:cubicBezTo>
                  <a:cubicBezTo>
                    <a:pt x="1352" y="442"/>
                    <a:pt x="1663" y="24"/>
                    <a:pt x="1634" y="1"/>
                  </a:cubicBezTo>
                  <a:cubicBezTo>
                    <a:pt x="1633" y="1"/>
                    <a:pt x="1632" y="0"/>
                    <a:pt x="163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0859;p75"/>
            <p:cNvSpPr/>
            <p:nvPr/>
          </p:nvSpPr>
          <p:spPr>
            <a:xfrm>
              <a:off x="2804226" y="3247633"/>
              <a:ext cx="149975" cy="68156"/>
            </a:xfrm>
            <a:custGeom>
              <a:avLst/>
              <a:gdLst/>
              <a:ahLst/>
              <a:cxnLst/>
              <a:rect l="l" t="t" r="r" b="b"/>
              <a:pathLst>
                <a:path w="4621" h="2100" extrusionOk="0">
                  <a:moveTo>
                    <a:pt x="3635" y="0"/>
                  </a:moveTo>
                  <a:cubicBezTo>
                    <a:pt x="3576" y="0"/>
                    <a:pt x="3516" y="2"/>
                    <a:pt x="3458" y="5"/>
                  </a:cubicBezTo>
                  <a:cubicBezTo>
                    <a:pt x="3106" y="17"/>
                    <a:pt x="2757" y="83"/>
                    <a:pt x="2501" y="151"/>
                  </a:cubicBezTo>
                  <a:cubicBezTo>
                    <a:pt x="2246" y="219"/>
                    <a:pt x="2082" y="285"/>
                    <a:pt x="2082" y="285"/>
                  </a:cubicBezTo>
                  <a:cubicBezTo>
                    <a:pt x="2082" y="285"/>
                    <a:pt x="1916" y="350"/>
                    <a:pt x="1684" y="476"/>
                  </a:cubicBezTo>
                  <a:cubicBezTo>
                    <a:pt x="1449" y="598"/>
                    <a:pt x="1152" y="791"/>
                    <a:pt x="886" y="1021"/>
                  </a:cubicBezTo>
                  <a:cubicBezTo>
                    <a:pt x="618" y="1249"/>
                    <a:pt x="385" y="1512"/>
                    <a:pt x="232" y="1722"/>
                  </a:cubicBezTo>
                  <a:cubicBezTo>
                    <a:pt x="74" y="1933"/>
                    <a:pt x="0" y="2092"/>
                    <a:pt x="12" y="2099"/>
                  </a:cubicBezTo>
                  <a:cubicBezTo>
                    <a:pt x="13" y="2099"/>
                    <a:pt x="14" y="2099"/>
                    <a:pt x="15" y="2099"/>
                  </a:cubicBezTo>
                  <a:cubicBezTo>
                    <a:pt x="40" y="2099"/>
                    <a:pt x="142" y="1965"/>
                    <a:pt x="309" y="1788"/>
                  </a:cubicBezTo>
                  <a:cubicBezTo>
                    <a:pt x="483" y="1602"/>
                    <a:pt x="729" y="1366"/>
                    <a:pt x="1001" y="1168"/>
                  </a:cubicBezTo>
                  <a:cubicBezTo>
                    <a:pt x="1271" y="965"/>
                    <a:pt x="1564" y="797"/>
                    <a:pt x="1792" y="692"/>
                  </a:cubicBezTo>
                  <a:cubicBezTo>
                    <a:pt x="2017" y="584"/>
                    <a:pt x="2176" y="528"/>
                    <a:pt x="2176" y="528"/>
                  </a:cubicBezTo>
                  <a:cubicBezTo>
                    <a:pt x="2176" y="528"/>
                    <a:pt x="2330" y="461"/>
                    <a:pt x="2567" y="381"/>
                  </a:cubicBezTo>
                  <a:cubicBezTo>
                    <a:pt x="2805" y="306"/>
                    <a:pt x="3132" y="225"/>
                    <a:pt x="3467" y="190"/>
                  </a:cubicBezTo>
                  <a:cubicBezTo>
                    <a:pt x="3578" y="174"/>
                    <a:pt x="3690" y="166"/>
                    <a:pt x="3797" y="166"/>
                  </a:cubicBezTo>
                  <a:cubicBezTo>
                    <a:pt x="4012" y="166"/>
                    <a:pt x="4207" y="202"/>
                    <a:pt x="4343" y="294"/>
                  </a:cubicBezTo>
                  <a:cubicBezTo>
                    <a:pt x="4548" y="423"/>
                    <a:pt x="4587" y="601"/>
                    <a:pt x="4606" y="601"/>
                  </a:cubicBezTo>
                  <a:cubicBezTo>
                    <a:pt x="4606" y="601"/>
                    <a:pt x="4607" y="601"/>
                    <a:pt x="4607" y="601"/>
                  </a:cubicBezTo>
                  <a:cubicBezTo>
                    <a:pt x="4616" y="601"/>
                    <a:pt x="4620" y="555"/>
                    <a:pt x="4599" y="480"/>
                  </a:cubicBezTo>
                  <a:cubicBezTo>
                    <a:pt x="4576" y="403"/>
                    <a:pt x="4515" y="300"/>
                    <a:pt x="4407" y="213"/>
                  </a:cubicBezTo>
                  <a:cubicBezTo>
                    <a:pt x="4301" y="122"/>
                    <a:pt x="4146" y="56"/>
                    <a:pt x="3978" y="28"/>
                  </a:cubicBezTo>
                  <a:cubicBezTo>
                    <a:pt x="3867" y="7"/>
                    <a:pt x="3751" y="0"/>
                    <a:pt x="363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0860;p75"/>
            <p:cNvSpPr/>
            <p:nvPr/>
          </p:nvSpPr>
          <p:spPr>
            <a:xfrm>
              <a:off x="3049989" y="3284504"/>
              <a:ext cx="111126" cy="51474"/>
            </a:xfrm>
            <a:custGeom>
              <a:avLst/>
              <a:gdLst/>
              <a:ahLst/>
              <a:cxnLst/>
              <a:rect l="l" t="t" r="r" b="b"/>
              <a:pathLst>
                <a:path w="3424" h="1586" extrusionOk="0">
                  <a:moveTo>
                    <a:pt x="21" y="1"/>
                  </a:moveTo>
                  <a:cubicBezTo>
                    <a:pt x="14" y="1"/>
                    <a:pt x="10" y="2"/>
                    <a:pt x="8" y="5"/>
                  </a:cubicBezTo>
                  <a:cubicBezTo>
                    <a:pt x="0" y="20"/>
                    <a:pt x="100" y="94"/>
                    <a:pt x="273" y="160"/>
                  </a:cubicBezTo>
                  <a:cubicBezTo>
                    <a:pt x="445" y="229"/>
                    <a:pt x="680" y="284"/>
                    <a:pt x="905" y="355"/>
                  </a:cubicBezTo>
                  <a:cubicBezTo>
                    <a:pt x="1363" y="493"/>
                    <a:pt x="1800" y="674"/>
                    <a:pt x="1800" y="674"/>
                  </a:cubicBezTo>
                  <a:cubicBezTo>
                    <a:pt x="1800" y="674"/>
                    <a:pt x="2249" y="822"/>
                    <a:pt x="2682" y="1014"/>
                  </a:cubicBezTo>
                  <a:cubicBezTo>
                    <a:pt x="2788" y="1061"/>
                    <a:pt x="2887" y="1114"/>
                    <a:pt x="2964" y="1181"/>
                  </a:cubicBezTo>
                  <a:cubicBezTo>
                    <a:pt x="3042" y="1249"/>
                    <a:pt x="3107" y="1331"/>
                    <a:pt x="3169" y="1398"/>
                  </a:cubicBezTo>
                  <a:cubicBezTo>
                    <a:pt x="3275" y="1527"/>
                    <a:pt x="3381" y="1586"/>
                    <a:pt x="3409" y="1586"/>
                  </a:cubicBezTo>
                  <a:cubicBezTo>
                    <a:pt x="3413" y="1586"/>
                    <a:pt x="3415" y="1585"/>
                    <a:pt x="3416" y="1583"/>
                  </a:cubicBezTo>
                  <a:cubicBezTo>
                    <a:pt x="3424" y="1567"/>
                    <a:pt x="3339" y="1491"/>
                    <a:pt x="3250" y="1338"/>
                  </a:cubicBezTo>
                  <a:cubicBezTo>
                    <a:pt x="3203" y="1262"/>
                    <a:pt x="3150" y="1169"/>
                    <a:pt x="3068" y="1077"/>
                  </a:cubicBezTo>
                  <a:cubicBezTo>
                    <a:pt x="2983" y="984"/>
                    <a:pt x="2875" y="910"/>
                    <a:pt x="2767" y="849"/>
                  </a:cubicBezTo>
                  <a:cubicBezTo>
                    <a:pt x="2343" y="608"/>
                    <a:pt x="1890" y="427"/>
                    <a:pt x="1890" y="427"/>
                  </a:cubicBezTo>
                  <a:cubicBezTo>
                    <a:pt x="1890" y="427"/>
                    <a:pt x="1429" y="269"/>
                    <a:pt x="951" y="175"/>
                  </a:cubicBezTo>
                  <a:cubicBezTo>
                    <a:pt x="712" y="126"/>
                    <a:pt x="474" y="96"/>
                    <a:pt x="302" y="61"/>
                  </a:cubicBezTo>
                  <a:cubicBezTo>
                    <a:pt x="157" y="33"/>
                    <a:pt x="55" y="1"/>
                    <a:pt x="21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0861;p75"/>
            <p:cNvSpPr/>
            <p:nvPr/>
          </p:nvSpPr>
          <p:spPr>
            <a:xfrm>
              <a:off x="3250670" y="3584956"/>
              <a:ext cx="97170" cy="115962"/>
            </a:xfrm>
            <a:custGeom>
              <a:avLst/>
              <a:gdLst/>
              <a:ahLst/>
              <a:cxnLst/>
              <a:rect l="l" t="t" r="r" b="b"/>
              <a:pathLst>
                <a:path w="2994" h="3573" extrusionOk="0">
                  <a:moveTo>
                    <a:pt x="29" y="1"/>
                  </a:moveTo>
                  <a:cubicBezTo>
                    <a:pt x="27" y="1"/>
                    <a:pt x="26" y="1"/>
                    <a:pt x="25" y="2"/>
                  </a:cubicBezTo>
                  <a:cubicBezTo>
                    <a:pt x="1" y="25"/>
                    <a:pt x="365" y="470"/>
                    <a:pt x="709" y="930"/>
                  </a:cubicBezTo>
                  <a:lnTo>
                    <a:pt x="1400" y="1851"/>
                  </a:lnTo>
                  <a:cubicBezTo>
                    <a:pt x="1400" y="1851"/>
                    <a:pt x="2844" y="3572"/>
                    <a:pt x="2935" y="3572"/>
                  </a:cubicBezTo>
                  <a:cubicBezTo>
                    <a:pt x="2936" y="3572"/>
                    <a:pt x="2937" y="3572"/>
                    <a:pt x="2938" y="3571"/>
                  </a:cubicBezTo>
                  <a:cubicBezTo>
                    <a:pt x="2993" y="3527"/>
                    <a:pt x="1602" y="1688"/>
                    <a:pt x="1602" y="1688"/>
                  </a:cubicBezTo>
                  <a:cubicBezTo>
                    <a:pt x="1602" y="1688"/>
                    <a:pt x="1235" y="1244"/>
                    <a:pt x="849" y="813"/>
                  </a:cubicBezTo>
                  <a:cubicBezTo>
                    <a:pt x="479" y="393"/>
                    <a:pt x="77" y="1"/>
                    <a:pt x="29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0862;p75"/>
            <p:cNvSpPr/>
            <p:nvPr/>
          </p:nvSpPr>
          <p:spPr>
            <a:xfrm>
              <a:off x="3268294" y="3782358"/>
              <a:ext cx="42613" cy="90647"/>
            </a:xfrm>
            <a:custGeom>
              <a:avLst/>
              <a:gdLst/>
              <a:ahLst/>
              <a:cxnLst/>
              <a:rect l="l" t="t" r="r" b="b"/>
              <a:pathLst>
                <a:path w="1313" h="2793" extrusionOk="0">
                  <a:moveTo>
                    <a:pt x="36" y="0"/>
                  </a:moveTo>
                  <a:cubicBezTo>
                    <a:pt x="34" y="0"/>
                    <a:pt x="33" y="1"/>
                    <a:pt x="33" y="1"/>
                  </a:cubicBezTo>
                  <a:cubicBezTo>
                    <a:pt x="0" y="20"/>
                    <a:pt x="168" y="366"/>
                    <a:pt x="319" y="715"/>
                  </a:cubicBezTo>
                  <a:cubicBezTo>
                    <a:pt x="472" y="1064"/>
                    <a:pt x="613" y="1416"/>
                    <a:pt x="613" y="1416"/>
                  </a:cubicBezTo>
                  <a:cubicBezTo>
                    <a:pt x="613" y="1416"/>
                    <a:pt x="781" y="1755"/>
                    <a:pt x="938" y="2103"/>
                  </a:cubicBezTo>
                  <a:cubicBezTo>
                    <a:pt x="1095" y="2445"/>
                    <a:pt x="1238" y="2793"/>
                    <a:pt x="1277" y="2793"/>
                  </a:cubicBezTo>
                  <a:cubicBezTo>
                    <a:pt x="1278" y="2793"/>
                    <a:pt x="1279" y="2793"/>
                    <a:pt x="1279" y="2792"/>
                  </a:cubicBezTo>
                  <a:cubicBezTo>
                    <a:pt x="1313" y="2780"/>
                    <a:pt x="1226" y="2405"/>
                    <a:pt x="1112" y="2038"/>
                  </a:cubicBezTo>
                  <a:cubicBezTo>
                    <a:pt x="997" y="1670"/>
                    <a:pt x="851" y="1310"/>
                    <a:pt x="851" y="1310"/>
                  </a:cubicBezTo>
                  <a:cubicBezTo>
                    <a:pt x="851" y="1310"/>
                    <a:pt x="680" y="963"/>
                    <a:pt x="483" y="631"/>
                  </a:cubicBezTo>
                  <a:cubicBezTo>
                    <a:pt x="293" y="308"/>
                    <a:pt x="75" y="0"/>
                    <a:pt x="3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0863;p75"/>
            <p:cNvSpPr/>
            <p:nvPr/>
          </p:nvSpPr>
          <p:spPr>
            <a:xfrm>
              <a:off x="3084621" y="3867590"/>
              <a:ext cx="107556" cy="138648"/>
            </a:xfrm>
            <a:custGeom>
              <a:avLst/>
              <a:gdLst/>
              <a:ahLst/>
              <a:cxnLst/>
              <a:rect l="l" t="t" r="r" b="b"/>
              <a:pathLst>
                <a:path w="3314" h="4272" extrusionOk="0">
                  <a:moveTo>
                    <a:pt x="3240" y="0"/>
                  </a:moveTo>
                  <a:cubicBezTo>
                    <a:pt x="3239" y="0"/>
                    <a:pt x="3239" y="0"/>
                    <a:pt x="3239" y="0"/>
                  </a:cubicBezTo>
                  <a:cubicBezTo>
                    <a:pt x="3222" y="5"/>
                    <a:pt x="3243" y="191"/>
                    <a:pt x="3199" y="465"/>
                  </a:cubicBezTo>
                  <a:cubicBezTo>
                    <a:pt x="3158" y="737"/>
                    <a:pt x="3065" y="1103"/>
                    <a:pt x="2968" y="1459"/>
                  </a:cubicBezTo>
                  <a:cubicBezTo>
                    <a:pt x="2868" y="1814"/>
                    <a:pt x="2718" y="2144"/>
                    <a:pt x="2555" y="2352"/>
                  </a:cubicBezTo>
                  <a:cubicBezTo>
                    <a:pt x="2396" y="2560"/>
                    <a:pt x="2248" y="2650"/>
                    <a:pt x="2248" y="2650"/>
                  </a:cubicBezTo>
                  <a:cubicBezTo>
                    <a:pt x="2248" y="2650"/>
                    <a:pt x="2215" y="2680"/>
                    <a:pt x="2152" y="2717"/>
                  </a:cubicBezTo>
                  <a:cubicBezTo>
                    <a:pt x="2090" y="2758"/>
                    <a:pt x="1995" y="2815"/>
                    <a:pt x="1875" y="2855"/>
                  </a:cubicBezTo>
                  <a:cubicBezTo>
                    <a:pt x="1782" y="2886"/>
                    <a:pt x="1673" y="2908"/>
                    <a:pt x="1556" y="2908"/>
                  </a:cubicBezTo>
                  <a:cubicBezTo>
                    <a:pt x="1522" y="2908"/>
                    <a:pt x="1488" y="2906"/>
                    <a:pt x="1453" y="2902"/>
                  </a:cubicBezTo>
                  <a:lnTo>
                    <a:pt x="1396" y="2891"/>
                  </a:lnTo>
                  <a:cubicBezTo>
                    <a:pt x="1364" y="2886"/>
                    <a:pt x="1321" y="2871"/>
                    <a:pt x="1283" y="2862"/>
                  </a:cubicBezTo>
                  <a:lnTo>
                    <a:pt x="1226" y="2844"/>
                  </a:lnTo>
                  <a:cubicBezTo>
                    <a:pt x="1216" y="2841"/>
                    <a:pt x="1206" y="2837"/>
                    <a:pt x="1197" y="2836"/>
                  </a:cubicBezTo>
                  <a:lnTo>
                    <a:pt x="1187" y="2864"/>
                  </a:lnTo>
                  <a:lnTo>
                    <a:pt x="1145" y="2980"/>
                  </a:lnTo>
                  <a:lnTo>
                    <a:pt x="1125" y="3034"/>
                  </a:lnTo>
                  <a:lnTo>
                    <a:pt x="1112" y="3065"/>
                  </a:lnTo>
                  <a:lnTo>
                    <a:pt x="1086" y="3127"/>
                  </a:lnTo>
                  <a:lnTo>
                    <a:pt x="1028" y="3249"/>
                  </a:lnTo>
                  <a:cubicBezTo>
                    <a:pt x="864" y="3570"/>
                    <a:pt x="610" y="3841"/>
                    <a:pt x="391" y="4006"/>
                  </a:cubicBezTo>
                  <a:cubicBezTo>
                    <a:pt x="171" y="4173"/>
                    <a:pt x="0" y="4251"/>
                    <a:pt x="8" y="4269"/>
                  </a:cubicBezTo>
                  <a:cubicBezTo>
                    <a:pt x="9" y="4271"/>
                    <a:pt x="12" y="4272"/>
                    <a:pt x="19" y="4272"/>
                  </a:cubicBezTo>
                  <a:cubicBezTo>
                    <a:pt x="62" y="4272"/>
                    <a:pt x="232" y="4220"/>
                    <a:pt x="448" y="4091"/>
                  </a:cubicBezTo>
                  <a:cubicBezTo>
                    <a:pt x="695" y="3944"/>
                    <a:pt x="988" y="3675"/>
                    <a:pt x="1189" y="3338"/>
                  </a:cubicBezTo>
                  <a:cubicBezTo>
                    <a:pt x="1214" y="3296"/>
                    <a:pt x="1236" y="3253"/>
                    <a:pt x="1260" y="3210"/>
                  </a:cubicBezTo>
                  <a:lnTo>
                    <a:pt x="1311" y="3102"/>
                  </a:lnTo>
                  <a:cubicBezTo>
                    <a:pt x="1315" y="3096"/>
                    <a:pt x="1317" y="3089"/>
                    <a:pt x="1322" y="3089"/>
                  </a:cubicBezTo>
                  <a:cubicBezTo>
                    <a:pt x="1324" y="3089"/>
                    <a:pt x="1327" y="3090"/>
                    <a:pt x="1330" y="3092"/>
                  </a:cubicBezTo>
                  <a:cubicBezTo>
                    <a:pt x="1337" y="3095"/>
                    <a:pt x="1336" y="3095"/>
                    <a:pt x="1348" y="3099"/>
                  </a:cubicBezTo>
                  <a:lnTo>
                    <a:pt x="1419" y="3115"/>
                  </a:lnTo>
                  <a:cubicBezTo>
                    <a:pt x="1485" y="3127"/>
                    <a:pt x="1549" y="3132"/>
                    <a:pt x="1611" y="3132"/>
                  </a:cubicBezTo>
                  <a:cubicBezTo>
                    <a:pt x="1735" y="3132"/>
                    <a:pt x="1849" y="3112"/>
                    <a:pt x="1948" y="3084"/>
                  </a:cubicBezTo>
                  <a:cubicBezTo>
                    <a:pt x="2096" y="3041"/>
                    <a:pt x="2211" y="2980"/>
                    <a:pt x="2287" y="2936"/>
                  </a:cubicBezTo>
                  <a:cubicBezTo>
                    <a:pt x="2365" y="2891"/>
                    <a:pt x="2405" y="2859"/>
                    <a:pt x="2405" y="2859"/>
                  </a:cubicBezTo>
                  <a:cubicBezTo>
                    <a:pt x="2405" y="2859"/>
                    <a:pt x="2447" y="2829"/>
                    <a:pt x="2512" y="2770"/>
                  </a:cubicBezTo>
                  <a:cubicBezTo>
                    <a:pt x="2577" y="2709"/>
                    <a:pt x="2667" y="2616"/>
                    <a:pt x="2752" y="2492"/>
                  </a:cubicBezTo>
                  <a:cubicBezTo>
                    <a:pt x="2927" y="2248"/>
                    <a:pt x="3069" y="1877"/>
                    <a:pt x="3149" y="1503"/>
                  </a:cubicBezTo>
                  <a:cubicBezTo>
                    <a:pt x="3226" y="1131"/>
                    <a:pt x="3290" y="761"/>
                    <a:pt x="3301" y="473"/>
                  </a:cubicBezTo>
                  <a:cubicBezTo>
                    <a:pt x="3313" y="187"/>
                    <a:pt x="3258" y="0"/>
                    <a:pt x="3240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0864;p75"/>
            <p:cNvSpPr/>
            <p:nvPr/>
          </p:nvSpPr>
          <p:spPr>
            <a:xfrm>
              <a:off x="3226198" y="3893555"/>
              <a:ext cx="42873" cy="83539"/>
            </a:xfrm>
            <a:custGeom>
              <a:avLst/>
              <a:gdLst/>
              <a:ahLst/>
              <a:cxnLst/>
              <a:rect l="l" t="t" r="r" b="b"/>
              <a:pathLst>
                <a:path w="1321" h="2574" extrusionOk="0">
                  <a:moveTo>
                    <a:pt x="980" y="1"/>
                  </a:moveTo>
                  <a:cubicBezTo>
                    <a:pt x="979" y="1"/>
                    <a:pt x="978" y="1"/>
                    <a:pt x="978" y="2"/>
                  </a:cubicBezTo>
                  <a:cubicBezTo>
                    <a:pt x="960" y="14"/>
                    <a:pt x="1007" y="99"/>
                    <a:pt x="1053" y="231"/>
                  </a:cubicBezTo>
                  <a:cubicBezTo>
                    <a:pt x="1098" y="361"/>
                    <a:pt x="1129" y="541"/>
                    <a:pt x="1121" y="722"/>
                  </a:cubicBezTo>
                  <a:cubicBezTo>
                    <a:pt x="1112" y="903"/>
                    <a:pt x="1069" y="1078"/>
                    <a:pt x="1022" y="1202"/>
                  </a:cubicBezTo>
                  <a:cubicBezTo>
                    <a:pt x="978" y="1328"/>
                    <a:pt x="933" y="1405"/>
                    <a:pt x="933" y="1405"/>
                  </a:cubicBezTo>
                  <a:cubicBezTo>
                    <a:pt x="933" y="1405"/>
                    <a:pt x="899" y="1487"/>
                    <a:pt x="833" y="1606"/>
                  </a:cubicBezTo>
                  <a:cubicBezTo>
                    <a:pt x="767" y="1723"/>
                    <a:pt x="663" y="1874"/>
                    <a:pt x="542" y="2016"/>
                  </a:cubicBezTo>
                  <a:cubicBezTo>
                    <a:pt x="300" y="2299"/>
                    <a:pt x="1" y="2539"/>
                    <a:pt x="22" y="2570"/>
                  </a:cubicBezTo>
                  <a:cubicBezTo>
                    <a:pt x="24" y="2572"/>
                    <a:pt x="27" y="2573"/>
                    <a:pt x="31" y="2573"/>
                  </a:cubicBezTo>
                  <a:cubicBezTo>
                    <a:pt x="88" y="2573"/>
                    <a:pt x="402" y="2393"/>
                    <a:pt x="675" y="2144"/>
                  </a:cubicBezTo>
                  <a:cubicBezTo>
                    <a:pt x="821" y="2010"/>
                    <a:pt x="952" y="1858"/>
                    <a:pt x="1037" y="1733"/>
                  </a:cubicBezTo>
                  <a:cubicBezTo>
                    <a:pt x="1123" y="1607"/>
                    <a:pt x="1169" y="1514"/>
                    <a:pt x="1169" y="1514"/>
                  </a:cubicBezTo>
                  <a:cubicBezTo>
                    <a:pt x="1169" y="1514"/>
                    <a:pt x="1211" y="1420"/>
                    <a:pt x="1251" y="1271"/>
                  </a:cubicBezTo>
                  <a:cubicBezTo>
                    <a:pt x="1293" y="1123"/>
                    <a:pt x="1320" y="919"/>
                    <a:pt x="1304" y="715"/>
                  </a:cubicBezTo>
                  <a:cubicBezTo>
                    <a:pt x="1286" y="512"/>
                    <a:pt x="1223" y="313"/>
                    <a:pt x="1143" y="185"/>
                  </a:cubicBezTo>
                  <a:cubicBezTo>
                    <a:pt x="1072" y="64"/>
                    <a:pt x="998" y="1"/>
                    <a:pt x="98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0865;p75"/>
            <p:cNvSpPr/>
            <p:nvPr/>
          </p:nvSpPr>
          <p:spPr>
            <a:xfrm>
              <a:off x="3191956" y="3616212"/>
              <a:ext cx="23562" cy="104895"/>
            </a:xfrm>
            <a:custGeom>
              <a:avLst/>
              <a:gdLst/>
              <a:ahLst/>
              <a:cxnLst/>
              <a:rect l="l" t="t" r="r" b="b"/>
              <a:pathLst>
                <a:path w="726" h="3232" extrusionOk="0">
                  <a:moveTo>
                    <a:pt x="421" y="0"/>
                  </a:moveTo>
                  <a:cubicBezTo>
                    <a:pt x="420" y="0"/>
                    <a:pt x="420" y="1"/>
                    <a:pt x="419" y="1"/>
                  </a:cubicBezTo>
                  <a:cubicBezTo>
                    <a:pt x="388" y="13"/>
                    <a:pt x="503" y="415"/>
                    <a:pt x="507" y="822"/>
                  </a:cubicBezTo>
                  <a:cubicBezTo>
                    <a:pt x="524" y="1230"/>
                    <a:pt x="431" y="1625"/>
                    <a:pt x="431" y="1625"/>
                  </a:cubicBezTo>
                  <a:cubicBezTo>
                    <a:pt x="431" y="1625"/>
                    <a:pt x="419" y="1725"/>
                    <a:pt x="389" y="1875"/>
                  </a:cubicBezTo>
                  <a:cubicBezTo>
                    <a:pt x="361" y="2024"/>
                    <a:pt x="311" y="2224"/>
                    <a:pt x="255" y="2422"/>
                  </a:cubicBezTo>
                  <a:cubicBezTo>
                    <a:pt x="140" y="2820"/>
                    <a:pt x="1" y="3218"/>
                    <a:pt x="37" y="3232"/>
                  </a:cubicBezTo>
                  <a:cubicBezTo>
                    <a:pt x="38" y="3232"/>
                    <a:pt x="38" y="3232"/>
                    <a:pt x="39" y="3232"/>
                  </a:cubicBezTo>
                  <a:cubicBezTo>
                    <a:pt x="76" y="3232"/>
                    <a:pt x="269" y="2868"/>
                    <a:pt x="426" y="2486"/>
                  </a:cubicBezTo>
                  <a:cubicBezTo>
                    <a:pt x="509" y="2290"/>
                    <a:pt x="578" y="2088"/>
                    <a:pt x="621" y="1933"/>
                  </a:cubicBezTo>
                  <a:cubicBezTo>
                    <a:pt x="667" y="1777"/>
                    <a:pt x="688" y="1671"/>
                    <a:pt x="688" y="1671"/>
                  </a:cubicBezTo>
                  <a:cubicBezTo>
                    <a:pt x="688" y="1671"/>
                    <a:pt x="705" y="1563"/>
                    <a:pt x="715" y="1401"/>
                  </a:cubicBezTo>
                  <a:cubicBezTo>
                    <a:pt x="725" y="1239"/>
                    <a:pt x="721" y="1019"/>
                    <a:pt x="692" y="808"/>
                  </a:cubicBezTo>
                  <a:cubicBezTo>
                    <a:pt x="636" y="385"/>
                    <a:pt x="459" y="0"/>
                    <a:pt x="42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0866;p75"/>
            <p:cNvSpPr/>
            <p:nvPr/>
          </p:nvSpPr>
          <p:spPr>
            <a:xfrm>
              <a:off x="2783421" y="3423224"/>
              <a:ext cx="202811" cy="118104"/>
            </a:xfrm>
            <a:custGeom>
              <a:avLst/>
              <a:gdLst/>
              <a:ahLst/>
              <a:cxnLst/>
              <a:rect l="l" t="t" r="r" b="b"/>
              <a:pathLst>
                <a:path w="6249" h="3639" extrusionOk="0">
                  <a:moveTo>
                    <a:pt x="16" y="0"/>
                  </a:moveTo>
                  <a:cubicBezTo>
                    <a:pt x="16" y="0"/>
                    <a:pt x="15" y="0"/>
                    <a:pt x="15" y="0"/>
                  </a:cubicBezTo>
                  <a:cubicBezTo>
                    <a:pt x="0" y="3"/>
                    <a:pt x="66" y="294"/>
                    <a:pt x="267" y="690"/>
                  </a:cubicBezTo>
                  <a:cubicBezTo>
                    <a:pt x="466" y="1088"/>
                    <a:pt x="794" y="1572"/>
                    <a:pt x="1127" y="2054"/>
                  </a:cubicBezTo>
                  <a:cubicBezTo>
                    <a:pt x="1297" y="2294"/>
                    <a:pt x="1484" y="2527"/>
                    <a:pt x="1687" y="2725"/>
                  </a:cubicBezTo>
                  <a:cubicBezTo>
                    <a:pt x="1890" y="2922"/>
                    <a:pt x="2109" y="3076"/>
                    <a:pt x="2304" y="3191"/>
                  </a:cubicBezTo>
                  <a:cubicBezTo>
                    <a:pt x="2500" y="3307"/>
                    <a:pt x="2675" y="3380"/>
                    <a:pt x="2798" y="3428"/>
                  </a:cubicBezTo>
                  <a:cubicBezTo>
                    <a:pt x="2921" y="3477"/>
                    <a:pt x="2994" y="3497"/>
                    <a:pt x="2994" y="3497"/>
                  </a:cubicBezTo>
                  <a:cubicBezTo>
                    <a:pt x="2994" y="3497"/>
                    <a:pt x="3284" y="3593"/>
                    <a:pt x="3736" y="3631"/>
                  </a:cubicBezTo>
                  <a:cubicBezTo>
                    <a:pt x="3807" y="3636"/>
                    <a:pt x="3883" y="3638"/>
                    <a:pt x="3962" y="3638"/>
                  </a:cubicBezTo>
                  <a:cubicBezTo>
                    <a:pt x="4380" y="3638"/>
                    <a:pt x="4890" y="3560"/>
                    <a:pt x="5350" y="3336"/>
                  </a:cubicBezTo>
                  <a:cubicBezTo>
                    <a:pt x="5624" y="3211"/>
                    <a:pt x="5877" y="2999"/>
                    <a:pt x="6016" y="2743"/>
                  </a:cubicBezTo>
                  <a:cubicBezTo>
                    <a:pt x="6157" y="2489"/>
                    <a:pt x="6206" y="2224"/>
                    <a:pt x="6227" y="2005"/>
                  </a:cubicBezTo>
                  <a:cubicBezTo>
                    <a:pt x="6249" y="1784"/>
                    <a:pt x="6244" y="1600"/>
                    <a:pt x="6238" y="1472"/>
                  </a:cubicBezTo>
                  <a:cubicBezTo>
                    <a:pt x="6231" y="1344"/>
                    <a:pt x="6222" y="1271"/>
                    <a:pt x="6212" y="1271"/>
                  </a:cubicBezTo>
                  <a:cubicBezTo>
                    <a:pt x="6212" y="1271"/>
                    <a:pt x="6212" y="1271"/>
                    <a:pt x="6212" y="1271"/>
                  </a:cubicBezTo>
                  <a:cubicBezTo>
                    <a:pt x="6191" y="1271"/>
                    <a:pt x="6192" y="1568"/>
                    <a:pt x="6130" y="1994"/>
                  </a:cubicBezTo>
                  <a:cubicBezTo>
                    <a:pt x="6095" y="2206"/>
                    <a:pt x="6030" y="2452"/>
                    <a:pt x="5893" y="2671"/>
                  </a:cubicBezTo>
                  <a:cubicBezTo>
                    <a:pt x="5755" y="2891"/>
                    <a:pt x="5533" y="3063"/>
                    <a:pt x="5275" y="3172"/>
                  </a:cubicBezTo>
                  <a:cubicBezTo>
                    <a:pt x="4875" y="3346"/>
                    <a:pt x="4437" y="3409"/>
                    <a:pt x="4067" y="3409"/>
                  </a:cubicBezTo>
                  <a:cubicBezTo>
                    <a:pt x="3957" y="3409"/>
                    <a:pt x="3853" y="3403"/>
                    <a:pt x="3757" y="3393"/>
                  </a:cubicBezTo>
                  <a:cubicBezTo>
                    <a:pt x="3338" y="3346"/>
                    <a:pt x="3071" y="3249"/>
                    <a:pt x="3071" y="3249"/>
                  </a:cubicBezTo>
                  <a:cubicBezTo>
                    <a:pt x="3071" y="3249"/>
                    <a:pt x="3002" y="3233"/>
                    <a:pt x="2887" y="3191"/>
                  </a:cubicBezTo>
                  <a:cubicBezTo>
                    <a:pt x="2773" y="3148"/>
                    <a:pt x="2608" y="3086"/>
                    <a:pt x="2423" y="2983"/>
                  </a:cubicBezTo>
                  <a:cubicBezTo>
                    <a:pt x="2240" y="2882"/>
                    <a:pt x="2032" y="2746"/>
                    <a:pt x="1836" y="2568"/>
                  </a:cubicBezTo>
                  <a:cubicBezTo>
                    <a:pt x="1639" y="2389"/>
                    <a:pt x="1455" y="2174"/>
                    <a:pt x="1276" y="1944"/>
                  </a:cubicBezTo>
                  <a:cubicBezTo>
                    <a:pt x="928" y="1480"/>
                    <a:pt x="578" y="1013"/>
                    <a:pt x="356" y="641"/>
                  </a:cubicBezTo>
                  <a:cubicBezTo>
                    <a:pt x="135" y="275"/>
                    <a:pt x="36" y="0"/>
                    <a:pt x="1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0867;p75"/>
            <p:cNvSpPr/>
            <p:nvPr/>
          </p:nvSpPr>
          <p:spPr>
            <a:xfrm>
              <a:off x="2982901" y="3492519"/>
              <a:ext cx="134980" cy="44918"/>
            </a:xfrm>
            <a:custGeom>
              <a:avLst/>
              <a:gdLst/>
              <a:ahLst/>
              <a:cxnLst/>
              <a:rect l="l" t="t" r="r" b="b"/>
              <a:pathLst>
                <a:path w="4159" h="1384" extrusionOk="0">
                  <a:moveTo>
                    <a:pt x="4143" y="0"/>
                  </a:moveTo>
                  <a:cubicBezTo>
                    <a:pt x="4121" y="0"/>
                    <a:pt x="4047" y="131"/>
                    <a:pt x="3908" y="298"/>
                  </a:cubicBezTo>
                  <a:cubicBezTo>
                    <a:pt x="3767" y="472"/>
                    <a:pt x="3550" y="674"/>
                    <a:pt x="3295" y="821"/>
                  </a:cubicBezTo>
                  <a:cubicBezTo>
                    <a:pt x="3044" y="971"/>
                    <a:pt x="2763" y="1060"/>
                    <a:pt x="2551" y="1095"/>
                  </a:cubicBezTo>
                  <a:cubicBezTo>
                    <a:pt x="2411" y="1119"/>
                    <a:pt x="2301" y="1123"/>
                    <a:pt x="2242" y="1123"/>
                  </a:cubicBezTo>
                  <a:cubicBezTo>
                    <a:pt x="2212" y="1123"/>
                    <a:pt x="2195" y="1122"/>
                    <a:pt x="2195" y="1122"/>
                  </a:cubicBezTo>
                  <a:cubicBezTo>
                    <a:pt x="2195" y="1122"/>
                    <a:pt x="2159" y="1125"/>
                    <a:pt x="2096" y="1125"/>
                  </a:cubicBezTo>
                  <a:cubicBezTo>
                    <a:pt x="2033" y="1125"/>
                    <a:pt x="1943" y="1122"/>
                    <a:pt x="1835" y="1108"/>
                  </a:cubicBezTo>
                  <a:cubicBezTo>
                    <a:pt x="1619" y="1084"/>
                    <a:pt x="1332" y="1013"/>
                    <a:pt x="1049" y="913"/>
                  </a:cubicBezTo>
                  <a:cubicBezTo>
                    <a:pt x="767" y="810"/>
                    <a:pt x="471" y="710"/>
                    <a:pt x="280" y="613"/>
                  </a:cubicBezTo>
                  <a:cubicBezTo>
                    <a:pt x="86" y="516"/>
                    <a:pt x="29" y="373"/>
                    <a:pt x="11" y="373"/>
                  </a:cubicBezTo>
                  <a:cubicBezTo>
                    <a:pt x="11" y="373"/>
                    <a:pt x="10" y="373"/>
                    <a:pt x="10" y="373"/>
                  </a:cubicBezTo>
                  <a:cubicBezTo>
                    <a:pt x="0" y="376"/>
                    <a:pt x="0" y="418"/>
                    <a:pt x="31" y="481"/>
                  </a:cubicBezTo>
                  <a:cubicBezTo>
                    <a:pt x="60" y="547"/>
                    <a:pt x="126" y="628"/>
                    <a:pt x="223" y="700"/>
                  </a:cubicBezTo>
                  <a:cubicBezTo>
                    <a:pt x="320" y="771"/>
                    <a:pt x="444" y="832"/>
                    <a:pt x="571" y="895"/>
                  </a:cubicBezTo>
                  <a:cubicBezTo>
                    <a:pt x="699" y="957"/>
                    <a:pt x="837" y="1025"/>
                    <a:pt x="978" y="1085"/>
                  </a:cubicBezTo>
                  <a:cubicBezTo>
                    <a:pt x="1262" y="1211"/>
                    <a:pt x="1563" y="1307"/>
                    <a:pt x="1799" y="1347"/>
                  </a:cubicBezTo>
                  <a:cubicBezTo>
                    <a:pt x="1978" y="1380"/>
                    <a:pt x="2116" y="1384"/>
                    <a:pt x="2171" y="1384"/>
                  </a:cubicBezTo>
                  <a:cubicBezTo>
                    <a:pt x="2189" y="1384"/>
                    <a:pt x="2198" y="1384"/>
                    <a:pt x="2198" y="1384"/>
                  </a:cubicBezTo>
                  <a:cubicBezTo>
                    <a:pt x="2198" y="1384"/>
                    <a:pt x="2200" y="1384"/>
                    <a:pt x="2205" y="1384"/>
                  </a:cubicBezTo>
                  <a:cubicBezTo>
                    <a:pt x="2220" y="1384"/>
                    <a:pt x="2256" y="1383"/>
                    <a:pt x="2310" y="1377"/>
                  </a:cubicBezTo>
                  <a:cubicBezTo>
                    <a:pt x="2380" y="1371"/>
                    <a:pt x="2480" y="1357"/>
                    <a:pt x="2599" y="1331"/>
                  </a:cubicBezTo>
                  <a:cubicBezTo>
                    <a:pt x="2832" y="1278"/>
                    <a:pt x="3134" y="1160"/>
                    <a:pt x="3394" y="976"/>
                  </a:cubicBezTo>
                  <a:cubicBezTo>
                    <a:pt x="3656" y="795"/>
                    <a:pt x="3869" y="557"/>
                    <a:pt x="3991" y="357"/>
                  </a:cubicBezTo>
                  <a:cubicBezTo>
                    <a:pt x="4116" y="159"/>
                    <a:pt x="4158" y="6"/>
                    <a:pt x="4145" y="1"/>
                  </a:cubicBezTo>
                  <a:cubicBezTo>
                    <a:pt x="4144" y="1"/>
                    <a:pt x="4143" y="0"/>
                    <a:pt x="414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0868;p75"/>
            <p:cNvSpPr/>
            <p:nvPr/>
          </p:nvSpPr>
          <p:spPr>
            <a:xfrm>
              <a:off x="3082641" y="3530753"/>
              <a:ext cx="110509" cy="69843"/>
            </a:xfrm>
            <a:custGeom>
              <a:avLst/>
              <a:gdLst/>
              <a:ahLst/>
              <a:cxnLst/>
              <a:rect l="l" t="t" r="r" b="b"/>
              <a:pathLst>
                <a:path w="3405" h="2152" extrusionOk="0">
                  <a:moveTo>
                    <a:pt x="36" y="0"/>
                  </a:moveTo>
                  <a:cubicBezTo>
                    <a:pt x="35" y="0"/>
                    <a:pt x="35" y="0"/>
                    <a:pt x="34" y="1"/>
                  </a:cubicBezTo>
                  <a:cubicBezTo>
                    <a:pt x="0" y="15"/>
                    <a:pt x="228" y="583"/>
                    <a:pt x="574" y="1095"/>
                  </a:cubicBezTo>
                  <a:cubicBezTo>
                    <a:pt x="746" y="1350"/>
                    <a:pt x="930" y="1594"/>
                    <a:pt x="1099" y="1766"/>
                  </a:cubicBezTo>
                  <a:cubicBezTo>
                    <a:pt x="1267" y="1936"/>
                    <a:pt x="1417" y="2020"/>
                    <a:pt x="1417" y="2020"/>
                  </a:cubicBezTo>
                  <a:cubicBezTo>
                    <a:pt x="1417" y="2020"/>
                    <a:pt x="1452" y="2043"/>
                    <a:pt x="1522" y="2071"/>
                  </a:cubicBezTo>
                  <a:cubicBezTo>
                    <a:pt x="1591" y="2101"/>
                    <a:pt x="1693" y="2137"/>
                    <a:pt x="1823" y="2148"/>
                  </a:cubicBezTo>
                  <a:cubicBezTo>
                    <a:pt x="1852" y="2150"/>
                    <a:pt x="1882" y="2151"/>
                    <a:pt x="1913" y="2151"/>
                  </a:cubicBezTo>
                  <a:cubicBezTo>
                    <a:pt x="2152" y="2151"/>
                    <a:pt x="2423" y="2090"/>
                    <a:pt x="2685" y="1975"/>
                  </a:cubicBezTo>
                  <a:cubicBezTo>
                    <a:pt x="2982" y="1845"/>
                    <a:pt x="3218" y="1598"/>
                    <a:pt x="3307" y="1375"/>
                  </a:cubicBezTo>
                  <a:cubicBezTo>
                    <a:pt x="3405" y="1154"/>
                    <a:pt x="3379" y="991"/>
                    <a:pt x="3363" y="991"/>
                  </a:cubicBezTo>
                  <a:cubicBezTo>
                    <a:pt x="3362" y="991"/>
                    <a:pt x="3362" y="991"/>
                    <a:pt x="3362" y="991"/>
                  </a:cubicBezTo>
                  <a:cubicBezTo>
                    <a:pt x="3362" y="991"/>
                    <a:pt x="3362" y="991"/>
                    <a:pt x="3362" y="991"/>
                  </a:cubicBezTo>
                  <a:cubicBezTo>
                    <a:pt x="3343" y="991"/>
                    <a:pt x="3331" y="1143"/>
                    <a:pt x="3216" y="1329"/>
                  </a:cubicBezTo>
                  <a:cubicBezTo>
                    <a:pt x="3107" y="1517"/>
                    <a:pt x="2886" y="1710"/>
                    <a:pt x="2615" y="1804"/>
                  </a:cubicBezTo>
                  <a:cubicBezTo>
                    <a:pt x="2407" y="1880"/>
                    <a:pt x="2173" y="1918"/>
                    <a:pt x="1990" y="1918"/>
                  </a:cubicBezTo>
                  <a:cubicBezTo>
                    <a:pt x="1939" y="1918"/>
                    <a:pt x="1892" y="1915"/>
                    <a:pt x="1850" y="1909"/>
                  </a:cubicBezTo>
                  <a:cubicBezTo>
                    <a:pt x="1754" y="1895"/>
                    <a:pt x="1679" y="1864"/>
                    <a:pt x="1626" y="1838"/>
                  </a:cubicBezTo>
                  <a:cubicBezTo>
                    <a:pt x="1573" y="1814"/>
                    <a:pt x="1545" y="1795"/>
                    <a:pt x="1545" y="1795"/>
                  </a:cubicBezTo>
                  <a:cubicBezTo>
                    <a:pt x="1545" y="1795"/>
                    <a:pt x="1424" y="1737"/>
                    <a:pt x="1263" y="1592"/>
                  </a:cubicBezTo>
                  <a:cubicBezTo>
                    <a:pt x="1105" y="1449"/>
                    <a:pt x="907" y="1221"/>
                    <a:pt x="723" y="987"/>
                  </a:cubicBezTo>
                  <a:cubicBezTo>
                    <a:pt x="356" y="526"/>
                    <a:pt x="74" y="0"/>
                    <a:pt x="3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0869;p75"/>
            <p:cNvSpPr/>
            <p:nvPr/>
          </p:nvSpPr>
          <p:spPr>
            <a:xfrm>
              <a:off x="2825810" y="3340492"/>
              <a:ext cx="110736" cy="53291"/>
            </a:xfrm>
            <a:custGeom>
              <a:avLst/>
              <a:gdLst/>
              <a:ahLst/>
              <a:cxnLst/>
              <a:rect l="l" t="t" r="r" b="b"/>
              <a:pathLst>
                <a:path w="3412" h="1642" extrusionOk="0">
                  <a:moveTo>
                    <a:pt x="481" y="1"/>
                  </a:moveTo>
                  <a:cubicBezTo>
                    <a:pt x="413" y="1"/>
                    <a:pt x="350" y="6"/>
                    <a:pt x="293" y="16"/>
                  </a:cubicBezTo>
                  <a:cubicBezTo>
                    <a:pt x="104" y="48"/>
                    <a:pt x="0" y="122"/>
                    <a:pt x="7" y="136"/>
                  </a:cubicBezTo>
                  <a:cubicBezTo>
                    <a:pt x="8" y="140"/>
                    <a:pt x="14" y="141"/>
                    <a:pt x="23" y="141"/>
                  </a:cubicBezTo>
                  <a:cubicBezTo>
                    <a:pt x="61" y="141"/>
                    <a:pt x="159" y="117"/>
                    <a:pt x="292" y="117"/>
                  </a:cubicBezTo>
                  <a:cubicBezTo>
                    <a:pt x="295" y="117"/>
                    <a:pt x="298" y="117"/>
                    <a:pt x="301" y="117"/>
                  </a:cubicBezTo>
                  <a:cubicBezTo>
                    <a:pt x="303" y="117"/>
                    <a:pt x="306" y="117"/>
                    <a:pt x="308" y="117"/>
                  </a:cubicBezTo>
                  <a:cubicBezTo>
                    <a:pt x="481" y="117"/>
                    <a:pt x="705" y="165"/>
                    <a:pt x="919" y="247"/>
                  </a:cubicBezTo>
                  <a:cubicBezTo>
                    <a:pt x="1359" y="411"/>
                    <a:pt x="1770" y="645"/>
                    <a:pt x="1770" y="645"/>
                  </a:cubicBezTo>
                  <a:cubicBezTo>
                    <a:pt x="1770" y="645"/>
                    <a:pt x="2199" y="843"/>
                    <a:pt x="2594" y="1102"/>
                  </a:cubicBezTo>
                  <a:cubicBezTo>
                    <a:pt x="2979" y="1346"/>
                    <a:pt x="3331" y="1642"/>
                    <a:pt x="3379" y="1642"/>
                  </a:cubicBezTo>
                  <a:cubicBezTo>
                    <a:pt x="3381" y="1642"/>
                    <a:pt x="3383" y="1641"/>
                    <a:pt x="3383" y="1640"/>
                  </a:cubicBezTo>
                  <a:cubicBezTo>
                    <a:pt x="3412" y="1614"/>
                    <a:pt x="3088" y="1250"/>
                    <a:pt x="2701" y="953"/>
                  </a:cubicBezTo>
                  <a:cubicBezTo>
                    <a:pt x="2320" y="649"/>
                    <a:pt x="1889" y="414"/>
                    <a:pt x="1889" y="414"/>
                  </a:cubicBezTo>
                  <a:cubicBezTo>
                    <a:pt x="1889" y="414"/>
                    <a:pt x="1448" y="198"/>
                    <a:pt x="973" y="71"/>
                  </a:cubicBezTo>
                  <a:cubicBezTo>
                    <a:pt x="808" y="26"/>
                    <a:pt x="634" y="1"/>
                    <a:pt x="481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0870;p75"/>
            <p:cNvSpPr/>
            <p:nvPr/>
          </p:nvSpPr>
          <p:spPr>
            <a:xfrm>
              <a:off x="2955897" y="3305536"/>
              <a:ext cx="177204" cy="136928"/>
            </a:xfrm>
            <a:custGeom>
              <a:avLst/>
              <a:gdLst/>
              <a:ahLst/>
              <a:cxnLst/>
              <a:rect l="l" t="t" r="r" b="b"/>
              <a:pathLst>
                <a:path w="5460" h="4219" extrusionOk="0">
                  <a:moveTo>
                    <a:pt x="494" y="0"/>
                  </a:moveTo>
                  <a:cubicBezTo>
                    <a:pt x="192" y="0"/>
                    <a:pt x="0" y="26"/>
                    <a:pt x="0" y="38"/>
                  </a:cubicBezTo>
                  <a:cubicBezTo>
                    <a:pt x="0" y="61"/>
                    <a:pt x="244" y="65"/>
                    <a:pt x="607" y="105"/>
                  </a:cubicBezTo>
                  <a:cubicBezTo>
                    <a:pt x="970" y="143"/>
                    <a:pt x="1449" y="220"/>
                    <a:pt x="1912" y="351"/>
                  </a:cubicBezTo>
                  <a:cubicBezTo>
                    <a:pt x="2377" y="479"/>
                    <a:pt x="2822" y="665"/>
                    <a:pt x="3138" y="835"/>
                  </a:cubicBezTo>
                  <a:cubicBezTo>
                    <a:pt x="3455" y="1003"/>
                    <a:pt x="3649" y="1141"/>
                    <a:pt x="3649" y="1141"/>
                  </a:cubicBezTo>
                  <a:cubicBezTo>
                    <a:pt x="3649" y="1141"/>
                    <a:pt x="3856" y="1263"/>
                    <a:pt x="4131" y="1490"/>
                  </a:cubicBezTo>
                  <a:cubicBezTo>
                    <a:pt x="4406" y="1712"/>
                    <a:pt x="4750" y="2055"/>
                    <a:pt x="5005" y="2455"/>
                  </a:cubicBezTo>
                  <a:cubicBezTo>
                    <a:pt x="5132" y="2656"/>
                    <a:pt x="5227" y="2872"/>
                    <a:pt x="5276" y="3087"/>
                  </a:cubicBezTo>
                  <a:cubicBezTo>
                    <a:pt x="5326" y="3299"/>
                    <a:pt x="5322" y="3508"/>
                    <a:pt x="5285" y="3680"/>
                  </a:cubicBezTo>
                  <a:cubicBezTo>
                    <a:pt x="5214" y="4031"/>
                    <a:pt x="5020" y="4204"/>
                    <a:pt x="5039" y="4217"/>
                  </a:cubicBezTo>
                  <a:cubicBezTo>
                    <a:pt x="5039" y="4218"/>
                    <a:pt x="5039" y="4218"/>
                    <a:pt x="5040" y="4218"/>
                  </a:cubicBezTo>
                  <a:cubicBezTo>
                    <a:pt x="5063" y="4218"/>
                    <a:pt x="5279" y="4062"/>
                    <a:pt x="5384" y="3703"/>
                  </a:cubicBezTo>
                  <a:cubicBezTo>
                    <a:pt x="5439" y="3521"/>
                    <a:pt x="5459" y="3293"/>
                    <a:pt x="5422" y="3056"/>
                  </a:cubicBezTo>
                  <a:cubicBezTo>
                    <a:pt x="5383" y="2820"/>
                    <a:pt x="5290" y="2578"/>
                    <a:pt x="5165" y="2360"/>
                  </a:cubicBezTo>
                  <a:cubicBezTo>
                    <a:pt x="4916" y="1921"/>
                    <a:pt x="4572" y="1550"/>
                    <a:pt x="4289" y="1303"/>
                  </a:cubicBezTo>
                  <a:cubicBezTo>
                    <a:pt x="4005" y="1056"/>
                    <a:pt x="3792" y="922"/>
                    <a:pt x="3792" y="922"/>
                  </a:cubicBezTo>
                  <a:cubicBezTo>
                    <a:pt x="3792" y="922"/>
                    <a:pt x="3583" y="780"/>
                    <a:pt x="3246" y="618"/>
                  </a:cubicBezTo>
                  <a:cubicBezTo>
                    <a:pt x="2910" y="453"/>
                    <a:pt x="2442" y="278"/>
                    <a:pt x="1957" y="170"/>
                  </a:cubicBezTo>
                  <a:cubicBezTo>
                    <a:pt x="1476" y="60"/>
                    <a:pt x="983" y="11"/>
                    <a:pt x="614" y="2"/>
                  </a:cubicBezTo>
                  <a:cubicBezTo>
                    <a:pt x="572" y="1"/>
                    <a:pt x="532" y="0"/>
                    <a:pt x="49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0871;p75"/>
            <p:cNvSpPr/>
            <p:nvPr/>
          </p:nvSpPr>
          <p:spPr>
            <a:xfrm>
              <a:off x="3153235" y="3414526"/>
              <a:ext cx="98144" cy="156530"/>
            </a:xfrm>
            <a:custGeom>
              <a:avLst/>
              <a:gdLst/>
              <a:ahLst/>
              <a:cxnLst/>
              <a:rect l="l" t="t" r="r" b="b"/>
              <a:pathLst>
                <a:path w="3024" h="4823" extrusionOk="0">
                  <a:moveTo>
                    <a:pt x="24" y="1"/>
                  </a:moveTo>
                  <a:cubicBezTo>
                    <a:pt x="22" y="1"/>
                    <a:pt x="20" y="1"/>
                    <a:pt x="19" y="3"/>
                  </a:cubicBezTo>
                  <a:cubicBezTo>
                    <a:pt x="0" y="34"/>
                    <a:pt x="657" y="446"/>
                    <a:pt x="1271" y="913"/>
                  </a:cubicBezTo>
                  <a:cubicBezTo>
                    <a:pt x="1577" y="1147"/>
                    <a:pt x="1886" y="1383"/>
                    <a:pt x="2082" y="1578"/>
                  </a:cubicBezTo>
                  <a:cubicBezTo>
                    <a:pt x="2277" y="1777"/>
                    <a:pt x="2370" y="1934"/>
                    <a:pt x="2370" y="1934"/>
                  </a:cubicBezTo>
                  <a:cubicBezTo>
                    <a:pt x="2370" y="1934"/>
                    <a:pt x="2486" y="2077"/>
                    <a:pt x="2601" y="2330"/>
                  </a:cubicBezTo>
                  <a:cubicBezTo>
                    <a:pt x="2721" y="2579"/>
                    <a:pt x="2815" y="2946"/>
                    <a:pt x="2838" y="3321"/>
                  </a:cubicBezTo>
                  <a:cubicBezTo>
                    <a:pt x="2863" y="3698"/>
                    <a:pt x="2809" y="4077"/>
                    <a:pt x="2740" y="4356"/>
                  </a:cubicBezTo>
                  <a:cubicBezTo>
                    <a:pt x="2670" y="4634"/>
                    <a:pt x="2598" y="4815"/>
                    <a:pt x="2616" y="4823"/>
                  </a:cubicBezTo>
                  <a:cubicBezTo>
                    <a:pt x="2616" y="4823"/>
                    <a:pt x="2616" y="4823"/>
                    <a:pt x="2617" y="4823"/>
                  </a:cubicBezTo>
                  <a:cubicBezTo>
                    <a:pt x="2633" y="4823"/>
                    <a:pt x="2738" y="4657"/>
                    <a:pt x="2836" y="4386"/>
                  </a:cubicBezTo>
                  <a:cubicBezTo>
                    <a:pt x="2937" y="4109"/>
                    <a:pt x="3023" y="3716"/>
                    <a:pt x="3023" y="3316"/>
                  </a:cubicBezTo>
                  <a:cubicBezTo>
                    <a:pt x="3023" y="2918"/>
                    <a:pt x="2942" y="2517"/>
                    <a:pt x="2822" y="2235"/>
                  </a:cubicBezTo>
                  <a:cubicBezTo>
                    <a:pt x="2764" y="2094"/>
                    <a:pt x="2705" y="1980"/>
                    <a:pt x="2660" y="1903"/>
                  </a:cubicBezTo>
                  <a:cubicBezTo>
                    <a:pt x="2618" y="1826"/>
                    <a:pt x="2586" y="1785"/>
                    <a:pt x="2586" y="1785"/>
                  </a:cubicBezTo>
                  <a:cubicBezTo>
                    <a:pt x="2586" y="1785"/>
                    <a:pt x="2473" y="1612"/>
                    <a:pt x="2249" y="1404"/>
                  </a:cubicBezTo>
                  <a:cubicBezTo>
                    <a:pt x="2025" y="1199"/>
                    <a:pt x="1702" y="981"/>
                    <a:pt x="1379" y="763"/>
                  </a:cubicBezTo>
                  <a:cubicBezTo>
                    <a:pt x="756" y="348"/>
                    <a:pt x="94" y="1"/>
                    <a:pt x="24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0872;p75"/>
            <p:cNvSpPr/>
            <p:nvPr/>
          </p:nvSpPr>
          <p:spPr>
            <a:xfrm>
              <a:off x="3159921" y="3648344"/>
              <a:ext cx="37064" cy="49916"/>
            </a:xfrm>
            <a:custGeom>
              <a:avLst/>
              <a:gdLst/>
              <a:ahLst/>
              <a:cxnLst/>
              <a:rect l="l" t="t" r="r" b="b"/>
              <a:pathLst>
                <a:path w="1142" h="1538" extrusionOk="0">
                  <a:moveTo>
                    <a:pt x="37" y="1"/>
                  </a:moveTo>
                  <a:cubicBezTo>
                    <a:pt x="37" y="1"/>
                    <a:pt x="36" y="1"/>
                    <a:pt x="36" y="1"/>
                  </a:cubicBezTo>
                  <a:cubicBezTo>
                    <a:pt x="0" y="8"/>
                    <a:pt x="29" y="313"/>
                    <a:pt x="67" y="616"/>
                  </a:cubicBezTo>
                  <a:cubicBezTo>
                    <a:pt x="85" y="767"/>
                    <a:pt x="103" y="922"/>
                    <a:pt x="135" y="1044"/>
                  </a:cubicBezTo>
                  <a:cubicBezTo>
                    <a:pt x="166" y="1165"/>
                    <a:pt x="208" y="1246"/>
                    <a:pt x="208" y="1246"/>
                  </a:cubicBezTo>
                  <a:cubicBezTo>
                    <a:pt x="208" y="1246"/>
                    <a:pt x="218" y="1266"/>
                    <a:pt x="242" y="1297"/>
                  </a:cubicBezTo>
                  <a:cubicBezTo>
                    <a:pt x="265" y="1330"/>
                    <a:pt x="303" y="1376"/>
                    <a:pt x="357" y="1423"/>
                  </a:cubicBezTo>
                  <a:cubicBezTo>
                    <a:pt x="417" y="1469"/>
                    <a:pt x="470" y="1517"/>
                    <a:pt x="595" y="1536"/>
                  </a:cubicBezTo>
                  <a:cubicBezTo>
                    <a:pt x="601" y="1537"/>
                    <a:pt x="607" y="1537"/>
                    <a:pt x="613" y="1537"/>
                  </a:cubicBezTo>
                  <a:cubicBezTo>
                    <a:pt x="673" y="1537"/>
                    <a:pt x="734" y="1506"/>
                    <a:pt x="768" y="1478"/>
                  </a:cubicBezTo>
                  <a:cubicBezTo>
                    <a:pt x="808" y="1446"/>
                    <a:pt x="831" y="1419"/>
                    <a:pt x="861" y="1388"/>
                  </a:cubicBezTo>
                  <a:cubicBezTo>
                    <a:pt x="1088" y="1138"/>
                    <a:pt x="1142" y="809"/>
                    <a:pt x="1105" y="804"/>
                  </a:cubicBezTo>
                  <a:cubicBezTo>
                    <a:pt x="1105" y="803"/>
                    <a:pt x="1104" y="803"/>
                    <a:pt x="1104" y="803"/>
                  </a:cubicBezTo>
                  <a:cubicBezTo>
                    <a:pt x="1069" y="803"/>
                    <a:pt x="953" y="1082"/>
                    <a:pt x="730" y="1254"/>
                  </a:cubicBezTo>
                  <a:cubicBezTo>
                    <a:pt x="703" y="1276"/>
                    <a:pt x="674" y="1301"/>
                    <a:pt x="651" y="1314"/>
                  </a:cubicBezTo>
                  <a:cubicBezTo>
                    <a:pt x="639" y="1321"/>
                    <a:pt x="632" y="1323"/>
                    <a:pt x="627" y="1323"/>
                  </a:cubicBezTo>
                  <a:cubicBezTo>
                    <a:pt x="623" y="1323"/>
                    <a:pt x="620" y="1321"/>
                    <a:pt x="617" y="1320"/>
                  </a:cubicBezTo>
                  <a:cubicBezTo>
                    <a:pt x="601" y="1316"/>
                    <a:pt x="543" y="1276"/>
                    <a:pt x="520" y="1247"/>
                  </a:cubicBezTo>
                  <a:cubicBezTo>
                    <a:pt x="462" y="1185"/>
                    <a:pt x="439" y="1122"/>
                    <a:pt x="439" y="1122"/>
                  </a:cubicBezTo>
                  <a:cubicBezTo>
                    <a:pt x="438" y="1124"/>
                    <a:pt x="436" y="1125"/>
                    <a:pt x="435" y="1125"/>
                  </a:cubicBezTo>
                  <a:cubicBezTo>
                    <a:pt x="377" y="1125"/>
                    <a:pt x="113" y="1"/>
                    <a:pt x="3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0873;p75"/>
            <p:cNvSpPr/>
            <p:nvPr/>
          </p:nvSpPr>
          <p:spPr>
            <a:xfrm>
              <a:off x="2516106" y="3369735"/>
              <a:ext cx="93081" cy="122031"/>
            </a:xfrm>
            <a:custGeom>
              <a:avLst/>
              <a:gdLst/>
              <a:ahLst/>
              <a:cxnLst/>
              <a:rect l="l" t="t" r="r" b="b"/>
              <a:pathLst>
                <a:path w="2868" h="3760" extrusionOk="0">
                  <a:moveTo>
                    <a:pt x="2599" y="0"/>
                  </a:moveTo>
                  <a:cubicBezTo>
                    <a:pt x="2565" y="0"/>
                    <a:pt x="2532" y="7"/>
                    <a:pt x="2500" y="20"/>
                  </a:cubicBezTo>
                  <a:cubicBezTo>
                    <a:pt x="1869" y="287"/>
                    <a:pt x="1421" y="987"/>
                    <a:pt x="1038" y="1530"/>
                  </a:cubicBezTo>
                  <a:cubicBezTo>
                    <a:pt x="604" y="2147"/>
                    <a:pt x="264" y="2817"/>
                    <a:pt x="37" y="3533"/>
                  </a:cubicBezTo>
                  <a:cubicBezTo>
                    <a:pt x="1" y="3650"/>
                    <a:pt x="112" y="3760"/>
                    <a:pt x="219" y="3760"/>
                  </a:cubicBezTo>
                  <a:cubicBezTo>
                    <a:pt x="260" y="3760"/>
                    <a:pt x="300" y="3744"/>
                    <a:pt x="331" y="3706"/>
                  </a:cubicBezTo>
                  <a:cubicBezTo>
                    <a:pt x="783" y="3154"/>
                    <a:pt x="1201" y="2579"/>
                    <a:pt x="1629" y="2009"/>
                  </a:cubicBezTo>
                  <a:cubicBezTo>
                    <a:pt x="2030" y="1473"/>
                    <a:pt x="2611" y="913"/>
                    <a:pt x="2817" y="263"/>
                  </a:cubicBezTo>
                  <a:cubicBezTo>
                    <a:pt x="2867" y="104"/>
                    <a:pt x="2735" y="0"/>
                    <a:pt x="259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0874;p75"/>
            <p:cNvSpPr/>
            <p:nvPr/>
          </p:nvSpPr>
          <p:spPr>
            <a:xfrm>
              <a:off x="2610978" y="3336370"/>
              <a:ext cx="26970" cy="24049"/>
            </a:xfrm>
            <a:custGeom>
              <a:avLst/>
              <a:gdLst/>
              <a:ahLst/>
              <a:cxnLst/>
              <a:rect l="l" t="t" r="r" b="b"/>
              <a:pathLst>
                <a:path w="831" h="741" extrusionOk="0">
                  <a:moveTo>
                    <a:pt x="689" y="0"/>
                  </a:moveTo>
                  <a:cubicBezTo>
                    <a:pt x="672" y="0"/>
                    <a:pt x="654" y="5"/>
                    <a:pt x="638" y="15"/>
                  </a:cubicBezTo>
                  <a:cubicBezTo>
                    <a:pt x="527" y="81"/>
                    <a:pt x="446" y="174"/>
                    <a:pt x="356" y="264"/>
                  </a:cubicBezTo>
                  <a:cubicBezTo>
                    <a:pt x="265" y="357"/>
                    <a:pt x="174" y="448"/>
                    <a:pt x="83" y="541"/>
                  </a:cubicBezTo>
                  <a:cubicBezTo>
                    <a:pt x="1" y="624"/>
                    <a:pt x="79" y="740"/>
                    <a:pt x="169" y="740"/>
                  </a:cubicBezTo>
                  <a:cubicBezTo>
                    <a:pt x="196" y="740"/>
                    <a:pt x="223" y="730"/>
                    <a:pt x="248" y="707"/>
                  </a:cubicBezTo>
                  <a:cubicBezTo>
                    <a:pt x="342" y="616"/>
                    <a:pt x="435" y="527"/>
                    <a:pt x="530" y="438"/>
                  </a:cubicBezTo>
                  <a:cubicBezTo>
                    <a:pt x="623" y="351"/>
                    <a:pt x="717" y="271"/>
                    <a:pt x="785" y="162"/>
                  </a:cubicBezTo>
                  <a:cubicBezTo>
                    <a:pt x="831" y="86"/>
                    <a:pt x="764" y="0"/>
                    <a:pt x="68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0875;p75"/>
            <p:cNvSpPr/>
            <p:nvPr/>
          </p:nvSpPr>
          <p:spPr>
            <a:xfrm>
              <a:off x="2693840" y="3396285"/>
              <a:ext cx="75296" cy="94574"/>
            </a:xfrm>
            <a:custGeom>
              <a:avLst/>
              <a:gdLst/>
              <a:ahLst/>
              <a:cxnLst/>
              <a:rect l="l" t="t" r="r" b="b"/>
              <a:pathLst>
                <a:path w="2320" h="2914" extrusionOk="0">
                  <a:moveTo>
                    <a:pt x="1506" y="0"/>
                  </a:moveTo>
                  <a:cubicBezTo>
                    <a:pt x="1452" y="0"/>
                    <a:pt x="1396" y="20"/>
                    <a:pt x="1357" y="59"/>
                  </a:cubicBezTo>
                  <a:cubicBezTo>
                    <a:pt x="1063" y="356"/>
                    <a:pt x="1003" y="860"/>
                    <a:pt x="800" y="1224"/>
                  </a:cubicBezTo>
                  <a:cubicBezTo>
                    <a:pt x="690" y="1421"/>
                    <a:pt x="582" y="1613"/>
                    <a:pt x="432" y="1783"/>
                  </a:cubicBezTo>
                  <a:cubicBezTo>
                    <a:pt x="255" y="1985"/>
                    <a:pt x="76" y="2115"/>
                    <a:pt x="38" y="2393"/>
                  </a:cubicBezTo>
                  <a:cubicBezTo>
                    <a:pt x="0" y="2650"/>
                    <a:pt x="139" y="2913"/>
                    <a:pt x="433" y="2913"/>
                  </a:cubicBezTo>
                  <a:cubicBezTo>
                    <a:pt x="1422" y="2912"/>
                    <a:pt x="2319" y="791"/>
                    <a:pt x="1647" y="59"/>
                  </a:cubicBezTo>
                  <a:cubicBezTo>
                    <a:pt x="1611" y="19"/>
                    <a:pt x="1559" y="0"/>
                    <a:pt x="150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0876;p75"/>
            <p:cNvSpPr/>
            <p:nvPr/>
          </p:nvSpPr>
          <p:spPr>
            <a:xfrm>
              <a:off x="2469206" y="3773692"/>
              <a:ext cx="15189" cy="56115"/>
            </a:xfrm>
            <a:custGeom>
              <a:avLst/>
              <a:gdLst/>
              <a:ahLst/>
              <a:cxnLst/>
              <a:rect l="l" t="t" r="r" b="b"/>
              <a:pathLst>
                <a:path w="468" h="1729" extrusionOk="0">
                  <a:moveTo>
                    <a:pt x="281" y="0"/>
                  </a:moveTo>
                  <a:cubicBezTo>
                    <a:pt x="188" y="0"/>
                    <a:pt x="89" y="60"/>
                    <a:pt x="76" y="178"/>
                  </a:cubicBezTo>
                  <a:cubicBezTo>
                    <a:pt x="48" y="450"/>
                    <a:pt x="33" y="724"/>
                    <a:pt x="35" y="999"/>
                  </a:cubicBezTo>
                  <a:cubicBezTo>
                    <a:pt x="36" y="1222"/>
                    <a:pt x="1" y="1481"/>
                    <a:pt x="141" y="1667"/>
                  </a:cubicBezTo>
                  <a:cubicBezTo>
                    <a:pt x="170" y="1705"/>
                    <a:pt x="217" y="1728"/>
                    <a:pt x="261" y="1728"/>
                  </a:cubicBezTo>
                  <a:cubicBezTo>
                    <a:pt x="300" y="1728"/>
                    <a:pt x="338" y="1710"/>
                    <a:pt x="360" y="1667"/>
                  </a:cubicBezTo>
                  <a:cubicBezTo>
                    <a:pt x="468" y="1459"/>
                    <a:pt x="407" y="1229"/>
                    <a:pt x="406" y="999"/>
                  </a:cubicBezTo>
                  <a:cubicBezTo>
                    <a:pt x="404" y="724"/>
                    <a:pt x="419" y="450"/>
                    <a:pt x="447" y="178"/>
                  </a:cubicBezTo>
                  <a:cubicBezTo>
                    <a:pt x="460" y="59"/>
                    <a:pt x="374" y="0"/>
                    <a:pt x="28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0877;p75"/>
            <p:cNvSpPr/>
            <p:nvPr/>
          </p:nvSpPr>
          <p:spPr>
            <a:xfrm>
              <a:off x="2508609" y="3839515"/>
              <a:ext cx="52869" cy="85422"/>
            </a:xfrm>
            <a:custGeom>
              <a:avLst/>
              <a:gdLst/>
              <a:ahLst/>
              <a:cxnLst/>
              <a:rect l="l" t="t" r="r" b="b"/>
              <a:pathLst>
                <a:path w="1629" h="2632" extrusionOk="0">
                  <a:moveTo>
                    <a:pt x="410" y="0"/>
                  </a:moveTo>
                  <a:cubicBezTo>
                    <a:pt x="384" y="0"/>
                    <a:pt x="358" y="12"/>
                    <a:pt x="340" y="30"/>
                  </a:cubicBezTo>
                  <a:cubicBezTo>
                    <a:pt x="1" y="345"/>
                    <a:pt x="264" y="975"/>
                    <a:pt x="392" y="1332"/>
                  </a:cubicBezTo>
                  <a:cubicBezTo>
                    <a:pt x="561" y="1807"/>
                    <a:pt x="802" y="2362"/>
                    <a:pt x="1274" y="2607"/>
                  </a:cubicBezTo>
                  <a:cubicBezTo>
                    <a:pt x="1307" y="2624"/>
                    <a:pt x="1344" y="2632"/>
                    <a:pt x="1382" y="2632"/>
                  </a:cubicBezTo>
                  <a:cubicBezTo>
                    <a:pt x="1503" y="2632"/>
                    <a:pt x="1628" y="2550"/>
                    <a:pt x="1613" y="2413"/>
                  </a:cubicBezTo>
                  <a:cubicBezTo>
                    <a:pt x="1559" y="1922"/>
                    <a:pt x="1262" y="1491"/>
                    <a:pt x="1061" y="1050"/>
                  </a:cubicBezTo>
                  <a:cubicBezTo>
                    <a:pt x="906" y="708"/>
                    <a:pt x="832" y="152"/>
                    <a:pt x="437" y="5"/>
                  </a:cubicBezTo>
                  <a:cubicBezTo>
                    <a:pt x="428" y="2"/>
                    <a:pt x="419" y="0"/>
                    <a:pt x="410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0878;p75"/>
            <p:cNvSpPr/>
            <p:nvPr/>
          </p:nvSpPr>
          <p:spPr>
            <a:xfrm>
              <a:off x="2566544" y="3935295"/>
              <a:ext cx="20447" cy="19278"/>
            </a:xfrm>
            <a:custGeom>
              <a:avLst/>
              <a:gdLst/>
              <a:ahLst/>
              <a:cxnLst/>
              <a:rect l="l" t="t" r="r" b="b"/>
              <a:pathLst>
                <a:path w="630" h="594" extrusionOk="0">
                  <a:moveTo>
                    <a:pt x="222" y="0"/>
                  </a:moveTo>
                  <a:cubicBezTo>
                    <a:pt x="114" y="0"/>
                    <a:pt x="25" y="82"/>
                    <a:pt x="16" y="205"/>
                  </a:cubicBezTo>
                  <a:cubicBezTo>
                    <a:pt x="0" y="389"/>
                    <a:pt x="211" y="594"/>
                    <a:pt x="401" y="594"/>
                  </a:cubicBezTo>
                  <a:cubicBezTo>
                    <a:pt x="449" y="594"/>
                    <a:pt x="496" y="580"/>
                    <a:pt x="538" y="550"/>
                  </a:cubicBezTo>
                  <a:cubicBezTo>
                    <a:pt x="604" y="503"/>
                    <a:pt x="629" y="443"/>
                    <a:pt x="614" y="363"/>
                  </a:cubicBezTo>
                  <a:lnTo>
                    <a:pt x="614" y="363"/>
                  </a:lnTo>
                  <a:cubicBezTo>
                    <a:pt x="616" y="373"/>
                    <a:pt x="617" y="377"/>
                    <a:pt x="616" y="377"/>
                  </a:cubicBezTo>
                  <a:cubicBezTo>
                    <a:pt x="615" y="377"/>
                    <a:pt x="594" y="285"/>
                    <a:pt x="585" y="271"/>
                  </a:cubicBezTo>
                  <a:cubicBezTo>
                    <a:pt x="556" y="224"/>
                    <a:pt x="520" y="205"/>
                    <a:pt x="481" y="170"/>
                  </a:cubicBezTo>
                  <a:cubicBezTo>
                    <a:pt x="426" y="123"/>
                    <a:pt x="396" y="59"/>
                    <a:pt x="327" y="26"/>
                  </a:cubicBezTo>
                  <a:cubicBezTo>
                    <a:pt x="292" y="8"/>
                    <a:pt x="256" y="0"/>
                    <a:pt x="222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0879;p75"/>
            <p:cNvSpPr/>
            <p:nvPr/>
          </p:nvSpPr>
          <p:spPr>
            <a:xfrm>
              <a:off x="2607472" y="3897223"/>
              <a:ext cx="93762" cy="83085"/>
            </a:xfrm>
            <a:custGeom>
              <a:avLst/>
              <a:gdLst/>
              <a:ahLst/>
              <a:cxnLst/>
              <a:rect l="l" t="t" r="r" b="b"/>
              <a:pathLst>
                <a:path w="2889" h="2560" extrusionOk="0">
                  <a:moveTo>
                    <a:pt x="183" y="0"/>
                  </a:moveTo>
                  <a:cubicBezTo>
                    <a:pt x="103" y="0"/>
                    <a:pt x="35" y="84"/>
                    <a:pt x="31" y="161"/>
                  </a:cubicBezTo>
                  <a:cubicBezTo>
                    <a:pt x="1" y="748"/>
                    <a:pt x="603" y="1362"/>
                    <a:pt x="1014" y="1718"/>
                  </a:cubicBezTo>
                  <a:cubicBezTo>
                    <a:pt x="1555" y="2189"/>
                    <a:pt x="2087" y="2411"/>
                    <a:pt x="2788" y="2558"/>
                  </a:cubicBezTo>
                  <a:cubicBezTo>
                    <a:pt x="2792" y="2559"/>
                    <a:pt x="2796" y="2560"/>
                    <a:pt x="2800" y="2560"/>
                  </a:cubicBezTo>
                  <a:cubicBezTo>
                    <a:pt x="2848" y="2560"/>
                    <a:pt x="2888" y="2499"/>
                    <a:pt x="2845" y="2460"/>
                  </a:cubicBezTo>
                  <a:cubicBezTo>
                    <a:pt x="2369" y="2050"/>
                    <a:pt x="1918" y="1590"/>
                    <a:pt x="1469" y="1150"/>
                  </a:cubicBezTo>
                  <a:cubicBezTo>
                    <a:pt x="1091" y="779"/>
                    <a:pt x="729" y="211"/>
                    <a:pt x="230" y="10"/>
                  </a:cubicBezTo>
                  <a:cubicBezTo>
                    <a:pt x="214" y="4"/>
                    <a:pt x="199" y="0"/>
                    <a:pt x="18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0880;p75"/>
            <p:cNvSpPr/>
            <p:nvPr/>
          </p:nvSpPr>
          <p:spPr>
            <a:xfrm>
              <a:off x="2541066" y="3781450"/>
              <a:ext cx="51831" cy="81462"/>
            </a:xfrm>
            <a:custGeom>
              <a:avLst/>
              <a:gdLst/>
              <a:ahLst/>
              <a:cxnLst/>
              <a:rect l="l" t="t" r="r" b="b"/>
              <a:pathLst>
                <a:path w="1597" h="2510" extrusionOk="0">
                  <a:moveTo>
                    <a:pt x="90" y="0"/>
                  </a:moveTo>
                  <a:cubicBezTo>
                    <a:pt x="45" y="0"/>
                    <a:pt x="1" y="30"/>
                    <a:pt x="3" y="86"/>
                  </a:cubicBezTo>
                  <a:cubicBezTo>
                    <a:pt x="28" y="582"/>
                    <a:pt x="148" y="963"/>
                    <a:pt x="381" y="1404"/>
                  </a:cubicBezTo>
                  <a:cubicBezTo>
                    <a:pt x="585" y="1792"/>
                    <a:pt x="849" y="2300"/>
                    <a:pt x="1265" y="2490"/>
                  </a:cubicBezTo>
                  <a:cubicBezTo>
                    <a:pt x="1293" y="2503"/>
                    <a:pt x="1324" y="2509"/>
                    <a:pt x="1355" y="2509"/>
                  </a:cubicBezTo>
                  <a:cubicBezTo>
                    <a:pt x="1477" y="2509"/>
                    <a:pt x="1597" y="2410"/>
                    <a:pt x="1551" y="2269"/>
                  </a:cubicBezTo>
                  <a:cubicBezTo>
                    <a:pt x="1426" y="1875"/>
                    <a:pt x="1085" y="1555"/>
                    <a:pt x="867" y="1207"/>
                  </a:cubicBezTo>
                  <a:cubicBezTo>
                    <a:pt x="624" y="823"/>
                    <a:pt x="411" y="425"/>
                    <a:pt x="166" y="40"/>
                  </a:cubicBezTo>
                  <a:cubicBezTo>
                    <a:pt x="149" y="13"/>
                    <a:pt x="119" y="0"/>
                    <a:pt x="90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0881;p75"/>
            <p:cNvSpPr/>
            <p:nvPr/>
          </p:nvSpPr>
          <p:spPr>
            <a:xfrm>
              <a:off x="2574529" y="3578887"/>
              <a:ext cx="37713" cy="68902"/>
            </a:xfrm>
            <a:custGeom>
              <a:avLst/>
              <a:gdLst/>
              <a:ahLst/>
              <a:cxnLst/>
              <a:rect l="l" t="t" r="r" b="b"/>
              <a:pathLst>
                <a:path w="1162" h="2123" extrusionOk="0">
                  <a:moveTo>
                    <a:pt x="126" y="1"/>
                  </a:moveTo>
                  <a:cubicBezTo>
                    <a:pt x="62" y="1"/>
                    <a:pt x="0" y="43"/>
                    <a:pt x="2" y="124"/>
                  </a:cubicBezTo>
                  <a:cubicBezTo>
                    <a:pt x="12" y="561"/>
                    <a:pt x="73" y="967"/>
                    <a:pt x="223" y="1379"/>
                  </a:cubicBezTo>
                  <a:cubicBezTo>
                    <a:pt x="300" y="1592"/>
                    <a:pt x="453" y="2123"/>
                    <a:pt x="758" y="2123"/>
                  </a:cubicBezTo>
                  <a:cubicBezTo>
                    <a:pt x="788" y="2123"/>
                    <a:pt x="820" y="2117"/>
                    <a:pt x="854" y="2106"/>
                  </a:cubicBezTo>
                  <a:cubicBezTo>
                    <a:pt x="1162" y="1999"/>
                    <a:pt x="974" y="1627"/>
                    <a:pt x="862" y="1442"/>
                  </a:cubicBezTo>
                  <a:cubicBezTo>
                    <a:pt x="603" y="1024"/>
                    <a:pt x="405" y="557"/>
                    <a:pt x="254" y="90"/>
                  </a:cubicBezTo>
                  <a:cubicBezTo>
                    <a:pt x="233" y="30"/>
                    <a:pt x="179" y="1"/>
                    <a:pt x="12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0882;p75"/>
            <p:cNvSpPr/>
            <p:nvPr/>
          </p:nvSpPr>
          <p:spPr>
            <a:xfrm>
              <a:off x="2512244" y="3610727"/>
              <a:ext cx="25542" cy="73868"/>
            </a:xfrm>
            <a:custGeom>
              <a:avLst/>
              <a:gdLst/>
              <a:ahLst/>
              <a:cxnLst/>
              <a:rect l="l" t="t" r="r" b="b"/>
              <a:pathLst>
                <a:path w="787" h="2276" extrusionOk="0">
                  <a:moveTo>
                    <a:pt x="633" y="1"/>
                  </a:moveTo>
                  <a:cubicBezTo>
                    <a:pt x="595" y="1"/>
                    <a:pt x="558" y="20"/>
                    <a:pt x="535" y="65"/>
                  </a:cubicBezTo>
                  <a:cubicBezTo>
                    <a:pt x="192" y="734"/>
                    <a:pt x="1" y="1427"/>
                    <a:pt x="230" y="2164"/>
                  </a:cubicBezTo>
                  <a:cubicBezTo>
                    <a:pt x="252" y="2234"/>
                    <a:pt x="328" y="2275"/>
                    <a:pt x="398" y="2275"/>
                  </a:cubicBezTo>
                  <a:cubicBezTo>
                    <a:pt x="462" y="2275"/>
                    <a:pt x="521" y="2241"/>
                    <a:pt x="531" y="2164"/>
                  </a:cubicBezTo>
                  <a:cubicBezTo>
                    <a:pt x="621" y="1501"/>
                    <a:pt x="621" y="817"/>
                    <a:pt x="767" y="162"/>
                  </a:cubicBezTo>
                  <a:cubicBezTo>
                    <a:pt x="787" y="73"/>
                    <a:pt x="708" y="1"/>
                    <a:pt x="633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10883;p75"/>
            <p:cNvSpPr/>
            <p:nvPr/>
          </p:nvSpPr>
          <p:spPr>
            <a:xfrm>
              <a:off x="2632756" y="3362692"/>
              <a:ext cx="39206" cy="41477"/>
            </a:xfrm>
            <a:custGeom>
              <a:avLst/>
              <a:gdLst/>
              <a:ahLst/>
              <a:cxnLst/>
              <a:rect l="l" t="t" r="r" b="b"/>
              <a:pathLst>
                <a:path w="1208" h="1278" extrusionOk="0">
                  <a:moveTo>
                    <a:pt x="1067" y="1"/>
                  </a:moveTo>
                  <a:cubicBezTo>
                    <a:pt x="1058" y="1"/>
                    <a:pt x="1048" y="2"/>
                    <a:pt x="1039" y="5"/>
                  </a:cubicBezTo>
                  <a:cubicBezTo>
                    <a:pt x="521" y="163"/>
                    <a:pt x="227" y="666"/>
                    <a:pt x="26" y="1138"/>
                  </a:cubicBezTo>
                  <a:cubicBezTo>
                    <a:pt x="1" y="1200"/>
                    <a:pt x="52" y="1277"/>
                    <a:pt x="108" y="1277"/>
                  </a:cubicBezTo>
                  <a:cubicBezTo>
                    <a:pt x="127" y="1277"/>
                    <a:pt x="146" y="1268"/>
                    <a:pt x="164" y="1246"/>
                  </a:cubicBezTo>
                  <a:cubicBezTo>
                    <a:pt x="470" y="860"/>
                    <a:pt x="889" y="572"/>
                    <a:pt x="1161" y="163"/>
                  </a:cubicBezTo>
                  <a:cubicBezTo>
                    <a:pt x="1208" y="94"/>
                    <a:pt x="1144" y="1"/>
                    <a:pt x="106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0884;p75"/>
            <p:cNvSpPr/>
            <p:nvPr/>
          </p:nvSpPr>
          <p:spPr>
            <a:xfrm>
              <a:off x="2653074" y="3289665"/>
              <a:ext cx="93113" cy="46313"/>
            </a:xfrm>
            <a:custGeom>
              <a:avLst/>
              <a:gdLst/>
              <a:ahLst/>
              <a:cxnLst/>
              <a:rect l="l" t="t" r="r" b="b"/>
              <a:pathLst>
                <a:path w="2869" h="1427" extrusionOk="0">
                  <a:moveTo>
                    <a:pt x="2187" y="1"/>
                  </a:moveTo>
                  <a:cubicBezTo>
                    <a:pt x="1379" y="1"/>
                    <a:pt x="342" y="561"/>
                    <a:pt x="49" y="1170"/>
                  </a:cubicBezTo>
                  <a:cubicBezTo>
                    <a:pt x="1" y="1269"/>
                    <a:pt x="66" y="1426"/>
                    <a:pt x="181" y="1426"/>
                  </a:cubicBezTo>
                  <a:cubicBezTo>
                    <a:pt x="198" y="1426"/>
                    <a:pt x="217" y="1423"/>
                    <a:pt x="236" y="1415"/>
                  </a:cubicBezTo>
                  <a:cubicBezTo>
                    <a:pt x="642" y="1246"/>
                    <a:pt x="986" y="967"/>
                    <a:pt x="1403" y="798"/>
                  </a:cubicBezTo>
                  <a:cubicBezTo>
                    <a:pt x="1838" y="623"/>
                    <a:pt x="2346" y="636"/>
                    <a:pt x="2754" y="427"/>
                  </a:cubicBezTo>
                  <a:cubicBezTo>
                    <a:pt x="2868" y="368"/>
                    <a:pt x="2868" y="183"/>
                    <a:pt x="2754" y="124"/>
                  </a:cubicBezTo>
                  <a:cubicBezTo>
                    <a:pt x="2592" y="39"/>
                    <a:pt x="2397" y="1"/>
                    <a:pt x="218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0885;p75"/>
            <p:cNvSpPr/>
            <p:nvPr/>
          </p:nvSpPr>
          <p:spPr>
            <a:xfrm>
              <a:off x="2834963" y="3278077"/>
              <a:ext cx="70590" cy="38524"/>
            </a:xfrm>
            <a:custGeom>
              <a:avLst/>
              <a:gdLst/>
              <a:ahLst/>
              <a:cxnLst/>
              <a:rect l="l" t="t" r="r" b="b"/>
              <a:pathLst>
                <a:path w="2175" h="1187" extrusionOk="0">
                  <a:moveTo>
                    <a:pt x="1679" y="0"/>
                  </a:moveTo>
                  <a:cubicBezTo>
                    <a:pt x="1359" y="0"/>
                    <a:pt x="1035" y="142"/>
                    <a:pt x="770" y="305"/>
                  </a:cubicBezTo>
                  <a:cubicBezTo>
                    <a:pt x="416" y="522"/>
                    <a:pt x="177" y="728"/>
                    <a:pt x="16" y="1115"/>
                  </a:cubicBezTo>
                  <a:cubicBezTo>
                    <a:pt x="1" y="1152"/>
                    <a:pt x="40" y="1186"/>
                    <a:pt x="76" y="1186"/>
                  </a:cubicBezTo>
                  <a:cubicBezTo>
                    <a:pt x="81" y="1186"/>
                    <a:pt x="85" y="1186"/>
                    <a:pt x="89" y="1185"/>
                  </a:cubicBezTo>
                  <a:cubicBezTo>
                    <a:pt x="453" y="1096"/>
                    <a:pt x="757" y="927"/>
                    <a:pt x="1112" y="810"/>
                  </a:cubicBezTo>
                  <a:cubicBezTo>
                    <a:pt x="1430" y="703"/>
                    <a:pt x="1777" y="603"/>
                    <a:pt x="2041" y="396"/>
                  </a:cubicBezTo>
                  <a:cubicBezTo>
                    <a:pt x="2175" y="292"/>
                    <a:pt x="2087" y="77"/>
                    <a:pt x="1947" y="37"/>
                  </a:cubicBezTo>
                  <a:cubicBezTo>
                    <a:pt x="1859" y="12"/>
                    <a:pt x="1769" y="0"/>
                    <a:pt x="167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0886;p75"/>
            <p:cNvSpPr/>
            <p:nvPr/>
          </p:nvSpPr>
          <p:spPr>
            <a:xfrm>
              <a:off x="2826946" y="3368015"/>
              <a:ext cx="98923" cy="57251"/>
            </a:xfrm>
            <a:custGeom>
              <a:avLst/>
              <a:gdLst/>
              <a:ahLst/>
              <a:cxnLst/>
              <a:rect l="l" t="t" r="r" b="b"/>
              <a:pathLst>
                <a:path w="3048" h="1764" extrusionOk="0">
                  <a:moveTo>
                    <a:pt x="353" y="1"/>
                  </a:moveTo>
                  <a:cubicBezTo>
                    <a:pt x="283" y="1"/>
                    <a:pt x="215" y="4"/>
                    <a:pt x="150" y="10"/>
                  </a:cubicBezTo>
                  <a:cubicBezTo>
                    <a:pt x="46" y="22"/>
                    <a:pt x="0" y="153"/>
                    <a:pt x="96" y="212"/>
                  </a:cubicBezTo>
                  <a:cubicBezTo>
                    <a:pt x="538" y="491"/>
                    <a:pt x="1017" y="704"/>
                    <a:pt x="1465" y="970"/>
                  </a:cubicBezTo>
                  <a:cubicBezTo>
                    <a:pt x="1894" y="1225"/>
                    <a:pt x="2244" y="1581"/>
                    <a:pt x="2717" y="1750"/>
                  </a:cubicBezTo>
                  <a:cubicBezTo>
                    <a:pt x="2744" y="1759"/>
                    <a:pt x="2769" y="1764"/>
                    <a:pt x="2793" y="1764"/>
                  </a:cubicBezTo>
                  <a:cubicBezTo>
                    <a:pt x="2959" y="1764"/>
                    <a:pt x="3048" y="1552"/>
                    <a:pt x="2982" y="1405"/>
                  </a:cubicBezTo>
                  <a:cubicBezTo>
                    <a:pt x="2600" y="553"/>
                    <a:pt x="1297" y="1"/>
                    <a:pt x="353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0887;p75"/>
            <p:cNvSpPr/>
            <p:nvPr/>
          </p:nvSpPr>
          <p:spPr>
            <a:xfrm>
              <a:off x="2859240" y="3456914"/>
              <a:ext cx="60593" cy="38135"/>
            </a:xfrm>
            <a:custGeom>
              <a:avLst/>
              <a:gdLst/>
              <a:ahLst/>
              <a:cxnLst/>
              <a:rect l="l" t="t" r="r" b="b"/>
              <a:pathLst>
                <a:path w="1867" h="1175" extrusionOk="0">
                  <a:moveTo>
                    <a:pt x="179" y="1"/>
                  </a:moveTo>
                  <a:cubicBezTo>
                    <a:pt x="90" y="1"/>
                    <a:pt x="1" y="97"/>
                    <a:pt x="32" y="190"/>
                  </a:cubicBezTo>
                  <a:cubicBezTo>
                    <a:pt x="240" y="810"/>
                    <a:pt x="769" y="1174"/>
                    <a:pt x="1388" y="1174"/>
                  </a:cubicBezTo>
                  <a:cubicBezTo>
                    <a:pt x="1479" y="1174"/>
                    <a:pt x="1572" y="1167"/>
                    <a:pt x="1665" y="1150"/>
                  </a:cubicBezTo>
                  <a:cubicBezTo>
                    <a:pt x="1866" y="1117"/>
                    <a:pt x="1818" y="850"/>
                    <a:pt x="1665" y="792"/>
                  </a:cubicBezTo>
                  <a:cubicBezTo>
                    <a:pt x="1176" y="603"/>
                    <a:pt x="674" y="329"/>
                    <a:pt x="248" y="23"/>
                  </a:cubicBezTo>
                  <a:cubicBezTo>
                    <a:pt x="226" y="7"/>
                    <a:pt x="203" y="1"/>
                    <a:pt x="179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0888;p75"/>
            <p:cNvSpPr/>
            <p:nvPr/>
          </p:nvSpPr>
          <p:spPr>
            <a:xfrm>
              <a:off x="2968685" y="3327704"/>
              <a:ext cx="116156" cy="86655"/>
            </a:xfrm>
            <a:custGeom>
              <a:avLst/>
              <a:gdLst/>
              <a:ahLst/>
              <a:cxnLst/>
              <a:rect l="l" t="t" r="r" b="b"/>
              <a:pathLst>
                <a:path w="3579" h="2670" extrusionOk="0">
                  <a:moveTo>
                    <a:pt x="234" y="0"/>
                  </a:moveTo>
                  <a:cubicBezTo>
                    <a:pt x="113" y="0"/>
                    <a:pt x="1" y="131"/>
                    <a:pt x="80" y="248"/>
                  </a:cubicBezTo>
                  <a:cubicBezTo>
                    <a:pt x="464" y="820"/>
                    <a:pt x="983" y="1099"/>
                    <a:pt x="1563" y="1450"/>
                  </a:cubicBezTo>
                  <a:cubicBezTo>
                    <a:pt x="2129" y="1793"/>
                    <a:pt x="2612" y="2242"/>
                    <a:pt x="3147" y="2622"/>
                  </a:cubicBezTo>
                  <a:cubicBezTo>
                    <a:pt x="3193" y="2655"/>
                    <a:pt x="3240" y="2669"/>
                    <a:pt x="3284" y="2669"/>
                  </a:cubicBezTo>
                  <a:cubicBezTo>
                    <a:pt x="3447" y="2669"/>
                    <a:pt x="3578" y="2478"/>
                    <a:pt x="3551" y="2313"/>
                  </a:cubicBezTo>
                  <a:cubicBezTo>
                    <a:pt x="3321" y="970"/>
                    <a:pt x="1422" y="255"/>
                    <a:pt x="268" y="4"/>
                  </a:cubicBezTo>
                  <a:cubicBezTo>
                    <a:pt x="257" y="1"/>
                    <a:pt x="246" y="0"/>
                    <a:pt x="23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0889;p75"/>
            <p:cNvSpPr/>
            <p:nvPr/>
          </p:nvSpPr>
          <p:spPr>
            <a:xfrm>
              <a:off x="3004550" y="3456492"/>
              <a:ext cx="54330" cy="37518"/>
            </a:xfrm>
            <a:custGeom>
              <a:avLst/>
              <a:gdLst/>
              <a:ahLst/>
              <a:cxnLst/>
              <a:rect l="l" t="t" r="r" b="b"/>
              <a:pathLst>
                <a:path w="1674" h="1156" extrusionOk="0">
                  <a:moveTo>
                    <a:pt x="268" y="0"/>
                  </a:moveTo>
                  <a:cubicBezTo>
                    <a:pt x="125" y="0"/>
                    <a:pt x="1" y="137"/>
                    <a:pt x="87" y="300"/>
                  </a:cubicBezTo>
                  <a:cubicBezTo>
                    <a:pt x="225" y="558"/>
                    <a:pt x="396" y="780"/>
                    <a:pt x="653" y="927"/>
                  </a:cubicBezTo>
                  <a:cubicBezTo>
                    <a:pt x="821" y="1025"/>
                    <a:pt x="1057" y="1155"/>
                    <a:pt x="1271" y="1155"/>
                  </a:cubicBezTo>
                  <a:cubicBezTo>
                    <a:pt x="1350" y="1155"/>
                    <a:pt x="1426" y="1137"/>
                    <a:pt x="1495" y="1093"/>
                  </a:cubicBezTo>
                  <a:cubicBezTo>
                    <a:pt x="1616" y="1014"/>
                    <a:pt x="1674" y="848"/>
                    <a:pt x="1592" y="718"/>
                  </a:cubicBezTo>
                  <a:cubicBezTo>
                    <a:pt x="1457" y="506"/>
                    <a:pt x="1211" y="508"/>
                    <a:pt x="1002" y="400"/>
                  </a:cubicBezTo>
                  <a:cubicBezTo>
                    <a:pt x="802" y="297"/>
                    <a:pt x="587" y="191"/>
                    <a:pt x="411" y="52"/>
                  </a:cubicBezTo>
                  <a:cubicBezTo>
                    <a:pt x="366" y="16"/>
                    <a:pt x="316" y="0"/>
                    <a:pt x="268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0890;p75"/>
            <p:cNvSpPr/>
            <p:nvPr/>
          </p:nvSpPr>
          <p:spPr>
            <a:xfrm>
              <a:off x="3162485" y="3446398"/>
              <a:ext cx="68188" cy="87629"/>
            </a:xfrm>
            <a:custGeom>
              <a:avLst/>
              <a:gdLst/>
              <a:ahLst/>
              <a:cxnLst/>
              <a:rect l="l" t="t" r="r" b="b"/>
              <a:pathLst>
                <a:path w="2101" h="2700" extrusionOk="0">
                  <a:moveTo>
                    <a:pt x="120" y="1"/>
                  </a:moveTo>
                  <a:cubicBezTo>
                    <a:pt x="47" y="1"/>
                    <a:pt x="1" y="81"/>
                    <a:pt x="36" y="150"/>
                  </a:cubicBezTo>
                  <a:cubicBezTo>
                    <a:pt x="256" y="581"/>
                    <a:pt x="712" y="952"/>
                    <a:pt x="1007" y="1344"/>
                  </a:cubicBezTo>
                  <a:cubicBezTo>
                    <a:pt x="1316" y="1755"/>
                    <a:pt x="1494" y="2268"/>
                    <a:pt x="1828" y="2653"/>
                  </a:cubicBezTo>
                  <a:cubicBezTo>
                    <a:pt x="1854" y="2685"/>
                    <a:pt x="1892" y="2699"/>
                    <a:pt x="1930" y="2699"/>
                  </a:cubicBezTo>
                  <a:cubicBezTo>
                    <a:pt x="2013" y="2699"/>
                    <a:pt x="2101" y="2633"/>
                    <a:pt x="2093" y="2542"/>
                  </a:cubicBezTo>
                  <a:cubicBezTo>
                    <a:pt x="2058" y="1992"/>
                    <a:pt x="1666" y="1447"/>
                    <a:pt x="1345" y="1021"/>
                  </a:cubicBezTo>
                  <a:cubicBezTo>
                    <a:pt x="1061" y="642"/>
                    <a:pt x="620" y="129"/>
                    <a:pt x="145" y="4"/>
                  </a:cubicBezTo>
                  <a:cubicBezTo>
                    <a:pt x="137" y="2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0891;p75"/>
            <p:cNvSpPr/>
            <p:nvPr/>
          </p:nvSpPr>
          <p:spPr>
            <a:xfrm>
              <a:off x="3132689" y="3495213"/>
              <a:ext cx="56602" cy="74354"/>
            </a:xfrm>
            <a:custGeom>
              <a:avLst/>
              <a:gdLst/>
              <a:ahLst/>
              <a:cxnLst/>
              <a:rect l="l" t="t" r="r" b="b"/>
              <a:pathLst>
                <a:path w="1744" h="2291" extrusionOk="0">
                  <a:moveTo>
                    <a:pt x="121" y="5"/>
                  </a:moveTo>
                  <a:cubicBezTo>
                    <a:pt x="30" y="5"/>
                    <a:pt x="0" y="112"/>
                    <a:pt x="31" y="181"/>
                  </a:cubicBezTo>
                  <a:cubicBezTo>
                    <a:pt x="95" y="323"/>
                    <a:pt x="99" y="495"/>
                    <a:pt x="162" y="645"/>
                  </a:cubicBezTo>
                  <a:cubicBezTo>
                    <a:pt x="240" y="834"/>
                    <a:pt x="335" y="1015"/>
                    <a:pt x="420" y="1202"/>
                  </a:cubicBezTo>
                  <a:cubicBezTo>
                    <a:pt x="495" y="1371"/>
                    <a:pt x="557" y="1546"/>
                    <a:pt x="632" y="1715"/>
                  </a:cubicBezTo>
                  <a:cubicBezTo>
                    <a:pt x="719" y="1913"/>
                    <a:pt x="848" y="2038"/>
                    <a:pt x="985" y="2202"/>
                  </a:cubicBezTo>
                  <a:cubicBezTo>
                    <a:pt x="1037" y="2263"/>
                    <a:pt x="1111" y="2291"/>
                    <a:pt x="1187" y="2291"/>
                  </a:cubicBezTo>
                  <a:cubicBezTo>
                    <a:pt x="1296" y="2291"/>
                    <a:pt x="1408" y="2234"/>
                    <a:pt x="1461" y="2141"/>
                  </a:cubicBezTo>
                  <a:cubicBezTo>
                    <a:pt x="1743" y="1645"/>
                    <a:pt x="1646" y="1136"/>
                    <a:pt x="1333" y="669"/>
                  </a:cubicBezTo>
                  <a:cubicBezTo>
                    <a:pt x="1189" y="453"/>
                    <a:pt x="993" y="247"/>
                    <a:pt x="764" y="124"/>
                  </a:cubicBezTo>
                  <a:cubicBezTo>
                    <a:pt x="535" y="0"/>
                    <a:pt x="378" y="28"/>
                    <a:pt x="133" y="6"/>
                  </a:cubicBezTo>
                  <a:cubicBezTo>
                    <a:pt x="129" y="5"/>
                    <a:pt x="125" y="5"/>
                    <a:pt x="121" y="5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0892;p75"/>
            <p:cNvSpPr/>
            <p:nvPr/>
          </p:nvSpPr>
          <p:spPr>
            <a:xfrm>
              <a:off x="3254597" y="3631791"/>
              <a:ext cx="97462" cy="172239"/>
            </a:xfrm>
            <a:custGeom>
              <a:avLst/>
              <a:gdLst/>
              <a:ahLst/>
              <a:cxnLst/>
              <a:rect l="l" t="t" r="r" b="b"/>
              <a:pathLst>
                <a:path w="3003" h="5307" extrusionOk="0">
                  <a:moveTo>
                    <a:pt x="186" y="1"/>
                  </a:moveTo>
                  <a:cubicBezTo>
                    <a:pt x="90" y="1"/>
                    <a:pt x="0" y="97"/>
                    <a:pt x="31" y="199"/>
                  </a:cubicBezTo>
                  <a:cubicBezTo>
                    <a:pt x="256" y="957"/>
                    <a:pt x="874" y="1511"/>
                    <a:pt x="1252" y="2197"/>
                  </a:cubicBezTo>
                  <a:cubicBezTo>
                    <a:pt x="1756" y="3113"/>
                    <a:pt x="1864" y="4097"/>
                    <a:pt x="1972" y="5117"/>
                  </a:cubicBezTo>
                  <a:cubicBezTo>
                    <a:pt x="1985" y="5238"/>
                    <a:pt x="2079" y="5307"/>
                    <a:pt x="2173" y="5307"/>
                  </a:cubicBezTo>
                  <a:cubicBezTo>
                    <a:pt x="2247" y="5307"/>
                    <a:pt x="2322" y="5264"/>
                    <a:pt x="2357" y="5169"/>
                  </a:cubicBezTo>
                  <a:cubicBezTo>
                    <a:pt x="3003" y="3383"/>
                    <a:pt x="1820" y="997"/>
                    <a:pt x="262" y="23"/>
                  </a:cubicBezTo>
                  <a:cubicBezTo>
                    <a:pt x="237" y="7"/>
                    <a:pt x="211" y="1"/>
                    <a:pt x="18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0893;p75"/>
            <p:cNvSpPr/>
            <p:nvPr/>
          </p:nvSpPr>
          <p:spPr>
            <a:xfrm>
              <a:off x="3182576" y="3372754"/>
              <a:ext cx="134007" cy="153480"/>
            </a:xfrm>
            <a:custGeom>
              <a:avLst/>
              <a:gdLst/>
              <a:ahLst/>
              <a:cxnLst/>
              <a:rect l="l" t="t" r="r" b="b"/>
              <a:pathLst>
                <a:path w="4129" h="4729" extrusionOk="0">
                  <a:moveTo>
                    <a:pt x="208" y="0"/>
                  </a:moveTo>
                  <a:cubicBezTo>
                    <a:pt x="93" y="0"/>
                    <a:pt x="0" y="159"/>
                    <a:pt x="102" y="255"/>
                  </a:cubicBezTo>
                  <a:cubicBezTo>
                    <a:pt x="781" y="904"/>
                    <a:pt x="1453" y="1576"/>
                    <a:pt x="2094" y="2261"/>
                  </a:cubicBezTo>
                  <a:cubicBezTo>
                    <a:pt x="2784" y="3003"/>
                    <a:pt x="3277" y="3842"/>
                    <a:pt x="3853" y="4661"/>
                  </a:cubicBezTo>
                  <a:cubicBezTo>
                    <a:pt x="3884" y="4706"/>
                    <a:pt x="3935" y="4728"/>
                    <a:pt x="3985" y="4728"/>
                  </a:cubicBezTo>
                  <a:cubicBezTo>
                    <a:pt x="4058" y="4728"/>
                    <a:pt x="4128" y="4680"/>
                    <a:pt x="4125" y="4587"/>
                  </a:cubicBezTo>
                  <a:cubicBezTo>
                    <a:pt x="4066" y="2602"/>
                    <a:pt x="1782" y="986"/>
                    <a:pt x="279" y="22"/>
                  </a:cubicBezTo>
                  <a:cubicBezTo>
                    <a:pt x="256" y="7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0894;p75"/>
            <p:cNvSpPr/>
            <p:nvPr/>
          </p:nvSpPr>
          <p:spPr>
            <a:xfrm>
              <a:off x="3305198" y="3548150"/>
              <a:ext cx="18467" cy="27879"/>
            </a:xfrm>
            <a:custGeom>
              <a:avLst/>
              <a:gdLst/>
              <a:ahLst/>
              <a:cxnLst/>
              <a:rect l="l" t="t" r="r" b="b"/>
              <a:pathLst>
                <a:path w="569" h="859" extrusionOk="0">
                  <a:moveTo>
                    <a:pt x="239" y="0"/>
                  </a:moveTo>
                  <a:cubicBezTo>
                    <a:pt x="212" y="0"/>
                    <a:pt x="183" y="6"/>
                    <a:pt x="156" y="18"/>
                  </a:cubicBezTo>
                  <a:cubicBezTo>
                    <a:pt x="25" y="72"/>
                    <a:pt x="0" y="205"/>
                    <a:pt x="50" y="323"/>
                  </a:cubicBezTo>
                  <a:cubicBezTo>
                    <a:pt x="89" y="412"/>
                    <a:pt x="129" y="503"/>
                    <a:pt x="169" y="592"/>
                  </a:cubicBezTo>
                  <a:cubicBezTo>
                    <a:pt x="211" y="688"/>
                    <a:pt x="270" y="749"/>
                    <a:pt x="342" y="822"/>
                  </a:cubicBezTo>
                  <a:cubicBezTo>
                    <a:pt x="367" y="848"/>
                    <a:pt x="398" y="859"/>
                    <a:pt x="428" y="859"/>
                  </a:cubicBezTo>
                  <a:cubicBezTo>
                    <a:pt x="493" y="859"/>
                    <a:pt x="556" y="806"/>
                    <a:pt x="560" y="733"/>
                  </a:cubicBezTo>
                  <a:cubicBezTo>
                    <a:pt x="567" y="626"/>
                    <a:pt x="568" y="540"/>
                    <a:pt x="535" y="439"/>
                  </a:cubicBezTo>
                  <a:cubicBezTo>
                    <a:pt x="504" y="344"/>
                    <a:pt x="474" y="252"/>
                    <a:pt x="446" y="158"/>
                  </a:cubicBezTo>
                  <a:cubicBezTo>
                    <a:pt x="415" y="62"/>
                    <a:pt x="332" y="0"/>
                    <a:pt x="23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0895;p75"/>
            <p:cNvSpPr/>
            <p:nvPr/>
          </p:nvSpPr>
          <p:spPr>
            <a:xfrm>
              <a:off x="3002083" y="3250944"/>
              <a:ext cx="47644" cy="16033"/>
            </a:xfrm>
            <a:custGeom>
              <a:avLst/>
              <a:gdLst/>
              <a:ahLst/>
              <a:cxnLst/>
              <a:rect l="l" t="t" r="r" b="b"/>
              <a:pathLst>
                <a:path w="1468" h="494" extrusionOk="0">
                  <a:moveTo>
                    <a:pt x="497" y="0"/>
                  </a:moveTo>
                  <a:cubicBezTo>
                    <a:pt x="340" y="0"/>
                    <a:pt x="181" y="20"/>
                    <a:pt x="58" y="112"/>
                  </a:cubicBezTo>
                  <a:cubicBezTo>
                    <a:pt x="12" y="148"/>
                    <a:pt x="0" y="204"/>
                    <a:pt x="41" y="251"/>
                  </a:cubicBezTo>
                  <a:cubicBezTo>
                    <a:pt x="188" y="418"/>
                    <a:pt x="424" y="438"/>
                    <a:pt x="633" y="475"/>
                  </a:cubicBezTo>
                  <a:cubicBezTo>
                    <a:pt x="705" y="488"/>
                    <a:pt x="777" y="493"/>
                    <a:pt x="849" y="493"/>
                  </a:cubicBezTo>
                  <a:cubicBezTo>
                    <a:pt x="1009" y="493"/>
                    <a:pt x="1170" y="466"/>
                    <a:pt x="1326" y="433"/>
                  </a:cubicBezTo>
                  <a:cubicBezTo>
                    <a:pt x="1434" y="409"/>
                    <a:pt x="1468" y="229"/>
                    <a:pt x="1357" y="183"/>
                  </a:cubicBezTo>
                  <a:cubicBezTo>
                    <a:pt x="1147" y="94"/>
                    <a:pt x="928" y="15"/>
                    <a:pt x="695" y="7"/>
                  </a:cubicBezTo>
                  <a:cubicBezTo>
                    <a:pt x="632" y="4"/>
                    <a:pt x="565" y="0"/>
                    <a:pt x="497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0896;p75"/>
            <p:cNvSpPr/>
            <p:nvPr/>
          </p:nvSpPr>
          <p:spPr>
            <a:xfrm>
              <a:off x="3265438" y="3831238"/>
              <a:ext cx="48975" cy="94834"/>
            </a:xfrm>
            <a:custGeom>
              <a:avLst/>
              <a:gdLst/>
              <a:ahLst/>
              <a:cxnLst/>
              <a:rect l="l" t="t" r="r" b="b"/>
              <a:pathLst>
                <a:path w="1509" h="2922" extrusionOk="0">
                  <a:moveTo>
                    <a:pt x="311" y="0"/>
                  </a:moveTo>
                  <a:cubicBezTo>
                    <a:pt x="156" y="0"/>
                    <a:pt x="0" y="182"/>
                    <a:pt x="103" y="342"/>
                  </a:cubicBezTo>
                  <a:cubicBezTo>
                    <a:pt x="363" y="745"/>
                    <a:pt x="544" y="1178"/>
                    <a:pt x="666" y="1644"/>
                  </a:cubicBezTo>
                  <a:cubicBezTo>
                    <a:pt x="767" y="2035"/>
                    <a:pt x="720" y="2459"/>
                    <a:pt x="908" y="2822"/>
                  </a:cubicBezTo>
                  <a:cubicBezTo>
                    <a:pt x="943" y="2890"/>
                    <a:pt x="1011" y="2922"/>
                    <a:pt x="1080" y="2922"/>
                  </a:cubicBezTo>
                  <a:cubicBezTo>
                    <a:pt x="1151" y="2922"/>
                    <a:pt x="1224" y="2887"/>
                    <a:pt x="1262" y="2822"/>
                  </a:cubicBezTo>
                  <a:cubicBezTo>
                    <a:pt x="1509" y="2402"/>
                    <a:pt x="1363" y="1841"/>
                    <a:pt x="1229" y="1401"/>
                  </a:cubicBezTo>
                  <a:cubicBezTo>
                    <a:pt x="1078" y="901"/>
                    <a:pt x="794" y="464"/>
                    <a:pt x="457" y="70"/>
                  </a:cubicBezTo>
                  <a:cubicBezTo>
                    <a:pt x="415" y="21"/>
                    <a:pt x="363" y="0"/>
                    <a:pt x="31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0897;p75"/>
            <p:cNvSpPr/>
            <p:nvPr/>
          </p:nvSpPr>
          <p:spPr>
            <a:xfrm>
              <a:off x="3216331" y="3828025"/>
              <a:ext cx="39303" cy="106160"/>
            </a:xfrm>
            <a:custGeom>
              <a:avLst/>
              <a:gdLst/>
              <a:ahLst/>
              <a:cxnLst/>
              <a:rect l="l" t="t" r="r" b="b"/>
              <a:pathLst>
                <a:path w="1211" h="3271" extrusionOk="0">
                  <a:moveTo>
                    <a:pt x="400" y="1"/>
                  </a:moveTo>
                  <a:cubicBezTo>
                    <a:pt x="352" y="1"/>
                    <a:pt x="308" y="27"/>
                    <a:pt x="297" y="85"/>
                  </a:cubicBezTo>
                  <a:cubicBezTo>
                    <a:pt x="202" y="575"/>
                    <a:pt x="339" y="1025"/>
                    <a:pt x="326" y="1515"/>
                  </a:cubicBezTo>
                  <a:cubicBezTo>
                    <a:pt x="313" y="2044"/>
                    <a:pt x="156" y="2566"/>
                    <a:pt x="28" y="3076"/>
                  </a:cubicBezTo>
                  <a:cubicBezTo>
                    <a:pt x="0" y="3185"/>
                    <a:pt x="89" y="3271"/>
                    <a:pt x="183" y="3271"/>
                  </a:cubicBezTo>
                  <a:cubicBezTo>
                    <a:pt x="220" y="3271"/>
                    <a:pt x="258" y="3257"/>
                    <a:pt x="290" y="3227"/>
                  </a:cubicBezTo>
                  <a:cubicBezTo>
                    <a:pt x="1210" y="2351"/>
                    <a:pt x="866" y="1147"/>
                    <a:pt x="523" y="85"/>
                  </a:cubicBezTo>
                  <a:cubicBezTo>
                    <a:pt x="506" y="32"/>
                    <a:pt x="451" y="1"/>
                    <a:pt x="40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0898;p75"/>
            <p:cNvSpPr/>
            <p:nvPr/>
          </p:nvSpPr>
          <p:spPr>
            <a:xfrm>
              <a:off x="3160018" y="3970802"/>
              <a:ext cx="36187" cy="28755"/>
            </a:xfrm>
            <a:custGeom>
              <a:avLst/>
              <a:gdLst/>
              <a:ahLst/>
              <a:cxnLst/>
              <a:rect l="l" t="t" r="r" b="b"/>
              <a:pathLst>
                <a:path w="1115" h="886" extrusionOk="0">
                  <a:moveTo>
                    <a:pt x="756" y="0"/>
                  </a:moveTo>
                  <a:cubicBezTo>
                    <a:pt x="728" y="0"/>
                    <a:pt x="700" y="5"/>
                    <a:pt x="672" y="16"/>
                  </a:cubicBezTo>
                  <a:cubicBezTo>
                    <a:pt x="483" y="89"/>
                    <a:pt x="352" y="229"/>
                    <a:pt x="213" y="372"/>
                  </a:cubicBezTo>
                  <a:cubicBezTo>
                    <a:pt x="117" y="468"/>
                    <a:pt x="0" y="696"/>
                    <a:pt x="117" y="823"/>
                  </a:cubicBezTo>
                  <a:cubicBezTo>
                    <a:pt x="159" y="868"/>
                    <a:pt x="220" y="886"/>
                    <a:pt x="286" y="886"/>
                  </a:cubicBezTo>
                  <a:cubicBezTo>
                    <a:pt x="389" y="886"/>
                    <a:pt x="503" y="843"/>
                    <a:pt x="569" y="799"/>
                  </a:cubicBezTo>
                  <a:cubicBezTo>
                    <a:pt x="727" y="695"/>
                    <a:pt x="893" y="606"/>
                    <a:pt x="1000" y="444"/>
                  </a:cubicBezTo>
                  <a:cubicBezTo>
                    <a:pt x="1115" y="267"/>
                    <a:pt x="956" y="0"/>
                    <a:pt x="75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0899;p75"/>
            <p:cNvSpPr/>
            <p:nvPr/>
          </p:nvSpPr>
          <p:spPr>
            <a:xfrm>
              <a:off x="3132073" y="3892679"/>
              <a:ext cx="45989" cy="58127"/>
            </a:xfrm>
            <a:custGeom>
              <a:avLst/>
              <a:gdLst/>
              <a:ahLst/>
              <a:cxnLst/>
              <a:rect l="l" t="t" r="r" b="b"/>
              <a:pathLst>
                <a:path w="1417" h="1791" extrusionOk="0">
                  <a:moveTo>
                    <a:pt x="1157" y="1"/>
                  </a:moveTo>
                  <a:cubicBezTo>
                    <a:pt x="1115" y="1"/>
                    <a:pt x="1071" y="15"/>
                    <a:pt x="1039" y="42"/>
                  </a:cubicBezTo>
                  <a:cubicBezTo>
                    <a:pt x="822" y="226"/>
                    <a:pt x="629" y="514"/>
                    <a:pt x="487" y="757"/>
                  </a:cubicBezTo>
                  <a:cubicBezTo>
                    <a:pt x="332" y="1022"/>
                    <a:pt x="145" y="1248"/>
                    <a:pt x="44" y="1540"/>
                  </a:cubicBezTo>
                  <a:cubicBezTo>
                    <a:pt x="0" y="1661"/>
                    <a:pt x="111" y="1790"/>
                    <a:pt x="231" y="1790"/>
                  </a:cubicBezTo>
                  <a:cubicBezTo>
                    <a:pt x="248" y="1790"/>
                    <a:pt x="266" y="1787"/>
                    <a:pt x="284" y="1781"/>
                  </a:cubicBezTo>
                  <a:cubicBezTo>
                    <a:pt x="894" y="1572"/>
                    <a:pt x="1417" y="763"/>
                    <a:pt x="1301" y="112"/>
                  </a:cubicBezTo>
                  <a:cubicBezTo>
                    <a:pt x="1287" y="35"/>
                    <a:pt x="1223" y="1"/>
                    <a:pt x="115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0900;p75"/>
            <p:cNvSpPr/>
            <p:nvPr/>
          </p:nvSpPr>
          <p:spPr>
            <a:xfrm>
              <a:off x="2835027" y="3917671"/>
              <a:ext cx="134883" cy="79709"/>
            </a:xfrm>
            <a:custGeom>
              <a:avLst/>
              <a:gdLst/>
              <a:ahLst/>
              <a:cxnLst/>
              <a:rect l="l" t="t" r="r" b="b"/>
              <a:pathLst>
                <a:path w="4156" h="2456" extrusionOk="0">
                  <a:moveTo>
                    <a:pt x="1" y="1160"/>
                  </a:moveTo>
                  <a:cubicBezTo>
                    <a:pt x="1" y="1160"/>
                    <a:pt x="2177" y="2456"/>
                    <a:pt x="4156" y="1066"/>
                  </a:cubicBezTo>
                  <a:cubicBezTo>
                    <a:pt x="4156" y="1066"/>
                    <a:pt x="892" y="1"/>
                    <a:pt x="1" y="11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0901;p75"/>
            <p:cNvSpPr/>
            <p:nvPr/>
          </p:nvSpPr>
          <p:spPr>
            <a:xfrm>
              <a:off x="2834086" y="3938638"/>
              <a:ext cx="134883" cy="27457"/>
            </a:xfrm>
            <a:custGeom>
              <a:avLst/>
              <a:gdLst/>
              <a:ahLst/>
              <a:cxnLst/>
              <a:rect l="l" t="t" r="r" b="b"/>
              <a:pathLst>
                <a:path w="4156" h="846" extrusionOk="0">
                  <a:moveTo>
                    <a:pt x="4155" y="346"/>
                  </a:moveTo>
                  <a:lnTo>
                    <a:pt x="4155" y="346"/>
                  </a:lnTo>
                  <a:cubicBezTo>
                    <a:pt x="4155" y="346"/>
                    <a:pt x="4155" y="346"/>
                    <a:pt x="4155" y="346"/>
                  </a:cubicBezTo>
                  <a:lnTo>
                    <a:pt x="4155" y="346"/>
                  </a:lnTo>
                  <a:cubicBezTo>
                    <a:pt x="4155" y="346"/>
                    <a:pt x="4155" y="346"/>
                    <a:pt x="4155" y="346"/>
                  </a:cubicBezTo>
                  <a:close/>
                  <a:moveTo>
                    <a:pt x="1578" y="1"/>
                  </a:moveTo>
                  <a:cubicBezTo>
                    <a:pt x="922" y="1"/>
                    <a:pt x="314" y="103"/>
                    <a:pt x="0" y="419"/>
                  </a:cubicBezTo>
                  <a:cubicBezTo>
                    <a:pt x="0" y="419"/>
                    <a:pt x="922" y="846"/>
                    <a:pt x="2111" y="846"/>
                  </a:cubicBezTo>
                  <a:cubicBezTo>
                    <a:pt x="2749" y="846"/>
                    <a:pt x="3464" y="723"/>
                    <a:pt x="4155" y="346"/>
                  </a:cubicBezTo>
                  <a:lnTo>
                    <a:pt x="4155" y="346"/>
                  </a:lnTo>
                  <a:cubicBezTo>
                    <a:pt x="4155" y="346"/>
                    <a:pt x="4155" y="346"/>
                    <a:pt x="4155" y="346"/>
                  </a:cubicBezTo>
                  <a:cubicBezTo>
                    <a:pt x="4149" y="346"/>
                    <a:pt x="2782" y="1"/>
                    <a:pt x="15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0902;p75"/>
            <p:cNvSpPr/>
            <p:nvPr/>
          </p:nvSpPr>
          <p:spPr>
            <a:xfrm>
              <a:off x="2816559" y="3856392"/>
              <a:ext cx="169610" cy="97592"/>
            </a:xfrm>
            <a:custGeom>
              <a:avLst/>
              <a:gdLst/>
              <a:ahLst/>
              <a:cxnLst/>
              <a:rect l="l" t="t" r="r" b="b"/>
              <a:pathLst>
                <a:path w="5226" h="3007" extrusionOk="0">
                  <a:moveTo>
                    <a:pt x="2281" y="0"/>
                  </a:moveTo>
                  <a:cubicBezTo>
                    <a:pt x="2031" y="0"/>
                    <a:pt x="1746" y="89"/>
                    <a:pt x="1595" y="154"/>
                  </a:cubicBezTo>
                  <a:cubicBezTo>
                    <a:pt x="1211" y="318"/>
                    <a:pt x="876" y="592"/>
                    <a:pt x="659" y="953"/>
                  </a:cubicBezTo>
                  <a:cubicBezTo>
                    <a:pt x="421" y="1344"/>
                    <a:pt x="1" y="2150"/>
                    <a:pt x="146" y="2628"/>
                  </a:cubicBezTo>
                  <a:cubicBezTo>
                    <a:pt x="152" y="2647"/>
                    <a:pt x="158" y="2663"/>
                    <a:pt x="165" y="2681"/>
                  </a:cubicBezTo>
                  <a:cubicBezTo>
                    <a:pt x="269" y="2925"/>
                    <a:pt x="525" y="3006"/>
                    <a:pt x="834" y="3006"/>
                  </a:cubicBezTo>
                  <a:cubicBezTo>
                    <a:pt x="1386" y="3006"/>
                    <a:pt x="2108" y="2749"/>
                    <a:pt x="2444" y="2706"/>
                  </a:cubicBezTo>
                  <a:cubicBezTo>
                    <a:pt x="2535" y="2695"/>
                    <a:pt x="2629" y="2689"/>
                    <a:pt x="2723" y="2689"/>
                  </a:cubicBezTo>
                  <a:cubicBezTo>
                    <a:pt x="3345" y="2689"/>
                    <a:pt x="4001" y="2912"/>
                    <a:pt x="4475" y="2912"/>
                  </a:cubicBezTo>
                  <a:cubicBezTo>
                    <a:pt x="4657" y="2912"/>
                    <a:pt x="4812" y="2879"/>
                    <a:pt x="4928" y="2789"/>
                  </a:cubicBezTo>
                  <a:cubicBezTo>
                    <a:pt x="5085" y="2667"/>
                    <a:pt x="5142" y="2435"/>
                    <a:pt x="5163" y="2250"/>
                  </a:cubicBezTo>
                  <a:cubicBezTo>
                    <a:pt x="5225" y="1738"/>
                    <a:pt x="5032" y="1207"/>
                    <a:pt x="4692" y="823"/>
                  </a:cubicBezTo>
                  <a:cubicBezTo>
                    <a:pt x="4489" y="592"/>
                    <a:pt x="4232" y="412"/>
                    <a:pt x="3956" y="278"/>
                  </a:cubicBezTo>
                  <a:cubicBezTo>
                    <a:pt x="3825" y="215"/>
                    <a:pt x="3701" y="135"/>
                    <a:pt x="3562" y="95"/>
                  </a:cubicBezTo>
                  <a:cubicBezTo>
                    <a:pt x="3433" y="58"/>
                    <a:pt x="3299" y="29"/>
                    <a:pt x="3165" y="29"/>
                  </a:cubicBezTo>
                  <a:cubicBezTo>
                    <a:pt x="3138" y="29"/>
                    <a:pt x="3112" y="30"/>
                    <a:pt x="3086" y="33"/>
                  </a:cubicBezTo>
                  <a:cubicBezTo>
                    <a:pt x="2993" y="41"/>
                    <a:pt x="2716" y="54"/>
                    <a:pt x="2705" y="185"/>
                  </a:cubicBezTo>
                  <a:cubicBezTo>
                    <a:pt x="2626" y="47"/>
                    <a:pt x="2463" y="0"/>
                    <a:pt x="2281" y="0"/>
                  </a:cubicBezTo>
                  <a:close/>
                </a:path>
              </a:pathLst>
            </a:custGeom>
            <a:solidFill>
              <a:srgbClr val="C62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0903;p75"/>
            <p:cNvSpPr/>
            <p:nvPr/>
          </p:nvSpPr>
          <p:spPr>
            <a:xfrm>
              <a:off x="2816559" y="3856392"/>
              <a:ext cx="169610" cy="97592"/>
            </a:xfrm>
            <a:custGeom>
              <a:avLst/>
              <a:gdLst/>
              <a:ahLst/>
              <a:cxnLst/>
              <a:rect l="l" t="t" r="r" b="b"/>
              <a:pathLst>
                <a:path w="5226" h="3007" extrusionOk="0">
                  <a:moveTo>
                    <a:pt x="2281" y="0"/>
                  </a:moveTo>
                  <a:cubicBezTo>
                    <a:pt x="2031" y="0"/>
                    <a:pt x="1746" y="89"/>
                    <a:pt x="1595" y="154"/>
                  </a:cubicBezTo>
                  <a:cubicBezTo>
                    <a:pt x="1211" y="318"/>
                    <a:pt x="876" y="592"/>
                    <a:pt x="659" y="953"/>
                  </a:cubicBezTo>
                  <a:cubicBezTo>
                    <a:pt x="421" y="1344"/>
                    <a:pt x="1" y="2150"/>
                    <a:pt x="146" y="2628"/>
                  </a:cubicBezTo>
                  <a:cubicBezTo>
                    <a:pt x="152" y="2647"/>
                    <a:pt x="158" y="2663"/>
                    <a:pt x="165" y="2681"/>
                  </a:cubicBezTo>
                  <a:cubicBezTo>
                    <a:pt x="269" y="2925"/>
                    <a:pt x="525" y="3006"/>
                    <a:pt x="834" y="3006"/>
                  </a:cubicBezTo>
                  <a:cubicBezTo>
                    <a:pt x="1386" y="3006"/>
                    <a:pt x="2108" y="2749"/>
                    <a:pt x="2444" y="2706"/>
                  </a:cubicBezTo>
                  <a:cubicBezTo>
                    <a:pt x="2535" y="2695"/>
                    <a:pt x="2629" y="2689"/>
                    <a:pt x="2723" y="2689"/>
                  </a:cubicBezTo>
                  <a:cubicBezTo>
                    <a:pt x="3345" y="2689"/>
                    <a:pt x="4001" y="2912"/>
                    <a:pt x="4475" y="2912"/>
                  </a:cubicBezTo>
                  <a:cubicBezTo>
                    <a:pt x="4657" y="2912"/>
                    <a:pt x="4812" y="2879"/>
                    <a:pt x="4928" y="2789"/>
                  </a:cubicBezTo>
                  <a:cubicBezTo>
                    <a:pt x="5085" y="2667"/>
                    <a:pt x="5142" y="2435"/>
                    <a:pt x="5163" y="2250"/>
                  </a:cubicBezTo>
                  <a:cubicBezTo>
                    <a:pt x="5225" y="1738"/>
                    <a:pt x="5032" y="1207"/>
                    <a:pt x="4692" y="823"/>
                  </a:cubicBezTo>
                  <a:cubicBezTo>
                    <a:pt x="4489" y="592"/>
                    <a:pt x="4232" y="412"/>
                    <a:pt x="3956" y="278"/>
                  </a:cubicBezTo>
                  <a:cubicBezTo>
                    <a:pt x="3825" y="215"/>
                    <a:pt x="3701" y="135"/>
                    <a:pt x="3562" y="95"/>
                  </a:cubicBezTo>
                  <a:cubicBezTo>
                    <a:pt x="3433" y="58"/>
                    <a:pt x="3299" y="29"/>
                    <a:pt x="3165" y="29"/>
                  </a:cubicBezTo>
                  <a:cubicBezTo>
                    <a:pt x="3138" y="29"/>
                    <a:pt x="3112" y="30"/>
                    <a:pt x="3086" y="33"/>
                  </a:cubicBezTo>
                  <a:cubicBezTo>
                    <a:pt x="2993" y="41"/>
                    <a:pt x="2716" y="54"/>
                    <a:pt x="2705" y="185"/>
                  </a:cubicBezTo>
                  <a:cubicBezTo>
                    <a:pt x="2626" y="47"/>
                    <a:pt x="2463" y="0"/>
                    <a:pt x="22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0904;p75"/>
            <p:cNvSpPr/>
            <p:nvPr/>
          </p:nvSpPr>
          <p:spPr>
            <a:xfrm>
              <a:off x="2816559" y="3865091"/>
              <a:ext cx="170648" cy="79223"/>
            </a:xfrm>
            <a:custGeom>
              <a:avLst/>
              <a:gdLst/>
              <a:ahLst/>
              <a:cxnLst/>
              <a:rect l="l" t="t" r="r" b="b"/>
              <a:pathLst>
                <a:path w="5258" h="2441" extrusionOk="0">
                  <a:moveTo>
                    <a:pt x="1366" y="1"/>
                  </a:moveTo>
                  <a:lnTo>
                    <a:pt x="1366" y="1"/>
                  </a:lnTo>
                  <a:cubicBezTo>
                    <a:pt x="1082" y="162"/>
                    <a:pt x="837" y="390"/>
                    <a:pt x="659" y="686"/>
                  </a:cubicBezTo>
                  <a:cubicBezTo>
                    <a:pt x="421" y="1078"/>
                    <a:pt x="1" y="1882"/>
                    <a:pt x="146" y="2360"/>
                  </a:cubicBezTo>
                  <a:cubicBezTo>
                    <a:pt x="152" y="2379"/>
                    <a:pt x="158" y="2395"/>
                    <a:pt x="165" y="2413"/>
                  </a:cubicBezTo>
                  <a:cubicBezTo>
                    <a:pt x="170" y="2422"/>
                    <a:pt x="177" y="2430"/>
                    <a:pt x="183" y="2441"/>
                  </a:cubicBezTo>
                  <a:cubicBezTo>
                    <a:pt x="1756" y="2336"/>
                    <a:pt x="4361" y="2160"/>
                    <a:pt x="5140" y="2106"/>
                  </a:cubicBezTo>
                  <a:cubicBezTo>
                    <a:pt x="5258" y="1564"/>
                    <a:pt x="5073" y="670"/>
                    <a:pt x="4172" y="127"/>
                  </a:cubicBezTo>
                  <a:cubicBezTo>
                    <a:pt x="3991" y="479"/>
                    <a:pt x="3622" y="889"/>
                    <a:pt x="2880" y="889"/>
                  </a:cubicBezTo>
                  <a:cubicBezTo>
                    <a:pt x="2715" y="889"/>
                    <a:pt x="2531" y="869"/>
                    <a:pt x="2328" y="823"/>
                  </a:cubicBezTo>
                  <a:cubicBezTo>
                    <a:pt x="1453" y="628"/>
                    <a:pt x="1297" y="295"/>
                    <a:pt x="136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0905;p75"/>
            <p:cNvSpPr/>
            <p:nvPr/>
          </p:nvSpPr>
          <p:spPr>
            <a:xfrm>
              <a:off x="2834119" y="3939092"/>
              <a:ext cx="134883" cy="27067"/>
            </a:xfrm>
            <a:custGeom>
              <a:avLst/>
              <a:gdLst/>
              <a:ahLst/>
              <a:cxnLst/>
              <a:rect l="l" t="t" r="r" b="b"/>
              <a:pathLst>
                <a:path w="4156" h="834" extrusionOk="0">
                  <a:moveTo>
                    <a:pt x="1204" y="0"/>
                  </a:moveTo>
                  <a:cubicBezTo>
                    <a:pt x="698" y="35"/>
                    <a:pt x="253" y="153"/>
                    <a:pt x="0" y="406"/>
                  </a:cubicBezTo>
                  <a:cubicBezTo>
                    <a:pt x="0" y="406"/>
                    <a:pt x="923" y="834"/>
                    <a:pt x="2113" y="834"/>
                  </a:cubicBezTo>
                  <a:cubicBezTo>
                    <a:pt x="2751" y="834"/>
                    <a:pt x="3465" y="711"/>
                    <a:pt x="4155" y="335"/>
                  </a:cubicBezTo>
                  <a:cubicBezTo>
                    <a:pt x="4155" y="335"/>
                    <a:pt x="3794" y="243"/>
                    <a:pt x="3280" y="154"/>
                  </a:cubicBezTo>
                  <a:cubicBezTo>
                    <a:pt x="3225" y="351"/>
                    <a:pt x="3013" y="777"/>
                    <a:pt x="2218" y="777"/>
                  </a:cubicBezTo>
                  <a:cubicBezTo>
                    <a:pt x="2122" y="777"/>
                    <a:pt x="2017" y="771"/>
                    <a:pt x="1903" y="757"/>
                  </a:cubicBezTo>
                  <a:cubicBezTo>
                    <a:pt x="1001" y="648"/>
                    <a:pt x="1049" y="261"/>
                    <a:pt x="120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0906;p75"/>
            <p:cNvSpPr/>
            <p:nvPr/>
          </p:nvSpPr>
          <p:spPr>
            <a:xfrm>
              <a:off x="2816559" y="3872621"/>
              <a:ext cx="175744" cy="81365"/>
            </a:xfrm>
            <a:custGeom>
              <a:avLst/>
              <a:gdLst/>
              <a:ahLst/>
              <a:cxnLst/>
              <a:rect l="l" t="t" r="r" b="b"/>
              <a:pathLst>
                <a:path w="5415" h="2507" extrusionOk="0">
                  <a:moveTo>
                    <a:pt x="2573" y="1"/>
                  </a:moveTo>
                  <a:cubicBezTo>
                    <a:pt x="1812" y="1"/>
                    <a:pt x="1061" y="268"/>
                    <a:pt x="659" y="818"/>
                  </a:cubicBezTo>
                  <a:cubicBezTo>
                    <a:pt x="421" y="1139"/>
                    <a:pt x="1" y="1802"/>
                    <a:pt x="146" y="2195"/>
                  </a:cubicBezTo>
                  <a:cubicBezTo>
                    <a:pt x="152" y="2210"/>
                    <a:pt x="158" y="2225"/>
                    <a:pt x="165" y="2239"/>
                  </a:cubicBezTo>
                  <a:cubicBezTo>
                    <a:pt x="269" y="2440"/>
                    <a:pt x="525" y="2506"/>
                    <a:pt x="835" y="2506"/>
                  </a:cubicBezTo>
                  <a:cubicBezTo>
                    <a:pt x="1387" y="2506"/>
                    <a:pt x="2108" y="2296"/>
                    <a:pt x="2444" y="2262"/>
                  </a:cubicBezTo>
                  <a:cubicBezTo>
                    <a:pt x="2537" y="2252"/>
                    <a:pt x="2632" y="2247"/>
                    <a:pt x="2728" y="2247"/>
                  </a:cubicBezTo>
                  <a:cubicBezTo>
                    <a:pt x="3348" y="2247"/>
                    <a:pt x="4001" y="2428"/>
                    <a:pt x="4473" y="2428"/>
                  </a:cubicBezTo>
                  <a:cubicBezTo>
                    <a:pt x="4656" y="2428"/>
                    <a:pt x="4812" y="2401"/>
                    <a:pt x="4928" y="2326"/>
                  </a:cubicBezTo>
                  <a:cubicBezTo>
                    <a:pt x="5394" y="2028"/>
                    <a:pt x="5414" y="323"/>
                    <a:pt x="2967" y="25"/>
                  </a:cubicBezTo>
                  <a:cubicBezTo>
                    <a:pt x="2837" y="9"/>
                    <a:pt x="2705" y="1"/>
                    <a:pt x="2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0907;p75"/>
            <p:cNvSpPr/>
            <p:nvPr/>
          </p:nvSpPr>
          <p:spPr>
            <a:xfrm>
              <a:off x="2903349" y="3947369"/>
              <a:ext cx="21842" cy="11489"/>
            </a:xfrm>
            <a:custGeom>
              <a:avLst/>
              <a:gdLst/>
              <a:ahLst/>
              <a:cxnLst/>
              <a:rect l="l" t="t" r="r" b="b"/>
              <a:pathLst>
                <a:path w="673" h="354" extrusionOk="0">
                  <a:moveTo>
                    <a:pt x="336" y="0"/>
                  </a:moveTo>
                  <a:cubicBezTo>
                    <a:pt x="150" y="0"/>
                    <a:pt x="0" y="80"/>
                    <a:pt x="0" y="177"/>
                  </a:cubicBezTo>
                  <a:cubicBezTo>
                    <a:pt x="0" y="276"/>
                    <a:pt x="150" y="354"/>
                    <a:pt x="336" y="354"/>
                  </a:cubicBezTo>
                  <a:cubicBezTo>
                    <a:pt x="521" y="354"/>
                    <a:pt x="672" y="276"/>
                    <a:pt x="672" y="177"/>
                  </a:cubicBezTo>
                  <a:cubicBezTo>
                    <a:pt x="672" y="81"/>
                    <a:pt x="521" y="2"/>
                    <a:pt x="3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0908;p75"/>
            <p:cNvSpPr/>
            <p:nvPr/>
          </p:nvSpPr>
          <p:spPr>
            <a:xfrm>
              <a:off x="2948659" y="3929647"/>
              <a:ext cx="6978" cy="7205"/>
            </a:xfrm>
            <a:custGeom>
              <a:avLst/>
              <a:gdLst/>
              <a:ahLst/>
              <a:cxnLst/>
              <a:rect l="l" t="t" r="r" b="b"/>
              <a:pathLst>
                <a:path w="215" h="222" extrusionOk="0">
                  <a:moveTo>
                    <a:pt x="53" y="0"/>
                  </a:moveTo>
                  <a:cubicBezTo>
                    <a:pt x="19" y="27"/>
                    <a:pt x="0" y="63"/>
                    <a:pt x="6" y="117"/>
                  </a:cubicBezTo>
                  <a:cubicBezTo>
                    <a:pt x="9" y="157"/>
                    <a:pt x="40" y="190"/>
                    <a:pt x="71" y="221"/>
                  </a:cubicBezTo>
                  <a:cubicBezTo>
                    <a:pt x="108" y="216"/>
                    <a:pt x="142" y="208"/>
                    <a:pt x="156" y="192"/>
                  </a:cubicBezTo>
                  <a:cubicBezTo>
                    <a:pt x="215" y="123"/>
                    <a:pt x="116" y="67"/>
                    <a:pt x="53" y="0"/>
                  </a:cubicBezTo>
                  <a:close/>
                </a:path>
              </a:pathLst>
            </a:custGeom>
            <a:solidFill>
              <a:srgbClr val="2E0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0909;p75"/>
            <p:cNvSpPr/>
            <p:nvPr/>
          </p:nvSpPr>
          <p:spPr>
            <a:xfrm>
              <a:off x="2829347" y="3934970"/>
              <a:ext cx="154324" cy="19116"/>
            </a:xfrm>
            <a:custGeom>
              <a:avLst/>
              <a:gdLst/>
              <a:ahLst/>
              <a:cxnLst/>
              <a:rect l="l" t="t" r="r" b="b"/>
              <a:pathLst>
                <a:path w="4755" h="589" extrusionOk="0">
                  <a:moveTo>
                    <a:pt x="4696" y="1"/>
                  </a:moveTo>
                  <a:cubicBezTo>
                    <a:pt x="4654" y="91"/>
                    <a:pt x="4601" y="161"/>
                    <a:pt x="4534" y="202"/>
                  </a:cubicBezTo>
                  <a:cubicBezTo>
                    <a:pt x="4419" y="276"/>
                    <a:pt x="4264" y="302"/>
                    <a:pt x="4083" y="302"/>
                  </a:cubicBezTo>
                  <a:cubicBezTo>
                    <a:pt x="3954" y="302"/>
                    <a:pt x="3811" y="289"/>
                    <a:pt x="3660" y="269"/>
                  </a:cubicBezTo>
                  <a:cubicBezTo>
                    <a:pt x="3648" y="270"/>
                    <a:pt x="3636" y="270"/>
                    <a:pt x="3629" y="272"/>
                  </a:cubicBezTo>
                  <a:cubicBezTo>
                    <a:pt x="3395" y="304"/>
                    <a:pt x="3152" y="303"/>
                    <a:pt x="2914" y="305"/>
                  </a:cubicBezTo>
                  <a:cubicBezTo>
                    <a:pt x="2859" y="306"/>
                    <a:pt x="2803" y="306"/>
                    <a:pt x="2747" y="306"/>
                  </a:cubicBezTo>
                  <a:cubicBezTo>
                    <a:pt x="2301" y="306"/>
                    <a:pt x="1855" y="289"/>
                    <a:pt x="1409" y="289"/>
                  </a:cubicBezTo>
                  <a:cubicBezTo>
                    <a:pt x="1358" y="289"/>
                    <a:pt x="1304" y="288"/>
                    <a:pt x="1250" y="283"/>
                  </a:cubicBezTo>
                  <a:cubicBezTo>
                    <a:pt x="1134" y="305"/>
                    <a:pt x="1018" y="330"/>
                    <a:pt x="899" y="345"/>
                  </a:cubicBezTo>
                  <a:cubicBezTo>
                    <a:pt x="757" y="364"/>
                    <a:pt x="603" y="386"/>
                    <a:pt x="452" y="386"/>
                  </a:cubicBezTo>
                  <a:cubicBezTo>
                    <a:pt x="386" y="386"/>
                    <a:pt x="321" y="382"/>
                    <a:pt x="258" y="372"/>
                  </a:cubicBezTo>
                  <a:cubicBezTo>
                    <a:pt x="150" y="355"/>
                    <a:pt x="85" y="296"/>
                    <a:pt x="54" y="222"/>
                  </a:cubicBezTo>
                  <a:lnTo>
                    <a:pt x="54" y="222"/>
                  </a:lnTo>
                  <a:cubicBezTo>
                    <a:pt x="0" y="381"/>
                    <a:pt x="65" y="544"/>
                    <a:pt x="258" y="574"/>
                  </a:cubicBezTo>
                  <a:cubicBezTo>
                    <a:pt x="322" y="584"/>
                    <a:pt x="388" y="589"/>
                    <a:pt x="455" y="589"/>
                  </a:cubicBezTo>
                  <a:cubicBezTo>
                    <a:pt x="604" y="589"/>
                    <a:pt x="757" y="567"/>
                    <a:pt x="899" y="547"/>
                  </a:cubicBezTo>
                  <a:cubicBezTo>
                    <a:pt x="1285" y="493"/>
                    <a:pt x="1664" y="378"/>
                    <a:pt x="2051" y="337"/>
                  </a:cubicBezTo>
                  <a:cubicBezTo>
                    <a:pt x="2144" y="326"/>
                    <a:pt x="2240" y="322"/>
                    <a:pt x="2336" y="322"/>
                  </a:cubicBezTo>
                  <a:cubicBezTo>
                    <a:pt x="2956" y="322"/>
                    <a:pt x="3610" y="504"/>
                    <a:pt x="4084" y="504"/>
                  </a:cubicBezTo>
                  <a:cubicBezTo>
                    <a:pt x="4266" y="504"/>
                    <a:pt x="4421" y="477"/>
                    <a:pt x="4537" y="403"/>
                  </a:cubicBezTo>
                  <a:cubicBezTo>
                    <a:pt x="4636" y="338"/>
                    <a:pt x="4715" y="208"/>
                    <a:pt x="4754" y="42"/>
                  </a:cubicBezTo>
                  <a:cubicBezTo>
                    <a:pt x="4754" y="37"/>
                    <a:pt x="4733" y="19"/>
                    <a:pt x="469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0910;p75"/>
            <p:cNvSpPr/>
            <p:nvPr/>
          </p:nvSpPr>
          <p:spPr>
            <a:xfrm>
              <a:off x="2855962" y="3872621"/>
              <a:ext cx="99410" cy="27003"/>
            </a:xfrm>
            <a:custGeom>
              <a:avLst/>
              <a:gdLst/>
              <a:ahLst/>
              <a:cxnLst/>
              <a:rect l="l" t="t" r="r" b="b"/>
              <a:pathLst>
                <a:path w="3063" h="832" extrusionOk="0">
                  <a:moveTo>
                    <a:pt x="1368" y="0"/>
                  </a:moveTo>
                  <a:cubicBezTo>
                    <a:pt x="877" y="0"/>
                    <a:pt x="393" y="112"/>
                    <a:pt x="1" y="338"/>
                  </a:cubicBezTo>
                  <a:cubicBezTo>
                    <a:pt x="174" y="529"/>
                    <a:pt x="583" y="831"/>
                    <a:pt x="1435" y="831"/>
                  </a:cubicBezTo>
                  <a:cubicBezTo>
                    <a:pt x="1745" y="831"/>
                    <a:pt x="2114" y="791"/>
                    <a:pt x="2552" y="691"/>
                  </a:cubicBezTo>
                  <a:cubicBezTo>
                    <a:pt x="2850" y="621"/>
                    <a:pt x="3010" y="523"/>
                    <a:pt x="3063" y="411"/>
                  </a:cubicBezTo>
                  <a:cubicBezTo>
                    <a:pt x="2735" y="231"/>
                    <a:pt x="2309" y="91"/>
                    <a:pt x="1754" y="24"/>
                  </a:cubicBezTo>
                  <a:cubicBezTo>
                    <a:pt x="1626" y="8"/>
                    <a:pt x="1497" y="0"/>
                    <a:pt x="1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0911;p75"/>
            <p:cNvSpPr/>
            <p:nvPr/>
          </p:nvSpPr>
          <p:spPr>
            <a:xfrm>
              <a:off x="2855865" y="3872621"/>
              <a:ext cx="99377" cy="18240"/>
            </a:xfrm>
            <a:custGeom>
              <a:avLst/>
              <a:gdLst/>
              <a:ahLst/>
              <a:cxnLst/>
              <a:rect l="l" t="t" r="r" b="b"/>
              <a:pathLst>
                <a:path w="3062" h="562" extrusionOk="0">
                  <a:moveTo>
                    <a:pt x="1369" y="0"/>
                  </a:moveTo>
                  <a:cubicBezTo>
                    <a:pt x="879" y="0"/>
                    <a:pt x="394" y="113"/>
                    <a:pt x="1" y="339"/>
                  </a:cubicBezTo>
                  <a:cubicBezTo>
                    <a:pt x="44" y="385"/>
                    <a:pt x="101" y="440"/>
                    <a:pt x="175" y="494"/>
                  </a:cubicBezTo>
                  <a:cubicBezTo>
                    <a:pt x="537" y="321"/>
                    <a:pt x="960" y="235"/>
                    <a:pt x="1389" y="235"/>
                  </a:cubicBezTo>
                  <a:cubicBezTo>
                    <a:pt x="1517" y="235"/>
                    <a:pt x="1647" y="243"/>
                    <a:pt x="1775" y="258"/>
                  </a:cubicBezTo>
                  <a:cubicBezTo>
                    <a:pt x="2239" y="314"/>
                    <a:pt x="2609" y="423"/>
                    <a:pt x="2908" y="562"/>
                  </a:cubicBezTo>
                  <a:cubicBezTo>
                    <a:pt x="2986" y="516"/>
                    <a:pt x="3038" y="465"/>
                    <a:pt x="3062" y="411"/>
                  </a:cubicBezTo>
                  <a:cubicBezTo>
                    <a:pt x="2737" y="233"/>
                    <a:pt x="2309" y="91"/>
                    <a:pt x="1755" y="24"/>
                  </a:cubicBezTo>
                  <a:cubicBezTo>
                    <a:pt x="1627" y="8"/>
                    <a:pt x="1498" y="0"/>
                    <a:pt x="13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0912;p75"/>
            <p:cNvSpPr/>
            <p:nvPr/>
          </p:nvSpPr>
          <p:spPr>
            <a:xfrm>
              <a:off x="3010295" y="3732018"/>
              <a:ext cx="127581" cy="42873"/>
            </a:xfrm>
            <a:custGeom>
              <a:avLst/>
              <a:gdLst/>
              <a:ahLst/>
              <a:cxnLst/>
              <a:rect l="l" t="t" r="r" b="b"/>
              <a:pathLst>
                <a:path w="3931" h="1321" extrusionOk="0">
                  <a:moveTo>
                    <a:pt x="3104" y="0"/>
                  </a:moveTo>
                  <a:cubicBezTo>
                    <a:pt x="2980" y="0"/>
                    <a:pt x="2831" y="44"/>
                    <a:pt x="2629" y="129"/>
                  </a:cubicBezTo>
                  <a:cubicBezTo>
                    <a:pt x="2413" y="220"/>
                    <a:pt x="2337" y="260"/>
                    <a:pt x="2268" y="260"/>
                  </a:cubicBezTo>
                  <a:cubicBezTo>
                    <a:pt x="2167" y="260"/>
                    <a:pt x="2080" y="177"/>
                    <a:pt x="1606" y="47"/>
                  </a:cubicBezTo>
                  <a:cubicBezTo>
                    <a:pt x="1551" y="32"/>
                    <a:pt x="1496" y="24"/>
                    <a:pt x="1441" y="24"/>
                  </a:cubicBezTo>
                  <a:cubicBezTo>
                    <a:pt x="697" y="24"/>
                    <a:pt x="1" y="1320"/>
                    <a:pt x="1" y="1320"/>
                  </a:cubicBezTo>
                  <a:lnTo>
                    <a:pt x="3681" y="959"/>
                  </a:lnTo>
                  <a:cubicBezTo>
                    <a:pt x="3681" y="959"/>
                    <a:pt x="3931" y="737"/>
                    <a:pt x="3626" y="350"/>
                  </a:cubicBezTo>
                  <a:cubicBezTo>
                    <a:pt x="3438" y="113"/>
                    <a:pt x="3303" y="0"/>
                    <a:pt x="3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0913;p75"/>
            <p:cNvSpPr/>
            <p:nvPr/>
          </p:nvSpPr>
          <p:spPr>
            <a:xfrm>
              <a:off x="2657521" y="3731466"/>
              <a:ext cx="127613" cy="42841"/>
            </a:xfrm>
            <a:custGeom>
              <a:avLst/>
              <a:gdLst/>
              <a:ahLst/>
              <a:cxnLst/>
              <a:rect l="l" t="t" r="r" b="b"/>
              <a:pathLst>
                <a:path w="3932" h="1320" extrusionOk="0">
                  <a:moveTo>
                    <a:pt x="827" y="0"/>
                  </a:moveTo>
                  <a:cubicBezTo>
                    <a:pt x="629" y="0"/>
                    <a:pt x="494" y="113"/>
                    <a:pt x="307" y="350"/>
                  </a:cubicBezTo>
                  <a:cubicBezTo>
                    <a:pt x="1" y="738"/>
                    <a:pt x="250" y="960"/>
                    <a:pt x="250" y="960"/>
                  </a:cubicBezTo>
                  <a:lnTo>
                    <a:pt x="3932" y="1320"/>
                  </a:lnTo>
                  <a:cubicBezTo>
                    <a:pt x="3932" y="1320"/>
                    <a:pt x="3236" y="24"/>
                    <a:pt x="2491" y="24"/>
                  </a:cubicBezTo>
                  <a:cubicBezTo>
                    <a:pt x="2437" y="24"/>
                    <a:pt x="2382" y="31"/>
                    <a:pt x="2327" y="46"/>
                  </a:cubicBezTo>
                  <a:cubicBezTo>
                    <a:pt x="1852" y="177"/>
                    <a:pt x="1764" y="260"/>
                    <a:pt x="1663" y="260"/>
                  </a:cubicBezTo>
                  <a:cubicBezTo>
                    <a:pt x="1594" y="260"/>
                    <a:pt x="1517" y="221"/>
                    <a:pt x="1303" y="130"/>
                  </a:cubicBezTo>
                  <a:cubicBezTo>
                    <a:pt x="1100" y="45"/>
                    <a:pt x="951" y="0"/>
                    <a:pt x="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0914;p75"/>
            <p:cNvSpPr/>
            <p:nvPr/>
          </p:nvSpPr>
          <p:spPr>
            <a:xfrm>
              <a:off x="2988516" y="3750551"/>
              <a:ext cx="156109" cy="62379"/>
            </a:xfrm>
            <a:custGeom>
              <a:avLst/>
              <a:gdLst/>
              <a:ahLst/>
              <a:cxnLst/>
              <a:rect l="l" t="t" r="r" b="b"/>
              <a:pathLst>
                <a:path w="4810" h="1922" extrusionOk="0">
                  <a:moveTo>
                    <a:pt x="3091" y="0"/>
                  </a:moveTo>
                  <a:cubicBezTo>
                    <a:pt x="1466" y="0"/>
                    <a:pt x="1" y="1406"/>
                    <a:pt x="62" y="1440"/>
                  </a:cubicBezTo>
                  <a:cubicBezTo>
                    <a:pt x="675" y="1788"/>
                    <a:pt x="1273" y="1921"/>
                    <a:pt x="1826" y="1921"/>
                  </a:cubicBezTo>
                  <a:cubicBezTo>
                    <a:pt x="3540" y="1921"/>
                    <a:pt x="4809" y="640"/>
                    <a:pt x="4666" y="532"/>
                  </a:cubicBezTo>
                  <a:cubicBezTo>
                    <a:pt x="4155" y="147"/>
                    <a:pt x="3615" y="0"/>
                    <a:pt x="3091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0915;p75"/>
            <p:cNvSpPr/>
            <p:nvPr/>
          </p:nvSpPr>
          <p:spPr>
            <a:xfrm>
              <a:off x="2653009" y="3749382"/>
              <a:ext cx="156044" cy="62346"/>
            </a:xfrm>
            <a:custGeom>
              <a:avLst/>
              <a:gdLst/>
              <a:ahLst/>
              <a:cxnLst/>
              <a:rect l="l" t="t" r="r" b="b"/>
              <a:pathLst>
                <a:path w="4808" h="1921" extrusionOk="0">
                  <a:moveTo>
                    <a:pt x="1719" y="1"/>
                  </a:moveTo>
                  <a:cubicBezTo>
                    <a:pt x="1195" y="1"/>
                    <a:pt x="655" y="147"/>
                    <a:pt x="144" y="532"/>
                  </a:cubicBezTo>
                  <a:cubicBezTo>
                    <a:pt x="0" y="640"/>
                    <a:pt x="1269" y="1921"/>
                    <a:pt x="2984" y="1921"/>
                  </a:cubicBezTo>
                  <a:cubicBezTo>
                    <a:pt x="3536" y="1921"/>
                    <a:pt x="4135" y="1788"/>
                    <a:pt x="4747" y="1441"/>
                  </a:cubicBezTo>
                  <a:cubicBezTo>
                    <a:pt x="4808" y="1406"/>
                    <a:pt x="3343" y="1"/>
                    <a:pt x="1719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0916;p75"/>
            <p:cNvSpPr/>
            <p:nvPr/>
          </p:nvSpPr>
          <p:spPr>
            <a:xfrm>
              <a:off x="2995040" y="3751979"/>
              <a:ext cx="63807" cy="42029"/>
            </a:xfrm>
            <a:custGeom>
              <a:avLst/>
              <a:gdLst/>
              <a:ahLst/>
              <a:cxnLst/>
              <a:rect l="l" t="t" r="r" b="b"/>
              <a:pathLst>
                <a:path w="1966" h="1295" extrusionOk="0">
                  <a:moveTo>
                    <a:pt x="1950" y="1"/>
                  </a:moveTo>
                  <a:cubicBezTo>
                    <a:pt x="1893" y="1"/>
                    <a:pt x="1635" y="63"/>
                    <a:pt x="1391" y="175"/>
                  </a:cubicBezTo>
                  <a:cubicBezTo>
                    <a:pt x="1118" y="301"/>
                    <a:pt x="869" y="469"/>
                    <a:pt x="869" y="469"/>
                  </a:cubicBezTo>
                  <a:cubicBezTo>
                    <a:pt x="869" y="469"/>
                    <a:pt x="627" y="647"/>
                    <a:pt x="412" y="854"/>
                  </a:cubicBezTo>
                  <a:cubicBezTo>
                    <a:pt x="196" y="1059"/>
                    <a:pt x="0" y="1281"/>
                    <a:pt x="12" y="1293"/>
                  </a:cubicBezTo>
                  <a:cubicBezTo>
                    <a:pt x="13" y="1294"/>
                    <a:pt x="13" y="1294"/>
                    <a:pt x="14" y="1294"/>
                  </a:cubicBezTo>
                  <a:cubicBezTo>
                    <a:pt x="37" y="1294"/>
                    <a:pt x="250" y="1103"/>
                    <a:pt x="472" y="924"/>
                  </a:cubicBezTo>
                  <a:cubicBezTo>
                    <a:pt x="700" y="739"/>
                    <a:pt x="943" y="577"/>
                    <a:pt x="943" y="577"/>
                  </a:cubicBezTo>
                  <a:cubicBezTo>
                    <a:pt x="943" y="577"/>
                    <a:pt x="1175" y="402"/>
                    <a:pt x="1431" y="260"/>
                  </a:cubicBezTo>
                  <a:cubicBezTo>
                    <a:pt x="1686" y="114"/>
                    <a:pt x="1966" y="23"/>
                    <a:pt x="1962" y="4"/>
                  </a:cubicBezTo>
                  <a:cubicBezTo>
                    <a:pt x="1961" y="2"/>
                    <a:pt x="1957" y="1"/>
                    <a:pt x="195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0917;p75"/>
            <p:cNvSpPr/>
            <p:nvPr/>
          </p:nvSpPr>
          <p:spPr>
            <a:xfrm>
              <a:off x="3011366" y="3776873"/>
              <a:ext cx="33591" cy="15578"/>
            </a:xfrm>
            <a:custGeom>
              <a:avLst/>
              <a:gdLst/>
              <a:ahLst/>
              <a:cxnLst/>
              <a:rect l="l" t="t" r="r" b="b"/>
              <a:pathLst>
                <a:path w="1035" h="480" extrusionOk="0">
                  <a:moveTo>
                    <a:pt x="998" y="0"/>
                  </a:moveTo>
                  <a:cubicBezTo>
                    <a:pt x="947" y="0"/>
                    <a:pt x="845" y="14"/>
                    <a:pt x="745" y="39"/>
                  </a:cubicBezTo>
                  <a:cubicBezTo>
                    <a:pt x="605" y="75"/>
                    <a:pt x="470" y="128"/>
                    <a:pt x="470" y="128"/>
                  </a:cubicBezTo>
                  <a:cubicBezTo>
                    <a:pt x="470" y="128"/>
                    <a:pt x="340" y="196"/>
                    <a:pt x="223" y="281"/>
                  </a:cubicBezTo>
                  <a:cubicBezTo>
                    <a:pt x="105" y="363"/>
                    <a:pt x="0" y="464"/>
                    <a:pt x="12" y="478"/>
                  </a:cubicBezTo>
                  <a:cubicBezTo>
                    <a:pt x="13" y="479"/>
                    <a:pt x="15" y="480"/>
                    <a:pt x="18" y="480"/>
                  </a:cubicBezTo>
                  <a:cubicBezTo>
                    <a:pt x="46" y="480"/>
                    <a:pt x="157" y="414"/>
                    <a:pt x="270" y="359"/>
                  </a:cubicBezTo>
                  <a:cubicBezTo>
                    <a:pt x="396" y="297"/>
                    <a:pt x="524" y="247"/>
                    <a:pt x="524" y="247"/>
                  </a:cubicBezTo>
                  <a:cubicBezTo>
                    <a:pt x="524" y="247"/>
                    <a:pt x="645" y="182"/>
                    <a:pt x="773" y="127"/>
                  </a:cubicBezTo>
                  <a:cubicBezTo>
                    <a:pt x="901" y="72"/>
                    <a:pt x="1035" y="26"/>
                    <a:pt x="1031" y="7"/>
                  </a:cubicBezTo>
                  <a:cubicBezTo>
                    <a:pt x="1030" y="2"/>
                    <a:pt x="1018" y="0"/>
                    <a:pt x="99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0918;p75"/>
            <p:cNvSpPr/>
            <p:nvPr/>
          </p:nvSpPr>
          <p:spPr>
            <a:xfrm>
              <a:off x="2744213" y="3756263"/>
              <a:ext cx="53486" cy="34662"/>
            </a:xfrm>
            <a:custGeom>
              <a:avLst/>
              <a:gdLst/>
              <a:ahLst/>
              <a:cxnLst/>
              <a:rect l="l" t="t" r="r" b="b"/>
              <a:pathLst>
                <a:path w="1648" h="1068" extrusionOk="0">
                  <a:moveTo>
                    <a:pt x="15" y="0"/>
                  </a:moveTo>
                  <a:cubicBezTo>
                    <a:pt x="11" y="0"/>
                    <a:pt x="8" y="1"/>
                    <a:pt x="8" y="3"/>
                  </a:cubicBezTo>
                  <a:cubicBezTo>
                    <a:pt x="1" y="20"/>
                    <a:pt x="224" y="124"/>
                    <a:pt x="446" y="227"/>
                  </a:cubicBezTo>
                  <a:cubicBezTo>
                    <a:pt x="557" y="278"/>
                    <a:pt x="665" y="332"/>
                    <a:pt x="740" y="379"/>
                  </a:cubicBezTo>
                  <a:cubicBezTo>
                    <a:pt x="816" y="425"/>
                    <a:pt x="862" y="460"/>
                    <a:pt x="862" y="460"/>
                  </a:cubicBezTo>
                  <a:cubicBezTo>
                    <a:pt x="862" y="459"/>
                    <a:pt x="862" y="459"/>
                    <a:pt x="863" y="459"/>
                  </a:cubicBezTo>
                  <a:cubicBezTo>
                    <a:pt x="904" y="459"/>
                    <a:pt x="1570" y="1068"/>
                    <a:pt x="1621" y="1068"/>
                  </a:cubicBezTo>
                  <a:cubicBezTo>
                    <a:pt x="1622" y="1068"/>
                    <a:pt x="1623" y="1068"/>
                    <a:pt x="1624" y="1067"/>
                  </a:cubicBezTo>
                  <a:cubicBezTo>
                    <a:pt x="1648" y="1044"/>
                    <a:pt x="983" y="353"/>
                    <a:pt x="937" y="353"/>
                  </a:cubicBezTo>
                  <a:cubicBezTo>
                    <a:pt x="937" y="353"/>
                    <a:pt x="936" y="353"/>
                    <a:pt x="936" y="353"/>
                  </a:cubicBezTo>
                  <a:cubicBezTo>
                    <a:pt x="936" y="353"/>
                    <a:pt x="882" y="318"/>
                    <a:pt x="797" y="275"/>
                  </a:cubicBezTo>
                  <a:cubicBezTo>
                    <a:pt x="713" y="231"/>
                    <a:pt x="597" y="183"/>
                    <a:pt x="480" y="143"/>
                  </a:cubicBezTo>
                  <a:cubicBezTo>
                    <a:pt x="269" y="69"/>
                    <a:pt x="57" y="0"/>
                    <a:pt x="1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0919;p75"/>
            <p:cNvSpPr/>
            <p:nvPr/>
          </p:nvSpPr>
          <p:spPr>
            <a:xfrm>
              <a:off x="2754729" y="3776289"/>
              <a:ext cx="36804" cy="17656"/>
            </a:xfrm>
            <a:custGeom>
              <a:avLst/>
              <a:gdLst/>
              <a:ahLst/>
              <a:cxnLst/>
              <a:rect l="l" t="t" r="r" b="b"/>
              <a:pathLst>
                <a:path w="1134" h="544" extrusionOk="0">
                  <a:moveTo>
                    <a:pt x="63" y="0"/>
                  </a:moveTo>
                  <a:cubicBezTo>
                    <a:pt x="26" y="0"/>
                    <a:pt x="4" y="4"/>
                    <a:pt x="3" y="10"/>
                  </a:cubicBezTo>
                  <a:cubicBezTo>
                    <a:pt x="1" y="29"/>
                    <a:pt x="153" y="66"/>
                    <a:pt x="296" y="121"/>
                  </a:cubicBezTo>
                  <a:cubicBezTo>
                    <a:pt x="442" y="178"/>
                    <a:pt x="574" y="249"/>
                    <a:pt x="574" y="249"/>
                  </a:cubicBezTo>
                  <a:cubicBezTo>
                    <a:pt x="574" y="249"/>
                    <a:pt x="716" y="307"/>
                    <a:pt x="849" y="384"/>
                  </a:cubicBezTo>
                  <a:cubicBezTo>
                    <a:pt x="974" y="456"/>
                    <a:pt x="1091" y="543"/>
                    <a:pt x="1116" y="543"/>
                  </a:cubicBezTo>
                  <a:cubicBezTo>
                    <a:pt x="1118" y="543"/>
                    <a:pt x="1120" y="543"/>
                    <a:pt x="1120" y="542"/>
                  </a:cubicBezTo>
                  <a:cubicBezTo>
                    <a:pt x="1134" y="530"/>
                    <a:pt x="1029" y="408"/>
                    <a:pt x="900" y="307"/>
                  </a:cubicBezTo>
                  <a:cubicBezTo>
                    <a:pt x="774" y="207"/>
                    <a:pt x="631" y="132"/>
                    <a:pt x="631" y="132"/>
                  </a:cubicBezTo>
                  <a:cubicBezTo>
                    <a:pt x="631" y="132"/>
                    <a:pt x="480" y="67"/>
                    <a:pt x="323" y="33"/>
                  </a:cubicBezTo>
                  <a:cubicBezTo>
                    <a:pt x="224" y="10"/>
                    <a:pt x="124" y="0"/>
                    <a:pt x="6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0920;p75"/>
            <p:cNvSpPr/>
            <p:nvPr/>
          </p:nvSpPr>
          <p:spPr>
            <a:xfrm>
              <a:off x="2617923" y="3787194"/>
              <a:ext cx="163184" cy="108530"/>
            </a:xfrm>
            <a:custGeom>
              <a:avLst/>
              <a:gdLst/>
              <a:ahLst/>
              <a:cxnLst/>
              <a:rect l="l" t="t" r="r" b="b"/>
              <a:pathLst>
                <a:path w="5028" h="3344" extrusionOk="0">
                  <a:moveTo>
                    <a:pt x="1346" y="1"/>
                  </a:moveTo>
                  <a:cubicBezTo>
                    <a:pt x="1346" y="1"/>
                    <a:pt x="0" y="345"/>
                    <a:pt x="1073" y="2005"/>
                  </a:cubicBezTo>
                  <a:cubicBezTo>
                    <a:pt x="1939" y="3344"/>
                    <a:pt x="2521" y="3152"/>
                    <a:pt x="2967" y="3122"/>
                  </a:cubicBezTo>
                  <a:cubicBezTo>
                    <a:pt x="3780" y="3068"/>
                    <a:pt x="5025" y="2456"/>
                    <a:pt x="5025" y="1343"/>
                  </a:cubicBezTo>
                  <a:cubicBezTo>
                    <a:pt x="5028" y="229"/>
                    <a:pt x="3025" y="3"/>
                    <a:pt x="134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0921;p75"/>
            <p:cNvSpPr/>
            <p:nvPr/>
          </p:nvSpPr>
          <p:spPr>
            <a:xfrm>
              <a:off x="2991956" y="3761716"/>
              <a:ext cx="176133" cy="133293"/>
            </a:xfrm>
            <a:custGeom>
              <a:avLst/>
              <a:gdLst/>
              <a:ahLst/>
              <a:cxnLst/>
              <a:rect l="l" t="t" r="r" b="b"/>
              <a:pathLst>
                <a:path w="5427" h="4107" extrusionOk="0">
                  <a:moveTo>
                    <a:pt x="1110" y="1263"/>
                  </a:moveTo>
                  <a:cubicBezTo>
                    <a:pt x="1110" y="1263"/>
                    <a:pt x="1" y="2119"/>
                    <a:pt x="1615" y="3219"/>
                  </a:cubicBezTo>
                  <a:cubicBezTo>
                    <a:pt x="2917" y="4107"/>
                    <a:pt x="3383" y="3697"/>
                    <a:pt x="3783" y="3490"/>
                  </a:cubicBezTo>
                  <a:cubicBezTo>
                    <a:pt x="4509" y="3115"/>
                    <a:pt x="5426" y="2054"/>
                    <a:pt x="5007" y="1027"/>
                  </a:cubicBezTo>
                  <a:cubicBezTo>
                    <a:pt x="4587" y="1"/>
                    <a:pt x="2657" y="594"/>
                    <a:pt x="1110" y="12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0922;p75"/>
            <p:cNvSpPr/>
            <p:nvPr/>
          </p:nvSpPr>
          <p:spPr>
            <a:xfrm>
              <a:off x="3096208" y="3750096"/>
              <a:ext cx="66046" cy="139102"/>
            </a:xfrm>
            <a:custGeom>
              <a:avLst/>
              <a:gdLst/>
              <a:ahLst/>
              <a:cxnLst/>
              <a:rect l="l" t="t" r="r" b="b"/>
              <a:pathLst>
                <a:path w="2035" h="4286" extrusionOk="0">
                  <a:moveTo>
                    <a:pt x="133" y="1"/>
                  </a:moveTo>
                  <a:cubicBezTo>
                    <a:pt x="86" y="1"/>
                    <a:pt x="42" y="8"/>
                    <a:pt x="1" y="24"/>
                  </a:cubicBezTo>
                  <a:cubicBezTo>
                    <a:pt x="1" y="24"/>
                    <a:pt x="1692" y="2307"/>
                    <a:pt x="1402" y="4286"/>
                  </a:cubicBezTo>
                  <a:cubicBezTo>
                    <a:pt x="1410" y="4264"/>
                    <a:pt x="1418" y="4245"/>
                    <a:pt x="1428" y="4223"/>
                  </a:cubicBezTo>
                  <a:cubicBezTo>
                    <a:pt x="1686" y="3554"/>
                    <a:pt x="1827" y="2839"/>
                    <a:pt x="1963" y="2139"/>
                  </a:cubicBezTo>
                  <a:cubicBezTo>
                    <a:pt x="1989" y="2010"/>
                    <a:pt x="2011" y="1878"/>
                    <a:pt x="2035" y="1744"/>
                  </a:cubicBezTo>
                  <a:cubicBezTo>
                    <a:pt x="1597" y="1025"/>
                    <a:pt x="683" y="1"/>
                    <a:pt x="1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0923;p75"/>
            <p:cNvSpPr/>
            <p:nvPr/>
          </p:nvSpPr>
          <p:spPr>
            <a:xfrm>
              <a:off x="2637365" y="3748181"/>
              <a:ext cx="74874" cy="183208"/>
            </a:xfrm>
            <a:custGeom>
              <a:avLst/>
              <a:gdLst/>
              <a:ahLst/>
              <a:cxnLst/>
              <a:rect l="l" t="t" r="r" b="b"/>
              <a:pathLst>
                <a:path w="2307" h="5645" extrusionOk="0">
                  <a:moveTo>
                    <a:pt x="2023" y="0"/>
                  </a:moveTo>
                  <a:cubicBezTo>
                    <a:pt x="2016" y="0"/>
                    <a:pt x="2009" y="0"/>
                    <a:pt x="2002" y="1"/>
                  </a:cubicBezTo>
                  <a:cubicBezTo>
                    <a:pt x="1854" y="6"/>
                    <a:pt x="1674" y="59"/>
                    <a:pt x="1518" y="136"/>
                  </a:cubicBezTo>
                  <a:cubicBezTo>
                    <a:pt x="1429" y="181"/>
                    <a:pt x="1346" y="234"/>
                    <a:pt x="1282" y="292"/>
                  </a:cubicBezTo>
                  <a:cubicBezTo>
                    <a:pt x="1125" y="434"/>
                    <a:pt x="983" y="592"/>
                    <a:pt x="851" y="756"/>
                  </a:cubicBezTo>
                  <a:cubicBezTo>
                    <a:pt x="432" y="1285"/>
                    <a:pt x="142" y="1915"/>
                    <a:pt x="0" y="2576"/>
                  </a:cubicBezTo>
                  <a:cubicBezTo>
                    <a:pt x="186" y="3557"/>
                    <a:pt x="513" y="4489"/>
                    <a:pt x="1166" y="5216"/>
                  </a:cubicBezTo>
                  <a:cubicBezTo>
                    <a:pt x="1299" y="5364"/>
                    <a:pt x="1430" y="5506"/>
                    <a:pt x="1559" y="5645"/>
                  </a:cubicBezTo>
                  <a:cubicBezTo>
                    <a:pt x="1515" y="5275"/>
                    <a:pt x="1477" y="4904"/>
                    <a:pt x="1452" y="4533"/>
                  </a:cubicBezTo>
                  <a:cubicBezTo>
                    <a:pt x="1384" y="3563"/>
                    <a:pt x="1368" y="2567"/>
                    <a:pt x="1550" y="1607"/>
                  </a:cubicBezTo>
                  <a:cubicBezTo>
                    <a:pt x="1630" y="1188"/>
                    <a:pt x="1748" y="763"/>
                    <a:pt x="1968" y="393"/>
                  </a:cubicBezTo>
                  <a:cubicBezTo>
                    <a:pt x="2055" y="246"/>
                    <a:pt x="2307" y="0"/>
                    <a:pt x="2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0924;p75"/>
            <p:cNvSpPr/>
            <p:nvPr/>
          </p:nvSpPr>
          <p:spPr>
            <a:xfrm>
              <a:off x="2977805" y="3605047"/>
              <a:ext cx="136603" cy="53453"/>
            </a:xfrm>
            <a:custGeom>
              <a:avLst/>
              <a:gdLst/>
              <a:ahLst/>
              <a:cxnLst/>
              <a:rect l="l" t="t" r="r" b="b"/>
              <a:pathLst>
                <a:path w="4209" h="1647" extrusionOk="0">
                  <a:moveTo>
                    <a:pt x="86" y="1"/>
                  </a:moveTo>
                  <a:cubicBezTo>
                    <a:pt x="55" y="1"/>
                    <a:pt x="0" y="174"/>
                    <a:pt x="114" y="403"/>
                  </a:cubicBezTo>
                  <a:cubicBezTo>
                    <a:pt x="228" y="633"/>
                    <a:pt x="493" y="851"/>
                    <a:pt x="791" y="977"/>
                  </a:cubicBezTo>
                  <a:cubicBezTo>
                    <a:pt x="938" y="1042"/>
                    <a:pt x="1104" y="1087"/>
                    <a:pt x="1250" y="1111"/>
                  </a:cubicBezTo>
                  <a:cubicBezTo>
                    <a:pt x="1397" y="1137"/>
                    <a:pt x="1533" y="1147"/>
                    <a:pt x="1649" y="1157"/>
                  </a:cubicBezTo>
                  <a:cubicBezTo>
                    <a:pt x="1880" y="1172"/>
                    <a:pt x="2024" y="1174"/>
                    <a:pt x="2024" y="1174"/>
                  </a:cubicBezTo>
                  <a:cubicBezTo>
                    <a:pt x="2024" y="1174"/>
                    <a:pt x="2169" y="1166"/>
                    <a:pt x="2385" y="1153"/>
                  </a:cubicBezTo>
                  <a:cubicBezTo>
                    <a:pt x="2436" y="1151"/>
                    <a:pt x="2491" y="1150"/>
                    <a:pt x="2549" y="1150"/>
                  </a:cubicBezTo>
                  <a:cubicBezTo>
                    <a:pt x="2728" y="1150"/>
                    <a:pt x="2930" y="1162"/>
                    <a:pt x="3133" y="1208"/>
                  </a:cubicBezTo>
                  <a:cubicBezTo>
                    <a:pt x="3400" y="1268"/>
                    <a:pt x="3658" y="1379"/>
                    <a:pt x="3846" y="1481"/>
                  </a:cubicBezTo>
                  <a:cubicBezTo>
                    <a:pt x="4012" y="1570"/>
                    <a:pt x="4127" y="1647"/>
                    <a:pt x="4170" y="1647"/>
                  </a:cubicBezTo>
                  <a:cubicBezTo>
                    <a:pt x="4175" y="1647"/>
                    <a:pt x="4180" y="1645"/>
                    <a:pt x="4183" y="1643"/>
                  </a:cubicBezTo>
                  <a:cubicBezTo>
                    <a:pt x="4208" y="1620"/>
                    <a:pt x="4136" y="1482"/>
                    <a:pt x="3964" y="1315"/>
                  </a:cubicBezTo>
                  <a:cubicBezTo>
                    <a:pt x="3798" y="1152"/>
                    <a:pt x="3535" y="971"/>
                    <a:pt x="3239" y="855"/>
                  </a:cubicBezTo>
                  <a:cubicBezTo>
                    <a:pt x="2943" y="735"/>
                    <a:pt x="2619" y="687"/>
                    <a:pt x="2390" y="671"/>
                  </a:cubicBezTo>
                  <a:cubicBezTo>
                    <a:pt x="2159" y="654"/>
                    <a:pt x="2012" y="651"/>
                    <a:pt x="2012" y="651"/>
                  </a:cubicBezTo>
                  <a:cubicBezTo>
                    <a:pt x="2012" y="651"/>
                    <a:pt x="1869" y="660"/>
                    <a:pt x="1652" y="674"/>
                  </a:cubicBezTo>
                  <a:cubicBezTo>
                    <a:pt x="1574" y="677"/>
                    <a:pt x="1489" y="680"/>
                    <a:pt x="1399" y="680"/>
                  </a:cubicBezTo>
                  <a:cubicBezTo>
                    <a:pt x="1243" y="680"/>
                    <a:pt x="1074" y="670"/>
                    <a:pt x="911" y="627"/>
                  </a:cubicBezTo>
                  <a:cubicBezTo>
                    <a:pt x="654" y="565"/>
                    <a:pt x="412" y="435"/>
                    <a:pt x="283" y="289"/>
                  </a:cubicBezTo>
                  <a:cubicBezTo>
                    <a:pt x="149" y="148"/>
                    <a:pt x="126" y="1"/>
                    <a:pt x="87" y="1"/>
                  </a:cubicBezTo>
                  <a:cubicBezTo>
                    <a:pt x="87" y="1"/>
                    <a:pt x="86" y="1"/>
                    <a:pt x="8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0925;p75"/>
            <p:cNvSpPr/>
            <p:nvPr/>
          </p:nvSpPr>
          <p:spPr>
            <a:xfrm>
              <a:off x="2692477" y="3601672"/>
              <a:ext cx="136603" cy="53421"/>
            </a:xfrm>
            <a:custGeom>
              <a:avLst/>
              <a:gdLst/>
              <a:ahLst/>
              <a:cxnLst/>
              <a:rect l="l" t="t" r="r" b="b"/>
              <a:pathLst>
                <a:path w="4209" h="1646" extrusionOk="0">
                  <a:moveTo>
                    <a:pt x="4123" y="1"/>
                  </a:moveTo>
                  <a:cubicBezTo>
                    <a:pt x="4123" y="1"/>
                    <a:pt x="4122" y="1"/>
                    <a:pt x="4122" y="1"/>
                  </a:cubicBezTo>
                  <a:cubicBezTo>
                    <a:pt x="4083" y="1"/>
                    <a:pt x="4060" y="148"/>
                    <a:pt x="3926" y="290"/>
                  </a:cubicBezTo>
                  <a:cubicBezTo>
                    <a:pt x="3797" y="434"/>
                    <a:pt x="3555" y="563"/>
                    <a:pt x="3296" y="627"/>
                  </a:cubicBezTo>
                  <a:cubicBezTo>
                    <a:pt x="3135" y="670"/>
                    <a:pt x="2965" y="681"/>
                    <a:pt x="2809" y="681"/>
                  </a:cubicBezTo>
                  <a:cubicBezTo>
                    <a:pt x="2719" y="681"/>
                    <a:pt x="2634" y="677"/>
                    <a:pt x="2557" y="674"/>
                  </a:cubicBezTo>
                  <a:cubicBezTo>
                    <a:pt x="2340" y="661"/>
                    <a:pt x="2195" y="650"/>
                    <a:pt x="2195" y="650"/>
                  </a:cubicBezTo>
                  <a:cubicBezTo>
                    <a:pt x="2195" y="650"/>
                    <a:pt x="2050" y="654"/>
                    <a:pt x="1818" y="670"/>
                  </a:cubicBezTo>
                  <a:cubicBezTo>
                    <a:pt x="1588" y="688"/>
                    <a:pt x="1264" y="735"/>
                    <a:pt x="970" y="854"/>
                  </a:cubicBezTo>
                  <a:cubicBezTo>
                    <a:pt x="674" y="971"/>
                    <a:pt x="411" y="1150"/>
                    <a:pt x="245" y="1315"/>
                  </a:cubicBezTo>
                  <a:cubicBezTo>
                    <a:pt x="73" y="1481"/>
                    <a:pt x="0" y="1620"/>
                    <a:pt x="26" y="1641"/>
                  </a:cubicBezTo>
                  <a:cubicBezTo>
                    <a:pt x="29" y="1644"/>
                    <a:pt x="34" y="1646"/>
                    <a:pt x="40" y="1646"/>
                  </a:cubicBezTo>
                  <a:cubicBezTo>
                    <a:pt x="83" y="1646"/>
                    <a:pt x="197" y="1568"/>
                    <a:pt x="363" y="1479"/>
                  </a:cubicBezTo>
                  <a:cubicBezTo>
                    <a:pt x="549" y="1378"/>
                    <a:pt x="808" y="1268"/>
                    <a:pt x="1076" y="1208"/>
                  </a:cubicBezTo>
                  <a:cubicBezTo>
                    <a:pt x="1277" y="1163"/>
                    <a:pt x="1478" y="1149"/>
                    <a:pt x="1656" y="1149"/>
                  </a:cubicBezTo>
                  <a:cubicBezTo>
                    <a:pt x="1715" y="1149"/>
                    <a:pt x="1771" y="1151"/>
                    <a:pt x="1824" y="1153"/>
                  </a:cubicBezTo>
                  <a:cubicBezTo>
                    <a:pt x="2040" y="1166"/>
                    <a:pt x="2183" y="1175"/>
                    <a:pt x="2183" y="1175"/>
                  </a:cubicBezTo>
                  <a:cubicBezTo>
                    <a:pt x="2183" y="1175"/>
                    <a:pt x="2329" y="1171"/>
                    <a:pt x="2559" y="1156"/>
                  </a:cubicBezTo>
                  <a:cubicBezTo>
                    <a:pt x="2674" y="1148"/>
                    <a:pt x="2810" y="1135"/>
                    <a:pt x="2957" y="1110"/>
                  </a:cubicBezTo>
                  <a:cubicBezTo>
                    <a:pt x="3104" y="1087"/>
                    <a:pt x="3270" y="1041"/>
                    <a:pt x="3416" y="978"/>
                  </a:cubicBezTo>
                  <a:cubicBezTo>
                    <a:pt x="3714" y="851"/>
                    <a:pt x="3983" y="634"/>
                    <a:pt x="4095" y="402"/>
                  </a:cubicBezTo>
                  <a:cubicBezTo>
                    <a:pt x="4209" y="174"/>
                    <a:pt x="4153" y="1"/>
                    <a:pt x="4123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9" name="Google Shape;5769;p60"/>
          <p:cNvSpPr/>
          <p:nvPr/>
        </p:nvSpPr>
        <p:spPr>
          <a:xfrm>
            <a:off x="1134575" y="540000"/>
            <a:ext cx="1376100" cy="13761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0" name="Google Shape;5770;p60"/>
          <p:cNvSpPr txBox="1">
            <a:spLocks noGrp="1"/>
          </p:cNvSpPr>
          <p:nvPr>
            <p:ph type="title"/>
          </p:nvPr>
        </p:nvSpPr>
        <p:spPr>
          <a:xfrm>
            <a:off x="2684675" y="232229"/>
            <a:ext cx="5417400" cy="12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External User Requirements</a:t>
            </a:r>
            <a:endParaRPr dirty="0"/>
          </a:p>
        </p:txBody>
      </p:sp>
      <p:sp>
        <p:nvSpPr>
          <p:cNvPr id="5771" name="Google Shape;5771;p60"/>
          <p:cNvSpPr txBox="1">
            <a:spLocks noGrp="1"/>
          </p:cNvSpPr>
          <p:nvPr>
            <p:ph type="title" idx="2"/>
          </p:nvPr>
        </p:nvSpPr>
        <p:spPr>
          <a:xfrm>
            <a:off x="1047563" y="600900"/>
            <a:ext cx="15501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5773" name="Google Shape;5773;p60"/>
          <p:cNvGrpSpPr/>
          <p:nvPr/>
        </p:nvGrpSpPr>
        <p:grpSpPr>
          <a:xfrm rot="503622">
            <a:off x="6913762" y="2898688"/>
            <a:ext cx="1120617" cy="1619373"/>
            <a:chOff x="4755150" y="2969150"/>
            <a:chExt cx="660400" cy="957350"/>
          </a:xfrm>
        </p:grpSpPr>
        <p:sp>
          <p:nvSpPr>
            <p:cNvPr id="5774" name="Google Shape;5774;p60"/>
            <p:cNvSpPr/>
            <p:nvPr/>
          </p:nvSpPr>
          <p:spPr>
            <a:xfrm>
              <a:off x="4755150" y="2969150"/>
              <a:ext cx="660400" cy="957350"/>
            </a:xfrm>
            <a:custGeom>
              <a:avLst/>
              <a:gdLst/>
              <a:ahLst/>
              <a:cxnLst/>
              <a:rect l="l" t="t" r="r" b="b"/>
              <a:pathLst>
                <a:path w="26416" h="38294" extrusionOk="0">
                  <a:moveTo>
                    <a:pt x="9627" y="1"/>
                  </a:moveTo>
                  <a:cubicBezTo>
                    <a:pt x="8887" y="1"/>
                    <a:pt x="8188" y="157"/>
                    <a:pt x="7548" y="466"/>
                  </a:cubicBezTo>
                  <a:cubicBezTo>
                    <a:pt x="6398" y="1022"/>
                    <a:pt x="5762" y="1725"/>
                    <a:pt x="5413" y="2363"/>
                  </a:cubicBezTo>
                  <a:cubicBezTo>
                    <a:pt x="4628" y="2422"/>
                    <a:pt x="3887" y="2658"/>
                    <a:pt x="3248" y="3056"/>
                  </a:cubicBezTo>
                  <a:cubicBezTo>
                    <a:pt x="3008" y="3176"/>
                    <a:pt x="2834" y="3285"/>
                    <a:pt x="2747" y="3345"/>
                  </a:cubicBezTo>
                  <a:cubicBezTo>
                    <a:pt x="2685" y="3387"/>
                    <a:pt x="2600" y="3447"/>
                    <a:pt x="2498" y="3531"/>
                  </a:cubicBezTo>
                  <a:cubicBezTo>
                    <a:pt x="2329" y="3669"/>
                    <a:pt x="2166" y="3824"/>
                    <a:pt x="2013" y="3992"/>
                  </a:cubicBezTo>
                  <a:cubicBezTo>
                    <a:pt x="1694" y="4346"/>
                    <a:pt x="1153" y="5085"/>
                    <a:pt x="1053" y="6117"/>
                  </a:cubicBezTo>
                  <a:cubicBezTo>
                    <a:pt x="1052" y="6120"/>
                    <a:pt x="1052" y="6125"/>
                    <a:pt x="1052" y="6128"/>
                  </a:cubicBezTo>
                  <a:cubicBezTo>
                    <a:pt x="938" y="6626"/>
                    <a:pt x="930" y="7094"/>
                    <a:pt x="992" y="7527"/>
                  </a:cubicBezTo>
                  <a:cubicBezTo>
                    <a:pt x="393" y="8212"/>
                    <a:pt x="57" y="9071"/>
                    <a:pt x="36" y="10002"/>
                  </a:cubicBezTo>
                  <a:cubicBezTo>
                    <a:pt x="1" y="11474"/>
                    <a:pt x="678" y="12525"/>
                    <a:pt x="1328" y="13189"/>
                  </a:cubicBezTo>
                  <a:cubicBezTo>
                    <a:pt x="1328" y="13256"/>
                    <a:pt x="1328" y="13327"/>
                    <a:pt x="1329" y="13402"/>
                  </a:cubicBezTo>
                  <a:cubicBezTo>
                    <a:pt x="1336" y="13898"/>
                    <a:pt x="1363" y="14386"/>
                    <a:pt x="1410" y="14849"/>
                  </a:cubicBezTo>
                  <a:cubicBezTo>
                    <a:pt x="1412" y="14879"/>
                    <a:pt x="1416" y="14906"/>
                    <a:pt x="1418" y="14934"/>
                  </a:cubicBezTo>
                  <a:cubicBezTo>
                    <a:pt x="988" y="15351"/>
                    <a:pt x="648" y="15893"/>
                    <a:pt x="435" y="16511"/>
                  </a:cubicBezTo>
                  <a:lnTo>
                    <a:pt x="424" y="16541"/>
                  </a:lnTo>
                  <a:lnTo>
                    <a:pt x="413" y="16573"/>
                  </a:lnTo>
                  <a:cubicBezTo>
                    <a:pt x="380" y="16677"/>
                    <a:pt x="350" y="16785"/>
                    <a:pt x="323" y="16893"/>
                  </a:cubicBezTo>
                  <a:lnTo>
                    <a:pt x="310" y="16952"/>
                  </a:lnTo>
                  <a:cubicBezTo>
                    <a:pt x="280" y="17078"/>
                    <a:pt x="257" y="17202"/>
                    <a:pt x="239" y="17325"/>
                  </a:cubicBezTo>
                  <a:lnTo>
                    <a:pt x="230" y="17388"/>
                  </a:lnTo>
                  <a:lnTo>
                    <a:pt x="229" y="17412"/>
                  </a:lnTo>
                  <a:cubicBezTo>
                    <a:pt x="215" y="17512"/>
                    <a:pt x="206" y="17615"/>
                    <a:pt x="202" y="17721"/>
                  </a:cubicBezTo>
                  <a:lnTo>
                    <a:pt x="198" y="17786"/>
                  </a:lnTo>
                  <a:cubicBezTo>
                    <a:pt x="188" y="18056"/>
                    <a:pt x="202" y="18328"/>
                    <a:pt x="242" y="18610"/>
                  </a:cubicBezTo>
                  <a:lnTo>
                    <a:pt x="253" y="18690"/>
                  </a:lnTo>
                  <a:cubicBezTo>
                    <a:pt x="273" y="18803"/>
                    <a:pt x="293" y="18911"/>
                    <a:pt x="319" y="19016"/>
                  </a:cubicBezTo>
                  <a:lnTo>
                    <a:pt x="339" y="19123"/>
                  </a:lnTo>
                  <a:lnTo>
                    <a:pt x="366" y="19200"/>
                  </a:lnTo>
                  <a:cubicBezTo>
                    <a:pt x="393" y="19298"/>
                    <a:pt x="426" y="19395"/>
                    <a:pt x="461" y="19494"/>
                  </a:cubicBezTo>
                  <a:cubicBezTo>
                    <a:pt x="473" y="19529"/>
                    <a:pt x="486" y="19564"/>
                    <a:pt x="500" y="19598"/>
                  </a:cubicBezTo>
                  <a:cubicBezTo>
                    <a:pt x="540" y="19704"/>
                    <a:pt x="586" y="19811"/>
                    <a:pt x="637" y="19923"/>
                  </a:cubicBezTo>
                  <a:cubicBezTo>
                    <a:pt x="651" y="19954"/>
                    <a:pt x="667" y="19982"/>
                    <a:pt x="678" y="20008"/>
                  </a:cubicBezTo>
                  <a:cubicBezTo>
                    <a:pt x="741" y="20133"/>
                    <a:pt x="813" y="20263"/>
                    <a:pt x="891" y="20390"/>
                  </a:cubicBezTo>
                  <a:cubicBezTo>
                    <a:pt x="910" y="20419"/>
                    <a:pt x="930" y="20449"/>
                    <a:pt x="950" y="20480"/>
                  </a:cubicBezTo>
                  <a:cubicBezTo>
                    <a:pt x="1015" y="20582"/>
                    <a:pt x="1087" y="20684"/>
                    <a:pt x="1162" y="20785"/>
                  </a:cubicBezTo>
                  <a:cubicBezTo>
                    <a:pt x="1184" y="20816"/>
                    <a:pt x="1204" y="20844"/>
                    <a:pt x="1223" y="20866"/>
                  </a:cubicBezTo>
                  <a:cubicBezTo>
                    <a:pt x="1316" y="20986"/>
                    <a:pt x="1416" y="21102"/>
                    <a:pt x="1526" y="21222"/>
                  </a:cubicBezTo>
                  <a:cubicBezTo>
                    <a:pt x="1545" y="21242"/>
                    <a:pt x="1565" y="21262"/>
                    <a:pt x="1588" y="21287"/>
                  </a:cubicBezTo>
                  <a:cubicBezTo>
                    <a:pt x="1676" y="21377"/>
                    <a:pt x="1769" y="21466"/>
                    <a:pt x="1876" y="21563"/>
                  </a:cubicBezTo>
                  <a:cubicBezTo>
                    <a:pt x="1903" y="21587"/>
                    <a:pt x="1930" y="21612"/>
                    <a:pt x="1958" y="21637"/>
                  </a:cubicBezTo>
                  <a:cubicBezTo>
                    <a:pt x="2084" y="21747"/>
                    <a:pt x="2206" y="21845"/>
                    <a:pt x="2337" y="21944"/>
                  </a:cubicBezTo>
                  <a:cubicBezTo>
                    <a:pt x="2360" y="21958"/>
                    <a:pt x="2382" y="21975"/>
                    <a:pt x="2405" y="21991"/>
                  </a:cubicBezTo>
                  <a:cubicBezTo>
                    <a:pt x="2511" y="22068"/>
                    <a:pt x="2624" y="22145"/>
                    <a:pt x="2765" y="22234"/>
                  </a:cubicBezTo>
                  <a:cubicBezTo>
                    <a:pt x="2798" y="22255"/>
                    <a:pt x="2832" y="22275"/>
                    <a:pt x="2862" y="22294"/>
                  </a:cubicBezTo>
                  <a:cubicBezTo>
                    <a:pt x="2913" y="22325"/>
                    <a:pt x="2962" y="22355"/>
                    <a:pt x="3009" y="22382"/>
                  </a:cubicBezTo>
                  <a:cubicBezTo>
                    <a:pt x="3253" y="23305"/>
                    <a:pt x="3683" y="24353"/>
                    <a:pt x="4501" y="25266"/>
                  </a:cubicBezTo>
                  <a:cubicBezTo>
                    <a:pt x="5132" y="25966"/>
                    <a:pt x="5823" y="26692"/>
                    <a:pt x="6773" y="27313"/>
                  </a:cubicBezTo>
                  <a:cubicBezTo>
                    <a:pt x="6519" y="27365"/>
                    <a:pt x="6274" y="27425"/>
                    <a:pt x="6036" y="27495"/>
                  </a:cubicBezTo>
                  <a:lnTo>
                    <a:pt x="5992" y="27508"/>
                  </a:lnTo>
                  <a:cubicBezTo>
                    <a:pt x="5896" y="27537"/>
                    <a:pt x="5801" y="27568"/>
                    <a:pt x="5700" y="27603"/>
                  </a:cubicBezTo>
                  <a:lnTo>
                    <a:pt x="5621" y="27631"/>
                  </a:lnTo>
                  <a:cubicBezTo>
                    <a:pt x="5537" y="27661"/>
                    <a:pt x="5453" y="27692"/>
                    <a:pt x="5372" y="27724"/>
                  </a:cubicBezTo>
                  <a:lnTo>
                    <a:pt x="5264" y="27770"/>
                  </a:lnTo>
                  <a:cubicBezTo>
                    <a:pt x="5189" y="27801"/>
                    <a:pt x="5115" y="27833"/>
                    <a:pt x="5038" y="27868"/>
                  </a:cubicBezTo>
                  <a:cubicBezTo>
                    <a:pt x="4999" y="27887"/>
                    <a:pt x="4958" y="27906"/>
                    <a:pt x="4918" y="27926"/>
                  </a:cubicBezTo>
                  <a:cubicBezTo>
                    <a:pt x="4846" y="27962"/>
                    <a:pt x="4776" y="27997"/>
                    <a:pt x="4711" y="28030"/>
                  </a:cubicBezTo>
                  <a:cubicBezTo>
                    <a:pt x="4667" y="28055"/>
                    <a:pt x="4622" y="28078"/>
                    <a:pt x="4574" y="28105"/>
                  </a:cubicBezTo>
                  <a:cubicBezTo>
                    <a:pt x="4508" y="28142"/>
                    <a:pt x="4440" y="28181"/>
                    <a:pt x="4373" y="28222"/>
                  </a:cubicBezTo>
                  <a:cubicBezTo>
                    <a:pt x="4330" y="28249"/>
                    <a:pt x="4285" y="28276"/>
                    <a:pt x="4238" y="28306"/>
                  </a:cubicBezTo>
                  <a:cubicBezTo>
                    <a:pt x="4172" y="28350"/>
                    <a:pt x="4107" y="28393"/>
                    <a:pt x="4030" y="28446"/>
                  </a:cubicBezTo>
                  <a:cubicBezTo>
                    <a:pt x="3987" y="28474"/>
                    <a:pt x="3945" y="28505"/>
                    <a:pt x="3911" y="28529"/>
                  </a:cubicBezTo>
                  <a:cubicBezTo>
                    <a:pt x="3845" y="28579"/>
                    <a:pt x="3779" y="28629"/>
                    <a:pt x="3717" y="28678"/>
                  </a:cubicBezTo>
                  <a:cubicBezTo>
                    <a:pt x="3678" y="28708"/>
                    <a:pt x="3639" y="28737"/>
                    <a:pt x="3605" y="28766"/>
                  </a:cubicBezTo>
                  <a:lnTo>
                    <a:pt x="3561" y="28805"/>
                  </a:lnTo>
                  <a:cubicBezTo>
                    <a:pt x="3508" y="28849"/>
                    <a:pt x="3455" y="28896"/>
                    <a:pt x="3399" y="28948"/>
                  </a:cubicBezTo>
                  <a:cubicBezTo>
                    <a:pt x="3375" y="28968"/>
                    <a:pt x="3281" y="29052"/>
                    <a:pt x="3281" y="29052"/>
                  </a:cubicBezTo>
                  <a:lnTo>
                    <a:pt x="3240" y="29095"/>
                  </a:lnTo>
                  <a:cubicBezTo>
                    <a:pt x="3191" y="29145"/>
                    <a:pt x="3140" y="29195"/>
                    <a:pt x="3089" y="29250"/>
                  </a:cubicBezTo>
                  <a:cubicBezTo>
                    <a:pt x="3052" y="29284"/>
                    <a:pt x="3018" y="29319"/>
                    <a:pt x="2994" y="29348"/>
                  </a:cubicBezTo>
                  <a:lnTo>
                    <a:pt x="2962" y="29385"/>
                  </a:lnTo>
                  <a:cubicBezTo>
                    <a:pt x="2867" y="29487"/>
                    <a:pt x="2781" y="29588"/>
                    <a:pt x="2700" y="29694"/>
                  </a:cubicBezTo>
                  <a:cubicBezTo>
                    <a:pt x="2202" y="30324"/>
                    <a:pt x="1761" y="31250"/>
                    <a:pt x="1342" y="32543"/>
                  </a:cubicBezTo>
                  <a:lnTo>
                    <a:pt x="1324" y="32594"/>
                  </a:lnTo>
                  <a:cubicBezTo>
                    <a:pt x="1275" y="32748"/>
                    <a:pt x="1226" y="32906"/>
                    <a:pt x="1177" y="33073"/>
                  </a:cubicBezTo>
                  <a:lnTo>
                    <a:pt x="1151" y="33159"/>
                  </a:lnTo>
                  <a:cubicBezTo>
                    <a:pt x="1104" y="33321"/>
                    <a:pt x="1057" y="33486"/>
                    <a:pt x="1014" y="33649"/>
                  </a:cubicBezTo>
                  <a:lnTo>
                    <a:pt x="992" y="33733"/>
                  </a:lnTo>
                  <a:cubicBezTo>
                    <a:pt x="945" y="33908"/>
                    <a:pt x="898" y="34086"/>
                    <a:pt x="852" y="34268"/>
                  </a:cubicBezTo>
                  <a:lnTo>
                    <a:pt x="451" y="35875"/>
                  </a:lnTo>
                  <a:lnTo>
                    <a:pt x="1924" y="36630"/>
                  </a:lnTo>
                  <a:cubicBezTo>
                    <a:pt x="2044" y="36694"/>
                    <a:pt x="2166" y="36752"/>
                    <a:pt x="2287" y="36808"/>
                  </a:cubicBezTo>
                  <a:cubicBezTo>
                    <a:pt x="2341" y="36833"/>
                    <a:pt x="2394" y="36856"/>
                    <a:pt x="2448" y="36879"/>
                  </a:cubicBezTo>
                  <a:lnTo>
                    <a:pt x="2583" y="36937"/>
                  </a:lnTo>
                  <a:cubicBezTo>
                    <a:pt x="2755" y="37011"/>
                    <a:pt x="2937" y="37081"/>
                    <a:pt x="3125" y="37148"/>
                  </a:cubicBezTo>
                  <a:lnTo>
                    <a:pt x="3225" y="37183"/>
                  </a:lnTo>
                  <a:cubicBezTo>
                    <a:pt x="3408" y="37248"/>
                    <a:pt x="3594" y="37309"/>
                    <a:pt x="3783" y="37364"/>
                  </a:cubicBezTo>
                  <a:lnTo>
                    <a:pt x="3808" y="37371"/>
                  </a:lnTo>
                  <a:cubicBezTo>
                    <a:pt x="3990" y="37425"/>
                    <a:pt x="4176" y="37473"/>
                    <a:pt x="4361" y="37521"/>
                  </a:cubicBezTo>
                  <a:lnTo>
                    <a:pt x="4433" y="37540"/>
                  </a:lnTo>
                  <a:cubicBezTo>
                    <a:pt x="4620" y="37585"/>
                    <a:pt x="4803" y="37626"/>
                    <a:pt x="4987" y="37665"/>
                  </a:cubicBezTo>
                  <a:lnTo>
                    <a:pt x="5042" y="37676"/>
                  </a:lnTo>
                  <a:lnTo>
                    <a:pt x="5457" y="35631"/>
                  </a:lnTo>
                  <a:lnTo>
                    <a:pt x="5062" y="37681"/>
                  </a:lnTo>
                  <a:cubicBezTo>
                    <a:pt x="5383" y="37747"/>
                    <a:pt x="5720" y="37807"/>
                    <a:pt x="6070" y="37861"/>
                  </a:cubicBezTo>
                  <a:lnTo>
                    <a:pt x="6225" y="37884"/>
                  </a:lnTo>
                  <a:cubicBezTo>
                    <a:pt x="6415" y="37910"/>
                    <a:pt x="6607" y="37937"/>
                    <a:pt x="6798" y="37962"/>
                  </a:cubicBezTo>
                  <a:lnTo>
                    <a:pt x="6928" y="37978"/>
                  </a:lnTo>
                  <a:lnTo>
                    <a:pt x="7194" y="38010"/>
                  </a:lnTo>
                  <a:cubicBezTo>
                    <a:pt x="7346" y="38028"/>
                    <a:pt x="7500" y="38045"/>
                    <a:pt x="7650" y="38062"/>
                  </a:cubicBezTo>
                  <a:cubicBezTo>
                    <a:pt x="7972" y="38095"/>
                    <a:pt x="8313" y="38125"/>
                    <a:pt x="8729" y="38157"/>
                  </a:cubicBezTo>
                  <a:lnTo>
                    <a:pt x="8934" y="38172"/>
                  </a:lnTo>
                  <a:cubicBezTo>
                    <a:pt x="9290" y="38198"/>
                    <a:pt x="9645" y="38219"/>
                    <a:pt x="10004" y="38236"/>
                  </a:cubicBezTo>
                  <a:lnTo>
                    <a:pt x="10091" y="38240"/>
                  </a:lnTo>
                  <a:cubicBezTo>
                    <a:pt x="10733" y="38271"/>
                    <a:pt x="11400" y="38287"/>
                    <a:pt x="12069" y="38294"/>
                  </a:cubicBezTo>
                  <a:cubicBezTo>
                    <a:pt x="12069" y="38294"/>
                    <a:pt x="12098" y="38294"/>
                    <a:pt x="12146" y="38294"/>
                  </a:cubicBezTo>
                  <a:cubicBezTo>
                    <a:pt x="12311" y="38294"/>
                    <a:pt x="12696" y="38293"/>
                    <a:pt x="12809" y="38286"/>
                  </a:cubicBezTo>
                  <a:cubicBezTo>
                    <a:pt x="13046" y="38286"/>
                    <a:pt x="13282" y="38283"/>
                    <a:pt x="13518" y="38281"/>
                  </a:cubicBezTo>
                  <a:cubicBezTo>
                    <a:pt x="13801" y="38280"/>
                    <a:pt x="14086" y="38275"/>
                    <a:pt x="14370" y="38268"/>
                  </a:cubicBezTo>
                  <a:lnTo>
                    <a:pt x="14873" y="38256"/>
                  </a:lnTo>
                  <a:lnTo>
                    <a:pt x="15534" y="38233"/>
                  </a:lnTo>
                  <a:cubicBezTo>
                    <a:pt x="15534" y="38233"/>
                    <a:pt x="16079" y="38207"/>
                    <a:pt x="16201" y="38201"/>
                  </a:cubicBezTo>
                  <a:lnTo>
                    <a:pt x="16396" y="38188"/>
                  </a:lnTo>
                  <a:cubicBezTo>
                    <a:pt x="16396" y="38188"/>
                    <a:pt x="16750" y="38165"/>
                    <a:pt x="16873" y="38157"/>
                  </a:cubicBezTo>
                  <a:cubicBezTo>
                    <a:pt x="16977" y="38148"/>
                    <a:pt x="17411" y="38114"/>
                    <a:pt x="17411" y="38114"/>
                  </a:cubicBezTo>
                  <a:cubicBezTo>
                    <a:pt x="17411" y="38114"/>
                    <a:pt x="17750" y="38085"/>
                    <a:pt x="17851" y="38074"/>
                  </a:cubicBezTo>
                  <a:cubicBezTo>
                    <a:pt x="17979" y="38063"/>
                    <a:pt x="18107" y="38047"/>
                    <a:pt x="18238" y="38033"/>
                  </a:cubicBezTo>
                  <a:cubicBezTo>
                    <a:pt x="18238" y="38033"/>
                    <a:pt x="18450" y="38010"/>
                    <a:pt x="18524" y="38002"/>
                  </a:cubicBezTo>
                  <a:cubicBezTo>
                    <a:pt x="18667" y="37985"/>
                    <a:pt x="18811" y="37964"/>
                    <a:pt x="18956" y="37946"/>
                  </a:cubicBezTo>
                  <a:lnTo>
                    <a:pt x="19197" y="37915"/>
                  </a:lnTo>
                  <a:lnTo>
                    <a:pt x="19503" y="37869"/>
                  </a:lnTo>
                  <a:cubicBezTo>
                    <a:pt x="19623" y="37850"/>
                    <a:pt x="19743" y="37831"/>
                    <a:pt x="19859" y="37813"/>
                  </a:cubicBezTo>
                  <a:lnTo>
                    <a:pt x="19996" y="37789"/>
                  </a:lnTo>
                  <a:cubicBezTo>
                    <a:pt x="20117" y="37768"/>
                    <a:pt x="20237" y="37747"/>
                    <a:pt x="20344" y="37727"/>
                  </a:cubicBezTo>
                  <a:lnTo>
                    <a:pt x="20538" y="37692"/>
                  </a:lnTo>
                  <a:cubicBezTo>
                    <a:pt x="20599" y="37680"/>
                    <a:pt x="20781" y="37642"/>
                    <a:pt x="20781" y="37642"/>
                  </a:cubicBezTo>
                  <a:cubicBezTo>
                    <a:pt x="20924" y="37614"/>
                    <a:pt x="21067" y="37584"/>
                    <a:pt x="21214" y="37552"/>
                  </a:cubicBezTo>
                  <a:cubicBezTo>
                    <a:pt x="21246" y="37545"/>
                    <a:pt x="21276" y="37538"/>
                    <a:pt x="21297" y="37533"/>
                  </a:cubicBezTo>
                  <a:cubicBezTo>
                    <a:pt x="21324" y="37526"/>
                    <a:pt x="21478" y="37490"/>
                    <a:pt x="21478" y="37490"/>
                  </a:cubicBezTo>
                  <a:cubicBezTo>
                    <a:pt x="21613" y="37459"/>
                    <a:pt x="21748" y="37425"/>
                    <a:pt x="21882" y="37391"/>
                  </a:cubicBezTo>
                  <a:cubicBezTo>
                    <a:pt x="21975" y="37368"/>
                    <a:pt x="22065" y="37344"/>
                    <a:pt x="22159" y="37318"/>
                  </a:cubicBezTo>
                  <a:cubicBezTo>
                    <a:pt x="22271" y="37289"/>
                    <a:pt x="22382" y="37258"/>
                    <a:pt x="22491" y="37227"/>
                  </a:cubicBezTo>
                  <a:cubicBezTo>
                    <a:pt x="22491" y="37227"/>
                    <a:pt x="22746" y="37150"/>
                    <a:pt x="22833" y="37125"/>
                  </a:cubicBezTo>
                  <a:cubicBezTo>
                    <a:pt x="22909" y="37101"/>
                    <a:pt x="22989" y="37078"/>
                    <a:pt x="23061" y="37054"/>
                  </a:cubicBezTo>
                  <a:cubicBezTo>
                    <a:pt x="23105" y="37039"/>
                    <a:pt x="23249" y="36992"/>
                    <a:pt x="23249" y="36992"/>
                  </a:cubicBezTo>
                  <a:cubicBezTo>
                    <a:pt x="23249" y="36992"/>
                    <a:pt x="23429" y="36932"/>
                    <a:pt x="23494" y="36911"/>
                  </a:cubicBezTo>
                  <a:lnTo>
                    <a:pt x="23641" y="36860"/>
                  </a:lnTo>
                  <a:cubicBezTo>
                    <a:pt x="23719" y="36831"/>
                    <a:pt x="23798" y="36803"/>
                    <a:pt x="23878" y="36772"/>
                  </a:cubicBezTo>
                  <a:lnTo>
                    <a:pt x="23994" y="36729"/>
                  </a:lnTo>
                  <a:cubicBezTo>
                    <a:pt x="24049" y="36709"/>
                    <a:pt x="24102" y="36688"/>
                    <a:pt x="24161" y="36667"/>
                  </a:cubicBezTo>
                  <a:lnTo>
                    <a:pt x="24222" y="36642"/>
                  </a:lnTo>
                  <a:cubicBezTo>
                    <a:pt x="24358" y="36588"/>
                    <a:pt x="24493" y="36535"/>
                    <a:pt x="24627" y="36478"/>
                  </a:cubicBezTo>
                  <a:lnTo>
                    <a:pt x="24682" y="36464"/>
                  </a:lnTo>
                  <a:lnTo>
                    <a:pt x="26416" y="35608"/>
                  </a:lnTo>
                  <a:lnTo>
                    <a:pt x="25991" y="33965"/>
                  </a:lnTo>
                  <a:cubicBezTo>
                    <a:pt x="25947" y="33796"/>
                    <a:pt x="25903" y="33633"/>
                    <a:pt x="25862" y="33490"/>
                  </a:cubicBezTo>
                  <a:lnTo>
                    <a:pt x="25837" y="33399"/>
                  </a:lnTo>
                  <a:cubicBezTo>
                    <a:pt x="25803" y="33277"/>
                    <a:pt x="25768" y="33155"/>
                    <a:pt x="25734" y="33041"/>
                  </a:cubicBezTo>
                  <a:lnTo>
                    <a:pt x="25644" y="32741"/>
                  </a:lnTo>
                  <a:cubicBezTo>
                    <a:pt x="25517" y="32336"/>
                    <a:pt x="25388" y="31960"/>
                    <a:pt x="25255" y="31623"/>
                  </a:cubicBezTo>
                  <a:cubicBezTo>
                    <a:pt x="24936" y="30796"/>
                    <a:pt x="24594" y="30160"/>
                    <a:pt x="24218" y="29683"/>
                  </a:cubicBezTo>
                  <a:cubicBezTo>
                    <a:pt x="24130" y="29572"/>
                    <a:pt x="24039" y="29464"/>
                    <a:pt x="23933" y="29350"/>
                  </a:cubicBezTo>
                  <a:lnTo>
                    <a:pt x="23894" y="29308"/>
                  </a:lnTo>
                  <a:cubicBezTo>
                    <a:pt x="23866" y="29277"/>
                    <a:pt x="23838" y="29248"/>
                    <a:pt x="23816" y="29227"/>
                  </a:cubicBezTo>
                  <a:cubicBezTo>
                    <a:pt x="23757" y="29164"/>
                    <a:pt x="23696" y="29103"/>
                    <a:pt x="23643" y="29054"/>
                  </a:cubicBezTo>
                  <a:cubicBezTo>
                    <a:pt x="23614" y="29026"/>
                    <a:pt x="23583" y="28999"/>
                    <a:pt x="23549" y="28967"/>
                  </a:cubicBezTo>
                  <a:lnTo>
                    <a:pt x="23468" y="28896"/>
                  </a:lnTo>
                  <a:cubicBezTo>
                    <a:pt x="23419" y="28853"/>
                    <a:pt x="23368" y="28811"/>
                    <a:pt x="23320" y="28771"/>
                  </a:cubicBezTo>
                  <a:cubicBezTo>
                    <a:pt x="23285" y="28743"/>
                    <a:pt x="23123" y="28614"/>
                    <a:pt x="23123" y="28614"/>
                  </a:cubicBezTo>
                  <a:cubicBezTo>
                    <a:pt x="23084" y="28586"/>
                    <a:pt x="23047" y="28559"/>
                    <a:pt x="23008" y="28532"/>
                  </a:cubicBezTo>
                  <a:cubicBezTo>
                    <a:pt x="23008" y="28532"/>
                    <a:pt x="22899" y="28454"/>
                    <a:pt x="22872" y="28435"/>
                  </a:cubicBezTo>
                  <a:cubicBezTo>
                    <a:pt x="22829" y="28407"/>
                    <a:pt x="22788" y="28378"/>
                    <a:pt x="22753" y="28357"/>
                  </a:cubicBezTo>
                  <a:cubicBezTo>
                    <a:pt x="22727" y="28341"/>
                    <a:pt x="22683" y="28312"/>
                    <a:pt x="22683" y="28312"/>
                  </a:cubicBezTo>
                  <a:cubicBezTo>
                    <a:pt x="22683" y="28312"/>
                    <a:pt x="22564" y="28238"/>
                    <a:pt x="22530" y="28218"/>
                  </a:cubicBezTo>
                  <a:cubicBezTo>
                    <a:pt x="22476" y="28185"/>
                    <a:pt x="22421" y="28154"/>
                    <a:pt x="22366" y="28123"/>
                  </a:cubicBezTo>
                  <a:lnTo>
                    <a:pt x="22193" y="28030"/>
                  </a:lnTo>
                  <a:cubicBezTo>
                    <a:pt x="22078" y="27972"/>
                    <a:pt x="21962" y="27916"/>
                    <a:pt x="21833" y="27858"/>
                  </a:cubicBezTo>
                  <a:lnTo>
                    <a:pt x="21788" y="27839"/>
                  </a:lnTo>
                  <a:cubicBezTo>
                    <a:pt x="21694" y="27797"/>
                    <a:pt x="21598" y="27758"/>
                    <a:pt x="21500" y="27719"/>
                  </a:cubicBezTo>
                  <a:lnTo>
                    <a:pt x="21408" y="27684"/>
                  </a:lnTo>
                  <a:cubicBezTo>
                    <a:pt x="21327" y="27653"/>
                    <a:pt x="21243" y="27623"/>
                    <a:pt x="21154" y="27592"/>
                  </a:cubicBezTo>
                  <a:lnTo>
                    <a:pt x="21055" y="27561"/>
                  </a:lnTo>
                  <a:cubicBezTo>
                    <a:pt x="20972" y="27535"/>
                    <a:pt x="20891" y="27510"/>
                    <a:pt x="20817" y="27488"/>
                  </a:cubicBezTo>
                  <a:lnTo>
                    <a:pt x="20715" y="27457"/>
                  </a:lnTo>
                  <a:cubicBezTo>
                    <a:pt x="20630" y="27434"/>
                    <a:pt x="20546" y="27412"/>
                    <a:pt x="20460" y="27390"/>
                  </a:cubicBezTo>
                  <a:lnTo>
                    <a:pt x="20384" y="27372"/>
                  </a:lnTo>
                  <a:cubicBezTo>
                    <a:pt x="20282" y="27346"/>
                    <a:pt x="20178" y="27322"/>
                    <a:pt x="20093" y="27306"/>
                  </a:cubicBezTo>
                  <a:lnTo>
                    <a:pt x="20060" y="27299"/>
                  </a:lnTo>
                  <a:cubicBezTo>
                    <a:pt x="19846" y="27255"/>
                    <a:pt x="19621" y="27217"/>
                    <a:pt x="19407" y="27187"/>
                  </a:cubicBezTo>
                  <a:cubicBezTo>
                    <a:pt x="19407" y="27187"/>
                    <a:pt x="19345" y="27179"/>
                    <a:pt x="19332" y="27178"/>
                  </a:cubicBezTo>
                  <a:cubicBezTo>
                    <a:pt x="20216" y="26652"/>
                    <a:pt x="21301" y="25848"/>
                    <a:pt x="21991" y="24588"/>
                  </a:cubicBezTo>
                  <a:cubicBezTo>
                    <a:pt x="22083" y="24422"/>
                    <a:pt x="22170" y="24245"/>
                    <a:pt x="22258" y="24044"/>
                  </a:cubicBezTo>
                  <a:cubicBezTo>
                    <a:pt x="22278" y="24002"/>
                    <a:pt x="22294" y="23960"/>
                    <a:pt x="22313" y="23916"/>
                  </a:cubicBezTo>
                  <a:lnTo>
                    <a:pt x="22323" y="23889"/>
                  </a:lnTo>
                  <a:cubicBezTo>
                    <a:pt x="22381" y="23754"/>
                    <a:pt x="22433" y="23616"/>
                    <a:pt x="22482" y="23481"/>
                  </a:cubicBezTo>
                  <a:cubicBezTo>
                    <a:pt x="22498" y="23436"/>
                    <a:pt x="22516" y="23388"/>
                    <a:pt x="22529" y="23348"/>
                  </a:cubicBezTo>
                  <a:cubicBezTo>
                    <a:pt x="22638" y="23021"/>
                    <a:pt x="22737" y="22675"/>
                    <a:pt x="22827" y="22290"/>
                  </a:cubicBezTo>
                  <a:cubicBezTo>
                    <a:pt x="22827" y="22288"/>
                    <a:pt x="22829" y="22286"/>
                    <a:pt x="22829" y="22282"/>
                  </a:cubicBezTo>
                  <a:cubicBezTo>
                    <a:pt x="22851" y="22269"/>
                    <a:pt x="22873" y="22255"/>
                    <a:pt x="22892" y="22243"/>
                  </a:cubicBezTo>
                  <a:cubicBezTo>
                    <a:pt x="23016" y="22165"/>
                    <a:pt x="23135" y="22085"/>
                    <a:pt x="23239" y="22010"/>
                  </a:cubicBezTo>
                  <a:cubicBezTo>
                    <a:pt x="23264" y="21992"/>
                    <a:pt x="23290" y="21973"/>
                    <a:pt x="23310" y="21958"/>
                  </a:cubicBezTo>
                  <a:cubicBezTo>
                    <a:pt x="23436" y="21864"/>
                    <a:pt x="23560" y="21764"/>
                    <a:pt x="23681" y="21660"/>
                  </a:cubicBezTo>
                  <a:cubicBezTo>
                    <a:pt x="23709" y="21635"/>
                    <a:pt x="23738" y="21609"/>
                    <a:pt x="23776" y="21575"/>
                  </a:cubicBezTo>
                  <a:cubicBezTo>
                    <a:pt x="23873" y="21486"/>
                    <a:pt x="23967" y="21397"/>
                    <a:pt x="24048" y="21312"/>
                  </a:cubicBezTo>
                  <a:cubicBezTo>
                    <a:pt x="24075" y="21288"/>
                    <a:pt x="24101" y="21261"/>
                    <a:pt x="24122" y="21237"/>
                  </a:cubicBezTo>
                  <a:cubicBezTo>
                    <a:pt x="24225" y="21127"/>
                    <a:pt x="24325" y="21013"/>
                    <a:pt x="24419" y="20891"/>
                  </a:cubicBezTo>
                  <a:cubicBezTo>
                    <a:pt x="24441" y="20863"/>
                    <a:pt x="24461" y="20836"/>
                    <a:pt x="24480" y="20810"/>
                  </a:cubicBezTo>
                  <a:cubicBezTo>
                    <a:pt x="24555" y="20709"/>
                    <a:pt x="24627" y="20608"/>
                    <a:pt x="24696" y="20502"/>
                  </a:cubicBezTo>
                  <a:cubicBezTo>
                    <a:pt x="24713" y="20476"/>
                    <a:pt x="24729" y="20452"/>
                    <a:pt x="24750" y="20419"/>
                  </a:cubicBezTo>
                  <a:cubicBezTo>
                    <a:pt x="24829" y="20290"/>
                    <a:pt x="24902" y="20159"/>
                    <a:pt x="24960" y="20041"/>
                  </a:cubicBezTo>
                  <a:cubicBezTo>
                    <a:pt x="24976" y="20013"/>
                    <a:pt x="24990" y="19982"/>
                    <a:pt x="25003" y="19954"/>
                  </a:cubicBezTo>
                  <a:cubicBezTo>
                    <a:pt x="25052" y="19847"/>
                    <a:pt x="25100" y="19738"/>
                    <a:pt x="25149" y="19610"/>
                  </a:cubicBezTo>
                  <a:cubicBezTo>
                    <a:pt x="25161" y="19579"/>
                    <a:pt x="25173" y="19549"/>
                    <a:pt x="25179" y="19536"/>
                  </a:cubicBezTo>
                  <a:cubicBezTo>
                    <a:pt x="25226" y="19406"/>
                    <a:pt x="25266" y="19278"/>
                    <a:pt x="25300" y="19152"/>
                  </a:cubicBezTo>
                  <a:lnTo>
                    <a:pt x="25335" y="19028"/>
                  </a:lnTo>
                  <a:lnTo>
                    <a:pt x="25342" y="18978"/>
                  </a:lnTo>
                  <a:cubicBezTo>
                    <a:pt x="25361" y="18896"/>
                    <a:pt x="25377" y="18810"/>
                    <a:pt x="25392" y="18719"/>
                  </a:cubicBezTo>
                  <a:cubicBezTo>
                    <a:pt x="25397" y="18688"/>
                    <a:pt x="25401" y="18660"/>
                    <a:pt x="25405" y="18630"/>
                  </a:cubicBezTo>
                  <a:cubicBezTo>
                    <a:pt x="25444" y="18361"/>
                    <a:pt x="25459" y="18087"/>
                    <a:pt x="25450" y="17812"/>
                  </a:cubicBezTo>
                  <a:lnTo>
                    <a:pt x="25446" y="17754"/>
                  </a:lnTo>
                  <a:cubicBezTo>
                    <a:pt x="25439" y="17642"/>
                    <a:pt x="25431" y="17538"/>
                    <a:pt x="25419" y="17437"/>
                  </a:cubicBezTo>
                  <a:lnTo>
                    <a:pt x="25416" y="17396"/>
                  </a:lnTo>
                  <a:lnTo>
                    <a:pt x="25405" y="17330"/>
                  </a:lnTo>
                  <a:cubicBezTo>
                    <a:pt x="25388" y="17209"/>
                    <a:pt x="25365" y="17086"/>
                    <a:pt x="25336" y="16966"/>
                  </a:cubicBezTo>
                  <a:lnTo>
                    <a:pt x="25327" y="16925"/>
                  </a:lnTo>
                  <a:cubicBezTo>
                    <a:pt x="25300" y="16813"/>
                    <a:pt x="25269" y="16703"/>
                    <a:pt x="25234" y="16596"/>
                  </a:cubicBezTo>
                  <a:lnTo>
                    <a:pt x="25222" y="16561"/>
                  </a:lnTo>
                  <a:cubicBezTo>
                    <a:pt x="25180" y="16436"/>
                    <a:pt x="25133" y="16313"/>
                    <a:pt x="25080" y="16195"/>
                  </a:cubicBezTo>
                  <a:cubicBezTo>
                    <a:pt x="24902" y="15788"/>
                    <a:pt x="24667" y="15424"/>
                    <a:pt x="24389" y="15118"/>
                  </a:cubicBezTo>
                  <a:cubicBezTo>
                    <a:pt x="24416" y="14902"/>
                    <a:pt x="24441" y="14672"/>
                    <a:pt x="24461" y="14439"/>
                  </a:cubicBezTo>
                  <a:cubicBezTo>
                    <a:pt x="24844" y="14233"/>
                    <a:pt x="25223" y="13949"/>
                    <a:pt x="25539" y="13562"/>
                  </a:cubicBezTo>
                  <a:cubicBezTo>
                    <a:pt x="26072" y="12911"/>
                    <a:pt x="26314" y="12081"/>
                    <a:pt x="26224" y="11227"/>
                  </a:cubicBezTo>
                  <a:cubicBezTo>
                    <a:pt x="26217" y="11157"/>
                    <a:pt x="26206" y="11085"/>
                    <a:pt x="26197" y="11015"/>
                  </a:cubicBezTo>
                  <a:cubicBezTo>
                    <a:pt x="26179" y="10729"/>
                    <a:pt x="26112" y="10432"/>
                    <a:pt x="25992" y="10128"/>
                  </a:cubicBezTo>
                  <a:cubicBezTo>
                    <a:pt x="26184" y="9592"/>
                    <a:pt x="26281" y="8922"/>
                    <a:pt x="26188" y="8097"/>
                  </a:cubicBezTo>
                  <a:cubicBezTo>
                    <a:pt x="26167" y="7919"/>
                    <a:pt x="26132" y="7741"/>
                    <a:pt x="26085" y="7569"/>
                  </a:cubicBezTo>
                  <a:cubicBezTo>
                    <a:pt x="26070" y="7508"/>
                    <a:pt x="26055" y="7448"/>
                    <a:pt x="26032" y="7382"/>
                  </a:cubicBezTo>
                  <a:cubicBezTo>
                    <a:pt x="25992" y="7260"/>
                    <a:pt x="25943" y="7134"/>
                    <a:pt x="25893" y="7022"/>
                  </a:cubicBezTo>
                  <a:cubicBezTo>
                    <a:pt x="25849" y="6922"/>
                    <a:pt x="25799" y="6823"/>
                    <a:pt x="25742" y="6725"/>
                  </a:cubicBezTo>
                  <a:cubicBezTo>
                    <a:pt x="25087" y="5565"/>
                    <a:pt x="23807" y="4848"/>
                    <a:pt x="22289" y="4779"/>
                  </a:cubicBezTo>
                  <a:cubicBezTo>
                    <a:pt x="22193" y="4637"/>
                    <a:pt x="22084" y="4506"/>
                    <a:pt x="21965" y="4386"/>
                  </a:cubicBezTo>
                  <a:cubicBezTo>
                    <a:pt x="21578" y="3990"/>
                    <a:pt x="21065" y="3720"/>
                    <a:pt x="20524" y="3620"/>
                  </a:cubicBezTo>
                  <a:cubicBezTo>
                    <a:pt x="20356" y="3589"/>
                    <a:pt x="20183" y="3573"/>
                    <a:pt x="20012" y="3573"/>
                  </a:cubicBezTo>
                  <a:cubicBezTo>
                    <a:pt x="19911" y="3573"/>
                    <a:pt x="19809" y="3578"/>
                    <a:pt x="19704" y="3590"/>
                  </a:cubicBezTo>
                  <a:cubicBezTo>
                    <a:pt x="19467" y="2931"/>
                    <a:pt x="18970" y="2477"/>
                    <a:pt x="18771" y="2314"/>
                  </a:cubicBezTo>
                  <a:cubicBezTo>
                    <a:pt x="18219" y="1862"/>
                    <a:pt x="17473" y="1556"/>
                    <a:pt x="16713" y="1468"/>
                  </a:cubicBezTo>
                  <a:cubicBezTo>
                    <a:pt x="16519" y="1439"/>
                    <a:pt x="16317" y="1421"/>
                    <a:pt x="16115" y="1421"/>
                  </a:cubicBezTo>
                  <a:cubicBezTo>
                    <a:pt x="15427" y="1421"/>
                    <a:pt x="14860" y="1601"/>
                    <a:pt x="14504" y="1750"/>
                  </a:cubicBezTo>
                  <a:cubicBezTo>
                    <a:pt x="14455" y="1770"/>
                    <a:pt x="14408" y="1791"/>
                    <a:pt x="14362" y="1812"/>
                  </a:cubicBezTo>
                  <a:cubicBezTo>
                    <a:pt x="13068" y="887"/>
                    <a:pt x="11375" y="1"/>
                    <a:pt x="9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60"/>
            <p:cNvSpPr/>
            <p:nvPr/>
          </p:nvSpPr>
          <p:spPr>
            <a:xfrm>
              <a:off x="4827050" y="3609125"/>
              <a:ext cx="527225" cy="265250"/>
            </a:xfrm>
            <a:custGeom>
              <a:avLst/>
              <a:gdLst/>
              <a:ahLst/>
              <a:cxnLst/>
              <a:rect l="l" t="t" r="r" b="b"/>
              <a:pathLst>
                <a:path w="21089" h="10610" extrusionOk="0">
                  <a:moveTo>
                    <a:pt x="10541" y="0"/>
                  </a:moveTo>
                  <a:lnTo>
                    <a:pt x="10541" y="15"/>
                  </a:lnTo>
                  <a:cubicBezTo>
                    <a:pt x="10134" y="95"/>
                    <a:pt x="8249" y="467"/>
                    <a:pt x="8092" y="606"/>
                  </a:cubicBezTo>
                  <a:cubicBezTo>
                    <a:pt x="8092" y="606"/>
                    <a:pt x="8277" y="2979"/>
                    <a:pt x="7841" y="3440"/>
                  </a:cubicBezTo>
                  <a:cubicBezTo>
                    <a:pt x="7404" y="3903"/>
                    <a:pt x="3469" y="2841"/>
                    <a:pt x="1464" y="5388"/>
                  </a:cubicBezTo>
                  <a:cubicBezTo>
                    <a:pt x="929" y="6070"/>
                    <a:pt x="430" y="7471"/>
                    <a:pt x="1" y="9179"/>
                  </a:cubicBezTo>
                  <a:cubicBezTo>
                    <a:pt x="1502" y="9947"/>
                    <a:pt x="3330" y="10207"/>
                    <a:pt x="4997" y="10385"/>
                  </a:cubicBezTo>
                  <a:cubicBezTo>
                    <a:pt x="6599" y="10555"/>
                    <a:pt x="8210" y="10609"/>
                    <a:pt x="9820" y="10609"/>
                  </a:cubicBezTo>
                  <a:cubicBezTo>
                    <a:pt x="10087" y="10609"/>
                    <a:pt x="10354" y="10608"/>
                    <a:pt x="10621" y="10605"/>
                  </a:cubicBezTo>
                  <a:cubicBezTo>
                    <a:pt x="14190" y="10571"/>
                    <a:pt x="17891" y="10295"/>
                    <a:pt x="21088" y="8898"/>
                  </a:cubicBezTo>
                  <a:cubicBezTo>
                    <a:pt x="20677" y="7317"/>
                    <a:pt x="20202" y="6030"/>
                    <a:pt x="19696" y="5387"/>
                  </a:cubicBezTo>
                  <a:cubicBezTo>
                    <a:pt x="17692" y="2840"/>
                    <a:pt x="13291" y="3844"/>
                    <a:pt x="12855" y="3381"/>
                  </a:cubicBezTo>
                  <a:cubicBezTo>
                    <a:pt x="12418" y="2920"/>
                    <a:pt x="12563" y="490"/>
                    <a:pt x="12563" y="490"/>
                  </a:cubicBezTo>
                  <a:cubicBezTo>
                    <a:pt x="12408" y="351"/>
                    <a:pt x="11028" y="95"/>
                    <a:pt x="10621" y="15"/>
                  </a:cubicBezTo>
                  <a:lnTo>
                    <a:pt x="10621" y="0"/>
                  </a:lnTo>
                  <a:cubicBezTo>
                    <a:pt x="10621" y="0"/>
                    <a:pt x="10604" y="4"/>
                    <a:pt x="10581" y="9"/>
                  </a:cubicBezTo>
                  <a:cubicBezTo>
                    <a:pt x="10557" y="4"/>
                    <a:pt x="10541" y="0"/>
                    <a:pt x="10541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0"/>
            <p:cNvSpPr/>
            <p:nvPr/>
          </p:nvSpPr>
          <p:spPr>
            <a:xfrm>
              <a:off x="5112600" y="3756275"/>
              <a:ext cx="750" cy="1475"/>
            </a:xfrm>
            <a:custGeom>
              <a:avLst/>
              <a:gdLst/>
              <a:ahLst/>
              <a:cxnLst/>
              <a:rect l="l" t="t" r="r" b="b"/>
              <a:pathLst>
                <a:path w="30" h="59" extrusionOk="0">
                  <a:moveTo>
                    <a:pt x="29" y="0"/>
                  </a:moveTo>
                  <a:cubicBezTo>
                    <a:pt x="9" y="37"/>
                    <a:pt x="1" y="58"/>
                    <a:pt x="1" y="58"/>
                  </a:cubicBezTo>
                  <a:cubicBezTo>
                    <a:pt x="1" y="58"/>
                    <a:pt x="12" y="37"/>
                    <a:pt x="29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60"/>
            <p:cNvSpPr/>
            <p:nvPr/>
          </p:nvSpPr>
          <p:spPr>
            <a:xfrm>
              <a:off x="5011625" y="3609150"/>
              <a:ext cx="181500" cy="118025"/>
            </a:xfrm>
            <a:custGeom>
              <a:avLst/>
              <a:gdLst/>
              <a:ahLst/>
              <a:cxnLst/>
              <a:rect l="l" t="t" r="r" b="b"/>
              <a:pathLst>
                <a:path w="7260" h="4721" extrusionOk="0">
                  <a:moveTo>
                    <a:pt x="3156" y="1"/>
                  </a:moveTo>
                  <a:lnTo>
                    <a:pt x="3156" y="17"/>
                  </a:lnTo>
                  <a:cubicBezTo>
                    <a:pt x="2749" y="95"/>
                    <a:pt x="864" y="469"/>
                    <a:pt x="708" y="606"/>
                  </a:cubicBezTo>
                  <a:cubicBezTo>
                    <a:pt x="708" y="606"/>
                    <a:pt x="893" y="2979"/>
                    <a:pt x="455" y="3441"/>
                  </a:cubicBezTo>
                  <a:cubicBezTo>
                    <a:pt x="387" y="3515"/>
                    <a:pt x="226" y="3549"/>
                    <a:pt x="1" y="3568"/>
                  </a:cubicBezTo>
                  <a:cubicBezTo>
                    <a:pt x="164" y="4064"/>
                    <a:pt x="372" y="4428"/>
                    <a:pt x="629" y="4477"/>
                  </a:cubicBezTo>
                  <a:cubicBezTo>
                    <a:pt x="629" y="4477"/>
                    <a:pt x="1568" y="3607"/>
                    <a:pt x="1533" y="2353"/>
                  </a:cubicBezTo>
                  <a:cubicBezTo>
                    <a:pt x="1533" y="2353"/>
                    <a:pt x="1533" y="2353"/>
                    <a:pt x="1533" y="2353"/>
                  </a:cubicBezTo>
                  <a:cubicBezTo>
                    <a:pt x="1539" y="2353"/>
                    <a:pt x="2139" y="2903"/>
                    <a:pt x="2904" y="2903"/>
                  </a:cubicBezTo>
                  <a:cubicBezTo>
                    <a:pt x="3079" y="2903"/>
                    <a:pt x="3263" y="2875"/>
                    <a:pt x="3450" y="2804"/>
                  </a:cubicBezTo>
                  <a:cubicBezTo>
                    <a:pt x="4459" y="2421"/>
                    <a:pt x="4600" y="2283"/>
                    <a:pt x="4600" y="2283"/>
                  </a:cubicBezTo>
                  <a:cubicBezTo>
                    <a:pt x="4600" y="2283"/>
                    <a:pt x="4660" y="4721"/>
                    <a:pt x="6065" y="4721"/>
                  </a:cubicBezTo>
                  <a:cubicBezTo>
                    <a:pt x="6161" y="4721"/>
                    <a:pt x="6264" y="4709"/>
                    <a:pt x="6374" y="4685"/>
                  </a:cubicBezTo>
                  <a:cubicBezTo>
                    <a:pt x="6828" y="4581"/>
                    <a:pt x="7102" y="4140"/>
                    <a:pt x="7260" y="3547"/>
                  </a:cubicBezTo>
                  <a:cubicBezTo>
                    <a:pt x="6336" y="3524"/>
                    <a:pt x="5633" y="3553"/>
                    <a:pt x="5471" y="3383"/>
                  </a:cubicBezTo>
                  <a:cubicBezTo>
                    <a:pt x="5034" y="2920"/>
                    <a:pt x="5177" y="490"/>
                    <a:pt x="5177" y="490"/>
                  </a:cubicBezTo>
                  <a:cubicBezTo>
                    <a:pt x="5022" y="352"/>
                    <a:pt x="3643" y="95"/>
                    <a:pt x="3237" y="17"/>
                  </a:cubicBezTo>
                  <a:lnTo>
                    <a:pt x="3237" y="1"/>
                  </a:lnTo>
                  <a:cubicBezTo>
                    <a:pt x="3237" y="1"/>
                    <a:pt x="3220" y="5"/>
                    <a:pt x="3197" y="10"/>
                  </a:cubicBezTo>
                  <a:cubicBezTo>
                    <a:pt x="3172" y="5"/>
                    <a:pt x="3156" y="1"/>
                    <a:pt x="315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60"/>
            <p:cNvSpPr/>
            <p:nvPr/>
          </p:nvSpPr>
          <p:spPr>
            <a:xfrm>
              <a:off x="4790725" y="3371075"/>
              <a:ext cx="130650" cy="121650"/>
            </a:xfrm>
            <a:custGeom>
              <a:avLst/>
              <a:gdLst/>
              <a:ahLst/>
              <a:cxnLst/>
              <a:rect l="l" t="t" r="r" b="b"/>
              <a:pathLst>
                <a:path w="5226" h="4866" extrusionOk="0">
                  <a:moveTo>
                    <a:pt x="2317" y="0"/>
                  </a:moveTo>
                  <a:cubicBezTo>
                    <a:pt x="2145" y="0"/>
                    <a:pt x="1952" y="37"/>
                    <a:pt x="1746" y="139"/>
                  </a:cubicBezTo>
                  <a:cubicBezTo>
                    <a:pt x="768" y="619"/>
                    <a:pt x="1" y="3128"/>
                    <a:pt x="2857" y="4623"/>
                  </a:cubicBezTo>
                  <a:cubicBezTo>
                    <a:pt x="3179" y="4791"/>
                    <a:pt x="3436" y="4866"/>
                    <a:pt x="3639" y="4866"/>
                  </a:cubicBezTo>
                  <a:cubicBezTo>
                    <a:pt x="5226" y="4866"/>
                    <a:pt x="3450" y="285"/>
                    <a:pt x="3115" y="285"/>
                  </a:cubicBezTo>
                  <a:cubicBezTo>
                    <a:pt x="3113" y="285"/>
                    <a:pt x="3112" y="286"/>
                    <a:pt x="3110" y="286"/>
                  </a:cubicBezTo>
                  <a:cubicBezTo>
                    <a:pt x="3110" y="286"/>
                    <a:pt x="2793" y="0"/>
                    <a:pt x="231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60"/>
            <p:cNvSpPr/>
            <p:nvPr/>
          </p:nvSpPr>
          <p:spPr>
            <a:xfrm>
              <a:off x="4790725" y="3364975"/>
              <a:ext cx="142850" cy="159025"/>
            </a:xfrm>
            <a:custGeom>
              <a:avLst/>
              <a:gdLst/>
              <a:ahLst/>
              <a:cxnLst/>
              <a:rect l="l" t="t" r="r" b="b"/>
              <a:pathLst>
                <a:path w="5714" h="6361" extrusionOk="0">
                  <a:moveTo>
                    <a:pt x="3110" y="530"/>
                  </a:moveTo>
                  <a:cubicBezTo>
                    <a:pt x="3110" y="530"/>
                    <a:pt x="2522" y="1"/>
                    <a:pt x="1746" y="383"/>
                  </a:cubicBezTo>
                  <a:cubicBezTo>
                    <a:pt x="768" y="863"/>
                    <a:pt x="1" y="3372"/>
                    <a:pt x="2857" y="4867"/>
                  </a:cubicBezTo>
                  <a:cubicBezTo>
                    <a:pt x="5714" y="6360"/>
                    <a:pt x="3476" y="484"/>
                    <a:pt x="3110" y="53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0"/>
            <p:cNvSpPr/>
            <p:nvPr/>
          </p:nvSpPr>
          <p:spPr>
            <a:xfrm>
              <a:off x="4821750" y="3393375"/>
              <a:ext cx="51500" cy="85800"/>
            </a:xfrm>
            <a:custGeom>
              <a:avLst/>
              <a:gdLst/>
              <a:ahLst/>
              <a:cxnLst/>
              <a:rect l="l" t="t" r="r" b="b"/>
              <a:pathLst>
                <a:path w="2060" h="3432" extrusionOk="0">
                  <a:moveTo>
                    <a:pt x="1" y="902"/>
                  </a:moveTo>
                  <a:cubicBezTo>
                    <a:pt x="1" y="902"/>
                    <a:pt x="594" y="1"/>
                    <a:pt x="1326" y="598"/>
                  </a:cubicBezTo>
                  <a:cubicBezTo>
                    <a:pt x="2060" y="1197"/>
                    <a:pt x="1903" y="1781"/>
                    <a:pt x="1903" y="1781"/>
                  </a:cubicBezTo>
                  <a:cubicBezTo>
                    <a:pt x="1903" y="1781"/>
                    <a:pt x="1351" y="1718"/>
                    <a:pt x="1465" y="2136"/>
                  </a:cubicBezTo>
                  <a:cubicBezTo>
                    <a:pt x="1578" y="2554"/>
                    <a:pt x="1970" y="2867"/>
                    <a:pt x="1970" y="2867"/>
                  </a:cubicBezTo>
                  <a:cubicBezTo>
                    <a:pt x="1970" y="2867"/>
                    <a:pt x="426" y="3431"/>
                    <a:pt x="1" y="90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0"/>
            <p:cNvSpPr/>
            <p:nvPr/>
          </p:nvSpPr>
          <p:spPr>
            <a:xfrm>
              <a:off x="4806175" y="3372175"/>
              <a:ext cx="127400" cy="151825"/>
            </a:xfrm>
            <a:custGeom>
              <a:avLst/>
              <a:gdLst/>
              <a:ahLst/>
              <a:cxnLst/>
              <a:rect l="l" t="t" r="r" b="b"/>
              <a:pathLst>
                <a:path w="5096" h="6073" extrusionOk="0">
                  <a:moveTo>
                    <a:pt x="2492" y="242"/>
                  </a:moveTo>
                  <a:cubicBezTo>
                    <a:pt x="2492" y="242"/>
                    <a:pt x="2312" y="81"/>
                    <a:pt x="2020" y="0"/>
                  </a:cubicBezTo>
                  <a:cubicBezTo>
                    <a:pt x="2179" y="664"/>
                    <a:pt x="2043" y="2402"/>
                    <a:pt x="1049" y="2099"/>
                  </a:cubicBezTo>
                  <a:cubicBezTo>
                    <a:pt x="411" y="1908"/>
                    <a:pt x="362" y="1351"/>
                    <a:pt x="439" y="887"/>
                  </a:cubicBezTo>
                  <a:cubicBezTo>
                    <a:pt x="1" y="1877"/>
                    <a:pt x="167" y="3494"/>
                    <a:pt x="2237" y="4576"/>
                  </a:cubicBezTo>
                  <a:cubicBezTo>
                    <a:pt x="5096" y="6072"/>
                    <a:pt x="2858" y="196"/>
                    <a:pt x="2492" y="24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0"/>
            <p:cNvSpPr/>
            <p:nvPr/>
          </p:nvSpPr>
          <p:spPr>
            <a:xfrm>
              <a:off x="4829350" y="3379675"/>
              <a:ext cx="18550" cy="12525"/>
            </a:xfrm>
            <a:custGeom>
              <a:avLst/>
              <a:gdLst/>
              <a:ahLst/>
              <a:cxnLst/>
              <a:rect l="l" t="t" r="r" b="b"/>
              <a:pathLst>
                <a:path w="742" h="501" extrusionOk="0">
                  <a:moveTo>
                    <a:pt x="545" y="0"/>
                  </a:moveTo>
                  <a:cubicBezTo>
                    <a:pt x="468" y="0"/>
                    <a:pt x="372" y="28"/>
                    <a:pt x="278" y="83"/>
                  </a:cubicBezTo>
                  <a:cubicBezTo>
                    <a:pt x="102" y="185"/>
                    <a:pt x="0" y="342"/>
                    <a:pt x="50" y="435"/>
                  </a:cubicBezTo>
                  <a:cubicBezTo>
                    <a:pt x="74" y="479"/>
                    <a:pt x="128" y="501"/>
                    <a:pt x="195" y="501"/>
                  </a:cubicBezTo>
                  <a:cubicBezTo>
                    <a:pt x="272" y="501"/>
                    <a:pt x="368" y="473"/>
                    <a:pt x="462" y="418"/>
                  </a:cubicBezTo>
                  <a:cubicBezTo>
                    <a:pt x="640" y="317"/>
                    <a:pt x="741" y="159"/>
                    <a:pt x="690" y="66"/>
                  </a:cubicBezTo>
                  <a:cubicBezTo>
                    <a:pt x="666" y="22"/>
                    <a:pt x="613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0"/>
            <p:cNvSpPr/>
            <p:nvPr/>
          </p:nvSpPr>
          <p:spPr>
            <a:xfrm>
              <a:off x="4833600" y="3402650"/>
              <a:ext cx="43450" cy="59475"/>
            </a:xfrm>
            <a:custGeom>
              <a:avLst/>
              <a:gdLst/>
              <a:ahLst/>
              <a:cxnLst/>
              <a:rect l="l" t="t" r="r" b="b"/>
              <a:pathLst>
                <a:path w="1738" h="2379" extrusionOk="0">
                  <a:moveTo>
                    <a:pt x="396" y="0"/>
                  </a:moveTo>
                  <a:cubicBezTo>
                    <a:pt x="359" y="0"/>
                    <a:pt x="323" y="3"/>
                    <a:pt x="290" y="9"/>
                  </a:cubicBezTo>
                  <a:cubicBezTo>
                    <a:pt x="99" y="37"/>
                    <a:pt x="0" y="133"/>
                    <a:pt x="13" y="146"/>
                  </a:cubicBezTo>
                  <a:cubicBezTo>
                    <a:pt x="14" y="149"/>
                    <a:pt x="17" y="150"/>
                    <a:pt x="23" y="150"/>
                  </a:cubicBezTo>
                  <a:cubicBezTo>
                    <a:pt x="53" y="150"/>
                    <a:pt x="141" y="116"/>
                    <a:pt x="269" y="116"/>
                  </a:cubicBezTo>
                  <a:cubicBezTo>
                    <a:pt x="278" y="116"/>
                    <a:pt x="287" y="116"/>
                    <a:pt x="297" y="117"/>
                  </a:cubicBezTo>
                  <a:cubicBezTo>
                    <a:pt x="464" y="119"/>
                    <a:pt x="675" y="200"/>
                    <a:pt x="841" y="349"/>
                  </a:cubicBezTo>
                  <a:cubicBezTo>
                    <a:pt x="1009" y="495"/>
                    <a:pt x="1125" y="690"/>
                    <a:pt x="1200" y="845"/>
                  </a:cubicBezTo>
                  <a:cubicBezTo>
                    <a:pt x="1274" y="1000"/>
                    <a:pt x="1314" y="1111"/>
                    <a:pt x="1314" y="1111"/>
                  </a:cubicBezTo>
                  <a:cubicBezTo>
                    <a:pt x="1314" y="1111"/>
                    <a:pt x="1317" y="1119"/>
                    <a:pt x="1331" y="1150"/>
                  </a:cubicBezTo>
                  <a:cubicBezTo>
                    <a:pt x="1331" y="1150"/>
                    <a:pt x="1333" y="1150"/>
                    <a:pt x="1335" y="1153"/>
                  </a:cubicBezTo>
                  <a:cubicBezTo>
                    <a:pt x="1336" y="1156"/>
                    <a:pt x="1337" y="1157"/>
                    <a:pt x="1335" y="1160"/>
                  </a:cubicBezTo>
                  <a:cubicBezTo>
                    <a:pt x="1335" y="1159"/>
                    <a:pt x="1336" y="1159"/>
                    <a:pt x="1336" y="1159"/>
                  </a:cubicBezTo>
                  <a:cubicBezTo>
                    <a:pt x="1343" y="1159"/>
                    <a:pt x="1287" y="1170"/>
                    <a:pt x="1252" y="1183"/>
                  </a:cubicBezTo>
                  <a:cubicBezTo>
                    <a:pt x="1209" y="1196"/>
                    <a:pt x="1166" y="1214"/>
                    <a:pt x="1121" y="1241"/>
                  </a:cubicBezTo>
                  <a:cubicBezTo>
                    <a:pt x="942" y="1339"/>
                    <a:pt x="795" y="1607"/>
                    <a:pt x="891" y="1850"/>
                  </a:cubicBezTo>
                  <a:cubicBezTo>
                    <a:pt x="938" y="1965"/>
                    <a:pt x="1018" y="2035"/>
                    <a:pt x="1082" y="2094"/>
                  </a:cubicBezTo>
                  <a:cubicBezTo>
                    <a:pt x="1150" y="2150"/>
                    <a:pt x="1212" y="2202"/>
                    <a:pt x="1263" y="2248"/>
                  </a:cubicBezTo>
                  <a:cubicBezTo>
                    <a:pt x="1359" y="2328"/>
                    <a:pt x="1428" y="2378"/>
                    <a:pt x="1449" y="2378"/>
                  </a:cubicBezTo>
                  <a:cubicBezTo>
                    <a:pt x="1451" y="2378"/>
                    <a:pt x="1452" y="2378"/>
                    <a:pt x="1453" y="2376"/>
                  </a:cubicBezTo>
                  <a:cubicBezTo>
                    <a:pt x="1465" y="2364"/>
                    <a:pt x="1416" y="2289"/>
                    <a:pt x="1328" y="2185"/>
                  </a:cubicBezTo>
                  <a:cubicBezTo>
                    <a:pt x="1251" y="2076"/>
                    <a:pt x="1092" y="1934"/>
                    <a:pt x="1051" y="1794"/>
                  </a:cubicBezTo>
                  <a:cubicBezTo>
                    <a:pt x="1014" y="1652"/>
                    <a:pt x="1119" y="1495"/>
                    <a:pt x="1229" y="1452"/>
                  </a:cubicBezTo>
                  <a:cubicBezTo>
                    <a:pt x="1256" y="1439"/>
                    <a:pt x="1287" y="1429"/>
                    <a:pt x="1314" y="1423"/>
                  </a:cubicBezTo>
                  <a:cubicBezTo>
                    <a:pt x="1347" y="1417"/>
                    <a:pt x="1351" y="1413"/>
                    <a:pt x="1428" y="1412"/>
                  </a:cubicBezTo>
                  <a:cubicBezTo>
                    <a:pt x="1549" y="1419"/>
                    <a:pt x="1675" y="1444"/>
                    <a:pt x="1738" y="1451"/>
                  </a:cubicBezTo>
                  <a:cubicBezTo>
                    <a:pt x="1586" y="1062"/>
                    <a:pt x="1563" y="1000"/>
                    <a:pt x="1563" y="1000"/>
                  </a:cubicBezTo>
                  <a:cubicBezTo>
                    <a:pt x="1563" y="1000"/>
                    <a:pt x="1511" y="886"/>
                    <a:pt x="1417" y="720"/>
                  </a:cubicBezTo>
                  <a:cubicBezTo>
                    <a:pt x="1322" y="558"/>
                    <a:pt x="1169" y="341"/>
                    <a:pt x="956" y="192"/>
                  </a:cubicBezTo>
                  <a:cubicBezTo>
                    <a:pt x="783" y="65"/>
                    <a:pt x="571" y="0"/>
                    <a:pt x="39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60"/>
            <p:cNvSpPr/>
            <p:nvPr/>
          </p:nvSpPr>
          <p:spPr>
            <a:xfrm>
              <a:off x="5229875" y="3371700"/>
              <a:ext cx="130750" cy="121550"/>
            </a:xfrm>
            <a:custGeom>
              <a:avLst/>
              <a:gdLst/>
              <a:ahLst/>
              <a:cxnLst/>
              <a:rect l="l" t="t" r="r" b="b"/>
              <a:pathLst>
                <a:path w="5230" h="4862" extrusionOk="0">
                  <a:moveTo>
                    <a:pt x="2918" y="0"/>
                  </a:moveTo>
                  <a:cubicBezTo>
                    <a:pt x="2444" y="0"/>
                    <a:pt x="2129" y="282"/>
                    <a:pt x="2129" y="282"/>
                  </a:cubicBezTo>
                  <a:cubicBezTo>
                    <a:pt x="2128" y="282"/>
                    <a:pt x="2126" y="282"/>
                    <a:pt x="2125" y="282"/>
                  </a:cubicBezTo>
                  <a:cubicBezTo>
                    <a:pt x="1787" y="282"/>
                    <a:pt x="1" y="4862"/>
                    <a:pt x="1591" y="4862"/>
                  </a:cubicBezTo>
                  <a:cubicBezTo>
                    <a:pt x="1794" y="4862"/>
                    <a:pt x="2050" y="4788"/>
                    <a:pt x="2372" y="4621"/>
                  </a:cubicBezTo>
                  <a:cubicBezTo>
                    <a:pt x="5229" y="3135"/>
                    <a:pt x="4468" y="625"/>
                    <a:pt x="3493" y="141"/>
                  </a:cubicBezTo>
                  <a:cubicBezTo>
                    <a:pt x="3285" y="38"/>
                    <a:pt x="3091" y="0"/>
                    <a:pt x="2918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60"/>
            <p:cNvSpPr/>
            <p:nvPr/>
          </p:nvSpPr>
          <p:spPr>
            <a:xfrm>
              <a:off x="5217650" y="3365600"/>
              <a:ext cx="142975" cy="158750"/>
            </a:xfrm>
            <a:custGeom>
              <a:avLst/>
              <a:gdLst/>
              <a:ahLst/>
              <a:cxnLst/>
              <a:rect l="l" t="t" r="r" b="b"/>
              <a:pathLst>
                <a:path w="5719" h="6350" extrusionOk="0">
                  <a:moveTo>
                    <a:pt x="2618" y="526"/>
                  </a:moveTo>
                  <a:cubicBezTo>
                    <a:pt x="2618" y="526"/>
                    <a:pt x="3206" y="0"/>
                    <a:pt x="3982" y="385"/>
                  </a:cubicBezTo>
                  <a:cubicBezTo>
                    <a:pt x="4957" y="869"/>
                    <a:pt x="5718" y="3379"/>
                    <a:pt x="2861" y="4865"/>
                  </a:cubicBezTo>
                  <a:cubicBezTo>
                    <a:pt x="1" y="6350"/>
                    <a:pt x="2251" y="480"/>
                    <a:pt x="2618" y="52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60"/>
            <p:cNvSpPr/>
            <p:nvPr/>
          </p:nvSpPr>
          <p:spPr>
            <a:xfrm>
              <a:off x="5278200" y="3394000"/>
              <a:ext cx="51525" cy="85800"/>
            </a:xfrm>
            <a:custGeom>
              <a:avLst/>
              <a:gdLst/>
              <a:ahLst/>
              <a:cxnLst/>
              <a:rect l="l" t="t" r="r" b="b"/>
              <a:pathLst>
                <a:path w="2061" h="3432" extrusionOk="0">
                  <a:moveTo>
                    <a:pt x="2060" y="904"/>
                  </a:moveTo>
                  <a:cubicBezTo>
                    <a:pt x="2060" y="904"/>
                    <a:pt x="1471" y="0"/>
                    <a:pt x="736" y="598"/>
                  </a:cubicBezTo>
                  <a:cubicBezTo>
                    <a:pt x="0" y="1194"/>
                    <a:pt x="157" y="1778"/>
                    <a:pt x="157" y="1778"/>
                  </a:cubicBezTo>
                  <a:cubicBezTo>
                    <a:pt x="157" y="1778"/>
                    <a:pt x="709" y="1717"/>
                    <a:pt x="594" y="2136"/>
                  </a:cubicBezTo>
                  <a:cubicBezTo>
                    <a:pt x="479" y="2554"/>
                    <a:pt x="85" y="2864"/>
                    <a:pt x="85" y="2864"/>
                  </a:cubicBezTo>
                  <a:cubicBezTo>
                    <a:pt x="85" y="2864"/>
                    <a:pt x="1629" y="3432"/>
                    <a:pt x="2060" y="90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60"/>
            <p:cNvSpPr/>
            <p:nvPr/>
          </p:nvSpPr>
          <p:spPr>
            <a:xfrm>
              <a:off x="5229875" y="3372750"/>
              <a:ext cx="115400" cy="120500"/>
            </a:xfrm>
            <a:custGeom>
              <a:avLst/>
              <a:gdLst/>
              <a:ahLst/>
              <a:cxnLst/>
              <a:rect l="l" t="t" r="r" b="b"/>
              <a:pathLst>
                <a:path w="4616" h="4820" extrusionOk="0">
                  <a:moveTo>
                    <a:pt x="2601" y="0"/>
                  </a:moveTo>
                  <a:lnTo>
                    <a:pt x="2601" y="0"/>
                  </a:lnTo>
                  <a:cubicBezTo>
                    <a:pt x="2308" y="80"/>
                    <a:pt x="2129" y="240"/>
                    <a:pt x="2129" y="240"/>
                  </a:cubicBezTo>
                  <a:cubicBezTo>
                    <a:pt x="2128" y="240"/>
                    <a:pt x="2126" y="240"/>
                    <a:pt x="2125" y="240"/>
                  </a:cubicBezTo>
                  <a:cubicBezTo>
                    <a:pt x="1787" y="240"/>
                    <a:pt x="1" y="4820"/>
                    <a:pt x="1590" y="4820"/>
                  </a:cubicBezTo>
                  <a:cubicBezTo>
                    <a:pt x="1793" y="4820"/>
                    <a:pt x="2049" y="4746"/>
                    <a:pt x="2370" y="4579"/>
                  </a:cubicBezTo>
                  <a:cubicBezTo>
                    <a:pt x="4445" y="3500"/>
                    <a:pt x="4615" y="1885"/>
                    <a:pt x="4178" y="893"/>
                  </a:cubicBezTo>
                  <a:lnTo>
                    <a:pt x="4178" y="893"/>
                  </a:lnTo>
                  <a:cubicBezTo>
                    <a:pt x="4255" y="1356"/>
                    <a:pt x="4204" y="1913"/>
                    <a:pt x="3567" y="2103"/>
                  </a:cubicBezTo>
                  <a:cubicBezTo>
                    <a:pt x="3489" y="2127"/>
                    <a:pt x="3417" y="2137"/>
                    <a:pt x="3350" y="2137"/>
                  </a:cubicBezTo>
                  <a:cubicBezTo>
                    <a:pt x="2553" y="2137"/>
                    <a:pt x="2452" y="613"/>
                    <a:pt x="260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0"/>
            <p:cNvSpPr/>
            <p:nvPr/>
          </p:nvSpPr>
          <p:spPr>
            <a:xfrm>
              <a:off x="5303700" y="3380300"/>
              <a:ext cx="18525" cy="12550"/>
            </a:xfrm>
            <a:custGeom>
              <a:avLst/>
              <a:gdLst/>
              <a:ahLst/>
              <a:cxnLst/>
              <a:rect l="l" t="t" r="r" b="b"/>
              <a:pathLst>
                <a:path w="741" h="502" extrusionOk="0">
                  <a:moveTo>
                    <a:pt x="195" y="0"/>
                  </a:moveTo>
                  <a:cubicBezTo>
                    <a:pt x="127" y="0"/>
                    <a:pt x="74" y="22"/>
                    <a:pt x="50" y="65"/>
                  </a:cubicBezTo>
                  <a:cubicBezTo>
                    <a:pt x="0" y="157"/>
                    <a:pt x="101" y="316"/>
                    <a:pt x="278" y="419"/>
                  </a:cubicBezTo>
                  <a:cubicBezTo>
                    <a:pt x="373" y="474"/>
                    <a:pt x="470" y="502"/>
                    <a:pt x="547" y="502"/>
                  </a:cubicBezTo>
                  <a:cubicBezTo>
                    <a:pt x="614" y="502"/>
                    <a:pt x="666" y="481"/>
                    <a:pt x="690" y="437"/>
                  </a:cubicBezTo>
                  <a:cubicBezTo>
                    <a:pt x="741" y="344"/>
                    <a:pt x="640" y="187"/>
                    <a:pt x="462" y="83"/>
                  </a:cubicBezTo>
                  <a:cubicBezTo>
                    <a:pt x="368" y="28"/>
                    <a:pt x="27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0"/>
            <p:cNvSpPr/>
            <p:nvPr/>
          </p:nvSpPr>
          <p:spPr>
            <a:xfrm>
              <a:off x="5274350" y="3403150"/>
              <a:ext cx="43525" cy="59500"/>
            </a:xfrm>
            <a:custGeom>
              <a:avLst/>
              <a:gdLst/>
              <a:ahLst/>
              <a:cxnLst/>
              <a:rect l="l" t="t" r="r" b="b"/>
              <a:pathLst>
                <a:path w="1741" h="2380" extrusionOk="0">
                  <a:moveTo>
                    <a:pt x="1345" y="0"/>
                  </a:moveTo>
                  <a:cubicBezTo>
                    <a:pt x="1170" y="0"/>
                    <a:pt x="958" y="65"/>
                    <a:pt x="786" y="191"/>
                  </a:cubicBezTo>
                  <a:cubicBezTo>
                    <a:pt x="571" y="338"/>
                    <a:pt x="417" y="555"/>
                    <a:pt x="323" y="719"/>
                  </a:cubicBezTo>
                  <a:cubicBezTo>
                    <a:pt x="226" y="885"/>
                    <a:pt x="177" y="997"/>
                    <a:pt x="177" y="997"/>
                  </a:cubicBezTo>
                  <a:cubicBezTo>
                    <a:pt x="177" y="997"/>
                    <a:pt x="152" y="1060"/>
                    <a:pt x="1" y="1447"/>
                  </a:cubicBezTo>
                  <a:cubicBezTo>
                    <a:pt x="63" y="1440"/>
                    <a:pt x="189" y="1415"/>
                    <a:pt x="311" y="1408"/>
                  </a:cubicBezTo>
                  <a:cubicBezTo>
                    <a:pt x="386" y="1411"/>
                    <a:pt x="392" y="1415"/>
                    <a:pt x="424" y="1420"/>
                  </a:cubicBezTo>
                  <a:cubicBezTo>
                    <a:pt x="451" y="1427"/>
                    <a:pt x="480" y="1435"/>
                    <a:pt x="508" y="1448"/>
                  </a:cubicBezTo>
                  <a:cubicBezTo>
                    <a:pt x="620" y="1493"/>
                    <a:pt x="724" y="1650"/>
                    <a:pt x="685" y="1791"/>
                  </a:cubicBezTo>
                  <a:cubicBezTo>
                    <a:pt x="644" y="1931"/>
                    <a:pt x="482" y="2073"/>
                    <a:pt x="407" y="2181"/>
                  </a:cubicBezTo>
                  <a:cubicBezTo>
                    <a:pt x="323" y="2292"/>
                    <a:pt x="270" y="2366"/>
                    <a:pt x="283" y="2378"/>
                  </a:cubicBezTo>
                  <a:cubicBezTo>
                    <a:pt x="284" y="2379"/>
                    <a:pt x="285" y="2380"/>
                    <a:pt x="287" y="2380"/>
                  </a:cubicBezTo>
                  <a:cubicBezTo>
                    <a:pt x="308" y="2380"/>
                    <a:pt x="376" y="2329"/>
                    <a:pt x="473" y="2250"/>
                  </a:cubicBezTo>
                  <a:cubicBezTo>
                    <a:pt x="525" y="2207"/>
                    <a:pt x="586" y="2154"/>
                    <a:pt x="654" y="2096"/>
                  </a:cubicBezTo>
                  <a:cubicBezTo>
                    <a:pt x="718" y="2038"/>
                    <a:pt x="799" y="1967"/>
                    <a:pt x="846" y="1852"/>
                  </a:cubicBezTo>
                  <a:cubicBezTo>
                    <a:pt x="944" y="1609"/>
                    <a:pt x="798" y="1341"/>
                    <a:pt x="617" y="1242"/>
                  </a:cubicBezTo>
                  <a:cubicBezTo>
                    <a:pt x="574" y="1214"/>
                    <a:pt x="529" y="1196"/>
                    <a:pt x="488" y="1183"/>
                  </a:cubicBezTo>
                  <a:cubicBezTo>
                    <a:pt x="450" y="1169"/>
                    <a:pt x="390" y="1158"/>
                    <a:pt x="405" y="1158"/>
                  </a:cubicBezTo>
                  <a:cubicBezTo>
                    <a:pt x="401" y="1156"/>
                    <a:pt x="403" y="1154"/>
                    <a:pt x="405" y="1152"/>
                  </a:cubicBezTo>
                  <a:cubicBezTo>
                    <a:pt x="407" y="1149"/>
                    <a:pt x="408" y="1149"/>
                    <a:pt x="408" y="1149"/>
                  </a:cubicBezTo>
                  <a:cubicBezTo>
                    <a:pt x="422" y="1118"/>
                    <a:pt x="426" y="1110"/>
                    <a:pt x="426" y="1110"/>
                  </a:cubicBezTo>
                  <a:cubicBezTo>
                    <a:pt x="426" y="1110"/>
                    <a:pt x="466" y="999"/>
                    <a:pt x="540" y="844"/>
                  </a:cubicBezTo>
                  <a:cubicBezTo>
                    <a:pt x="616" y="689"/>
                    <a:pt x="732" y="493"/>
                    <a:pt x="900" y="349"/>
                  </a:cubicBezTo>
                  <a:cubicBezTo>
                    <a:pt x="1066" y="201"/>
                    <a:pt x="1278" y="120"/>
                    <a:pt x="1444" y="118"/>
                  </a:cubicBezTo>
                  <a:cubicBezTo>
                    <a:pt x="1454" y="118"/>
                    <a:pt x="1463" y="118"/>
                    <a:pt x="1472" y="118"/>
                  </a:cubicBezTo>
                  <a:cubicBezTo>
                    <a:pt x="1600" y="118"/>
                    <a:pt x="1689" y="153"/>
                    <a:pt x="1719" y="153"/>
                  </a:cubicBezTo>
                  <a:cubicBezTo>
                    <a:pt x="1724" y="153"/>
                    <a:pt x="1727" y="152"/>
                    <a:pt x="1729" y="149"/>
                  </a:cubicBezTo>
                  <a:cubicBezTo>
                    <a:pt x="1741" y="136"/>
                    <a:pt x="1642" y="39"/>
                    <a:pt x="1451" y="9"/>
                  </a:cubicBezTo>
                  <a:cubicBezTo>
                    <a:pt x="1418" y="3"/>
                    <a:pt x="1382" y="0"/>
                    <a:pt x="1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0"/>
            <p:cNvSpPr/>
            <p:nvPr/>
          </p:nvSpPr>
          <p:spPr>
            <a:xfrm>
              <a:off x="4832425" y="3131425"/>
              <a:ext cx="467075" cy="519675"/>
            </a:xfrm>
            <a:custGeom>
              <a:avLst/>
              <a:gdLst/>
              <a:ahLst/>
              <a:cxnLst/>
              <a:rect l="l" t="t" r="r" b="b"/>
              <a:pathLst>
                <a:path w="18683" h="20787" extrusionOk="0">
                  <a:moveTo>
                    <a:pt x="9067" y="0"/>
                  </a:moveTo>
                  <a:cubicBezTo>
                    <a:pt x="4801" y="0"/>
                    <a:pt x="1" y="4225"/>
                    <a:pt x="904" y="8936"/>
                  </a:cubicBezTo>
                  <a:cubicBezTo>
                    <a:pt x="1071" y="9806"/>
                    <a:pt x="1352" y="10651"/>
                    <a:pt x="1449" y="11535"/>
                  </a:cubicBezTo>
                  <a:cubicBezTo>
                    <a:pt x="1519" y="12175"/>
                    <a:pt x="1560" y="12871"/>
                    <a:pt x="1633" y="13571"/>
                  </a:cubicBezTo>
                  <a:cubicBezTo>
                    <a:pt x="1778" y="14960"/>
                    <a:pt x="2056" y="16367"/>
                    <a:pt x="2965" y="17380"/>
                  </a:cubicBezTo>
                  <a:cubicBezTo>
                    <a:pt x="3777" y="18286"/>
                    <a:pt x="4492" y="18988"/>
                    <a:pt x="5626" y="19520"/>
                  </a:cubicBezTo>
                  <a:cubicBezTo>
                    <a:pt x="7004" y="20167"/>
                    <a:pt x="8511" y="20783"/>
                    <a:pt x="10058" y="20787"/>
                  </a:cubicBezTo>
                  <a:cubicBezTo>
                    <a:pt x="10059" y="20787"/>
                    <a:pt x="10060" y="20787"/>
                    <a:pt x="10061" y="20787"/>
                  </a:cubicBezTo>
                  <a:cubicBezTo>
                    <a:pt x="11658" y="20787"/>
                    <a:pt x="13390" y="19712"/>
                    <a:pt x="14752" y="18961"/>
                  </a:cubicBezTo>
                  <a:cubicBezTo>
                    <a:pt x="15635" y="18476"/>
                    <a:pt x="16565" y="18008"/>
                    <a:pt x="17060" y="17102"/>
                  </a:cubicBezTo>
                  <a:cubicBezTo>
                    <a:pt x="17522" y="16259"/>
                    <a:pt x="17714" y="15299"/>
                    <a:pt x="17896" y="14365"/>
                  </a:cubicBezTo>
                  <a:cubicBezTo>
                    <a:pt x="18023" y="13714"/>
                    <a:pt x="18120" y="13004"/>
                    <a:pt x="18124" y="12336"/>
                  </a:cubicBezTo>
                  <a:cubicBezTo>
                    <a:pt x="18128" y="11771"/>
                    <a:pt x="18152" y="11229"/>
                    <a:pt x="18225" y="10666"/>
                  </a:cubicBezTo>
                  <a:cubicBezTo>
                    <a:pt x="18390" y="9369"/>
                    <a:pt x="18683" y="8059"/>
                    <a:pt x="18529" y="6743"/>
                  </a:cubicBezTo>
                  <a:cubicBezTo>
                    <a:pt x="18372" y="5405"/>
                    <a:pt x="17544" y="4037"/>
                    <a:pt x="16666" y="3067"/>
                  </a:cubicBezTo>
                  <a:cubicBezTo>
                    <a:pt x="14806" y="1013"/>
                    <a:pt x="12009" y="139"/>
                    <a:pt x="9381" y="8"/>
                  </a:cubicBezTo>
                  <a:cubicBezTo>
                    <a:pt x="9277" y="3"/>
                    <a:pt x="9172" y="0"/>
                    <a:pt x="906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60"/>
            <p:cNvSpPr/>
            <p:nvPr/>
          </p:nvSpPr>
          <p:spPr>
            <a:xfrm>
              <a:off x="4832425" y="3131425"/>
              <a:ext cx="467075" cy="519675"/>
            </a:xfrm>
            <a:custGeom>
              <a:avLst/>
              <a:gdLst/>
              <a:ahLst/>
              <a:cxnLst/>
              <a:rect l="l" t="t" r="r" b="b"/>
              <a:pathLst>
                <a:path w="18683" h="20787" extrusionOk="0">
                  <a:moveTo>
                    <a:pt x="9067" y="0"/>
                  </a:moveTo>
                  <a:cubicBezTo>
                    <a:pt x="4801" y="0"/>
                    <a:pt x="1" y="4225"/>
                    <a:pt x="904" y="8936"/>
                  </a:cubicBezTo>
                  <a:cubicBezTo>
                    <a:pt x="1071" y="9806"/>
                    <a:pt x="1352" y="10651"/>
                    <a:pt x="1449" y="11535"/>
                  </a:cubicBezTo>
                  <a:cubicBezTo>
                    <a:pt x="1519" y="12175"/>
                    <a:pt x="1560" y="12871"/>
                    <a:pt x="1633" y="13571"/>
                  </a:cubicBezTo>
                  <a:cubicBezTo>
                    <a:pt x="1778" y="14960"/>
                    <a:pt x="2056" y="16367"/>
                    <a:pt x="2965" y="17380"/>
                  </a:cubicBezTo>
                  <a:cubicBezTo>
                    <a:pt x="3777" y="18286"/>
                    <a:pt x="4492" y="18988"/>
                    <a:pt x="5626" y="19520"/>
                  </a:cubicBezTo>
                  <a:cubicBezTo>
                    <a:pt x="7004" y="20167"/>
                    <a:pt x="8511" y="20783"/>
                    <a:pt x="10058" y="20787"/>
                  </a:cubicBezTo>
                  <a:cubicBezTo>
                    <a:pt x="10060" y="20787"/>
                    <a:pt x="10061" y="20787"/>
                    <a:pt x="10062" y="20787"/>
                  </a:cubicBezTo>
                  <a:cubicBezTo>
                    <a:pt x="11658" y="20787"/>
                    <a:pt x="13468" y="19843"/>
                    <a:pt x="14827" y="19094"/>
                  </a:cubicBezTo>
                  <a:cubicBezTo>
                    <a:pt x="15711" y="18608"/>
                    <a:pt x="16565" y="18008"/>
                    <a:pt x="17060" y="17102"/>
                  </a:cubicBezTo>
                  <a:cubicBezTo>
                    <a:pt x="17522" y="16259"/>
                    <a:pt x="17714" y="15299"/>
                    <a:pt x="17896" y="14365"/>
                  </a:cubicBezTo>
                  <a:cubicBezTo>
                    <a:pt x="18023" y="13714"/>
                    <a:pt x="18120" y="13004"/>
                    <a:pt x="18124" y="12336"/>
                  </a:cubicBezTo>
                  <a:cubicBezTo>
                    <a:pt x="18128" y="11771"/>
                    <a:pt x="18152" y="11229"/>
                    <a:pt x="18225" y="10666"/>
                  </a:cubicBezTo>
                  <a:cubicBezTo>
                    <a:pt x="18390" y="9369"/>
                    <a:pt x="18683" y="8059"/>
                    <a:pt x="18529" y="6743"/>
                  </a:cubicBezTo>
                  <a:cubicBezTo>
                    <a:pt x="18372" y="5405"/>
                    <a:pt x="17544" y="4037"/>
                    <a:pt x="16666" y="3067"/>
                  </a:cubicBezTo>
                  <a:cubicBezTo>
                    <a:pt x="14806" y="1013"/>
                    <a:pt x="12009" y="139"/>
                    <a:pt x="9381" y="8"/>
                  </a:cubicBezTo>
                  <a:cubicBezTo>
                    <a:pt x="9277" y="3"/>
                    <a:pt x="9172" y="0"/>
                    <a:pt x="906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60"/>
            <p:cNvSpPr/>
            <p:nvPr/>
          </p:nvSpPr>
          <p:spPr>
            <a:xfrm>
              <a:off x="4850450" y="3284625"/>
              <a:ext cx="424400" cy="366475"/>
            </a:xfrm>
            <a:custGeom>
              <a:avLst/>
              <a:gdLst/>
              <a:ahLst/>
              <a:cxnLst/>
              <a:rect l="l" t="t" r="r" b="b"/>
              <a:pathLst>
                <a:path w="16976" h="14659" extrusionOk="0">
                  <a:moveTo>
                    <a:pt x="302" y="0"/>
                  </a:moveTo>
                  <a:cubicBezTo>
                    <a:pt x="60" y="893"/>
                    <a:pt x="1" y="1842"/>
                    <a:pt x="187" y="2808"/>
                  </a:cubicBezTo>
                  <a:cubicBezTo>
                    <a:pt x="353" y="3678"/>
                    <a:pt x="635" y="4523"/>
                    <a:pt x="731" y="5407"/>
                  </a:cubicBezTo>
                  <a:cubicBezTo>
                    <a:pt x="801" y="6047"/>
                    <a:pt x="841" y="6741"/>
                    <a:pt x="913" y="7443"/>
                  </a:cubicBezTo>
                  <a:cubicBezTo>
                    <a:pt x="1059" y="8832"/>
                    <a:pt x="1336" y="10239"/>
                    <a:pt x="2246" y="11252"/>
                  </a:cubicBezTo>
                  <a:cubicBezTo>
                    <a:pt x="3058" y="12158"/>
                    <a:pt x="3773" y="12860"/>
                    <a:pt x="4906" y="13392"/>
                  </a:cubicBezTo>
                  <a:cubicBezTo>
                    <a:pt x="6286" y="14039"/>
                    <a:pt x="7791" y="14655"/>
                    <a:pt x="9340" y="14659"/>
                  </a:cubicBezTo>
                  <a:cubicBezTo>
                    <a:pt x="9341" y="14659"/>
                    <a:pt x="9342" y="14659"/>
                    <a:pt x="9344" y="14659"/>
                  </a:cubicBezTo>
                  <a:cubicBezTo>
                    <a:pt x="10939" y="14659"/>
                    <a:pt x="12749" y="13715"/>
                    <a:pt x="14109" y="12966"/>
                  </a:cubicBezTo>
                  <a:cubicBezTo>
                    <a:pt x="14992" y="12480"/>
                    <a:pt x="15845" y="11880"/>
                    <a:pt x="16341" y="10974"/>
                  </a:cubicBezTo>
                  <a:cubicBezTo>
                    <a:pt x="16645" y="10421"/>
                    <a:pt x="16830" y="9816"/>
                    <a:pt x="16975" y="9202"/>
                  </a:cubicBezTo>
                  <a:lnTo>
                    <a:pt x="16975" y="9202"/>
                  </a:lnTo>
                  <a:cubicBezTo>
                    <a:pt x="16841" y="9721"/>
                    <a:pt x="16667" y="10227"/>
                    <a:pt x="16410" y="10695"/>
                  </a:cubicBezTo>
                  <a:cubicBezTo>
                    <a:pt x="15914" y="11602"/>
                    <a:pt x="15061" y="12202"/>
                    <a:pt x="14178" y="12688"/>
                  </a:cubicBezTo>
                  <a:cubicBezTo>
                    <a:pt x="12816" y="13436"/>
                    <a:pt x="11006" y="14381"/>
                    <a:pt x="9412" y="14381"/>
                  </a:cubicBezTo>
                  <a:cubicBezTo>
                    <a:pt x="9411" y="14381"/>
                    <a:pt x="9410" y="14381"/>
                    <a:pt x="9409" y="14381"/>
                  </a:cubicBezTo>
                  <a:cubicBezTo>
                    <a:pt x="7860" y="14378"/>
                    <a:pt x="6355" y="13761"/>
                    <a:pt x="4976" y="13114"/>
                  </a:cubicBezTo>
                  <a:cubicBezTo>
                    <a:pt x="3843" y="12582"/>
                    <a:pt x="3128" y="11880"/>
                    <a:pt x="2314" y="10974"/>
                  </a:cubicBezTo>
                  <a:cubicBezTo>
                    <a:pt x="1405" y="9960"/>
                    <a:pt x="1127" y="8554"/>
                    <a:pt x="983" y="7165"/>
                  </a:cubicBezTo>
                  <a:cubicBezTo>
                    <a:pt x="910" y="6465"/>
                    <a:pt x="870" y="5769"/>
                    <a:pt x="801" y="5129"/>
                  </a:cubicBezTo>
                  <a:cubicBezTo>
                    <a:pt x="704" y="4246"/>
                    <a:pt x="423" y="3400"/>
                    <a:pt x="256" y="2530"/>
                  </a:cubicBezTo>
                  <a:cubicBezTo>
                    <a:pt x="89" y="1661"/>
                    <a:pt x="120" y="811"/>
                    <a:pt x="302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0"/>
            <p:cNvSpPr/>
            <p:nvPr/>
          </p:nvSpPr>
          <p:spPr>
            <a:xfrm>
              <a:off x="4862375" y="3465625"/>
              <a:ext cx="125675" cy="83600"/>
            </a:xfrm>
            <a:custGeom>
              <a:avLst/>
              <a:gdLst/>
              <a:ahLst/>
              <a:cxnLst/>
              <a:rect l="l" t="t" r="r" b="b"/>
              <a:pathLst>
                <a:path w="5027" h="3344" extrusionOk="0">
                  <a:moveTo>
                    <a:pt x="1345" y="0"/>
                  </a:moveTo>
                  <a:cubicBezTo>
                    <a:pt x="1345" y="0"/>
                    <a:pt x="0" y="344"/>
                    <a:pt x="1073" y="2005"/>
                  </a:cubicBezTo>
                  <a:cubicBezTo>
                    <a:pt x="1937" y="3343"/>
                    <a:pt x="2520" y="3152"/>
                    <a:pt x="2965" y="3122"/>
                  </a:cubicBezTo>
                  <a:cubicBezTo>
                    <a:pt x="3779" y="3068"/>
                    <a:pt x="5022" y="2456"/>
                    <a:pt x="5024" y="1343"/>
                  </a:cubicBezTo>
                  <a:cubicBezTo>
                    <a:pt x="5027" y="228"/>
                    <a:pt x="3025" y="2"/>
                    <a:pt x="1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60"/>
            <p:cNvSpPr/>
            <p:nvPr/>
          </p:nvSpPr>
          <p:spPr>
            <a:xfrm>
              <a:off x="5150475" y="3446000"/>
              <a:ext cx="135700" cy="102650"/>
            </a:xfrm>
            <a:custGeom>
              <a:avLst/>
              <a:gdLst/>
              <a:ahLst/>
              <a:cxnLst/>
              <a:rect l="l" t="t" r="r" b="b"/>
              <a:pathLst>
                <a:path w="5428" h="4106" extrusionOk="0">
                  <a:moveTo>
                    <a:pt x="1111" y="1263"/>
                  </a:moveTo>
                  <a:cubicBezTo>
                    <a:pt x="1111" y="1263"/>
                    <a:pt x="1" y="2118"/>
                    <a:pt x="1617" y="3219"/>
                  </a:cubicBezTo>
                  <a:cubicBezTo>
                    <a:pt x="2919" y="4105"/>
                    <a:pt x="3384" y="3697"/>
                    <a:pt x="3783" y="3490"/>
                  </a:cubicBezTo>
                  <a:cubicBezTo>
                    <a:pt x="4510" y="3114"/>
                    <a:pt x="5428" y="2053"/>
                    <a:pt x="5008" y="1027"/>
                  </a:cubicBezTo>
                  <a:cubicBezTo>
                    <a:pt x="4587" y="0"/>
                    <a:pt x="2657" y="594"/>
                    <a:pt x="1111" y="12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60"/>
            <p:cNvSpPr/>
            <p:nvPr/>
          </p:nvSpPr>
          <p:spPr>
            <a:xfrm>
              <a:off x="4982525" y="3271825"/>
              <a:ext cx="172625" cy="114100"/>
            </a:xfrm>
            <a:custGeom>
              <a:avLst/>
              <a:gdLst/>
              <a:ahLst/>
              <a:cxnLst/>
              <a:rect l="l" t="t" r="r" b="b"/>
              <a:pathLst>
                <a:path w="6905" h="4564" extrusionOk="0">
                  <a:moveTo>
                    <a:pt x="1753" y="190"/>
                  </a:moveTo>
                  <a:cubicBezTo>
                    <a:pt x="1753" y="190"/>
                    <a:pt x="1" y="800"/>
                    <a:pt x="1606" y="2884"/>
                  </a:cubicBezTo>
                  <a:cubicBezTo>
                    <a:pt x="2900" y="4563"/>
                    <a:pt x="3654" y="4244"/>
                    <a:pt x="4242" y="4152"/>
                  </a:cubicBezTo>
                  <a:cubicBezTo>
                    <a:pt x="5314" y="3987"/>
                    <a:pt x="6905" y="3032"/>
                    <a:pt x="6786" y="1552"/>
                  </a:cubicBezTo>
                  <a:cubicBezTo>
                    <a:pt x="6669" y="74"/>
                    <a:pt x="3983" y="1"/>
                    <a:pt x="1753" y="19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60"/>
            <p:cNvSpPr/>
            <p:nvPr/>
          </p:nvSpPr>
          <p:spPr>
            <a:xfrm>
              <a:off x="5026025" y="3483150"/>
              <a:ext cx="96150" cy="43025"/>
            </a:xfrm>
            <a:custGeom>
              <a:avLst/>
              <a:gdLst/>
              <a:ahLst/>
              <a:cxnLst/>
              <a:rect l="l" t="t" r="r" b="b"/>
              <a:pathLst>
                <a:path w="3846" h="1721" extrusionOk="0">
                  <a:moveTo>
                    <a:pt x="571" y="6"/>
                  </a:moveTo>
                  <a:cubicBezTo>
                    <a:pt x="571" y="6"/>
                    <a:pt x="1065" y="461"/>
                    <a:pt x="2053" y="546"/>
                  </a:cubicBezTo>
                  <a:cubicBezTo>
                    <a:pt x="3040" y="632"/>
                    <a:pt x="3480" y="1"/>
                    <a:pt x="3480" y="1"/>
                  </a:cubicBezTo>
                  <a:cubicBezTo>
                    <a:pt x="3480" y="1"/>
                    <a:pt x="3846" y="379"/>
                    <a:pt x="3626" y="714"/>
                  </a:cubicBezTo>
                  <a:cubicBezTo>
                    <a:pt x="3406" y="1049"/>
                    <a:pt x="2490" y="1637"/>
                    <a:pt x="2233" y="1679"/>
                  </a:cubicBezTo>
                  <a:cubicBezTo>
                    <a:pt x="1977" y="1721"/>
                    <a:pt x="1" y="895"/>
                    <a:pt x="571" y="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0"/>
            <p:cNvSpPr/>
            <p:nvPr/>
          </p:nvSpPr>
          <p:spPr>
            <a:xfrm>
              <a:off x="5070475" y="3482350"/>
              <a:ext cx="23800" cy="10550"/>
            </a:xfrm>
            <a:custGeom>
              <a:avLst/>
              <a:gdLst/>
              <a:ahLst/>
              <a:cxnLst/>
              <a:rect l="l" t="t" r="r" b="b"/>
              <a:pathLst>
                <a:path w="952" h="422" extrusionOk="0">
                  <a:moveTo>
                    <a:pt x="476" y="0"/>
                  </a:moveTo>
                  <a:cubicBezTo>
                    <a:pt x="213" y="0"/>
                    <a:pt x="1" y="94"/>
                    <a:pt x="1" y="210"/>
                  </a:cubicBezTo>
                  <a:cubicBezTo>
                    <a:pt x="1" y="326"/>
                    <a:pt x="213" y="421"/>
                    <a:pt x="476" y="421"/>
                  </a:cubicBezTo>
                  <a:cubicBezTo>
                    <a:pt x="739" y="421"/>
                    <a:pt x="952" y="328"/>
                    <a:pt x="952" y="212"/>
                  </a:cubicBezTo>
                  <a:cubicBezTo>
                    <a:pt x="952" y="95"/>
                    <a:pt x="739" y="0"/>
                    <a:pt x="476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0"/>
            <p:cNvSpPr/>
            <p:nvPr/>
          </p:nvSpPr>
          <p:spPr>
            <a:xfrm>
              <a:off x="5050275" y="3496000"/>
              <a:ext cx="18550" cy="13900"/>
            </a:xfrm>
            <a:custGeom>
              <a:avLst/>
              <a:gdLst/>
              <a:ahLst/>
              <a:cxnLst/>
              <a:rect l="l" t="t" r="r" b="b"/>
              <a:pathLst>
                <a:path w="742" h="556" extrusionOk="0">
                  <a:moveTo>
                    <a:pt x="251" y="1"/>
                  </a:moveTo>
                  <a:cubicBezTo>
                    <a:pt x="248" y="1"/>
                    <a:pt x="245" y="1"/>
                    <a:pt x="242" y="1"/>
                  </a:cubicBezTo>
                  <a:cubicBezTo>
                    <a:pt x="113" y="1"/>
                    <a:pt x="1" y="68"/>
                    <a:pt x="12" y="109"/>
                  </a:cubicBezTo>
                  <a:cubicBezTo>
                    <a:pt x="20" y="151"/>
                    <a:pt x="124" y="171"/>
                    <a:pt x="207" y="221"/>
                  </a:cubicBezTo>
                  <a:cubicBezTo>
                    <a:pt x="292" y="268"/>
                    <a:pt x="358" y="331"/>
                    <a:pt x="358" y="331"/>
                  </a:cubicBezTo>
                  <a:cubicBezTo>
                    <a:pt x="358" y="331"/>
                    <a:pt x="441" y="362"/>
                    <a:pt x="520" y="422"/>
                  </a:cubicBezTo>
                  <a:cubicBezTo>
                    <a:pt x="596" y="473"/>
                    <a:pt x="660" y="555"/>
                    <a:pt x="698" y="555"/>
                  </a:cubicBezTo>
                  <a:cubicBezTo>
                    <a:pt x="701" y="555"/>
                    <a:pt x="704" y="555"/>
                    <a:pt x="706" y="554"/>
                  </a:cubicBezTo>
                  <a:cubicBezTo>
                    <a:pt x="741" y="540"/>
                    <a:pt x="733" y="397"/>
                    <a:pt x="666" y="271"/>
                  </a:cubicBezTo>
                  <a:cubicBezTo>
                    <a:pt x="600" y="145"/>
                    <a:pt x="492" y="57"/>
                    <a:pt x="492" y="57"/>
                  </a:cubicBezTo>
                  <a:cubicBezTo>
                    <a:pt x="492" y="57"/>
                    <a:pt x="374" y="1"/>
                    <a:pt x="25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60"/>
            <p:cNvSpPr/>
            <p:nvPr/>
          </p:nvSpPr>
          <p:spPr>
            <a:xfrm>
              <a:off x="5093900" y="3494550"/>
              <a:ext cx="16450" cy="12975"/>
            </a:xfrm>
            <a:custGeom>
              <a:avLst/>
              <a:gdLst/>
              <a:ahLst/>
              <a:cxnLst/>
              <a:rect l="l" t="t" r="r" b="b"/>
              <a:pathLst>
                <a:path w="658" h="519" extrusionOk="0">
                  <a:moveTo>
                    <a:pt x="513" y="0"/>
                  </a:moveTo>
                  <a:cubicBezTo>
                    <a:pt x="488" y="0"/>
                    <a:pt x="460" y="3"/>
                    <a:pt x="433" y="8"/>
                  </a:cubicBezTo>
                  <a:cubicBezTo>
                    <a:pt x="327" y="24"/>
                    <a:pt x="225" y="78"/>
                    <a:pt x="225" y="78"/>
                  </a:cubicBezTo>
                  <a:cubicBezTo>
                    <a:pt x="225" y="78"/>
                    <a:pt x="142" y="160"/>
                    <a:pt x="84" y="267"/>
                  </a:cubicBezTo>
                  <a:cubicBezTo>
                    <a:pt x="24" y="372"/>
                    <a:pt x="0" y="491"/>
                    <a:pt x="31" y="513"/>
                  </a:cubicBezTo>
                  <a:cubicBezTo>
                    <a:pt x="36" y="517"/>
                    <a:pt x="41" y="518"/>
                    <a:pt x="47" y="518"/>
                  </a:cubicBezTo>
                  <a:cubicBezTo>
                    <a:pt x="86" y="518"/>
                    <a:pt x="153" y="464"/>
                    <a:pt x="220" y="426"/>
                  </a:cubicBezTo>
                  <a:cubicBezTo>
                    <a:pt x="298" y="376"/>
                    <a:pt x="374" y="342"/>
                    <a:pt x="374" y="342"/>
                  </a:cubicBezTo>
                  <a:cubicBezTo>
                    <a:pt x="374" y="342"/>
                    <a:pt x="433" y="277"/>
                    <a:pt x="502" y="214"/>
                  </a:cubicBezTo>
                  <a:cubicBezTo>
                    <a:pt x="573" y="151"/>
                    <a:pt x="657" y="95"/>
                    <a:pt x="650" y="51"/>
                  </a:cubicBezTo>
                  <a:cubicBezTo>
                    <a:pt x="646" y="20"/>
                    <a:pt x="587" y="0"/>
                    <a:pt x="5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60"/>
            <p:cNvSpPr/>
            <p:nvPr/>
          </p:nvSpPr>
          <p:spPr>
            <a:xfrm>
              <a:off x="5037100" y="3477225"/>
              <a:ext cx="22275" cy="33575"/>
            </a:xfrm>
            <a:custGeom>
              <a:avLst/>
              <a:gdLst/>
              <a:ahLst/>
              <a:cxnLst/>
              <a:rect l="l" t="t" r="r" b="b"/>
              <a:pathLst>
                <a:path w="891" h="1343" extrusionOk="0">
                  <a:moveTo>
                    <a:pt x="513" y="1"/>
                  </a:moveTo>
                  <a:cubicBezTo>
                    <a:pt x="488" y="1"/>
                    <a:pt x="447" y="13"/>
                    <a:pt x="394" y="36"/>
                  </a:cubicBezTo>
                  <a:cubicBezTo>
                    <a:pt x="317" y="69"/>
                    <a:pt x="212" y="130"/>
                    <a:pt x="128" y="243"/>
                  </a:cubicBezTo>
                  <a:cubicBezTo>
                    <a:pt x="44" y="357"/>
                    <a:pt x="0" y="514"/>
                    <a:pt x="17" y="648"/>
                  </a:cubicBezTo>
                  <a:cubicBezTo>
                    <a:pt x="34" y="783"/>
                    <a:pt x="92" y="856"/>
                    <a:pt x="89" y="856"/>
                  </a:cubicBezTo>
                  <a:cubicBezTo>
                    <a:pt x="89" y="856"/>
                    <a:pt x="89" y="856"/>
                    <a:pt x="89" y="856"/>
                  </a:cubicBezTo>
                  <a:lnTo>
                    <a:pt x="89" y="856"/>
                  </a:lnTo>
                  <a:cubicBezTo>
                    <a:pt x="89" y="856"/>
                    <a:pt x="143" y="923"/>
                    <a:pt x="218" y="974"/>
                  </a:cubicBezTo>
                  <a:cubicBezTo>
                    <a:pt x="289" y="1026"/>
                    <a:pt x="378" y="1082"/>
                    <a:pt x="471" y="1143"/>
                  </a:cubicBezTo>
                  <a:cubicBezTo>
                    <a:pt x="632" y="1246"/>
                    <a:pt x="797" y="1343"/>
                    <a:pt x="852" y="1343"/>
                  </a:cubicBezTo>
                  <a:cubicBezTo>
                    <a:pt x="860" y="1343"/>
                    <a:pt x="866" y="1340"/>
                    <a:pt x="869" y="1336"/>
                  </a:cubicBezTo>
                  <a:cubicBezTo>
                    <a:pt x="891" y="1301"/>
                    <a:pt x="741" y="1127"/>
                    <a:pt x="583" y="964"/>
                  </a:cubicBezTo>
                  <a:cubicBezTo>
                    <a:pt x="504" y="883"/>
                    <a:pt x="427" y="803"/>
                    <a:pt x="367" y="742"/>
                  </a:cubicBezTo>
                  <a:cubicBezTo>
                    <a:pt x="313" y="687"/>
                    <a:pt x="303" y="657"/>
                    <a:pt x="303" y="657"/>
                  </a:cubicBezTo>
                  <a:cubicBezTo>
                    <a:pt x="303" y="656"/>
                    <a:pt x="278" y="640"/>
                    <a:pt x="265" y="594"/>
                  </a:cubicBezTo>
                  <a:cubicBezTo>
                    <a:pt x="249" y="549"/>
                    <a:pt x="250" y="455"/>
                    <a:pt x="289" y="370"/>
                  </a:cubicBezTo>
                  <a:cubicBezTo>
                    <a:pt x="366" y="195"/>
                    <a:pt x="563" y="49"/>
                    <a:pt x="536" y="10"/>
                  </a:cubicBezTo>
                  <a:cubicBezTo>
                    <a:pt x="533" y="4"/>
                    <a:pt x="525" y="1"/>
                    <a:pt x="51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60"/>
            <p:cNvSpPr/>
            <p:nvPr/>
          </p:nvSpPr>
          <p:spPr>
            <a:xfrm>
              <a:off x="5104775" y="3477075"/>
              <a:ext cx="16325" cy="30575"/>
            </a:xfrm>
            <a:custGeom>
              <a:avLst/>
              <a:gdLst/>
              <a:ahLst/>
              <a:cxnLst/>
              <a:rect l="l" t="t" r="r" b="b"/>
              <a:pathLst>
                <a:path w="653" h="1223" extrusionOk="0">
                  <a:moveTo>
                    <a:pt x="172" y="0"/>
                  </a:moveTo>
                  <a:cubicBezTo>
                    <a:pt x="167" y="0"/>
                    <a:pt x="163" y="2"/>
                    <a:pt x="160" y="5"/>
                  </a:cubicBezTo>
                  <a:cubicBezTo>
                    <a:pt x="130" y="33"/>
                    <a:pt x="217" y="207"/>
                    <a:pt x="281" y="386"/>
                  </a:cubicBezTo>
                  <a:cubicBezTo>
                    <a:pt x="296" y="430"/>
                    <a:pt x="311" y="475"/>
                    <a:pt x="327" y="518"/>
                  </a:cubicBezTo>
                  <a:cubicBezTo>
                    <a:pt x="341" y="561"/>
                    <a:pt x="354" y="600"/>
                    <a:pt x="354" y="613"/>
                  </a:cubicBezTo>
                  <a:cubicBezTo>
                    <a:pt x="358" y="681"/>
                    <a:pt x="362" y="724"/>
                    <a:pt x="362" y="724"/>
                  </a:cubicBezTo>
                  <a:cubicBezTo>
                    <a:pt x="361" y="724"/>
                    <a:pt x="370" y="743"/>
                    <a:pt x="370" y="769"/>
                  </a:cubicBezTo>
                  <a:cubicBezTo>
                    <a:pt x="374" y="794"/>
                    <a:pt x="338" y="859"/>
                    <a:pt x="277" y="920"/>
                  </a:cubicBezTo>
                  <a:cubicBezTo>
                    <a:pt x="155" y="1037"/>
                    <a:pt x="1" y="1175"/>
                    <a:pt x="30" y="1215"/>
                  </a:cubicBezTo>
                  <a:cubicBezTo>
                    <a:pt x="35" y="1220"/>
                    <a:pt x="44" y="1223"/>
                    <a:pt x="56" y="1223"/>
                  </a:cubicBezTo>
                  <a:cubicBezTo>
                    <a:pt x="112" y="1223"/>
                    <a:pt x="241" y="1178"/>
                    <a:pt x="384" y="1107"/>
                  </a:cubicBezTo>
                  <a:cubicBezTo>
                    <a:pt x="469" y="1061"/>
                    <a:pt x="570" y="984"/>
                    <a:pt x="612" y="863"/>
                  </a:cubicBezTo>
                  <a:cubicBezTo>
                    <a:pt x="652" y="748"/>
                    <a:pt x="631" y="663"/>
                    <a:pt x="632" y="663"/>
                  </a:cubicBezTo>
                  <a:lnTo>
                    <a:pt x="632" y="663"/>
                  </a:lnTo>
                  <a:cubicBezTo>
                    <a:pt x="632" y="663"/>
                    <a:pt x="632" y="663"/>
                    <a:pt x="632" y="663"/>
                  </a:cubicBezTo>
                  <a:cubicBezTo>
                    <a:pt x="631" y="657"/>
                    <a:pt x="625" y="634"/>
                    <a:pt x="597" y="531"/>
                  </a:cubicBezTo>
                  <a:cubicBezTo>
                    <a:pt x="575" y="472"/>
                    <a:pt x="551" y="434"/>
                    <a:pt x="530" y="394"/>
                  </a:cubicBezTo>
                  <a:cubicBezTo>
                    <a:pt x="504" y="353"/>
                    <a:pt x="477" y="310"/>
                    <a:pt x="449" y="269"/>
                  </a:cubicBezTo>
                  <a:cubicBezTo>
                    <a:pt x="343" y="120"/>
                    <a:pt x="217" y="0"/>
                    <a:pt x="17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60"/>
            <p:cNvSpPr/>
            <p:nvPr/>
          </p:nvSpPr>
          <p:spPr>
            <a:xfrm>
              <a:off x="5058925" y="3472575"/>
              <a:ext cx="43325" cy="8600"/>
            </a:xfrm>
            <a:custGeom>
              <a:avLst/>
              <a:gdLst/>
              <a:ahLst/>
              <a:cxnLst/>
              <a:rect l="l" t="t" r="r" b="b"/>
              <a:pathLst>
                <a:path w="1733" h="344" extrusionOk="0">
                  <a:moveTo>
                    <a:pt x="864" y="0"/>
                  </a:moveTo>
                  <a:cubicBezTo>
                    <a:pt x="864" y="0"/>
                    <a:pt x="634" y="21"/>
                    <a:pt x="417" y="93"/>
                  </a:cubicBezTo>
                  <a:cubicBezTo>
                    <a:pt x="197" y="164"/>
                    <a:pt x="0" y="285"/>
                    <a:pt x="12" y="325"/>
                  </a:cubicBezTo>
                  <a:cubicBezTo>
                    <a:pt x="17" y="339"/>
                    <a:pt x="41" y="344"/>
                    <a:pt x="78" y="344"/>
                  </a:cubicBezTo>
                  <a:cubicBezTo>
                    <a:pt x="160" y="344"/>
                    <a:pt x="305" y="321"/>
                    <a:pt x="449" y="315"/>
                  </a:cubicBezTo>
                  <a:cubicBezTo>
                    <a:pt x="511" y="311"/>
                    <a:pt x="573" y="309"/>
                    <a:pt x="629" y="309"/>
                  </a:cubicBezTo>
                  <a:cubicBezTo>
                    <a:pt x="763" y="309"/>
                    <a:pt x="866" y="317"/>
                    <a:pt x="866" y="317"/>
                  </a:cubicBezTo>
                  <a:cubicBezTo>
                    <a:pt x="866" y="317"/>
                    <a:pt x="1012" y="302"/>
                    <a:pt x="1183" y="302"/>
                  </a:cubicBezTo>
                  <a:cubicBezTo>
                    <a:pt x="1215" y="302"/>
                    <a:pt x="1248" y="303"/>
                    <a:pt x="1282" y="304"/>
                  </a:cubicBezTo>
                  <a:cubicBezTo>
                    <a:pt x="1420" y="306"/>
                    <a:pt x="1558" y="321"/>
                    <a:pt x="1642" y="321"/>
                  </a:cubicBezTo>
                  <a:cubicBezTo>
                    <a:pt x="1687" y="321"/>
                    <a:pt x="1716" y="317"/>
                    <a:pt x="1720" y="302"/>
                  </a:cubicBezTo>
                  <a:cubicBezTo>
                    <a:pt x="1732" y="262"/>
                    <a:pt x="1531" y="146"/>
                    <a:pt x="1313" y="81"/>
                  </a:cubicBezTo>
                  <a:cubicBezTo>
                    <a:pt x="1093" y="14"/>
                    <a:pt x="864" y="0"/>
                    <a:pt x="86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60"/>
            <p:cNvSpPr/>
            <p:nvPr/>
          </p:nvSpPr>
          <p:spPr>
            <a:xfrm>
              <a:off x="4886525" y="3466925"/>
              <a:ext cx="18400" cy="11925"/>
            </a:xfrm>
            <a:custGeom>
              <a:avLst/>
              <a:gdLst/>
              <a:ahLst/>
              <a:cxnLst/>
              <a:rect l="l" t="t" r="r" b="b"/>
              <a:pathLst>
                <a:path w="736" h="477" extrusionOk="0">
                  <a:moveTo>
                    <a:pt x="245" y="0"/>
                  </a:moveTo>
                  <a:cubicBezTo>
                    <a:pt x="148" y="0"/>
                    <a:pt x="70" y="35"/>
                    <a:pt x="43" y="101"/>
                  </a:cubicBezTo>
                  <a:cubicBezTo>
                    <a:pt x="0" y="206"/>
                    <a:pt x="111" y="357"/>
                    <a:pt x="290" y="433"/>
                  </a:cubicBezTo>
                  <a:cubicBezTo>
                    <a:pt x="360" y="462"/>
                    <a:pt x="430" y="477"/>
                    <a:pt x="492" y="477"/>
                  </a:cubicBezTo>
                  <a:cubicBezTo>
                    <a:pt x="589" y="477"/>
                    <a:pt x="666" y="442"/>
                    <a:pt x="693" y="377"/>
                  </a:cubicBezTo>
                  <a:cubicBezTo>
                    <a:pt x="735" y="269"/>
                    <a:pt x="626" y="121"/>
                    <a:pt x="447" y="44"/>
                  </a:cubicBezTo>
                  <a:cubicBezTo>
                    <a:pt x="377" y="15"/>
                    <a:pt x="307" y="0"/>
                    <a:pt x="24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60"/>
            <p:cNvSpPr/>
            <p:nvPr/>
          </p:nvSpPr>
          <p:spPr>
            <a:xfrm>
              <a:off x="5255950" y="3467650"/>
              <a:ext cx="18500" cy="11650"/>
            </a:xfrm>
            <a:custGeom>
              <a:avLst/>
              <a:gdLst/>
              <a:ahLst/>
              <a:cxnLst/>
              <a:rect l="l" t="t" r="r" b="b"/>
              <a:pathLst>
                <a:path w="740" h="466" extrusionOk="0">
                  <a:moveTo>
                    <a:pt x="485" y="0"/>
                  </a:moveTo>
                  <a:cubicBezTo>
                    <a:pt x="428" y="0"/>
                    <a:pt x="364" y="12"/>
                    <a:pt x="300" y="35"/>
                  </a:cubicBezTo>
                  <a:cubicBezTo>
                    <a:pt x="116" y="103"/>
                    <a:pt x="0" y="247"/>
                    <a:pt x="38" y="356"/>
                  </a:cubicBezTo>
                  <a:cubicBezTo>
                    <a:pt x="63" y="427"/>
                    <a:pt x="148" y="466"/>
                    <a:pt x="254" y="466"/>
                  </a:cubicBezTo>
                  <a:cubicBezTo>
                    <a:pt x="312" y="466"/>
                    <a:pt x="376" y="454"/>
                    <a:pt x="440" y="431"/>
                  </a:cubicBezTo>
                  <a:cubicBezTo>
                    <a:pt x="623" y="363"/>
                    <a:pt x="739" y="220"/>
                    <a:pt x="702" y="110"/>
                  </a:cubicBezTo>
                  <a:cubicBezTo>
                    <a:pt x="676" y="39"/>
                    <a:pt x="591" y="0"/>
                    <a:pt x="48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60"/>
            <p:cNvSpPr/>
            <p:nvPr/>
          </p:nvSpPr>
          <p:spPr>
            <a:xfrm>
              <a:off x="5086275" y="3618875"/>
              <a:ext cx="17700" cy="10550"/>
            </a:xfrm>
            <a:custGeom>
              <a:avLst/>
              <a:gdLst/>
              <a:ahLst/>
              <a:cxnLst/>
              <a:rect l="l" t="t" r="r" b="b"/>
              <a:pathLst>
                <a:path w="708" h="422" extrusionOk="0">
                  <a:moveTo>
                    <a:pt x="362" y="0"/>
                  </a:moveTo>
                  <a:cubicBezTo>
                    <a:pt x="358" y="0"/>
                    <a:pt x="354" y="0"/>
                    <a:pt x="350" y="0"/>
                  </a:cubicBezTo>
                  <a:cubicBezTo>
                    <a:pt x="155" y="4"/>
                    <a:pt x="0" y="101"/>
                    <a:pt x="3" y="217"/>
                  </a:cubicBezTo>
                  <a:cubicBezTo>
                    <a:pt x="4" y="331"/>
                    <a:pt x="158" y="421"/>
                    <a:pt x="345" y="421"/>
                  </a:cubicBezTo>
                  <a:cubicBezTo>
                    <a:pt x="349" y="421"/>
                    <a:pt x="354" y="421"/>
                    <a:pt x="358" y="421"/>
                  </a:cubicBezTo>
                  <a:cubicBezTo>
                    <a:pt x="552" y="417"/>
                    <a:pt x="707" y="320"/>
                    <a:pt x="706" y="204"/>
                  </a:cubicBezTo>
                  <a:cubicBezTo>
                    <a:pt x="704" y="90"/>
                    <a:pt x="552" y="0"/>
                    <a:pt x="362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60"/>
            <p:cNvSpPr/>
            <p:nvPr/>
          </p:nvSpPr>
          <p:spPr>
            <a:xfrm>
              <a:off x="4873900" y="3284075"/>
              <a:ext cx="2425" cy="12625"/>
            </a:xfrm>
            <a:custGeom>
              <a:avLst/>
              <a:gdLst/>
              <a:ahLst/>
              <a:cxnLst/>
              <a:rect l="l" t="t" r="r" b="b"/>
              <a:pathLst>
                <a:path w="97" h="505" extrusionOk="0">
                  <a:moveTo>
                    <a:pt x="19" y="0"/>
                  </a:moveTo>
                  <a:cubicBezTo>
                    <a:pt x="9" y="0"/>
                    <a:pt x="0" y="6"/>
                    <a:pt x="0" y="20"/>
                  </a:cubicBezTo>
                  <a:cubicBezTo>
                    <a:pt x="5" y="168"/>
                    <a:pt x="9" y="316"/>
                    <a:pt x="13" y="465"/>
                  </a:cubicBezTo>
                  <a:cubicBezTo>
                    <a:pt x="13" y="492"/>
                    <a:pt x="35" y="505"/>
                    <a:pt x="56" y="505"/>
                  </a:cubicBezTo>
                  <a:cubicBezTo>
                    <a:pt x="77" y="505"/>
                    <a:pt x="97" y="491"/>
                    <a:pt x="94" y="465"/>
                  </a:cubicBezTo>
                  <a:cubicBezTo>
                    <a:pt x="76" y="316"/>
                    <a:pt x="58" y="168"/>
                    <a:pt x="41" y="20"/>
                  </a:cubicBezTo>
                  <a:cubicBezTo>
                    <a:pt x="40" y="7"/>
                    <a:pt x="29" y="0"/>
                    <a:pt x="1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60"/>
            <p:cNvSpPr/>
            <p:nvPr/>
          </p:nvSpPr>
          <p:spPr>
            <a:xfrm>
              <a:off x="5144725" y="3385325"/>
              <a:ext cx="32550" cy="32575"/>
            </a:xfrm>
            <a:custGeom>
              <a:avLst/>
              <a:gdLst/>
              <a:ahLst/>
              <a:cxnLst/>
              <a:rect l="l" t="t" r="r" b="b"/>
              <a:pathLst>
                <a:path w="1302" h="1303" extrusionOk="0">
                  <a:moveTo>
                    <a:pt x="1287" y="1"/>
                  </a:moveTo>
                  <a:cubicBezTo>
                    <a:pt x="1244" y="1"/>
                    <a:pt x="1039" y="68"/>
                    <a:pt x="855" y="182"/>
                  </a:cubicBezTo>
                  <a:cubicBezTo>
                    <a:pt x="648" y="304"/>
                    <a:pt x="472" y="473"/>
                    <a:pt x="472" y="473"/>
                  </a:cubicBezTo>
                  <a:cubicBezTo>
                    <a:pt x="472" y="473"/>
                    <a:pt x="305" y="649"/>
                    <a:pt x="188" y="858"/>
                  </a:cubicBezTo>
                  <a:cubicBezTo>
                    <a:pt x="66" y="1066"/>
                    <a:pt x="0" y="1297"/>
                    <a:pt x="16" y="1302"/>
                  </a:cubicBezTo>
                  <a:cubicBezTo>
                    <a:pt x="16" y="1302"/>
                    <a:pt x="17" y="1302"/>
                    <a:pt x="17" y="1302"/>
                  </a:cubicBezTo>
                  <a:cubicBezTo>
                    <a:pt x="36" y="1302"/>
                    <a:pt x="131" y="1091"/>
                    <a:pt x="264" y="907"/>
                  </a:cubicBezTo>
                  <a:cubicBezTo>
                    <a:pt x="398" y="721"/>
                    <a:pt x="565" y="563"/>
                    <a:pt x="565" y="563"/>
                  </a:cubicBezTo>
                  <a:cubicBezTo>
                    <a:pt x="565" y="563"/>
                    <a:pt x="720" y="394"/>
                    <a:pt x="905" y="258"/>
                  </a:cubicBezTo>
                  <a:cubicBezTo>
                    <a:pt x="1090" y="120"/>
                    <a:pt x="1302" y="21"/>
                    <a:pt x="1295" y="3"/>
                  </a:cubicBezTo>
                  <a:cubicBezTo>
                    <a:pt x="1294" y="2"/>
                    <a:pt x="1292" y="1"/>
                    <a:pt x="128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0"/>
            <p:cNvSpPr/>
            <p:nvPr/>
          </p:nvSpPr>
          <p:spPr>
            <a:xfrm>
              <a:off x="5142225" y="3380250"/>
              <a:ext cx="26300" cy="32150"/>
            </a:xfrm>
            <a:custGeom>
              <a:avLst/>
              <a:gdLst/>
              <a:ahLst/>
              <a:cxnLst/>
              <a:rect l="l" t="t" r="r" b="b"/>
              <a:pathLst>
                <a:path w="1052" h="1286" extrusionOk="0">
                  <a:moveTo>
                    <a:pt x="1037" y="1"/>
                  </a:moveTo>
                  <a:cubicBezTo>
                    <a:pt x="1003" y="1"/>
                    <a:pt x="819" y="74"/>
                    <a:pt x="657" y="193"/>
                  </a:cubicBezTo>
                  <a:cubicBezTo>
                    <a:pt x="478" y="319"/>
                    <a:pt x="335" y="488"/>
                    <a:pt x="335" y="488"/>
                  </a:cubicBezTo>
                  <a:cubicBezTo>
                    <a:pt x="335" y="488"/>
                    <a:pt x="201" y="663"/>
                    <a:pt x="118" y="866"/>
                  </a:cubicBezTo>
                  <a:cubicBezTo>
                    <a:pt x="31" y="1067"/>
                    <a:pt x="0" y="1283"/>
                    <a:pt x="18" y="1285"/>
                  </a:cubicBezTo>
                  <a:cubicBezTo>
                    <a:pt x="18" y="1285"/>
                    <a:pt x="18" y="1285"/>
                    <a:pt x="18" y="1285"/>
                  </a:cubicBezTo>
                  <a:cubicBezTo>
                    <a:pt x="38" y="1285"/>
                    <a:pt x="100" y="1085"/>
                    <a:pt x="201" y="906"/>
                  </a:cubicBezTo>
                  <a:cubicBezTo>
                    <a:pt x="302" y="724"/>
                    <a:pt x="437" y="569"/>
                    <a:pt x="437" y="569"/>
                  </a:cubicBezTo>
                  <a:cubicBezTo>
                    <a:pt x="437" y="569"/>
                    <a:pt x="559" y="402"/>
                    <a:pt x="714" y="264"/>
                  </a:cubicBezTo>
                  <a:cubicBezTo>
                    <a:pt x="868" y="124"/>
                    <a:pt x="1051" y="20"/>
                    <a:pt x="1043" y="2"/>
                  </a:cubicBezTo>
                  <a:cubicBezTo>
                    <a:pt x="1042" y="1"/>
                    <a:pt x="1040" y="1"/>
                    <a:pt x="103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0"/>
            <p:cNvSpPr/>
            <p:nvPr/>
          </p:nvSpPr>
          <p:spPr>
            <a:xfrm>
              <a:off x="4985150" y="3382500"/>
              <a:ext cx="27750" cy="43175"/>
            </a:xfrm>
            <a:custGeom>
              <a:avLst/>
              <a:gdLst/>
              <a:ahLst/>
              <a:cxnLst/>
              <a:rect l="l" t="t" r="r" b="b"/>
              <a:pathLst>
                <a:path w="1110" h="1727" extrusionOk="0">
                  <a:moveTo>
                    <a:pt x="14" y="1"/>
                  </a:moveTo>
                  <a:cubicBezTo>
                    <a:pt x="13" y="1"/>
                    <a:pt x="12" y="1"/>
                    <a:pt x="12" y="1"/>
                  </a:cubicBezTo>
                  <a:cubicBezTo>
                    <a:pt x="1" y="15"/>
                    <a:pt x="191" y="190"/>
                    <a:pt x="349" y="391"/>
                  </a:cubicBezTo>
                  <a:cubicBezTo>
                    <a:pt x="512" y="592"/>
                    <a:pt x="638" y="811"/>
                    <a:pt x="638" y="811"/>
                  </a:cubicBezTo>
                  <a:cubicBezTo>
                    <a:pt x="638" y="811"/>
                    <a:pt x="779" y="1023"/>
                    <a:pt x="889" y="1253"/>
                  </a:cubicBezTo>
                  <a:cubicBezTo>
                    <a:pt x="998" y="1482"/>
                    <a:pt x="1072" y="1727"/>
                    <a:pt x="1090" y="1727"/>
                  </a:cubicBezTo>
                  <a:cubicBezTo>
                    <a:pt x="1091" y="1727"/>
                    <a:pt x="1091" y="1727"/>
                    <a:pt x="1091" y="1727"/>
                  </a:cubicBezTo>
                  <a:cubicBezTo>
                    <a:pt x="1110" y="1724"/>
                    <a:pt x="1067" y="1464"/>
                    <a:pt x="974" y="1217"/>
                  </a:cubicBezTo>
                  <a:cubicBezTo>
                    <a:pt x="883" y="970"/>
                    <a:pt x="748" y="742"/>
                    <a:pt x="748" y="742"/>
                  </a:cubicBezTo>
                  <a:cubicBezTo>
                    <a:pt x="748" y="742"/>
                    <a:pt x="603" y="519"/>
                    <a:pt x="419" y="331"/>
                  </a:cubicBezTo>
                  <a:cubicBezTo>
                    <a:pt x="244" y="148"/>
                    <a:pt x="40" y="1"/>
                    <a:pt x="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60"/>
            <p:cNvSpPr/>
            <p:nvPr/>
          </p:nvSpPr>
          <p:spPr>
            <a:xfrm>
              <a:off x="4995750" y="3383000"/>
              <a:ext cx="14550" cy="20600"/>
            </a:xfrm>
            <a:custGeom>
              <a:avLst/>
              <a:gdLst/>
              <a:ahLst/>
              <a:cxnLst/>
              <a:rect l="l" t="t" r="r" b="b"/>
              <a:pathLst>
                <a:path w="582" h="824" extrusionOk="0">
                  <a:moveTo>
                    <a:pt x="16" y="0"/>
                  </a:moveTo>
                  <a:cubicBezTo>
                    <a:pt x="14" y="0"/>
                    <a:pt x="12" y="1"/>
                    <a:pt x="11" y="2"/>
                  </a:cubicBezTo>
                  <a:cubicBezTo>
                    <a:pt x="0" y="15"/>
                    <a:pt x="77" y="114"/>
                    <a:pt x="146" y="215"/>
                  </a:cubicBezTo>
                  <a:cubicBezTo>
                    <a:pt x="218" y="316"/>
                    <a:pt x="278" y="420"/>
                    <a:pt x="278" y="420"/>
                  </a:cubicBezTo>
                  <a:cubicBezTo>
                    <a:pt x="278" y="420"/>
                    <a:pt x="353" y="517"/>
                    <a:pt x="420" y="619"/>
                  </a:cubicBezTo>
                  <a:cubicBezTo>
                    <a:pt x="485" y="718"/>
                    <a:pt x="545" y="823"/>
                    <a:pt x="563" y="823"/>
                  </a:cubicBezTo>
                  <a:cubicBezTo>
                    <a:pt x="563" y="823"/>
                    <a:pt x="564" y="823"/>
                    <a:pt x="564" y="823"/>
                  </a:cubicBezTo>
                  <a:cubicBezTo>
                    <a:pt x="582" y="816"/>
                    <a:pt x="551" y="694"/>
                    <a:pt x="501" y="575"/>
                  </a:cubicBezTo>
                  <a:cubicBezTo>
                    <a:pt x="452" y="455"/>
                    <a:pt x="386" y="346"/>
                    <a:pt x="386" y="346"/>
                  </a:cubicBezTo>
                  <a:cubicBezTo>
                    <a:pt x="386" y="346"/>
                    <a:pt x="308" y="243"/>
                    <a:pt x="218" y="154"/>
                  </a:cubicBezTo>
                  <a:cubicBezTo>
                    <a:pt x="133" y="71"/>
                    <a:pt x="39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60"/>
            <p:cNvSpPr/>
            <p:nvPr/>
          </p:nvSpPr>
          <p:spPr>
            <a:xfrm>
              <a:off x="4827125" y="3685175"/>
              <a:ext cx="527150" cy="189200"/>
            </a:xfrm>
            <a:custGeom>
              <a:avLst/>
              <a:gdLst/>
              <a:ahLst/>
              <a:cxnLst/>
              <a:rect l="l" t="t" r="r" b="b"/>
              <a:pathLst>
                <a:path w="21086" h="7568" extrusionOk="0">
                  <a:moveTo>
                    <a:pt x="13229" y="458"/>
                  </a:moveTo>
                  <a:cubicBezTo>
                    <a:pt x="12913" y="1012"/>
                    <a:pt x="12044" y="2208"/>
                    <a:pt x="10426" y="2208"/>
                  </a:cubicBezTo>
                  <a:cubicBezTo>
                    <a:pt x="10342" y="2208"/>
                    <a:pt x="10257" y="2205"/>
                    <a:pt x="10169" y="2198"/>
                  </a:cubicBezTo>
                  <a:cubicBezTo>
                    <a:pt x="8308" y="2056"/>
                    <a:pt x="7795" y="910"/>
                    <a:pt x="7670" y="479"/>
                  </a:cubicBezTo>
                  <a:cubicBezTo>
                    <a:pt x="6787" y="713"/>
                    <a:pt x="3308" y="0"/>
                    <a:pt x="1464" y="2345"/>
                  </a:cubicBezTo>
                  <a:cubicBezTo>
                    <a:pt x="927" y="3026"/>
                    <a:pt x="428" y="4427"/>
                    <a:pt x="0" y="6136"/>
                  </a:cubicBezTo>
                  <a:cubicBezTo>
                    <a:pt x="1499" y="6905"/>
                    <a:pt x="3327" y="7165"/>
                    <a:pt x="4994" y="7343"/>
                  </a:cubicBezTo>
                  <a:cubicBezTo>
                    <a:pt x="6596" y="7513"/>
                    <a:pt x="8207" y="7567"/>
                    <a:pt x="9817" y="7567"/>
                  </a:cubicBezTo>
                  <a:cubicBezTo>
                    <a:pt x="10084" y="7567"/>
                    <a:pt x="10351" y="7566"/>
                    <a:pt x="10618" y="7563"/>
                  </a:cubicBezTo>
                  <a:cubicBezTo>
                    <a:pt x="14187" y="7529"/>
                    <a:pt x="17888" y="7253"/>
                    <a:pt x="21085" y="5856"/>
                  </a:cubicBezTo>
                  <a:cubicBezTo>
                    <a:pt x="20674" y="4275"/>
                    <a:pt x="20199" y="2988"/>
                    <a:pt x="19692" y="2344"/>
                  </a:cubicBezTo>
                  <a:cubicBezTo>
                    <a:pt x="17957" y="142"/>
                    <a:pt x="14429" y="595"/>
                    <a:pt x="13229" y="4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60"/>
            <p:cNvSpPr/>
            <p:nvPr/>
          </p:nvSpPr>
          <p:spPr>
            <a:xfrm>
              <a:off x="4827125" y="3685175"/>
              <a:ext cx="237725" cy="189150"/>
            </a:xfrm>
            <a:custGeom>
              <a:avLst/>
              <a:gdLst/>
              <a:ahLst/>
              <a:cxnLst/>
              <a:rect l="l" t="t" r="r" b="b"/>
              <a:pathLst>
                <a:path w="9509" h="7566" extrusionOk="0">
                  <a:moveTo>
                    <a:pt x="7670" y="479"/>
                  </a:moveTo>
                  <a:cubicBezTo>
                    <a:pt x="6787" y="713"/>
                    <a:pt x="3308" y="0"/>
                    <a:pt x="1464" y="2345"/>
                  </a:cubicBezTo>
                  <a:cubicBezTo>
                    <a:pt x="927" y="3026"/>
                    <a:pt x="428" y="4427"/>
                    <a:pt x="0" y="6136"/>
                  </a:cubicBezTo>
                  <a:cubicBezTo>
                    <a:pt x="1499" y="6905"/>
                    <a:pt x="3327" y="7165"/>
                    <a:pt x="4994" y="7343"/>
                  </a:cubicBezTo>
                  <a:cubicBezTo>
                    <a:pt x="6493" y="7501"/>
                    <a:pt x="8001" y="7559"/>
                    <a:pt x="9508" y="7566"/>
                  </a:cubicBezTo>
                  <a:cubicBezTo>
                    <a:pt x="9500" y="6675"/>
                    <a:pt x="9453" y="2373"/>
                    <a:pt x="9265" y="2091"/>
                  </a:cubicBezTo>
                  <a:cubicBezTo>
                    <a:pt x="9265" y="2091"/>
                    <a:pt x="9215" y="2050"/>
                    <a:pt x="9137" y="1977"/>
                  </a:cubicBezTo>
                  <a:cubicBezTo>
                    <a:pt x="8105" y="1587"/>
                    <a:pt x="7768" y="815"/>
                    <a:pt x="7670" y="47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0"/>
            <p:cNvSpPr/>
            <p:nvPr/>
          </p:nvSpPr>
          <p:spPr>
            <a:xfrm>
              <a:off x="5118925" y="3688725"/>
              <a:ext cx="235325" cy="184900"/>
            </a:xfrm>
            <a:custGeom>
              <a:avLst/>
              <a:gdLst/>
              <a:ahLst/>
              <a:cxnLst/>
              <a:rect l="l" t="t" r="r" b="b"/>
              <a:pathLst>
                <a:path w="9413" h="7396" extrusionOk="0">
                  <a:moveTo>
                    <a:pt x="1558" y="316"/>
                  </a:moveTo>
                  <a:cubicBezTo>
                    <a:pt x="1336" y="707"/>
                    <a:pt x="838" y="1411"/>
                    <a:pt x="0" y="1796"/>
                  </a:cubicBezTo>
                  <a:lnTo>
                    <a:pt x="260" y="7395"/>
                  </a:lnTo>
                  <a:cubicBezTo>
                    <a:pt x="3413" y="7304"/>
                    <a:pt x="6607" y="6939"/>
                    <a:pt x="9412" y="5714"/>
                  </a:cubicBezTo>
                  <a:cubicBezTo>
                    <a:pt x="9002" y="4133"/>
                    <a:pt x="8527" y="2846"/>
                    <a:pt x="8021" y="2202"/>
                  </a:cubicBezTo>
                  <a:cubicBezTo>
                    <a:pt x="6286" y="0"/>
                    <a:pt x="2759" y="453"/>
                    <a:pt x="1558" y="31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0"/>
            <p:cNvSpPr/>
            <p:nvPr/>
          </p:nvSpPr>
          <p:spPr>
            <a:xfrm>
              <a:off x="4902525" y="3714675"/>
              <a:ext cx="375100" cy="159750"/>
            </a:xfrm>
            <a:custGeom>
              <a:avLst/>
              <a:gdLst/>
              <a:ahLst/>
              <a:cxnLst/>
              <a:rect l="l" t="t" r="r" b="b"/>
              <a:pathLst>
                <a:path w="15004" h="6390" extrusionOk="0">
                  <a:moveTo>
                    <a:pt x="449" y="1"/>
                  </a:moveTo>
                  <a:lnTo>
                    <a:pt x="1" y="5896"/>
                  </a:lnTo>
                  <a:cubicBezTo>
                    <a:pt x="665" y="6015"/>
                    <a:pt x="1332" y="6096"/>
                    <a:pt x="1978" y="6164"/>
                  </a:cubicBezTo>
                  <a:cubicBezTo>
                    <a:pt x="3593" y="6336"/>
                    <a:pt x="5217" y="6389"/>
                    <a:pt x="6840" y="6389"/>
                  </a:cubicBezTo>
                  <a:cubicBezTo>
                    <a:pt x="7094" y="6389"/>
                    <a:pt x="7348" y="6388"/>
                    <a:pt x="7602" y="6386"/>
                  </a:cubicBezTo>
                  <a:cubicBezTo>
                    <a:pt x="10077" y="6361"/>
                    <a:pt x="12614" y="6220"/>
                    <a:pt x="15003" y="5672"/>
                  </a:cubicBezTo>
                  <a:lnTo>
                    <a:pt x="14226" y="418"/>
                  </a:lnTo>
                  <a:cubicBezTo>
                    <a:pt x="14226" y="418"/>
                    <a:pt x="12402" y="5771"/>
                    <a:pt x="7327" y="5771"/>
                  </a:cubicBezTo>
                  <a:cubicBezTo>
                    <a:pt x="7110" y="5771"/>
                    <a:pt x="6888" y="5761"/>
                    <a:pt x="6660" y="5741"/>
                  </a:cubicBezTo>
                  <a:cubicBezTo>
                    <a:pt x="1076" y="5246"/>
                    <a:pt x="449" y="1"/>
                    <a:pt x="44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0"/>
            <p:cNvSpPr/>
            <p:nvPr/>
          </p:nvSpPr>
          <p:spPr>
            <a:xfrm>
              <a:off x="4827050" y="3711275"/>
              <a:ext cx="110575" cy="155175"/>
            </a:xfrm>
            <a:custGeom>
              <a:avLst/>
              <a:gdLst/>
              <a:ahLst/>
              <a:cxnLst/>
              <a:rect l="l" t="t" r="r" b="b"/>
              <a:pathLst>
                <a:path w="4423" h="6207" extrusionOk="0">
                  <a:moveTo>
                    <a:pt x="3215" y="1"/>
                  </a:moveTo>
                  <a:cubicBezTo>
                    <a:pt x="2571" y="266"/>
                    <a:pt x="1959" y="674"/>
                    <a:pt x="1464" y="1300"/>
                  </a:cubicBezTo>
                  <a:cubicBezTo>
                    <a:pt x="929" y="1981"/>
                    <a:pt x="430" y="3383"/>
                    <a:pt x="1" y="5090"/>
                  </a:cubicBezTo>
                  <a:cubicBezTo>
                    <a:pt x="1261" y="5737"/>
                    <a:pt x="2753" y="6025"/>
                    <a:pt x="4187" y="6206"/>
                  </a:cubicBezTo>
                  <a:cubicBezTo>
                    <a:pt x="4322" y="5500"/>
                    <a:pt x="4423" y="4633"/>
                    <a:pt x="4396" y="3658"/>
                  </a:cubicBezTo>
                  <a:cubicBezTo>
                    <a:pt x="4345" y="1803"/>
                    <a:pt x="3608" y="544"/>
                    <a:pt x="3215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0"/>
            <p:cNvSpPr/>
            <p:nvPr/>
          </p:nvSpPr>
          <p:spPr>
            <a:xfrm>
              <a:off x="4827050" y="3711275"/>
              <a:ext cx="110575" cy="155175"/>
            </a:xfrm>
            <a:custGeom>
              <a:avLst/>
              <a:gdLst/>
              <a:ahLst/>
              <a:cxnLst/>
              <a:rect l="l" t="t" r="r" b="b"/>
              <a:pathLst>
                <a:path w="4423" h="6207" extrusionOk="0">
                  <a:moveTo>
                    <a:pt x="3215" y="1"/>
                  </a:moveTo>
                  <a:cubicBezTo>
                    <a:pt x="2571" y="266"/>
                    <a:pt x="1959" y="674"/>
                    <a:pt x="1464" y="1300"/>
                  </a:cubicBezTo>
                  <a:cubicBezTo>
                    <a:pt x="929" y="1981"/>
                    <a:pt x="430" y="3383"/>
                    <a:pt x="1" y="5090"/>
                  </a:cubicBezTo>
                  <a:cubicBezTo>
                    <a:pt x="1261" y="5737"/>
                    <a:pt x="2753" y="6025"/>
                    <a:pt x="4187" y="6206"/>
                  </a:cubicBezTo>
                  <a:cubicBezTo>
                    <a:pt x="4322" y="5500"/>
                    <a:pt x="4423" y="4633"/>
                    <a:pt x="4396" y="3658"/>
                  </a:cubicBezTo>
                  <a:cubicBezTo>
                    <a:pt x="4345" y="1803"/>
                    <a:pt x="3608" y="544"/>
                    <a:pt x="32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60"/>
            <p:cNvSpPr/>
            <p:nvPr/>
          </p:nvSpPr>
          <p:spPr>
            <a:xfrm>
              <a:off x="5226975" y="3708300"/>
              <a:ext cx="127300" cy="153525"/>
            </a:xfrm>
            <a:custGeom>
              <a:avLst/>
              <a:gdLst/>
              <a:ahLst/>
              <a:cxnLst/>
              <a:rect l="l" t="t" r="r" b="b"/>
              <a:pathLst>
                <a:path w="5092" h="6141" extrusionOk="0">
                  <a:moveTo>
                    <a:pt x="1573" y="1"/>
                  </a:moveTo>
                  <a:cubicBezTo>
                    <a:pt x="1183" y="673"/>
                    <a:pt x="0" y="3078"/>
                    <a:pt x="959" y="6140"/>
                  </a:cubicBezTo>
                  <a:cubicBezTo>
                    <a:pt x="2391" y="5884"/>
                    <a:pt x="3784" y="5503"/>
                    <a:pt x="5091" y="4931"/>
                  </a:cubicBezTo>
                  <a:cubicBezTo>
                    <a:pt x="4680" y="3350"/>
                    <a:pt x="4205" y="2063"/>
                    <a:pt x="3698" y="1419"/>
                  </a:cubicBezTo>
                  <a:cubicBezTo>
                    <a:pt x="3133" y="701"/>
                    <a:pt x="2376" y="268"/>
                    <a:pt x="157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60"/>
            <p:cNvSpPr/>
            <p:nvPr/>
          </p:nvSpPr>
          <p:spPr>
            <a:xfrm>
              <a:off x="5226975" y="3708300"/>
              <a:ext cx="127300" cy="153525"/>
            </a:xfrm>
            <a:custGeom>
              <a:avLst/>
              <a:gdLst/>
              <a:ahLst/>
              <a:cxnLst/>
              <a:rect l="l" t="t" r="r" b="b"/>
              <a:pathLst>
                <a:path w="5092" h="6141" extrusionOk="0">
                  <a:moveTo>
                    <a:pt x="1573" y="1"/>
                  </a:moveTo>
                  <a:cubicBezTo>
                    <a:pt x="1183" y="673"/>
                    <a:pt x="0" y="3078"/>
                    <a:pt x="959" y="6140"/>
                  </a:cubicBezTo>
                  <a:cubicBezTo>
                    <a:pt x="2391" y="5884"/>
                    <a:pt x="3784" y="5503"/>
                    <a:pt x="5091" y="4931"/>
                  </a:cubicBezTo>
                  <a:cubicBezTo>
                    <a:pt x="4680" y="3350"/>
                    <a:pt x="4205" y="2063"/>
                    <a:pt x="3698" y="1419"/>
                  </a:cubicBezTo>
                  <a:cubicBezTo>
                    <a:pt x="3133" y="701"/>
                    <a:pt x="2376" y="268"/>
                    <a:pt x="1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60"/>
            <p:cNvSpPr/>
            <p:nvPr/>
          </p:nvSpPr>
          <p:spPr>
            <a:xfrm>
              <a:off x="4827125" y="3711275"/>
              <a:ext cx="110550" cy="155175"/>
            </a:xfrm>
            <a:custGeom>
              <a:avLst/>
              <a:gdLst/>
              <a:ahLst/>
              <a:cxnLst/>
              <a:rect l="l" t="t" r="r" b="b"/>
              <a:pathLst>
                <a:path w="4422" h="6207" extrusionOk="0">
                  <a:moveTo>
                    <a:pt x="3214" y="1"/>
                  </a:moveTo>
                  <a:cubicBezTo>
                    <a:pt x="3177" y="15"/>
                    <a:pt x="3141" y="33"/>
                    <a:pt x="3104" y="49"/>
                  </a:cubicBezTo>
                  <a:cubicBezTo>
                    <a:pt x="3427" y="1243"/>
                    <a:pt x="4284" y="5038"/>
                    <a:pt x="2202" y="5155"/>
                  </a:cubicBezTo>
                  <a:cubicBezTo>
                    <a:pt x="2157" y="5158"/>
                    <a:pt x="2114" y="5159"/>
                    <a:pt x="2071" y="5159"/>
                  </a:cubicBezTo>
                  <a:cubicBezTo>
                    <a:pt x="816" y="5159"/>
                    <a:pt x="565" y="4057"/>
                    <a:pt x="598" y="3059"/>
                  </a:cubicBezTo>
                  <a:lnTo>
                    <a:pt x="598" y="3059"/>
                  </a:lnTo>
                  <a:cubicBezTo>
                    <a:pt x="388" y="3655"/>
                    <a:pt x="187" y="4343"/>
                    <a:pt x="0" y="5092"/>
                  </a:cubicBezTo>
                  <a:cubicBezTo>
                    <a:pt x="1259" y="5737"/>
                    <a:pt x="2752" y="6025"/>
                    <a:pt x="4185" y="6206"/>
                  </a:cubicBezTo>
                  <a:cubicBezTo>
                    <a:pt x="4320" y="5500"/>
                    <a:pt x="4421" y="4633"/>
                    <a:pt x="4394" y="3658"/>
                  </a:cubicBezTo>
                  <a:cubicBezTo>
                    <a:pt x="4344" y="1803"/>
                    <a:pt x="3606" y="546"/>
                    <a:pt x="32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0"/>
            <p:cNvSpPr/>
            <p:nvPr/>
          </p:nvSpPr>
          <p:spPr>
            <a:xfrm>
              <a:off x="5226975" y="3708300"/>
              <a:ext cx="127300" cy="153550"/>
            </a:xfrm>
            <a:custGeom>
              <a:avLst/>
              <a:gdLst/>
              <a:ahLst/>
              <a:cxnLst/>
              <a:rect l="l" t="t" r="r" b="b"/>
              <a:pathLst>
                <a:path w="5092" h="6142" extrusionOk="0">
                  <a:moveTo>
                    <a:pt x="1573" y="1"/>
                  </a:moveTo>
                  <a:cubicBezTo>
                    <a:pt x="1183" y="673"/>
                    <a:pt x="0" y="3079"/>
                    <a:pt x="959" y="6142"/>
                  </a:cubicBezTo>
                  <a:cubicBezTo>
                    <a:pt x="2391" y="5885"/>
                    <a:pt x="3784" y="5503"/>
                    <a:pt x="5091" y="4931"/>
                  </a:cubicBezTo>
                  <a:cubicBezTo>
                    <a:pt x="4916" y="4256"/>
                    <a:pt x="4729" y="3632"/>
                    <a:pt x="4532" y="3090"/>
                  </a:cubicBezTo>
                  <a:cubicBezTo>
                    <a:pt x="4231" y="4068"/>
                    <a:pt x="3730" y="5054"/>
                    <a:pt x="2928" y="5054"/>
                  </a:cubicBezTo>
                  <a:cubicBezTo>
                    <a:pt x="2712" y="5054"/>
                    <a:pt x="2474" y="4983"/>
                    <a:pt x="2213" y="4821"/>
                  </a:cubicBezTo>
                  <a:cubicBezTo>
                    <a:pt x="300" y="3636"/>
                    <a:pt x="1459" y="786"/>
                    <a:pt x="1786" y="78"/>
                  </a:cubicBezTo>
                  <a:cubicBezTo>
                    <a:pt x="1716" y="52"/>
                    <a:pt x="1646" y="25"/>
                    <a:pt x="157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0"/>
            <p:cNvSpPr/>
            <p:nvPr/>
          </p:nvSpPr>
          <p:spPr>
            <a:xfrm>
              <a:off x="4900025" y="3290875"/>
              <a:ext cx="118550" cy="54200"/>
            </a:xfrm>
            <a:custGeom>
              <a:avLst/>
              <a:gdLst/>
              <a:ahLst/>
              <a:cxnLst/>
              <a:rect l="l" t="t" r="r" b="b"/>
              <a:pathLst>
                <a:path w="4742" h="2168" extrusionOk="0">
                  <a:moveTo>
                    <a:pt x="3608" y="1"/>
                  </a:moveTo>
                  <a:cubicBezTo>
                    <a:pt x="3493" y="1"/>
                    <a:pt x="3374" y="14"/>
                    <a:pt x="3310" y="17"/>
                  </a:cubicBezTo>
                  <a:cubicBezTo>
                    <a:pt x="2920" y="38"/>
                    <a:pt x="2537" y="136"/>
                    <a:pt x="2166" y="252"/>
                  </a:cubicBezTo>
                  <a:cubicBezTo>
                    <a:pt x="1291" y="525"/>
                    <a:pt x="582" y="1047"/>
                    <a:pt x="163" y="1790"/>
                  </a:cubicBezTo>
                  <a:cubicBezTo>
                    <a:pt x="0" y="2080"/>
                    <a:pt x="145" y="2168"/>
                    <a:pt x="338" y="2168"/>
                  </a:cubicBezTo>
                  <a:cubicBezTo>
                    <a:pt x="413" y="2168"/>
                    <a:pt x="495" y="2155"/>
                    <a:pt x="569" y="2135"/>
                  </a:cubicBezTo>
                  <a:cubicBezTo>
                    <a:pt x="623" y="2122"/>
                    <a:pt x="674" y="2104"/>
                    <a:pt x="716" y="2085"/>
                  </a:cubicBezTo>
                  <a:cubicBezTo>
                    <a:pt x="1045" y="1933"/>
                    <a:pt x="1336" y="1714"/>
                    <a:pt x="1680" y="1594"/>
                  </a:cubicBezTo>
                  <a:cubicBezTo>
                    <a:pt x="2072" y="1458"/>
                    <a:pt x="2568" y="1383"/>
                    <a:pt x="2990" y="1366"/>
                  </a:cubicBezTo>
                  <a:cubicBezTo>
                    <a:pt x="3006" y="1366"/>
                    <a:pt x="3023" y="1365"/>
                    <a:pt x="3039" y="1365"/>
                  </a:cubicBezTo>
                  <a:cubicBezTo>
                    <a:pt x="3269" y="1365"/>
                    <a:pt x="3556" y="1418"/>
                    <a:pt x="3821" y="1418"/>
                  </a:cubicBezTo>
                  <a:cubicBezTo>
                    <a:pt x="4017" y="1418"/>
                    <a:pt x="4202" y="1389"/>
                    <a:pt x="4342" y="1288"/>
                  </a:cubicBezTo>
                  <a:cubicBezTo>
                    <a:pt x="4741" y="999"/>
                    <a:pt x="4733" y="226"/>
                    <a:pt x="4167" y="123"/>
                  </a:cubicBezTo>
                  <a:cubicBezTo>
                    <a:pt x="4140" y="230"/>
                    <a:pt x="3980" y="541"/>
                    <a:pt x="3998" y="635"/>
                  </a:cubicBezTo>
                  <a:lnTo>
                    <a:pt x="3998" y="635"/>
                  </a:lnTo>
                  <a:cubicBezTo>
                    <a:pt x="3972" y="506"/>
                    <a:pt x="3964" y="137"/>
                    <a:pt x="3865" y="54"/>
                  </a:cubicBezTo>
                  <a:cubicBezTo>
                    <a:pt x="3816" y="12"/>
                    <a:pt x="3714" y="1"/>
                    <a:pt x="360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60"/>
            <p:cNvSpPr/>
            <p:nvPr/>
          </p:nvSpPr>
          <p:spPr>
            <a:xfrm>
              <a:off x="4900025" y="3290875"/>
              <a:ext cx="118550" cy="54200"/>
            </a:xfrm>
            <a:custGeom>
              <a:avLst/>
              <a:gdLst/>
              <a:ahLst/>
              <a:cxnLst/>
              <a:rect l="l" t="t" r="r" b="b"/>
              <a:pathLst>
                <a:path w="4742" h="2168" extrusionOk="0">
                  <a:moveTo>
                    <a:pt x="3608" y="1"/>
                  </a:moveTo>
                  <a:cubicBezTo>
                    <a:pt x="3493" y="1"/>
                    <a:pt x="3374" y="14"/>
                    <a:pt x="3310" y="17"/>
                  </a:cubicBezTo>
                  <a:cubicBezTo>
                    <a:pt x="2920" y="38"/>
                    <a:pt x="2537" y="136"/>
                    <a:pt x="2166" y="252"/>
                  </a:cubicBezTo>
                  <a:cubicBezTo>
                    <a:pt x="1291" y="525"/>
                    <a:pt x="582" y="1047"/>
                    <a:pt x="163" y="1790"/>
                  </a:cubicBezTo>
                  <a:cubicBezTo>
                    <a:pt x="0" y="2080"/>
                    <a:pt x="145" y="2168"/>
                    <a:pt x="338" y="2168"/>
                  </a:cubicBezTo>
                  <a:cubicBezTo>
                    <a:pt x="413" y="2168"/>
                    <a:pt x="495" y="2155"/>
                    <a:pt x="569" y="2135"/>
                  </a:cubicBezTo>
                  <a:cubicBezTo>
                    <a:pt x="623" y="2122"/>
                    <a:pt x="674" y="2104"/>
                    <a:pt x="716" y="2085"/>
                  </a:cubicBezTo>
                  <a:cubicBezTo>
                    <a:pt x="1045" y="1933"/>
                    <a:pt x="1336" y="1714"/>
                    <a:pt x="1680" y="1594"/>
                  </a:cubicBezTo>
                  <a:cubicBezTo>
                    <a:pt x="2072" y="1458"/>
                    <a:pt x="2568" y="1383"/>
                    <a:pt x="2990" y="1366"/>
                  </a:cubicBezTo>
                  <a:cubicBezTo>
                    <a:pt x="3006" y="1366"/>
                    <a:pt x="3023" y="1365"/>
                    <a:pt x="3039" y="1365"/>
                  </a:cubicBezTo>
                  <a:cubicBezTo>
                    <a:pt x="3269" y="1365"/>
                    <a:pt x="3556" y="1418"/>
                    <a:pt x="3821" y="1418"/>
                  </a:cubicBezTo>
                  <a:cubicBezTo>
                    <a:pt x="4017" y="1418"/>
                    <a:pt x="4202" y="1389"/>
                    <a:pt x="4342" y="1288"/>
                  </a:cubicBezTo>
                  <a:cubicBezTo>
                    <a:pt x="4741" y="999"/>
                    <a:pt x="4733" y="226"/>
                    <a:pt x="4167" y="123"/>
                  </a:cubicBezTo>
                  <a:cubicBezTo>
                    <a:pt x="4140" y="230"/>
                    <a:pt x="3980" y="541"/>
                    <a:pt x="3998" y="635"/>
                  </a:cubicBezTo>
                  <a:lnTo>
                    <a:pt x="3998" y="635"/>
                  </a:lnTo>
                  <a:cubicBezTo>
                    <a:pt x="3972" y="506"/>
                    <a:pt x="3964" y="137"/>
                    <a:pt x="3865" y="54"/>
                  </a:cubicBezTo>
                  <a:cubicBezTo>
                    <a:pt x="3816" y="12"/>
                    <a:pt x="3714" y="1"/>
                    <a:pt x="360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60"/>
            <p:cNvSpPr/>
            <p:nvPr/>
          </p:nvSpPr>
          <p:spPr>
            <a:xfrm>
              <a:off x="4915925" y="3291575"/>
              <a:ext cx="89525" cy="49725"/>
            </a:xfrm>
            <a:custGeom>
              <a:avLst/>
              <a:gdLst/>
              <a:ahLst/>
              <a:cxnLst/>
              <a:rect l="l" t="t" r="r" b="b"/>
              <a:pathLst>
                <a:path w="3581" h="1989" extrusionOk="0">
                  <a:moveTo>
                    <a:pt x="2550" y="0"/>
                  </a:moveTo>
                  <a:lnTo>
                    <a:pt x="2550" y="0"/>
                  </a:lnTo>
                  <a:cubicBezTo>
                    <a:pt x="2522" y="3"/>
                    <a:pt x="2493" y="6"/>
                    <a:pt x="2462" y="8"/>
                  </a:cubicBezTo>
                  <a:cubicBezTo>
                    <a:pt x="2426" y="219"/>
                    <a:pt x="2391" y="449"/>
                    <a:pt x="2391" y="449"/>
                  </a:cubicBezTo>
                  <a:cubicBezTo>
                    <a:pt x="2391" y="449"/>
                    <a:pt x="2330" y="1245"/>
                    <a:pt x="2365" y="1251"/>
                  </a:cubicBezTo>
                  <a:cubicBezTo>
                    <a:pt x="2365" y="1251"/>
                    <a:pt x="2365" y="1251"/>
                    <a:pt x="2366" y="1251"/>
                  </a:cubicBezTo>
                  <a:cubicBezTo>
                    <a:pt x="2402" y="1251"/>
                    <a:pt x="2522" y="466"/>
                    <a:pt x="2522" y="466"/>
                  </a:cubicBezTo>
                  <a:cubicBezTo>
                    <a:pt x="2522" y="466"/>
                    <a:pt x="2541" y="219"/>
                    <a:pt x="2550" y="0"/>
                  </a:cubicBezTo>
                  <a:close/>
                  <a:moveTo>
                    <a:pt x="2252" y="41"/>
                  </a:moveTo>
                  <a:lnTo>
                    <a:pt x="2252" y="41"/>
                  </a:lnTo>
                  <a:cubicBezTo>
                    <a:pt x="2218" y="47"/>
                    <a:pt x="2186" y="53"/>
                    <a:pt x="2156" y="61"/>
                  </a:cubicBezTo>
                  <a:cubicBezTo>
                    <a:pt x="2093" y="278"/>
                    <a:pt x="2055" y="501"/>
                    <a:pt x="2055" y="501"/>
                  </a:cubicBezTo>
                  <a:cubicBezTo>
                    <a:pt x="2055" y="501"/>
                    <a:pt x="2029" y="725"/>
                    <a:pt x="2029" y="951"/>
                  </a:cubicBezTo>
                  <a:cubicBezTo>
                    <a:pt x="2028" y="1118"/>
                    <a:pt x="2041" y="1284"/>
                    <a:pt x="2055" y="1359"/>
                  </a:cubicBezTo>
                  <a:cubicBezTo>
                    <a:pt x="2063" y="1359"/>
                    <a:pt x="2071" y="1357"/>
                    <a:pt x="2082" y="1357"/>
                  </a:cubicBezTo>
                  <a:cubicBezTo>
                    <a:pt x="2093" y="1282"/>
                    <a:pt x="2103" y="1118"/>
                    <a:pt x="2122" y="957"/>
                  </a:cubicBezTo>
                  <a:cubicBezTo>
                    <a:pt x="2145" y="735"/>
                    <a:pt x="2184" y="518"/>
                    <a:pt x="2184" y="518"/>
                  </a:cubicBezTo>
                  <a:cubicBezTo>
                    <a:pt x="2184" y="518"/>
                    <a:pt x="2206" y="298"/>
                    <a:pt x="2245" y="80"/>
                  </a:cubicBezTo>
                  <a:cubicBezTo>
                    <a:pt x="2246" y="66"/>
                    <a:pt x="2250" y="54"/>
                    <a:pt x="2252" y="41"/>
                  </a:cubicBezTo>
                  <a:close/>
                  <a:moveTo>
                    <a:pt x="3528" y="91"/>
                  </a:moveTo>
                  <a:cubicBezTo>
                    <a:pt x="3520" y="130"/>
                    <a:pt x="3494" y="190"/>
                    <a:pt x="3467" y="258"/>
                  </a:cubicBezTo>
                  <a:cubicBezTo>
                    <a:pt x="3473" y="538"/>
                    <a:pt x="3425" y="784"/>
                    <a:pt x="3425" y="784"/>
                  </a:cubicBezTo>
                  <a:cubicBezTo>
                    <a:pt x="3425" y="784"/>
                    <a:pt x="3390" y="1096"/>
                    <a:pt x="3250" y="1376"/>
                  </a:cubicBezTo>
                  <a:cubicBezTo>
                    <a:pt x="3249" y="1379"/>
                    <a:pt x="3247" y="1383"/>
                    <a:pt x="3245" y="1388"/>
                  </a:cubicBezTo>
                  <a:cubicBezTo>
                    <a:pt x="3282" y="1386"/>
                    <a:pt x="3319" y="1383"/>
                    <a:pt x="3355" y="1377"/>
                  </a:cubicBezTo>
                  <a:cubicBezTo>
                    <a:pt x="3505" y="1105"/>
                    <a:pt x="3555" y="804"/>
                    <a:pt x="3555" y="804"/>
                  </a:cubicBezTo>
                  <a:cubicBezTo>
                    <a:pt x="3555" y="804"/>
                    <a:pt x="3567" y="723"/>
                    <a:pt x="3574" y="600"/>
                  </a:cubicBezTo>
                  <a:cubicBezTo>
                    <a:pt x="3581" y="476"/>
                    <a:pt x="3578" y="314"/>
                    <a:pt x="3558" y="153"/>
                  </a:cubicBezTo>
                  <a:cubicBezTo>
                    <a:pt x="3555" y="135"/>
                    <a:pt x="3552" y="116"/>
                    <a:pt x="3548" y="96"/>
                  </a:cubicBezTo>
                  <a:lnTo>
                    <a:pt x="3528" y="91"/>
                  </a:lnTo>
                  <a:close/>
                  <a:moveTo>
                    <a:pt x="1759" y="157"/>
                  </a:moveTo>
                  <a:lnTo>
                    <a:pt x="1759" y="157"/>
                  </a:lnTo>
                  <a:cubicBezTo>
                    <a:pt x="1723" y="167"/>
                    <a:pt x="1685" y="178"/>
                    <a:pt x="1649" y="189"/>
                  </a:cubicBezTo>
                  <a:cubicBezTo>
                    <a:pt x="1577" y="399"/>
                    <a:pt x="1552" y="600"/>
                    <a:pt x="1552" y="600"/>
                  </a:cubicBezTo>
                  <a:cubicBezTo>
                    <a:pt x="1552" y="600"/>
                    <a:pt x="1530" y="855"/>
                    <a:pt x="1571" y="1105"/>
                  </a:cubicBezTo>
                  <a:cubicBezTo>
                    <a:pt x="1588" y="1220"/>
                    <a:pt x="1616" y="1329"/>
                    <a:pt x="1645" y="1414"/>
                  </a:cubicBezTo>
                  <a:cubicBezTo>
                    <a:pt x="1664" y="1411"/>
                    <a:pt x="1680" y="1408"/>
                    <a:pt x="1699" y="1404"/>
                  </a:cubicBezTo>
                  <a:cubicBezTo>
                    <a:pt x="1684" y="1317"/>
                    <a:pt x="1666" y="1207"/>
                    <a:pt x="1662" y="1096"/>
                  </a:cubicBezTo>
                  <a:cubicBezTo>
                    <a:pt x="1646" y="853"/>
                    <a:pt x="1683" y="615"/>
                    <a:pt x="1683" y="615"/>
                  </a:cubicBezTo>
                  <a:cubicBezTo>
                    <a:pt x="1683" y="615"/>
                    <a:pt x="1699" y="386"/>
                    <a:pt x="1759" y="157"/>
                  </a:cubicBezTo>
                  <a:close/>
                  <a:moveTo>
                    <a:pt x="644" y="622"/>
                  </a:moveTo>
                  <a:cubicBezTo>
                    <a:pt x="607" y="644"/>
                    <a:pt x="574" y="668"/>
                    <a:pt x="539" y="691"/>
                  </a:cubicBezTo>
                  <a:cubicBezTo>
                    <a:pt x="537" y="695"/>
                    <a:pt x="537" y="698"/>
                    <a:pt x="535" y="702"/>
                  </a:cubicBezTo>
                  <a:cubicBezTo>
                    <a:pt x="479" y="900"/>
                    <a:pt x="479" y="1109"/>
                    <a:pt x="479" y="1109"/>
                  </a:cubicBezTo>
                  <a:cubicBezTo>
                    <a:pt x="479" y="1109"/>
                    <a:pt x="490" y="1318"/>
                    <a:pt x="553" y="1514"/>
                  </a:cubicBezTo>
                  <a:cubicBezTo>
                    <a:pt x="580" y="1601"/>
                    <a:pt x="618" y="1685"/>
                    <a:pt x="653" y="1748"/>
                  </a:cubicBezTo>
                  <a:cubicBezTo>
                    <a:pt x="669" y="1740"/>
                    <a:pt x="687" y="1730"/>
                    <a:pt x="703" y="1721"/>
                  </a:cubicBezTo>
                  <a:cubicBezTo>
                    <a:pt x="683" y="1655"/>
                    <a:pt x="660" y="1574"/>
                    <a:pt x="645" y="1492"/>
                  </a:cubicBezTo>
                  <a:cubicBezTo>
                    <a:pt x="607" y="1301"/>
                    <a:pt x="611" y="1108"/>
                    <a:pt x="611" y="1108"/>
                  </a:cubicBezTo>
                  <a:cubicBezTo>
                    <a:pt x="611" y="1108"/>
                    <a:pt x="597" y="913"/>
                    <a:pt x="626" y="721"/>
                  </a:cubicBezTo>
                  <a:cubicBezTo>
                    <a:pt x="632" y="687"/>
                    <a:pt x="637" y="654"/>
                    <a:pt x="644" y="622"/>
                  </a:cubicBezTo>
                  <a:close/>
                  <a:moveTo>
                    <a:pt x="114" y="1019"/>
                  </a:moveTo>
                  <a:cubicBezTo>
                    <a:pt x="77" y="1052"/>
                    <a:pt x="45" y="1089"/>
                    <a:pt x="11" y="1125"/>
                  </a:cubicBezTo>
                  <a:cubicBezTo>
                    <a:pt x="0" y="1267"/>
                    <a:pt x="10" y="1388"/>
                    <a:pt x="10" y="1388"/>
                  </a:cubicBezTo>
                  <a:cubicBezTo>
                    <a:pt x="10" y="1388"/>
                    <a:pt x="34" y="1573"/>
                    <a:pt x="97" y="1746"/>
                  </a:cubicBezTo>
                  <a:cubicBezTo>
                    <a:pt x="129" y="1840"/>
                    <a:pt x="173" y="1928"/>
                    <a:pt x="208" y="1989"/>
                  </a:cubicBezTo>
                  <a:cubicBezTo>
                    <a:pt x="222" y="1982"/>
                    <a:pt x="236" y="1975"/>
                    <a:pt x="250" y="1966"/>
                  </a:cubicBezTo>
                  <a:cubicBezTo>
                    <a:pt x="232" y="1902"/>
                    <a:pt x="205" y="1813"/>
                    <a:pt x="187" y="1721"/>
                  </a:cubicBezTo>
                  <a:cubicBezTo>
                    <a:pt x="147" y="1550"/>
                    <a:pt x="139" y="1375"/>
                    <a:pt x="139" y="1375"/>
                  </a:cubicBezTo>
                  <a:cubicBezTo>
                    <a:pt x="139" y="1375"/>
                    <a:pt x="112" y="1202"/>
                    <a:pt x="114" y="1025"/>
                  </a:cubicBezTo>
                  <a:lnTo>
                    <a:pt x="114" y="101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0"/>
            <p:cNvSpPr/>
            <p:nvPr/>
          </p:nvSpPr>
          <p:spPr>
            <a:xfrm>
              <a:off x="4900025" y="3301925"/>
              <a:ext cx="117075" cy="43125"/>
            </a:xfrm>
            <a:custGeom>
              <a:avLst/>
              <a:gdLst/>
              <a:ahLst/>
              <a:cxnLst/>
              <a:rect l="l" t="t" r="r" b="b"/>
              <a:pathLst>
                <a:path w="4683" h="1725" extrusionOk="0">
                  <a:moveTo>
                    <a:pt x="4567" y="0"/>
                  </a:moveTo>
                  <a:lnTo>
                    <a:pt x="4567" y="0"/>
                  </a:lnTo>
                  <a:cubicBezTo>
                    <a:pt x="4479" y="322"/>
                    <a:pt x="4111" y="515"/>
                    <a:pt x="3648" y="515"/>
                  </a:cubicBezTo>
                  <a:cubicBezTo>
                    <a:pt x="3564" y="515"/>
                    <a:pt x="3476" y="508"/>
                    <a:pt x="3387" y="495"/>
                  </a:cubicBezTo>
                  <a:cubicBezTo>
                    <a:pt x="3321" y="486"/>
                    <a:pt x="3254" y="481"/>
                    <a:pt x="3185" y="481"/>
                  </a:cubicBezTo>
                  <a:cubicBezTo>
                    <a:pt x="2501" y="481"/>
                    <a:pt x="1688" y="931"/>
                    <a:pt x="967" y="1059"/>
                  </a:cubicBezTo>
                  <a:cubicBezTo>
                    <a:pt x="919" y="1068"/>
                    <a:pt x="876" y="1072"/>
                    <a:pt x="839" y="1072"/>
                  </a:cubicBezTo>
                  <a:cubicBezTo>
                    <a:pt x="618" y="1072"/>
                    <a:pt x="574" y="931"/>
                    <a:pt x="601" y="758"/>
                  </a:cubicBezTo>
                  <a:lnTo>
                    <a:pt x="601" y="758"/>
                  </a:lnTo>
                  <a:cubicBezTo>
                    <a:pt x="434" y="935"/>
                    <a:pt x="286" y="1129"/>
                    <a:pt x="164" y="1345"/>
                  </a:cubicBezTo>
                  <a:cubicBezTo>
                    <a:pt x="0" y="1636"/>
                    <a:pt x="146" y="1725"/>
                    <a:pt x="340" y="1725"/>
                  </a:cubicBezTo>
                  <a:cubicBezTo>
                    <a:pt x="414" y="1725"/>
                    <a:pt x="495" y="1712"/>
                    <a:pt x="569" y="1692"/>
                  </a:cubicBezTo>
                  <a:cubicBezTo>
                    <a:pt x="623" y="1678"/>
                    <a:pt x="674" y="1660"/>
                    <a:pt x="716" y="1642"/>
                  </a:cubicBezTo>
                  <a:cubicBezTo>
                    <a:pt x="1044" y="1491"/>
                    <a:pt x="1335" y="1272"/>
                    <a:pt x="1679" y="1151"/>
                  </a:cubicBezTo>
                  <a:cubicBezTo>
                    <a:pt x="2070" y="1013"/>
                    <a:pt x="2565" y="938"/>
                    <a:pt x="2989" y="923"/>
                  </a:cubicBezTo>
                  <a:cubicBezTo>
                    <a:pt x="3005" y="922"/>
                    <a:pt x="3021" y="922"/>
                    <a:pt x="3038" y="922"/>
                  </a:cubicBezTo>
                  <a:cubicBezTo>
                    <a:pt x="3266" y="922"/>
                    <a:pt x="3552" y="974"/>
                    <a:pt x="3817" y="974"/>
                  </a:cubicBezTo>
                  <a:cubicBezTo>
                    <a:pt x="4014" y="974"/>
                    <a:pt x="4199" y="945"/>
                    <a:pt x="4339" y="843"/>
                  </a:cubicBezTo>
                  <a:cubicBezTo>
                    <a:pt x="4594" y="660"/>
                    <a:pt x="4682" y="280"/>
                    <a:pt x="456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60"/>
            <p:cNvSpPr/>
            <p:nvPr/>
          </p:nvSpPr>
          <p:spPr>
            <a:xfrm>
              <a:off x="5139350" y="3289525"/>
              <a:ext cx="117100" cy="57675"/>
            </a:xfrm>
            <a:custGeom>
              <a:avLst/>
              <a:gdLst/>
              <a:ahLst/>
              <a:cxnLst/>
              <a:rect l="l" t="t" r="r" b="b"/>
              <a:pathLst>
                <a:path w="4684" h="2307" extrusionOk="0">
                  <a:moveTo>
                    <a:pt x="1120" y="0"/>
                  </a:moveTo>
                  <a:cubicBezTo>
                    <a:pt x="1036" y="0"/>
                    <a:pt x="959" y="10"/>
                    <a:pt x="918" y="43"/>
                  </a:cubicBezTo>
                  <a:cubicBezTo>
                    <a:pt x="815" y="123"/>
                    <a:pt x="792" y="492"/>
                    <a:pt x="760" y="618"/>
                  </a:cubicBezTo>
                  <a:cubicBezTo>
                    <a:pt x="782" y="526"/>
                    <a:pt x="635" y="209"/>
                    <a:pt x="613" y="98"/>
                  </a:cubicBezTo>
                  <a:cubicBezTo>
                    <a:pt x="44" y="178"/>
                    <a:pt x="1" y="951"/>
                    <a:pt x="389" y="1256"/>
                  </a:cubicBezTo>
                  <a:cubicBezTo>
                    <a:pt x="547" y="1381"/>
                    <a:pt x="770" y="1410"/>
                    <a:pt x="1004" y="1410"/>
                  </a:cubicBezTo>
                  <a:cubicBezTo>
                    <a:pt x="1209" y="1410"/>
                    <a:pt x="1423" y="1387"/>
                    <a:pt x="1606" y="1387"/>
                  </a:cubicBezTo>
                  <a:cubicBezTo>
                    <a:pt x="1651" y="1387"/>
                    <a:pt x="1694" y="1389"/>
                    <a:pt x="1734" y="1392"/>
                  </a:cubicBezTo>
                  <a:cubicBezTo>
                    <a:pt x="2156" y="1426"/>
                    <a:pt x="2647" y="1522"/>
                    <a:pt x="3033" y="1675"/>
                  </a:cubicBezTo>
                  <a:cubicBezTo>
                    <a:pt x="3372" y="1810"/>
                    <a:pt x="3654" y="2041"/>
                    <a:pt x="3976" y="2207"/>
                  </a:cubicBezTo>
                  <a:cubicBezTo>
                    <a:pt x="4014" y="2227"/>
                    <a:pt x="4065" y="2247"/>
                    <a:pt x="4119" y="2263"/>
                  </a:cubicBezTo>
                  <a:cubicBezTo>
                    <a:pt x="4201" y="2289"/>
                    <a:pt x="4293" y="2306"/>
                    <a:pt x="4374" y="2306"/>
                  </a:cubicBezTo>
                  <a:cubicBezTo>
                    <a:pt x="4555" y="2306"/>
                    <a:pt x="4683" y="2220"/>
                    <a:pt x="4540" y="1937"/>
                  </a:cubicBezTo>
                  <a:cubicBezTo>
                    <a:pt x="4153" y="1176"/>
                    <a:pt x="3467" y="627"/>
                    <a:pt x="2604" y="314"/>
                  </a:cubicBezTo>
                  <a:cubicBezTo>
                    <a:pt x="2240" y="183"/>
                    <a:pt x="1861" y="69"/>
                    <a:pt x="1474" y="31"/>
                  </a:cubicBezTo>
                  <a:cubicBezTo>
                    <a:pt x="1399" y="24"/>
                    <a:pt x="1250" y="0"/>
                    <a:pt x="112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60"/>
            <p:cNvSpPr/>
            <p:nvPr/>
          </p:nvSpPr>
          <p:spPr>
            <a:xfrm>
              <a:off x="5139350" y="3289525"/>
              <a:ext cx="117100" cy="57675"/>
            </a:xfrm>
            <a:custGeom>
              <a:avLst/>
              <a:gdLst/>
              <a:ahLst/>
              <a:cxnLst/>
              <a:rect l="l" t="t" r="r" b="b"/>
              <a:pathLst>
                <a:path w="4684" h="2307" extrusionOk="0">
                  <a:moveTo>
                    <a:pt x="1120" y="0"/>
                  </a:moveTo>
                  <a:cubicBezTo>
                    <a:pt x="1036" y="0"/>
                    <a:pt x="959" y="10"/>
                    <a:pt x="918" y="43"/>
                  </a:cubicBezTo>
                  <a:cubicBezTo>
                    <a:pt x="815" y="123"/>
                    <a:pt x="792" y="492"/>
                    <a:pt x="760" y="618"/>
                  </a:cubicBezTo>
                  <a:cubicBezTo>
                    <a:pt x="782" y="526"/>
                    <a:pt x="635" y="209"/>
                    <a:pt x="613" y="98"/>
                  </a:cubicBezTo>
                  <a:cubicBezTo>
                    <a:pt x="44" y="178"/>
                    <a:pt x="1" y="951"/>
                    <a:pt x="389" y="1256"/>
                  </a:cubicBezTo>
                  <a:cubicBezTo>
                    <a:pt x="547" y="1381"/>
                    <a:pt x="770" y="1410"/>
                    <a:pt x="1004" y="1410"/>
                  </a:cubicBezTo>
                  <a:cubicBezTo>
                    <a:pt x="1209" y="1410"/>
                    <a:pt x="1423" y="1387"/>
                    <a:pt x="1606" y="1387"/>
                  </a:cubicBezTo>
                  <a:cubicBezTo>
                    <a:pt x="1651" y="1387"/>
                    <a:pt x="1694" y="1389"/>
                    <a:pt x="1734" y="1392"/>
                  </a:cubicBezTo>
                  <a:cubicBezTo>
                    <a:pt x="2156" y="1426"/>
                    <a:pt x="2647" y="1522"/>
                    <a:pt x="3033" y="1675"/>
                  </a:cubicBezTo>
                  <a:cubicBezTo>
                    <a:pt x="3372" y="1810"/>
                    <a:pt x="3654" y="2041"/>
                    <a:pt x="3976" y="2207"/>
                  </a:cubicBezTo>
                  <a:cubicBezTo>
                    <a:pt x="4014" y="2227"/>
                    <a:pt x="4065" y="2247"/>
                    <a:pt x="4119" y="2263"/>
                  </a:cubicBezTo>
                  <a:cubicBezTo>
                    <a:pt x="4201" y="2289"/>
                    <a:pt x="4293" y="2306"/>
                    <a:pt x="4374" y="2306"/>
                  </a:cubicBezTo>
                  <a:cubicBezTo>
                    <a:pt x="4555" y="2306"/>
                    <a:pt x="4683" y="2220"/>
                    <a:pt x="4540" y="1937"/>
                  </a:cubicBezTo>
                  <a:cubicBezTo>
                    <a:pt x="4153" y="1176"/>
                    <a:pt x="3467" y="627"/>
                    <a:pt x="2604" y="314"/>
                  </a:cubicBezTo>
                  <a:cubicBezTo>
                    <a:pt x="2240" y="183"/>
                    <a:pt x="1861" y="69"/>
                    <a:pt x="1474" y="31"/>
                  </a:cubicBezTo>
                  <a:cubicBezTo>
                    <a:pt x="1399" y="24"/>
                    <a:pt x="1250" y="0"/>
                    <a:pt x="112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60"/>
            <p:cNvSpPr/>
            <p:nvPr/>
          </p:nvSpPr>
          <p:spPr>
            <a:xfrm>
              <a:off x="5150975" y="3289450"/>
              <a:ext cx="82650" cy="46525"/>
            </a:xfrm>
            <a:custGeom>
              <a:avLst/>
              <a:gdLst/>
              <a:ahLst/>
              <a:cxnLst/>
              <a:rect l="l" t="t" r="r" b="b"/>
              <a:pathLst>
                <a:path w="3306" h="1861" extrusionOk="0">
                  <a:moveTo>
                    <a:pt x="1455" y="112"/>
                  </a:moveTo>
                  <a:cubicBezTo>
                    <a:pt x="1442" y="180"/>
                    <a:pt x="1427" y="258"/>
                    <a:pt x="1411" y="339"/>
                  </a:cubicBezTo>
                  <a:cubicBezTo>
                    <a:pt x="1373" y="537"/>
                    <a:pt x="1332" y="734"/>
                    <a:pt x="1332" y="734"/>
                  </a:cubicBezTo>
                  <a:lnTo>
                    <a:pt x="1272" y="1132"/>
                  </a:lnTo>
                  <a:cubicBezTo>
                    <a:pt x="1256" y="1226"/>
                    <a:pt x="1241" y="1319"/>
                    <a:pt x="1229" y="1394"/>
                  </a:cubicBezTo>
                  <a:cubicBezTo>
                    <a:pt x="1235" y="1394"/>
                    <a:pt x="1243" y="1394"/>
                    <a:pt x="1250" y="1394"/>
                  </a:cubicBezTo>
                  <a:cubicBezTo>
                    <a:pt x="1257" y="1394"/>
                    <a:pt x="1264" y="1394"/>
                    <a:pt x="1269" y="1395"/>
                  </a:cubicBezTo>
                  <a:cubicBezTo>
                    <a:pt x="1274" y="1395"/>
                    <a:pt x="1280" y="1396"/>
                    <a:pt x="1285" y="1396"/>
                  </a:cubicBezTo>
                  <a:cubicBezTo>
                    <a:pt x="1309" y="1328"/>
                    <a:pt x="1336" y="1241"/>
                    <a:pt x="1362" y="1152"/>
                  </a:cubicBezTo>
                  <a:cubicBezTo>
                    <a:pt x="1420" y="955"/>
                    <a:pt x="1461" y="757"/>
                    <a:pt x="1461" y="757"/>
                  </a:cubicBezTo>
                  <a:cubicBezTo>
                    <a:pt x="1461" y="757"/>
                    <a:pt x="1490" y="555"/>
                    <a:pt x="1504" y="351"/>
                  </a:cubicBezTo>
                  <a:cubicBezTo>
                    <a:pt x="1509" y="271"/>
                    <a:pt x="1512" y="193"/>
                    <a:pt x="1515" y="126"/>
                  </a:cubicBezTo>
                  <a:cubicBezTo>
                    <a:pt x="1494" y="120"/>
                    <a:pt x="1475" y="116"/>
                    <a:pt x="1455" y="112"/>
                  </a:cubicBezTo>
                  <a:close/>
                  <a:moveTo>
                    <a:pt x="141" y="101"/>
                  </a:moveTo>
                  <a:lnTo>
                    <a:pt x="141" y="101"/>
                  </a:lnTo>
                  <a:cubicBezTo>
                    <a:pt x="114" y="105"/>
                    <a:pt x="89" y="112"/>
                    <a:pt x="64" y="119"/>
                  </a:cubicBezTo>
                  <a:cubicBezTo>
                    <a:pt x="51" y="174"/>
                    <a:pt x="39" y="235"/>
                    <a:pt x="33" y="296"/>
                  </a:cubicBezTo>
                  <a:cubicBezTo>
                    <a:pt x="1" y="551"/>
                    <a:pt x="47" y="803"/>
                    <a:pt x="47" y="803"/>
                  </a:cubicBezTo>
                  <a:cubicBezTo>
                    <a:pt x="47" y="803"/>
                    <a:pt x="101" y="1052"/>
                    <a:pt x="206" y="1282"/>
                  </a:cubicBezTo>
                  <a:cubicBezTo>
                    <a:pt x="221" y="1319"/>
                    <a:pt x="237" y="1355"/>
                    <a:pt x="255" y="1388"/>
                  </a:cubicBezTo>
                  <a:cubicBezTo>
                    <a:pt x="283" y="1394"/>
                    <a:pt x="314" y="1396"/>
                    <a:pt x="344" y="1400"/>
                  </a:cubicBezTo>
                  <a:cubicBezTo>
                    <a:pt x="327" y="1353"/>
                    <a:pt x="309" y="1302"/>
                    <a:pt x="291" y="1251"/>
                  </a:cubicBezTo>
                  <a:cubicBezTo>
                    <a:pt x="213" y="1017"/>
                    <a:pt x="175" y="780"/>
                    <a:pt x="175" y="780"/>
                  </a:cubicBezTo>
                  <a:cubicBezTo>
                    <a:pt x="175" y="780"/>
                    <a:pt x="120" y="545"/>
                    <a:pt x="126" y="302"/>
                  </a:cubicBezTo>
                  <a:cubicBezTo>
                    <a:pt x="126" y="234"/>
                    <a:pt x="133" y="165"/>
                    <a:pt x="141" y="101"/>
                  </a:cubicBezTo>
                  <a:close/>
                  <a:moveTo>
                    <a:pt x="659" y="0"/>
                  </a:moveTo>
                  <a:cubicBezTo>
                    <a:pt x="655" y="43"/>
                    <a:pt x="653" y="85"/>
                    <a:pt x="653" y="127"/>
                  </a:cubicBezTo>
                  <a:cubicBezTo>
                    <a:pt x="647" y="362"/>
                    <a:pt x="658" y="596"/>
                    <a:pt x="658" y="596"/>
                  </a:cubicBezTo>
                  <a:cubicBezTo>
                    <a:pt x="658" y="596"/>
                    <a:pt x="681" y="828"/>
                    <a:pt x="721" y="1059"/>
                  </a:cubicBezTo>
                  <a:cubicBezTo>
                    <a:pt x="743" y="1190"/>
                    <a:pt x="769" y="1315"/>
                    <a:pt x="793" y="1402"/>
                  </a:cubicBezTo>
                  <a:cubicBezTo>
                    <a:pt x="808" y="1402"/>
                    <a:pt x="822" y="1400"/>
                    <a:pt x="837" y="1400"/>
                  </a:cubicBezTo>
                  <a:cubicBezTo>
                    <a:pt x="831" y="1313"/>
                    <a:pt x="821" y="1183"/>
                    <a:pt x="813" y="1051"/>
                  </a:cubicBezTo>
                  <a:cubicBezTo>
                    <a:pt x="800" y="820"/>
                    <a:pt x="787" y="587"/>
                    <a:pt x="787" y="587"/>
                  </a:cubicBezTo>
                  <a:lnTo>
                    <a:pt x="743" y="126"/>
                  </a:lnTo>
                  <a:cubicBezTo>
                    <a:pt x="740" y="84"/>
                    <a:pt x="739" y="45"/>
                    <a:pt x="739" y="4"/>
                  </a:cubicBezTo>
                  <a:cubicBezTo>
                    <a:pt x="712" y="3"/>
                    <a:pt x="685" y="3"/>
                    <a:pt x="659" y="0"/>
                  </a:cubicBezTo>
                  <a:close/>
                  <a:moveTo>
                    <a:pt x="1890" y="229"/>
                  </a:moveTo>
                  <a:cubicBezTo>
                    <a:pt x="1869" y="308"/>
                    <a:pt x="1848" y="397"/>
                    <a:pt x="1825" y="486"/>
                  </a:cubicBezTo>
                  <a:cubicBezTo>
                    <a:pt x="1759" y="733"/>
                    <a:pt x="1679" y="975"/>
                    <a:pt x="1679" y="975"/>
                  </a:cubicBezTo>
                  <a:cubicBezTo>
                    <a:pt x="1679" y="975"/>
                    <a:pt x="1622" y="1197"/>
                    <a:pt x="1551" y="1427"/>
                  </a:cubicBezTo>
                  <a:cubicBezTo>
                    <a:pt x="1583" y="1433"/>
                    <a:pt x="1616" y="1437"/>
                    <a:pt x="1649" y="1442"/>
                  </a:cubicBezTo>
                  <a:cubicBezTo>
                    <a:pt x="1737" y="1221"/>
                    <a:pt x="1805" y="1011"/>
                    <a:pt x="1805" y="1011"/>
                  </a:cubicBezTo>
                  <a:cubicBezTo>
                    <a:pt x="1805" y="1011"/>
                    <a:pt x="1869" y="760"/>
                    <a:pt x="1914" y="505"/>
                  </a:cubicBezTo>
                  <a:cubicBezTo>
                    <a:pt x="1929" y="417"/>
                    <a:pt x="1941" y="328"/>
                    <a:pt x="1950" y="250"/>
                  </a:cubicBezTo>
                  <a:lnTo>
                    <a:pt x="1890" y="229"/>
                  </a:lnTo>
                  <a:close/>
                  <a:moveTo>
                    <a:pt x="2976" y="734"/>
                  </a:moveTo>
                  <a:cubicBezTo>
                    <a:pt x="2935" y="796"/>
                    <a:pt x="2911" y="837"/>
                    <a:pt x="2911" y="837"/>
                  </a:cubicBezTo>
                  <a:cubicBezTo>
                    <a:pt x="2911" y="837"/>
                    <a:pt x="2793" y="1056"/>
                    <a:pt x="2712" y="1291"/>
                  </a:cubicBezTo>
                  <a:cubicBezTo>
                    <a:pt x="2657" y="1448"/>
                    <a:pt x="2618" y="1605"/>
                    <a:pt x="2603" y="1697"/>
                  </a:cubicBezTo>
                  <a:cubicBezTo>
                    <a:pt x="2615" y="1700"/>
                    <a:pt x="2625" y="1705"/>
                    <a:pt x="2636" y="1711"/>
                  </a:cubicBezTo>
                  <a:cubicBezTo>
                    <a:pt x="2671" y="1630"/>
                    <a:pt x="2730" y="1475"/>
                    <a:pt x="2799" y="1326"/>
                  </a:cubicBezTo>
                  <a:cubicBezTo>
                    <a:pt x="2900" y="1106"/>
                    <a:pt x="3025" y="901"/>
                    <a:pt x="3025" y="901"/>
                  </a:cubicBezTo>
                  <a:cubicBezTo>
                    <a:pt x="3025" y="901"/>
                    <a:pt x="3046" y="862"/>
                    <a:pt x="3077" y="803"/>
                  </a:cubicBezTo>
                  <a:cubicBezTo>
                    <a:pt x="3043" y="780"/>
                    <a:pt x="3009" y="756"/>
                    <a:pt x="2976" y="734"/>
                  </a:cubicBezTo>
                  <a:close/>
                  <a:moveTo>
                    <a:pt x="3228" y="915"/>
                  </a:moveTo>
                  <a:cubicBezTo>
                    <a:pt x="3127" y="1093"/>
                    <a:pt x="3046" y="1264"/>
                    <a:pt x="3046" y="1264"/>
                  </a:cubicBezTo>
                  <a:cubicBezTo>
                    <a:pt x="3046" y="1264"/>
                    <a:pt x="2962" y="1473"/>
                    <a:pt x="2899" y="1689"/>
                  </a:cubicBezTo>
                  <a:cubicBezTo>
                    <a:pt x="2885" y="1734"/>
                    <a:pt x="2873" y="1778"/>
                    <a:pt x="2861" y="1821"/>
                  </a:cubicBezTo>
                  <a:cubicBezTo>
                    <a:pt x="2882" y="1835"/>
                    <a:pt x="2905" y="1847"/>
                    <a:pt x="2927" y="1860"/>
                  </a:cubicBezTo>
                  <a:cubicBezTo>
                    <a:pt x="2946" y="1815"/>
                    <a:pt x="2965" y="1766"/>
                    <a:pt x="2984" y="1719"/>
                  </a:cubicBezTo>
                  <a:cubicBezTo>
                    <a:pt x="3069" y="1514"/>
                    <a:pt x="3164" y="1314"/>
                    <a:pt x="3164" y="1314"/>
                  </a:cubicBezTo>
                  <a:cubicBezTo>
                    <a:pt x="3164" y="1314"/>
                    <a:pt x="3229" y="1152"/>
                    <a:pt x="3306" y="975"/>
                  </a:cubicBezTo>
                  <a:cubicBezTo>
                    <a:pt x="3282" y="957"/>
                    <a:pt x="3255" y="936"/>
                    <a:pt x="3228" y="915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60"/>
            <p:cNvSpPr/>
            <p:nvPr/>
          </p:nvSpPr>
          <p:spPr>
            <a:xfrm>
              <a:off x="5141450" y="3301350"/>
              <a:ext cx="114975" cy="45850"/>
            </a:xfrm>
            <a:custGeom>
              <a:avLst/>
              <a:gdLst/>
              <a:ahLst/>
              <a:cxnLst/>
              <a:rect l="l" t="t" r="r" b="b"/>
              <a:pathLst>
                <a:path w="4599" h="1834" extrusionOk="0">
                  <a:moveTo>
                    <a:pt x="85" y="0"/>
                  </a:moveTo>
                  <a:lnTo>
                    <a:pt x="85" y="0"/>
                  </a:lnTo>
                  <a:cubicBezTo>
                    <a:pt x="0" y="266"/>
                    <a:pt x="78" y="602"/>
                    <a:pt x="305" y="781"/>
                  </a:cubicBezTo>
                  <a:cubicBezTo>
                    <a:pt x="463" y="906"/>
                    <a:pt x="687" y="935"/>
                    <a:pt x="921" y="935"/>
                  </a:cubicBezTo>
                  <a:cubicBezTo>
                    <a:pt x="1126" y="935"/>
                    <a:pt x="1338" y="913"/>
                    <a:pt x="1521" y="913"/>
                  </a:cubicBezTo>
                  <a:cubicBezTo>
                    <a:pt x="1566" y="913"/>
                    <a:pt x="1609" y="914"/>
                    <a:pt x="1650" y="918"/>
                  </a:cubicBezTo>
                  <a:cubicBezTo>
                    <a:pt x="2072" y="951"/>
                    <a:pt x="2563" y="1047"/>
                    <a:pt x="2949" y="1201"/>
                  </a:cubicBezTo>
                  <a:cubicBezTo>
                    <a:pt x="3286" y="1336"/>
                    <a:pt x="3570" y="1568"/>
                    <a:pt x="3892" y="1732"/>
                  </a:cubicBezTo>
                  <a:cubicBezTo>
                    <a:pt x="3930" y="1754"/>
                    <a:pt x="3981" y="1774"/>
                    <a:pt x="4035" y="1790"/>
                  </a:cubicBezTo>
                  <a:cubicBezTo>
                    <a:pt x="4117" y="1816"/>
                    <a:pt x="4208" y="1833"/>
                    <a:pt x="4289" y="1833"/>
                  </a:cubicBezTo>
                  <a:cubicBezTo>
                    <a:pt x="4470" y="1833"/>
                    <a:pt x="4599" y="1746"/>
                    <a:pt x="4455" y="1460"/>
                  </a:cubicBezTo>
                  <a:cubicBezTo>
                    <a:pt x="4306" y="1169"/>
                    <a:pt x="4112" y="907"/>
                    <a:pt x="3883" y="680"/>
                  </a:cubicBezTo>
                  <a:lnTo>
                    <a:pt x="3883" y="680"/>
                  </a:lnTo>
                  <a:cubicBezTo>
                    <a:pt x="3963" y="918"/>
                    <a:pt x="4083" y="1359"/>
                    <a:pt x="3878" y="1359"/>
                  </a:cubicBezTo>
                  <a:cubicBezTo>
                    <a:pt x="3867" y="1359"/>
                    <a:pt x="3855" y="1357"/>
                    <a:pt x="3842" y="1355"/>
                  </a:cubicBezTo>
                  <a:cubicBezTo>
                    <a:pt x="3504" y="1283"/>
                    <a:pt x="2825" y="553"/>
                    <a:pt x="1550" y="553"/>
                  </a:cubicBezTo>
                  <a:cubicBezTo>
                    <a:pt x="1538" y="553"/>
                    <a:pt x="1527" y="553"/>
                    <a:pt x="1515" y="553"/>
                  </a:cubicBezTo>
                  <a:cubicBezTo>
                    <a:pt x="1501" y="554"/>
                    <a:pt x="1487" y="554"/>
                    <a:pt x="1472" y="554"/>
                  </a:cubicBezTo>
                  <a:cubicBezTo>
                    <a:pt x="459" y="554"/>
                    <a:pt x="158" y="175"/>
                    <a:pt x="8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60"/>
            <p:cNvSpPr/>
            <p:nvPr/>
          </p:nvSpPr>
          <p:spPr>
            <a:xfrm>
              <a:off x="4976400" y="3658350"/>
              <a:ext cx="90975" cy="107225"/>
            </a:xfrm>
            <a:custGeom>
              <a:avLst/>
              <a:gdLst/>
              <a:ahLst/>
              <a:cxnLst/>
              <a:rect l="l" t="t" r="r" b="b"/>
              <a:pathLst>
                <a:path w="3639" h="4289" extrusionOk="0">
                  <a:moveTo>
                    <a:pt x="1794" y="1"/>
                  </a:moveTo>
                  <a:cubicBezTo>
                    <a:pt x="1497" y="1"/>
                    <a:pt x="1113" y="63"/>
                    <a:pt x="951" y="356"/>
                  </a:cubicBezTo>
                  <a:cubicBezTo>
                    <a:pt x="668" y="863"/>
                    <a:pt x="0" y="1880"/>
                    <a:pt x="155" y="3110"/>
                  </a:cubicBezTo>
                  <a:cubicBezTo>
                    <a:pt x="155" y="3110"/>
                    <a:pt x="730" y="2618"/>
                    <a:pt x="1318" y="2618"/>
                  </a:cubicBezTo>
                  <a:cubicBezTo>
                    <a:pt x="1454" y="2618"/>
                    <a:pt x="1592" y="2644"/>
                    <a:pt x="1723" y="2710"/>
                  </a:cubicBezTo>
                  <a:cubicBezTo>
                    <a:pt x="2090" y="2893"/>
                    <a:pt x="2424" y="3143"/>
                    <a:pt x="2714" y="3440"/>
                  </a:cubicBezTo>
                  <a:cubicBezTo>
                    <a:pt x="2998" y="3730"/>
                    <a:pt x="3151" y="4012"/>
                    <a:pt x="3420" y="4288"/>
                  </a:cubicBezTo>
                  <a:cubicBezTo>
                    <a:pt x="3638" y="3979"/>
                    <a:pt x="3444" y="3417"/>
                    <a:pt x="3292" y="3137"/>
                  </a:cubicBezTo>
                  <a:cubicBezTo>
                    <a:pt x="3160" y="2897"/>
                    <a:pt x="2964" y="2897"/>
                    <a:pt x="2801" y="2684"/>
                  </a:cubicBezTo>
                  <a:cubicBezTo>
                    <a:pt x="2671" y="2513"/>
                    <a:pt x="2520" y="2377"/>
                    <a:pt x="2424" y="2165"/>
                  </a:cubicBezTo>
                  <a:cubicBezTo>
                    <a:pt x="2277" y="1841"/>
                    <a:pt x="2203" y="1485"/>
                    <a:pt x="2176" y="1131"/>
                  </a:cubicBezTo>
                  <a:cubicBezTo>
                    <a:pt x="2164" y="976"/>
                    <a:pt x="2281" y="120"/>
                    <a:pt x="2214" y="50"/>
                  </a:cubicBezTo>
                  <a:cubicBezTo>
                    <a:pt x="2201" y="37"/>
                    <a:pt x="2192" y="30"/>
                    <a:pt x="2187" y="30"/>
                  </a:cubicBezTo>
                  <a:cubicBezTo>
                    <a:pt x="2185" y="30"/>
                    <a:pt x="2184" y="32"/>
                    <a:pt x="2184" y="35"/>
                  </a:cubicBezTo>
                  <a:cubicBezTo>
                    <a:pt x="2184" y="35"/>
                    <a:pt x="2013" y="1"/>
                    <a:pt x="1794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60"/>
            <p:cNvSpPr/>
            <p:nvPr/>
          </p:nvSpPr>
          <p:spPr>
            <a:xfrm>
              <a:off x="4976400" y="3658350"/>
              <a:ext cx="90975" cy="107225"/>
            </a:xfrm>
            <a:custGeom>
              <a:avLst/>
              <a:gdLst/>
              <a:ahLst/>
              <a:cxnLst/>
              <a:rect l="l" t="t" r="r" b="b"/>
              <a:pathLst>
                <a:path w="3639" h="4289" extrusionOk="0">
                  <a:moveTo>
                    <a:pt x="1794" y="1"/>
                  </a:moveTo>
                  <a:cubicBezTo>
                    <a:pt x="1497" y="1"/>
                    <a:pt x="1113" y="63"/>
                    <a:pt x="951" y="356"/>
                  </a:cubicBezTo>
                  <a:cubicBezTo>
                    <a:pt x="668" y="863"/>
                    <a:pt x="0" y="1880"/>
                    <a:pt x="155" y="3110"/>
                  </a:cubicBezTo>
                  <a:cubicBezTo>
                    <a:pt x="155" y="3110"/>
                    <a:pt x="730" y="2618"/>
                    <a:pt x="1318" y="2618"/>
                  </a:cubicBezTo>
                  <a:cubicBezTo>
                    <a:pt x="1454" y="2618"/>
                    <a:pt x="1592" y="2644"/>
                    <a:pt x="1723" y="2710"/>
                  </a:cubicBezTo>
                  <a:cubicBezTo>
                    <a:pt x="2090" y="2893"/>
                    <a:pt x="2424" y="3143"/>
                    <a:pt x="2714" y="3440"/>
                  </a:cubicBezTo>
                  <a:cubicBezTo>
                    <a:pt x="2998" y="3730"/>
                    <a:pt x="3151" y="4012"/>
                    <a:pt x="3420" y="4288"/>
                  </a:cubicBezTo>
                  <a:cubicBezTo>
                    <a:pt x="3638" y="3979"/>
                    <a:pt x="3444" y="3417"/>
                    <a:pt x="3292" y="3137"/>
                  </a:cubicBezTo>
                  <a:cubicBezTo>
                    <a:pt x="3160" y="2897"/>
                    <a:pt x="2964" y="2897"/>
                    <a:pt x="2801" y="2684"/>
                  </a:cubicBezTo>
                  <a:cubicBezTo>
                    <a:pt x="2671" y="2513"/>
                    <a:pt x="2520" y="2377"/>
                    <a:pt x="2424" y="2165"/>
                  </a:cubicBezTo>
                  <a:cubicBezTo>
                    <a:pt x="2277" y="1841"/>
                    <a:pt x="2203" y="1485"/>
                    <a:pt x="2176" y="1131"/>
                  </a:cubicBezTo>
                  <a:cubicBezTo>
                    <a:pt x="2164" y="976"/>
                    <a:pt x="2281" y="120"/>
                    <a:pt x="2214" y="50"/>
                  </a:cubicBezTo>
                  <a:cubicBezTo>
                    <a:pt x="2201" y="37"/>
                    <a:pt x="2192" y="30"/>
                    <a:pt x="2187" y="30"/>
                  </a:cubicBezTo>
                  <a:cubicBezTo>
                    <a:pt x="2185" y="30"/>
                    <a:pt x="2184" y="32"/>
                    <a:pt x="2184" y="35"/>
                  </a:cubicBezTo>
                  <a:cubicBezTo>
                    <a:pt x="2184" y="35"/>
                    <a:pt x="2013" y="1"/>
                    <a:pt x="1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60"/>
            <p:cNvSpPr/>
            <p:nvPr/>
          </p:nvSpPr>
          <p:spPr>
            <a:xfrm>
              <a:off x="5113525" y="3651000"/>
              <a:ext cx="87375" cy="110025"/>
            </a:xfrm>
            <a:custGeom>
              <a:avLst/>
              <a:gdLst/>
              <a:ahLst/>
              <a:cxnLst/>
              <a:rect l="l" t="t" r="r" b="b"/>
              <a:pathLst>
                <a:path w="3495" h="4401" extrusionOk="0">
                  <a:moveTo>
                    <a:pt x="1581" y="0"/>
                  </a:moveTo>
                  <a:cubicBezTo>
                    <a:pt x="1348" y="0"/>
                    <a:pt x="1166" y="33"/>
                    <a:pt x="1166" y="33"/>
                  </a:cubicBezTo>
                  <a:cubicBezTo>
                    <a:pt x="1166" y="30"/>
                    <a:pt x="1165" y="29"/>
                    <a:pt x="1162" y="29"/>
                  </a:cubicBezTo>
                  <a:cubicBezTo>
                    <a:pt x="1158" y="29"/>
                    <a:pt x="1147" y="36"/>
                    <a:pt x="1133" y="49"/>
                  </a:cubicBezTo>
                  <a:cubicBezTo>
                    <a:pt x="1063" y="114"/>
                    <a:pt x="1189" y="963"/>
                    <a:pt x="1175" y="1112"/>
                  </a:cubicBezTo>
                  <a:cubicBezTo>
                    <a:pt x="1147" y="1466"/>
                    <a:pt x="1069" y="1814"/>
                    <a:pt x="912" y="2135"/>
                  </a:cubicBezTo>
                  <a:cubicBezTo>
                    <a:pt x="810" y="2345"/>
                    <a:pt x="649" y="2480"/>
                    <a:pt x="511" y="2649"/>
                  </a:cubicBezTo>
                  <a:cubicBezTo>
                    <a:pt x="337" y="2862"/>
                    <a:pt x="304" y="2913"/>
                    <a:pt x="163" y="3149"/>
                  </a:cubicBezTo>
                  <a:cubicBezTo>
                    <a:pt x="0" y="3426"/>
                    <a:pt x="39" y="4096"/>
                    <a:pt x="274" y="4400"/>
                  </a:cubicBezTo>
                  <a:cubicBezTo>
                    <a:pt x="274" y="4401"/>
                    <a:pt x="275" y="4401"/>
                    <a:pt x="275" y="4401"/>
                  </a:cubicBezTo>
                  <a:cubicBezTo>
                    <a:pt x="299" y="4401"/>
                    <a:pt x="460" y="3894"/>
                    <a:pt x="474" y="3843"/>
                  </a:cubicBezTo>
                  <a:cubicBezTo>
                    <a:pt x="541" y="3593"/>
                    <a:pt x="636" y="3310"/>
                    <a:pt x="850" y="3147"/>
                  </a:cubicBezTo>
                  <a:cubicBezTo>
                    <a:pt x="1087" y="2966"/>
                    <a:pt x="1384" y="2803"/>
                    <a:pt x="1659" y="2675"/>
                  </a:cubicBezTo>
                  <a:cubicBezTo>
                    <a:pt x="1799" y="2610"/>
                    <a:pt x="1945" y="2584"/>
                    <a:pt x="2090" y="2584"/>
                  </a:cubicBezTo>
                  <a:cubicBezTo>
                    <a:pt x="2717" y="2584"/>
                    <a:pt x="3331" y="3071"/>
                    <a:pt x="3331" y="3071"/>
                  </a:cubicBezTo>
                  <a:cubicBezTo>
                    <a:pt x="3494" y="1857"/>
                    <a:pt x="2782" y="853"/>
                    <a:pt x="2481" y="350"/>
                  </a:cubicBezTo>
                  <a:cubicBezTo>
                    <a:pt x="2307" y="61"/>
                    <a:pt x="1897" y="0"/>
                    <a:pt x="158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0"/>
            <p:cNvSpPr/>
            <p:nvPr/>
          </p:nvSpPr>
          <p:spPr>
            <a:xfrm>
              <a:off x="5113525" y="3651000"/>
              <a:ext cx="87375" cy="110025"/>
            </a:xfrm>
            <a:custGeom>
              <a:avLst/>
              <a:gdLst/>
              <a:ahLst/>
              <a:cxnLst/>
              <a:rect l="l" t="t" r="r" b="b"/>
              <a:pathLst>
                <a:path w="3495" h="4401" extrusionOk="0">
                  <a:moveTo>
                    <a:pt x="1581" y="0"/>
                  </a:moveTo>
                  <a:cubicBezTo>
                    <a:pt x="1348" y="0"/>
                    <a:pt x="1166" y="33"/>
                    <a:pt x="1166" y="33"/>
                  </a:cubicBezTo>
                  <a:cubicBezTo>
                    <a:pt x="1166" y="30"/>
                    <a:pt x="1165" y="29"/>
                    <a:pt x="1162" y="29"/>
                  </a:cubicBezTo>
                  <a:cubicBezTo>
                    <a:pt x="1158" y="29"/>
                    <a:pt x="1147" y="36"/>
                    <a:pt x="1133" y="49"/>
                  </a:cubicBezTo>
                  <a:cubicBezTo>
                    <a:pt x="1063" y="114"/>
                    <a:pt x="1189" y="963"/>
                    <a:pt x="1175" y="1112"/>
                  </a:cubicBezTo>
                  <a:cubicBezTo>
                    <a:pt x="1147" y="1466"/>
                    <a:pt x="1069" y="1814"/>
                    <a:pt x="912" y="2135"/>
                  </a:cubicBezTo>
                  <a:cubicBezTo>
                    <a:pt x="810" y="2345"/>
                    <a:pt x="649" y="2480"/>
                    <a:pt x="511" y="2649"/>
                  </a:cubicBezTo>
                  <a:cubicBezTo>
                    <a:pt x="337" y="2862"/>
                    <a:pt x="304" y="2913"/>
                    <a:pt x="163" y="3149"/>
                  </a:cubicBezTo>
                  <a:cubicBezTo>
                    <a:pt x="0" y="3426"/>
                    <a:pt x="39" y="4096"/>
                    <a:pt x="274" y="4400"/>
                  </a:cubicBezTo>
                  <a:cubicBezTo>
                    <a:pt x="274" y="4401"/>
                    <a:pt x="275" y="4401"/>
                    <a:pt x="275" y="4401"/>
                  </a:cubicBezTo>
                  <a:cubicBezTo>
                    <a:pt x="299" y="4401"/>
                    <a:pt x="460" y="3894"/>
                    <a:pt x="474" y="3843"/>
                  </a:cubicBezTo>
                  <a:cubicBezTo>
                    <a:pt x="541" y="3593"/>
                    <a:pt x="636" y="3310"/>
                    <a:pt x="850" y="3147"/>
                  </a:cubicBezTo>
                  <a:cubicBezTo>
                    <a:pt x="1087" y="2966"/>
                    <a:pt x="1384" y="2803"/>
                    <a:pt x="1659" y="2675"/>
                  </a:cubicBezTo>
                  <a:cubicBezTo>
                    <a:pt x="1799" y="2610"/>
                    <a:pt x="1945" y="2584"/>
                    <a:pt x="2090" y="2584"/>
                  </a:cubicBezTo>
                  <a:cubicBezTo>
                    <a:pt x="2717" y="2584"/>
                    <a:pt x="3331" y="3071"/>
                    <a:pt x="3331" y="3071"/>
                  </a:cubicBezTo>
                  <a:cubicBezTo>
                    <a:pt x="3494" y="1857"/>
                    <a:pt x="2782" y="853"/>
                    <a:pt x="2481" y="350"/>
                  </a:cubicBezTo>
                  <a:cubicBezTo>
                    <a:pt x="2307" y="61"/>
                    <a:pt x="1897" y="0"/>
                    <a:pt x="15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60"/>
            <p:cNvSpPr/>
            <p:nvPr/>
          </p:nvSpPr>
          <p:spPr>
            <a:xfrm>
              <a:off x="4986000" y="3669350"/>
              <a:ext cx="13075" cy="25900"/>
            </a:xfrm>
            <a:custGeom>
              <a:avLst/>
              <a:gdLst/>
              <a:ahLst/>
              <a:cxnLst/>
              <a:rect l="l" t="t" r="r" b="b"/>
              <a:pathLst>
                <a:path w="523" h="1036" extrusionOk="0">
                  <a:moveTo>
                    <a:pt x="523" y="1"/>
                  </a:moveTo>
                  <a:cubicBezTo>
                    <a:pt x="520" y="5"/>
                    <a:pt x="516" y="6"/>
                    <a:pt x="513" y="10"/>
                  </a:cubicBezTo>
                  <a:cubicBezTo>
                    <a:pt x="370" y="264"/>
                    <a:pt x="162" y="613"/>
                    <a:pt x="1" y="1035"/>
                  </a:cubicBezTo>
                  <a:lnTo>
                    <a:pt x="523" y="1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60"/>
            <p:cNvSpPr/>
            <p:nvPr/>
          </p:nvSpPr>
          <p:spPr>
            <a:xfrm>
              <a:off x="4999100" y="3658400"/>
              <a:ext cx="68250" cy="107125"/>
            </a:xfrm>
            <a:custGeom>
              <a:avLst/>
              <a:gdLst/>
              <a:ahLst/>
              <a:cxnLst/>
              <a:rect l="l" t="t" r="r" b="b"/>
              <a:pathLst>
                <a:path w="2730" h="4285" extrusionOk="0">
                  <a:moveTo>
                    <a:pt x="887" y="0"/>
                  </a:moveTo>
                  <a:cubicBezTo>
                    <a:pt x="591" y="0"/>
                    <a:pt x="207" y="62"/>
                    <a:pt x="45" y="355"/>
                  </a:cubicBezTo>
                  <a:lnTo>
                    <a:pt x="0" y="440"/>
                  </a:lnTo>
                  <a:cubicBezTo>
                    <a:pt x="80" y="366"/>
                    <a:pt x="163" y="319"/>
                    <a:pt x="247" y="319"/>
                  </a:cubicBezTo>
                  <a:cubicBezTo>
                    <a:pt x="282" y="319"/>
                    <a:pt x="318" y="328"/>
                    <a:pt x="353" y="346"/>
                  </a:cubicBezTo>
                  <a:cubicBezTo>
                    <a:pt x="857" y="607"/>
                    <a:pt x="874" y="1738"/>
                    <a:pt x="944" y="1982"/>
                  </a:cubicBezTo>
                  <a:cubicBezTo>
                    <a:pt x="982" y="2109"/>
                    <a:pt x="805" y="2398"/>
                    <a:pt x="626" y="2643"/>
                  </a:cubicBezTo>
                  <a:cubicBezTo>
                    <a:pt x="689" y="2657"/>
                    <a:pt x="751" y="2677"/>
                    <a:pt x="813" y="2706"/>
                  </a:cubicBezTo>
                  <a:cubicBezTo>
                    <a:pt x="1179" y="2891"/>
                    <a:pt x="1515" y="3141"/>
                    <a:pt x="1805" y="3438"/>
                  </a:cubicBezTo>
                  <a:cubicBezTo>
                    <a:pt x="2088" y="3728"/>
                    <a:pt x="2242" y="4008"/>
                    <a:pt x="2509" y="4285"/>
                  </a:cubicBezTo>
                  <a:cubicBezTo>
                    <a:pt x="2729" y="3977"/>
                    <a:pt x="2535" y="3415"/>
                    <a:pt x="2381" y="3135"/>
                  </a:cubicBezTo>
                  <a:cubicBezTo>
                    <a:pt x="2250" y="2895"/>
                    <a:pt x="2055" y="2895"/>
                    <a:pt x="1891" y="2682"/>
                  </a:cubicBezTo>
                  <a:cubicBezTo>
                    <a:pt x="1760" y="2511"/>
                    <a:pt x="1611" y="2375"/>
                    <a:pt x="1515" y="2163"/>
                  </a:cubicBezTo>
                  <a:cubicBezTo>
                    <a:pt x="1368" y="1839"/>
                    <a:pt x="1294" y="1483"/>
                    <a:pt x="1267" y="1128"/>
                  </a:cubicBezTo>
                  <a:cubicBezTo>
                    <a:pt x="1255" y="976"/>
                    <a:pt x="1373" y="116"/>
                    <a:pt x="1307" y="49"/>
                  </a:cubicBezTo>
                  <a:cubicBezTo>
                    <a:pt x="1294" y="37"/>
                    <a:pt x="1285" y="30"/>
                    <a:pt x="1280" y="30"/>
                  </a:cubicBezTo>
                  <a:cubicBezTo>
                    <a:pt x="1279" y="30"/>
                    <a:pt x="1278" y="31"/>
                    <a:pt x="1278" y="34"/>
                  </a:cubicBezTo>
                  <a:cubicBezTo>
                    <a:pt x="1278" y="34"/>
                    <a:pt x="1106" y="0"/>
                    <a:pt x="88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60"/>
            <p:cNvSpPr/>
            <p:nvPr/>
          </p:nvSpPr>
          <p:spPr>
            <a:xfrm>
              <a:off x="5113525" y="3651000"/>
              <a:ext cx="58050" cy="110025"/>
            </a:xfrm>
            <a:custGeom>
              <a:avLst/>
              <a:gdLst/>
              <a:ahLst/>
              <a:cxnLst/>
              <a:rect l="l" t="t" r="r" b="b"/>
              <a:pathLst>
                <a:path w="2322" h="4401" extrusionOk="0">
                  <a:moveTo>
                    <a:pt x="1575" y="0"/>
                  </a:moveTo>
                  <a:cubicBezTo>
                    <a:pt x="1345" y="0"/>
                    <a:pt x="1166" y="32"/>
                    <a:pt x="1166" y="32"/>
                  </a:cubicBezTo>
                  <a:cubicBezTo>
                    <a:pt x="1166" y="29"/>
                    <a:pt x="1165" y="28"/>
                    <a:pt x="1162" y="28"/>
                  </a:cubicBezTo>
                  <a:cubicBezTo>
                    <a:pt x="1158" y="28"/>
                    <a:pt x="1147" y="35"/>
                    <a:pt x="1133" y="47"/>
                  </a:cubicBezTo>
                  <a:cubicBezTo>
                    <a:pt x="1062" y="114"/>
                    <a:pt x="1189" y="961"/>
                    <a:pt x="1175" y="1112"/>
                  </a:cubicBezTo>
                  <a:cubicBezTo>
                    <a:pt x="1147" y="1463"/>
                    <a:pt x="1070" y="1814"/>
                    <a:pt x="912" y="2135"/>
                  </a:cubicBezTo>
                  <a:cubicBezTo>
                    <a:pt x="810" y="2345"/>
                    <a:pt x="649" y="2480"/>
                    <a:pt x="511" y="2649"/>
                  </a:cubicBezTo>
                  <a:cubicBezTo>
                    <a:pt x="337" y="2862"/>
                    <a:pt x="302" y="2913"/>
                    <a:pt x="163" y="3149"/>
                  </a:cubicBezTo>
                  <a:cubicBezTo>
                    <a:pt x="0" y="3426"/>
                    <a:pt x="39" y="4096"/>
                    <a:pt x="274" y="4400"/>
                  </a:cubicBezTo>
                  <a:cubicBezTo>
                    <a:pt x="274" y="4401"/>
                    <a:pt x="275" y="4401"/>
                    <a:pt x="275" y="4401"/>
                  </a:cubicBezTo>
                  <a:cubicBezTo>
                    <a:pt x="299" y="4401"/>
                    <a:pt x="460" y="3894"/>
                    <a:pt x="474" y="3843"/>
                  </a:cubicBezTo>
                  <a:cubicBezTo>
                    <a:pt x="541" y="3593"/>
                    <a:pt x="634" y="3310"/>
                    <a:pt x="850" y="3147"/>
                  </a:cubicBezTo>
                  <a:cubicBezTo>
                    <a:pt x="1087" y="2966"/>
                    <a:pt x="1384" y="2801"/>
                    <a:pt x="1659" y="2675"/>
                  </a:cubicBezTo>
                  <a:cubicBezTo>
                    <a:pt x="1798" y="2610"/>
                    <a:pt x="1942" y="2585"/>
                    <a:pt x="2086" y="2585"/>
                  </a:cubicBezTo>
                  <a:cubicBezTo>
                    <a:pt x="2165" y="2585"/>
                    <a:pt x="2244" y="2592"/>
                    <a:pt x="2322" y="2606"/>
                  </a:cubicBezTo>
                  <a:cubicBezTo>
                    <a:pt x="1931" y="2292"/>
                    <a:pt x="1445" y="1779"/>
                    <a:pt x="1445" y="1164"/>
                  </a:cubicBezTo>
                  <a:cubicBezTo>
                    <a:pt x="1445" y="605"/>
                    <a:pt x="1724" y="249"/>
                    <a:pt x="1976" y="39"/>
                  </a:cubicBezTo>
                  <a:cubicBezTo>
                    <a:pt x="1841" y="10"/>
                    <a:pt x="1701" y="0"/>
                    <a:pt x="157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60"/>
            <p:cNvSpPr/>
            <p:nvPr/>
          </p:nvSpPr>
          <p:spPr>
            <a:xfrm>
              <a:off x="5041350" y="3771375"/>
              <a:ext cx="16150" cy="24400"/>
            </a:xfrm>
            <a:custGeom>
              <a:avLst/>
              <a:gdLst/>
              <a:ahLst/>
              <a:cxnLst/>
              <a:rect l="l" t="t" r="r" b="b"/>
              <a:pathLst>
                <a:path w="646" h="976" extrusionOk="0">
                  <a:moveTo>
                    <a:pt x="323" y="1"/>
                  </a:moveTo>
                  <a:cubicBezTo>
                    <a:pt x="143" y="1"/>
                    <a:pt x="0" y="219"/>
                    <a:pt x="0" y="489"/>
                  </a:cubicBezTo>
                  <a:cubicBezTo>
                    <a:pt x="0" y="759"/>
                    <a:pt x="146" y="976"/>
                    <a:pt x="323" y="976"/>
                  </a:cubicBezTo>
                  <a:cubicBezTo>
                    <a:pt x="501" y="976"/>
                    <a:pt x="645" y="759"/>
                    <a:pt x="645" y="489"/>
                  </a:cubicBezTo>
                  <a:cubicBezTo>
                    <a:pt x="645" y="220"/>
                    <a:pt x="499" y="3"/>
                    <a:pt x="32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0"/>
            <p:cNvSpPr/>
            <p:nvPr/>
          </p:nvSpPr>
          <p:spPr>
            <a:xfrm>
              <a:off x="5039625" y="3770100"/>
              <a:ext cx="16100" cy="24375"/>
            </a:xfrm>
            <a:custGeom>
              <a:avLst/>
              <a:gdLst/>
              <a:ahLst/>
              <a:cxnLst/>
              <a:rect l="l" t="t" r="r" b="b"/>
              <a:pathLst>
                <a:path w="644" h="975" extrusionOk="0">
                  <a:moveTo>
                    <a:pt x="323" y="0"/>
                  </a:moveTo>
                  <a:cubicBezTo>
                    <a:pt x="144" y="0"/>
                    <a:pt x="1" y="217"/>
                    <a:pt x="1" y="487"/>
                  </a:cubicBezTo>
                  <a:cubicBezTo>
                    <a:pt x="1" y="757"/>
                    <a:pt x="145" y="974"/>
                    <a:pt x="323" y="974"/>
                  </a:cubicBezTo>
                  <a:cubicBezTo>
                    <a:pt x="501" y="974"/>
                    <a:pt x="644" y="757"/>
                    <a:pt x="644" y="487"/>
                  </a:cubicBezTo>
                  <a:cubicBezTo>
                    <a:pt x="644" y="219"/>
                    <a:pt x="500" y="2"/>
                    <a:pt x="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0"/>
            <p:cNvSpPr/>
            <p:nvPr/>
          </p:nvSpPr>
          <p:spPr>
            <a:xfrm>
              <a:off x="5039800" y="3773725"/>
              <a:ext cx="15925" cy="20775"/>
            </a:xfrm>
            <a:custGeom>
              <a:avLst/>
              <a:gdLst/>
              <a:ahLst/>
              <a:cxnLst/>
              <a:rect l="l" t="t" r="r" b="b"/>
              <a:pathLst>
                <a:path w="637" h="831" extrusionOk="0">
                  <a:moveTo>
                    <a:pt x="545" y="1"/>
                  </a:moveTo>
                  <a:lnTo>
                    <a:pt x="545" y="1"/>
                  </a:lnTo>
                  <a:cubicBezTo>
                    <a:pt x="548" y="28"/>
                    <a:pt x="549" y="54"/>
                    <a:pt x="549" y="82"/>
                  </a:cubicBezTo>
                  <a:cubicBezTo>
                    <a:pt x="549" y="352"/>
                    <a:pt x="401" y="569"/>
                    <a:pt x="219" y="569"/>
                  </a:cubicBezTo>
                  <a:cubicBezTo>
                    <a:pt x="135" y="569"/>
                    <a:pt x="58" y="522"/>
                    <a:pt x="0" y="445"/>
                  </a:cubicBezTo>
                  <a:lnTo>
                    <a:pt x="0" y="445"/>
                  </a:lnTo>
                  <a:cubicBezTo>
                    <a:pt x="30" y="666"/>
                    <a:pt x="159" y="831"/>
                    <a:pt x="316" y="831"/>
                  </a:cubicBezTo>
                  <a:cubicBezTo>
                    <a:pt x="493" y="831"/>
                    <a:pt x="637" y="613"/>
                    <a:pt x="637" y="344"/>
                  </a:cubicBezTo>
                  <a:cubicBezTo>
                    <a:pt x="637" y="210"/>
                    <a:pt x="602" y="89"/>
                    <a:pt x="54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0"/>
            <p:cNvSpPr/>
            <p:nvPr/>
          </p:nvSpPr>
          <p:spPr>
            <a:xfrm>
              <a:off x="5042200" y="3840575"/>
              <a:ext cx="16125" cy="24375"/>
            </a:xfrm>
            <a:custGeom>
              <a:avLst/>
              <a:gdLst/>
              <a:ahLst/>
              <a:cxnLst/>
              <a:rect l="l" t="t" r="r" b="b"/>
              <a:pathLst>
                <a:path w="645" h="975" extrusionOk="0">
                  <a:moveTo>
                    <a:pt x="322" y="1"/>
                  </a:moveTo>
                  <a:cubicBezTo>
                    <a:pt x="143" y="1"/>
                    <a:pt x="0" y="218"/>
                    <a:pt x="0" y="488"/>
                  </a:cubicBezTo>
                  <a:cubicBezTo>
                    <a:pt x="0" y="757"/>
                    <a:pt x="146" y="975"/>
                    <a:pt x="322" y="975"/>
                  </a:cubicBezTo>
                  <a:cubicBezTo>
                    <a:pt x="501" y="975"/>
                    <a:pt x="645" y="757"/>
                    <a:pt x="645" y="488"/>
                  </a:cubicBezTo>
                  <a:cubicBezTo>
                    <a:pt x="645" y="218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60"/>
            <p:cNvSpPr/>
            <p:nvPr/>
          </p:nvSpPr>
          <p:spPr>
            <a:xfrm>
              <a:off x="5040475" y="3839275"/>
              <a:ext cx="16100" cy="24375"/>
            </a:xfrm>
            <a:custGeom>
              <a:avLst/>
              <a:gdLst/>
              <a:ahLst/>
              <a:cxnLst/>
              <a:rect l="l" t="t" r="r" b="b"/>
              <a:pathLst>
                <a:path w="644" h="975" extrusionOk="0">
                  <a:moveTo>
                    <a:pt x="323" y="0"/>
                  </a:moveTo>
                  <a:cubicBezTo>
                    <a:pt x="143" y="0"/>
                    <a:pt x="0" y="217"/>
                    <a:pt x="0" y="487"/>
                  </a:cubicBezTo>
                  <a:cubicBezTo>
                    <a:pt x="0" y="757"/>
                    <a:pt x="143" y="974"/>
                    <a:pt x="323" y="974"/>
                  </a:cubicBezTo>
                  <a:cubicBezTo>
                    <a:pt x="501" y="974"/>
                    <a:pt x="644" y="757"/>
                    <a:pt x="644" y="487"/>
                  </a:cubicBezTo>
                  <a:cubicBezTo>
                    <a:pt x="644" y="217"/>
                    <a:pt x="501" y="0"/>
                    <a:pt x="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0"/>
            <p:cNvSpPr/>
            <p:nvPr/>
          </p:nvSpPr>
          <p:spPr>
            <a:xfrm>
              <a:off x="5040625" y="3842875"/>
              <a:ext cx="15950" cy="20775"/>
            </a:xfrm>
            <a:custGeom>
              <a:avLst/>
              <a:gdLst/>
              <a:ahLst/>
              <a:cxnLst/>
              <a:rect l="l" t="t" r="r" b="b"/>
              <a:pathLst>
                <a:path w="638" h="831" extrusionOk="0">
                  <a:moveTo>
                    <a:pt x="546" y="0"/>
                  </a:moveTo>
                  <a:lnTo>
                    <a:pt x="546" y="0"/>
                  </a:lnTo>
                  <a:cubicBezTo>
                    <a:pt x="549" y="27"/>
                    <a:pt x="550" y="53"/>
                    <a:pt x="550" y="81"/>
                  </a:cubicBezTo>
                  <a:cubicBezTo>
                    <a:pt x="550" y="351"/>
                    <a:pt x="402" y="568"/>
                    <a:pt x="220" y="568"/>
                  </a:cubicBezTo>
                  <a:cubicBezTo>
                    <a:pt x="136" y="568"/>
                    <a:pt x="59" y="521"/>
                    <a:pt x="1" y="444"/>
                  </a:cubicBezTo>
                  <a:lnTo>
                    <a:pt x="1" y="444"/>
                  </a:lnTo>
                  <a:cubicBezTo>
                    <a:pt x="31" y="665"/>
                    <a:pt x="160" y="830"/>
                    <a:pt x="317" y="830"/>
                  </a:cubicBezTo>
                  <a:cubicBezTo>
                    <a:pt x="493" y="830"/>
                    <a:pt x="638" y="613"/>
                    <a:pt x="638" y="343"/>
                  </a:cubicBezTo>
                  <a:cubicBezTo>
                    <a:pt x="638" y="210"/>
                    <a:pt x="603" y="88"/>
                    <a:pt x="54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0"/>
            <p:cNvSpPr/>
            <p:nvPr/>
          </p:nvSpPr>
          <p:spPr>
            <a:xfrm>
              <a:off x="5032775" y="3737150"/>
              <a:ext cx="3325" cy="135900"/>
            </a:xfrm>
            <a:custGeom>
              <a:avLst/>
              <a:gdLst/>
              <a:ahLst/>
              <a:cxnLst/>
              <a:rect l="l" t="t" r="r" b="b"/>
              <a:pathLst>
                <a:path w="133" h="5436" extrusionOk="0">
                  <a:moveTo>
                    <a:pt x="67" y="0"/>
                  </a:moveTo>
                  <a:cubicBezTo>
                    <a:pt x="29" y="0"/>
                    <a:pt x="1" y="3088"/>
                    <a:pt x="1" y="3088"/>
                  </a:cubicBezTo>
                  <a:cubicBezTo>
                    <a:pt x="1" y="3088"/>
                    <a:pt x="14" y="4517"/>
                    <a:pt x="34" y="5430"/>
                  </a:cubicBezTo>
                  <a:cubicBezTo>
                    <a:pt x="57" y="5430"/>
                    <a:pt x="79" y="5433"/>
                    <a:pt x="99" y="5435"/>
                  </a:cubicBezTo>
                  <a:cubicBezTo>
                    <a:pt x="119" y="4521"/>
                    <a:pt x="133" y="3088"/>
                    <a:pt x="133" y="3088"/>
                  </a:cubicBezTo>
                  <a:cubicBezTo>
                    <a:pt x="133" y="3088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60"/>
            <p:cNvSpPr/>
            <p:nvPr/>
          </p:nvSpPr>
          <p:spPr>
            <a:xfrm>
              <a:off x="5143400" y="3725100"/>
              <a:ext cx="4200" cy="145050"/>
            </a:xfrm>
            <a:custGeom>
              <a:avLst/>
              <a:gdLst/>
              <a:ahLst/>
              <a:cxnLst/>
              <a:rect l="l" t="t" r="r" b="b"/>
              <a:pathLst>
                <a:path w="168" h="5802" extrusionOk="0">
                  <a:moveTo>
                    <a:pt x="33" y="1"/>
                  </a:moveTo>
                  <a:cubicBezTo>
                    <a:pt x="27" y="1"/>
                    <a:pt x="23" y="45"/>
                    <a:pt x="19" y="125"/>
                  </a:cubicBezTo>
                  <a:cubicBezTo>
                    <a:pt x="18" y="204"/>
                    <a:pt x="14" y="318"/>
                    <a:pt x="10" y="454"/>
                  </a:cubicBezTo>
                  <a:cubicBezTo>
                    <a:pt x="4" y="728"/>
                    <a:pt x="0" y="1089"/>
                    <a:pt x="3" y="1452"/>
                  </a:cubicBezTo>
                  <a:lnTo>
                    <a:pt x="19" y="2902"/>
                  </a:lnTo>
                  <a:cubicBezTo>
                    <a:pt x="19" y="2902"/>
                    <a:pt x="48" y="3625"/>
                    <a:pt x="75" y="4351"/>
                  </a:cubicBezTo>
                  <a:cubicBezTo>
                    <a:pt x="88" y="4714"/>
                    <a:pt x="100" y="5076"/>
                    <a:pt x="111" y="5348"/>
                  </a:cubicBezTo>
                  <a:cubicBezTo>
                    <a:pt x="119" y="5621"/>
                    <a:pt x="129" y="5801"/>
                    <a:pt x="138" y="5801"/>
                  </a:cubicBezTo>
                  <a:cubicBezTo>
                    <a:pt x="142" y="5801"/>
                    <a:pt x="146" y="5756"/>
                    <a:pt x="149" y="5676"/>
                  </a:cubicBezTo>
                  <a:cubicBezTo>
                    <a:pt x="152" y="5598"/>
                    <a:pt x="154" y="5484"/>
                    <a:pt x="160" y="5348"/>
                  </a:cubicBezTo>
                  <a:cubicBezTo>
                    <a:pt x="165" y="5074"/>
                    <a:pt x="168" y="4711"/>
                    <a:pt x="166" y="4350"/>
                  </a:cubicBezTo>
                  <a:lnTo>
                    <a:pt x="149" y="2900"/>
                  </a:lnTo>
                  <a:cubicBezTo>
                    <a:pt x="149" y="2900"/>
                    <a:pt x="120" y="2175"/>
                    <a:pt x="93" y="1451"/>
                  </a:cubicBezTo>
                  <a:cubicBezTo>
                    <a:pt x="81" y="1088"/>
                    <a:pt x="71" y="725"/>
                    <a:pt x="60" y="454"/>
                  </a:cubicBezTo>
                  <a:cubicBezTo>
                    <a:pt x="52" y="181"/>
                    <a:pt x="41" y="1"/>
                    <a:pt x="3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60"/>
            <p:cNvSpPr/>
            <p:nvPr/>
          </p:nvSpPr>
          <p:spPr>
            <a:xfrm>
              <a:off x="5125325" y="3777175"/>
              <a:ext cx="14350" cy="3300"/>
            </a:xfrm>
            <a:custGeom>
              <a:avLst/>
              <a:gdLst/>
              <a:ahLst/>
              <a:cxnLst/>
              <a:rect l="l" t="t" r="r" b="b"/>
              <a:pathLst>
                <a:path w="574" h="132" extrusionOk="0">
                  <a:moveTo>
                    <a:pt x="288" y="1"/>
                  </a:moveTo>
                  <a:cubicBezTo>
                    <a:pt x="288" y="1"/>
                    <a:pt x="0" y="30"/>
                    <a:pt x="0" y="65"/>
                  </a:cubicBezTo>
                  <a:cubicBezTo>
                    <a:pt x="0" y="103"/>
                    <a:pt x="288" y="131"/>
                    <a:pt x="288" y="131"/>
                  </a:cubicBezTo>
                  <a:cubicBezTo>
                    <a:pt x="288" y="131"/>
                    <a:pt x="574" y="103"/>
                    <a:pt x="574" y="65"/>
                  </a:cubicBezTo>
                  <a:cubicBezTo>
                    <a:pt x="574" y="29"/>
                    <a:pt x="288" y="1"/>
                    <a:pt x="28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60"/>
            <p:cNvSpPr/>
            <p:nvPr/>
          </p:nvSpPr>
          <p:spPr>
            <a:xfrm>
              <a:off x="5129000" y="3849900"/>
              <a:ext cx="14350" cy="3275"/>
            </a:xfrm>
            <a:custGeom>
              <a:avLst/>
              <a:gdLst/>
              <a:ahLst/>
              <a:cxnLst/>
              <a:rect l="l" t="t" r="r" b="b"/>
              <a:pathLst>
                <a:path w="574" h="131" extrusionOk="0">
                  <a:moveTo>
                    <a:pt x="286" y="0"/>
                  </a:moveTo>
                  <a:cubicBezTo>
                    <a:pt x="286" y="0"/>
                    <a:pt x="0" y="30"/>
                    <a:pt x="0" y="66"/>
                  </a:cubicBezTo>
                  <a:cubicBezTo>
                    <a:pt x="0" y="103"/>
                    <a:pt x="286" y="131"/>
                    <a:pt x="286" y="131"/>
                  </a:cubicBezTo>
                  <a:cubicBezTo>
                    <a:pt x="286" y="131"/>
                    <a:pt x="574" y="103"/>
                    <a:pt x="574" y="66"/>
                  </a:cubicBezTo>
                  <a:cubicBezTo>
                    <a:pt x="574" y="30"/>
                    <a:pt x="286" y="0"/>
                    <a:pt x="28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0"/>
            <p:cNvSpPr/>
            <p:nvPr/>
          </p:nvSpPr>
          <p:spPr>
            <a:xfrm>
              <a:off x="4987350" y="3671050"/>
              <a:ext cx="15900" cy="54850"/>
            </a:xfrm>
            <a:custGeom>
              <a:avLst/>
              <a:gdLst/>
              <a:ahLst/>
              <a:cxnLst/>
              <a:rect l="l" t="t" r="r" b="b"/>
              <a:pathLst>
                <a:path w="636" h="2194" extrusionOk="0">
                  <a:moveTo>
                    <a:pt x="619" y="0"/>
                  </a:moveTo>
                  <a:cubicBezTo>
                    <a:pt x="600" y="0"/>
                    <a:pt x="440" y="306"/>
                    <a:pt x="323" y="629"/>
                  </a:cubicBezTo>
                  <a:cubicBezTo>
                    <a:pt x="199" y="955"/>
                    <a:pt x="117" y="1295"/>
                    <a:pt x="117" y="1295"/>
                  </a:cubicBezTo>
                  <a:cubicBezTo>
                    <a:pt x="117" y="1295"/>
                    <a:pt x="83" y="1452"/>
                    <a:pt x="56" y="1647"/>
                  </a:cubicBezTo>
                  <a:cubicBezTo>
                    <a:pt x="41" y="1746"/>
                    <a:pt x="29" y="1854"/>
                    <a:pt x="21" y="1956"/>
                  </a:cubicBezTo>
                  <a:cubicBezTo>
                    <a:pt x="21" y="1991"/>
                    <a:pt x="1" y="2105"/>
                    <a:pt x="25" y="2145"/>
                  </a:cubicBezTo>
                  <a:cubicBezTo>
                    <a:pt x="37" y="2169"/>
                    <a:pt x="55" y="2191"/>
                    <a:pt x="83" y="2194"/>
                  </a:cubicBezTo>
                  <a:cubicBezTo>
                    <a:pt x="99" y="2191"/>
                    <a:pt x="108" y="2178"/>
                    <a:pt x="129" y="2171"/>
                  </a:cubicBezTo>
                  <a:cubicBezTo>
                    <a:pt x="165" y="2111"/>
                    <a:pt x="200" y="2079"/>
                    <a:pt x="222" y="2063"/>
                  </a:cubicBezTo>
                  <a:cubicBezTo>
                    <a:pt x="245" y="2044"/>
                    <a:pt x="269" y="2029"/>
                    <a:pt x="292" y="2016"/>
                  </a:cubicBezTo>
                  <a:cubicBezTo>
                    <a:pt x="339" y="1993"/>
                    <a:pt x="381" y="1978"/>
                    <a:pt x="417" y="1971"/>
                  </a:cubicBezTo>
                  <a:cubicBezTo>
                    <a:pt x="488" y="1959"/>
                    <a:pt x="525" y="1963"/>
                    <a:pt x="525" y="1956"/>
                  </a:cubicBezTo>
                  <a:cubicBezTo>
                    <a:pt x="527" y="1952"/>
                    <a:pt x="492" y="1935"/>
                    <a:pt x="413" y="1933"/>
                  </a:cubicBezTo>
                  <a:cubicBezTo>
                    <a:pt x="374" y="1936"/>
                    <a:pt x="327" y="1945"/>
                    <a:pt x="272" y="1967"/>
                  </a:cubicBezTo>
                  <a:cubicBezTo>
                    <a:pt x="222" y="1985"/>
                    <a:pt x="141" y="2044"/>
                    <a:pt x="127" y="2064"/>
                  </a:cubicBezTo>
                  <a:cubicBezTo>
                    <a:pt x="121" y="2070"/>
                    <a:pt x="117" y="2078"/>
                    <a:pt x="110" y="2079"/>
                  </a:cubicBezTo>
                  <a:cubicBezTo>
                    <a:pt x="100" y="2076"/>
                    <a:pt x="96" y="2063"/>
                    <a:pt x="96" y="2052"/>
                  </a:cubicBezTo>
                  <a:cubicBezTo>
                    <a:pt x="98" y="2025"/>
                    <a:pt x="103" y="2030"/>
                    <a:pt x="111" y="1967"/>
                  </a:cubicBezTo>
                  <a:cubicBezTo>
                    <a:pt x="127" y="1867"/>
                    <a:pt x="148" y="1762"/>
                    <a:pt x="165" y="1666"/>
                  </a:cubicBezTo>
                  <a:cubicBezTo>
                    <a:pt x="204" y="1476"/>
                    <a:pt x="243" y="1324"/>
                    <a:pt x="243" y="1324"/>
                  </a:cubicBezTo>
                  <a:cubicBezTo>
                    <a:pt x="243" y="1324"/>
                    <a:pt x="311" y="986"/>
                    <a:pt x="411" y="659"/>
                  </a:cubicBezTo>
                  <a:cubicBezTo>
                    <a:pt x="506" y="328"/>
                    <a:pt x="636" y="8"/>
                    <a:pt x="620" y="0"/>
                  </a:cubicBezTo>
                  <a:cubicBezTo>
                    <a:pt x="620" y="0"/>
                    <a:pt x="619" y="0"/>
                    <a:pt x="6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60"/>
            <p:cNvSpPr/>
            <p:nvPr/>
          </p:nvSpPr>
          <p:spPr>
            <a:xfrm>
              <a:off x="5165275" y="3662075"/>
              <a:ext cx="27075" cy="48800"/>
            </a:xfrm>
            <a:custGeom>
              <a:avLst/>
              <a:gdLst/>
              <a:ahLst/>
              <a:cxnLst/>
              <a:rect l="l" t="t" r="r" b="b"/>
              <a:pathLst>
                <a:path w="1083" h="1952" extrusionOk="0">
                  <a:moveTo>
                    <a:pt x="10" y="1"/>
                  </a:moveTo>
                  <a:cubicBezTo>
                    <a:pt x="8" y="1"/>
                    <a:pt x="6" y="1"/>
                    <a:pt x="6" y="2"/>
                  </a:cubicBezTo>
                  <a:cubicBezTo>
                    <a:pt x="1" y="11"/>
                    <a:pt x="70" y="48"/>
                    <a:pt x="144" y="134"/>
                  </a:cubicBezTo>
                  <a:cubicBezTo>
                    <a:pt x="218" y="218"/>
                    <a:pt x="291" y="352"/>
                    <a:pt x="362" y="491"/>
                  </a:cubicBezTo>
                  <a:cubicBezTo>
                    <a:pt x="505" y="767"/>
                    <a:pt x="627" y="1050"/>
                    <a:pt x="627" y="1050"/>
                  </a:cubicBezTo>
                  <a:cubicBezTo>
                    <a:pt x="627" y="1050"/>
                    <a:pt x="627" y="1049"/>
                    <a:pt x="627" y="1049"/>
                  </a:cubicBezTo>
                  <a:cubicBezTo>
                    <a:pt x="633" y="1049"/>
                    <a:pt x="959" y="1755"/>
                    <a:pt x="942" y="1755"/>
                  </a:cubicBezTo>
                  <a:cubicBezTo>
                    <a:pt x="941" y="1755"/>
                    <a:pt x="939" y="1752"/>
                    <a:pt x="936" y="1747"/>
                  </a:cubicBezTo>
                  <a:cubicBezTo>
                    <a:pt x="913" y="1727"/>
                    <a:pt x="891" y="1711"/>
                    <a:pt x="868" y="1700"/>
                  </a:cubicBezTo>
                  <a:cubicBezTo>
                    <a:pt x="846" y="1689"/>
                    <a:pt x="814" y="1681"/>
                    <a:pt x="794" y="1681"/>
                  </a:cubicBezTo>
                  <a:cubicBezTo>
                    <a:pt x="793" y="1681"/>
                    <a:pt x="791" y="1681"/>
                    <a:pt x="790" y="1681"/>
                  </a:cubicBezTo>
                  <a:cubicBezTo>
                    <a:pt x="748" y="1681"/>
                    <a:pt x="736" y="1693"/>
                    <a:pt x="736" y="1695"/>
                  </a:cubicBezTo>
                  <a:cubicBezTo>
                    <a:pt x="737" y="1700"/>
                    <a:pt x="751" y="1697"/>
                    <a:pt x="790" y="1706"/>
                  </a:cubicBezTo>
                  <a:cubicBezTo>
                    <a:pt x="810" y="1711"/>
                    <a:pt x="828" y="1712"/>
                    <a:pt x="864" y="1735"/>
                  </a:cubicBezTo>
                  <a:cubicBezTo>
                    <a:pt x="899" y="1755"/>
                    <a:pt x="949" y="1812"/>
                    <a:pt x="1044" y="1925"/>
                  </a:cubicBezTo>
                  <a:cubicBezTo>
                    <a:pt x="1050" y="1928"/>
                    <a:pt x="1057" y="1929"/>
                    <a:pt x="1065" y="1936"/>
                  </a:cubicBezTo>
                  <a:cubicBezTo>
                    <a:pt x="1068" y="1940"/>
                    <a:pt x="1072" y="1942"/>
                    <a:pt x="1077" y="1947"/>
                  </a:cubicBezTo>
                  <a:cubicBezTo>
                    <a:pt x="1078" y="1948"/>
                    <a:pt x="1081" y="1952"/>
                    <a:pt x="1082" y="1952"/>
                  </a:cubicBezTo>
                  <a:cubicBezTo>
                    <a:pt x="1082" y="1952"/>
                    <a:pt x="1082" y="1951"/>
                    <a:pt x="1081" y="1950"/>
                  </a:cubicBezTo>
                  <a:lnTo>
                    <a:pt x="1077" y="1934"/>
                  </a:lnTo>
                  <a:cubicBezTo>
                    <a:pt x="1061" y="1880"/>
                    <a:pt x="1044" y="1816"/>
                    <a:pt x="1023" y="1749"/>
                  </a:cubicBezTo>
                  <a:cubicBezTo>
                    <a:pt x="1003" y="1685"/>
                    <a:pt x="979" y="1616"/>
                    <a:pt x="957" y="1545"/>
                  </a:cubicBezTo>
                  <a:cubicBezTo>
                    <a:pt x="938" y="1491"/>
                    <a:pt x="920" y="1437"/>
                    <a:pt x="902" y="1384"/>
                  </a:cubicBezTo>
                  <a:cubicBezTo>
                    <a:pt x="825" y="1175"/>
                    <a:pt x="747" y="996"/>
                    <a:pt x="747" y="996"/>
                  </a:cubicBezTo>
                  <a:cubicBezTo>
                    <a:pt x="747" y="996"/>
                    <a:pt x="608" y="713"/>
                    <a:pt x="443" y="446"/>
                  </a:cubicBezTo>
                  <a:cubicBezTo>
                    <a:pt x="364" y="315"/>
                    <a:pt x="275" y="177"/>
                    <a:pt x="182" y="99"/>
                  </a:cubicBezTo>
                  <a:cubicBezTo>
                    <a:pt x="99" y="25"/>
                    <a:pt x="27" y="1"/>
                    <a:pt x="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60"/>
            <p:cNvSpPr/>
            <p:nvPr/>
          </p:nvSpPr>
          <p:spPr>
            <a:xfrm>
              <a:off x="4848850" y="3737775"/>
              <a:ext cx="33900" cy="61350"/>
            </a:xfrm>
            <a:custGeom>
              <a:avLst/>
              <a:gdLst/>
              <a:ahLst/>
              <a:cxnLst/>
              <a:rect l="l" t="t" r="r" b="b"/>
              <a:pathLst>
                <a:path w="1356" h="2454" extrusionOk="0">
                  <a:moveTo>
                    <a:pt x="1350" y="0"/>
                  </a:moveTo>
                  <a:cubicBezTo>
                    <a:pt x="1336" y="0"/>
                    <a:pt x="1257" y="35"/>
                    <a:pt x="1158" y="114"/>
                  </a:cubicBezTo>
                  <a:cubicBezTo>
                    <a:pt x="1050" y="197"/>
                    <a:pt x="928" y="333"/>
                    <a:pt x="830" y="485"/>
                  </a:cubicBezTo>
                  <a:cubicBezTo>
                    <a:pt x="733" y="635"/>
                    <a:pt x="653" y="797"/>
                    <a:pt x="598" y="918"/>
                  </a:cubicBezTo>
                  <a:cubicBezTo>
                    <a:pt x="544" y="1040"/>
                    <a:pt x="509" y="1121"/>
                    <a:pt x="509" y="1121"/>
                  </a:cubicBezTo>
                  <a:cubicBezTo>
                    <a:pt x="509" y="1121"/>
                    <a:pt x="0" y="2440"/>
                    <a:pt x="34" y="2453"/>
                  </a:cubicBezTo>
                  <a:cubicBezTo>
                    <a:pt x="34" y="2453"/>
                    <a:pt x="34" y="2454"/>
                    <a:pt x="34" y="2454"/>
                  </a:cubicBezTo>
                  <a:cubicBezTo>
                    <a:pt x="73" y="2454"/>
                    <a:pt x="630" y="1169"/>
                    <a:pt x="630" y="1169"/>
                  </a:cubicBezTo>
                  <a:cubicBezTo>
                    <a:pt x="630" y="1169"/>
                    <a:pt x="663" y="1088"/>
                    <a:pt x="708" y="965"/>
                  </a:cubicBezTo>
                  <a:cubicBezTo>
                    <a:pt x="758" y="844"/>
                    <a:pt x="826" y="683"/>
                    <a:pt x="909" y="532"/>
                  </a:cubicBezTo>
                  <a:cubicBezTo>
                    <a:pt x="994" y="380"/>
                    <a:pt x="1098" y="242"/>
                    <a:pt x="1191" y="151"/>
                  </a:cubicBezTo>
                  <a:cubicBezTo>
                    <a:pt x="1284" y="60"/>
                    <a:pt x="1356" y="9"/>
                    <a:pt x="1352" y="1"/>
                  </a:cubicBezTo>
                  <a:cubicBezTo>
                    <a:pt x="1352" y="1"/>
                    <a:pt x="1351" y="0"/>
                    <a:pt x="135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0"/>
            <p:cNvSpPr/>
            <p:nvPr/>
          </p:nvSpPr>
          <p:spPr>
            <a:xfrm>
              <a:off x="4887525" y="3729225"/>
              <a:ext cx="8725" cy="5100"/>
            </a:xfrm>
            <a:custGeom>
              <a:avLst/>
              <a:gdLst/>
              <a:ahLst/>
              <a:cxnLst/>
              <a:rect l="l" t="t" r="r" b="b"/>
              <a:pathLst>
                <a:path w="349" h="204" extrusionOk="0">
                  <a:moveTo>
                    <a:pt x="210" y="147"/>
                  </a:moveTo>
                  <a:cubicBezTo>
                    <a:pt x="210" y="147"/>
                    <a:pt x="210" y="147"/>
                    <a:pt x="210" y="147"/>
                  </a:cubicBezTo>
                  <a:cubicBezTo>
                    <a:pt x="210" y="147"/>
                    <a:pt x="210" y="147"/>
                    <a:pt x="210" y="147"/>
                  </a:cubicBezTo>
                  <a:close/>
                  <a:moveTo>
                    <a:pt x="302" y="1"/>
                  </a:moveTo>
                  <a:cubicBezTo>
                    <a:pt x="243" y="1"/>
                    <a:pt x="143" y="31"/>
                    <a:pt x="143" y="34"/>
                  </a:cubicBezTo>
                  <a:cubicBezTo>
                    <a:pt x="143" y="34"/>
                    <a:pt x="143" y="34"/>
                    <a:pt x="143" y="34"/>
                  </a:cubicBezTo>
                  <a:cubicBezTo>
                    <a:pt x="134" y="34"/>
                    <a:pt x="1" y="172"/>
                    <a:pt x="30" y="200"/>
                  </a:cubicBezTo>
                  <a:cubicBezTo>
                    <a:pt x="33" y="202"/>
                    <a:pt x="37" y="203"/>
                    <a:pt x="43" y="203"/>
                  </a:cubicBezTo>
                  <a:cubicBezTo>
                    <a:pt x="86" y="203"/>
                    <a:pt x="198" y="147"/>
                    <a:pt x="209" y="147"/>
                  </a:cubicBezTo>
                  <a:cubicBezTo>
                    <a:pt x="209" y="147"/>
                    <a:pt x="209" y="147"/>
                    <a:pt x="210" y="147"/>
                  </a:cubicBezTo>
                  <a:lnTo>
                    <a:pt x="210" y="147"/>
                  </a:lnTo>
                  <a:cubicBezTo>
                    <a:pt x="206" y="141"/>
                    <a:pt x="349" y="46"/>
                    <a:pt x="342" y="16"/>
                  </a:cubicBezTo>
                  <a:cubicBezTo>
                    <a:pt x="339" y="5"/>
                    <a:pt x="323" y="1"/>
                    <a:pt x="30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0"/>
            <p:cNvSpPr/>
            <p:nvPr/>
          </p:nvSpPr>
          <p:spPr>
            <a:xfrm>
              <a:off x="4926300" y="3712125"/>
              <a:ext cx="11675" cy="5125"/>
            </a:xfrm>
            <a:custGeom>
              <a:avLst/>
              <a:gdLst/>
              <a:ahLst/>
              <a:cxnLst/>
              <a:rect l="l" t="t" r="r" b="b"/>
              <a:pathLst>
                <a:path w="467" h="205" extrusionOk="0">
                  <a:moveTo>
                    <a:pt x="307" y="1"/>
                  </a:moveTo>
                  <a:cubicBezTo>
                    <a:pt x="250" y="1"/>
                    <a:pt x="201" y="12"/>
                    <a:pt x="201" y="12"/>
                  </a:cubicBezTo>
                  <a:cubicBezTo>
                    <a:pt x="201" y="12"/>
                    <a:pt x="137" y="41"/>
                    <a:pt x="86" y="87"/>
                  </a:cubicBezTo>
                  <a:cubicBezTo>
                    <a:pt x="35" y="131"/>
                    <a:pt x="1" y="189"/>
                    <a:pt x="14" y="201"/>
                  </a:cubicBezTo>
                  <a:cubicBezTo>
                    <a:pt x="17" y="204"/>
                    <a:pt x="20" y="205"/>
                    <a:pt x="24" y="205"/>
                  </a:cubicBezTo>
                  <a:cubicBezTo>
                    <a:pt x="45" y="205"/>
                    <a:pt x="88" y="181"/>
                    <a:pt x="134" y="165"/>
                  </a:cubicBezTo>
                  <a:cubicBezTo>
                    <a:pt x="187" y="147"/>
                    <a:pt x="241" y="137"/>
                    <a:pt x="241" y="137"/>
                  </a:cubicBezTo>
                  <a:cubicBezTo>
                    <a:pt x="241" y="137"/>
                    <a:pt x="291" y="111"/>
                    <a:pt x="345" y="95"/>
                  </a:cubicBezTo>
                  <a:cubicBezTo>
                    <a:pt x="399" y="77"/>
                    <a:pt x="460" y="69"/>
                    <a:pt x="462" y="50"/>
                  </a:cubicBezTo>
                  <a:cubicBezTo>
                    <a:pt x="466" y="33"/>
                    <a:pt x="404" y="7"/>
                    <a:pt x="335" y="2"/>
                  </a:cubicBezTo>
                  <a:cubicBezTo>
                    <a:pt x="326" y="1"/>
                    <a:pt x="316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0"/>
            <p:cNvSpPr/>
            <p:nvPr/>
          </p:nvSpPr>
          <p:spPr>
            <a:xfrm>
              <a:off x="5274175" y="3725425"/>
              <a:ext cx="52600" cy="64425"/>
            </a:xfrm>
            <a:custGeom>
              <a:avLst/>
              <a:gdLst/>
              <a:ahLst/>
              <a:cxnLst/>
              <a:rect l="l" t="t" r="r" b="b"/>
              <a:pathLst>
                <a:path w="2104" h="2577" extrusionOk="0">
                  <a:moveTo>
                    <a:pt x="9" y="1"/>
                  </a:moveTo>
                  <a:cubicBezTo>
                    <a:pt x="6" y="1"/>
                    <a:pt x="4" y="1"/>
                    <a:pt x="4" y="3"/>
                  </a:cubicBezTo>
                  <a:cubicBezTo>
                    <a:pt x="1" y="11"/>
                    <a:pt x="97" y="56"/>
                    <a:pt x="232" y="139"/>
                  </a:cubicBezTo>
                  <a:cubicBezTo>
                    <a:pt x="366" y="220"/>
                    <a:pt x="538" y="344"/>
                    <a:pt x="694" y="485"/>
                  </a:cubicBezTo>
                  <a:cubicBezTo>
                    <a:pt x="1009" y="765"/>
                    <a:pt x="1243" y="1115"/>
                    <a:pt x="1243" y="1115"/>
                  </a:cubicBezTo>
                  <a:cubicBezTo>
                    <a:pt x="1243" y="1115"/>
                    <a:pt x="1494" y="1451"/>
                    <a:pt x="1695" y="1825"/>
                  </a:cubicBezTo>
                  <a:cubicBezTo>
                    <a:pt x="1897" y="2192"/>
                    <a:pt x="2073" y="2577"/>
                    <a:pt x="2094" y="2577"/>
                  </a:cubicBezTo>
                  <a:cubicBezTo>
                    <a:pt x="2094" y="2577"/>
                    <a:pt x="2094" y="2577"/>
                    <a:pt x="2095" y="2576"/>
                  </a:cubicBezTo>
                  <a:cubicBezTo>
                    <a:pt x="2104" y="2572"/>
                    <a:pt x="2070" y="2471"/>
                    <a:pt x="2012" y="2326"/>
                  </a:cubicBezTo>
                  <a:cubicBezTo>
                    <a:pt x="1953" y="2176"/>
                    <a:pt x="1871" y="1980"/>
                    <a:pt x="1778" y="1786"/>
                  </a:cubicBezTo>
                  <a:cubicBezTo>
                    <a:pt x="1686" y="1593"/>
                    <a:pt x="1582" y="1404"/>
                    <a:pt x="1497" y="1268"/>
                  </a:cubicBezTo>
                  <a:cubicBezTo>
                    <a:pt x="1412" y="1129"/>
                    <a:pt x="1350" y="1041"/>
                    <a:pt x="1350" y="1041"/>
                  </a:cubicBezTo>
                  <a:cubicBezTo>
                    <a:pt x="1350" y="1041"/>
                    <a:pt x="1095" y="688"/>
                    <a:pt x="755" y="415"/>
                  </a:cubicBezTo>
                  <a:cubicBezTo>
                    <a:pt x="440" y="150"/>
                    <a:pt x="58" y="1"/>
                    <a:pt x="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60"/>
            <p:cNvSpPr/>
            <p:nvPr/>
          </p:nvSpPr>
          <p:spPr>
            <a:xfrm>
              <a:off x="5327175" y="3798075"/>
              <a:ext cx="7100" cy="9750"/>
            </a:xfrm>
            <a:custGeom>
              <a:avLst/>
              <a:gdLst/>
              <a:ahLst/>
              <a:cxnLst/>
              <a:rect l="l" t="t" r="r" b="b"/>
              <a:pathLst>
                <a:path w="284" h="390" extrusionOk="0">
                  <a:moveTo>
                    <a:pt x="38" y="1"/>
                  </a:moveTo>
                  <a:cubicBezTo>
                    <a:pt x="36" y="1"/>
                    <a:pt x="34" y="1"/>
                    <a:pt x="33" y="2"/>
                  </a:cubicBezTo>
                  <a:cubicBezTo>
                    <a:pt x="0" y="21"/>
                    <a:pt x="85" y="228"/>
                    <a:pt x="85" y="228"/>
                  </a:cubicBezTo>
                  <a:cubicBezTo>
                    <a:pt x="85" y="228"/>
                    <a:pt x="207" y="389"/>
                    <a:pt x="246" y="389"/>
                  </a:cubicBezTo>
                  <a:cubicBezTo>
                    <a:pt x="248" y="389"/>
                    <a:pt x="250" y="389"/>
                    <a:pt x="251" y="388"/>
                  </a:cubicBezTo>
                  <a:cubicBezTo>
                    <a:pt x="283" y="372"/>
                    <a:pt x="197" y="163"/>
                    <a:pt x="197" y="163"/>
                  </a:cubicBezTo>
                  <a:cubicBezTo>
                    <a:pt x="197" y="163"/>
                    <a:pt x="78" y="1"/>
                    <a:pt x="3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60"/>
            <p:cNvSpPr/>
            <p:nvPr/>
          </p:nvSpPr>
          <p:spPr>
            <a:xfrm>
              <a:off x="5065825" y="3745475"/>
              <a:ext cx="43300" cy="7675"/>
            </a:xfrm>
            <a:custGeom>
              <a:avLst/>
              <a:gdLst/>
              <a:ahLst/>
              <a:cxnLst/>
              <a:rect l="l" t="t" r="r" b="b"/>
              <a:pathLst>
                <a:path w="1732" h="307" extrusionOk="0">
                  <a:moveTo>
                    <a:pt x="1718" y="0"/>
                  </a:moveTo>
                  <a:cubicBezTo>
                    <a:pt x="1682" y="0"/>
                    <a:pt x="1496" y="79"/>
                    <a:pt x="1300" y="122"/>
                  </a:cubicBezTo>
                  <a:cubicBezTo>
                    <a:pt x="1089" y="170"/>
                    <a:pt x="874" y="176"/>
                    <a:pt x="874" y="176"/>
                  </a:cubicBezTo>
                  <a:cubicBezTo>
                    <a:pt x="874" y="176"/>
                    <a:pt x="766" y="187"/>
                    <a:pt x="626" y="187"/>
                  </a:cubicBezTo>
                  <a:cubicBezTo>
                    <a:pt x="569" y="187"/>
                    <a:pt x="506" y="185"/>
                    <a:pt x="443" y="180"/>
                  </a:cubicBezTo>
                  <a:cubicBezTo>
                    <a:pt x="251" y="166"/>
                    <a:pt x="63" y="116"/>
                    <a:pt x="18" y="116"/>
                  </a:cubicBezTo>
                  <a:cubicBezTo>
                    <a:pt x="12" y="116"/>
                    <a:pt x="8" y="117"/>
                    <a:pt x="7" y="119"/>
                  </a:cubicBezTo>
                  <a:cubicBezTo>
                    <a:pt x="1" y="134"/>
                    <a:pt x="206" y="231"/>
                    <a:pt x="430" y="272"/>
                  </a:cubicBezTo>
                  <a:cubicBezTo>
                    <a:pt x="585" y="302"/>
                    <a:pt x="743" y="306"/>
                    <a:pt x="825" y="306"/>
                  </a:cubicBezTo>
                  <a:cubicBezTo>
                    <a:pt x="860" y="306"/>
                    <a:pt x="882" y="305"/>
                    <a:pt x="882" y="305"/>
                  </a:cubicBezTo>
                  <a:cubicBezTo>
                    <a:pt x="882" y="305"/>
                    <a:pt x="1111" y="282"/>
                    <a:pt x="1325" y="208"/>
                  </a:cubicBezTo>
                  <a:cubicBezTo>
                    <a:pt x="1541" y="138"/>
                    <a:pt x="1731" y="17"/>
                    <a:pt x="1723" y="2"/>
                  </a:cubicBezTo>
                  <a:cubicBezTo>
                    <a:pt x="1723" y="1"/>
                    <a:pt x="1721" y="0"/>
                    <a:pt x="171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0"/>
            <p:cNvSpPr/>
            <p:nvPr/>
          </p:nvSpPr>
          <p:spPr>
            <a:xfrm>
              <a:off x="4831900" y="3126200"/>
              <a:ext cx="467625" cy="299950"/>
            </a:xfrm>
            <a:custGeom>
              <a:avLst/>
              <a:gdLst/>
              <a:ahLst/>
              <a:cxnLst/>
              <a:rect l="l" t="t" r="r" b="b"/>
              <a:pathLst>
                <a:path w="18705" h="11998" extrusionOk="0">
                  <a:moveTo>
                    <a:pt x="18551" y="6952"/>
                  </a:moveTo>
                  <a:cubicBezTo>
                    <a:pt x="18395" y="5616"/>
                    <a:pt x="17566" y="4246"/>
                    <a:pt x="16688" y="3276"/>
                  </a:cubicBezTo>
                  <a:cubicBezTo>
                    <a:pt x="14828" y="1222"/>
                    <a:pt x="12033" y="348"/>
                    <a:pt x="9404" y="217"/>
                  </a:cubicBezTo>
                  <a:cubicBezTo>
                    <a:pt x="5065" y="1"/>
                    <a:pt x="1" y="4318"/>
                    <a:pt x="926" y="9145"/>
                  </a:cubicBezTo>
                  <a:cubicBezTo>
                    <a:pt x="1094" y="10015"/>
                    <a:pt x="1376" y="10860"/>
                    <a:pt x="1471" y="11744"/>
                  </a:cubicBezTo>
                  <a:cubicBezTo>
                    <a:pt x="1478" y="11803"/>
                    <a:pt x="1484" y="11865"/>
                    <a:pt x="1490" y="11926"/>
                  </a:cubicBezTo>
                  <a:cubicBezTo>
                    <a:pt x="1509" y="11949"/>
                    <a:pt x="1525" y="11972"/>
                    <a:pt x="1544" y="11994"/>
                  </a:cubicBezTo>
                  <a:cubicBezTo>
                    <a:pt x="1544" y="11994"/>
                    <a:pt x="2136" y="10839"/>
                    <a:pt x="1579" y="9578"/>
                  </a:cubicBezTo>
                  <a:cubicBezTo>
                    <a:pt x="1579" y="9578"/>
                    <a:pt x="3007" y="7688"/>
                    <a:pt x="2066" y="6496"/>
                  </a:cubicBezTo>
                  <a:cubicBezTo>
                    <a:pt x="2066" y="6496"/>
                    <a:pt x="4258" y="6357"/>
                    <a:pt x="5268" y="5166"/>
                  </a:cubicBezTo>
                  <a:cubicBezTo>
                    <a:pt x="5268" y="5166"/>
                    <a:pt x="8225" y="6637"/>
                    <a:pt x="11043" y="4291"/>
                  </a:cubicBezTo>
                  <a:cubicBezTo>
                    <a:pt x="11043" y="4291"/>
                    <a:pt x="12052" y="6533"/>
                    <a:pt x="14905" y="4851"/>
                  </a:cubicBezTo>
                  <a:cubicBezTo>
                    <a:pt x="14905" y="4851"/>
                    <a:pt x="15252" y="6496"/>
                    <a:pt x="17340" y="6847"/>
                  </a:cubicBezTo>
                  <a:cubicBezTo>
                    <a:pt x="17340" y="6847"/>
                    <a:pt x="16748" y="8705"/>
                    <a:pt x="18279" y="9719"/>
                  </a:cubicBezTo>
                  <a:cubicBezTo>
                    <a:pt x="18279" y="9719"/>
                    <a:pt x="18035" y="11250"/>
                    <a:pt x="18160" y="11998"/>
                  </a:cubicBezTo>
                  <a:cubicBezTo>
                    <a:pt x="18173" y="11625"/>
                    <a:pt x="18200" y="11256"/>
                    <a:pt x="18248" y="10878"/>
                  </a:cubicBezTo>
                  <a:cubicBezTo>
                    <a:pt x="18414" y="9578"/>
                    <a:pt x="18705" y="8269"/>
                    <a:pt x="18551" y="695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60"/>
            <p:cNvSpPr/>
            <p:nvPr/>
          </p:nvSpPr>
          <p:spPr>
            <a:xfrm>
              <a:off x="4807425" y="3021350"/>
              <a:ext cx="554875" cy="403650"/>
            </a:xfrm>
            <a:custGeom>
              <a:avLst/>
              <a:gdLst/>
              <a:ahLst/>
              <a:cxnLst/>
              <a:rect l="l" t="t" r="r" b="b"/>
              <a:pathLst>
                <a:path w="22195" h="16146" extrusionOk="0">
                  <a:moveTo>
                    <a:pt x="7539" y="1"/>
                  </a:moveTo>
                  <a:cubicBezTo>
                    <a:pt x="7136" y="1"/>
                    <a:pt x="6741" y="78"/>
                    <a:pt x="6368" y="259"/>
                  </a:cubicBezTo>
                  <a:cubicBezTo>
                    <a:pt x="4272" y="1272"/>
                    <a:pt x="5186" y="2640"/>
                    <a:pt x="5186" y="2640"/>
                  </a:cubicBezTo>
                  <a:cubicBezTo>
                    <a:pt x="5186" y="2640"/>
                    <a:pt x="4534" y="2346"/>
                    <a:pt x="3719" y="2346"/>
                  </a:cubicBezTo>
                  <a:cubicBezTo>
                    <a:pt x="3017" y="2346"/>
                    <a:pt x="2195" y="2564"/>
                    <a:pt x="1567" y="3375"/>
                  </a:cubicBezTo>
                  <a:cubicBezTo>
                    <a:pt x="210" y="5124"/>
                    <a:pt x="1532" y="6142"/>
                    <a:pt x="1532" y="6142"/>
                  </a:cubicBezTo>
                  <a:cubicBezTo>
                    <a:pt x="1532" y="6142"/>
                    <a:pt x="69" y="6526"/>
                    <a:pt x="36" y="7963"/>
                  </a:cubicBezTo>
                  <a:cubicBezTo>
                    <a:pt x="1" y="9398"/>
                    <a:pt x="1358" y="10135"/>
                    <a:pt x="1358" y="10135"/>
                  </a:cubicBezTo>
                  <a:cubicBezTo>
                    <a:pt x="1358" y="10135"/>
                    <a:pt x="1045" y="14093"/>
                    <a:pt x="2471" y="15772"/>
                  </a:cubicBezTo>
                  <a:cubicBezTo>
                    <a:pt x="2471" y="15772"/>
                    <a:pt x="3063" y="14616"/>
                    <a:pt x="2506" y="13355"/>
                  </a:cubicBezTo>
                  <a:cubicBezTo>
                    <a:pt x="2506" y="13355"/>
                    <a:pt x="3933" y="11465"/>
                    <a:pt x="2994" y="10275"/>
                  </a:cubicBezTo>
                  <a:cubicBezTo>
                    <a:pt x="2994" y="10275"/>
                    <a:pt x="5186" y="10135"/>
                    <a:pt x="6194" y="8943"/>
                  </a:cubicBezTo>
                  <a:cubicBezTo>
                    <a:pt x="6194" y="8943"/>
                    <a:pt x="7109" y="9399"/>
                    <a:pt x="8407" y="9399"/>
                  </a:cubicBezTo>
                  <a:cubicBezTo>
                    <a:pt x="9441" y="9399"/>
                    <a:pt x="10719" y="9109"/>
                    <a:pt x="11969" y="8069"/>
                  </a:cubicBezTo>
                  <a:cubicBezTo>
                    <a:pt x="11969" y="8069"/>
                    <a:pt x="12503" y="9254"/>
                    <a:pt x="13891" y="9254"/>
                  </a:cubicBezTo>
                  <a:cubicBezTo>
                    <a:pt x="14412" y="9254"/>
                    <a:pt x="15053" y="9088"/>
                    <a:pt x="15831" y="8629"/>
                  </a:cubicBezTo>
                  <a:lnTo>
                    <a:pt x="15831" y="8629"/>
                  </a:lnTo>
                  <a:cubicBezTo>
                    <a:pt x="15831" y="8633"/>
                    <a:pt x="16180" y="10273"/>
                    <a:pt x="18265" y="10623"/>
                  </a:cubicBezTo>
                  <a:cubicBezTo>
                    <a:pt x="18265" y="10623"/>
                    <a:pt x="17673" y="12481"/>
                    <a:pt x="19204" y="13495"/>
                  </a:cubicBezTo>
                  <a:cubicBezTo>
                    <a:pt x="19204" y="13495"/>
                    <a:pt x="18848" y="15728"/>
                    <a:pt x="19217" y="16117"/>
                  </a:cubicBezTo>
                  <a:cubicBezTo>
                    <a:pt x="19235" y="16136"/>
                    <a:pt x="19254" y="16145"/>
                    <a:pt x="19274" y="16145"/>
                  </a:cubicBezTo>
                  <a:cubicBezTo>
                    <a:pt x="19669" y="16145"/>
                    <a:pt x="20450" y="12633"/>
                    <a:pt x="20317" y="10835"/>
                  </a:cubicBezTo>
                  <a:cubicBezTo>
                    <a:pt x="20317" y="10835"/>
                    <a:pt x="22194" y="10659"/>
                    <a:pt x="22057" y="9364"/>
                  </a:cubicBezTo>
                  <a:cubicBezTo>
                    <a:pt x="21924" y="8133"/>
                    <a:pt x="21351" y="8103"/>
                    <a:pt x="21295" y="8103"/>
                  </a:cubicBezTo>
                  <a:cubicBezTo>
                    <a:pt x="21292" y="8103"/>
                    <a:pt x="21291" y="8103"/>
                    <a:pt x="21291" y="8103"/>
                  </a:cubicBezTo>
                  <a:cubicBezTo>
                    <a:pt x="21291" y="8103"/>
                    <a:pt x="22194" y="7787"/>
                    <a:pt x="22022" y="6245"/>
                  </a:cubicBezTo>
                  <a:cubicBezTo>
                    <a:pt x="21908" y="5240"/>
                    <a:pt x="20979" y="4771"/>
                    <a:pt x="19961" y="4771"/>
                  </a:cubicBezTo>
                  <a:cubicBezTo>
                    <a:pt x="19419" y="4771"/>
                    <a:pt x="18852" y="4904"/>
                    <a:pt x="18369" y="5159"/>
                  </a:cubicBezTo>
                  <a:cubicBezTo>
                    <a:pt x="18369" y="5159"/>
                    <a:pt x="19099" y="3935"/>
                    <a:pt x="18160" y="3759"/>
                  </a:cubicBezTo>
                  <a:cubicBezTo>
                    <a:pt x="18083" y="3745"/>
                    <a:pt x="18010" y="3738"/>
                    <a:pt x="17942" y="3738"/>
                  </a:cubicBezTo>
                  <a:cubicBezTo>
                    <a:pt x="17182" y="3738"/>
                    <a:pt x="16978" y="4565"/>
                    <a:pt x="16978" y="4565"/>
                  </a:cubicBezTo>
                  <a:cubicBezTo>
                    <a:pt x="16978" y="4565"/>
                    <a:pt x="15678" y="1482"/>
                    <a:pt x="14071" y="1482"/>
                  </a:cubicBezTo>
                  <a:cubicBezTo>
                    <a:pt x="13974" y="1482"/>
                    <a:pt x="13876" y="1493"/>
                    <a:pt x="13777" y="1517"/>
                  </a:cubicBezTo>
                  <a:cubicBezTo>
                    <a:pt x="12036" y="1938"/>
                    <a:pt x="12664" y="2778"/>
                    <a:pt x="12664" y="2778"/>
                  </a:cubicBezTo>
                  <a:cubicBezTo>
                    <a:pt x="12664" y="2778"/>
                    <a:pt x="9956" y="1"/>
                    <a:pt x="753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60"/>
            <p:cNvSpPr/>
            <p:nvPr/>
          </p:nvSpPr>
          <p:spPr>
            <a:xfrm>
              <a:off x="4807425" y="3021350"/>
              <a:ext cx="554875" cy="403650"/>
            </a:xfrm>
            <a:custGeom>
              <a:avLst/>
              <a:gdLst/>
              <a:ahLst/>
              <a:cxnLst/>
              <a:rect l="l" t="t" r="r" b="b"/>
              <a:pathLst>
                <a:path w="22195" h="16146" extrusionOk="0">
                  <a:moveTo>
                    <a:pt x="7539" y="1"/>
                  </a:moveTo>
                  <a:cubicBezTo>
                    <a:pt x="7136" y="1"/>
                    <a:pt x="6741" y="78"/>
                    <a:pt x="6368" y="259"/>
                  </a:cubicBezTo>
                  <a:cubicBezTo>
                    <a:pt x="4272" y="1272"/>
                    <a:pt x="5186" y="2640"/>
                    <a:pt x="5186" y="2640"/>
                  </a:cubicBezTo>
                  <a:cubicBezTo>
                    <a:pt x="5186" y="2640"/>
                    <a:pt x="4534" y="2346"/>
                    <a:pt x="3719" y="2346"/>
                  </a:cubicBezTo>
                  <a:cubicBezTo>
                    <a:pt x="3017" y="2346"/>
                    <a:pt x="2195" y="2564"/>
                    <a:pt x="1567" y="3375"/>
                  </a:cubicBezTo>
                  <a:cubicBezTo>
                    <a:pt x="210" y="5124"/>
                    <a:pt x="1532" y="6142"/>
                    <a:pt x="1532" y="6142"/>
                  </a:cubicBezTo>
                  <a:cubicBezTo>
                    <a:pt x="1532" y="6142"/>
                    <a:pt x="69" y="6526"/>
                    <a:pt x="36" y="7963"/>
                  </a:cubicBezTo>
                  <a:cubicBezTo>
                    <a:pt x="1" y="9398"/>
                    <a:pt x="1358" y="10135"/>
                    <a:pt x="1358" y="10135"/>
                  </a:cubicBezTo>
                  <a:cubicBezTo>
                    <a:pt x="1358" y="10135"/>
                    <a:pt x="1045" y="14093"/>
                    <a:pt x="2471" y="15772"/>
                  </a:cubicBezTo>
                  <a:cubicBezTo>
                    <a:pt x="2471" y="15772"/>
                    <a:pt x="3063" y="14616"/>
                    <a:pt x="2506" y="13355"/>
                  </a:cubicBezTo>
                  <a:cubicBezTo>
                    <a:pt x="2506" y="13355"/>
                    <a:pt x="3933" y="11465"/>
                    <a:pt x="2994" y="10275"/>
                  </a:cubicBezTo>
                  <a:cubicBezTo>
                    <a:pt x="2994" y="10275"/>
                    <a:pt x="5186" y="10135"/>
                    <a:pt x="6194" y="8943"/>
                  </a:cubicBezTo>
                  <a:cubicBezTo>
                    <a:pt x="6194" y="8943"/>
                    <a:pt x="7109" y="9399"/>
                    <a:pt x="8407" y="9399"/>
                  </a:cubicBezTo>
                  <a:cubicBezTo>
                    <a:pt x="9441" y="9399"/>
                    <a:pt x="10719" y="9109"/>
                    <a:pt x="11969" y="8069"/>
                  </a:cubicBezTo>
                  <a:cubicBezTo>
                    <a:pt x="11969" y="8069"/>
                    <a:pt x="12503" y="9254"/>
                    <a:pt x="13891" y="9254"/>
                  </a:cubicBezTo>
                  <a:cubicBezTo>
                    <a:pt x="14412" y="9254"/>
                    <a:pt x="15053" y="9088"/>
                    <a:pt x="15831" y="8629"/>
                  </a:cubicBezTo>
                  <a:lnTo>
                    <a:pt x="15831" y="8629"/>
                  </a:lnTo>
                  <a:cubicBezTo>
                    <a:pt x="15831" y="8633"/>
                    <a:pt x="16180" y="10273"/>
                    <a:pt x="18265" y="10623"/>
                  </a:cubicBezTo>
                  <a:cubicBezTo>
                    <a:pt x="18265" y="10623"/>
                    <a:pt x="17673" y="12481"/>
                    <a:pt x="19204" y="13495"/>
                  </a:cubicBezTo>
                  <a:cubicBezTo>
                    <a:pt x="19204" y="13495"/>
                    <a:pt x="18848" y="15728"/>
                    <a:pt x="19217" y="16117"/>
                  </a:cubicBezTo>
                  <a:cubicBezTo>
                    <a:pt x="19235" y="16136"/>
                    <a:pt x="19254" y="16145"/>
                    <a:pt x="19274" y="16145"/>
                  </a:cubicBezTo>
                  <a:cubicBezTo>
                    <a:pt x="19669" y="16145"/>
                    <a:pt x="20450" y="12633"/>
                    <a:pt x="20317" y="10835"/>
                  </a:cubicBezTo>
                  <a:cubicBezTo>
                    <a:pt x="20317" y="10835"/>
                    <a:pt x="22194" y="10659"/>
                    <a:pt x="22057" y="9364"/>
                  </a:cubicBezTo>
                  <a:cubicBezTo>
                    <a:pt x="21924" y="8133"/>
                    <a:pt x="21351" y="8103"/>
                    <a:pt x="21295" y="8103"/>
                  </a:cubicBezTo>
                  <a:cubicBezTo>
                    <a:pt x="21292" y="8103"/>
                    <a:pt x="21291" y="8103"/>
                    <a:pt x="21291" y="8103"/>
                  </a:cubicBezTo>
                  <a:cubicBezTo>
                    <a:pt x="21291" y="8103"/>
                    <a:pt x="22194" y="7787"/>
                    <a:pt x="22022" y="6245"/>
                  </a:cubicBezTo>
                  <a:cubicBezTo>
                    <a:pt x="21908" y="5240"/>
                    <a:pt x="20979" y="4771"/>
                    <a:pt x="19961" y="4771"/>
                  </a:cubicBezTo>
                  <a:cubicBezTo>
                    <a:pt x="19419" y="4771"/>
                    <a:pt x="18852" y="4904"/>
                    <a:pt x="18369" y="5159"/>
                  </a:cubicBezTo>
                  <a:cubicBezTo>
                    <a:pt x="18369" y="5159"/>
                    <a:pt x="19099" y="3935"/>
                    <a:pt x="18160" y="3759"/>
                  </a:cubicBezTo>
                  <a:cubicBezTo>
                    <a:pt x="18083" y="3745"/>
                    <a:pt x="18010" y="3738"/>
                    <a:pt x="17942" y="3738"/>
                  </a:cubicBezTo>
                  <a:cubicBezTo>
                    <a:pt x="17182" y="3738"/>
                    <a:pt x="16978" y="4565"/>
                    <a:pt x="16978" y="4565"/>
                  </a:cubicBezTo>
                  <a:cubicBezTo>
                    <a:pt x="16978" y="4565"/>
                    <a:pt x="15678" y="1482"/>
                    <a:pt x="14071" y="1482"/>
                  </a:cubicBezTo>
                  <a:cubicBezTo>
                    <a:pt x="13974" y="1482"/>
                    <a:pt x="13876" y="1493"/>
                    <a:pt x="13777" y="1517"/>
                  </a:cubicBezTo>
                  <a:cubicBezTo>
                    <a:pt x="12036" y="1938"/>
                    <a:pt x="12664" y="2778"/>
                    <a:pt x="12664" y="2778"/>
                  </a:cubicBezTo>
                  <a:cubicBezTo>
                    <a:pt x="12664" y="2778"/>
                    <a:pt x="9956" y="1"/>
                    <a:pt x="753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0"/>
            <p:cNvSpPr/>
            <p:nvPr/>
          </p:nvSpPr>
          <p:spPr>
            <a:xfrm>
              <a:off x="4833475" y="3274700"/>
              <a:ext cx="485225" cy="150300"/>
            </a:xfrm>
            <a:custGeom>
              <a:avLst/>
              <a:gdLst/>
              <a:ahLst/>
              <a:cxnLst/>
              <a:rect l="l" t="t" r="r" b="b"/>
              <a:pathLst>
                <a:path w="19409" h="6012" extrusionOk="0">
                  <a:moveTo>
                    <a:pt x="314" y="1"/>
                  </a:moveTo>
                  <a:cubicBezTo>
                    <a:pt x="314" y="1"/>
                    <a:pt x="0" y="3956"/>
                    <a:pt x="1427" y="5638"/>
                  </a:cubicBezTo>
                  <a:cubicBezTo>
                    <a:pt x="1427" y="5638"/>
                    <a:pt x="2019" y="4481"/>
                    <a:pt x="1462" y="3223"/>
                  </a:cubicBezTo>
                  <a:cubicBezTo>
                    <a:pt x="1462" y="3223"/>
                    <a:pt x="2871" y="1355"/>
                    <a:pt x="1964" y="163"/>
                  </a:cubicBezTo>
                  <a:lnTo>
                    <a:pt x="1964" y="163"/>
                  </a:lnTo>
                  <a:cubicBezTo>
                    <a:pt x="1695" y="235"/>
                    <a:pt x="1459" y="263"/>
                    <a:pt x="1256" y="263"/>
                  </a:cubicBezTo>
                  <a:cubicBezTo>
                    <a:pt x="629" y="263"/>
                    <a:pt x="314" y="1"/>
                    <a:pt x="314" y="1"/>
                  </a:cubicBezTo>
                  <a:close/>
                  <a:moveTo>
                    <a:pt x="17221" y="489"/>
                  </a:moveTo>
                  <a:cubicBezTo>
                    <a:pt x="17221" y="489"/>
                    <a:pt x="16631" y="2347"/>
                    <a:pt x="18162" y="3361"/>
                  </a:cubicBezTo>
                  <a:cubicBezTo>
                    <a:pt x="18162" y="3361"/>
                    <a:pt x="17806" y="5594"/>
                    <a:pt x="18175" y="5983"/>
                  </a:cubicBezTo>
                  <a:cubicBezTo>
                    <a:pt x="18193" y="6002"/>
                    <a:pt x="18212" y="6011"/>
                    <a:pt x="18232" y="6011"/>
                  </a:cubicBezTo>
                  <a:cubicBezTo>
                    <a:pt x="18627" y="6011"/>
                    <a:pt x="19408" y="2499"/>
                    <a:pt x="19275" y="701"/>
                  </a:cubicBezTo>
                  <a:lnTo>
                    <a:pt x="19275" y="701"/>
                  </a:lnTo>
                  <a:cubicBezTo>
                    <a:pt x="19004" y="745"/>
                    <a:pt x="18759" y="762"/>
                    <a:pt x="18540" y="762"/>
                  </a:cubicBezTo>
                  <a:cubicBezTo>
                    <a:pt x="17676" y="762"/>
                    <a:pt x="17222" y="489"/>
                    <a:pt x="17221" y="489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0"/>
            <p:cNvSpPr/>
            <p:nvPr/>
          </p:nvSpPr>
          <p:spPr>
            <a:xfrm>
              <a:off x="4833475" y="3274675"/>
              <a:ext cx="58100" cy="140925"/>
            </a:xfrm>
            <a:custGeom>
              <a:avLst/>
              <a:gdLst/>
              <a:ahLst/>
              <a:cxnLst/>
              <a:rect l="l" t="t" r="r" b="b"/>
              <a:pathLst>
                <a:path w="2324" h="5637" extrusionOk="0">
                  <a:moveTo>
                    <a:pt x="314" y="0"/>
                  </a:moveTo>
                  <a:cubicBezTo>
                    <a:pt x="314" y="1"/>
                    <a:pt x="0" y="3957"/>
                    <a:pt x="1427" y="5636"/>
                  </a:cubicBezTo>
                  <a:cubicBezTo>
                    <a:pt x="1427" y="5636"/>
                    <a:pt x="1427" y="5636"/>
                    <a:pt x="1427" y="5636"/>
                  </a:cubicBezTo>
                  <a:cubicBezTo>
                    <a:pt x="1429" y="5636"/>
                    <a:pt x="1627" y="5241"/>
                    <a:pt x="1685" y="4664"/>
                  </a:cubicBezTo>
                  <a:lnTo>
                    <a:pt x="1685" y="4664"/>
                  </a:lnTo>
                  <a:cubicBezTo>
                    <a:pt x="1630" y="4669"/>
                    <a:pt x="1572" y="4675"/>
                    <a:pt x="1515" y="4683"/>
                  </a:cubicBezTo>
                  <a:cubicBezTo>
                    <a:pt x="1505" y="4684"/>
                    <a:pt x="1496" y="4685"/>
                    <a:pt x="1486" y="4685"/>
                  </a:cubicBezTo>
                  <a:cubicBezTo>
                    <a:pt x="780" y="4685"/>
                    <a:pt x="611" y="898"/>
                    <a:pt x="1410" y="820"/>
                  </a:cubicBezTo>
                  <a:cubicBezTo>
                    <a:pt x="1428" y="819"/>
                    <a:pt x="1446" y="818"/>
                    <a:pt x="1464" y="818"/>
                  </a:cubicBezTo>
                  <a:cubicBezTo>
                    <a:pt x="1885" y="818"/>
                    <a:pt x="2087" y="1303"/>
                    <a:pt x="2184" y="1734"/>
                  </a:cubicBezTo>
                  <a:cubicBezTo>
                    <a:pt x="2319" y="1209"/>
                    <a:pt x="2323" y="632"/>
                    <a:pt x="1964" y="162"/>
                  </a:cubicBezTo>
                  <a:cubicBezTo>
                    <a:pt x="1695" y="235"/>
                    <a:pt x="1459" y="263"/>
                    <a:pt x="1256" y="263"/>
                  </a:cubicBezTo>
                  <a:cubicBezTo>
                    <a:pt x="628" y="263"/>
                    <a:pt x="314" y="0"/>
                    <a:pt x="31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0"/>
            <p:cNvSpPr/>
            <p:nvPr/>
          </p:nvSpPr>
          <p:spPr>
            <a:xfrm>
              <a:off x="5256300" y="3286900"/>
              <a:ext cx="62400" cy="138100"/>
            </a:xfrm>
            <a:custGeom>
              <a:avLst/>
              <a:gdLst/>
              <a:ahLst/>
              <a:cxnLst/>
              <a:rect l="l" t="t" r="r" b="b"/>
              <a:pathLst>
                <a:path w="2496" h="5524" extrusionOk="0">
                  <a:moveTo>
                    <a:pt x="308" y="1"/>
                  </a:moveTo>
                  <a:cubicBezTo>
                    <a:pt x="308" y="1"/>
                    <a:pt x="1" y="972"/>
                    <a:pt x="408" y="1895"/>
                  </a:cubicBezTo>
                  <a:cubicBezTo>
                    <a:pt x="456" y="1466"/>
                    <a:pt x="604" y="663"/>
                    <a:pt x="1046" y="663"/>
                  </a:cubicBezTo>
                  <a:cubicBezTo>
                    <a:pt x="1155" y="663"/>
                    <a:pt x="1283" y="712"/>
                    <a:pt x="1431" y="828"/>
                  </a:cubicBezTo>
                  <a:cubicBezTo>
                    <a:pt x="2388" y="1578"/>
                    <a:pt x="1781" y="4325"/>
                    <a:pt x="1491" y="4325"/>
                  </a:cubicBezTo>
                  <a:cubicBezTo>
                    <a:pt x="1489" y="4325"/>
                    <a:pt x="1486" y="4325"/>
                    <a:pt x="1483" y="4325"/>
                  </a:cubicBezTo>
                  <a:cubicBezTo>
                    <a:pt x="1196" y="4273"/>
                    <a:pt x="1587" y="2524"/>
                    <a:pt x="1587" y="2524"/>
                  </a:cubicBezTo>
                  <a:lnTo>
                    <a:pt x="1587" y="2524"/>
                  </a:lnTo>
                  <a:cubicBezTo>
                    <a:pt x="1587" y="2524"/>
                    <a:pt x="1416" y="2601"/>
                    <a:pt x="1224" y="2857"/>
                  </a:cubicBezTo>
                  <a:cubicBezTo>
                    <a:pt x="1234" y="2861"/>
                    <a:pt x="1241" y="2866"/>
                    <a:pt x="1247" y="2873"/>
                  </a:cubicBezTo>
                  <a:cubicBezTo>
                    <a:pt x="1247" y="2873"/>
                    <a:pt x="891" y="5106"/>
                    <a:pt x="1260" y="5495"/>
                  </a:cubicBezTo>
                  <a:cubicBezTo>
                    <a:pt x="1278" y="5514"/>
                    <a:pt x="1297" y="5523"/>
                    <a:pt x="1317" y="5523"/>
                  </a:cubicBezTo>
                  <a:cubicBezTo>
                    <a:pt x="1714" y="5523"/>
                    <a:pt x="2495" y="2011"/>
                    <a:pt x="2362" y="213"/>
                  </a:cubicBezTo>
                  <a:lnTo>
                    <a:pt x="2362" y="213"/>
                  </a:lnTo>
                  <a:cubicBezTo>
                    <a:pt x="2091" y="257"/>
                    <a:pt x="1846" y="274"/>
                    <a:pt x="1627" y="274"/>
                  </a:cubicBezTo>
                  <a:cubicBezTo>
                    <a:pt x="763" y="274"/>
                    <a:pt x="309" y="1"/>
                    <a:pt x="30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60"/>
            <p:cNvSpPr/>
            <p:nvPr/>
          </p:nvSpPr>
          <p:spPr>
            <a:xfrm>
              <a:off x="4809800" y="3056925"/>
              <a:ext cx="548800" cy="241600"/>
            </a:xfrm>
            <a:custGeom>
              <a:avLst/>
              <a:gdLst/>
              <a:ahLst/>
              <a:cxnLst/>
              <a:rect l="l" t="t" r="r" b="b"/>
              <a:pathLst>
                <a:path w="21952" h="9664" extrusionOk="0">
                  <a:moveTo>
                    <a:pt x="13928" y="1"/>
                  </a:moveTo>
                  <a:cubicBezTo>
                    <a:pt x="13630" y="1"/>
                    <a:pt x="13343" y="75"/>
                    <a:pt x="13133" y="164"/>
                  </a:cubicBezTo>
                  <a:cubicBezTo>
                    <a:pt x="12845" y="286"/>
                    <a:pt x="12682" y="422"/>
                    <a:pt x="12682" y="422"/>
                  </a:cubicBezTo>
                  <a:cubicBezTo>
                    <a:pt x="12682" y="422"/>
                    <a:pt x="12642" y="454"/>
                    <a:pt x="12574" y="519"/>
                  </a:cubicBezTo>
                  <a:cubicBezTo>
                    <a:pt x="12508" y="585"/>
                    <a:pt x="12414" y="688"/>
                    <a:pt x="12345" y="846"/>
                  </a:cubicBezTo>
                  <a:cubicBezTo>
                    <a:pt x="12273" y="1002"/>
                    <a:pt x="12257" y="1204"/>
                    <a:pt x="12285" y="1396"/>
                  </a:cubicBezTo>
                  <a:cubicBezTo>
                    <a:pt x="12314" y="1590"/>
                    <a:pt x="12370" y="1783"/>
                    <a:pt x="12445" y="1972"/>
                  </a:cubicBezTo>
                  <a:cubicBezTo>
                    <a:pt x="12592" y="2347"/>
                    <a:pt x="12825" y="2680"/>
                    <a:pt x="13037" y="2891"/>
                  </a:cubicBezTo>
                  <a:cubicBezTo>
                    <a:pt x="13232" y="3093"/>
                    <a:pt x="13396" y="3195"/>
                    <a:pt x="13422" y="3195"/>
                  </a:cubicBezTo>
                  <a:cubicBezTo>
                    <a:pt x="13424" y="3195"/>
                    <a:pt x="13425" y="3195"/>
                    <a:pt x="13425" y="3194"/>
                  </a:cubicBezTo>
                  <a:cubicBezTo>
                    <a:pt x="13439" y="3177"/>
                    <a:pt x="13290" y="3048"/>
                    <a:pt x="13112" y="2823"/>
                  </a:cubicBezTo>
                  <a:cubicBezTo>
                    <a:pt x="12932" y="2599"/>
                    <a:pt x="12733" y="2266"/>
                    <a:pt x="12616" y="1907"/>
                  </a:cubicBezTo>
                  <a:cubicBezTo>
                    <a:pt x="12500" y="1550"/>
                    <a:pt x="12442" y="1159"/>
                    <a:pt x="12562" y="944"/>
                  </a:cubicBezTo>
                  <a:cubicBezTo>
                    <a:pt x="12616" y="833"/>
                    <a:pt x="12694" y="755"/>
                    <a:pt x="12749" y="704"/>
                  </a:cubicBezTo>
                  <a:cubicBezTo>
                    <a:pt x="12806" y="651"/>
                    <a:pt x="12844" y="626"/>
                    <a:pt x="12844" y="626"/>
                  </a:cubicBezTo>
                  <a:cubicBezTo>
                    <a:pt x="12844" y="626"/>
                    <a:pt x="12878" y="596"/>
                    <a:pt x="12944" y="550"/>
                  </a:cubicBezTo>
                  <a:cubicBezTo>
                    <a:pt x="13009" y="504"/>
                    <a:pt x="13106" y="442"/>
                    <a:pt x="13230" y="383"/>
                  </a:cubicBezTo>
                  <a:cubicBezTo>
                    <a:pt x="13434" y="288"/>
                    <a:pt x="13717" y="200"/>
                    <a:pt x="14020" y="200"/>
                  </a:cubicBezTo>
                  <a:cubicBezTo>
                    <a:pt x="14086" y="200"/>
                    <a:pt x="14153" y="204"/>
                    <a:pt x="14220" y="213"/>
                  </a:cubicBezTo>
                  <a:cubicBezTo>
                    <a:pt x="14596" y="222"/>
                    <a:pt x="14967" y="349"/>
                    <a:pt x="15202" y="503"/>
                  </a:cubicBezTo>
                  <a:cubicBezTo>
                    <a:pt x="15432" y="652"/>
                    <a:pt x="15530" y="821"/>
                    <a:pt x="15553" y="821"/>
                  </a:cubicBezTo>
                  <a:cubicBezTo>
                    <a:pt x="15554" y="821"/>
                    <a:pt x="15555" y="820"/>
                    <a:pt x="15555" y="820"/>
                  </a:cubicBezTo>
                  <a:cubicBezTo>
                    <a:pt x="15569" y="816"/>
                    <a:pt x="15500" y="614"/>
                    <a:pt x="15263" y="421"/>
                  </a:cubicBezTo>
                  <a:cubicBezTo>
                    <a:pt x="15027" y="228"/>
                    <a:pt x="14639" y="66"/>
                    <a:pt x="14237" y="29"/>
                  </a:cubicBezTo>
                  <a:cubicBezTo>
                    <a:pt x="14135" y="9"/>
                    <a:pt x="14031" y="1"/>
                    <a:pt x="13928" y="1"/>
                  </a:cubicBezTo>
                  <a:close/>
                  <a:moveTo>
                    <a:pt x="17824" y="2151"/>
                  </a:moveTo>
                  <a:cubicBezTo>
                    <a:pt x="17771" y="2151"/>
                    <a:pt x="17727" y="2156"/>
                    <a:pt x="17692" y="2162"/>
                  </a:cubicBezTo>
                  <a:cubicBezTo>
                    <a:pt x="17628" y="2172"/>
                    <a:pt x="17594" y="2184"/>
                    <a:pt x="17594" y="2184"/>
                  </a:cubicBezTo>
                  <a:cubicBezTo>
                    <a:pt x="17594" y="2184"/>
                    <a:pt x="17560" y="2195"/>
                    <a:pt x="17503" y="2222"/>
                  </a:cubicBezTo>
                  <a:cubicBezTo>
                    <a:pt x="17445" y="2249"/>
                    <a:pt x="17369" y="2292"/>
                    <a:pt x="17289" y="2358"/>
                  </a:cubicBezTo>
                  <a:cubicBezTo>
                    <a:pt x="17128" y="2489"/>
                    <a:pt x="16966" y="2690"/>
                    <a:pt x="16838" y="2916"/>
                  </a:cubicBezTo>
                  <a:cubicBezTo>
                    <a:pt x="16709" y="3140"/>
                    <a:pt x="16636" y="3399"/>
                    <a:pt x="16641" y="3598"/>
                  </a:cubicBezTo>
                  <a:cubicBezTo>
                    <a:pt x="16645" y="3792"/>
                    <a:pt x="16707" y="3908"/>
                    <a:pt x="16722" y="3908"/>
                  </a:cubicBezTo>
                  <a:cubicBezTo>
                    <a:pt x="16722" y="3908"/>
                    <a:pt x="16722" y="3908"/>
                    <a:pt x="16722" y="3908"/>
                  </a:cubicBezTo>
                  <a:cubicBezTo>
                    <a:pt x="16743" y="3902"/>
                    <a:pt x="16716" y="3780"/>
                    <a:pt x="16743" y="3604"/>
                  </a:cubicBezTo>
                  <a:cubicBezTo>
                    <a:pt x="16768" y="3429"/>
                    <a:pt x="16859" y="3208"/>
                    <a:pt x="16996" y="3013"/>
                  </a:cubicBezTo>
                  <a:cubicBezTo>
                    <a:pt x="17132" y="2819"/>
                    <a:pt x="17301" y="2642"/>
                    <a:pt x="17436" y="2548"/>
                  </a:cubicBezTo>
                  <a:cubicBezTo>
                    <a:pt x="17572" y="2452"/>
                    <a:pt x="17673" y="2432"/>
                    <a:pt x="17673" y="2432"/>
                  </a:cubicBezTo>
                  <a:cubicBezTo>
                    <a:pt x="17673" y="2432"/>
                    <a:pt x="17698" y="2421"/>
                    <a:pt x="17741" y="2412"/>
                  </a:cubicBezTo>
                  <a:cubicBezTo>
                    <a:pt x="17772" y="2404"/>
                    <a:pt x="17815" y="2397"/>
                    <a:pt x="17865" y="2397"/>
                  </a:cubicBezTo>
                  <a:cubicBezTo>
                    <a:pt x="17883" y="2397"/>
                    <a:pt x="17901" y="2397"/>
                    <a:pt x="17920" y="2400"/>
                  </a:cubicBezTo>
                  <a:cubicBezTo>
                    <a:pt x="18063" y="2406"/>
                    <a:pt x="18241" y="2543"/>
                    <a:pt x="18321" y="2756"/>
                  </a:cubicBezTo>
                  <a:cubicBezTo>
                    <a:pt x="18406" y="2961"/>
                    <a:pt x="18382" y="3208"/>
                    <a:pt x="18353" y="3386"/>
                  </a:cubicBezTo>
                  <a:cubicBezTo>
                    <a:pt x="18322" y="3568"/>
                    <a:pt x="18298" y="3692"/>
                    <a:pt x="18316" y="3696"/>
                  </a:cubicBezTo>
                  <a:cubicBezTo>
                    <a:pt x="18316" y="3696"/>
                    <a:pt x="18316" y="3696"/>
                    <a:pt x="18317" y="3696"/>
                  </a:cubicBezTo>
                  <a:cubicBezTo>
                    <a:pt x="18336" y="3696"/>
                    <a:pt x="18391" y="3588"/>
                    <a:pt x="18453" y="3411"/>
                  </a:cubicBezTo>
                  <a:cubicBezTo>
                    <a:pt x="18511" y="3235"/>
                    <a:pt x="18576" y="2970"/>
                    <a:pt x="18498" y="2698"/>
                  </a:cubicBezTo>
                  <a:cubicBezTo>
                    <a:pt x="18461" y="2567"/>
                    <a:pt x="18392" y="2440"/>
                    <a:pt x="18294" y="2343"/>
                  </a:cubicBezTo>
                  <a:cubicBezTo>
                    <a:pt x="18198" y="2244"/>
                    <a:pt x="18071" y="2184"/>
                    <a:pt x="17961" y="2164"/>
                  </a:cubicBezTo>
                  <a:cubicBezTo>
                    <a:pt x="17911" y="2154"/>
                    <a:pt x="17865" y="2151"/>
                    <a:pt x="17824" y="2151"/>
                  </a:cubicBezTo>
                  <a:close/>
                  <a:moveTo>
                    <a:pt x="3600" y="1079"/>
                  </a:moveTo>
                  <a:cubicBezTo>
                    <a:pt x="3445" y="1079"/>
                    <a:pt x="3282" y="1088"/>
                    <a:pt x="3120" y="1105"/>
                  </a:cubicBezTo>
                  <a:cubicBezTo>
                    <a:pt x="2759" y="1142"/>
                    <a:pt x="2400" y="1234"/>
                    <a:pt x="2142" y="1345"/>
                  </a:cubicBezTo>
                  <a:cubicBezTo>
                    <a:pt x="1885" y="1453"/>
                    <a:pt x="1729" y="1562"/>
                    <a:pt x="1729" y="1562"/>
                  </a:cubicBezTo>
                  <a:cubicBezTo>
                    <a:pt x="1729" y="1562"/>
                    <a:pt x="1690" y="1589"/>
                    <a:pt x="1627" y="1641"/>
                  </a:cubicBezTo>
                  <a:cubicBezTo>
                    <a:pt x="1562" y="1691"/>
                    <a:pt x="1473" y="1771"/>
                    <a:pt x="1379" y="1878"/>
                  </a:cubicBezTo>
                  <a:cubicBezTo>
                    <a:pt x="1189" y="2084"/>
                    <a:pt x="979" y="2424"/>
                    <a:pt x="944" y="2810"/>
                  </a:cubicBezTo>
                  <a:cubicBezTo>
                    <a:pt x="901" y="3197"/>
                    <a:pt x="1056" y="3557"/>
                    <a:pt x="1191" y="3788"/>
                  </a:cubicBezTo>
                  <a:cubicBezTo>
                    <a:pt x="1326" y="4015"/>
                    <a:pt x="1442" y="4148"/>
                    <a:pt x="1462" y="4148"/>
                  </a:cubicBezTo>
                  <a:cubicBezTo>
                    <a:pt x="1463" y="4148"/>
                    <a:pt x="1463" y="4148"/>
                    <a:pt x="1464" y="4148"/>
                  </a:cubicBezTo>
                  <a:cubicBezTo>
                    <a:pt x="1480" y="4138"/>
                    <a:pt x="1390" y="3983"/>
                    <a:pt x="1282" y="3742"/>
                  </a:cubicBezTo>
                  <a:cubicBezTo>
                    <a:pt x="1176" y="3504"/>
                    <a:pt x="1067" y="3163"/>
                    <a:pt x="1126" y="2835"/>
                  </a:cubicBezTo>
                  <a:cubicBezTo>
                    <a:pt x="1178" y="2505"/>
                    <a:pt x="1376" y="2217"/>
                    <a:pt x="1553" y="2042"/>
                  </a:cubicBezTo>
                  <a:cubicBezTo>
                    <a:pt x="1640" y="1953"/>
                    <a:pt x="1723" y="1887"/>
                    <a:pt x="1782" y="1845"/>
                  </a:cubicBezTo>
                  <a:cubicBezTo>
                    <a:pt x="1841" y="1801"/>
                    <a:pt x="1876" y="1779"/>
                    <a:pt x="1876" y="1779"/>
                  </a:cubicBezTo>
                  <a:cubicBezTo>
                    <a:pt x="1876" y="1779"/>
                    <a:pt x="2010" y="1675"/>
                    <a:pt x="2241" y="1565"/>
                  </a:cubicBezTo>
                  <a:cubicBezTo>
                    <a:pt x="2470" y="1453"/>
                    <a:pt x="2802" y="1347"/>
                    <a:pt x="3146" y="1288"/>
                  </a:cubicBezTo>
                  <a:cubicBezTo>
                    <a:pt x="3410" y="1243"/>
                    <a:pt x="3680" y="1217"/>
                    <a:pt x="3908" y="1217"/>
                  </a:cubicBezTo>
                  <a:cubicBezTo>
                    <a:pt x="3977" y="1217"/>
                    <a:pt x="4042" y="1220"/>
                    <a:pt x="4102" y="1225"/>
                  </a:cubicBezTo>
                  <a:cubicBezTo>
                    <a:pt x="4330" y="1241"/>
                    <a:pt x="4485" y="1290"/>
                    <a:pt x="4528" y="1290"/>
                  </a:cubicBezTo>
                  <a:cubicBezTo>
                    <a:pt x="4534" y="1290"/>
                    <a:pt x="4538" y="1289"/>
                    <a:pt x="4539" y="1287"/>
                  </a:cubicBezTo>
                  <a:cubicBezTo>
                    <a:pt x="4548" y="1273"/>
                    <a:pt x="4390" y="1176"/>
                    <a:pt x="4117" y="1123"/>
                  </a:cubicBezTo>
                  <a:cubicBezTo>
                    <a:pt x="3968" y="1093"/>
                    <a:pt x="3790" y="1079"/>
                    <a:pt x="3600" y="1079"/>
                  </a:cubicBezTo>
                  <a:close/>
                  <a:moveTo>
                    <a:pt x="4448" y="2800"/>
                  </a:moveTo>
                  <a:cubicBezTo>
                    <a:pt x="4391" y="2800"/>
                    <a:pt x="4324" y="2822"/>
                    <a:pt x="4257" y="2858"/>
                  </a:cubicBezTo>
                  <a:cubicBezTo>
                    <a:pt x="4097" y="2946"/>
                    <a:pt x="3874" y="3066"/>
                    <a:pt x="3699" y="3270"/>
                  </a:cubicBezTo>
                  <a:cubicBezTo>
                    <a:pt x="3614" y="3372"/>
                    <a:pt x="3547" y="3499"/>
                    <a:pt x="3518" y="3629"/>
                  </a:cubicBezTo>
                  <a:cubicBezTo>
                    <a:pt x="3490" y="3759"/>
                    <a:pt x="3501" y="3885"/>
                    <a:pt x="3522" y="3986"/>
                  </a:cubicBezTo>
                  <a:cubicBezTo>
                    <a:pt x="3544" y="4087"/>
                    <a:pt x="3578" y="4167"/>
                    <a:pt x="3603" y="4221"/>
                  </a:cubicBezTo>
                  <a:cubicBezTo>
                    <a:pt x="3626" y="4275"/>
                    <a:pt x="3645" y="4303"/>
                    <a:pt x="3645" y="4303"/>
                  </a:cubicBezTo>
                  <a:cubicBezTo>
                    <a:pt x="3645" y="4303"/>
                    <a:pt x="3715" y="4422"/>
                    <a:pt x="3854" y="4559"/>
                  </a:cubicBezTo>
                  <a:cubicBezTo>
                    <a:pt x="3996" y="4698"/>
                    <a:pt x="4204" y="4853"/>
                    <a:pt x="4448" y="4947"/>
                  </a:cubicBezTo>
                  <a:cubicBezTo>
                    <a:pt x="4588" y="5002"/>
                    <a:pt x="4738" y="5027"/>
                    <a:pt x="4876" y="5027"/>
                  </a:cubicBezTo>
                  <a:cubicBezTo>
                    <a:pt x="4976" y="5027"/>
                    <a:pt x="5070" y="5013"/>
                    <a:pt x="5148" y="4988"/>
                  </a:cubicBezTo>
                  <a:cubicBezTo>
                    <a:pt x="5334" y="4933"/>
                    <a:pt x="5428" y="4839"/>
                    <a:pt x="5418" y="4826"/>
                  </a:cubicBezTo>
                  <a:cubicBezTo>
                    <a:pt x="5416" y="4824"/>
                    <a:pt x="5413" y="4823"/>
                    <a:pt x="5409" y="4823"/>
                  </a:cubicBezTo>
                  <a:cubicBezTo>
                    <a:pt x="5377" y="4823"/>
                    <a:pt x="5276" y="4871"/>
                    <a:pt x="5129" y="4886"/>
                  </a:cubicBezTo>
                  <a:cubicBezTo>
                    <a:pt x="5094" y="4890"/>
                    <a:pt x="5057" y="4893"/>
                    <a:pt x="5018" y="4893"/>
                  </a:cubicBezTo>
                  <a:cubicBezTo>
                    <a:pt x="4865" y="4893"/>
                    <a:pt x="4683" y="4856"/>
                    <a:pt x="4522" y="4774"/>
                  </a:cubicBezTo>
                  <a:cubicBezTo>
                    <a:pt x="4320" y="4674"/>
                    <a:pt x="4141" y="4518"/>
                    <a:pt x="4032" y="4393"/>
                  </a:cubicBezTo>
                  <a:cubicBezTo>
                    <a:pt x="3920" y="4265"/>
                    <a:pt x="3872" y="4167"/>
                    <a:pt x="3872" y="4167"/>
                  </a:cubicBezTo>
                  <a:cubicBezTo>
                    <a:pt x="3872" y="4167"/>
                    <a:pt x="3854" y="4145"/>
                    <a:pt x="3833" y="4103"/>
                  </a:cubicBezTo>
                  <a:cubicBezTo>
                    <a:pt x="3810" y="4063"/>
                    <a:pt x="3779" y="4002"/>
                    <a:pt x="3757" y="3925"/>
                  </a:cubicBezTo>
                  <a:cubicBezTo>
                    <a:pt x="3706" y="3777"/>
                    <a:pt x="3715" y="3564"/>
                    <a:pt x="3846" y="3382"/>
                  </a:cubicBezTo>
                  <a:cubicBezTo>
                    <a:pt x="3973" y="3200"/>
                    <a:pt x="4171" y="3055"/>
                    <a:pt x="4313" y="2945"/>
                  </a:cubicBezTo>
                  <a:cubicBezTo>
                    <a:pt x="4379" y="2891"/>
                    <a:pt x="4444" y="2862"/>
                    <a:pt x="4487" y="2858"/>
                  </a:cubicBezTo>
                  <a:cubicBezTo>
                    <a:pt x="4489" y="2858"/>
                    <a:pt x="4491" y="2858"/>
                    <a:pt x="4494" y="2858"/>
                  </a:cubicBezTo>
                  <a:cubicBezTo>
                    <a:pt x="4528" y="2858"/>
                    <a:pt x="4548" y="2873"/>
                    <a:pt x="4557" y="2873"/>
                  </a:cubicBezTo>
                  <a:cubicBezTo>
                    <a:pt x="4559" y="2873"/>
                    <a:pt x="4560" y="2873"/>
                    <a:pt x="4561" y="2872"/>
                  </a:cubicBezTo>
                  <a:cubicBezTo>
                    <a:pt x="4566" y="2870"/>
                    <a:pt x="4560" y="2826"/>
                    <a:pt x="4494" y="2806"/>
                  </a:cubicBezTo>
                  <a:cubicBezTo>
                    <a:pt x="4479" y="2802"/>
                    <a:pt x="4464" y="2800"/>
                    <a:pt x="4448" y="2800"/>
                  </a:cubicBezTo>
                  <a:close/>
                  <a:moveTo>
                    <a:pt x="7212" y="1087"/>
                  </a:moveTo>
                  <a:cubicBezTo>
                    <a:pt x="7115" y="1087"/>
                    <a:pt x="6991" y="1108"/>
                    <a:pt x="6865" y="1172"/>
                  </a:cubicBezTo>
                  <a:cubicBezTo>
                    <a:pt x="6699" y="1252"/>
                    <a:pt x="6531" y="1396"/>
                    <a:pt x="6413" y="1596"/>
                  </a:cubicBezTo>
                  <a:cubicBezTo>
                    <a:pt x="6289" y="1794"/>
                    <a:pt x="6238" y="2050"/>
                    <a:pt x="6255" y="2297"/>
                  </a:cubicBezTo>
                  <a:cubicBezTo>
                    <a:pt x="6273" y="2545"/>
                    <a:pt x="6361" y="2785"/>
                    <a:pt x="6494" y="2981"/>
                  </a:cubicBezTo>
                  <a:cubicBezTo>
                    <a:pt x="6626" y="3179"/>
                    <a:pt x="6806" y="3321"/>
                    <a:pt x="6973" y="3409"/>
                  </a:cubicBezTo>
                  <a:cubicBezTo>
                    <a:pt x="7310" y="3587"/>
                    <a:pt x="7588" y="3571"/>
                    <a:pt x="7575" y="3575"/>
                  </a:cubicBezTo>
                  <a:lnTo>
                    <a:pt x="7591" y="3575"/>
                  </a:lnTo>
                  <a:cubicBezTo>
                    <a:pt x="7591" y="3575"/>
                    <a:pt x="7591" y="3575"/>
                    <a:pt x="7591" y="3575"/>
                  </a:cubicBezTo>
                  <a:cubicBezTo>
                    <a:pt x="7592" y="3575"/>
                    <a:pt x="7593" y="3574"/>
                    <a:pt x="7594" y="3574"/>
                  </a:cubicBezTo>
                  <a:lnTo>
                    <a:pt x="7594" y="3574"/>
                  </a:lnTo>
                  <a:cubicBezTo>
                    <a:pt x="7595" y="3574"/>
                    <a:pt x="7595" y="3576"/>
                    <a:pt x="7594" y="3585"/>
                  </a:cubicBezTo>
                  <a:cubicBezTo>
                    <a:pt x="7556" y="3705"/>
                    <a:pt x="7530" y="3871"/>
                    <a:pt x="7560" y="4058"/>
                  </a:cubicBezTo>
                  <a:cubicBezTo>
                    <a:pt x="7587" y="4241"/>
                    <a:pt x="7664" y="4445"/>
                    <a:pt x="7803" y="4619"/>
                  </a:cubicBezTo>
                  <a:cubicBezTo>
                    <a:pt x="7939" y="4791"/>
                    <a:pt x="8128" y="4929"/>
                    <a:pt x="8330" y="5021"/>
                  </a:cubicBezTo>
                  <a:cubicBezTo>
                    <a:pt x="8601" y="5144"/>
                    <a:pt x="8887" y="5182"/>
                    <a:pt x="9138" y="5182"/>
                  </a:cubicBezTo>
                  <a:cubicBezTo>
                    <a:pt x="9267" y="5182"/>
                    <a:pt x="9386" y="5172"/>
                    <a:pt x="9490" y="5158"/>
                  </a:cubicBezTo>
                  <a:cubicBezTo>
                    <a:pt x="9801" y="5115"/>
                    <a:pt x="9996" y="5052"/>
                    <a:pt x="9995" y="5037"/>
                  </a:cubicBezTo>
                  <a:cubicBezTo>
                    <a:pt x="9994" y="5031"/>
                    <a:pt x="9980" y="5029"/>
                    <a:pt x="9955" y="5029"/>
                  </a:cubicBezTo>
                  <a:cubicBezTo>
                    <a:pt x="9882" y="5029"/>
                    <a:pt x="9711" y="5048"/>
                    <a:pt x="9484" y="5058"/>
                  </a:cubicBezTo>
                  <a:cubicBezTo>
                    <a:pt x="9442" y="5060"/>
                    <a:pt x="9398" y="5061"/>
                    <a:pt x="9353" y="5061"/>
                  </a:cubicBezTo>
                  <a:cubicBezTo>
                    <a:pt x="9067" y="5061"/>
                    <a:pt x="8714" y="5022"/>
                    <a:pt x="8407" y="4859"/>
                  </a:cubicBezTo>
                  <a:cubicBezTo>
                    <a:pt x="8230" y="4767"/>
                    <a:pt x="8075" y="4638"/>
                    <a:pt x="7967" y="4489"/>
                  </a:cubicBezTo>
                  <a:cubicBezTo>
                    <a:pt x="7859" y="4342"/>
                    <a:pt x="7805" y="4174"/>
                    <a:pt x="7791" y="4025"/>
                  </a:cubicBezTo>
                  <a:cubicBezTo>
                    <a:pt x="7776" y="3877"/>
                    <a:pt x="7800" y="3750"/>
                    <a:pt x="7831" y="3662"/>
                  </a:cubicBezTo>
                  <a:cubicBezTo>
                    <a:pt x="7854" y="3614"/>
                    <a:pt x="7874" y="3571"/>
                    <a:pt x="7894" y="3530"/>
                  </a:cubicBezTo>
                  <a:cubicBezTo>
                    <a:pt x="7924" y="3484"/>
                    <a:pt x="7948" y="3444"/>
                    <a:pt x="7970" y="3409"/>
                  </a:cubicBezTo>
                  <a:cubicBezTo>
                    <a:pt x="8013" y="3341"/>
                    <a:pt x="8043" y="3291"/>
                    <a:pt x="8059" y="3267"/>
                  </a:cubicBezTo>
                  <a:lnTo>
                    <a:pt x="8059" y="3267"/>
                  </a:lnTo>
                  <a:cubicBezTo>
                    <a:pt x="7856" y="3289"/>
                    <a:pt x="7721" y="3311"/>
                    <a:pt x="7667" y="3311"/>
                  </a:cubicBezTo>
                  <a:cubicBezTo>
                    <a:pt x="7663" y="3311"/>
                    <a:pt x="7659" y="3310"/>
                    <a:pt x="7656" y="3310"/>
                  </a:cubicBezTo>
                  <a:cubicBezTo>
                    <a:pt x="7600" y="3312"/>
                    <a:pt x="7595" y="3312"/>
                    <a:pt x="7595" y="3312"/>
                  </a:cubicBezTo>
                  <a:cubicBezTo>
                    <a:pt x="7592" y="3312"/>
                    <a:pt x="7585" y="3312"/>
                    <a:pt x="7575" y="3312"/>
                  </a:cubicBezTo>
                  <a:cubicBezTo>
                    <a:pt x="7552" y="3312"/>
                    <a:pt x="7511" y="3310"/>
                    <a:pt x="7447" y="3302"/>
                  </a:cubicBezTo>
                  <a:cubicBezTo>
                    <a:pt x="7358" y="3289"/>
                    <a:pt x="7225" y="3262"/>
                    <a:pt x="7084" y="3193"/>
                  </a:cubicBezTo>
                  <a:cubicBezTo>
                    <a:pt x="6942" y="3125"/>
                    <a:pt x="6788" y="3013"/>
                    <a:pt x="6671" y="2856"/>
                  </a:cubicBezTo>
                  <a:cubicBezTo>
                    <a:pt x="6552" y="2696"/>
                    <a:pt x="6464" y="2493"/>
                    <a:pt x="6440" y="2278"/>
                  </a:cubicBezTo>
                  <a:cubicBezTo>
                    <a:pt x="6413" y="2064"/>
                    <a:pt x="6444" y="1845"/>
                    <a:pt x="6541" y="1666"/>
                  </a:cubicBezTo>
                  <a:cubicBezTo>
                    <a:pt x="6632" y="1486"/>
                    <a:pt x="6773" y="1345"/>
                    <a:pt x="6914" y="1260"/>
                  </a:cubicBezTo>
                  <a:cubicBezTo>
                    <a:pt x="7072" y="1162"/>
                    <a:pt x="7218" y="1144"/>
                    <a:pt x="7317" y="1144"/>
                  </a:cubicBezTo>
                  <a:cubicBezTo>
                    <a:pt x="7372" y="1144"/>
                    <a:pt x="7413" y="1150"/>
                    <a:pt x="7433" y="1150"/>
                  </a:cubicBezTo>
                  <a:cubicBezTo>
                    <a:pt x="7443" y="1150"/>
                    <a:pt x="7448" y="1148"/>
                    <a:pt x="7448" y="1145"/>
                  </a:cubicBezTo>
                  <a:cubicBezTo>
                    <a:pt x="7449" y="1140"/>
                    <a:pt x="7398" y="1106"/>
                    <a:pt x="7293" y="1092"/>
                  </a:cubicBezTo>
                  <a:cubicBezTo>
                    <a:pt x="7269" y="1089"/>
                    <a:pt x="7242" y="1087"/>
                    <a:pt x="7212" y="1087"/>
                  </a:cubicBezTo>
                  <a:close/>
                  <a:moveTo>
                    <a:pt x="18700" y="4137"/>
                  </a:moveTo>
                  <a:cubicBezTo>
                    <a:pt x="18661" y="4137"/>
                    <a:pt x="18621" y="4140"/>
                    <a:pt x="18583" y="4145"/>
                  </a:cubicBezTo>
                  <a:cubicBezTo>
                    <a:pt x="18423" y="4165"/>
                    <a:pt x="18272" y="4211"/>
                    <a:pt x="18120" y="4265"/>
                  </a:cubicBezTo>
                  <a:cubicBezTo>
                    <a:pt x="17816" y="4373"/>
                    <a:pt x="17541" y="4542"/>
                    <a:pt x="17358" y="4692"/>
                  </a:cubicBezTo>
                  <a:cubicBezTo>
                    <a:pt x="17173" y="4841"/>
                    <a:pt x="17074" y="4967"/>
                    <a:pt x="17087" y="4978"/>
                  </a:cubicBezTo>
                  <a:cubicBezTo>
                    <a:pt x="17087" y="4978"/>
                    <a:pt x="17089" y="4979"/>
                    <a:pt x="17090" y="4979"/>
                  </a:cubicBezTo>
                  <a:cubicBezTo>
                    <a:pt x="17116" y="4979"/>
                    <a:pt x="17234" y="4886"/>
                    <a:pt x="17417" y="4774"/>
                  </a:cubicBezTo>
                  <a:cubicBezTo>
                    <a:pt x="17613" y="4654"/>
                    <a:pt x="17888" y="4519"/>
                    <a:pt x="18178" y="4441"/>
                  </a:cubicBezTo>
                  <a:cubicBezTo>
                    <a:pt x="18321" y="4402"/>
                    <a:pt x="18471" y="4368"/>
                    <a:pt x="18603" y="4360"/>
                  </a:cubicBezTo>
                  <a:cubicBezTo>
                    <a:pt x="18621" y="4358"/>
                    <a:pt x="18639" y="4358"/>
                    <a:pt x="18656" y="4358"/>
                  </a:cubicBezTo>
                  <a:cubicBezTo>
                    <a:pt x="18763" y="4358"/>
                    <a:pt x="18854" y="4382"/>
                    <a:pt x="18920" y="4423"/>
                  </a:cubicBezTo>
                  <a:cubicBezTo>
                    <a:pt x="19073" y="4520"/>
                    <a:pt x="19051" y="4638"/>
                    <a:pt x="19057" y="4638"/>
                  </a:cubicBezTo>
                  <a:cubicBezTo>
                    <a:pt x="19057" y="4638"/>
                    <a:pt x="19057" y="4638"/>
                    <a:pt x="19057" y="4638"/>
                  </a:cubicBezTo>
                  <a:lnTo>
                    <a:pt x="19057" y="4638"/>
                  </a:lnTo>
                  <a:cubicBezTo>
                    <a:pt x="19057" y="4638"/>
                    <a:pt x="19063" y="4658"/>
                    <a:pt x="19056" y="4724"/>
                  </a:cubicBezTo>
                  <a:cubicBezTo>
                    <a:pt x="19055" y="4740"/>
                    <a:pt x="19051" y="4759"/>
                    <a:pt x="19044" y="4782"/>
                  </a:cubicBezTo>
                  <a:cubicBezTo>
                    <a:pt x="19041" y="4795"/>
                    <a:pt x="19037" y="4802"/>
                    <a:pt x="19030" y="4825"/>
                  </a:cubicBezTo>
                  <a:cubicBezTo>
                    <a:pt x="19020" y="4855"/>
                    <a:pt x="19004" y="4887"/>
                    <a:pt x="18990" y="4921"/>
                  </a:cubicBezTo>
                  <a:cubicBezTo>
                    <a:pt x="18923" y="5054"/>
                    <a:pt x="18800" y="5251"/>
                    <a:pt x="18691" y="5443"/>
                  </a:cubicBezTo>
                  <a:cubicBezTo>
                    <a:pt x="18800" y="5386"/>
                    <a:pt x="18987" y="5284"/>
                    <a:pt x="19152" y="5203"/>
                  </a:cubicBezTo>
                  <a:cubicBezTo>
                    <a:pt x="19192" y="5183"/>
                    <a:pt x="19233" y="5165"/>
                    <a:pt x="19272" y="5153"/>
                  </a:cubicBezTo>
                  <a:cubicBezTo>
                    <a:pt x="19292" y="5146"/>
                    <a:pt x="19312" y="5139"/>
                    <a:pt x="19333" y="5135"/>
                  </a:cubicBezTo>
                  <a:lnTo>
                    <a:pt x="19364" y="5126"/>
                  </a:lnTo>
                  <a:cubicBezTo>
                    <a:pt x="19404" y="5117"/>
                    <a:pt x="19447" y="5106"/>
                    <a:pt x="19493" y="5099"/>
                  </a:cubicBezTo>
                  <a:cubicBezTo>
                    <a:pt x="19549" y="5091"/>
                    <a:pt x="19609" y="5086"/>
                    <a:pt x="19670" y="5086"/>
                  </a:cubicBezTo>
                  <a:cubicBezTo>
                    <a:pt x="19806" y="5086"/>
                    <a:pt x="19949" y="5109"/>
                    <a:pt x="20065" y="5169"/>
                  </a:cubicBezTo>
                  <a:cubicBezTo>
                    <a:pt x="20149" y="5211"/>
                    <a:pt x="20220" y="5273"/>
                    <a:pt x="20255" y="5344"/>
                  </a:cubicBezTo>
                  <a:cubicBezTo>
                    <a:pt x="20292" y="5416"/>
                    <a:pt x="20300" y="5497"/>
                    <a:pt x="20293" y="5562"/>
                  </a:cubicBezTo>
                  <a:cubicBezTo>
                    <a:pt x="20278" y="5697"/>
                    <a:pt x="20195" y="5751"/>
                    <a:pt x="20204" y="5764"/>
                  </a:cubicBezTo>
                  <a:cubicBezTo>
                    <a:pt x="20204" y="5765"/>
                    <a:pt x="20206" y="5766"/>
                    <a:pt x="20209" y="5766"/>
                  </a:cubicBezTo>
                  <a:cubicBezTo>
                    <a:pt x="20231" y="5766"/>
                    <a:pt x="20329" y="5723"/>
                    <a:pt x="20373" y="5578"/>
                  </a:cubicBezTo>
                  <a:cubicBezTo>
                    <a:pt x="20397" y="5501"/>
                    <a:pt x="20400" y="5401"/>
                    <a:pt x="20363" y="5299"/>
                  </a:cubicBezTo>
                  <a:cubicBezTo>
                    <a:pt x="20324" y="5192"/>
                    <a:pt x="20242" y="5103"/>
                    <a:pt x="20142" y="5038"/>
                  </a:cubicBezTo>
                  <a:cubicBezTo>
                    <a:pt x="19968" y="4929"/>
                    <a:pt x="19760" y="4892"/>
                    <a:pt x="19569" y="4892"/>
                  </a:cubicBezTo>
                  <a:cubicBezTo>
                    <a:pt x="19537" y="4892"/>
                    <a:pt x="19504" y="4893"/>
                    <a:pt x="19473" y="4895"/>
                  </a:cubicBezTo>
                  <a:cubicBezTo>
                    <a:pt x="19419" y="4901"/>
                    <a:pt x="19366" y="4907"/>
                    <a:pt x="19318" y="4916"/>
                  </a:cubicBezTo>
                  <a:lnTo>
                    <a:pt x="19281" y="4922"/>
                  </a:lnTo>
                  <a:lnTo>
                    <a:pt x="19269" y="4922"/>
                  </a:lnTo>
                  <a:cubicBezTo>
                    <a:pt x="19260" y="4921"/>
                    <a:pt x="19258" y="4921"/>
                    <a:pt x="19260" y="4917"/>
                  </a:cubicBezTo>
                  <a:cubicBezTo>
                    <a:pt x="19265" y="4910"/>
                    <a:pt x="19269" y="4906"/>
                    <a:pt x="19272" y="4902"/>
                  </a:cubicBezTo>
                  <a:lnTo>
                    <a:pt x="19273" y="4901"/>
                  </a:lnTo>
                  <a:cubicBezTo>
                    <a:pt x="19277" y="4893"/>
                    <a:pt x="19285" y="4870"/>
                    <a:pt x="19289" y="4855"/>
                  </a:cubicBezTo>
                  <a:cubicBezTo>
                    <a:pt x="19299" y="4822"/>
                    <a:pt x="19306" y="4793"/>
                    <a:pt x="19311" y="4767"/>
                  </a:cubicBezTo>
                  <a:cubicBezTo>
                    <a:pt x="19327" y="4659"/>
                    <a:pt x="19319" y="4616"/>
                    <a:pt x="19319" y="4616"/>
                  </a:cubicBezTo>
                  <a:cubicBezTo>
                    <a:pt x="19319" y="4616"/>
                    <a:pt x="19318" y="4563"/>
                    <a:pt x="19284" y="4477"/>
                  </a:cubicBezTo>
                  <a:cubicBezTo>
                    <a:pt x="19252" y="4389"/>
                    <a:pt x="19165" y="4280"/>
                    <a:pt x="19037" y="4214"/>
                  </a:cubicBezTo>
                  <a:cubicBezTo>
                    <a:pt x="18941" y="4162"/>
                    <a:pt x="18821" y="4137"/>
                    <a:pt x="18700" y="4137"/>
                  </a:cubicBezTo>
                  <a:close/>
                  <a:moveTo>
                    <a:pt x="15022" y="4256"/>
                  </a:moveTo>
                  <a:cubicBezTo>
                    <a:pt x="14878" y="4256"/>
                    <a:pt x="14738" y="4303"/>
                    <a:pt x="14644" y="4397"/>
                  </a:cubicBezTo>
                  <a:cubicBezTo>
                    <a:pt x="14557" y="4480"/>
                    <a:pt x="14521" y="4570"/>
                    <a:pt x="14499" y="4631"/>
                  </a:cubicBezTo>
                  <a:cubicBezTo>
                    <a:pt x="14482" y="4693"/>
                    <a:pt x="14476" y="4728"/>
                    <a:pt x="14476" y="4728"/>
                  </a:cubicBezTo>
                  <a:cubicBezTo>
                    <a:pt x="14476" y="4728"/>
                    <a:pt x="14465" y="4777"/>
                    <a:pt x="14472" y="4882"/>
                  </a:cubicBezTo>
                  <a:cubicBezTo>
                    <a:pt x="14475" y="4909"/>
                    <a:pt x="14478" y="4937"/>
                    <a:pt x="14484" y="4971"/>
                  </a:cubicBezTo>
                  <a:cubicBezTo>
                    <a:pt x="14488" y="4988"/>
                    <a:pt x="14491" y="5005"/>
                    <a:pt x="14496" y="5023"/>
                  </a:cubicBezTo>
                  <a:cubicBezTo>
                    <a:pt x="14499" y="5030"/>
                    <a:pt x="14499" y="5031"/>
                    <a:pt x="14499" y="5031"/>
                  </a:cubicBezTo>
                  <a:cubicBezTo>
                    <a:pt x="14499" y="5031"/>
                    <a:pt x="14499" y="5031"/>
                    <a:pt x="14499" y="5031"/>
                  </a:cubicBezTo>
                  <a:cubicBezTo>
                    <a:pt x="14500" y="5031"/>
                    <a:pt x="14500" y="5031"/>
                    <a:pt x="14501" y="5032"/>
                  </a:cubicBezTo>
                  <a:cubicBezTo>
                    <a:pt x="14501" y="5034"/>
                    <a:pt x="14511" y="5048"/>
                    <a:pt x="14514" y="5050"/>
                  </a:cubicBezTo>
                  <a:cubicBezTo>
                    <a:pt x="14514" y="5052"/>
                    <a:pt x="14510" y="5052"/>
                    <a:pt x="14501" y="5054"/>
                  </a:cubicBezTo>
                  <a:cubicBezTo>
                    <a:pt x="14515" y="5056"/>
                    <a:pt x="14387" y="5056"/>
                    <a:pt x="14314" y="5084"/>
                  </a:cubicBezTo>
                  <a:cubicBezTo>
                    <a:pt x="14147" y="5130"/>
                    <a:pt x="13988" y="5293"/>
                    <a:pt x="13978" y="5473"/>
                  </a:cubicBezTo>
                  <a:cubicBezTo>
                    <a:pt x="13962" y="5644"/>
                    <a:pt x="14045" y="5787"/>
                    <a:pt x="14130" y="5853"/>
                  </a:cubicBezTo>
                  <a:cubicBezTo>
                    <a:pt x="14188" y="5900"/>
                    <a:pt x="14240" y="5913"/>
                    <a:pt x="14268" y="5913"/>
                  </a:cubicBezTo>
                  <a:cubicBezTo>
                    <a:pt x="14280" y="5913"/>
                    <a:pt x="14287" y="5910"/>
                    <a:pt x="14287" y="5907"/>
                  </a:cubicBezTo>
                  <a:cubicBezTo>
                    <a:pt x="14293" y="5894"/>
                    <a:pt x="14233" y="5872"/>
                    <a:pt x="14182" y="5798"/>
                  </a:cubicBezTo>
                  <a:cubicBezTo>
                    <a:pt x="14131" y="5732"/>
                    <a:pt x="14088" y="5609"/>
                    <a:pt x="14119" y="5490"/>
                  </a:cubicBezTo>
                  <a:cubicBezTo>
                    <a:pt x="14144" y="5374"/>
                    <a:pt x="14252" y="5289"/>
                    <a:pt x="14367" y="5269"/>
                  </a:cubicBezTo>
                  <a:cubicBezTo>
                    <a:pt x="14395" y="5265"/>
                    <a:pt x="14424" y="5262"/>
                    <a:pt x="14451" y="5262"/>
                  </a:cubicBezTo>
                  <a:cubicBezTo>
                    <a:pt x="14469" y="5266"/>
                    <a:pt x="14526" y="5260"/>
                    <a:pt x="14599" y="5295"/>
                  </a:cubicBezTo>
                  <a:cubicBezTo>
                    <a:pt x="14734" y="5357"/>
                    <a:pt x="15001" y="5524"/>
                    <a:pt x="15151" y="5612"/>
                  </a:cubicBezTo>
                  <a:cubicBezTo>
                    <a:pt x="15075" y="5504"/>
                    <a:pt x="15005" y="5404"/>
                    <a:pt x="14940" y="5312"/>
                  </a:cubicBezTo>
                  <a:cubicBezTo>
                    <a:pt x="14863" y="5204"/>
                    <a:pt x="14793" y="5114"/>
                    <a:pt x="14768" y="5050"/>
                  </a:cubicBezTo>
                  <a:cubicBezTo>
                    <a:pt x="14758" y="5019"/>
                    <a:pt x="14742" y="4983"/>
                    <a:pt x="14739" y="4963"/>
                  </a:cubicBezTo>
                  <a:cubicBezTo>
                    <a:pt x="14735" y="4951"/>
                    <a:pt x="14734" y="4938"/>
                    <a:pt x="14733" y="4928"/>
                  </a:cubicBezTo>
                  <a:cubicBezTo>
                    <a:pt x="14728" y="4903"/>
                    <a:pt x="14727" y="4883"/>
                    <a:pt x="14727" y="4867"/>
                  </a:cubicBezTo>
                  <a:cubicBezTo>
                    <a:pt x="14726" y="4795"/>
                    <a:pt x="14734" y="4766"/>
                    <a:pt x="14734" y="4766"/>
                  </a:cubicBezTo>
                  <a:cubicBezTo>
                    <a:pt x="14734" y="4766"/>
                    <a:pt x="14734" y="4766"/>
                    <a:pt x="14734" y="4766"/>
                  </a:cubicBezTo>
                  <a:cubicBezTo>
                    <a:pt x="14735" y="4766"/>
                    <a:pt x="14735" y="4658"/>
                    <a:pt x="14813" y="4566"/>
                  </a:cubicBezTo>
                  <a:cubicBezTo>
                    <a:pt x="14856" y="4508"/>
                    <a:pt x="14957" y="4468"/>
                    <a:pt x="15070" y="4468"/>
                  </a:cubicBezTo>
                  <a:cubicBezTo>
                    <a:pt x="15143" y="4468"/>
                    <a:pt x="15220" y="4485"/>
                    <a:pt x="15291" y="4523"/>
                  </a:cubicBezTo>
                  <a:cubicBezTo>
                    <a:pt x="15477" y="4617"/>
                    <a:pt x="15631" y="4802"/>
                    <a:pt x="15729" y="4945"/>
                  </a:cubicBezTo>
                  <a:cubicBezTo>
                    <a:pt x="15828" y="5081"/>
                    <a:pt x="15901" y="5174"/>
                    <a:pt x="15923" y="5174"/>
                  </a:cubicBezTo>
                  <a:cubicBezTo>
                    <a:pt x="15924" y="5174"/>
                    <a:pt x="15924" y="5173"/>
                    <a:pt x="15925" y="5173"/>
                  </a:cubicBezTo>
                  <a:cubicBezTo>
                    <a:pt x="15940" y="5165"/>
                    <a:pt x="15894" y="5056"/>
                    <a:pt x="15814" y="4891"/>
                  </a:cubicBezTo>
                  <a:cubicBezTo>
                    <a:pt x="15738" y="4729"/>
                    <a:pt x="15609" y="4511"/>
                    <a:pt x="15381" y="4362"/>
                  </a:cubicBezTo>
                  <a:cubicBezTo>
                    <a:pt x="15276" y="4291"/>
                    <a:pt x="15147" y="4256"/>
                    <a:pt x="15022" y="4256"/>
                  </a:cubicBezTo>
                  <a:close/>
                  <a:moveTo>
                    <a:pt x="17471" y="6002"/>
                  </a:moveTo>
                  <a:cubicBezTo>
                    <a:pt x="17437" y="6002"/>
                    <a:pt x="17403" y="6004"/>
                    <a:pt x="17370" y="6007"/>
                  </a:cubicBezTo>
                  <a:cubicBezTo>
                    <a:pt x="17107" y="6023"/>
                    <a:pt x="16886" y="6162"/>
                    <a:pt x="16904" y="6192"/>
                  </a:cubicBezTo>
                  <a:cubicBezTo>
                    <a:pt x="16908" y="6199"/>
                    <a:pt x="16921" y="6201"/>
                    <a:pt x="16941" y="6201"/>
                  </a:cubicBezTo>
                  <a:cubicBezTo>
                    <a:pt x="16997" y="6201"/>
                    <a:pt x="17107" y="6183"/>
                    <a:pt x="17231" y="6183"/>
                  </a:cubicBezTo>
                  <a:cubicBezTo>
                    <a:pt x="17276" y="6183"/>
                    <a:pt x="17322" y="6185"/>
                    <a:pt x="17369" y="6192"/>
                  </a:cubicBezTo>
                  <a:cubicBezTo>
                    <a:pt x="17591" y="6215"/>
                    <a:pt x="17783" y="6316"/>
                    <a:pt x="17783" y="6316"/>
                  </a:cubicBezTo>
                  <a:cubicBezTo>
                    <a:pt x="17783" y="6316"/>
                    <a:pt x="17992" y="6379"/>
                    <a:pt x="18158" y="6525"/>
                  </a:cubicBezTo>
                  <a:cubicBezTo>
                    <a:pt x="18239" y="6592"/>
                    <a:pt x="18301" y="6681"/>
                    <a:pt x="18322" y="6754"/>
                  </a:cubicBezTo>
                  <a:cubicBezTo>
                    <a:pt x="18347" y="6826"/>
                    <a:pt x="18332" y="6885"/>
                    <a:pt x="18349" y="6893"/>
                  </a:cubicBezTo>
                  <a:cubicBezTo>
                    <a:pt x="18350" y="6894"/>
                    <a:pt x="18352" y="6895"/>
                    <a:pt x="18353" y="6895"/>
                  </a:cubicBezTo>
                  <a:cubicBezTo>
                    <a:pt x="18371" y="6895"/>
                    <a:pt x="18420" y="6842"/>
                    <a:pt x="18423" y="6743"/>
                  </a:cubicBezTo>
                  <a:cubicBezTo>
                    <a:pt x="18430" y="6635"/>
                    <a:pt x="18376" y="6505"/>
                    <a:pt x="18294" y="6398"/>
                  </a:cubicBezTo>
                  <a:cubicBezTo>
                    <a:pt x="18212" y="6296"/>
                    <a:pt x="18110" y="6209"/>
                    <a:pt x="18028" y="6155"/>
                  </a:cubicBezTo>
                  <a:cubicBezTo>
                    <a:pt x="17945" y="6100"/>
                    <a:pt x="17884" y="6073"/>
                    <a:pt x="17884" y="6073"/>
                  </a:cubicBezTo>
                  <a:cubicBezTo>
                    <a:pt x="17884" y="6073"/>
                    <a:pt x="17822" y="6049"/>
                    <a:pt x="17726" y="6028"/>
                  </a:cubicBezTo>
                  <a:cubicBezTo>
                    <a:pt x="17654" y="6014"/>
                    <a:pt x="17564" y="6002"/>
                    <a:pt x="17471" y="6002"/>
                  </a:cubicBezTo>
                  <a:close/>
                  <a:moveTo>
                    <a:pt x="20316" y="6299"/>
                  </a:moveTo>
                  <a:cubicBezTo>
                    <a:pt x="20178" y="6299"/>
                    <a:pt x="20083" y="6319"/>
                    <a:pt x="20085" y="6339"/>
                  </a:cubicBezTo>
                  <a:cubicBezTo>
                    <a:pt x="20085" y="6376"/>
                    <a:pt x="20384" y="6406"/>
                    <a:pt x="20648" y="6526"/>
                  </a:cubicBezTo>
                  <a:cubicBezTo>
                    <a:pt x="20916" y="6641"/>
                    <a:pt x="21135" y="6823"/>
                    <a:pt x="21135" y="6823"/>
                  </a:cubicBezTo>
                  <a:cubicBezTo>
                    <a:pt x="21135" y="6823"/>
                    <a:pt x="21376" y="6977"/>
                    <a:pt x="21567" y="7195"/>
                  </a:cubicBezTo>
                  <a:cubicBezTo>
                    <a:pt x="21757" y="7406"/>
                    <a:pt x="21878" y="7675"/>
                    <a:pt x="21915" y="7675"/>
                  </a:cubicBezTo>
                  <a:cubicBezTo>
                    <a:pt x="21916" y="7675"/>
                    <a:pt x="21917" y="7674"/>
                    <a:pt x="21917" y="7674"/>
                  </a:cubicBezTo>
                  <a:cubicBezTo>
                    <a:pt x="21951" y="7666"/>
                    <a:pt x="21889" y="7355"/>
                    <a:pt x="21718" y="7085"/>
                  </a:cubicBezTo>
                  <a:cubicBezTo>
                    <a:pt x="21546" y="6812"/>
                    <a:pt x="21290" y="6610"/>
                    <a:pt x="21290" y="6610"/>
                  </a:cubicBezTo>
                  <a:cubicBezTo>
                    <a:pt x="21290" y="6610"/>
                    <a:pt x="21019" y="6428"/>
                    <a:pt x="20709" y="6351"/>
                  </a:cubicBezTo>
                  <a:cubicBezTo>
                    <a:pt x="20569" y="6313"/>
                    <a:pt x="20428" y="6299"/>
                    <a:pt x="20316" y="6299"/>
                  </a:cubicBezTo>
                  <a:close/>
                  <a:moveTo>
                    <a:pt x="12764" y="6083"/>
                  </a:moveTo>
                  <a:cubicBezTo>
                    <a:pt x="12735" y="6083"/>
                    <a:pt x="12537" y="6232"/>
                    <a:pt x="12231" y="6425"/>
                  </a:cubicBezTo>
                  <a:cubicBezTo>
                    <a:pt x="12118" y="6498"/>
                    <a:pt x="11989" y="6577"/>
                    <a:pt x="11849" y="6657"/>
                  </a:cubicBezTo>
                  <a:lnTo>
                    <a:pt x="11849" y="6657"/>
                  </a:lnTo>
                  <a:cubicBezTo>
                    <a:pt x="11849" y="6657"/>
                    <a:pt x="11848" y="6657"/>
                    <a:pt x="11848" y="6657"/>
                  </a:cubicBezTo>
                  <a:cubicBezTo>
                    <a:pt x="11847" y="6657"/>
                    <a:pt x="11846" y="6657"/>
                    <a:pt x="11846" y="6657"/>
                  </a:cubicBezTo>
                  <a:cubicBezTo>
                    <a:pt x="11845" y="6657"/>
                    <a:pt x="11844" y="6658"/>
                    <a:pt x="11844" y="6660"/>
                  </a:cubicBezTo>
                  <a:lnTo>
                    <a:pt x="11844" y="6660"/>
                  </a:lnTo>
                  <a:cubicBezTo>
                    <a:pt x="11593" y="6803"/>
                    <a:pt x="11307" y="6951"/>
                    <a:pt x="11012" y="7079"/>
                  </a:cubicBezTo>
                  <a:cubicBezTo>
                    <a:pt x="10552" y="7280"/>
                    <a:pt x="10072" y="7429"/>
                    <a:pt x="9707" y="7514"/>
                  </a:cubicBezTo>
                  <a:cubicBezTo>
                    <a:pt x="9343" y="7601"/>
                    <a:pt x="9095" y="7635"/>
                    <a:pt x="9095" y="7635"/>
                  </a:cubicBezTo>
                  <a:cubicBezTo>
                    <a:pt x="9095" y="7635"/>
                    <a:pt x="8851" y="7685"/>
                    <a:pt x="8479" y="7727"/>
                  </a:cubicBezTo>
                  <a:cubicBezTo>
                    <a:pt x="8290" y="7747"/>
                    <a:pt x="8068" y="7762"/>
                    <a:pt x="7831" y="7762"/>
                  </a:cubicBezTo>
                  <a:cubicBezTo>
                    <a:pt x="7600" y="7762"/>
                    <a:pt x="7355" y="7747"/>
                    <a:pt x="7112" y="7708"/>
                  </a:cubicBezTo>
                  <a:cubicBezTo>
                    <a:pt x="6868" y="7672"/>
                    <a:pt x="6626" y="7607"/>
                    <a:pt x="6409" y="7524"/>
                  </a:cubicBezTo>
                  <a:cubicBezTo>
                    <a:pt x="6192" y="7442"/>
                    <a:pt x="5991" y="7349"/>
                    <a:pt x="5872" y="7217"/>
                  </a:cubicBezTo>
                  <a:cubicBezTo>
                    <a:pt x="5751" y="7089"/>
                    <a:pt x="5729" y="6927"/>
                    <a:pt x="5749" y="6828"/>
                  </a:cubicBezTo>
                  <a:cubicBezTo>
                    <a:pt x="5770" y="6725"/>
                    <a:pt x="5818" y="6680"/>
                    <a:pt x="5810" y="6671"/>
                  </a:cubicBezTo>
                  <a:cubicBezTo>
                    <a:pt x="5810" y="6670"/>
                    <a:pt x="5810" y="6670"/>
                    <a:pt x="5809" y="6670"/>
                  </a:cubicBezTo>
                  <a:cubicBezTo>
                    <a:pt x="5802" y="6670"/>
                    <a:pt x="5738" y="6706"/>
                    <a:pt x="5700" y="6815"/>
                  </a:cubicBezTo>
                  <a:cubicBezTo>
                    <a:pt x="5659" y="6924"/>
                    <a:pt x="5665" y="7118"/>
                    <a:pt x="5795" y="7283"/>
                  </a:cubicBezTo>
                  <a:cubicBezTo>
                    <a:pt x="5924" y="7450"/>
                    <a:pt x="6134" y="7561"/>
                    <a:pt x="6354" y="7661"/>
                  </a:cubicBezTo>
                  <a:cubicBezTo>
                    <a:pt x="6576" y="7762"/>
                    <a:pt x="6826" y="7842"/>
                    <a:pt x="7081" y="7891"/>
                  </a:cubicBezTo>
                  <a:cubicBezTo>
                    <a:pt x="7417" y="7962"/>
                    <a:pt x="7760" y="7985"/>
                    <a:pt x="8064" y="7985"/>
                  </a:cubicBezTo>
                  <a:cubicBezTo>
                    <a:pt x="8222" y="7985"/>
                    <a:pt x="8369" y="7979"/>
                    <a:pt x="8500" y="7970"/>
                  </a:cubicBezTo>
                  <a:cubicBezTo>
                    <a:pt x="8886" y="7941"/>
                    <a:pt x="9141" y="7897"/>
                    <a:pt x="9141" y="7897"/>
                  </a:cubicBezTo>
                  <a:cubicBezTo>
                    <a:pt x="9141" y="7897"/>
                    <a:pt x="9397" y="7855"/>
                    <a:pt x="9770" y="7752"/>
                  </a:cubicBezTo>
                  <a:cubicBezTo>
                    <a:pt x="10145" y="7649"/>
                    <a:pt x="10632" y="7479"/>
                    <a:pt x="11094" y="7251"/>
                  </a:cubicBezTo>
                  <a:cubicBezTo>
                    <a:pt x="11381" y="7110"/>
                    <a:pt x="11657" y="6950"/>
                    <a:pt x="11898" y="6792"/>
                  </a:cubicBezTo>
                  <a:lnTo>
                    <a:pt x="11898" y="6792"/>
                  </a:lnTo>
                  <a:cubicBezTo>
                    <a:pt x="11927" y="6845"/>
                    <a:pt x="11968" y="6910"/>
                    <a:pt x="12022" y="6981"/>
                  </a:cubicBezTo>
                  <a:cubicBezTo>
                    <a:pt x="12155" y="7162"/>
                    <a:pt x="12377" y="7369"/>
                    <a:pt x="12635" y="7524"/>
                  </a:cubicBezTo>
                  <a:cubicBezTo>
                    <a:pt x="12892" y="7681"/>
                    <a:pt x="13180" y="7784"/>
                    <a:pt x="13402" y="7833"/>
                  </a:cubicBezTo>
                  <a:cubicBezTo>
                    <a:pt x="13624" y="7883"/>
                    <a:pt x="13776" y="7891"/>
                    <a:pt x="13776" y="7891"/>
                  </a:cubicBezTo>
                  <a:cubicBezTo>
                    <a:pt x="13776" y="7891"/>
                    <a:pt x="13807" y="7893"/>
                    <a:pt x="13862" y="7893"/>
                  </a:cubicBezTo>
                  <a:cubicBezTo>
                    <a:pt x="13929" y="7893"/>
                    <a:pt x="14030" y="7891"/>
                    <a:pt x="14154" y="7878"/>
                  </a:cubicBezTo>
                  <a:cubicBezTo>
                    <a:pt x="14380" y="7860"/>
                    <a:pt x="14676" y="7796"/>
                    <a:pt x="14954" y="7692"/>
                  </a:cubicBezTo>
                  <a:cubicBezTo>
                    <a:pt x="15519" y="7487"/>
                    <a:pt x="15975" y="7102"/>
                    <a:pt x="15952" y="7075"/>
                  </a:cubicBezTo>
                  <a:cubicBezTo>
                    <a:pt x="15951" y="7074"/>
                    <a:pt x="15949" y="7073"/>
                    <a:pt x="15947" y="7073"/>
                  </a:cubicBezTo>
                  <a:cubicBezTo>
                    <a:pt x="15889" y="7073"/>
                    <a:pt x="15422" y="7374"/>
                    <a:pt x="14896" y="7516"/>
                  </a:cubicBezTo>
                  <a:cubicBezTo>
                    <a:pt x="14625" y="7593"/>
                    <a:pt x="14347" y="7634"/>
                    <a:pt x="14138" y="7639"/>
                  </a:cubicBezTo>
                  <a:cubicBezTo>
                    <a:pt x="14093" y="7641"/>
                    <a:pt x="14052" y="7642"/>
                    <a:pt x="14014" y="7642"/>
                  </a:cubicBezTo>
                  <a:cubicBezTo>
                    <a:pt x="13877" y="7642"/>
                    <a:pt x="13792" y="7632"/>
                    <a:pt x="13792" y="7632"/>
                  </a:cubicBezTo>
                  <a:cubicBezTo>
                    <a:pt x="13792" y="7632"/>
                    <a:pt x="13653" y="7631"/>
                    <a:pt x="13450" y="7597"/>
                  </a:cubicBezTo>
                  <a:cubicBezTo>
                    <a:pt x="13243" y="7565"/>
                    <a:pt x="12973" y="7487"/>
                    <a:pt x="12724" y="7363"/>
                  </a:cubicBezTo>
                  <a:cubicBezTo>
                    <a:pt x="12473" y="7237"/>
                    <a:pt x="12248" y="7067"/>
                    <a:pt x="12099" y="6916"/>
                  </a:cubicBezTo>
                  <a:cubicBezTo>
                    <a:pt x="12039" y="6856"/>
                    <a:pt x="11989" y="6801"/>
                    <a:pt x="11950" y="6758"/>
                  </a:cubicBezTo>
                  <a:lnTo>
                    <a:pt x="11950" y="6758"/>
                  </a:lnTo>
                  <a:cubicBezTo>
                    <a:pt x="12076" y="6674"/>
                    <a:pt x="12191" y="6591"/>
                    <a:pt x="12292" y="6513"/>
                  </a:cubicBezTo>
                  <a:cubicBezTo>
                    <a:pt x="12596" y="6278"/>
                    <a:pt x="12776" y="6096"/>
                    <a:pt x="12767" y="6084"/>
                  </a:cubicBezTo>
                  <a:cubicBezTo>
                    <a:pt x="12766" y="6083"/>
                    <a:pt x="12765" y="6083"/>
                    <a:pt x="12764" y="6083"/>
                  </a:cubicBezTo>
                  <a:close/>
                  <a:moveTo>
                    <a:pt x="1680" y="4686"/>
                  </a:moveTo>
                  <a:cubicBezTo>
                    <a:pt x="1596" y="4686"/>
                    <a:pt x="1500" y="4695"/>
                    <a:pt x="1396" y="4720"/>
                  </a:cubicBezTo>
                  <a:cubicBezTo>
                    <a:pt x="1020" y="4795"/>
                    <a:pt x="533" y="5099"/>
                    <a:pt x="273" y="5613"/>
                  </a:cubicBezTo>
                  <a:cubicBezTo>
                    <a:pt x="8" y="6119"/>
                    <a:pt x="0" y="6735"/>
                    <a:pt x="97" y="7149"/>
                  </a:cubicBezTo>
                  <a:cubicBezTo>
                    <a:pt x="144" y="7360"/>
                    <a:pt x="210" y="7529"/>
                    <a:pt x="263" y="7642"/>
                  </a:cubicBezTo>
                  <a:cubicBezTo>
                    <a:pt x="314" y="7755"/>
                    <a:pt x="352" y="7816"/>
                    <a:pt x="352" y="7816"/>
                  </a:cubicBezTo>
                  <a:cubicBezTo>
                    <a:pt x="352" y="7816"/>
                    <a:pt x="387" y="7878"/>
                    <a:pt x="459" y="7978"/>
                  </a:cubicBezTo>
                  <a:cubicBezTo>
                    <a:pt x="529" y="8076"/>
                    <a:pt x="641" y="8212"/>
                    <a:pt x="792" y="8349"/>
                  </a:cubicBezTo>
                  <a:cubicBezTo>
                    <a:pt x="1090" y="8627"/>
                    <a:pt x="1574" y="8891"/>
                    <a:pt x="2091" y="8953"/>
                  </a:cubicBezTo>
                  <a:cubicBezTo>
                    <a:pt x="2233" y="8971"/>
                    <a:pt x="2374" y="8978"/>
                    <a:pt x="2511" y="8978"/>
                  </a:cubicBezTo>
                  <a:cubicBezTo>
                    <a:pt x="2871" y="8978"/>
                    <a:pt x="3208" y="8927"/>
                    <a:pt x="3476" y="8874"/>
                  </a:cubicBezTo>
                  <a:cubicBezTo>
                    <a:pt x="3846" y="8795"/>
                    <a:pt x="4083" y="8701"/>
                    <a:pt x="4079" y="8685"/>
                  </a:cubicBezTo>
                  <a:cubicBezTo>
                    <a:pt x="4079" y="8682"/>
                    <a:pt x="4073" y="8680"/>
                    <a:pt x="4063" y="8680"/>
                  </a:cubicBezTo>
                  <a:cubicBezTo>
                    <a:pt x="4001" y="8680"/>
                    <a:pt x="3777" y="8726"/>
                    <a:pt x="3463" y="8766"/>
                  </a:cubicBezTo>
                  <a:cubicBezTo>
                    <a:pt x="3261" y="8786"/>
                    <a:pt x="3020" y="8807"/>
                    <a:pt x="2763" y="8807"/>
                  </a:cubicBezTo>
                  <a:cubicBezTo>
                    <a:pt x="2554" y="8807"/>
                    <a:pt x="2334" y="8793"/>
                    <a:pt x="2119" y="8755"/>
                  </a:cubicBezTo>
                  <a:cubicBezTo>
                    <a:pt x="1642" y="8672"/>
                    <a:pt x="1213" y="8411"/>
                    <a:pt x="951" y="8152"/>
                  </a:cubicBezTo>
                  <a:cubicBezTo>
                    <a:pt x="687" y="7891"/>
                    <a:pt x="573" y="7663"/>
                    <a:pt x="573" y="7663"/>
                  </a:cubicBezTo>
                  <a:cubicBezTo>
                    <a:pt x="573" y="7663"/>
                    <a:pt x="540" y="7612"/>
                    <a:pt x="491" y="7514"/>
                  </a:cubicBezTo>
                  <a:cubicBezTo>
                    <a:pt x="441" y="7417"/>
                    <a:pt x="379" y="7271"/>
                    <a:pt x="332" y="7086"/>
                  </a:cubicBezTo>
                  <a:cubicBezTo>
                    <a:pt x="232" y="6719"/>
                    <a:pt x="221" y="6171"/>
                    <a:pt x="437" y="5710"/>
                  </a:cubicBezTo>
                  <a:cubicBezTo>
                    <a:pt x="646" y="5242"/>
                    <a:pt x="1075" y="4930"/>
                    <a:pt x="1422" y="4828"/>
                  </a:cubicBezTo>
                  <a:cubicBezTo>
                    <a:pt x="1608" y="4768"/>
                    <a:pt x="1766" y="4759"/>
                    <a:pt x="1874" y="4759"/>
                  </a:cubicBezTo>
                  <a:cubicBezTo>
                    <a:pt x="1926" y="4759"/>
                    <a:pt x="1966" y="4761"/>
                    <a:pt x="1992" y="4761"/>
                  </a:cubicBezTo>
                  <a:cubicBezTo>
                    <a:pt x="2014" y="4761"/>
                    <a:pt x="2026" y="4759"/>
                    <a:pt x="2026" y="4754"/>
                  </a:cubicBezTo>
                  <a:cubicBezTo>
                    <a:pt x="2029" y="4746"/>
                    <a:pt x="1968" y="4719"/>
                    <a:pt x="1858" y="4701"/>
                  </a:cubicBezTo>
                  <a:cubicBezTo>
                    <a:pt x="1808" y="4693"/>
                    <a:pt x="1748" y="4686"/>
                    <a:pt x="1680" y="4686"/>
                  </a:cubicBezTo>
                  <a:close/>
                  <a:moveTo>
                    <a:pt x="19161" y="7499"/>
                  </a:moveTo>
                  <a:cubicBezTo>
                    <a:pt x="19159" y="7499"/>
                    <a:pt x="19158" y="7499"/>
                    <a:pt x="19157" y="7500"/>
                  </a:cubicBezTo>
                  <a:cubicBezTo>
                    <a:pt x="19145" y="7516"/>
                    <a:pt x="19264" y="7635"/>
                    <a:pt x="19449" y="7808"/>
                  </a:cubicBezTo>
                  <a:cubicBezTo>
                    <a:pt x="19542" y="7895"/>
                    <a:pt x="19655" y="7991"/>
                    <a:pt x="19758" y="8101"/>
                  </a:cubicBezTo>
                  <a:cubicBezTo>
                    <a:pt x="19863" y="8211"/>
                    <a:pt x="19955" y="8341"/>
                    <a:pt x="19984" y="8481"/>
                  </a:cubicBezTo>
                  <a:cubicBezTo>
                    <a:pt x="20014" y="8619"/>
                    <a:pt x="19977" y="8762"/>
                    <a:pt x="19905" y="8880"/>
                  </a:cubicBezTo>
                  <a:cubicBezTo>
                    <a:pt x="19832" y="8998"/>
                    <a:pt x="19735" y="9091"/>
                    <a:pt x="19642" y="9157"/>
                  </a:cubicBezTo>
                  <a:cubicBezTo>
                    <a:pt x="19549" y="9223"/>
                    <a:pt x="19461" y="9261"/>
                    <a:pt x="19399" y="9288"/>
                  </a:cubicBezTo>
                  <a:cubicBezTo>
                    <a:pt x="19337" y="9313"/>
                    <a:pt x="19299" y="9325"/>
                    <a:pt x="19299" y="9325"/>
                  </a:cubicBezTo>
                  <a:cubicBezTo>
                    <a:pt x="19299" y="9325"/>
                    <a:pt x="19157" y="9392"/>
                    <a:pt x="18925" y="9420"/>
                  </a:cubicBezTo>
                  <a:cubicBezTo>
                    <a:pt x="18875" y="9426"/>
                    <a:pt x="18821" y="9429"/>
                    <a:pt x="18764" y="9429"/>
                  </a:cubicBezTo>
                  <a:cubicBezTo>
                    <a:pt x="18556" y="9429"/>
                    <a:pt x="18308" y="9387"/>
                    <a:pt x="18070" y="9294"/>
                  </a:cubicBezTo>
                  <a:cubicBezTo>
                    <a:pt x="17765" y="9182"/>
                    <a:pt x="17479" y="9008"/>
                    <a:pt x="17266" y="8876"/>
                  </a:cubicBezTo>
                  <a:cubicBezTo>
                    <a:pt x="17069" y="8754"/>
                    <a:pt x="16933" y="8668"/>
                    <a:pt x="16903" y="8668"/>
                  </a:cubicBezTo>
                  <a:cubicBezTo>
                    <a:pt x="16900" y="8668"/>
                    <a:pt x="16899" y="8669"/>
                    <a:pt x="16898" y="8670"/>
                  </a:cubicBezTo>
                  <a:cubicBezTo>
                    <a:pt x="16888" y="8683"/>
                    <a:pt x="17010" y="8799"/>
                    <a:pt x="17207" y="8960"/>
                  </a:cubicBezTo>
                  <a:cubicBezTo>
                    <a:pt x="17405" y="9116"/>
                    <a:pt x="17680" y="9320"/>
                    <a:pt x="17998" y="9466"/>
                  </a:cubicBezTo>
                  <a:cubicBezTo>
                    <a:pt x="18273" y="9596"/>
                    <a:pt x="18583" y="9663"/>
                    <a:pt x="18837" y="9663"/>
                  </a:cubicBezTo>
                  <a:cubicBezTo>
                    <a:pt x="18875" y="9663"/>
                    <a:pt x="18912" y="9662"/>
                    <a:pt x="18947" y="9659"/>
                  </a:cubicBezTo>
                  <a:cubicBezTo>
                    <a:pt x="19082" y="9651"/>
                    <a:pt x="19195" y="9628"/>
                    <a:pt x="19271" y="9607"/>
                  </a:cubicBezTo>
                  <a:cubicBezTo>
                    <a:pt x="19347" y="9587"/>
                    <a:pt x="19391" y="9571"/>
                    <a:pt x="19391" y="9571"/>
                  </a:cubicBezTo>
                  <a:cubicBezTo>
                    <a:pt x="19391" y="9571"/>
                    <a:pt x="19432" y="9556"/>
                    <a:pt x="19505" y="9522"/>
                  </a:cubicBezTo>
                  <a:cubicBezTo>
                    <a:pt x="19575" y="9489"/>
                    <a:pt x="19678" y="9436"/>
                    <a:pt x="19789" y="9348"/>
                  </a:cubicBezTo>
                  <a:cubicBezTo>
                    <a:pt x="19897" y="9263"/>
                    <a:pt x="20011" y="9143"/>
                    <a:pt x="20095" y="8987"/>
                  </a:cubicBezTo>
                  <a:cubicBezTo>
                    <a:pt x="20180" y="8832"/>
                    <a:pt x="20220" y="8624"/>
                    <a:pt x="20164" y="8435"/>
                  </a:cubicBezTo>
                  <a:cubicBezTo>
                    <a:pt x="20108" y="8245"/>
                    <a:pt x="19982" y="8103"/>
                    <a:pt x="19860" y="7995"/>
                  </a:cubicBezTo>
                  <a:cubicBezTo>
                    <a:pt x="19737" y="7887"/>
                    <a:pt x="19616" y="7802"/>
                    <a:pt x="19515" y="7728"/>
                  </a:cubicBezTo>
                  <a:cubicBezTo>
                    <a:pt x="19323" y="7589"/>
                    <a:pt x="19188" y="7499"/>
                    <a:pt x="19161" y="7499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60"/>
            <p:cNvSpPr/>
            <p:nvPr/>
          </p:nvSpPr>
          <p:spPr>
            <a:xfrm>
              <a:off x="4854475" y="3280750"/>
              <a:ext cx="36475" cy="81400"/>
            </a:xfrm>
            <a:custGeom>
              <a:avLst/>
              <a:gdLst/>
              <a:ahLst/>
              <a:cxnLst/>
              <a:rect l="l" t="t" r="r" b="b"/>
              <a:pathLst>
                <a:path w="1459" h="3256" extrusionOk="0">
                  <a:moveTo>
                    <a:pt x="1144" y="1"/>
                  </a:moveTo>
                  <a:cubicBezTo>
                    <a:pt x="1143" y="1"/>
                    <a:pt x="1142" y="1"/>
                    <a:pt x="1142" y="1"/>
                  </a:cubicBezTo>
                  <a:cubicBezTo>
                    <a:pt x="1123" y="11"/>
                    <a:pt x="1173" y="119"/>
                    <a:pt x="1213" y="282"/>
                  </a:cubicBezTo>
                  <a:cubicBezTo>
                    <a:pt x="1256" y="447"/>
                    <a:pt x="1282" y="669"/>
                    <a:pt x="1267" y="892"/>
                  </a:cubicBezTo>
                  <a:cubicBezTo>
                    <a:pt x="1251" y="1114"/>
                    <a:pt x="1197" y="1332"/>
                    <a:pt x="1142" y="1487"/>
                  </a:cubicBezTo>
                  <a:cubicBezTo>
                    <a:pt x="1088" y="1643"/>
                    <a:pt x="1038" y="1742"/>
                    <a:pt x="1038" y="1742"/>
                  </a:cubicBezTo>
                  <a:cubicBezTo>
                    <a:pt x="1038" y="1742"/>
                    <a:pt x="997" y="1844"/>
                    <a:pt x="920" y="1994"/>
                  </a:cubicBezTo>
                  <a:cubicBezTo>
                    <a:pt x="845" y="2145"/>
                    <a:pt x="728" y="2337"/>
                    <a:pt x="593" y="2520"/>
                  </a:cubicBezTo>
                  <a:cubicBezTo>
                    <a:pt x="324" y="2890"/>
                    <a:pt x="0" y="3227"/>
                    <a:pt x="27" y="3254"/>
                  </a:cubicBezTo>
                  <a:cubicBezTo>
                    <a:pt x="28" y="3255"/>
                    <a:pt x="30" y="3255"/>
                    <a:pt x="32" y="3255"/>
                  </a:cubicBezTo>
                  <a:cubicBezTo>
                    <a:pt x="80" y="3255"/>
                    <a:pt x="432" y="2977"/>
                    <a:pt x="736" y="2636"/>
                  </a:cubicBezTo>
                  <a:cubicBezTo>
                    <a:pt x="894" y="2461"/>
                    <a:pt x="1036" y="2268"/>
                    <a:pt x="1130" y="2113"/>
                  </a:cubicBezTo>
                  <a:cubicBezTo>
                    <a:pt x="1224" y="1959"/>
                    <a:pt x="1275" y="1847"/>
                    <a:pt x="1275" y="1847"/>
                  </a:cubicBezTo>
                  <a:cubicBezTo>
                    <a:pt x="1275" y="1847"/>
                    <a:pt x="1324" y="1735"/>
                    <a:pt x="1371" y="1557"/>
                  </a:cubicBezTo>
                  <a:cubicBezTo>
                    <a:pt x="1420" y="1380"/>
                    <a:pt x="1459" y="1137"/>
                    <a:pt x="1451" y="894"/>
                  </a:cubicBezTo>
                  <a:cubicBezTo>
                    <a:pt x="1444" y="652"/>
                    <a:pt x="1386" y="413"/>
                    <a:pt x="1309" y="248"/>
                  </a:cubicBezTo>
                  <a:cubicBezTo>
                    <a:pt x="1238" y="91"/>
                    <a:pt x="1163" y="1"/>
                    <a:pt x="114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0"/>
            <p:cNvSpPr/>
            <p:nvPr/>
          </p:nvSpPr>
          <p:spPr>
            <a:xfrm>
              <a:off x="5260500" y="3293100"/>
              <a:ext cx="41675" cy="71400"/>
            </a:xfrm>
            <a:custGeom>
              <a:avLst/>
              <a:gdLst/>
              <a:ahLst/>
              <a:cxnLst/>
              <a:rect l="l" t="t" r="r" b="b"/>
              <a:pathLst>
                <a:path w="1667" h="2856" extrusionOk="0">
                  <a:moveTo>
                    <a:pt x="170" y="1"/>
                  </a:moveTo>
                  <a:cubicBezTo>
                    <a:pt x="133" y="1"/>
                    <a:pt x="1" y="434"/>
                    <a:pt x="55" y="885"/>
                  </a:cubicBezTo>
                  <a:cubicBezTo>
                    <a:pt x="77" y="1111"/>
                    <a:pt x="142" y="1334"/>
                    <a:pt x="198" y="1492"/>
                  </a:cubicBezTo>
                  <a:cubicBezTo>
                    <a:pt x="256" y="1651"/>
                    <a:pt x="305" y="1754"/>
                    <a:pt x="305" y="1754"/>
                  </a:cubicBezTo>
                  <a:cubicBezTo>
                    <a:pt x="305" y="1754"/>
                    <a:pt x="358" y="1855"/>
                    <a:pt x="449" y="1998"/>
                  </a:cubicBezTo>
                  <a:cubicBezTo>
                    <a:pt x="542" y="2139"/>
                    <a:pt x="681" y="2323"/>
                    <a:pt x="851" y="2477"/>
                  </a:cubicBezTo>
                  <a:cubicBezTo>
                    <a:pt x="1020" y="2632"/>
                    <a:pt x="1221" y="2752"/>
                    <a:pt x="1383" y="2806"/>
                  </a:cubicBezTo>
                  <a:cubicBezTo>
                    <a:pt x="1491" y="2843"/>
                    <a:pt x="1577" y="2856"/>
                    <a:pt x="1623" y="2856"/>
                  </a:cubicBezTo>
                  <a:cubicBezTo>
                    <a:pt x="1646" y="2856"/>
                    <a:pt x="1659" y="2853"/>
                    <a:pt x="1661" y="2848"/>
                  </a:cubicBezTo>
                  <a:cubicBezTo>
                    <a:pt x="1666" y="2827"/>
                    <a:pt x="1561" y="2792"/>
                    <a:pt x="1425" y="2713"/>
                  </a:cubicBezTo>
                  <a:cubicBezTo>
                    <a:pt x="1286" y="2636"/>
                    <a:pt x="1120" y="2505"/>
                    <a:pt x="982" y="2347"/>
                  </a:cubicBezTo>
                  <a:cubicBezTo>
                    <a:pt x="703" y="2033"/>
                    <a:pt x="540" y="1639"/>
                    <a:pt x="540" y="1639"/>
                  </a:cubicBezTo>
                  <a:cubicBezTo>
                    <a:pt x="540" y="1639"/>
                    <a:pt x="487" y="1547"/>
                    <a:pt x="421" y="1403"/>
                  </a:cubicBezTo>
                  <a:cubicBezTo>
                    <a:pt x="355" y="1257"/>
                    <a:pt x="279" y="1062"/>
                    <a:pt x="238" y="856"/>
                  </a:cubicBezTo>
                  <a:cubicBezTo>
                    <a:pt x="139" y="444"/>
                    <a:pt x="205" y="8"/>
                    <a:pt x="171" y="1"/>
                  </a:cubicBezTo>
                  <a:cubicBezTo>
                    <a:pt x="171" y="1"/>
                    <a:pt x="171" y="1"/>
                    <a:pt x="17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0"/>
            <p:cNvSpPr/>
            <p:nvPr/>
          </p:nvSpPr>
          <p:spPr>
            <a:xfrm>
              <a:off x="4841325" y="3274675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0" y="0"/>
                  </a:moveTo>
                  <a:lnTo>
                    <a:pt x="0" y="8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0"/>
            <p:cNvSpPr/>
            <p:nvPr/>
          </p:nvSpPr>
          <p:spPr>
            <a:xfrm>
              <a:off x="4841125" y="3277575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0" y="0"/>
                  </a:moveTo>
                  <a:lnTo>
                    <a:pt x="0" y="8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60"/>
            <p:cNvSpPr/>
            <p:nvPr/>
          </p:nvSpPr>
          <p:spPr>
            <a:xfrm>
              <a:off x="4841250" y="32752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60"/>
            <p:cNvSpPr/>
            <p:nvPr/>
          </p:nvSpPr>
          <p:spPr>
            <a:xfrm>
              <a:off x="4841150" y="3276175"/>
              <a:ext cx="50" cy="400"/>
            </a:xfrm>
            <a:custGeom>
              <a:avLst/>
              <a:gdLst/>
              <a:ahLst/>
              <a:cxnLst/>
              <a:rect l="l" t="t" r="r" b="b"/>
              <a:pathLst>
                <a:path w="2" h="16" extrusionOk="0">
                  <a:moveTo>
                    <a:pt x="2" y="1"/>
                  </a:moveTo>
                  <a:cubicBezTo>
                    <a:pt x="2" y="5"/>
                    <a:pt x="2" y="10"/>
                    <a:pt x="1" y="16"/>
                  </a:cubicBezTo>
                  <a:cubicBezTo>
                    <a:pt x="2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0"/>
            <p:cNvSpPr/>
            <p:nvPr/>
          </p:nvSpPr>
          <p:spPr>
            <a:xfrm>
              <a:off x="4883000" y="3279325"/>
              <a:ext cx="2875" cy="4575"/>
            </a:xfrm>
            <a:custGeom>
              <a:avLst/>
              <a:gdLst/>
              <a:ahLst/>
              <a:cxnLst/>
              <a:rect l="l" t="t" r="r" b="b"/>
              <a:pathLst>
                <a:path w="115" h="183" extrusionOk="0">
                  <a:moveTo>
                    <a:pt x="1" y="0"/>
                  </a:moveTo>
                  <a:cubicBezTo>
                    <a:pt x="43" y="60"/>
                    <a:pt x="82" y="121"/>
                    <a:pt x="114" y="183"/>
                  </a:cubicBezTo>
                  <a:cubicBezTo>
                    <a:pt x="82" y="121"/>
                    <a:pt x="45" y="60"/>
                    <a:pt x="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0"/>
            <p:cNvSpPr/>
            <p:nvPr/>
          </p:nvSpPr>
          <p:spPr>
            <a:xfrm>
              <a:off x="5263025" y="3290725"/>
              <a:ext cx="50" cy="100"/>
            </a:xfrm>
            <a:custGeom>
              <a:avLst/>
              <a:gdLst/>
              <a:ahLst/>
              <a:cxnLst/>
              <a:rect l="l" t="t" r="r" b="b"/>
              <a:pathLst>
                <a:path w="2" h="4" extrusionOk="0">
                  <a:moveTo>
                    <a:pt x="2" y="0"/>
                  </a:moveTo>
                  <a:cubicBezTo>
                    <a:pt x="2" y="2"/>
                    <a:pt x="2" y="3"/>
                    <a:pt x="0" y="3"/>
                  </a:cubicBezTo>
                  <a:cubicBezTo>
                    <a:pt x="2" y="3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0"/>
            <p:cNvSpPr/>
            <p:nvPr/>
          </p:nvSpPr>
          <p:spPr>
            <a:xfrm>
              <a:off x="5262450" y="3293550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3" y="1"/>
                  </a:moveTo>
                  <a:cubicBezTo>
                    <a:pt x="0" y="2"/>
                    <a:pt x="0" y="2"/>
                    <a:pt x="3" y="3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0"/>
            <p:cNvSpPr/>
            <p:nvPr/>
          </p:nvSpPr>
          <p:spPr>
            <a:xfrm>
              <a:off x="4807425" y="3088875"/>
              <a:ext cx="554875" cy="204800"/>
            </a:xfrm>
            <a:custGeom>
              <a:avLst/>
              <a:gdLst/>
              <a:ahLst/>
              <a:cxnLst/>
              <a:rect l="l" t="t" r="r" b="b"/>
              <a:pathLst>
                <a:path w="22195" h="8192" extrusionOk="0">
                  <a:moveTo>
                    <a:pt x="2318" y="1"/>
                  </a:moveTo>
                  <a:lnTo>
                    <a:pt x="2318" y="1"/>
                  </a:lnTo>
                  <a:cubicBezTo>
                    <a:pt x="2052" y="157"/>
                    <a:pt x="1796" y="373"/>
                    <a:pt x="1567" y="668"/>
                  </a:cubicBezTo>
                  <a:cubicBezTo>
                    <a:pt x="210" y="2418"/>
                    <a:pt x="1532" y="3435"/>
                    <a:pt x="1532" y="3435"/>
                  </a:cubicBezTo>
                  <a:cubicBezTo>
                    <a:pt x="1532" y="3435"/>
                    <a:pt x="69" y="3820"/>
                    <a:pt x="36" y="5256"/>
                  </a:cubicBezTo>
                  <a:cubicBezTo>
                    <a:pt x="1" y="6692"/>
                    <a:pt x="1358" y="7428"/>
                    <a:pt x="1358" y="7428"/>
                  </a:cubicBezTo>
                  <a:cubicBezTo>
                    <a:pt x="1358" y="7428"/>
                    <a:pt x="1672" y="7691"/>
                    <a:pt x="2300" y="7691"/>
                  </a:cubicBezTo>
                  <a:cubicBezTo>
                    <a:pt x="2504" y="7691"/>
                    <a:pt x="2740" y="7663"/>
                    <a:pt x="3009" y="7590"/>
                  </a:cubicBezTo>
                  <a:cubicBezTo>
                    <a:pt x="3003" y="7583"/>
                    <a:pt x="2998" y="7575"/>
                    <a:pt x="2993" y="7569"/>
                  </a:cubicBezTo>
                  <a:cubicBezTo>
                    <a:pt x="2993" y="7569"/>
                    <a:pt x="5185" y="7428"/>
                    <a:pt x="6194" y="6237"/>
                  </a:cubicBezTo>
                  <a:cubicBezTo>
                    <a:pt x="6194" y="6237"/>
                    <a:pt x="7109" y="6692"/>
                    <a:pt x="8407" y="6692"/>
                  </a:cubicBezTo>
                  <a:cubicBezTo>
                    <a:pt x="9441" y="6692"/>
                    <a:pt x="10719" y="6403"/>
                    <a:pt x="11969" y="5363"/>
                  </a:cubicBezTo>
                  <a:cubicBezTo>
                    <a:pt x="11969" y="5363"/>
                    <a:pt x="12503" y="6548"/>
                    <a:pt x="13891" y="6548"/>
                  </a:cubicBezTo>
                  <a:cubicBezTo>
                    <a:pt x="14412" y="6548"/>
                    <a:pt x="15053" y="6381"/>
                    <a:pt x="15831" y="5923"/>
                  </a:cubicBezTo>
                  <a:cubicBezTo>
                    <a:pt x="15831" y="5923"/>
                    <a:pt x="16178" y="7569"/>
                    <a:pt x="18266" y="7919"/>
                  </a:cubicBezTo>
                  <a:cubicBezTo>
                    <a:pt x="18266" y="7919"/>
                    <a:pt x="18719" y="8191"/>
                    <a:pt x="19582" y="8191"/>
                  </a:cubicBezTo>
                  <a:cubicBezTo>
                    <a:pt x="19801" y="8191"/>
                    <a:pt x="20047" y="8174"/>
                    <a:pt x="20318" y="8130"/>
                  </a:cubicBezTo>
                  <a:lnTo>
                    <a:pt x="20318" y="8130"/>
                  </a:lnTo>
                  <a:cubicBezTo>
                    <a:pt x="20318" y="8130"/>
                    <a:pt x="20318" y="8130"/>
                    <a:pt x="20319" y="8130"/>
                  </a:cubicBezTo>
                  <a:cubicBezTo>
                    <a:pt x="20358" y="8130"/>
                    <a:pt x="22193" y="7944"/>
                    <a:pt x="22057" y="6661"/>
                  </a:cubicBezTo>
                  <a:cubicBezTo>
                    <a:pt x="21924" y="5430"/>
                    <a:pt x="21351" y="5399"/>
                    <a:pt x="21295" y="5399"/>
                  </a:cubicBezTo>
                  <a:cubicBezTo>
                    <a:pt x="21292" y="5399"/>
                    <a:pt x="21291" y="5399"/>
                    <a:pt x="21291" y="5399"/>
                  </a:cubicBezTo>
                  <a:cubicBezTo>
                    <a:pt x="21291" y="5399"/>
                    <a:pt x="22194" y="5085"/>
                    <a:pt x="22022" y="3543"/>
                  </a:cubicBezTo>
                  <a:cubicBezTo>
                    <a:pt x="21996" y="3322"/>
                    <a:pt x="21929" y="3130"/>
                    <a:pt x="21833" y="2962"/>
                  </a:cubicBezTo>
                  <a:cubicBezTo>
                    <a:pt x="21828" y="4442"/>
                    <a:pt x="20292" y="5039"/>
                    <a:pt x="20176" y="5059"/>
                  </a:cubicBezTo>
                  <a:cubicBezTo>
                    <a:pt x="20036" y="5084"/>
                    <a:pt x="21707" y="5835"/>
                    <a:pt x="21395" y="6600"/>
                  </a:cubicBezTo>
                  <a:cubicBezTo>
                    <a:pt x="21324" y="6772"/>
                    <a:pt x="21176" y="6839"/>
                    <a:pt x="20989" y="6839"/>
                  </a:cubicBezTo>
                  <a:cubicBezTo>
                    <a:pt x="20345" y="6839"/>
                    <a:pt x="19238" y="6044"/>
                    <a:pt x="19237" y="6044"/>
                  </a:cubicBezTo>
                  <a:lnTo>
                    <a:pt x="19237" y="6044"/>
                  </a:lnTo>
                  <a:cubicBezTo>
                    <a:pt x="19238" y="6044"/>
                    <a:pt x="20211" y="6914"/>
                    <a:pt x="19237" y="7226"/>
                  </a:cubicBezTo>
                  <a:cubicBezTo>
                    <a:pt x="19159" y="7251"/>
                    <a:pt x="19076" y="7263"/>
                    <a:pt x="18990" y="7263"/>
                  </a:cubicBezTo>
                  <a:cubicBezTo>
                    <a:pt x="18007" y="7263"/>
                    <a:pt x="16616" y="5722"/>
                    <a:pt x="16871" y="5243"/>
                  </a:cubicBezTo>
                  <a:cubicBezTo>
                    <a:pt x="16982" y="5036"/>
                    <a:pt x="17243" y="4974"/>
                    <a:pt x="17519" y="4974"/>
                  </a:cubicBezTo>
                  <a:cubicBezTo>
                    <a:pt x="17937" y="4974"/>
                    <a:pt x="18388" y="5117"/>
                    <a:pt x="18388" y="5117"/>
                  </a:cubicBezTo>
                  <a:cubicBezTo>
                    <a:pt x="18388" y="5117"/>
                    <a:pt x="17254" y="4442"/>
                    <a:pt x="17358" y="4129"/>
                  </a:cubicBezTo>
                  <a:cubicBezTo>
                    <a:pt x="17464" y="3814"/>
                    <a:pt x="19011" y="3145"/>
                    <a:pt x="19011" y="3145"/>
                  </a:cubicBezTo>
                  <a:cubicBezTo>
                    <a:pt x="18954" y="3095"/>
                    <a:pt x="18871" y="3074"/>
                    <a:pt x="18771" y="3074"/>
                  </a:cubicBezTo>
                  <a:cubicBezTo>
                    <a:pt x="18225" y="3074"/>
                    <a:pt x="17176" y="3700"/>
                    <a:pt x="17176" y="3700"/>
                  </a:cubicBezTo>
                  <a:lnTo>
                    <a:pt x="18158" y="2770"/>
                  </a:lnTo>
                  <a:lnTo>
                    <a:pt x="18158" y="2770"/>
                  </a:lnTo>
                  <a:cubicBezTo>
                    <a:pt x="18158" y="2770"/>
                    <a:pt x="18082" y="2791"/>
                    <a:pt x="17965" y="2791"/>
                  </a:cubicBezTo>
                  <a:cubicBezTo>
                    <a:pt x="17775" y="2791"/>
                    <a:pt x="17478" y="2737"/>
                    <a:pt x="17219" y="2457"/>
                  </a:cubicBezTo>
                  <a:cubicBezTo>
                    <a:pt x="17028" y="2249"/>
                    <a:pt x="17331" y="1650"/>
                    <a:pt x="17718" y="1061"/>
                  </a:cubicBezTo>
                  <a:lnTo>
                    <a:pt x="17718" y="1061"/>
                  </a:lnTo>
                  <a:cubicBezTo>
                    <a:pt x="17140" y="1201"/>
                    <a:pt x="16977" y="1860"/>
                    <a:pt x="16977" y="1860"/>
                  </a:cubicBezTo>
                  <a:cubicBezTo>
                    <a:pt x="16977" y="1860"/>
                    <a:pt x="16623" y="1023"/>
                    <a:pt x="16059" y="223"/>
                  </a:cubicBezTo>
                  <a:lnTo>
                    <a:pt x="16059" y="223"/>
                  </a:lnTo>
                  <a:lnTo>
                    <a:pt x="16351" y="2526"/>
                  </a:lnTo>
                  <a:lnTo>
                    <a:pt x="15584" y="1900"/>
                  </a:lnTo>
                  <a:lnTo>
                    <a:pt x="16282" y="3431"/>
                  </a:lnTo>
                  <a:cubicBezTo>
                    <a:pt x="15906" y="2986"/>
                    <a:pt x="15608" y="2852"/>
                    <a:pt x="15386" y="2852"/>
                  </a:cubicBezTo>
                  <a:cubicBezTo>
                    <a:pt x="15052" y="2852"/>
                    <a:pt x="14890" y="3153"/>
                    <a:pt x="14890" y="3153"/>
                  </a:cubicBezTo>
                  <a:cubicBezTo>
                    <a:pt x="14938" y="3099"/>
                    <a:pt x="15001" y="3075"/>
                    <a:pt x="15074" y="3075"/>
                  </a:cubicBezTo>
                  <a:cubicBezTo>
                    <a:pt x="15427" y="3075"/>
                    <a:pt x="16011" y="3632"/>
                    <a:pt x="16212" y="4092"/>
                  </a:cubicBezTo>
                  <a:cubicBezTo>
                    <a:pt x="16412" y="4551"/>
                    <a:pt x="15905" y="5528"/>
                    <a:pt x="14788" y="5528"/>
                  </a:cubicBezTo>
                  <a:cubicBezTo>
                    <a:pt x="14548" y="5528"/>
                    <a:pt x="14280" y="5484"/>
                    <a:pt x="13986" y="5379"/>
                  </a:cubicBezTo>
                  <a:cubicBezTo>
                    <a:pt x="12317" y="4787"/>
                    <a:pt x="13639" y="3396"/>
                    <a:pt x="13639" y="3396"/>
                  </a:cubicBezTo>
                  <a:lnTo>
                    <a:pt x="13639" y="3396"/>
                  </a:lnTo>
                  <a:cubicBezTo>
                    <a:pt x="13639" y="3396"/>
                    <a:pt x="12108" y="4509"/>
                    <a:pt x="8872" y="4787"/>
                  </a:cubicBezTo>
                  <a:cubicBezTo>
                    <a:pt x="8501" y="4819"/>
                    <a:pt x="8179" y="4833"/>
                    <a:pt x="7900" y="4833"/>
                  </a:cubicBezTo>
                  <a:cubicBezTo>
                    <a:pt x="5741" y="4833"/>
                    <a:pt x="6122" y="3987"/>
                    <a:pt x="6122" y="3987"/>
                  </a:cubicBezTo>
                  <a:lnTo>
                    <a:pt x="6122" y="3987"/>
                  </a:lnTo>
                  <a:cubicBezTo>
                    <a:pt x="6122" y="3987"/>
                    <a:pt x="4136" y="5087"/>
                    <a:pt x="2855" y="5087"/>
                  </a:cubicBezTo>
                  <a:cubicBezTo>
                    <a:pt x="2432" y="5087"/>
                    <a:pt x="2086" y="4967"/>
                    <a:pt x="1913" y="4648"/>
                  </a:cubicBezTo>
                  <a:cubicBezTo>
                    <a:pt x="1340" y="3588"/>
                    <a:pt x="2609" y="3494"/>
                    <a:pt x="3073" y="3494"/>
                  </a:cubicBezTo>
                  <a:cubicBezTo>
                    <a:pt x="3173" y="3494"/>
                    <a:pt x="3236" y="3499"/>
                    <a:pt x="3236" y="3499"/>
                  </a:cubicBezTo>
                  <a:cubicBezTo>
                    <a:pt x="1761" y="1839"/>
                    <a:pt x="1943" y="671"/>
                    <a:pt x="231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0"/>
            <p:cNvSpPr/>
            <p:nvPr/>
          </p:nvSpPr>
          <p:spPr>
            <a:xfrm>
              <a:off x="5263900" y="3287350"/>
              <a:ext cx="25" cy="50"/>
            </a:xfrm>
            <a:custGeom>
              <a:avLst/>
              <a:gdLst/>
              <a:ahLst/>
              <a:cxnLst/>
              <a:rect l="l" t="t" r="r" b="b"/>
              <a:pathLst>
                <a:path w="1" h="2" extrusionOk="0">
                  <a:moveTo>
                    <a:pt x="0" y="1"/>
                  </a:moveTo>
                  <a:lnTo>
                    <a:pt x="0" y="2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0"/>
            <p:cNvSpPr/>
            <p:nvPr/>
          </p:nvSpPr>
          <p:spPr>
            <a:xfrm>
              <a:off x="5263525" y="3288675"/>
              <a:ext cx="50" cy="75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2" y="0"/>
                  </a:moveTo>
                  <a:cubicBezTo>
                    <a:pt x="1" y="0"/>
                    <a:pt x="1" y="1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0"/>
            <p:cNvSpPr/>
            <p:nvPr/>
          </p:nvSpPr>
          <p:spPr>
            <a:xfrm>
              <a:off x="4945725" y="3036575"/>
              <a:ext cx="86025" cy="48150"/>
            </a:xfrm>
            <a:custGeom>
              <a:avLst/>
              <a:gdLst/>
              <a:ahLst/>
              <a:cxnLst/>
              <a:rect l="l" t="t" r="r" b="b"/>
              <a:pathLst>
                <a:path w="3441" h="1926" extrusionOk="0">
                  <a:moveTo>
                    <a:pt x="2198" y="1"/>
                  </a:moveTo>
                  <a:cubicBezTo>
                    <a:pt x="1858" y="1"/>
                    <a:pt x="1514" y="68"/>
                    <a:pt x="1260" y="151"/>
                  </a:cubicBezTo>
                  <a:cubicBezTo>
                    <a:pt x="623" y="360"/>
                    <a:pt x="1" y="1069"/>
                    <a:pt x="312" y="1757"/>
                  </a:cubicBezTo>
                  <a:cubicBezTo>
                    <a:pt x="363" y="1867"/>
                    <a:pt x="488" y="1925"/>
                    <a:pt x="611" y="1925"/>
                  </a:cubicBezTo>
                  <a:cubicBezTo>
                    <a:pt x="703" y="1925"/>
                    <a:pt x="794" y="1893"/>
                    <a:pt x="851" y="1825"/>
                  </a:cubicBezTo>
                  <a:cubicBezTo>
                    <a:pt x="979" y="1676"/>
                    <a:pt x="1057" y="1506"/>
                    <a:pt x="1234" y="1410"/>
                  </a:cubicBezTo>
                  <a:cubicBezTo>
                    <a:pt x="1456" y="1289"/>
                    <a:pt x="1713" y="1263"/>
                    <a:pt x="1961" y="1263"/>
                  </a:cubicBezTo>
                  <a:cubicBezTo>
                    <a:pt x="2397" y="1263"/>
                    <a:pt x="2855" y="1235"/>
                    <a:pt x="3249" y="1021"/>
                  </a:cubicBezTo>
                  <a:cubicBezTo>
                    <a:pt x="3418" y="931"/>
                    <a:pt x="3441" y="725"/>
                    <a:pt x="3368" y="567"/>
                  </a:cubicBezTo>
                  <a:cubicBezTo>
                    <a:pt x="3169" y="139"/>
                    <a:pt x="2687" y="1"/>
                    <a:pt x="219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0"/>
            <p:cNvSpPr/>
            <p:nvPr/>
          </p:nvSpPr>
          <p:spPr>
            <a:xfrm>
              <a:off x="5040175" y="3062100"/>
              <a:ext cx="17175" cy="12850"/>
            </a:xfrm>
            <a:custGeom>
              <a:avLst/>
              <a:gdLst/>
              <a:ahLst/>
              <a:cxnLst/>
              <a:rect l="l" t="t" r="r" b="b"/>
              <a:pathLst>
                <a:path w="687" h="514" extrusionOk="0">
                  <a:moveTo>
                    <a:pt x="275" y="0"/>
                  </a:moveTo>
                  <a:cubicBezTo>
                    <a:pt x="219" y="0"/>
                    <a:pt x="162" y="16"/>
                    <a:pt x="101" y="56"/>
                  </a:cubicBezTo>
                  <a:cubicBezTo>
                    <a:pt x="42" y="92"/>
                    <a:pt x="0" y="169"/>
                    <a:pt x="26" y="242"/>
                  </a:cubicBezTo>
                  <a:cubicBezTo>
                    <a:pt x="54" y="324"/>
                    <a:pt x="85" y="389"/>
                    <a:pt x="163" y="433"/>
                  </a:cubicBezTo>
                  <a:cubicBezTo>
                    <a:pt x="235" y="477"/>
                    <a:pt x="318" y="487"/>
                    <a:pt x="399" y="506"/>
                  </a:cubicBezTo>
                  <a:cubicBezTo>
                    <a:pt x="420" y="511"/>
                    <a:pt x="440" y="513"/>
                    <a:pt x="459" y="513"/>
                  </a:cubicBezTo>
                  <a:cubicBezTo>
                    <a:pt x="540" y="513"/>
                    <a:pt x="603" y="471"/>
                    <a:pt x="654" y="404"/>
                  </a:cubicBezTo>
                  <a:cubicBezTo>
                    <a:pt x="680" y="371"/>
                    <a:pt x="685" y="330"/>
                    <a:pt x="685" y="290"/>
                  </a:cubicBezTo>
                  <a:cubicBezTo>
                    <a:pt x="687" y="218"/>
                    <a:pt x="642" y="127"/>
                    <a:pt x="573" y="96"/>
                  </a:cubicBezTo>
                  <a:cubicBezTo>
                    <a:pt x="469" y="49"/>
                    <a:pt x="374" y="0"/>
                    <a:pt x="27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0"/>
            <p:cNvSpPr/>
            <p:nvPr/>
          </p:nvSpPr>
          <p:spPr>
            <a:xfrm>
              <a:off x="5130550" y="3076750"/>
              <a:ext cx="28150" cy="42450"/>
            </a:xfrm>
            <a:custGeom>
              <a:avLst/>
              <a:gdLst/>
              <a:ahLst/>
              <a:cxnLst/>
              <a:rect l="l" t="t" r="r" b="b"/>
              <a:pathLst>
                <a:path w="1126" h="1698" extrusionOk="0">
                  <a:moveTo>
                    <a:pt x="747" y="0"/>
                  </a:moveTo>
                  <a:cubicBezTo>
                    <a:pt x="720" y="0"/>
                    <a:pt x="693" y="3"/>
                    <a:pt x="667" y="9"/>
                  </a:cubicBezTo>
                  <a:cubicBezTo>
                    <a:pt x="0" y="170"/>
                    <a:pt x="48" y="1237"/>
                    <a:pt x="473" y="1613"/>
                  </a:cubicBezTo>
                  <a:cubicBezTo>
                    <a:pt x="537" y="1670"/>
                    <a:pt x="623" y="1698"/>
                    <a:pt x="707" y="1698"/>
                  </a:cubicBezTo>
                  <a:cubicBezTo>
                    <a:pt x="878" y="1698"/>
                    <a:pt x="1045" y="1586"/>
                    <a:pt x="1030" y="1384"/>
                  </a:cubicBezTo>
                  <a:cubicBezTo>
                    <a:pt x="1016" y="1213"/>
                    <a:pt x="991" y="1013"/>
                    <a:pt x="1012" y="843"/>
                  </a:cubicBezTo>
                  <a:cubicBezTo>
                    <a:pt x="1023" y="763"/>
                    <a:pt x="1058" y="697"/>
                    <a:pt x="1081" y="623"/>
                  </a:cubicBezTo>
                  <a:cubicBezTo>
                    <a:pt x="1126" y="492"/>
                    <a:pt x="1115" y="384"/>
                    <a:pt x="1088" y="249"/>
                  </a:cubicBezTo>
                  <a:cubicBezTo>
                    <a:pt x="1058" y="92"/>
                    <a:pt x="898" y="0"/>
                    <a:pt x="74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0"/>
            <p:cNvSpPr/>
            <p:nvPr/>
          </p:nvSpPr>
          <p:spPr>
            <a:xfrm>
              <a:off x="5161250" y="3078700"/>
              <a:ext cx="11950" cy="7800"/>
            </a:xfrm>
            <a:custGeom>
              <a:avLst/>
              <a:gdLst/>
              <a:ahLst/>
              <a:cxnLst/>
              <a:rect l="l" t="t" r="r" b="b"/>
              <a:pathLst>
                <a:path w="478" h="312" extrusionOk="0">
                  <a:moveTo>
                    <a:pt x="194" y="0"/>
                  </a:moveTo>
                  <a:cubicBezTo>
                    <a:pt x="1" y="0"/>
                    <a:pt x="1" y="311"/>
                    <a:pt x="196" y="311"/>
                  </a:cubicBezTo>
                  <a:cubicBezTo>
                    <a:pt x="210" y="311"/>
                    <a:pt x="224" y="310"/>
                    <a:pt x="240" y="306"/>
                  </a:cubicBezTo>
                  <a:cubicBezTo>
                    <a:pt x="301" y="293"/>
                    <a:pt x="358" y="286"/>
                    <a:pt x="409" y="248"/>
                  </a:cubicBezTo>
                  <a:cubicBezTo>
                    <a:pt x="478" y="197"/>
                    <a:pt x="478" y="116"/>
                    <a:pt x="409" y="64"/>
                  </a:cubicBezTo>
                  <a:cubicBezTo>
                    <a:pt x="358" y="24"/>
                    <a:pt x="298" y="18"/>
                    <a:pt x="240" y="6"/>
                  </a:cubicBezTo>
                  <a:cubicBezTo>
                    <a:pt x="224" y="2"/>
                    <a:pt x="208" y="0"/>
                    <a:pt x="19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0"/>
            <p:cNvSpPr/>
            <p:nvPr/>
          </p:nvSpPr>
          <p:spPr>
            <a:xfrm>
              <a:off x="5291000" y="3153475"/>
              <a:ext cx="42400" cy="17975"/>
            </a:xfrm>
            <a:custGeom>
              <a:avLst/>
              <a:gdLst/>
              <a:ahLst/>
              <a:cxnLst/>
              <a:rect l="l" t="t" r="r" b="b"/>
              <a:pathLst>
                <a:path w="1696" h="719" extrusionOk="0">
                  <a:moveTo>
                    <a:pt x="775" y="0"/>
                  </a:moveTo>
                  <a:cubicBezTo>
                    <a:pt x="568" y="0"/>
                    <a:pt x="380" y="50"/>
                    <a:pt x="179" y="158"/>
                  </a:cubicBezTo>
                  <a:cubicBezTo>
                    <a:pt x="0" y="255"/>
                    <a:pt x="68" y="566"/>
                    <a:pt x="273" y="566"/>
                  </a:cubicBezTo>
                  <a:cubicBezTo>
                    <a:pt x="278" y="566"/>
                    <a:pt x="283" y="566"/>
                    <a:pt x="288" y="565"/>
                  </a:cubicBezTo>
                  <a:cubicBezTo>
                    <a:pt x="371" y="559"/>
                    <a:pt x="458" y="554"/>
                    <a:pt x="546" y="554"/>
                  </a:cubicBezTo>
                  <a:cubicBezTo>
                    <a:pt x="680" y="554"/>
                    <a:pt x="816" y="564"/>
                    <a:pt x="939" y="592"/>
                  </a:cubicBezTo>
                  <a:cubicBezTo>
                    <a:pt x="1103" y="628"/>
                    <a:pt x="1252" y="719"/>
                    <a:pt x="1416" y="719"/>
                  </a:cubicBezTo>
                  <a:cubicBezTo>
                    <a:pt x="1454" y="719"/>
                    <a:pt x="1493" y="714"/>
                    <a:pt x="1532" y="703"/>
                  </a:cubicBezTo>
                  <a:cubicBezTo>
                    <a:pt x="1644" y="669"/>
                    <a:pt x="1695" y="561"/>
                    <a:pt x="1675" y="450"/>
                  </a:cubicBezTo>
                  <a:cubicBezTo>
                    <a:pt x="1620" y="158"/>
                    <a:pt x="1269" y="62"/>
                    <a:pt x="1015" y="20"/>
                  </a:cubicBezTo>
                  <a:cubicBezTo>
                    <a:pt x="932" y="7"/>
                    <a:pt x="852" y="0"/>
                    <a:pt x="77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0"/>
            <p:cNvSpPr/>
            <p:nvPr/>
          </p:nvSpPr>
          <p:spPr>
            <a:xfrm>
              <a:off x="5310450" y="3222175"/>
              <a:ext cx="37475" cy="33500"/>
            </a:xfrm>
            <a:custGeom>
              <a:avLst/>
              <a:gdLst/>
              <a:ahLst/>
              <a:cxnLst/>
              <a:rect l="l" t="t" r="r" b="b"/>
              <a:pathLst>
                <a:path w="1499" h="1340" extrusionOk="0">
                  <a:moveTo>
                    <a:pt x="202" y="0"/>
                  </a:moveTo>
                  <a:cubicBezTo>
                    <a:pt x="140" y="0"/>
                    <a:pt x="80" y="16"/>
                    <a:pt x="23" y="61"/>
                  </a:cubicBezTo>
                  <a:cubicBezTo>
                    <a:pt x="0" y="79"/>
                    <a:pt x="1" y="119"/>
                    <a:pt x="14" y="144"/>
                  </a:cubicBezTo>
                  <a:cubicBezTo>
                    <a:pt x="80" y="274"/>
                    <a:pt x="239" y="294"/>
                    <a:pt x="316" y="410"/>
                  </a:cubicBezTo>
                  <a:cubicBezTo>
                    <a:pt x="359" y="477"/>
                    <a:pt x="364" y="565"/>
                    <a:pt x="403" y="637"/>
                  </a:cubicBezTo>
                  <a:cubicBezTo>
                    <a:pt x="438" y="701"/>
                    <a:pt x="488" y="758"/>
                    <a:pt x="526" y="823"/>
                  </a:cubicBezTo>
                  <a:cubicBezTo>
                    <a:pt x="617" y="982"/>
                    <a:pt x="646" y="1156"/>
                    <a:pt x="808" y="1267"/>
                  </a:cubicBezTo>
                  <a:cubicBezTo>
                    <a:pt x="878" y="1316"/>
                    <a:pt x="955" y="1339"/>
                    <a:pt x="1030" y="1339"/>
                  </a:cubicBezTo>
                  <a:cubicBezTo>
                    <a:pt x="1161" y="1339"/>
                    <a:pt x="1283" y="1266"/>
                    <a:pt x="1345" y="1125"/>
                  </a:cubicBezTo>
                  <a:cubicBezTo>
                    <a:pt x="1499" y="781"/>
                    <a:pt x="1163" y="275"/>
                    <a:pt x="845" y="133"/>
                  </a:cubicBezTo>
                  <a:cubicBezTo>
                    <a:pt x="703" y="70"/>
                    <a:pt x="534" y="70"/>
                    <a:pt x="386" y="31"/>
                  </a:cubicBezTo>
                  <a:cubicBezTo>
                    <a:pt x="323" y="14"/>
                    <a:pt x="261" y="0"/>
                    <a:pt x="20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0"/>
            <p:cNvSpPr/>
            <p:nvPr/>
          </p:nvSpPr>
          <p:spPr>
            <a:xfrm>
              <a:off x="5323800" y="3266100"/>
              <a:ext cx="13025" cy="7575"/>
            </a:xfrm>
            <a:custGeom>
              <a:avLst/>
              <a:gdLst/>
              <a:ahLst/>
              <a:cxnLst/>
              <a:rect l="l" t="t" r="r" b="b"/>
              <a:pathLst>
                <a:path w="521" h="303" extrusionOk="0">
                  <a:moveTo>
                    <a:pt x="357" y="0"/>
                  </a:moveTo>
                  <a:cubicBezTo>
                    <a:pt x="285" y="0"/>
                    <a:pt x="225" y="33"/>
                    <a:pt x="159" y="63"/>
                  </a:cubicBezTo>
                  <a:cubicBezTo>
                    <a:pt x="127" y="78"/>
                    <a:pt x="88" y="88"/>
                    <a:pt x="62" y="114"/>
                  </a:cubicBezTo>
                  <a:cubicBezTo>
                    <a:pt x="41" y="137"/>
                    <a:pt x="37" y="168"/>
                    <a:pt x="20" y="195"/>
                  </a:cubicBezTo>
                  <a:cubicBezTo>
                    <a:pt x="0" y="223"/>
                    <a:pt x="18" y="257"/>
                    <a:pt x="47" y="266"/>
                  </a:cubicBezTo>
                  <a:cubicBezTo>
                    <a:pt x="85" y="280"/>
                    <a:pt x="99" y="300"/>
                    <a:pt x="139" y="303"/>
                  </a:cubicBezTo>
                  <a:cubicBezTo>
                    <a:pt x="140" y="303"/>
                    <a:pt x="142" y="303"/>
                    <a:pt x="143" y="303"/>
                  </a:cubicBezTo>
                  <a:cubicBezTo>
                    <a:pt x="176" y="303"/>
                    <a:pt x="216" y="285"/>
                    <a:pt x="248" y="277"/>
                  </a:cubicBezTo>
                  <a:cubicBezTo>
                    <a:pt x="325" y="257"/>
                    <a:pt x="389" y="239"/>
                    <a:pt x="449" y="184"/>
                  </a:cubicBezTo>
                  <a:cubicBezTo>
                    <a:pt x="521" y="117"/>
                    <a:pt x="460" y="6"/>
                    <a:pt x="373" y="1"/>
                  </a:cubicBezTo>
                  <a:cubicBezTo>
                    <a:pt x="367" y="0"/>
                    <a:pt x="362" y="0"/>
                    <a:pt x="35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0"/>
            <p:cNvSpPr/>
            <p:nvPr/>
          </p:nvSpPr>
          <p:spPr>
            <a:xfrm>
              <a:off x="5279400" y="3314300"/>
              <a:ext cx="14200" cy="23325"/>
            </a:xfrm>
            <a:custGeom>
              <a:avLst/>
              <a:gdLst/>
              <a:ahLst/>
              <a:cxnLst/>
              <a:rect l="l" t="t" r="r" b="b"/>
              <a:pathLst>
                <a:path w="568" h="933" extrusionOk="0">
                  <a:moveTo>
                    <a:pt x="201" y="1"/>
                  </a:moveTo>
                  <a:cubicBezTo>
                    <a:pt x="177" y="1"/>
                    <a:pt x="152" y="12"/>
                    <a:pt x="141" y="34"/>
                  </a:cubicBezTo>
                  <a:cubicBezTo>
                    <a:pt x="105" y="102"/>
                    <a:pt x="50" y="173"/>
                    <a:pt x="28" y="246"/>
                  </a:cubicBezTo>
                  <a:cubicBezTo>
                    <a:pt x="1" y="338"/>
                    <a:pt x="29" y="448"/>
                    <a:pt x="56" y="535"/>
                  </a:cubicBezTo>
                  <a:cubicBezTo>
                    <a:pt x="114" y="718"/>
                    <a:pt x="198" y="877"/>
                    <a:pt x="394" y="928"/>
                  </a:cubicBezTo>
                  <a:cubicBezTo>
                    <a:pt x="405" y="932"/>
                    <a:pt x="417" y="933"/>
                    <a:pt x="428" y="933"/>
                  </a:cubicBezTo>
                  <a:cubicBezTo>
                    <a:pt x="509" y="933"/>
                    <a:pt x="568" y="855"/>
                    <a:pt x="550" y="772"/>
                  </a:cubicBezTo>
                  <a:cubicBezTo>
                    <a:pt x="522" y="637"/>
                    <a:pt x="441" y="544"/>
                    <a:pt x="396" y="416"/>
                  </a:cubicBezTo>
                  <a:cubicBezTo>
                    <a:pt x="379" y="361"/>
                    <a:pt x="373" y="300"/>
                    <a:pt x="350" y="245"/>
                  </a:cubicBezTo>
                  <a:cubicBezTo>
                    <a:pt x="321" y="172"/>
                    <a:pt x="279" y="129"/>
                    <a:pt x="267" y="49"/>
                  </a:cubicBezTo>
                  <a:cubicBezTo>
                    <a:pt x="262" y="17"/>
                    <a:pt x="231" y="1"/>
                    <a:pt x="20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0"/>
            <p:cNvSpPr/>
            <p:nvPr/>
          </p:nvSpPr>
          <p:spPr>
            <a:xfrm>
              <a:off x="4863525" y="3297000"/>
              <a:ext cx="11925" cy="35550"/>
            </a:xfrm>
            <a:custGeom>
              <a:avLst/>
              <a:gdLst/>
              <a:ahLst/>
              <a:cxnLst/>
              <a:rect l="l" t="t" r="r" b="b"/>
              <a:pathLst>
                <a:path w="477" h="1422" extrusionOk="0">
                  <a:moveTo>
                    <a:pt x="308" y="0"/>
                  </a:moveTo>
                  <a:cubicBezTo>
                    <a:pt x="262" y="0"/>
                    <a:pt x="213" y="31"/>
                    <a:pt x="217" y="87"/>
                  </a:cubicBezTo>
                  <a:cubicBezTo>
                    <a:pt x="246" y="512"/>
                    <a:pt x="124" y="908"/>
                    <a:pt x="18" y="1314"/>
                  </a:cubicBezTo>
                  <a:cubicBezTo>
                    <a:pt x="0" y="1380"/>
                    <a:pt x="49" y="1421"/>
                    <a:pt x="101" y="1421"/>
                  </a:cubicBezTo>
                  <a:cubicBezTo>
                    <a:pt x="129" y="1421"/>
                    <a:pt x="158" y="1409"/>
                    <a:pt x="178" y="1382"/>
                  </a:cubicBezTo>
                  <a:cubicBezTo>
                    <a:pt x="464" y="993"/>
                    <a:pt x="476" y="525"/>
                    <a:pt x="389" y="62"/>
                  </a:cubicBezTo>
                  <a:cubicBezTo>
                    <a:pt x="381" y="20"/>
                    <a:pt x="345" y="0"/>
                    <a:pt x="30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60"/>
            <p:cNvSpPr/>
            <p:nvPr/>
          </p:nvSpPr>
          <p:spPr>
            <a:xfrm>
              <a:off x="4828225" y="3205625"/>
              <a:ext cx="66550" cy="47275"/>
            </a:xfrm>
            <a:custGeom>
              <a:avLst/>
              <a:gdLst/>
              <a:ahLst/>
              <a:cxnLst/>
              <a:rect l="l" t="t" r="r" b="b"/>
              <a:pathLst>
                <a:path w="2662" h="1891" extrusionOk="0">
                  <a:moveTo>
                    <a:pt x="330" y="1"/>
                  </a:moveTo>
                  <a:cubicBezTo>
                    <a:pt x="305" y="1"/>
                    <a:pt x="281" y="11"/>
                    <a:pt x="271" y="33"/>
                  </a:cubicBezTo>
                  <a:cubicBezTo>
                    <a:pt x="1" y="605"/>
                    <a:pt x="105" y="1072"/>
                    <a:pt x="601" y="1487"/>
                  </a:cubicBezTo>
                  <a:cubicBezTo>
                    <a:pt x="942" y="1771"/>
                    <a:pt x="1312" y="1890"/>
                    <a:pt x="1698" y="1890"/>
                  </a:cubicBezTo>
                  <a:cubicBezTo>
                    <a:pt x="1948" y="1890"/>
                    <a:pt x="2205" y="1841"/>
                    <a:pt x="2466" y="1753"/>
                  </a:cubicBezTo>
                  <a:cubicBezTo>
                    <a:pt x="2661" y="1687"/>
                    <a:pt x="2641" y="1448"/>
                    <a:pt x="2466" y="1375"/>
                  </a:cubicBezTo>
                  <a:cubicBezTo>
                    <a:pt x="2054" y="1206"/>
                    <a:pt x="1620" y="1110"/>
                    <a:pt x="1208" y="944"/>
                  </a:cubicBezTo>
                  <a:cubicBezTo>
                    <a:pt x="891" y="816"/>
                    <a:pt x="446" y="402"/>
                    <a:pt x="396" y="48"/>
                  </a:cubicBezTo>
                  <a:cubicBezTo>
                    <a:pt x="391" y="17"/>
                    <a:pt x="360" y="1"/>
                    <a:pt x="33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60"/>
            <p:cNvSpPr/>
            <p:nvPr/>
          </p:nvSpPr>
          <p:spPr>
            <a:xfrm>
              <a:off x="4905425" y="3233975"/>
              <a:ext cx="15575" cy="12425"/>
            </a:xfrm>
            <a:custGeom>
              <a:avLst/>
              <a:gdLst/>
              <a:ahLst/>
              <a:cxnLst/>
              <a:rect l="l" t="t" r="r" b="b"/>
              <a:pathLst>
                <a:path w="623" h="497" extrusionOk="0">
                  <a:moveTo>
                    <a:pt x="367" y="0"/>
                  </a:moveTo>
                  <a:cubicBezTo>
                    <a:pt x="208" y="0"/>
                    <a:pt x="33" y="123"/>
                    <a:pt x="9" y="275"/>
                  </a:cubicBezTo>
                  <a:cubicBezTo>
                    <a:pt x="1" y="322"/>
                    <a:pt x="5" y="383"/>
                    <a:pt x="47" y="417"/>
                  </a:cubicBezTo>
                  <a:cubicBezTo>
                    <a:pt x="114" y="472"/>
                    <a:pt x="173" y="497"/>
                    <a:pt x="243" y="497"/>
                  </a:cubicBezTo>
                  <a:cubicBezTo>
                    <a:pt x="273" y="497"/>
                    <a:pt x="306" y="492"/>
                    <a:pt x="342" y="483"/>
                  </a:cubicBezTo>
                  <a:cubicBezTo>
                    <a:pt x="464" y="452"/>
                    <a:pt x="569" y="393"/>
                    <a:pt x="601" y="263"/>
                  </a:cubicBezTo>
                  <a:cubicBezTo>
                    <a:pt x="623" y="174"/>
                    <a:pt x="586" y="92"/>
                    <a:pt x="512" y="42"/>
                  </a:cubicBezTo>
                  <a:cubicBezTo>
                    <a:pt x="469" y="13"/>
                    <a:pt x="419" y="0"/>
                    <a:pt x="36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0"/>
            <p:cNvSpPr/>
            <p:nvPr/>
          </p:nvSpPr>
          <p:spPr>
            <a:xfrm>
              <a:off x="4846100" y="3112300"/>
              <a:ext cx="18875" cy="37100"/>
            </a:xfrm>
            <a:custGeom>
              <a:avLst/>
              <a:gdLst/>
              <a:ahLst/>
              <a:cxnLst/>
              <a:rect l="l" t="t" r="r" b="b"/>
              <a:pathLst>
                <a:path w="755" h="1484" extrusionOk="0">
                  <a:moveTo>
                    <a:pt x="643" y="1"/>
                  </a:moveTo>
                  <a:cubicBezTo>
                    <a:pt x="641" y="1"/>
                    <a:pt x="640" y="1"/>
                    <a:pt x="638" y="1"/>
                  </a:cubicBezTo>
                  <a:cubicBezTo>
                    <a:pt x="1" y="32"/>
                    <a:pt x="8" y="986"/>
                    <a:pt x="183" y="1400"/>
                  </a:cubicBezTo>
                  <a:cubicBezTo>
                    <a:pt x="209" y="1459"/>
                    <a:pt x="259" y="1484"/>
                    <a:pt x="312" y="1484"/>
                  </a:cubicBezTo>
                  <a:cubicBezTo>
                    <a:pt x="414" y="1484"/>
                    <a:pt x="527" y="1390"/>
                    <a:pt x="489" y="1272"/>
                  </a:cubicBezTo>
                  <a:cubicBezTo>
                    <a:pt x="423" y="1067"/>
                    <a:pt x="422" y="854"/>
                    <a:pt x="500" y="651"/>
                  </a:cubicBezTo>
                  <a:cubicBezTo>
                    <a:pt x="570" y="476"/>
                    <a:pt x="702" y="326"/>
                    <a:pt x="742" y="137"/>
                  </a:cubicBezTo>
                  <a:cubicBezTo>
                    <a:pt x="755" y="76"/>
                    <a:pt x="715" y="1"/>
                    <a:pt x="64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0"/>
            <p:cNvSpPr/>
            <p:nvPr/>
          </p:nvSpPr>
          <p:spPr>
            <a:xfrm>
              <a:off x="5024650" y="3132300"/>
              <a:ext cx="53475" cy="43250"/>
            </a:xfrm>
            <a:custGeom>
              <a:avLst/>
              <a:gdLst/>
              <a:ahLst/>
              <a:cxnLst/>
              <a:rect l="l" t="t" r="r" b="b"/>
              <a:pathLst>
                <a:path w="2139" h="1730" extrusionOk="0">
                  <a:moveTo>
                    <a:pt x="476" y="1"/>
                  </a:moveTo>
                  <a:cubicBezTo>
                    <a:pt x="440" y="1"/>
                    <a:pt x="405" y="13"/>
                    <a:pt x="380" y="40"/>
                  </a:cubicBezTo>
                  <a:cubicBezTo>
                    <a:pt x="1" y="438"/>
                    <a:pt x="88" y="989"/>
                    <a:pt x="481" y="1354"/>
                  </a:cubicBezTo>
                  <a:cubicBezTo>
                    <a:pt x="702" y="1561"/>
                    <a:pt x="1081" y="1730"/>
                    <a:pt x="1427" y="1730"/>
                  </a:cubicBezTo>
                  <a:cubicBezTo>
                    <a:pt x="1693" y="1730"/>
                    <a:pt x="1940" y="1629"/>
                    <a:pt x="2081" y="1368"/>
                  </a:cubicBezTo>
                  <a:cubicBezTo>
                    <a:pt x="2139" y="1260"/>
                    <a:pt x="2121" y="1137"/>
                    <a:pt x="2039" y="1048"/>
                  </a:cubicBezTo>
                  <a:cubicBezTo>
                    <a:pt x="1803" y="789"/>
                    <a:pt x="1417" y="793"/>
                    <a:pt x="1112" y="678"/>
                  </a:cubicBezTo>
                  <a:cubicBezTo>
                    <a:pt x="904" y="600"/>
                    <a:pt x="652" y="317"/>
                    <a:pt x="608" y="100"/>
                  </a:cubicBezTo>
                  <a:cubicBezTo>
                    <a:pt x="595" y="36"/>
                    <a:pt x="535" y="1"/>
                    <a:pt x="476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60"/>
            <p:cNvSpPr/>
            <p:nvPr/>
          </p:nvSpPr>
          <p:spPr>
            <a:xfrm>
              <a:off x="5112500" y="3141600"/>
              <a:ext cx="33900" cy="29425"/>
            </a:xfrm>
            <a:custGeom>
              <a:avLst/>
              <a:gdLst/>
              <a:ahLst/>
              <a:cxnLst/>
              <a:rect l="l" t="t" r="r" b="b"/>
              <a:pathLst>
                <a:path w="1356" h="1177" extrusionOk="0">
                  <a:moveTo>
                    <a:pt x="203" y="0"/>
                  </a:moveTo>
                  <a:cubicBezTo>
                    <a:pt x="103" y="0"/>
                    <a:pt x="23" y="101"/>
                    <a:pt x="14" y="200"/>
                  </a:cubicBezTo>
                  <a:cubicBezTo>
                    <a:pt x="1" y="368"/>
                    <a:pt x="6" y="490"/>
                    <a:pt x="113" y="633"/>
                  </a:cubicBezTo>
                  <a:cubicBezTo>
                    <a:pt x="195" y="745"/>
                    <a:pt x="285" y="849"/>
                    <a:pt x="391" y="940"/>
                  </a:cubicBezTo>
                  <a:cubicBezTo>
                    <a:pt x="544" y="1073"/>
                    <a:pt x="747" y="1177"/>
                    <a:pt x="945" y="1177"/>
                  </a:cubicBezTo>
                  <a:cubicBezTo>
                    <a:pt x="1059" y="1177"/>
                    <a:pt x="1172" y="1142"/>
                    <a:pt x="1271" y="1056"/>
                  </a:cubicBezTo>
                  <a:cubicBezTo>
                    <a:pt x="1338" y="1000"/>
                    <a:pt x="1355" y="899"/>
                    <a:pt x="1335" y="819"/>
                  </a:cubicBezTo>
                  <a:cubicBezTo>
                    <a:pt x="1276" y="580"/>
                    <a:pt x="1027" y="444"/>
                    <a:pt x="825" y="329"/>
                  </a:cubicBezTo>
                  <a:cubicBezTo>
                    <a:pt x="737" y="281"/>
                    <a:pt x="667" y="225"/>
                    <a:pt x="592" y="159"/>
                  </a:cubicBezTo>
                  <a:cubicBezTo>
                    <a:pt x="481" y="65"/>
                    <a:pt x="387" y="57"/>
                    <a:pt x="258" y="11"/>
                  </a:cubicBezTo>
                  <a:cubicBezTo>
                    <a:pt x="239" y="4"/>
                    <a:pt x="221" y="0"/>
                    <a:pt x="20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60"/>
            <p:cNvSpPr/>
            <p:nvPr/>
          </p:nvSpPr>
          <p:spPr>
            <a:xfrm>
              <a:off x="5021150" y="3206200"/>
              <a:ext cx="74100" cy="23575"/>
            </a:xfrm>
            <a:custGeom>
              <a:avLst/>
              <a:gdLst/>
              <a:ahLst/>
              <a:cxnLst/>
              <a:rect l="l" t="t" r="r" b="b"/>
              <a:pathLst>
                <a:path w="2964" h="943" extrusionOk="0">
                  <a:moveTo>
                    <a:pt x="2690" y="1"/>
                  </a:moveTo>
                  <a:cubicBezTo>
                    <a:pt x="2672" y="1"/>
                    <a:pt x="2653" y="3"/>
                    <a:pt x="2634" y="8"/>
                  </a:cubicBezTo>
                  <a:cubicBezTo>
                    <a:pt x="1788" y="210"/>
                    <a:pt x="935" y="412"/>
                    <a:pt x="88" y="624"/>
                  </a:cubicBezTo>
                  <a:cubicBezTo>
                    <a:pt x="0" y="648"/>
                    <a:pt x="10" y="770"/>
                    <a:pt x="88" y="794"/>
                  </a:cubicBezTo>
                  <a:cubicBezTo>
                    <a:pt x="395" y="894"/>
                    <a:pt x="710" y="942"/>
                    <a:pt x="1022" y="942"/>
                  </a:cubicBezTo>
                  <a:cubicBezTo>
                    <a:pt x="1651" y="942"/>
                    <a:pt x="2268" y="746"/>
                    <a:pt x="2791" y="383"/>
                  </a:cubicBezTo>
                  <a:cubicBezTo>
                    <a:pt x="2963" y="264"/>
                    <a:pt x="2884" y="1"/>
                    <a:pt x="269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60"/>
            <p:cNvSpPr/>
            <p:nvPr/>
          </p:nvSpPr>
          <p:spPr>
            <a:xfrm>
              <a:off x="5102000" y="3195075"/>
              <a:ext cx="16950" cy="13075"/>
            </a:xfrm>
            <a:custGeom>
              <a:avLst/>
              <a:gdLst/>
              <a:ahLst/>
              <a:cxnLst/>
              <a:rect l="l" t="t" r="r" b="b"/>
              <a:pathLst>
                <a:path w="678" h="523" extrusionOk="0">
                  <a:moveTo>
                    <a:pt x="451" y="0"/>
                  </a:moveTo>
                  <a:cubicBezTo>
                    <a:pt x="432" y="0"/>
                    <a:pt x="413" y="4"/>
                    <a:pt x="395" y="11"/>
                  </a:cubicBezTo>
                  <a:cubicBezTo>
                    <a:pt x="274" y="63"/>
                    <a:pt x="106" y="136"/>
                    <a:pt x="51" y="262"/>
                  </a:cubicBezTo>
                  <a:cubicBezTo>
                    <a:pt x="0" y="385"/>
                    <a:pt x="71" y="523"/>
                    <a:pt x="200" y="523"/>
                  </a:cubicBezTo>
                  <a:cubicBezTo>
                    <a:pt x="215" y="523"/>
                    <a:pt x="230" y="521"/>
                    <a:pt x="247" y="517"/>
                  </a:cubicBezTo>
                  <a:cubicBezTo>
                    <a:pt x="338" y="496"/>
                    <a:pt x="413" y="431"/>
                    <a:pt x="506" y="408"/>
                  </a:cubicBezTo>
                  <a:cubicBezTo>
                    <a:pt x="612" y="380"/>
                    <a:pt x="677" y="261"/>
                    <a:pt x="649" y="156"/>
                  </a:cubicBezTo>
                  <a:cubicBezTo>
                    <a:pt x="626" y="76"/>
                    <a:pt x="539" y="0"/>
                    <a:pt x="45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0"/>
            <p:cNvSpPr/>
            <p:nvPr/>
          </p:nvSpPr>
          <p:spPr>
            <a:xfrm>
              <a:off x="5141950" y="3211975"/>
              <a:ext cx="54800" cy="25250"/>
            </a:xfrm>
            <a:custGeom>
              <a:avLst/>
              <a:gdLst/>
              <a:ahLst/>
              <a:cxnLst/>
              <a:rect l="l" t="t" r="r" b="b"/>
              <a:pathLst>
                <a:path w="2192" h="1010" extrusionOk="0">
                  <a:moveTo>
                    <a:pt x="1914" y="0"/>
                  </a:moveTo>
                  <a:cubicBezTo>
                    <a:pt x="1911" y="0"/>
                    <a:pt x="1907" y="0"/>
                    <a:pt x="1904" y="0"/>
                  </a:cubicBezTo>
                  <a:cubicBezTo>
                    <a:pt x="1590" y="17"/>
                    <a:pt x="1290" y="96"/>
                    <a:pt x="978" y="115"/>
                  </a:cubicBezTo>
                  <a:cubicBezTo>
                    <a:pt x="957" y="116"/>
                    <a:pt x="935" y="117"/>
                    <a:pt x="914" y="117"/>
                  </a:cubicBezTo>
                  <a:cubicBezTo>
                    <a:pt x="787" y="117"/>
                    <a:pt x="661" y="99"/>
                    <a:pt x="535" y="91"/>
                  </a:cubicBezTo>
                  <a:cubicBezTo>
                    <a:pt x="516" y="90"/>
                    <a:pt x="498" y="89"/>
                    <a:pt x="482" y="89"/>
                  </a:cubicBezTo>
                  <a:cubicBezTo>
                    <a:pt x="330" y="89"/>
                    <a:pt x="249" y="127"/>
                    <a:pt x="98" y="184"/>
                  </a:cubicBezTo>
                  <a:cubicBezTo>
                    <a:pt x="48" y="203"/>
                    <a:pt x="0" y="249"/>
                    <a:pt x="4" y="307"/>
                  </a:cubicBezTo>
                  <a:cubicBezTo>
                    <a:pt x="38" y="826"/>
                    <a:pt x="514" y="991"/>
                    <a:pt x="978" y="1008"/>
                  </a:cubicBezTo>
                  <a:cubicBezTo>
                    <a:pt x="999" y="1009"/>
                    <a:pt x="1019" y="1009"/>
                    <a:pt x="1040" y="1009"/>
                  </a:cubicBezTo>
                  <a:cubicBezTo>
                    <a:pt x="1523" y="1009"/>
                    <a:pt x="1972" y="779"/>
                    <a:pt x="2140" y="311"/>
                  </a:cubicBezTo>
                  <a:cubicBezTo>
                    <a:pt x="2191" y="168"/>
                    <a:pt x="2060" y="0"/>
                    <a:pt x="191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0"/>
            <p:cNvSpPr/>
            <p:nvPr/>
          </p:nvSpPr>
          <p:spPr>
            <a:xfrm>
              <a:off x="5248800" y="3229125"/>
              <a:ext cx="49050" cy="40325"/>
            </a:xfrm>
            <a:custGeom>
              <a:avLst/>
              <a:gdLst/>
              <a:ahLst/>
              <a:cxnLst/>
              <a:rect l="l" t="t" r="r" b="b"/>
              <a:pathLst>
                <a:path w="1962" h="1613" extrusionOk="0">
                  <a:moveTo>
                    <a:pt x="373" y="1"/>
                  </a:moveTo>
                  <a:cubicBezTo>
                    <a:pt x="247" y="1"/>
                    <a:pt x="134" y="39"/>
                    <a:pt x="53" y="139"/>
                  </a:cubicBezTo>
                  <a:cubicBezTo>
                    <a:pt x="24" y="171"/>
                    <a:pt x="0" y="220"/>
                    <a:pt x="19" y="261"/>
                  </a:cubicBezTo>
                  <a:cubicBezTo>
                    <a:pt x="144" y="561"/>
                    <a:pt x="560" y="608"/>
                    <a:pt x="808" y="777"/>
                  </a:cubicBezTo>
                  <a:cubicBezTo>
                    <a:pt x="1126" y="994"/>
                    <a:pt x="1333" y="1330"/>
                    <a:pt x="1636" y="1567"/>
                  </a:cubicBezTo>
                  <a:cubicBezTo>
                    <a:pt x="1676" y="1598"/>
                    <a:pt x="1721" y="1613"/>
                    <a:pt x="1764" y="1613"/>
                  </a:cubicBezTo>
                  <a:cubicBezTo>
                    <a:pt x="1852" y="1613"/>
                    <a:pt x="1930" y="1552"/>
                    <a:pt x="1936" y="1442"/>
                  </a:cubicBezTo>
                  <a:cubicBezTo>
                    <a:pt x="1962" y="945"/>
                    <a:pt x="1611" y="595"/>
                    <a:pt x="1225" y="338"/>
                  </a:cubicBezTo>
                  <a:cubicBezTo>
                    <a:pt x="1037" y="212"/>
                    <a:pt x="669" y="1"/>
                    <a:pt x="37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0"/>
            <p:cNvSpPr/>
            <p:nvPr/>
          </p:nvSpPr>
          <p:spPr>
            <a:xfrm>
              <a:off x="5135550" y="3399850"/>
              <a:ext cx="117925" cy="54775"/>
            </a:xfrm>
            <a:custGeom>
              <a:avLst/>
              <a:gdLst/>
              <a:ahLst/>
              <a:cxnLst/>
              <a:rect l="l" t="t" r="r" b="b"/>
              <a:pathLst>
                <a:path w="4717" h="2191" extrusionOk="0">
                  <a:moveTo>
                    <a:pt x="1819" y="0"/>
                  </a:moveTo>
                  <a:cubicBezTo>
                    <a:pt x="1682" y="0"/>
                    <a:pt x="1420" y="65"/>
                    <a:pt x="1182" y="205"/>
                  </a:cubicBezTo>
                  <a:cubicBezTo>
                    <a:pt x="845" y="391"/>
                    <a:pt x="583" y="677"/>
                    <a:pt x="583" y="677"/>
                  </a:cubicBezTo>
                  <a:cubicBezTo>
                    <a:pt x="583" y="677"/>
                    <a:pt x="528" y="755"/>
                    <a:pt x="455" y="876"/>
                  </a:cubicBezTo>
                  <a:cubicBezTo>
                    <a:pt x="382" y="998"/>
                    <a:pt x="298" y="1162"/>
                    <a:pt x="227" y="1331"/>
                  </a:cubicBezTo>
                  <a:cubicBezTo>
                    <a:pt x="85" y="1671"/>
                    <a:pt x="0" y="2019"/>
                    <a:pt x="62" y="2049"/>
                  </a:cubicBezTo>
                  <a:cubicBezTo>
                    <a:pt x="65" y="2050"/>
                    <a:pt x="68" y="2050"/>
                    <a:pt x="71" y="2050"/>
                  </a:cubicBezTo>
                  <a:cubicBezTo>
                    <a:pt x="84" y="2050"/>
                    <a:pt x="102" y="2040"/>
                    <a:pt x="122" y="2024"/>
                  </a:cubicBezTo>
                  <a:lnTo>
                    <a:pt x="122" y="2024"/>
                  </a:lnTo>
                  <a:cubicBezTo>
                    <a:pt x="76" y="2117"/>
                    <a:pt x="57" y="2178"/>
                    <a:pt x="70" y="2188"/>
                  </a:cubicBezTo>
                  <a:cubicBezTo>
                    <a:pt x="73" y="2190"/>
                    <a:pt x="76" y="2191"/>
                    <a:pt x="80" y="2191"/>
                  </a:cubicBezTo>
                  <a:cubicBezTo>
                    <a:pt x="169" y="2191"/>
                    <a:pt x="616" y="1648"/>
                    <a:pt x="1147" y="1253"/>
                  </a:cubicBezTo>
                  <a:cubicBezTo>
                    <a:pt x="1421" y="1044"/>
                    <a:pt x="1721" y="895"/>
                    <a:pt x="1956" y="821"/>
                  </a:cubicBezTo>
                  <a:cubicBezTo>
                    <a:pt x="2190" y="744"/>
                    <a:pt x="2349" y="731"/>
                    <a:pt x="2349" y="731"/>
                  </a:cubicBezTo>
                  <a:cubicBezTo>
                    <a:pt x="2349" y="731"/>
                    <a:pt x="2386" y="724"/>
                    <a:pt x="2457" y="710"/>
                  </a:cubicBezTo>
                  <a:cubicBezTo>
                    <a:pt x="2525" y="701"/>
                    <a:pt x="2623" y="687"/>
                    <a:pt x="2741" y="687"/>
                  </a:cubicBezTo>
                  <a:cubicBezTo>
                    <a:pt x="2749" y="687"/>
                    <a:pt x="2757" y="687"/>
                    <a:pt x="2765" y="687"/>
                  </a:cubicBezTo>
                  <a:cubicBezTo>
                    <a:pt x="2998" y="687"/>
                    <a:pt x="3298" y="763"/>
                    <a:pt x="3586" y="925"/>
                  </a:cubicBezTo>
                  <a:cubicBezTo>
                    <a:pt x="3881" y="1088"/>
                    <a:pt x="4179" y="1307"/>
                    <a:pt x="4374" y="1470"/>
                  </a:cubicBezTo>
                  <a:cubicBezTo>
                    <a:pt x="4565" y="1630"/>
                    <a:pt x="4643" y="1786"/>
                    <a:pt x="4678" y="1786"/>
                  </a:cubicBezTo>
                  <a:cubicBezTo>
                    <a:pt x="4679" y="1786"/>
                    <a:pt x="4680" y="1786"/>
                    <a:pt x="4681" y="1786"/>
                  </a:cubicBezTo>
                  <a:cubicBezTo>
                    <a:pt x="4716" y="1775"/>
                    <a:pt x="4697" y="1567"/>
                    <a:pt x="4522" y="1331"/>
                  </a:cubicBezTo>
                  <a:cubicBezTo>
                    <a:pt x="4345" y="1100"/>
                    <a:pt x="4090" y="848"/>
                    <a:pt x="3780" y="616"/>
                  </a:cubicBezTo>
                  <a:cubicBezTo>
                    <a:pt x="3475" y="387"/>
                    <a:pt x="3077" y="237"/>
                    <a:pt x="2768" y="215"/>
                  </a:cubicBezTo>
                  <a:cubicBezTo>
                    <a:pt x="2690" y="208"/>
                    <a:pt x="2618" y="206"/>
                    <a:pt x="2555" y="206"/>
                  </a:cubicBezTo>
                  <a:cubicBezTo>
                    <a:pt x="2496" y="206"/>
                    <a:pt x="2444" y="208"/>
                    <a:pt x="2401" y="211"/>
                  </a:cubicBezTo>
                  <a:cubicBezTo>
                    <a:pt x="2314" y="222"/>
                    <a:pt x="2262" y="227"/>
                    <a:pt x="2262" y="227"/>
                  </a:cubicBezTo>
                  <a:cubicBezTo>
                    <a:pt x="2262" y="227"/>
                    <a:pt x="2060" y="263"/>
                    <a:pt x="1789" y="380"/>
                  </a:cubicBezTo>
                  <a:cubicBezTo>
                    <a:pt x="1588" y="465"/>
                    <a:pt x="1356" y="605"/>
                    <a:pt x="1137" y="778"/>
                  </a:cubicBezTo>
                  <a:cubicBezTo>
                    <a:pt x="1207" y="690"/>
                    <a:pt x="1294" y="589"/>
                    <a:pt x="1394" y="495"/>
                  </a:cubicBezTo>
                  <a:cubicBezTo>
                    <a:pt x="1626" y="257"/>
                    <a:pt x="1932" y="97"/>
                    <a:pt x="1916" y="32"/>
                  </a:cubicBezTo>
                  <a:cubicBezTo>
                    <a:pt x="1911" y="11"/>
                    <a:pt x="1876" y="0"/>
                    <a:pt x="1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0"/>
            <p:cNvSpPr/>
            <p:nvPr/>
          </p:nvSpPr>
          <p:spPr>
            <a:xfrm>
              <a:off x="4897750" y="3399850"/>
              <a:ext cx="117950" cy="54775"/>
            </a:xfrm>
            <a:custGeom>
              <a:avLst/>
              <a:gdLst/>
              <a:ahLst/>
              <a:cxnLst/>
              <a:rect l="l" t="t" r="r" b="b"/>
              <a:pathLst>
                <a:path w="4718" h="2191" extrusionOk="0">
                  <a:moveTo>
                    <a:pt x="2898" y="0"/>
                  </a:moveTo>
                  <a:cubicBezTo>
                    <a:pt x="2842" y="0"/>
                    <a:pt x="2806" y="11"/>
                    <a:pt x="2802" y="32"/>
                  </a:cubicBezTo>
                  <a:cubicBezTo>
                    <a:pt x="2785" y="97"/>
                    <a:pt x="3092" y="257"/>
                    <a:pt x="3323" y="495"/>
                  </a:cubicBezTo>
                  <a:cubicBezTo>
                    <a:pt x="3423" y="589"/>
                    <a:pt x="3510" y="690"/>
                    <a:pt x="3579" y="778"/>
                  </a:cubicBezTo>
                  <a:cubicBezTo>
                    <a:pt x="3362" y="605"/>
                    <a:pt x="3129" y="465"/>
                    <a:pt x="2929" y="380"/>
                  </a:cubicBezTo>
                  <a:cubicBezTo>
                    <a:pt x="2656" y="263"/>
                    <a:pt x="2454" y="227"/>
                    <a:pt x="2454" y="227"/>
                  </a:cubicBezTo>
                  <a:cubicBezTo>
                    <a:pt x="2454" y="227"/>
                    <a:pt x="2404" y="222"/>
                    <a:pt x="2316" y="211"/>
                  </a:cubicBezTo>
                  <a:cubicBezTo>
                    <a:pt x="2274" y="208"/>
                    <a:pt x="2222" y="206"/>
                    <a:pt x="2163" y="206"/>
                  </a:cubicBezTo>
                  <a:cubicBezTo>
                    <a:pt x="2099" y="206"/>
                    <a:pt x="2027" y="208"/>
                    <a:pt x="1948" y="215"/>
                  </a:cubicBezTo>
                  <a:cubicBezTo>
                    <a:pt x="1641" y="237"/>
                    <a:pt x="1243" y="387"/>
                    <a:pt x="936" y="616"/>
                  </a:cubicBezTo>
                  <a:cubicBezTo>
                    <a:pt x="626" y="848"/>
                    <a:pt x="371" y="1100"/>
                    <a:pt x="194" y="1331"/>
                  </a:cubicBezTo>
                  <a:cubicBezTo>
                    <a:pt x="19" y="1567"/>
                    <a:pt x="0" y="1775"/>
                    <a:pt x="37" y="1786"/>
                  </a:cubicBezTo>
                  <a:cubicBezTo>
                    <a:pt x="38" y="1786"/>
                    <a:pt x="39" y="1786"/>
                    <a:pt x="40" y="1786"/>
                  </a:cubicBezTo>
                  <a:cubicBezTo>
                    <a:pt x="75" y="1786"/>
                    <a:pt x="151" y="1630"/>
                    <a:pt x="343" y="1470"/>
                  </a:cubicBezTo>
                  <a:cubicBezTo>
                    <a:pt x="537" y="1307"/>
                    <a:pt x="835" y="1088"/>
                    <a:pt x="1131" y="925"/>
                  </a:cubicBezTo>
                  <a:cubicBezTo>
                    <a:pt x="1419" y="763"/>
                    <a:pt x="1718" y="687"/>
                    <a:pt x="1951" y="687"/>
                  </a:cubicBezTo>
                  <a:cubicBezTo>
                    <a:pt x="1959" y="687"/>
                    <a:pt x="1967" y="687"/>
                    <a:pt x="1975" y="687"/>
                  </a:cubicBezTo>
                  <a:cubicBezTo>
                    <a:pt x="2094" y="687"/>
                    <a:pt x="2191" y="701"/>
                    <a:pt x="2261" y="710"/>
                  </a:cubicBezTo>
                  <a:cubicBezTo>
                    <a:pt x="2330" y="724"/>
                    <a:pt x="2369" y="731"/>
                    <a:pt x="2369" y="731"/>
                  </a:cubicBezTo>
                  <a:cubicBezTo>
                    <a:pt x="2369" y="731"/>
                    <a:pt x="2527" y="744"/>
                    <a:pt x="2762" y="821"/>
                  </a:cubicBezTo>
                  <a:cubicBezTo>
                    <a:pt x="2996" y="895"/>
                    <a:pt x="3296" y="1044"/>
                    <a:pt x="3571" y="1253"/>
                  </a:cubicBezTo>
                  <a:cubicBezTo>
                    <a:pt x="4101" y="1648"/>
                    <a:pt x="4547" y="2191"/>
                    <a:pt x="4637" y="2191"/>
                  </a:cubicBezTo>
                  <a:cubicBezTo>
                    <a:pt x="4641" y="2191"/>
                    <a:pt x="4644" y="2190"/>
                    <a:pt x="4646" y="2188"/>
                  </a:cubicBezTo>
                  <a:cubicBezTo>
                    <a:pt x="4660" y="2178"/>
                    <a:pt x="4642" y="2117"/>
                    <a:pt x="4596" y="2024"/>
                  </a:cubicBezTo>
                  <a:lnTo>
                    <a:pt x="4596" y="2024"/>
                  </a:lnTo>
                  <a:cubicBezTo>
                    <a:pt x="4615" y="2040"/>
                    <a:pt x="4633" y="2050"/>
                    <a:pt x="4646" y="2050"/>
                  </a:cubicBezTo>
                  <a:cubicBezTo>
                    <a:pt x="4649" y="2050"/>
                    <a:pt x="4652" y="2050"/>
                    <a:pt x="4654" y="2049"/>
                  </a:cubicBezTo>
                  <a:cubicBezTo>
                    <a:pt x="4718" y="2019"/>
                    <a:pt x="4631" y="1671"/>
                    <a:pt x="4490" y="1331"/>
                  </a:cubicBezTo>
                  <a:cubicBezTo>
                    <a:pt x="4418" y="1162"/>
                    <a:pt x="4335" y="998"/>
                    <a:pt x="4262" y="876"/>
                  </a:cubicBezTo>
                  <a:cubicBezTo>
                    <a:pt x="4189" y="755"/>
                    <a:pt x="4134" y="677"/>
                    <a:pt x="4134" y="677"/>
                  </a:cubicBezTo>
                  <a:cubicBezTo>
                    <a:pt x="4134" y="677"/>
                    <a:pt x="3873" y="391"/>
                    <a:pt x="3536" y="205"/>
                  </a:cubicBezTo>
                  <a:cubicBezTo>
                    <a:pt x="3298" y="65"/>
                    <a:pt x="3035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60"/>
            <p:cNvSpPr/>
            <p:nvPr/>
          </p:nvSpPr>
          <p:spPr>
            <a:xfrm>
              <a:off x="5142625" y="3444300"/>
              <a:ext cx="29225" cy="13325"/>
            </a:xfrm>
            <a:custGeom>
              <a:avLst/>
              <a:gdLst/>
              <a:ahLst/>
              <a:cxnLst/>
              <a:rect l="l" t="t" r="r" b="b"/>
              <a:pathLst>
                <a:path w="1169" h="533" extrusionOk="0">
                  <a:moveTo>
                    <a:pt x="909" y="0"/>
                  </a:moveTo>
                  <a:cubicBezTo>
                    <a:pt x="885" y="0"/>
                    <a:pt x="860" y="2"/>
                    <a:pt x="834" y="5"/>
                  </a:cubicBezTo>
                  <a:cubicBezTo>
                    <a:pt x="663" y="21"/>
                    <a:pt x="506" y="95"/>
                    <a:pt x="506" y="95"/>
                  </a:cubicBezTo>
                  <a:cubicBezTo>
                    <a:pt x="506" y="95"/>
                    <a:pt x="358" y="179"/>
                    <a:pt x="234" y="291"/>
                  </a:cubicBezTo>
                  <a:cubicBezTo>
                    <a:pt x="111" y="399"/>
                    <a:pt x="0" y="517"/>
                    <a:pt x="11" y="531"/>
                  </a:cubicBezTo>
                  <a:cubicBezTo>
                    <a:pt x="12" y="532"/>
                    <a:pt x="13" y="532"/>
                    <a:pt x="15" y="532"/>
                  </a:cubicBezTo>
                  <a:cubicBezTo>
                    <a:pt x="40" y="532"/>
                    <a:pt x="165" y="443"/>
                    <a:pt x="290" y="362"/>
                  </a:cubicBezTo>
                  <a:cubicBezTo>
                    <a:pt x="423" y="273"/>
                    <a:pt x="564" y="211"/>
                    <a:pt x="564" y="211"/>
                  </a:cubicBezTo>
                  <a:cubicBezTo>
                    <a:pt x="564" y="211"/>
                    <a:pt x="698" y="132"/>
                    <a:pt x="850" y="97"/>
                  </a:cubicBezTo>
                  <a:cubicBezTo>
                    <a:pt x="1000" y="55"/>
                    <a:pt x="1158" y="79"/>
                    <a:pt x="1163" y="63"/>
                  </a:cubicBezTo>
                  <a:cubicBezTo>
                    <a:pt x="1169" y="47"/>
                    <a:pt x="1051" y="0"/>
                    <a:pt x="90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60"/>
            <p:cNvSpPr/>
            <p:nvPr/>
          </p:nvSpPr>
          <p:spPr>
            <a:xfrm>
              <a:off x="4990425" y="3444675"/>
              <a:ext cx="23625" cy="16900"/>
            </a:xfrm>
            <a:custGeom>
              <a:avLst/>
              <a:gdLst/>
              <a:ahLst/>
              <a:cxnLst/>
              <a:rect l="l" t="t" r="r" b="b"/>
              <a:pathLst>
                <a:path w="945" h="676" extrusionOk="0">
                  <a:moveTo>
                    <a:pt x="28" y="0"/>
                  </a:moveTo>
                  <a:cubicBezTo>
                    <a:pt x="14" y="0"/>
                    <a:pt x="6" y="2"/>
                    <a:pt x="6" y="6"/>
                  </a:cubicBezTo>
                  <a:cubicBezTo>
                    <a:pt x="0" y="24"/>
                    <a:pt x="137" y="76"/>
                    <a:pt x="258" y="149"/>
                  </a:cubicBezTo>
                  <a:cubicBezTo>
                    <a:pt x="382" y="219"/>
                    <a:pt x="490" y="310"/>
                    <a:pt x="490" y="310"/>
                  </a:cubicBezTo>
                  <a:cubicBezTo>
                    <a:pt x="490" y="310"/>
                    <a:pt x="607" y="385"/>
                    <a:pt x="714" y="480"/>
                  </a:cubicBezTo>
                  <a:cubicBezTo>
                    <a:pt x="818" y="569"/>
                    <a:pt x="908" y="676"/>
                    <a:pt x="928" y="676"/>
                  </a:cubicBezTo>
                  <a:cubicBezTo>
                    <a:pt x="928" y="676"/>
                    <a:pt x="929" y="676"/>
                    <a:pt x="930" y="675"/>
                  </a:cubicBezTo>
                  <a:cubicBezTo>
                    <a:pt x="945" y="664"/>
                    <a:pt x="877" y="532"/>
                    <a:pt x="781" y="417"/>
                  </a:cubicBezTo>
                  <a:cubicBezTo>
                    <a:pt x="687" y="299"/>
                    <a:pt x="567" y="204"/>
                    <a:pt x="567" y="204"/>
                  </a:cubicBezTo>
                  <a:cubicBezTo>
                    <a:pt x="567" y="204"/>
                    <a:pt x="440" y="121"/>
                    <a:pt x="298" y="67"/>
                  </a:cubicBezTo>
                  <a:cubicBezTo>
                    <a:pt x="189" y="23"/>
                    <a:pt x="75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0"/>
            <p:cNvSpPr/>
            <p:nvPr/>
          </p:nvSpPr>
          <p:spPr>
            <a:xfrm>
              <a:off x="4989550" y="3456225"/>
              <a:ext cx="14750" cy="4350"/>
            </a:xfrm>
            <a:custGeom>
              <a:avLst/>
              <a:gdLst/>
              <a:ahLst/>
              <a:cxnLst/>
              <a:rect l="l" t="t" r="r" b="b"/>
              <a:pathLst>
                <a:path w="590" h="174" extrusionOk="0">
                  <a:moveTo>
                    <a:pt x="305" y="0"/>
                  </a:moveTo>
                  <a:cubicBezTo>
                    <a:pt x="305" y="0"/>
                    <a:pt x="221" y="0"/>
                    <a:pt x="143" y="26"/>
                  </a:cubicBezTo>
                  <a:cubicBezTo>
                    <a:pt x="64" y="51"/>
                    <a:pt x="0" y="100"/>
                    <a:pt x="8" y="115"/>
                  </a:cubicBezTo>
                  <a:cubicBezTo>
                    <a:pt x="11" y="121"/>
                    <a:pt x="24" y="123"/>
                    <a:pt x="42" y="123"/>
                  </a:cubicBezTo>
                  <a:cubicBezTo>
                    <a:pt x="69" y="123"/>
                    <a:pt x="109" y="119"/>
                    <a:pt x="149" y="119"/>
                  </a:cubicBezTo>
                  <a:cubicBezTo>
                    <a:pt x="152" y="119"/>
                    <a:pt x="155" y="119"/>
                    <a:pt x="158" y="119"/>
                  </a:cubicBezTo>
                  <a:cubicBezTo>
                    <a:pt x="228" y="120"/>
                    <a:pt x="293" y="134"/>
                    <a:pt x="293" y="134"/>
                  </a:cubicBezTo>
                  <a:cubicBezTo>
                    <a:pt x="293" y="134"/>
                    <a:pt x="295" y="134"/>
                    <a:pt x="299" y="134"/>
                  </a:cubicBezTo>
                  <a:cubicBezTo>
                    <a:pt x="318" y="134"/>
                    <a:pt x="373" y="134"/>
                    <a:pt x="431" y="144"/>
                  </a:cubicBezTo>
                  <a:cubicBezTo>
                    <a:pt x="485" y="153"/>
                    <a:pt x="540" y="173"/>
                    <a:pt x="565" y="173"/>
                  </a:cubicBezTo>
                  <a:cubicBezTo>
                    <a:pt x="571" y="173"/>
                    <a:pt x="576" y="172"/>
                    <a:pt x="578" y="169"/>
                  </a:cubicBezTo>
                  <a:cubicBezTo>
                    <a:pt x="590" y="155"/>
                    <a:pt x="534" y="94"/>
                    <a:pt x="460" y="54"/>
                  </a:cubicBezTo>
                  <a:cubicBezTo>
                    <a:pt x="387" y="16"/>
                    <a:pt x="305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60"/>
            <p:cNvSpPr/>
            <p:nvPr/>
          </p:nvSpPr>
          <p:spPr>
            <a:xfrm>
              <a:off x="5144200" y="3453700"/>
              <a:ext cx="17225" cy="7250"/>
            </a:xfrm>
            <a:custGeom>
              <a:avLst/>
              <a:gdLst/>
              <a:ahLst/>
              <a:cxnLst/>
              <a:rect l="l" t="t" r="r" b="b"/>
              <a:pathLst>
                <a:path w="689" h="290" extrusionOk="0">
                  <a:moveTo>
                    <a:pt x="655" y="0"/>
                  </a:moveTo>
                  <a:cubicBezTo>
                    <a:pt x="578" y="0"/>
                    <a:pt x="319" y="85"/>
                    <a:pt x="319" y="85"/>
                  </a:cubicBezTo>
                  <a:cubicBezTo>
                    <a:pt x="319" y="85"/>
                    <a:pt x="1" y="249"/>
                    <a:pt x="14" y="283"/>
                  </a:cubicBezTo>
                  <a:cubicBezTo>
                    <a:pt x="16" y="288"/>
                    <a:pt x="24" y="290"/>
                    <a:pt x="35" y="290"/>
                  </a:cubicBezTo>
                  <a:cubicBezTo>
                    <a:pt x="112" y="290"/>
                    <a:pt x="370" y="206"/>
                    <a:pt x="370" y="206"/>
                  </a:cubicBezTo>
                  <a:cubicBezTo>
                    <a:pt x="370" y="206"/>
                    <a:pt x="689" y="40"/>
                    <a:pt x="675" y="7"/>
                  </a:cubicBezTo>
                  <a:cubicBezTo>
                    <a:pt x="674" y="2"/>
                    <a:pt x="666" y="0"/>
                    <a:pt x="6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60"/>
            <p:cNvSpPr/>
            <p:nvPr/>
          </p:nvSpPr>
          <p:spPr>
            <a:xfrm>
              <a:off x="4994275" y="3520000"/>
              <a:ext cx="171700" cy="60750"/>
            </a:xfrm>
            <a:custGeom>
              <a:avLst/>
              <a:gdLst/>
              <a:ahLst/>
              <a:cxnLst/>
              <a:rect l="l" t="t" r="r" b="b"/>
              <a:pathLst>
                <a:path w="6868" h="2430" extrusionOk="0">
                  <a:moveTo>
                    <a:pt x="6859" y="0"/>
                  </a:moveTo>
                  <a:cubicBezTo>
                    <a:pt x="6859" y="0"/>
                    <a:pt x="6859" y="1"/>
                    <a:pt x="6858" y="1"/>
                  </a:cubicBezTo>
                  <a:cubicBezTo>
                    <a:pt x="6845" y="37"/>
                    <a:pt x="4978" y="244"/>
                    <a:pt x="2985" y="244"/>
                  </a:cubicBezTo>
                  <a:cubicBezTo>
                    <a:pt x="1942" y="244"/>
                    <a:pt x="864" y="187"/>
                    <a:pt x="0" y="19"/>
                  </a:cubicBezTo>
                  <a:lnTo>
                    <a:pt x="0" y="19"/>
                  </a:lnTo>
                  <a:cubicBezTo>
                    <a:pt x="0" y="19"/>
                    <a:pt x="1057" y="2430"/>
                    <a:pt x="3429" y="2430"/>
                  </a:cubicBezTo>
                  <a:cubicBezTo>
                    <a:pt x="3572" y="2430"/>
                    <a:pt x="3719" y="2421"/>
                    <a:pt x="3872" y="2403"/>
                  </a:cubicBezTo>
                  <a:cubicBezTo>
                    <a:pt x="6416" y="2092"/>
                    <a:pt x="6868" y="0"/>
                    <a:pt x="6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60"/>
            <p:cNvSpPr/>
            <p:nvPr/>
          </p:nvSpPr>
          <p:spPr>
            <a:xfrm>
              <a:off x="5044950" y="3570200"/>
              <a:ext cx="94600" cy="26500"/>
            </a:xfrm>
            <a:custGeom>
              <a:avLst/>
              <a:gdLst/>
              <a:ahLst/>
              <a:cxnLst/>
              <a:rect l="l" t="t" r="r" b="b"/>
              <a:pathLst>
                <a:path w="3784" h="1060" extrusionOk="0">
                  <a:moveTo>
                    <a:pt x="3761" y="1"/>
                  </a:moveTo>
                  <a:cubicBezTo>
                    <a:pt x="3749" y="1"/>
                    <a:pt x="3671" y="90"/>
                    <a:pt x="3539" y="214"/>
                  </a:cubicBezTo>
                  <a:cubicBezTo>
                    <a:pt x="3404" y="335"/>
                    <a:pt x="3206" y="482"/>
                    <a:pt x="2985" y="598"/>
                  </a:cubicBezTo>
                  <a:cubicBezTo>
                    <a:pt x="2762" y="714"/>
                    <a:pt x="2522" y="801"/>
                    <a:pt x="2336" y="844"/>
                  </a:cubicBezTo>
                  <a:cubicBezTo>
                    <a:pt x="2150" y="890"/>
                    <a:pt x="2021" y="904"/>
                    <a:pt x="2021" y="904"/>
                  </a:cubicBezTo>
                  <a:cubicBezTo>
                    <a:pt x="2021" y="904"/>
                    <a:pt x="1895" y="927"/>
                    <a:pt x="1700" y="938"/>
                  </a:cubicBezTo>
                  <a:cubicBezTo>
                    <a:pt x="1648" y="942"/>
                    <a:pt x="1590" y="944"/>
                    <a:pt x="1528" y="944"/>
                  </a:cubicBezTo>
                  <a:cubicBezTo>
                    <a:pt x="1365" y="944"/>
                    <a:pt x="1177" y="930"/>
                    <a:pt x="991" y="898"/>
                  </a:cubicBezTo>
                  <a:cubicBezTo>
                    <a:pt x="736" y="853"/>
                    <a:pt x="489" y="775"/>
                    <a:pt x="314" y="699"/>
                  </a:cubicBezTo>
                  <a:cubicBezTo>
                    <a:pt x="146" y="630"/>
                    <a:pt x="38" y="571"/>
                    <a:pt x="20" y="571"/>
                  </a:cubicBezTo>
                  <a:cubicBezTo>
                    <a:pt x="19" y="571"/>
                    <a:pt x="19" y="571"/>
                    <a:pt x="18" y="571"/>
                  </a:cubicBezTo>
                  <a:cubicBezTo>
                    <a:pt x="1" y="583"/>
                    <a:pt x="430" y="880"/>
                    <a:pt x="965" y="988"/>
                  </a:cubicBezTo>
                  <a:cubicBezTo>
                    <a:pt x="1196" y="1038"/>
                    <a:pt x="1436" y="1060"/>
                    <a:pt x="1629" y="1060"/>
                  </a:cubicBezTo>
                  <a:cubicBezTo>
                    <a:pt x="1656" y="1060"/>
                    <a:pt x="1682" y="1059"/>
                    <a:pt x="1707" y="1058"/>
                  </a:cubicBezTo>
                  <a:cubicBezTo>
                    <a:pt x="1914" y="1053"/>
                    <a:pt x="2048" y="1031"/>
                    <a:pt x="2048" y="1031"/>
                  </a:cubicBezTo>
                  <a:cubicBezTo>
                    <a:pt x="2048" y="1031"/>
                    <a:pt x="2185" y="1011"/>
                    <a:pt x="2379" y="956"/>
                  </a:cubicBezTo>
                  <a:cubicBezTo>
                    <a:pt x="2575" y="902"/>
                    <a:pt x="2823" y="802"/>
                    <a:pt x="3045" y="671"/>
                  </a:cubicBezTo>
                  <a:cubicBezTo>
                    <a:pt x="3503" y="411"/>
                    <a:pt x="3783" y="7"/>
                    <a:pt x="3762" y="1"/>
                  </a:cubicBezTo>
                  <a:cubicBezTo>
                    <a:pt x="3761" y="1"/>
                    <a:pt x="3761" y="1"/>
                    <a:pt x="37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60"/>
            <p:cNvSpPr/>
            <p:nvPr/>
          </p:nvSpPr>
          <p:spPr>
            <a:xfrm>
              <a:off x="4997500" y="3520700"/>
              <a:ext cx="165075" cy="60075"/>
            </a:xfrm>
            <a:custGeom>
              <a:avLst/>
              <a:gdLst/>
              <a:ahLst/>
              <a:cxnLst/>
              <a:rect l="l" t="t" r="r" b="b"/>
              <a:pathLst>
                <a:path w="6603" h="2403" extrusionOk="0">
                  <a:moveTo>
                    <a:pt x="6603" y="0"/>
                  </a:moveTo>
                  <a:cubicBezTo>
                    <a:pt x="6151" y="66"/>
                    <a:pt x="4547" y="215"/>
                    <a:pt x="2853" y="215"/>
                  </a:cubicBezTo>
                  <a:cubicBezTo>
                    <a:pt x="1862" y="215"/>
                    <a:pt x="840" y="164"/>
                    <a:pt x="1" y="15"/>
                  </a:cubicBezTo>
                  <a:lnTo>
                    <a:pt x="1" y="15"/>
                  </a:lnTo>
                  <a:cubicBezTo>
                    <a:pt x="57" y="75"/>
                    <a:pt x="618" y="648"/>
                    <a:pt x="1039" y="870"/>
                  </a:cubicBezTo>
                  <a:lnTo>
                    <a:pt x="788" y="1293"/>
                  </a:lnTo>
                  <a:cubicBezTo>
                    <a:pt x="1350" y="1862"/>
                    <a:pt x="2179" y="2403"/>
                    <a:pt x="3303" y="2403"/>
                  </a:cubicBezTo>
                  <a:cubicBezTo>
                    <a:pt x="3445" y="2403"/>
                    <a:pt x="3591" y="2394"/>
                    <a:pt x="3743" y="2376"/>
                  </a:cubicBezTo>
                  <a:cubicBezTo>
                    <a:pt x="4942" y="2230"/>
                    <a:pt x="5675" y="1688"/>
                    <a:pt x="6117" y="1155"/>
                  </a:cubicBezTo>
                  <a:cubicBezTo>
                    <a:pt x="5974" y="1043"/>
                    <a:pt x="5788" y="912"/>
                    <a:pt x="5685" y="897"/>
                  </a:cubicBezTo>
                  <a:cubicBezTo>
                    <a:pt x="5536" y="874"/>
                    <a:pt x="6234" y="499"/>
                    <a:pt x="6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0"/>
            <p:cNvSpPr/>
            <p:nvPr/>
          </p:nvSpPr>
          <p:spPr>
            <a:xfrm>
              <a:off x="5022975" y="3541775"/>
              <a:ext cx="116025" cy="15400"/>
            </a:xfrm>
            <a:custGeom>
              <a:avLst/>
              <a:gdLst/>
              <a:ahLst/>
              <a:cxnLst/>
              <a:rect l="l" t="t" r="r" b="b"/>
              <a:pathLst>
                <a:path w="4641" h="616" extrusionOk="0">
                  <a:moveTo>
                    <a:pt x="4636" y="1"/>
                  </a:moveTo>
                  <a:cubicBezTo>
                    <a:pt x="4614" y="1"/>
                    <a:pt x="4486" y="68"/>
                    <a:pt x="4291" y="149"/>
                  </a:cubicBezTo>
                  <a:cubicBezTo>
                    <a:pt x="4088" y="239"/>
                    <a:pt x="3803" y="328"/>
                    <a:pt x="3513" y="393"/>
                  </a:cubicBezTo>
                  <a:cubicBezTo>
                    <a:pt x="3222" y="450"/>
                    <a:pt x="2926" y="477"/>
                    <a:pt x="2704" y="483"/>
                  </a:cubicBezTo>
                  <a:cubicBezTo>
                    <a:pt x="2643" y="484"/>
                    <a:pt x="2588" y="485"/>
                    <a:pt x="2539" y="485"/>
                  </a:cubicBezTo>
                  <a:cubicBezTo>
                    <a:pt x="2411" y="485"/>
                    <a:pt x="2333" y="482"/>
                    <a:pt x="2333" y="482"/>
                  </a:cubicBezTo>
                  <a:cubicBezTo>
                    <a:pt x="2333" y="482"/>
                    <a:pt x="2295" y="482"/>
                    <a:pt x="2231" y="479"/>
                  </a:cubicBezTo>
                  <a:cubicBezTo>
                    <a:pt x="2167" y="475"/>
                    <a:pt x="2075" y="475"/>
                    <a:pt x="1963" y="463"/>
                  </a:cubicBezTo>
                  <a:cubicBezTo>
                    <a:pt x="1740" y="448"/>
                    <a:pt x="1445" y="405"/>
                    <a:pt x="1154" y="346"/>
                  </a:cubicBezTo>
                  <a:cubicBezTo>
                    <a:pt x="862" y="281"/>
                    <a:pt x="573" y="200"/>
                    <a:pt x="362" y="130"/>
                  </a:cubicBezTo>
                  <a:cubicBezTo>
                    <a:pt x="166" y="64"/>
                    <a:pt x="30" y="16"/>
                    <a:pt x="7" y="16"/>
                  </a:cubicBezTo>
                  <a:cubicBezTo>
                    <a:pt x="5" y="16"/>
                    <a:pt x="4" y="16"/>
                    <a:pt x="4" y="17"/>
                  </a:cubicBezTo>
                  <a:cubicBezTo>
                    <a:pt x="0" y="25"/>
                    <a:pt x="135" y="92"/>
                    <a:pt x="344" y="179"/>
                  </a:cubicBezTo>
                  <a:cubicBezTo>
                    <a:pt x="553" y="265"/>
                    <a:pt x="841" y="359"/>
                    <a:pt x="1133" y="436"/>
                  </a:cubicBezTo>
                  <a:cubicBezTo>
                    <a:pt x="1429" y="508"/>
                    <a:pt x="1727" y="563"/>
                    <a:pt x="1953" y="585"/>
                  </a:cubicBezTo>
                  <a:cubicBezTo>
                    <a:pt x="2065" y="602"/>
                    <a:pt x="2163" y="603"/>
                    <a:pt x="2227" y="609"/>
                  </a:cubicBezTo>
                  <a:cubicBezTo>
                    <a:pt x="2295" y="614"/>
                    <a:pt x="2333" y="616"/>
                    <a:pt x="2333" y="616"/>
                  </a:cubicBezTo>
                  <a:cubicBezTo>
                    <a:pt x="2333" y="616"/>
                    <a:pt x="2340" y="616"/>
                    <a:pt x="2354" y="616"/>
                  </a:cubicBezTo>
                  <a:cubicBezTo>
                    <a:pt x="2403" y="616"/>
                    <a:pt x="2534" y="615"/>
                    <a:pt x="2712" y="607"/>
                  </a:cubicBezTo>
                  <a:cubicBezTo>
                    <a:pt x="2938" y="595"/>
                    <a:pt x="3242" y="556"/>
                    <a:pt x="3536" y="486"/>
                  </a:cubicBezTo>
                  <a:cubicBezTo>
                    <a:pt x="3830" y="408"/>
                    <a:pt x="4116" y="304"/>
                    <a:pt x="4317" y="197"/>
                  </a:cubicBezTo>
                  <a:cubicBezTo>
                    <a:pt x="4419" y="152"/>
                    <a:pt x="4498" y="95"/>
                    <a:pt x="4554" y="62"/>
                  </a:cubicBezTo>
                  <a:cubicBezTo>
                    <a:pt x="4611" y="27"/>
                    <a:pt x="4641" y="4"/>
                    <a:pt x="4639" y="2"/>
                  </a:cubicBezTo>
                  <a:cubicBezTo>
                    <a:pt x="4639" y="1"/>
                    <a:pt x="4638" y="1"/>
                    <a:pt x="46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0"/>
            <p:cNvSpPr/>
            <p:nvPr/>
          </p:nvSpPr>
          <p:spPr>
            <a:xfrm>
              <a:off x="5043125" y="3520700"/>
              <a:ext cx="119450" cy="39050"/>
            </a:xfrm>
            <a:custGeom>
              <a:avLst/>
              <a:gdLst/>
              <a:ahLst/>
              <a:cxnLst/>
              <a:rect l="l" t="t" r="r" b="b"/>
              <a:pathLst>
                <a:path w="4778" h="1562" extrusionOk="0">
                  <a:moveTo>
                    <a:pt x="4778" y="0"/>
                  </a:moveTo>
                  <a:cubicBezTo>
                    <a:pt x="4326" y="65"/>
                    <a:pt x="2729" y="214"/>
                    <a:pt x="1040" y="214"/>
                  </a:cubicBezTo>
                  <a:cubicBezTo>
                    <a:pt x="694" y="214"/>
                    <a:pt x="345" y="208"/>
                    <a:pt x="1" y="193"/>
                  </a:cubicBezTo>
                  <a:lnTo>
                    <a:pt x="1" y="193"/>
                  </a:lnTo>
                  <a:cubicBezTo>
                    <a:pt x="353" y="433"/>
                    <a:pt x="1174" y="565"/>
                    <a:pt x="1753" y="565"/>
                  </a:cubicBezTo>
                  <a:cubicBezTo>
                    <a:pt x="1873" y="565"/>
                    <a:pt x="1983" y="560"/>
                    <a:pt x="2076" y="548"/>
                  </a:cubicBezTo>
                  <a:cubicBezTo>
                    <a:pt x="2650" y="476"/>
                    <a:pt x="3399" y="252"/>
                    <a:pt x="3801" y="252"/>
                  </a:cubicBezTo>
                  <a:cubicBezTo>
                    <a:pt x="3888" y="252"/>
                    <a:pt x="3958" y="262"/>
                    <a:pt x="4007" y="286"/>
                  </a:cubicBezTo>
                  <a:cubicBezTo>
                    <a:pt x="4285" y="427"/>
                    <a:pt x="3485" y="1069"/>
                    <a:pt x="3434" y="1088"/>
                  </a:cubicBezTo>
                  <a:cubicBezTo>
                    <a:pt x="3398" y="1100"/>
                    <a:pt x="3843" y="1217"/>
                    <a:pt x="3889" y="1561"/>
                  </a:cubicBezTo>
                  <a:cubicBezTo>
                    <a:pt x="4044" y="1430"/>
                    <a:pt x="4179" y="1291"/>
                    <a:pt x="4292" y="1155"/>
                  </a:cubicBezTo>
                  <a:cubicBezTo>
                    <a:pt x="4149" y="1043"/>
                    <a:pt x="3963" y="912"/>
                    <a:pt x="3860" y="897"/>
                  </a:cubicBezTo>
                  <a:cubicBezTo>
                    <a:pt x="3708" y="874"/>
                    <a:pt x="4409" y="497"/>
                    <a:pt x="477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0"/>
            <p:cNvSpPr/>
            <p:nvPr/>
          </p:nvSpPr>
          <p:spPr>
            <a:xfrm>
              <a:off x="4997500" y="3521075"/>
              <a:ext cx="47500" cy="39850"/>
            </a:xfrm>
            <a:custGeom>
              <a:avLst/>
              <a:gdLst/>
              <a:ahLst/>
              <a:cxnLst/>
              <a:rect l="l" t="t" r="r" b="b"/>
              <a:pathLst>
                <a:path w="1900" h="1594" extrusionOk="0">
                  <a:moveTo>
                    <a:pt x="1899" y="1176"/>
                  </a:moveTo>
                  <a:lnTo>
                    <a:pt x="1899" y="1176"/>
                  </a:lnTo>
                  <a:cubicBezTo>
                    <a:pt x="1900" y="1176"/>
                    <a:pt x="1900" y="1176"/>
                    <a:pt x="1900" y="1176"/>
                  </a:cubicBezTo>
                  <a:cubicBezTo>
                    <a:pt x="1900" y="1176"/>
                    <a:pt x="1900" y="1176"/>
                    <a:pt x="1899" y="1176"/>
                  </a:cubicBezTo>
                  <a:close/>
                  <a:moveTo>
                    <a:pt x="1" y="0"/>
                  </a:moveTo>
                  <a:cubicBezTo>
                    <a:pt x="57" y="60"/>
                    <a:pt x="618" y="633"/>
                    <a:pt x="1039" y="855"/>
                  </a:cubicBezTo>
                  <a:lnTo>
                    <a:pt x="788" y="1278"/>
                  </a:lnTo>
                  <a:cubicBezTo>
                    <a:pt x="895" y="1386"/>
                    <a:pt x="1011" y="1492"/>
                    <a:pt x="1135" y="1593"/>
                  </a:cubicBezTo>
                  <a:cubicBezTo>
                    <a:pt x="1079" y="1220"/>
                    <a:pt x="1507" y="1169"/>
                    <a:pt x="1746" y="1169"/>
                  </a:cubicBezTo>
                  <a:cubicBezTo>
                    <a:pt x="1831" y="1169"/>
                    <a:pt x="1892" y="1176"/>
                    <a:pt x="1899" y="1176"/>
                  </a:cubicBezTo>
                  <a:lnTo>
                    <a:pt x="1899" y="1176"/>
                  </a:lnTo>
                  <a:cubicBezTo>
                    <a:pt x="1881" y="1174"/>
                    <a:pt x="1542" y="1129"/>
                    <a:pt x="1169" y="673"/>
                  </a:cubicBezTo>
                  <a:cubicBezTo>
                    <a:pt x="960" y="414"/>
                    <a:pt x="1020" y="243"/>
                    <a:pt x="1120" y="138"/>
                  </a:cubicBezTo>
                  <a:cubicBezTo>
                    <a:pt x="726" y="107"/>
                    <a:pt x="349" y="62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60"/>
            <p:cNvSpPr/>
            <p:nvPr/>
          </p:nvSpPr>
          <p:spPr>
            <a:xfrm>
              <a:off x="4981925" y="3511850"/>
              <a:ext cx="13400" cy="20825"/>
            </a:xfrm>
            <a:custGeom>
              <a:avLst/>
              <a:gdLst/>
              <a:ahLst/>
              <a:cxnLst/>
              <a:rect l="l" t="t" r="r" b="b"/>
              <a:pathLst>
                <a:path w="536" h="833" extrusionOk="0">
                  <a:moveTo>
                    <a:pt x="461" y="1"/>
                  </a:moveTo>
                  <a:cubicBezTo>
                    <a:pt x="461" y="1"/>
                    <a:pt x="461" y="1"/>
                    <a:pt x="460" y="1"/>
                  </a:cubicBezTo>
                  <a:cubicBezTo>
                    <a:pt x="440" y="5"/>
                    <a:pt x="454" y="126"/>
                    <a:pt x="421" y="238"/>
                  </a:cubicBezTo>
                  <a:cubicBezTo>
                    <a:pt x="393" y="352"/>
                    <a:pt x="327" y="451"/>
                    <a:pt x="327" y="451"/>
                  </a:cubicBezTo>
                  <a:cubicBezTo>
                    <a:pt x="327" y="451"/>
                    <a:pt x="281" y="558"/>
                    <a:pt x="197" y="650"/>
                  </a:cubicBezTo>
                  <a:cubicBezTo>
                    <a:pt x="116" y="743"/>
                    <a:pt x="0" y="812"/>
                    <a:pt x="8" y="829"/>
                  </a:cubicBezTo>
                  <a:cubicBezTo>
                    <a:pt x="10" y="831"/>
                    <a:pt x="13" y="833"/>
                    <a:pt x="19" y="833"/>
                  </a:cubicBezTo>
                  <a:cubicBezTo>
                    <a:pt x="56" y="833"/>
                    <a:pt x="178" y="790"/>
                    <a:pt x="278" y="713"/>
                  </a:cubicBezTo>
                  <a:cubicBezTo>
                    <a:pt x="394" y="625"/>
                    <a:pt x="468" y="505"/>
                    <a:pt x="468" y="505"/>
                  </a:cubicBezTo>
                  <a:cubicBezTo>
                    <a:pt x="468" y="505"/>
                    <a:pt x="529" y="381"/>
                    <a:pt x="531" y="249"/>
                  </a:cubicBezTo>
                  <a:cubicBezTo>
                    <a:pt x="536" y="120"/>
                    <a:pt x="482" y="1"/>
                    <a:pt x="4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60"/>
            <p:cNvSpPr/>
            <p:nvPr/>
          </p:nvSpPr>
          <p:spPr>
            <a:xfrm>
              <a:off x="5164950" y="3509950"/>
              <a:ext cx="18850" cy="20125"/>
            </a:xfrm>
            <a:custGeom>
              <a:avLst/>
              <a:gdLst/>
              <a:ahLst/>
              <a:cxnLst/>
              <a:rect l="l" t="t" r="r" b="b"/>
              <a:pathLst>
                <a:path w="754" h="805" extrusionOk="0">
                  <a:moveTo>
                    <a:pt x="92" y="1"/>
                  </a:moveTo>
                  <a:cubicBezTo>
                    <a:pt x="69" y="1"/>
                    <a:pt x="1" y="135"/>
                    <a:pt x="19" y="283"/>
                  </a:cubicBezTo>
                  <a:cubicBezTo>
                    <a:pt x="29" y="434"/>
                    <a:pt x="133" y="568"/>
                    <a:pt x="133" y="568"/>
                  </a:cubicBezTo>
                  <a:cubicBezTo>
                    <a:pt x="133" y="568"/>
                    <a:pt x="247" y="695"/>
                    <a:pt x="412" y="754"/>
                  </a:cubicBezTo>
                  <a:cubicBezTo>
                    <a:pt x="507" y="792"/>
                    <a:pt x="608" y="805"/>
                    <a:pt x="674" y="805"/>
                  </a:cubicBezTo>
                  <a:cubicBezTo>
                    <a:pt x="722" y="805"/>
                    <a:pt x="752" y="798"/>
                    <a:pt x="750" y="790"/>
                  </a:cubicBezTo>
                  <a:cubicBezTo>
                    <a:pt x="753" y="772"/>
                    <a:pt x="591" y="749"/>
                    <a:pt x="466" y="673"/>
                  </a:cubicBezTo>
                  <a:cubicBezTo>
                    <a:pt x="336" y="600"/>
                    <a:pt x="259" y="492"/>
                    <a:pt x="259" y="492"/>
                  </a:cubicBezTo>
                  <a:cubicBezTo>
                    <a:pt x="259" y="492"/>
                    <a:pt x="164" y="397"/>
                    <a:pt x="129" y="268"/>
                  </a:cubicBezTo>
                  <a:cubicBezTo>
                    <a:pt x="84" y="143"/>
                    <a:pt x="114" y="7"/>
                    <a:pt x="94" y="1"/>
                  </a:cubicBezTo>
                  <a:cubicBezTo>
                    <a:pt x="93" y="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60"/>
            <p:cNvSpPr/>
            <p:nvPr/>
          </p:nvSpPr>
          <p:spPr>
            <a:xfrm>
              <a:off x="4991150" y="3519325"/>
              <a:ext cx="174600" cy="12725"/>
            </a:xfrm>
            <a:custGeom>
              <a:avLst/>
              <a:gdLst/>
              <a:ahLst/>
              <a:cxnLst/>
              <a:rect l="l" t="t" r="r" b="b"/>
              <a:pathLst>
                <a:path w="6984" h="509" extrusionOk="0">
                  <a:moveTo>
                    <a:pt x="6642" y="0"/>
                  </a:moveTo>
                  <a:cubicBezTo>
                    <a:pt x="6577" y="0"/>
                    <a:pt x="6505" y="2"/>
                    <a:pt x="6426" y="5"/>
                  </a:cubicBezTo>
                  <a:cubicBezTo>
                    <a:pt x="6090" y="18"/>
                    <a:pt x="5652" y="78"/>
                    <a:pt x="5219" y="136"/>
                  </a:cubicBezTo>
                  <a:cubicBezTo>
                    <a:pt x="4786" y="194"/>
                    <a:pt x="4356" y="237"/>
                    <a:pt x="4032" y="246"/>
                  </a:cubicBezTo>
                  <a:cubicBezTo>
                    <a:pt x="3924" y="249"/>
                    <a:pt x="3829" y="250"/>
                    <a:pt x="3749" y="250"/>
                  </a:cubicBezTo>
                  <a:cubicBezTo>
                    <a:pt x="3590" y="250"/>
                    <a:pt x="3494" y="246"/>
                    <a:pt x="3494" y="246"/>
                  </a:cubicBezTo>
                  <a:cubicBezTo>
                    <a:pt x="3494" y="246"/>
                    <a:pt x="3459" y="246"/>
                    <a:pt x="3397" y="246"/>
                  </a:cubicBezTo>
                  <a:cubicBezTo>
                    <a:pt x="3304" y="246"/>
                    <a:pt x="3148" y="244"/>
                    <a:pt x="2954" y="235"/>
                  </a:cubicBezTo>
                  <a:cubicBezTo>
                    <a:pt x="2630" y="221"/>
                    <a:pt x="2199" y="181"/>
                    <a:pt x="1765" y="124"/>
                  </a:cubicBezTo>
                  <a:cubicBezTo>
                    <a:pt x="1332" y="69"/>
                    <a:pt x="890" y="12"/>
                    <a:pt x="557" y="4"/>
                  </a:cubicBezTo>
                  <a:cubicBezTo>
                    <a:pt x="491" y="2"/>
                    <a:pt x="430" y="1"/>
                    <a:pt x="374" y="1"/>
                  </a:cubicBezTo>
                  <a:cubicBezTo>
                    <a:pt x="144" y="1"/>
                    <a:pt x="1" y="18"/>
                    <a:pt x="1" y="31"/>
                  </a:cubicBezTo>
                  <a:cubicBezTo>
                    <a:pt x="1" y="50"/>
                    <a:pt x="221" y="63"/>
                    <a:pt x="545" y="105"/>
                  </a:cubicBezTo>
                  <a:cubicBezTo>
                    <a:pt x="868" y="144"/>
                    <a:pt x="1293" y="227"/>
                    <a:pt x="1725" y="306"/>
                  </a:cubicBezTo>
                  <a:cubicBezTo>
                    <a:pt x="2157" y="387"/>
                    <a:pt x="2599" y="449"/>
                    <a:pt x="2932" y="476"/>
                  </a:cubicBezTo>
                  <a:cubicBezTo>
                    <a:pt x="3267" y="505"/>
                    <a:pt x="3491" y="509"/>
                    <a:pt x="3491" y="509"/>
                  </a:cubicBezTo>
                  <a:cubicBezTo>
                    <a:pt x="3491" y="509"/>
                    <a:pt x="3498" y="509"/>
                    <a:pt x="3513" y="509"/>
                  </a:cubicBezTo>
                  <a:cubicBezTo>
                    <a:pt x="3576" y="509"/>
                    <a:pt x="3777" y="507"/>
                    <a:pt x="4052" y="487"/>
                  </a:cubicBezTo>
                  <a:cubicBezTo>
                    <a:pt x="4388" y="463"/>
                    <a:pt x="4829" y="401"/>
                    <a:pt x="5261" y="318"/>
                  </a:cubicBezTo>
                  <a:cubicBezTo>
                    <a:pt x="5692" y="235"/>
                    <a:pt x="6116" y="150"/>
                    <a:pt x="6440" y="107"/>
                  </a:cubicBezTo>
                  <a:cubicBezTo>
                    <a:pt x="6764" y="62"/>
                    <a:pt x="6983" y="50"/>
                    <a:pt x="6983" y="30"/>
                  </a:cubicBezTo>
                  <a:cubicBezTo>
                    <a:pt x="6983" y="16"/>
                    <a:pt x="6854" y="0"/>
                    <a:pt x="664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6" name="Google Shape;5906;p60"/>
          <p:cNvGrpSpPr/>
          <p:nvPr/>
        </p:nvGrpSpPr>
        <p:grpSpPr>
          <a:xfrm>
            <a:off x="900780" y="2745776"/>
            <a:ext cx="1283712" cy="1601653"/>
            <a:chOff x="3537225" y="3141600"/>
            <a:chExt cx="556925" cy="694800"/>
          </a:xfrm>
        </p:grpSpPr>
        <p:sp>
          <p:nvSpPr>
            <p:cNvPr id="5907" name="Google Shape;5907;p60"/>
            <p:cNvSpPr/>
            <p:nvPr/>
          </p:nvSpPr>
          <p:spPr>
            <a:xfrm>
              <a:off x="3537225" y="3141600"/>
              <a:ext cx="556925" cy="694800"/>
            </a:xfrm>
            <a:custGeom>
              <a:avLst/>
              <a:gdLst/>
              <a:ahLst/>
              <a:cxnLst/>
              <a:rect l="l" t="t" r="r" b="b"/>
              <a:pathLst>
                <a:path w="22277" h="27792" extrusionOk="0">
                  <a:moveTo>
                    <a:pt x="11638" y="0"/>
                  </a:moveTo>
                  <a:cubicBezTo>
                    <a:pt x="11545" y="0"/>
                    <a:pt x="11452" y="2"/>
                    <a:pt x="11360" y="5"/>
                  </a:cubicBezTo>
                  <a:cubicBezTo>
                    <a:pt x="10598" y="30"/>
                    <a:pt x="9840" y="152"/>
                    <a:pt x="9111" y="370"/>
                  </a:cubicBezTo>
                  <a:cubicBezTo>
                    <a:pt x="8488" y="559"/>
                    <a:pt x="7917" y="918"/>
                    <a:pt x="7290" y="1074"/>
                  </a:cubicBezTo>
                  <a:cubicBezTo>
                    <a:pt x="6282" y="1323"/>
                    <a:pt x="5353" y="1263"/>
                    <a:pt x="4377" y="1724"/>
                  </a:cubicBezTo>
                  <a:cubicBezTo>
                    <a:pt x="3534" y="2122"/>
                    <a:pt x="2784" y="2708"/>
                    <a:pt x="2188" y="3426"/>
                  </a:cubicBezTo>
                  <a:cubicBezTo>
                    <a:pt x="821" y="5075"/>
                    <a:pt x="617" y="7053"/>
                    <a:pt x="380" y="9075"/>
                  </a:cubicBezTo>
                  <a:cubicBezTo>
                    <a:pt x="327" y="9542"/>
                    <a:pt x="347" y="10133"/>
                    <a:pt x="370" y="10812"/>
                  </a:cubicBezTo>
                  <a:cubicBezTo>
                    <a:pt x="386" y="11280"/>
                    <a:pt x="416" y="12061"/>
                    <a:pt x="371" y="12288"/>
                  </a:cubicBezTo>
                  <a:lnTo>
                    <a:pt x="318" y="12551"/>
                  </a:lnTo>
                  <a:cubicBezTo>
                    <a:pt x="178" y="13227"/>
                    <a:pt x="20" y="13996"/>
                    <a:pt x="12" y="14805"/>
                  </a:cubicBezTo>
                  <a:cubicBezTo>
                    <a:pt x="1" y="15902"/>
                    <a:pt x="260" y="16917"/>
                    <a:pt x="492" y="17812"/>
                  </a:cubicBezTo>
                  <a:cubicBezTo>
                    <a:pt x="669" y="18510"/>
                    <a:pt x="893" y="19235"/>
                    <a:pt x="845" y="19963"/>
                  </a:cubicBezTo>
                  <a:cubicBezTo>
                    <a:pt x="798" y="20687"/>
                    <a:pt x="663" y="21375"/>
                    <a:pt x="702" y="22110"/>
                  </a:cubicBezTo>
                  <a:cubicBezTo>
                    <a:pt x="733" y="22706"/>
                    <a:pt x="912" y="23321"/>
                    <a:pt x="797" y="23915"/>
                  </a:cubicBezTo>
                  <a:cubicBezTo>
                    <a:pt x="715" y="24335"/>
                    <a:pt x="226" y="25238"/>
                    <a:pt x="718" y="25573"/>
                  </a:cubicBezTo>
                  <a:cubicBezTo>
                    <a:pt x="2105" y="26511"/>
                    <a:pt x="3728" y="27059"/>
                    <a:pt x="5376" y="27358"/>
                  </a:cubicBezTo>
                  <a:cubicBezTo>
                    <a:pt x="6379" y="27539"/>
                    <a:pt x="7429" y="27565"/>
                    <a:pt x="8442" y="27641"/>
                  </a:cubicBezTo>
                  <a:cubicBezTo>
                    <a:pt x="8644" y="27656"/>
                    <a:pt x="8845" y="27671"/>
                    <a:pt x="9048" y="27686"/>
                  </a:cubicBezTo>
                  <a:cubicBezTo>
                    <a:pt x="9892" y="27745"/>
                    <a:pt x="10725" y="27791"/>
                    <a:pt x="11562" y="27791"/>
                  </a:cubicBezTo>
                  <a:cubicBezTo>
                    <a:pt x="12082" y="27791"/>
                    <a:pt x="12603" y="27773"/>
                    <a:pt x="13129" y="27729"/>
                  </a:cubicBezTo>
                  <a:cubicBezTo>
                    <a:pt x="14502" y="27614"/>
                    <a:pt x="15863" y="27383"/>
                    <a:pt x="17199" y="27048"/>
                  </a:cubicBezTo>
                  <a:cubicBezTo>
                    <a:pt x="17828" y="26889"/>
                    <a:pt x="18449" y="26698"/>
                    <a:pt x="19059" y="26476"/>
                  </a:cubicBezTo>
                  <a:cubicBezTo>
                    <a:pt x="19667" y="26254"/>
                    <a:pt x="20266" y="25998"/>
                    <a:pt x="20846" y="25709"/>
                  </a:cubicBezTo>
                  <a:cubicBezTo>
                    <a:pt x="21199" y="25535"/>
                    <a:pt x="21554" y="25342"/>
                    <a:pt x="21806" y="25041"/>
                  </a:cubicBezTo>
                  <a:cubicBezTo>
                    <a:pt x="22276" y="24481"/>
                    <a:pt x="22055" y="24000"/>
                    <a:pt x="21760" y="23441"/>
                  </a:cubicBezTo>
                  <a:cubicBezTo>
                    <a:pt x="21496" y="22948"/>
                    <a:pt x="21413" y="22380"/>
                    <a:pt x="21348" y="21824"/>
                  </a:cubicBezTo>
                  <a:cubicBezTo>
                    <a:pt x="20932" y="18368"/>
                    <a:pt x="21198" y="14913"/>
                    <a:pt x="20911" y="11456"/>
                  </a:cubicBezTo>
                  <a:cubicBezTo>
                    <a:pt x="20658" y="8388"/>
                    <a:pt x="20365" y="5372"/>
                    <a:pt x="18215" y="3001"/>
                  </a:cubicBezTo>
                  <a:cubicBezTo>
                    <a:pt x="16541" y="1156"/>
                    <a:pt x="14137" y="0"/>
                    <a:pt x="11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60"/>
            <p:cNvSpPr/>
            <p:nvPr/>
          </p:nvSpPr>
          <p:spPr>
            <a:xfrm>
              <a:off x="3578400" y="3286375"/>
              <a:ext cx="469400" cy="512000"/>
            </a:xfrm>
            <a:custGeom>
              <a:avLst/>
              <a:gdLst/>
              <a:ahLst/>
              <a:cxnLst/>
              <a:rect l="l" t="t" r="r" b="b"/>
              <a:pathLst>
                <a:path w="18776" h="20480" extrusionOk="0">
                  <a:moveTo>
                    <a:pt x="9570" y="0"/>
                  </a:moveTo>
                  <a:cubicBezTo>
                    <a:pt x="7134" y="0"/>
                    <a:pt x="4526" y="378"/>
                    <a:pt x="2536" y="1705"/>
                  </a:cubicBezTo>
                  <a:cubicBezTo>
                    <a:pt x="2003" y="2061"/>
                    <a:pt x="1560" y="2491"/>
                    <a:pt x="1185" y="3009"/>
                  </a:cubicBezTo>
                  <a:cubicBezTo>
                    <a:pt x="1087" y="3150"/>
                    <a:pt x="1012" y="3285"/>
                    <a:pt x="956" y="3423"/>
                  </a:cubicBezTo>
                  <a:cubicBezTo>
                    <a:pt x="928" y="3491"/>
                    <a:pt x="892" y="3516"/>
                    <a:pt x="852" y="3516"/>
                  </a:cubicBezTo>
                  <a:cubicBezTo>
                    <a:pt x="729" y="3516"/>
                    <a:pt x="565" y="3283"/>
                    <a:pt x="464" y="3283"/>
                  </a:cubicBezTo>
                  <a:cubicBezTo>
                    <a:pt x="424" y="3283"/>
                    <a:pt x="394" y="3319"/>
                    <a:pt x="379" y="3420"/>
                  </a:cubicBezTo>
                  <a:cubicBezTo>
                    <a:pt x="276" y="4165"/>
                    <a:pt x="495" y="6064"/>
                    <a:pt x="346" y="6802"/>
                  </a:cubicBezTo>
                  <a:cubicBezTo>
                    <a:pt x="197" y="7539"/>
                    <a:pt x="23" y="8278"/>
                    <a:pt x="16" y="9029"/>
                  </a:cubicBezTo>
                  <a:cubicBezTo>
                    <a:pt x="1" y="10565"/>
                    <a:pt x="660" y="11994"/>
                    <a:pt x="836" y="13504"/>
                  </a:cubicBezTo>
                  <a:cubicBezTo>
                    <a:pt x="923" y="14240"/>
                    <a:pt x="767" y="14948"/>
                    <a:pt x="699" y="15683"/>
                  </a:cubicBezTo>
                  <a:cubicBezTo>
                    <a:pt x="636" y="16362"/>
                    <a:pt x="561" y="17045"/>
                    <a:pt x="415" y="17713"/>
                  </a:cubicBezTo>
                  <a:lnTo>
                    <a:pt x="945" y="17076"/>
                  </a:lnTo>
                  <a:lnTo>
                    <a:pt x="661" y="18881"/>
                  </a:lnTo>
                  <a:cubicBezTo>
                    <a:pt x="661" y="18881"/>
                    <a:pt x="3307" y="20480"/>
                    <a:pt x="8687" y="20480"/>
                  </a:cubicBezTo>
                  <a:cubicBezTo>
                    <a:pt x="8949" y="20480"/>
                    <a:pt x="9218" y="20476"/>
                    <a:pt x="9493" y="20468"/>
                  </a:cubicBezTo>
                  <a:cubicBezTo>
                    <a:pt x="15414" y="20297"/>
                    <a:pt x="18775" y="18173"/>
                    <a:pt x="18775" y="18173"/>
                  </a:cubicBezTo>
                  <a:cubicBezTo>
                    <a:pt x="18775" y="18173"/>
                    <a:pt x="17891" y="16368"/>
                    <a:pt x="17891" y="16298"/>
                  </a:cubicBezTo>
                  <a:cubicBezTo>
                    <a:pt x="17891" y="16294"/>
                    <a:pt x="17893" y="16292"/>
                    <a:pt x="17896" y="16292"/>
                  </a:cubicBezTo>
                  <a:cubicBezTo>
                    <a:pt x="17948" y="16292"/>
                    <a:pt x="18422" y="16828"/>
                    <a:pt x="18422" y="16828"/>
                  </a:cubicBezTo>
                  <a:cubicBezTo>
                    <a:pt x="18189" y="15409"/>
                    <a:pt x="17987" y="14032"/>
                    <a:pt x="17943" y="12601"/>
                  </a:cubicBezTo>
                  <a:cubicBezTo>
                    <a:pt x="17901" y="11190"/>
                    <a:pt x="18007" y="9748"/>
                    <a:pt x="18023" y="8359"/>
                  </a:cubicBezTo>
                  <a:cubicBezTo>
                    <a:pt x="18035" y="7379"/>
                    <a:pt x="17715" y="3846"/>
                    <a:pt x="17501" y="2889"/>
                  </a:cubicBezTo>
                  <a:cubicBezTo>
                    <a:pt x="17240" y="1727"/>
                    <a:pt x="17239" y="2095"/>
                    <a:pt x="16829" y="980"/>
                  </a:cubicBezTo>
                  <a:cubicBezTo>
                    <a:pt x="16733" y="717"/>
                    <a:pt x="16561" y="643"/>
                    <a:pt x="16350" y="643"/>
                  </a:cubicBezTo>
                  <a:cubicBezTo>
                    <a:pt x="16077" y="643"/>
                    <a:pt x="15737" y="767"/>
                    <a:pt x="15405" y="767"/>
                  </a:cubicBezTo>
                  <a:cubicBezTo>
                    <a:pt x="15298" y="767"/>
                    <a:pt x="15192" y="754"/>
                    <a:pt x="15089" y="720"/>
                  </a:cubicBezTo>
                  <a:cubicBezTo>
                    <a:pt x="13844" y="305"/>
                    <a:pt x="12511" y="133"/>
                    <a:pt x="11207" y="53"/>
                  </a:cubicBezTo>
                  <a:cubicBezTo>
                    <a:pt x="10677" y="20"/>
                    <a:pt x="10128" y="0"/>
                    <a:pt x="9570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60"/>
            <p:cNvSpPr/>
            <p:nvPr/>
          </p:nvSpPr>
          <p:spPr>
            <a:xfrm>
              <a:off x="3591800" y="3368675"/>
              <a:ext cx="455975" cy="429725"/>
            </a:xfrm>
            <a:custGeom>
              <a:avLst/>
              <a:gdLst/>
              <a:ahLst/>
              <a:cxnLst/>
              <a:rect l="l" t="t" r="r" b="b"/>
              <a:pathLst>
                <a:path w="18239" h="17189" extrusionOk="0">
                  <a:moveTo>
                    <a:pt x="8262" y="0"/>
                  </a:moveTo>
                  <a:cubicBezTo>
                    <a:pt x="4249" y="0"/>
                    <a:pt x="302" y="954"/>
                    <a:pt x="374" y="4268"/>
                  </a:cubicBezTo>
                  <a:cubicBezTo>
                    <a:pt x="376" y="4375"/>
                    <a:pt x="55" y="5825"/>
                    <a:pt x="338" y="6673"/>
                  </a:cubicBezTo>
                  <a:cubicBezTo>
                    <a:pt x="338" y="6673"/>
                    <a:pt x="477" y="6002"/>
                    <a:pt x="657" y="6002"/>
                  </a:cubicBezTo>
                  <a:cubicBezTo>
                    <a:pt x="680" y="6002"/>
                    <a:pt x="703" y="6013"/>
                    <a:pt x="726" y="6037"/>
                  </a:cubicBezTo>
                  <a:cubicBezTo>
                    <a:pt x="938" y="6249"/>
                    <a:pt x="1328" y="7770"/>
                    <a:pt x="1681" y="8584"/>
                  </a:cubicBezTo>
                  <a:cubicBezTo>
                    <a:pt x="2036" y="9398"/>
                    <a:pt x="2495" y="10955"/>
                    <a:pt x="2247" y="12440"/>
                  </a:cubicBezTo>
                  <a:cubicBezTo>
                    <a:pt x="2054" y="13599"/>
                    <a:pt x="1515" y="14264"/>
                    <a:pt x="1272" y="14264"/>
                  </a:cubicBezTo>
                  <a:cubicBezTo>
                    <a:pt x="1204" y="14264"/>
                    <a:pt x="1159" y="14212"/>
                    <a:pt x="1152" y="14103"/>
                  </a:cubicBezTo>
                  <a:cubicBezTo>
                    <a:pt x="1115" y="13608"/>
                    <a:pt x="1120" y="12733"/>
                    <a:pt x="1120" y="12733"/>
                  </a:cubicBezTo>
                  <a:lnTo>
                    <a:pt x="1120" y="12733"/>
                  </a:lnTo>
                  <a:cubicBezTo>
                    <a:pt x="1119" y="12733"/>
                    <a:pt x="82" y="13426"/>
                    <a:pt x="33" y="14065"/>
                  </a:cubicBezTo>
                  <a:cubicBezTo>
                    <a:pt x="29" y="14120"/>
                    <a:pt x="17" y="14191"/>
                    <a:pt x="1" y="14274"/>
                  </a:cubicBezTo>
                  <a:lnTo>
                    <a:pt x="408" y="13785"/>
                  </a:lnTo>
                  <a:lnTo>
                    <a:pt x="124" y="15590"/>
                  </a:lnTo>
                  <a:cubicBezTo>
                    <a:pt x="124" y="15590"/>
                    <a:pt x="2770" y="17189"/>
                    <a:pt x="8150" y="17189"/>
                  </a:cubicBezTo>
                  <a:cubicBezTo>
                    <a:pt x="8412" y="17189"/>
                    <a:pt x="8681" y="17185"/>
                    <a:pt x="8956" y="17177"/>
                  </a:cubicBezTo>
                  <a:cubicBezTo>
                    <a:pt x="14877" y="17006"/>
                    <a:pt x="18238" y="14882"/>
                    <a:pt x="18238" y="14882"/>
                  </a:cubicBezTo>
                  <a:cubicBezTo>
                    <a:pt x="18238" y="14882"/>
                    <a:pt x="18226" y="14849"/>
                    <a:pt x="18200" y="14796"/>
                  </a:cubicBezTo>
                  <a:cubicBezTo>
                    <a:pt x="18069" y="14819"/>
                    <a:pt x="17930" y="14834"/>
                    <a:pt x="17787" y="14834"/>
                  </a:cubicBezTo>
                  <a:cubicBezTo>
                    <a:pt x="17311" y="14834"/>
                    <a:pt x="16795" y="14669"/>
                    <a:pt x="16437" y="14102"/>
                  </a:cubicBezTo>
                  <a:cubicBezTo>
                    <a:pt x="15586" y="12759"/>
                    <a:pt x="15093" y="10033"/>
                    <a:pt x="15304" y="8867"/>
                  </a:cubicBezTo>
                  <a:cubicBezTo>
                    <a:pt x="15352" y="8604"/>
                    <a:pt x="15430" y="8503"/>
                    <a:pt x="15522" y="8503"/>
                  </a:cubicBezTo>
                  <a:cubicBezTo>
                    <a:pt x="15841" y="8503"/>
                    <a:pt x="16330" y="9716"/>
                    <a:pt x="16330" y="9716"/>
                  </a:cubicBezTo>
                  <a:cubicBezTo>
                    <a:pt x="16330" y="9716"/>
                    <a:pt x="16437" y="6850"/>
                    <a:pt x="16577" y="5965"/>
                  </a:cubicBezTo>
                  <a:cubicBezTo>
                    <a:pt x="16719" y="5081"/>
                    <a:pt x="17144" y="2463"/>
                    <a:pt x="16542" y="1437"/>
                  </a:cubicBezTo>
                  <a:cubicBezTo>
                    <a:pt x="16243" y="928"/>
                    <a:pt x="12220" y="0"/>
                    <a:pt x="826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60"/>
            <p:cNvSpPr/>
            <p:nvPr/>
          </p:nvSpPr>
          <p:spPr>
            <a:xfrm>
              <a:off x="3594900" y="3441875"/>
              <a:ext cx="27400" cy="174325"/>
            </a:xfrm>
            <a:custGeom>
              <a:avLst/>
              <a:gdLst/>
              <a:ahLst/>
              <a:cxnLst/>
              <a:rect l="l" t="t" r="r" b="b"/>
              <a:pathLst>
                <a:path w="1096" h="6973" extrusionOk="0">
                  <a:moveTo>
                    <a:pt x="91" y="1"/>
                  </a:moveTo>
                  <a:cubicBezTo>
                    <a:pt x="91" y="1"/>
                    <a:pt x="91" y="1"/>
                    <a:pt x="91" y="1"/>
                  </a:cubicBezTo>
                  <a:cubicBezTo>
                    <a:pt x="75" y="8"/>
                    <a:pt x="163" y="214"/>
                    <a:pt x="199" y="544"/>
                  </a:cubicBezTo>
                  <a:cubicBezTo>
                    <a:pt x="236" y="874"/>
                    <a:pt x="195" y="1316"/>
                    <a:pt x="129" y="1757"/>
                  </a:cubicBezTo>
                  <a:cubicBezTo>
                    <a:pt x="64" y="2198"/>
                    <a:pt x="0" y="2646"/>
                    <a:pt x="11" y="2989"/>
                  </a:cubicBezTo>
                  <a:cubicBezTo>
                    <a:pt x="12" y="3162"/>
                    <a:pt x="35" y="3304"/>
                    <a:pt x="44" y="3404"/>
                  </a:cubicBezTo>
                  <a:cubicBezTo>
                    <a:pt x="61" y="3503"/>
                    <a:pt x="72" y="3558"/>
                    <a:pt x="72" y="3558"/>
                  </a:cubicBezTo>
                  <a:cubicBezTo>
                    <a:pt x="72" y="3558"/>
                    <a:pt x="114" y="3785"/>
                    <a:pt x="225" y="4106"/>
                  </a:cubicBezTo>
                  <a:cubicBezTo>
                    <a:pt x="332" y="4429"/>
                    <a:pt x="511" y="4840"/>
                    <a:pt x="676" y="5252"/>
                  </a:cubicBezTo>
                  <a:cubicBezTo>
                    <a:pt x="843" y="5665"/>
                    <a:pt x="972" y="6089"/>
                    <a:pt x="1017" y="6418"/>
                  </a:cubicBezTo>
                  <a:cubicBezTo>
                    <a:pt x="1062" y="6747"/>
                    <a:pt x="1039" y="6971"/>
                    <a:pt x="1056" y="6972"/>
                  </a:cubicBezTo>
                  <a:cubicBezTo>
                    <a:pt x="1056" y="6972"/>
                    <a:pt x="1056" y="6972"/>
                    <a:pt x="1056" y="6972"/>
                  </a:cubicBezTo>
                  <a:cubicBezTo>
                    <a:pt x="1063" y="6972"/>
                    <a:pt x="1071" y="6917"/>
                    <a:pt x="1083" y="6818"/>
                  </a:cubicBezTo>
                  <a:cubicBezTo>
                    <a:pt x="1088" y="6769"/>
                    <a:pt x="1095" y="6710"/>
                    <a:pt x="1093" y="6641"/>
                  </a:cubicBezTo>
                  <a:cubicBezTo>
                    <a:pt x="1089" y="6573"/>
                    <a:pt x="1096" y="6494"/>
                    <a:pt x="1084" y="6411"/>
                  </a:cubicBezTo>
                  <a:cubicBezTo>
                    <a:pt x="1061" y="6072"/>
                    <a:pt x="948" y="5630"/>
                    <a:pt x="792" y="5209"/>
                  </a:cubicBezTo>
                  <a:cubicBezTo>
                    <a:pt x="641" y="4787"/>
                    <a:pt x="476" y="4372"/>
                    <a:pt x="380" y="4055"/>
                  </a:cubicBezTo>
                  <a:cubicBezTo>
                    <a:pt x="280" y="3739"/>
                    <a:pt x="245" y="3524"/>
                    <a:pt x="245" y="3524"/>
                  </a:cubicBezTo>
                  <a:cubicBezTo>
                    <a:pt x="245" y="3524"/>
                    <a:pt x="233" y="3471"/>
                    <a:pt x="215" y="3377"/>
                  </a:cubicBezTo>
                  <a:cubicBezTo>
                    <a:pt x="204" y="3282"/>
                    <a:pt x="178" y="3149"/>
                    <a:pt x="173" y="2986"/>
                  </a:cubicBezTo>
                  <a:cubicBezTo>
                    <a:pt x="155" y="2658"/>
                    <a:pt x="203" y="2217"/>
                    <a:pt x="253" y="1773"/>
                  </a:cubicBezTo>
                  <a:cubicBezTo>
                    <a:pt x="304" y="1327"/>
                    <a:pt x="326" y="871"/>
                    <a:pt x="267" y="536"/>
                  </a:cubicBezTo>
                  <a:cubicBezTo>
                    <a:pt x="237" y="367"/>
                    <a:pt x="198" y="232"/>
                    <a:pt x="160" y="139"/>
                  </a:cubicBezTo>
                  <a:cubicBezTo>
                    <a:pt x="122" y="51"/>
                    <a:pt x="97" y="1"/>
                    <a:pt x="9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0"/>
            <p:cNvSpPr/>
            <p:nvPr/>
          </p:nvSpPr>
          <p:spPr>
            <a:xfrm>
              <a:off x="3592475" y="3634000"/>
              <a:ext cx="48325" cy="86275"/>
            </a:xfrm>
            <a:custGeom>
              <a:avLst/>
              <a:gdLst/>
              <a:ahLst/>
              <a:cxnLst/>
              <a:rect l="l" t="t" r="r" b="b"/>
              <a:pathLst>
                <a:path w="1933" h="3451" extrusionOk="0">
                  <a:moveTo>
                    <a:pt x="1865" y="1"/>
                  </a:moveTo>
                  <a:cubicBezTo>
                    <a:pt x="1865" y="1"/>
                    <a:pt x="1865" y="1"/>
                    <a:pt x="1865" y="1"/>
                  </a:cubicBezTo>
                  <a:cubicBezTo>
                    <a:pt x="1850" y="2"/>
                    <a:pt x="1860" y="130"/>
                    <a:pt x="1851" y="320"/>
                  </a:cubicBezTo>
                  <a:cubicBezTo>
                    <a:pt x="1844" y="508"/>
                    <a:pt x="1809" y="757"/>
                    <a:pt x="1737" y="997"/>
                  </a:cubicBezTo>
                  <a:cubicBezTo>
                    <a:pt x="1665" y="1236"/>
                    <a:pt x="1559" y="1462"/>
                    <a:pt x="1462" y="1620"/>
                  </a:cubicBezTo>
                  <a:cubicBezTo>
                    <a:pt x="1367" y="1779"/>
                    <a:pt x="1290" y="1875"/>
                    <a:pt x="1290" y="1875"/>
                  </a:cubicBezTo>
                  <a:cubicBezTo>
                    <a:pt x="1290" y="1875"/>
                    <a:pt x="1218" y="1976"/>
                    <a:pt x="1096" y="2118"/>
                  </a:cubicBezTo>
                  <a:cubicBezTo>
                    <a:pt x="973" y="2261"/>
                    <a:pt x="795" y="2440"/>
                    <a:pt x="615" y="2623"/>
                  </a:cubicBezTo>
                  <a:cubicBezTo>
                    <a:pt x="437" y="2807"/>
                    <a:pt x="264" y="3001"/>
                    <a:pt x="157" y="3164"/>
                  </a:cubicBezTo>
                  <a:cubicBezTo>
                    <a:pt x="48" y="3325"/>
                    <a:pt x="0" y="3445"/>
                    <a:pt x="9" y="3450"/>
                  </a:cubicBezTo>
                  <a:cubicBezTo>
                    <a:pt x="9" y="3450"/>
                    <a:pt x="10" y="3450"/>
                    <a:pt x="10" y="3450"/>
                  </a:cubicBezTo>
                  <a:cubicBezTo>
                    <a:pt x="26" y="3450"/>
                    <a:pt x="93" y="3344"/>
                    <a:pt x="211" y="3205"/>
                  </a:cubicBezTo>
                  <a:cubicBezTo>
                    <a:pt x="333" y="3060"/>
                    <a:pt x="513" y="2884"/>
                    <a:pt x="702" y="2714"/>
                  </a:cubicBezTo>
                  <a:cubicBezTo>
                    <a:pt x="891" y="2543"/>
                    <a:pt x="1082" y="2372"/>
                    <a:pt x="1216" y="2229"/>
                  </a:cubicBezTo>
                  <a:cubicBezTo>
                    <a:pt x="1350" y="2086"/>
                    <a:pt x="1430" y="1982"/>
                    <a:pt x="1430" y="1982"/>
                  </a:cubicBezTo>
                  <a:cubicBezTo>
                    <a:pt x="1430" y="1982"/>
                    <a:pt x="1510" y="1876"/>
                    <a:pt x="1604" y="1701"/>
                  </a:cubicBezTo>
                  <a:cubicBezTo>
                    <a:pt x="1700" y="1529"/>
                    <a:pt x="1798" y="1284"/>
                    <a:pt x="1857" y="1029"/>
                  </a:cubicBezTo>
                  <a:cubicBezTo>
                    <a:pt x="1916" y="774"/>
                    <a:pt x="1932" y="512"/>
                    <a:pt x="1919" y="320"/>
                  </a:cubicBezTo>
                  <a:cubicBezTo>
                    <a:pt x="1908" y="125"/>
                    <a:pt x="1876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60"/>
            <p:cNvSpPr/>
            <p:nvPr/>
          </p:nvSpPr>
          <p:spPr>
            <a:xfrm>
              <a:off x="3629850" y="3499650"/>
              <a:ext cx="35150" cy="250250"/>
            </a:xfrm>
            <a:custGeom>
              <a:avLst/>
              <a:gdLst/>
              <a:ahLst/>
              <a:cxnLst/>
              <a:rect l="l" t="t" r="r" b="b"/>
              <a:pathLst>
                <a:path w="1406" h="10010" extrusionOk="0">
                  <a:moveTo>
                    <a:pt x="129" y="1"/>
                  </a:moveTo>
                  <a:cubicBezTo>
                    <a:pt x="126" y="1"/>
                    <a:pt x="118" y="21"/>
                    <a:pt x="107" y="55"/>
                  </a:cubicBezTo>
                  <a:cubicBezTo>
                    <a:pt x="95" y="91"/>
                    <a:pt x="78" y="145"/>
                    <a:pt x="64" y="215"/>
                  </a:cubicBezTo>
                  <a:cubicBezTo>
                    <a:pt x="34" y="356"/>
                    <a:pt x="5" y="559"/>
                    <a:pt x="6" y="804"/>
                  </a:cubicBezTo>
                  <a:cubicBezTo>
                    <a:pt x="0" y="1297"/>
                    <a:pt x="143" y="1945"/>
                    <a:pt x="367" y="2557"/>
                  </a:cubicBezTo>
                  <a:cubicBezTo>
                    <a:pt x="588" y="3169"/>
                    <a:pt x="842" y="3765"/>
                    <a:pt x="979" y="4225"/>
                  </a:cubicBezTo>
                  <a:cubicBezTo>
                    <a:pt x="1050" y="4456"/>
                    <a:pt x="1097" y="4650"/>
                    <a:pt x="1124" y="4787"/>
                  </a:cubicBezTo>
                  <a:cubicBezTo>
                    <a:pt x="1148" y="4923"/>
                    <a:pt x="1161" y="5002"/>
                    <a:pt x="1161" y="5002"/>
                  </a:cubicBezTo>
                  <a:cubicBezTo>
                    <a:pt x="1161" y="5002"/>
                    <a:pt x="1165" y="5021"/>
                    <a:pt x="1171" y="5058"/>
                  </a:cubicBezTo>
                  <a:cubicBezTo>
                    <a:pt x="1179" y="5094"/>
                    <a:pt x="1186" y="5149"/>
                    <a:pt x="1194" y="5218"/>
                  </a:cubicBezTo>
                  <a:cubicBezTo>
                    <a:pt x="1202" y="5288"/>
                    <a:pt x="1214" y="5371"/>
                    <a:pt x="1222" y="5469"/>
                  </a:cubicBezTo>
                  <a:cubicBezTo>
                    <a:pt x="1228" y="5566"/>
                    <a:pt x="1235" y="5674"/>
                    <a:pt x="1239" y="5795"/>
                  </a:cubicBezTo>
                  <a:cubicBezTo>
                    <a:pt x="1250" y="6273"/>
                    <a:pt x="1196" y="6916"/>
                    <a:pt x="1049" y="7543"/>
                  </a:cubicBezTo>
                  <a:cubicBezTo>
                    <a:pt x="911" y="8173"/>
                    <a:pt x="706" y="8788"/>
                    <a:pt x="544" y="9244"/>
                  </a:cubicBezTo>
                  <a:cubicBezTo>
                    <a:pt x="463" y="9473"/>
                    <a:pt x="393" y="9663"/>
                    <a:pt x="346" y="9797"/>
                  </a:cubicBezTo>
                  <a:cubicBezTo>
                    <a:pt x="297" y="9930"/>
                    <a:pt x="272" y="10008"/>
                    <a:pt x="277" y="10010"/>
                  </a:cubicBezTo>
                  <a:cubicBezTo>
                    <a:pt x="277" y="10010"/>
                    <a:pt x="277" y="10010"/>
                    <a:pt x="277" y="10010"/>
                  </a:cubicBezTo>
                  <a:cubicBezTo>
                    <a:pt x="283" y="10010"/>
                    <a:pt x="319" y="9938"/>
                    <a:pt x="379" y="9808"/>
                  </a:cubicBezTo>
                  <a:cubicBezTo>
                    <a:pt x="437" y="9679"/>
                    <a:pt x="518" y="9494"/>
                    <a:pt x="609" y="9268"/>
                  </a:cubicBezTo>
                  <a:cubicBezTo>
                    <a:pt x="790" y="8816"/>
                    <a:pt x="1017" y="8205"/>
                    <a:pt x="1171" y="7571"/>
                  </a:cubicBezTo>
                  <a:cubicBezTo>
                    <a:pt x="1335" y="6939"/>
                    <a:pt x="1406" y="6284"/>
                    <a:pt x="1402" y="5790"/>
                  </a:cubicBezTo>
                  <a:cubicBezTo>
                    <a:pt x="1401" y="5668"/>
                    <a:pt x="1394" y="5555"/>
                    <a:pt x="1391" y="5455"/>
                  </a:cubicBezTo>
                  <a:cubicBezTo>
                    <a:pt x="1385" y="5355"/>
                    <a:pt x="1374" y="5268"/>
                    <a:pt x="1367" y="5196"/>
                  </a:cubicBezTo>
                  <a:cubicBezTo>
                    <a:pt x="1359" y="5125"/>
                    <a:pt x="1353" y="5067"/>
                    <a:pt x="1346" y="5030"/>
                  </a:cubicBezTo>
                  <a:cubicBezTo>
                    <a:pt x="1341" y="4991"/>
                    <a:pt x="1336" y="4971"/>
                    <a:pt x="1336" y="4971"/>
                  </a:cubicBezTo>
                  <a:cubicBezTo>
                    <a:pt x="1336" y="4971"/>
                    <a:pt x="1321" y="4890"/>
                    <a:pt x="1295" y="4748"/>
                  </a:cubicBezTo>
                  <a:cubicBezTo>
                    <a:pt x="1264" y="4608"/>
                    <a:pt x="1214" y="4407"/>
                    <a:pt x="1136" y="4175"/>
                  </a:cubicBezTo>
                  <a:cubicBezTo>
                    <a:pt x="987" y="3706"/>
                    <a:pt x="720" y="3114"/>
                    <a:pt x="485" y="2513"/>
                  </a:cubicBezTo>
                  <a:cubicBezTo>
                    <a:pt x="250" y="1913"/>
                    <a:pt x="92" y="1285"/>
                    <a:pt x="76" y="803"/>
                  </a:cubicBezTo>
                  <a:cubicBezTo>
                    <a:pt x="53" y="319"/>
                    <a:pt x="148" y="4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60"/>
            <p:cNvSpPr/>
            <p:nvPr/>
          </p:nvSpPr>
          <p:spPr>
            <a:xfrm>
              <a:off x="3674450" y="3574075"/>
              <a:ext cx="16550" cy="95350"/>
            </a:xfrm>
            <a:custGeom>
              <a:avLst/>
              <a:gdLst/>
              <a:ahLst/>
              <a:cxnLst/>
              <a:rect l="l" t="t" r="r" b="b"/>
              <a:pathLst>
                <a:path w="662" h="3814" extrusionOk="0">
                  <a:moveTo>
                    <a:pt x="26" y="1"/>
                  </a:moveTo>
                  <a:cubicBezTo>
                    <a:pt x="26" y="1"/>
                    <a:pt x="26" y="1"/>
                    <a:pt x="25" y="1"/>
                  </a:cubicBezTo>
                  <a:cubicBezTo>
                    <a:pt x="1" y="7"/>
                    <a:pt x="111" y="481"/>
                    <a:pt x="225" y="954"/>
                  </a:cubicBezTo>
                  <a:cubicBezTo>
                    <a:pt x="282" y="1190"/>
                    <a:pt x="339" y="1426"/>
                    <a:pt x="373" y="1603"/>
                  </a:cubicBezTo>
                  <a:cubicBezTo>
                    <a:pt x="408" y="1780"/>
                    <a:pt x="425" y="1898"/>
                    <a:pt x="425" y="1898"/>
                  </a:cubicBezTo>
                  <a:cubicBezTo>
                    <a:pt x="425" y="1898"/>
                    <a:pt x="525" y="2367"/>
                    <a:pt x="520" y="2850"/>
                  </a:cubicBezTo>
                  <a:cubicBezTo>
                    <a:pt x="526" y="3330"/>
                    <a:pt x="429" y="3809"/>
                    <a:pt x="452" y="3814"/>
                  </a:cubicBezTo>
                  <a:cubicBezTo>
                    <a:pt x="452" y="3814"/>
                    <a:pt x="452" y="3814"/>
                    <a:pt x="452" y="3814"/>
                  </a:cubicBezTo>
                  <a:cubicBezTo>
                    <a:pt x="477" y="3814"/>
                    <a:pt x="618" y="3346"/>
                    <a:pt x="646" y="2855"/>
                  </a:cubicBezTo>
                  <a:cubicBezTo>
                    <a:pt x="662" y="2609"/>
                    <a:pt x="655" y="2361"/>
                    <a:pt x="638" y="2175"/>
                  </a:cubicBezTo>
                  <a:cubicBezTo>
                    <a:pt x="622" y="1991"/>
                    <a:pt x="601" y="1868"/>
                    <a:pt x="601" y="1868"/>
                  </a:cubicBezTo>
                  <a:cubicBezTo>
                    <a:pt x="601" y="1868"/>
                    <a:pt x="578" y="1745"/>
                    <a:pt x="533" y="1567"/>
                  </a:cubicBezTo>
                  <a:cubicBezTo>
                    <a:pt x="489" y="1389"/>
                    <a:pt x="420" y="1152"/>
                    <a:pt x="346" y="921"/>
                  </a:cubicBezTo>
                  <a:cubicBezTo>
                    <a:pt x="202" y="460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0"/>
            <p:cNvSpPr/>
            <p:nvPr/>
          </p:nvSpPr>
          <p:spPr>
            <a:xfrm>
              <a:off x="3715075" y="3592725"/>
              <a:ext cx="20800" cy="108375"/>
            </a:xfrm>
            <a:custGeom>
              <a:avLst/>
              <a:gdLst/>
              <a:ahLst/>
              <a:cxnLst/>
              <a:rect l="l" t="t" r="r" b="b"/>
              <a:pathLst>
                <a:path w="832" h="4335" extrusionOk="0">
                  <a:moveTo>
                    <a:pt x="485" y="0"/>
                  </a:moveTo>
                  <a:cubicBezTo>
                    <a:pt x="485" y="0"/>
                    <a:pt x="485" y="0"/>
                    <a:pt x="485" y="0"/>
                  </a:cubicBezTo>
                  <a:cubicBezTo>
                    <a:pt x="472" y="5"/>
                    <a:pt x="515" y="138"/>
                    <a:pt x="562" y="341"/>
                  </a:cubicBezTo>
                  <a:cubicBezTo>
                    <a:pt x="609" y="544"/>
                    <a:pt x="655" y="818"/>
                    <a:pt x="671" y="1094"/>
                  </a:cubicBezTo>
                  <a:cubicBezTo>
                    <a:pt x="687" y="1370"/>
                    <a:pt x="677" y="1646"/>
                    <a:pt x="656" y="1851"/>
                  </a:cubicBezTo>
                  <a:cubicBezTo>
                    <a:pt x="638" y="2058"/>
                    <a:pt x="613" y="2194"/>
                    <a:pt x="613" y="2194"/>
                  </a:cubicBezTo>
                  <a:cubicBezTo>
                    <a:pt x="613" y="2194"/>
                    <a:pt x="600" y="2332"/>
                    <a:pt x="562" y="2535"/>
                  </a:cubicBezTo>
                  <a:cubicBezTo>
                    <a:pt x="526" y="2739"/>
                    <a:pt x="462" y="3009"/>
                    <a:pt x="383" y="3276"/>
                  </a:cubicBezTo>
                  <a:cubicBezTo>
                    <a:pt x="228" y="3809"/>
                    <a:pt x="1" y="4324"/>
                    <a:pt x="25" y="4335"/>
                  </a:cubicBezTo>
                  <a:cubicBezTo>
                    <a:pt x="26" y="4335"/>
                    <a:pt x="26" y="4335"/>
                    <a:pt x="26" y="4335"/>
                  </a:cubicBezTo>
                  <a:cubicBezTo>
                    <a:pt x="51" y="4335"/>
                    <a:pt x="315" y="3842"/>
                    <a:pt x="504" y="3315"/>
                  </a:cubicBezTo>
                  <a:cubicBezTo>
                    <a:pt x="597" y="3049"/>
                    <a:pt x="676" y="2776"/>
                    <a:pt x="722" y="2568"/>
                  </a:cubicBezTo>
                  <a:cubicBezTo>
                    <a:pt x="768" y="2360"/>
                    <a:pt x="789" y="2220"/>
                    <a:pt x="789" y="2220"/>
                  </a:cubicBezTo>
                  <a:cubicBezTo>
                    <a:pt x="789" y="2220"/>
                    <a:pt x="808" y="2078"/>
                    <a:pt x="820" y="1865"/>
                  </a:cubicBezTo>
                  <a:cubicBezTo>
                    <a:pt x="832" y="1652"/>
                    <a:pt x="830" y="1365"/>
                    <a:pt x="797" y="1083"/>
                  </a:cubicBezTo>
                  <a:cubicBezTo>
                    <a:pt x="763" y="801"/>
                    <a:pt x="699" y="524"/>
                    <a:pt x="628" y="323"/>
                  </a:cubicBezTo>
                  <a:cubicBezTo>
                    <a:pt x="561" y="125"/>
                    <a:pt x="497" y="0"/>
                    <a:pt x="4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0"/>
            <p:cNvSpPr/>
            <p:nvPr/>
          </p:nvSpPr>
          <p:spPr>
            <a:xfrm>
              <a:off x="3745900" y="3596200"/>
              <a:ext cx="11000" cy="79075"/>
            </a:xfrm>
            <a:custGeom>
              <a:avLst/>
              <a:gdLst/>
              <a:ahLst/>
              <a:cxnLst/>
              <a:rect l="l" t="t" r="r" b="b"/>
              <a:pathLst>
                <a:path w="440" h="3163" extrusionOk="0">
                  <a:moveTo>
                    <a:pt x="415" y="1"/>
                  </a:moveTo>
                  <a:cubicBezTo>
                    <a:pt x="390" y="1"/>
                    <a:pt x="247" y="372"/>
                    <a:pt x="156" y="763"/>
                  </a:cubicBezTo>
                  <a:cubicBezTo>
                    <a:pt x="62" y="1157"/>
                    <a:pt x="23" y="1561"/>
                    <a:pt x="23" y="1561"/>
                  </a:cubicBezTo>
                  <a:cubicBezTo>
                    <a:pt x="23" y="1561"/>
                    <a:pt x="1" y="1967"/>
                    <a:pt x="34" y="2370"/>
                  </a:cubicBezTo>
                  <a:cubicBezTo>
                    <a:pt x="62" y="2771"/>
                    <a:pt x="149" y="3162"/>
                    <a:pt x="173" y="3162"/>
                  </a:cubicBezTo>
                  <a:cubicBezTo>
                    <a:pt x="173" y="3162"/>
                    <a:pt x="173" y="3162"/>
                    <a:pt x="173" y="3162"/>
                  </a:cubicBezTo>
                  <a:cubicBezTo>
                    <a:pt x="198" y="3158"/>
                    <a:pt x="156" y="2761"/>
                    <a:pt x="157" y="2364"/>
                  </a:cubicBezTo>
                  <a:cubicBezTo>
                    <a:pt x="157" y="1967"/>
                    <a:pt x="199" y="1574"/>
                    <a:pt x="199" y="1574"/>
                  </a:cubicBezTo>
                  <a:cubicBezTo>
                    <a:pt x="199" y="1574"/>
                    <a:pt x="217" y="1178"/>
                    <a:pt x="279" y="787"/>
                  </a:cubicBezTo>
                  <a:cubicBezTo>
                    <a:pt x="337" y="395"/>
                    <a:pt x="440" y="10"/>
                    <a:pt x="416" y="1"/>
                  </a:cubicBezTo>
                  <a:cubicBezTo>
                    <a:pt x="416" y="1"/>
                    <a:pt x="416" y="1"/>
                    <a:pt x="4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60"/>
            <p:cNvSpPr/>
            <p:nvPr/>
          </p:nvSpPr>
          <p:spPr>
            <a:xfrm>
              <a:off x="3858525" y="3581800"/>
              <a:ext cx="18450" cy="111175"/>
            </a:xfrm>
            <a:custGeom>
              <a:avLst/>
              <a:gdLst/>
              <a:ahLst/>
              <a:cxnLst/>
              <a:rect l="l" t="t" r="r" b="b"/>
              <a:pathLst>
                <a:path w="738" h="4447" extrusionOk="0">
                  <a:moveTo>
                    <a:pt x="132" y="1"/>
                  </a:moveTo>
                  <a:cubicBezTo>
                    <a:pt x="121" y="1"/>
                    <a:pt x="68" y="135"/>
                    <a:pt x="37" y="345"/>
                  </a:cubicBezTo>
                  <a:cubicBezTo>
                    <a:pt x="4" y="558"/>
                    <a:pt x="0" y="846"/>
                    <a:pt x="16" y="1129"/>
                  </a:cubicBezTo>
                  <a:cubicBezTo>
                    <a:pt x="46" y="1696"/>
                    <a:pt x="125" y="2259"/>
                    <a:pt x="125" y="2259"/>
                  </a:cubicBezTo>
                  <a:cubicBezTo>
                    <a:pt x="125" y="2259"/>
                    <a:pt x="219" y="2820"/>
                    <a:pt x="363" y="3369"/>
                  </a:cubicBezTo>
                  <a:cubicBezTo>
                    <a:pt x="502" y="3916"/>
                    <a:pt x="688" y="4447"/>
                    <a:pt x="713" y="4447"/>
                  </a:cubicBezTo>
                  <a:cubicBezTo>
                    <a:pt x="713" y="4447"/>
                    <a:pt x="713" y="4447"/>
                    <a:pt x="713" y="4447"/>
                  </a:cubicBezTo>
                  <a:cubicBezTo>
                    <a:pt x="738" y="4439"/>
                    <a:pt x="594" y="3894"/>
                    <a:pt x="483" y="3341"/>
                  </a:cubicBezTo>
                  <a:cubicBezTo>
                    <a:pt x="371" y="2788"/>
                    <a:pt x="298" y="2232"/>
                    <a:pt x="298" y="2232"/>
                  </a:cubicBezTo>
                  <a:cubicBezTo>
                    <a:pt x="298" y="2232"/>
                    <a:pt x="201" y="1678"/>
                    <a:pt x="141" y="1118"/>
                  </a:cubicBezTo>
                  <a:cubicBezTo>
                    <a:pt x="109" y="838"/>
                    <a:pt x="93" y="560"/>
                    <a:pt x="105" y="351"/>
                  </a:cubicBezTo>
                  <a:cubicBezTo>
                    <a:pt x="115" y="142"/>
                    <a:pt x="146" y="5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60"/>
            <p:cNvSpPr/>
            <p:nvPr/>
          </p:nvSpPr>
          <p:spPr>
            <a:xfrm>
              <a:off x="3882350" y="3594025"/>
              <a:ext cx="12200" cy="103575"/>
            </a:xfrm>
            <a:custGeom>
              <a:avLst/>
              <a:gdLst/>
              <a:ahLst/>
              <a:cxnLst/>
              <a:rect l="l" t="t" r="r" b="b"/>
              <a:pathLst>
                <a:path w="488" h="4143" extrusionOk="0">
                  <a:moveTo>
                    <a:pt x="26" y="1"/>
                  </a:moveTo>
                  <a:cubicBezTo>
                    <a:pt x="26" y="1"/>
                    <a:pt x="26" y="1"/>
                    <a:pt x="25" y="1"/>
                  </a:cubicBezTo>
                  <a:cubicBezTo>
                    <a:pt x="1" y="8"/>
                    <a:pt x="133" y="514"/>
                    <a:pt x="203" y="1030"/>
                  </a:cubicBezTo>
                  <a:cubicBezTo>
                    <a:pt x="278" y="1546"/>
                    <a:pt x="292" y="2063"/>
                    <a:pt x="292" y="2063"/>
                  </a:cubicBezTo>
                  <a:cubicBezTo>
                    <a:pt x="292" y="2063"/>
                    <a:pt x="330" y="2581"/>
                    <a:pt x="307" y="3101"/>
                  </a:cubicBezTo>
                  <a:cubicBezTo>
                    <a:pt x="286" y="3620"/>
                    <a:pt x="203" y="4137"/>
                    <a:pt x="229" y="4142"/>
                  </a:cubicBezTo>
                  <a:cubicBezTo>
                    <a:pt x="229" y="4142"/>
                    <a:pt x="229" y="4142"/>
                    <a:pt x="229" y="4142"/>
                  </a:cubicBezTo>
                  <a:cubicBezTo>
                    <a:pt x="255" y="4142"/>
                    <a:pt x="379" y="3633"/>
                    <a:pt x="431" y="3111"/>
                  </a:cubicBezTo>
                  <a:cubicBezTo>
                    <a:pt x="488" y="2585"/>
                    <a:pt x="469" y="2056"/>
                    <a:pt x="469" y="2056"/>
                  </a:cubicBezTo>
                  <a:cubicBezTo>
                    <a:pt x="469" y="2056"/>
                    <a:pt x="436" y="1525"/>
                    <a:pt x="328" y="1009"/>
                  </a:cubicBezTo>
                  <a:cubicBezTo>
                    <a:pt x="224" y="494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0"/>
            <p:cNvSpPr/>
            <p:nvPr/>
          </p:nvSpPr>
          <p:spPr>
            <a:xfrm>
              <a:off x="4000275" y="3393425"/>
              <a:ext cx="11100" cy="186175"/>
            </a:xfrm>
            <a:custGeom>
              <a:avLst/>
              <a:gdLst/>
              <a:ahLst/>
              <a:cxnLst/>
              <a:rect l="l" t="t" r="r" b="b"/>
              <a:pathLst>
                <a:path w="444" h="7447" extrusionOk="0">
                  <a:moveTo>
                    <a:pt x="269" y="1"/>
                  </a:moveTo>
                  <a:cubicBezTo>
                    <a:pt x="257" y="1"/>
                    <a:pt x="262" y="234"/>
                    <a:pt x="269" y="583"/>
                  </a:cubicBezTo>
                  <a:cubicBezTo>
                    <a:pt x="278" y="933"/>
                    <a:pt x="284" y="1399"/>
                    <a:pt x="285" y="1865"/>
                  </a:cubicBezTo>
                  <a:cubicBezTo>
                    <a:pt x="285" y="2798"/>
                    <a:pt x="243" y="3727"/>
                    <a:pt x="243" y="3727"/>
                  </a:cubicBezTo>
                  <a:cubicBezTo>
                    <a:pt x="243" y="3727"/>
                    <a:pt x="221" y="4658"/>
                    <a:pt x="157" y="5587"/>
                  </a:cubicBezTo>
                  <a:cubicBezTo>
                    <a:pt x="124" y="6052"/>
                    <a:pt x="86" y="6517"/>
                    <a:pt x="54" y="6864"/>
                  </a:cubicBezTo>
                  <a:cubicBezTo>
                    <a:pt x="22" y="7212"/>
                    <a:pt x="1" y="7445"/>
                    <a:pt x="13" y="7446"/>
                  </a:cubicBezTo>
                  <a:cubicBezTo>
                    <a:pt x="14" y="7446"/>
                    <a:pt x="14" y="7446"/>
                    <a:pt x="14" y="7446"/>
                  </a:cubicBezTo>
                  <a:cubicBezTo>
                    <a:pt x="20" y="7446"/>
                    <a:pt x="34" y="7390"/>
                    <a:pt x="54" y="7289"/>
                  </a:cubicBezTo>
                  <a:cubicBezTo>
                    <a:pt x="71" y="7188"/>
                    <a:pt x="98" y="7044"/>
                    <a:pt x="123" y="6871"/>
                  </a:cubicBezTo>
                  <a:cubicBezTo>
                    <a:pt x="177" y="6524"/>
                    <a:pt x="233" y="6061"/>
                    <a:pt x="283" y="5596"/>
                  </a:cubicBezTo>
                  <a:cubicBezTo>
                    <a:pt x="380" y="4667"/>
                    <a:pt x="419" y="3732"/>
                    <a:pt x="419" y="3732"/>
                  </a:cubicBezTo>
                  <a:cubicBezTo>
                    <a:pt x="419" y="3732"/>
                    <a:pt x="444" y="2798"/>
                    <a:pt x="411" y="1862"/>
                  </a:cubicBezTo>
                  <a:cubicBezTo>
                    <a:pt x="395" y="1394"/>
                    <a:pt x="368" y="929"/>
                    <a:pt x="338" y="579"/>
                  </a:cubicBezTo>
                  <a:cubicBezTo>
                    <a:pt x="326" y="406"/>
                    <a:pt x="308" y="260"/>
                    <a:pt x="297" y="158"/>
                  </a:cubicBezTo>
                  <a:cubicBezTo>
                    <a:pt x="285" y="57"/>
                    <a:pt x="276" y="1"/>
                    <a:pt x="2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0"/>
            <p:cNvSpPr/>
            <p:nvPr/>
          </p:nvSpPr>
          <p:spPr>
            <a:xfrm>
              <a:off x="4006450" y="3618425"/>
              <a:ext cx="27725" cy="80350"/>
            </a:xfrm>
            <a:custGeom>
              <a:avLst/>
              <a:gdLst/>
              <a:ahLst/>
              <a:cxnLst/>
              <a:rect l="l" t="t" r="r" b="b"/>
              <a:pathLst>
                <a:path w="1109" h="3214" extrusionOk="0"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7" y="2"/>
                    <a:pt x="1" y="436"/>
                    <a:pt x="42" y="871"/>
                  </a:cubicBezTo>
                  <a:cubicBezTo>
                    <a:pt x="64" y="1088"/>
                    <a:pt x="95" y="1306"/>
                    <a:pt x="129" y="1467"/>
                  </a:cubicBezTo>
                  <a:cubicBezTo>
                    <a:pt x="144" y="1548"/>
                    <a:pt x="161" y="1615"/>
                    <a:pt x="171" y="1662"/>
                  </a:cubicBezTo>
                  <a:cubicBezTo>
                    <a:pt x="182" y="1708"/>
                    <a:pt x="188" y="1734"/>
                    <a:pt x="188" y="1734"/>
                  </a:cubicBezTo>
                  <a:cubicBezTo>
                    <a:pt x="188" y="1734"/>
                    <a:pt x="223" y="1840"/>
                    <a:pt x="278" y="1995"/>
                  </a:cubicBezTo>
                  <a:cubicBezTo>
                    <a:pt x="337" y="2150"/>
                    <a:pt x="425" y="2353"/>
                    <a:pt x="535" y="2545"/>
                  </a:cubicBezTo>
                  <a:cubicBezTo>
                    <a:pt x="649" y="2734"/>
                    <a:pt x="779" y="2913"/>
                    <a:pt x="892" y="3032"/>
                  </a:cubicBezTo>
                  <a:cubicBezTo>
                    <a:pt x="999" y="3147"/>
                    <a:pt x="1082" y="3214"/>
                    <a:pt x="1096" y="3214"/>
                  </a:cubicBezTo>
                  <a:cubicBezTo>
                    <a:pt x="1097" y="3214"/>
                    <a:pt x="1098" y="3213"/>
                    <a:pt x="1098" y="3213"/>
                  </a:cubicBezTo>
                  <a:cubicBezTo>
                    <a:pt x="1109" y="3202"/>
                    <a:pt x="1040" y="3118"/>
                    <a:pt x="948" y="2988"/>
                  </a:cubicBezTo>
                  <a:cubicBezTo>
                    <a:pt x="853" y="2857"/>
                    <a:pt x="742" y="2675"/>
                    <a:pt x="648" y="2484"/>
                  </a:cubicBezTo>
                  <a:cubicBezTo>
                    <a:pt x="461" y="2102"/>
                    <a:pt x="362" y="1686"/>
                    <a:pt x="362" y="1686"/>
                  </a:cubicBezTo>
                  <a:cubicBezTo>
                    <a:pt x="362" y="1686"/>
                    <a:pt x="355" y="1662"/>
                    <a:pt x="342" y="1616"/>
                  </a:cubicBezTo>
                  <a:cubicBezTo>
                    <a:pt x="328" y="1571"/>
                    <a:pt x="309" y="1508"/>
                    <a:pt x="290" y="1429"/>
                  </a:cubicBezTo>
                  <a:cubicBezTo>
                    <a:pt x="247" y="1275"/>
                    <a:pt x="204" y="1066"/>
                    <a:pt x="167" y="854"/>
                  </a:cubicBezTo>
                  <a:cubicBezTo>
                    <a:pt x="95" y="432"/>
                    <a:pt x="57" y="1"/>
                    <a:pt x="3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0"/>
            <p:cNvSpPr/>
            <p:nvPr/>
          </p:nvSpPr>
          <p:spPr>
            <a:xfrm>
              <a:off x="3970000" y="3510400"/>
              <a:ext cx="61525" cy="248375"/>
            </a:xfrm>
            <a:custGeom>
              <a:avLst/>
              <a:gdLst/>
              <a:ahLst/>
              <a:cxnLst/>
              <a:rect l="l" t="t" r="r" b="b"/>
              <a:pathLst>
                <a:path w="2461" h="9935" extrusionOk="0">
                  <a:moveTo>
                    <a:pt x="686" y="0"/>
                  </a:moveTo>
                  <a:cubicBezTo>
                    <a:pt x="680" y="0"/>
                    <a:pt x="650" y="78"/>
                    <a:pt x="603" y="213"/>
                  </a:cubicBezTo>
                  <a:cubicBezTo>
                    <a:pt x="558" y="350"/>
                    <a:pt x="495" y="549"/>
                    <a:pt x="431" y="790"/>
                  </a:cubicBezTo>
                  <a:cubicBezTo>
                    <a:pt x="298" y="1269"/>
                    <a:pt x="161" y="1923"/>
                    <a:pt x="86" y="2585"/>
                  </a:cubicBezTo>
                  <a:cubicBezTo>
                    <a:pt x="11" y="3247"/>
                    <a:pt x="0" y="3916"/>
                    <a:pt x="31" y="4416"/>
                  </a:cubicBezTo>
                  <a:cubicBezTo>
                    <a:pt x="36" y="4541"/>
                    <a:pt x="46" y="4656"/>
                    <a:pt x="55" y="4757"/>
                  </a:cubicBezTo>
                  <a:cubicBezTo>
                    <a:pt x="63" y="4859"/>
                    <a:pt x="73" y="4948"/>
                    <a:pt x="81" y="5020"/>
                  </a:cubicBezTo>
                  <a:cubicBezTo>
                    <a:pt x="99" y="5164"/>
                    <a:pt x="110" y="5248"/>
                    <a:pt x="110" y="5248"/>
                  </a:cubicBezTo>
                  <a:cubicBezTo>
                    <a:pt x="110" y="5248"/>
                    <a:pt x="125" y="5330"/>
                    <a:pt x="149" y="5473"/>
                  </a:cubicBezTo>
                  <a:cubicBezTo>
                    <a:pt x="160" y="5546"/>
                    <a:pt x="179" y="5632"/>
                    <a:pt x="201" y="5732"/>
                  </a:cubicBezTo>
                  <a:cubicBezTo>
                    <a:pt x="222" y="5831"/>
                    <a:pt x="245" y="5943"/>
                    <a:pt x="277" y="6065"/>
                  </a:cubicBezTo>
                  <a:cubicBezTo>
                    <a:pt x="335" y="6309"/>
                    <a:pt x="421" y="6589"/>
                    <a:pt x="522" y="6885"/>
                  </a:cubicBezTo>
                  <a:cubicBezTo>
                    <a:pt x="628" y="7181"/>
                    <a:pt x="756" y="7490"/>
                    <a:pt x="900" y="7791"/>
                  </a:cubicBezTo>
                  <a:cubicBezTo>
                    <a:pt x="1048" y="8091"/>
                    <a:pt x="1210" y="8381"/>
                    <a:pt x="1379" y="8645"/>
                  </a:cubicBezTo>
                  <a:cubicBezTo>
                    <a:pt x="1551" y="8904"/>
                    <a:pt x="1721" y="9143"/>
                    <a:pt x="1883" y="9334"/>
                  </a:cubicBezTo>
                  <a:cubicBezTo>
                    <a:pt x="1960" y="9431"/>
                    <a:pt x="2035" y="9516"/>
                    <a:pt x="2105" y="9590"/>
                  </a:cubicBezTo>
                  <a:cubicBezTo>
                    <a:pt x="2173" y="9666"/>
                    <a:pt x="2232" y="9731"/>
                    <a:pt x="2286" y="9781"/>
                  </a:cubicBezTo>
                  <a:cubicBezTo>
                    <a:pt x="2387" y="9880"/>
                    <a:pt x="2447" y="9935"/>
                    <a:pt x="2455" y="9935"/>
                  </a:cubicBezTo>
                  <a:cubicBezTo>
                    <a:pt x="2455" y="9935"/>
                    <a:pt x="2455" y="9935"/>
                    <a:pt x="2455" y="9934"/>
                  </a:cubicBezTo>
                  <a:cubicBezTo>
                    <a:pt x="2460" y="9930"/>
                    <a:pt x="2407" y="9865"/>
                    <a:pt x="2311" y="9758"/>
                  </a:cubicBezTo>
                  <a:cubicBezTo>
                    <a:pt x="2262" y="9704"/>
                    <a:pt x="2206" y="9637"/>
                    <a:pt x="2143" y="9558"/>
                  </a:cubicBezTo>
                  <a:cubicBezTo>
                    <a:pt x="2078" y="9482"/>
                    <a:pt x="2008" y="9393"/>
                    <a:pt x="1934" y="9293"/>
                  </a:cubicBezTo>
                  <a:cubicBezTo>
                    <a:pt x="1783" y="9097"/>
                    <a:pt x="1623" y="8856"/>
                    <a:pt x="1460" y="8594"/>
                  </a:cubicBezTo>
                  <a:cubicBezTo>
                    <a:pt x="1301" y="8329"/>
                    <a:pt x="1149" y="8037"/>
                    <a:pt x="1010" y="7739"/>
                  </a:cubicBezTo>
                  <a:cubicBezTo>
                    <a:pt x="875" y="7439"/>
                    <a:pt x="756" y="7131"/>
                    <a:pt x="659" y="6840"/>
                  </a:cubicBezTo>
                  <a:cubicBezTo>
                    <a:pt x="565" y="6545"/>
                    <a:pt x="485" y="6270"/>
                    <a:pt x="433" y="6029"/>
                  </a:cubicBezTo>
                  <a:cubicBezTo>
                    <a:pt x="404" y="5909"/>
                    <a:pt x="383" y="5798"/>
                    <a:pt x="364" y="5700"/>
                  </a:cubicBezTo>
                  <a:cubicBezTo>
                    <a:pt x="345" y="5602"/>
                    <a:pt x="329" y="5516"/>
                    <a:pt x="319" y="5446"/>
                  </a:cubicBezTo>
                  <a:cubicBezTo>
                    <a:pt x="298" y="5304"/>
                    <a:pt x="284" y="5223"/>
                    <a:pt x="284" y="5223"/>
                  </a:cubicBezTo>
                  <a:cubicBezTo>
                    <a:pt x="284" y="5223"/>
                    <a:pt x="273" y="5142"/>
                    <a:pt x="254" y="4999"/>
                  </a:cubicBezTo>
                  <a:cubicBezTo>
                    <a:pt x="243" y="4929"/>
                    <a:pt x="234" y="4843"/>
                    <a:pt x="223" y="4742"/>
                  </a:cubicBezTo>
                  <a:cubicBezTo>
                    <a:pt x="211" y="4642"/>
                    <a:pt x="201" y="4529"/>
                    <a:pt x="192" y="4407"/>
                  </a:cubicBezTo>
                  <a:cubicBezTo>
                    <a:pt x="154" y="3916"/>
                    <a:pt x="151" y="3255"/>
                    <a:pt x="209" y="2598"/>
                  </a:cubicBezTo>
                  <a:cubicBezTo>
                    <a:pt x="270" y="1941"/>
                    <a:pt x="385" y="1290"/>
                    <a:pt x="497" y="807"/>
                  </a:cubicBezTo>
                  <a:cubicBezTo>
                    <a:pt x="552" y="565"/>
                    <a:pt x="602" y="363"/>
                    <a:pt x="638" y="224"/>
                  </a:cubicBezTo>
                  <a:cubicBezTo>
                    <a:pt x="675" y="82"/>
                    <a:pt x="692" y="1"/>
                    <a:pt x="686" y="0"/>
                  </a:cubicBezTo>
                  <a:cubicBezTo>
                    <a:pt x="686" y="0"/>
                    <a:pt x="686" y="0"/>
                    <a:pt x="68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0"/>
            <p:cNvSpPr/>
            <p:nvPr/>
          </p:nvSpPr>
          <p:spPr>
            <a:xfrm>
              <a:off x="3935850" y="3546525"/>
              <a:ext cx="9175" cy="110900"/>
            </a:xfrm>
            <a:custGeom>
              <a:avLst/>
              <a:gdLst/>
              <a:ahLst/>
              <a:cxnLst/>
              <a:rect l="l" t="t" r="r" b="b"/>
              <a:pathLst>
                <a:path w="367" h="4436" extrusionOk="0">
                  <a:moveTo>
                    <a:pt x="342" y="1"/>
                  </a:moveTo>
                  <a:cubicBezTo>
                    <a:pt x="319" y="1"/>
                    <a:pt x="175" y="541"/>
                    <a:pt x="96" y="1094"/>
                  </a:cubicBezTo>
                  <a:cubicBezTo>
                    <a:pt x="13" y="1651"/>
                    <a:pt x="0" y="2215"/>
                    <a:pt x="0" y="2215"/>
                  </a:cubicBezTo>
                  <a:cubicBezTo>
                    <a:pt x="0" y="2215"/>
                    <a:pt x="1" y="2779"/>
                    <a:pt x="72" y="3336"/>
                  </a:cubicBezTo>
                  <a:cubicBezTo>
                    <a:pt x="139" y="3893"/>
                    <a:pt x="271" y="4435"/>
                    <a:pt x="295" y="4435"/>
                  </a:cubicBezTo>
                  <a:cubicBezTo>
                    <a:pt x="295" y="4435"/>
                    <a:pt x="295" y="4435"/>
                    <a:pt x="295" y="4435"/>
                  </a:cubicBezTo>
                  <a:cubicBezTo>
                    <a:pt x="320" y="4431"/>
                    <a:pt x="230" y="3879"/>
                    <a:pt x="197" y="3325"/>
                  </a:cubicBezTo>
                  <a:cubicBezTo>
                    <a:pt x="160" y="2771"/>
                    <a:pt x="177" y="2217"/>
                    <a:pt x="177" y="2217"/>
                  </a:cubicBezTo>
                  <a:cubicBezTo>
                    <a:pt x="177" y="2217"/>
                    <a:pt x="171" y="1663"/>
                    <a:pt x="220" y="1109"/>
                  </a:cubicBezTo>
                  <a:cubicBezTo>
                    <a:pt x="266" y="555"/>
                    <a:pt x="367" y="6"/>
                    <a:pt x="342" y="1"/>
                  </a:cubicBezTo>
                  <a:cubicBezTo>
                    <a:pt x="342" y="1"/>
                    <a:pt x="342" y="1"/>
                    <a:pt x="34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60"/>
            <p:cNvSpPr/>
            <p:nvPr/>
          </p:nvSpPr>
          <p:spPr>
            <a:xfrm>
              <a:off x="3957325" y="3647975"/>
              <a:ext cx="35975" cy="118450"/>
            </a:xfrm>
            <a:custGeom>
              <a:avLst/>
              <a:gdLst/>
              <a:ahLst/>
              <a:cxnLst/>
              <a:rect l="l" t="t" r="r" b="b"/>
              <a:pathLst>
                <a:path w="1439" h="4738" extrusionOk="0">
                  <a:moveTo>
                    <a:pt x="31" y="0"/>
                  </a:moveTo>
                  <a:cubicBezTo>
                    <a:pt x="20" y="0"/>
                    <a:pt x="9" y="157"/>
                    <a:pt x="4" y="394"/>
                  </a:cubicBezTo>
                  <a:cubicBezTo>
                    <a:pt x="0" y="631"/>
                    <a:pt x="11" y="948"/>
                    <a:pt x="36" y="1264"/>
                  </a:cubicBezTo>
                  <a:cubicBezTo>
                    <a:pt x="65" y="1579"/>
                    <a:pt x="107" y="1895"/>
                    <a:pt x="154" y="2129"/>
                  </a:cubicBezTo>
                  <a:cubicBezTo>
                    <a:pt x="172" y="2246"/>
                    <a:pt x="197" y="2344"/>
                    <a:pt x="212" y="2411"/>
                  </a:cubicBezTo>
                  <a:cubicBezTo>
                    <a:pt x="227" y="2480"/>
                    <a:pt x="236" y="2518"/>
                    <a:pt x="236" y="2518"/>
                  </a:cubicBezTo>
                  <a:cubicBezTo>
                    <a:pt x="236" y="2518"/>
                    <a:pt x="279" y="2672"/>
                    <a:pt x="355" y="2899"/>
                  </a:cubicBezTo>
                  <a:cubicBezTo>
                    <a:pt x="431" y="3125"/>
                    <a:pt x="550" y="3422"/>
                    <a:pt x="694" y="3707"/>
                  </a:cubicBezTo>
                  <a:cubicBezTo>
                    <a:pt x="842" y="3988"/>
                    <a:pt x="1012" y="4258"/>
                    <a:pt x="1161" y="4444"/>
                  </a:cubicBezTo>
                  <a:cubicBezTo>
                    <a:pt x="1305" y="4627"/>
                    <a:pt x="1414" y="4738"/>
                    <a:pt x="1427" y="4738"/>
                  </a:cubicBezTo>
                  <a:cubicBezTo>
                    <a:pt x="1427" y="4738"/>
                    <a:pt x="1428" y="4737"/>
                    <a:pt x="1428" y="4737"/>
                  </a:cubicBezTo>
                  <a:cubicBezTo>
                    <a:pt x="1438" y="4728"/>
                    <a:pt x="1346" y="4602"/>
                    <a:pt x="1219" y="4406"/>
                  </a:cubicBezTo>
                  <a:cubicBezTo>
                    <a:pt x="1090" y="4210"/>
                    <a:pt x="939" y="3935"/>
                    <a:pt x="808" y="3653"/>
                  </a:cubicBezTo>
                  <a:cubicBezTo>
                    <a:pt x="681" y="3368"/>
                    <a:pt x="577" y="3074"/>
                    <a:pt x="510" y="2850"/>
                  </a:cubicBezTo>
                  <a:cubicBezTo>
                    <a:pt x="445" y="2624"/>
                    <a:pt x="408" y="2474"/>
                    <a:pt x="408" y="2474"/>
                  </a:cubicBezTo>
                  <a:cubicBezTo>
                    <a:pt x="408" y="2474"/>
                    <a:pt x="399" y="2437"/>
                    <a:pt x="382" y="2371"/>
                  </a:cubicBezTo>
                  <a:cubicBezTo>
                    <a:pt x="366" y="2304"/>
                    <a:pt x="336" y="2211"/>
                    <a:pt x="313" y="2096"/>
                  </a:cubicBezTo>
                  <a:cubicBezTo>
                    <a:pt x="259" y="1868"/>
                    <a:pt x="204" y="1561"/>
                    <a:pt x="160" y="1250"/>
                  </a:cubicBezTo>
                  <a:cubicBezTo>
                    <a:pt x="75" y="630"/>
                    <a:pt x="57" y="0"/>
                    <a:pt x="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60"/>
            <p:cNvSpPr/>
            <p:nvPr/>
          </p:nvSpPr>
          <p:spPr>
            <a:xfrm>
              <a:off x="3635950" y="3603600"/>
              <a:ext cx="356950" cy="194550"/>
            </a:xfrm>
            <a:custGeom>
              <a:avLst/>
              <a:gdLst/>
              <a:ahLst/>
              <a:cxnLst/>
              <a:rect l="l" t="t" r="r" b="b"/>
              <a:pathLst>
                <a:path w="14278" h="7782" extrusionOk="0">
                  <a:moveTo>
                    <a:pt x="7135" y="0"/>
                  </a:moveTo>
                  <a:lnTo>
                    <a:pt x="7135" y="12"/>
                  </a:lnTo>
                  <a:cubicBezTo>
                    <a:pt x="6861" y="70"/>
                    <a:pt x="5583" y="343"/>
                    <a:pt x="5478" y="444"/>
                  </a:cubicBezTo>
                  <a:cubicBezTo>
                    <a:pt x="5478" y="444"/>
                    <a:pt x="5604" y="2184"/>
                    <a:pt x="5307" y="2523"/>
                  </a:cubicBezTo>
                  <a:cubicBezTo>
                    <a:pt x="5012" y="2863"/>
                    <a:pt x="2350" y="2085"/>
                    <a:pt x="991" y="3951"/>
                  </a:cubicBezTo>
                  <a:cubicBezTo>
                    <a:pt x="628" y="4451"/>
                    <a:pt x="289" y="5478"/>
                    <a:pt x="0" y="6731"/>
                  </a:cubicBezTo>
                  <a:cubicBezTo>
                    <a:pt x="1019" y="7294"/>
                    <a:pt x="2257" y="7487"/>
                    <a:pt x="3384" y="7616"/>
                  </a:cubicBezTo>
                  <a:cubicBezTo>
                    <a:pt x="4486" y="7743"/>
                    <a:pt x="5594" y="7781"/>
                    <a:pt x="6701" y="7781"/>
                  </a:cubicBezTo>
                  <a:cubicBezTo>
                    <a:pt x="6865" y="7781"/>
                    <a:pt x="7028" y="7781"/>
                    <a:pt x="7192" y="7779"/>
                  </a:cubicBezTo>
                  <a:cubicBezTo>
                    <a:pt x="9608" y="7754"/>
                    <a:pt x="12114" y="7551"/>
                    <a:pt x="14278" y="6527"/>
                  </a:cubicBezTo>
                  <a:cubicBezTo>
                    <a:pt x="13999" y="5367"/>
                    <a:pt x="13679" y="4424"/>
                    <a:pt x="13335" y="3951"/>
                  </a:cubicBezTo>
                  <a:cubicBezTo>
                    <a:pt x="11977" y="2085"/>
                    <a:pt x="8998" y="2820"/>
                    <a:pt x="8702" y="2481"/>
                  </a:cubicBezTo>
                  <a:cubicBezTo>
                    <a:pt x="8407" y="2142"/>
                    <a:pt x="8504" y="359"/>
                    <a:pt x="8504" y="359"/>
                  </a:cubicBezTo>
                  <a:cubicBezTo>
                    <a:pt x="8399" y="258"/>
                    <a:pt x="7465" y="69"/>
                    <a:pt x="7191" y="12"/>
                  </a:cubicBezTo>
                  <a:lnTo>
                    <a:pt x="7191" y="0"/>
                  </a:lnTo>
                  <a:cubicBezTo>
                    <a:pt x="7191" y="0"/>
                    <a:pt x="7180" y="2"/>
                    <a:pt x="7162" y="5"/>
                  </a:cubicBezTo>
                  <a:cubicBezTo>
                    <a:pt x="7146" y="1"/>
                    <a:pt x="7135" y="0"/>
                    <a:pt x="7135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60"/>
            <p:cNvSpPr/>
            <p:nvPr/>
          </p:nvSpPr>
          <p:spPr>
            <a:xfrm>
              <a:off x="3636025" y="3676000"/>
              <a:ext cx="304950" cy="122375"/>
            </a:xfrm>
            <a:custGeom>
              <a:avLst/>
              <a:gdLst/>
              <a:ahLst/>
              <a:cxnLst/>
              <a:rect l="l" t="t" r="r" b="b"/>
              <a:pathLst>
                <a:path w="12198" h="4895" extrusionOk="0">
                  <a:moveTo>
                    <a:pt x="3381" y="4720"/>
                  </a:moveTo>
                  <a:cubicBezTo>
                    <a:pt x="4646" y="4866"/>
                    <a:pt x="5919" y="4895"/>
                    <a:pt x="7189" y="4883"/>
                  </a:cubicBezTo>
                  <a:cubicBezTo>
                    <a:pt x="8863" y="4866"/>
                    <a:pt x="10582" y="4763"/>
                    <a:pt x="12198" y="4361"/>
                  </a:cubicBezTo>
                  <a:cubicBezTo>
                    <a:pt x="11721" y="4118"/>
                    <a:pt x="11024" y="3818"/>
                    <a:pt x="10807" y="3998"/>
                  </a:cubicBezTo>
                  <a:cubicBezTo>
                    <a:pt x="10469" y="4280"/>
                    <a:pt x="3964" y="4166"/>
                    <a:pt x="3964" y="4166"/>
                  </a:cubicBezTo>
                  <a:cubicBezTo>
                    <a:pt x="3964" y="4166"/>
                    <a:pt x="3332" y="866"/>
                    <a:pt x="2432" y="0"/>
                  </a:cubicBezTo>
                  <a:cubicBezTo>
                    <a:pt x="1900" y="189"/>
                    <a:pt x="1389" y="506"/>
                    <a:pt x="989" y="1055"/>
                  </a:cubicBezTo>
                  <a:cubicBezTo>
                    <a:pt x="626" y="1555"/>
                    <a:pt x="289" y="2583"/>
                    <a:pt x="1" y="3835"/>
                  </a:cubicBezTo>
                  <a:cubicBezTo>
                    <a:pt x="1016" y="4398"/>
                    <a:pt x="2254" y="4591"/>
                    <a:pt x="3381" y="472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0"/>
            <p:cNvSpPr/>
            <p:nvPr/>
          </p:nvSpPr>
          <p:spPr>
            <a:xfrm>
              <a:off x="3831025" y="3711525"/>
              <a:ext cx="575" cy="1100"/>
            </a:xfrm>
            <a:custGeom>
              <a:avLst/>
              <a:gdLst/>
              <a:ahLst/>
              <a:cxnLst/>
              <a:rect l="l" t="t" r="r" b="b"/>
              <a:pathLst>
                <a:path w="23" h="44" extrusionOk="0">
                  <a:moveTo>
                    <a:pt x="22" y="0"/>
                  </a:moveTo>
                  <a:cubicBezTo>
                    <a:pt x="6" y="27"/>
                    <a:pt x="1" y="43"/>
                    <a:pt x="1" y="43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0"/>
            <p:cNvSpPr/>
            <p:nvPr/>
          </p:nvSpPr>
          <p:spPr>
            <a:xfrm>
              <a:off x="3669850" y="3603600"/>
              <a:ext cx="309600" cy="164925"/>
            </a:xfrm>
            <a:custGeom>
              <a:avLst/>
              <a:gdLst/>
              <a:ahLst/>
              <a:cxnLst/>
              <a:rect l="l" t="t" r="r" b="b"/>
              <a:pathLst>
                <a:path w="12384" h="6597" extrusionOk="0">
                  <a:moveTo>
                    <a:pt x="6119" y="5959"/>
                  </a:moveTo>
                  <a:cubicBezTo>
                    <a:pt x="4422" y="6596"/>
                    <a:pt x="12228" y="4983"/>
                    <a:pt x="12228" y="4983"/>
                  </a:cubicBezTo>
                  <a:lnTo>
                    <a:pt x="12383" y="4734"/>
                  </a:lnTo>
                  <a:cubicBezTo>
                    <a:pt x="12255" y="4408"/>
                    <a:pt x="12120" y="4141"/>
                    <a:pt x="11982" y="3951"/>
                  </a:cubicBezTo>
                  <a:cubicBezTo>
                    <a:pt x="10624" y="2085"/>
                    <a:pt x="7645" y="2820"/>
                    <a:pt x="7349" y="2481"/>
                  </a:cubicBezTo>
                  <a:cubicBezTo>
                    <a:pt x="7054" y="2142"/>
                    <a:pt x="7151" y="359"/>
                    <a:pt x="7151" y="359"/>
                  </a:cubicBezTo>
                  <a:cubicBezTo>
                    <a:pt x="7045" y="258"/>
                    <a:pt x="6112" y="69"/>
                    <a:pt x="5837" y="12"/>
                  </a:cubicBezTo>
                  <a:lnTo>
                    <a:pt x="5837" y="0"/>
                  </a:lnTo>
                  <a:cubicBezTo>
                    <a:pt x="5837" y="0"/>
                    <a:pt x="5827" y="2"/>
                    <a:pt x="5810" y="5"/>
                  </a:cubicBezTo>
                  <a:cubicBezTo>
                    <a:pt x="5794" y="1"/>
                    <a:pt x="5782" y="0"/>
                    <a:pt x="5782" y="0"/>
                  </a:cubicBezTo>
                  <a:lnTo>
                    <a:pt x="5782" y="12"/>
                  </a:lnTo>
                  <a:cubicBezTo>
                    <a:pt x="5507" y="70"/>
                    <a:pt x="4229" y="343"/>
                    <a:pt x="4125" y="444"/>
                  </a:cubicBezTo>
                  <a:cubicBezTo>
                    <a:pt x="4125" y="444"/>
                    <a:pt x="4250" y="2184"/>
                    <a:pt x="3955" y="2523"/>
                  </a:cubicBezTo>
                  <a:cubicBezTo>
                    <a:pt x="3686" y="2832"/>
                    <a:pt x="1461" y="2218"/>
                    <a:pt x="39" y="3506"/>
                  </a:cubicBezTo>
                  <a:cubicBezTo>
                    <a:pt x="1" y="4199"/>
                    <a:pt x="196" y="4853"/>
                    <a:pt x="900" y="5323"/>
                  </a:cubicBezTo>
                  <a:cubicBezTo>
                    <a:pt x="2555" y="6426"/>
                    <a:pt x="4719" y="6002"/>
                    <a:pt x="4719" y="6002"/>
                  </a:cubicBezTo>
                  <a:cubicBezTo>
                    <a:pt x="4591" y="6002"/>
                    <a:pt x="2853" y="4646"/>
                    <a:pt x="2894" y="3711"/>
                  </a:cubicBezTo>
                  <a:cubicBezTo>
                    <a:pt x="2937" y="2778"/>
                    <a:pt x="5185" y="4094"/>
                    <a:pt x="5185" y="4094"/>
                  </a:cubicBezTo>
                  <a:cubicBezTo>
                    <a:pt x="5185" y="4094"/>
                    <a:pt x="4760" y="3118"/>
                    <a:pt x="4676" y="2483"/>
                  </a:cubicBezTo>
                  <a:cubicBezTo>
                    <a:pt x="4591" y="1846"/>
                    <a:pt x="4676" y="997"/>
                    <a:pt x="4676" y="997"/>
                  </a:cubicBezTo>
                  <a:cubicBezTo>
                    <a:pt x="4676" y="997"/>
                    <a:pt x="5481" y="1423"/>
                    <a:pt x="5949" y="1295"/>
                  </a:cubicBezTo>
                  <a:cubicBezTo>
                    <a:pt x="6416" y="1167"/>
                    <a:pt x="6756" y="1083"/>
                    <a:pt x="6756" y="1083"/>
                  </a:cubicBezTo>
                  <a:cubicBezTo>
                    <a:pt x="6756" y="1083"/>
                    <a:pt x="6797" y="2736"/>
                    <a:pt x="6840" y="3119"/>
                  </a:cubicBezTo>
                  <a:cubicBezTo>
                    <a:pt x="6877" y="3450"/>
                    <a:pt x="6555" y="4141"/>
                    <a:pt x="6469" y="4318"/>
                  </a:cubicBezTo>
                  <a:cubicBezTo>
                    <a:pt x="6530" y="4212"/>
                    <a:pt x="6760" y="3929"/>
                    <a:pt x="7529" y="3701"/>
                  </a:cubicBezTo>
                  <a:cubicBezTo>
                    <a:pt x="8493" y="3415"/>
                    <a:pt x="7816" y="5323"/>
                    <a:pt x="6119" y="595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60"/>
            <p:cNvSpPr/>
            <p:nvPr/>
          </p:nvSpPr>
          <p:spPr>
            <a:xfrm>
              <a:off x="3635975" y="3668525"/>
              <a:ext cx="356925" cy="129625"/>
            </a:xfrm>
            <a:custGeom>
              <a:avLst/>
              <a:gdLst/>
              <a:ahLst/>
              <a:cxnLst/>
              <a:rect l="l" t="t" r="r" b="b"/>
              <a:pathLst>
                <a:path w="14277" h="5185" extrusionOk="0">
                  <a:moveTo>
                    <a:pt x="9755" y="1"/>
                  </a:moveTo>
                  <a:lnTo>
                    <a:pt x="9755" y="1"/>
                  </a:lnTo>
                  <a:cubicBezTo>
                    <a:pt x="10357" y="986"/>
                    <a:pt x="10326" y="2766"/>
                    <a:pt x="7726" y="3107"/>
                  </a:cubicBezTo>
                  <a:cubicBezTo>
                    <a:pt x="7434" y="3145"/>
                    <a:pt x="7157" y="3163"/>
                    <a:pt x="6895" y="3163"/>
                  </a:cubicBezTo>
                  <a:cubicBezTo>
                    <a:pt x="4345" y="3163"/>
                    <a:pt x="3245" y="1442"/>
                    <a:pt x="4007" y="38"/>
                  </a:cubicBezTo>
                  <a:lnTo>
                    <a:pt x="4007" y="38"/>
                  </a:lnTo>
                  <a:cubicBezTo>
                    <a:pt x="3051" y="70"/>
                    <a:pt x="1794" y="251"/>
                    <a:pt x="991" y="1353"/>
                  </a:cubicBezTo>
                  <a:cubicBezTo>
                    <a:pt x="628" y="1853"/>
                    <a:pt x="290" y="2880"/>
                    <a:pt x="0" y="4133"/>
                  </a:cubicBezTo>
                  <a:cubicBezTo>
                    <a:pt x="1018" y="4697"/>
                    <a:pt x="2256" y="4890"/>
                    <a:pt x="3383" y="5019"/>
                  </a:cubicBezTo>
                  <a:cubicBezTo>
                    <a:pt x="4485" y="5146"/>
                    <a:pt x="5593" y="5184"/>
                    <a:pt x="6700" y="5184"/>
                  </a:cubicBezTo>
                  <a:cubicBezTo>
                    <a:pt x="6864" y="5184"/>
                    <a:pt x="7027" y="5184"/>
                    <a:pt x="7191" y="5182"/>
                  </a:cubicBezTo>
                  <a:cubicBezTo>
                    <a:pt x="9607" y="5157"/>
                    <a:pt x="12113" y="4954"/>
                    <a:pt x="14277" y="3930"/>
                  </a:cubicBezTo>
                  <a:cubicBezTo>
                    <a:pt x="13998" y="2770"/>
                    <a:pt x="13678" y="1827"/>
                    <a:pt x="13335" y="1354"/>
                  </a:cubicBezTo>
                  <a:cubicBezTo>
                    <a:pt x="12436" y="118"/>
                    <a:pt x="10825" y="24"/>
                    <a:pt x="9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60"/>
            <p:cNvSpPr/>
            <p:nvPr/>
          </p:nvSpPr>
          <p:spPr>
            <a:xfrm>
              <a:off x="3953875" y="3687025"/>
              <a:ext cx="39050" cy="91275"/>
            </a:xfrm>
            <a:custGeom>
              <a:avLst/>
              <a:gdLst/>
              <a:ahLst/>
              <a:cxnLst/>
              <a:rect l="l" t="t" r="r" b="b"/>
              <a:pathLst>
                <a:path w="1562" h="3651" extrusionOk="0">
                  <a:moveTo>
                    <a:pt x="1" y="0"/>
                  </a:moveTo>
                  <a:lnTo>
                    <a:pt x="1" y="0"/>
                  </a:lnTo>
                  <a:cubicBezTo>
                    <a:pt x="938" y="1219"/>
                    <a:pt x="802" y="3048"/>
                    <a:pt x="409" y="3650"/>
                  </a:cubicBezTo>
                  <a:cubicBezTo>
                    <a:pt x="802" y="3519"/>
                    <a:pt x="1187" y="3367"/>
                    <a:pt x="1562" y="3190"/>
                  </a:cubicBezTo>
                  <a:cubicBezTo>
                    <a:pt x="1283" y="2030"/>
                    <a:pt x="963" y="1087"/>
                    <a:pt x="621" y="614"/>
                  </a:cubicBezTo>
                  <a:cubicBezTo>
                    <a:pt x="440" y="365"/>
                    <a:pt x="229" y="16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60"/>
            <p:cNvSpPr/>
            <p:nvPr/>
          </p:nvSpPr>
          <p:spPr>
            <a:xfrm>
              <a:off x="3916125" y="3744100"/>
              <a:ext cx="35575" cy="42325"/>
            </a:xfrm>
            <a:custGeom>
              <a:avLst/>
              <a:gdLst/>
              <a:ahLst/>
              <a:cxnLst/>
              <a:rect l="l" t="t" r="r" b="b"/>
              <a:pathLst>
                <a:path w="1423" h="1693" extrusionOk="0">
                  <a:moveTo>
                    <a:pt x="1" y="0"/>
                  </a:moveTo>
                  <a:cubicBezTo>
                    <a:pt x="1" y="1"/>
                    <a:pt x="407" y="949"/>
                    <a:pt x="758" y="1692"/>
                  </a:cubicBezTo>
                  <a:cubicBezTo>
                    <a:pt x="981" y="1641"/>
                    <a:pt x="1202" y="1585"/>
                    <a:pt x="1422" y="1522"/>
                  </a:cubicBezTo>
                  <a:cubicBezTo>
                    <a:pt x="797" y="126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0"/>
            <p:cNvSpPr/>
            <p:nvPr/>
          </p:nvSpPr>
          <p:spPr>
            <a:xfrm>
              <a:off x="3636050" y="3699525"/>
              <a:ext cx="59525" cy="88975"/>
            </a:xfrm>
            <a:custGeom>
              <a:avLst/>
              <a:gdLst/>
              <a:ahLst/>
              <a:cxnLst/>
              <a:rect l="l" t="t" r="r" b="b"/>
              <a:pathLst>
                <a:path w="2381" h="3559" extrusionOk="0">
                  <a:moveTo>
                    <a:pt x="1081" y="1"/>
                  </a:moveTo>
                  <a:cubicBezTo>
                    <a:pt x="1050" y="38"/>
                    <a:pt x="1019" y="74"/>
                    <a:pt x="991" y="114"/>
                  </a:cubicBezTo>
                  <a:cubicBezTo>
                    <a:pt x="628" y="614"/>
                    <a:pt x="289" y="1641"/>
                    <a:pt x="1" y="2894"/>
                  </a:cubicBezTo>
                  <a:cubicBezTo>
                    <a:pt x="588" y="3220"/>
                    <a:pt x="1248" y="3422"/>
                    <a:pt x="1921" y="3559"/>
                  </a:cubicBezTo>
                  <a:cubicBezTo>
                    <a:pt x="2214" y="2953"/>
                    <a:pt x="2381" y="2292"/>
                    <a:pt x="2381" y="2292"/>
                  </a:cubicBezTo>
                  <a:lnTo>
                    <a:pt x="2381" y="2292"/>
                  </a:lnTo>
                  <a:cubicBezTo>
                    <a:pt x="2381" y="2292"/>
                    <a:pt x="1652" y="2632"/>
                    <a:pt x="1132" y="2632"/>
                  </a:cubicBezTo>
                  <a:cubicBezTo>
                    <a:pt x="965" y="2632"/>
                    <a:pt x="819" y="2597"/>
                    <a:pt x="726" y="2504"/>
                  </a:cubicBezTo>
                  <a:cubicBezTo>
                    <a:pt x="472" y="2249"/>
                    <a:pt x="820" y="884"/>
                    <a:pt x="10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0"/>
            <p:cNvSpPr/>
            <p:nvPr/>
          </p:nvSpPr>
          <p:spPr>
            <a:xfrm>
              <a:off x="3742925" y="3680925"/>
              <a:ext cx="64525" cy="35275"/>
            </a:xfrm>
            <a:custGeom>
              <a:avLst/>
              <a:gdLst/>
              <a:ahLst/>
              <a:cxnLst/>
              <a:rect l="l" t="t" r="r" b="b"/>
              <a:pathLst>
                <a:path w="2581" h="1411" extrusionOk="0">
                  <a:moveTo>
                    <a:pt x="13" y="0"/>
                  </a:moveTo>
                  <a:cubicBezTo>
                    <a:pt x="10" y="0"/>
                    <a:pt x="9" y="1"/>
                    <a:pt x="8" y="2"/>
                  </a:cubicBezTo>
                  <a:cubicBezTo>
                    <a:pt x="0" y="11"/>
                    <a:pt x="66" y="82"/>
                    <a:pt x="186" y="162"/>
                  </a:cubicBezTo>
                  <a:cubicBezTo>
                    <a:pt x="306" y="243"/>
                    <a:pt x="479" y="328"/>
                    <a:pt x="658" y="394"/>
                  </a:cubicBezTo>
                  <a:cubicBezTo>
                    <a:pt x="836" y="462"/>
                    <a:pt x="1017" y="516"/>
                    <a:pt x="1150" y="559"/>
                  </a:cubicBezTo>
                  <a:cubicBezTo>
                    <a:pt x="1283" y="602"/>
                    <a:pt x="1371" y="631"/>
                    <a:pt x="1371" y="631"/>
                  </a:cubicBezTo>
                  <a:cubicBezTo>
                    <a:pt x="1371" y="631"/>
                    <a:pt x="1460" y="653"/>
                    <a:pt x="1591" y="697"/>
                  </a:cubicBezTo>
                  <a:cubicBezTo>
                    <a:pt x="1721" y="741"/>
                    <a:pt x="1891" y="809"/>
                    <a:pt x="2048" y="902"/>
                  </a:cubicBezTo>
                  <a:cubicBezTo>
                    <a:pt x="2205" y="995"/>
                    <a:pt x="2342" y="1115"/>
                    <a:pt x="2427" y="1223"/>
                  </a:cubicBezTo>
                  <a:cubicBezTo>
                    <a:pt x="2511" y="1327"/>
                    <a:pt x="2553" y="1410"/>
                    <a:pt x="2569" y="1410"/>
                  </a:cubicBezTo>
                  <a:cubicBezTo>
                    <a:pt x="2569" y="1410"/>
                    <a:pt x="2570" y="1410"/>
                    <a:pt x="2570" y="1410"/>
                  </a:cubicBezTo>
                  <a:cubicBezTo>
                    <a:pt x="2581" y="1406"/>
                    <a:pt x="2562" y="1309"/>
                    <a:pt x="2487" y="1182"/>
                  </a:cubicBezTo>
                  <a:cubicBezTo>
                    <a:pt x="2417" y="1053"/>
                    <a:pt x="2280" y="906"/>
                    <a:pt x="2120" y="792"/>
                  </a:cubicBezTo>
                  <a:cubicBezTo>
                    <a:pt x="1963" y="676"/>
                    <a:pt x="1787" y="590"/>
                    <a:pt x="1652" y="535"/>
                  </a:cubicBezTo>
                  <a:cubicBezTo>
                    <a:pt x="1517" y="479"/>
                    <a:pt x="1426" y="450"/>
                    <a:pt x="1426" y="450"/>
                  </a:cubicBezTo>
                  <a:lnTo>
                    <a:pt x="698" y="269"/>
                  </a:lnTo>
                  <a:cubicBezTo>
                    <a:pt x="520" y="219"/>
                    <a:pt x="346" y="157"/>
                    <a:pt x="222" y="98"/>
                  </a:cubicBezTo>
                  <a:cubicBezTo>
                    <a:pt x="110" y="46"/>
                    <a:pt x="34" y="0"/>
                    <a:pt x="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60"/>
            <p:cNvSpPr/>
            <p:nvPr/>
          </p:nvSpPr>
          <p:spPr>
            <a:xfrm>
              <a:off x="3829200" y="3681225"/>
              <a:ext cx="53175" cy="36425"/>
            </a:xfrm>
            <a:custGeom>
              <a:avLst/>
              <a:gdLst/>
              <a:ahLst/>
              <a:cxnLst/>
              <a:rect l="l" t="t" r="r" b="b"/>
              <a:pathLst>
                <a:path w="2127" h="1457" extrusionOk="0">
                  <a:moveTo>
                    <a:pt x="2108" y="1"/>
                  </a:moveTo>
                  <a:cubicBezTo>
                    <a:pt x="2058" y="1"/>
                    <a:pt x="1783" y="138"/>
                    <a:pt x="1507" y="263"/>
                  </a:cubicBezTo>
                  <a:cubicBezTo>
                    <a:pt x="1356" y="329"/>
                    <a:pt x="1205" y="392"/>
                    <a:pt x="1091" y="433"/>
                  </a:cubicBezTo>
                  <a:cubicBezTo>
                    <a:pt x="976" y="473"/>
                    <a:pt x="899" y="496"/>
                    <a:pt x="899" y="496"/>
                  </a:cubicBezTo>
                  <a:cubicBezTo>
                    <a:pt x="899" y="496"/>
                    <a:pt x="826" y="521"/>
                    <a:pt x="705" y="571"/>
                  </a:cubicBezTo>
                  <a:cubicBezTo>
                    <a:pt x="583" y="616"/>
                    <a:pt x="422" y="720"/>
                    <a:pt x="315" y="855"/>
                  </a:cubicBezTo>
                  <a:cubicBezTo>
                    <a:pt x="203" y="990"/>
                    <a:pt x="126" y="1141"/>
                    <a:pt x="75" y="1255"/>
                  </a:cubicBezTo>
                  <a:cubicBezTo>
                    <a:pt x="24" y="1370"/>
                    <a:pt x="0" y="1450"/>
                    <a:pt x="11" y="1455"/>
                  </a:cubicBezTo>
                  <a:cubicBezTo>
                    <a:pt x="12" y="1456"/>
                    <a:pt x="12" y="1456"/>
                    <a:pt x="13" y="1456"/>
                  </a:cubicBezTo>
                  <a:cubicBezTo>
                    <a:pt x="47" y="1456"/>
                    <a:pt x="196" y="1163"/>
                    <a:pt x="412" y="947"/>
                  </a:cubicBezTo>
                  <a:cubicBezTo>
                    <a:pt x="523" y="837"/>
                    <a:pt x="654" y="768"/>
                    <a:pt x="766" y="734"/>
                  </a:cubicBezTo>
                  <a:cubicBezTo>
                    <a:pt x="884" y="700"/>
                    <a:pt x="960" y="675"/>
                    <a:pt x="960" y="675"/>
                  </a:cubicBezTo>
                  <a:cubicBezTo>
                    <a:pt x="960" y="675"/>
                    <a:pt x="1040" y="647"/>
                    <a:pt x="1156" y="594"/>
                  </a:cubicBezTo>
                  <a:cubicBezTo>
                    <a:pt x="1272" y="542"/>
                    <a:pt x="1422" y="467"/>
                    <a:pt x="1566" y="382"/>
                  </a:cubicBezTo>
                  <a:cubicBezTo>
                    <a:pt x="1855" y="215"/>
                    <a:pt x="2127" y="24"/>
                    <a:pt x="2115" y="3"/>
                  </a:cubicBezTo>
                  <a:cubicBezTo>
                    <a:pt x="2114" y="1"/>
                    <a:pt x="2112" y="1"/>
                    <a:pt x="21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60"/>
            <p:cNvSpPr/>
            <p:nvPr/>
          </p:nvSpPr>
          <p:spPr>
            <a:xfrm>
              <a:off x="3660850" y="3682925"/>
              <a:ext cx="50525" cy="64925"/>
            </a:xfrm>
            <a:custGeom>
              <a:avLst/>
              <a:gdLst/>
              <a:ahLst/>
              <a:cxnLst/>
              <a:rect l="l" t="t" r="r" b="b"/>
              <a:pathLst>
                <a:path w="2021" h="2597" extrusionOk="0">
                  <a:moveTo>
                    <a:pt x="1591" y="0"/>
                  </a:moveTo>
                  <a:cubicBezTo>
                    <a:pt x="1152" y="0"/>
                    <a:pt x="724" y="513"/>
                    <a:pt x="523" y="842"/>
                  </a:cubicBezTo>
                  <a:cubicBezTo>
                    <a:pt x="249" y="1289"/>
                    <a:pt x="1" y="1986"/>
                    <a:pt x="169" y="2504"/>
                  </a:cubicBezTo>
                  <a:cubicBezTo>
                    <a:pt x="183" y="2553"/>
                    <a:pt x="235" y="2596"/>
                    <a:pt x="287" y="2596"/>
                  </a:cubicBezTo>
                  <a:cubicBezTo>
                    <a:pt x="306" y="2596"/>
                    <a:pt x="325" y="2591"/>
                    <a:pt x="343" y="2577"/>
                  </a:cubicBezTo>
                  <a:cubicBezTo>
                    <a:pt x="721" y="2293"/>
                    <a:pt x="859" y="1810"/>
                    <a:pt x="1124" y="1430"/>
                  </a:cubicBezTo>
                  <a:cubicBezTo>
                    <a:pt x="1257" y="1238"/>
                    <a:pt x="1394" y="1042"/>
                    <a:pt x="1567" y="884"/>
                  </a:cubicBezTo>
                  <a:cubicBezTo>
                    <a:pt x="1748" y="719"/>
                    <a:pt x="1918" y="622"/>
                    <a:pt x="1982" y="372"/>
                  </a:cubicBezTo>
                  <a:cubicBezTo>
                    <a:pt x="2021" y="219"/>
                    <a:pt x="1932" y="94"/>
                    <a:pt x="1794" y="40"/>
                  </a:cubicBezTo>
                  <a:cubicBezTo>
                    <a:pt x="1726" y="13"/>
                    <a:pt x="1658" y="0"/>
                    <a:pt x="15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60"/>
            <p:cNvSpPr/>
            <p:nvPr/>
          </p:nvSpPr>
          <p:spPr>
            <a:xfrm>
              <a:off x="3717275" y="3684250"/>
              <a:ext cx="10275" cy="7975"/>
            </a:xfrm>
            <a:custGeom>
              <a:avLst/>
              <a:gdLst/>
              <a:ahLst/>
              <a:cxnLst/>
              <a:rect l="l" t="t" r="r" b="b"/>
              <a:pathLst>
                <a:path w="411" h="319" extrusionOk="0">
                  <a:moveTo>
                    <a:pt x="205" y="0"/>
                  </a:moveTo>
                  <a:cubicBezTo>
                    <a:pt x="1" y="0"/>
                    <a:pt x="0" y="319"/>
                    <a:pt x="205" y="319"/>
                  </a:cubicBezTo>
                  <a:cubicBezTo>
                    <a:pt x="410" y="319"/>
                    <a:pt x="41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0"/>
            <p:cNvSpPr/>
            <p:nvPr/>
          </p:nvSpPr>
          <p:spPr>
            <a:xfrm>
              <a:off x="3895975" y="3681175"/>
              <a:ext cx="62250" cy="43400"/>
            </a:xfrm>
            <a:custGeom>
              <a:avLst/>
              <a:gdLst/>
              <a:ahLst/>
              <a:cxnLst/>
              <a:rect l="l" t="t" r="r" b="b"/>
              <a:pathLst>
                <a:path w="2490" h="1736" extrusionOk="0">
                  <a:moveTo>
                    <a:pt x="291" y="1"/>
                  </a:moveTo>
                  <a:cubicBezTo>
                    <a:pt x="61" y="1"/>
                    <a:pt x="1" y="386"/>
                    <a:pt x="241" y="424"/>
                  </a:cubicBezTo>
                  <a:cubicBezTo>
                    <a:pt x="648" y="485"/>
                    <a:pt x="1024" y="643"/>
                    <a:pt x="1328" y="926"/>
                  </a:cubicBezTo>
                  <a:cubicBezTo>
                    <a:pt x="1589" y="1168"/>
                    <a:pt x="1714" y="1554"/>
                    <a:pt x="2047" y="1711"/>
                  </a:cubicBezTo>
                  <a:cubicBezTo>
                    <a:pt x="2081" y="1727"/>
                    <a:pt x="2118" y="1736"/>
                    <a:pt x="2153" y="1736"/>
                  </a:cubicBezTo>
                  <a:cubicBezTo>
                    <a:pt x="2241" y="1736"/>
                    <a:pt x="2322" y="1685"/>
                    <a:pt x="2351" y="1587"/>
                  </a:cubicBezTo>
                  <a:cubicBezTo>
                    <a:pt x="2489" y="1107"/>
                    <a:pt x="2034" y="714"/>
                    <a:pt x="1685" y="463"/>
                  </a:cubicBezTo>
                  <a:cubicBezTo>
                    <a:pt x="1276" y="170"/>
                    <a:pt x="798" y="17"/>
                    <a:pt x="298" y="1"/>
                  </a:cubicBezTo>
                  <a:cubicBezTo>
                    <a:pt x="295" y="1"/>
                    <a:pt x="293" y="1"/>
                    <a:pt x="2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60"/>
            <p:cNvSpPr/>
            <p:nvPr/>
          </p:nvSpPr>
          <p:spPr>
            <a:xfrm>
              <a:off x="3954725" y="3731500"/>
              <a:ext cx="11175" cy="12125"/>
            </a:xfrm>
            <a:custGeom>
              <a:avLst/>
              <a:gdLst/>
              <a:ahLst/>
              <a:cxnLst/>
              <a:rect l="l" t="t" r="r" b="b"/>
              <a:pathLst>
                <a:path w="447" h="485" extrusionOk="0">
                  <a:moveTo>
                    <a:pt x="155" y="1"/>
                  </a:moveTo>
                  <a:cubicBezTo>
                    <a:pt x="76" y="1"/>
                    <a:pt x="0" y="86"/>
                    <a:pt x="18" y="175"/>
                  </a:cubicBezTo>
                  <a:cubicBezTo>
                    <a:pt x="46" y="314"/>
                    <a:pt x="102" y="468"/>
                    <a:pt x="262" y="484"/>
                  </a:cubicBezTo>
                  <a:cubicBezTo>
                    <a:pt x="264" y="485"/>
                    <a:pt x="267" y="485"/>
                    <a:pt x="270" y="485"/>
                  </a:cubicBezTo>
                  <a:cubicBezTo>
                    <a:pt x="308" y="485"/>
                    <a:pt x="345" y="457"/>
                    <a:pt x="364" y="426"/>
                  </a:cubicBezTo>
                  <a:cubicBezTo>
                    <a:pt x="446" y="288"/>
                    <a:pt x="332" y="142"/>
                    <a:pt x="243" y="43"/>
                  </a:cubicBezTo>
                  <a:cubicBezTo>
                    <a:pt x="216" y="13"/>
                    <a:pt x="185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60"/>
            <p:cNvSpPr/>
            <p:nvPr/>
          </p:nvSpPr>
          <p:spPr>
            <a:xfrm>
              <a:off x="3746425" y="3742875"/>
              <a:ext cx="62550" cy="22575"/>
            </a:xfrm>
            <a:custGeom>
              <a:avLst/>
              <a:gdLst/>
              <a:ahLst/>
              <a:cxnLst/>
              <a:rect l="l" t="t" r="r" b="b"/>
              <a:pathLst>
                <a:path w="2502" h="903" extrusionOk="0">
                  <a:moveTo>
                    <a:pt x="11" y="0"/>
                  </a:moveTo>
                  <a:cubicBezTo>
                    <a:pt x="5" y="0"/>
                    <a:pt x="0" y="9"/>
                    <a:pt x="6" y="14"/>
                  </a:cubicBezTo>
                  <a:cubicBezTo>
                    <a:pt x="496" y="519"/>
                    <a:pt x="1129" y="903"/>
                    <a:pt x="1819" y="903"/>
                  </a:cubicBezTo>
                  <a:cubicBezTo>
                    <a:pt x="2008" y="903"/>
                    <a:pt x="2201" y="874"/>
                    <a:pt x="2396" y="811"/>
                  </a:cubicBezTo>
                  <a:cubicBezTo>
                    <a:pt x="2501" y="777"/>
                    <a:pt x="2478" y="632"/>
                    <a:pt x="2372" y="623"/>
                  </a:cubicBezTo>
                  <a:cubicBezTo>
                    <a:pt x="1551" y="558"/>
                    <a:pt x="717" y="483"/>
                    <a:pt x="15" y="2"/>
                  </a:cubicBezTo>
                  <a:cubicBezTo>
                    <a:pt x="13" y="1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0"/>
            <p:cNvSpPr/>
            <p:nvPr/>
          </p:nvSpPr>
          <p:spPr>
            <a:xfrm>
              <a:off x="3683600" y="3743150"/>
              <a:ext cx="16100" cy="45475"/>
            </a:xfrm>
            <a:custGeom>
              <a:avLst/>
              <a:gdLst/>
              <a:ahLst/>
              <a:cxnLst/>
              <a:rect l="l" t="t" r="r" b="b"/>
              <a:pathLst>
                <a:path w="644" h="1819" extrusionOk="0">
                  <a:moveTo>
                    <a:pt x="615" y="0"/>
                  </a:moveTo>
                  <a:cubicBezTo>
                    <a:pt x="583" y="0"/>
                    <a:pt x="440" y="189"/>
                    <a:pt x="325" y="396"/>
                  </a:cubicBezTo>
                  <a:cubicBezTo>
                    <a:pt x="205" y="614"/>
                    <a:pt x="119" y="848"/>
                    <a:pt x="119" y="848"/>
                  </a:cubicBezTo>
                  <a:cubicBezTo>
                    <a:pt x="119" y="848"/>
                    <a:pt x="54" y="1089"/>
                    <a:pt x="26" y="1335"/>
                  </a:cubicBezTo>
                  <a:cubicBezTo>
                    <a:pt x="0" y="1547"/>
                    <a:pt x="5" y="1756"/>
                    <a:pt x="23" y="1814"/>
                  </a:cubicBezTo>
                  <a:cubicBezTo>
                    <a:pt x="31" y="1815"/>
                    <a:pt x="38" y="1816"/>
                    <a:pt x="45" y="1819"/>
                  </a:cubicBezTo>
                  <a:cubicBezTo>
                    <a:pt x="74" y="1770"/>
                    <a:pt x="113" y="1563"/>
                    <a:pt x="170" y="1363"/>
                  </a:cubicBezTo>
                  <a:cubicBezTo>
                    <a:pt x="232" y="1133"/>
                    <a:pt x="316" y="912"/>
                    <a:pt x="316" y="912"/>
                  </a:cubicBezTo>
                  <a:cubicBezTo>
                    <a:pt x="316" y="912"/>
                    <a:pt x="375" y="683"/>
                    <a:pt x="459" y="459"/>
                  </a:cubicBezTo>
                  <a:cubicBezTo>
                    <a:pt x="540" y="233"/>
                    <a:pt x="644" y="15"/>
                    <a:pt x="618" y="1"/>
                  </a:cubicBezTo>
                  <a:cubicBezTo>
                    <a:pt x="617" y="0"/>
                    <a:pt x="616" y="0"/>
                    <a:pt x="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60"/>
            <p:cNvSpPr/>
            <p:nvPr/>
          </p:nvSpPr>
          <p:spPr>
            <a:xfrm>
              <a:off x="3918700" y="3745525"/>
              <a:ext cx="19550" cy="40700"/>
            </a:xfrm>
            <a:custGeom>
              <a:avLst/>
              <a:gdLst/>
              <a:ahLst/>
              <a:cxnLst/>
              <a:rect l="l" t="t" r="r" b="b"/>
              <a:pathLst>
                <a:path w="782" h="1628" extrusionOk="0">
                  <a:moveTo>
                    <a:pt x="27" y="1"/>
                  </a:moveTo>
                  <a:cubicBezTo>
                    <a:pt x="25" y="1"/>
                    <a:pt x="24" y="1"/>
                    <a:pt x="23" y="2"/>
                  </a:cubicBezTo>
                  <a:cubicBezTo>
                    <a:pt x="0" y="20"/>
                    <a:pt x="143" y="234"/>
                    <a:pt x="252" y="463"/>
                  </a:cubicBezTo>
                  <a:cubicBezTo>
                    <a:pt x="364" y="691"/>
                    <a:pt x="442" y="930"/>
                    <a:pt x="442" y="930"/>
                  </a:cubicBezTo>
                  <a:cubicBezTo>
                    <a:pt x="442" y="930"/>
                    <a:pt x="545" y="1159"/>
                    <a:pt x="616" y="1403"/>
                  </a:cubicBezTo>
                  <a:cubicBezTo>
                    <a:pt x="638" y="1480"/>
                    <a:pt x="659" y="1558"/>
                    <a:pt x="676" y="1628"/>
                  </a:cubicBezTo>
                  <a:cubicBezTo>
                    <a:pt x="710" y="1619"/>
                    <a:pt x="746" y="1612"/>
                    <a:pt x="781" y="1603"/>
                  </a:cubicBezTo>
                  <a:cubicBezTo>
                    <a:pt x="778" y="1532"/>
                    <a:pt x="772" y="1453"/>
                    <a:pt x="760" y="1372"/>
                  </a:cubicBezTo>
                  <a:cubicBezTo>
                    <a:pt x="724" y="1110"/>
                    <a:pt x="635" y="856"/>
                    <a:pt x="635" y="856"/>
                  </a:cubicBezTo>
                  <a:cubicBezTo>
                    <a:pt x="635" y="856"/>
                    <a:pt x="529" y="609"/>
                    <a:pt x="379" y="391"/>
                  </a:cubicBezTo>
                  <a:cubicBezTo>
                    <a:pt x="239" y="180"/>
                    <a:pt x="62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60"/>
            <p:cNvSpPr/>
            <p:nvPr/>
          </p:nvSpPr>
          <p:spPr>
            <a:xfrm>
              <a:off x="3588150" y="3429100"/>
              <a:ext cx="98575" cy="89200"/>
            </a:xfrm>
            <a:custGeom>
              <a:avLst/>
              <a:gdLst/>
              <a:ahLst/>
              <a:cxnLst/>
              <a:rect l="l" t="t" r="r" b="b"/>
              <a:pathLst>
                <a:path w="3943" h="3568" extrusionOk="0">
                  <a:moveTo>
                    <a:pt x="1751" y="0"/>
                  </a:moveTo>
                  <a:cubicBezTo>
                    <a:pt x="1621" y="0"/>
                    <a:pt x="1475" y="28"/>
                    <a:pt x="1319" y="103"/>
                  </a:cubicBezTo>
                  <a:cubicBezTo>
                    <a:pt x="580" y="455"/>
                    <a:pt x="1" y="2294"/>
                    <a:pt x="2156" y="3388"/>
                  </a:cubicBezTo>
                  <a:cubicBezTo>
                    <a:pt x="2400" y="3512"/>
                    <a:pt x="2594" y="3567"/>
                    <a:pt x="2747" y="3567"/>
                  </a:cubicBezTo>
                  <a:cubicBezTo>
                    <a:pt x="3942" y="3567"/>
                    <a:pt x="2605" y="209"/>
                    <a:pt x="2351" y="209"/>
                  </a:cubicBezTo>
                  <a:cubicBezTo>
                    <a:pt x="2350" y="209"/>
                    <a:pt x="2349" y="209"/>
                    <a:pt x="2348" y="209"/>
                  </a:cubicBezTo>
                  <a:cubicBezTo>
                    <a:pt x="2348" y="209"/>
                    <a:pt x="2109" y="0"/>
                    <a:pt x="1751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60"/>
            <p:cNvSpPr/>
            <p:nvPr/>
          </p:nvSpPr>
          <p:spPr>
            <a:xfrm>
              <a:off x="3588150" y="3424625"/>
              <a:ext cx="107775" cy="116600"/>
            </a:xfrm>
            <a:custGeom>
              <a:avLst/>
              <a:gdLst/>
              <a:ahLst/>
              <a:cxnLst/>
              <a:rect l="l" t="t" r="r" b="b"/>
              <a:pathLst>
                <a:path w="4311" h="4664" extrusionOk="0">
                  <a:moveTo>
                    <a:pt x="2348" y="388"/>
                  </a:moveTo>
                  <a:cubicBezTo>
                    <a:pt x="2348" y="388"/>
                    <a:pt x="1905" y="0"/>
                    <a:pt x="1319" y="282"/>
                  </a:cubicBezTo>
                  <a:cubicBezTo>
                    <a:pt x="580" y="634"/>
                    <a:pt x="1" y="2473"/>
                    <a:pt x="2156" y="3567"/>
                  </a:cubicBezTo>
                  <a:cubicBezTo>
                    <a:pt x="4311" y="4664"/>
                    <a:pt x="2624" y="354"/>
                    <a:pt x="2348" y="38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60"/>
            <p:cNvSpPr/>
            <p:nvPr/>
          </p:nvSpPr>
          <p:spPr>
            <a:xfrm>
              <a:off x="3611575" y="3445425"/>
              <a:ext cx="38850" cy="62900"/>
            </a:xfrm>
            <a:custGeom>
              <a:avLst/>
              <a:gdLst/>
              <a:ahLst/>
              <a:cxnLst/>
              <a:rect l="l" t="t" r="r" b="b"/>
              <a:pathLst>
                <a:path w="1554" h="2516" extrusionOk="0">
                  <a:moveTo>
                    <a:pt x="0" y="662"/>
                  </a:moveTo>
                  <a:cubicBezTo>
                    <a:pt x="0" y="662"/>
                    <a:pt x="448" y="0"/>
                    <a:pt x="1001" y="439"/>
                  </a:cubicBezTo>
                  <a:cubicBezTo>
                    <a:pt x="1554" y="878"/>
                    <a:pt x="1435" y="1306"/>
                    <a:pt x="1435" y="1306"/>
                  </a:cubicBezTo>
                  <a:cubicBezTo>
                    <a:pt x="1435" y="1306"/>
                    <a:pt x="1019" y="1261"/>
                    <a:pt x="1104" y="1567"/>
                  </a:cubicBezTo>
                  <a:cubicBezTo>
                    <a:pt x="1189" y="1875"/>
                    <a:pt x="1487" y="2103"/>
                    <a:pt x="1487" y="2103"/>
                  </a:cubicBezTo>
                  <a:cubicBezTo>
                    <a:pt x="1487" y="2103"/>
                    <a:pt x="321" y="2516"/>
                    <a:pt x="0" y="66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0"/>
            <p:cNvSpPr/>
            <p:nvPr/>
          </p:nvSpPr>
          <p:spPr>
            <a:xfrm>
              <a:off x="3599875" y="3429900"/>
              <a:ext cx="96050" cy="111325"/>
            </a:xfrm>
            <a:custGeom>
              <a:avLst/>
              <a:gdLst/>
              <a:ahLst/>
              <a:cxnLst/>
              <a:rect l="l" t="t" r="r" b="b"/>
              <a:pathLst>
                <a:path w="3842" h="4453" extrusionOk="0">
                  <a:moveTo>
                    <a:pt x="1879" y="177"/>
                  </a:moveTo>
                  <a:cubicBezTo>
                    <a:pt x="1879" y="177"/>
                    <a:pt x="1743" y="58"/>
                    <a:pt x="1523" y="0"/>
                  </a:cubicBezTo>
                  <a:cubicBezTo>
                    <a:pt x="1645" y="488"/>
                    <a:pt x="1540" y="1761"/>
                    <a:pt x="791" y="1540"/>
                  </a:cubicBezTo>
                  <a:cubicBezTo>
                    <a:pt x="310" y="1399"/>
                    <a:pt x="274" y="991"/>
                    <a:pt x="331" y="652"/>
                  </a:cubicBezTo>
                  <a:cubicBezTo>
                    <a:pt x="1" y="1378"/>
                    <a:pt x="125" y="2563"/>
                    <a:pt x="1687" y="3359"/>
                  </a:cubicBezTo>
                  <a:cubicBezTo>
                    <a:pt x="3842" y="4453"/>
                    <a:pt x="2155" y="143"/>
                    <a:pt x="1879" y="1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60"/>
            <p:cNvSpPr/>
            <p:nvPr/>
          </p:nvSpPr>
          <p:spPr>
            <a:xfrm>
              <a:off x="3617300" y="3435400"/>
              <a:ext cx="14000" cy="9175"/>
            </a:xfrm>
            <a:custGeom>
              <a:avLst/>
              <a:gdLst/>
              <a:ahLst/>
              <a:cxnLst/>
              <a:rect l="l" t="t" r="r" b="b"/>
              <a:pathLst>
                <a:path w="560" h="367" extrusionOk="0">
                  <a:moveTo>
                    <a:pt x="412" y="1"/>
                  </a:moveTo>
                  <a:cubicBezTo>
                    <a:pt x="354" y="1"/>
                    <a:pt x="282" y="21"/>
                    <a:pt x="211" y="60"/>
                  </a:cubicBezTo>
                  <a:cubicBezTo>
                    <a:pt x="78" y="135"/>
                    <a:pt x="0" y="251"/>
                    <a:pt x="39" y="318"/>
                  </a:cubicBezTo>
                  <a:cubicBezTo>
                    <a:pt x="56" y="351"/>
                    <a:pt x="96" y="367"/>
                    <a:pt x="148" y="367"/>
                  </a:cubicBezTo>
                  <a:cubicBezTo>
                    <a:pt x="206" y="367"/>
                    <a:pt x="279" y="346"/>
                    <a:pt x="350" y="307"/>
                  </a:cubicBezTo>
                  <a:cubicBezTo>
                    <a:pt x="483" y="232"/>
                    <a:pt x="560" y="117"/>
                    <a:pt x="521" y="49"/>
                  </a:cubicBezTo>
                  <a:cubicBezTo>
                    <a:pt x="503" y="17"/>
                    <a:pt x="463" y="1"/>
                    <a:pt x="41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60"/>
            <p:cNvSpPr/>
            <p:nvPr/>
          </p:nvSpPr>
          <p:spPr>
            <a:xfrm>
              <a:off x="3620600" y="3452250"/>
              <a:ext cx="32700" cy="43600"/>
            </a:xfrm>
            <a:custGeom>
              <a:avLst/>
              <a:gdLst/>
              <a:ahLst/>
              <a:cxnLst/>
              <a:rect l="l" t="t" r="r" b="b"/>
              <a:pathLst>
                <a:path w="1308" h="1744" extrusionOk="0">
                  <a:moveTo>
                    <a:pt x="294" y="1"/>
                  </a:moveTo>
                  <a:cubicBezTo>
                    <a:pt x="267" y="1"/>
                    <a:pt x="242" y="3"/>
                    <a:pt x="218" y="7"/>
                  </a:cubicBezTo>
                  <a:cubicBezTo>
                    <a:pt x="74" y="29"/>
                    <a:pt x="1" y="99"/>
                    <a:pt x="8" y="109"/>
                  </a:cubicBezTo>
                  <a:cubicBezTo>
                    <a:pt x="9" y="110"/>
                    <a:pt x="11" y="111"/>
                    <a:pt x="14" y="111"/>
                  </a:cubicBezTo>
                  <a:cubicBezTo>
                    <a:pt x="36" y="111"/>
                    <a:pt x="103" y="85"/>
                    <a:pt x="200" y="85"/>
                  </a:cubicBezTo>
                  <a:cubicBezTo>
                    <a:pt x="208" y="85"/>
                    <a:pt x="215" y="85"/>
                    <a:pt x="223" y="85"/>
                  </a:cubicBezTo>
                  <a:cubicBezTo>
                    <a:pt x="348" y="87"/>
                    <a:pt x="508" y="147"/>
                    <a:pt x="631" y="256"/>
                  </a:cubicBezTo>
                  <a:cubicBezTo>
                    <a:pt x="759" y="362"/>
                    <a:pt x="848" y="506"/>
                    <a:pt x="903" y="619"/>
                  </a:cubicBezTo>
                  <a:cubicBezTo>
                    <a:pt x="960" y="734"/>
                    <a:pt x="990" y="815"/>
                    <a:pt x="990" y="815"/>
                  </a:cubicBezTo>
                  <a:cubicBezTo>
                    <a:pt x="990" y="815"/>
                    <a:pt x="993" y="821"/>
                    <a:pt x="1003" y="843"/>
                  </a:cubicBezTo>
                  <a:cubicBezTo>
                    <a:pt x="1003" y="843"/>
                    <a:pt x="1004" y="843"/>
                    <a:pt x="1006" y="846"/>
                  </a:cubicBezTo>
                  <a:cubicBezTo>
                    <a:pt x="1007" y="847"/>
                    <a:pt x="1009" y="848"/>
                    <a:pt x="1006" y="852"/>
                  </a:cubicBezTo>
                  <a:cubicBezTo>
                    <a:pt x="1007" y="851"/>
                    <a:pt x="1008" y="851"/>
                    <a:pt x="1008" y="851"/>
                  </a:cubicBezTo>
                  <a:cubicBezTo>
                    <a:pt x="1011" y="851"/>
                    <a:pt x="969" y="859"/>
                    <a:pt x="944" y="867"/>
                  </a:cubicBezTo>
                  <a:cubicBezTo>
                    <a:pt x="912" y="877"/>
                    <a:pt x="879" y="890"/>
                    <a:pt x="844" y="910"/>
                  </a:cubicBezTo>
                  <a:cubicBezTo>
                    <a:pt x="709" y="980"/>
                    <a:pt x="598" y="1180"/>
                    <a:pt x="671" y="1357"/>
                  </a:cubicBezTo>
                  <a:cubicBezTo>
                    <a:pt x="705" y="1441"/>
                    <a:pt x="767" y="1494"/>
                    <a:pt x="816" y="1537"/>
                  </a:cubicBezTo>
                  <a:cubicBezTo>
                    <a:pt x="866" y="1577"/>
                    <a:pt x="912" y="1617"/>
                    <a:pt x="951" y="1650"/>
                  </a:cubicBezTo>
                  <a:cubicBezTo>
                    <a:pt x="1023" y="1707"/>
                    <a:pt x="1076" y="1744"/>
                    <a:pt x="1091" y="1744"/>
                  </a:cubicBezTo>
                  <a:cubicBezTo>
                    <a:pt x="1093" y="1744"/>
                    <a:pt x="1094" y="1743"/>
                    <a:pt x="1095" y="1742"/>
                  </a:cubicBezTo>
                  <a:cubicBezTo>
                    <a:pt x="1103" y="1734"/>
                    <a:pt x="1065" y="1678"/>
                    <a:pt x="999" y="1603"/>
                  </a:cubicBezTo>
                  <a:cubicBezTo>
                    <a:pt x="941" y="1523"/>
                    <a:pt x="821" y="1418"/>
                    <a:pt x="790" y="1316"/>
                  </a:cubicBezTo>
                  <a:cubicBezTo>
                    <a:pt x="762" y="1213"/>
                    <a:pt x="841" y="1098"/>
                    <a:pt x="924" y="1066"/>
                  </a:cubicBezTo>
                  <a:cubicBezTo>
                    <a:pt x="946" y="1055"/>
                    <a:pt x="967" y="1049"/>
                    <a:pt x="988" y="1044"/>
                  </a:cubicBezTo>
                  <a:cubicBezTo>
                    <a:pt x="1013" y="1040"/>
                    <a:pt x="1016" y="1038"/>
                    <a:pt x="1074" y="1037"/>
                  </a:cubicBezTo>
                  <a:cubicBezTo>
                    <a:pt x="1166" y="1041"/>
                    <a:pt x="1262" y="1059"/>
                    <a:pt x="1308" y="1065"/>
                  </a:cubicBezTo>
                  <a:cubicBezTo>
                    <a:pt x="1195" y="779"/>
                    <a:pt x="1177" y="734"/>
                    <a:pt x="1177" y="734"/>
                  </a:cubicBezTo>
                  <a:cubicBezTo>
                    <a:pt x="1177" y="734"/>
                    <a:pt x="1140" y="650"/>
                    <a:pt x="1067" y="530"/>
                  </a:cubicBezTo>
                  <a:cubicBezTo>
                    <a:pt x="997" y="409"/>
                    <a:pt x="880" y="250"/>
                    <a:pt x="719" y="142"/>
                  </a:cubicBezTo>
                  <a:cubicBezTo>
                    <a:pt x="587" y="49"/>
                    <a:pt x="426" y="1"/>
                    <a:pt x="2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60"/>
            <p:cNvSpPr/>
            <p:nvPr/>
          </p:nvSpPr>
          <p:spPr>
            <a:xfrm>
              <a:off x="3919500" y="3429550"/>
              <a:ext cx="98650" cy="89150"/>
            </a:xfrm>
            <a:custGeom>
              <a:avLst/>
              <a:gdLst/>
              <a:ahLst/>
              <a:cxnLst/>
              <a:rect l="l" t="t" r="r" b="b"/>
              <a:pathLst>
                <a:path w="3946" h="3566" extrusionOk="0">
                  <a:moveTo>
                    <a:pt x="2202" y="1"/>
                  </a:moveTo>
                  <a:cubicBezTo>
                    <a:pt x="1844" y="1"/>
                    <a:pt x="1605" y="208"/>
                    <a:pt x="1605" y="208"/>
                  </a:cubicBezTo>
                  <a:cubicBezTo>
                    <a:pt x="1604" y="208"/>
                    <a:pt x="1602" y="208"/>
                    <a:pt x="1601" y="208"/>
                  </a:cubicBezTo>
                  <a:cubicBezTo>
                    <a:pt x="1348" y="208"/>
                    <a:pt x="0" y="3566"/>
                    <a:pt x="1200" y="3566"/>
                  </a:cubicBezTo>
                  <a:cubicBezTo>
                    <a:pt x="1352" y="3566"/>
                    <a:pt x="1546" y="3512"/>
                    <a:pt x="1788" y="3390"/>
                  </a:cubicBezTo>
                  <a:cubicBezTo>
                    <a:pt x="3946" y="2301"/>
                    <a:pt x="3371" y="459"/>
                    <a:pt x="2635" y="104"/>
                  </a:cubicBezTo>
                  <a:cubicBezTo>
                    <a:pt x="2479" y="28"/>
                    <a:pt x="2332" y="1"/>
                    <a:pt x="220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60"/>
            <p:cNvSpPr/>
            <p:nvPr/>
          </p:nvSpPr>
          <p:spPr>
            <a:xfrm>
              <a:off x="3910275" y="3425075"/>
              <a:ext cx="107875" cy="116425"/>
            </a:xfrm>
            <a:custGeom>
              <a:avLst/>
              <a:gdLst/>
              <a:ahLst/>
              <a:cxnLst/>
              <a:rect l="l" t="t" r="r" b="b"/>
              <a:pathLst>
                <a:path w="4315" h="4657" extrusionOk="0">
                  <a:moveTo>
                    <a:pt x="1974" y="387"/>
                  </a:moveTo>
                  <a:cubicBezTo>
                    <a:pt x="1974" y="387"/>
                    <a:pt x="2419" y="0"/>
                    <a:pt x="3004" y="283"/>
                  </a:cubicBezTo>
                  <a:cubicBezTo>
                    <a:pt x="3740" y="638"/>
                    <a:pt x="4315" y="2480"/>
                    <a:pt x="2157" y="3569"/>
                  </a:cubicBezTo>
                  <a:cubicBezTo>
                    <a:pt x="1" y="4657"/>
                    <a:pt x="1699" y="352"/>
                    <a:pt x="1974" y="38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0"/>
            <p:cNvSpPr/>
            <p:nvPr/>
          </p:nvSpPr>
          <p:spPr>
            <a:xfrm>
              <a:off x="3955950" y="3445900"/>
              <a:ext cx="38900" cy="62950"/>
            </a:xfrm>
            <a:custGeom>
              <a:avLst/>
              <a:gdLst/>
              <a:ahLst/>
              <a:cxnLst/>
              <a:rect l="l" t="t" r="r" b="b"/>
              <a:pathLst>
                <a:path w="1556" h="2518" extrusionOk="0">
                  <a:moveTo>
                    <a:pt x="1555" y="663"/>
                  </a:moveTo>
                  <a:cubicBezTo>
                    <a:pt x="1555" y="663"/>
                    <a:pt x="1110" y="1"/>
                    <a:pt x="555" y="439"/>
                  </a:cubicBezTo>
                  <a:cubicBezTo>
                    <a:pt x="1" y="875"/>
                    <a:pt x="118" y="1304"/>
                    <a:pt x="118" y="1304"/>
                  </a:cubicBezTo>
                  <a:cubicBezTo>
                    <a:pt x="118" y="1304"/>
                    <a:pt x="534" y="1260"/>
                    <a:pt x="448" y="1567"/>
                  </a:cubicBezTo>
                  <a:cubicBezTo>
                    <a:pt x="361" y="1873"/>
                    <a:pt x="65" y="2101"/>
                    <a:pt x="65" y="2101"/>
                  </a:cubicBezTo>
                  <a:cubicBezTo>
                    <a:pt x="65" y="2101"/>
                    <a:pt x="1228" y="2517"/>
                    <a:pt x="1555" y="6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0"/>
            <p:cNvSpPr/>
            <p:nvPr/>
          </p:nvSpPr>
          <p:spPr>
            <a:xfrm>
              <a:off x="3919500" y="3430350"/>
              <a:ext cx="87000" cy="88350"/>
            </a:xfrm>
            <a:custGeom>
              <a:avLst/>
              <a:gdLst/>
              <a:ahLst/>
              <a:cxnLst/>
              <a:rect l="l" t="t" r="r" b="b"/>
              <a:pathLst>
                <a:path w="3480" h="3534" extrusionOk="0">
                  <a:moveTo>
                    <a:pt x="1962" y="0"/>
                  </a:moveTo>
                  <a:lnTo>
                    <a:pt x="1962" y="0"/>
                  </a:lnTo>
                  <a:cubicBezTo>
                    <a:pt x="1741" y="59"/>
                    <a:pt x="1605" y="176"/>
                    <a:pt x="1605" y="176"/>
                  </a:cubicBezTo>
                  <a:cubicBezTo>
                    <a:pt x="1604" y="176"/>
                    <a:pt x="1602" y="176"/>
                    <a:pt x="1601" y="176"/>
                  </a:cubicBezTo>
                  <a:cubicBezTo>
                    <a:pt x="1348" y="176"/>
                    <a:pt x="1" y="3533"/>
                    <a:pt x="1200" y="3533"/>
                  </a:cubicBezTo>
                  <a:cubicBezTo>
                    <a:pt x="1352" y="3533"/>
                    <a:pt x="1546" y="3479"/>
                    <a:pt x="1788" y="3357"/>
                  </a:cubicBezTo>
                  <a:cubicBezTo>
                    <a:pt x="3352" y="2567"/>
                    <a:pt x="3480" y="1381"/>
                    <a:pt x="3152" y="655"/>
                  </a:cubicBezTo>
                  <a:lnTo>
                    <a:pt x="3152" y="655"/>
                  </a:lnTo>
                  <a:cubicBezTo>
                    <a:pt x="3210" y="993"/>
                    <a:pt x="3171" y="1401"/>
                    <a:pt x="2690" y="1541"/>
                  </a:cubicBezTo>
                  <a:cubicBezTo>
                    <a:pt x="2632" y="1558"/>
                    <a:pt x="2577" y="1566"/>
                    <a:pt x="2526" y="1566"/>
                  </a:cubicBezTo>
                  <a:cubicBezTo>
                    <a:pt x="1926" y="1566"/>
                    <a:pt x="1849" y="448"/>
                    <a:pt x="196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60"/>
            <p:cNvSpPr/>
            <p:nvPr/>
          </p:nvSpPr>
          <p:spPr>
            <a:xfrm>
              <a:off x="3975150" y="3435850"/>
              <a:ext cx="14025" cy="9225"/>
            </a:xfrm>
            <a:custGeom>
              <a:avLst/>
              <a:gdLst/>
              <a:ahLst/>
              <a:cxnLst/>
              <a:rect l="l" t="t" r="r" b="b"/>
              <a:pathLst>
                <a:path w="561" h="369" extrusionOk="0">
                  <a:moveTo>
                    <a:pt x="147" y="1"/>
                  </a:moveTo>
                  <a:cubicBezTo>
                    <a:pt x="97" y="1"/>
                    <a:pt x="58" y="16"/>
                    <a:pt x="39" y="48"/>
                  </a:cubicBezTo>
                  <a:cubicBezTo>
                    <a:pt x="1" y="116"/>
                    <a:pt x="79" y="232"/>
                    <a:pt x="212" y="308"/>
                  </a:cubicBezTo>
                  <a:cubicBezTo>
                    <a:pt x="283" y="348"/>
                    <a:pt x="355" y="368"/>
                    <a:pt x="413" y="368"/>
                  </a:cubicBezTo>
                  <a:cubicBezTo>
                    <a:pt x="464" y="368"/>
                    <a:pt x="504" y="353"/>
                    <a:pt x="522" y="321"/>
                  </a:cubicBezTo>
                  <a:cubicBezTo>
                    <a:pt x="560" y="253"/>
                    <a:pt x="484" y="137"/>
                    <a:pt x="350" y="62"/>
                  </a:cubicBezTo>
                  <a:cubicBezTo>
                    <a:pt x="279" y="22"/>
                    <a:pt x="206" y="1"/>
                    <a:pt x="147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60"/>
            <p:cNvSpPr/>
            <p:nvPr/>
          </p:nvSpPr>
          <p:spPr>
            <a:xfrm>
              <a:off x="3953050" y="3452575"/>
              <a:ext cx="32825" cy="43675"/>
            </a:xfrm>
            <a:custGeom>
              <a:avLst/>
              <a:gdLst/>
              <a:ahLst/>
              <a:cxnLst/>
              <a:rect l="l" t="t" r="r" b="b"/>
              <a:pathLst>
                <a:path w="1313" h="1747" extrusionOk="0">
                  <a:moveTo>
                    <a:pt x="1015" y="1"/>
                  </a:moveTo>
                  <a:cubicBezTo>
                    <a:pt x="883" y="1"/>
                    <a:pt x="724" y="49"/>
                    <a:pt x="593" y="141"/>
                  </a:cubicBezTo>
                  <a:cubicBezTo>
                    <a:pt x="432" y="248"/>
                    <a:pt x="315" y="408"/>
                    <a:pt x="244" y="526"/>
                  </a:cubicBezTo>
                  <a:cubicBezTo>
                    <a:pt x="171" y="648"/>
                    <a:pt x="134" y="732"/>
                    <a:pt x="134" y="732"/>
                  </a:cubicBezTo>
                  <a:cubicBezTo>
                    <a:pt x="134" y="732"/>
                    <a:pt x="116" y="777"/>
                    <a:pt x="1" y="1062"/>
                  </a:cubicBezTo>
                  <a:cubicBezTo>
                    <a:pt x="48" y="1057"/>
                    <a:pt x="143" y="1038"/>
                    <a:pt x="235" y="1035"/>
                  </a:cubicBezTo>
                  <a:cubicBezTo>
                    <a:pt x="293" y="1036"/>
                    <a:pt x="297" y="1038"/>
                    <a:pt x="320" y="1042"/>
                  </a:cubicBezTo>
                  <a:cubicBezTo>
                    <a:pt x="342" y="1046"/>
                    <a:pt x="363" y="1053"/>
                    <a:pt x="384" y="1063"/>
                  </a:cubicBezTo>
                  <a:cubicBezTo>
                    <a:pt x="468" y="1095"/>
                    <a:pt x="547" y="1211"/>
                    <a:pt x="518" y="1315"/>
                  </a:cubicBezTo>
                  <a:cubicBezTo>
                    <a:pt x="489" y="1418"/>
                    <a:pt x="366" y="1521"/>
                    <a:pt x="309" y="1601"/>
                  </a:cubicBezTo>
                  <a:cubicBezTo>
                    <a:pt x="244" y="1681"/>
                    <a:pt x="203" y="1737"/>
                    <a:pt x="213" y="1745"/>
                  </a:cubicBezTo>
                  <a:cubicBezTo>
                    <a:pt x="213" y="1746"/>
                    <a:pt x="215" y="1747"/>
                    <a:pt x="216" y="1747"/>
                  </a:cubicBezTo>
                  <a:cubicBezTo>
                    <a:pt x="232" y="1747"/>
                    <a:pt x="285" y="1710"/>
                    <a:pt x="357" y="1653"/>
                  </a:cubicBezTo>
                  <a:cubicBezTo>
                    <a:pt x="396" y="1618"/>
                    <a:pt x="442" y="1582"/>
                    <a:pt x="492" y="1539"/>
                  </a:cubicBezTo>
                  <a:cubicBezTo>
                    <a:pt x="542" y="1496"/>
                    <a:pt x="603" y="1445"/>
                    <a:pt x="639" y="1360"/>
                  </a:cubicBezTo>
                  <a:cubicBezTo>
                    <a:pt x="710" y="1183"/>
                    <a:pt x="602" y="983"/>
                    <a:pt x="465" y="912"/>
                  </a:cubicBezTo>
                  <a:cubicBezTo>
                    <a:pt x="432" y="892"/>
                    <a:pt x="399" y="878"/>
                    <a:pt x="368" y="868"/>
                  </a:cubicBezTo>
                  <a:cubicBezTo>
                    <a:pt x="341" y="859"/>
                    <a:pt x="295" y="850"/>
                    <a:pt x="305" y="850"/>
                  </a:cubicBezTo>
                  <a:cubicBezTo>
                    <a:pt x="303" y="848"/>
                    <a:pt x="304" y="847"/>
                    <a:pt x="305" y="845"/>
                  </a:cubicBezTo>
                  <a:cubicBezTo>
                    <a:pt x="307" y="843"/>
                    <a:pt x="309" y="843"/>
                    <a:pt x="309" y="843"/>
                  </a:cubicBezTo>
                  <a:cubicBezTo>
                    <a:pt x="319" y="819"/>
                    <a:pt x="321" y="815"/>
                    <a:pt x="321" y="815"/>
                  </a:cubicBezTo>
                  <a:cubicBezTo>
                    <a:pt x="321" y="815"/>
                    <a:pt x="352" y="733"/>
                    <a:pt x="409" y="619"/>
                  </a:cubicBezTo>
                  <a:cubicBezTo>
                    <a:pt x="465" y="505"/>
                    <a:pt x="554" y="362"/>
                    <a:pt x="679" y="257"/>
                  </a:cubicBezTo>
                  <a:cubicBezTo>
                    <a:pt x="805" y="147"/>
                    <a:pt x="965" y="88"/>
                    <a:pt x="1090" y="87"/>
                  </a:cubicBezTo>
                  <a:cubicBezTo>
                    <a:pt x="1097" y="87"/>
                    <a:pt x="1105" y="87"/>
                    <a:pt x="1112" y="87"/>
                  </a:cubicBezTo>
                  <a:cubicBezTo>
                    <a:pt x="1208" y="87"/>
                    <a:pt x="1275" y="113"/>
                    <a:pt x="1297" y="113"/>
                  </a:cubicBezTo>
                  <a:cubicBezTo>
                    <a:pt x="1301" y="113"/>
                    <a:pt x="1304" y="112"/>
                    <a:pt x="1305" y="110"/>
                  </a:cubicBezTo>
                  <a:cubicBezTo>
                    <a:pt x="1312" y="100"/>
                    <a:pt x="1241" y="30"/>
                    <a:pt x="1096" y="7"/>
                  </a:cubicBezTo>
                  <a:cubicBezTo>
                    <a:pt x="1071" y="3"/>
                    <a:pt x="1043" y="1"/>
                    <a:pt x="10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0"/>
            <p:cNvSpPr/>
            <p:nvPr/>
          </p:nvSpPr>
          <p:spPr>
            <a:xfrm>
              <a:off x="3619650" y="3253400"/>
              <a:ext cx="353650" cy="381025"/>
            </a:xfrm>
            <a:custGeom>
              <a:avLst/>
              <a:gdLst/>
              <a:ahLst/>
              <a:cxnLst/>
              <a:rect l="l" t="t" r="r" b="b"/>
              <a:pathLst>
                <a:path w="14146" h="15241" extrusionOk="0">
                  <a:moveTo>
                    <a:pt x="6843" y="0"/>
                  </a:moveTo>
                  <a:cubicBezTo>
                    <a:pt x="3626" y="0"/>
                    <a:pt x="1" y="3098"/>
                    <a:pt x="683" y="6552"/>
                  </a:cubicBezTo>
                  <a:cubicBezTo>
                    <a:pt x="860" y="7450"/>
                    <a:pt x="1180" y="8230"/>
                    <a:pt x="1112" y="9192"/>
                  </a:cubicBezTo>
                  <a:cubicBezTo>
                    <a:pt x="1094" y="9439"/>
                    <a:pt x="1064" y="9704"/>
                    <a:pt x="1035" y="9973"/>
                  </a:cubicBezTo>
                  <a:cubicBezTo>
                    <a:pt x="850" y="11690"/>
                    <a:pt x="1865" y="13158"/>
                    <a:pt x="3375" y="13898"/>
                  </a:cubicBezTo>
                  <a:cubicBezTo>
                    <a:pt x="4611" y="14505"/>
                    <a:pt x="6180" y="15239"/>
                    <a:pt x="7588" y="15241"/>
                  </a:cubicBezTo>
                  <a:cubicBezTo>
                    <a:pt x="7589" y="15241"/>
                    <a:pt x="7590" y="15241"/>
                    <a:pt x="7591" y="15241"/>
                  </a:cubicBezTo>
                  <a:cubicBezTo>
                    <a:pt x="8794" y="15241"/>
                    <a:pt x="10103" y="14452"/>
                    <a:pt x="11129" y="13904"/>
                  </a:cubicBezTo>
                  <a:cubicBezTo>
                    <a:pt x="12435" y="13206"/>
                    <a:pt x="13608" y="12384"/>
                    <a:pt x="13842" y="10794"/>
                  </a:cubicBezTo>
                  <a:cubicBezTo>
                    <a:pt x="13929" y="10191"/>
                    <a:pt x="13695" y="9710"/>
                    <a:pt x="13671" y="9120"/>
                  </a:cubicBezTo>
                  <a:cubicBezTo>
                    <a:pt x="13614" y="7730"/>
                    <a:pt x="14145" y="6328"/>
                    <a:pt x="13979" y="4944"/>
                  </a:cubicBezTo>
                  <a:cubicBezTo>
                    <a:pt x="13862" y="3964"/>
                    <a:pt x="13235" y="2960"/>
                    <a:pt x="12574" y="2249"/>
                  </a:cubicBezTo>
                  <a:cubicBezTo>
                    <a:pt x="11169" y="742"/>
                    <a:pt x="9060" y="101"/>
                    <a:pt x="7078" y="6"/>
                  </a:cubicBezTo>
                  <a:cubicBezTo>
                    <a:pt x="7000" y="2"/>
                    <a:pt x="6922" y="0"/>
                    <a:pt x="684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0"/>
            <p:cNvSpPr/>
            <p:nvPr/>
          </p:nvSpPr>
          <p:spPr>
            <a:xfrm>
              <a:off x="3643525" y="3509100"/>
              <a:ext cx="322775" cy="125325"/>
            </a:xfrm>
            <a:custGeom>
              <a:avLst/>
              <a:gdLst/>
              <a:ahLst/>
              <a:cxnLst/>
              <a:rect l="l" t="t" r="r" b="b"/>
              <a:pathLst>
                <a:path w="12911" h="5013" extrusionOk="0">
                  <a:moveTo>
                    <a:pt x="64" y="1"/>
                  </a:moveTo>
                  <a:lnTo>
                    <a:pt x="64" y="1"/>
                  </a:lnTo>
                  <a:cubicBezTo>
                    <a:pt x="1" y="1608"/>
                    <a:pt x="985" y="2967"/>
                    <a:pt x="2421" y="3670"/>
                  </a:cubicBezTo>
                  <a:cubicBezTo>
                    <a:pt x="3657" y="4277"/>
                    <a:pt x="5226" y="5011"/>
                    <a:pt x="6635" y="5013"/>
                  </a:cubicBezTo>
                  <a:cubicBezTo>
                    <a:pt x="6635" y="5013"/>
                    <a:pt x="6636" y="5013"/>
                    <a:pt x="6637" y="5013"/>
                  </a:cubicBezTo>
                  <a:cubicBezTo>
                    <a:pt x="7840" y="5013"/>
                    <a:pt x="9149" y="4224"/>
                    <a:pt x="10175" y="3676"/>
                  </a:cubicBezTo>
                  <a:cubicBezTo>
                    <a:pt x="11481" y="2978"/>
                    <a:pt x="12654" y="2156"/>
                    <a:pt x="12888" y="566"/>
                  </a:cubicBezTo>
                  <a:cubicBezTo>
                    <a:pt x="12909" y="423"/>
                    <a:pt x="12910" y="288"/>
                    <a:pt x="12903" y="155"/>
                  </a:cubicBezTo>
                  <a:lnTo>
                    <a:pt x="12903" y="155"/>
                  </a:lnTo>
                  <a:cubicBezTo>
                    <a:pt x="12898" y="209"/>
                    <a:pt x="12896" y="263"/>
                    <a:pt x="12888" y="321"/>
                  </a:cubicBezTo>
                  <a:cubicBezTo>
                    <a:pt x="12654" y="1911"/>
                    <a:pt x="11481" y="2732"/>
                    <a:pt x="10175" y="3431"/>
                  </a:cubicBezTo>
                  <a:cubicBezTo>
                    <a:pt x="9149" y="3979"/>
                    <a:pt x="7840" y="4768"/>
                    <a:pt x="6637" y="4768"/>
                  </a:cubicBezTo>
                  <a:cubicBezTo>
                    <a:pt x="6636" y="4768"/>
                    <a:pt x="6635" y="4768"/>
                    <a:pt x="6635" y="4768"/>
                  </a:cubicBezTo>
                  <a:cubicBezTo>
                    <a:pt x="5226" y="4767"/>
                    <a:pt x="3657" y="4032"/>
                    <a:pt x="2421" y="3425"/>
                  </a:cubicBezTo>
                  <a:cubicBezTo>
                    <a:pt x="1060" y="2758"/>
                    <a:pt x="105" y="1500"/>
                    <a:pt x="64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0"/>
            <p:cNvSpPr/>
            <p:nvPr/>
          </p:nvSpPr>
          <p:spPr>
            <a:xfrm>
              <a:off x="3642200" y="3498400"/>
              <a:ext cx="94850" cy="61325"/>
            </a:xfrm>
            <a:custGeom>
              <a:avLst/>
              <a:gdLst/>
              <a:ahLst/>
              <a:cxnLst/>
              <a:rect l="l" t="t" r="r" b="b"/>
              <a:pathLst>
                <a:path w="3794" h="2453" extrusionOk="0">
                  <a:moveTo>
                    <a:pt x="1017" y="1"/>
                  </a:moveTo>
                  <a:cubicBezTo>
                    <a:pt x="1017" y="1"/>
                    <a:pt x="1" y="252"/>
                    <a:pt x="810" y="1471"/>
                  </a:cubicBezTo>
                  <a:cubicBezTo>
                    <a:pt x="1464" y="2452"/>
                    <a:pt x="1903" y="2312"/>
                    <a:pt x="2239" y="2289"/>
                  </a:cubicBezTo>
                  <a:cubicBezTo>
                    <a:pt x="2852" y="2250"/>
                    <a:pt x="3793" y="1802"/>
                    <a:pt x="3794" y="984"/>
                  </a:cubicBezTo>
                  <a:cubicBezTo>
                    <a:pt x="3794" y="168"/>
                    <a:pt x="2284" y="3"/>
                    <a:pt x="10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60"/>
            <p:cNvSpPr/>
            <p:nvPr/>
          </p:nvSpPr>
          <p:spPr>
            <a:xfrm>
              <a:off x="3859550" y="3484025"/>
              <a:ext cx="102425" cy="75300"/>
            </a:xfrm>
            <a:custGeom>
              <a:avLst/>
              <a:gdLst/>
              <a:ahLst/>
              <a:cxnLst/>
              <a:rect l="l" t="t" r="r" b="b"/>
              <a:pathLst>
                <a:path w="4097" h="3012" extrusionOk="0">
                  <a:moveTo>
                    <a:pt x="838" y="927"/>
                  </a:moveTo>
                  <a:cubicBezTo>
                    <a:pt x="838" y="927"/>
                    <a:pt x="1" y="1555"/>
                    <a:pt x="1221" y="2361"/>
                  </a:cubicBezTo>
                  <a:cubicBezTo>
                    <a:pt x="2204" y="3011"/>
                    <a:pt x="2554" y="2712"/>
                    <a:pt x="2855" y="2560"/>
                  </a:cubicBezTo>
                  <a:cubicBezTo>
                    <a:pt x="3404" y="2284"/>
                    <a:pt x="4097" y="1506"/>
                    <a:pt x="3779" y="754"/>
                  </a:cubicBezTo>
                  <a:cubicBezTo>
                    <a:pt x="3463" y="0"/>
                    <a:pt x="2007" y="436"/>
                    <a:pt x="838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60"/>
            <p:cNvSpPr/>
            <p:nvPr/>
          </p:nvSpPr>
          <p:spPr>
            <a:xfrm>
              <a:off x="3732900" y="3356325"/>
              <a:ext cx="130225" cy="83700"/>
            </a:xfrm>
            <a:custGeom>
              <a:avLst/>
              <a:gdLst/>
              <a:ahLst/>
              <a:cxnLst/>
              <a:rect l="l" t="t" r="r" b="b"/>
              <a:pathLst>
                <a:path w="5209" h="3348" extrusionOk="0">
                  <a:moveTo>
                    <a:pt x="1322" y="139"/>
                  </a:moveTo>
                  <a:cubicBezTo>
                    <a:pt x="1322" y="139"/>
                    <a:pt x="1" y="586"/>
                    <a:pt x="1211" y="2115"/>
                  </a:cubicBezTo>
                  <a:cubicBezTo>
                    <a:pt x="2186" y="3347"/>
                    <a:pt x="2756" y="3112"/>
                    <a:pt x="3200" y="3045"/>
                  </a:cubicBezTo>
                  <a:cubicBezTo>
                    <a:pt x="4010" y="2924"/>
                    <a:pt x="5209" y="2224"/>
                    <a:pt x="5120" y="1139"/>
                  </a:cubicBezTo>
                  <a:cubicBezTo>
                    <a:pt x="5030" y="54"/>
                    <a:pt x="3004" y="0"/>
                    <a:pt x="1322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0"/>
            <p:cNvSpPr/>
            <p:nvPr/>
          </p:nvSpPr>
          <p:spPr>
            <a:xfrm>
              <a:off x="3842875" y="3407550"/>
              <a:ext cx="104375" cy="104725"/>
            </a:xfrm>
            <a:custGeom>
              <a:avLst/>
              <a:gdLst/>
              <a:ahLst/>
              <a:cxnLst/>
              <a:rect l="l" t="t" r="r" b="b"/>
              <a:pathLst>
                <a:path w="4175" h="4189" extrusionOk="0">
                  <a:moveTo>
                    <a:pt x="722" y="3343"/>
                  </a:moveTo>
                  <a:cubicBezTo>
                    <a:pt x="722" y="3343"/>
                    <a:pt x="1" y="1013"/>
                    <a:pt x="1524" y="506"/>
                  </a:cubicBezTo>
                  <a:cubicBezTo>
                    <a:pt x="3048" y="0"/>
                    <a:pt x="4174" y="1638"/>
                    <a:pt x="4041" y="2159"/>
                  </a:cubicBezTo>
                  <a:cubicBezTo>
                    <a:pt x="3908" y="2677"/>
                    <a:pt x="3124" y="4189"/>
                    <a:pt x="722" y="334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0"/>
            <p:cNvSpPr/>
            <p:nvPr/>
          </p:nvSpPr>
          <p:spPr>
            <a:xfrm>
              <a:off x="3842875" y="3407550"/>
              <a:ext cx="104375" cy="104725"/>
            </a:xfrm>
            <a:custGeom>
              <a:avLst/>
              <a:gdLst/>
              <a:ahLst/>
              <a:cxnLst/>
              <a:rect l="l" t="t" r="r" b="b"/>
              <a:pathLst>
                <a:path w="4175" h="4189" extrusionOk="0">
                  <a:moveTo>
                    <a:pt x="722" y="3343"/>
                  </a:moveTo>
                  <a:cubicBezTo>
                    <a:pt x="722" y="3343"/>
                    <a:pt x="1" y="1013"/>
                    <a:pt x="1524" y="506"/>
                  </a:cubicBezTo>
                  <a:cubicBezTo>
                    <a:pt x="3048" y="0"/>
                    <a:pt x="4174" y="1638"/>
                    <a:pt x="4041" y="2159"/>
                  </a:cubicBezTo>
                  <a:cubicBezTo>
                    <a:pt x="3908" y="2677"/>
                    <a:pt x="3124" y="4189"/>
                    <a:pt x="722" y="334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60"/>
            <p:cNvSpPr/>
            <p:nvPr/>
          </p:nvSpPr>
          <p:spPr>
            <a:xfrm>
              <a:off x="3853675" y="3428275"/>
              <a:ext cx="91400" cy="79900"/>
            </a:xfrm>
            <a:custGeom>
              <a:avLst/>
              <a:gdLst/>
              <a:ahLst/>
              <a:cxnLst/>
              <a:rect l="l" t="t" r="r" b="b"/>
              <a:pathLst>
                <a:path w="3656" h="3196" extrusionOk="0">
                  <a:moveTo>
                    <a:pt x="1600" y="0"/>
                  </a:moveTo>
                  <a:cubicBezTo>
                    <a:pt x="1416" y="0"/>
                    <a:pt x="1223" y="30"/>
                    <a:pt x="1023" y="96"/>
                  </a:cubicBezTo>
                  <a:cubicBezTo>
                    <a:pt x="418" y="298"/>
                    <a:pt x="130" y="843"/>
                    <a:pt x="65" y="1445"/>
                  </a:cubicBezTo>
                  <a:cubicBezTo>
                    <a:pt x="0" y="2042"/>
                    <a:pt x="113" y="2495"/>
                    <a:pt x="380" y="2791"/>
                  </a:cubicBezTo>
                  <a:cubicBezTo>
                    <a:pt x="621" y="3057"/>
                    <a:pt x="987" y="3196"/>
                    <a:pt x="1459" y="3196"/>
                  </a:cubicBezTo>
                  <a:cubicBezTo>
                    <a:pt x="1608" y="3196"/>
                    <a:pt x="1767" y="3182"/>
                    <a:pt x="1936" y="3154"/>
                  </a:cubicBezTo>
                  <a:cubicBezTo>
                    <a:pt x="2680" y="3034"/>
                    <a:pt x="3347" y="2492"/>
                    <a:pt x="3540" y="1750"/>
                  </a:cubicBezTo>
                  <a:cubicBezTo>
                    <a:pt x="3656" y="1297"/>
                    <a:pt x="2820" y="0"/>
                    <a:pt x="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60"/>
            <p:cNvSpPr/>
            <p:nvPr/>
          </p:nvSpPr>
          <p:spPr>
            <a:xfrm>
              <a:off x="3850575" y="3424425"/>
              <a:ext cx="73175" cy="63425"/>
            </a:xfrm>
            <a:custGeom>
              <a:avLst/>
              <a:gdLst/>
              <a:ahLst/>
              <a:cxnLst/>
              <a:rect l="l" t="t" r="r" b="b"/>
              <a:pathLst>
                <a:path w="2927" h="2537" extrusionOk="0">
                  <a:moveTo>
                    <a:pt x="1488" y="1"/>
                  </a:moveTo>
                  <a:cubicBezTo>
                    <a:pt x="1305" y="1"/>
                    <a:pt x="1118" y="39"/>
                    <a:pt x="939" y="121"/>
                  </a:cubicBezTo>
                  <a:cubicBezTo>
                    <a:pt x="291" y="421"/>
                    <a:pt x="1" y="1175"/>
                    <a:pt x="290" y="1808"/>
                  </a:cubicBezTo>
                  <a:cubicBezTo>
                    <a:pt x="500" y="2267"/>
                    <a:pt x="956" y="2536"/>
                    <a:pt x="1438" y="2536"/>
                  </a:cubicBezTo>
                  <a:cubicBezTo>
                    <a:pt x="1622" y="2536"/>
                    <a:pt x="1809" y="2497"/>
                    <a:pt x="1988" y="2415"/>
                  </a:cubicBezTo>
                  <a:cubicBezTo>
                    <a:pt x="2635" y="2117"/>
                    <a:pt x="2927" y="1363"/>
                    <a:pt x="2638" y="729"/>
                  </a:cubicBezTo>
                  <a:cubicBezTo>
                    <a:pt x="2428" y="270"/>
                    <a:pt x="1971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60"/>
            <p:cNvSpPr/>
            <p:nvPr/>
          </p:nvSpPr>
          <p:spPr>
            <a:xfrm>
              <a:off x="3863500" y="3436125"/>
              <a:ext cx="45925" cy="39775"/>
            </a:xfrm>
            <a:custGeom>
              <a:avLst/>
              <a:gdLst/>
              <a:ahLst/>
              <a:cxnLst/>
              <a:rect l="l" t="t" r="r" b="b"/>
              <a:pathLst>
                <a:path w="1837" h="1591" extrusionOk="0">
                  <a:moveTo>
                    <a:pt x="933" y="1"/>
                  </a:moveTo>
                  <a:cubicBezTo>
                    <a:pt x="818" y="1"/>
                    <a:pt x="701" y="25"/>
                    <a:pt x="590" y="75"/>
                  </a:cubicBezTo>
                  <a:cubicBezTo>
                    <a:pt x="183" y="262"/>
                    <a:pt x="1" y="736"/>
                    <a:pt x="182" y="1133"/>
                  </a:cubicBezTo>
                  <a:cubicBezTo>
                    <a:pt x="314" y="1421"/>
                    <a:pt x="601" y="1591"/>
                    <a:pt x="905" y="1591"/>
                  </a:cubicBezTo>
                  <a:cubicBezTo>
                    <a:pt x="1019" y="1591"/>
                    <a:pt x="1136" y="1567"/>
                    <a:pt x="1247" y="1516"/>
                  </a:cubicBezTo>
                  <a:cubicBezTo>
                    <a:pt x="1654" y="1327"/>
                    <a:pt x="1836" y="855"/>
                    <a:pt x="1654" y="458"/>
                  </a:cubicBezTo>
                  <a:cubicBezTo>
                    <a:pt x="1523" y="169"/>
                    <a:pt x="1236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60"/>
            <p:cNvSpPr/>
            <p:nvPr/>
          </p:nvSpPr>
          <p:spPr>
            <a:xfrm>
              <a:off x="3853900" y="3428275"/>
              <a:ext cx="91625" cy="75800"/>
            </a:xfrm>
            <a:custGeom>
              <a:avLst/>
              <a:gdLst/>
              <a:ahLst/>
              <a:cxnLst/>
              <a:rect l="l" t="t" r="r" b="b"/>
              <a:pathLst>
                <a:path w="3665" h="3032" extrusionOk="0">
                  <a:moveTo>
                    <a:pt x="1591" y="0"/>
                  </a:moveTo>
                  <a:cubicBezTo>
                    <a:pt x="1407" y="0"/>
                    <a:pt x="1214" y="30"/>
                    <a:pt x="1014" y="96"/>
                  </a:cubicBezTo>
                  <a:cubicBezTo>
                    <a:pt x="124" y="392"/>
                    <a:pt x="1" y="1311"/>
                    <a:pt x="50" y="2025"/>
                  </a:cubicBezTo>
                  <a:cubicBezTo>
                    <a:pt x="95" y="1747"/>
                    <a:pt x="175" y="1454"/>
                    <a:pt x="311" y="1187"/>
                  </a:cubicBezTo>
                  <a:cubicBezTo>
                    <a:pt x="542" y="733"/>
                    <a:pt x="971" y="485"/>
                    <a:pt x="1472" y="485"/>
                  </a:cubicBezTo>
                  <a:cubicBezTo>
                    <a:pt x="1924" y="485"/>
                    <a:pt x="2434" y="688"/>
                    <a:pt x="2907" y="1123"/>
                  </a:cubicBezTo>
                  <a:cubicBezTo>
                    <a:pt x="3664" y="1822"/>
                    <a:pt x="2821" y="2669"/>
                    <a:pt x="2377" y="3032"/>
                  </a:cubicBezTo>
                  <a:cubicBezTo>
                    <a:pt x="3135" y="2730"/>
                    <a:pt x="3450" y="2061"/>
                    <a:pt x="3531" y="1750"/>
                  </a:cubicBezTo>
                  <a:cubicBezTo>
                    <a:pt x="3647" y="1297"/>
                    <a:pt x="2811" y="0"/>
                    <a:pt x="159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60"/>
            <p:cNvSpPr/>
            <p:nvPr/>
          </p:nvSpPr>
          <p:spPr>
            <a:xfrm>
              <a:off x="3853425" y="3423250"/>
              <a:ext cx="92800" cy="86925"/>
            </a:xfrm>
            <a:custGeom>
              <a:avLst/>
              <a:gdLst/>
              <a:ahLst/>
              <a:cxnLst/>
              <a:rect l="l" t="t" r="r" b="b"/>
              <a:pathLst>
                <a:path w="3712" h="3477" extrusionOk="0">
                  <a:moveTo>
                    <a:pt x="1673" y="1"/>
                  </a:moveTo>
                  <a:cubicBezTo>
                    <a:pt x="1591" y="1"/>
                    <a:pt x="1514" y="2"/>
                    <a:pt x="1434" y="3"/>
                  </a:cubicBezTo>
                  <a:cubicBezTo>
                    <a:pt x="1320" y="21"/>
                    <a:pt x="1205" y="32"/>
                    <a:pt x="1096" y="62"/>
                  </a:cubicBezTo>
                  <a:cubicBezTo>
                    <a:pt x="1043" y="82"/>
                    <a:pt x="990" y="100"/>
                    <a:pt x="936" y="119"/>
                  </a:cubicBezTo>
                  <a:lnTo>
                    <a:pt x="859" y="148"/>
                  </a:lnTo>
                  <a:lnTo>
                    <a:pt x="785" y="190"/>
                  </a:lnTo>
                  <a:cubicBezTo>
                    <a:pt x="737" y="217"/>
                    <a:pt x="689" y="245"/>
                    <a:pt x="643" y="272"/>
                  </a:cubicBezTo>
                  <a:cubicBezTo>
                    <a:pt x="599" y="307"/>
                    <a:pt x="558" y="343"/>
                    <a:pt x="516" y="378"/>
                  </a:cubicBezTo>
                  <a:cubicBezTo>
                    <a:pt x="496" y="397"/>
                    <a:pt x="476" y="414"/>
                    <a:pt x="457" y="431"/>
                  </a:cubicBezTo>
                  <a:cubicBezTo>
                    <a:pt x="439" y="453"/>
                    <a:pt x="422" y="473"/>
                    <a:pt x="405" y="494"/>
                  </a:cubicBezTo>
                  <a:cubicBezTo>
                    <a:pt x="372" y="537"/>
                    <a:pt x="336" y="574"/>
                    <a:pt x="308" y="617"/>
                  </a:cubicBezTo>
                  <a:cubicBezTo>
                    <a:pt x="192" y="792"/>
                    <a:pt x="117" y="975"/>
                    <a:pt x="74" y="1144"/>
                  </a:cubicBezTo>
                  <a:cubicBezTo>
                    <a:pt x="31" y="1314"/>
                    <a:pt x="15" y="1467"/>
                    <a:pt x="9" y="1592"/>
                  </a:cubicBezTo>
                  <a:cubicBezTo>
                    <a:pt x="1" y="1717"/>
                    <a:pt x="11" y="1815"/>
                    <a:pt x="16" y="1880"/>
                  </a:cubicBezTo>
                  <a:cubicBezTo>
                    <a:pt x="18" y="1951"/>
                    <a:pt x="23" y="1985"/>
                    <a:pt x="23" y="1985"/>
                  </a:cubicBezTo>
                  <a:cubicBezTo>
                    <a:pt x="23" y="1985"/>
                    <a:pt x="29" y="1842"/>
                    <a:pt x="80" y="1611"/>
                  </a:cubicBezTo>
                  <a:cubicBezTo>
                    <a:pt x="102" y="1495"/>
                    <a:pt x="145" y="1361"/>
                    <a:pt x="203" y="1218"/>
                  </a:cubicBezTo>
                  <a:cubicBezTo>
                    <a:pt x="265" y="1075"/>
                    <a:pt x="352" y="931"/>
                    <a:pt x="463" y="801"/>
                  </a:cubicBezTo>
                  <a:cubicBezTo>
                    <a:pt x="491" y="770"/>
                    <a:pt x="526" y="743"/>
                    <a:pt x="558" y="713"/>
                  </a:cubicBezTo>
                  <a:lnTo>
                    <a:pt x="606" y="669"/>
                  </a:lnTo>
                  <a:lnTo>
                    <a:pt x="660" y="635"/>
                  </a:lnTo>
                  <a:cubicBezTo>
                    <a:pt x="698" y="610"/>
                    <a:pt x="734" y="587"/>
                    <a:pt x="772" y="561"/>
                  </a:cubicBezTo>
                  <a:cubicBezTo>
                    <a:pt x="814" y="544"/>
                    <a:pt x="854" y="525"/>
                    <a:pt x="897" y="508"/>
                  </a:cubicBezTo>
                  <a:lnTo>
                    <a:pt x="960" y="480"/>
                  </a:lnTo>
                  <a:lnTo>
                    <a:pt x="1028" y="464"/>
                  </a:lnTo>
                  <a:cubicBezTo>
                    <a:pt x="1073" y="454"/>
                    <a:pt x="1120" y="443"/>
                    <a:pt x="1166" y="430"/>
                  </a:cubicBezTo>
                  <a:cubicBezTo>
                    <a:pt x="1262" y="419"/>
                    <a:pt x="1362" y="413"/>
                    <a:pt x="1460" y="404"/>
                  </a:cubicBezTo>
                  <a:cubicBezTo>
                    <a:pt x="1562" y="411"/>
                    <a:pt x="1664" y="418"/>
                    <a:pt x="1768" y="423"/>
                  </a:cubicBezTo>
                  <a:cubicBezTo>
                    <a:pt x="1823" y="432"/>
                    <a:pt x="1880" y="441"/>
                    <a:pt x="1936" y="451"/>
                  </a:cubicBezTo>
                  <a:lnTo>
                    <a:pt x="2089" y="484"/>
                  </a:lnTo>
                  <a:cubicBezTo>
                    <a:pt x="2298" y="537"/>
                    <a:pt x="2508" y="624"/>
                    <a:pt x="2695" y="748"/>
                  </a:cubicBezTo>
                  <a:cubicBezTo>
                    <a:pt x="2886" y="865"/>
                    <a:pt x="3054" y="1025"/>
                    <a:pt x="3179" y="1212"/>
                  </a:cubicBezTo>
                  <a:cubicBezTo>
                    <a:pt x="3238" y="1308"/>
                    <a:pt x="3289" y="1406"/>
                    <a:pt x="3321" y="1511"/>
                  </a:cubicBezTo>
                  <a:cubicBezTo>
                    <a:pt x="3353" y="1614"/>
                    <a:pt x="3371" y="1721"/>
                    <a:pt x="3372" y="1827"/>
                  </a:cubicBezTo>
                  <a:cubicBezTo>
                    <a:pt x="3366" y="2037"/>
                    <a:pt x="3304" y="2245"/>
                    <a:pt x="3198" y="2415"/>
                  </a:cubicBezTo>
                  <a:cubicBezTo>
                    <a:pt x="3094" y="2586"/>
                    <a:pt x="2967" y="2731"/>
                    <a:pt x="2835" y="2847"/>
                  </a:cubicBezTo>
                  <a:cubicBezTo>
                    <a:pt x="2705" y="2964"/>
                    <a:pt x="2573" y="3058"/>
                    <a:pt x="2452" y="3137"/>
                  </a:cubicBezTo>
                  <a:cubicBezTo>
                    <a:pt x="2392" y="3175"/>
                    <a:pt x="2334" y="3210"/>
                    <a:pt x="2282" y="3243"/>
                  </a:cubicBezTo>
                  <a:cubicBezTo>
                    <a:pt x="2228" y="3273"/>
                    <a:pt x="2179" y="3301"/>
                    <a:pt x="2133" y="3326"/>
                  </a:cubicBezTo>
                  <a:cubicBezTo>
                    <a:pt x="2042" y="3377"/>
                    <a:pt x="1970" y="3412"/>
                    <a:pt x="1920" y="3438"/>
                  </a:cubicBezTo>
                  <a:cubicBezTo>
                    <a:pt x="1871" y="3463"/>
                    <a:pt x="1844" y="3477"/>
                    <a:pt x="1844" y="3477"/>
                  </a:cubicBezTo>
                  <a:cubicBezTo>
                    <a:pt x="1844" y="3477"/>
                    <a:pt x="1874" y="3471"/>
                    <a:pt x="1927" y="3462"/>
                  </a:cubicBezTo>
                  <a:cubicBezTo>
                    <a:pt x="1980" y="3450"/>
                    <a:pt x="2061" y="3441"/>
                    <a:pt x="2159" y="3412"/>
                  </a:cubicBezTo>
                  <a:cubicBezTo>
                    <a:pt x="2210" y="3398"/>
                    <a:pt x="2264" y="3382"/>
                    <a:pt x="2324" y="3366"/>
                  </a:cubicBezTo>
                  <a:cubicBezTo>
                    <a:pt x="2383" y="3345"/>
                    <a:pt x="2446" y="3321"/>
                    <a:pt x="2515" y="3296"/>
                  </a:cubicBezTo>
                  <a:cubicBezTo>
                    <a:pt x="2583" y="3270"/>
                    <a:pt x="2654" y="3236"/>
                    <a:pt x="2729" y="3201"/>
                  </a:cubicBezTo>
                  <a:cubicBezTo>
                    <a:pt x="2803" y="3159"/>
                    <a:pt x="2881" y="3120"/>
                    <a:pt x="2957" y="3065"/>
                  </a:cubicBezTo>
                  <a:cubicBezTo>
                    <a:pt x="3115" y="2964"/>
                    <a:pt x="3278" y="2827"/>
                    <a:pt x="3421" y="2632"/>
                  </a:cubicBezTo>
                  <a:cubicBezTo>
                    <a:pt x="3565" y="2443"/>
                    <a:pt x="3683" y="2176"/>
                    <a:pt x="3703" y="1861"/>
                  </a:cubicBezTo>
                  <a:cubicBezTo>
                    <a:pt x="3712" y="1704"/>
                    <a:pt x="3693" y="1542"/>
                    <a:pt x="3653" y="1385"/>
                  </a:cubicBezTo>
                  <a:cubicBezTo>
                    <a:pt x="3612" y="1229"/>
                    <a:pt x="3545" y="1086"/>
                    <a:pt x="3465" y="956"/>
                  </a:cubicBezTo>
                  <a:cubicBezTo>
                    <a:pt x="3302" y="696"/>
                    <a:pt x="3090" y="493"/>
                    <a:pt x="2861" y="346"/>
                  </a:cubicBezTo>
                  <a:cubicBezTo>
                    <a:pt x="2630" y="202"/>
                    <a:pt x="2386" y="109"/>
                    <a:pt x="2146" y="52"/>
                  </a:cubicBezTo>
                  <a:cubicBezTo>
                    <a:pt x="2083" y="40"/>
                    <a:pt x="2021" y="29"/>
                    <a:pt x="1959" y="18"/>
                  </a:cubicBezTo>
                  <a:cubicBezTo>
                    <a:pt x="1902" y="13"/>
                    <a:pt x="1845" y="7"/>
                    <a:pt x="1790" y="2"/>
                  </a:cubicBezTo>
                  <a:cubicBezTo>
                    <a:pt x="1749" y="1"/>
                    <a:pt x="1710" y="1"/>
                    <a:pt x="1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0"/>
            <p:cNvSpPr/>
            <p:nvPr/>
          </p:nvSpPr>
          <p:spPr>
            <a:xfrm>
              <a:off x="3857725" y="34647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0" y="226"/>
                    <a:pt x="0" y="505"/>
                  </a:cubicBezTo>
                  <a:cubicBezTo>
                    <a:pt x="0" y="783"/>
                    <a:pt x="226" y="1009"/>
                    <a:pt x="504" y="1009"/>
                  </a:cubicBezTo>
                  <a:cubicBezTo>
                    <a:pt x="782" y="1009"/>
                    <a:pt x="1009" y="784"/>
                    <a:pt x="1009" y="506"/>
                  </a:cubicBezTo>
                  <a:cubicBezTo>
                    <a:pt x="1010" y="227"/>
                    <a:pt x="783" y="2"/>
                    <a:pt x="50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60"/>
            <p:cNvSpPr/>
            <p:nvPr/>
          </p:nvSpPr>
          <p:spPr>
            <a:xfrm>
              <a:off x="3896825" y="34412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4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0" y="626"/>
                    <a:pt x="314" y="626"/>
                  </a:cubicBezTo>
                  <a:cubicBezTo>
                    <a:pt x="485" y="626"/>
                    <a:pt x="626" y="486"/>
                    <a:pt x="626" y="312"/>
                  </a:cubicBezTo>
                  <a:cubicBezTo>
                    <a:pt x="626" y="140"/>
                    <a:pt x="486" y="0"/>
                    <a:pt x="31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60"/>
            <p:cNvSpPr/>
            <p:nvPr/>
          </p:nvSpPr>
          <p:spPr>
            <a:xfrm>
              <a:off x="3921250" y="3420975"/>
              <a:ext cx="20850" cy="17125"/>
            </a:xfrm>
            <a:custGeom>
              <a:avLst/>
              <a:gdLst/>
              <a:ahLst/>
              <a:cxnLst/>
              <a:rect l="l" t="t" r="r" b="b"/>
              <a:pathLst>
                <a:path w="834" h="685" extrusionOk="0">
                  <a:moveTo>
                    <a:pt x="561" y="0"/>
                  </a:moveTo>
                  <a:cubicBezTo>
                    <a:pt x="490" y="0"/>
                    <a:pt x="420" y="32"/>
                    <a:pt x="376" y="108"/>
                  </a:cubicBezTo>
                  <a:cubicBezTo>
                    <a:pt x="331" y="183"/>
                    <a:pt x="262" y="253"/>
                    <a:pt x="207" y="318"/>
                  </a:cubicBezTo>
                  <a:cubicBezTo>
                    <a:pt x="150" y="387"/>
                    <a:pt x="64" y="411"/>
                    <a:pt x="16" y="490"/>
                  </a:cubicBezTo>
                  <a:cubicBezTo>
                    <a:pt x="0" y="515"/>
                    <a:pt x="0" y="550"/>
                    <a:pt x="16" y="577"/>
                  </a:cubicBezTo>
                  <a:cubicBezTo>
                    <a:pt x="66" y="659"/>
                    <a:pt x="158" y="685"/>
                    <a:pt x="253" y="685"/>
                  </a:cubicBezTo>
                  <a:cubicBezTo>
                    <a:pt x="312" y="685"/>
                    <a:pt x="372" y="675"/>
                    <a:pt x="423" y="663"/>
                  </a:cubicBezTo>
                  <a:cubicBezTo>
                    <a:pt x="612" y="617"/>
                    <a:pt x="732" y="461"/>
                    <a:pt x="786" y="281"/>
                  </a:cubicBezTo>
                  <a:cubicBezTo>
                    <a:pt x="833" y="119"/>
                    <a:pt x="697" y="0"/>
                    <a:pt x="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60"/>
            <p:cNvSpPr/>
            <p:nvPr/>
          </p:nvSpPr>
          <p:spPr>
            <a:xfrm>
              <a:off x="3933700" y="3435100"/>
              <a:ext cx="22775" cy="15675"/>
            </a:xfrm>
            <a:custGeom>
              <a:avLst/>
              <a:gdLst/>
              <a:ahLst/>
              <a:cxnLst/>
              <a:rect l="l" t="t" r="r" b="b"/>
              <a:pathLst>
                <a:path w="911" h="627" extrusionOk="0">
                  <a:moveTo>
                    <a:pt x="612" y="1"/>
                  </a:moveTo>
                  <a:cubicBezTo>
                    <a:pt x="557" y="1"/>
                    <a:pt x="501" y="22"/>
                    <a:pt x="455" y="72"/>
                  </a:cubicBezTo>
                  <a:cubicBezTo>
                    <a:pt x="396" y="137"/>
                    <a:pt x="314" y="192"/>
                    <a:pt x="247" y="245"/>
                  </a:cubicBezTo>
                  <a:cubicBezTo>
                    <a:pt x="177" y="302"/>
                    <a:pt x="88" y="308"/>
                    <a:pt x="25" y="376"/>
                  </a:cubicBezTo>
                  <a:cubicBezTo>
                    <a:pt x="6" y="397"/>
                    <a:pt x="0" y="430"/>
                    <a:pt x="9" y="460"/>
                  </a:cubicBezTo>
                  <a:cubicBezTo>
                    <a:pt x="56" y="598"/>
                    <a:pt x="226" y="627"/>
                    <a:pt x="359" y="627"/>
                  </a:cubicBezTo>
                  <a:cubicBezTo>
                    <a:pt x="369" y="627"/>
                    <a:pt x="379" y="627"/>
                    <a:pt x="389" y="627"/>
                  </a:cubicBezTo>
                  <a:cubicBezTo>
                    <a:pt x="583" y="621"/>
                    <a:pt x="732" y="492"/>
                    <a:pt x="822" y="325"/>
                  </a:cubicBezTo>
                  <a:cubicBezTo>
                    <a:pt x="910" y="160"/>
                    <a:pt x="764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0"/>
            <p:cNvSpPr/>
            <p:nvPr/>
          </p:nvSpPr>
          <p:spPr>
            <a:xfrm>
              <a:off x="3943675" y="3453200"/>
              <a:ext cx="19000" cy="12325"/>
            </a:xfrm>
            <a:custGeom>
              <a:avLst/>
              <a:gdLst/>
              <a:ahLst/>
              <a:cxnLst/>
              <a:rect l="l" t="t" r="r" b="b"/>
              <a:pathLst>
                <a:path w="760" h="493" extrusionOk="0">
                  <a:moveTo>
                    <a:pt x="512" y="0"/>
                  </a:moveTo>
                  <a:cubicBezTo>
                    <a:pt x="472" y="0"/>
                    <a:pt x="432" y="14"/>
                    <a:pt x="396" y="47"/>
                  </a:cubicBezTo>
                  <a:cubicBezTo>
                    <a:pt x="344" y="95"/>
                    <a:pt x="273" y="135"/>
                    <a:pt x="215" y="172"/>
                  </a:cubicBezTo>
                  <a:cubicBezTo>
                    <a:pt x="153" y="212"/>
                    <a:pt x="82" y="210"/>
                    <a:pt x="25" y="261"/>
                  </a:cubicBezTo>
                  <a:cubicBezTo>
                    <a:pt x="8" y="279"/>
                    <a:pt x="1" y="305"/>
                    <a:pt x="6" y="329"/>
                  </a:cubicBezTo>
                  <a:cubicBezTo>
                    <a:pt x="35" y="452"/>
                    <a:pt x="189" y="484"/>
                    <a:pt x="300" y="492"/>
                  </a:cubicBezTo>
                  <a:cubicBezTo>
                    <a:pt x="307" y="492"/>
                    <a:pt x="315" y="492"/>
                    <a:pt x="322" y="492"/>
                  </a:cubicBezTo>
                  <a:cubicBezTo>
                    <a:pt x="469" y="492"/>
                    <a:pt x="592" y="402"/>
                    <a:pt x="673" y="280"/>
                  </a:cubicBezTo>
                  <a:cubicBezTo>
                    <a:pt x="760" y="147"/>
                    <a:pt x="641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60"/>
            <p:cNvSpPr/>
            <p:nvPr/>
          </p:nvSpPr>
          <p:spPr>
            <a:xfrm>
              <a:off x="3663275" y="3407200"/>
              <a:ext cx="104450" cy="104725"/>
            </a:xfrm>
            <a:custGeom>
              <a:avLst/>
              <a:gdLst/>
              <a:ahLst/>
              <a:cxnLst/>
              <a:rect l="l" t="t" r="r" b="b"/>
              <a:pathLst>
                <a:path w="4178" h="4189" extrusionOk="0">
                  <a:moveTo>
                    <a:pt x="3450" y="3350"/>
                  </a:moveTo>
                  <a:cubicBezTo>
                    <a:pt x="3450" y="3350"/>
                    <a:pt x="4177" y="1022"/>
                    <a:pt x="2656" y="511"/>
                  </a:cubicBezTo>
                  <a:cubicBezTo>
                    <a:pt x="1133" y="1"/>
                    <a:pt x="0" y="1636"/>
                    <a:pt x="133" y="2157"/>
                  </a:cubicBezTo>
                  <a:cubicBezTo>
                    <a:pt x="267" y="2676"/>
                    <a:pt x="1048" y="4189"/>
                    <a:pt x="3450" y="33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60"/>
            <p:cNvSpPr/>
            <p:nvPr/>
          </p:nvSpPr>
          <p:spPr>
            <a:xfrm>
              <a:off x="3663275" y="3407200"/>
              <a:ext cx="104450" cy="104725"/>
            </a:xfrm>
            <a:custGeom>
              <a:avLst/>
              <a:gdLst/>
              <a:ahLst/>
              <a:cxnLst/>
              <a:rect l="l" t="t" r="r" b="b"/>
              <a:pathLst>
                <a:path w="4178" h="4189" extrusionOk="0">
                  <a:moveTo>
                    <a:pt x="3450" y="3350"/>
                  </a:moveTo>
                  <a:cubicBezTo>
                    <a:pt x="3450" y="3350"/>
                    <a:pt x="4177" y="1022"/>
                    <a:pt x="2656" y="511"/>
                  </a:cubicBezTo>
                  <a:cubicBezTo>
                    <a:pt x="1133" y="1"/>
                    <a:pt x="0" y="1636"/>
                    <a:pt x="133" y="2157"/>
                  </a:cubicBezTo>
                  <a:cubicBezTo>
                    <a:pt x="267" y="2676"/>
                    <a:pt x="1048" y="4189"/>
                    <a:pt x="3450" y="33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60"/>
            <p:cNvSpPr/>
            <p:nvPr/>
          </p:nvSpPr>
          <p:spPr>
            <a:xfrm>
              <a:off x="3665475" y="3428000"/>
              <a:ext cx="91400" cy="79950"/>
            </a:xfrm>
            <a:custGeom>
              <a:avLst/>
              <a:gdLst/>
              <a:ahLst/>
              <a:cxnLst/>
              <a:rect l="l" t="t" r="r" b="b"/>
              <a:pathLst>
                <a:path w="3656" h="3198" extrusionOk="0">
                  <a:moveTo>
                    <a:pt x="2058" y="1"/>
                  </a:moveTo>
                  <a:cubicBezTo>
                    <a:pt x="838" y="1"/>
                    <a:pt x="0" y="1293"/>
                    <a:pt x="115" y="1745"/>
                  </a:cubicBezTo>
                  <a:cubicBezTo>
                    <a:pt x="307" y="2487"/>
                    <a:pt x="973" y="3030"/>
                    <a:pt x="1715" y="3153"/>
                  </a:cubicBezTo>
                  <a:cubicBezTo>
                    <a:pt x="1889" y="3183"/>
                    <a:pt x="2053" y="3198"/>
                    <a:pt x="2205" y="3198"/>
                  </a:cubicBezTo>
                  <a:cubicBezTo>
                    <a:pt x="2672" y="3198"/>
                    <a:pt x="3034" y="3060"/>
                    <a:pt x="3273" y="2795"/>
                  </a:cubicBezTo>
                  <a:cubicBezTo>
                    <a:pt x="3540" y="2500"/>
                    <a:pt x="3655" y="2047"/>
                    <a:pt x="3592" y="1450"/>
                  </a:cubicBezTo>
                  <a:cubicBezTo>
                    <a:pt x="3528" y="848"/>
                    <a:pt x="3241" y="301"/>
                    <a:pt x="2638" y="98"/>
                  </a:cubicBezTo>
                  <a:cubicBezTo>
                    <a:pt x="2437" y="30"/>
                    <a:pt x="2243" y="1"/>
                    <a:pt x="20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0"/>
            <p:cNvSpPr/>
            <p:nvPr/>
          </p:nvSpPr>
          <p:spPr>
            <a:xfrm>
              <a:off x="3688700" y="3425200"/>
              <a:ext cx="73200" cy="63400"/>
            </a:xfrm>
            <a:custGeom>
              <a:avLst/>
              <a:gdLst/>
              <a:ahLst/>
              <a:cxnLst/>
              <a:rect l="l" t="t" r="r" b="b"/>
              <a:pathLst>
                <a:path w="2928" h="2536" extrusionOk="0">
                  <a:moveTo>
                    <a:pt x="1441" y="0"/>
                  </a:moveTo>
                  <a:cubicBezTo>
                    <a:pt x="960" y="0"/>
                    <a:pt x="503" y="268"/>
                    <a:pt x="293" y="725"/>
                  </a:cubicBezTo>
                  <a:cubicBezTo>
                    <a:pt x="1" y="1358"/>
                    <a:pt x="292" y="2114"/>
                    <a:pt x="938" y="2413"/>
                  </a:cubicBezTo>
                  <a:cubicBezTo>
                    <a:pt x="1117" y="2496"/>
                    <a:pt x="1305" y="2535"/>
                    <a:pt x="1489" y="2535"/>
                  </a:cubicBezTo>
                  <a:cubicBezTo>
                    <a:pt x="1970" y="2535"/>
                    <a:pt x="2426" y="2268"/>
                    <a:pt x="2637" y="1810"/>
                  </a:cubicBezTo>
                  <a:cubicBezTo>
                    <a:pt x="2928" y="1178"/>
                    <a:pt x="2640" y="422"/>
                    <a:pt x="1992" y="122"/>
                  </a:cubicBezTo>
                  <a:cubicBezTo>
                    <a:pt x="1813" y="40"/>
                    <a:pt x="1625" y="0"/>
                    <a:pt x="1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0"/>
            <p:cNvSpPr/>
            <p:nvPr/>
          </p:nvSpPr>
          <p:spPr>
            <a:xfrm>
              <a:off x="3702650" y="3436450"/>
              <a:ext cx="46800" cy="40575"/>
            </a:xfrm>
            <a:custGeom>
              <a:avLst/>
              <a:gdLst/>
              <a:ahLst/>
              <a:cxnLst/>
              <a:rect l="l" t="t" r="r" b="b"/>
              <a:pathLst>
                <a:path w="1872" h="1623" extrusionOk="0">
                  <a:moveTo>
                    <a:pt x="921" y="0"/>
                  </a:moveTo>
                  <a:cubicBezTo>
                    <a:pt x="612" y="0"/>
                    <a:pt x="320" y="172"/>
                    <a:pt x="187" y="465"/>
                  </a:cubicBezTo>
                  <a:cubicBezTo>
                    <a:pt x="0" y="870"/>
                    <a:pt x="185" y="1354"/>
                    <a:pt x="599" y="1544"/>
                  </a:cubicBezTo>
                  <a:cubicBezTo>
                    <a:pt x="714" y="1597"/>
                    <a:pt x="834" y="1623"/>
                    <a:pt x="952" y="1623"/>
                  </a:cubicBezTo>
                  <a:cubicBezTo>
                    <a:pt x="1259" y="1623"/>
                    <a:pt x="1551" y="1451"/>
                    <a:pt x="1686" y="1159"/>
                  </a:cubicBezTo>
                  <a:cubicBezTo>
                    <a:pt x="1871" y="754"/>
                    <a:pt x="1688" y="270"/>
                    <a:pt x="1273" y="78"/>
                  </a:cubicBezTo>
                  <a:cubicBezTo>
                    <a:pt x="1159" y="25"/>
                    <a:pt x="1039" y="0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60"/>
            <p:cNvSpPr/>
            <p:nvPr/>
          </p:nvSpPr>
          <p:spPr>
            <a:xfrm>
              <a:off x="3664975" y="3428050"/>
              <a:ext cx="91675" cy="75725"/>
            </a:xfrm>
            <a:custGeom>
              <a:avLst/>
              <a:gdLst/>
              <a:ahLst/>
              <a:cxnLst/>
              <a:rect l="l" t="t" r="r" b="b"/>
              <a:pathLst>
                <a:path w="3667" h="3029" extrusionOk="0">
                  <a:moveTo>
                    <a:pt x="2077" y="0"/>
                  </a:moveTo>
                  <a:cubicBezTo>
                    <a:pt x="858" y="0"/>
                    <a:pt x="21" y="1292"/>
                    <a:pt x="135" y="1744"/>
                  </a:cubicBezTo>
                  <a:cubicBezTo>
                    <a:pt x="215" y="2055"/>
                    <a:pt x="529" y="2725"/>
                    <a:pt x="1286" y="3029"/>
                  </a:cubicBezTo>
                  <a:cubicBezTo>
                    <a:pt x="842" y="2665"/>
                    <a:pt x="1" y="1815"/>
                    <a:pt x="760" y="1120"/>
                  </a:cubicBezTo>
                  <a:cubicBezTo>
                    <a:pt x="1232" y="686"/>
                    <a:pt x="1741" y="484"/>
                    <a:pt x="2193" y="484"/>
                  </a:cubicBezTo>
                  <a:cubicBezTo>
                    <a:pt x="2694" y="484"/>
                    <a:pt x="3125" y="733"/>
                    <a:pt x="3356" y="1190"/>
                  </a:cubicBezTo>
                  <a:cubicBezTo>
                    <a:pt x="3491" y="1456"/>
                    <a:pt x="3569" y="1750"/>
                    <a:pt x="3614" y="2028"/>
                  </a:cubicBezTo>
                  <a:cubicBezTo>
                    <a:pt x="3667" y="1314"/>
                    <a:pt x="3548" y="396"/>
                    <a:pt x="2658" y="98"/>
                  </a:cubicBezTo>
                  <a:cubicBezTo>
                    <a:pt x="2457" y="30"/>
                    <a:pt x="2262" y="0"/>
                    <a:pt x="20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60"/>
            <p:cNvSpPr/>
            <p:nvPr/>
          </p:nvSpPr>
          <p:spPr>
            <a:xfrm>
              <a:off x="3664375" y="3423075"/>
              <a:ext cx="92825" cy="86875"/>
            </a:xfrm>
            <a:custGeom>
              <a:avLst/>
              <a:gdLst/>
              <a:ahLst/>
              <a:cxnLst/>
              <a:rect l="l" t="t" r="r" b="b"/>
              <a:pathLst>
                <a:path w="3713" h="3475" extrusionOk="0">
                  <a:moveTo>
                    <a:pt x="1996" y="0"/>
                  </a:moveTo>
                  <a:cubicBezTo>
                    <a:pt x="1974" y="0"/>
                    <a:pt x="1951" y="0"/>
                    <a:pt x="1928" y="1"/>
                  </a:cubicBezTo>
                  <a:cubicBezTo>
                    <a:pt x="1872" y="5"/>
                    <a:pt x="1816" y="10"/>
                    <a:pt x="1758" y="15"/>
                  </a:cubicBezTo>
                  <a:cubicBezTo>
                    <a:pt x="1696" y="26"/>
                    <a:pt x="1635" y="38"/>
                    <a:pt x="1572" y="50"/>
                  </a:cubicBezTo>
                  <a:cubicBezTo>
                    <a:pt x="1331" y="106"/>
                    <a:pt x="1086" y="199"/>
                    <a:pt x="856" y="343"/>
                  </a:cubicBezTo>
                  <a:cubicBezTo>
                    <a:pt x="627" y="490"/>
                    <a:pt x="414" y="692"/>
                    <a:pt x="249" y="950"/>
                  </a:cubicBezTo>
                  <a:cubicBezTo>
                    <a:pt x="170" y="1081"/>
                    <a:pt x="101" y="1225"/>
                    <a:pt x="61" y="1380"/>
                  </a:cubicBezTo>
                  <a:cubicBezTo>
                    <a:pt x="19" y="1536"/>
                    <a:pt x="0" y="1699"/>
                    <a:pt x="9" y="1855"/>
                  </a:cubicBezTo>
                  <a:cubicBezTo>
                    <a:pt x="27" y="2169"/>
                    <a:pt x="144" y="2438"/>
                    <a:pt x="288" y="2627"/>
                  </a:cubicBezTo>
                  <a:cubicBezTo>
                    <a:pt x="431" y="2823"/>
                    <a:pt x="594" y="2958"/>
                    <a:pt x="750" y="3062"/>
                  </a:cubicBezTo>
                  <a:cubicBezTo>
                    <a:pt x="828" y="3116"/>
                    <a:pt x="906" y="3155"/>
                    <a:pt x="978" y="3197"/>
                  </a:cubicBezTo>
                  <a:cubicBezTo>
                    <a:pt x="1055" y="3230"/>
                    <a:pt x="1124" y="3265"/>
                    <a:pt x="1192" y="3293"/>
                  </a:cubicBezTo>
                  <a:cubicBezTo>
                    <a:pt x="1262" y="3317"/>
                    <a:pt x="1325" y="3342"/>
                    <a:pt x="1384" y="3362"/>
                  </a:cubicBezTo>
                  <a:cubicBezTo>
                    <a:pt x="1444" y="3379"/>
                    <a:pt x="1499" y="3395"/>
                    <a:pt x="1548" y="3409"/>
                  </a:cubicBezTo>
                  <a:cubicBezTo>
                    <a:pt x="1646" y="3440"/>
                    <a:pt x="1728" y="3447"/>
                    <a:pt x="1782" y="3459"/>
                  </a:cubicBezTo>
                  <a:cubicBezTo>
                    <a:pt x="1835" y="3470"/>
                    <a:pt x="1864" y="3475"/>
                    <a:pt x="1864" y="3475"/>
                  </a:cubicBezTo>
                  <a:cubicBezTo>
                    <a:pt x="1864" y="3475"/>
                    <a:pt x="1837" y="3462"/>
                    <a:pt x="1788" y="3437"/>
                  </a:cubicBezTo>
                  <a:cubicBezTo>
                    <a:pt x="1740" y="3409"/>
                    <a:pt x="1667" y="3376"/>
                    <a:pt x="1576" y="3324"/>
                  </a:cubicBezTo>
                  <a:cubicBezTo>
                    <a:pt x="1531" y="3297"/>
                    <a:pt x="1481" y="3269"/>
                    <a:pt x="1427" y="3240"/>
                  </a:cubicBezTo>
                  <a:cubicBezTo>
                    <a:pt x="1375" y="3207"/>
                    <a:pt x="1318" y="3171"/>
                    <a:pt x="1256" y="3133"/>
                  </a:cubicBezTo>
                  <a:cubicBezTo>
                    <a:pt x="1138" y="3053"/>
                    <a:pt x="1006" y="2958"/>
                    <a:pt x="876" y="2841"/>
                  </a:cubicBezTo>
                  <a:cubicBezTo>
                    <a:pt x="744" y="2724"/>
                    <a:pt x="616" y="2579"/>
                    <a:pt x="512" y="2408"/>
                  </a:cubicBezTo>
                  <a:cubicBezTo>
                    <a:pt x="407" y="2238"/>
                    <a:pt x="345" y="2030"/>
                    <a:pt x="340" y="1821"/>
                  </a:cubicBezTo>
                  <a:cubicBezTo>
                    <a:pt x="340" y="1715"/>
                    <a:pt x="359" y="1608"/>
                    <a:pt x="391" y="1504"/>
                  </a:cubicBezTo>
                  <a:cubicBezTo>
                    <a:pt x="424" y="1401"/>
                    <a:pt x="476" y="1301"/>
                    <a:pt x="535" y="1206"/>
                  </a:cubicBezTo>
                  <a:cubicBezTo>
                    <a:pt x="659" y="1018"/>
                    <a:pt x="829" y="859"/>
                    <a:pt x="1020" y="742"/>
                  </a:cubicBezTo>
                  <a:cubicBezTo>
                    <a:pt x="1208" y="618"/>
                    <a:pt x="1417" y="532"/>
                    <a:pt x="1627" y="480"/>
                  </a:cubicBezTo>
                  <a:lnTo>
                    <a:pt x="1779" y="447"/>
                  </a:lnTo>
                  <a:cubicBezTo>
                    <a:pt x="1836" y="438"/>
                    <a:pt x="1893" y="430"/>
                    <a:pt x="1948" y="420"/>
                  </a:cubicBezTo>
                  <a:cubicBezTo>
                    <a:pt x="2051" y="414"/>
                    <a:pt x="2155" y="409"/>
                    <a:pt x="2256" y="401"/>
                  </a:cubicBezTo>
                  <a:cubicBezTo>
                    <a:pt x="2354" y="411"/>
                    <a:pt x="2454" y="416"/>
                    <a:pt x="2550" y="430"/>
                  </a:cubicBezTo>
                  <a:cubicBezTo>
                    <a:pt x="2597" y="442"/>
                    <a:pt x="2644" y="452"/>
                    <a:pt x="2688" y="463"/>
                  </a:cubicBezTo>
                  <a:lnTo>
                    <a:pt x="2757" y="479"/>
                  </a:lnTo>
                  <a:lnTo>
                    <a:pt x="2819" y="507"/>
                  </a:lnTo>
                  <a:cubicBezTo>
                    <a:pt x="2861" y="524"/>
                    <a:pt x="2902" y="543"/>
                    <a:pt x="2944" y="560"/>
                  </a:cubicBezTo>
                  <a:cubicBezTo>
                    <a:pt x="2981" y="585"/>
                    <a:pt x="3018" y="610"/>
                    <a:pt x="3055" y="633"/>
                  </a:cubicBezTo>
                  <a:lnTo>
                    <a:pt x="3109" y="668"/>
                  </a:lnTo>
                  <a:lnTo>
                    <a:pt x="3157" y="712"/>
                  </a:lnTo>
                  <a:cubicBezTo>
                    <a:pt x="3188" y="743"/>
                    <a:pt x="3222" y="771"/>
                    <a:pt x="3251" y="801"/>
                  </a:cubicBezTo>
                  <a:cubicBezTo>
                    <a:pt x="3361" y="933"/>
                    <a:pt x="3449" y="1077"/>
                    <a:pt x="3509" y="1219"/>
                  </a:cubicBezTo>
                  <a:cubicBezTo>
                    <a:pt x="3566" y="1362"/>
                    <a:pt x="3609" y="1496"/>
                    <a:pt x="3631" y="1613"/>
                  </a:cubicBezTo>
                  <a:cubicBezTo>
                    <a:pt x="3682" y="1844"/>
                    <a:pt x="3686" y="1987"/>
                    <a:pt x="3686" y="1987"/>
                  </a:cubicBezTo>
                  <a:cubicBezTo>
                    <a:pt x="3686" y="1987"/>
                    <a:pt x="3693" y="1952"/>
                    <a:pt x="3697" y="1885"/>
                  </a:cubicBezTo>
                  <a:cubicBezTo>
                    <a:pt x="3703" y="1820"/>
                    <a:pt x="3712" y="1721"/>
                    <a:pt x="3706" y="1597"/>
                  </a:cubicBezTo>
                  <a:cubicBezTo>
                    <a:pt x="3702" y="1471"/>
                    <a:pt x="3685" y="1317"/>
                    <a:pt x="3642" y="1149"/>
                  </a:cubicBezTo>
                  <a:cubicBezTo>
                    <a:pt x="3599" y="980"/>
                    <a:pt x="3526" y="794"/>
                    <a:pt x="3410" y="620"/>
                  </a:cubicBezTo>
                  <a:cubicBezTo>
                    <a:pt x="3381" y="576"/>
                    <a:pt x="3346" y="539"/>
                    <a:pt x="3313" y="496"/>
                  </a:cubicBezTo>
                  <a:cubicBezTo>
                    <a:pt x="3296" y="475"/>
                    <a:pt x="3279" y="454"/>
                    <a:pt x="3260" y="433"/>
                  </a:cubicBezTo>
                  <a:cubicBezTo>
                    <a:pt x="3241" y="416"/>
                    <a:pt x="3221" y="399"/>
                    <a:pt x="3201" y="380"/>
                  </a:cubicBezTo>
                  <a:cubicBezTo>
                    <a:pt x="3159" y="345"/>
                    <a:pt x="3119" y="308"/>
                    <a:pt x="3074" y="273"/>
                  </a:cubicBezTo>
                  <a:cubicBezTo>
                    <a:pt x="3028" y="247"/>
                    <a:pt x="2980" y="219"/>
                    <a:pt x="2932" y="191"/>
                  </a:cubicBezTo>
                  <a:lnTo>
                    <a:pt x="2859" y="150"/>
                  </a:lnTo>
                  <a:lnTo>
                    <a:pt x="2781" y="121"/>
                  </a:lnTo>
                  <a:cubicBezTo>
                    <a:pt x="2728" y="102"/>
                    <a:pt x="2674" y="84"/>
                    <a:pt x="2621" y="63"/>
                  </a:cubicBezTo>
                  <a:cubicBezTo>
                    <a:pt x="2513" y="32"/>
                    <a:pt x="2397" y="22"/>
                    <a:pt x="2283" y="4"/>
                  </a:cubicBezTo>
                  <a:cubicBezTo>
                    <a:pt x="2188" y="2"/>
                    <a:pt x="2096" y="0"/>
                    <a:pt x="1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0"/>
            <p:cNvSpPr/>
            <p:nvPr/>
          </p:nvSpPr>
          <p:spPr>
            <a:xfrm>
              <a:off x="3692625" y="3458775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cubicBezTo>
                    <a:pt x="226" y="0"/>
                    <a:pt x="1" y="225"/>
                    <a:pt x="1" y="504"/>
                  </a:cubicBezTo>
                  <a:cubicBezTo>
                    <a:pt x="1" y="782"/>
                    <a:pt x="225" y="1008"/>
                    <a:pt x="504" y="1008"/>
                  </a:cubicBezTo>
                  <a:cubicBezTo>
                    <a:pt x="782" y="1008"/>
                    <a:pt x="1009" y="783"/>
                    <a:pt x="1009" y="505"/>
                  </a:cubicBezTo>
                  <a:cubicBezTo>
                    <a:pt x="1009" y="227"/>
                    <a:pt x="784" y="2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0"/>
            <p:cNvSpPr/>
            <p:nvPr/>
          </p:nvSpPr>
          <p:spPr>
            <a:xfrm>
              <a:off x="3732675" y="3449850"/>
              <a:ext cx="15675" cy="15675"/>
            </a:xfrm>
            <a:custGeom>
              <a:avLst/>
              <a:gdLst/>
              <a:ahLst/>
              <a:cxnLst/>
              <a:rect l="l" t="t" r="r" b="b"/>
              <a:pathLst>
                <a:path w="627" h="627" extrusionOk="0">
                  <a:moveTo>
                    <a:pt x="313" y="0"/>
                  </a:moveTo>
                  <a:cubicBezTo>
                    <a:pt x="142" y="0"/>
                    <a:pt x="0" y="141"/>
                    <a:pt x="0" y="314"/>
                  </a:cubicBezTo>
                  <a:cubicBezTo>
                    <a:pt x="0" y="485"/>
                    <a:pt x="141" y="627"/>
                    <a:pt x="313" y="627"/>
                  </a:cubicBezTo>
                  <a:cubicBezTo>
                    <a:pt x="485" y="627"/>
                    <a:pt x="626" y="487"/>
                    <a:pt x="626" y="314"/>
                  </a:cubicBezTo>
                  <a:cubicBezTo>
                    <a:pt x="626" y="141"/>
                    <a:pt x="487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0"/>
            <p:cNvSpPr/>
            <p:nvPr/>
          </p:nvSpPr>
          <p:spPr>
            <a:xfrm>
              <a:off x="3667950" y="3420600"/>
              <a:ext cx="20850" cy="17150"/>
            </a:xfrm>
            <a:custGeom>
              <a:avLst/>
              <a:gdLst/>
              <a:ahLst/>
              <a:cxnLst/>
              <a:rect l="l" t="t" r="r" b="b"/>
              <a:pathLst>
                <a:path w="834" h="686" extrusionOk="0">
                  <a:moveTo>
                    <a:pt x="273" y="0"/>
                  </a:moveTo>
                  <a:cubicBezTo>
                    <a:pt x="137" y="0"/>
                    <a:pt x="1" y="119"/>
                    <a:pt x="48" y="280"/>
                  </a:cubicBezTo>
                  <a:cubicBezTo>
                    <a:pt x="101" y="461"/>
                    <a:pt x="222" y="618"/>
                    <a:pt x="410" y="663"/>
                  </a:cubicBezTo>
                  <a:cubicBezTo>
                    <a:pt x="462" y="676"/>
                    <a:pt x="522" y="686"/>
                    <a:pt x="582" y="686"/>
                  </a:cubicBezTo>
                  <a:cubicBezTo>
                    <a:pt x="676" y="686"/>
                    <a:pt x="768" y="660"/>
                    <a:pt x="817" y="578"/>
                  </a:cubicBezTo>
                  <a:cubicBezTo>
                    <a:pt x="833" y="552"/>
                    <a:pt x="833" y="518"/>
                    <a:pt x="817" y="493"/>
                  </a:cubicBezTo>
                  <a:cubicBezTo>
                    <a:pt x="769" y="414"/>
                    <a:pt x="684" y="389"/>
                    <a:pt x="626" y="320"/>
                  </a:cubicBezTo>
                  <a:cubicBezTo>
                    <a:pt x="572" y="254"/>
                    <a:pt x="503" y="184"/>
                    <a:pt x="458" y="108"/>
                  </a:cubicBezTo>
                  <a:cubicBezTo>
                    <a:pt x="414" y="33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60"/>
            <p:cNvSpPr/>
            <p:nvPr/>
          </p:nvSpPr>
          <p:spPr>
            <a:xfrm>
              <a:off x="3653550" y="3434725"/>
              <a:ext cx="22775" cy="15700"/>
            </a:xfrm>
            <a:custGeom>
              <a:avLst/>
              <a:gdLst/>
              <a:ahLst/>
              <a:cxnLst/>
              <a:rect l="l" t="t" r="r" b="b"/>
              <a:pathLst>
                <a:path w="911" h="628" extrusionOk="0">
                  <a:moveTo>
                    <a:pt x="298" y="0"/>
                  </a:moveTo>
                  <a:cubicBezTo>
                    <a:pt x="147" y="0"/>
                    <a:pt x="1" y="160"/>
                    <a:pt x="89" y="324"/>
                  </a:cubicBezTo>
                  <a:cubicBezTo>
                    <a:pt x="176" y="491"/>
                    <a:pt x="326" y="621"/>
                    <a:pt x="521" y="627"/>
                  </a:cubicBezTo>
                  <a:cubicBezTo>
                    <a:pt x="531" y="627"/>
                    <a:pt x="541" y="627"/>
                    <a:pt x="551" y="627"/>
                  </a:cubicBezTo>
                  <a:cubicBezTo>
                    <a:pt x="685" y="627"/>
                    <a:pt x="854" y="599"/>
                    <a:pt x="901" y="461"/>
                  </a:cubicBezTo>
                  <a:cubicBezTo>
                    <a:pt x="910" y="433"/>
                    <a:pt x="904" y="400"/>
                    <a:pt x="883" y="376"/>
                  </a:cubicBezTo>
                  <a:cubicBezTo>
                    <a:pt x="820" y="308"/>
                    <a:pt x="733" y="302"/>
                    <a:pt x="661" y="246"/>
                  </a:cubicBezTo>
                  <a:cubicBezTo>
                    <a:pt x="595" y="193"/>
                    <a:pt x="514" y="138"/>
                    <a:pt x="456" y="73"/>
                  </a:cubicBezTo>
                  <a:cubicBezTo>
                    <a:pt x="410" y="22"/>
                    <a:pt x="354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60"/>
            <p:cNvSpPr/>
            <p:nvPr/>
          </p:nvSpPr>
          <p:spPr>
            <a:xfrm>
              <a:off x="3647275" y="3452825"/>
              <a:ext cx="19025" cy="12325"/>
            </a:xfrm>
            <a:custGeom>
              <a:avLst/>
              <a:gdLst/>
              <a:ahLst/>
              <a:cxnLst/>
              <a:rect l="l" t="t" r="r" b="b"/>
              <a:pathLst>
                <a:path w="761" h="493" extrusionOk="0">
                  <a:moveTo>
                    <a:pt x="249" y="1"/>
                  </a:moveTo>
                  <a:cubicBezTo>
                    <a:pt x="120" y="1"/>
                    <a:pt x="1" y="148"/>
                    <a:pt x="89" y="280"/>
                  </a:cubicBezTo>
                  <a:cubicBezTo>
                    <a:pt x="168" y="402"/>
                    <a:pt x="290" y="492"/>
                    <a:pt x="437" y="492"/>
                  </a:cubicBezTo>
                  <a:cubicBezTo>
                    <a:pt x="445" y="492"/>
                    <a:pt x="452" y="492"/>
                    <a:pt x="459" y="492"/>
                  </a:cubicBezTo>
                  <a:cubicBezTo>
                    <a:pt x="570" y="485"/>
                    <a:pt x="726" y="453"/>
                    <a:pt x="756" y="329"/>
                  </a:cubicBezTo>
                  <a:cubicBezTo>
                    <a:pt x="761" y="305"/>
                    <a:pt x="752" y="279"/>
                    <a:pt x="735" y="262"/>
                  </a:cubicBezTo>
                  <a:cubicBezTo>
                    <a:pt x="680" y="211"/>
                    <a:pt x="607" y="212"/>
                    <a:pt x="547" y="172"/>
                  </a:cubicBezTo>
                  <a:cubicBezTo>
                    <a:pt x="489" y="135"/>
                    <a:pt x="419" y="97"/>
                    <a:pt x="367" y="49"/>
                  </a:cubicBezTo>
                  <a:cubicBezTo>
                    <a:pt x="331" y="15"/>
                    <a:pt x="28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0"/>
            <p:cNvSpPr/>
            <p:nvPr/>
          </p:nvSpPr>
          <p:spPr>
            <a:xfrm>
              <a:off x="3765550" y="3513575"/>
              <a:ext cx="64150" cy="27925"/>
            </a:xfrm>
            <a:custGeom>
              <a:avLst/>
              <a:gdLst/>
              <a:ahLst/>
              <a:cxnLst/>
              <a:rect l="l" t="t" r="r" b="b"/>
              <a:pathLst>
                <a:path w="2566" h="1117" extrusionOk="0">
                  <a:moveTo>
                    <a:pt x="381" y="3"/>
                  </a:moveTo>
                  <a:cubicBezTo>
                    <a:pt x="381" y="3"/>
                    <a:pt x="712" y="298"/>
                    <a:pt x="1369" y="354"/>
                  </a:cubicBezTo>
                  <a:cubicBezTo>
                    <a:pt x="2028" y="410"/>
                    <a:pt x="2321" y="1"/>
                    <a:pt x="2321" y="1"/>
                  </a:cubicBezTo>
                  <a:cubicBezTo>
                    <a:pt x="2321" y="1"/>
                    <a:pt x="2565" y="246"/>
                    <a:pt x="2418" y="464"/>
                  </a:cubicBezTo>
                  <a:cubicBezTo>
                    <a:pt x="2272" y="683"/>
                    <a:pt x="1662" y="1062"/>
                    <a:pt x="1490" y="1089"/>
                  </a:cubicBezTo>
                  <a:cubicBezTo>
                    <a:pt x="1320" y="1117"/>
                    <a:pt x="1" y="581"/>
                    <a:pt x="381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0"/>
            <p:cNvSpPr/>
            <p:nvPr/>
          </p:nvSpPr>
          <p:spPr>
            <a:xfrm>
              <a:off x="3795200" y="3513050"/>
              <a:ext cx="15875" cy="68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317" y="1"/>
                  </a:moveTo>
                  <a:cubicBezTo>
                    <a:pt x="143" y="1"/>
                    <a:pt x="1" y="61"/>
                    <a:pt x="1" y="136"/>
                  </a:cubicBezTo>
                  <a:cubicBezTo>
                    <a:pt x="1" y="213"/>
                    <a:pt x="141" y="273"/>
                    <a:pt x="317" y="273"/>
                  </a:cubicBezTo>
                  <a:cubicBezTo>
                    <a:pt x="492" y="273"/>
                    <a:pt x="635" y="213"/>
                    <a:pt x="635" y="138"/>
                  </a:cubicBezTo>
                  <a:cubicBezTo>
                    <a:pt x="635" y="61"/>
                    <a:pt x="492" y="1"/>
                    <a:pt x="317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0"/>
            <p:cNvSpPr/>
            <p:nvPr/>
          </p:nvSpPr>
          <p:spPr>
            <a:xfrm>
              <a:off x="3781725" y="3521900"/>
              <a:ext cx="12350" cy="9000"/>
            </a:xfrm>
            <a:custGeom>
              <a:avLst/>
              <a:gdLst/>
              <a:ahLst/>
              <a:cxnLst/>
              <a:rect l="l" t="t" r="r" b="b"/>
              <a:pathLst>
                <a:path w="494" h="360" extrusionOk="0">
                  <a:moveTo>
                    <a:pt x="168" y="0"/>
                  </a:moveTo>
                  <a:cubicBezTo>
                    <a:pt x="166" y="0"/>
                    <a:pt x="164" y="0"/>
                    <a:pt x="161" y="0"/>
                  </a:cubicBezTo>
                  <a:cubicBezTo>
                    <a:pt x="75" y="0"/>
                    <a:pt x="1" y="43"/>
                    <a:pt x="7" y="71"/>
                  </a:cubicBezTo>
                  <a:cubicBezTo>
                    <a:pt x="12" y="99"/>
                    <a:pt x="82" y="111"/>
                    <a:pt x="137" y="143"/>
                  </a:cubicBezTo>
                  <a:cubicBezTo>
                    <a:pt x="194" y="174"/>
                    <a:pt x="238" y="215"/>
                    <a:pt x="238" y="215"/>
                  </a:cubicBezTo>
                  <a:cubicBezTo>
                    <a:pt x="238" y="215"/>
                    <a:pt x="294" y="235"/>
                    <a:pt x="347" y="272"/>
                  </a:cubicBezTo>
                  <a:cubicBezTo>
                    <a:pt x="397" y="306"/>
                    <a:pt x="440" y="359"/>
                    <a:pt x="465" y="359"/>
                  </a:cubicBezTo>
                  <a:cubicBezTo>
                    <a:pt x="467" y="359"/>
                    <a:pt x="469" y="359"/>
                    <a:pt x="470" y="358"/>
                  </a:cubicBezTo>
                  <a:cubicBezTo>
                    <a:pt x="494" y="351"/>
                    <a:pt x="488" y="257"/>
                    <a:pt x="443" y="175"/>
                  </a:cubicBezTo>
                  <a:cubicBezTo>
                    <a:pt x="400" y="94"/>
                    <a:pt x="328" y="37"/>
                    <a:pt x="328" y="37"/>
                  </a:cubicBezTo>
                  <a:cubicBezTo>
                    <a:pt x="328" y="37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60"/>
            <p:cNvSpPr/>
            <p:nvPr/>
          </p:nvSpPr>
          <p:spPr>
            <a:xfrm>
              <a:off x="3810825" y="3520950"/>
              <a:ext cx="10950" cy="8450"/>
            </a:xfrm>
            <a:custGeom>
              <a:avLst/>
              <a:gdLst/>
              <a:ahLst/>
              <a:cxnLst/>
              <a:rect l="l" t="t" r="r" b="b"/>
              <a:pathLst>
                <a:path w="438" h="338" extrusionOk="0">
                  <a:moveTo>
                    <a:pt x="345" y="0"/>
                  </a:moveTo>
                  <a:cubicBezTo>
                    <a:pt x="327" y="0"/>
                    <a:pt x="308" y="2"/>
                    <a:pt x="289" y="5"/>
                  </a:cubicBezTo>
                  <a:cubicBezTo>
                    <a:pt x="218" y="16"/>
                    <a:pt x="150" y="52"/>
                    <a:pt x="150" y="52"/>
                  </a:cubicBezTo>
                  <a:cubicBezTo>
                    <a:pt x="150" y="52"/>
                    <a:pt x="95" y="106"/>
                    <a:pt x="57" y="175"/>
                  </a:cubicBezTo>
                  <a:cubicBezTo>
                    <a:pt x="17" y="243"/>
                    <a:pt x="0" y="320"/>
                    <a:pt x="21" y="335"/>
                  </a:cubicBezTo>
                  <a:cubicBezTo>
                    <a:pt x="24" y="337"/>
                    <a:pt x="28" y="338"/>
                    <a:pt x="32" y="338"/>
                  </a:cubicBezTo>
                  <a:cubicBezTo>
                    <a:pt x="58" y="338"/>
                    <a:pt x="102" y="303"/>
                    <a:pt x="146" y="277"/>
                  </a:cubicBezTo>
                  <a:cubicBezTo>
                    <a:pt x="198" y="246"/>
                    <a:pt x="249" y="224"/>
                    <a:pt x="249" y="224"/>
                  </a:cubicBezTo>
                  <a:cubicBezTo>
                    <a:pt x="249" y="224"/>
                    <a:pt x="288" y="181"/>
                    <a:pt x="336" y="142"/>
                  </a:cubicBezTo>
                  <a:cubicBezTo>
                    <a:pt x="383" y="99"/>
                    <a:pt x="438" y="62"/>
                    <a:pt x="435" y="33"/>
                  </a:cubicBezTo>
                  <a:cubicBezTo>
                    <a:pt x="432" y="13"/>
                    <a:pt x="393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60"/>
            <p:cNvSpPr/>
            <p:nvPr/>
          </p:nvSpPr>
          <p:spPr>
            <a:xfrm>
              <a:off x="3772850" y="3509750"/>
              <a:ext cx="14950" cy="21725"/>
            </a:xfrm>
            <a:custGeom>
              <a:avLst/>
              <a:gdLst/>
              <a:ahLst/>
              <a:cxnLst/>
              <a:rect l="l" t="t" r="r" b="b"/>
              <a:pathLst>
                <a:path w="598" h="869" extrusionOk="0">
                  <a:moveTo>
                    <a:pt x="343" y="0"/>
                  </a:moveTo>
                  <a:cubicBezTo>
                    <a:pt x="327" y="0"/>
                    <a:pt x="299" y="8"/>
                    <a:pt x="265" y="22"/>
                  </a:cubicBezTo>
                  <a:cubicBezTo>
                    <a:pt x="213" y="44"/>
                    <a:pt x="144" y="84"/>
                    <a:pt x="86" y="156"/>
                  </a:cubicBezTo>
                  <a:cubicBezTo>
                    <a:pt x="31" y="230"/>
                    <a:pt x="1" y="332"/>
                    <a:pt x="11" y="419"/>
                  </a:cubicBezTo>
                  <a:cubicBezTo>
                    <a:pt x="22" y="506"/>
                    <a:pt x="62" y="554"/>
                    <a:pt x="59" y="554"/>
                  </a:cubicBezTo>
                  <a:cubicBezTo>
                    <a:pt x="59" y="554"/>
                    <a:pt x="59" y="554"/>
                    <a:pt x="59" y="554"/>
                  </a:cubicBezTo>
                  <a:lnTo>
                    <a:pt x="59" y="554"/>
                  </a:lnTo>
                  <a:cubicBezTo>
                    <a:pt x="59" y="554"/>
                    <a:pt x="96" y="597"/>
                    <a:pt x="145" y="630"/>
                  </a:cubicBezTo>
                  <a:cubicBezTo>
                    <a:pt x="193" y="662"/>
                    <a:pt x="251" y="702"/>
                    <a:pt x="314" y="740"/>
                  </a:cubicBezTo>
                  <a:cubicBezTo>
                    <a:pt x="421" y="806"/>
                    <a:pt x="531" y="868"/>
                    <a:pt x="568" y="868"/>
                  </a:cubicBezTo>
                  <a:cubicBezTo>
                    <a:pt x="574" y="868"/>
                    <a:pt x="578" y="867"/>
                    <a:pt x="580" y="864"/>
                  </a:cubicBezTo>
                  <a:cubicBezTo>
                    <a:pt x="597" y="842"/>
                    <a:pt x="497" y="729"/>
                    <a:pt x="393" y="623"/>
                  </a:cubicBezTo>
                  <a:cubicBezTo>
                    <a:pt x="341" y="571"/>
                    <a:pt x="287" y="518"/>
                    <a:pt x="249" y="480"/>
                  </a:cubicBezTo>
                  <a:cubicBezTo>
                    <a:pt x="213" y="444"/>
                    <a:pt x="204" y="426"/>
                    <a:pt x="204" y="426"/>
                  </a:cubicBezTo>
                  <a:cubicBezTo>
                    <a:pt x="204" y="424"/>
                    <a:pt x="189" y="414"/>
                    <a:pt x="180" y="384"/>
                  </a:cubicBezTo>
                  <a:cubicBezTo>
                    <a:pt x="169" y="354"/>
                    <a:pt x="170" y="294"/>
                    <a:pt x="194" y="239"/>
                  </a:cubicBezTo>
                  <a:cubicBezTo>
                    <a:pt x="246" y="126"/>
                    <a:pt x="377" y="31"/>
                    <a:pt x="359" y="6"/>
                  </a:cubicBezTo>
                  <a:cubicBezTo>
                    <a:pt x="357" y="2"/>
                    <a:pt x="351" y="0"/>
                    <a:pt x="34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60"/>
            <p:cNvSpPr/>
            <p:nvPr/>
          </p:nvSpPr>
          <p:spPr>
            <a:xfrm>
              <a:off x="3818025" y="3509600"/>
              <a:ext cx="10950" cy="19950"/>
            </a:xfrm>
            <a:custGeom>
              <a:avLst/>
              <a:gdLst/>
              <a:ahLst/>
              <a:cxnLst/>
              <a:rect l="l" t="t" r="r" b="b"/>
              <a:pathLst>
                <a:path w="438" h="798" extrusionOk="0">
                  <a:moveTo>
                    <a:pt x="117" y="1"/>
                  </a:moveTo>
                  <a:cubicBezTo>
                    <a:pt x="114" y="1"/>
                    <a:pt x="111" y="2"/>
                    <a:pt x="109" y="3"/>
                  </a:cubicBezTo>
                  <a:cubicBezTo>
                    <a:pt x="90" y="23"/>
                    <a:pt x="148" y="135"/>
                    <a:pt x="190" y="252"/>
                  </a:cubicBezTo>
                  <a:cubicBezTo>
                    <a:pt x="201" y="281"/>
                    <a:pt x="212" y="309"/>
                    <a:pt x="221" y="337"/>
                  </a:cubicBezTo>
                  <a:cubicBezTo>
                    <a:pt x="230" y="365"/>
                    <a:pt x="239" y="390"/>
                    <a:pt x="238" y="400"/>
                  </a:cubicBezTo>
                  <a:cubicBezTo>
                    <a:pt x="243" y="443"/>
                    <a:pt x="244" y="473"/>
                    <a:pt x="244" y="473"/>
                  </a:cubicBezTo>
                  <a:cubicBezTo>
                    <a:pt x="243" y="473"/>
                    <a:pt x="249" y="485"/>
                    <a:pt x="249" y="502"/>
                  </a:cubicBezTo>
                  <a:cubicBezTo>
                    <a:pt x="250" y="519"/>
                    <a:pt x="228" y="561"/>
                    <a:pt x="186" y="601"/>
                  </a:cubicBezTo>
                  <a:cubicBezTo>
                    <a:pt x="104" y="677"/>
                    <a:pt x="1" y="766"/>
                    <a:pt x="21" y="793"/>
                  </a:cubicBezTo>
                  <a:cubicBezTo>
                    <a:pt x="24" y="796"/>
                    <a:pt x="30" y="798"/>
                    <a:pt x="39" y="798"/>
                  </a:cubicBezTo>
                  <a:cubicBezTo>
                    <a:pt x="76" y="798"/>
                    <a:pt x="162" y="768"/>
                    <a:pt x="257" y="723"/>
                  </a:cubicBezTo>
                  <a:cubicBezTo>
                    <a:pt x="313" y="694"/>
                    <a:pt x="381" y="643"/>
                    <a:pt x="409" y="565"/>
                  </a:cubicBezTo>
                  <a:cubicBezTo>
                    <a:pt x="438" y="485"/>
                    <a:pt x="422" y="432"/>
                    <a:pt x="425" y="432"/>
                  </a:cubicBezTo>
                  <a:cubicBezTo>
                    <a:pt x="424" y="427"/>
                    <a:pt x="421" y="411"/>
                    <a:pt x="400" y="345"/>
                  </a:cubicBezTo>
                  <a:cubicBezTo>
                    <a:pt x="388" y="306"/>
                    <a:pt x="372" y="282"/>
                    <a:pt x="356" y="257"/>
                  </a:cubicBezTo>
                  <a:cubicBezTo>
                    <a:pt x="340" y="230"/>
                    <a:pt x="320" y="203"/>
                    <a:pt x="301" y="176"/>
                  </a:cubicBezTo>
                  <a:cubicBezTo>
                    <a:pt x="231" y="77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60"/>
            <p:cNvSpPr/>
            <p:nvPr/>
          </p:nvSpPr>
          <p:spPr>
            <a:xfrm>
              <a:off x="3787450" y="3506700"/>
              <a:ext cx="28950" cy="5575"/>
            </a:xfrm>
            <a:custGeom>
              <a:avLst/>
              <a:gdLst/>
              <a:ahLst/>
              <a:cxnLst/>
              <a:rect l="l" t="t" r="r" b="b"/>
              <a:pathLst>
                <a:path w="1158" h="223" extrusionOk="0">
                  <a:moveTo>
                    <a:pt x="577" y="0"/>
                  </a:moveTo>
                  <a:cubicBezTo>
                    <a:pt x="577" y="0"/>
                    <a:pt x="424" y="14"/>
                    <a:pt x="279" y="60"/>
                  </a:cubicBezTo>
                  <a:cubicBezTo>
                    <a:pt x="132" y="105"/>
                    <a:pt x="1" y="185"/>
                    <a:pt x="9" y="211"/>
                  </a:cubicBezTo>
                  <a:cubicBezTo>
                    <a:pt x="12" y="219"/>
                    <a:pt x="27" y="222"/>
                    <a:pt x="51" y="222"/>
                  </a:cubicBezTo>
                  <a:cubicBezTo>
                    <a:pt x="105" y="222"/>
                    <a:pt x="204" y="207"/>
                    <a:pt x="301" y="202"/>
                  </a:cubicBezTo>
                  <a:cubicBezTo>
                    <a:pt x="344" y="200"/>
                    <a:pt x="387" y="199"/>
                    <a:pt x="425" y="199"/>
                  </a:cubicBezTo>
                  <a:cubicBezTo>
                    <a:pt x="513" y="199"/>
                    <a:pt x="579" y="204"/>
                    <a:pt x="579" y="204"/>
                  </a:cubicBezTo>
                  <a:cubicBezTo>
                    <a:pt x="579" y="204"/>
                    <a:pt x="676" y="194"/>
                    <a:pt x="790" y="194"/>
                  </a:cubicBezTo>
                  <a:cubicBezTo>
                    <a:pt x="812" y="194"/>
                    <a:pt x="835" y="194"/>
                    <a:pt x="857" y="195"/>
                  </a:cubicBezTo>
                  <a:cubicBezTo>
                    <a:pt x="950" y="197"/>
                    <a:pt x="1044" y="209"/>
                    <a:pt x="1099" y="209"/>
                  </a:cubicBezTo>
                  <a:cubicBezTo>
                    <a:pt x="1128" y="209"/>
                    <a:pt x="1147" y="206"/>
                    <a:pt x="1149" y="196"/>
                  </a:cubicBezTo>
                  <a:cubicBezTo>
                    <a:pt x="1158" y="169"/>
                    <a:pt x="1025" y="93"/>
                    <a:pt x="876" y="52"/>
                  </a:cubicBezTo>
                  <a:cubicBezTo>
                    <a:pt x="731" y="9"/>
                    <a:pt x="577" y="0"/>
                    <a:pt x="5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0"/>
            <p:cNvSpPr/>
            <p:nvPr/>
          </p:nvSpPr>
          <p:spPr>
            <a:xfrm>
              <a:off x="3660450" y="3499350"/>
              <a:ext cx="13875" cy="8775"/>
            </a:xfrm>
            <a:custGeom>
              <a:avLst/>
              <a:gdLst/>
              <a:ahLst/>
              <a:cxnLst/>
              <a:rect l="l" t="t" r="r" b="b"/>
              <a:pathLst>
                <a:path w="555" h="351" extrusionOk="0">
                  <a:moveTo>
                    <a:pt x="184" y="1"/>
                  </a:moveTo>
                  <a:cubicBezTo>
                    <a:pt x="111" y="1"/>
                    <a:pt x="52" y="26"/>
                    <a:pt x="33" y="75"/>
                  </a:cubicBezTo>
                  <a:cubicBezTo>
                    <a:pt x="1" y="153"/>
                    <a:pt x="84" y="262"/>
                    <a:pt x="219" y="319"/>
                  </a:cubicBezTo>
                  <a:cubicBezTo>
                    <a:pt x="271" y="340"/>
                    <a:pt x="324" y="351"/>
                    <a:pt x="371" y="351"/>
                  </a:cubicBezTo>
                  <a:cubicBezTo>
                    <a:pt x="444" y="351"/>
                    <a:pt x="503" y="325"/>
                    <a:pt x="523" y="277"/>
                  </a:cubicBezTo>
                  <a:cubicBezTo>
                    <a:pt x="555" y="198"/>
                    <a:pt x="473" y="89"/>
                    <a:pt x="336" y="33"/>
                  </a:cubicBezTo>
                  <a:cubicBezTo>
                    <a:pt x="284" y="11"/>
                    <a:pt x="231" y="1"/>
                    <a:pt x="18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60"/>
            <p:cNvSpPr/>
            <p:nvPr/>
          </p:nvSpPr>
          <p:spPr>
            <a:xfrm>
              <a:off x="3939150" y="3499900"/>
              <a:ext cx="13950" cy="8600"/>
            </a:xfrm>
            <a:custGeom>
              <a:avLst/>
              <a:gdLst/>
              <a:ahLst/>
              <a:cxnLst/>
              <a:rect l="l" t="t" r="r" b="b"/>
              <a:pathLst>
                <a:path w="558" h="344" extrusionOk="0">
                  <a:moveTo>
                    <a:pt x="367" y="1"/>
                  </a:moveTo>
                  <a:cubicBezTo>
                    <a:pt x="323" y="1"/>
                    <a:pt x="275" y="9"/>
                    <a:pt x="226" y="27"/>
                  </a:cubicBezTo>
                  <a:cubicBezTo>
                    <a:pt x="88" y="78"/>
                    <a:pt x="0" y="183"/>
                    <a:pt x="29" y="262"/>
                  </a:cubicBezTo>
                  <a:cubicBezTo>
                    <a:pt x="49" y="315"/>
                    <a:pt x="113" y="344"/>
                    <a:pt x="193" y="344"/>
                  </a:cubicBezTo>
                  <a:cubicBezTo>
                    <a:pt x="236" y="344"/>
                    <a:pt x="284" y="335"/>
                    <a:pt x="332" y="318"/>
                  </a:cubicBezTo>
                  <a:cubicBezTo>
                    <a:pt x="470" y="267"/>
                    <a:pt x="558" y="161"/>
                    <a:pt x="529" y="81"/>
                  </a:cubicBezTo>
                  <a:cubicBezTo>
                    <a:pt x="510" y="29"/>
                    <a:pt x="446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60"/>
            <p:cNvSpPr/>
            <p:nvPr/>
          </p:nvSpPr>
          <p:spPr>
            <a:xfrm>
              <a:off x="3811175" y="3608575"/>
              <a:ext cx="13350" cy="7725"/>
            </a:xfrm>
            <a:custGeom>
              <a:avLst/>
              <a:gdLst/>
              <a:ahLst/>
              <a:cxnLst/>
              <a:rect l="l" t="t" r="r" b="b"/>
              <a:pathLst>
                <a:path w="534" h="309" extrusionOk="0">
                  <a:moveTo>
                    <a:pt x="271" y="0"/>
                  </a:moveTo>
                  <a:cubicBezTo>
                    <a:pt x="269" y="0"/>
                    <a:pt x="266" y="0"/>
                    <a:pt x="264" y="0"/>
                  </a:cubicBezTo>
                  <a:cubicBezTo>
                    <a:pt x="118" y="3"/>
                    <a:pt x="1" y="74"/>
                    <a:pt x="2" y="159"/>
                  </a:cubicBezTo>
                  <a:cubicBezTo>
                    <a:pt x="3" y="243"/>
                    <a:pt x="120" y="308"/>
                    <a:pt x="263" y="308"/>
                  </a:cubicBezTo>
                  <a:cubicBezTo>
                    <a:pt x="265" y="308"/>
                    <a:pt x="267" y="308"/>
                    <a:pt x="269" y="308"/>
                  </a:cubicBezTo>
                  <a:cubicBezTo>
                    <a:pt x="417" y="305"/>
                    <a:pt x="534" y="235"/>
                    <a:pt x="533" y="150"/>
                  </a:cubicBezTo>
                  <a:cubicBezTo>
                    <a:pt x="531" y="66"/>
                    <a:pt x="415" y="0"/>
                    <a:pt x="271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60"/>
            <p:cNvSpPr/>
            <p:nvPr/>
          </p:nvSpPr>
          <p:spPr>
            <a:xfrm>
              <a:off x="3650950" y="3365275"/>
              <a:ext cx="1850" cy="9300"/>
            </a:xfrm>
            <a:custGeom>
              <a:avLst/>
              <a:gdLst/>
              <a:ahLst/>
              <a:cxnLst/>
              <a:rect l="l" t="t" r="r" b="b"/>
              <a:pathLst>
                <a:path w="74" h="372" extrusionOk="0">
                  <a:moveTo>
                    <a:pt x="14" y="1"/>
                  </a:moveTo>
                  <a:cubicBezTo>
                    <a:pt x="7" y="1"/>
                    <a:pt x="0" y="5"/>
                    <a:pt x="0" y="15"/>
                  </a:cubicBezTo>
                  <a:cubicBezTo>
                    <a:pt x="2" y="125"/>
                    <a:pt x="7" y="234"/>
                    <a:pt x="9" y="341"/>
                  </a:cubicBezTo>
                  <a:cubicBezTo>
                    <a:pt x="10" y="362"/>
                    <a:pt x="26" y="371"/>
                    <a:pt x="42" y="371"/>
                  </a:cubicBezTo>
                  <a:cubicBezTo>
                    <a:pt x="58" y="371"/>
                    <a:pt x="73" y="361"/>
                    <a:pt x="70" y="341"/>
                  </a:cubicBezTo>
                  <a:cubicBezTo>
                    <a:pt x="57" y="233"/>
                    <a:pt x="44" y="123"/>
                    <a:pt x="30" y="15"/>
                  </a:cubicBezTo>
                  <a:cubicBezTo>
                    <a:pt x="29" y="6"/>
                    <a:pt x="21" y="1"/>
                    <a:pt x="14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0"/>
            <p:cNvSpPr/>
            <p:nvPr/>
          </p:nvSpPr>
          <p:spPr>
            <a:xfrm>
              <a:off x="3647250" y="3467725"/>
              <a:ext cx="1675" cy="15575"/>
            </a:xfrm>
            <a:custGeom>
              <a:avLst/>
              <a:gdLst/>
              <a:ahLst/>
              <a:cxnLst/>
              <a:rect l="l" t="t" r="r" b="b"/>
              <a:pathLst>
                <a:path w="67" h="623" extrusionOk="0">
                  <a:moveTo>
                    <a:pt x="10" y="591"/>
                  </a:moveTo>
                  <a:cubicBezTo>
                    <a:pt x="45" y="612"/>
                    <a:pt x="66" y="622"/>
                    <a:pt x="66" y="622"/>
                  </a:cubicBezTo>
                  <a:cubicBezTo>
                    <a:pt x="66" y="622"/>
                    <a:pt x="43" y="372"/>
                    <a:pt x="0" y="0"/>
                  </a:cubicBezTo>
                  <a:cubicBezTo>
                    <a:pt x="17" y="191"/>
                    <a:pt x="22" y="387"/>
                    <a:pt x="10" y="59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0"/>
            <p:cNvSpPr/>
            <p:nvPr/>
          </p:nvSpPr>
          <p:spPr>
            <a:xfrm>
              <a:off x="3619250" y="3249625"/>
              <a:ext cx="352200" cy="210550"/>
            </a:xfrm>
            <a:custGeom>
              <a:avLst/>
              <a:gdLst/>
              <a:ahLst/>
              <a:cxnLst/>
              <a:rect l="l" t="t" r="r" b="b"/>
              <a:pathLst>
                <a:path w="14088" h="8422" extrusionOk="0">
                  <a:moveTo>
                    <a:pt x="13843" y="7437"/>
                  </a:moveTo>
                  <a:cubicBezTo>
                    <a:pt x="13961" y="6654"/>
                    <a:pt x="14088" y="5872"/>
                    <a:pt x="13995" y="5095"/>
                  </a:cubicBezTo>
                  <a:cubicBezTo>
                    <a:pt x="13878" y="4115"/>
                    <a:pt x="13251" y="3111"/>
                    <a:pt x="12590" y="2400"/>
                  </a:cubicBezTo>
                  <a:cubicBezTo>
                    <a:pt x="11185" y="894"/>
                    <a:pt x="9076" y="252"/>
                    <a:pt x="7094" y="157"/>
                  </a:cubicBezTo>
                  <a:cubicBezTo>
                    <a:pt x="3822" y="0"/>
                    <a:pt x="0" y="3165"/>
                    <a:pt x="699" y="6703"/>
                  </a:cubicBezTo>
                  <a:cubicBezTo>
                    <a:pt x="816" y="7299"/>
                    <a:pt x="996" y="7842"/>
                    <a:pt x="1084" y="8422"/>
                  </a:cubicBezTo>
                  <a:cubicBezTo>
                    <a:pt x="998" y="7722"/>
                    <a:pt x="859" y="6784"/>
                    <a:pt x="685" y="6196"/>
                  </a:cubicBezTo>
                  <a:cubicBezTo>
                    <a:pt x="685" y="6196"/>
                    <a:pt x="1245" y="5678"/>
                    <a:pt x="1397" y="5056"/>
                  </a:cubicBezTo>
                  <a:cubicBezTo>
                    <a:pt x="1397" y="5056"/>
                    <a:pt x="1854" y="4694"/>
                    <a:pt x="2007" y="4381"/>
                  </a:cubicBezTo>
                  <a:cubicBezTo>
                    <a:pt x="2159" y="4071"/>
                    <a:pt x="4851" y="3708"/>
                    <a:pt x="4801" y="1584"/>
                  </a:cubicBezTo>
                  <a:cubicBezTo>
                    <a:pt x="4801" y="1584"/>
                    <a:pt x="6375" y="4124"/>
                    <a:pt x="8661" y="4797"/>
                  </a:cubicBezTo>
                  <a:cubicBezTo>
                    <a:pt x="10948" y="5471"/>
                    <a:pt x="12725" y="4694"/>
                    <a:pt x="12725" y="4849"/>
                  </a:cubicBezTo>
                  <a:cubicBezTo>
                    <a:pt x="12724" y="4978"/>
                    <a:pt x="13702" y="5119"/>
                    <a:pt x="13843" y="743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0"/>
            <p:cNvSpPr/>
            <p:nvPr/>
          </p:nvSpPr>
          <p:spPr>
            <a:xfrm>
              <a:off x="3572375" y="3178250"/>
              <a:ext cx="445775" cy="297150"/>
            </a:xfrm>
            <a:custGeom>
              <a:avLst/>
              <a:gdLst/>
              <a:ahLst/>
              <a:cxnLst/>
              <a:rect l="l" t="t" r="r" b="b"/>
              <a:pathLst>
                <a:path w="17831" h="11886" extrusionOk="0">
                  <a:moveTo>
                    <a:pt x="10649" y="1"/>
                  </a:moveTo>
                  <a:cubicBezTo>
                    <a:pt x="9370" y="1"/>
                    <a:pt x="7913" y="356"/>
                    <a:pt x="6273" y="1218"/>
                  </a:cubicBezTo>
                  <a:cubicBezTo>
                    <a:pt x="6273" y="1218"/>
                    <a:pt x="6085" y="1189"/>
                    <a:pt x="5776" y="1189"/>
                  </a:cubicBezTo>
                  <a:cubicBezTo>
                    <a:pt x="4561" y="1189"/>
                    <a:pt x="1490" y="1635"/>
                    <a:pt x="737" y="6038"/>
                  </a:cubicBezTo>
                  <a:cubicBezTo>
                    <a:pt x="0" y="10353"/>
                    <a:pt x="2991" y="11885"/>
                    <a:pt x="2991" y="11885"/>
                  </a:cubicBezTo>
                  <a:cubicBezTo>
                    <a:pt x="2991" y="11885"/>
                    <a:pt x="2794" y="9770"/>
                    <a:pt x="2489" y="8732"/>
                  </a:cubicBezTo>
                  <a:cubicBezTo>
                    <a:pt x="2489" y="8732"/>
                    <a:pt x="3048" y="8215"/>
                    <a:pt x="3200" y="7592"/>
                  </a:cubicBezTo>
                  <a:cubicBezTo>
                    <a:pt x="3200" y="7592"/>
                    <a:pt x="3657" y="7230"/>
                    <a:pt x="3810" y="6918"/>
                  </a:cubicBezTo>
                  <a:cubicBezTo>
                    <a:pt x="3964" y="6607"/>
                    <a:pt x="6655" y="6244"/>
                    <a:pt x="6604" y="4119"/>
                  </a:cubicBezTo>
                  <a:lnTo>
                    <a:pt x="6604" y="4119"/>
                  </a:lnTo>
                  <a:cubicBezTo>
                    <a:pt x="6604" y="4119"/>
                    <a:pt x="8179" y="6659"/>
                    <a:pt x="10465" y="7332"/>
                  </a:cubicBezTo>
                  <a:cubicBezTo>
                    <a:pt x="11179" y="7543"/>
                    <a:pt x="11843" y="7612"/>
                    <a:pt x="12419" y="7612"/>
                  </a:cubicBezTo>
                  <a:cubicBezTo>
                    <a:pt x="13513" y="7612"/>
                    <a:pt x="14289" y="7363"/>
                    <a:pt x="14482" y="7363"/>
                  </a:cubicBezTo>
                  <a:cubicBezTo>
                    <a:pt x="14513" y="7363"/>
                    <a:pt x="14529" y="7370"/>
                    <a:pt x="14529" y="7385"/>
                  </a:cubicBezTo>
                  <a:cubicBezTo>
                    <a:pt x="14529" y="7540"/>
                    <a:pt x="15926" y="7708"/>
                    <a:pt x="15622" y="11596"/>
                  </a:cubicBezTo>
                  <a:cubicBezTo>
                    <a:pt x="15622" y="11596"/>
                    <a:pt x="17831" y="9355"/>
                    <a:pt x="17779" y="6918"/>
                  </a:cubicBezTo>
                  <a:cubicBezTo>
                    <a:pt x="17740" y="4995"/>
                    <a:pt x="15447" y="1"/>
                    <a:pt x="1064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0"/>
            <p:cNvSpPr/>
            <p:nvPr/>
          </p:nvSpPr>
          <p:spPr>
            <a:xfrm>
              <a:off x="3683200" y="3305525"/>
              <a:ext cx="200" cy="500"/>
            </a:xfrm>
            <a:custGeom>
              <a:avLst/>
              <a:gdLst/>
              <a:ahLst/>
              <a:cxnLst/>
              <a:rect l="l" t="t" r="r" b="b"/>
              <a:pathLst>
                <a:path w="8" h="20" extrusionOk="0">
                  <a:moveTo>
                    <a:pt x="0" y="20"/>
                  </a:moveTo>
                  <a:cubicBezTo>
                    <a:pt x="6" y="8"/>
                    <a:pt x="8" y="1"/>
                    <a:pt x="8" y="1"/>
                  </a:cubicBezTo>
                  <a:cubicBezTo>
                    <a:pt x="8" y="1"/>
                    <a:pt x="6" y="8"/>
                    <a:pt x="0" y="2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60"/>
            <p:cNvSpPr/>
            <p:nvPr/>
          </p:nvSpPr>
          <p:spPr>
            <a:xfrm>
              <a:off x="3673675" y="3259775"/>
              <a:ext cx="1125" cy="675"/>
            </a:xfrm>
            <a:custGeom>
              <a:avLst/>
              <a:gdLst/>
              <a:ahLst/>
              <a:cxnLst/>
              <a:rect l="l" t="t" r="r" b="b"/>
              <a:pathLst>
                <a:path w="45" h="27" extrusionOk="0">
                  <a:moveTo>
                    <a:pt x="45" y="0"/>
                  </a:moveTo>
                  <a:cubicBezTo>
                    <a:pt x="16" y="16"/>
                    <a:pt x="0" y="27"/>
                    <a:pt x="0" y="27"/>
                  </a:cubicBezTo>
                  <a:cubicBezTo>
                    <a:pt x="0" y="27"/>
                    <a:pt x="16" y="16"/>
                    <a:pt x="45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0"/>
            <p:cNvSpPr/>
            <p:nvPr/>
          </p:nvSpPr>
          <p:spPr>
            <a:xfrm>
              <a:off x="3998250" y="3393650"/>
              <a:ext cx="75" cy="375"/>
            </a:xfrm>
            <a:custGeom>
              <a:avLst/>
              <a:gdLst/>
              <a:ahLst/>
              <a:cxnLst/>
              <a:rect l="l" t="t" r="r" b="b"/>
              <a:pathLst>
                <a:path w="3" h="15" extrusionOk="0">
                  <a:moveTo>
                    <a:pt x="3" y="0"/>
                  </a:moveTo>
                  <a:cubicBezTo>
                    <a:pt x="3" y="9"/>
                    <a:pt x="1" y="14"/>
                    <a:pt x="1" y="14"/>
                  </a:cubicBezTo>
                  <a:cubicBezTo>
                    <a:pt x="1" y="14"/>
                    <a:pt x="3" y="9"/>
                    <a:pt x="3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0"/>
            <p:cNvSpPr/>
            <p:nvPr/>
          </p:nvSpPr>
          <p:spPr>
            <a:xfrm>
              <a:off x="3609400" y="3403125"/>
              <a:ext cx="37750" cy="72275"/>
            </a:xfrm>
            <a:custGeom>
              <a:avLst/>
              <a:gdLst/>
              <a:ahLst/>
              <a:cxnLst/>
              <a:rect l="l" t="t" r="r" b="b"/>
              <a:pathLst>
                <a:path w="1510" h="2891" extrusionOk="0">
                  <a:moveTo>
                    <a:pt x="1078" y="0"/>
                  </a:moveTo>
                  <a:cubicBezTo>
                    <a:pt x="808" y="437"/>
                    <a:pt x="166" y="556"/>
                    <a:pt x="166" y="556"/>
                  </a:cubicBezTo>
                  <a:cubicBezTo>
                    <a:pt x="166" y="556"/>
                    <a:pt x="1087" y="1510"/>
                    <a:pt x="1087" y="1971"/>
                  </a:cubicBezTo>
                  <a:cubicBezTo>
                    <a:pt x="1087" y="2049"/>
                    <a:pt x="1052" y="2081"/>
                    <a:pt x="993" y="2081"/>
                  </a:cubicBezTo>
                  <a:cubicBezTo>
                    <a:pt x="776" y="2081"/>
                    <a:pt x="241" y="1637"/>
                    <a:pt x="0" y="1427"/>
                  </a:cubicBezTo>
                  <a:lnTo>
                    <a:pt x="0" y="1427"/>
                  </a:lnTo>
                  <a:cubicBezTo>
                    <a:pt x="678" y="2463"/>
                    <a:pt x="1510" y="2890"/>
                    <a:pt x="1510" y="2890"/>
                  </a:cubicBezTo>
                  <a:cubicBezTo>
                    <a:pt x="1510" y="2890"/>
                    <a:pt x="1343" y="1095"/>
                    <a:pt x="107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0"/>
            <p:cNvSpPr/>
            <p:nvPr/>
          </p:nvSpPr>
          <p:spPr>
            <a:xfrm>
              <a:off x="3975900" y="3272825"/>
              <a:ext cx="6325" cy="15175"/>
            </a:xfrm>
            <a:custGeom>
              <a:avLst/>
              <a:gdLst/>
              <a:ahLst/>
              <a:cxnLst/>
              <a:rect l="l" t="t" r="r" b="b"/>
              <a:pathLst>
                <a:path w="253" h="607" extrusionOk="0">
                  <a:moveTo>
                    <a:pt x="1" y="0"/>
                  </a:moveTo>
                  <a:cubicBezTo>
                    <a:pt x="1" y="0"/>
                    <a:pt x="104" y="285"/>
                    <a:pt x="252" y="606"/>
                  </a:cubicBezTo>
                  <a:cubicBezTo>
                    <a:pt x="127" y="27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0"/>
            <p:cNvSpPr/>
            <p:nvPr/>
          </p:nvSpPr>
          <p:spPr>
            <a:xfrm>
              <a:off x="3586975" y="3196300"/>
              <a:ext cx="430000" cy="271850"/>
            </a:xfrm>
            <a:custGeom>
              <a:avLst/>
              <a:gdLst/>
              <a:ahLst/>
              <a:cxnLst/>
              <a:rect l="l" t="t" r="r" b="b"/>
              <a:pathLst>
                <a:path w="17200" h="10874" extrusionOk="0">
                  <a:moveTo>
                    <a:pt x="6739" y="0"/>
                  </a:moveTo>
                  <a:lnTo>
                    <a:pt x="6739" y="0"/>
                  </a:lnTo>
                  <a:cubicBezTo>
                    <a:pt x="6398" y="142"/>
                    <a:pt x="6049" y="306"/>
                    <a:pt x="5689" y="495"/>
                  </a:cubicBezTo>
                  <a:cubicBezTo>
                    <a:pt x="5689" y="495"/>
                    <a:pt x="5501" y="466"/>
                    <a:pt x="5193" y="466"/>
                  </a:cubicBezTo>
                  <a:cubicBezTo>
                    <a:pt x="4777" y="466"/>
                    <a:pt x="4143" y="518"/>
                    <a:pt x="3458" y="764"/>
                  </a:cubicBezTo>
                  <a:cubicBezTo>
                    <a:pt x="3610" y="753"/>
                    <a:pt x="3765" y="745"/>
                    <a:pt x="3910" y="745"/>
                  </a:cubicBezTo>
                  <a:cubicBezTo>
                    <a:pt x="4159" y="745"/>
                    <a:pt x="4377" y="767"/>
                    <a:pt x="4494" y="830"/>
                  </a:cubicBezTo>
                  <a:cubicBezTo>
                    <a:pt x="4883" y="1042"/>
                    <a:pt x="3714" y="1675"/>
                    <a:pt x="3714" y="1675"/>
                  </a:cubicBezTo>
                  <a:cubicBezTo>
                    <a:pt x="3714" y="1675"/>
                    <a:pt x="4089" y="1479"/>
                    <a:pt x="4460" y="1479"/>
                  </a:cubicBezTo>
                  <a:cubicBezTo>
                    <a:pt x="4531" y="1479"/>
                    <a:pt x="4602" y="1486"/>
                    <a:pt x="4670" y="1504"/>
                  </a:cubicBezTo>
                  <a:cubicBezTo>
                    <a:pt x="5051" y="1599"/>
                    <a:pt x="3766" y="2385"/>
                    <a:pt x="3511" y="2538"/>
                  </a:cubicBezTo>
                  <a:cubicBezTo>
                    <a:pt x="3655" y="2454"/>
                    <a:pt x="4131" y="2196"/>
                    <a:pt x="4519" y="2196"/>
                  </a:cubicBezTo>
                  <a:cubicBezTo>
                    <a:pt x="4612" y="2196"/>
                    <a:pt x="4700" y="2211"/>
                    <a:pt x="4776" y="2246"/>
                  </a:cubicBezTo>
                  <a:cubicBezTo>
                    <a:pt x="5236" y="2458"/>
                    <a:pt x="4069" y="3272"/>
                    <a:pt x="4069" y="3272"/>
                  </a:cubicBezTo>
                  <a:cubicBezTo>
                    <a:pt x="4069" y="3272"/>
                    <a:pt x="4575" y="3001"/>
                    <a:pt x="4954" y="3001"/>
                  </a:cubicBezTo>
                  <a:cubicBezTo>
                    <a:pt x="5105" y="3001"/>
                    <a:pt x="5236" y="3045"/>
                    <a:pt x="5307" y="3166"/>
                  </a:cubicBezTo>
                  <a:cubicBezTo>
                    <a:pt x="5555" y="3590"/>
                    <a:pt x="5166" y="4863"/>
                    <a:pt x="4282" y="5147"/>
                  </a:cubicBezTo>
                  <a:cubicBezTo>
                    <a:pt x="4178" y="5181"/>
                    <a:pt x="4092" y="5195"/>
                    <a:pt x="4022" y="5195"/>
                  </a:cubicBezTo>
                  <a:cubicBezTo>
                    <a:pt x="3545" y="5195"/>
                    <a:pt x="3800" y="4510"/>
                    <a:pt x="3849" y="4388"/>
                  </a:cubicBezTo>
                  <a:lnTo>
                    <a:pt x="3849" y="4388"/>
                  </a:lnTo>
                  <a:cubicBezTo>
                    <a:pt x="3786" y="4542"/>
                    <a:pt x="3331" y="5624"/>
                    <a:pt x="2936" y="5854"/>
                  </a:cubicBezTo>
                  <a:cubicBezTo>
                    <a:pt x="2904" y="5873"/>
                    <a:pt x="2877" y="5881"/>
                    <a:pt x="2854" y="5881"/>
                  </a:cubicBezTo>
                  <a:cubicBezTo>
                    <a:pt x="2574" y="5881"/>
                    <a:pt x="2936" y="4581"/>
                    <a:pt x="2936" y="4581"/>
                  </a:cubicBezTo>
                  <a:lnTo>
                    <a:pt x="2936" y="4581"/>
                  </a:lnTo>
                  <a:cubicBezTo>
                    <a:pt x="2936" y="4581"/>
                    <a:pt x="2163" y="6612"/>
                    <a:pt x="1448" y="6612"/>
                  </a:cubicBezTo>
                  <a:cubicBezTo>
                    <a:pt x="1413" y="6612"/>
                    <a:pt x="1379" y="6607"/>
                    <a:pt x="1346" y="6598"/>
                  </a:cubicBezTo>
                  <a:cubicBezTo>
                    <a:pt x="602" y="6386"/>
                    <a:pt x="1309" y="3768"/>
                    <a:pt x="1309" y="3768"/>
                  </a:cubicBezTo>
                  <a:lnTo>
                    <a:pt x="1309" y="3768"/>
                  </a:lnTo>
                  <a:cubicBezTo>
                    <a:pt x="1309" y="3768"/>
                    <a:pt x="1117" y="4069"/>
                    <a:pt x="854" y="4069"/>
                  </a:cubicBezTo>
                  <a:cubicBezTo>
                    <a:pt x="818" y="4069"/>
                    <a:pt x="782" y="4064"/>
                    <a:pt x="744" y="4051"/>
                  </a:cubicBezTo>
                  <a:cubicBezTo>
                    <a:pt x="591" y="4000"/>
                    <a:pt x="805" y="3377"/>
                    <a:pt x="1058" y="2747"/>
                  </a:cubicBezTo>
                  <a:lnTo>
                    <a:pt x="1058" y="2747"/>
                  </a:lnTo>
                  <a:cubicBezTo>
                    <a:pt x="658" y="3401"/>
                    <a:pt x="336" y="4240"/>
                    <a:pt x="152" y="5315"/>
                  </a:cubicBezTo>
                  <a:cubicBezTo>
                    <a:pt x="1" y="6194"/>
                    <a:pt x="8" y="6956"/>
                    <a:pt x="111" y="7615"/>
                  </a:cubicBezTo>
                  <a:cubicBezTo>
                    <a:pt x="202" y="7274"/>
                    <a:pt x="309" y="7018"/>
                    <a:pt x="425" y="6986"/>
                  </a:cubicBezTo>
                  <a:cubicBezTo>
                    <a:pt x="439" y="6983"/>
                    <a:pt x="453" y="6981"/>
                    <a:pt x="465" y="6981"/>
                  </a:cubicBezTo>
                  <a:cubicBezTo>
                    <a:pt x="751" y="6981"/>
                    <a:pt x="624" y="7950"/>
                    <a:pt x="716" y="7950"/>
                  </a:cubicBezTo>
                  <a:cubicBezTo>
                    <a:pt x="731" y="7950"/>
                    <a:pt x="751" y="7926"/>
                    <a:pt x="779" y="7871"/>
                  </a:cubicBezTo>
                  <a:cubicBezTo>
                    <a:pt x="902" y="7625"/>
                    <a:pt x="1319" y="7393"/>
                    <a:pt x="1651" y="7393"/>
                  </a:cubicBezTo>
                  <a:cubicBezTo>
                    <a:pt x="1883" y="7393"/>
                    <a:pt x="2073" y="7507"/>
                    <a:pt x="2089" y="7812"/>
                  </a:cubicBezTo>
                  <a:cubicBezTo>
                    <a:pt x="2267" y="7605"/>
                    <a:pt x="2521" y="7258"/>
                    <a:pt x="2616" y="6869"/>
                  </a:cubicBezTo>
                  <a:cubicBezTo>
                    <a:pt x="2616" y="6869"/>
                    <a:pt x="3073" y="6507"/>
                    <a:pt x="3226" y="6195"/>
                  </a:cubicBezTo>
                  <a:cubicBezTo>
                    <a:pt x="3377" y="5885"/>
                    <a:pt x="6071" y="5521"/>
                    <a:pt x="6020" y="3397"/>
                  </a:cubicBezTo>
                  <a:lnTo>
                    <a:pt x="6020" y="3397"/>
                  </a:lnTo>
                  <a:cubicBezTo>
                    <a:pt x="6020" y="3397"/>
                    <a:pt x="7595" y="5937"/>
                    <a:pt x="9881" y="6610"/>
                  </a:cubicBezTo>
                  <a:cubicBezTo>
                    <a:pt x="10595" y="6821"/>
                    <a:pt x="11259" y="6890"/>
                    <a:pt x="11835" y="6890"/>
                  </a:cubicBezTo>
                  <a:cubicBezTo>
                    <a:pt x="12929" y="6890"/>
                    <a:pt x="13705" y="6641"/>
                    <a:pt x="13898" y="6641"/>
                  </a:cubicBezTo>
                  <a:cubicBezTo>
                    <a:pt x="13929" y="6641"/>
                    <a:pt x="13945" y="6648"/>
                    <a:pt x="13945" y="6663"/>
                  </a:cubicBezTo>
                  <a:cubicBezTo>
                    <a:pt x="13945" y="6818"/>
                    <a:pt x="15342" y="6986"/>
                    <a:pt x="15038" y="10873"/>
                  </a:cubicBezTo>
                  <a:cubicBezTo>
                    <a:pt x="15038" y="10873"/>
                    <a:pt x="15662" y="10239"/>
                    <a:pt x="16241" y="9279"/>
                  </a:cubicBezTo>
                  <a:cubicBezTo>
                    <a:pt x="16091" y="9242"/>
                    <a:pt x="15506" y="9067"/>
                    <a:pt x="15321" y="8544"/>
                  </a:cubicBezTo>
                  <a:cubicBezTo>
                    <a:pt x="15213" y="8234"/>
                    <a:pt x="15385" y="8159"/>
                    <a:pt x="15578" y="8159"/>
                  </a:cubicBezTo>
                  <a:cubicBezTo>
                    <a:pt x="15759" y="8159"/>
                    <a:pt x="15958" y="8226"/>
                    <a:pt x="15958" y="8226"/>
                  </a:cubicBezTo>
                  <a:cubicBezTo>
                    <a:pt x="15958" y="8226"/>
                    <a:pt x="15286" y="7271"/>
                    <a:pt x="15922" y="6987"/>
                  </a:cubicBezTo>
                  <a:cubicBezTo>
                    <a:pt x="15989" y="6958"/>
                    <a:pt x="16048" y="6944"/>
                    <a:pt x="16100" y="6944"/>
                  </a:cubicBezTo>
                  <a:cubicBezTo>
                    <a:pt x="16508" y="6944"/>
                    <a:pt x="16462" y="7780"/>
                    <a:pt x="16454" y="7894"/>
                  </a:cubicBezTo>
                  <a:cubicBezTo>
                    <a:pt x="16465" y="7751"/>
                    <a:pt x="16582" y="6412"/>
                    <a:pt x="16983" y="6244"/>
                  </a:cubicBezTo>
                  <a:cubicBezTo>
                    <a:pt x="17000" y="6237"/>
                    <a:pt x="17016" y="6233"/>
                    <a:pt x="17031" y="6233"/>
                  </a:cubicBezTo>
                  <a:cubicBezTo>
                    <a:pt x="17133" y="6233"/>
                    <a:pt x="17174" y="6402"/>
                    <a:pt x="17181" y="6638"/>
                  </a:cubicBezTo>
                  <a:cubicBezTo>
                    <a:pt x="17194" y="6492"/>
                    <a:pt x="17200" y="6344"/>
                    <a:pt x="17195" y="6196"/>
                  </a:cubicBezTo>
                  <a:cubicBezTo>
                    <a:pt x="17185" y="5700"/>
                    <a:pt x="17025" y="5000"/>
                    <a:pt x="16711" y="4234"/>
                  </a:cubicBezTo>
                  <a:cubicBezTo>
                    <a:pt x="16690" y="4312"/>
                    <a:pt x="16664" y="4381"/>
                    <a:pt x="16630" y="4440"/>
                  </a:cubicBezTo>
                  <a:cubicBezTo>
                    <a:pt x="16583" y="4519"/>
                    <a:pt x="16530" y="4553"/>
                    <a:pt x="16473" y="4553"/>
                  </a:cubicBezTo>
                  <a:cubicBezTo>
                    <a:pt x="16263" y="4553"/>
                    <a:pt x="15999" y="4080"/>
                    <a:pt x="15809" y="3667"/>
                  </a:cubicBezTo>
                  <a:lnTo>
                    <a:pt x="15809" y="3667"/>
                  </a:lnTo>
                  <a:cubicBezTo>
                    <a:pt x="15969" y="4088"/>
                    <a:pt x="16128" y="4601"/>
                    <a:pt x="16028" y="4757"/>
                  </a:cubicBezTo>
                  <a:cubicBezTo>
                    <a:pt x="16010" y="4785"/>
                    <a:pt x="15985" y="4798"/>
                    <a:pt x="15953" y="4798"/>
                  </a:cubicBezTo>
                  <a:cubicBezTo>
                    <a:pt x="15660" y="4798"/>
                    <a:pt x="14825" y="3733"/>
                    <a:pt x="14825" y="3732"/>
                  </a:cubicBezTo>
                  <a:lnTo>
                    <a:pt x="14825" y="3732"/>
                  </a:lnTo>
                  <a:cubicBezTo>
                    <a:pt x="14825" y="3733"/>
                    <a:pt x="15709" y="5149"/>
                    <a:pt x="15108" y="5748"/>
                  </a:cubicBezTo>
                  <a:cubicBezTo>
                    <a:pt x="14704" y="6153"/>
                    <a:pt x="13886" y="6318"/>
                    <a:pt x="12759" y="6318"/>
                  </a:cubicBezTo>
                  <a:cubicBezTo>
                    <a:pt x="12209" y="6318"/>
                    <a:pt x="11584" y="6279"/>
                    <a:pt x="10899" y="6209"/>
                  </a:cubicBezTo>
                  <a:cubicBezTo>
                    <a:pt x="8811" y="5997"/>
                    <a:pt x="8032" y="5040"/>
                    <a:pt x="7891" y="4617"/>
                  </a:cubicBezTo>
                  <a:cubicBezTo>
                    <a:pt x="7854" y="4506"/>
                    <a:pt x="7914" y="4465"/>
                    <a:pt x="8022" y="4465"/>
                  </a:cubicBezTo>
                  <a:cubicBezTo>
                    <a:pt x="8328" y="4465"/>
                    <a:pt x="9023" y="4794"/>
                    <a:pt x="9023" y="4794"/>
                  </a:cubicBezTo>
                  <a:cubicBezTo>
                    <a:pt x="9023" y="4794"/>
                    <a:pt x="7680" y="3662"/>
                    <a:pt x="7289" y="2671"/>
                  </a:cubicBezTo>
                  <a:cubicBezTo>
                    <a:pt x="6899" y="1680"/>
                    <a:pt x="8315" y="831"/>
                    <a:pt x="8315" y="831"/>
                  </a:cubicBezTo>
                  <a:lnTo>
                    <a:pt x="8315" y="831"/>
                  </a:lnTo>
                  <a:cubicBezTo>
                    <a:pt x="8315" y="831"/>
                    <a:pt x="7405" y="1167"/>
                    <a:pt x="6964" y="1167"/>
                  </a:cubicBezTo>
                  <a:cubicBezTo>
                    <a:pt x="6869" y="1167"/>
                    <a:pt x="6796" y="1151"/>
                    <a:pt x="6758" y="1114"/>
                  </a:cubicBezTo>
                  <a:cubicBezTo>
                    <a:pt x="6546" y="903"/>
                    <a:pt x="7819" y="371"/>
                    <a:pt x="7819" y="371"/>
                  </a:cubicBezTo>
                  <a:lnTo>
                    <a:pt x="7819" y="371"/>
                  </a:lnTo>
                  <a:cubicBezTo>
                    <a:pt x="7819" y="371"/>
                    <a:pt x="7556" y="434"/>
                    <a:pt x="7283" y="434"/>
                  </a:cubicBezTo>
                  <a:cubicBezTo>
                    <a:pt x="7055" y="434"/>
                    <a:pt x="6819" y="390"/>
                    <a:pt x="6723" y="229"/>
                  </a:cubicBezTo>
                  <a:cubicBezTo>
                    <a:pt x="6691" y="178"/>
                    <a:pt x="6702" y="98"/>
                    <a:pt x="673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60"/>
            <p:cNvSpPr/>
            <p:nvPr/>
          </p:nvSpPr>
          <p:spPr>
            <a:xfrm>
              <a:off x="3818750" y="3187875"/>
              <a:ext cx="143325" cy="165700"/>
            </a:xfrm>
            <a:custGeom>
              <a:avLst/>
              <a:gdLst/>
              <a:ahLst/>
              <a:cxnLst/>
              <a:rect l="l" t="t" r="r" b="b"/>
              <a:pathLst>
                <a:path w="5733" h="6628" extrusionOk="0">
                  <a:moveTo>
                    <a:pt x="5596" y="3985"/>
                  </a:moveTo>
                  <a:cubicBezTo>
                    <a:pt x="5682" y="4039"/>
                    <a:pt x="5733" y="4069"/>
                    <a:pt x="5733" y="4069"/>
                  </a:cubicBezTo>
                  <a:cubicBezTo>
                    <a:pt x="5733" y="4069"/>
                    <a:pt x="5683" y="4038"/>
                    <a:pt x="5596" y="3985"/>
                  </a:cubicBezTo>
                  <a:close/>
                  <a:moveTo>
                    <a:pt x="3856" y="4139"/>
                  </a:moveTo>
                  <a:lnTo>
                    <a:pt x="3856" y="4139"/>
                  </a:lnTo>
                  <a:cubicBezTo>
                    <a:pt x="3857" y="4140"/>
                    <a:pt x="3858" y="4140"/>
                    <a:pt x="3858" y="4140"/>
                  </a:cubicBezTo>
                  <a:cubicBezTo>
                    <a:pt x="3858" y="4140"/>
                    <a:pt x="3857" y="4140"/>
                    <a:pt x="3856" y="4139"/>
                  </a:cubicBezTo>
                  <a:close/>
                  <a:moveTo>
                    <a:pt x="1982" y="0"/>
                  </a:moveTo>
                  <a:cubicBezTo>
                    <a:pt x="1982" y="1"/>
                    <a:pt x="3078" y="496"/>
                    <a:pt x="3326" y="778"/>
                  </a:cubicBezTo>
                  <a:cubicBezTo>
                    <a:pt x="3326" y="778"/>
                    <a:pt x="3027" y="701"/>
                    <a:pt x="2813" y="701"/>
                  </a:cubicBezTo>
                  <a:cubicBezTo>
                    <a:pt x="2645" y="701"/>
                    <a:pt x="2529" y="749"/>
                    <a:pt x="2654" y="920"/>
                  </a:cubicBezTo>
                  <a:cubicBezTo>
                    <a:pt x="2937" y="1309"/>
                    <a:pt x="3538" y="1769"/>
                    <a:pt x="3538" y="1769"/>
                  </a:cubicBezTo>
                  <a:cubicBezTo>
                    <a:pt x="3538" y="1769"/>
                    <a:pt x="2664" y="1340"/>
                    <a:pt x="2300" y="1340"/>
                  </a:cubicBezTo>
                  <a:cubicBezTo>
                    <a:pt x="2187" y="1340"/>
                    <a:pt x="2124" y="1382"/>
                    <a:pt x="2151" y="1490"/>
                  </a:cubicBezTo>
                  <a:cubicBezTo>
                    <a:pt x="2265" y="1947"/>
                    <a:pt x="3467" y="2796"/>
                    <a:pt x="3467" y="2796"/>
                  </a:cubicBezTo>
                  <a:cubicBezTo>
                    <a:pt x="3467" y="2796"/>
                    <a:pt x="2334" y="2389"/>
                    <a:pt x="1827" y="2389"/>
                  </a:cubicBezTo>
                  <a:cubicBezTo>
                    <a:pt x="1700" y="2389"/>
                    <a:pt x="1613" y="2414"/>
                    <a:pt x="1591" y="2478"/>
                  </a:cubicBezTo>
                  <a:cubicBezTo>
                    <a:pt x="1485" y="2796"/>
                    <a:pt x="2476" y="3504"/>
                    <a:pt x="2476" y="3504"/>
                  </a:cubicBezTo>
                  <a:lnTo>
                    <a:pt x="566" y="3185"/>
                  </a:lnTo>
                  <a:lnTo>
                    <a:pt x="566" y="3185"/>
                  </a:lnTo>
                  <a:cubicBezTo>
                    <a:pt x="567" y="3185"/>
                    <a:pt x="2123" y="3610"/>
                    <a:pt x="1946" y="3893"/>
                  </a:cubicBezTo>
                  <a:cubicBezTo>
                    <a:pt x="1769" y="4175"/>
                    <a:pt x="885" y="4318"/>
                    <a:pt x="1344" y="4600"/>
                  </a:cubicBezTo>
                  <a:cubicBezTo>
                    <a:pt x="1803" y="4884"/>
                    <a:pt x="2971" y="5024"/>
                    <a:pt x="2760" y="5236"/>
                  </a:cubicBezTo>
                  <a:cubicBezTo>
                    <a:pt x="2548" y="5448"/>
                    <a:pt x="920" y="5625"/>
                    <a:pt x="1168" y="5944"/>
                  </a:cubicBezTo>
                  <a:cubicBezTo>
                    <a:pt x="1168" y="5944"/>
                    <a:pt x="1094" y="5956"/>
                    <a:pt x="960" y="5956"/>
                  </a:cubicBezTo>
                  <a:cubicBezTo>
                    <a:pt x="759" y="5956"/>
                    <a:pt x="424" y="5930"/>
                    <a:pt x="1" y="5802"/>
                  </a:cubicBezTo>
                  <a:lnTo>
                    <a:pt x="1" y="5802"/>
                  </a:lnTo>
                  <a:cubicBezTo>
                    <a:pt x="1" y="5802"/>
                    <a:pt x="848" y="6627"/>
                    <a:pt x="2253" y="6627"/>
                  </a:cubicBezTo>
                  <a:cubicBezTo>
                    <a:pt x="2641" y="6627"/>
                    <a:pt x="3071" y="6564"/>
                    <a:pt x="3538" y="6404"/>
                  </a:cubicBezTo>
                  <a:lnTo>
                    <a:pt x="3538" y="6404"/>
                  </a:lnTo>
                  <a:cubicBezTo>
                    <a:pt x="3538" y="6404"/>
                    <a:pt x="3478" y="6405"/>
                    <a:pt x="3380" y="6405"/>
                  </a:cubicBezTo>
                  <a:cubicBezTo>
                    <a:pt x="2997" y="6405"/>
                    <a:pt x="2036" y="6382"/>
                    <a:pt x="1840" y="6157"/>
                  </a:cubicBezTo>
                  <a:cubicBezTo>
                    <a:pt x="1591" y="5873"/>
                    <a:pt x="3892" y="5802"/>
                    <a:pt x="4140" y="5413"/>
                  </a:cubicBezTo>
                  <a:cubicBezTo>
                    <a:pt x="4387" y="5024"/>
                    <a:pt x="1946" y="4707"/>
                    <a:pt x="2442" y="4211"/>
                  </a:cubicBezTo>
                  <a:cubicBezTo>
                    <a:pt x="2624" y="4028"/>
                    <a:pt x="2865" y="3971"/>
                    <a:pt x="3096" y="3971"/>
                  </a:cubicBezTo>
                  <a:cubicBezTo>
                    <a:pt x="3477" y="3971"/>
                    <a:pt x="3831" y="4128"/>
                    <a:pt x="3856" y="4139"/>
                  </a:cubicBezTo>
                  <a:lnTo>
                    <a:pt x="3856" y="4139"/>
                  </a:lnTo>
                  <a:cubicBezTo>
                    <a:pt x="3799" y="4113"/>
                    <a:pt x="1996" y="3287"/>
                    <a:pt x="2867" y="3045"/>
                  </a:cubicBezTo>
                  <a:cubicBezTo>
                    <a:pt x="2945" y="3022"/>
                    <a:pt x="3032" y="3012"/>
                    <a:pt x="3126" y="3012"/>
                  </a:cubicBezTo>
                  <a:cubicBezTo>
                    <a:pt x="3920" y="3012"/>
                    <a:pt x="5182" y="3734"/>
                    <a:pt x="5596" y="3985"/>
                  </a:cubicBezTo>
                  <a:lnTo>
                    <a:pt x="5596" y="3985"/>
                  </a:lnTo>
                  <a:cubicBezTo>
                    <a:pt x="5049" y="3644"/>
                    <a:pt x="3066" y="2378"/>
                    <a:pt x="3432" y="2194"/>
                  </a:cubicBezTo>
                  <a:cubicBezTo>
                    <a:pt x="3512" y="2155"/>
                    <a:pt x="3618" y="2138"/>
                    <a:pt x="3737" y="2138"/>
                  </a:cubicBezTo>
                  <a:cubicBezTo>
                    <a:pt x="4253" y="2138"/>
                    <a:pt x="5024" y="2443"/>
                    <a:pt x="5024" y="2443"/>
                  </a:cubicBezTo>
                  <a:cubicBezTo>
                    <a:pt x="5024" y="2443"/>
                    <a:pt x="3114" y="1592"/>
                    <a:pt x="3573" y="1310"/>
                  </a:cubicBezTo>
                  <a:cubicBezTo>
                    <a:pt x="3675" y="1247"/>
                    <a:pt x="3802" y="1222"/>
                    <a:pt x="3938" y="1222"/>
                  </a:cubicBezTo>
                  <a:cubicBezTo>
                    <a:pt x="4411" y="1222"/>
                    <a:pt x="4989" y="1522"/>
                    <a:pt x="4989" y="1522"/>
                  </a:cubicBezTo>
                  <a:cubicBezTo>
                    <a:pt x="4989" y="1522"/>
                    <a:pt x="3362" y="106"/>
                    <a:pt x="1982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60"/>
            <p:cNvSpPr/>
            <p:nvPr/>
          </p:nvSpPr>
          <p:spPr>
            <a:xfrm>
              <a:off x="3629300" y="3227675"/>
              <a:ext cx="80725" cy="88550"/>
            </a:xfrm>
            <a:custGeom>
              <a:avLst/>
              <a:gdLst/>
              <a:ahLst/>
              <a:cxnLst/>
              <a:rect l="l" t="t" r="r" b="b"/>
              <a:pathLst>
                <a:path w="3229" h="3542" extrusionOk="0">
                  <a:moveTo>
                    <a:pt x="1209" y="0"/>
                  </a:moveTo>
                  <a:cubicBezTo>
                    <a:pt x="1209" y="1"/>
                    <a:pt x="431" y="744"/>
                    <a:pt x="291" y="1131"/>
                  </a:cubicBezTo>
                  <a:cubicBezTo>
                    <a:pt x="255" y="1230"/>
                    <a:pt x="274" y="1267"/>
                    <a:pt x="323" y="1267"/>
                  </a:cubicBezTo>
                  <a:cubicBezTo>
                    <a:pt x="465" y="1267"/>
                    <a:pt x="856" y="954"/>
                    <a:pt x="857" y="954"/>
                  </a:cubicBezTo>
                  <a:lnTo>
                    <a:pt x="857" y="954"/>
                  </a:lnTo>
                  <a:cubicBezTo>
                    <a:pt x="856" y="954"/>
                    <a:pt x="219" y="1732"/>
                    <a:pt x="43" y="2157"/>
                  </a:cubicBezTo>
                  <a:cubicBezTo>
                    <a:pt x="0" y="2259"/>
                    <a:pt x="23" y="2298"/>
                    <a:pt x="82" y="2298"/>
                  </a:cubicBezTo>
                  <a:cubicBezTo>
                    <a:pt x="269" y="2298"/>
                    <a:pt x="820" y="1909"/>
                    <a:pt x="820" y="1909"/>
                  </a:cubicBezTo>
                  <a:lnTo>
                    <a:pt x="820" y="1909"/>
                  </a:lnTo>
                  <a:cubicBezTo>
                    <a:pt x="820" y="1909"/>
                    <a:pt x="184" y="2652"/>
                    <a:pt x="43" y="3111"/>
                  </a:cubicBezTo>
                  <a:cubicBezTo>
                    <a:pt x="20" y="3187"/>
                    <a:pt x="33" y="3218"/>
                    <a:pt x="73" y="3218"/>
                  </a:cubicBezTo>
                  <a:cubicBezTo>
                    <a:pt x="256" y="3218"/>
                    <a:pt x="990" y="2557"/>
                    <a:pt x="1198" y="2557"/>
                  </a:cubicBezTo>
                  <a:cubicBezTo>
                    <a:pt x="1220" y="2557"/>
                    <a:pt x="1237" y="2564"/>
                    <a:pt x="1245" y="2582"/>
                  </a:cubicBezTo>
                  <a:cubicBezTo>
                    <a:pt x="1352" y="2793"/>
                    <a:pt x="680" y="3395"/>
                    <a:pt x="680" y="3395"/>
                  </a:cubicBezTo>
                  <a:lnTo>
                    <a:pt x="1847" y="2370"/>
                  </a:lnTo>
                  <a:lnTo>
                    <a:pt x="1847" y="2370"/>
                  </a:lnTo>
                  <a:cubicBezTo>
                    <a:pt x="1847" y="2370"/>
                    <a:pt x="1494" y="2899"/>
                    <a:pt x="1387" y="3395"/>
                  </a:cubicBezTo>
                  <a:cubicBezTo>
                    <a:pt x="1365" y="3500"/>
                    <a:pt x="1393" y="3541"/>
                    <a:pt x="1453" y="3541"/>
                  </a:cubicBezTo>
                  <a:cubicBezTo>
                    <a:pt x="1679" y="3541"/>
                    <a:pt x="2353" y="2964"/>
                    <a:pt x="2520" y="2936"/>
                  </a:cubicBezTo>
                  <a:cubicBezTo>
                    <a:pt x="2526" y="2935"/>
                    <a:pt x="2532" y="2934"/>
                    <a:pt x="2538" y="2934"/>
                  </a:cubicBezTo>
                  <a:cubicBezTo>
                    <a:pt x="2707" y="2934"/>
                    <a:pt x="2308" y="3466"/>
                    <a:pt x="2308" y="3466"/>
                  </a:cubicBezTo>
                  <a:lnTo>
                    <a:pt x="3228" y="2370"/>
                  </a:lnTo>
                  <a:lnTo>
                    <a:pt x="3228" y="2370"/>
                  </a:lnTo>
                  <a:cubicBezTo>
                    <a:pt x="3228" y="2370"/>
                    <a:pt x="2579" y="2682"/>
                    <a:pt x="2214" y="2682"/>
                  </a:cubicBezTo>
                  <a:cubicBezTo>
                    <a:pt x="2154" y="2682"/>
                    <a:pt x="2101" y="2674"/>
                    <a:pt x="2061" y="2653"/>
                  </a:cubicBezTo>
                  <a:cubicBezTo>
                    <a:pt x="1777" y="2513"/>
                    <a:pt x="2520" y="1629"/>
                    <a:pt x="2520" y="1628"/>
                  </a:cubicBezTo>
                  <a:lnTo>
                    <a:pt x="2520" y="1628"/>
                  </a:lnTo>
                  <a:cubicBezTo>
                    <a:pt x="2520" y="1629"/>
                    <a:pt x="1808" y="2263"/>
                    <a:pt x="1462" y="2263"/>
                  </a:cubicBezTo>
                  <a:cubicBezTo>
                    <a:pt x="1400" y="2263"/>
                    <a:pt x="1349" y="2243"/>
                    <a:pt x="1317" y="2194"/>
                  </a:cubicBezTo>
                  <a:cubicBezTo>
                    <a:pt x="1104" y="1876"/>
                    <a:pt x="2024" y="955"/>
                    <a:pt x="2024" y="955"/>
                  </a:cubicBezTo>
                  <a:lnTo>
                    <a:pt x="2024" y="955"/>
                  </a:lnTo>
                  <a:cubicBezTo>
                    <a:pt x="2024" y="955"/>
                    <a:pt x="1234" y="1533"/>
                    <a:pt x="921" y="1533"/>
                  </a:cubicBezTo>
                  <a:cubicBezTo>
                    <a:pt x="896" y="1533"/>
                    <a:pt x="875" y="1530"/>
                    <a:pt x="857" y="1522"/>
                  </a:cubicBezTo>
                  <a:cubicBezTo>
                    <a:pt x="608" y="1415"/>
                    <a:pt x="1634" y="354"/>
                    <a:pt x="1634" y="353"/>
                  </a:cubicBezTo>
                  <a:lnTo>
                    <a:pt x="1634" y="353"/>
                  </a:lnTo>
                  <a:cubicBezTo>
                    <a:pt x="1634" y="353"/>
                    <a:pt x="1386" y="601"/>
                    <a:pt x="997" y="636"/>
                  </a:cubicBezTo>
                  <a:cubicBezTo>
                    <a:pt x="987" y="637"/>
                    <a:pt x="977" y="638"/>
                    <a:pt x="969" y="638"/>
                  </a:cubicBezTo>
                  <a:cubicBezTo>
                    <a:pt x="639" y="638"/>
                    <a:pt x="1209" y="1"/>
                    <a:pt x="1209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60"/>
            <p:cNvSpPr/>
            <p:nvPr/>
          </p:nvSpPr>
          <p:spPr>
            <a:xfrm>
              <a:off x="3610575" y="3354525"/>
              <a:ext cx="39575" cy="65850"/>
            </a:xfrm>
            <a:custGeom>
              <a:avLst/>
              <a:gdLst/>
              <a:ahLst/>
              <a:cxnLst/>
              <a:rect l="l" t="t" r="r" b="b"/>
              <a:pathLst>
                <a:path w="1583" h="2634" extrusionOk="0">
                  <a:moveTo>
                    <a:pt x="1544" y="0"/>
                  </a:moveTo>
                  <a:cubicBezTo>
                    <a:pt x="1531" y="0"/>
                    <a:pt x="1521" y="100"/>
                    <a:pt x="1506" y="247"/>
                  </a:cubicBezTo>
                  <a:cubicBezTo>
                    <a:pt x="1493" y="393"/>
                    <a:pt x="1469" y="588"/>
                    <a:pt x="1408" y="766"/>
                  </a:cubicBezTo>
                  <a:cubicBezTo>
                    <a:pt x="1349" y="945"/>
                    <a:pt x="1244" y="1106"/>
                    <a:pt x="1159" y="1222"/>
                  </a:cubicBezTo>
                  <a:cubicBezTo>
                    <a:pt x="1074" y="1337"/>
                    <a:pt x="1010" y="1412"/>
                    <a:pt x="1010" y="1412"/>
                  </a:cubicBezTo>
                  <a:cubicBezTo>
                    <a:pt x="1010" y="1412"/>
                    <a:pt x="780" y="1728"/>
                    <a:pt x="525" y="2028"/>
                  </a:cubicBezTo>
                  <a:cubicBezTo>
                    <a:pt x="274" y="2329"/>
                    <a:pt x="1" y="2614"/>
                    <a:pt x="18" y="2633"/>
                  </a:cubicBezTo>
                  <a:cubicBezTo>
                    <a:pt x="19" y="2633"/>
                    <a:pt x="20" y="2634"/>
                    <a:pt x="21" y="2634"/>
                  </a:cubicBezTo>
                  <a:cubicBezTo>
                    <a:pt x="56" y="2634"/>
                    <a:pt x="349" y="2387"/>
                    <a:pt x="616" y="2110"/>
                  </a:cubicBezTo>
                  <a:cubicBezTo>
                    <a:pt x="897" y="1828"/>
                    <a:pt x="1148" y="1518"/>
                    <a:pt x="1148" y="1518"/>
                  </a:cubicBezTo>
                  <a:cubicBezTo>
                    <a:pt x="1148" y="1518"/>
                    <a:pt x="1209" y="1441"/>
                    <a:pt x="1292" y="1313"/>
                  </a:cubicBezTo>
                  <a:cubicBezTo>
                    <a:pt x="1374" y="1185"/>
                    <a:pt x="1478" y="1004"/>
                    <a:pt x="1528" y="801"/>
                  </a:cubicBezTo>
                  <a:cubicBezTo>
                    <a:pt x="1580" y="600"/>
                    <a:pt x="1582" y="397"/>
                    <a:pt x="1576" y="248"/>
                  </a:cubicBezTo>
                  <a:cubicBezTo>
                    <a:pt x="1569" y="99"/>
                    <a:pt x="1556" y="0"/>
                    <a:pt x="15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0"/>
            <p:cNvSpPr/>
            <p:nvPr/>
          </p:nvSpPr>
          <p:spPr>
            <a:xfrm>
              <a:off x="3646900" y="3322400"/>
              <a:ext cx="32350" cy="46700"/>
            </a:xfrm>
            <a:custGeom>
              <a:avLst/>
              <a:gdLst/>
              <a:ahLst/>
              <a:cxnLst/>
              <a:rect l="l" t="t" r="r" b="b"/>
              <a:pathLst>
                <a:path w="1294" h="1868" extrusionOk="0">
                  <a:moveTo>
                    <a:pt x="1270" y="0"/>
                  </a:moveTo>
                  <a:cubicBezTo>
                    <a:pt x="1245" y="0"/>
                    <a:pt x="1165" y="273"/>
                    <a:pt x="1038" y="523"/>
                  </a:cubicBezTo>
                  <a:cubicBezTo>
                    <a:pt x="913" y="778"/>
                    <a:pt x="746" y="1005"/>
                    <a:pt x="746" y="1005"/>
                  </a:cubicBezTo>
                  <a:cubicBezTo>
                    <a:pt x="746" y="1005"/>
                    <a:pt x="600" y="1242"/>
                    <a:pt x="410" y="1454"/>
                  </a:cubicBezTo>
                  <a:cubicBezTo>
                    <a:pt x="226" y="1668"/>
                    <a:pt x="0" y="1844"/>
                    <a:pt x="14" y="1866"/>
                  </a:cubicBezTo>
                  <a:cubicBezTo>
                    <a:pt x="15" y="1867"/>
                    <a:pt x="17" y="1868"/>
                    <a:pt x="19" y="1868"/>
                  </a:cubicBezTo>
                  <a:cubicBezTo>
                    <a:pt x="58" y="1868"/>
                    <a:pt x="295" y="1730"/>
                    <a:pt x="500" y="1543"/>
                  </a:cubicBezTo>
                  <a:cubicBezTo>
                    <a:pt x="719" y="1346"/>
                    <a:pt x="893" y="1103"/>
                    <a:pt x="893" y="1103"/>
                  </a:cubicBezTo>
                  <a:cubicBezTo>
                    <a:pt x="893" y="1103"/>
                    <a:pt x="1053" y="851"/>
                    <a:pt x="1153" y="573"/>
                  </a:cubicBezTo>
                  <a:cubicBezTo>
                    <a:pt x="1256" y="296"/>
                    <a:pt x="1294" y="4"/>
                    <a:pt x="1270" y="0"/>
                  </a:cubicBezTo>
                  <a:cubicBezTo>
                    <a:pt x="127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0"/>
            <p:cNvSpPr/>
            <p:nvPr/>
          </p:nvSpPr>
          <p:spPr>
            <a:xfrm>
              <a:off x="3679400" y="3272225"/>
              <a:ext cx="57625" cy="75450"/>
            </a:xfrm>
            <a:custGeom>
              <a:avLst/>
              <a:gdLst/>
              <a:ahLst/>
              <a:cxnLst/>
              <a:rect l="l" t="t" r="r" b="b"/>
              <a:pathLst>
                <a:path w="2305" h="3018" extrusionOk="0">
                  <a:moveTo>
                    <a:pt x="2144" y="1"/>
                  </a:moveTo>
                  <a:cubicBezTo>
                    <a:pt x="2144" y="1"/>
                    <a:pt x="2144" y="1"/>
                    <a:pt x="2144" y="1"/>
                  </a:cubicBezTo>
                  <a:cubicBezTo>
                    <a:pt x="2130" y="4"/>
                    <a:pt x="2167" y="127"/>
                    <a:pt x="2184" y="315"/>
                  </a:cubicBezTo>
                  <a:cubicBezTo>
                    <a:pt x="2203" y="502"/>
                    <a:pt x="2194" y="754"/>
                    <a:pt x="2129" y="993"/>
                  </a:cubicBezTo>
                  <a:cubicBezTo>
                    <a:pt x="2066" y="1232"/>
                    <a:pt x="1950" y="1452"/>
                    <a:pt x="1841" y="1597"/>
                  </a:cubicBezTo>
                  <a:cubicBezTo>
                    <a:pt x="1734" y="1743"/>
                    <a:pt x="1641" y="1825"/>
                    <a:pt x="1641" y="1825"/>
                  </a:cubicBezTo>
                  <a:cubicBezTo>
                    <a:pt x="1641" y="1825"/>
                    <a:pt x="1559" y="1915"/>
                    <a:pt x="1415" y="2036"/>
                  </a:cubicBezTo>
                  <a:cubicBezTo>
                    <a:pt x="1271" y="2155"/>
                    <a:pt x="1069" y="2309"/>
                    <a:pt x="861" y="2454"/>
                  </a:cubicBezTo>
                  <a:cubicBezTo>
                    <a:pt x="447" y="2747"/>
                    <a:pt x="0" y="2995"/>
                    <a:pt x="11" y="3016"/>
                  </a:cubicBezTo>
                  <a:cubicBezTo>
                    <a:pt x="11" y="3017"/>
                    <a:pt x="13" y="3018"/>
                    <a:pt x="15" y="3018"/>
                  </a:cubicBezTo>
                  <a:cubicBezTo>
                    <a:pt x="66" y="3018"/>
                    <a:pt x="513" y="2817"/>
                    <a:pt x="928" y="2559"/>
                  </a:cubicBezTo>
                  <a:cubicBezTo>
                    <a:pt x="1149" y="2424"/>
                    <a:pt x="1361" y="2282"/>
                    <a:pt x="1516" y="2163"/>
                  </a:cubicBezTo>
                  <a:cubicBezTo>
                    <a:pt x="1672" y="2044"/>
                    <a:pt x="1767" y="1950"/>
                    <a:pt x="1767" y="1950"/>
                  </a:cubicBezTo>
                  <a:cubicBezTo>
                    <a:pt x="1767" y="1950"/>
                    <a:pt x="1864" y="1857"/>
                    <a:pt x="1975" y="1691"/>
                  </a:cubicBezTo>
                  <a:cubicBezTo>
                    <a:pt x="2088" y="1525"/>
                    <a:pt x="2202" y="1280"/>
                    <a:pt x="2251" y="1020"/>
                  </a:cubicBezTo>
                  <a:cubicBezTo>
                    <a:pt x="2305" y="760"/>
                    <a:pt x="2294" y="494"/>
                    <a:pt x="2252" y="304"/>
                  </a:cubicBezTo>
                  <a:cubicBezTo>
                    <a:pt x="2214" y="117"/>
                    <a:pt x="2154" y="1"/>
                    <a:pt x="214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60"/>
            <p:cNvSpPr/>
            <p:nvPr/>
          </p:nvSpPr>
          <p:spPr>
            <a:xfrm>
              <a:off x="3667625" y="3224825"/>
              <a:ext cx="59425" cy="25050"/>
            </a:xfrm>
            <a:custGeom>
              <a:avLst/>
              <a:gdLst/>
              <a:ahLst/>
              <a:cxnLst/>
              <a:rect l="l" t="t" r="r" b="b"/>
              <a:pathLst>
                <a:path w="2377" h="1002" extrusionOk="0">
                  <a:moveTo>
                    <a:pt x="1794" y="0"/>
                  </a:moveTo>
                  <a:cubicBezTo>
                    <a:pt x="1769" y="0"/>
                    <a:pt x="1743" y="1"/>
                    <a:pt x="1717" y="2"/>
                  </a:cubicBezTo>
                  <a:cubicBezTo>
                    <a:pt x="1545" y="11"/>
                    <a:pt x="1377" y="47"/>
                    <a:pt x="1254" y="88"/>
                  </a:cubicBezTo>
                  <a:cubicBezTo>
                    <a:pt x="1132" y="126"/>
                    <a:pt x="1054" y="161"/>
                    <a:pt x="1054" y="161"/>
                  </a:cubicBezTo>
                  <a:cubicBezTo>
                    <a:pt x="1054" y="161"/>
                    <a:pt x="976" y="198"/>
                    <a:pt x="867" y="265"/>
                  </a:cubicBezTo>
                  <a:cubicBezTo>
                    <a:pt x="758" y="331"/>
                    <a:pt x="619" y="429"/>
                    <a:pt x="490" y="534"/>
                  </a:cubicBezTo>
                  <a:cubicBezTo>
                    <a:pt x="231" y="747"/>
                    <a:pt x="0" y="983"/>
                    <a:pt x="15" y="1000"/>
                  </a:cubicBezTo>
                  <a:cubicBezTo>
                    <a:pt x="16" y="1001"/>
                    <a:pt x="17" y="1001"/>
                    <a:pt x="19" y="1001"/>
                  </a:cubicBezTo>
                  <a:cubicBezTo>
                    <a:pt x="56" y="1001"/>
                    <a:pt x="307" y="808"/>
                    <a:pt x="564" y="635"/>
                  </a:cubicBezTo>
                  <a:cubicBezTo>
                    <a:pt x="699" y="545"/>
                    <a:pt x="838" y="462"/>
                    <a:pt x="945" y="407"/>
                  </a:cubicBezTo>
                  <a:cubicBezTo>
                    <a:pt x="1054" y="353"/>
                    <a:pt x="1126" y="322"/>
                    <a:pt x="1126" y="322"/>
                  </a:cubicBezTo>
                  <a:cubicBezTo>
                    <a:pt x="1126" y="322"/>
                    <a:pt x="1198" y="285"/>
                    <a:pt x="1307" y="241"/>
                  </a:cubicBezTo>
                  <a:cubicBezTo>
                    <a:pt x="1418" y="196"/>
                    <a:pt x="1572" y="151"/>
                    <a:pt x="1728" y="126"/>
                  </a:cubicBezTo>
                  <a:cubicBezTo>
                    <a:pt x="1812" y="114"/>
                    <a:pt x="1896" y="109"/>
                    <a:pt x="1974" y="109"/>
                  </a:cubicBezTo>
                  <a:cubicBezTo>
                    <a:pt x="2045" y="109"/>
                    <a:pt x="2110" y="113"/>
                    <a:pt x="2167" y="121"/>
                  </a:cubicBezTo>
                  <a:cubicBezTo>
                    <a:pt x="2263" y="133"/>
                    <a:pt x="2333" y="150"/>
                    <a:pt x="2360" y="150"/>
                  </a:cubicBezTo>
                  <a:cubicBezTo>
                    <a:pt x="2367" y="150"/>
                    <a:pt x="2371" y="149"/>
                    <a:pt x="2372" y="146"/>
                  </a:cubicBezTo>
                  <a:cubicBezTo>
                    <a:pt x="2376" y="137"/>
                    <a:pt x="2304" y="92"/>
                    <a:pt x="2181" y="55"/>
                  </a:cubicBezTo>
                  <a:cubicBezTo>
                    <a:pt x="2077" y="22"/>
                    <a:pt x="1939" y="0"/>
                    <a:pt x="179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60"/>
            <p:cNvSpPr/>
            <p:nvPr/>
          </p:nvSpPr>
          <p:spPr>
            <a:xfrm>
              <a:off x="3630250" y="3241900"/>
              <a:ext cx="94375" cy="72325"/>
            </a:xfrm>
            <a:custGeom>
              <a:avLst/>
              <a:gdLst/>
              <a:ahLst/>
              <a:cxnLst/>
              <a:rect l="l" t="t" r="r" b="b"/>
              <a:pathLst>
                <a:path w="3775" h="2893" extrusionOk="0">
                  <a:moveTo>
                    <a:pt x="3524" y="1"/>
                  </a:moveTo>
                  <a:cubicBezTo>
                    <a:pt x="3481" y="1"/>
                    <a:pt x="3434" y="2"/>
                    <a:pt x="3382" y="6"/>
                  </a:cubicBezTo>
                  <a:cubicBezTo>
                    <a:pt x="3146" y="17"/>
                    <a:pt x="2832" y="82"/>
                    <a:pt x="2536" y="198"/>
                  </a:cubicBezTo>
                  <a:cubicBezTo>
                    <a:pt x="2241" y="315"/>
                    <a:pt x="1965" y="474"/>
                    <a:pt x="1771" y="613"/>
                  </a:cubicBezTo>
                  <a:cubicBezTo>
                    <a:pt x="1576" y="750"/>
                    <a:pt x="1457" y="855"/>
                    <a:pt x="1457" y="855"/>
                  </a:cubicBezTo>
                  <a:cubicBezTo>
                    <a:pt x="1457" y="855"/>
                    <a:pt x="1336" y="960"/>
                    <a:pt x="1176" y="1134"/>
                  </a:cubicBezTo>
                  <a:cubicBezTo>
                    <a:pt x="1012" y="1305"/>
                    <a:pt x="813" y="1550"/>
                    <a:pt x="634" y="1808"/>
                  </a:cubicBezTo>
                  <a:cubicBezTo>
                    <a:pt x="456" y="2066"/>
                    <a:pt x="295" y="2335"/>
                    <a:pt x="181" y="2540"/>
                  </a:cubicBezTo>
                  <a:cubicBezTo>
                    <a:pt x="68" y="2745"/>
                    <a:pt x="0" y="2884"/>
                    <a:pt x="11" y="2892"/>
                  </a:cubicBezTo>
                  <a:cubicBezTo>
                    <a:pt x="11" y="2892"/>
                    <a:pt x="12" y="2892"/>
                    <a:pt x="12" y="2892"/>
                  </a:cubicBezTo>
                  <a:cubicBezTo>
                    <a:pt x="44" y="2892"/>
                    <a:pt x="362" y="2366"/>
                    <a:pt x="734" y="1886"/>
                  </a:cubicBezTo>
                  <a:cubicBezTo>
                    <a:pt x="924" y="1641"/>
                    <a:pt x="1128" y="1411"/>
                    <a:pt x="1292" y="1249"/>
                  </a:cubicBezTo>
                  <a:cubicBezTo>
                    <a:pt x="1455" y="1087"/>
                    <a:pt x="1572" y="989"/>
                    <a:pt x="1572" y="989"/>
                  </a:cubicBezTo>
                  <a:cubicBezTo>
                    <a:pt x="1572" y="989"/>
                    <a:pt x="1683" y="885"/>
                    <a:pt x="1865" y="746"/>
                  </a:cubicBezTo>
                  <a:cubicBezTo>
                    <a:pt x="2046" y="606"/>
                    <a:pt x="2306" y="441"/>
                    <a:pt x="2584" y="316"/>
                  </a:cubicBezTo>
                  <a:cubicBezTo>
                    <a:pt x="2863" y="189"/>
                    <a:pt x="3162" y="107"/>
                    <a:pt x="3388" y="75"/>
                  </a:cubicBezTo>
                  <a:cubicBezTo>
                    <a:pt x="3616" y="39"/>
                    <a:pt x="3774" y="40"/>
                    <a:pt x="3774" y="26"/>
                  </a:cubicBezTo>
                  <a:cubicBezTo>
                    <a:pt x="3775" y="18"/>
                    <a:pt x="3680" y="1"/>
                    <a:pt x="35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60"/>
            <p:cNvSpPr/>
            <p:nvPr/>
          </p:nvSpPr>
          <p:spPr>
            <a:xfrm>
              <a:off x="3600600" y="3276625"/>
              <a:ext cx="28725" cy="84900"/>
            </a:xfrm>
            <a:custGeom>
              <a:avLst/>
              <a:gdLst/>
              <a:ahLst/>
              <a:cxnLst/>
              <a:rect l="l" t="t" r="r" b="b"/>
              <a:pathLst>
                <a:path w="1149" h="3396" extrusionOk="0">
                  <a:moveTo>
                    <a:pt x="1128" y="0"/>
                  </a:moveTo>
                  <a:cubicBezTo>
                    <a:pt x="1097" y="0"/>
                    <a:pt x="803" y="340"/>
                    <a:pt x="583" y="734"/>
                  </a:cubicBezTo>
                  <a:cubicBezTo>
                    <a:pt x="471" y="935"/>
                    <a:pt x="373" y="1144"/>
                    <a:pt x="310" y="1306"/>
                  </a:cubicBezTo>
                  <a:cubicBezTo>
                    <a:pt x="247" y="1467"/>
                    <a:pt x="210" y="1575"/>
                    <a:pt x="210" y="1575"/>
                  </a:cubicBezTo>
                  <a:cubicBezTo>
                    <a:pt x="210" y="1575"/>
                    <a:pt x="178" y="1686"/>
                    <a:pt x="140" y="1856"/>
                  </a:cubicBezTo>
                  <a:cubicBezTo>
                    <a:pt x="101" y="2025"/>
                    <a:pt x="65" y="2252"/>
                    <a:pt x="43" y="2481"/>
                  </a:cubicBezTo>
                  <a:cubicBezTo>
                    <a:pt x="1" y="2940"/>
                    <a:pt x="53" y="3395"/>
                    <a:pt x="77" y="3395"/>
                  </a:cubicBezTo>
                  <a:cubicBezTo>
                    <a:pt x="77" y="3395"/>
                    <a:pt x="77" y="3395"/>
                    <a:pt x="77" y="3395"/>
                  </a:cubicBezTo>
                  <a:cubicBezTo>
                    <a:pt x="103" y="3394"/>
                    <a:pt x="93" y="2939"/>
                    <a:pt x="167" y="2497"/>
                  </a:cubicBezTo>
                  <a:cubicBezTo>
                    <a:pt x="204" y="2276"/>
                    <a:pt x="252" y="2058"/>
                    <a:pt x="298" y="1897"/>
                  </a:cubicBezTo>
                  <a:cubicBezTo>
                    <a:pt x="344" y="1734"/>
                    <a:pt x="380" y="1629"/>
                    <a:pt x="380" y="1629"/>
                  </a:cubicBezTo>
                  <a:cubicBezTo>
                    <a:pt x="380" y="1629"/>
                    <a:pt x="411" y="1521"/>
                    <a:pt x="464" y="1362"/>
                  </a:cubicBezTo>
                  <a:cubicBezTo>
                    <a:pt x="517" y="1205"/>
                    <a:pt x="600" y="997"/>
                    <a:pt x="695" y="792"/>
                  </a:cubicBezTo>
                  <a:cubicBezTo>
                    <a:pt x="886" y="385"/>
                    <a:pt x="1149" y="17"/>
                    <a:pt x="1130" y="1"/>
                  </a:cubicBezTo>
                  <a:cubicBezTo>
                    <a:pt x="1129" y="0"/>
                    <a:pt x="1129" y="0"/>
                    <a:pt x="11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60"/>
            <p:cNvSpPr/>
            <p:nvPr/>
          </p:nvSpPr>
          <p:spPr>
            <a:xfrm>
              <a:off x="3597950" y="3406225"/>
              <a:ext cx="38325" cy="60450"/>
            </a:xfrm>
            <a:custGeom>
              <a:avLst/>
              <a:gdLst/>
              <a:ahLst/>
              <a:cxnLst/>
              <a:rect l="l" t="t" r="r" b="b"/>
              <a:pathLst>
                <a:path w="1533" h="2418" extrusionOk="0">
                  <a:moveTo>
                    <a:pt x="87" y="1"/>
                  </a:moveTo>
                  <a:cubicBezTo>
                    <a:pt x="77" y="1"/>
                    <a:pt x="28" y="85"/>
                    <a:pt x="17" y="225"/>
                  </a:cubicBezTo>
                  <a:cubicBezTo>
                    <a:pt x="1" y="368"/>
                    <a:pt x="35" y="561"/>
                    <a:pt x="104" y="736"/>
                  </a:cubicBezTo>
                  <a:cubicBezTo>
                    <a:pt x="173" y="913"/>
                    <a:pt x="266" y="1074"/>
                    <a:pt x="337" y="1194"/>
                  </a:cubicBezTo>
                  <a:cubicBezTo>
                    <a:pt x="407" y="1314"/>
                    <a:pt x="459" y="1392"/>
                    <a:pt x="459" y="1392"/>
                  </a:cubicBezTo>
                  <a:cubicBezTo>
                    <a:pt x="459" y="1392"/>
                    <a:pt x="679" y="1692"/>
                    <a:pt x="943" y="1953"/>
                  </a:cubicBezTo>
                  <a:cubicBezTo>
                    <a:pt x="1191" y="2207"/>
                    <a:pt x="1478" y="2418"/>
                    <a:pt x="1513" y="2418"/>
                  </a:cubicBezTo>
                  <a:cubicBezTo>
                    <a:pt x="1514" y="2418"/>
                    <a:pt x="1515" y="2417"/>
                    <a:pt x="1516" y="2417"/>
                  </a:cubicBezTo>
                  <a:cubicBezTo>
                    <a:pt x="1532" y="2398"/>
                    <a:pt x="1265" y="2149"/>
                    <a:pt x="1034" y="1871"/>
                  </a:cubicBezTo>
                  <a:cubicBezTo>
                    <a:pt x="800" y="1594"/>
                    <a:pt x="604" y="1291"/>
                    <a:pt x="604" y="1291"/>
                  </a:cubicBezTo>
                  <a:cubicBezTo>
                    <a:pt x="604" y="1291"/>
                    <a:pt x="550" y="1220"/>
                    <a:pt x="474" y="1108"/>
                  </a:cubicBezTo>
                  <a:cubicBezTo>
                    <a:pt x="397" y="996"/>
                    <a:pt x="296" y="845"/>
                    <a:pt x="219" y="687"/>
                  </a:cubicBezTo>
                  <a:cubicBezTo>
                    <a:pt x="141" y="529"/>
                    <a:pt x="92" y="358"/>
                    <a:pt x="85" y="226"/>
                  </a:cubicBezTo>
                  <a:cubicBezTo>
                    <a:pt x="76" y="94"/>
                    <a:pt x="101" y="5"/>
                    <a:pt x="87" y="1"/>
                  </a:cubicBezTo>
                  <a:cubicBezTo>
                    <a:pt x="87" y="1"/>
                    <a:pt x="87" y="1"/>
                    <a:pt x="8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0"/>
            <p:cNvSpPr/>
            <p:nvPr/>
          </p:nvSpPr>
          <p:spPr>
            <a:xfrm>
              <a:off x="3619825" y="3427025"/>
              <a:ext cx="23300" cy="21225"/>
            </a:xfrm>
            <a:custGeom>
              <a:avLst/>
              <a:gdLst/>
              <a:ahLst/>
              <a:cxnLst/>
              <a:rect l="l" t="t" r="r" b="b"/>
              <a:pathLst>
                <a:path w="932" h="849" extrusionOk="0">
                  <a:moveTo>
                    <a:pt x="24" y="1"/>
                  </a:moveTo>
                  <a:cubicBezTo>
                    <a:pt x="19" y="1"/>
                    <a:pt x="16" y="2"/>
                    <a:pt x="15" y="4"/>
                  </a:cubicBezTo>
                  <a:cubicBezTo>
                    <a:pt x="1" y="24"/>
                    <a:pt x="114" y="129"/>
                    <a:pt x="222" y="239"/>
                  </a:cubicBezTo>
                  <a:cubicBezTo>
                    <a:pt x="330" y="348"/>
                    <a:pt x="433" y="458"/>
                    <a:pt x="433" y="458"/>
                  </a:cubicBezTo>
                  <a:cubicBezTo>
                    <a:pt x="433" y="458"/>
                    <a:pt x="550" y="554"/>
                    <a:pt x="666" y="655"/>
                  </a:cubicBezTo>
                  <a:cubicBezTo>
                    <a:pt x="774" y="749"/>
                    <a:pt x="879" y="849"/>
                    <a:pt x="908" y="849"/>
                  </a:cubicBezTo>
                  <a:cubicBezTo>
                    <a:pt x="910" y="849"/>
                    <a:pt x="912" y="848"/>
                    <a:pt x="913" y="847"/>
                  </a:cubicBezTo>
                  <a:cubicBezTo>
                    <a:pt x="932" y="831"/>
                    <a:pt x="852" y="695"/>
                    <a:pt x="758" y="571"/>
                  </a:cubicBezTo>
                  <a:cubicBezTo>
                    <a:pt x="664" y="445"/>
                    <a:pt x="555" y="329"/>
                    <a:pt x="555" y="329"/>
                  </a:cubicBezTo>
                  <a:cubicBezTo>
                    <a:pt x="555" y="329"/>
                    <a:pt x="432" y="228"/>
                    <a:pt x="300" y="141"/>
                  </a:cubicBezTo>
                  <a:cubicBezTo>
                    <a:pt x="184" y="65"/>
                    <a:pt x="60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0"/>
            <p:cNvSpPr/>
            <p:nvPr/>
          </p:nvSpPr>
          <p:spPr>
            <a:xfrm>
              <a:off x="3685025" y="3260100"/>
              <a:ext cx="36250" cy="22475"/>
            </a:xfrm>
            <a:custGeom>
              <a:avLst/>
              <a:gdLst/>
              <a:ahLst/>
              <a:cxnLst/>
              <a:rect l="l" t="t" r="r" b="b"/>
              <a:pathLst>
                <a:path w="1450" h="899" extrusionOk="0">
                  <a:moveTo>
                    <a:pt x="1250" y="0"/>
                  </a:moveTo>
                  <a:cubicBezTo>
                    <a:pt x="1174" y="0"/>
                    <a:pt x="1085" y="22"/>
                    <a:pt x="1006" y="55"/>
                  </a:cubicBezTo>
                  <a:cubicBezTo>
                    <a:pt x="901" y="101"/>
                    <a:pt x="809" y="154"/>
                    <a:pt x="737" y="196"/>
                  </a:cubicBezTo>
                  <a:cubicBezTo>
                    <a:pt x="667" y="239"/>
                    <a:pt x="620" y="268"/>
                    <a:pt x="620" y="268"/>
                  </a:cubicBezTo>
                  <a:cubicBezTo>
                    <a:pt x="620" y="268"/>
                    <a:pt x="445" y="402"/>
                    <a:pt x="291" y="556"/>
                  </a:cubicBezTo>
                  <a:cubicBezTo>
                    <a:pt x="134" y="710"/>
                    <a:pt x="1" y="880"/>
                    <a:pt x="18" y="897"/>
                  </a:cubicBezTo>
                  <a:cubicBezTo>
                    <a:pt x="19" y="898"/>
                    <a:pt x="20" y="898"/>
                    <a:pt x="22" y="898"/>
                  </a:cubicBezTo>
                  <a:cubicBezTo>
                    <a:pt x="53" y="898"/>
                    <a:pt x="208" y="769"/>
                    <a:pt x="372" y="650"/>
                  </a:cubicBezTo>
                  <a:cubicBezTo>
                    <a:pt x="544" y="524"/>
                    <a:pt x="722" y="412"/>
                    <a:pt x="722" y="412"/>
                  </a:cubicBezTo>
                  <a:cubicBezTo>
                    <a:pt x="722" y="412"/>
                    <a:pt x="765" y="380"/>
                    <a:pt x="828" y="332"/>
                  </a:cubicBezTo>
                  <a:cubicBezTo>
                    <a:pt x="892" y="285"/>
                    <a:pt x="978" y="218"/>
                    <a:pt x="1063" y="167"/>
                  </a:cubicBezTo>
                  <a:cubicBezTo>
                    <a:pt x="1150" y="114"/>
                    <a:pt x="1243" y="78"/>
                    <a:pt x="1315" y="75"/>
                  </a:cubicBezTo>
                  <a:cubicBezTo>
                    <a:pt x="1319" y="74"/>
                    <a:pt x="1324" y="74"/>
                    <a:pt x="1328" y="74"/>
                  </a:cubicBezTo>
                  <a:cubicBezTo>
                    <a:pt x="1380" y="74"/>
                    <a:pt x="1418" y="87"/>
                    <a:pt x="1434" y="87"/>
                  </a:cubicBezTo>
                  <a:cubicBezTo>
                    <a:pt x="1438" y="87"/>
                    <a:pt x="1441" y="86"/>
                    <a:pt x="1443" y="84"/>
                  </a:cubicBezTo>
                  <a:cubicBezTo>
                    <a:pt x="1450" y="78"/>
                    <a:pt x="1411" y="27"/>
                    <a:pt x="1320" y="7"/>
                  </a:cubicBezTo>
                  <a:cubicBezTo>
                    <a:pt x="1299" y="2"/>
                    <a:pt x="1275" y="0"/>
                    <a:pt x="125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60"/>
            <p:cNvSpPr/>
            <p:nvPr/>
          </p:nvSpPr>
          <p:spPr>
            <a:xfrm>
              <a:off x="3744625" y="3260550"/>
              <a:ext cx="81025" cy="63600"/>
            </a:xfrm>
            <a:custGeom>
              <a:avLst/>
              <a:gdLst/>
              <a:ahLst/>
              <a:cxnLst/>
              <a:rect l="l" t="t" r="r" b="b"/>
              <a:pathLst>
                <a:path w="3241" h="2544" extrusionOk="0">
                  <a:moveTo>
                    <a:pt x="11" y="1"/>
                  </a:moveTo>
                  <a:cubicBezTo>
                    <a:pt x="11" y="1"/>
                    <a:pt x="10" y="1"/>
                    <a:pt x="10" y="1"/>
                  </a:cubicBezTo>
                  <a:cubicBezTo>
                    <a:pt x="0" y="5"/>
                    <a:pt x="42" y="132"/>
                    <a:pt x="135" y="308"/>
                  </a:cubicBezTo>
                  <a:cubicBezTo>
                    <a:pt x="226" y="485"/>
                    <a:pt x="375" y="705"/>
                    <a:pt x="550" y="907"/>
                  </a:cubicBezTo>
                  <a:cubicBezTo>
                    <a:pt x="724" y="1108"/>
                    <a:pt x="919" y="1290"/>
                    <a:pt x="1074" y="1417"/>
                  </a:cubicBezTo>
                  <a:cubicBezTo>
                    <a:pt x="1228" y="1545"/>
                    <a:pt x="1336" y="1622"/>
                    <a:pt x="1336" y="1622"/>
                  </a:cubicBezTo>
                  <a:cubicBezTo>
                    <a:pt x="1336" y="1622"/>
                    <a:pt x="1447" y="1696"/>
                    <a:pt x="1618" y="1799"/>
                  </a:cubicBezTo>
                  <a:cubicBezTo>
                    <a:pt x="1788" y="1902"/>
                    <a:pt x="2021" y="2027"/>
                    <a:pt x="2258" y="2142"/>
                  </a:cubicBezTo>
                  <a:cubicBezTo>
                    <a:pt x="2710" y="2359"/>
                    <a:pt x="3174" y="2544"/>
                    <a:pt x="3225" y="2544"/>
                  </a:cubicBezTo>
                  <a:cubicBezTo>
                    <a:pt x="3228" y="2544"/>
                    <a:pt x="3229" y="2543"/>
                    <a:pt x="3230" y="2542"/>
                  </a:cubicBezTo>
                  <a:cubicBezTo>
                    <a:pt x="3240" y="2519"/>
                    <a:pt x="2771" y="2284"/>
                    <a:pt x="2315" y="2030"/>
                  </a:cubicBezTo>
                  <a:cubicBezTo>
                    <a:pt x="2088" y="1903"/>
                    <a:pt x="1865" y="1769"/>
                    <a:pt x="1704" y="1660"/>
                  </a:cubicBezTo>
                  <a:cubicBezTo>
                    <a:pt x="1541" y="1554"/>
                    <a:pt x="1438" y="1477"/>
                    <a:pt x="1438" y="1477"/>
                  </a:cubicBezTo>
                  <a:cubicBezTo>
                    <a:pt x="1438" y="1477"/>
                    <a:pt x="1330" y="1406"/>
                    <a:pt x="1176" y="1289"/>
                  </a:cubicBezTo>
                  <a:cubicBezTo>
                    <a:pt x="1021" y="1173"/>
                    <a:pt x="822" y="1007"/>
                    <a:pt x="643" y="822"/>
                  </a:cubicBezTo>
                  <a:cubicBezTo>
                    <a:pt x="463" y="636"/>
                    <a:pt x="302" y="434"/>
                    <a:pt x="193" y="272"/>
                  </a:cubicBezTo>
                  <a:cubicBezTo>
                    <a:pt x="87" y="114"/>
                    <a:pt x="25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60"/>
            <p:cNvSpPr/>
            <p:nvPr/>
          </p:nvSpPr>
          <p:spPr>
            <a:xfrm>
              <a:off x="3783700" y="3327950"/>
              <a:ext cx="184675" cy="38800"/>
            </a:xfrm>
            <a:custGeom>
              <a:avLst/>
              <a:gdLst/>
              <a:ahLst/>
              <a:cxnLst/>
              <a:rect l="l" t="t" r="r" b="b"/>
              <a:pathLst>
                <a:path w="7387" h="1552" extrusionOk="0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0" y="5"/>
                    <a:pt x="40" y="53"/>
                    <a:pt x="115" y="129"/>
                  </a:cubicBezTo>
                  <a:cubicBezTo>
                    <a:pt x="191" y="204"/>
                    <a:pt x="303" y="310"/>
                    <a:pt x="446" y="426"/>
                  </a:cubicBezTo>
                  <a:cubicBezTo>
                    <a:pt x="729" y="658"/>
                    <a:pt x="1148" y="930"/>
                    <a:pt x="1611" y="1108"/>
                  </a:cubicBezTo>
                  <a:cubicBezTo>
                    <a:pt x="2075" y="1285"/>
                    <a:pt x="2560" y="1377"/>
                    <a:pt x="2922" y="1440"/>
                  </a:cubicBezTo>
                  <a:cubicBezTo>
                    <a:pt x="3285" y="1502"/>
                    <a:pt x="3530" y="1521"/>
                    <a:pt x="3530" y="1521"/>
                  </a:cubicBezTo>
                  <a:cubicBezTo>
                    <a:pt x="3530" y="1521"/>
                    <a:pt x="3775" y="1546"/>
                    <a:pt x="4144" y="1550"/>
                  </a:cubicBezTo>
                  <a:cubicBezTo>
                    <a:pt x="4187" y="1551"/>
                    <a:pt x="4231" y="1551"/>
                    <a:pt x="4277" y="1551"/>
                  </a:cubicBezTo>
                  <a:cubicBezTo>
                    <a:pt x="4627" y="1551"/>
                    <a:pt x="5061" y="1529"/>
                    <a:pt x="5491" y="1472"/>
                  </a:cubicBezTo>
                  <a:cubicBezTo>
                    <a:pt x="5979" y="1411"/>
                    <a:pt x="6458" y="1303"/>
                    <a:pt x="6810" y="1200"/>
                  </a:cubicBezTo>
                  <a:cubicBezTo>
                    <a:pt x="6986" y="1148"/>
                    <a:pt x="7131" y="1102"/>
                    <a:pt x="7231" y="1063"/>
                  </a:cubicBezTo>
                  <a:cubicBezTo>
                    <a:pt x="7330" y="1027"/>
                    <a:pt x="7386" y="1002"/>
                    <a:pt x="7385" y="997"/>
                  </a:cubicBezTo>
                  <a:cubicBezTo>
                    <a:pt x="7385" y="996"/>
                    <a:pt x="7382" y="995"/>
                    <a:pt x="7378" y="995"/>
                  </a:cubicBezTo>
                  <a:cubicBezTo>
                    <a:pt x="7336" y="995"/>
                    <a:pt x="7114" y="1059"/>
                    <a:pt x="6790" y="1134"/>
                  </a:cubicBezTo>
                  <a:cubicBezTo>
                    <a:pt x="6435" y="1215"/>
                    <a:pt x="5956" y="1305"/>
                    <a:pt x="5475" y="1349"/>
                  </a:cubicBezTo>
                  <a:cubicBezTo>
                    <a:pt x="5141" y="1381"/>
                    <a:pt x="4806" y="1394"/>
                    <a:pt x="4512" y="1394"/>
                  </a:cubicBezTo>
                  <a:cubicBezTo>
                    <a:pt x="4381" y="1394"/>
                    <a:pt x="4259" y="1392"/>
                    <a:pt x="4147" y="1387"/>
                  </a:cubicBezTo>
                  <a:cubicBezTo>
                    <a:pt x="3785" y="1374"/>
                    <a:pt x="3545" y="1345"/>
                    <a:pt x="3545" y="1345"/>
                  </a:cubicBezTo>
                  <a:cubicBezTo>
                    <a:pt x="3545" y="1345"/>
                    <a:pt x="3303" y="1329"/>
                    <a:pt x="2945" y="1279"/>
                  </a:cubicBezTo>
                  <a:cubicBezTo>
                    <a:pt x="2587" y="1227"/>
                    <a:pt x="2108" y="1147"/>
                    <a:pt x="1654" y="991"/>
                  </a:cubicBezTo>
                  <a:cubicBezTo>
                    <a:pt x="1198" y="833"/>
                    <a:pt x="780" y="584"/>
                    <a:pt x="487" y="370"/>
                  </a:cubicBezTo>
                  <a:cubicBezTo>
                    <a:pt x="201" y="164"/>
                    <a:pt x="26" y="0"/>
                    <a:pt x="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0"/>
            <p:cNvSpPr/>
            <p:nvPr/>
          </p:nvSpPr>
          <p:spPr>
            <a:xfrm>
              <a:off x="3937500" y="3364525"/>
              <a:ext cx="38175" cy="30375"/>
            </a:xfrm>
            <a:custGeom>
              <a:avLst/>
              <a:gdLst/>
              <a:ahLst/>
              <a:cxnLst/>
              <a:rect l="l" t="t" r="r" b="b"/>
              <a:pathLst>
                <a:path w="1527" h="1215" extrusionOk="0">
                  <a:moveTo>
                    <a:pt x="41" y="0"/>
                  </a:moveTo>
                  <a:cubicBezTo>
                    <a:pt x="39" y="0"/>
                    <a:pt x="38" y="1"/>
                    <a:pt x="37" y="2"/>
                  </a:cubicBezTo>
                  <a:cubicBezTo>
                    <a:pt x="0" y="36"/>
                    <a:pt x="654" y="759"/>
                    <a:pt x="654" y="759"/>
                  </a:cubicBezTo>
                  <a:cubicBezTo>
                    <a:pt x="654" y="759"/>
                    <a:pt x="699" y="801"/>
                    <a:pt x="768" y="863"/>
                  </a:cubicBezTo>
                  <a:cubicBezTo>
                    <a:pt x="837" y="924"/>
                    <a:pt x="935" y="1004"/>
                    <a:pt x="1042" y="1072"/>
                  </a:cubicBezTo>
                  <a:cubicBezTo>
                    <a:pt x="1150" y="1141"/>
                    <a:pt x="1272" y="1190"/>
                    <a:pt x="1366" y="1206"/>
                  </a:cubicBezTo>
                  <a:cubicBezTo>
                    <a:pt x="1402" y="1212"/>
                    <a:pt x="1433" y="1215"/>
                    <a:pt x="1458" y="1215"/>
                  </a:cubicBezTo>
                  <a:cubicBezTo>
                    <a:pt x="1499" y="1215"/>
                    <a:pt x="1524" y="1208"/>
                    <a:pt x="1524" y="1201"/>
                  </a:cubicBezTo>
                  <a:cubicBezTo>
                    <a:pt x="1526" y="1189"/>
                    <a:pt x="1465" y="1174"/>
                    <a:pt x="1384" y="1139"/>
                  </a:cubicBezTo>
                  <a:cubicBezTo>
                    <a:pt x="1303" y="1104"/>
                    <a:pt x="1203" y="1044"/>
                    <a:pt x="1114" y="969"/>
                  </a:cubicBezTo>
                  <a:cubicBezTo>
                    <a:pt x="1025" y="895"/>
                    <a:pt x="942" y="809"/>
                    <a:pt x="882" y="744"/>
                  </a:cubicBezTo>
                  <a:cubicBezTo>
                    <a:pt x="820" y="678"/>
                    <a:pt x="779" y="635"/>
                    <a:pt x="779" y="635"/>
                  </a:cubicBezTo>
                  <a:cubicBezTo>
                    <a:pt x="779" y="635"/>
                    <a:pt x="108" y="0"/>
                    <a:pt x="4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0"/>
            <p:cNvSpPr/>
            <p:nvPr/>
          </p:nvSpPr>
          <p:spPr>
            <a:xfrm>
              <a:off x="3962525" y="3408700"/>
              <a:ext cx="21475" cy="29775"/>
            </a:xfrm>
            <a:custGeom>
              <a:avLst/>
              <a:gdLst/>
              <a:ahLst/>
              <a:cxnLst/>
              <a:rect l="l" t="t" r="r" b="b"/>
              <a:pathLst>
                <a:path w="859" h="1191" extrusionOk="0">
                  <a:moveTo>
                    <a:pt x="41" y="0"/>
                  </a:moveTo>
                  <a:cubicBezTo>
                    <a:pt x="17" y="0"/>
                    <a:pt x="1" y="197"/>
                    <a:pt x="52" y="391"/>
                  </a:cubicBezTo>
                  <a:cubicBezTo>
                    <a:pt x="98" y="585"/>
                    <a:pt x="207" y="757"/>
                    <a:pt x="207" y="757"/>
                  </a:cubicBezTo>
                  <a:cubicBezTo>
                    <a:pt x="207" y="757"/>
                    <a:pt x="328" y="920"/>
                    <a:pt x="490" y="1034"/>
                  </a:cubicBezTo>
                  <a:cubicBezTo>
                    <a:pt x="629" y="1136"/>
                    <a:pt x="787" y="1191"/>
                    <a:pt x="836" y="1191"/>
                  </a:cubicBezTo>
                  <a:cubicBezTo>
                    <a:pt x="844" y="1191"/>
                    <a:pt x="849" y="1189"/>
                    <a:pt x="850" y="1186"/>
                  </a:cubicBezTo>
                  <a:cubicBezTo>
                    <a:pt x="859" y="1163"/>
                    <a:pt x="698" y="1069"/>
                    <a:pt x="571" y="938"/>
                  </a:cubicBezTo>
                  <a:cubicBezTo>
                    <a:pt x="443" y="809"/>
                    <a:pt x="353" y="655"/>
                    <a:pt x="353" y="655"/>
                  </a:cubicBezTo>
                  <a:cubicBezTo>
                    <a:pt x="353" y="655"/>
                    <a:pt x="244" y="516"/>
                    <a:pt x="170" y="350"/>
                  </a:cubicBezTo>
                  <a:cubicBezTo>
                    <a:pt x="95" y="184"/>
                    <a:pt x="66" y="0"/>
                    <a:pt x="4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60"/>
            <p:cNvSpPr/>
            <p:nvPr/>
          </p:nvSpPr>
          <p:spPr>
            <a:xfrm>
              <a:off x="3985825" y="3366275"/>
              <a:ext cx="13075" cy="60250"/>
            </a:xfrm>
            <a:custGeom>
              <a:avLst/>
              <a:gdLst/>
              <a:ahLst/>
              <a:cxnLst/>
              <a:rect l="l" t="t" r="r" b="b"/>
              <a:pathLst>
                <a:path w="523" h="2410" extrusionOk="0">
                  <a:moveTo>
                    <a:pt x="423" y="1"/>
                  </a:moveTo>
                  <a:cubicBezTo>
                    <a:pt x="422" y="1"/>
                    <a:pt x="422" y="1"/>
                    <a:pt x="422" y="1"/>
                  </a:cubicBezTo>
                  <a:cubicBezTo>
                    <a:pt x="398" y="3"/>
                    <a:pt x="411" y="312"/>
                    <a:pt x="387" y="616"/>
                  </a:cubicBezTo>
                  <a:cubicBezTo>
                    <a:pt x="362" y="922"/>
                    <a:pt x="303" y="1218"/>
                    <a:pt x="303" y="1218"/>
                  </a:cubicBezTo>
                  <a:cubicBezTo>
                    <a:pt x="303" y="1218"/>
                    <a:pt x="265" y="1519"/>
                    <a:pt x="188" y="1814"/>
                  </a:cubicBezTo>
                  <a:cubicBezTo>
                    <a:pt x="113" y="2111"/>
                    <a:pt x="0" y="2398"/>
                    <a:pt x="23" y="2409"/>
                  </a:cubicBezTo>
                  <a:cubicBezTo>
                    <a:pt x="23" y="2409"/>
                    <a:pt x="24" y="2409"/>
                    <a:pt x="24" y="2409"/>
                  </a:cubicBezTo>
                  <a:cubicBezTo>
                    <a:pt x="52" y="2409"/>
                    <a:pt x="203" y="2142"/>
                    <a:pt x="309" y="1851"/>
                  </a:cubicBezTo>
                  <a:cubicBezTo>
                    <a:pt x="420" y="1557"/>
                    <a:pt x="480" y="1245"/>
                    <a:pt x="480" y="1245"/>
                  </a:cubicBezTo>
                  <a:cubicBezTo>
                    <a:pt x="480" y="1245"/>
                    <a:pt x="522" y="933"/>
                    <a:pt x="513" y="619"/>
                  </a:cubicBezTo>
                  <a:cubicBezTo>
                    <a:pt x="506" y="307"/>
                    <a:pt x="447" y="1"/>
                    <a:pt x="42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60"/>
            <p:cNvSpPr/>
            <p:nvPr/>
          </p:nvSpPr>
          <p:spPr>
            <a:xfrm>
              <a:off x="3992550" y="3319050"/>
              <a:ext cx="22175" cy="103575"/>
            </a:xfrm>
            <a:custGeom>
              <a:avLst/>
              <a:gdLst/>
              <a:ahLst/>
              <a:cxnLst/>
              <a:rect l="l" t="t" r="r" b="b"/>
              <a:pathLst>
                <a:path w="887" h="4143" extrusionOk="0">
                  <a:moveTo>
                    <a:pt x="636" y="1"/>
                  </a:moveTo>
                  <a:cubicBezTo>
                    <a:pt x="636" y="1"/>
                    <a:pt x="636" y="1"/>
                    <a:pt x="636" y="1"/>
                  </a:cubicBezTo>
                  <a:cubicBezTo>
                    <a:pt x="622" y="5"/>
                    <a:pt x="647" y="137"/>
                    <a:pt x="677" y="335"/>
                  </a:cubicBezTo>
                  <a:cubicBezTo>
                    <a:pt x="707" y="534"/>
                    <a:pt x="732" y="800"/>
                    <a:pt x="741" y="1065"/>
                  </a:cubicBezTo>
                  <a:cubicBezTo>
                    <a:pt x="743" y="1332"/>
                    <a:pt x="732" y="1597"/>
                    <a:pt x="707" y="1794"/>
                  </a:cubicBezTo>
                  <a:cubicBezTo>
                    <a:pt x="700" y="1894"/>
                    <a:pt x="683" y="1975"/>
                    <a:pt x="675" y="2033"/>
                  </a:cubicBezTo>
                  <a:cubicBezTo>
                    <a:pt x="668" y="2089"/>
                    <a:pt x="662" y="2123"/>
                    <a:pt x="662" y="2123"/>
                  </a:cubicBezTo>
                  <a:cubicBezTo>
                    <a:pt x="662" y="2123"/>
                    <a:pt x="657" y="2155"/>
                    <a:pt x="647" y="2212"/>
                  </a:cubicBezTo>
                  <a:cubicBezTo>
                    <a:pt x="637" y="2269"/>
                    <a:pt x="629" y="2352"/>
                    <a:pt x="608" y="2449"/>
                  </a:cubicBezTo>
                  <a:cubicBezTo>
                    <a:pt x="573" y="2645"/>
                    <a:pt x="507" y="2902"/>
                    <a:pt x="425" y="3155"/>
                  </a:cubicBezTo>
                  <a:cubicBezTo>
                    <a:pt x="338" y="3407"/>
                    <a:pt x="237" y="3653"/>
                    <a:pt x="150" y="3834"/>
                  </a:cubicBezTo>
                  <a:cubicBezTo>
                    <a:pt x="63" y="4016"/>
                    <a:pt x="1" y="4134"/>
                    <a:pt x="12" y="4142"/>
                  </a:cubicBezTo>
                  <a:cubicBezTo>
                    <a:pt x="13" y="4142"/>
                    <a:pt x="13" y="4143"/>
                    <a:pt x="13" y="4143"/>
                  </a:cubicBezTo>
                  <a:cubicBezTo>
                    <a:pt x="26" y="4143"/>
                    <a:pt x="107" y="4037"/>
                    <a:pt x="210" y="3866"/>
                  </a:cubicBezTo>
                  <a:cubicBezTo>
                    <a:pt x="317" y="3693"/>
                    <a:pt x="439" y="3450"/>
                    <a:pt x="542" y="3197"/>
                  </a:cubicBezTo>
                  <a:cubicBezTo>
                    <a:pt x="641" y="2944"/>
                    <a:pt x="722" y="2683"/>
                    <a:pt x="768" y="2482"/>
                  </a:cubicBezTo>
                  <a:cubicBezTo>
                    <a:pt x="794" y="2382"/>
                    <a:pt x="806" y="2298"/>
                    <a:pt x="819" y="2240"/>
                  </a:cubicBezTo>
                  <a:cubicBezTo>
                    <a:pt x="832" y="2182"/>
                    <a:pt x="838" y="2148"/>
                    <a:pt x="838" y="2148"/>
                  </a:cubicBezTo>
                  <a:cubicBezTo>
                    <a:pt x="838" y="2148"/>
                    <a:pt x="840" y="2115"/>
                    <a:pt x="848" y="2055"/>
                  </a:cubicBezTo>
                  <a:cubicBezTo>
                    <a:pt x="853" y="1995"/>
                    <a:pt x="866" y="1911"/>
                    <a:pt x="870" y="1809"/>
                  </a:cubicBezTo>
                  <a:cubicBezTo>
                    <a:pt x="886" y="1603"/>
                    <a:pt x="886" y="1331"/>
                    <a:pt x="866" y="1059"/>
                  </a:cubicBezTo>
                  <a:cubicBezTo>
                    <a:pt x="840" y="787"/>
                    <a:pt x="797" y="520"/>
                    <a:pt x="744" y="323"/>
                  </a:cubicBezTo>
                  <a:cubicBezTo>
                    <a:pt x="695" y="127"/>
                    <a:pt x="647" y="1"/>
                    <a:pt x="6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60"/>
            <p:cNvSpPr/>
            <p:nvPr/>
          </p:nvSpPr>
          <p:spPr>
            <a:xfrm>
              <a:off x="3743675" y="3207550"/>
              <a:ext cx="33850" cy="15750"/>
            </a:xfrm>
            <a:custGeom>
              <a:avLst/>
              <a:gdLst/>
              <a:ahLst/>
              <a:cxnLst/>
              <a:rect l="l" t="t" r="r" b="b"/>
              <a:pathLst>
                <a:path w="1354" h="630" extrusionOk="0">
                  <a:moveTo>
                    <a:pt x="1197" y="1"/>
                  </a:moveTo>
                  <a:cubicBezTo>
                    <a:pt x="1130" y="1"/>
                    <a:pt x="1049" y="7"/>
                    <a:pt x="969" y="20"/>
                  </a:cubicBezTo>
                  <a:cubicBezTo>
                    <a:pt x="775" y="50"/>
                    <a:pt x="592" y="122"/>
                    <a:pt x="592" y="122"/>
                  </a:cubicBezTo>
                  <a:cubicBezTo>
                    <a:pt x="592" y="122"/>
                    <a:pt x="417" y="212"/>
                    <a:pt x="267" y="335"/>
                  </a:cubicBezTo>
                  <a:cubicBezTo>
                    <a:pt x="117" y="458"/>
                    <a:pt x="0" y="611"/>
                    <a:pt x="17" y="627"/>
                  </a:cubicBezTo>
                  <a:cubicBezTo>
                    <a:pt x="18" y="628"/>
                    <a:pt x="20" y="629"/>
                    <a:pt x="23" y="629"/>
                  </a:cubicBezTo>
                  <a:cubicBezTo>
                    <a:pt x="55" y="629"/>
                    <a:pt x="192" y="521"/>
                    <a:pt x="340" y="438"/>
                  </a:cubicBezTo>
                  <a:cubicBezTo>
                    <a:pt x="498" y="347"/>
                    <a:pt x="666" y="283"/>
                    <a:pt x="666" y="283"/>
                  </a:cubicBezTo>
                  <a:cubicBezTo>
                    <a:pt x="666" y="283"/>
                    <a:pt x="825" y="199"/>
                    <a:pt x="997" y="140"/>
                  </a:cubicBezTo>
                  <a:cubicBezTo>
                    <a:pt x="1169" y="81"/>
                    <a:pt x="1353" y="50"/>
                    <a:pt x="1352" y="25"/>
                  </a:cubicBezTo>
                  <a:cubicBezTo>
                    <a:pt x="1352" y="11"/>
                    <a:pt x="1288" y="1"/>
                    <a:pt x="119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0"/>
            <p:cNvSpPr/>
            <p:nvPr/>
          </p:nvSpPr>
          <p:spPr>
            <a:xfrm>
              <a:off x="3744375" y="3212950"/>
              <a:ext cx="139000" cy="27250"/>
            </a:xfrm>
            <a:custGeom>
              <a:avLst/>
              <a:gdLst/>
              <a:ahLst/>
              <a:cxnLst/>
              <a:rect l="l" t="t" r="r" b="b"/>
              <a:pathLst>
                <a:path w="5560" h="1090" extrusionOk="0">
                  <a:moveTo>
                    <a:pt x="3090" y="0"/>
                  </a:moveTo>
                  <a:cubicBezTo>
                    <a:pt x="2990" y="0"/>
                    <a:pt x="2905" y="8"/>
                    <a:pt x="2840" y="8"/>
                  </a:cubicBezTo>
                  <a:cubicBezTo>
                    <a:pt x="2759" y="10"/>
                    <a:pt x="2712" y="12"/>
                    <a:pt x="2712" y="12"/>
                  </a:cubicBezTo>
                  <a:cubicBezTo>
                    <a:pt x="2712" y="12"/>
                    <a:pt x="2667" y="17"/>
                    <a:pt x="2587" y="28"/>
                  </a:cubicBezTo>
                  <a:cubicBezTo>
                    <a:pt x="2505" y="41"/>
                    <a:pt x="2390" y="47"/>
                    <a:pt x="2253" y="77"/>
                  </a:cubicBezTo>
                  <a:cubicBezTo>
                    <a:pt x="1979" y="124"/>
                    <a:pt x="1619" y="221"/>
                    <a:pt x="1273" y="348"/>
                  </a:cubicBezTo>
                  <a:cubicBezTo>
                    <a:pt x="930" y="487"/>
                    <a:pt x="600" y="654"/>
                    <a:pt x="371" y="809"/>
                  </a:cubicBezTo>
                  <a:cubicBezTo>
                    <a:pt x="251" y="880"/>
                    <a:pt x="165" y="957"/>
                    <a:pt x="100" y="1004"/>
                  </a:cubicBezTo>
                  <a:cubicBezTo>
                    <a:pt x="36" y="1053"/>
                    <a:pt x="1" y="1084"/>
                    <a:pt x="5" y="1089"/>
                  </a:cubicBezTo>
                  <a:cubicBezTo>
                    <a:pt x="6" y="1090"/>
                    <a:pt x="6" y="1090"/>
                    <a:pt x="8" y="1090"/>
                  </a:cubicBezTo>
                  <a:cubicBezTo>
                    <a:pt x="31" y="1090"/>
                    <a:pt x="179" y="992"/>
                    <a:pt x="405" y="867"/>
                  </a:cubicBezTo>
                  <a:cubicBezTo>
                    <a:pt x="642" y="733"/>
                    <a:pt x="974" y="585"/>
                    <a:pt x="1315" y="466"/>
                  </a:cubicBezTo>
                  <a:cubicBezTo>
                    <a:pt x="1659" y="356"/>
                    <a:pt x="2010" y="274"/>
                    <a:pt x="2279" y="238"/>
                  </a:cubicBezTo>
                  <a:cubicBezTo>
                    <a:pt x="2411" y="214"/>
                    <a:pt x="2524" y="211"/>
                    <a:pt x="2603" y="200"/>
                  </a:cubicBezTo>
                  <a:cubicBezTo>
                    <a:pt x="2679" y="193"/>
                    <a:pt x="2724" y="189"/>
                    <a:pt x="2724" y="189"/>
                  </a:cubicBezTo>
                  <a:cubicBezTo>
                    <a:pt x="2724" y="189"/>
                    <a:pt x="2770" y="185"/>
                    <a:pt x="2849" y="180"/>
                  </a:cubicBezTo>
                  <a:cubicBezTo>
                    <a:pt x="2919" y="178"/>
                    <a:pt x="3019" y="166"/>
                    <a:pt x="3137" y="166"/>
                  </a:cubicBezTo>
                  <a:cubicBezTo>
                    <a:pt x="3149" y="166"/>
                    <a:pt x="3162" y="166"/>
                    <a:pt x="3175" y="166"/>
                  </a:cubicBezTo>
                  <a:cubicBezTo>
                    <a:pt x="3207" y="165"/>
                    <a:pt x="3240" y="165"/>
                    <a:pt x="3274" y="165"/>
                  </a:cubicBezTo>
                  <a:cubicBezTo>
                    <a:pt x="3530" y="165"/>
                    <a:pt x="3847" y="190"/>
                    <a:pt x="4163" y="237"/>
                  </a:cubicBezTo>
                  <a:cubicBezTo>
                    <a:pt x="4518" y="301"/>
                    <a:pt x="4870" y="392"/>
                    <a:pt x="5126" y="487"/>
                  </a:cubicBezTo>
                  <a:cubicBezTo>
                    <a:pt x="5362" y="572"/>
                    <a:pt x="5524" y="642"/>
                    <a:pt x="5552" y="642"/>
                  </a:cubicBezTo>
                  <a:cubicBezTo>
                    <a:pt x="5554" y="642"/>
                    <a:pt x="5556" y="641"/>
                    <a:pt x="5556" y="640"/>
                  </a:cubicBezTo>
                  <a:cubicBezTo>
                    <a:pt x="5559" y="635"/>
                    <a:pt x="5520" y="611"/>
                    <a:pt x="5450" y="571"/>
                  </a:cubicBezTo>
                  <a:cubicBezTo>
                    <a:pt x="5378" y="535"/>
                    <a:pt x="5279" y="472"/>
                    <a:pt x="5151" y="422"/>
                  </a:cubicBezTo>
                  <a:cubicBezTo>
                    <a:pt x="4901" y="307"/>
                    <a:pt x="4548" y="194"/>
                    <a:pt x="4187" y="113"/>
                  </a:cubicBezTo>
                  <a:cubicBezTo>
                    <a:pt x="3825" y="42"/>
                    <a:pt x="3455" y="3"/>
                    <a:pt x="3176" y="2"/>
                  </a:cubicBezTo>
                  <a:cubicBezTo>
                    <a:pt x="3146" y="1"/>
                    <a:pt x="3118" y="0"/>
                    <a:pt x="30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60"/>
            <p:cNvSpPr/>
            <p:nvPr/>
          </p:nvSpPr>
          <p:spPr>
            <a:xfrm>
              <a:off x="3919875" y="3226075"/>
              <a:ext cx="77975" cy="95525"/>
            </a:xfrm>
            <a:custGeom>
              <a:avLst/>
              <a:gdLst/>
              <a:ahLst/>
              <a:cxnLst/>
              <a:rect l="l" t="t" r="r" b="b"/>
              <a:pathLst>
                <a:path w="3119" h="3821" extrusionOk="0">
                  <a:moveTo>
                    <a:pt x="9" y="0"/>
                  </a:moveTo>
                  <a:cubicBezTo>
                    <a:pt x="8" y="0"/>
                    <a:pt x="7" y="1"/>
                    <a:pt x="6" y="1"/>
                  </a:cubicBezTo>
                  <a:cubicBezTo>
                    <a:pt x="0" y="15"/>
                    <a:pt x="134" y="97"/>
                    <a:pt x="328" y="229"/>
                  </a:cubicBezTo>
                  <a:cubicBezTo>
                    <a:pt x="524" y="362"/>
                    <a:pt x="774" y="550"/>
                    <a:pt x="1010" y="754"/>
                  </a:cubicBezTo>
                  <a:cubicBezTo>
                    <a:pt x="1243" y="964"/>
                    <a:pt x="1465" y="1183"/>
                    <a:pt x="1617" y="1360"/>
                  </a:cubicBezTo>
                  <a:cubicBezTo>
                    <a:pt x="1697" y="1445"/>
                    <a:pt x="1756" y="1524"/>
                    <a:pt x="1801" y="1576"/>
                  </a:cubicBezTo>
                  <a:cubicBezTo>
                    <a:pt x="1843" y="1627"/>
                    <a:pt x="1869" y="1658"/>
                    <a:pt x="1869" y="1658"/>
                  </a:cubicBezTo>
                  <a:cubicBezTo>
                    <a:pt x="1869" y="1658"/>
                    <a:pt x="1892" y="1689"/>
                    <a:pt x="1935" y="1742"/>
                  </a:cubicBezTo>
                  <a:cubicBezTo>
                    <a:pt x="1977" y="1797"/>
                    <a:pt x="2041" y="1869"/>
                    <a:pt x="2109" y="1965"/>
                  </a:cubicBezTo>
                  <a:cubicBezTo>
                    <a:pt x="2249" y="2152"/>
                    <a:pt x="2421" y="2413"/>
                    <a:pt x="2576" y="2682"/>
                  </a:cubicBezTo>
                  <a:cubicBezTo>
                    <a:pt x="2728" y="2957"/>
                    <a:pt x="2863" y="3239"/>
                    <a:pt x="2951" y="3458"/>
                  </a:cubicBezTo>
                  <a:cubicBezTo>
                    <a:pt x="3040" y="3672"/>
                    <a:pt x="3094" y="3820"/>
                    <a:pt x="3107" y="3820"/>
                  </a:cubicBezTo>
                  <a:cubicBezTo>
                    <a:pt x="3108" y="3820"/>
                    <a:pt x="3108" y="3820"/>
                    <a:pt x="3108" y="3820"/>
                  </a:cubicBezTo>
                  <a:cubicBezTo>
                    <a:pt x="3119" y="3818"/>
                    <a:pt x="3087" y="3661"/>
                    <a:pt x="3017" y="3431"/>
                  </a:cubicBezTo>
                  <a:cubicBezTo>
                    <a:pt x="2948" y="3203"/>
                    <a:pt x="2830" y="2908"/>
                    <a:pt x="2690" y="2621"/>
                  </a:cubicBezTo>
                  <a:cubicBezTo>
                    <a:pt x="2545" y="2338"/>
                    <a:pt x="2380" y="2063"/>
                    <a:pt x="2243" y="1867"/>
                  </a:cubicBezTo>
                  <a:cubicBezTo>
                    <a:pt x="2177" y="1766"/>
                    <a:pt x="2112" y="1690"/>
                    <a:pt x="2072" y="1633"/>
                  </a:cubicBezTo>
                  <a:cubicBezTo>
                    <a:pt x="2031" y="1577"/>
                    <a:pt x="2007" y="1545"/>
                    <a:pt x="2007" y="1545"/>
                  </a:cubicBezTo>
                  <a:cubicBezTo>
                    <a:pt x="2007" y="1545"/>
                    <a:pt x="1981" y="1514"/>
                    <a:pt x="1934" y="1462"/>
                  </a:cubicBezTo>
                  <a:cubicBezTo>
                    <a:pt x="1887" y="1411"/>
                    <a:pt x="1824" y="1332"/>
                    <a:pt x="1739" y="1248"/>
                  </a:cubicBezTo>
                  <a:cubicBezTo>
                    <a:pt x="1576" y="1073"/>
                    <a:pt x="1339" y="857"/>
                    <a:pt x="1092" y="657"/>
                  </a:cubicBezTo>
                  <a:cubicBezTo>
                    <a:pt x="841" y="463"/>
                    <a:pt x="575" y="285"/>
                    <a:pt x="366" y="171"/>
                  </a:cubicBezTo>
                  <a:cubicBezTo>
                    <a:pt x="171" y="62"/>
                    <a:pt x="31" y="0"/>
                    <a:pt x="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60"/>
            <p:cNvSpPr/>
            <p:nvPr/>
          </p:nvSpPr>
          <p:spPr>
            <a:xfrm>
              <a:off x="3953225" y="3286850"/>
              <a:ext cx="31425" cy="55800"/>
            </a:xfrm>
            <a:custGeom>
              <a:avLst/>
              <a:gdLst/>
              <a:ahLst/>
              <a:cxnLst/>
              <a:rect l="l" t="t" r="r" b="b"/>
              <a:pathLst>
                <a:path w="1257" h="2232" extrusionOk="0">
                  <a:moveTo>
                    <a:pt x="20" y="1"/>
                  </a:moveTo>
                  <a:cubicBezTo>
                    <a:pt x="18" y="1"/>
                    <a:pt x="17" y="1"/>
                    <a:pt x="16" y="2"/>
                  </a:cubicBezTo>
                  <a:cubicBezTo>
                    <a:pt x="0" y="21"/>
                    <a:pt x="234" y="245"/>
                    <a:pt x="421" y="505"/>
                  </a:cubicBezTo>
                  <a:cubicBezTo>
                    <a:pt x="612" y="764"/>
                    <a:pt x="753" y="1047"/>
                    <a:pt x="753" y="1047"/>
                  </a:cubicBezTo>
                  <a:cubicBezTo>
                    <a:pt x="753" y="1047"/>
                    <a:pt x="915" y="1320"/>
                    <a:pt x="1028" y="1619"/>
                  </a:cubicBezTo>
                  <a:cubicBezTo>
                    <a:pt x="1145" y="1916"/>
                    <a:pt x="1207" y="2232"/>
                    <a:pt x="1232" y="2232"/>
                  </a:cubicBezTo>
                  <a:cubicBezTo>
                    <a:pt x="1233" y="2232"/>
                    <a:pt x="1233" y="2232"/>
                    <a:pt x="1233" y="2232"/>
                  </a:cubicBezTo>
                  <a:cubicBezTo>
                    <a:pt x="1256" y="2230"/>
                    <a:pt x="1238" y="1900"/>
                    <a:pt x="1148" y="1580"/>
                  </a:cubicBezTo>
                  <a:cubicBezTo>
                    <a:pt x="1060" y="1259"/>
                    <a:pt x="908" y="962"/>
                    <a:pt x="908" y="962"/>
                  </a:cubicBezTo>
                  <a:cubicBezTo>
                    <a:pt x="908" y="962"/>
                    <a:pt x="741" y="673"/>
                    <a:pt x="519" y="426"/>
                  </a:cubicBezTo>
                  <a:cubicBezTo>
                    <a:pt x="308" y="189"/>
                    <a:pt x="55" y="1"/>
                    <a:pt x="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0"/>
            <p:cNvSpPr/>
            <p:nvPr/>
          </p:nvSpPr>
          <p:spPr>
            <a:xfrm>
              <a:off x="3828075" y="3194250"/>
              <a:ext cx="47475" cy="11950"/>
            </a:xfrm>
            <a:custGeom>
              <a:avLst/>
              <a:gdLst/>
              <a:ahLst/>
              <a:cxnLst/>
              <a:rect l="l" t="t" r="r" b="b"/>
              <a:pathLst>
                <a:path w="1899" h="478" extrusionOk="0">
                  <a:moveTo>
                    <a:pt x="437" y="0"/>
                  </a:moveTo>
                  <a:cubicBezTo>
                    <a:pt x="209" y="0"/>
                    <a:pt x="1" y="34"/>
                    <a:pt x="2" y="57"/>
                  </a:cubicBezTo>
                  <a:cubicBezTo>
                    <a:pt x="3" y="81"/>
                    <a:pt x="247" y="90"/>
                    <a:pt x="483" y="127"/>
                  </a:cubicBezTo>
                  <a:cubicBezTo>
                    <a:pt x="722" y="161"/>
                    <a:pt x="952" y="224"/>
                    <a:pt x="952" y="224"/>
                  </a:cubicBezTo>
                  <a:cubicBezTo>
                    <a:pt x="952" y="224"/>
                    <a:pt x="1187" y="263"/>
                    <a:pt x="1419" y="334"/>
                  </a:cubicBezTo>
                  <a:cubicBezTo>
                    <a:pt x="1627" y="394"/>
                    <a:pt x="1830" y="477"/>
                    <a:pt x="1877" y="477"/>
                  </a:cubicBezTo>
                  <a:cubicBezTo>
                    <a:pt x="1882" y="477"/>
                    <a:pt x="1885" y="476"/>
                    <a:pt x="1886" y="474"/>
                  </a:cubicBezTo>
                  <a:cubicBezTo>
                    <a:pt x="1898" y="453"/>
                    <a:pt x="1691" y="316"/>
                    <a:pt x="1461" y="216"/>
                  </a:cubicBezTo>
                  <a:cubicBezTo>
                    <a:pt x="1234" y="113"/>
                    <a:pt x="991" y="51"/>
                    <a:pt x="991" y="51"/>
                  </a:cubicBezTo>
                  <a:cubicBezTo>
                    <a:pt x="991" y="51"/>
                    <a:pt x="743" y="5"/>
                    <a:pt x="494" y="1"/>
                  </a:cubicBezTo>
                  <a:cubicBezTo>
                    <a:pt x="475" y="1"/>
                    <a:pt x="456" y="0"/>
                    <a:pt x="4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60"/>
            <p:cNvSpPr/>
            <p:nvPr/>
          </p:nvSpPr>
          <p:spPr>
            <a:xfrm>
              <a:off x="3856875" y="3325550"/>
              <a:ext cx="91650" cy="14800"/>
            </a:xfrm>
            <a:custGeom>
              <a:avLst/>
              <a:gdLst/>
              <a:ahLst/>
              <a:cxnLst/>
              <a:rect l="l" t="t" r="r" b="b"/>
              <a:pathLst>
                <a:path w="3666" h="592" extrusionOk="0">
                  <a:moveTo>
                    <a:pt x="3625" y="0"/>
                  </a:moveTo>
                  <a:cubicBezTo>
                    <a:pt x="3576" y="0"/>
                    <a:pt x="3485" y="10"/>
                    <a:pt x="3371" y="37"/>
                  </a:cubicBezTo>
                  <a:cubicBezTo>
                    <a:pt x="3197" y="79"/>
                    <a:pt x="2975" y="167"/>
                    <a:pt x="2757" y="244"/>
                  </a:cubicBezTo>
                  <a:cubicBezTo>
                    <a:pt x="2540" y="319"/>
                    <a:pt x="2317" y="364"/>
                    <a:pt x="2146" y="385"/>
                  </a:cubicBezTo>
                  <a:cubicBezTo>
                    <a:pt x="1976" y="406"/>
                    <a:pt x="1861" y="410"/>
                    <a:pt x="1861" y="410"/>
                  </a:cubicBezTo>
                  <a:cubicBezTo>
                    <a:pt x="1861" y="410"/>
                    <a:pt x="1748" y="422"/>
                    <a:pt x="1574" y="426"/>
                  </a:cubicBezTo>
                  <a:cubicBezTo>
                    <a:pt x="1540" y="427"/>
                    <a:pt x="1503" y="428"/>
                    <a:pt x="1465" y="428"/>
                  </a:cubicBezTo>
                  <a:cubicBezTo>
                    <a:pt x="1309" y="428"/>
                    <a:pt x="1123" y="419"/>
                    <a:pt x="938" y="405"/>
                  </a:cubicBezTo>
                  <a:cubicBezTo>
                    <a:pt x="544" y="371"/>
                    <a:pt x="150" y="316"/>
                    <a:pt x="37" y="316"/>
                  </a:cubicBezTo>
                  <a:cubicBezTo>
                    <a:pt x="16" y="316"/>
                    <a:pt x="5" y="317"/>
                    <a:pt x="5" y="322"/>
                  </a:cubicBezTo>
                  <a:cubicBezTo>
                    <a:pt x="0" y="345"/>
                    <a:pt x="455" y="459"/>
                    <a:pt x="923" y="529"/>
                  </a:cubicBezTo>
                  <a:cubicBezTo>
                    <a:pt x="1157" y="564"/>
                    <a:pt x="1395" y="586"/>
                    <a:pt x="1573" y="590"/>
                  </a:cubicBezTo>
                  <a:cubicBezTo>
                    <a:pt x="1620" y="591"/>
                    <a:pt x="1663" y="592"/>
                    <a:pt x="1701" y="592"/>
                  </a:cubicBezTo>
                  <a:cubicBezTo>
                    <a:pt x="1806" y="592"/>
                    <a:pt x="1871" y="588"/>
                    <a:pt x="1871" y="588"/>
                  </a:cubicBezTo>
                  <a:cubicBezTo>
                    <a:pt x="1871" y="588"/>
                    <a:pt x="1992" y="579"/>
                    <a:pt x="2168" y="550"/>
                  </a:cubicBezTo>
                  <a:cubicBezTo>
                    <a:pt x="2345" y="518"/>
                    <a:pt x="2580" y="457"/>
                    <a:pt x="2799" y="362"/>
                  </a:cubicBezTo>
                  <a:cubicBezTo>
                    <a:pt x="3018" y="268"/>
                    <a:pt x="3225" y="165"/>
                    <a:pt x="3388" y="105"/>
                  </a:cubicBezTo>
                  <a:cubicBezTo>
                    <a:pt x="3550" y="42"/>
                    <a:pt x="3665" y="20"/>
                    <a:pt x="3664" y="6"/>
                  </a:cubicBezTo>
                  <a:cubicBezTo>
                    <a:pt x="3664" y="3"/>
                    <a:pt x="3650" y="0"/>
                    <a:pt x="36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60"/>
            <p:cNvSpPr/>
            <p:nvPr/>
          </p:nvSpPr>
          <p:spPr>
            <a:xfrm>
              <a:off x="3589075" y="3519400"/>
              <a:ext cx="23350" cy="147550"/>
            </a:xfrm>
            <a:custGeom>
              <a:avLst/>
              <a:gdLst/>
              <a:ahLst/>
              <a:cxnLst/>
              <a:rect l="l" t="t" r="r" b="b"/>
              <a:pathLst>
                <a:path w="934" h="5902" extrusionOk="0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1" y="2"/>
                    <a:pt x="0" y="190"/>
                    <a:pt x="10" y="474"/>
                  </a:cubicBezTo>
                  <a:cubicBezTo>
                    <a:pt x="15" y="617"/>
                    <a:pt x="27" y="783"/>
                    <a:pt x="56" y="962"/>
                  </a:cubicBezTo>
                  <a:cubicBezTo>
                    <a:pt x="84" y="1140"/>
                    <a:pt x="135" y="1330"/>
                    <a:pt x="196" y="1510"/>
                  </a:cubicBezTo>
                  <a:cubicBezTo>
                    <a:pt x="321" y="1871"/>
                    <a:pt x="433" y="2219"/>
                    <a:pt x="492" y="2490"/>
                  </a:cubicBezTo>
                  <a:cubicBezTo>
                    <a:pt x="524" y="2624"/>
                    <a:pt x="546" y="2737"/>
                    <a:pt x="559" y="2817"/>
                  </a:cubicBezTo>
                  <a:cubicBezTo>
                    <a:pt x="574" y="2897"/>
                    <a:pt x="581" y="2943"/>
                    <a:pt x="581" y="2943"/>
                  </a:cubicBezTo>
                  <a:cubicBezTo>
                    <a:pt x="581" y="2943"/>
                    <a:pt x="619" y="3124"/>
                    <a:pt x="656" y="3398"/>
                  </a:cubicBezTo>
                  <a:cubicBezTo>
                    <a:pt x="693" y="3673"/>
                    <a:pt x="721" y="4043"/>
                    <a:pt x="713" y="4414"/>
                  </a:cubicBezTo>
                  <a:cubicBezTo>
                    <a:pt x="705" y="4786"/>
                    <a:pt x="664" y="5158"/>
                    <a:pt x="619" y="5435"/>
                  </a:cubicBezTo>
                  <a:cubicBezTo>
                    <a:pt x="575" y="5712"/>
                    <a:pt x="534" y="5897"/>
                    <a:pt x="554" y="5902"/>
                  </a:cubicBezTo>
                  <a:cubicBezTo>
                    <a:pt x="554" y="5902"/>
                    <a:pt x="555" y="5902"/>
                    <a:pt x="555" y="5902"/>
                  </a:cubicBezTo>
                  <a:cubicBezTo>
                    <a:pt x="572" y="5902"/>
                    <a:pt x="646" y="5728"/>
                    <a:pt x="720" y="5455"/>
                  </a:cubicBezTo>
                  <a:cubicBezTo>
                    <a:pt x="796" y="5181"/>
                    <a:pt x="868" y="4804"/>
                    <a:pt x="900" y="4424"/>
                  </a:cubicBezTo>
                  <a:cubicBezTo>
                    <a:pt x="933" y="4043"/>
                    <a:pt x="924" y="3658"/>
                    <a:pt x="900" y="3371"/>
                  </a:cubicBezTo>
                  <a:cubicBezTo>
                    <a:pt x="885" y="3228"/>
                    <a:pt x="875" y="3108"/>
                    <a:pt x="862" y="3025"/>
                  </a:cubicBezTo>
                  <a:cubicBezTo>
                    <a:pt x="849" y="2943"/>
                    <a:pt x="843" y="2895"/>
                    <a:pt x="843" y="2895"/>
                  </a:cubicBezTo>
                  <a:cubicBezTo>
                    <a:pt x="843" y="2895"/>
                    <a:pt x="833" y="2848"/>
                    <a:pt x="815" y="2765"/>
                  </a:cubicBezTo>
                  <a:cubicBezTo>
                    <a:pt x="798" y="2684"/>
                    <a:pt x="768" y="2567"/>
                    <a:pt x="730" y="2428"/>
                  </a:cubicBezTo>
                  <a:cubicBezTo>
                    <a:pt x="655" y="2151"/>
                    <a:pt x="517" y="1788"/>
                    <a:pt x="372" y="1446"/>
                  </a:cubicBezTo>
                  <a:cubicBezTo>
                    <a:pt x="225" y="1103"/>
                    <a:pt x="150" y="745"/>
                    <a:pt x="112" y="466"/>
                  </a:cubicBezTo>
                  <a:cubicBezTo>
                    <a:pt x="72" y="187"/>
                    <a:pt x="48" y="0"/>
                    <a:pt x="28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60"/>
            <p:cNvSpPr/>
            <p:nvPr/>
          </p:nvSpPr>
          <p:spPr>
            <a:xfrm>
              <a:off x="3613875" y="3608050"/>
              <a:ext cx="6650" cy="31825"/>
            </a:xfrm>
            <a:custGeom>
              <a:avLst/>
              <a:gdLst/>
              <a:ahLst/>
              <a:cxnLst/>
              <a:rect l="l" t="t" r="r" b="b"/>
              <a:pathLst>
                <a:path w="266" h="1273" extrusionOk="0">
                  <a:moveTo>
                    <a:pt x="72" y="1"/>
                  </a:moveTo>
                  <a:cubicBezTo>
                    <a:pt x="71" y="1"/>
                    <a:pt x="70" y="1"/>
                    <a:pt x="69" y="1"/>
                  </a:cubicBezTo>
                  <a:cubicBezTo>
                    <a:pt x="34" y="9"/>
                    <a:pt x="32" y="170"/>
                    <a:pt x="23" y="326"/>
                  </a:cubicBezTo>
                  <a:cubicBezTo>
                    <a:pt x="15" y="484"/>
                    <a:pt x="0" y="637"/>
                    <a:pt x="0" y="637"/>
                  </a:cubicBezTo>
                  <a:cubicBezTo>
                    <a:pt x="0" y="637"/>
                    <a:pt x="16" y="790"/>
                    <a:pt x="27" y="947"/>
                  </a:cubicBezTo>
                  <a:cubicBezTo>
                    <a:pt x="37" y="1104"/>
                    <a:pt x="43" y="1266"/>
                    <a:pt x="79" y="1272"/>
                  </a:cubicBezTo>
                  <a:cubicBezTo>
                    <a:pt x="80" y="1272"/>
                    <a:pt x="80" y="1272"/>
                    <a:pt x="81" y="1272"/>
                  </a:cubicBezTo>
                  <a:cubicBezTo>
                    <a:pt x="117" y="1272"/>
                    <a:pt x="177" y="1122"/>
                    <a:pt x="213" y="963"/>
                  </a:cubicBezTo>
                  <a:cubicBezTo>
                    <a:pt x="253" y="802"/>
                    <a:pt x="265" y="635"/>
                    <a:pt x="265" y="635"/>
                  </a:cubicBezTo>
                  <a:cubicBezTo>
                    <a:pt x="265" y="635"/>
                    <a:pt x="250" y="469"/>
                    <a:pt x="210" y="308"/>
                  </a:cubicBezTo>
                  <a:cubicBezTo>
                    <a:pt x="170" y="151"/>
                    <a:pt x="109" y="1"/>
                    <a:pt x="72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60"/>
            <p:cNvSpPr/>
            <p:nvPr/>
          </p:nvSpPr>
          <p:spPr>
            <a:xfrm>
              <a:off x="3620925" y="3574975"/>
              <a:ext cx="12775" cy="85025"/>
            </a:xfrm>
            <a:custGeom>
              <a:avLst/>
              <a:gdLst/>
              <a:ahLst/>
              <a:cxnLst/>
              <a:rect l="l" t="t" r="r" b="b"/>
              <a:pathLst>
                <a:path w="511" h="3401" extrusionOk="0">
                  <a:moveTo>
                    <a:pt x="38" y="0"/>
                  </a:moveTo>
                  <a:cubicBezTo>
                    <a:pt x="37" y="0"/>
                    <a:pt x="36" y="1"/>
                    <a:pt x="36" y="1"/>
                  </a:cubicBezTo>
                  <a:cubicBezTo>
                    <a:pt x="0" y="16"/>
                    <a:pt x="128" y="428"/>
                    <a:pt x="187" y="850"/>
                  </a:cubicBezTo>
                  <a:cubicBezTo>
                    <a:pt x="217" y="1062"/>
                    <a:pt x="235" y="1274"/>
                    <a:pt x="240" y="1433"/>
                  </a:cubicBezTo>
                  <a:cubicBezTo>
                    <a:pt x="245" y="1591"/>
                    <a:pt x="245" y="1696"/>
                    <a:pt x="245" y="1696"/>
                  </a:cubicBezTo>
                  <a:cubicBezTo>
                    <a:pt x="245" y="1696"/>
                    <a:pt x="253" y="1801"/>
                    <a:pt x="256" y="1960"/>
                  </a:cubicBezTo>
                  <a:cubicBezTo>
                    <a:pt x="260" y="2118"/>
                    <a:pt x="255" y="2330"/>
                    <a:pt x="239" y="2543"/>
                  </a:cubicBezTo>
                  <a:cubicBezTo>
                    <a:pt x="207" y="2969"/>
                    <a:pt x="105" y="3389"/>
                    <a:pt x="141" y="3401"/>
                  </a:cubicBezTo>
                  <a:cubicBezTo>
                    <a:pt x="142" y="3401"/>
                    <a:pt x="142" y="3401"/>
                    <a:pt x="143" y="3401"/>
                  </a:cubicBezTo>
                  <a:cubicBezTo>
                    <a:pt x="180" y="3401"/>
                    <a:pt x="345" y="2999"/>
                    <a:pt x="424" y="2570"/>
                  </a:cubicBezTo>
                  <a:cubicBezTo>
                    <a:pt x="464" y="2351"/>
                    <a:pt x="491" y="2132"/>
                    <a:pt x="500" y="1966"/>
                  </a:cubicBezTo>
                  <a:cubicBezTo>
                    <a:pt x="511" y="1800"/>
                    <a:pt x="511" y="1689"/>
                    <a:pt x="511" y="1689"/>
                  </a:cubicBezTo>
                  <a:cubicBezTo>
                    <a:pt x="511" y="1689"/>
                    <a:pt x="504" y="1577"/>
                    <a:pt x="484" y="1412"/>
                  </a:cubicBezTo>
                  <a:cubicBezTo>
                    <a:pt x="464" y="1246"/>
                    <a:pt x="424" y="1028"/>
                    <a:pt x="371" y="813"/>
                  </a:cubicBezTo>
                  <a:cubicBezTo>
                    <a:pt x="263" y="391"/>
                    <a:pt x="76" y="0"/>
                    <a:pt x="38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0"/>
            <p:cNvSpPr/>
            <p:nvPr/>
          </p:nvSpPr>
          <p:spPr>
            <a:xfrm>
              <a:off x="3984300" y="3597375"/>
              <a:ext cx="31050" cy="110625"/>
            </a:xfrm>
            <a:custGeom>
              <a:avLst/>
              <a:gdLst/>
              <a:ahLst/>
              <a:cxnLst/>
              <a:rect l="l" t="t" r="r" b="b"/>
              <a:pathLst>
                <a:path w="1242" h="4425" extrusionOk="0">
                  <a:moveTo>
                    <a:pt x="119" y="1"/>
                  </a:moveTo>
                  <a:cubicBezTo>
                    <a:pt x="102" y="1"/>
                    <a:pt x="69" y="144"/>
                    <a:pt x="41" y="360"/>
                  </a:cubicBezTo>
                  <a:cubicBezTo>
                    <a:pt x="12" y="579"/>
                    <a:pt x="0" y="874"/>
                    <a:pt x="7" y="1169"/>
                  </a:cubicBezTo>
                  <a:cubicBezTo>
                    <a:pt x="19" y="1464"/>
                    <a:pt x="49" y="1759"/>
                    <a:pt x="87" y="1977"/>
                  </a:cubicBezTo>
                  <a:cubicBezTo>
                    <a:pt x="103" y="2086"/>
                    <a:pt x="125" y="2178"/>
                    <a:pt x="136" y="2242"/>
                  </a:cubicBezTo>
                  <a:cubicBezTo>
                    <a:pt x="150" y="2304"/>
                    <a:pt x="156" y="2341"/>
                    <a:pt x="156" y="2341"/>
                  </a:cubicBezTo>
                  <a:cubicBezTo>
                    <a:pt x="156" y="2341"/>
                    <a:pt x="167" y="2376"/>
                    <a:pt x="185" y="2438"/>
                  </a:cubicBezTo>
                  <a:cubicBezTo>
                    <a:pt x="205" y="2499"/>
                    <a:pt x="227" y="2590"/>
                    <a:pt x="267" y="2694"/>
                  </a:cubicBezTo>
                  <a:cubicBezTo>
                    <a:pt x="336" y="2904"/>
                    <a:pt x="448" y="3178"/>
                    <a:pt x="576" y="3444"/>
                  </a:cubicBezTo>
                  <a:cubicBezTo>
                    <a:pt x="709" y="3709"/>
                    <a:pt x="858" y="3963"/>
                    <a:pt x="986" y="4142"/>
                  </a:cubicBezTo>
                  <a:cubicBezTo>
                    <a:pt x="1107" y="4316"/>
                    <a:pt x="1202" y="4424"/>
                    <a:pt x="1221" y="4424"/>
                  </a:cubicBezTo>
                  <a:cubicBezTo>
                    <a:pt x="1222" y="4424"/>
                    <a:pt x="1223" y="4424"/>
                    <a:pt x="1224" y="4424"/>
                  </a:cubicBezTo>
                  <a:cubicBezTo>
                    <a:pt x="1242" y="4413"/>
                    <a:pt x="1173" y="4284"/>
                    <a:pt x="1073" y="4091"/>
                  </a:cubicBezTo>
                  <a:cubicBezTo>
                    <a:pt x="975" y="3897"/>
                    <a:pt x="855" y="3636"/>
                    <a:pt x="747" y="3370"/>
                  </a:cubicBezTo>
                  <a:cubicBezTo>
                    <a:pt x="645" y="3102"/>
                    <a:pt x="554" y="2831"/>
                    <a:pt x="499" y="2623"/>
                  </a:cubicBezTo>
                  <a:cubicBezTo>
                    <a:pt x="467" y="2521"/>
                    <a:pt x="451" y="2432"/>
                    <a:pt x="435" y="2373"/>
                  </a:cubicBezTo>
                  <a:cubicBezTo>
                    <a:pt x="421" y="2312"/>
                    <a:pt x="413" y="2277"/>
                    <a:pt x="413" y="2277"/>
                  </a:cubicBezTo>
                  <a:cubicBezTo>
                    <a:pt x="413" y="2277"/>
                    <a:pt x="405" y="2243"/>
                    <a:pt x="389" y="2182"/>
                  </a:cubicBezTo>
                  <a:cubicBezTo>
                    <a:pt x="375" y="2121"/>
                    <a:pt x="349" y="2036"/>
                    <a:pt x="328" y="1930"/>
                  </a:cubicBezTo>
                  <a:cubicBezTo>
                    <a:pt x="280" y="1723"/>
                    <a:pt x="231" y="1440"/>
                    <a:pt x="195" y="1156"/>
                  </a:cubicBezTo>
                  <a:cubicBezTo>
                    <a:pt x="166" y="870"/>
                    <a:pt x="150" y="583"/>
                    <a:pt x="145" y="365"/>
                  </a:cubicBezTo>
                  <a:cubicBezTo>
                    <a:pt x="140" y="149"/>
                    <a:pt x="140" y="4"/>
                    <a:pt x="120" y="1"/>
                  </a:cubicBez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0"/>
            <p:cNvSpPr/>
            <p:nvPr/>
          </p:nvSpPr>
          <p:spPr>
            <a:xfrm>
              <a:off x="3996100" y="3628000"/>
              <a:ext cx="7550" cy="29525"/>
            </a:xfrm>
            <a:custGeom>
              <a:avLst/>
              <a:gdLst/>
              <a:ahLst/>
              <a:cxnLst/>
              <a:rect l="l" t="t" r="r" b="b"/>
              <a:pathLst>
                <a:path w="302" h="1181" extrusionOk="0">
                  <a:moveTo>
                    <a:pt x="159" y="1"/>
                  </a:moveTo>
                  <a:cubicBezTo>
                    <a:pt x="123" y="1"/>
                    <a:pt x="63" y="142"/>
                    <a:pt x="32" y="294"/>
                  </a:cubicBezTo>
                  <a:cubicBezTo>
                    <a:pt x="0" y="449"/>
                    <a:pt x="0" y="610"/>
                    <a:pt x="0" y="610"/>
                  </a:cubicBezTo>
                  <a:cubicBezTo>
                    <a:pt x="0" y="610"/>
                    <a:pt x="29" y="768"/>
                    <a:pt x="89" y="915"/>
                  </a:cubicBezTo>
                  <a:cubicBezTo>
                    <a:pt x="145" y="1055"/>
                    <a:pt x="226" y="1181"/>
                    <a:pt x="264" y="1181"/>
                  </a:cubicBezTo>
                  <a:cubicBezTo>
                    <a:pt x="265" y="1181"/>
                    <a:pt x="267" y="1180"/>
                    <a:pt x="269" y="1180"/>
                  </a:cubicBezTo>
                  <a:cubicBezTo>
                    <a:pt x="302" y="1167"/>
                    <a:pt x="281" y="1018"/>
                    <a:pt x="271" y="874"/>
                  </a:cubicBezTo>
                  <a:cubicBezTo>
                    <a:pt x="261" y="729"/>
                    <a:pt x="265" y="587"/>
                    <a:pt x="265" y="587"/>
                  </a:cubicBezTo>
                  <a:cubicBezTo>
                    <a:pt x="265" y="587"/>
                    <a:pt x="236" y="449"/>
                    <a:pt x="220" y="304"/>
                  </a:cubicBezTo>
                  <a:cubicBezTo>
                    <a:pt x="202" y="160"/>
                    <a:pt x="198" y="10"/>
                    <a:pt x="161" y="1"/>
                  </a:cubicBezTo>
                  <a:cubicBezTo>
                    <a:pt x="160" y="1"/>
                    <a:pt x="160" y="1"/>
                    <a:pt x="15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0"/>
            <p:cNvSpPr/>
            <p:nvPr/>
          </p:nvSpPr>
          <p:spPr>
            <a:xfrm>
              <a:off x="4011775" y="3512550"/>
              <a:ext cx="10575" cy="122350"/>
            </a:xfrm>
            <a:custGeom>
              <a:avLst/>
              <a:gdLst/>
              <a:ahLst/>
              <a:cxnLst/>
              <a:rect l="l" t="t" r="r" b="b"/>
              <a:pathLst>
                <a:path w="423" h="4894" extrusionOk="0">
                  <a:moveTo>
                    <a:pt x="371" y="0"/>
                  </a:moveTo>
                  <a:cubicBezTo>
                    <a:pt x="335" y="0"/>
                    <a:pt x="238" y="608"/>
                    <a:pt x="150" y="1215"/>
                  </a:cubicBezTo>
                  <a:cubicBezTo>
                    <a:pt x="105" y="1519"/>
                    <a:pt x="70" y="1828"/>
                    <a:pt x="41" y="2058"/>
                  </a:cubicBezTo>
                  <a:cubicBezTo>
                    <a:pt x="18" y="2291"/>
                    <a:pt x="11" y="2447"/>
                    <a:pt x="11" y="2447"/>
                  </a:cubicBezTo>
                  <a:cubicBezTo>
                    <a:pt x="11" y="2447"/>
                    <a:pt x="1" y="3073"/>
                    <a:pt x="92" y="3690"/>
                  </a:cubicBezTo>
                  <a:cubicBezTo>
                    <a:pt x="174" y="4302"/>
                    <a:pt x="350" y="4893"/>
                    <a:pt x="388" y="4893"/>
                  </a:cubicBezTo>
                  <a:cubicBezTo>
                    <a:pt x="388" y="4893"/>
                    <a:pt x="389" y="4893"/>
                    <a:pt x="389" y="4893"/>
                  </a:cubicBezTo>
                  <a:cubicBezTo>
                    <a:pt x="423" y="4884"/>
                    <a:pt x="311" y="4280"/>
                    <a:pt x="278" y="3671"/>
                  </a:cubicBezTo>
                  <a:cubicBezTo>
                    <a:pt x="239" y="3061"/>
                    <a:pt x="276" y="2455"/>
                    <a:pt x="276" y="2455"/>
                  </a:cubicBezTo>
                  <a:cubicBezTo>
                    <a:pt x="276" y="2455"/>
                    <a:pt x="274" y="2303"/>
                    <a:pt x="284" y="2076"/>
                  </a:cubicBezTo>
                  <a:cubicBezTo>
                    <a:pt x="298" y="1845"/>
                    <a:pt x="318" y="1540"/>
                    <a:pt x="337" y="1234"/>
                  </a:cubicBezTo>
                  <a:cubicBezTo>
                    <a:pt x="377" y="619"/>
                    <a:pt x="407" y="5"/>
                    <a:pt x="372" y="0"/>
                  </a:cubicBezTo>
                  <a:cubicBezTo>
                    <a:pt x="372" y="0"/>
                    <a:pt x="372" y="0"/>
                    <a:pt x="371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0"/>
            <p:cNvSpPr/>
            <p:nvPr/>
          </p:nvSpPr>
          <p:spPr>
            <a:xfrm>
              <a:off x="3780000" y="3542150"/>
              <a:ext cx="44275" cy="26775"/>
            </a:xfrm>
            <a:custGeom>
              <a:avLst/>
              <a:gdLst/>
              <a:ahLst/>
              <a:cxnLst/>
              <a:rect l="l" t="t" r="r" b="b"/>
              <a:pathLst>
                <a:path w="1771" h="1071" extrusionOk="0">
                  <a:moveTo>
                    <a:pt x="917" y="0"/>
                  </a:moveTo>
                  <a:cubicBezTo>
                    <a:pt x="877" y="0"/>
                    <a:pt x="834" y="3"/>
                    <a:pt x="790" y="9"/>
                  </a:cubicBezTo>
                  <a:cubicBezTo>
                    <a:pt x="0" y="109"/>
                    <a:pt x="108" y="809"/>
                    <a:pt x="72" y="942"/>
                  </a:cubicBezTo>
                  <a:cubicBezTo>
                    <a:pt x="72" y="942"/>
                    <a:pt x="905" y="1071"/>
                    <a:pt x="1401" y="1071"/>
                  </a:cubicBezTo>
                  <a:cubicBezTo>
                    <a:pt x="1618" y="1071"/>
                    <a:pt x="1770" y="1046"/>
                    <a:pt x="1759" y="975"/>
                  </a:cubicBezTo>
                  <a:cubicBezTo>
                    <a:pt x="1725" y="756"/>
                    <a:pt x="1595" y="0"/>
                    <a:pt x="917" y="0"/>
                  </a:cubicBezTo>
                  <a:close/>
                </a:path>
              </a:pathLst>
            </a:custGeom>
            <a:solidFill>
              <a:srgbClr val="D86E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0"/>
            <p:cNvSpPr/>
            <p:nvPr/>
          </p:nvSpPr>
          <p:spPr>
            <a:xfrm>
              <a:off x="3782450" y="3555600"/>
              <a:ext cx="41750" cy="39175"/>
            </a:xfrm>
            <a:custGeom>
              <a:avLst/>
              <a:gdLst/>
              <a:ahLst/>
              <a:cxnLst/>
              <a:rect l="l" t="t" r="r" b="b"/>
              <a:pathLst>
                <a:path w="1670" h="1567" extrusionOk="0">
                  <a:moveTo>
                    <a:pt x="1670" y="783"/>
                  </a:moveTo>
                  <a:cubicBezTo>
                    <a:pt x="1670" y="1216"/>
                    <a:pt x="1297" y="1566"/>
                    <a:pt x="836" y="1566"/>
                  </a:cubicBezTo>
                  <a:cubicBezTo>
                    <a:pt x="374" y="1566"/>
                    <a:pt x="0" y="1216"/>
                    <a:pt x="0" y="783"/>
                  </a:cubicBezTo>
                  <a:cubicBezTo>
                    <a:pt x="0" y="351"/>
                    <a:pt x="374" y="0"/>
                    <a:pt x="836" y="0"/>
                  </a:cubicBezTo>
                  <a:cubicBezTo>
                    <a:pt x="1297" y="0"/>
                    <a:pt x="1670" y="351"/>
                    <a:pt x="1670" y="783"/>
                  </a:cubicBezTo>
                  <a:close/>
                </a:path>
              </a:pathLst>
            </a:custGeom>
            <a:solidFill>
              <a:srgbClr val="D700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0"/>
            <p:cNvSpPr/>
            <p:nvPr/>
          </p:nvSpPr>
          <p:spPr>
            <a:xfrm>
              <a:off x="3781775" y="3551125"/>
              <a:ext cx="41775" cy="39150"/>
            </a:xfrm>
            <a:custGeom>
              <a:avLst/>
              <a:gdLst/>
              <a:ahLst/>
              <a:cxnLst/>
              <a:rect l="l" t="t" r="r" b="b"/>
              <a:pathLst>
                <a:path w="1671" h="1566" extrusionOk="0">
                  <a:moveTo>
                    <a:pt x="836" y="0"/>
                  </a:moveTo>
                  <a:cubicBezTo>
                    <a:pt x="375" y="0"/>
                    <a:pt x="1" y="351"/>
                    <a:pt x="1" y="783"/>
                  </a:cubicBezTo>
                  <a:cubicBezTo>
                    <a:pt x="1" y="1215"/>
                    <a:pt x="375" y="1565"/>
                    <a:pt x="836" y="1565"/>
                  </a:cubicBezTo>
                  <a:cubicBezTo>
                    <a:pt x="1297" y="1565"/>
                    <a:pt x="1670" y="1215"/>
                    <a:pt x="1670" y="783"/>
                  </a:cubicBezTo>
                  <a:cubicBezTo>
                    <a:pt x="1670" y="351"/>
                    <a:pt x="1297" y="0"/>
                    <a:pt x="83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0"/>
            <p:cNvSpPr/>
            <p:nvPr/>
          </p:nvSpPr>
          <p:spPr>
            <a:xfrm>
              <a:off x="3783275" y="3570575"/>
              <a:ext cx="38900" cy="19750"/>
            </a:xfrm>
            <a:custGeom>
              <a:avLst/>
              <a:gdLst/>
              <a:ahLst/>
              <a:cxnLst/>
              <a:rect l="l" t="t" r="r" b="b"/>
              <a:pathLst>
                <a:path w="1556" h="790" extrusionOk="0">
                  <a:moveTo>
                    <a:pt x="780" y="0"/>
                  </a:moveTo>
                  <a:cubicBezTo>
                    <a:pt x="423" y="0"/>
                    <a:pt x="146" y="174"/>
                    <a:pt x="0" y="291"/>
                  </a:cubicBezTo>
                  <a:cubicBezTo>
                    <a:pt x="122" y="583"/>
                    <a:pt x="423" y="790"/>
                    <a:pt x="776" y="790"/>
                  </a:cubicBezTo>
                  <a:cubicBezTo>
                    <a:pt x="1134" y="790"/>
                    <a:pt x="1438" y="576"/>
                    <a:pt x="1556" y="278"/>
                  </a:cubicBezTo>
                  <a:cubicBezTo>
                    <a:pt x="1273" y="72"/>
                    <a:pt x="1010" y="0"/>
                    <a:pt x="780" y="0"/>
                  </a:cubicBezTo>
                  <a:close/>
                </a:path>
              </a:pathLst>
            </a:custGeom>
            <a:solidFill>
              <a:srgbClr val="CD3C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0"/>
            <p:cNvSpPr/>
            <p:nvPr/>
          </p:nvSpPr>
          <p:spPr>
            <a:xfrm>
              <a:off x="3788975" y="3551125"/>
              <a:ext cx="27275" cy="9450"/>
            </a:xfrm>
            <a:custGeom>
              <a:avLst/>
              <a:gdLst/>
              <a:ahLst/>
              <a:cxnLst/>
              <a:rect l="l" t="t" r="r" b="b"/>
              <a:pathLst>
                <a:path w="1091" h="378" extrusionOk="0">
                  <a:moveTo>
                    <a:pt x="548" y="0"/>
                  </a:moveTo>
                  <a:cubicBezTo>
                    <a:pt x="337" y="0"/>
                    <a:pt x="147" y="76"/>
                    <a:pt x="0" y="197"/>
                  </a:cubicBezTo>
                  <a:cubicBezTo>
                    <a:pt x="64" y="260"/>
                    <a:pt x="203" y="346"/>
                    <a:pt x="504" y="373"/>
                  </a:cubicBezTo>
                  <a:cubicBezTo>
                    <a:pt x="536" y="376"/>
                    <a:pt x="566" y="377"/>
                    <a:pt x="596" y="377"/>
                  </a:cubicBezTo>
                  <a:cubicBezTo>
                    <a:pt x="852" y="377"/>
                    <a:pt x="1007" y="274"/>
                    <a:pt x="1090" y="192"/>
                  </a:cubicBezTo>
                  <a:cubicBezTo>
                    <a:pt x="942" y="73"/>
                    <a:pt x="756" y="0"/>
                    <a:pt x="5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0"/>
            <p:cNvSpPr/>
            <p:nvPr/>
          </p:nvSpPr>
          <p:spPr>
            <a:xfrm>
              <a:off x="3678825" y="3365625"/>
              <a:ext cx="68300" cy="24925"/>
            </a:xfrm>
            <a:custGeom>
              <a:avLst/>
              <a:gdLst/>
              <a:ahLst/>
              <a:cxnLst/>
              <a:rect l="l" t="t" r="r" b="b"/>
              <a:pathLst>
                <a:path w="2732" h="997" extrusionOk="0">
                  <a:moveTo>
                    <a:pt x="1956" y="0"/>
                  </a:moveTo>
                  <a:cubicBezTo>
                    <a:pt x="1499" y="0"/>
                    <a:pt x="1037" y="130"/>
                    <a:pt x="652" y="370"/>
                  </a:cubicBezTo>
                  <a:cubicBezTo>
                    <a:pt x="377" y="542"/>
                    <a:pt x="235" y="805"/>
                    <a:pt x="1" y="997"/>
                  </a:cubicBezTo>
                  <a:cubicBezTo>
                    <a:pt x="559" y="540"/>
                    <a:pt x="1113" y="405"/>
                    <a:pt x="1727" y="405"/>
                  </a:cubicBezTo>
                  <a:cubicBezTo>
                    <a:pt x="1966" y="405"/>
                    <a:pt x="2213" y="425"/>
                    <a:pt x="2474" y="455"/>
                  </a:cubicBezTo>
                  <a:cubicBezTo>
                    <a:pt x="2525" y="461"/>
                    <a:pt x="2568" y="469"/>
                    <a:pt x="2603" y="469"/>
                  </a:cubicBezTo>
                  <a:cubicBezTo>
                    <a:pt x="2666" y="469"/>
                    <a:pt x="2703" y="443"/>
                    <a:pt x="2712" y="327"/>
                  </a:cubicBezTo>
                  <a:cubicBezTo>
                    <a:pt x="2731" y="87"/>
                    <a:pt x="2467" y="50"/>
                    <a:pt x="2287" y="24"/>
                  </a:cubicBezTo>
                  <a:cubicBezTo>
                    <a:pt x="2178" y="8"/>
                    <a:pt x="2067" y="0"/>
                    <a:pt x="1956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0"/>
            <p:cNvSpPr/>
            <p:nvPr/>
          </p:nvSpPr>
          <p:spPr>
            <a:xfrm>
              <a:off x="3859175" y="3365625"/>
              <a:ext cx="68300" cy="24925"/>
            </a:xfrm>
            <a:custGeom>
              <a:avLst/>
              <a:gdLst/>
              <a:ahLst/>
              <a:cxnLst/>
              <a:rect l="l" t="t" r="r" b="b"/>
              <a:pathLst>
                <a:path w="2732" h="997" extrusionOk="0">
                  <a:moveTo>
                    <a:pt x="777" y="0"/>
                  </a:moveTo>
                  <a:cubicBezTo>
                    <a:pt x="666" y="0"/>
                    <a:pt x="555" y="8"/>
                    <a:pt x="445" y="24"/>
                  </a:cubicBezTo>
                  <a:cubicBezTo>
                    <a:pt x="265" y="50"/>
                    <a:pt x="1" y="87"/>
                    <a:pt x="20" y="327"/>
                  </a:cubicBezTo>
                  <a:cubicBezTo>
                    <a:pt x="28" y="443"/>
                    <a:pt x="66" y="469"/>
                    <a:pt x="129" y="469"/>
                  </a:cubicBezTo>
                  <a:cubicBezTo>
                    <a:pt x="164" y="469"/>
                    <a:pt x="208" y="461"/>
                    <a:pt x="259" y="455"/>
                  </a:cubicBezTo>
                  <a:cubicBezTo>
                    <a:pt x="519" y="425"/>
                    <a:pt x="767" y="405"/>
                    <a:pt x="1005" y="405"/>
                  </a:cubicBezTo>
                  <a:cubicBezTo>
                    <a:pt x="1619" y="405"/>
                    <a:pt x="2173" y="540"/>
                    <a:pt x="2732" y="997"/>
                  </a:cubicBezTo>
                  <a:cubicBezTo>
                    <a:pt x="2497" y="805"/>
                    <a:pt x="2356" y="542"/>
                    <a:pt x="2081" y="370"/>
                  </a:cubicBezTo>
                  <a:cubicBezTo>
                    <a:pt x="1695" y="130"/>
                    <a:pt x="1234" y="0"/>
                    <a:pt x="777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60"/>
          <p:cNvGrpSpPr/>
          <p:nvPr/>
        </p:nvGrpSpPr>
        <p:grpSpPr>
          <a:xfrm>
            <a:off x="4065005" y="2514616"/>
            <a:ext cx="972418" cy="1376093"/>
            <a:chOff x="1562925" y="637525"/>
            <a:chExt cx="490575" cy="694225"/>
          </a:xfrm>
        </p:grpSpPr>
        <p:sp>
          <p:nvSpPr>
            <p:cNvPr id="6038" name="Google Shape;6038;p60"/>
            <p:cNvSpPr/>
            <p:nvPr/>
          </p:nvSpPr>
          <p:spPr>
            <a:xfrm>
              <a:off x="1562925" y="637525"/>
              <a:ext cx="490575" cy="694225"/>
            </a:xfrm>
            <a:custGeom>
              <a:avLst/>
              <a:gdLst/>
              <a:ahLst/>
              <a:cxnLst/>
              <a:rect l="l" t="t" r="r" b="b"/>
              <a:pathLst>
                <a:path w="19623" h="27769" extrusionOk="0">
                  <a:moveTo>
                    <a:pt x="7513" y="1"/>
                  </a:moveTo>
                  <a:cubicBezTo>
                    <a:pt x="7102" y="1"/>
                    <a:pt x="6702" y="60"/>
                    <a:pt x="6330" y="177"/>
                  </a:cubicBezTo>
                  <a:cubicBezTo>
                    <a:pt x="5263" y="512"/>
                    <a:pt x="4652" y="1156"/>
                    <a:pt x="4349" y="1845"/>
                  </a:cubicBezTo>
                  <a:cubicBezTo>
                    <a:pt x="3389" y="1980"/>
                    <a:pt x="2206" y="2360"/>
                    <a:pt x="1363" y="3347"/>
                  </a:cubicBezTo>
                  <a:cubicBezTo>
                    <a:pt x="513" y="4341"/>
                    <a:pt x="399" y="5385"/>
                    <a:pt x="610" y="6239"/>
                  </a:cubicBezTo>
                  <a:cubicBezTo>
                    <a:pt x="538" y="6339"/>
                    <a:pt x="466" y="6446"/>
                    <a:pt x="400" y="6562"/>
                  </a:cubicBezTo>
                  <a:cubicBezTo>
                    <a:pt x="368" y="6618"/>
                    <a:pt x="336" y="6679"/>
                    <a:pt x="305" y="6741"/>
                  </a:cubicBezTo>
                  <a:lnTo>
                    <a:pt x="296" y="6761"/>
                  </a:lnTo>
                  <a:cubicBezTo>
                    <a:pt x="269" y="6819"/>
                    <a:pt x="243" y="6877"/>
                    <a:pt x="216" y="6943"/>
                  </a:cubicBezTo>
                  <a:lnTo>
                    <a:pt x="202" y="6983"/>
                  </a:lnTo>
                  <a:cubicBezTo>
                    <a:pt x="178" y="7043"/>
                    <a:pt x="155" y="7106"/>
                    <a:pt x="139" y="7159"/>
                  </a:cubicBezTo>
                  <a:lnTo>
                    <a:pt x="123" y="7212"/>
                  </a:lnTo>
                  <a:cubicBezTo>
                    <a:pt x="104" y="7272"/>
                    <a:pt x="88" y="7336"/>
                    <a:pt x="72" y="7409"/>
                  </a:cubicBezTo>
                  <a:lnTo>
                    <a:pt x="61" y="7459"/>
                  </a:lnTo>
                  <a:cubicBezTo>
                    <a:pt x="49" y="7523"/>
                    <a:pt x="38" y="7587"/>
                    <a:pt x="28" y="7652"/>
                  </a:cubicBezTo>
                  <a:cubicBezTo>
                    <a:pt x="26" y="7672"/>
                    <a:pt x="23" y="7691"/>
                    <a:pt x="19" y="7721"/>
                  </a:cubicBezTo>
                  <a:cubicBezTo>
                    <a:pt x="12" y="7783"/>
                    <a:pt x="8" y="7844"/>
                    <a:pt x="5" y="7913"/>
                  </a:cubicBezTo>
                  <a:cubicBezTo>
                    <a:pt x="3" y="7939"/>
                    <a:pt x="2" y="7966"/>
                    <a:pt x="2" y="7989"/>
                  </a:cubicBezTo>
                  <a:cubicBezTo>
                    <a:pt x="1" y="8051"/>
                    <a:pt x="1" y="8114"/>
                    <a:pt x="3" y="8168"/>
                  </a:cubicBezTo>
                  <a:cubicBezTo>
                    <a:pt x="5" y="8203"/>
                    <a:pt x="6" y="8235"/>
                    <a:pt x="7" y="8263"/>
                  </a:cubicBezTo>
                  <a:cubicBezTo>
                    <a:pt x="10" y="8323"/>
                    <a:pt x="17" y="8385"/>
                    <a:pt x="24" y="8445"/>
                  </a:cubicBezTo>
                  <a:cubicBezTo>
                    <a:pt x="27" y="8477"/>
                    <a:pt x="33" y="8509"/>
                    <a:pt x="37" y="8540"/>
                  </a:cubicBezTo>
                  <a:cubicBezTo>
                    <a:pt x="45" y="8599"/>
                    <a:pt x="58" y="8659"/>
                    <a:pt x="71" y="8723"/>
                  </a:cubicBezTo>
                  <a:cubicBezTo>
                    <a:pt x="77" y="8758"/>
                    <a:pt x="86" y="8791"/>
                    <a:pt x="93" y="8824"/>
                  </a:cubicBezTo>
                  <a:cubicBezTo>
                    <a:pt x="107" y="8880"/>
                    <a:pt x="124" y="8938"/>
                    <a:pt x="141" y="8996"/>
                  </a:cubicBezTo>
                  <a:cubicBezTo>
                    <a:pt x="152" y="9031"/>
                    <a:pt x="163" y="9068"/>
                    <a:pt x="173" y="9101"/>
                  </a:cubicBezTo>
                  <a:cubicBezTo>
                    <a:pt x="189" y="9152"/>
                    <a:pt x="209" y="9204"/>
                    <a:pt x="230" y="9255"/>
                  </a:cubicBezTo>
                  <a:lnTo>
                    <a:pt x="891" y="9004"/>
                  </a:lnTo>
                  <a:lnTo>
                    <a:pt x="891" y="9004"/>
                  </a:lnTo>
                  <a:cubicBezTo>
                    <a:pt x="889" y="9008"/>
                    <a:pt x="887" y="9012"/>
                    <a:pt x="885" y="9016"/>
                  </a:cubicBezTo>
                  <a:lnTo>
                    <a:pt x="236" y="9271"/>
                  </a:lnTo>
                  <a:cubicBezTo>
                    <a:pt x="248" y="9305"/>
                    <a:pt x="261" y="9337"/>
                    <a:pt x="278" y="9377"/>
                  </a:cubicBezTo>
                  <a:cubicBezTo>
                    <a:pt x="298" y="9426"/>
                    <a:pt x="321" y="9476"/>
                    <a:pt x="346" y="9526"/>
                  </a:cubicBezTo>
                  <a:lnTo>
                    <a:pt x="352" y="9541"/>
                  </a:lnTo>
                  <a:cubicBezTo>
                    <a:pt x="368" y="9574"/>
                    <a:pt x="383" y="9607"/>
                    <a:pt x="404" y="9648"/>
                  </a:cubicBezTo>
                  <a:cubicBezTo>
                    <a:pt x="428" y="9694"/>
                    <a:pt x="453" y="9739"/>
                    <a:pt x="480" y="9786"/>
                  </a:cubicBezTo>
                  <a:lnTo>
                    <a:pt x="491" y="9806"/>
                  </a:lnTo>
                  <a:cubicBezTo>
                    <a:pt x="511" y="9841"/>
                    <a:pt x="532" y="9877"/>
                    <a:pt x="549" y="9907"/>
                  </a:cubicBezTo>
                  <a:cubicBezTo>
                    <a:pt x="550" y="9909"/>
                    <a:pt x="551" y="9910"/>
                    <a:pt x="554" y="9914"/>
                  </a:cubicBezTo>
                  <a:cubicBezTo>
                    <a:pt x="488" y="10239"/>
                    <a:pt x="472" y="10616"/>
                    <a:pt x="562" y="11021"/>
                  </a:cubicBezTo>
                  <a:cubicBezTo>
                    <a:pt x="594" y="11159"/>
                    <a:pt x="640" y="11312"/>
                    <a:pt x="709" y="11471"/>
                  </a:cubicBezTo>
                  <a:cubicBezTo>
                    <a:pt x="699" y="11495"/>
                    <a:pt x="688" y="11517"/>
                    <a:pt x="677" y="11541"/>
                  </a:cubicBezTo>
                  <a:cubicBezTo>
                    <a:pt x="639" y="11628"/>
                    <a:pt x="604" y="11719"/>
                    <a:pt x="572" y="11811"/>
                  </a:cubicBezTo>
                  <a:lnTo>
                    <a:pt x="561" y="11842"/>
                  </a:lnTo>
                  <a:cubicBezTo>
                    <a:pt x="536" y="11921"/>
                    <a:pt x="513" y="12003"/>
                    <a:pt x="491" y="12094"/>
                  </a:cubicBezTo>
                  <a:lnTo>
                    <a:pt x="487" y="12111"/>
                  </a:lnTo>
                  <a:cubicBezTo>
                    <a:pt x="466" y="12200"/>
                    <a:pt x="449" y="12291"/>
                    <a:pt x="436" y="12379"/>
                  </a:cubicBezTo>
                  <a:lnTo>
                    <a:pt x="432" y="12407"/>
                  </a:lnTo>
                  <a:cubicBezTo>
                    <a:pt x="420" y="12496"/>
                    <a:pt x="412" y="12587"/>
                    <a:pt x="407" y="12681"/>
                  </a:cubicBezTo>
                  <a:lnTo>
                    <a:pt x="404" y="12731"/>
                  </a:lnTo>
                  <a:cubicBezTo>
                    <a:pt x="396" y="12926"/>
                    <a:pt x="407" y="13126"/>
                    <a:pt x="434" y="13322"/>
                  </a:cubicBezTo>
                  <a:cubicBezTo>
                    <a:pt x="437" y="13341"/>
                    <a:pt x="440" y="13363"/>
                    <a:pt x="444" y="13387"/>
                  </a:cubicBezTo>
                  <a:cubicBezTo>
                    <a:pt x="460" y="13484"/>
                    <a:pt x="479" y="13575"/>
                    <a:pt x="500" y="13663"/>
                  </a:cubicBezTo>
                  <a:lnTo>
                    <a:pt x="520" y="13740"/>
                  </a:lnTo>
                  <a:cubicBezTo>
                    <a:pt x="543" y="13820"/>
                    <a:pt x="567" y="13903"/>
                    <a:pt x="599" y="13990"/>
                  </a:cubicBezTo>
                  <a:cubicBezTo>
                    <a:pt x="608" y="14013"/>
                    <a:pt x="618" y="14037"/>
                    <a:pt x="625" y="14058"/>
                  </a:cubicBezTo>
                  <a:cubicBezTo>
                    <a:pt x="656" y="14138"/>
                    <a:pt x="689" y="14218"/>
                    <a:pt x="726" y="14297"/>
                  </a:cubicBezTo>
                  <a:cubicBezTo>
                    <a:pt x="736" y="14315"/>
                    <a:pt x="743" y="14334"/>
                    <a:pt x="756" y="14357"/>
                  </a:cubicBezTo>
                  <a:cubicBezTo>
                    <a:pt x="801" y="14449"/>
                    <a:pt x="854" y="14544"/>
                    <a:pt x="913" y="14640"/>
                  </a:cubicBezTo>
                  <a:cubicBezTo>
                    <a:pt x="927" y="14660"/>
                    <a:pt x="938" y="14681"/>
                    <a:pt x="954" y="14704"/>
                  </a:cubicBezTo>
                  <a:cubicBezTo>
                    <a:pt x="1002" y="14779"/>
                    <a:pt x="1054" y="14853"/>
                    <a:pt x="1110" y="14928"/>
                  </a:cubicBezTo>
                  <a:cubicBezTo>
                    <a:pt x="1125" y="14947"/>
                    <a:pt x="1138" y="14965"/>
                    <a:pt x="1156" y="14987"/>
                  </a:cubicBezTo>
                  <a:cubicBezTo>
                    <a:pt x="1223" y="15075"/>
                    <a:pt x="1296" y="15160"/>
                    <a:pt x="1377" y="15247"/>
                  </a:cubicBezTo>
                  <a:cubicBezTo>
                    <a:pt x="1393" y="15264"/>
                    <a:pt x="1411" y="15283"/>
                    <a:pt x="1422" y="15293"/>
                  </a:cubicBezTo>
                  <a:cubicBezTo>
                    <a:pt x="1487" y="15359"/>
                    <a:pt x="1555" y="15426"/>
                    <a:pt x="1627" y="15491"/>
                  </a:cubicBezTo>
                  <a:lnTo>
                    <a:pt x="1695" y="15552"/>
                  </a:lnTo>
                  <a:cubicBezTo>
                    <a:pt x="1786" y="15632"/>
                    <a:pt x="1876" y="15706"/>
                    <a:pt x="1969" y="15775"/>
                  </a:cubicBezTo>
                  <a:cubicBezTo>
                    <a:pt x="1987" y="15787"/>
                    <a:pt x="2005" y="15800"/>
                    <a:pt x="2024" y="15813"/>
                  </a:cubicBezTo>
                  <a:cubicBezTo>
                    <a:pt x="2102" y="15871"/>
                    <a:pt x="2186" y="15928"/>
                    <a:pt x="2281" y="15988"/>
                  </a:cubicBezTo>
                  <a:lnTo>
                    <a:pt x="2357" y="16036"/>
                  </a:lnTo>
                  <a:cubicBezTo>
                    <a:pt x="2395" y="16058"/>
                    <a:pt x="2431" y="16080"/>
                    <a:pt x="2466" y="16100"/>
                  </a:cubicBezTo>
                  <a:cubicBezTo>
                    <a:pt x="2645" y="16776"/>
                    <a:pt x="2962" y="17547"/>
                    <a:pt x="3560" y="18215"/>
                  </a:cubicBezTo>
                  <a:cubicBezTo>
                    <a:pt x="4023" y="18729"/>
                    <a:pt x="4530" y="19260"/>
                    <a:pt x="5227" y="19716"/>
                  </a:cubicBezTo>
                  <a:cubicBezTo>
                    <a:pt x="5039" y="19754"/>
                    <a:pt x="4856" y="19798"/>
                    <a:pt x="4678" y="19851"/>
                  </a:cubicBezTo>
                  <a:lnTo>
                    <a:pt x="4650" y="19861"/>
                  </a:lnTo>
                  <a:cubicBezTo>
                    <a:pt x="4582" y="19881"/>
                    <a:pt x="4514" y="19903"/>
                    <a:pt x="4444" y="19928"/>
                  </a:cubicBezTo>
                  <a:lnTo>
                    <a:pt x="4381" y="19950"/>
                  </a:lnTo>
                  <a:cubicBezTo>
                    <a:pt x="4321" y="19973"/>
                    <a:pt x="4259" y="19995"/>
                    <a:pt x="4205" y="20016"/>
                  </a:cubicBezTo>
                  <a:cubicBezTo>
                    <a:pt x="4179" y="20027"/>
                    <a:pt x="4155" y="20038"/>
                    <a:pt x="4119" y="20053"/>
                  </a:cubicBezTo>
                  <a:cubicBezTo>
                    <a:pt x="4064" y="20075"/>
                    <a:pt x="4012" y="20100"/>
                    <a:pt x="3958" y="20123"/>
                  </a:cubicBezTo>
                  <a:cubicBezTo>
                    <a:pt x="3929" y="20136"/>
                    <a:pt x="3902" y="20149"/>
                    <a:pt x="3867" y="20166"/>
                  </a:cubicBezTo>
                  <a:cubicBezTo>
                    <a:pt x="3814" y="20191"/>
                    <a:pt x="3761" y="20218"/>
                    <a:pt x="3714" y="20243"/>
                  </a:cubicBezTo>
                  <a:cubicBezTo>
                    <a:pt x="3679" y="20261"/>
                    <a:pt x="3646" y="20280"/>
                    <a:pt x="3614" y="20298"/>
                  </a:cubicBezTo>
                  <a:cubicBezTo>
                    <a:pt x="3564" y="20325"/>
                    <a:pt x="3513" y="20355"/>
                    <a:pt x="3464" y="20384"/>
                  </a:cubicBezTo>
                  <a:cubicBezTo>
                    <a:pt x="3431" y="20404"/>
                    <a:pt x="3398" y="20426"/>
                    <a:pt x="3369" y="20445"/>
                  </a:cubicBezTo>
                  <a:cubicBezTo>
                    <a:pt x="3320" y="20475"/>
                    <a:pt x="3272" y="20507"/>
                    <a:pt x="3215" y="20546"/>
                  </a:cubicBezTo>
                  <a:cubicBezTo>
                    <a:pt x="3215" y="20546"/>
                    <a:pt x="3151" y="20591"/>
                    <a:pt x="3122" y="20612"/>
                  </a:cubicBezTo>
                  <a:cubicBezTo>
                    <a:pt x="3076" y="20645"/>
                    <a:pt x="3031" y="20681"/>
                    <a:pt x="2981" y="20720"/>
                  </a:cubicBezTo>
                  <a:cubicBezTo>
                    <a:pt x="2956" y="20740"/>
                    <a:pt x="2930" y="20760"/>
                    <a:pt x="2893" y="20791"/>
                  </a:cubicBezTo>
                  <a:lnTo>
                    <a:pt x="2866" y="20814"/>
                  </a:lnTo>
                  <a:cubicBezTo>
                    <a:pt x="2825" y="20847"/>
                    <a:pt x="2787" y="20883"/>
                    <a:pt x="2751" y="20916"/>
                  </a:cubicBezTo>
                  <a:cubicBezTo>
                    <a:pt x="2723" y="20938"/>
                    <a:pt x="2697" y="20963"/>
                    <a:pt x="2675" y="20984"/>
                  </a:cubicBezTo>
                  <a:lnTo>
                    <a:pt x="2639" y="21018"/>
                  </a:lnTo>
                  <a:cubicBezTo>
                    <a:pt x="2597" y="21057"/>
                    <a:pt x="2559" y="21098"/>
                    <a:pt x="2520" y="21138"/>
                  </a:cubicBezTo>
                  <a:cubicBezTo>
                    <a:pt x="2496" y="21162"/>
                    <a:pt x="2473" y="21187"/>
                    <a:pt x="2450" y="21212"/>
                  </a:cubicBezTo>
                  <a:lnTo>
                    <a:pt x="2418" y="21247"/>
                  </a:lnTo>
                  <a:cubicBezTo>
                    <a:pt x="2354" y="21319"/>
                    <a:pt x="2294" y="21391"/>
                    <a:pt x="2237" y="21463"/>
                  </a:cubicBezTo>
                  <a:cubicBezTo>
                    <a:pt x="1872" y="21926"/>
                    <a:pt x="1547" y="22604"/>
                    <a:pt x="1239" y="23553"/>
                  </a:cubicBezTo>
                  <a:lnTo>
                    <a:pt x="1227" y="23589"/>
                  </a:lnTo>
                  <a:cubicBezTo>
                    <a:pt x="1191" y="23703"/>
                    <a:pt x="1156" y="23820"/>
                    <a:pt x="1120" y="23936"/>
                  </a:cubicBezTo>
                  <a:lnTo>
                    <a:pt x="1100" y="24006"/>
                  </a:lnTo>
                  <a:cubicBezTo>
                    <a:pt x="1066" y="24124"/>
                    <a:pt x="1033" y="24245"/>
                    <a:pt x="1001" y="24362"/>
                  </a:cubicBezTo>
                  <a:lnTo>
                    <a:pt x="983" y="24425"/>
                  </a:lnTo>
                  <a:cubicBezTo>
                    <a:pt x="949" y="24554"/>
                    <a:pt x="914" y="24685"/>
                    <a:pt x="881" y="24818"/>
                  </a:cubicBezTo>
                  <a:lnTo>
                    <a:pt x="586" y="25997"/>
                  </a:lnTo>
                  <a:lnTo>
                    <a:pt x="1667" y="26552"/>
                  </a:lnTo>
                  <a:cubicBezTo>
                    <a:pt x="1755" y="26597"/>
                    <a:pt x="1845" y="26641"/>
                    <a:pt x="1933" y="26681"/>
                  </a:cubicBezTo>
                  <a:cubicBezTo>
                    <a:pt x="1972" y="26700"/>
                    <a:pt x="2010" y="26716"/>
                    <a:pt x="2051" y="26733"/>
                  </a:cubicBezTo>
                  <a:lnTo>
                    <a:pt x="2149" y="26776"/>
                  </a:lnTo>
                  <a:cubicBezTo>
                    <a:pt x="2276" y="26830"/>
                    <a:pt x="2411" y="26882"/>
                    <a:pt x="2547" y="26931"/>
                  </a:cubicBezTo>
                  <a:lnTo>
                    <a:pt x="2618" y="26957"/>
                  </a:lnTo>
                  <a:cubicBezTo>
                    <a:pt x="2762" y="27007"/>
                    <a:pt x="2894" y="27050"/>
                    <a:pt x="3022" y="27089"/>
                  </a:cubicBezTo>
                  <a:lnTo>
                    <a:pt x="3047" y="27095"/>
                  </a:lnTo>
                  <a:cubicBezTo>
                    <a:pt x="3181" y="27134"/>
                    <a:pt x="3316" y="27170"/>
                    <a:pt x="3453" y="27204"/>
                  </a:cubicBezTo>
                  <a:lnTo>
                    <a:pt x="3506" y="27218"/>
                  </a:lnTo>
                  <a:cubicBezTo>
                    <a:pt x="3640" y="27251"/>
                    <a:pt x="3777" y="27282"/>
                    <a:pt x="3918" y="27311"/>
                  </a:cubicBezTo>
                  <a:lnTo>
                    <a:pt x="3966" y="27320"/>
                  </a:lnTo>
                  <a:cubicBezTo>
                    <a:pt x="4201" y="27368"/>
                    <a:pt x="4450" y="27412"/>
                    <a:pt x="4705" y="27451"/>
                  </a:cubicBezTo>
                  <a:lnTo>
                    <a:pt x="4818" y="27468"/>
                  </a:lnTo>
                  <a:cubicBezTo>
                    <a:pt x="4959" y="27489"/>
                    <a:pt x="5100" y="27508"/>
                    <a:pt x="5242" y="27526"/>
                  </a:cubicBezTo>
                  <a:lnTo>
                    <a:pt x="5335" y="27538"/>
                  </a:lnTo>
                  <a:lnTo>
                    <a:pt x="5529" y="27560"/>
                  </a:lnTo>
                  <a:cubicBezTo>
                    <a:pt x="5641" y="27574"/>
                    <a:pt x="5754" y="27585"/>
                    <a:pt x="5865" y="27597"/>
                  </a:cubicBezTo>
                  <a:cubicBezTo>
                    <a:pt x="6100" y="27622"/>
                    <a:pt x="6352" y="27644"/>
                    <a:pt x="6654" y="27669"/>
                  </a:cubicBezTo>
                  <a:lnTo>
                    <a:pt x="6805" y="27680"/>
                  </a:lnTo>
                  <a:cubicBezTo>
                    <a:pt x="7066" y="27698"/>
                    <a:pt x="7327" y="27714"/>
                    <a:pt x="7588" y="27727"/>
                  </a:cubicBezTo>
                  <a:lnTo>
                    <a:pt x="7652" y="27729"/>
                  </a:lnTo>
                  <a:cubicBezTo>
                    <a:pt x="8122" y="27751"/>
                    <a:pt x="8610" y="27764"/>
                    <a:pt x="9104" y="27768"/>
                  </a:cubicBezTo>
                  <a:cubicBezTo>
                    <a:pt x="9104" y="27768"/>
                    <a:pt x="9190" y="27768"/>
                    <a:pt x="9295" y="27768"/>
                  </a:cubicBezTo>
                  <a:cubicBezTo>
                    <a:pt x="9426" y="27768"/>
                    <a:pt x="9587" y="27767"/>
                    <a:pt x="9644" y="27764"/>
                  </a:cubicBezTo>
                  <a:cubicBezTo>
                    <a:pt x="9818" y="27764"/>
                    <a:pt x="9990" y="27762"/>
                    <a:pt x="10164" y="27761"/>
                  </a:cubicBezTo>
                  <a:cubicBezTo>
                    <a:pt x="10372" y="27759"/>
                    <a:pt x="10581" y="27755"/>
                    <a:pt x="10790" y="27751"/>
                  </a:cubicBezTo>
                  <a:lnTo>
                    <a:pt x="10960" y="27746"/>
                  </a:lnTo>
                  <a:cubicBezTo>
                    <a:pt x="11094" y="27744"/>
                    <a:pt x="11230" y="27739"/>
                    <a:pt x="11363" y="27735"/>
                  </a:cubicBezTo>
                  <a:lnTo>
                    <a:pt x="11528" y="27729"/>
                  </a:lnTo>
                  <a:lnTo>
                    <a:pt x="11812" y="27718"/>
                  </a:lnTo>
                  <a:cubicBezTo>
                    <a:pt x="11812" y="27718"/>
                    <a:pt x="12041" y="27707"/>
                    <a:pt x="12128" y="27702"/>
                  </a:cubicBezTo>
                  <a:lnTo>
                    <a:pt x="12311" y="27691"/>
                  </a:lnTo>
                  <a:lnTo>
                    <a:pt x="12339" y="27691"/>
                  </a:lnTo>
                  <a:lnTo>
                    <a:pt x="12387" y="27686"/>
                  </a:lnTo>
                  <a:cubicBezTo>
                    <a:pt x="12467" y="27680"/>
                    <a:pt x="12545" y="27675"/>
                    <a:pt x="12623" y="27670"/>
                  </a:cubicBezTo>
                  <a:cubicBezTo>
                    <a:pt x="12700" y="27664"/>
                    <a:pt x="13021" y="27639"/>
                    <a:pt x="13021" y="27639"/>
                  </a:cubicBezTo>
                  <a:cubicBezTo>
                    <a:pt x="13021" y="27639"/>
                    <a:pt x="13270" y="27615"/>
                    <a:pt x="13345" y="27608"/>
                  </a:cubicBezTo>
                  <a:cubicBezTo>
                    <a:pt x="13437" y="27599"/>
                    <a:pt x="13531" y="27590"/>
                    <a:pt x="13625" y="27579"/>
                  </a:cubicBezTo>
                  <a:cubicBezTo>
                    <a:pt x="13625" y="27579"/>
                    <a:pt x="13781" y="27562"/>
                    <a:pt x="13837" y="27555"/>
                  </a:cubicBezTo>
                  <a:cubicBezTo>
                    <a:pt x="13942" y="27543"/>
                    <a:pt x="14046" y="27528"/>
                    <a:pt x="14151" y="27515"/>
                  </a:cubicBezTo>
                  <a:cubicBezTo>
                    <a:pt x="14151" y="27515"/>
                    <a:pt x="14290" y="27498"/>
                    <a:pt x="14332" y="27491"/>
                  </a:cubicBezTo>
                  <a:lnTo>
                    <a:pt x="14541" y="27459"/>
                  </a:lnTo>
                  <a:cubicBezTo>
                    <a:pt x="14635" y="27446"/>
                    <a:pt x="14727" y="27431"/>
                    <a:pt x="14817" y="27416"/>
                  </a:cubicBezTo>
                  <a:lnTo>
                    <a:pt x="14912" y="27399"/>
                  </a:lnTo>
                  <a:cubicBezTo>
                    <a:pt x="15001" y="27384"/>
                    <a:pt x="15090" y="27368"/>
                    <a:pt x="15174" y="27352"/>
                  </a:cubicBezTo>
                  <a:lnTo>
                    <a:pt x="15312" y="27328"/>
                  </a:lnTo>
                  <a:cubicBezTo>
                    <a:pt x="15355" y="27319"/>
                    <a:pt x="15491" y="27291"/>
                    <a:pt x="15491" y="27291"/>
                  </a:cubicBezTo>
                  <a:cubicBezTo>
                    <a:pt x="15596" y="27270"/>
                    <a:pt x="15701" y="27249"/>
                    <a:pt x="15808" y="27224"/>
                  </a:cubicBezTo>
                  <a:lnTo>
                    <a:pt x="15872" y="27211"/>
                  </a:lnTo>
                  <a:cubicBezTo>
                    <a:pt x="15907" y="27203"/>
                    <a:pt x="16003" y="27180"/>
                    <a:pt x="16003" y="27180"/>
                  </a:cubicBezTo>
                  <a:cubicBezTo>
                    <a:pt x="16102" y="27155"/>
                    <a:pt x="16201" y="27132"/>
                    <a:pt x="16301" y="27106"/>
                  </a:cubicBezTo>
                  <a:cubicBezTo>
                    <a:pt x="16368" y="27089"/>
                    <a:pt x="16436" y="27070"/>
                    <a:pt x="16501" y="27053"/>
                  </a:cubicBezTo>
                  <a:cubicBezTo>
                    <a:pt x="16584" y="27031"/>
                    <a:pt x="16666" y="27009"/>
                    <a:pt x="16743" y="26987"/>
                  </a:cubicBezTo>
                  <a:lnTo>
                    <a:pt x="16810" y="26966"/>
                  </a:lnTo>
                  <a:cubicBezTo>
                    <a:pt x="16872" y="26949"/>
                    <a:pt x="16933" y="26930"/>
                    <a:pt x="17000" y="26910"/>
                  </a:cubicBezTo>
                  <a:cubicBezTo>
                    <a:pt x="17056" y="26894"/>
                    <a:pt x="17111" y="26877"/>
                    <a:pt x="17165" y="26860"/>
                  </a:cubicBezTo>
                  <a:lnTo>
                    <a:pt x="17301" y="26814"/>
                  </a:lnTo>
                  <a:cubicBezTo>
                    <a:pt x="17301" y="26814"/>
                    <a:pt x="17433" y="26770"/>
                    <a:pt x="17484" y="26753"/>
                  </a:cubicBezTo>
                  <a:lnTo>
                    <a:pt x="17587" y="26717"/>
                  </a:lnTo>
                  <a:cubicBezTo>
                    <a:pt x="17646" y="26697"/>
                    <a:pt x="17704" y="26674"/>
                    <a:pt x="17762" y="26653"/>
                  </a:cubicBezTo>
                  <a:lnTo>
                    <a:pt x="17848" y="26621"/>
                  </a:lnTo>
                  <a:cubicBezTo>
                    <a:pt x="17887" y="26606"/>
                    <a:pt x="17926" y="26592"/>
                    <a:pt x="17975" y="26573"/>
                  </a:cubicBezTo>
                  <a:lnTo>
                    <a:pt x="18013" y="26558"/>
                  </a:lnTo>
                  <a:cubicBezTo>
                    <a:pt x="18144" y="26507"/>
                    <a:pt x="18273" y="26455"/>
                    <a:pt x="18401" y="26399"/>
                  </a:cubicBezTo>
                  <a:lnTo>
                    <a:pt x="18438" y="26385"/>
                  </a:lnTo>
                  <a:lnTo>
                    <a:pt x="19622" y="25797"/>
                  </a:lnTo>
                  <a:lnTo>
                    <a:pt x="19309" y="24593"/>
                  </a:lnTo>
                  <a:cubicBezTo>
                    <a:pt x="19277" y="24470"/>
                    <a:pt x="19245" y="24351"/>
                    <a:pt x="19212" y="24230"/>
                  </a:cubicBezTo>
                  <a:lnTo>
                    <a:pt x="19199" y="24186"/>
                  </a:lnTo>
                  <a:cubicBezTo>
                    <a:pt x="19167" y="24068"/>
                    <a:pt x="19133" y="23953"/>
                    <a:pt x="19099" y="23841"/>
                  </a:cubicBezTo>
                  <a:lnTo>
                    <a:pt x="19085" y="23801"/>
                  </a:lnTo>
                  <a:cubicBezTo>
                    <a:pt x="18982" y="23462"/>
                    <a:pt x="18876" y="23152"/>
                    <a:pt x="18770" y="22879"/>
                  </a:cubicBezTo>
                  <a:cubicBezTo>
                    <a:pt x="18534" y="22273"/>
                    <a:pt x="18285" y="21806"/>
                    <a:pt x="18009" y="21457"/>
                  </a:cubicBezTo>
                  <a:cubicBezTo>
                    <a:pt x="17945" y="21375"/>
                    <a:pt x="17878" y="21295"/>
                    <a:pt x="17801" y="21213"/>
                  </a:cubicBezTo>
                  <a:lnTo>
                    <a:pt x="17775" y="21183"/>
                  </a:lnTo>
                  <a:cubicBezTo>
                    <a:pt x="17753" y="21161"/>
                    <a:pt x="17732" y="21138"/>
                    <a:pt x="17711" y="21117"/>
                  </a:cubicBezTo>
                  <a:cubicBezTo>
                    <a:pt x="17670" y="21074"/>
                    <a:pt x="17628" y="21032"/>
                    <a:pt x="17582" y="20988"/>
                  </a:cubicBezTo>
                  <a:cubicBezTo>
                    <a:pt x="17561" y="20968"/>
                    <a:pt x="17539" y="20948"/>
                    <a:pt x="17518" y="20930"/>
                  </a:cubicBezTo>
                  <a:lnTo>
                    <a:pt x="17463" y="20879"/>
                  </a:lnTo>
                  <a:cubicBezTo>
                    <a:pt x="17425" y="20847"/>
                    <a:pt x="17388" y="20816"/>
                    <a:pt x="17349" y="20784"/>
                  </a:cubicBezTo>
                  <a:cubicBezTo>
                    <a:pt x="17322" y="20762"/>
                    <a:pt x="17208" y="20672"/>
                    <a:pt x="17208" y="20672"/>
                  </a:cubicBezTo>
                  <a:cubicBezTo>
                    <a:pt x="17180" y="20650"/>
                    <a:pt x="17150" y="20629"/>
                    <a:pt x="17122" y="20610"/>
                  </a:cubicBezTo>
                  <a:lnTo>
                    <a:pt x="17086" y="20584"/>
                  </a:lnTo>
                  <a:cubicBezTo>
                    <a:pt x="17064" y="20568"/>
                    <a:pt x="17040" y="20552"/>
                    <a:pt x="17005" y="20528"/>
                  </a:cubicBezTo>
                  <a:cubicBezTo>
                    <a:pt x="16980" y="20512"/>
                    <a:pt x="16954" y="20495"/>
                    <a:pt x="16936" y="20483"/>
                  </a:cubicBezTo>
                  <a:cubicBezTo>
                    <a:pt x="16917" y="20471"/>
                    <a:pt x="16855" y="20432"/>
                    <a:pt x="16855" y="20432"/>
                  </a:cubicBezTo>
                  <a:lnTo>
                    <a:pt x="16042" y="21730"/>
                  </a:lnTo>
                  <a:lnTo>
                    <a:pt x="16840" y="20423"/>
                  </a:lnTo>
                  <a:cubicBezTo>
                    <a:pt x="16819" y="20410"/>
                    <a:pt x="16798" y="20397"/>
                    <a:pt x="16768" y="20379"/>
                  </a:cubicBezTo>
                  <a:cubicBezTo>
                    <a:pt x="16729" y="20356"/>
                    <a:pt x="16692" y="20335"/>
                    <a:pt x="16642" y="20307"/>
                  </a:cubicBezTo>
                  <a:lnTo>
                    <a:pt x="16525" y="20243"/>
                  </a:lnTo>
                  <a:cubicBezTo>
                    <a:pt x="16440" y="20201"/>
                    <a:pt x="16354" y="20159"/>
                    <a:pt x="16276" y="20123"/>
                  </a:cubicBezTo>
                  <a:cubicBezTo>
                    <a:pt x="16256" y="20116"/>
                    <a:pt x="16239" y="20107"/>
                    <a:pt x="16221" y="20100"/>
                  </a:cubicBezTo>
                  <a:cubicBezTo>
                    <a:pt x="16153" y="20069"/>
                    <a:pt x="16084" y="20040"/>
                    <a:pt x="16017" y="20014"/>
                  </a:cubicBezTo>
                  <a:lnTo>
                    <a:pt x="15946" y="19988"/>
                  </a:lnTo>
                  <a:cubicBezTo>
                    <a:pt x="15886" y="19965"/>
                    <a:pt x="15824" y="19942"/>
                    <a:pt x="15768" y="19924"/>
                  </a:cubicBezTo>
                  <a:lnTo>
                    <a:pt x="15691" y="19898"/>
                  </a:lnTo>
                  <a:cubicBezTo>
                    <a:pt x="15630" y="19878"/>
                    <a:pt x="15569" y="19860"/>
                    <a:pt x="15508" y="19843"/>
                  </a:cubicBezTo>
                  <a:lnTo>
                    <a:pt x="15438" y="19823"/>
                  </a:lnTo>
                  <a:cubicBezTo>
                    <a:pt x="15375" y="19805"/>
                    <a:pt x="15311" y="19787"/>
                    <a:pt x="15246" y="19771"/>
                  </a:cubicBezTo>
                  <a:lnTo>
                    <a:pt x="15196" y="19760"/>
                  </a:lnTo>
                  <a:cubicBezTo>
                    <a:pt x="15125" y="19743"/>
                    <a:pt x="15052" y="19727"/>
                    <a:pt x="14981" y="19712"/>
                  </a:cubicBezTo>
                  <a:lnTo>
                    <a:pt x="14957" y="19706"/>
                  </a:lnTo>
                  <a:cubicBezTo>
                    <a:pt x="14799" y="19674"/>
                    <a:pt x="14634" y="19647"/>
                    <a:pt x="14466" y="19624"/>
                  </a:cubicBezTo>
                  <a:cubicBezTo>
                    <a:pt x="14466" y="19624"/>
                    <a:pt x="14432" y="19619"/>
                    <a:pt x="14422" y="19617"/>
                  </a:cubicBezTo>
                  <a:cubicBezTo>
                    <a:pt x="14635" y="19491"/>
                    <a:pt x="14825" y="19365"/>
                    <a:pt x="15004" y="19233"/>
                  </a:cubicBezTo>
                  <a:cubicBezTo>
                    <a:pt x="15220" y="19076"/>
                    <a:pt x="15418" y="18908"/>
                    <a:pt x="15593" y="18737"/>
                  </a:cubicBezTo>
                  <a:cubicBezTo>
                    <a:pt x="15796" y="18538"/>
                    <a:pt x="15979" y="18321"/>
                    <a:pt x="16136" y="18098"/>
                  </a:cubicBezTo>
                  <a:cubicBezTo>
                    <a:pt x="16221" y="17976"/>
                    <a:pt x="16299" y="17850"/>
                    <a:pt x="16371" y="17718"/>
                  </a:cubicBezTo>
                  <a:cubicBezTo>
                    <a:pt x="16438" y="17597"/>
                    <a:pt x="16500" y="17470"/>
                    <a:pt x="16565" y="17321"/>
                  </a:cubicBezTo>
                  <a:cubicBezTo>
                    <a:pt x="16581" y="17287"/>
                    <a:pt x="16596" y="17250"/>
                    <a:pt x="16613" y="17208"/>
                  </a:cubicBezTo>
                  <a:cubicBezTo>
                    <a:pt x="16655" y="17110"/>
                    <a:pt x="16693" y="17009"/>
                    <a:pt x="16729" y="16908"/>
                  </a:cubicBezTo>
                  <a:cubicBezTo>
                    <a:pt x="16729" y="16908"/>
                    <a:pt x="16756" y="16835"/>
                    <a:pt x="16765" y="16812"/>
                  </a:cubicBezTo>
                  <a:cubicBezTo>
                    <a:pt x="16829" y="16623"/>
                    <a:pt x="16885" y="16426"/>
                    <a:pt x="16940" y="16213"/>
                  </a:cubicBezTo>
                  <a:lnTo>
                    <a:pt x="17024" y="16042"/>
                  </a:lnTo>
                  <a:lnTo>
                    <a:pt x="17024" y="16005"/>
                  </a:lnTo>
                  <a:lnTo>
                    <a:pt x="17032" y="16000"/>
                  </a:lnTo>
                  <a:cubicBezTo>
                    <a:pt x="17118" y="15945"/>
                    <a:pt x="17201" y="15890"/>
                    <a:pt x="17285" y="15829"/>
                  </a:cubicBezTo>
                  <a:cubicBezTo>
                    <a:pt x="17303" y="15817"/>
                    <a:pt x="17321" y="15805"/>
                    <a:pt x="17337" y="15792"/>
                  </a:cubicBezTo>
                  <a:cubicBezTo>
                    <a:pt x="17431" y="15723"/>
                    <a:pt x="17519" y="15651"/>
                    <a:pt x="17617" y="15567"/>
                  </a:cubicBezTo>
                  <a:cubicBezTo>
                    <a:pt x="17638" y="15549"/>
                    <a:pt x="17660" y="15530"/>
                    <a:pt x="17679" y="15512"/>
                  </a:cubicBezTo>
                  <a:cubicBezTo>
                    <a:pt x="17752" y="15445"/>
                    <a:pt x="17822" y="15378"/>
                    <a:pt x="17880" y="15317"/>
                  </a:cubicBezTo>
                  <a:cubicBezTo>
                    <a:pt x="17900" y="15299"/>
                    <a:pt x="17919" y="15278"/>
                    <a:pt x="17933" y="15262"/>
                  </a:cubicBezTo>
                  <a:cubicBezTo>
                    <a:pt x="18009" y="15181"/>
                    <a:pt x="18083" y="15094"/>
                    <a:pt x="18153" y="15006"/>
                  </a:cubicBezTo>
                  <a:cubicBezTo>
                    <a:pt x="18168" y="14985"/>
                    <a:pt x="18183" y="14966"/>
                    <a:pt x="18198" y="14947"/>
                  </a:cubicBezTo>
                  <a:cubicBezTo>
                    <a:pt x="18254" y="14873"/>
                    <a:pt x="18306" y="14799"/>
                    <a:pt x="18355" y="14721"/>
                  </a:cubicBezTo>
                  <a:cubicBezTo>
                    <a:pt x="18371" y="14699"/>
                    <a:pt x="18386" y="14676"/>
                    <a:pt x="18396" y="14660"/>
                  </a:cubicBezTo>
                  <a:cubicBezTo>
                    <a:pt x="18454" y="14566"/>
                    <a:pt x="18508" y="14471"/>
                    <a:pt x="18551" y="14383"/>
                  </a:cubicBezTo>
                  <a:cubicBezTo>
                    <a:pt x="18565" y="14358"/>
                    <a:pt x="18576" y="14332"/>
                    <a:pt x="18582" y="14319"/>
                  </a:cubicBezTo>
                  <a:cubicBezTo>
                    <a:pt x="18621" y="14239"/>
                    <a:pt x="18656" y="14159"/>
                    <a:pt x="18686" y="14079"/>
                  </a:cubicBezTo>
                  <a:lnTo>
                    <a:pt x="18712" y="14007"/>
                  </a:lnTo>
                  <a:cubicBezTo>
                    <a:pt x="18747" y="13915"/>
                    <a:pt x="18774" y="13828"/>
                    <a:pt x="18798" y="13743"/>
                  </a:cubicBezTo>
                  <a:lnTo>
                    <a:pt x="18822" y="13664"/>
                  </a:lnTo>
                  <a:lnTo>
                    <a:pt x="18828" y="13618"/>
                  </a:lnTo>
                  <a:cubicBezTo>
                    <a:pt x="18844" y="13549"/>
                    <a:pt x="18859" y="13478"/>
                    <a:pt x="18871" y="13400"/>
                  </a:cubicBezTo>
                  <a:lnTo>
                    <a:pt x="18881" y="13344"/>
                  </a:lnTo>
                  <a:cubicBezTo>
                    <a:pt x="18908" y="13146"/>
                    <a:pt x="18919" y="12946"/>
                    <a:pt x="18913" y="12747"/>
                  </a:cubicBezTo>
                  <a:lnTo>
                    <a:pt x="18909" y="12704"/>
                  </a:lnTo>
                  <a:cubicBezTo>
                    <a:pt x="18906" y="12616"/>
                    <a:pt x="18898" y="12529"/>
                    <a:pt x="18887" y="12446"/>
                  </a:cubicBezTo>
                  <a:lnTo>
                    <a:pt x="18882" y="12392"/>
                  </a:lnTo>
                  <a:lnTo>
                    <a:pt x="18875" y="12361"/>
                  </a:lnTo>
                  <a:cubicBezTo>
                    <a:pt x="18864" y="12284"/>
                    <a:pt x="18849" y="12209"/>
                    <a:pt x="18833" y="12141"/>
                  </a:cubicBezTo>
                  <a:lnTo>
                    <a:pt x="18821" y="12092"/>
                  </a:lnTo>
                  <a:cubicBezTo>
                    <a:pt x="18805" y="12024"/>
                    <a:pt x="18786" y="11958"/>
                    <a:pt x="18766" y="11892"/>
                  </a:cubicBezTo>
                  <a:lnTo>
                    <a:pt x="18763" y="11882"/>
                  </a:lnTo>
                  <a:lnTo>
                    <a:pt x="18746" y="11832"/>
                  </a:lnTo>
                  <a:cubicBezTo>
                    <a:pt x="18715" y="11741"/>
                    <a:pt x="18680" y="11650"/>
                    <a:pt x="18642" y="11561"/>
                  </a:cubicBezTo>
                  <a:cubicBezTo>
                    <a:pt x="18631" y="11535"/>
                    <a:pt x="18620" y="11511"/>
                    <a:pt x="18608" y="11485"/>
                  </a:cubicBezTo>
                  <a:cubicBezTo>
                    <a:pt x="18785" y="11038"/>
                    <a:pt x="18867" y="10515"/>
                    <a:pt x="18803" y="9924"/>
                  </a:cubicBezTo>
                  <a:cubicBezTo>
                    <a:pt x="19016" y="9671"/>
                    <a:pt x="19202" y="9366"/>
                    <a:pt x="19359" y="9016"/>
                  </a:cubicBezTo>
                  <a:lnTo>
                    <a:pt x="19375" y="8980"/>
                  </a:lnTo>
                  <a:cubicBezTo>
                    <a:pt x="19419" y="8877"/>
                    <a:pt x="19457" y="8769"/>
                    <a:pt x="19489" y="8662"/>
                  </a:cubicBezTo>
                  <a:cubicBezTo>
                    <a:pt x="19501" y="8616"/>
                    <a:pt x="19514" y="8572"/>
                    <a:pt x="19522" y="8528"/>
                  </a:cubicBezTo>
                  <a:cubicBezTo>
                    <a:pt x="19538" y="8465"/>
                    <a:pt x="19554" y="8391"/>
                    <a:pt x="19568" y="8307"/>
                  </a:cubicBezTo>
                  <a:cubicBezTo>
                    <a:pt x="19575" y="8259"/>
                    <a:pt x="19581" y="8213"/>
                    <a:pt x="19584" y="8176"/>
                  </a:cubicBezTo>
                  <a:cubicBezTo>
                    <a:pt x="19591" y="8101"/>
                    <a:pt x="19599" y="8028"/>
                    <a:pt x="19600" y="7959"/>
                  </a:cubicBezTo>
                  <a:cubicBezTo>
                    <a:pt x="19601" y="7915"/>
                    <a:pt x="19601" y="7872"/>
                    <a:pt x="19600" y="7824"/>
                  </a:cubicBezTo>
                  <a:cubicBezTo>
                    <a:pt x="19599" y="7755"/>
                    <a:pt x="19596" y="7687"/>
                    <a:pt x="19590" y="7628"/>
                  </a:cubicBezTo>
                  <a:cubicBezTo>
                    <a:pt x="19586" y="7587"/>
                    <a:pt x="19581" y="7545"/>
                    <a:pt x="19575" y="7505"/>
                  </a:cubicBezTo>
                  <a:cubicBezTo>
                    <a:pt x="19568" y="7439"/>
                    <a:pt x="19557" y="7375"/>
                    <a:pt x="19543" y="7309"/>
                  </a:cubicBezTo>
                  <a:cubicBezTo>
                    <a:pt x="19536" y="7272"/>
                    <a:pt x="19527" y="7236"/>
                    <a:pt x="19520" y="7204"/>
                  </a:cubicBezTo>
                  <a:cubicBezTo>
                    <a:pt x="19506" y="7146"/>
                    <a:pt x="19490" y="7089"/>
                    <a:pt x="19469" y="7018"/>
                  </a:cubicBezTo>
                  <a:cubicBezTo>
                    <a:pt x="19460" y="6990"/>
                    <a:pt x="19451" y="6963"/>
                    <a:pt x="19442" y="6938"/>
                  </a:cubicBezTo>
                  <a:cubicBezTo>
                    <a:pt x="19423" y="6881"/>
                    <a:pt x="19403" y="6826"/>
                    <a:pt x="19380" y="6771"/>
                  </a:cubicBezTo>
                  <a:cubicBezTo>
                    <a:pt x="19371" y="6745"/>
                    <a:pt x="19360" y="6719"/>
                    <a:pt x="19346" y="6690"/>
                  </a:cubicBezTo>
                  <a:cubicBezTo>
                    <a:pt x="19324" y="6637"/>
                    <a:pt x="19300" y="6588"/>
                    <a:pt x="19277" y="6542"/>
                  </a:cubicBezTo>
                  <a:lnTo>
                    <a:pt x="19247" y="6480"/>
                  </a:lnTo>
                  <a:cubicBezTo>
                    <a:pt x="19238" y="6462"/>
                    <a:pt x="19228" y="6445"/>
                    <a:pt x="19218" y="6426"/>
                  </a:cubicBezTo>
                  <a:cubicBezTo>
                    <a:pt x="19355" y="5678"/>
                    <a:pt x="19274" y="4731"/>
                    <a:pt x="18598" y="3831"/>
                  </a:cubicBezTo>
                  <a:cubicBezTo>
                    <a:pt x="18167" y="3256"/>
                    <a:pt x="17575" y="2894"/>
                    <a:pt x="16905" y="2788"/>
                  </a:cubicBezTo>
                  <a:cubicBezTo>
                    <a:pt x="16408" y="1834"/>
                    <a:pt x="15531" y="1071"/>
                    <a:pt x="14294" y="1027"/>
                  </a:cubicBezTo>
                  <a:cubicBezTo>
                    <a:pt x="14211" y="1023"/>
                    <a:pt x="14133" y="1022"/>
                    <a:pt x="14055" y="1022"/>
                  </a:cubicBezTo>
                  <a:cubicBezTo>
                    <a:pt x="13677" y="1022"/>
                    <a:pt x="13345" y="1056"/>
                    <a:pt x="13053" y="1115"/>
                  </a:cubicBezTo>
                  <a:cubicBezTo>
                    <a:pt x="12657" y="779"/>
                    <a:pt x="12144" y="561"/>
                    <a:pt x="11523" y="561"/>
                  </a:cubicBezTo>
                  <a:cubicBezTo>
                    <a:pt x="11449" y="561"/>
                    <a:pt x="11373" y="565"/>
                    <a:pt x="11296" y="572"/>
                  </a:cubicBezTo>
                  <a:cubicBezTo>
                    <a:pt x="11086" y="591"/>
                    <a:pt x="10880" y="629"/>
                    <a:pt x="10687" y="687"/>
                  </a:cubicBezTo>
                  <a:cubicBezTo>
                    <a:pt x="10572" y="721"/>
                    <a:pt x="10462" y="762"/>
                    <a:pt x="10357" y="810"/>
                  </a:cubicBezTo>
                  <a:cubicBezTo>
                    <a:pt x="10197" y="724"/>
                    <a:pt x="10036" y="644"/>
                    <a:pt x="9879" y="572"/>
                  </a:cubicBezTo>
                  <a:lnTo>
                    <a:pt x="9864" y="565"/>
                  </a:lnTo>
                  <a:cubicBezTo>
                    <a:pt x="9697" y="489"/>
                    <a:pt x="9528" y="419"/>
                    <a:pt x="9363" y="358"/>
                  </a:cubicBezTo>
                  <a:lnTo>
                    <a:pt x="9345" y="351"/>
                  </a:lnTo>
                  <a:cubicBezTo>
                    <a:pt x="9266" y="321"/>
                    <a:pt x="9185" y="294"/>
                    <a:pt x="9102" y="267"/>
                  </a:cubicBezTo>
                  <a:lnTo>
                    <a:pt x="9077" y="260"/>
                  </a:lnTo>
                  <a:cubicBezTo>
                    <a:pt x="8537" y="87"/>
                    <a:pt x="8012" y="1"/>
                    <a:pt x="7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0"/>
            <p:cNvSpPr/>
            <p:nvPr/>
          </p:nvSpPr>
          <p:spPr>
            <a:xfrm>
              <a:off x="1622100" y="1098975"/>
              <a:ext cx="386475" cy="194575"/>
            </a:xfrm>
            <a:custGeom>
              <a:avLst/>
              <a:gdLst/>
              <a:ahLst/>
              <a:cxnLst/>
              <a:rect l="l" t="t" r="r" b="b"/>
              <a:pathLst>
                <a:path w="15459" h="7783" extrusionOk="0">
                  <a:moveTo>
                    <a:pt x="7726" y="1"/>
                  </a:moveTo>
                  <a:lnTo>
                    <a:pt x="7726" y="12"/>
                  </a:lnTo>
                  <a:cubicBezTo>
                    <a:pt x="7427" y="71"/>
                    <a:pt x="6045" y="344"/>
                    <a:pt x="5930" y="445"/>
                  </a:cubicBezTo>
                  <a:cubicBezTo>
                    <a:pt x="5930" y="445"/>
                    <a:pt x="6067" y="2185"/>
                    <a:pt x="5747" y="2524"/>
                  </a:cubicBezTo>
                  <a:cubicBezTo>
                    <a:pt x="5428" y="2864"/>
                    <a:pt x="2542" y="2086"/>
                    <a:pt x="1072" y="3951"/>
                  </a:cubicBezTo>
                  <a:cubicBezTo>
                    <a:pt x="678" y="4451"/>
                    <a:pt x="313" y="5478"/>
                    <a:pt x="0" y="6731"/>
                  </a:cubicBezTo>
                  <a:cubicBezTo>
                    <a:pt x="1097" y="7295"/>
                    <a:pt x="2438" y="7487"/>
                    <a:pt x="3660" y="7618"/>
                  </a:cubicBezTo>
                  <a:cubicBezTo>
                    <a:pt x="4852" y="7744"/>
                    <a:pt x="6052" y="7782"/>
                    <a:pt x="7251" y="7782"/>
                  </a:cubicBezTo>
                  <a:cubicBezTo>
                    <a:pt x="7429" y="7782"/>
                    <a:pt x="7607" y="7781"/>
                    <a:pt x="7784" y="7780"/>
                  </a:cubicBezTo>
                  <a:cubicBezTo>
                    <a:pt x="10402" y="7754"/>
                    <a:pt x="13115" y="7552"/>
                    <a:pt x="15459" y="6528"/>
                  </a:cubicBezTo>
                  <a:cubicBezTo>
                    <a:pt x="15157" y="5367"/>
                    <a:pt x="14810" y="4425"/>
                    <a:pt x="14438" y="3953"/>
                  </a:cubicBezTo>
                  <a:cubicBezTo>
                    <a:pt x="12968" y="2086"/>
                    <a:pt x="9743" y="2821"/>
                    <a:pt x="9422" y="2482"/>
                  </a:cubicBezTo>
                  <a:cubicBezTo>
                    <a:pt x="9102" y="2142"/>
                    <a:pt x="9207" y="360"/>
                    <a:pt x="9207" y="360"/>
                  </a:cubicBezTo>
                  <a:cubicBezTo>
                    <a:pt x="9093" y="259"/>
                    <a:pt x="8082" y="70"/>
                    <a:pt x="7784" y="12"/>
                  </a:cubicBezTo>
                  <a:lnTo>
                    <a:pt x="7784" y="1"/>
                  </a:lnTo>
                  <a:cubicBezTo>
                    <a:pt x="7784" y="1"/>
                    <a:pt x="7773" y="3"/>
                    <a:pt x="7756" y="6"/>
                  </a:cubicBezTo>
                  <a:cubicBezTo>
                    <a:pt x="7738" y="2"/>
                    <a:pt x="7726" y="1"/>
                    <a:pt x="7726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0"/>
            <p:cNvSpPr/>
            <p:nvPr/>
          </p:nvSpPr>
          <p:spPr>
            <a:xfrm>
              <a:off x="1831350" y="1206875"/>
              <a:ext cx="550" cy="1100"/>
            </a:xfrm>
            <a:custGeom>
              <a:avLst/>
              <a:gdLst/>
              <a:ahLst/>
              <a:cxnLst/>
              <a:rect l="l" t="t" r="r" b="b"/>
              <a:pathLst>
                <a:path w="22" h="44" extrusionOk="0">
                  <a:moveTo>
                    <a:pt x="22" y="1"/>
                  </a:moveTo>
                  <a:cubicBezTo>
                    <a:pt x="6" y="28"/>
                    <a:pt x="0" y="44"/>
                    <a:pt x="0" y="44"/>
                  </a:cubicBezTo>
                  <a:cubicBezTo>
                    <a:pt x="0" y="44"/>
                    <a:pt x="9" y="29"/>
                    <a:pt x="22" y="1"/>
                  </a:cubicBezTo>
                  <a:close/>
                </a:path>
              </a:pathLst>
            </a:custGeom>
            <a:solidFill>
              <a:srgbClr val="E1B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60"/>
            <p:cNvSpPr/>
            <p:nvPr/>
          </p:nvSpPr>
          <p:spPr>
            <a:xfrm>
              <a:off x="1757400" y="1099000"/>
              <a:ext cx="133025" cy="86575"/>
            </a:xfrm>
            <a:custGeom>
              <a:avLst/>
              <a:gdLst/>
              <a:ahLst/>
              <a:cxnLst/>
              <a:rect l="l" t="t" r="r" b="b"/>
              <a:pathLst>
                <a:path w="5321" h="3463" extrusionOk="0">
                  <a:moveTo>
                    <a:pt x="2313" y="1"/>
                  </a:moveTo>
                  <a:lnTo>
                    <a:pt x="2313" y="12"/>
                  </a:lnTo>
                  <a:cubicBezTo>
                    <a:pt x="2014" y="71"/>
                    <a:pt x="632" y="345"/>
                    <a:pt x="517" y="446"/>
                  </a:cubicBezTo>
                  <a:cubicBezTo>
                    <a:pt x="517" y="446"/>
                    <a:pt x="654" y="2185"/>
                    <a:pt x="334" y="2525"/>
                  </a:cubicBezTo>
                  <a:cubicBezTo>
                    <a:pt x="283" y="2579"/>
                    <a:pt x="166" y="2605"/>
                    <a:pt x="1" y="2616"/>
                  </a:cubicBezTo>
                  <a:cubicBezTo>
                    <a:pt x="121" y="2980"/>
                    <a:pt x="272" y="3246"/>
                    <a:pt x="463" y="3283"/>
                  </a:cubicBezTo>
                  <a:cubicBezTo>
                    <a:pt x="463" y="3283"/>
                    <a:pt x="1151" y="2646"/>
                    <a:pt x="1126" y="1728"/>
                  </a:cubicBezTo>
                  <a:cubicBezTo>
                    <a:pt x="1126" y="1728"/>
                    <a:pt x="1126" y="1728"/>
                    <a:pt x="1126" y="1728"/>
                  </a:cubicBezTo>
                  <a:cubicBezTo>
                    <a:pt x="1127" y="1728"/>
                    <a:pt x="1565" y="2131"/>
                    <a:pt x="2125" y="2131"/>
                  </a:cubicBezTo>
                  <a:cubicBezTo>
                    <a:pt x="2254" y="2131"/>
                    <a:pt x="2389" y="2110"/>
                    <a:pt x="2527" y="2057"/>
                  </a:cubicBezTo>
                  <a:cubicBezTo>
                    <a:pt x="3266" y="1776"/>
                    <a:pt x="3369" y="1675"/>
                    <a:pt x="3369" y="1675"/>
                  </a:cubicBezTo>
                  <a:cubicBezTo>
                    <a:pt x="3369" y="1675"/>
                    <a:pt x="3413" y="3462"/>
                    <a:pt x="4445" y="3462"/>
                  </a:cubicBezTo>
                  <a:cubicBezTo>
                    <a:pt x="4515" y="3462"/>
                    <a:pt x="4590" y="3454"/>
                    <a:pt x="4671" y="3436"/>
                  </a:cubicBezTo>
                  <a:cubicBezTo>
                    <a:pt x="5004" y="3361"/>
                    <a:pt x="5204" y="3036"/>
                    <a:pt x="5320" y="2604"/>
                  </a:cubicBezTo>
                  <a:cubicBezTo>
                    <a:pt x="4644" y="2586"/>
                    <a:pt x="4127" y="2607"/>
                    <a:pt x="4008" y="2482"/>
                  </a:cubicBezTo>
                  <a:cubicBezTo>
                    <a:pt x="3688" y="2142"/>
                    <a:pt x="3794" y="361"/>
                    <a:pt x="3794" y="361"/>
                  </a:cubicBezTo>
                  <a:cubicBezTo>
                    <a:pt x="3680" y="260"/>
                    <a:pt x="2669" y="70"/>
                    <a:pt x="2371" y="12"/>
                  </a:cubicBezTo>
                  <a:lnTo>
                    <a:pt x="2371" y="1"/>
                  </a:lnTo>
                  <a:cubicBezTo>
                    <a:pt x="2371" y="1"/>
                    <a:pt x="2360" y="3"/>
                    <a:pt x="2342" y="6"/>
                  </a:cubicBezTo>
                  <a:cubicBezTo>
                    <a:pt x="2324" y="2"/>
                    <a:pt x="2313" y="1"/>
                    <a:pt x="231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60"/>
            <p:cNvSpPr/>
            <p:nvPr/>
          </p:nvSpPr>
          <p:spPr>
            <a:xfrm>
              <a:off x="1595350" y="924475"/>
              <a:ext cx="95825" cy="89225"/>
            </a:xfrm>
            <a:custGeom>
              <a:avLst/>
              <a:gdLst/>
              <a:ahLst/>
              <a:cxnLst/>
              <a:rect l="l" t="t" r="r" b="b"/>
              <a:pathLst>
                <a:path w="3833" h="3569" extrusionOk="0">
                  <a:moveTo>
                    <a:pt x="1700" y="1"/>
                  </a:moveTo>
                  <a:cubicBezTo>
                    <a:pt x="1574" y="1"/>
                    <a:pt x="1432" y="28"/>
                    <a:pt x="1281" y="103"/>
                  </a:cubicBezTo>
                  <a:cubicBezTo>
                    <a:pt x="564" y="456"/>
                    <a:pt x="0" y="2295"/>
                    <a:pt x="2096" y="3390"/>
                  </a:cubicBezTo>
                  <a:cubicBezTo>
                    <a:pt x="2332" y="3513"/>
                    <a:pt x="2521" y="3568"/>
                    <a:pt x="2669" y="3568"/>
                  </a:cubicBezTo>
                  <a:cubicBezTo>
                    <a:pt x="3832" y="3568"/>
                    <a:pt x="2531" y="210"/>
                    <a:pt x="2284" y="210"/>
                  </a:cubicBezTo>
                  <a:cubicBezTo>
                    <a:pt x="2282" y="210"/>
                    <a:pt x="2281" y="210"/>
                    <a:pt x="2280" y="210"/>
                  </a:cubicBezTo>
                  <a:cubicBezTo>
                    <a:pt x="2280" y="210"/>
                    <a:pt x="2048" y="1"/>
                    <a:pt x="170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0"/>
            <p:cNvSpPr/>
            <p:nvPr/>
          </p:nvSpPr>
          <p:spPr>
            <a:xfrm>
              <a:off x="1595350" y="924475"/>
              <a:ext cx="95825" cy="89225"/>
            </a:xfrm>
            <a:custGeom>
              <a:avLst/>
              <a:gdLst/>
              <a:ahLst/>
              <a:cxnLst/>
              <a:rect l="l" t="t" r="r" b="b"/>
              <a:pathLst>
                <a:path w="3833" h="3569" extrusionOk="0">
                  <a:moveTo>
                    <a:pt x="1700" y="1"/>
                  </a:moveTo>
                  <a:cubicBezTo>
                    <a:pt x="1574" y="1"/>
                    <a:pt x="1432" y="28"/>
                    <a:pt x="1281" y="103"/>
                  </a:cubicBezTo>
                  <a:cubicBezTo>
                    <a:pt x="564" y="456"/>
                    <a:pt x="0" y="2295"/>
                    <a:pt x="2096" y="3390"/>
                  </a:cubicBezTo>
                  <a:cubicBezTo>
                    <a:pt x="2332" y="3513"/>
                    <a:pt x="2521" y="3568"/>
                    <a:pt x="2669" y="3568"/>
                  </a:cubicBezTo>
                  <a:cubicBezTo>
                    <a:pt x="3832" y="3568"/>
                    <a:pt x="2531" y="210"/>
                    <a:pt x="2284" y="210"/>
                  </a:cubicBezTo>
                  <a:cubicBezTo>
                    <a:pt x="2282" y="210"/>
                    <a:pt x="2281" y="210"/>
                    <a:pt x="2280" y="210"/>
                  </a:cubicBezTo>
                  <a:cubicBezTo>
                    <a:pt x="2280" y="210"/>
                    <a:pt x="2048" y="1"/>
                    <a:pt x="170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0"/>
            <p:cNvSpPr/>
            <p:nvPr/>
          </p:nvSpPr>
          <p:spPr>
            <a:xfrm>
              <a:off x="1618100" y="948050"/>
              <a:ext cx="37800" cy="46325"/>
            </a:xfrm>
            <a:custGeom>
              <a:avLst/>
              <a:gdLst/>
              <a:ahLst/>
              <a:cxnLst/>
              <a:rect l="l" t="t" r="r" b="b"/>
              <a:pathLst>
                <a:path w="1512" h="1853" extrusionOk="0">
                  <a:moveTo>
                    <a:pt x="595" y="0"/>
                  </a:moveTo>
                  <a:cubicBezTo>
                    <a:pt x="245" y="0"/>
                    <a:pt x="0" y="373"/>
                    <a:pt x="0" y="373"/>
                  </a:cubicBezTo>
                  <a:cubicBezTo>
                    <a:pt x="216" y="1655"/>
                    <a:pt x="824" y="1853"/>
                    <a:pt x="1178" y="1853"/>
                  </a:cubicBezTo>
                  <a:cubicBezTo>
                    <a:pt x="1337" y="1853"/>
                    <a:pt x="1445" y="1813"/>
                    <a:pt x="1445" y="1813"/>
                  </a:cubicBezTo>
                  <a:cubicBezTo>
                    <a:pt x="1445" y="1813"/>
                    <a:pt x="1156" y="1585"/>
                    <a:pt x="1074" y="1277"/>
                  </a:cubicBezTo>
                  <a:cubicBezTo>
                    <a:pt x="1009" y="1041"/>
                    <a:pt x="1237" y="1014"/>
                    <a:pt x="1343" y="1014"/>
                  </a:cubicBezTo>
                  <a:cubicBezTo>
                    <a:pt x="1374" y="1014"/>
                    <a:pt x="1395" y="1016"/>
                    <a:pt x="1395" y="1016"/>
                  </a:cubicBezTo>
                  <a:cubicBezTo>
                    <a:pt x="1395" y="1016"/>
                    <a:pt x="1511" y="589"/>
                    <a:pt x="973" y="151"/>
                  </a:cubicBezTo>
                  <a:cubicBezTo>
                    <a:pt x="839" y="41"/>
                    <a:pt x="711" y="0"/>
                    <a:pt x="595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0"/>
            <p:cNvSpPr/>
            <p:nvPr/>
          </p:nvSpPr>
          <p:spPr>
            <a:xfrm>
              <a:off x="1606725" y="925300"/>
              <a:ext cx="84450" cy="88400"/>
            </a:xfrm>
            <a:custGeom>
              <a:avLst/>
              <a:gdLst/>
              <a:ahLst/>
              <a:cxnLst/>
              <a:rect l="l" t="t" r="r" b="b"/>
              <a:pathLst>
                <a:path w="3378" h="3536" extrusionOk="0">
                  <a:moveTo>
                    <a:pt x="1479" y="1"/>
                  </a:moveTo>
                  <a:lnTo>
                    <a:pt x="1479" y="1"/>
                  </a:lnTo>
                  <a:cubicBezTo>
                    <a:pt x="1587" y="450"/>
                    <a:pt x="1511" y="1566"/>
                    <a:pt x="928" y="1566"/>
                  </a:cubicBezTo>
                  <a:cubicBezTo>
                    <a:pt x="878" y="1566"/>
                    <a:pt x="825" y="1558"/>
                    <a:pt x="767" y="1540"/>
                  </a:cubicBezTo>
                  <a:cubicBezTo>
                    <a:pt x="300" y="1399"/>
                    <a:pt x="263" y="992"/>
                    <a:pt x="321" y="652"/>
                  </a:cubicBezTo>
                  <a:lnTo>
                    <a:pt x="321" y="652"/>
                  </a:lnTo>
                  <a:cubicBezTo>
                    <a:pt x="0" y="1377"/>
                    <a:pt x="120" y="2563"/>
                    <a:pt x="1639" y="3358"/>
                  </a:cubicBezTo>
                  <a:cubicBezTo>
                    <a:pt x="1875" y="3481"/>
                    <a:pt x="2064" y="3536"/>
                    <a:pt x="2212" y="3536"/>
                  </a:cubicBezTo>
                  <a:cubicBezTo>
                    <a:pt x="3378" y="3536"/>
                    <a:pt x="2076" y="177"/>
                    <a:pt x="1829" y="177"/>
                  </a:cubicBezTo>
                  <a:cubicBezTo>
                    <a:pt x="1827" y="177"/>
                    <a:pt x="1826" y="177"/>
                    <a:pt x="1825" y="177"/>
                  </a:cubicBezTo>
                  <a:cubicBezTo>
                    <a:pt x="1825" y="177"/>
                    <a:pt x="1694" y="57"/>
                    <a:pt x="147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60"/>
            <p:cNvSpPr/>
            <p:nvPr/>
          </p:nvSpPr>
          <p:spPr>
            <a:xfrm>
              <a:off x="1623625" y="930775"/>
              <a:ext cx="13650" cy="9175"/>
            </a:xfrm>
            <a:custGeom>
              <a:avLst/>
              <a:gdLst/>
              <a:ahLst/>
              <a:cxnLst/>
              <a:rect l="l" t="t" r="r" b="b"/>
              <a:pathLst>
                <a:path w="546" h="367" extrusionOk="0">
                  <a:moveTo>
                    <a:pt x="403" y="1"/>
                  </a:moveTo>
                  <a:cubicBezTo>
                    <a:pt x="346" y="1"/>
                    <a:pt x="275" y="21"/>
                    <a:pt x="205" y="61"/>
                  </a:cubicBezTo>
                  <a:cubicBezTo>
                    <a:pt x="74" y="136"/>
                    <a:pt x="1" y="252"/>
                    <a:pt x="37" y="320"/>
                  </a:cubicBezTo>
                  <a:cubicBezTo>
                    <a:pt x="55" y="352"/>
                    <a:pt x="93" y="367"/>
                    <a:pt x="142" y="367"/>
                  </a:cubicBezTo>
                  <a:cubicBezTo>
                    <a:pt x="199" y="367"/>
                    <a:pt x="270" y="346"/>
                    <a:pt x="340" y="306"/>
                  </a:cubicBezTo>
                  <a:cubicBezTo>
                    <a:pt x="471" y="232"/>
                    <a:pt x="545" y="116"/>
                    <a:pt x="508" y="48"/>
                  </a:cubicBezTo>
                  <a:cubicBezTo>
                    <a:pt x="491" y="16"/>
                    <a:pt x="452" y="1"/>
                    <a:pt x="40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60"/>
            <p:cNvSpPr/>
            <p:nvPr/>
          </p:nvSpPr>
          <p:spPr>
            <a:xfrm>
              <a:off x="1626825" y="947600"/>
              <a:ext cx="31850" cy="43600"/>
            </a:xfrm>
            <a:custGeom>
              <a:avLst/>
              <a:gdLst/>
              <a:ahLst/>
              <a:cxnLst/>
              <a:rect l="l" t="t" r="r" b="b"/>
              <a:pathLst>
                <a:path w="1274" h="1744" extrusionOk="0">
                  <a:moveTo>
                    <a:pt x="286" y="0"/>
                  </a:moveTo>
                  <a:cubicBezTo>
                    <a:pt x="260" y="0"/>
                    <a:pt x="235" y="2"/>
                    <a:pt x="212" y="6"/>
                  </a:cubicBezTo>
                  <a:cubicBezTo>
                    <a:pt x="71" y="27"/>
                    <a:pt x="1" y="99"/>
                    <a:pt x="8" y="107"/>
                  </a:cubicBezTo>
                  <a:cubicBezTo>
                    <a:pt x="9" y="109"/>
                    <a:pt x="12" y="110"/>
                    <a:pt x="16" y="110"/>
                  </a:cubicBezTo>
                  <a:cubicBezTo>
                    <a:pt x="37" y="110"/>
                    <a:pt x="101" y="84"/>
                    <a:pt x="195" y="84"/>
                  </a:cubicBezTo>
                  <a:cubicBezTo>
                    <a:pt x="202" y="84"/>
                    <a:pt x="209" y="85"/>
                    <a:pt x="217" y="85"/>
                  </a:cubicBezTo>
                  <a:cubicBezTo>
                    <a:pt x="340" y="86"/>
                    <a:pt x="494" y="147"/>
                    <a:pt x="615" y="255"/>
                  </a:cubicBezTo>
                  <a:cubicBezTo>
                    <a:pt x="739" y="362"/>
                    <a:pt x="824" y="506"/>
                    <a:pt x="880" y="619"/>
                  </a:cubicBezTo>
                  <a:cubicBezTo>
                    <a:pt x="934" y="734"/>
                    <a:pt x="963" y="815"/>
                    <a:pt x="963" y="815"/>
                  </a:cubicBezTo>
                  <a:cubicBezTo>
                    <a:pt x="963" y="815"/>
                    <a:pt x="965" y="820"/>
                    <a:pt x="976" y="842"/>
                  </a:cubicBezTo>
                  <a:cubicBezTo>
                    <a:pt x="976" y="842"/>
                    <a:pt x="977" y="842"/>
                    <a:pt x="978" y="846"/>
                  </a:cubicBezTo>
                  <a:cubicBezTo>
                    <a:pt x="979" y="847"/>
                    <a:pt x="981" y="848"/>
                    <a:pt x="978" y="851"/>
                  </a:cubicBezTo>
                  <a:cubicBezTo>
                    <a:pt x="978" y="851"/>
                    <a:pt x="979" y="851"/>
                    <a:pt x="979" y="851"/>
                  </a:cubicBezTo>
                  <a:cubicBezTo>
                    <a:pt x="983" y="851"/>
                    <a:pt x="943" y="858"/>
                    <a:pt x="917" y="867"/>
                  </a:cubicBezTo>
                  <a:cubicBezTo>
                    <a:pt x="886" y="876"/>
                    <a:pt x="854" y="889"/>
                    <a:pt x="822" y="910"/>
                  </a:cubicBezTo>
                  <a:cubicBezTo>
                    <a:pt x="690" y="980"/>
                    <a:pt x="584" y="1178"/>
                    <a:pt x="653" y="1356"/>
                  </a:cubicBezTo>
                  <a:cubicBezTo>
                    <a:pt x="688" y="1439"/>
                    <a:pt x="747" y="1492"/>
                    <a:pt x="794" y="1535"/>
                  </a:cubicBezTo>
                  <a:cubicBezTo>
                    <a:pt x="843" y="1577"/>
                    <a:pt x="887" y="1615"/>
                    <a:pt x="926" y="1649"/>
                  </a:cubicBezTo>
                  <a:cubicBezTo>
                    <a:pt x="996" y="1708"/>
                    <a:pt x="1047" y="1744"/>
                    <a:pt x="1063" y="1744"/>
                  </a:cubicBezTo>
                  <a:cubicBezTo>
                    <a:pt x="1064" y="1744"/>
                    <a:pt x="1065" y="1744"/>
                    <a:pt x="1066" y="1743"/>
                  </a:cubicBezTo>
                  <a:cubicBezTo>
                    <a:pt x="1074" y="1735"/>
                    <a:pt x="1036" y="1681"/>
                    <a:pt x="973" y="1602"/>
                  </a:cubicBezTo>
                  <a:cubicBezTo>
                    <a:pt x="918" y="1522"/>
                    <a:pt x="800" y="1418"/>
                    <a:pt x="770" y="1315"/>
                  </a:cubicBezTo>
                  <a:cubicBezTo>
                    <a:pt x="742" y="1212"/>
                    <a:pt x="818" y="1097"/>
                    <a:pt x="901" y="1065"/>
                  </a:cubicBezTo>
                  <a:cubicBezTo>
                    <a:pt x="922" y="1054"/>
                    <a:pt x="944" y="1048"/>
                    <a:pt x="963" y="1044"/>
                  </a:cubicBezTo>
                  <a:cubicBezTo>
                    <a:pt x="987" y="1040"/>
                    <a:pt x="989" y="1037"/>
                    <a:pt x="1046" y="1036"/>
                  </a:cubicBezTo>
                  <a:cubicBezTo>
                    <a:pt x="1135" y="1040"/>
                    <a:pt x="1228" y="1059"/>
                    <a:pt x="1274" y="1064"/>
                  </a:cubicBezTo>
                  <a:cubicBezTo>
                    <a:pt x="1162" y="778"/>
                    <a:pt x="1144" y="734"/>
                    <a:pt x="1144" y="734"/>
                  </a:cubicBezTo>
                  <a:cubicBezTo>
                    <a:pt x="1144" y="734"/>
                    <a:pt x="1109" y="650"/>
                    <a:pt x="1040" y="528"/>
                  </a:cubicBezTo>
                  <a:cubicBezTo>
                    <a:pt x="970" y="409"/>
                    <a:pt x="856" y="249"/>
                    <a:pt x="700" y="141"/>
                  </a:cubicBezTo>
                  <a:cubicBezTo>
                    <a:pt x="572" y="48"/>
                    <a:pt x="415" y="0"/>
                    <a:pt x="28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60"/>
            <p:cNvSpPr/>
            <p:nvPr/>
          </p:nvSpPr>
          <p:spPr>
            <a:xfrm>
              <a:off x="1917375" y="924925"/>
              <a:ext cx="95900" cy="89175"/>
            </a:xfrm>
            <a:custGeom>
              <a:avLst/>
              <a:gdLst/>
              <a:ahLst/>
              <a:cxnLst/>
              <a:rect l="l" t="t" r="r" b="b"/>
              <a:pathLst>
                <a:path w="3836" h="3567" extrusionOk="0">
                  <a:moveTo>
                    <a:pt x="2140" y="0"/>
                  </a:moveTo>
                  <a:cubicBezTo>
                    <a:pt x="1792" y="0"/>
                    <a:pt x="1561" y="208"/>
                    <a:pt x="1561" y="208"/>
                  </a:cubicBezTo>
                  <a:cubicBezTo>
                    <a:pt x="1560" y="208"/>
                    <a:pt x="1559" y="207"/>
                    <a:pt x="1557" y="207"/>
                  </a:cubicBezTo>
                  <a:cubicBezTo>
                    <a:pt x="1312" y="207"/>
                    <a:pt x="1" y="3566"/>
                    <a:pt x="1165" y="3566"/>
                  </a:cubicBezTo>
                  <a:cubicBezTo>
                    <a:pt x="1314" y="3566"/>
                    <a:pt x="1502" y="3512"/>
                    <a:pt x="1737" y="3389"/>
                  </a:cubicBezTo>
                  <a:cubicBezTo>
                    <a:pt x="3835" y="2300"/>
                    <a:pt x="3276" y="458"/>
                    <a:pt x="2561" y="103"/>
                  </a:cubicBezTo>
                  <a:cubicBezTo>
                    <a:pt x="2409" y="28"/>
                    <a:pt x="2267" y="0"/>
                    <a:pt x="214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0"/>
            <p:cNvSpPr/>
            <p:nvPr/>
          </p:nvSpPr>
          <p:spPr>
            <a:xfrm>
              <a:off x="1917375" y="924925"/>
              <a:ext cx="95900" cy="89175"/>
            </a:xfrm>
            <a:custGeom>
              <a:avLst/>
              <a:gdLst/>
              <a:ahLst/>
              <a:cxnLst/>
              <a:rect l="l" t="t" r="r" b="b"/>
              <a:pathLst>
                <a:path w="3836" h="3567" extrusionOk="0">
                  <a:moveTo>
                    <a:pt x="2140" y="0"/>
                  </a:moveTo>
                  <a:cubicBezTo>
                    <a:pt x="1792" y="0"/>
                    <a:pt x="1561" y="208"/>
                    <a:pt x="1561" y="208"/>
                  </a:cubicBezTo>
                  <a:cubicBezTo>
                    <a:pt x="1560" y="208"/>
                    <a:pt x="1559" y="207"/>
                    <a:pt x="1557" y="207"/>
                  </a:cubicBezTo>
                  <a:cubicBezTo>
                    <a:pt x="1312" y="207"/>
                    <a:pt x="1" y="3566"/>
                    <a:pt x="1165" y="3566"/>
                  </a:cubicBezTo>
                  <a:cubicBezTo>
                    <a:pt x="1314" y="3566"/>
                    <a:pt x="1502" y="3512"/>
                    <a:pt x="1737" y="3389"/>
                  </a:cubicBezTo>
                  <a:cubicBezTo>
                    <a:pt x="3835" y="2300"/>
                    <a:pt x="3276" y="458"/>
                    <a:pt x="2561" y="103"/>
                  </a:cubicBezTo>
                  <a:cubicBezTo>
                    <a:pt x="2409" y="28"/>
                    <a:pt x="2267" y="0"/>
                    <a:pt x="21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60"/>
            <p:cNvSpPr/>
            <p:nvPr/>
          </p:nvSpPr>
          <p:spPr>
            <a:xfrm>
              <a:off x="1952775" y="948500"/>
              <a:ext cx="37825" cy="46325"/>
            </a:xfrm>
            <a:custGeom>
              <a:avLst/>
              <a:gdLst/>
              <a:ahLst/>
              <a:cxnLst/>
              <a:rect l="l" t="t" r="r" b="b"/>
              <a:pathLst>
                <a:path w="1513" h="1853" extrusionOk="0">
                  <a:moveTo>
                    <a:pt x="917" y="0"/>
                  </a:moveTo>
                  <a:cubicBezTo>
                    <a:pt x="802" y="0"/>
                    <a:pt x="674" y="41"/>
                    <a:pt x="540" y="150"/>
                  </a:cubicBezTo>
                  <a:cubicBezTo>
                    <a:pt x="1" y="587"/>
                    <a:pt x="116" y="1015"/>
                    <a:pt x="116" y="1015"/>
                  </a:cubicBezTo>
                  <a:cubicBezTo>
                    <a:pt x="116" y="1015"/>
                    <a:pt x="136" y="1013"/>
                    <a:pt x="166" y="1013"/>
                  </a:cubicBezTo>
                  <a:cubicBezTo>
                    <a:pt x="271" y="1013"/>
                    <a:pt x="502" y="1040"/>
                    <a:pt x="437" y="1278"/>
                  </a:cubicBezTo>
                  <a:cubicBezTo>
                    <a:pt x="352" y="1584"/>
                    <a:pt x="64" y="1812"/>
                    <a:pt x="64" y="1812"/>
                  </a:cubicBezTo>
                  <a:cubicBezTo>
                    <a:pt x="64" y="1812"/>
                    <a:pt x="172" y="1852"/>
                    <a:pt x="332" y="1852"/>
                  </a:cubicBezTo>
                  <a:cubicBezTo>
                    <a:pt x="687" y="1852"/>
                    <a:pt x="1294" y="1654"/>
                    <a:pt x="1513" y="375"/>
                  </a:cubicBezTo>
                  <a:cubicBezTo>
                    <a:pt x="1513" y="375"/>
                    <a:pt x="1268" y="0"/>
                    <a:pt x="917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60"/>
            <p:cNvSpPr/>
            <p:nvPr/>
          </p:nvSpPr>
          <p:spPr>
            <a:xfrm>
              <a:off x="1917375" y="925700"/>
              <a:ext cx="84600" cy="88375"/>
            </a:xfrm>
            <a:custGeom>
              <a:avLst/>
              <a:gdLst/>
              <a:ahLst/>
              <a:cxnLst/>
              <a:rect l="l" t="t" r="r" b="b"/>
              <a:pathLst>
                <a:path w="3384" h="3535" extrusionOk="0">
                  <a:moveTo>
                    <a:pt x="1907" y="1"/>
                  </a:moveTo>
                  <a:cubicBezTo>
                    <a:pt x="1693" y="59"/>
                    <a:pt x="1561" y="177"/>
                    <a:pt x="1561" y="177"/>
                  </a:cubicBezTo>
                  <a:cubicBezTo>
                    <a:pt x="1560" y="177"/>
                    <a:pt x="1559" y="176"/>
                    <a:pt x="1557" y="176"/>
                  </a:cubicBezTo>
                  <a:cubicBezTo>
                    <a:pt x="1312" y="176"/>
                    <a:pt x="1" y="3534"/>
                    <a:pt x="1166" y="3534"/>
                  </a:cubicBezTo>
                  <a:cubicBezTo>
                    <a:pt x="1315" y="3534"/>
                    <a:pt x="1504" y="3480"/>
                    <a:pt x="1740" y="3357"/>
                  </a:cubicBezTo>
                  <a:cubicBezTo>
                    <a:pt x="3260" y="2568"/>
                    <a:pt x="3384" y="1382"/>
                    <a:pt x="3064" y="655"/>
                  </a:cubicBezTo>
                  <a:lnTo>
                    <a:pt x="3064" y="655"/>
                  </a:lnTo>
                  <a:cubicBezTo>
                    <a:pt x="3120" y="994"/>
                    <a:pt x="3083" y="1402"/>
                    <a:pt x="2615" y="1542"/>
                  </a:cubicBezTo>
                  <a:cubicBezTo>
                    <a:pt x="2558" y="1559"/>
                    <a:pt x="2505" y="1567"/>
                    <a:pt x="2456" y="1567"/>
                  </a:cubicBezTo>
                  <a:cubicBezTo>
                    <a:pt x="1872" y="1567"/>
                    <a:pt x="1798" y="449"/>
                    <a:pt x="190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0"/>
            <p:cNvSpPr/>
            <p:nvPr/>
          </p:nvSpPr>
          <p:spPr>
            <a:xfrm>
              <a:off x="1971500" y="931250"/>
              <a:ext cx="13625" cy="9225"/>
            </a:xfrm>
            <a:custGeom>
              <a:avLst/>
              <a:gdLst/>
              <a:ahLst/>
              <a:cxnLst/>
              <a:rect l="l" t="t" r="r" b="b"/>
              <a:pathLst>
                <a:path w="545" h="369" extrusionOk="0">
                  <a:moveTo>
                    <a:pt x="142" y="0"/>
                  </a:moveTo>
                  <a:cubicBezTo>
                    <a:pt x="93" y="0"/>
                    <a:pt x="55" y="16"/>
                    <a:pt x="38" y="47"/>
                  </a:cubicBezTo>
                  <a:cubicBezTo>
                    <a:pt x="1" y="116"/>
                    <a:pt x="75" y="232"/>
                    <a:pt x="204" y="307"/>
                  </a:cubicBezTo>
                  <a:cubicBezTo>
                    <a:pt x="273" y="348"/>
                    <a:pt x="344" y="368"/>
                    <a:pt x="401" y="368"/>
                  </a:cubicBezTo>
                  <a:cubicBezTo>
                    <a:pt x="451" y="368"/>
                    <a:pt x="489" y="353"/>
                    <a:pt x="507" y="321"/>
                  </a:cubicBezTo>
                  <a:cubicBezTo>
                    <a:pt x="544" y="253"/>
                    <a:pt x="470" y="137"/>
                    <a:pt x="340" y="61"/>
                  </a:cubicBezTo>
                  <a:cubicBezTo>
                    <a:pt x="270" y="21"/>
                    <a:pt x="199" y="0"/>
                    <a:pt x="142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0"/>
            <p:cNvSpPr/>
            <p:nvPr/>
          </p:nvSpPr>
          <p:spPr>
            <a:xfrm>
              <a:off x="1949975" y="947975"/>
              <a:ext cx="31900" cy="43700"/>
            </a:xfrm>
            <a:custGeom>
              <a:avLst/>
              <a:gdLst/>
              <a:ahLst/>
              <a:cxnLst/>
              <a:rect l="l" t="t" r="r" b="b"/>
              <a:pathLst>
                <a:path w="1276" h="1748" extrusionOk="0">
                  <a:moveTo>
                    <a:pt x="987" y="1"/>
                  </a:moveTo>
                  <a:cubicBezTo>
                    <a:pt x="858" y="1"/>
                    <a:pt x="703" y="48"/>
                    <a:pt x="576" y="140"/>
                  </a:cubicBezTo>
                  <a:cubicBezTo>
                    <a:pt x="420" y="249"/>
                    <a:pt x="306" y="409"/>
                    <a:pt x="236" y="527"/>
                  </a:cubicBezTo>
                  <a:cubicBezTo>
                    <a:pt x="166" y="648"/>
                    <a:pt x="130" y="732"/>
                    <a:pt x="130" y="732"/>
                  </a:cubicBezTo>
                  <a:cubicBezTo>
                    <a:pt x="130" y="732"/>
                    <a:pt x="113" y="777"/>
                    <a:pt x="1" y="1062"/>
                  </a:cubicBezTo>
                  <a:cubicBezTo>
                    <a:pt x="47" y="1056"/>
                    <a:pt x="139" y="1038"/>
                    <a:pt x="229" y="1034"/>
                  </a:cubicBezTo>
                  <a:cubicBezTo>
                    <a:pt x="284" y="1035"/>
                    <a:pt x="287" y="1038"/>
                    <a:pt x="311" y="1043"/>
                  </a:cubicBezTo>
                  <a:cubicBezTo>
                    <a:pt x="331" y="1046"/>
                    <a:pt x="352" y="1053"/>
                    <a:pt x="374" y="1064"/>
                  </a:cubicBezTo>
                  <a:cubicBezTo>
                    <a:pt x="457" y="1096"/>
                    <a:pt x="533" y="1211"/>
                    <a:pt x="505" y="1315"/>
                  </a:cubicBezTo>
                  <a:cubicBezTo>
                    <a:pt x="474" y="1418"/>
                    <a:pt x="357" y="1522"/>
                    <a:pt x="300" y="1602"/>
                  </a:cubicBezTo>
                  <a:cubicBezTo>
                    <a:pt x="235" y="1681"/>
                    <a:pt x="198" y="1736"/>
                    <a:pt x="207" y="1746"/>
                  </a:cubicBezTo>
                  <a:cubicBezTo>
                    <a:pt x="207" y="1747"/>
                    <a:pt x="208" y="1747"/>
                    <a:pt x="210" y="1747"/>
                  </a:cubicBezTo>
                  <a:cubicBezTo>
                    <a:pt x="224" y="1747"/>
                    <a:pt x="276" y="1710"/>
                    <a:pt x="346" y="1652"/>
                  </a:cubicBezTo>
                  <a:cubicBezTo>
                    <a:pt x="384" y="1619"/>
                    <a:pt x="430" y="1582"/>
                    <a:pt x="478" y="1539"/>
                  </a:cubicBezTo>
                  <a:cubicBezTo>
                    <a:pt x="526" y="1497"/>
                    <a:pt x="585" y="1444"/>
                    <a:pt x="620" y="1359"/>
                  </a:cubicBezTo>
                  <a:cubicBezTo>
                    <a:pt x="691" y="1182"/>
                    <a:pt x="585" y="984"/>
                    <a:pt x="453" y="912"/>
                  </a:cubicBezTo>
                  <a:cubicBezTo>
                    <a:pt x="421" y="891"/>
                    <a:pt x="389" y="879"/>
                    <a:pt x="358" y="868"/>
                  </a:cubicBezTo>
                  <a:cubicBezTo>
                    <a:pt x="330" y="858"/>
                    <a:pt x="286" y="850"/>
                    <a:pt x="297" y="850"/>
                  </a:cubicBezTo>
                  <a:cubicBezTo>
                    <a:pt x="294" y="848"/>
                    <a:pt x="295" y="847"/>
                    <a:pt x="297" y="844"/>
                  </a:cubicBezTo>
                  <a:cubicBezTo>
                    <a:pt x="298" y="842"/>
                    <a:pt x="299" y="842"/>
                    <a:pt x="299" y="842"/>
                  </a:cubicBezTo>
                  <a:cubicBezTo>
                    <a:pt x="310" y="820"/>
                    <a:pt x="311" y="815"/>
                    <a:pt x="311" y="815"/>
                  </a:cubicBezTo>
                  <a:cubicBezTo>
                    <a:pt x="311" y="815"/>
                    <a:pt x="341" y="734"/>
                    <a:pt x="396" y="619"/>
                  </a:cubicBezTo>
                  <a:cubicBezTo>
                    <a:pt x="452" y="506"/>
                    <a:pt x="538" y="362"/>
                    <a:pt x="661" y="256"/>
                  </a:cubicBezTo>
                  <a:cubicBezTo>
                    <a:pt x="783" y="148"/>
                    <a:pt x="938" y="89"/>
                    <a:pt x="1060" y="87"/>
                  </a:cubicBezTo>
                  <a:cubicBezTo>
                    <a:pt x="1067" y="87"/>
                    <a:pt x="1075" y="86"/>
                    <a:pt x="1082" y="86"/>
                  </a:cubicBezTo>
                  <a:cubicBezTo>
                    <a:pt x="1176" y="86"/>
                    <a:pt x="1241" y="113"/>
                    <a:pt x="1261" y="113"/>
                  </a:cubicBezTo>
                  <a:cubicBezTo>
                    <a:pt x="1265" y="113"/>
                    <a:pt x="1267" y="112"/>
                    <a:pt x="1268" y="110"/>
                  </a:cubicBezTo>
                  <a:cubicBezTo>
                    <a:pt x="1275" y="101"/>
                    <a:pt x="1205" y="30"/>
                    <a:pt x="1064" y="7"/>
                  </a:cubicBezTo>
                  <a:cubicBezTo>
                    <a:pt x="1040" y="3"/>
                    <a:pt x="1014" y="1"/>
                    <a:pt x="98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0"/>
            <p:cNvSpPr/>
            <p:nvPr/>
          </p:nvSpPr>
          <p:spPr>
            <a:xfrm>
              <a:off x="1625875" y="748750"/>
              <a:ext cx="342550" cy="381050"/>
            </a:xfrm>
            <a:custGeom>
              <a:avLst/>
              <a:gdLst/>
              <a:ahLst/>
              <a:cxnLst/>
              <a:rect l="l" t="t" r="r" b="b"/>
              <a:pathLst>
                <a:path w="13702" h="15242" extrusionOk="0">
                  <a:moveTo>
                    <a:pt x="6652" y="1"/>
                  </a:moveTo>
                  <a:cubicBezTo>
                    <a:pt x="3525" y="1"/>
                    <a:pt x="1" y="3098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117" y="8927"/>
                    <a:pt x="1147" y="9437"/>
                    <a:pt x="1200" y="9951"/>
                  </a:cubicBezTo>
                  <a:cubicBezTo>
                    <a:pt x="1307" y="10970"/>
                    <a:pt x="1510" y="12002"/>
                    <a:pt x="2176" y="12744"/>
                  </a:cubicBezTo>
                  <a:cubicBezTo>
                    <a:pt x="2772" y="13408"/>
                    <a:pt x="3296" y="13924"/>
                    <a:pt x="4127" y="14313"/>
                  </a:cubicBezTo>
                  <a:cubicBezTo>
                    <a:pt x="5138" y="14787"/>
                    <a:pt x="6243" y="15240"/>
                    <a:pt x="7378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21" y="14453"/>
                    <a:pt x="10819" y="13904"/>
                  </a:cubicBezTo>
                  <a:cubicBezTo>
                    <a:pt x="11467" y="13548"/>
                    <a:pt x="12149" y="13205"/>
                    <a:pt x="12512" y="12540"/>
                  </a:cubicBezTo>
                  <a:cubicBezTo>
                    <a:pt x="12851" y="11922"/>
                    <a:pt x="12992" y="11218"/>
                    <a:pt x="13126" y="10533"/>
                  </a:cubicBezTo>
                  <a:cubicBezTo>
                    <a:pt x="13220" y="10056"/>
                    <a:pt x="13290" y="9536"/>
                    <a:pt x="13293" y="9046"/>
                  </a:cubicBezTo>
                  <a:cubicBezTo>
                    <a:pt x="13295" y="8631"/>
                    <a:pt x="13313" y="8234"/>
                    <a:pt x="13365" y="7822"/>
                  </a:cubicBezTo>
                  <a:cubicBezTo>
                    <a:pt x="13487" y="6870"/>
                    <a:pt x="13701" y="5909"/>
                    <a:pt x="13588" y="4945"/>
                  </a:cubicBezTo>
                  <a:cubicBezTo>
                    <a:pt x="13474" y="3965"/>
                    <a:pt x="12867" y="2961"/>
                    <a:pt x="12222" y="2249"/>
                  </a:cubicBezTo>
                  <a:cubicBezTo>
                    <a:pt x="10858" y="744"/>
                    <a:pt x="8809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0"/>
            <p:cNvSpPr/>
            <p:nvPr/>
          </p:nvSpPr>
          <p:spPr>
            <a:xfrm>
              <a:off x="1625875" y="748750"/>
              <a:ext cx="342550" cy="381050"/>
            </a:xfrm>
            <a:custGeom>
              <a:avLst/>
              <a:gdLst/>
              <a:ahLst/>
              <a:cxnLst/>
              <a:rect l="l" t="t" r="r" b="b"/>
              <a:pathLst>
                <a:path w="13702" h="15242" extrusionOk="0">
                  <a:moveTo>
                    <a:pt x="6652" y="1"/>
                  </a:moveTo>
                  <a:cubicBezTo>
                    <a:pt x="3525" y="1"/>
                    <a:pt x="1" y="3098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117" y="8927"/>
                    <a:pt x="1147" y="9437"/>
                    <a:pt x="1200" y="9951"/>
                  </a:cubicBezTo>
                  <a:cubicBezTo>
                    <a:pt x="1307" y="10970"/>
                    <a:pt x="1510" y="12002"/>
                    <a:pt x="2176" y="12744"/>
                  </a:cubicBezTo>
                  <a:cubicBezTo>
                    <a:pt x="2772" y="13408"/>
                    <a:pt x="3296" y="13924"/>
                    <a:pt x="4127" y="14313"/>
                  </a:cubicBezTo>
                  <a:cubicBezTo>
                    <a:pt x="5138" y="14787"/>
                    <a:pt x="6243" y="15240"/>
                    <a:pt x="7378" y="15241"/>
                  </a:cubicBezTo>
                  <a:cubicBezTo>
                    <a:pt x="7379" y="15241"/>
                    <a:pt x="7379" y="15241"/>
                    <a:pt x="7380" y="15241"/>
                  </a:cubicBezTo>
                  <a:cubicBezTo>
                    <a:pt x="8551" y="15241"/>
                    <a:pt x="9877" y="14549"/>
                    <a:pt x="10876" y="14000"/>
                  </a:cubicBezTo>
                  <a:cubicBezTo>
                    <a:pt x="11522" y="13644"/>
                    <a:pt x="12149" y="13204"/>
                    <a:pt x="12512" y="12540"/>
                  </a:cubicBezTo>
                  <a:cubicBezTo>
                    <a:pt x="12851" y="11922"/>
                    <a:pt x="12992" y="11218"/>
                    <a:pt x="13126" y="10533"/>
                  </a:cubicBezTo>
                  <a:cubicBezTo>
                    <a:pt x="13220" y="10056"/>
                    <a:pt x="13290" y="9536"/>
                    <a:pt x="13293" y="9046"/>
                  </a:cubicBezTo>
                  <a:cubicBezTo>
                    <a:pt x="13295" y="8631"/>
                    <a:pt x="13313" y="8234"/>
                    <a:pt x="13365" y="7822"/>
                  </a:cubicBezTo>
                  <a:cubicBezTo>
                    <a:pt x="13487" y="6870"/>
                    <a:pt x="13701" y="5909"/>
                    <a:pt x="13588" y="4945"/>
                  </a:cubicBezTo>
                  <a:cubicBezTo>
                    <a:pt x="13474" y="3965"/>
                    <a:pt x="12867" y="2961"/>
                    <a:pt x="12222" y="2249"/>
                  </a:cubicBezTo>
                  <a:cubicBezTo>
                    <a:pt x="10858" y="744"/>
                    <a:pt x="8809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60"/>
            <p:cNvSpPr/>
            <p:nvPr/>
          </p:nvSpPr>
          <p:spPr>
            <a:xfrm>
              <a:off x="1639125" y="861100"/>
              <a:ext cx="311225" cy="268700"/>
            </a:xfrm>
            <a:custGeom>
              <a:avLst/>
              <a:gdLst/>
              <a:ahLst/>
              <a:cxnLst/>
              <a:rect l="l" t="t" r="r" b="b"/>
              <a:pathLst>
                <a:path w="12449" h="10748" extrusionOk="0">
                  <a:moveTo>
                    <a:pt x="220" y="0"/>
                  </a:moveTo>
                  <a:lnTo>
                    <a:pt x="220" y="0"/>
                  </a:lnTo>
                  <a:cubicBezTo>
                    <a:pt x="44" y="655"/>
                    <a:pt x="1" y="1349"/>
                    <a:pt x="137" y="2059"/>
                  </a:cubicBezTo>
                  <a:cubicBezTo>
                    <a:pt x="260" y="2697"/>
                    <a:pt x="465" y="3317"/>
                    <a:pt x="537" y="3966"/>
                  </a:cubicBezTo>
                  <a:cubicBezTo>
                    <a:pt x="588" y="4435"/>
                    <a:pt x="617" y="4945"/>
                    <a:pt x="671" y="5457"/>
                  </a:cubicBezTo>
                  <a:cubicBezTo>
                    <a:pt x="778" y="6476"/>
                    <a:pt x="981" y="7508"/>
                    <a:pt x="1647" y="8250"/>
                  </a:cubicBezTo>
                  <a:cubicBezTo>
                    <a:pt x="2243" y="8914"/>
                    <a:pt x="2767" y="9430"/>
                    <a:pt x="3598" y="9819"/>
                  </a:cubicBezTo>
                  <a:cubicBezTo>
                    <a:pt x="4609" y="10293"/>
                    <a:pt x="5715" y="10746"/>
                    <a:pt x="6850" y="10747"/>
                  </a:cubicBezTo>
                  <a:cubicBezTo>
                    <a:pt x="6851" y="10747"/>
                    <a:pt x="6852" y="10747"/>
                    <a:pt x="6852" y="10747"/>
                  </a:cubicBezTo>
                  <a:cubicBezTo>
                    <a:pt x="8022" y="10747"/>
                    <a:pt x="9349" y="10055"/>
                    <a:pt x="10347" y="9506"/>
                  </a:cubicBezTo>
                  <a:cubicBezTo>
                    <a:pt x="10994" y="9150"/>
                    <a:pt x="11620" y="8709"/>
                    <a:pt x="11983" y="8046"/>
                  </a:cubicBezTo>
                  <a:cubicBezTo>
                    <a:pt x="12206" y="7640"/>
                    <a:pt x="12343" y="7198"/>
                    <a:pt x="12449" y="6748"/>
                  </a:cubicBezTo>
                  <a:lnTo>
                    <a:pt x="12449" y="6748"/>
                  </a:lnTo>
                  <a:cubicBezTo>
                    <a:pt x="12349" y="7127"/>
                    <a:pt x="12222" y="7499"/>
                    <a:pt x="12034" y="7843"/>
                  </a:cubicBezTo>
                  <a:cubicBezTo>
                    <a:pt x="11671" y="8508"/>
                    <a:pt x="11044" y="8947"/>
                    <a:pt x="10398" y="9303"/>
                  </a:cubicBezTo>
                  <a:cubicBezTo>
                    <a:pt x="9399" y="9851"/>
                    <a:pt x="8073" y="10544"/>
                    <a:pt x="6903" y="10544"/>
                  </a:cubicBezTo>
                  <a:cubicBezTo>
                    <a:pt x="6902" y="10544"/>
                    <a:pt x="6901" y="10544"/>
                    <a:pt x="6900" y="10544"/>
                  </a:cubicBezTo>
                  <a:cubicBezTo>
                    <a:pt x="5765" y="10543"/>
                    <a:pt x="4660" y="10090"/>
                    <a:pt x="3649" y="9616"/>
                  </a:cubicBezTo>
                  <a:cubicBezTo>
                    <a:pt x="2818" y="9225"/>
                    <a:pt x="2293" y="8710"/>
                    <a:pt x="1698" y="8046"/>
                  </a:cubicBezTo>
                  <a:cubicBezTo>
                    <a:pt x="1030" y="7303"/>
                    <a:pt x="828" y="6272"/>
                    <a:pt x="721" y="5254"/>
                  </a:cubicBezTo>
                  <a:cubicBezTo>
                    <a:pt x="668" y="4741"/>
                    <a:pt x="639" y="4231"/>
                    <a:pt x="587" y="3762"/>
                  </a:cubicBezTo>
                  <a:cubicBezTo>
                    <a:pt x="517" y="3114"/>
                    <a:pt x="310" y="2492"/>
                    <a:pt x="187" y="1855"/>
                  </a:cubicBezTo>
                  <a:cubicBezTo>
                    <a:pt x="65" y="1218"/>
                    <a:pt x="87" y="595"/>
                    <a:pt x="22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60"/>
            <p:cNvSpPr/>
            <p:nvPr/>
          </p:nvSpPr>
          <p:spPr>
            <a:xfrm>
              <a:off x="1647900" y="993800"/>
              <a:ext cx="92150" cy="61300"/>
            </a:xfrm>
            <a:custGeom>
              <a:avLst/>
              <a:gdLst/>
              <a:ahLst/>
              <a:cxnLst/>
              <a:rect l="l" t="t" r="r" b="b"/>
              <a:pathLst>
                <a:path w="3686" h="2452" extrusionOk="0">
                  <a:moveTo>
                    <a:pt x="987" y="0"/>
                  </a:moveTo>
                  <a:cubicBezTo>
                    <a:pt x="987" y="0"/>
                    <a:pt x="0" y="252"/>
                    <a:pt x="788" y="1471"/>
                  </a:cubicBezTo>
                  <a:cubicBezTo>
                    <a:pt x="1422" y="2452"/>
                    <a:pt x="1849" y="2311"/>
                    <a:pt x="2175" y="2290"/>
                  </a:cubicBezTo>
                  <a:cubicBezTo>
                    <a:pt x="2771" y="2249"/>
                    <a:pt x="3684" y="1802"/>
                    <a:pt x="3686" y="985"/>
                  </a:cubicBezTo>
                  <a:cubicBezTo>
                    <a:pt x="3686" y="167"/>
                    <a:pt x="2218" y="1"/>
                    <a:pt x="98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0"/>
            <p:cNvSpPr/>
            <p:nvPr/>
          </p:nvSpPr>
          <p:spPr>
            <a:xfrm>
              <a:off x="1859150" y="979400"/>
              <a:ext cx="99525" cy="75275"/>
            </a:xfrm>
            <a:custGeom>
              <a:avLst/>
              <a:gdLst/>
              <a:ahLst/>
              <a:cxnLst/>
              <a:rect l="l" t="t" r="r" b="b"/>
              <a:pathLst>
                <a:path w="3981" h="3011" extrusionOk="0">
                  <a:moveTo>
                    <a:pt x="815" y="927"/>
                  </a:moveTo>
                  <a:cubicBezTo>
                    <a:pt x="815" y="927"/>
                    <a:pt x="1" y="1554"/>
                    <a:pt x="1187" y="2361"/>
                  </a:cubicBezTo>
                  <a:cubicBezTo>
                    <a:pt x="2141" y="3011"/>
                    <a:pt x="2482" y="2711"/>
                    <a:pt x="2775" y="2559"/>
                  </a:cubicBezTo>
                  <a:cubicBezTo>
                    <a:pt x="3309" y="2284"/>
                    <a:pt x="3980" y="1506"/>
                    <a:pt x="3672" y="753"/>
                  </a:cubicBezTo>
                  <a:cubicBezTo>
                    <a:pt x="3363" y="1"/>
                    <a:pt x="1948" y="437"/>
                    <a:pt x="815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0"/>
            <p:cNvSpPr/>
            <p:nvPr/>
          </p:nvSpPr>
          <p:spPr>
            <a:xfrm>
              <a:off x="1735975" y="851725"/>
              <a:ext cx="126625" cy="83675"/>
            </a:xfrm>
            <a:custGeom>
              <a:avLst/>
              <a:gdLst/>
              <a:ahLst/>
              <a:cxnLst/>
              <a:rect l="l" t="t" r="r" b="b"/>
              <a:pathLst>
                <a:path w="5065" h="3347" extrusionOk="0">
                  <a:moveTo>
                    <a:pt x="1287" y="139"/>
                  </a:moveTo>
                  <a:cubicBezTo>
                    <a:pt x="1287" y="139"/>
                    <a:pt x="1" y="586"/>
                    <a:pt x="1178" y="2115"/>
                  </a:cubicBezTo>
                  <a:cubicBezTo>
                    <a:pt x="2127" y="3347"/>
                    <a:pt x="2680" y="3111"/>
                    <a:pt x="3111" y="3045"/>
                  </a:cubicBezTo>
                  <a:cubicBezTo>
                    <a:pt x="3898" y="2924"/>
                    <a:pt x="5064" y="2225"/>
                    <a:pt x="4977" y="1139"/>
                  </a:cubicBezTo>
                  <a:cubicBezTo>
                    <a:pt x="4890" y="52"/>
                    <a:pt x="2921" y="0"/>
                    <a:pt x="1287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0"/>
            <p:cNvSpPr/>
            <p:nvPr/>
          </p:nvSpPr>
          <p:spPr>
            <a:xfrm>
              <a:off x="1841725" y="909200"/>
              <a:ext cx="102275" cy="83600"/>
            </a:xfrm>
            <a:custGeom>
              <a:avLst/>
              <a:gdLst/>
              <a:ahLst/>
              <a:cxnLst/>
              <a:rect l="l" t="t" r="r" b="b"/>
              <a:pathLst>
                <a:path w="4091" h="3344" extrusionOk="0">
                  <a:moveTo>
                    <a:pt x="2003" y="0"/>
                  </a:moveTo>
                  <a:cubicBezTo>
                    <a:pt x="1835" y="0"/>
                    <a:pt x="1661" y="28"/>
                    <a:pt x="1482" y="89"/>
                  </a:cubicBezTo>
                  <a:cubicBezTo>
                    <a:pt x="1" y="595"/>
                    <a:pt x="750" y="3091"/>
                    <a:pt x="750" y="3091"/>
                  </a:cubicBezTo>
                  <a:cubicBezTo>
                    <a:pt x="1243" y="3270"/>
                    <a:pt x="1666" y="3343"/>
                    <a:pt x="2027" y="3343"/>
                  </a:cubicBezTo>
                  <a:cubicBezTo>
                    <a:pt x="3378" y="3343"/>
                    <a:pt x="3873" y="2317"/>
                    <a:pt x="3977" y="1907"/>
                  </a:cubicBezTo>
                  <a:cubicBezTo>
                    <a:pt x="4090" y="1449"/>
                    <a:pt x="3221" y="0"/>
                    <a:pt x="2003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60"/>
            <p:cNvSpPr/>
            <p:nvPr/>
          </p:nvSpPr>
          <p:spPr>
            <a:xfrm>
              <a:off x="1853400" y="923650"/>
              <a:ext cx="88850" cy="79925"/>
            </a:xfrm>
            <a:custGeom>
              <a:avLst/>
              <a:gdLst/>
              <a:ahLst/>
              <a:cxnLst/>
              <a:rect l="l" t="t" r="r" b="b"/>
              <a:pathLst>
                <a:path w="3554" h="3197" extrusionOk="0">
                  <a:moveTo>
                    <a:pt x="1554" y="1"/>
                  </a:moveTo>
                  <a:cubicBezTo>
                    <a:pt x="1375" y="1"/>
                    <a:pt x="1188" y="30"/>
                    <a:pt x="994" y="97"/>
                  </a:cubicBezTo>
                  <a:cubicBezTo>
                    <a:pt x="406" y="298"/>
                    <a:pt x="127" y="845"/>
                    <a:pt x="63" y="1447"/>
                  </a:cubicBezTo>
                  <a:cubicBezTo>
                    <a:pt x="1" y="2043"/>
                    <a:pt x="109" y="2496"/>
                    <a:pt x="369" y="2791"/>
                  </a:cubicBezTo>
                  <a:cubicBezTo>
                    <a:pt x="603" y="3058"/>
                    <a:pt x="959" y="3196"/>
                    <a:pt x="1418" y="3196"/>
                  </a:cubicBezTo>
                  <a:cubicBezTo>
                    <a:pt x="1562" y="3196"/>
                    <a:pt x="1717" y="3182"/>
                    <a:pt x="1882" y="3155"/>
                  </a:cubicBezTo>
                  <a:cubicBezTo>
                    <a:pt x="2605" y="3034"/>
                    <a:pt x="3252" y="2493"/>
                    <a:pt x="3441" y="1750"/>
                  </a:cubicBezTo>
                  <a:cubicBezTo>
                    <a:pt x="3554" y="1298"/>
                    <a:pt x="2741" y="1"/>
                    <a:pt x="15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60"/>
            <p:cNvSpPr/>
            <p:nvPr/>
          </p:nvSpPr>
          <p:spPr>
            <a:xfrm>
              <a:off x="1850375" y="929375"/>
              <a:ext cx="71125" cy="63425"/>
            </a:xfrm>
            <a:custGeom>
              <a:avLst/>
              <a:gdLst/>
              <a:ahLst/>
              <a:cxnLst/>
              <a:rect l="l" t="t" r="r" b="b"/>
              <a:pathLst>
                <a:path w="2845" h="2537" extrusionOk="0">
                  <a:moveTo>
                    <a:pt x="1447" y="1"/>
                  </a:moveTo>
                  <a:cubicBezTo>
                    <a:pt x="1269" y="1"/>
                    <a:pt x="1087" y="40"/>
                    <a:pt x="914" y="121"/>
                  </a:cubicBezTo>
                  <a:cubicBezTo>
                    <a:pt x="283" y="421"/>
                    <a:pt x="0" y="1175"/>
                    <a:pt x="282" y="1808"/>
                  </a:cubicBezTo>
                  <a:cubicBezTo>
                    <a:pt x="486" y="2267"/>
                    <a:pt x="930" y="2536"/>
                    <a:pt x="1399" y="2536"/>
                  </a:cubicBezTo>
                  <a:cubicBezTo>
                    <a:pt x="1577" y="2536"/>
                    <a:pt x="1759" y="2497"/>
                    <a:pt x="1933" y="2415"/>
                  </a:cubicBezTo>
                  <a:cubicBezTo>
                    <a:pt x="2561" y="2117"/>
                    <a:pt x="2845" y="1363"/>
                    <a:pt x="2564" y="729"/>
                  </a:cubicBezTo>
                  <a:cubicBezTo>
                    <a:pt x="2360" y="270"/>
                    <a:pt x="1916" y="1"/>
                    <a:pt x="1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60"/>
            <p:cNvSpPr/>
            <p:nvPr/>
          </p:nvSpPr>
          <p:spPr>
            <a:xfrm>
              <a:off x="1862975" y="940800"/>
              <a:ext cx="45050" cy="40350"/>
            </a:xfrm>
            <a:custGeom>
              <a:avLst/>
              <a:gdLst/>
              <a:ahLst/>
              <a:cxnLst/>
              <a:rect l="l" t="t" r="r" b="b"/>
              <a:pathLst>
                <a:path w="1802" h="1614" extrusionOk="0">
                  <a:moveTo>
                    <a:pt x="914" y="0"/>
                  </a:moveTo>
                  <a:cubicBezTo>
                    <a:pt x="802" y="0"/>
                    <a:pt x="687" y="25"/>
                    <a:pt x="578" y="77"/>
                  </a:cubicBezTo>
                  <a:cubicBezTo>
                    <a:pt x="178" y="266"/>
                    <a:pt x="0" y="746"/>
                    <a:pt x="178" y="1150"/>
                  </a:cubicBezTo>
                  <a:cubicBezTo>
                    <a:pt x="308" y="1442"/>
                    <a:pt x="589" y="1613"/>
                    <a:pt x="886" y="1613"/>
                  </a:cubicBezTo>
                  <a:cubicBezTo>
                    <a:pt x="999" y="1613"/>
                    <a:pt x="1114" y="1589"/>
                    <a:pt x="1223" y="1536"/>
                  </a:cubicBezTo>
                  <a:cubicBezTo>
                    <a:pt x="1623" y="1347"/>
                    <a:pt x="1802" y="868"/>
                    <a:pt x="1622" y="464"/>
                  </a:cubicBezTo>
                  <a:cubicBezTo>
                    <a:pt x="1493" y="172"/>
                    <a:pt x="1211" y="0"/>
                    <a:pt x="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60"/>
            <p:cNvSpPr/>
            <p:nvPr/>
          </p:nvSpPr>
          <p:spPr>
            <a:xfrm>
              <a:off x="1853575" y="923650"/>
              <a:ext cx="89100" cy="75850"/>
            </a:xfrm>
            <a:custGeom>
              <a:avLst/>
              <a:gdLst/>
              <a:ahLst/>
              <a:cxnLst/>
              <a:rect l="l" t="t" r="r" b="b"/>
              <a:pathLst>
                <a:path w="3564" h="3034" extrusionOk="0">
                  <a:moveTo>
                    <a:pt x="1547" y="1"/>
                  </a:moveTo>
                  <a:cubicBezTo>
                    <a:pt x="1368" y="1"/>
                    <a:pt x="1181" y="30"/>
                    <a:pt x="987" y="97"/>
                  </a:cubicBezTo>
                  <a:cubicBezTo>
                    <a:pt x="121" y="393"/>
                    <a:pt x="1" y="1310"/>
                    <a:pt x="51" y="2026"/>
                  </a:cubicBezTo>
                  <a:cubicBezTo>
                    <a:pt x="96" y="1747"/>
                    <a:pt x="174" y="1454"/>
                    <a:pt x="305" y="1188"/>
                  </a:cubicBezTo>
                  <a:cubicBezTo>
                    <a:pt x="530" y="733"/>
                    <a:pt x="947" y="486"/>
                    <a:pt x="1433" y="486"/>
                  </a:cubicBezTo>
                  <a:cubicBezTo>
                    <a:pt x="1873" y="486"/>
                    <a:pt x="2368" y="688"/>
                    <a:pt x="2828" y="1124"/>
                  </a:cubicBezTo>
                  <a:cubicBezTo>
                    <a:pt x="3564" y="1823"/>
                    <a:pt x="2743" y="2671"/>
                    <a:pt x="2312" y="3033"/>
                  </a:cubicBezTo>
                  <a:cubicBezTo>
                    <a:pt x="3048" y="2731"/>
                    <a:pt x="3355" y="2061"/>
                    <a:pt x="3434" y="1750"/>
                  </a:cubicBezTo>
                  <a:cubicBezTo>
                    <a:pt x="3547" y="1298"/>
                    <a:pt x="2734" y="1"/>
                    <a:pt x="154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60"/>
            <p:cNvSpPr/>
            <p:nvPr/>
          </p:nvSpPr>
          <p:spPr>
            <a:xfrm>
              <a:off x="1853125" y="918650"/>
              <a:ext cx="90150" cy="86925"/>
            </a:xfrm>
            <a:custGeom>
              <a:avLst/>
              <a:gdLst/>
              <a:ahLst/>
              <a:cxnLst/>
              <a:rect l="l" t="t" r="r" b="b"/>
              <a:pathLst>
                <a:path w="3606" h="3477" extrusionOk="0">
                  <a:moveTo>
                    <a:pt x="1646" y="1"/>
                  </a:moveTo>
                  <a:cubicBezTo>
                    <a:pt x="1558" y="1"/>
                    <a:pt x="1477" y="3"/>
                    <a:pt x="1392" y="3"/>
                  </a:cubicBezTo>
                  <a:cubicBezTo>
                    <a:pt x="1280" y="22"/>
                    <a:pt x="1170" y="32"/>
                    <a:pt x="1063" y="61"/>
                  </a:cubicBezTo>
                  <a:cubicBezTo>
                    <a:pt x="1011" y="80"/>
                    <a:pt x="960" y="101"/>
                    <a:pt x="909" y="119"/>
                  </a:cubicBezTo>
                  <a:lnTo>
                    <a:pt x="833" y="149"/>
                  </a:lnTo>
                  <a:lnTo>
                    <a:pt x="761" y="189"/>
                  </a:lnTo>
                  <a:cubicBezTo>
                    <a:pt x="715" y="218"/>
                    <a:pt x="668" y="246"/>
                    <a:pt x="622" y="272"/>
                  </a:cubicBezTo>
                  <a:cubicBezTo>
                    <a:pt x="579" y="306"/>
                    <a:pt x="539" y="343"/>
                    <a:pt x="500" y="379"/>
                  </a:cubicBezTo>
                  <a:cubicBezTo>
                    <a:pt x="480" y="397"/>
                    <a:pt x="461" y="415"/>
                    <a:pt x="441" y="432"/>
                  </a:cubicBezTo>
                  <a:cubicBezTo>
                    <a:pt x="424" y="453"/>
                    <a:pt x="407" y="474"/>
                    <a:pt x="391" y="495"/>
                  </a:cubicBezTo>
                  <a:cubicBezTo>
                    <a:pt x="359" y="538"/>
                    <a:pt x="324" y="575"/>
                    <a:pt x="296" y="617"/>
                  </a:cubicBezTo>
                  <a:cubicBezTo>
                    <a:pt x="183" y="791"/>
                    <a:pt x="111" y="975"/>
                    <a:pt x="70" y="1145"/>
                  </a:cubicBezTo>
                  <a:cubicBezTo>
                    <a:pt x="28" y="1313"/>
                    <a:pt x="12" y="1467"/>
                    <a:pt x="7" y="1592"/>
                  </a:cubicBezTo>
                  <a:cubicBezTo>
                    <a:pt x="1" y="1717"/>
                    <a:pt x="9" y="1816"/>
                    <a:pt x="14" y="1882"/>
                  </a:cubicBezTo>
                  <a:cubicBezTo>
                    <a:pt x="18" y="1950"/>
                    <a:pt x="24" y="1984"/>
                    <a:pt x="24" y="1984"/>
                  </a:cubicBezTo>
                  <a:cubicBezTo>
                    <a:pt x="24" y="1984"/>
                    <a:pt x="29" y="1843"/>
                    <a:pt x="78" y="1610"/>
                  </a:cubicBezTo>
                  <a:cubicBezTo>
                    <a:pt x="101" y="1494"/>
                    <a:pt x="142" y="1360"/>
                    <a:pt x="198" y="1217"/>
                  </a:cubicBezTo>
                  <a:cubicBezTo>
                    <a:pt x="257" y="1076"/>
                    <a:pt x="343" y="932"/>
                    <a:pt x="450" y="801"/>
                  </a:cubicBezTo>
                  <a:cubicBezTo>
                    <a:pt x="479" y="770"/>
                    <a:pt x="512" y="742"/>
                    <a:pt x="543" y="713"/>
                  </a:cubicBezTo>
                  <a:lnTo>
                    <a:pt x="589" y="669"/>
                  </a:lnTo>
                  <a:lnTo>
                    <a:pt x="642" y="634"/>
                  </a:lnTo>
                  <a:cubicBezTo>
                    <a:pt x="678" y="610"/>
                    <a:pt x="715" y="587"/>
                    <a:pt x="751" y="561"/>
                  </a:cubicBezTo>
                  <a:cubicBezTo>
                    <a:pt x="790" y="544"/>
                    <a:pt x="831" y="525"/>
                    <a:pt x="871" y="508"/>
                  </a:cubicBezTo>
                  <a:lnTo>
                    <a:pt x="933" y="480"/>
                  </a:lnTo>
                  <a:lnTo>
                    <a:pt x="999" y="464"/>
                  </a:lnTo>
                  <a:cubicBezTo>
                    <a:pt x="1044" y="453"/>
                    <a:pt x="1089" y="443"/>
                    <a:pt x="1133" y="431"/>
                  </a:cubicBezTo>
                  <a:cubicBezTo>
                    <a:pt x="1227" y="418"/>
                    <a:pt x="1323" y="413"/>
                    <a:pt x="1420" y="404"/>
                  </a:cubicBezTo>
                  <a:cubicBezTo>
                    <a:pt x="1517" y="411"/>
                    <a:pt x="1617" y="417"/>
                    <a:pt x="1719" y="422"/>
                  </a:cubicBezTo>
                  <a:cubicBezTo>
                    <a:pt x="1773" y="432"/>
                    <a:pt x="1828" y="442"/>
                    <a:pt x="1884" y="450"/>
                  </a:cubicBezTo>
                  <a:lnTo>
                    <a:pt x="2033" y="484"/>
                  </a:lnTo>
                  <a:cubicBezTo>
                    <a:pt x="2236" y="538"/>
                    <a:pt x="2439" y="624"/>
                    <a:pt x="2622" y="747"/>
                  </a:cubicBezTo>
                  <a:cubicBezTo>
                    <a:pt x="2807" y="865"/>
                    <a:pt x="2971" y="1024"/>
                    <a:pt x="3092" y="1212"/>
                  </a:cubicBezTo>
                  <a:cubicBezTo>
                    <a:pt x="3148" y="1308"/>
                    <a:pt x="3198" y="1407"/>
                    <a:pt x="3230" y="1510"/>
                  </a:cubicBezTo>
                  <a:cubicBezTo>
                    <a:pt x="3261" y="1615"/>
                    <a:pt x="3278" y="1721"/>
                    <a:pt x="3279" y="1828"/>
                  </a:cubicBezTo>
                  <a:cubicBezTo>
                    <a:pt x="3273" y="2037"/>
                    <a:pt x="3213" y="2244"/>
                    <a:pt x="3111" y="2415"/>
                  </a:cubicBezTo>
                  <a:cubicBezTo>
                    <a:pt x="3010" y="2585"/>
                    <a:pt x="2885" y="2730"/>
                    <a:pt x="2756" y="2846"/>
                  </a:cubicBezTo>
                  <a:cubicBezTo>
                    <a:pt x="2628" y="2964"/>
                    <a:pt x="2500" y="3058"/>
                    <a:pt x="2384" y="3137"/>
                  </a:cubicBezTo>
                  <a:cubicBezTo>
                    <a:pt x="2325" y="3176"/>
                    <a:pt x="2270" y="3210"/>
                    <a:pt x="2218" y="3244"/>
                  </a:cubicBezTo>
                  <a:cubicBezTo>
                    <a:pt x="2166" y="3273"/>
                    <a:pt x="2117" y="3300"/>
                    <a:pt x="2073" y="3326"/>
                  </a:cubicBezTo>
                  <a:cubicBezTo>
                    <a:pt x="1985" y="3378"/>
                    <a:pt x="1913" y="3411"/>
                    <a:pt x="1866" y="3438"/>
                  </a:cubicBezTo>
                  <a:cubicBezTo>
                    <a:pt x="1819" y="3463"/>
                    <a:pt x="1792" y="3476"/>
                    <a:pt x="1792" y="3476"/>
                  </a:cubicBezTo>
                  <a:cubicBezTo>
                    <a:pt x="1792" y="3476"/>
                    <a:pt x="1820" y="3471"/>
                    <a:pt x="1872" y="3462"/>
                  </a:cubicBezTo>
                  <a:cubicBezTo>
                    <a:pt x="1924" y="3449"/>
                    <a:pt x="2003" y="3442"/>
                    <a:pt x="2099" y="3411"/>
                  </a:cubicBezTo>
                  <a:cubicBezTo>
                    <a:pt x="2146" y="3398"/>
                    <a:pt x="2199" y="3382"/>
                    <a:pt x="2259" y="3366"/>
                  </a:cubicBezTo>
                  <a:cubicBezTo>
                    <a:pt x="2317" y="3346"/>
                    <a:pt x="2378" y="3321"/>
                    <a:pt x="2445" y="3297"/>
                  </a:cubicBezTo>
                  <a:cubicBezTo>
                    <a:pt x="2511" y="3270"/>
                    <a:pt x="2579" y="3235"/>
                    <a:pt x="2652" y="3201"/>
                  </a:cubicBezTo>
                  <a:cubicBezTo>
                    <a:pt x="2723" y="3160"/>
                    <a:pt x="2799" y="3119"/>
                    <a:pt x="2873" y="3065"/>
                  </a:cubicBezTo>
                  <a:cubicBezTo>
                    <a:pt x="3027" y="2964"/>
                    <a:pt x="3184" y="2828"/>
                    <a:pt x="3323" y="2632"/>
                  </a:cubicBezTo>
                  <a:cubicBezTo>
                    <a:pt x="3464" y="2443"/>
                    <a:pt x="3579" y="2175"/>
                    <a:pt x="3598" y="1861"/>
                  </a:cubicBezTo>
                  <a:cubicBezTo>
                    <a:pt x="3605" y="1704"/>
                    <a:pt x="3587" y="1541"/>
                    <a:pt x="3549" y="1386"/>
                  </a:cubicBezTo>
                  <a:cubicBezTo>
                    <a:pt x="3508" y="1230"/>
                    <a:pt x="3443" y="1086"/>
                    <a:pt x="3366" y="955"/>
                  </a:cubicBezTo>
                  <a:cubicBezTo>
                    <a:pt x="3208" y="695"/>
                    <a:pt x="3001" y="493"/>
                    <a:pt x="2779" y="347"/>
                  </a:cubicBezTo>
                  <a:cubicBezTo>
                    <a:pt x="2555" y="203"/>
                    <a:pt x="2318" y="108"/>
                    <a:pt x="2084" y="53"/>
                  </a:cubicBezTo>
                  <a:cubicBezTo>
                    <a:pt x="2022" y="40"/>
                    <a:pt x="1962" y="28"/>
                    <a:pt x="1903" y="18"/>
                  </a:cubicBezTo>
                  <a:cubicBezTo>
                    <a:pt x="1846" y="12"/>
                    <a:pt x="1792" y="7"/>
                    <a:pt x="1738" y="2"/>
                  </a:cubicBezTo>
                  <a:cubicBezTo>
                    <a:pt x="1706" y="1"/>
                    <a:pt x="1676" y="1"/>
                    <a:pt x="164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60"/>
            <p:cNvSpPr/>
            <p:nvPr/>
          </p:nvSpPr>
          <p:spPr>
            <a:xfrm>
              <a:off x="1855525" y="966825"/>
              <a:ext cx="24500" cy="25225"/>
            </a:xfrm>
            <a:custGeom>
              <a:avLst/>
              <a:gdLst/>
              <a:ahLst/>
              <a:cxnLst/>
              <a:rect l="l" t="t" r="r" b="b"/>
              <a:pathLst>
                <a:path w="980" h="1009" extrusionOk="0">
                  <a:moveTo>
                    <a:pt x="491" y="1"/>
                  </a:moveTo>
                  <a:cubicBezTo>
                    <a:pt x="220" y="1"/>
                    <a:pt x="1" y="226"/>
                    <a:pt x="1" y="504"/>
                  </a:cubicBezTo>
                  <a:cubicBezTo>
                    <a:pt x="1" y="782"/>
                    <a:pt x="219" y="1009"/>
                    <a:pt x="490" y="1009"/>
                  </a:cubicBezTo>
                  <a:cubicBezTo>
                    <a:pt x="759" y="1009"/>
                    <a:pt x="980" y="784"/>
                    <a:pt x="980" y="505"/>
                  </a:cubicBezTo>
                  <a:cubicBezTo>
                    <a:pt x="980" y="227"/>
                    <a:pt x="759" y="2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60"/>
            <p:cNvSpPr/>
            <p:nvPr/>
          </p:nvSpPr>
          <p:spPr>
            <a:xfrm>
              <a:off x="1894575" y="940350"/>
              <a:ext cx="15250" cy="15675"/>
            </a:xfrm>
            <a:custGeom>
              <a:avLst/>
              <a:gdLst/>
              <a:ahLst/>
              <a:cxnLst/>
              <a:rect l="l" t="t" r="r" b="b"/>
              <a:pathLst>
                <a:path w="610" h="627" extrusionOk="0">
                  <a:moveTo>
                    <a:pt x="305" y="1"/>
                  </a:moveTo>
                  <a:cubicBezTo>
                    <a:pt x="138" y="1"/>
                    <a:pt x="1" y="140"/>
                    <a:pt x="1" y="314"/>
                  </a:cubicBezTo>
                  <a:cubicBezTo>
                    <a:pt x="1" y="486"/>
                    <a:pt x="137" y="626"/>
                    <a:pt x="304" y="626"/>
                  </a:cubicBezTo>
                  <a:cubicBezTo>
                    <a:pt x="473" y="626"/>
                    <a:pt x="609" y="487"/>
                    <a:pt x="609" y="314"/>
                  </a:cubicBezTo>
                  <a:cubicBezTo>
                    <a:pt x="609" y="140"/>
                    <a:pt x="474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60"/>
            <p:cNvSpPr/>
            <p:nvPr/>
          </p:nvSpPr>
          <p:spPr>
            <a:xfrm>
              <a:off x="1668775" y="909150"/>
              <a:ext cx="102575" cy="83425"/>
            </a:xfrm>
            <a:custGeom>
              <a:avLst/>
              <a:gdLst/>
              <a:ahLst/>
              <a:cxnLst/>
              <a:rect l="l" t="t" r="r" b="b"/>
              <a:pathLst>
                <a:path w="4103" h="3337" extrusionOk="0">
                  <a:moveTo>
                    <a:pt x="2096" y="1"/>
                  </a:moveTo>
                  <a:cubicBezTo>
                    <a:pt x="879" y="1"/>
                    <a:pt x="1" y="1437"/>
                    <a:pt x="114" y="1895"/>
                  </a:cubicBezTo>
                  <a:cubicBezTo>
                    <a:pt x="216" y="2306"/>
                    <a:pt x="710" y="3336"/>
                    <a:pt x="2067" y="3336"/>
                  </a:cubicBezTo>
                  <a:cubicBezTo>
                    <a:pt x="2427" y="3336"/>
                    <a:pt x="2847" y="3264"/>
                    <a:pt x="3337" y="3088"/>
                  </a:cubicBezTo>
                  <a:cubicBezTo>
                    <a:pt x="3337" y="3088"/>
                    <a:pt x="4103" y="601"/>
                    <a:pt x="2623" y="91"/>
                  </a:cubicBezTo>
                  <a:cubicBezTo>
                    <a:pt x="2442" y="28"/>
                    <a:pt x="2266" y="1"/>
                    <a:pt x="209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0"/>
            <p:cNvSpPr/>
            <p:nvPr/>
          </p:nvSpPr>
          <p:spPr>
            <a:xfrm>
              <a:off x="1670475" y="923400"/>
              <a:ext cx="88850" cy="79925"/>
            </a:xfrm>
            <a:custGeom>
              <a:avLst/>
              <a:gdLst/>
              <a:ahLst/>
              <a:cxnLst/>
              <a:rect l="l" t="t" r="r" b="b"/>
              <a:pathLst>
                <a:path w="3554" h="3197" extrusionOk="0">
                  <a:moveTo>
                    <a:pt x="1999" y="1"/>
                  </a:moveTo>
                  <a:cubicBezTo>
                    <a:pt x="815" y="1"/>
                    <a:pt x="1" y="1292"/>
                    <a:pt x="112" y="1744"/>
                  </a:cubicBezTo>
                  <a:cubicBezTo>
                    <a:pt x="298" y="2487"/>
                    <a:pt x="946" y="3029"/>
                    <a:pt x="1666" y="3153"/>
                  </a:cubicBezTo>
                  <a:cubicBezTo>
                    <a:pt x="1835" y="3182"/>
                    <a:pt x="1994" y="3197"/>
                    <a:pt x="2141" y="3197"/>
                  </a:cubicBezTo>
                  <a:cubicBezTo>
                    <a:pt x="2596" y="3197"/>
                    <a:pt x="2949" y="3059"/>
                    <a:pt x="3182" y="2795"/>
                  </a:cubicBezTo>
                  <a:cubicBezTo>
                    <a:pt x="3441" y="2501"/>
                    <a:pt x="3553" y="2048"/>
                    <a:pt x="3491" y="1450"/>
                  </a:cubicBezTo>
                  <a:cubicBezTo>
                    <a:pt x="3429" y="848"/>
                    <a:pt x="3150" y="301"/>
                    <a:pt x="2564" y="98"/>
                  </a:cubicBezTo>
                  <a:cubicBezTo>
                    <a:pt x="2369" y="31"/>
                    <a:pt x="2180" y="1"/>
                    <a:pt x="19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0"/>
            <p:cNvSpPr/>
            <p:nvPr/>
          </p:nvSpPr>
          <p:spPr>
            <a:xfrm>
              <a:off x="1691175" y="929200"/>
              <a:ext cx="71175" cy="63375"/>
            </a:xfrm>
            <a:custGeom>
              <a:avLst/>
              <a:gdLst/>
              <a:ahLst/>
              <a:cxnLst/>
              <a:rect l="l" t="t" r="r" b="b"/>
              <a:pathLst>
                <a:path w="2847" h="2535" extrusionOk="0">
                  <a:moveTo>
                    <a:pt x="1398" y="0"/>
                  </a:moveTo>
                  <a:cubicBezTo>
                    <a:pt x="930" y="0"/>
                    <a:pt x="487" y="267"/>
                    <a:pt x="283" y="725"/>
                  </a:cubicBezTo>
                  <a:cubicBezTo>
                    <a:pt x="1" y="1358"/>
                    <a:pt x="281" y="2113"/>
                    <a:pt x="910" y="2413"/>
                  </a:cubicBezTo>
                  <a:cubicBezTo>
                    <a:pt x="1084" y="2495"/>
                    <a:pt x="1267" y="2535"/>
                    <a:pt x="1446" y="2535"/>
                  </a:cubicBezTo>
                  <a:cubicBezTo>
                    <a:pt x="1915" y="2535"/>
                    <a:pt x="2358" y="2267"/>
                    <a:pt x="2563" y="1810"/>
                  </a:cubicBezTo>
                  <a:cubicBezTo>
                    <a:pt x="2847" y="1178"/>
                    <a:pt x="2565" y="422"/>
                    <a:pt x="1935" y="122"/>
                  </a:cubicBezTo>
                  <a:cubicBezTo>
                    <a:pt x="1760" y="39"/>
                    <a:pt x="1577" y="0"/>
                    <a:pt x="1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0"/>
            <p:cNvSpPr/>
            <p:nvPr/>
          </p:nvSpPr>
          <p:spPr>
            <a:xfrm>
              <a:off x="1704750" y="940675"/>
              <a:ext cx="45475" cy="40575"/>
            </a:xfrm>
            <a:custGeom>
              <a:avLst/>
              <a:gdLst/>
              <a:ahLst/>
              <a:cxnLst/>
              <a:rect l="l" t="t" r="r" b="b"/>
              <a:pathLst>
                <a:path w="1819" h="1623" extrusionOk="0">
                  <a:moveTo>
                    <a:pt x="894" y="0"/>
                  </a:moveTo>
                  <a:cubicBezTo>
                    <a:pt x="594" y="0"/>
                    <a:pt x="311" y="171"/>
                    <a:pt x="181" y="464"/>
                  </a:cubicBezTo>
                  <a:cubicBezTo>
                    <a:pt x="0" y="869"/>
                    <a:pt x="178" y="1353"/>
                    <a:pt x="582" y="1545"/>
                  </a:cubicBezTo>
                  <a:cubicBezTo>
                    <a:pt x="694" y="1598"/>
                    <a:pt x="811" y="1623"/>
                    <a:pt x="926" y="1623"/>
                  </a:cubicBezTo>
                  <a:cubicBezTo>
                    <a:pt x="1225" y="1623"/>
                    <a:pt x="1508" y="1452"/>
                    <a:pt x="1639" y="1159"/>
                  </a:cubicBezTo>
                  <a:cubicBezTo>
                    <a:pt x="1819" y="754"/>
                    <a:pt x="1639" y="270"/>
                    <a:pt x="1237" y="78"/>
                  </a:cubicBezTo>
                  <a:cubicBezTo>
                    <a:pt x="1126" y="25"/>
                    <a:pt x="1009" y="0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60"/>
            <p:cNvSpPr/>
            <p:nvPr/>
          </p:nvSpPr>
          <p:spPr>
            <a:xfrm>
              <a:off x="1670000" y="923425"/>
              <a:ext cx="89125" cy="75750"/>
            </a:xfrm>
            <a:custGeom>
              <a:avLst/>
              <a:gdLst/>
              <a:ahLst/>
              <a:cxnLst/>
              <a:rect l="l" t="t" r="r" b="b"/>
              <a:pathLst>
                <a:path w="3565" h="3030" extrusionOk="0">
                  <a:moveTo>
                    <a:pt x="2018" y="1"/>
                  </a:moveTo>
                  <a:cubicBezTo>
                    <a:pt x="834" y="1"/>
                    <a:pt x="20" y="1292"/>
                    <a:pt x="131" y="1744"/>
                  </a:cubicBezTo>
                  <a:cubicBezTo>
                    <a:pt x="210" y="2057"/>
                    <a:pt x="514" y="2726"/>
                    <a:pt x="1250" y="3029"/>
                  </a:cubicBezTo>
                  <a:cubicBezTo>
                    <a:pt x="818" y="2666"/>
                    <a:pt x="1" y="1817"/>
                    <a:pt x="740" y="1120"/>
                  </a:cubicBezTo>
                  <a:cubicBezTo>
                    <a:pt x="1198" y="687"/>
                    <a:pt x="1693" y="485"/>
                    <a:pt x="2132" y="485"/>
                  </a:cubicBezTo>
                  <a:cubicBezTo>
                    <a:pt x="2620" y="485"/>
                    <a:pt x="3038" y="734"/>
                    <a:pt x="3262" y="1190"/>
                  </a:cubicBezTo>
                  <a:cubicBezTo>
                    <a:pt x="3394" y="1457"/>
                    <a:pt x="3470" y="1751"/>
                    <a:pt x="3514" y="2030"/>
                  </a:cubicBezTo>
                  <a:cubicBezTo>
                    <a:pt x="3565" y="1314"/>
                    <a:pt x="3448" y="397"/>
                    <a:pt x="2583" y="98"/>
                  </a:cubicBezTo>
                  <a:cubicBezTo>
                    <a:pt x="2388" y="31"/>
                    <a:pt x="2199" y="1"/>
                    <a:pt x="201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60"/>
            <p:cNvSpPr/>
            <p:nvPr/>
          </p:nvSpPr>
          <p:spPr>
            <a:xfrm>
              <a:off x="1669350" y="918475"/>
              <a:ext cx="90175" cy="86900"/>
            </a:xfrm>
            <a:custGeom>
              <a:avLst/>
              <a:gdLst/>
              <a:ahLst/>
              <a:cxnLst/>
              <a:rect l="l" t="t" r="r" b="b"/>
              <a:pathLst>
                <a:path w="3607" h="3476" extrusionOk="0">
                  <a:moveTo>
                    <a:pt x="1961" y="0"/>
                  </a:moveTo>
                  <a:cubicBezTo>
                    <a:pt x="1933" y="0"/>
                    <a:pt x="1903" y="1"/>
                    <a:pt x="1873" y="1"/>
                  </a:cubicBezTo>
                  <a:cubicBezTo>
                    <a:pt x="1819" y="4"/>
                    <a:pt x="1765" y="10"/>
                    <a:pt x="1708" y="15"/>
                  </a:cubicBezTo>
                  <a:cubicBezTo>
                    <a:pt x="1648" y="26"/>
                    <a:pt x="1589" y="38"/>
                    <a:pt x="1527" y="50"/>
                  </a:cubicBezTo>
                  <a:cubicBezTo>
                    <a:pt x="1293" y="106"/>
                    <a:pt x="1055" y="199"/>
                    <a:pt x="831" y="343"/>
                  </a:cubicBezTo>
                  <a:cubicBezTo>
                    <a:pt x="609" y="489"/>
                    <a:pt x="402" y="692"/>
                    <a:pt x="242" y="950"/>
                  </a:cubicBezTo>
                  <a:cubicBezTo>
                    <a:pt x="163" y="1080"/>
                    <a:pt x="98" y="1224"/>
                    <a:pt x="59" y="1381"/>
                  </a:cubicBezTo>
                  <a:cubicBezTo>
                    <a:pt x="18" y="1536"/>
                    <a:pt x="0" y="1698"/>
                    <a:pt x="8" y="1856"/>
                  </a:cubicBezTo>
                  <a:cubicBezTo>
                    <a:pt x="25" y="2169"/>
                    <a:pt x="140" y="2438"/>
                    <a:pt x="279" y="2627"/>
                  </a:cubicBezTo>
                  <a:cubicBezTo>
                    <a:pt x="418" y="2822"/>
                    <a:pt x="578" y="2959"/>
                    <a:pt x="730" y="3061"/>
                  </a:cubicBezTo>
                  <a:cubicBezTo>
                    <a:pt x="805" y="3115"/>
                    <a:pt x="880" y="3156"/>
                    <a:pt x="951" y="3198"/>
                  </a:cubicBezTo>
                  <a:cubicBezTo>
                    <a:pt x="1024" y="3231"/>
                    <a:pt x="1092" y="3265"/>
                    <a:pt x="1158" y="3293"/>
                  </a:cubicBezTo>
                  <a:cubicBezTo>
                    <a:pt x="1223" y="3317"/>
                    <a:pt x="1285" y="3342"/>
                    <a:pt x="1344" y="3363"/>
                  </a:cubicBezTo>
                  <a:cubicBezTo>
                    <a:pt x="1402" y="3380"/>
                    <a:pt x="1456" y="3396"/>
                    <a:pt x="1504" y="3408"/>
                  </a:cubicBezTo>
                  <a:cubicBezTo>
                    <a:pt x="1599" y="3439"/>
                    <a:pt x="1678" y="3448"/>
                    <a:pt x="1729" y="3460"/>
                  </a:cubicBezTo>
                  <a:cubicBezTo>
                    <a:pt x="1782" y="3470"/>
                    <a:pt x="1809" y="3476"/>
                    <a:pt x="1809" y="3476"/>
                  </a:cubicBezTo>
                  <a:cubicBezTo>
                    <a:pt x="1809" y="3476"/>
                    <a:pt x="1785" y="3462"/>
                    <a:pt x="1737" y="3437"/>
                  </a:cubicBezTo>
                  <a:cubicBezTo>
                    <a:pt x="1690" y="3408"/>
                    <a:pt x="1618" y="3375"/>
                    <a:pt x="1530" y="3323"/>
                  </a:cubicBezTo>
                  <a:cubicBezTo>
                    <a:pt x="1486" y="3297"/>
                    <a:pt x="1436" y="3269"/>
                    <a:pt x="1385" y="3240"/>
                  </a:cubicBezTo>
                  <a:cubicBezTo>
                    <a:pt x="1333" y="3206"/>
                    <a:pt x="1279" y="3172"/>
                    <a:pt x="1218" y="3134"/>
                  </a:cubicBezTo>
                  <a:cubicBezTo>
                    <a:pt x="1103" y="3054"/>
                    <a:pt x="975" y="2959"/>
                    <a:pt x="848" y="2842"/>
                  </a:cubicBezTo>
                  <a:cubicBezTo>
                    <a:pt x="720" y="2724"/>
                    <a:pt x="597" y="2580"/>
                    <a:pt x="496" y="2409"/>
                  </a:cubicBezTo>
                  <a:cubicBezTo>
                    <a:pt x="394" y="2239"/>
                    <a:pt x="334" y="2031"/>
                    <a:pt x="328" y="1821"/>
                  </a:cubicBezTo>
                  <a:cubicBezTo>
                    <a:pt x="328" y="1714"/>
                    <a:pt x="348" y="1608"/>
                    <a:pt x="378" y="1505"/>
                  </a:cubicBezTo>
                  <a:cubicBezTo>
                    <a:pt x="410" y="1400"/>
                    <a:pt x="460" y="1302"/>
                    <a:pt x="518" y="1206"/>
                  </a:cubicBezTo>
                  <a:cubicBezTo>
                    <a:pt x="639" y="1019"/>
                    <a:pt x="805" y="860"/>
                    <a:pt x="989" y="743"/>
                  </a:cubicBezTo>
                  <a:cubicBezTo>
                    <a:pt x="1173" y="619"/>
                    <a:pt x="1376" y="532"/>
                    <a:pt x="1579" y="481"/>
                  </a:cubicBezTo>
                  <a:lnTo>
                    <a:pt x="1728" y="446"/>
                  </a:lnTo>
                  <a:cubicBezTo>
                    <a:pt x="1785" y="439"/>
                    <a:pt x="1839" y="429"/>
                    <a:pt x="1892" y="420"/>
                  </a:cubicBezTo>
                  <a:cubicBezTo>
                    <a:pt x="1995" y="413"/>
                    <a:pt x="2095" y="408"/>
                    <a:pt x="2192" y="402"/>
                  </a:cubicBezTo>
                  <a:cubicBezTo>
                    <a:pt x="2289" y="411"/>
                    <a:pt x="2385" y="417"/>
                    <a:pt x="2478" y="429"/>
                  </a:cubicBezTo>
                  <a:cubicBezTo>
                    <a:pt x="2523" y="441"/>
                    <a:pt x="2569" y="452"/>
                    <a:pt x="2613" y="462"/>
                  </a:cubicBezTo>
                  <a:lnTo>
                    <a:pt x="2680" y="478"/>
                  </a:lnTo>
                  <a:lnTo>
                    <a:pt x="2741" y="507"/>
                  </a:lnTo>
                  <a:cubicBezTo>
                    <a:pt x="2782" y="524"/>
                    <a:pt x="2822" y="542"/>
                    <a:pt x="2862" y="560"/>
                  </a:cubicBezTo>
                  <a:cubicBezTo>
                    <a:pt x="2898" y="585"/>
                    <a:pt x="2933" y="610"/>
                    <a:pt x="2970" y="633"/>
                  </a:cubicBezTo>
                  <a:lnTo>
                    <a:pt x="3023" y="668"/>
                  </a:lnTo>
                  <a:lnTo>
                    <a:pt x="3070" y="712"/>
                  </a:lnTo>
                  <a:cubicBezTo>
                    <a:pt x="3101" y="743"/>
                    <a:pt x="3134" y="770"/>
                    <a:pt x="3161" y="801"/>
                  </a:cubicBezTo>
                  <a:cubicBezTo>
                    <a:pt x="3269" y="933"/>
                    <a:pt x="3354" y="1077"/>
                    <a:pt x="3413" y="1219"/>
                  </a:cubicBezTo>
                  <a:cubicBezTo>
                    <a:pt x="3469" y="1362"/>
                    <a:pt x="3511" y="1496"/>
                    <a:pt x="3532" y="1612"/>
                  </a:cubicBezTo>
                  <a:cubicBezTo>
                    <a:pt x="3581" y="1844"/>
                    <a:pt x="3585" y="1986"/>
                    <a:pt x="3585" y="1986"/>
                  </a:cubicBezTo>
                  <a:cubicBezTo>
                    <a:pt x="3585" y="1986"/>
                    <a:pt x="3591" y="1952"/>
                    <a:pt x="3593" y="1885"/>
                  </a:cubicBezTo>
                  <a:cubicBezTo>
                    <a:pt x="3597" y="1820"/>
                    <a:pt x="3607" y="1722"/>
                    <a:pt x="3599" y="1596"/>
                  </a:cubicBezTo>
                  <a:cubicBezTo>
                    <a:pt x="3596" y="1471"/>
                    <a:pt x="3580" y="1318"/>
                    <a:pt x="3539" y="1149"/>
                  </a:cubicBezTo>
                  <a:cubicBezTo>
                    <a:pt x="3497" y="979"/>
                    <a:pt x="3426" y="795"/>
                    <a:pt x="3314" y="620"/>
                  </a:cubicBezTo>
                  <a:cubicBezTo>
                    <a:pt x="3285" y="576"/>
                    <a:pt x="3251" y="539"/>
                    <a:pt x="3219" y="497"/>
                  </a:cubicBezTo>
                  <a:cubicBezTo>
                    <a:pt x="3202" y="475"/>
                    <a:pt x="3186" y="455"/>
                    <a:pt x="3168" y="434"/>
                  </a:cubicBezTo>
                  <a:cubicBezTo>
                    <a:pt x="3149" y="417"/>
                    <a:pt x="3129" y="399"/>
                    <a:pt x="3109" y="380"/>
                  </a:cubicBezTo>
                  <a:cubicBezTo>
                    <a:pt x="3071" y="344"/>
                    <a:pt x="3029" y="308"/>
                    <a:pt x="2987" y="274"/>
                  </a:cubicBezTo>
                  <a:cubicBezTo>
                    <a:pt x="2942" y="247"/>
                    <a:pt x="2895" y="220"/>
                    <a:pt x="2848" y="191"/>
                  </a:cubicBezTo>
                  <a:lnTo>
                    <a:pt x="2777" y="150"/>
                  </a:lnTo>
                  <a:lnTo>
                    <a:pt x="2701" y="120"/>
                  </a:lnTo>
                  <a:cubicBezTo>
                    <a:pt x="2650" y="102"/>
                    <a:pt x="2598" y="83"/>
                    <a:pt x="2547" y="63"/>
                  </a:cubicBezTo>
                  <a:cubicBezTo>
                    <a:pt x="2441" y="33"/>
                    <a:pt x="2330" y="22"/>
                    <a:pt x="2218" y="3"/>
                  </a:cubicBezTo>
                  <a:cubicBezTo>
                    <a:pt x="2133" y="2"/>
                    <a:pt x="2051" y="0"/>
                    <a:pt x="196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0"/>
            <p:cNvSpPr/>
            <p:nvPr/>
          </p:nvSpPr>
          <p:spPr>
            <a:xfrm>
              <a:off x="1693900" y="964075"/>
              <a:ext cx="24500" cy="25225"/>
            </a:xfrm>
            <a:custGeom>
              <a:avLst/>
              <a:gdLst/>
              <a:ahLst/>
              <a:cxnLst/>
              <a:rect l="l" t="t" r="r" b="b"/>
              <a:pathLst>
                <a:path w="980" h="1009" extrusionOk="0">
                  <a:moveTo>
                    <a:pt x="491" y="0"/>
                  </a:moveTo>
                  <a:cubicBezTo>
                    <a:pt x="221" y="0"/>
                    <a:pt x="1" y="225"/>
                    <a:pt x="1" y="503"/>
                  </a:cubicBezTo>
                  <a:cubicBezTo>
                    <a:pt x="1" y="782"/>
                    <a:pt x="219" y="1008"/>
                    <a:pt x="490" y="1008"/>
                  </a:cubicBezTo>
                  <a:cubicBezTo>
                    <a:pt x="760" y="1008"/>
                    <a:pt x="980" y="783"/>
                    <a:pt x="980" y="504"/>
                  </a:cubicBezTo>
                  <a:cubicBezTo>
                    <a:pt x="980" y="226"/>
                    <a:pt x="761" y="0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0"/>
            <p:cNvSpPr/>
            <p:nvPr/>
          </p:nvSpPr>
          <p:spPr>
            <a:xfrm>
              <a:off x="1735800" y="945250"/>
              <a:ext cx="15225" cy="15675"/>
            </a:xfrm>
            <a:custGeom>
              <a:avLst/>
              <a:gdLst/>
              <a:ahLst/>
              <a:cxnLst/>
              <a:rect l="l" t="t" r="r" b="b"/>
              <a:pathLst>
                <a:path w="609" h="627" extrusionOk="0">
                  <a:moveTo>
                    <a:pt x="309" y="1"/>
                  </a:moveTo>
                  <a:cubicBezTo>
                    <a:pt x="308" y="1"/>
                    <a:pt x="306" y="1"/>
                    <a:pt x="305" y="1"/>
                  </a:cubicBezTo>
                  <a:cubicBezTo>
                    <a:pt x="138" y="1"/>
                    <a:pt x="1" y="140"/>
                    <a:pt x="1" y="313"/>
                  </a:cubicBezTo>
                  <a:cubicBezTo>
                    <a:pt x="1" y="486"/>
                    <a:pt x="136" y="626"/>
                    <a:pt x="304" y="626"/>
                  </a:cubicBezTo>
                  <a:cubicBezTo>
                    <a:pt x="471" y="626"/>
                    <a:pt x="609" y="487"/>
                    <a:pt x="609" y="313"/>
                  </a:cubicBezTo>
                  <a:cubicBezTo>
                    <a:pt x="609" y="142"/>
                    <a:pt x="476" y="1"/>
                    <a:pt x="30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60"/>
            <p:cNvSpPr/>
            <p:nvPr/>
          </p:nvSpPr>
          <p:spPr>
            <a:xfrm>
              <a:off x="1768175" y="1006675"/>
              <a:ext cx="70200" cy="30825"/>
            </a:xfrm>
            <a:custGeom>
              <a:avLst/>
              <a:gdLst/>
              <a:ahLst/>
              <a:cxnLst/>
              <a:rect l="l" t="t" r="r" b="b"/>
              <a:pathLst>
                <a:path w="2808" h="1233" extrusionOk="0">
                  <a:moveTo>
                    <a:pt x="2539" y="1"/>
                  </a:moveTo>
                  <a:cubicBezTo>
                    <a:pt x="2539" y="1"/>
                    <a:pt x="2257" y="404"/>
                    <a:pt x="1628" y="404"/>
                  </a:cubicBezTo>
                  <a:cubicBezTo>
                    <a:pt x="1585" y="404"/>
                    <a:pt x="1540" y="402"/>
                    <a:pt x="1494" y="398"/>
                  </a:cubicBezTo>
                  <a:cubicBezTo>
                    <a:pt x="769" y="337"/>
                    <a:pt x="407" y="3"/>
                    <a:pt x="407" y="3"/>
                  </a:cubicBezTo>
                  <a:lnTo>
                    <a:pt x="407" y="3"/>
                  </a:lnTo>
                  <a:cubicBezTo>
                    <a:pt x="1" y="640"/>
                    <a:pt x="1370" y="1233"/>
                    <a:pt x="1610" y="1233"/>
                  </a:cubicBezTo>
                  <a:cubicBezTo>
                    <a:pt x="1616" y="1233"/>
                    <a:pt x="1621" y="1232"/>
                    <a:pt x="1626" y="1231"/>
                  </a:cubicBezTo>
                  <a:cubicBezTo>
                    <a:pt x="1813" y="1201"/>
                    <a:pt x="2485" y="770"/>
                    <a:pt x="2646" y="524"/>
                  </a:cubicBezTo>
                  <a:cubicBezTo>
                    <a:pt x="2808" y="278"/>
                    <a:pt x="2539" y="1"/>
                    <a:pt x="25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60"/>
            <p:cNvSpPr/>
            <p:nvPr/>
          </p:nvSpPr>
          <p:spPr>
            <a:xfrm>
              <a:off x="1800450" y="1006075"/>
              <a:ext cx="17475" cy="7725"/>
            </a:xfrm>
            <a:custGeom>
              <a:avLst/>
              <a:gdLst/>
              <a:ahLst/>
              <a:cxnLst/>
              <a:rect l="l" t="t" r="r" b="b"/>
              <a:pathLst>
                <a:path w="699" h="309" extrusionOk="0">
                  <a:moveTo>
                    <a:pt x="350" y="0"/>
                  </a:moveTo>
                  <a:cubicBezTo>
                    <a:pt x="156" y="0"/>
                    <a:pt x="0" y="69"/>
                    <a:pt x="0" y="154"/>
                  </a:cubicBezTo>
                  <a:cubicBezTo>
                    <a:pt x="0" y="239"/>
                    <a:pt x="156" y="308"/>
                    <a:pt x="350" y="308"/>
                  </a:cubicBezTo>
                  <a:cubicBezTo>
                    <a:pt x="543" y="308"/>
                    <a:pt x="698" y="240"/>
                    <a:pt x="698" y="155"/>
                  </a:cubicBezTo>
                  <a:cubicBezTo>
                    <a:pt x="698" y="70"/>
                    <a:pt x="543" y="0"/>
                    <a:pt x="3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0"/>
            <p:cNvSpPr/>
            <p:nvPr/>
          </p:nvSpPr>
          <p:spPr>
            <a:xfrm>
              <a:off x="1785700" y="1016050"/>
              <a:ext cx="13575" cy="10175"/>
            </a:xfrm>
            <a:custGeom>
              <a:avLst/>
              <a:gdLst/>
              <a:ahLst/>
              <a:cxnLst/>
              <a:rect l="l" t="t" r="r" b="b"/>
              <a:pathLst>
                <a:path w="543" h="407" extrusionOk="0">
                  <a:moveTo>
                    <a:pt x="184" y="1"/>
                  </a:moveTo>
                  <a:cubicBezTo>
                    <a:pt x="181" y="1"/>
                    <a:pt x="179" y="1"/>
                    <a:pt x="177" y="1"/>
                  </a:cubicBezTo>
                  <a:cubicBezTo>
                    <a:pt x="82" y="1"/>
                    <a:pt x="0" y="50"/>
                    <a:pt x="8" y="81"/>
                  </a:cubicBezTo>
                  <a:cubicBezTo>
                    <a:pt x="14" y="112"/>
                    <a:pt x="90" y="127"/>
                    <a:pt x="151" y="163"/>
                  </a:cubicBezTo>
                  <a:cubicBezTo>
                    <a:pt x="213" y="197"/>
                    <a:pt x="261" y="244"/>
                    <a:pt x="261" y="244"/>
                  </a:cubicBezTo>
                  <a:cubicBezTo>
                    <a:pt x="261" y="244"/>
                    <a:pt x="322" y="266"/>
                    <a:pt x="380" y="309"/>
                  </a:cubicBezTo>
                  <a:cubicBezTo>
                    <a:pt x="435" y="347"/>
                    <a:pt x="482" y="407"/>
                    <a:pt x="510" y="407"/>
                  </a:cubicBezTo>
                  <a:cubicBezTo>
                    <a:pt x="512" y="407"/>
                    <a:pt x="514" y="407"/>
                    <a:pt x="516" y="406"/>
                  </a:cubicBezTo>
                  <a:cubicBezTo>
                    <a:pt x="542" y="397"/>
                    <a:pt x="536" y="292"/>
                    <a:pt x="486" y="198"/>
                  </a:cubicBezTo>
                  <a:cubicBezTo>
                    <a:pt x="439" y="107"/>
                    <a:pt x="360" y="42"/>
                    <a:pt x="360" y="42"/>
                  </a:cubicBezTo>
                  <a:cubicBezTo>
                    <a:pt x="360" y="42"/>
                    <a:pt x="275" y="1"/>
                    <a:pt x="184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0"/>
            <p:cNvSpPr/>
            <p:nvPr/>
          </p:nvSpPr>
          <p:spPr>
            <a:xfrm>
              <a:off x="1817625" y="1015000"/>
              <a:ext cx="12100" cy="9550"/>
            </a:xfrm>
            <a:custGeom>
              <a:avLst/>
              <a:gdLst/>
              <a:ahLst/>
              <a:cxnLst/>
              <a:rect l="l" t="t" r="r" b="b"/>
              <a:pathLst>
                <a:path w="484" h="382" extrusionOk="0">
                  <a:moveTo>
                    <a:pt x="379" y="0"/>
                  </a:moveTo>
                  <a:cubicBezTo>
                    <a:pt x="360" y="0"/>
                    <a:pt x="340" y="2"/>
                    <a:pt x="319" y="6"/>
                  </a:cubicBezTo>
                  <a:cubicBezTo>
                    <a:pt x="240" y="18"/>
                    <a:pt x="168" y="58"/>
                    <a:pt x="168" y="58"/>
                  </a:cubicBezTo>
                  <a:cubicBezTo>
                    <a:pt x="168" y="58"/>
                    <a:pt x="106" y="119"/>
                    <a:pt x="63" y="196"/>
                  </a:cubicBezTo>
                  <a:cubicBezTo>
                    <a:pt x="21" y="274"/>
                    <a:pt x="1" y="361"/>
                    <a:pt x="25" y="377"/>
                  </a:cubicBezTo>
                  <a:cubicBezTo>
                    <a:pt x="28" y="380"/>
                    <a:pt x="33" y="381"/>
                    <a:pt x="37" y="381"/>
                  </a:cubicBezTo>
                  <a:cubicBezTo>
                    <a:pt x="65" y="381"/>
                    <a:pt x="114" y="342"/>
                    <a:pt x="164" y="314"/>
                  </a:cubicBezTo>
                  <a:cubicBezTo>
                    <a:pt x="221" y="277"/>
                    <a:pt x="277" y="252"/>
                    <a:pt x="277" y="252"/>
                  </a:cubicBezTo>
                  <a:cubicBezTo>
                    <a:pt x="277" y="252"/>
                    <a:pt x="319" y="205"/>
                    <a:pt x="371" y="158"/>
                  </a:cubicBezTo>
                  <a:cubicBezTo>
                    <a:pt x="421" y="111"/>
                    <a:pt x="483" y="70"/>
                    <a:pt x="479" y="38"/>
                  </a:cubicBezTo>
                  <a:cubicBezTo>
                    <a:pt x="476" y="14"/>
                    <a:pt x="433" y="0"/>
                    <a:pt x="379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60"/>
            <p:cNvSpPr/>
            <p:nvPr/>
          </p:nvSpPr>
          <p:spPr>
            <a:xfrm>
              <a:off x="1776000" y="1002350"/>
              <a:ext cx="16350" cy="24625"/>
            </a:xfrm>
            <a:custGeom>
              <a:avLst/>
              <a:gdLst/>
              <a:ahLst/>
              <a:cxnLst/>
              <a:rect l="l" t="t" r="r" b="b"/>
              <a:pathLst>
                <a:path w="654" h="985" extrusionOk="0">
                  <a:moveTo>
                    <a:pt x="377" y="0"/>
                  </a:moveTo>
                  <a:cubicBezTo>
                    <a:pt x="359" y="0"/>
                    <a:pt x="328" y="9"/>
                    <a:pt x="290" y="26"/>
                  </a:cubicBezTo>
                  <a:cubicBezTo>
                    <a:pt x="235" y="51"/>
                    <a:pt x="157" y="95"/>
                    <a:pt x="94" y="178"/>
                  </a:cubicBezTo>
                  <a:cubicBezTo>
                    <a:pt x="33" y="260"/>
                    <a:pt x="0" y="376"/>
                    <a:pt x="12" y="474"/>
                  </a:cubicBezTo>
                  <a:cubicBezTo>
                    <a:pt x="24" y="574"/>
                    <a:pt x="67" y="627"/>
                    <a:pt x="65" y="627"/>
                  </a:cubicBezTo>
                  <a:cubicBezTo>
                    <a:pt x="65" y="627"/>
                    <a:pt x="65" y="627"/>
                    <a:pt x="65" y="627"/>
                  </a:cubicBezTo>
                  <a:lnTo>
                    <a:pt x="65" y="627"/>
                  </a:lnTo>
                  <a:cubicBezTo>
                    <a:pt x="65" y="627"/>
                    <a:pt x="104" y="676"/>
                    <a:pt x="158" y="714"/>
                  </a:cubicBezTo>
                  <a:cubicBezTo>
                    <a:pt x="210" y="751"/>
                    <a:pt x="275" y="794"/>
                    <a:pt x="344" y="839"/>
                  </a:cubicBezTo>
                  <a:cubicBezTo>
                    <a:pt x="463" y="914"/>
                    <a:pt x="584" y="984"/>
                    <a:pt x="624" y="984"/>
                  </a:cubicBezTo>
                  <a:cubicBezTo>
                    <a:pt x="630" y="984"/>
                    <a:pt x="634" y="983"/>
                    <a:pt x="636" y="979"/>
                  </a:cubicBezTo>
                  <a:cubicBezTo>
                    <a:pt x="653" y="952"/>
                    <a:pt x="544" y="825"/>
                    <a:pt x="429" y="703"/>
                  </a:cubicBezTo>
                  <a:cubicBezTo>
                    <a:pt x="371" y="645"/>
                    <a:pt x="315" y="586"/>
                    <a:pt x="270" y="543"/>
                  </a:cubicBezTo>
                  <a:cubicBezTo>
                    <a:pt x="230" y="501"/>
                    <a:pt x="222" y="482"/>
                    <a:pt x="222" y="482"/>
                  </a:cubicBezTo>
                  <a:cubicBezTo>
                    <a:pt x="222" y="480"/>
                    <a:pt x="205" y="468"/>
                    <a:pt x="194" y="435"/>
                  </a:cubicBezTo>
                  <a:cubicBezTo>
                    <a:pt x="182" y="403"/>
                    <a:pt x="184" y="334"/>
                    <a:pt x="211" y="271"/>
                  </a:cubicBezTo>
                  <a:cubicBezTo>
                    <a:pt x="269" y="143"/>
                    <a:pt x="413" y="36"/>
                    <a:pt x="395" y="7"/>
                  </a:cubicBezTo>
                  <a:cubicBezTo>
                    <a:pt x="392" y="2"/>
                    <a:pt x="386" y="0"/>
                    <a:pt x="377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60"/>
            <p:cNvSpPr/>
            <p:nvPr/>
          </p:nvSpPr>
          <p:spPr>
            <a:xfrm>
              <a:off x="1825700" y="1002250"/>
              <a:ext cx="11900" cy="22450"/>
            </a:xfrm>
            <a:custGeom>
              <a:avLst/>
              <a:gdLst/>
              <a:ahLst/>
              <a:cxnLst/>
              <a:rect l="l" t="t" r="r" b="b"/>
              <a:pathLst>
                <a:path w="476" h="898" extrusionOk="0">
                  <a:moveTo>
                    <a:pt x="124" y="0"/>
                  </a:moveTo>
                  <a:cubicBezTo>
                    <a:pt x="120" y="0"/>
                    <a:pt x="117" y="1"/>
                    <a:pt x="116" y="3"/>
                  </a:cubicBezTo>
                  <a:cubicBezTo>
                    <a:pt x="95" y="24"/>
                    <a:pt x="158" y="152"/>
                    <a:pt x="205" y="282"/>
                  </a:cubicBezTo>
                  <a:cubicBezTo>
                    <a:pt x="218" y="316"/>
                    <a:pt x="228" y="348"/>
                    <a:pt x="238" y="378"/>
                  </a:cubicBezTo>
                  <a:cubicBezTo>
                    <a:pt x="249" y="410"/>
                    <a:pt x="258" y="440"/>
                    <a:pt x="257" y="450"/>
                  </a:cubicBezTo>
                  <a:cubicBezTo>
                    <a:pt x="261" y="499"/>
                    <a:pt x="264" y="532"/>
                    <a:pt x="264" y="532"/>
                  </a:cubicBezTo>
                  <a:cubicBezTo>
                    <a:pt x="263" y="532"/>
                    <a:pt x="271" y="547"/>
                    <a:pt x="271" y="565"/>
                  </a:cubicBezTo>
                  <a:cubicBezTo>
                    <a:pt x="273" y="584"/>
                    <a:pt x="248" y="632"/>
                    <a:pt x="203" y="675"/>
                  </a:cubicBezTo>
                  <a:cubicBezTo>
                    <a:pt x="112" y="761"/>
                    <a:pt x="0" y="863"/>
                    <a:pt x="21" y="892"/>
                  </a:cubicBezTo>
                  <a:cubicBezTo>
                    <a:pt x="24" y="895"/>
                    <a:pt x="30" y="897"/>
                    <a:pt x="40" y="897"/>
                  </a:cubicBezTo>
                  <a:cubicBezTo>
                    <a:pt x="80" y="897"/>
                    <a:pt x="175" y="865"/>
                    <a:pt x="280" y="813"/>
                  </a:cubicBezTo>
                  <a:cubicBezTo>
                    <a:pt x="342" y="780"/>
                    <a:pt x="416" y="722"/>
                    <a:pt x="447" y="634"/>
                  </a:cubicBezTo>
                  <a:cubicBezTo>
                    <a:pt x="475" y="547"/>
                    <a:pt x="459" y="486"/>
                    <a:pt x="461" y="486"/>
                  </a:cubicBezTo>
                  <a:lnTo>
                    <a:pt x="461" y="486"/>
                  </a:lnTo>
                  <a:cubicBezTo>
                    <a:pt x="461" y="486"/>
                    <a:pt x="461" y="486"/>
                    <a:pt x="461" y="486"/>
                  </a:cubicBezTo>
                  <a:cubicBezTo>
                    <a:pt x="460" y="480"/>
                    <a:pt x="458" y="462"/>
                    <a:pt x="435" y="388"/>
                  </a:cubicBezTo>
                  <a:cubicBezTo>
                    <a:pt x="421" y="344"/>
                    <a:pt x="402" y="317"/>
                    <a:pt x="386" y="289"/>
                  </a:cubicBezTo>
                  <a:cubicBezTo>
                    <a:pt x="369" y="258"/>
                    <a:pt x="348" y="227"/>
                    <a:pt x="326" y="197"/>
                  </a:cubicBezTo>
                  <a:cubicBezTo>
                    <a:pt x="249" y="88"/>
                    <a:pt x="156" y="0"/>
                    <a:pt x="124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0"/>
            <p:cNvSpPr/>
            <p:nvPr/>
          </p:nvSpPr>
          <p:spPr>
            <a:xfrm>
              <a:off x="1791975" y="998925"/>
              <a:ext cx="31800" cy="6300"/>
            </a:xfrm>
            <a:custGeom>
              <a:avLst/>
              <a:gdLst/>
              <a:ahLst/>
              <a:cxnLst/>
              <a:rect l="l" t="t" r="r" b="b"/>
              <a:pathLst>
                <a:path w="1272" h="252" extrusionOk="0">
                  <a:moveTo>
                    <a:pt x="635" y="1"/>
                  </a:moveTo>
                  <a:cubicBezTo>
                    <a:pt x="635" y="1"/>
                    <a:pt x="466" y="15"/>
                    <a:pt x="306" y="68"/>
                  </a:cubicBezTo>
                  <a:cubicBezTo>
                    <a:pt x="147" y="120"/>
                    <a:pt x="1" y="210"/>
                    <a:pt x="11" y="238"/>
                  </a:cubicBezTo>
                  <a:cubicBezTo>
                    <a:pt x="14" y="248"/>
                    <a:pt x="31" y="252"/>
                    <a:pt x="59" y="252"/>
                  </a:cubicBezTo>
                  <a:cubicBezTo>
                    <a:pt x="119" y="252"/>
                    <a:pt x="226" y="235"/>
                    <a:pt x="331" y="230"/>
                  </a:cubicBezTo>
                  <a:cubicBezTo>
                    <a:pt x="376" y="227"/>
                    <a:pt x="420" y="226"/>
                    <a:pt x="461" y="226"/>
                  </a:cubicBezTo>
                  <a:cubicBezTo>
                    <a:pt x="560" y="226"/>
                    <a:pt x="637" y="232"/>
                    <a:pt x="637" y="232"/>
                  </a:cubicBezTo>
                  <a:cubicBezTo>
                    <a:pt x="637" y="232"/>
                    <a:pt x="747" y="220"/>
                    <a:pt x="877" y="220"/>
                  </a:cubicBezTo>
                  <a:cubicBezTo>
                    <a:pt x="899" y="220"/>
                    <a:pt x="921" y="221"/>
                    <a:pt x="943" y="221"/>
                  </a:cubicBezTo>
                  <a:cubicBezTo>
                    <a:pt x="1044" y="223"/>
                    <a:pt x="1145" y="236"/>
                    <a:pt x="1206" y="236"/>
                  </a:cubicBezTo>
                  <a:cubicBezTo>
                    <a:pt x="1239" y="236"/>
                    <a:pt x="1260" y="232"/>
                    <a:pt x="1263" y="221"/>
                  </a:cubicBezTo>
                  <a:cubicBezTo>
                    <a:pt x="1272" y="193"/>
                    <a:pt x="1125" y="105"/>
                    <a:pt x="963" y="59"/>
                  </a:cubicBezTo>
                  <a:cubicBezTo>
                    <a:pt x="802" y="9"/>
                    <a:pt x="635" y="1"/>
                    <a:pt x="635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0"/>
            <p:cNvSpPr/>
            <p:nvPr/>
          </p:nvSpPr>
          <p:spPr>
            <a:xfrm>
              <a:off x="1665575" y="994750"/>
              <a:ext cx="13525" cy="8775"/>
            </a:xfrm>
            <a:custGeom>
              <a:avLst/>
              <a:gdLst/>
              <a:ahLst/>
              <a:cxnLst/>
              <a:rect l="l" t="t" r="r" b="b"/>
              <a:pathLst>
                <a:path w="541" h="351" extrusionOk="0">
                  <a:moveTo>
                    <a:pt x="179" y="0"/>
                  </a:moveTo>
                  <a:cubicBezTo>
                    <a:pt x="108" y="0"/>
                    <a:pt x="52" y="26"/>
                    <a:pt x="33" y="74"/>
                  </a:cubicBezTo>
                  <a:cubicBezTo>
                    <a:pt x="1" y="153"/>
                    <a:pt x="82" y="262"/>
                    <a:pt x="214" y="318"/>
                  </a:cubicBezTo>
                  <a:cubicBezTo>
                    <a:pt x="265" y="340"/>
                    <a:pt x="316" y="350"/>
                    <a:pt x="362" y="350"/>
                  </a:cubicBezTo>
                  <a:cubicBezTo>
                    <a:pt x="433" y="350"/>
                    <a:pt x="490" y="325"/>
                    <a:pt x="509" y="277"/>
                  </a:cubicBezTo>
                  <a:cubicBezTo>
                    <a:pt x="540" y="198"/>
                    <a:pt x="459" y="89"/>
                    <a:pt x="328" y="33"/>
                  </a:cubicBezTo>
                  <a:cubicBezTo>
                    <a:pt x="277" y="11"/>
                    <a:pt x="225" y="0"/>
                    <a:pt x="17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60"/>
            <p:cNvSpPr/>
            <p:nvPr/>
          </p:nvSpPr>
          <p:spPr>
            <a:xfrm>
              <a:off x="1936500" y="995275"/>
              <a:ext cx="13525" cy="8575"/>
            </a:xfrm>
            <a:custGeom>
              <a:avLst/>
              <a:gdLst/>
              <a:ahLst/>
              <a:cxnLst/>
              <a:rect l="l" t="t" r="r" b="b"/>
              <a:pathLst>
                <a:path w="541" h="343" extrusionOk="0">
                  <a:moveTo>
                    <a:pt x="356" y="1"/>
                  </a:moveTo>
                  <a:cubicBezTo>
                    <a:pt x="314" y="1"/>
                    <a:pt x="267" y="9"/>
                    <a:pt x="220" y="26"/>
                  </a:cubicBezTo>
                  <a:cubicBezTo>
                    <a:pt x="86" y="77"/>
                    <a:pt x="1" y="182"/>
                    <a:pt x="28" y="262"/>
                  </a:cubicBezTo>
                  <a:cubicBezTo>
                    <a:pt x="46" y="314"/>
                    <a:pt x="108" y="343"/>
                    <a:pt x="185" y="343"/>
                  </a:cubicBezTo>
                  <a:cubicBezTo>
                    <a:pt x="228" y="343"/>
                    <a:pt x="274" y="334"/>
                    <a:pt x="321" y="316"/>
                  </a:cubicBezTo>
                  <a:cubicBezTo>
                    <a:pt x="456" y="266"/>
                    <a:pt x="541" y="161"/>
                    <a:pt x="513" y="81"/>
                  </a:cubicBezTo>
                  <a:cubicBezTo>
                    <a:pt x="495" y="29"/>
                    <a:pt x="433" y="1"/>
                    <a:pt x="35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60"/>
            <p:cNvSpPr/>
            <p:nvPr/>
          </p:nvSpPr>
          <p:spPr>
            <a:xfrm>
              <a:off x="1812025" y="1106200"/>
              <a:ext cx="13025" cy="7725"/>
            </a:xfrm>
            <a:custGeom>
              <a:avLst/>
              <a:gdLst/>
              <a:ahLst/>
              <a:cxnLst/>
              <a:rect l="l" t="t" r="r" b="b"/>
              <a:pathLst>
                <a:path w="521" h="309" extrusionOk="0">
                  <a:moveTo>
                    <a:pt x="271" y="0"/>
                  </a:moveTo>
                  <a:cubicBezTo>
                    <a:pt x="267" y="0"/>
                    <a:pt x="263" y="0"/>
                    <a:pt x="259" y="0"/>
                  </a:cubicBezTo>
                  <a:cubicBezTo>
                    <a:pt x="116" y="4"/>
                    <a:pt x="1" y="74"/>
                    <a:pt x="3" y="159"/>
                  </a:cubicBezTo>
                  <a:cubicBezTo>
                    <a:pt x="4" y="243"/>
                    <a:pt x="118" y="308"/>
                    <a:pt x="256" y="308"/>
                  </a:cubicBezTo>
                  <a:cubicBezTo>
                    <a:pt x="259" y="308"/>
                    <a:pt x="261" y="308"/>
                    <a:pt x="263" y="308"/>
                  </a:cubicBezTo>
                  <a:cubicBezTo>
                    <a:pt x="406" y="305"/>
                    <a:pt x="521" y="235"/>
                    <a:pt x="519" y="150"/>
                  </a:cubicBezTo>
                  <a:cubicBezTo>
                    <a:pt x="518" y="67"/>
                    <a:pt x="409" y="0"/>
                    <a:pt x="271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0"/>
            <p:cNvSpPr/>
            <p:nvPr/>
          </p:nvSpPr>
          <p:spPr>
            <a:xfrm>
              <a:off x="1856100" y="912675"/>
              <a:ext cx="23875" cy="23875"/>
            </a:xfrm>
            <a:custGeom>
              <a:avLst/>
              <a:gdLst/>
              <a:ahLst/>
              <a:cxnLst/>
              <a:rect l="l" t="t" r="r" b="b"/>
              <a:pathLst>
                <a:path w="955" h="955" extrusionOk="0">
                  <a:moveTo>
                    <a:pt x="944" y="0"/>
                  </a:moveTo>
                  <a:cubicBezTo>
                    <a:pt x="914" y="0"/>
                    <a:pt x="764" y="50"/>
                    <a:pt x="627" y="133"/>
                  </a:cubicBezTo>
                  <a:cubicBezTo>
                    <a:pt x="474" y="221"/>
                    <a:pt x="346" y="346"/>
                    <a:pt x="346" y="346"/>
                  </a:cubicBezTo>
                  <a:cubicBezTo>
                    <a:pt x="346" y="346"/>
                    <a:pt x="224" y="476"/>
                    <a:pt x="138" y="629"/>
                  </a:cubicBezTo>
                  <a:cubicBezTo>
                    <a:pt x="48" y="782"/>
                    <a:pt x="0" y="950"/>
                    <a:pt x="12" y="954"/>
                  </a:cubicBezTo>
                  <a:cubicBezTo>
                    <a:pt x="12" y="955"/>
                    <a:pt x="12" y="955"/>
                    <a:pt x="12" y="955"/>
                  </a:cubicBezTo>
                  <a:cubicBezTo>
                    <a:pt x="28" y="955"/>
                    <a:pt x="96" y="801"/>
                    <a:pt x="195" y="666"/>
                  </a:cubicBezTo>
                  <a:cubicBezTo>
                    <a:pt x="292" y="527"/>
                    <a:pt x="415" y="412"/>
                    <a:pt x="415" y="412"/>
                  </a:cubicBezTo>
                  <a:cubicBezTo>
                    <a:pt x="415" y="412"/>
                    <a:pt x="526" y="289"/>
                    <a:pt x="664" y="188"/>
                  </a:cubicBezTo>
                  <a:cubicBezTo>
                    <a:pt x="799" y="87"/>
                    <a:pt x="955" y="16"/>
                    <a:pt x="949" y="2"/>
                  </a:cubicBezTo>
                  <a:cubicBezTo>
                    <a:pt x="949" y="1"/>
                    <a:pt x="947" y="0"/>
                    <a:pt x="9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60"/>
            <p:cNvSpPr/>
            <p:nvPr/>
          </p:nvSpPr>
          <p:spPr>
            <a:xfrm>
              <a:off x="1854250" y="908950"/>
              <a:ext cx="19325" cy="23600"/>
            </a:xfrm>
            <a:custGeom>
              <a:avLst/>
              <a:gdLst/>
              <a:ahLst/>
              <a:cxnLst/>
              <a:rect l="l" t="t" r="r" b="b"/>
              <a:pathLst>
                <a:path w="773" h="944" extrusionOk="0">
                  <a:moveTo>
                    <a:pt x="762" y="0"/>
                  </a:moveTo>
                  <a:cubicBezTo>
                    <a:pt x="735" y="0"/>
                    <a:pt x="601" y="55"/>
                    <a:pt x="483" y="142"/>
                  </a:cubicBezTo>
                  <a:cubicBezTo>
                    <a:pt x="352" y="235"/>
                    <a:pt x="248" y="359"/>
                    <a:pt x="248" y="359"/>
                  </a:cubicBezTo>
                  <a:cubicBezTo>
                    <a:pt x="248" y="359"/>
                    <a:pt x="149" y="489"/>
                    <a:pt x="88" y="636"/>
                  </a:cubicBezTo>
                  <a:cubicBezTo>
                    <a:pt x="24" y="784"/>
                    <a:pt x="1" y="941"/>
                    <a:pt x="14" y="944"/>
                  </a:cubicBezTo>
                  <a:cubicBezTo>
                    <a:pt x="15" y="944"/>
                    <a:pt x="15" y="944"/>
                    <a:pt x="15" y="944"/>
                  </a:cubicBezTo>
                  <a:cubicBezTo>
                    <a:pt x="28" y="944"/>
                    <a:pt x="74" y="796"/>
                    <a:pt x="149" y="666"/>
                  </a:cubicBezTo>
                  <a:cubicBezTo>
                    <a:pt x="222" y="531"/>
                    <a:pt x="322" y="417"/>
                    <a:pt x="322" y="417"/>
                  </a:cubicBezTo>
                  <a:cubicBezTo>
                    <a:pt x="322" y="417"/>
                    <a:pt x="411" y="295"/>
                    <a:pt x="526" y="194"/>
                  </a:cubicBezTo>
                  <a:cubicBezTo>
                    <a:pt x="638" y="91"/>
                    <a:pt x="772" y="15"/>
                    <a:pt x="767" y="2"/>
                  </a:cubicBezTo>
                  <a:cubicBezTo>
                    <a:pt x="766" y="1"/>
                    <a:pt x="765" y="0"/>
                    <a:pt x="76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0"/>
            <p:cNvSpPr/>
            <p:nvPr/>
          </p:nvSpPr>
          <p:spPr>
            <a:xfrm>
              <a:off x="1739150" y="910525"/>
              <a:ext cx="20300" cy="31725"/>
            </a:xfrm>
            <a:custGeom>
              <a:avLst/>
              <a:gdLst/>
              <a:ahLst/>
              <a:cxnLst/>
              <a:rect l="l" t="t" r="r" b="b"/>
              <a:pathLst>
                <a:path w="812" h="1269" extrusionOk="0">
                  <a:moveTo>
                    <a:pt x="12" y="1"/>
                  </a:moveTo>
                  <a:cubicBezTo>
                    <a:pt x="11" y="1"/>
                    <a:pt x="11" y="1"/>
                    <a:pt x="10" y="2"/>
                  </a:cubicBezTo>
                  <a:cubicBezTo>
                    <a:pt x="1" y="12"/>
                    <a:pt x="140" y="140"/>
                    <a:pt x="256" y="288"/>
                  </a:cubicBezTo>
                  <a:cubicBezTo>
                    <a:pt x="374" y="434"/>
                    <a:pt x="467" y="595"/>
                    <a:pt x="467" y="595"/>
                  </a:cubicBezTo>
                  <a:cubicBezTo>
                    <a:pt x="467" y="595"/>
                    <a:pt x="571" y="752"/>
                    <a:pt x="651" y="921"/>
                  </a:cubicBezTo>
                  <a:cubicBezTo>
                    <a:pt x="731" y="1088"/>
                    <a:pt x="786" y="1268"/>
                    <a:pt x="800" y="1268"/>
                  </a:cubicBezTo>
                  <a:cubicBezTo>
                    <a:pt x="800" y="1268"/>
                    <a:pt x="800" y="1268"/>
                    <a:pt x="800" y="1268"/>
                  </a:cubicBezTo>
                  <a:cubicBezTo>
                    <a:pt x="812" y="1267"/>
                    <a:pt x="780" y="1077"/>
                    <a:pt x="715" y="892"/>
                  </a:cubicBezTo>
                  <a:cubicBezTo>
                    <a:pt x="650" y="711"/>
                    <a:pt x="549" y="544"/>
                    <a:pt x="549" y="544"/>
                  </a:cubicBezTo>
                  <a:cubicBezTo>
                    <a:pt x="549" y="544"/>
                    <a:pt x="443" y="381"/>
                    <a:pt x="309" y="242"/>
                  </a:cubicBezTo>
                  <a:cubicBezTo>
                    <a:pt x="181" y="109"/>
                    <a:pt x="32" y="1"/>
                    <a:pt x="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60"/>
            <p:cNvSpPr/>
            <p:nvPr/>
          </p:nvSpPr>
          <p:spPr>
            <a:xfrm>
              <a:off x="1746875" y="910950"/>
              <a:ext cx="10675" cy="15100"/>
            </a:xfrm>
            <a:custGeom>
              <a:avLst/>
              <a:gdLst/>
              <a:ahLst/>
              <a:cxnLst/>
              <a:rect l="l" t="t" r="r" b="b"/>
              <a:pathLst>
                <a:path w="427" h="604" extrusionOk="0">
                  <a:moveTo>
                    <a:pt x="13" y="1"/>
                  </a:moveTo>
                  <a:cubicBezTo>
                    <a:pt x="12" y="1"/>
                    <a:pt x="11" y="1"/>
                    <a:pt x="10" y="2"/>
                  </a:cubicBezTo>
                  <a:cubicBezTo>
                    <a:pt x="1" y="12"/>
                    <a:pt x="58" y="83"/>
                    <a:pt x="108" y="157"/>
                  </a:cubicBezTo>
                  <a:cubicBezTo>
                    <a:pt x="159" y="231"/>
                    <a:pt x="204" y="309"/>
                    <a:pt x="204" y="309"/>
                  </a:cubicBezTo>
                  <a:cubicBezTo>
                    <a:pt x="204" y="309"/>
                    <a:pt x="259" y="378"/>
                    <a:pt x="309" y="453"/>
                  </a:cubicBezTo>
                  <a:cubicBezTo>
                    <a:pt x="356" y="527"/>
                    <a:pt x="400" y="604"/>
                    <a:pt x="414" y="604"/>
                  </a:cubicBezTo>
                  <a:cubicBezTo>
                    <a:pt x="414" y="604"/>
                    <a:pt x="415" y="604"/>
                    <a:pt x="415" y="604"/>
                  </a:cubicBezTo>
                  <a:cubicBezTo>
                    <a:pt x="427" y="598"/>
                    <a:pt x="405" y="508"/>
                    <a:pt x="368" y="423"/>
                  </a:cubicBezTo>
                  <a:cubicBezTo>
                    <a:pt x="332" y="336"/>
                    <a:pt x="284" y="255"/>
                    <a:pt x="284" y="255"/>
                  </a:cubicBezTo>
                  <a:cubicBezTo>
                    <a:pt x="284" y="255"/>
                    <a:pt x="227" y="179"/>
                    <a:pt x="161" y="114"/>
                  </a:cubicBezTo>
                  <a:cubicBezTo>
                    <a:pt x="99" y="53"/>
                    <a:pt x="30" y="1"/>
                    <a:pt x="1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60"/>
            <p:cNvSpPr/>
            <p:nvPr/>
          </p:nvSpPr>
          <p:spPr>
            <a:xfrm>
              <a:off x="1622050" y="1154775"/>
              <a:ext cx="386550" cy="138775"/>
            </a:xfrm>
            <a:custGeom>
              <a:avLst/>
              <a:gdLst/>
              <a:ahLst/>
              <a:cxnLst/>
              <a:rect l="l" t="t" r="r" b="b"/>
              <a:pathLst>
                <a:path w="15462" h="5551" extrusionOk="0">
                  <a:moveTo>
                    <a:pt x="9701" y="336"/>
                  </a:moveTo>
                  <a:cubicBezTo>
                    <a:pt x="9469" y="744"/>
                    <a:pt x="8831" y="1619"/>
                    <a:pt x="7647" y="1619"/>
                  </a:cubicBezTo>
                  <a:cubicBezTo>
                    <a:pt x="7585" y="1619"/>
                    <a:pt x="7522" y="1617"/>
                    <a:pt x="7458" y="1612"/>
                  </a:cubicBezTo>
                  <a:cubicBezTo>
                    <a:pt x="6092" y="1508"/>
                    <a:pt x="5717" y="668"/>
                    <a:pt x="5623" y="352"/>
                  </a:cubicBezTo>
                  <a:cubicBezTo>
                    <a:pt x="4978" y="523"/>
                    <a:pt x="2427" y="1"/>
                    <a:pt x="1073" y="1721"/>
                  </a:cubicBezTo>
                  <a:cubicBezTo>
                    <a:pt x="679" y="2219"/>
                    <a:pt x="313" y="3246"/>
                    <a:pt x="1" y="4499"/>
                  </a:cubicBezTo>
                  <a:cubicBezTo>
                    <a:pt x="1101" y="5063"/>
                    <a:pt x="2441" y="5256"/>
                    <a:pt x="3663" y="5385"/>
                  </a:cubicBezTo>
                  <a:cubicBezTo>
                    <a:pt x="4856" y="5512"/>
                    <a:pt x="6055" y="5550"/>
                    <a:pt x="7255" y="5550"/>
                  </a:cubicBezTo>
                  <a:cubicBezTo>
                    <a:pt x="7433" y="5550"/>
                    <a:pt x="7611" y="5549"/>
                    <a:pt x="7788" y="5548"/>
                  </a:cubicBezTo>
                  <a:cubicBezTo>
                    <a:pt x="10405" y="5522"/>
                    <a:pt x="13118" y="5320"/>
                    <a:pt x="15462" y="4296"/>
                  </a:cubicBezTo>
                  <a:cubicBezTo>
                    <a:pt x="15158" y="3135"/>
                    <a:pt x="14812" y="2191"/>
                    <a:pt x="14439" y="1721"/>
                  </a:cubicBezTo>
                  <a:cubicBezTo>
                    <a:pt x="13166" y="104"/>
                    <a:pt x="10581" y="438"/>
                    <a:pt x="9701" y="3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0"/>
            <p:cNvSpPr/>
            <p:nvPr/>
          </p:nvSpPr>
          <p:spPr>
            <a:xfrm>
              <a:off x="1622025" y="1154775"/>
              <a:ext cx="174325" cy="138725"/>
            </a:xfrm>
            <a:custGeom>
              <a:avLst/>
              <a:gdLst/>
              <a:ahLst/>
              <a:cxnLst/>
              <a:rect l="l" t="t" r="r" b="b"/>
              <a:pathLst>
                <a:path w="6973" h="5549" extrusionOk="0">
                  <a:moveTo>
                    <a:pt x="5623" y="352"/>
                  </a:moveTo>
                  <a:cubicBezTo>
                    <a:pt x="4978" y="523"/>
                    <a:pt x="2427" y="1"/>
                    <a:pt x="1073" y="1721"/>
                  </a:cubicBezTo>
                  <a:cubicBezTo>
                    <a:pt x="679" y="2219"/>
                    <a:pt x="313" y="3246"/>
                    <a:pt x="1" y="4499"/>
                  </a:cubicBezTo>
                  <a:cubicBezTo>
                    <a:pt x="1100" y="5063"/>
                    <a:pt x="2441" y="5256"/>
                    <a:pt x="3663" y="5385"/>
                  </a:cubicBezTo>
                  <a:cubicBezTo>
                    <a:pt x="4761" y="5503"/>
                    <a:pt x="5867" y="5543"/>
                    <a:pt x="6972" y="5549"/>
                  </a:cubicBezTo>
                  <a:cubicBezTo>
                    <a:pt x="6967" y="4897"/>
                    <a:pt x="6933" y="1742"/>
                    <a:pt x="6795" y="1536"/>
                  </a:cubicBezTo>
                  <a:cubicBezTo>
                    <a:pt x="6795" y="1536"/>
                    <a:pt x="6759" y="1505"/>
                    <a:pt x="6703" y="1451"/>
                  </a:cubicBezTo>
                  <a:cubicBezTo>
                    <a:pt x="5944" y="1164"/>
                    <a:pt x="5697" y="599"/>
                    <a:pt x="5623" y="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0"/>
            <p:cNvSpPr/>
            <p:nvPr/>
          </p:nvSpPr>
          <p:spPr>
            <a:xfrm>
              <a:off x="1835975" y="1157350"/>
              <a:ext cx="172575" cy="135625"/>
            </a:xfrm>
            <a:custGeom>
              <a:avLst/>
              <a:gdLst/>
              <a:ahLst/>
              <a:cxnLst/>
              <a:rect l="l" t="t" r="r" b="b"/>
              <a:pathLst>
                <a:path w="6903" h="5425" extrusionOk="0">
                  <a:moveTo>
                    <a:pt x="1144" y="232"/>
                  </a:moveTo>
                  <a:cubicBezTo>
                    <a:pt x="980" y="518"/>
                    <a:pt x="614" y="1035"/>
                    <a:pt x="1" y="1317"/>
                  </a:cubicBezTo>
                  <a:lnTo>
                    <a:pt x="191" y="5424"/>
                  </a:lnTo>
                  <a:cubicBezTo>
                    <a:pt x="2503" y="5357"/>
                    <a:pt x="4844" y="5091"/>
                    <a:pt x="6903" y="4192"/>
                  </a:cubicBezTo>
                  <a:cubicBezTo>
                    <a:pt x="6601" y="3031"/>
                    <a:pt x="6254" y="2088"/>
                    <a:pt x="5882" y="1615"/>
                  </a:cubicBezTo>
                  <a:cubicBezTo>
                    <a:pt x="4609" y="0"/>
                    <a:pt x="2024" y="334"/>
                    <a:pt x="1144" y="2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0"/>
            <p:cNvSpPr/>
            <p:nvPr/>
          </p:nvSpPr>
          <p:spPr>
            <a:xfrm>
              <a:off x="1677350" y="1176425"/>
              <a:ext cx="275050" cy="117125"/>
            </a:xfrm>
            <a:custGeom>
              <a:avLst/>
              <a:gdLst/>
              <a:ahLst/>
              <a:cxnLst/>
              <a:rect l="l" t="t" r="r" b="b"/>
              <a:pathLst>
                <a:path w="11002" h="4685" extrusionOk="0">
                  <a:moveTo>
                    <a:pt x="328" y="0"/>
                  </a:moveTo>
                  <a:lnTo>
                    <a:pt x="1" y="4323"/>
                  </a:lnTo>
                  <a:cubicBezTo>
                    <a:pt x="488" y="4409"/>
                    <a:pt x="978" y="4469"/>
                    <a:pt x="1451" y="4520"/>
                  </a:cubicBezTo>
                  <a:cubicBezTo>
                    <a:pt x="2643" y="4646"/>
                    <a:pt x="3843" y="4684"/>
                    <a:pt x="5042" y="4684"/>
                  </a:cubicBezTo>
                  <a:cubicBezTo>
                    <a:pt x="5220" y="4684"/>
                    <a:pt x="5398" y="4683"/>
                    <a:pt x="5575" y="4682"/>
                  </a:cubicBezTo>
                  <a:cubicBezTo>
                    <a:pt x="7390" y="4665"/>
                    <a:pt x="9250" y="4560"/>
                    <a:pt x="11002" y="4159"/>
                  </a:cubicBezTo>
                  <a:lnTo>
                    <a:pt x="10431" y="306"/>
                  </a:lnTo>
                  <a:cubicBezTo>
                    <a:pt x="10431" y="306"/>
                    <a:pt x="9093" y="4231"/>
                    <a:pt x="5372" y="4231"/>
                  </a:cubicBezTo>
                  <a:cubicBezTo>
                    <a:pt x="5213" y="4231"/>
                    <a:pt x="5049" y="4224"/>
                    <a:pt x="4882" y="4209"/>
                  </a:cubicBezTo>
                  <a:cubicBezTo>
                    <a:pt x="788" y="3845"/>
                    <a:pt x="328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60"/>
            <p:cNvSpPr/>
            <p:nvPr/>
          </p:nvSpPr>
          <p:spPr>
            <a:xfrm>
              <a:off x="162205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7" y="1"/>
                  </a:moveTo>
                  <a:cubicBezTo>
                    <a:pt x="1883" y="195"/>
                    <a:pt x="1435" y="493"/>
                    <a:pt x="1073" y="954"/>
                  </a:cubicBezTo>
                  <a:cubicBezTo>
                    <a:pt x="679" y="1452"/>
                    <a:pt x="314" y="2479"/>
                    <a:pt x="1" y="3732"/>
                  </a:cubicBezTo>
                  <a:cubicBezTo>
                    <a:pt x="925" y="4206"/>
                    <a:pt x="2019" y="4417"/>
                    <a:pt x="3070" y="4551"/>
                  </a:cubicBezTo>
                  <a:cubicBezTo>
                    <a:pt x="3168" y="4034"/>
                    <a:pt x="3242" y="3396"/>
                    <a:pt x="3223" y="2683"/>
                  </a:cubicBezTo>
                  <a:cubicBezTo>
                    <a:pt x="3186" y="1323"/>
                    <a:pt x="2645" y="401"/>
                    <a:pt x="2357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60"/>
            <p:cNvSpPr/>
            <p:nvPr/>
          </p:nvSpPr>
          <p:spPr>
            <a:xfrm>
              <a:off x="162205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7" y="1"/>
                  </a:moveTo>
                  <a:cubicBezTo>
                    <a:pt x="1883" y="195"/>
                    <a:pt x="1435" y="493"/>
                    <a:pt x="1073" y="954"/>
                  </a:cubicBezTo>
                  <a:cubicBezTo>
                    <a:pt x="679" y="1452"/>
                    <a:pt x="314" y="2479"/>
                    <a:pt x="1" y="3732"/>
                  </a:cubicBezTo>
                  <a:cubicBezTo>
                    <a:pt x="925" y="4206"/>
                    <a:pt x="2019" y="4417"/>
                    <a:pt x="3070" y="4551"/>
                  </a:cubicBezTo>
                  <a:cubicBezTo>
                    <a:pt x="3168" y="4034"/>
                    <a:pt x="3242" y="3396"/>
                    <a:pt x="3223" y="2683"/>
                  </a:cubicBezTo>
                  <a:cubicBezTo>
                    <a:pt x="3186" y="1323"/>
                    <a:pt x="2645" y="401"/>
                    <a:pt x="2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0"/>
            <p:cNvSpPr/>
            <p:nvPr/>
          </p:nvSpPr>
          <p:spPr>
            <a:xfrm>
              <a:off x="1915225" y="1171750"/>
              <a:ext cx="93325" cy="112575"/>
            </a:xfrm>
            <a:custGeom>
              <a:avLst/>
              <a:gdLst/>
              <a:ahLst/>
              <a:cxnLst/>
              <a:rect l="l" t="t" r="r" b="b"/>
              <a:pathLst>
                <a:path w="3733" h="4503" extrusionOk="0">
                  <a:moveTo>
                    <a:pt x="1154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3" y="3617"/>
                  </a:cubicBezTo>
                  <a:cubicBezTo>
                    <a:pt x="3431" y="2456"/>
                    <a:pt x="3085" y="1512"/>
                    <a:pt x="2712" y="1042"/>
                  </a:cubicBezTo>
                  <a:cubicBezTo>
                    <a:pt x="2298" y="515"/>
                    <a:pt x="1742" y="197"/>
                    <a:pt x="1154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0"/>
            <p:cNvSpPr/>
            <p:nvPr/>
          </p:nvSpPr>
          <p:spPr>
            <a:xfrm>
              <a:off x="1915225" y="1171750"/>
              <a:ext cx="93325" cy="112575"/>
            </a:xfrm>
            <a:custGeom>
              <a:avLst/>
              <a:gdLst/>
              <a:ahLst/>
              <a:cxnLst/>
              <a:rect l="l" t="t" r="r" b="b"/>
              <a:pathLst>
                <a:path w="3733" h="4503" extrusionOk="0">
                  <a:moveTo>
                    <a:pt x="1154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3" y="3617"/>
                  </a:cubicBezTo>
                  <a:cubicBezTo>
                    <a:pt x="3431" y="2456"/>
                    <a:pt x="3085" y="1512"/>
                    <a:pt x="2712" y="1042"/>
                  </a:cubicBezTo>
                  <a:cubicBezTo>
                    <a:pt x="2298" y="515"/>
                    <a:pt x="1742" y="197"/>
                    <a:pt x="1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0"/>
            <p:cNvSpPr/>
            <p:nvPr/>
          </p:nvSpPr>
          <p:spPr>
            <a:xfrm>
              <a:off x="1622025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7" y="1"/>
                  </a:moveTo>
                  <a:cubicBezTo>
                    <a:pt x="2330" y="12"/>
                    <a:pt x="2303" y="24"/>
                    <a:pt x="2277" y="37"/>
                  </a:cubicBezTo>
                  <a:cubicBezTo>
                    <a:pt x="2512" y="912"/>
                    <a:pt x="3141" y="3694"/>
                    <a:pt x="1615" y="3780"/>
                  </a:cubicBezTo>
                  <a:cubicBezTo>
                    <a:pt x="1583" y="3782"/>
                    <a:pt x="1551" y="3783"/>
                    <a:pt x="1520" y="3783"/>
                  </a:cubicBezTo>
                  <a:cubicBezTo>
                    <a:pt x="598" y="3783"/>
                    <a:pt x="415" y="2977"/>
                    <a:pt x="439" y="2244"/>
                  </a:cubicBezTo>
                  <a:lnTo>
                    <a:pt x="439" y="2244"/>
                  </a:lnTo>
                  <a:cubicBezTo>
                    <a:pt x="285" y="2677"/>
                    <a:pt x="137" y="3184"/>
                    <a:pt x="1" y="3732"/>
                  </a:cubicBezTo>
                  <a:cubicBezTo>
                    <a:pt x="925" y="4206"/>
                    <a:pt x="2018" y="4417"/>
                    <a:pt x="3069" y="4551"/>
                  </a:cubicBezTo>
                  <a:cubicBezTo>
                    <a:pt x="3167" y="4034"/>
                    <a:pt x="3242" y="3396"/>
                    <a:pt x="3222" y="2683"/>
                  </a:cubicBezTo>
                  <a:cubicBezTo>
                    <a:pt x="3185" y="1323"/>
                    <a:pt x="2645" y="401"/>
                    <a:pt x="2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60"/>
            <p:cNvSpPr/>
            <p:nvPr/>
          </p:nvSpPr>
          <p:spPr>
            <a:xfrm>
              <a:off x="1915225" y="1171750"/>
              <a:ext cx="93325" cy="112575"/>
            </a:xfrm>
            <a:custGeom>
              <a:avLst/>
              <a:gdLst/>
              <a:ahLst/>
              <a:cxnLst/>
              <a:rect l="l" t="t" r="r" b="b"/>
              <a:pathLst>
                <a:path w="3733" h="4503" extrusionOk="0">
                  <a:moveTo>
                    <a:pt x="1154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3" y="3617"/>
                  </a:cubicBezTo>
                  <a:cubicBezTo>
                    <a:pt x="3603" y="3120"/>
                    <a:pt x="3466" y="2664"/>
                    <a:pt x="3323" y="2267"/>
                  </a:cubicBezTo>
                  <a:cubicBezTo>
                    <a:pt x="3103" y="2983"/>
                    <a:pt x="2735" y="3706"/>
                    <a:pt x="2146" y="3706"/>
                  </a:cubicBezTo>
                  <a:cubicBezTo>
                    <a:pt x="1988" y="3706"/>
                    <a:pt x="1814" y="3654"/>
                    <a:pt x="1623" y="3536"/>
                  </a:cubicBezTo>
                  <a:cubicBezTo>
                    <a:pt x="220" y="2667"/>
                    <a:pt x="1070" y="578"/>
                    <a:pt x="1310" y="58"/>
                  </a:cubicBezTo>
                  <a:cubicBezTo>
                    <a:pt x="1259" y="38"/>
                    <a:pt x="1208" y="19"/>
                    <a:pt x="1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60"/>
            <p:cNvSpPr/>
            <p:nvPr/>
          </p:nvSpPr>
          <p:spPr>
            <a:xfrm>
              <a:off x="1674050" y="867175"/>
              <a:ext cx="89125" cy="35750"/>
            </a:xfrm>
            <a:custGeom>
              <a:avLst/>
              <a:gdLst/>
              <a:ahLst/>
              <a:cxnLst/>
              <a:rect l="l" t="t" r="r" b="b"/>
              <a:pathLst>
                <a:path w="3565" h="1430" extrusionOk="0">
                  <a:moveTo>
                    <a:pt x="2641" y="1"/>
                  </a:moveTo>
                  <a:cubicBezTo>
                    <a:pt x="2609" y="1"/>
                    <a:pt x="2580" y="1"/>
                    <a:pt x="2557" y="1"/>
                  </a:cubicBezTo>
                  <a:cubicBezTo>
                    <a:pt x="2549" y="1"/>
                    <a:pt x="2541" y="1"/>
                    <a:pt x="2534" y="1"/>
                  </a:cubicBezTo>
                  <a:cubicBezTo>
                    <a:pt x="2526" y="1"/>
                    <a:pt x="2517" y="1"/>
                    <a:pt x="2509" y="1"/>
                  </a:cubicBezTo>
                  <a:cubicBezTo>
                    <a:pt x="2231" y="1"/>
                    <a:pt x="1955" y="51"/>
                    <a:pt x="1686" y="116"/>
                  </a:cubicBezTo>
                  <a:cubicBezTo>
                    <a:pt x="1032" y="273"/>
                    <a:pt x="489" y="618"/>
                    <a:pt x="145" y="1141"/>
                  </a:cubicBezTo>
                  <a:cubicBezTo>
                    <a:pt x="1" y="1363"/>
                    <a:pt x="130" y="1430"/>
                    <a:pt x="290" y="1430"/>
                  </a:cubicBezTo>
                  <a:cubicBezTo>
                    <a:pt x="334" y="1430"/>
                    <a:pt x="381" y="1424"/>
                    <a:pt x="425" y="1416"/>
                  </a:cubicBezTo>
                  <a:cubicBezTo>
                    <a:pt x="466" y="1409"/>
                    <a:pt x="504" y="1397"/>
                    <a:pt x="533" y="1387"/>
                  </a:cubicBezTo>
                  <a:cubicBezTo>
                    <a:pt x="782" y="1292"/>
                    <a:pt x="1007" y="1145"/>
                    <a:pt x="1263" y="1075"/>
                  </a:cubicBezTo>
                  <a:cubicBezTo>
                    <a:pt x="1522" y="1004"/>
                    <a:pt x="1838" y="971"/>
                    <a:pt x="2122" y="971"/>
                  </a:cubicBezTo>
                  <a:cubicBezTo>
                    <a:pt x="2160" y="971"/>
                    <a:pt x="2197" y="972"/>
                    <a:pt x="2233" y="973"/>
                  </a:cubicBezTo>
                  <a:cubicBezTo>
                    <a:pt x="2429" y="978"/>
                    <a:pt x="2690" y="1054"/>
                    <a:pt x="2920" y="1054"/>
                  </a:cubicBezTo>
                  <a:cubicBezTo>
                    <a:pt x="3033" y="1054"/>
                    <a:pt x="3139" y="1036"/>
                    <a:pt x="3226" y="981"/>
                  </a:cubicBezTo>
                  <a:cubicBezTo>
                    <a:pt x="3532" y="789"/>
                    <a:pt x="3565" y="225"/>
                    <a:pt x="3155" y="120"/>
                  </a:cubicBezTo>
                  <a:cubicBezTo>
                    <a:pt x="3130" y="197"/>
                    <a:pt x="2998" y="417"/>
                    <a:pt x="3005" y="486"/>
                  </a:cubicBezTo>
                  <a:cubicBezTo>
                    <a:pt x="2994" y="392"/>
                    <a:pt x="3005" y="121"/>
                    <a:pt x="2938" y="54"/>
                  </a:cubicBezTo>
                  <a:cubicBezTo>
                    <a:pt x="2889" y="6"/>
                    <a:pt x="2749" y="1"/>
                    <a:pt x="264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0"/>
            <p:cNvSpPr/>
            <p:nvPr/>
          </p:nvSpPr>
          <p:spPr>
            <a:xfrm>
              <a:off x="1686925" y="867275"/>
              <a:ext cx="66550" cy="33525"/>
            </a:xfrm>
            <a:custGeom>
              <a:avLst/>
              <a:gdLst/>
              <a:ahLst/>
              <a:cxnLst/>
              <a:rect l="l" t="t" r="r" b="b"/>
              <a:pathLst>
                <a:path w="2662" h="1341" extrusionOk="0">
                  <a:moveTo>
                    <a:pt x="1929" y="0"/>
                  </a:moveTo>
                  <a:cubicBezTo>
                    <a:pt x="1908" y="0"/>
                    <a:pt x="1886" y="1"/>
                    <a:pt x="1865" y="3"/>
                  </a:cubicBezTo>
                  <a:cubicBezTo>
                    <a:pt x="1827" y="156"/>
                    <a:pt x="1790" y="323"/>
                    <a:pt x="1790" y="323"/>
                  </a:cubicBezTo>
                  <a:cubicBezTo>
                    <a:pt x="1790" y="323"/>
                    <a:pt x="1706" y="902"/>
                    <a:pt x="1733" y="907"/>
                  </a:cubicBezTo>
                  <a:cubicBezTo>
                    <a:pt x="1733" y="907"/>
                    <a:pt x="1733" y="907"/>
                    <a:pt x="1733" y="907"/>
                  </a:cubicBezTo>
                  <a:cubicBezTo>
                    <a:pt x="1759" y="907"/>
                    <a:pt x="1885" y="340"/>
                    <a:pt x="1885" y="340"/>
                  </a:cubicBezTo>
                  <a:cubicBezTo>
                    <a:pt x="1885" y="340"/>
                    <a:pt x="1910" y="161"/>
                    <a:pt x="1929" y="0"/>
                  </a:cubicBezTo>
                  <a:close/>
                  <a:moveTo>
                    <a:pt x="1707" y="16"/>
                  </a:moveTo>
                  <a:cubicBezTo>
                    <a:pt x="1684" y="19"/>
                    <a:pt x="1659" y="20"/>
                    <a:pt x="1637" y="25"/>
                  </a:cubicBezTo>
                  <a:cubicBezTo>
                    <a:pt x="1579" y="180"/>
                    <a:pt x="1541" y="341"/>
                    <a:pt x="1541" y="341"/>
                  </a:cubicBezTo>
                  <a:cubicBezTo>
                    <a:pt x="1541" y="341"/>
                    <a:pt x="1512" y="505"/>
                    <a:pt x="1499" y="670"/>
                  </a:cubicBezTo>
                  <a:cubicBezTo>
                    <a:pt x="1491" y="793"/>
                    <a:pt x="1491" y="915"/>
                    <a:pt x="1497" y="970"/>
                  </a:cubicBezTo>
                  <a:lnTo>
                    <a:pt x="1518" y="970"/>
                  </a:lnTo>
                  <a:cubicBezTo>
                    <a:pt x="1529" y="915"/>
                    <a:pt x="1545" y="797"/>
                    <a:pt x="1567" y="678"/>
                  </a:cubicBezTo>
                  <a:cubicBezTo>
                    <a:pt x="1594" y="518"/>
                    <a:pt x="1635" y="361"/>
                    <a:pt x="1635" y="361"/>
                  </a:cubicBezTo>
                  <a:cubicBezTo>
                    <a:pt x="1635" y="361"/>
                    <a:pt x="1663" y="203"/>
                    <a:pt x="1701" y="44"/>
                  </a:cubicBezTo>
                  <a:cubicBezTo>
                    <a:pt x="1704" y="35"/>
                    <a:pt x="1705" y="26"/>
                    <a:pt x="1707" y="16"/>
                  </a:cubicBezTo>
                  <a:close/>
                  <a:moveTo>
                    <a:pt x="1343" y="75"/>
                  </a:moveTo>
                  <a:cubicBezTo>
                    <a:pt x="1314" y="80"/>
                    <a:pt x="1286" y="87"/>
                    <a:pt x="1260" y="94"/>
                  </a:cubicBezTo>
                  <a:cubicBezTo>
                    <a:pt x="1199" y="244"/>
                    <a:pt x="1169" y="390"/>
                    <a:pt x="1169" y="390"/>
                  </a:cubicBezTo>
                  <a:cubicBezTo>
                    <a:pt x="1169" y="390"/>
                    <a:pt x="1141" y="576"/>
                    <a:pt x="1157" y="761"/>
                  </a:cubicBezTo>
                  <a:cubicBezTo>
                    <a:pt x="1164" y="846"/>
                    <a:pt x="1180" y="927"/>
                    <a:pt x="1196" y="991"/>
                  </a:cubicBezTo>
                  <a:cubicBezTo>
                    <a:pt x="1210" y="990"/>
                    <a:pt x="1222" y="987"/>
                    <a:pt x="1236" y="986"/>
                  </a:cubicBezTo>
                  <a:cubicBezTo>
                    <a:pt x="1230" y="921"/>
                    <a:pt x="1222" y="840"/>
                    <a:pt x="1225" y="758"/>
                  </a:cubicBezTo>
                  <a:cubicBezTo>
                    <a:pt x="1226" y="580"/>
                    <a:pt x="1263" y="406"/>
                    <a:pt x="1263" y="406"/>
                  </a:cubicBezTo>
                  <a:cubicBezTo>
                    <a:pt x="1263" y="406"/>
                    <a:pt x="1285" y="239"/>
                    <a:pt x="1343" y="75"/>
                  </a:cubicBezTo>
                  <a:close/>
                  <a:moveTo>
                    <a:pt x="2640" y="119"/>
                  </a:moveTo>
                  <a:cubicBezTo>
                    <a:pt x="2632" y="143"/>
                    <a:pt x="2611" y="187"/>
                    <a:pt x="2586" y="235"/>
                  </a:cubicBezTo>
                  <a:cubicBezTo>
                    <a:pt x="2576" y="440"/>
                    <a:pt x="2530" y="618"/>
                    <a:pt x="2530" y="618"/>
                  </a:cubicBezTo>
                  <a:cubicBezTo>
                    <a:pt x="2530" y="618"/>
                    <a:pt x="2488" y="845"/>
                    <a:pt x="2371" y="1043"/>
                  </a:cubicBezTo>
                  <a:cubicBezTo>
                    <a:pt x="2370" y="1045"/>
                    <a:pt x="2368" y="1049"/>
                    <a:pt x="2366" y="1051"/>
                  </a:cubicBezTo>
                  <a:cubicBezTo>
                    <a:pt x="2374" y="1051"/>
                    <a:pt x="2383" y="1052"/>
                    <a:pt x="2391" y="1052"/>
                  </a:cubicBezTo>
                  <a:cubicBezTo>
                    <a:pt x="2410" y="1052"/>
                    <a:pt x="2428" y="1050"/>
                    <a:pt x="2447" y="1050"/>
                  </a:cubicBezTo>
                  <a:cubicBezTo>
                    <a:pt x="2570" y="857"/>
                    <a:pt x="2622" y="641"/>
                    <a:pt x="2622" y="641"/>
                  </a:cubicBezTo>
                  <a:cubicBezTo>
                    <a:pt x="2622" y="641"/>
                    <a:pt x="2635" y="582"/>
                    <a:pt x="2646" y="494"/>
                  </a:cubicBezTo>
                  <a:cubicBezTo>
                    <a:pt x="2657" y="404"/>
                    <a:pt x="2662" y="284"/>
                    <a:pt x="2657" y="165"/>
                  </a:cubicBezTo>
                  <a:cubicBezTo>
                    <a:pt x="2657" y="150"/>
                    <a:pt x="2656" y="138"/>
                    <a:pt x="2654" y="124"/>
                  </a:cubicBezTo>
                  <a:cubicBezTo>
                    <a:pt x="2649" y="123"/>
                    <a:pt x="2645" y="121"/>
                    <a:pt x="2640" y="119"/>
                  </a:cubicBezTo>
                  <a:close/>
                  <a:moveTo>
                    <a:pt x="502" y="361"/>
                  </a:moveTo>
                  <a:lnTo>
                    <a:pt x="502" y="361"/>
                  </a:lnTo>
                  <a:cubicBezTo>
                    <a:pt x="475" y="376"/>
                    <a:pt x="449" y="392"/>
                    <a:pt x="422" y="406"/>
                  </a:cubicBezTo>
                  <a:cubicBezTo>
                    <a:pt x="421" y="409"/>
                    <a:pt x="421" y="410"/>
                    <a:pt x="419" y="414"/>
                  </a:cubicBezTo>
                  <a:cubicBezTo>
                    <a:pt x="369" y="555"/>
                    <a:pt x="358" y="709"/>
                    <a:pt x="358" y="709"/>
                  </a:cubicBezTo>
                  <a:cubicBezTo>
                    <a:pt x="358" y="709"/>
                    <a:pt x="355" y="862"/>
                    <a:pt x="392" y="1008"/>
                  </a:cubicBezTo>
                  <a:cubicBezTo>
                    <a:pt x="408" y="1074"/>
                    <a:pt x="432" y="1136"/>
                    <a:pt x="454" y="1184"/>
                  </a:cubicBezTo>
                  <a:cubicBezTo>
                    <a:pt x="466" y="1179"/>
                    <a:pt x="480" y="1172"/>
                    <a:pt x="493" y="1167"/>
                  </a:cubicBezTo>
                  <a:cubicBezTo>
                    <a:pt x="481" y="1118"/>
                    <a:pt x="467" y="1058"/>
                    <a:pt x="461" y="996"/>
                  </a:cubicBezTo>
                  <a:cubicBezTo>
                    <a:pt x="443" y="854"/>
                    <a:pt x="455" y="713"/>
                    <a:pt x="455" y="713"/>
                  </a:cubicBezTo>
                  <a:cubicBezTo>
                    <a:pt x="455" y="713"/>
                    <a:pt x="454" y="571"/>
                    <a:pt x="485" y="432"/>
                  </a:cubicBezTo>
                  <a:cubicBezTo>
                    <a:pt x="490" y="408"/>
                    <a:pt x="496" y="384"/>
                    <a:pt x="502" y="361"/>
                  </a:cubicBezTo>
                  <a:close/>
                  <a:moveTo>
                    <a:pt x="96" y="625"/>
                  </a:moveTo>
                  <a:cubicBezTo>
                    <a:pt x="69" y="648"/>
                    <a:pt x="43" y="673"/>
                    <a:pt x="15" y="697"/>
                  </a:cubicBezTo>
                  <a:cubicBezTo>
                    <a:pt x="0" y="800"/>
                    <a:pt x="0" y="890"/>
                    <a:pt x="0" y="890"/>
                  </a:cubicBezTo>
                  <a:cubicBezTo>
                    <a:pt x="0" y="890"/>
                    <a:pt x="10" y="1026"/>
                    <a:pt x="47" y="1156"/>
                  </a:cubicBezTo>
                  <a:cubicBezTo>
                    <a:pt x="65" y="1227"/>
                    <a:pt x="93" y="1294"/>
                    <a:pt x="117" y="1341"/>
                  </a:cubicBezTo>
                  <a:cubicBezTo>
                    <a:pt x="127" y="1336"/>
                    <a:pt x="138" y="1331"/>
                    <a:pt x="148" y="1327"/>
                  </a:cubicBezTo>
                  <a:cubicBezTo>
                    <a:pt x="139" y="1278"/>
                    <a:pt x="124" y="1211"/>
                    <a:pt x="114" y="1143"/>
                  </a:cubicBezTo>
                  <a:cubicBezTo>
                    <a:pt x="96" y="1016"/>
                    <a:pt x="97" y="888"/>
                    <a:pt x="97" y="888"/>
                  </a:cubicBezTo>
                  <a:cubicBezTo>
                    <a:pt x="97" y="888"/>
                    <a:pt x="86" y="760"/>
                    <a:pt x="96" y="630"/>
                  </a:cubicBezTo>
                  <a:lnTo>
                    <a:pt x="96" y="625"/>
                  </a:ln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60"/>
            <p:cNvSpPr/>
            <p:nvPr/>
          </p:nvSpPr>
          <p:spPr>
            <a:xfrm>
              <a:off x="1674000" y="876575"/>
              <a:ext cx="87650" cy="26300"/>
            </a:xfrm>
            <a:custGeom>
              <a:avLst/>
              <a:gdLst/>
              <a:ahLst/>
              <a:cxnLst/>
              <a:rect l="l" t="t" r="r" b="b"/>
              <a:pathLst>
                <a:path w="3506" h="1052" extrusionOk="0">
                  <a:moveTo>
                    <a:pt x="3436" y="0"/>
                  </a:moveTo>
                  <a:lnTo>
                    <a:pt x="3436" y="0"/>
                  </a:lnTo>
                  <a:cubicBezTo>
                    <a:pt x="3362" y="211"/>
                    <a:pt x="3120" y="333"/>
                    <a:pt x="2818" y="333"/>
                  </a:cubicBezTo>
                  <a:cubicBezTo>
                    <a:pt x="2732" y="333"/>
                    <a:pt x="2641" y="323"/>
                    <a:pt x="2547" y="303"/>
                  </a:cubicBezTo>
                  <a:cubicBezTo>
                    <a:pt x="2473" y="286"/>
                    <a:pt x="2396" y="279"/>
                    <a:pt x="2316" y="279"/>
                  </a:cubicBezTo>
                  <a:cubicBezTo>
                    <a:pt x="1831" y="279"/>
                    <a:pt x="1252" y="541"/>
                    <a:pt x="749" y="596"/>
                  </a:cubicBezTo>
                  <a:cubicBezTo>
                    <a:pt x="725" y="598"/>
                    <a:pt x="704" y="599"/>
                    <a:pt x="684" y="599"/>
                  </a:cubicBezTo>
                  <a:cubicBezTo>
                    <a:pt x="497" y="599"/>
                    <a:pt x="466" y="489"/>
                    <a:pt x="496" y="357"/>
                  </a:cubicBezTo>
                  <a:lnTo>
                    <a:pt x="496" y="357"/>
                  </a:lnTo>
                  <a:cubicBezTo>
                    <a:pt x="365" y="478"/>
                    <a:pt x="247" y="613"/>
                    <a:pt x="147" y="764"/>
                  </a:cubicBezTo>
                  <a:cubicBezTo>
                    <a:pt x="0" y="986"/>
                    <a:pt x="133" y="1052"/>
                    <a:pt x="293" y="1052"/>
                  </a:cubicBezTo>
                  <a:cubicBezTo>
                    <a:pt x="337" y="1052"/>
                    <a:pt x="384" y="1047"/>
                    <a:pt x="427" y="1039"/>
                  </a:cubicBezTo>
                  <a:cubicBezTo>
                    <a:pt x="468" y="1030"/>
                    <a:pt x="505" y="1020"/>
                    <a:pt x="535" y="1009"/>
                  </a:cubicBezTo>
                  <a:cubicBezTo>
                    <a:pt x="784" y="916"/>
                    <a:pt x="1009" y="769"/>
                    <a:pt x="1265" y="699"/>
                  </a:cubicBezTo>
                  <a:cubicBezTo>
                    <a:pt x="1524" y="628"/>
                    <a:pt x="1840" y="595"/>
                    <a:pt x="2124" y="595"/>
                  </a:cubicBezTo>
                  <a:cubicBezTo>
                    <a:pt x="2162" y="595"/>
                    <a:pt x="2199" y="596"/>
                    <a:pt x="2235" y="597"/>
                  </a:cubicBezTo>
                  <a:cubicBezTo>
                    <a:pt x="2431" y="603"/>
                    <a:pt x="2692" y="678"/>
                    <a:pt x="2922" y="678"/>
                  </a:cubicBezTo>
                  <a:cubicBezTo>
                    <a:pt x="3035" y="678"/>
                    <a:pt x="3141" y="660"/>
                    <a:pt x="3228" y="606"/>
                  </a:cubicBezTo>
                  <a:cubicBezTo>
                    <a:pt x="3423" y="484"/>
                    <a:pt x="3506" y="210"/>
                    <a:pt x="343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60"/>
            <p:cNvSpPr/>
            <p:nvPr/>
          </p:nvSpPr>
          <p:spPr>
            <a:xfrm>
              <a:off x="1850100" y="867175"/>
              <a:ext cx="89150" cy="35750"/>
            </a:xfrm>
            <a:custGeom>
              <a:avLst/>
              <a:gdLst/>
              <a:ahLst/>
              <a:cxnLst/>
              <a:rect l="l" t="t" r="r" b="b"/>
              <a:pathLst>
                <a:path w="3566" h="1430" extrusionOk="0">
                  <a:moveTo>
                    <a:pt x="925" y="1"/>
                  </a:moveTo>
                  <a:cubicBezTo>
                    <a:pt x="817" y="1"/>
                    <a:pt x="678" y="6"/>
                    <a:pt x="628" y="54"/>
                  </a:cubicBezTo>
                  <a:cubicBezTo>
                    <a:pt x="560" y="121"/>
                    <a:pt x="571" y="392"/>
                    <a:pt x="560" y="486"/>
                  </a:cubicBezTo>
                  <a:cubicBezTo>
                    <a:pt x="568" y="417"/>
                    <a:pt x="436" y="197"/>
                    <a:pt x="411" y="120"/>
                  </a:cubicBezTo>
                  <a:cubicBezTo>
                    <a:pt x="0" y="225"/>
                    <a:pt x="33" y="789"/>
                    <a:pt x="340" y="981"/>
                  </a:cubicBezTo>
                  <a:cubicBezTo>
                    <a:pt x="427" y="1036"/>
                    <a:pt x="533" y="1054"/>
                    <a:pt x="646" y="1054"/>
                  </a:cubicBezTo>
                  <a:cubicBezTo>
                    <a:pt x="875" y="1054"/>
                    <a:pt x="1136" y="978"/>
                    <a:pt x="1332" y="973"/>
                  </a:cubicBezTo>
                  <a:cubicBezTo>
                    <a:pt x="1368" y="972"/>
                    <a:pt x="1405" y="971"/>
                    <a:pt x="1443" y="971"/>
                  </a:cubicBezTo>
                  <a:cubicBezTo>
                    <a:pt x="1727" y="971"/>
                    <a:pt x="2043" y="1004"/>
                    <a:pt x="2302" y="1075"/>
                  </a:cubicBezTo>
                  <a:cubicBezTo>
                    <a:pt x="2559" y="1145"/>
                    <a:pt x="2784" y="1292"/>
                    <a:pt x="3032" y="1387"/>
                  </a:cubicBezTo>
                  <a:cubicBezTo>
                    <a:pt x="3063" y="1397"/>
                    <a:pt x="3100" y="1409"/>
                    <a:pt x="3141" y="1416"/>
                  </a:cubicBezTo>
                  <a:cubicBezTo>
                    <a:pt x="3185" y="1424"/>
                    <a:pt x="3232" y="1430"/>
                    <a:pt x="3276" y="1430"/>
                  </a:cubicBezTo>
                  <a:cubicBezTo>
                    <a:pt x="3435" y="1430"/>
                    <a:pt x="3565" y="1363"/>
                    <a:pt x="3421" y="1141"/>
                  </a:cubicBezTo>
                  <a:cubicBezTo>
                    <a:pt x="3077" y="618"/>
                    <a:pt x="2533" y="273"/>
                    <a:pt x="1880" y="116"/>
                  </a:cubicBezTo>
                  <a:cubicBezTo>
                    <a:pt x="1611" y="51"/>
                    <a:pt x="1334" y="1"/>
                    <a:pt x="1057" y="1"/>
                  </a:cubicBezTo>
                  <a:cubicBezTo>
                    <a:pt x="1049" y="1"/>
                    <a:pt x="1040" y="1"/>
                    <a:pt x="1032" y="1"/>
                  </a:cubicBezTo>
                  <a:cubicBezTo>
                    <a:pt x="1025" y="1"/>
                    <a:pt x="1017" y="1"/>
                    <a:pt x="1009" y="1"/>
                  </a:cubicBezTo>
                  <a:cubicBezTo>
                    <a:pt x="986" y="1"/>
                    <a:pt x="957" y="1"/>
                    <a:pt x="92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0"/>
            <p:cNvSpPr/>
            <p:nvPr/>
          </p:nvSpPr>
          <p:spPr>
            <a:xfrm>
              <a:off x="1858625" y="867250"/>
              <a:ext cx="61125" cy="29425"/>
            </a:xfrm>
            <a:custGeom>
              <a:avLst/>
              <a:gdLst/>
              <a:ahLst/>
              <a:cxnLst/>
              <a:rect l="l" t="t" r="r" b="b"/>
              <a:pathLst>
                <a:path w="2445" h="1177" extrusionOk="0">
                  <a:moveTo>
                    <a:pt x="1024" y="18"/>
                  </a:moveTo>
                  <a:cubicBezTo>
                    <a:pt x="1021" y="68"/>
                    <a:pt x="1017" y="128"/>
                    <a:pt x="1011" y="188"/>
                  </a:cubicBezTo>
                  <a:cubicBezTo>
                    <a:pt x="998" y="336"/>
                    <a:pt x="985" y="482"/>
                    <a:pt x="985" y="482"/>
                  </a:cubicBezTo>
                  <a:cubicBezTo>
                    <a:pt x="985" y="482"/>
                    <a:pt x="978" y="630"/>
                    <a:pt x="973" y="778"/>
                  </a:cubicBezTo>
                  <a:cubicBezTo>
                    <a:pt x="969" y="848"/>
                    <a:pt x="965" y="918"/>
                    <a:pt x="962" y="972"/>
                  </a:cubicBezTo>
                  <a:cubicBezTo>
                    <a:pt x="971" y="971"/>
                    <a:pt x="982" y="970"/>
                    <a:pt x="991" y="970"/>
                  </a:cubicBezTo>
                  <a:lnTo>
                    <a:pt x="1003" y="970"/>
                  </a:lnTo>
                  <a:cubicBezTo>
                    <a:pt x="1017" y="918"/>
                    <a:pt x="1030" y="853"/>
                    <a:pt x="1040" y="785"/>
                  </a:cubicBezTo>
                  <a:cubicBezTo>
                    <a:pt x="1066" y="638"/>
                    <a:pt x="1081" y="489"/>
                    <a:pt x="1081" y="489"/>
                  </a:cubicBezTo>
                  <a:cubicBezTo>
                    <a:pt x="1081" y="489"/>
                    <a:pt x="1086" y="338"/>
                    <a:pt x="1080" y="189"/>
                  </a:cubicBezTo>
                  <a:cubicBezTo>
                    <a:pt x="1076" y="132"/>
                    <a:pt x="1072" y="74"/>
                    <a:pt x="1069" y="24"/>
                  </a:cubicBezTo>
                  <a:cubicBezTo>
                    <a:pt x="1054" y="21"/>
                    <a:pt x="1039" y="20"/>
                    <a:pt x="1024" y="18"/>
                  </a:cubicBezTo>
                  <a:close/>
                  <a:moveTo>
                    <a:pt x="1349" y="72"/>
                  </a:moveTo>
                  <a:cubicBezTo>
                    <a:pt x="1342" y="130"/>
                    <a:pt x="1332" y="197"/>
                    <a:pt x="1323" y="263"/>
                  </a:cubicBezTo>
                  <a:cubicBezTo>
                    <a:pt x="1295" y="449"/>
                    <a:pt x="1258" y="631"/>
                    <a:pt x="1258" y="631"/>
                  </a:cubicBezTo>
                  <a:cubicBezTo>
                    <a:pt x="1258" y="631"/>
                    <a:pt x="1234" y="798"/>
                    <a:pt x="1200" y="971"/>
                  </a:cubicBezTo>
                  <a:cubicBezTo>
                    <a:pt x="1225" y="971"/>
                    <a:pt x="1248" y="972"/>
                    <a:pt x="1273" y="974"/>
                  </a:cubicBezTo>
                  <a:cubicBezTo>
                    <a:pt x="1317" y="806"/>
                    <a:pt x="1351" y="647"/>
                    <a:pt x="1351" y="647"/>
                  </a:cubicBezTo>
                  <a:cubicBezTo>
                    <a:pt x="1351" y="647"/>
                    <a:pt x="1379" y="459"/>
                    <a:pt x="1390" y="271"/>
                  </a:cubicBezTo>
                  <a:cubicBezTo>
                    <a:pt x="1394" y="205"/>
                    <a:pt x="1395" y="140"/>
                    <a:pt x="1396" y="82"/>
                  </a:cubicBezTo>
                  <a:cubicBezTo>
                    <a:pt x="1380" y="79"/>
                    <a:pt x="1365" y="76"/>
                    <a:pt x="1349" y="72"/>
                  </a:cubicBezTo>
                  <a:close/>
                  <a:moveTo>
                    <a:pt x="492" y="0"/>
                  </a:moveTo>
                  <a:cubicBezTo>
                    <a:pt x="472" y="1"/>
                    <a:pt x="452" y="2"/>
                    <a:pt x="433" y="4"/>
                  </a:cubicBezTo>
                  <a:cubicBezTo>
                    <a:pt x="433" y="34"/>
                    <a:pt x="436" y="65"/>
                    <a:pt x="438" y="97"/>
                  </a:cubicBezTo>
                  <a:cubicBezTo>
                    <a:pt x="453" y="269"/>
                    <a:pt x="480" y="438"/>
                    <a:pt x="480" y="438"/>
                  </a:cubicBezTo>
                  <a:cubicBezTo>
                    <a:pt x="480" y="438"/>
                    <a:pt x="516" y="605"/>
                    <a:pt x="564" y="772"/>
                  </a:cubicBezTo>
                  <a:cubicBezTo>
                    <a:pt x="591" y="863"/>
                    <a:pt x="619" y="954"/>
                    <a:pt x="643" y="1015"/>
                  </a:cubicBezTo>
                  <a:cubicBezTo>
                    <a:pt x="653" y="1013"/>
                    <a:pt x="664" y="1011"/>
                    <a:pt x="676" y="1009"/>
                  </a:cubicBezTo>
                  <a:cubicBezTo>
                    <a:pt x="666" y="945"/>
                    <a:pt x="648" y="853"/>
                    <a:pt x="630" y="757"/>
                  </a:cubicBezTo>
                  <a:lnTo>
                    <a:pt x="575" y="421"/>
                  </a:lnTo>
                  <a:lnTo>
                    <a:pt x="505" y="88"/>
                  </a:lnTo>
                  <a:cubicBezTo>
                    <a:pt x="499" y="58"/>
                    <a:pt x="495" y="29"/>
                    <a:pt x="492" y="0"/>
                  </a:cubicBezTo>
                  <a:close/>
                  <a:moveTo>
                    <a:pt x="65" y="120"/>
                  </a:moveTo>
                  <a:lnTo>
                    <a:pt x="65" y="120"/>
                  </a:lnTo>
                  <a:cubicBezTo>
                    <a:pt x="46" y="125"/>
                    <a:pt x="28" y="132"/>
                    <a:pt x="11" y="139"/>
                  </a:cubicBezTo>
                  <a:cubicBezTo>
                    <a:pt x="6" y="180"/>
                    <a:pt x="1" y="225"/>
                    <a:pt x="4" y="271"/>
                  </a:cubicBezTo>
                  <a:cubicBezTo>
                    <a:pt x="0" y="458"/>
                    <a:pt x="54" y="639"/>
                    <a:pt x="54" y="639"/>
                  </a:cubicBezTo>
                  <a:cubicBezTo>
                    <a:pt x="54" y="639"/>
                    <a:pt x="113" y="817"/>
                    <a:pt x="208" y="976"/>
                  </a:cubicBezTo>
                  <a:cubicBezTo>
                    <a:pt x="223" y="1002"/>
                    <a:pt x="238" y="1025"/>
                    <a:pt x="254" y="1051"/>
                  </a:cubicBezTo>
                  <a:cubicBezTo>
                    <a:pt x="275" y="1052"/>
                    <a:pt x="298" y="1052"/>
                    <a:pt x="320" y="1052"/>
                  </a:cubicBezTo>
                  <a:cubicBezTo>
                    <a:pt x="302" y="1017"/>
                    <a:pt x="284" y="980"/>
                    <a:pt x="268" y="944"/>
                  </a:cubicBezTo>
                  <a:cubicBezTo>
                    <a:pt x="191" y="782"/>
                    <a:pt x="145" y="612"/>
                    <a:pt x="145" y="612"/>
                  </a:cubicBezTo>
                  <a:cubicBezTo>
                    <a:pt x="145" y="612"/>
                    <a:pt x="86" y="444"/>
                    <a:pt x="71" y="268"/>
                  </a:cubicBezTo>
                  <a:cubicBezTo>
                    <a:pt x="65" y="218"/>
                    <a:pt x="64" y="166"/>
                    <a:pt x="65" y="120"/>
                  </a:cubicBezTo>
                  <a:close/>
                  <a:moveTo>
                    <a:pt x="2183" y="351"/>
                  </a:moveTo>
                  <a:cubicBezTo>
                    <a:pt x="2159" y="399"/>
                    <a:pt x="2143" y="432"/>
                    <a:pt x="2143" y="432"/>
                  </a:cubicBezTo>
                  <a:cubicBezTo>
                    <a:pt x="2143" y="432"/>
                    <a:pt x="2077" y="601"/>
                    <a:pt x="2035" y="778"/>
                  </a:cubicBezTo>
                  <a:cubicBezTo>
                    <a:pt x="2008" y="896"/>
                    <a:pt x="1992" y="1017"/>
                    <a:pt x="1989" y="1083"/>
                  </a:cubicBezTo>
                  <a:cubicBezTo>
                    <a:pt x="1997" y="1084"/>
                    <a:pt x="2004" y="1088"/>
                    <a:pt x="2013" y="1091"/>
                  </a:cubicBezTo>
                  <a:cubicBezTo>
                    <a:pt x="2033" y="1028"/>
                    <a:pt x="2062" y="912"/>
                    <a:pt x="2103" y="796"/>
                  </a:cubicBezTo>
                  <a:cubicBezTo>
                    <a:pt x="2158" y="629"/>
                    <a:pt x="2232" y="469"/>
                    <a:pt x="2232" y="469"/>
                  </a:cubicBezTo>
                  <a:cubicBezTo>
                    <a:pt x="2232" y="469"/>
                    <a:pt x="2244" y="438"/>
                    <a:pt x="2263" y="393"/>
                  </a:cubicBezTo>
                  <a:cubicBezTo>
                    <a:pt x="2237" y="378"/>
                    <a:pt x="2210" y="364"/>
                    <a:pt x="2183" y="351"/>
                  </a:cubicBezTo>
                  <a:close/>
                  <a:moveTo>
                    <a:pt x="2381" y="463"/>
                  </a:moveTo>
                  <a:cubicBezTo>
                    <a:pt x="2321" y="601"/>
                    <a:pt x="2276" y="731"/>
                    <a:pt x="2276" y="731"/>
                  </a:cubicBezTo>
                  <a:cubicBezTo>
                    <a:pt x="2276" y="731"/>
                    <a:pt x="2232" y="891"/>
                    <a:pt x="2204" y="1054"/>
                  </a:cubicBezTo>
                  <a:cubicBezTo>
                    <a:pt x="2196" y="1088"/>
                    <a:pt x="2191" y="1121"/>
                    <a:pt x="2188" y="1153"/>
                  </a:cubicBezTo>
                  <a:cubicBezTo>
                    <a:pt x="2205" y="1162"/>
                    <a:pt x="2222" y="1169"/>
                    <a:pt x="2239" y="1176"/>
                  </a:cubicBezTo>
                  <a:cubicBezTo>
                    <a:pt x="2248" y="1141"/>
                    <a:pt x="2259" y="1104"/>
                    <a:pt x="2270" y="1068"/>
                  </a:cubicBezTo>
                  <a:cubicBezTo>
                    <a:pt x="2316" y="912"/>
                    <a:pt x="2369" y="759"/>
                    <a:pt x="2369" y="759"/>
                  </a:cubicBezTo>
                  <a:cubicBezTo>
                    <a:pt x="2369" y="759"/>
                    <a:pt x="2402" y="636"/>
                    <a:pt x="2445" y="501"/>
                  </a:cubicBezTo>
                  <a:cubicBezTo>
                    <a:pt x="2423" y="489"/>
                    <a:pt x="2401" y="475"/>
                    <a:pt x="2381" y="463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0"/>
            <p:cNvSpPr/>
            <p:nvPr/>
          </p:nvSpPr>
          <p:spPr>
            <a:xfrm>
              <a:off x="1852000" y="877925"/>
              <a:ext cx="87275" cy="25000"/>
            </a:xfrm>
            <a:custGeom>
              <a:avLst/>
              <a:gdLst/>
              <a:ahLst/>
              <a:cxnLst/>
              <a:rect l="l" t="t" r="r" b="b"/>
              <a:pathLst>
                <a:path w="3491" h="1000" extrusionOk="0">
                  <a:moveTo>
                    <a:pt x="42" y="0"/>
                  </a:moveTo>
                  <a:cubicBezTo>
                    <a:pt x="0" y="202"/>
                    <a:pt x="85" y="440"/>
                    <a:pt x="264" y="552"/>
                  </a:cubicBezTo>
                  <a:cubicBezTo>
                    <a:pt x="351" y="606"/>
                    <a:pt x="456" y="624"/>
                    <a:pt x="570" y="624"/>
                  </a:cubicBezTo>
                  <a:cubicBezTo>
                    <a:pt x="799" y="624"/>
                    <a:pt x="1060" y="549"/>
                    <a:pt x="1256" y="543"/>
                  </a:cubicBezTo>
                  <a:cubicBezTo>
                    <a:pt x="1292" y="542"/>
                    <a:pt x="1329" y="541"/>
                    <a:pt x="1367" y="541"/>
                  </a:cubicBezTo>
                  <a:cubicBezTo>
                    <a:pt x="1650" y="541"/>
                    <a:pt x="1966" y="574"/>
                    <a:pt x="2226" y="645"/>
                  </a:cubicBezTo>
                  <a:cubicBezTo>
                    <a:pt x="2483" y="715"/>
                    <a:pt x="2708" y="862"/>
                    <a:pt x="2956" y="957"/>
                  </a:cubicBezTo>
                  <a:cubicBezTo>
                    <a:pt x="2987" y="969"/>
                    <a:pt x="3024" y="980"/>
                    <a:pt x="3065" y="986"/>
                  </a:cubicBezTo>
                  <a:cubicBezTo>
                    <a:pt x="3109" y="994"/>
                    <a:pt x="3155" y="999"/>
                    <a:pt x="3200" y="999"/>
                  </a:cubicBezTo>
                  <a:cubicBezTo>
                    <a:pt x="3359" y="999"/>
                    <a:pt x="3490" y="934"/>
                    <a:pt x="3345" y="712"/>
                  </a:cubicBezTo>
                  <a:cubicBezTo>
                    <a:pt x="3212" y="511"/>
                    <a:pt x="3050" y="336"/>
                    <a:pt x="2864" y="188"/>
                  </a:cubicBezTo>
                  <a:lnTo>
                    <a:pt x="2864" y="188"/>
                  </a:lnTo>
                  <a:cubicBezTo>
                    <a:pt x="2943" y="361"/>
                    <a:pt x="3071" y="683"/>
                    <a:pt x="2904" y="683"/>
                  </a:cubicBezTo>
                  <a:cubicBezTo>
                    <a:pt x="2900" y="683"/>
                    <a:pt x="2895" y="683"/>
                    <a:pt x="2890" y="682"/>
                  </a:cubicBezTo>
                  <a:cubicBezTo>
                    <a:pt x="2661" y="659"/>
                    <a:pt x="2188" y="269"/>
                    <a:pt x="1415" y="269"/>
                  </a:cubicBezTo>
                  <a:cubicBezTo>
                    <a:pt x="1324" y="269"/>
                    <a:pt x="1228" y="275"/>
                    <a:pt x="1128" y="287"/>
                  </a:cubicBezTo>
                  <a:cubicBezTo>
                    <a:pt x="1016" y="301"/>
                    <a:pt x="914" y="307"/>
                    <a:pt x="823" y="307"/>
                  </a:cubicBezTo>
                  <a:cubicBezTo>
                    <a:pt x="294" y="307"/>
                    <a:pt x="101" y="104"/>
                    <a:pt x="4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0"/>
            <p:cNvSpPr/>
            <p:nvPr/>
          </p:nvSpPr>
          <p:spPr>
            <a:xfrm>
              <a:off x="1731500" y="1135150"/>
              <a:ext cx="66675" cy="78600"/>
            </a:xfrm>
            <a:custGeom>
              <a:avLst/>
              <a:gdLst/>
              <a:ahLst/>
              <a:cxnLst/>
              <a:rect l="l" t="t" r="r" b="b"/>
              <a:pathLst>
                <a:path w="2667" h="3144" extrusionOk="0">
                  <a:moveTo>
                    <a:pt x="1315" y="0"/>
                  </a:moveTo>
                  <a:cubicBezTo>
                    <a:pt x="1098" y="0"/>
                    <a:pt x="816" y="46"/>
                    <a:pt x="697" y="261"/>
                  </a:cubicBezTo>
                  <a:cubicBezTo>
                    <a:pt x="489" y="633"/>
                    <a:pt x="1" y="1378"/>
                    <a:pt x="113" y="2281"/>
                  </a:cubicBezTo>
                  <a:cubicBezTo>
                    <a:pt x="113" y="2281"/>
                    <a:pt x="535" y="1920"/>
                    <a:pt x="966" y="1920"/>
                  </a:cubicBezTo>
                  <a:cubicBezTo>
                    <a:pt x="1066" y="1920"/>
                    <a:pt x="1166" y="1939"/>
                    <a:pt x="1261" y="1987"/>
                  </a:cubicBezTo>
                  <a:cubicBezTo>
                    <a:pt x="1531" y="2121"/>
                    <a:pt x="1777" y="2305"/>
                    <a:pt x="1989" y="2523"/>
                  </a:cubicBezTo>
                  <a:cubicBezTo>
                    <a:pt x="2197" y="2736"/>
                    <a:pt x="2309" y="2940"/>
                    <a:pt x="2506" y="3144"/>
                  </a:cubicBezTo>
                  <a:cubicBezTo>
                    <a:pt x="2667" y="2918"/>
                    <a:pt x="2524" y="2507"/>
                    <a:pt x="2411" y="2301"/>
                  </a:cubicBezTo>
                  <a:cubicBezTo>
                    <a:pt x="2315" y="2126"/>
                    <a:pt x="2170" y="2126"/>
                    <a:pt x="2052" y="1969"/>
                  </a:cubicBezTo>
                  <a:cubicBezTo>
                    <a:pt x="1957" y="1843"/>
                    <a:pt x="1846" y="1743"/>
                    <a:pt x="1776" y="1587"/>
                  </a:cubicBezTo>
                  <a:cubicBezTo>
                    <a:pt x="1668" y="1351"/>
                    <a:pt x="1615" y="1090"/>
                    <a:pt x="1595" y="828"/>
                  </a:cubicBezTo>
                  <a:cubicBezTo>
                    <a:pt x="1585" y="716"/>
                    <a:pt x="1674" y="87"/>
                    <a:pt x="1624" y="36"/>
                  </a:cubicBezTo>
                  <a:cubicBezTo>
                    <a:pt x="1615" y="26"/>
                    <a:pt x="1608" y="21"/>
                    <a:pt x="1604" y="21"/>
                  </a:cubicBezTo>
                  <a:cubicBezTo>
                    <a:pt x="1602" y="21"/>
                    <a:pt x="1601" y="23"/>
                    <a:pt x="1601" y="25"/>
                  </a:cubicBezTo>
                  <a:cubicBezTo>
                    <a:pt x="1601" y="25"/>
                    <a:pt x="1476" y="0"/>
                    <a:pt x="1315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60"/>
            <p:cNvSpPr/>
            <p:nvPr/>
          </p:nvSpPr>
          <p:spPr>
            <a:xfrm>
              <a:off x="1731500" y="1135150"/>
              <a:ext cx="66675" cy="78600"/>
            </a:xfrm>
            <a:custGeom>
              <a:avLst/>
              <a:gdLst/>
              <a:ahLst/>
              <a:cxnLst/>
              <a:rect l="l" t="t" r="r" b="b"/>
              <a:pathLst>
                <a:path w="2667" h="3144" extrusionOk="0">
                  <a:moveTo>
                    <a:pt x="1315" y="0"/>
                  </a:moveTo>
                  <a:cubicBezTo>
                    <a:pt x="1098" y="0"/>
                    <a:pt x="816" y="46"/>
                    <a:pt x="697" y="261"/>
                  </a:cubicBezTo>
                  <a:cubicBezTo>
                    <a:pt x="489" y="633"/>
                    <a:pt x="1" y="1378"/>
                    <a:pt x="113" y="2281"/>
                  </a:cubicBezTo>
                  <a:cubicBezTo>
                    <a:pt x="113" y="2281"/>
                    <a:pt x="535" y="1920"/>
                    <a:pt x="966" y="1920"/>
                  </a:cubicBezTo>
                  <a:cubicBezTo>
                    <a:pt x="1066" y="1920"/>
                    <a:pt x="1166" y="1939"/>
                    <a:pt x="1261" y="1987"/>
                  </a:cubicBezTo>
                  <a:cubicBezTo>
                    <a:pt x="1531" y="2121"/>
                    <a:pt x="1777" y="2305"/>
                    <a:pt x="1989" y="2523"/>
                  </a:cubicBezTo>
                  <a:cubicBezTo>
                    <a:pt x="2197" y="2736"/>
                    <a:pt x="2309" y="2940"/>
                    <a:pt x="2506" y="3144"/>
                  </a:cubicBezTo>
                  <a:cubicBezTo>
                    <a:pt x="2667" y="2918"/>
                    <a:pt x="2524" y="2507"/>
                    <a:pt x="2411" y="2301"/>
                  </a:cubicBezTo>
                  <a:cubicBezTo>
                    <a:pt x="2315" y="2126"/>
                    <a:pt x="2170" y="2126"/>
                    <a:pt x="2052" y="1969"/>
                  </a:cubicBezTo>
                  <a:cubicBezTo>
                    <a:pt x="1957" y="1843"/>
                    <a:pt x="1846" y="1743"/>
                    <a:pt x="1776" y="1587"/>
                  </a:cubicBezTo>
                  <a:cubicBezTo>
                    <a:pt x="1668" y="1351"/>
                    <a:pt x="1615" y="1090"/>
                    <a:pt x="1595" y="828"/>
                  </a:cubicBezTo>
                  <a:cubicBezTo>
                    <a:pt x="1585" y="716"/>
                    <a:pt x="1674" y="87"/>
                    <a:pt x="1624" y="36"/>
                  </a:cubicBezTo>
                  <a:cubicBezTo>
                    <a:pt x="1615" y="26"/>
                    <a:pt x="1608" y="21"/>
                    <a:pt x="1604" y="21"/>
                  </a:cubicBezTo>
                  <a:cubicBezTo>
                    <a:pt x="1602" y="21"/>
                    <a:pt x="1601" y="23"/>
                    <a:pt x="1601" y="25"/>
                  </a:cubicBezTo>
                  <a:cubicBezTo>
                    <a:pt x="1601" y="25"/>
                    <a:pt x="1476" y="0"/>
                    <a:pt x="1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60"/>
            <p:cNvSpPr/>
            <p:nvPr/>
          </p:nvSpPr>
          <p:spPr>
            <a:xfrm>
              <a:off x="1832000" y="1129725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1" y="0"/>
                  </a:moveTo>
                  <a:cubicBezTo>
                    <a:pt x="990" y="0"/>
                    <a:pt x="857" y="25"/>
                    <a:pt x="857" y="25"/>
                  </a:cubicBezTo>
                  <a:cubicBezTo>
                    <a:pt x="857" y="22"/>
                    <a:pt x="856" y="21"/>
                    <a:pt x="854" y="21"/>
                  </a:cubicBezTo>
                  <a:cubicBezTo>
                    <a:pt x="850" y="21"/>
                    <a:pt x="842" y="27"/>
                    <a:pt x="832" y="35"/>
                  </a:cubicBezTo>
                  <a:cubicBezTo>
                    <a:pt x="781" y="85"/>
                    <a:pt x="874" y="706"/>
                    <a:pt x="864" y="814"/>
                  </a:cubicBezTo>
                  <a:cubicBezTo>
                    <a:pt x="843" y="1072"/>
                    <a:pt x="786" y="1329"/>
                    <a:pt x="671" y="1563"/>
                  </a:cubicBezTo>
                  <a:cubicBezTo>
                    <a:pt x="595" y="1718"/>
                    <a:pt x="478" y="1816"/>
                    <a:pt x="377" y="1940"/>
                  </a:cubicBezTo>
                  <a:cubicBezTo>
                    <a:pt x="249" y="2096"/>
                    <a:pt x="224" y="2134"/>
                    <a:pt x="121" y="2308"/>
                  </a:cubicBezTo>
                  <a:cubicBezTo>
                    <a:pt x="1" y="2510"/>
                    <a:pt x="30" y="3002"/>
                    <a:pt x="201" y="3224"/>
                  </a:cubicBezTo>
                  <a:cubicBezTo>
                    <a:pt x="202" y="3225"/>
                    <a:pt x="202" y="3225"/>
                    <a:pt x="202" y="3225"/>
                  </a:cubicBezTo>
                  <a:cubicBezTo>
                    <a:pt x="222" y="3225"/>
                    <a:pt x="339" y="2855"/>
                    <a:pt x="349" y="2816"/>
                  </a:cubicBezTo>
                  <a:cubicBezTo>
                    <a:pt x="399" y="2634"/>
                    <a:pt x="468" y="2426"/>
                    <a:pt x="624" y="2306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2"/>
                    <a:pt x="1428" y="1893"/>
                    <a:pt x="1534" y="1893"/>
                  </a:cubicBezTo>
                  <a:cubicBezTo>
                    <a:pt x="1994" y="1893"/>
                    <a:pt x="2444" y="2251"/>
                    <a:pt x="2444" y="2251"/>
                  </a:cubicBezTo>
                  <a:cubicBezTo>
                    <a:pt x="2563" y="1361"/>
                    <a:pt x="2041" y="625"/>
                    <a:pt x="1821" y="257"/>
                  </a:cubicBezTo>
                  <a:cubicBezTo>
                    <a:pt x="1693" y="45"/>
                    <a:pt x="1393" y="0"/>
                    <a:pt x="116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0"/>
            <p:cNvSpPr/>
            <p:nvPr/>
          </p:nvSpPr>
          <p:spPr>
            <a:xfrm>
              <a:off x="1832000" y="1129725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1" y="0"/>
                  </a:moveTo>
                  <a:cubicBezTo>
                    <a:pt x="990" y="0"/>
                    <a:pt x="857" y="25"/>
                    <a:pt x="857" y="25"/>
                  </a:cubicBezTo>
                  <a:cubicBezTo>
                    <a:pt x="857" y="22"/>
                    <a:pt x="856" y="21"/>
                    <a:pt x="854" y="21"/>
                  </a:cubicBezTo>
                  <a:cubicBezTo>
                    <a:pt x="850" y="21"/>
                    <a:pt x="842" y="27"/>
                    <a:pt x="832" y="35"/>
                  </a:cubicBezTo>
                  <a:cubicBezTo>
                    <a:pt x="781" y="85"/>
                    <a:pt x="874" y="706"/>
                    <a:pt x="864" y="814"/>
                  </a:cubicBezTo>
                  <a:cubicBezTo>
                    <a:pt x="843" y="1072"/>
                    <a:pt x="786" y="1329"/>
                    <a:pt x="671" y="1563"/>
                  </a:cubicBezTo>
                  <a:cubicBezTo>
                    <a:pt x="595" y="1718"/>
                    <a:pt x="478" y="1816"/>
                    <a:pt x="377" y="1940"/>
                  </a:cubicBezTo>
                  <a:cubicBezTo>
                    <a:pt x="249" y="2096"/>
                    <a:pt x="224" y="2134"/>
                    <a:pt x="121" y="2308"/>
                  </a:cubicBezTo>
                  <a:cubicBezTo>
                    <a:pt x="1" y="2510"/>
                    <a:pt x="30" y="3002"/>
                    <a:pt x="201" y="3224"/>
                  </a:cubicBezTo>
                  <a:cubicBezTo>
                    <a:pt x="202" y="3225"/>
                    <a:pt x="202" y="3225"/>
                    <a:pt x="202" y="3225"/>
                  </a:cubicBezTo>
                  <a:cubicBezTo>
                    <a:pt x="222" y="3225"/>
                    <a:pt x="339" y="2855"/>
                    <a:pt x="349" y="2816"/>
                  </a:cubicBezTo>
                  <a:cubicBezTo>
                    <a:pt x="399" y="2634"/>
                    <a:pt x="468" y="2426"/>
                    <a:pt x="624" y="2306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2"/>
                    <a:pt x="1428" y="1893"/>
                    <a:pt x="1534" y="1893"/>
                  </a:cubicBezTo>
                  <a:cubicBezTo>
                    <a:pt x="1994" y="1893"/>
                    <a:pt x="2444" y="2251"/>
                    <a:pt x="2444" y="2251"/>
                  </a:cubicBezTo>
                  <a:cubicBezTo>
                    <a:pt x="2563" y="1361"/>
                    <a:pt x="2041" y="625"/>
                    <a:pt x="1821" y="257"/>
                  </a:cubicBezTo>
                  <a:cubicBezTo>
                    <a:pt x="1693" y="45"/>
                    <a:pt x="1393" y="0"/>
                    <a:pt x="1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0"/>
            <p:cNvSpPr/>
            <p:nvPr/>
          </p:nvSpPr>
          <p:spPr>
            <a:xfrm>
              <a:off x="1738525" y="1143225"/>
              <a:ext cx="9600" cy="18950"/>
            </a:xfrm>
            <a:custGeom>
              <a:avLst/>
              <a:gdLst/>
              <a:ahLst/>
              <a:cxnLst/>
              <a:rect l="l" t="t" r="r" b="b"/>
              <a:pathLst>
                <a:path w="384" h="758" extrusionOk="0">
                  <a:moveTo>
                    <a:pt x="384" y="0"/>
                  </a:moveTo>
                  <a:cubicBezTo>
                    <a:pt x="382" y="4"/>
                    <a:pt x="378" y="5"/>
                    <a:pt x="377" y="7"/>
                  </a:cubicBezTo>
                  <a:cubicBezTo>
                    <a:pt x="271" y="192"/>
                    <a:pt x="121" y="448"/>
                    <a:pt x="0" y="758"/>
                  </a:cubicBezTo>
                  <a:lnTo>
                    <a:pt x="384" y="0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0"/>
            <p:cNvSpPr/>
            <p:nvPr/>
          </p:nvSpPr>
          <p:spPr>
            <a:xfrm>
              <a:off x="1748125" y="1135150"/>
              <a:ext cx="50075" cy="78575"/>
            </a:xfrm>
            <a:custGeom>
              <a:avLst/>
              <a:gdLst/>
              <a:ahLst/>
              <a:cxnLst/>
              <a:rect l="l" t="t" r="r" b="b"/>
              <a:pathLst>
                <a:path w="2003" h="3143" extrusionOk="0">
                  <a:moveTo>
                    <a:pt x="652" y="0"/>
                  </a:moveTo>
                  <a:cubicBezTo>
                    <a:pt x="435" y="0"/>
                    <a:pt x="153" y="46"/>
                    <a:pt x="33" y="261"/>
                  </a:cubicBezTo>
                  <a:lnTo>
                    <a:pt x="1" y="323"/>
                  </a:lnTo>
                  <a:cubicBezTo>
                    <a:pt x="60" y="268"/>
                    <a:pt x="120" y="234"/>
                    <a:pt x="180" y="234"/>
                  </a:cubicBezTo>
                  <a:cubicBezTo>
                    <a:pt x="207" y="234"/>
                    <a:pt x="233" y="240"/>
                    <a:pt x="260" y="254"/>
                  </a:cubicBezTo>
                  <a:cubicBezTo>
                    <a:pt x="629" y="446"/>
                    <a:pt x="642" y="1274"/>
                    <a:pt x="693" y="1453"/>
                  </a:cubicBezTo>
                  <a:cubicBezTo>
                    <a:pt x="720" y="1546"/>
                    <a:pt x="591" y="1756"/>
                    <a:pt x="461" y="1938"/>
                  </a:cubicBezTo>
                  <a:cubicBezTo>
                    <a:pt x="506" y="1949"/>
                    <a:pt x="553" y="1963"/>
                    <a:pt x="597" y="1986"/>
                  </a:cubicBezTo>
                  <a:cubicBezTo>
                    <a:pt x="867" y="2120"/>
                    <a:pt x="1113" y="2304"/>
                    <a:pt x="1325" y="2520"/>
                  </a:cubicBezTo>
                  <a:cubicBezTo>
                    <a:pt x="1533" y="2734"/>
                    <a:pt x="1645" y="2939"/>
                    <a:pt x="1842" y="3143"/>
                  </a:cubicBezTo>
                  <a:cubicBezTo>
                    <a:pt x="2003" y="2917"/>
                    <a:pt x="1860" y="2504"/>
                    <a:pt x="1747" y="2300"/>
                  </a:cubicBezTo>
                  <a:cubicBezTo>
                    <a:pt x="1651" y="2125"/>
                    <a:pt x="1506" y="2125"/>
                    <a:pt x="1388" y="1966"/>
                  </a:cubicBezTo>
                  <a:cubicBezTo>
                    <a:pt x="1293" y="1842"/>
                    <a:pt x="1182" y="1742"/>
                    <a:pt x="1112" y="1586"/>
                  </a:cubicBezTo>
                  <a:cubicBezTo>
                    <a:pt x="1004" y="1348"/>
                    <a:pt x="951" y="1087"/>
                    <a:pt x="931" y="826"/>
                  </a:cubicBezTo>
                  <a:cubicBezTo>
                    <a:pt x="924" y="713"/>
                    <a:pt x="1010" y="85"/>
                    <a:pt x="961" y="36"/>
                  </a:cubicBezTo>
                  <a:cubicBezTo>
                    <a:pt x="952" y="26"/>
                    <a:pt x="944" y="21"/>
                    <a:pt x="941" y="21"/>
                  </a:cubicBezTo>
                  <a:cubicBezTo>
                    <a:pt x="938" y="21"/>
                    <a:pt x="937" y="22"/>
                    <a:pt x="937" y="25"/>
                  </a:cubicBezTo>
                  <a:cubicBezTo>
                    <a:pt x="937" y="25"/>
                    <a:pt x="812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60"/>
            <p:cNvSpPr/>
            <p:nvPr/>
          </p:nvSpPr>
          <p:spPr>
            <a:xfrm>
              <a:off x="1832000" y="1129725"/>
              <a:ext cx="42625" cy="80700"/>
            </a:xfrm>
            <a:custGeom>
              <a:avLst/>
              <a:gdLst/>
              <a:ahLst/>
              <a:cxnLst/>
              <a:rect l="l" t="t" r="r" b="b"/>
              <a:pathLst>
                <a:path w="1705" h="3228" extrusionOk="0">
                  <a:moveTo>
                    <a:pt x="1159" y="1"/>
                  </a:moveTo>
                  <a:cubicBezTo>
                    <a:pt x="989" y="1"/>
                    <a:pt x="857" y="25"/>
                    <a:pt x="857" y="25"/>
                  </a:cubicBezTo>
                  <a:cubicBezTo>
                    <a:pt x="857" y="22"/>
                    <a:pt x="856" y="21"/>
                    <a:pt x="854" y="21"/>
                  </a:cubicBezTo>
                  <a:cubicBezTo>
                    <a:pt x="850" y="21"/>
                    <a:pt x="842" y="27"/>
                    <a:pt x="832" y="35"/>
                  </a:cubicBezTo>
                  <a:cubicBezTo>
                    <a:pt x="781" y="85"/>
                    <a:pt x="874" y="706"/>
                    <a:pt x="864" y="817"/>
                  </a:cubicBezTo>
                  <a:cubicBezTo>
                    <a:pt x="843" y="1074"/>
                    <a:pt x="786" y="1332"/>
                    <a:pt x="671" y="1565"/>
                  </a:cubicBezTo>
                  <a:cubicBezTo>
                    <a:pt x="595" y="1720"/>
                    <a:pt x="478" y="1819"/>
                    <a:pt x="377" y="1943"/>
                  </a:cubicBezTo>
                  <a:cubicBezTo>
                    <a:pt x="249" y="2098"/>
                    <a:pt x="224" y="2138"/>
                    <a:pt x="121" y="2310"/>
                  </a:cubicBezTo>
                  <a:cubicBezTo>
                    <a:pt x="1" y="2513"/>
                    <a:pt x="31" y="3004"/>
                    <a:pt x="201" y="3226"/>
                  </a:cubicBezTo>
                  <a:cubicBezTo>
                    <a:pt x="202" y="3227"/>
                    <a:pt x="202" y="3227"/>
                    <a:pt x="202" y="3227"/>
                  </a:cubicBezTo>
                  <a:cubicBezTo>
                    <a:pt x="220" y="3227"/>
                    <a:pt x="339" y="2857"/>
                    <a:pt x="349" y="2819"/>
                  </a:cubicBezTo>
                  <a:cubicBezTo>
                    <a:pt x="398" y="2637"/>
                    <a:pt x="468" y="2427"/>
                    <a:pt x="624" y="2309"/>
                  </a:cubicBezTo>
                  <a:cubicBezTo>
                    <a:pt x="799" y="2176"/>
                    <a:pt x="1017" y="2057"/>
                    <a:pt x="1219" y="1963"/>
                  </a:cubicBezTo>
                  <a:cubicBezTo>
                    <a:pt x="1320" y="1915"/>
                    <a:pt x="1426" y="1896"/>
                    <a:pt x="1532" y="1896"/>
                  </a:cubicBezTo>
                  <a:cubicBezTo>
                    <a:pt x="1590" y="1896"/>
                    <a:pt x="1648" y="1902"/>
                    <a:pt x="1705" y="1912"/>
                  </a:cubicBezTo>
                  <a:cubicBezTo>
                    <a:pt x="1417" y="1680"/>
                    <a:pt x="1061" y="1303"/>
                    <a:pt x="1061" y="854"/>
                  </a:cubicBezTo>
                  <a:cubicBezTo>
                    <a:pt x="1061" y="445"/>
                    <a:pt x="1266" y="184"/>
                    <a:pt x="1450" y="29"/>
                  </a:cubicBezTo>
                  <a:cubicBezTo>
                    <a:pt x="1352" y="8"/>
                    <a:pt x="1250" y="1"/>
                    <a:pt x="1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60"/>
            <p:cNvSpPr/>
            <p:nvPr/>
          </p:nvSpPr>
          <p:spPr>
            <a:xfrm>
              <a:off x="1779150" y="1218050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7" y="0"/>
                  </a:moveTo>
                  <a:cubicBezTo>
                    <a:pt x="236" y="0"/>
                    <a:pt x="236" y="0"/>
                    <a:pt x="235" y="0"/>
                  </a:cubicBezTo>
                  <a:cubicBezTo>
                    <a:pt x="105" y="0"/>
                    <a:pt x="0" y="160"/>
                    <a:pt x="0" y="357"/>
                  </a:cubicBezTo>
                  <a:cubicBezTo>
                    <a:pt x="0" y="554"/>
                    <a:pt x="105" y="714"/>
                    <a:pt x="235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6" y="0"/>
                    <a:pt x="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0"/>
            <p:cNvSpPr/>
            <p:nvPr/>
          </p:nvSpPr>
          <p:spPr>
            <a:xfrm>
              <a:off x="1777850" y="1217075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1"/>
                  </a:moveTo>
                  <a:cubicBezTo>
                    <a:pt x="105" y="1"/>
                    <a:pt x="1" y="161"/>
                    <a:pt x="1" y="358"/>
                  </a:cubicBezTo>
                  <a:cubicBezTo>
                    <a:pt x="1" y="555"/>
                    <a:pt x="105" y="715"/>
                    <a:pt x="236" y="715"/>
                  </a:cubicBezTo>
                  <a:cubicBezTo>
                    <a:pt x="366" y="715"/>
                    <a:pt x="472" y="555"/>
                    <a:pt x="472" y="358"/>
                  </a:cubicBezTo>
                  <a:cubicBezTo>
                    <a:pt x="472" y="161"/>
                    <a:pt x="366" y="1"/>
                    <a:pt x="2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60"/>
            <p:cNvSpPr/>
            <p:nvPr/>
          </p:nvSpPr>
          <p:spPr>
            <a:xfrm>
              <a:off x="1778000" y="1219750"/>
              <a:ext cx="11650" cy="15150"/>
            </a:xfrm>
            <a:custGeom>
              <a:avLst/>
              <a:gdLst/>
              <a:ahLst/>
              <a:cxnLst/>
              <a:rect l="l" t="t" r="r" b="b"/>
              <a:pathLst>
                <a:path w="466" h="606" extrusionOk="0">
                  <a:moveTo>
                    <a:pt x="400" y="1"/>
                  </a:moveTo>
                  <a:cubicBezTo>
                    <a:pt x="402" y="19"/>
                    <a:pt x="403" y="39"/>
                    <a:pt x="403" y="59"/>
                  </a:cubicBezTo>
                  <a:cubicBezTo>
                    <a:pt x="403" y="256"/>
                    <a:pt x="295" y="416"/>
                    <a:pt x="161" y="416"/>
                  </a:cubicBezTo>
                  <a:cubicBezTo>
                    <a:pt x="99" y="416"/>
                    <a:pt x="44" y="381"/>
                    <a:pt x="0" y="323"/>
                  </a:cubicBezTo>
                  <a:lnTo>
                    <a:pt x="0" y="323"/>
                  </a:lnTo>
                  <a:cubicBezTo>
                    <a:pt x="23" y="485"/>
                    <a:pt x="117" y="606"/>
                    <a:pt x="230" y="606"/>
                  </a:cubicBezTo>
                  <a:cubicBezTo>
                    <a:pt x="360" y="606"/>
                    <a:pt x="466" y="446"/>
                    <a:pt x="466" y="249"/>
                  </a:cubicBezTo>
                  <a:cubicBezTo>
                    <a:pt x="466" y="153"/>
                    <a:pt x="440" y="64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60"/>
            <p:cNvSpPr/>
            <p:nvPr/>
          </p:nvSpPr>
          <p:spPr>
            <a:xfrm>
              <a:off x="1779775" y="1268700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6" y="1"/>
                  </a:moveTo>
                  <a:cubicBezTo>
                    <a:pt x="106" y="1"/>
                    <a:pt x="1" y="161"/>
                    <a:pt x="1" y="358"/>
                  </a:cubicBezTo>
                  <a:cubicBezTo>
                    <a:pt x="1" y="555"/>
                    <a:pt x="106" y="715"/>
                    <a:pt x="236" y="715"/>
                  </a:cubicBezTo>
                  <a:cubicBezTo>
                    <a:pt x="367" y="715"/>
                    <a:pt x="473" y="555"/>
                    <a:pt x="473" y="358"/>
                  </a:cubicBezTo>
                  <a:cubicBezTo>
                    <a:pt x="473" y="161"/>
                    <a:pt x="367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0"/>
            <p:cNvSpPr/>
            <p:nvPr/>
          </p:nvSpPr>
          <p:spPr>
            <a:xfrm>
              <a:off x="1778525" y="1267775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7" y="1"/>
                  </a:moveTo>
                  <a:cubicBezTo>
                    <a:pt x="237" y="1"/>
                    <a:pt x="236" y="1"/>
                    <a:pt x="236" y="1"/>
                  </a:cubicBezTo>
                  <a:cubicBezTo>
                    <a:pt x="105" y="1"/>
                    <a:pt x="1" y="160"/>
                    <a:pt x="1" y="357"/>
                  </a:cubicBezTo>
                  <a:cubicBezTo>
                    <a:pt x="1" y="555"/>
                    <a:pt x="105" y="714"/>
                    <a:pt x="236" y="714"/>
                  </a:cubicBezTo>
                  <a:cubicBezTo>
                    <a:pt x="366" y="714"/>
                    <a:pt x="471" y="555"/>
                    <a:pt x="471" y="357"/>
                  </a:cubicBezTo>
                  <a:cubicBezTo>
                    <a:pt x="471" y="160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0"/>
            <p:cNvSpPr/>
            <p:nvPr/>
          </p:nvSpPr>
          <p:spPr>
            <a:xfrm>
              <a:off x="1778600" y="1270450"/>
              <a:ext cx="11725" cy="15175"/>
            </a:xfrm>
            <a:custGeom>
              <a:avLst/>
              <a:gdLst/>
              <a:ahLst/>
              <a:cxnLst/>
              <a:rect l="l" t="t" r="r" b="b"/>
              <a:pathLst>
                <a:path w="469" h="607" extrusionOk="0">
                  <a:moveTo>
                    <a:pt x="400" y="0"/>
                  </a:moveTo>
                  <a:lnTo>
                    <a:pt x="400" y="0"/>
                  </a:lnTo>
                  <a:cubicBezTo>
                    <a:pt x="403" y="19"/>
                    <a:pt x="405" y="40"/>
                    <a:pt x="405" y="59"/>
                  </a:cubicBezTo>
                  <a:cubicBezTo>
                    <a:pt x="405" y="256"/>
                    <a:pt x="297" y="416"/>
                    <a:pt x="162" y="416"/>
                  </a:cubicBezTo>
                  <a:cubicBezTo>
                    <a:pt x="101" y="416"/>
                    <a:pt x="44" y="382"/>
                    <a:pt x="1" y="324"/>
                  </a:cubicBezTo>
                  <a:lnTo>
                    <a:pt x="1" y="324"/>
                  </a:lnTo>
                  <a:cubicBezTo>
                    <a:pt x="24" y="485"/>
                    <a:pt x="118" y="606"/>
                    <a:pt x="231" y="606"/>
                  </a:cubicBezTo>
                  <a:cubicBezTo>
                    <a:pt x="362" y="606"/>
                    <a:pt x="467" y="447"/>
                    <a:pt x="467" y="249"/>
                  </a:cubicBezTo>
                  <a:cubicBezTo>
                    <a:pt x="468" y="152"/>
                    <a:pt x="442" y="64"/>
                    <a:pt x="40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0"/>
            <p:cNvSpPr/>
            <p:nvPr/>
          </p:nvSpPr>
          <p:spPr>
            <a:xfrm>
              <a:off x="1772850" y="1192900"/>
              <a:ext cx="2425" cy="99650"/>
            </a:xfrm>
            <a:custGeom>
              <a:avLst/>
              <a:gdLst/>
              <a:ahLst/>
              <a:cxnLst/>
              <a:rect l="l" t="t" r="r" b="b"/>
              <a:pathLst>
                <a:path w="97" h="3986" extrusionOk="0">
                  <a:moveTo>
                    <a:pt x="49" y="1"/>
                  </a:moveTo>
                  <a:cubicBezTo>
                    <a:pt x="22" y="1"/>
                    <a:pt x="1" y="2265"/>
                    <a:pt x="1" y="2265"/>
                  </a:cubicBezTo>
                  <a:cubicBezTo>
                    <a:pt x="1" y="2265"/>
                    <a:pt x="10" y="3313"/>
                    <a:pt x="26" y="3983"/>
                  </a:cubicBezTo>
                  <a:cubicBezTo>
                    <a:pt x="30" y="3983"/>
                    <a:pt x="34" y="3983"/>
                    <a:pt x="38" y="3983"/>
                  </a:cubicBezTo>
                  <a:cubicBezTo>
                    <a:pt x="49" y="3983"/>
                    <a:pt x="61" y="3985"/>
                    <a:pt x="73" y="3985"/>
                  </a:cubicBezTo>
                  <a:cubicBezTo>
                    <a:pt x="87" y="3315"/>
                    <a:pt x="96" y="2265"/>
                    <a:pt x="96" y="2265"/>
                  </a:cubicBezTo>
                  <a:cubicBezTo>
                    <a:pt x="96" y="2265"/>
                    <a:pt x="75" y="1"/>
                    <a:pt x="4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60"/>
            <p:cNvSpPr/>
            <p:nvPr/>
          </p:nvSpPr>
          <p:spPr>
            <a:xfrm>
              <a:off x="1853975" y="1184100"/>
              <a:ext cx="3100" cy="106325"/>
            </a:xfrm>
            <a:custGeom>
              <a:avLst/>
              <a:gdLst/>
              <a:ahLst/>
              <a:cxnLst/>
              <a:rect l="l" t="t" r="r" b="b"/>
              <a:pathLst>
                <a:path w="124" h="4253" extrusionOk="0">
                  <a:moveTo>
                    <a:pt x="25" y="1"/>
                  </a:moveTo>
                  <a:cubicBezTo>
                    <a:pt x="22" y="1"/>
                    <a:pt x="18" y="34"/>
                    <a:pt x="16" y="93"/>
                  </a:cubicBezTo>
                  <a:cubicBezTo>
                    <a:pt x="15" y="151"/>
                    <a:pt x="11" y="234"/>
                    <a:pt x="7" y="333"/>
                  </a:cubicBezTo>
                  <a:cubicBezTo>
                    <a:pt x="4" y="534"/>
                    <a:pt x="1" y="799"/>
                    <a:pt x="2" y="1065"/>
                  </a:cubicBezTo>
                  <a:cubicBezTo>
                    <a:pt x="7" y="1596"/>
                    <a:pt x="15" y="2128"/>
                    <a:pt x="15" y="2128"/>
                  </a:cubicBezTo>
                  <a:lnTo>
                    <a:pt x="54" y="3191"/>
                  </a:lnTo>
                  <a:cubicBezTo>
                    <a:pt x="64" y="3456"/>
                    <a:pt x="73" y="3720"/>
                    <a:pt x="80" y="3921"/>
                  </a:cubicBezTo>
                  <a:cubicBezTo>
                    <a:pt x="86" y="4119"/>
                    <a:pt x="94" y="4252"/>
                    <a:pt x="100" y="4252"/>
                  </a:cubicBezTo>
                  <a:cubicBezTo>
                    <a:pt x="104" y="4252"/>
                    <a:pt x="106" y="4219"/>
                    <a:pt x="110" y="4161"/>
                  </a:cubicBezTo>
                  <a:cubicBezTo>
                    <a:pt x="111" y="4102"/>
                    <a:pt x="114" y="4019"/>
                    <a:pt x="117" y="3920"/>
                  </a:cubicBezTo>
                  <a:cubicBezTo>
                    <a:pt x="121" y="3719"/>
                    <a:pt x="123" y="3454"/>
                    <a:pt x="122" y="3188"/>
                  </a:cubicBezTo>
                  <a:cubicBezTo>
                    <a:pt x="117" y="2657"/>
                    <a:pt x="111" y="2125"/>
                    <a:pt x="111" y="2125"/>
                  </a:cubicBezTo>
                  <a:lnTo>
                    <a:pt x="70" y="1062"/>
                  </a:lnTo>
                  <a:cubicBezTo>
                    <a:pt x="61" y="797"/>
                    <a:pt x="52" y="533"/>
                    <a:pt x="45" y="332"/>
                  </a:cubicBezTo>
                  <a:cubicBezTo>
                    <a:pt x="38" y="134"/>
                    <a:pt x="32" y="1"/>
                    <a:pt x="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60"/>
            <p:cNvSpPr/>
            <p:nvPr/>
          </p:nvSpPr>
          <p:spPr>
            <a:xfrm>
              <a:off x="1840675" y="1222225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1" y="1"/>
                  </a:moveTo>
                  <a:cubicBezTo>
                    <a:pt x="211" y="1"/>
                    <a:pt x="0" y="22"/>
                    <a:pt x="0" y="49"/>
                  </a:cubicBezTo>
                  <a:cubicBezTo>
                    <a:pt x="0" y="75"/>
                    <a:pt x="211" y="97"/>
                    <a:pt x="211" y="97"/>
                  </a:cubicBezTo>
                  <a:cubicBezTo>
                    <a:pt x="211" y="97"/>
                    <a:pt x="421" y="75"/>
                    <a:pt x="421" y="49"/>
                  </a:cubicBezTo>
                  <a:cubicBezTo>
                    <a:pt x="421" y="22"/>
                    <a:pt x="211" y="1"/>
                    <a:pt x="2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0"/>
            <p:cNvSpPr/>
            <p:nvPr/>
          </p:nvSpPr>
          <p:spPr>
            <a:xfrm>
              <a:off x="1843375" y="1275575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1" y="1"/>
                  </a:moveTo>
                  <a:cubicBezTo>
                    <a:pt x="211" y="1"/>
                    <a:pt x="1" y="22"/>
                    <a:pt x="1" y="49"/>
                  </a:cubicBezTo>
                  <a:cubicBezTo>
                    <a:pt x="1" y="75"/>
                    <a:pt x="211" y="97"/>
                    <a:pt x="211" y="97"/>
                  </a:cubicBezTo>
                  <a:cubicBezTo>
                    <a:pt x="211" y="97"/>
                    <a:pt x="422" y="75"/>
                    <a:pt x="422" y="49"/>
                  </a:cubicBezTo>
                  <a:cubicBezTo>
                    <a:pt x="422" y="22"/>
                    <a:pt x="211" y="1"/>
                    <a:pt x="2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0"/>
            <p:cNvSpPr/>
            <p:nvPr/>
          </p:nvSpPr>
          <p:spPr>
            <a:xfrm>
              <a:off x="1739550" y="1144425"/>
              <a:ext cx="11725" cy="40250"/>
            </a:xfrm>
            <a:custGeom>
              <a:avLst/>
              <a:gdLst/>
              <a:ahLst/>
              <a:cxnLst/>
              <a:rect l="l" t="t" r="r" b="b"/>
              <a:pathLst>
                <a:path w="469" h="1610" extrusionOk="0">
                  <a:moveTo>
                    <a:pt x="455" y="0"/>
                  </a:moveTo>
                  <a:cubicBezTo>
                    <a:pt x="441" y="0"/>
                    <a:pt x="325" y="225"/>
                    <a:pt x="237" y="462"/>
                  </a:cubicBezTo>
                  <a:cubicBezTo>
                    <a:pt x="146" y="701"/>
                    <a:pt x="86" y="950"/>
                    <a:pt x="86" y="950"/>
                  </a:cubicBezTo>
                  <a:cubicBezTo>
                    <a:pt x="86" y="950"/>
                    <a:pt x="61" y="1065"/>
                    <a:pt x="42" y="1209"/>
                  </a:cubicBezTo>
                  <a:cubicBezTo>
                    <a:pt x="33" y="1280"/>
                    <a:pt x="23" y="1360"/>
                    <a:pt x="17" y="1435"/>
                  </a:cubicBezTo>
                  <a:cubicBezTo>
                    <a:pt x="17" y="1461"/>
                    <a:pt x="1" y="1544"/>
                    <a:pt x="19" y="1573"/>
                  </a:cubicBezTo>
                  <a:cubicBezTo>
                    <a:pt x="27" y="1591"/>
                    <a:pt x="40" y="1607"/>
                    <a:pt x="60" y="1609"/>
                  </a:cubicBezTo>
                  <a:cubicBezTo>
                    <a:pt x="74" y="1607"/>
                    <a:pt x="80" y="1598"/>
                    <a:pt x="93" y="1592"/>
                  </a:cubicBezTo>
                  <a:cubicBezTo>
                    <a:pt x="122" y="1550"/>
                    <a:pt x="147" y="1525"/>
                    <a:pt x="162" y="1513"/>
                  </a:cubicBezTo>
                  <a:cubicBezTo>
                    <a:pt x="179" y="1498"/>
                    <a:pt x="197" y="1488"/>
                    <a:pt x="214" y="1479"/>
                  </a:cubicBezTo>
                  <a:cubicBezTo>
                    <a:pt x="248" y="1461"/>
                    <a:pt x="280" y="1453"/>
                    <a:pt x="305" y="1447"/>
                  </a:cubicBezTo>
                  <a:cubicBezTo>
                    <a:pt x="357" y="1437"/>
                    <a:pt x="384" y="1440"/>
                    <a:pt x="384" y="1435"/>
                  </a:cubicBezTo>
                  <a:cubicBezTo>
                    <a:pt x="385" y="1432"/>
                    <a:pt x="359" y="1419"/>
                    <a:pt x="303" y="1419"/>
                  </a:cubicBezTo>
                  <a:cubicBezTo>
                    <a:pt x="275" y="1421"/>
                    <a:pt x="239" y="1427"/>
                    <a:pt x="199" y="1443"/>
                  </a:cubicBezTo>
                  <a:cubicBezTo>
                    <a:pt x="163" y="1456"/>
                    <a:pt x="104" y="1501"/>
                    <a:pt x="93" y="1514"/>
                  </a:cubicBezTo>
                  <a:cubicBezTo>
                    <a:pt x="88" y="1518"/>
                    <a:pt x="86" y="1524"/>
                    <a:pt x="82" y="1525"/>
                  </a:cubicBezTo>
                  <a:cubicBezTo>
                    <a:pt x="75" y="1523"/>
                    <a:pt x="72" y="1513"/>
                    <a:pt x="72" y="1506"/>
                  </a:cubicBezTo>
                  <a:cubicBezTo>
                    <a:pt x="74" y="1486"/>
                    <a:pt x="76" y="1490"/>
                    <a:pt x="83" y="1442"/>
                  </a:cubicBezTo>
                  <a:cubicBezTo>
                    <a:pt x="96" y="1368"/>
                    <a:pt x="108" y="1293"/>
                    <a:pt x="123" y="1221"/>
                  </a:cubicBezTo>
                  <a:cubicBezTo>
                    <a:pt x="151" y="1082"/>
                    <a:pt x="181" y="970"/>
                    <a:pt x="181" y="970"/>
                  </a:cubicBezTo>
                  <a:cubicBezTo>
                    <a:pt x="181" y="970"/>
                    <a:pt x="230" y="724"/>
                    <a:pt x="303" y="483"/>
                  </a:cubicBezTo>
                  <a:cubicBezTo>
                    <a:pt x="374" y="241"/>
                    <a:pt x="468" y="6"/>
                    <a:pt x="456" y="0"/>
                  </a:cubicBezTo>
                  <a:cubicBezTo>
                    <a:pt x="456" y="0"/>
                    <a:pt x="455" y="0"/>
                    <a:pt x="4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0"/>
            <p:cNvSpPr/>
            <p:nvPr/>
          </p:nvSpPr>
          <p:spPr>
            <a:xfrm>
              <a:off x="1869975" y="1137800"/>
              <a:ext cx="19800" cy="35800"/>
            </a:xfrm>
            <a:custGeom>
              <a:avLst/>
              <a:gdLst/>
              <a:ahLst/>
              <a:cxnLst/>
              <a:rect l="l" t="t" r="r" b="b"/>
              <a:pathLst>
                <a:path w="792" h="1432" extrusionOk="0">
                  <a:moveTo>
                    <a:pt x="7" y="0"/>
                  </a:moveTo>
                  <a:cubicBezTo>
                    <a:pt x="6" y="0"/>
                    <a:pt x="5" y="1"/>
                    <a:pt x="4" y="1"/>
                  </a:cubicBezTo>
                  <a:cubicBezTo>
                    <a:pt x="0" y="10"/>
                    <a:pt x="52" y="36"/>
                    <a:pt x="106" y="99"/>
                  </a:cubicBezTo>
                  <a:cubicBezTo>
                    <a:pt x="160" y="161"/>
                    <a:pt x="213" y="260"/>
                    <a:pt x="266" y="361"/>
                  </a:cubicBezTo>
                  <a:cubicBezTo>
                    <a:pt x="371" y="564"/>
                    <a:pt x="461" y="771"/>
                    <a:pt x="461" y="771"/>
                  </a:cubicBezTo>
                  <a:cubicBezTo>
                    <a:pt x="460" y="771"/>
                    <a:pt x="460" y="771"/>
                    <a:pt x="460" y="771"/>
                  </a:cubicBezTo>
                  <a:lnTo>
                    <a:pt x="460" y="771"/>
                  </a:lnTo>
                  <a:cubicBezTo>
                    <a:pt x="464" y="771"/>
                    <a:pt x="703" y="1288"/>
                    <a:pt x="690" y="1288"/>
                  </a:cubicBezTo>
                  <a:cubicBezTo>
                    <a:pt x="689" y="1288"/>
                    <a:pt x="688" y="1287"/>
                    <a:pt x="685" y="1283"/>
                  </a:cubicBezTo>
                  <a:cubicBezTo>
                    <a:pt x="669" y="1268"/>
                    <a:pt x="653" y="1256"/>
                    <a:pt x="636" y="1249"/>
                  </a:cubicBezTo>
                  <a:cubicBezTo>
                    <a:pt x="622" y="1241"/>
                    <a:pt x="598" y="1235"/>
                    <a:pt x="583" y="1235"/>
                  </a:cubicBezTo>
                  <a:cubicBezTo>
                    <a:pt x="582" y="1235"/>
                    <a:pt x="581" y="1235"/>
                    <a:pt x="580" y="1235"/>
                  </a:cubicBezTo>
                  <a:cubicBezTo>
                    <a:pt x="549" y="1236"/>
                    <a:pt x="541" y="1245"/>
                    <a:pt x="541" y="1246"/>
                  </a:cubicBezTo>
                  <a:cubicBezTo>
                    <a:pt x="541" y="1249"/>
                    <a:pt x="552" y="1247"/>
                    <a:pt x="578" y="1251"/>
                  </a:cubicBezTo>
                  <a:cubicBezTo>
                    <a:pt x="592" y="1255"/>
                    <a:pt x="602" y="1256"/>
                    <a:pt x="631" y="1273"/>
                  </a:cubicBezTo>
                  <a:cubicBezTo>
                    <a:pt x="658" y="1288"/>
                    <a:pt x="693" y="1329"/>
                    <a:pt x="762" y="1414"/>
                  </a:cubicBezTo>
                  <a:cubicBezTo>
                    <a:pt x="767" y="1415"/>
                    <a:pt x="773" y="1417"/>
                    <a:pt x="778" y="1421"/>
                  </a:cubicBezTo>
                  <a:cubicBezTo>
                    <a:pt x="782" y="1424"/>
                    <a:pt x="785" y="1426"/>
                    <a:pt x="788" y="1429"/>
                  </a:cubicBezTo>
                  <a:cubicBezTo>
                    <a:pt x="788" y="1429"/>
                    <a:pt x="791" y="1432"/>
                    <a:pt x="792" y="1432"/>
                  </a:cubicBezTo>
                  <a:cubicBezTo>
                    <a:pt x="792" y="1432"/>
                    <a:pt x="792" y="1431"/>
                    <a:pt x="792" y="1431"/>
                  </a:cubicBezTo>
                  <a:lnTo>
                    <a:pt x="788" y="1417"/>
                  </a:lnTo>
                  <a:cubicBezTo>
                    <a:pt x="776" y="1378"/>
                    <a:pt x="762" y="1332"/>
                    <a:pt x="748" y="1283"/>
                  </a:cubicBezTo>
                  <a:cubicBezTo>
                    <a:pt x="733" y="1235"/>
                    <a:pt x="716" y="1184"/>
                    <a:pt x="700" y="1133"/>
                  </a:cubicBezTo>
                  <a:cubicBezTo>
                    <a:pt x="686" y="1093"/>
                    <a:pt x="674" y="1054"/>
                    <a:pt x="660" y="1015"/>
                  </a:cubicBezTo>
                  <a:cubicBezTo>
                    <a:pt x="605" y="862"/>
                    <a:pt x="547" y="730"/>
                    <a:pt x="547" y="730"/>
                  </a:cubicBezTo>
                  <a:cubicBezTo>
                    <a:pt x="547" y="730"/>
                    <a:pt x="446" y="523"/>
                    <a:pt x="324" y="328"/>
                  </a:cubicBezTo>
                  <a:cubicBezTo>
                    <a:pt x="266" y="230"/>
                    <a:pt x="201" y="131"/>
                    <a:pt x="132" y="73"/>
                  </a:cubicBezTo>
                  <a:cubicBezTo>
                    <a:pt x="74" y="19"/>
                    <a:pt x="20" y="0"/>
                    <a:pt x="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60"/>
            <p:cNvSpPr/>
            <p:nvPr/>
          </p:nvSpPr>
          <p:spPr>
            <a:xfrm>
              <a:off x="1637975" y="1193375"/>
              <a:ext cx="24900" cy="45000"/>
            </a:xfrm>
            <a:custGeom>
              <a:avLst/>
              <a:gdLst/>
              <a:ahLst/>
              <a:cxnLst/>
              <a:rect l="l" t="t" r="r" b="b"/>
              <a:pathLst>
                <a:path w="996" h="1800" extrusionOk="0">
                  <a:moveTo>
                    <a:pt x="990" y="0"/>
                  </a:moveTo>
                  <a:cubicBezTo>
                    <a:pt x="980" y="0"/>
                    <a:pt x="922" y="26"/>
                    <a:pt x="849" y="84"/>
                  </a:cubicBezTo>
                  <a:cubicBezTo>
                    <a:pt x="769" y="145"/>
                    <a:pt x="681" y="246"/>
                    <a:pt x="610" y="356"/>
                  </a:cubicBezTo>
                  <a:cubicBezTo>
                    <a:pt x="537" y="466"/>
                    <a:pt x="480" y="585"/>
                    <a:pt x="439" y="674"/>
                  </a:cubicBezTo>
                  <a:cubicBezTo>
                    <a:pt x="399" y="764"/>
                    <a:pt x="372" y="823"/>
                    <a:pt x="372" y="823"/>
                  </a:cubicBezTo>
                  <a:cubicBezTo>
                    <a:pt x="372" y="823"/>
                    <a:pt x="0" y="1789"/>
                    <a:pt x="25" y="1799"/>
                  </a:cubicBezTo>
                  <a:cubicBezTo>
                    <a:pt x="25" y="1799"/>
                    <a:pt x="25" y="1799"/>
                    <a:pt x="25" y="1799"/>
                  </a:cubicBezTo>
                  <a:cubicBezTo>
                    <a:pt x="55" y="1799"/>
                    <a:pt x="461" y="859"/>
                    <a:pt x="461" y="859"/>
                  </a:cubicBezTo>
                  <a:cubicBezTo>
                    <a:pt x="461" y="859"/>
                    <a:pt x="485" y="800"/>
                    <a:pt x="520" y="709"/>
                  </a:cubicBezTo>
                  <a:cubicBezTo>
                    <a:pt x="556" y="620"/>
                    <a:pt x="605" y="501"/>
                    <a:pt x="668" y="391"/>
                  </a:cubicBezTo>
                  <a:cubicBezTo>
                    <a:pt x="729" y="279"/>
                    <a:pt x="807" y="178"/>
                    <a:pt x="874" y="110"/>
                  </a:cubicBezTo>
                  <a:cubicBezTo>
                    <a:pt x="941" y="43"/>
                    <a:pt x="995" y="7"/>
                    <a:pt x="991" y="1"/>
                  </a:cubicBezTo>
                  <a:cubicBezTo>
                    <a:pt x="991" y="0"/>
                    <a:pt x="990" y="0"/>
                    <a:pt x="9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60"/>
            <p:cNvSpPr/>
            <p:nvPr/>
          </p:nvSpPr>
          <p:spPr>
            <a:xfrm>
              <a:off x="1666350" y="1187100"/>
              <a:ext cx="6400" cy="3725"/>
            </a:xfrm>
            <a:custGeom>
              <a:avLst/>
              <a:gdLst/>
              <a:ahLst/>
              <a:cxnLst/>
              <a:rect l="l" t="t" r="r" b="b"/>
              <a:pathLst>
                <a:path w="256" h="149" extrusionOk="0">
                  <a:moveTo>
                    <a:pt x="154" y="108"/>
                  </a:moveTo>
                  <a:cubicBezTo>
                    <a:pt x="154" y="108"/>
                    <a:pt x="154" y="108"/>
                    <a:pt x="154" y="108"/>
                  </a:cubicBezTo>
                  <a:cubicBezTo>
                    <a:pt x="154" y="108"/>
                    <a:pt x="154" y="108"/>
                    <a:pt x="154" y="108"/>
                  </a:cubicBezTo>
                  <a:close/>
                  <a:moveTo>
                    <a:pt x="221" y="1"/>
                  </a:moveTo>
                  <a:cubicBezTo>
                    <a:pt x="177" y="1"/>
                    <a:pt x="104" y="22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1" y="25"/>
                    <a:pt x="0" y="125"/>
                    <a:pt x="23" y="146"/>
                  </a:cubicBezTo>
                  <a:cubicBezTo>
                    <a:pt x="25" y="148"/>
                    <a:pt x="28" y="149"/>
                    <a:pt x="33" y="149"/>
                  </a:cubicBezTo>
                  <a:cubicBezTo>
                    <a:pt x="64" y="149"/>
                    <a:pt x="146" y="108"/>
                    <a:pt x="154" y="108"/>
                  </a:cubicBezTo>
                  <a:cubicBezTo>
                    <a:pt x="154" y="108"/>
                    <a:pt x="154" y="108"/>
                    <a:pt x="154" y="108"/>
                  </a:cubicBezTo>
                  <a:lnTo>
                    <a:pt x="154" y="108"/>
                  </a:lnTo>
                  <a:cubicBezTo>
                    <a:pt x="153" y="104"/>
                    <a:pt x="255" y="34"/>
                    <a:pt x="252" y="12"/>
                  </a:cubicBezTo>
                  <a:cubicBezTo>
                    <a:pt x="250" y="4"/>
                    <a:pt x="238" y="1"/>
                    <a:pt x="22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60"/>
            <p:cNvSpPr/>
            <p:nvPr/>
          </p:nvSpPr>
          <p:spPr>
            <a:xfrm>
              <a:off x="1694775" y="1174575"/>
              <a:ext cx="8550" cy="3725"/>
            </a:xfrm>
            <a:custGeom>
              <a:avLst/>
              <a:gdLst/>
              <a:ahLst/>
              <a:cxnLst/>
              <a:rect l="l" t="t" r="r" b="b"/>
              <a:pathLst>
                <a:path w="342" h="149" extrusionOk="0">
                  <a:moveTo>
                    <a:pt x="219" y="0"/>
                  </a:moveTo>
                  <a:cubicBezTo>
                    <a:pt x="180" y="0"/>
                    <a:pt x="147" y="8"/>
                    <a:pt x="147" y="8"/>
                  </a:cubicBezTo>
                  <a:cubicBezTo>
                    <a:pt x="147" y="8"/>
                    <a:pt x="100" y="29"/>
                    <a:pt x="64" y="62"/>
                  </a:cubicBezTo>
                  <a:cubicBezTo>
                    <a:pt x="24" y="95"/>
                    <a:pt x="1" y="137"/>
                    <a:pt x="10" y="146"/>
                  </a:cubicBezTo>
                  <a:cubicBezTo>
                    <a:pt x="12" y="148"/>
                    <a:pt x="14" y="149"/>
                    <a:pt x="17" y="149"/>
                  </a:cubicBezTo>
                  <a:cubicBezTo>
                    <a:pt x="32" y="149"/>
                    <a:pt x="65" y="131"/>
                    <a:pt x="98" y="120"/>
                  </a:cubicBezTo>
                  <a:cubicBezTo>
                    <a:pt x="138" y="105"/>
                    <a:pt x="176" y="99"/>
                    <a:pt x="176" y="99"/>
                  </a:cubicBezTo>
                  <a:cubicBezTo>
                    <a:pt x="176" y="99"/>
                    <a:pt x="213" y="79"/>
                    <a:pt x="252" y="68"/>
                  </a:cubicBezTo>
                  <a:cubicBezTo>
                    <a:pt x="293" y="55"/>
                    <a:pt x="336" y="50"/>
                    <a:pt x="338" y="36"/>
                  </a:cubicBezTo>
                  <a:cubicBezTo>
                    <a:pt x="342" y="24"/>
                    <a:pt x="296" y="5"/>
                    <a:pt x="247" y="2"/>
                  </a:cubicBezTo>
                  <a:cubicBezTo>
                    <a:pt x="238" y="1"/>
                    <a:pt x="228" y="0"/>
                    <a:pt x="2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60"/>
            <p:cNvSpPr/>
            <p:nvPr/>
          </p:nvSpPr>
          <p:spPr>
            <a:xfrm>
              <a:off x="1949825" y="1184250"/>
              <a:ext cx="38625" cy="47300"/>
            </a:xfrm>
            <a:custGeom>
              <a:avLst/>
              <a:gdLst/>
              <a:ahLst/>
              <a:cxnLst/>
              <a:rect l="l" t="t" r="r" b="b"/>
              <a:pathLst>
                <a:path w="1545" h="1892" extrusionOk="0">
                  <a:moveTo>
                    <a:pt x="8" y="0"/>
                  </a:moveTo>
                  <a:cubicBezTo>
                    <a:pt x="6" y="0"/>
                    <a:pt x="5" y="1"/>
                    <a:pt x="5" y="1"/>
                  </a:cubicBezTo>
                  <a:cubicBezTo>
                    <a:pt x="0" y="10"/>
                    <a:pt x="72" y="43"/>
                    <a:pt x="171" y="103"/>
                  </a:cubicBezTo>
                  <a:cubicBezTo>
                    <a:pt x="269" y="163"/>
                    <a:pt x="395" y="253"/>
                    <a:pt x="509" y="357"/>
                  </a:cubicBezTo>
                  <a:cubicBezTo>
                    <a:pt x="741" y="564"/>
                    <a:pt x="913" y="821"/>
                    <a:pt x="913" y="821"/>
                  </a:cubicBezTo>
                  <a:cubicBezTo>
                    <a:pt x="913" y="821"/>
                    <a:pt x="1098" y="1067"/>
                    <a:pt x="1244" y="1342"/>
                  </a:cubicBezTo>
                  <a:cubicBezTo>
                    <a:pt x="1392" y="1611"/>
                    <a:pt x="1522" y="1892"/>
                    <a:pt x="1537" y="1892"/>
                  </a:cubicBezTo>
                  <a:cubicBezTo>
                    <a:pt x="1537" y="1892"/>
                    <a:pt x="1537" y="1892"/>
                    <a:pt x="1537" y="1891"/>
                  </a:cubicBezTo>
                  <a:cubicBezTo>
                    <a:pt x="1544" y="1889"/>
                    <a:pt x="1519" y="1815"/>
                    <a:pt x="1477" y="1704"/>
                  </a:cubicBezTo>
                  <a:cubicBezTo>
                    <a:pt x="1435" y="1594"/>
                    <a:pt x="1373" y="1449"/>
                    <a:pt x="1306" y="1309"/>
                  </a:cubicBezTo>
                  <a:cubicBezTo>
                    <a:pt x="1237" y="1167"/>
                    <a:pt x="1162" y="1028"/>
                    <a:pt x="1099" y="927"/>
                  </a:cubicBezTo>
                  <a:cubicBezTo>
                    <a:pt x="1038" y="827"/>
                    <a:pt x="991" y="762"/>
                    <a:pt x="991" y="762"/>
                  </a:cubicBezTo>
                  <a:cubicBezTo>
                    <a:pt x="991" y="762"/>
                    <a:pt x="804" y="502"/>
                    <a:pt x="555" y="304"/>
                  </a:cubicBezTo>
                  <a:cubicBezTo>
                    <a:pt x="324" y="109"/>
                    <a:pt x="42" y="0"/>
                    <a:pt x="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0"/>
            <p:cNvSpPr/>
            <p:nvPr/>
          </p:nvSpPr>
          <p:spPr>
            <a:xfrm>
              <a:off x="1988725" y="1237600"/>
              <a:ext cx="5175" cy="7125"/>
            </a:xfrm>
            <a:custGeom>
              <a:avLst/>
              <a:gdLst/>
              <a:ahLst/>
              <a:cxnLst/>
              <a:rect l="l" t="t" r="r" b="b"/>
              <a:pathLst>
                <a:path w="207" h="285" extrusionOk="0">
                  <a:moveTo>
                    <a:pt x="26" y="0"/>
                  </a:moveTo>
                  <a:cubicBezTo>
                    <a:pt x="25" y="0"/>
                    <a:pt x="24" y="1"/>
                    <a:pt x="22" y="1"/>
                  </a:cubicBezTo>
                  <a:cubicBezTo>
                    <a:pt x="0" y="14"/>
                    <a:pt x="61" y="167"/>
                    <a:pt x="61" y="167"/>
                  </a:cubicBezTo>
                  <a:cubicBezTo>
                    <a:pt x="61" y="167"/>
                    <a:pt x="152" y="285"/>
                    <a:pt x="180" y="285"/>
                  </a:cubicBezTo>
                  <a:cubicBezTo>
                    <a:pt x="181" y="285"/>
                    <a:pt x="182" y="284"/>
                    <a:pt x="183" y="284"/>
                  </a:cubicBezTo>
                  <a:cubicBezTo>
                    <a:pt x="207" y="270"/>
                    <a:pt x="144" y="120"/>
                    <a:pt x="144" y="120"/>
                  </a:cubicBezTo>
                  <a:cubicBezTo>
                    <a:pt x="144" y="120"/>
                    <a:pt x="54" y="0"/>
                    <a:pt x="2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60"/>
            <p:cNvSpPr/>
            <p:nvPr/>
          </p:nvSpPr>
          <p:spPr>
            <a:xfrm>
              <a:off x="1797075" y="1199000"/>
              <a:ext cx="31750" cy="5600"/>
            </a:xfrm>
            <a:custGeom>
              <a:avLst/>
              <a:gdLst/>
              <a:ahLst/>
              <a:cxnLst/>
              <a:rect l="l" t="t" r="r" b="b"/>
              <a:pathLst>
                <a:path w="1270" h="224" extrusionOk="0">
                  <a:moveTo>
                    <a:pt x="1258" y="0"/>
                  </a:moveTo>
                  <a:cubicBezTo>
                    <a:pt x="1233" y="0"/>
                    <a:pt x="1096" y="58"/>
                    <a:pt x="952" y="87"/>
                  </a:cubicBezTo>
                  <a:cubicBezTo>
                    <a:pt x="796" y="123"/>
                    <a:pt x="639" y="127"/>
                    <a:pt x="639" y="127"/>
                  </a:cubicBezTo>
                  <a:cubicBezTo>
                    <a:pt x="639" y="127"/>
                    <a:pt x="563" y="136"/>
                    <a:pt x="463" y="136"/>
                  </a:cubicBezTo>
                  <a:cubicBezTo>
                    <a:pt x="419" y="136"/>
                    <a:pt x="371" y="134"/>
                    <a:pt x="323" y="129"/>
                  </a:cubicBezTo>
                  <a:cubicBezTo>
                    <a:pt x="185" y="119"/>
                    <a:pt x="49" y="83"/>
                    <a:pt x="14" y="83"/>
                  </a:cubicBezTo>
                  <a:cubicBezTo>
                    <a:pt x="9" y="83"/>
                    <a:pt x="6" y="84"/>
                    <a:pt x="5" y="86"/>
                  </a:cubicBezTo>
                  <a:cubicBezTo>
                    <a:pt x="0" y="97"/>
                    <a:pt x="150" y="167"/>
                    <a:pt x="314" y="198"/>
                  </a:cubicBezTo>
                  <a:cubicBezTo>
                    <a:pt x="431" y="220"/>
                    <a:pt x="550" y="224"/>
                    <a:pt x="609" y="224"/>
                  </a:cubicBezTo>
                  <a:cubicBezTo>
                    <a:pt x="632" y="224"/>
                    <a:pt x="646" y="223"/>
                    <a:pt x="646" y="223"/>
                  </a:cubicBezTo>
                  <a:cubicBezTo>
                    <a:pt x="646" y="223"/>
                    <a:pt x="814" y="208"/>
                    <a:pt x="971" y="154"/>
                  </a:cubicBezTo>
                  <a:cubicBezTo>
                    <a:pt x="1129" y="102"/>
                    <a:pt x="1269" y="12"/>
                    <a:pt x="1263" y="2"/>
                  </a:cubicBezTo>
                  <a:cubicBezTo>
                    <a:pt x="1262" y="1"/>
                    <a:pt x="1261" y="0"/>
                    <a:pt x="12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60"/>
            <p:cNvSpPr/>
            <p:nvPr/>
          </p:nvSpPr>
          <p:spPr>
            <a:xfrm>
              <a:off x="1765900" y="1048500"/>
              <a:ext cx="85625" cy="15425"/>
            </a:xfrm>
            <a:custGeom>
              <a:avLst/>
              <a:gdLst/>
              <a:ahLst/>
              <a:cxnLst/>
              <a:rect l="l" t="t" r="r" b="b"/>
              <a:pathLst>
                <a:path w="3425" h="617" extrusionOk="0">
                  <a:moveTo>
                    <a:pt x="3413" y="0"/>
                  </a:moveTo>
                  <a:cubicBezTo>
                    <a:pt x="3391" y="0"/>
                    <a:pt x="3296" y="49"/>
                    <a:pt x="3157" y="109"/>
                  </a:cubicBezTo>
                  <a:cubicBezTo>
                    <a:pt x="3005" y="178"/>
                    <a:pt x="2797" y="252"/>
                    <a:pt x="2582" y="305"/>
                  </a:cubicBezTo>
                  <a:cubicBezTo>
                    <a:pt x="2154" y="418"/>
                    <a:pt x="1713" y="424"/>
                    <a:pt x="1713" y="424"/>
                  </a:cubicBezTo>
                  <a:cubicBezTo>
                    <a:pt x="1713" y="424"/>
                    <a:pt x="1593" y="436"/>
                    <a:pt x="1417" y="436"/>
                  </a:cubicBezTo>
                  <a:cubicBezTo>
                    <a:pt x="1255" y="436"/>
                    <a:pt x="1047" y="426"/>
                    <a:pt x="840" y="385"/>
                  </a:cubicBezTo>
                  <a:cubicBezTo>
                    <a:pt x="625" y="347"/>
                    <a:pt x="416" y="274"/>
                    <a:pt x="264" y="208"/>
                  </a:cubicBezTo>
                  <a:cubicBezTo>
                    <a:pt x="126" y="148"/>
                    <a:pt x="33" y="94"/>
                    <a:pt x="11" y="94"/>
                  </a:cubicBezTo>
                  <a:cubicBezTo>
                    <a:pt x="9" y="94"/>
                    <a:pt x="8" y="94"/>
                    <a:pt x="7" y="95"/>
                  </a:cubicBezTo>
                  <a:cubicBezTo>
                    <a:pt x="0" y="104"/>
                    <a:pt x="83" y="184"/>
                    <a:pt x="230" y="273"/>
                  </a:cubicBezTo>
                  <a:cubicBezTo>
                    <a:pt x="376" y="364"/>
                    <a:pt x="588" y="459"/>
                    <a:pt x="810" y="517"/>
                  </a:cubicBezTo>
                  <a:cubicBezTo>
                    <a:pt x="1032" y="577"/>
                    <a:pt x="1264" y="605"/>
                    <a:pt x="1436" y="612"/>
                  </a:cubicBezTo>
                  <a:cubicBezTo>
                    <a:pt x="1507" y="615"/>
                    <a:pt x="1569" y="616"/>
                    <a:pt x="1616" y="616"/>
                  </a:cubicBezTo>
                  <a:cubicBezTo>
                    <a:pt x="1684" y="616"/>
                    <a:pt x="1723" y="614"/>
                    <a:pt x="1723" y="614"/>
                  </a:cubicBezTo>
                  <a:cubicBezTo>
                    <a:pt x="1723" y="614"/>
                    <a:pt x="1838" y="608"/>
                    <a:pt x="2009" y="581"/>
                  </a:cubicBezTo>
                  <a:cubicBezTo>
                    <a:pt x="2179" y="556"/>
                    <a:pt x="2404" y="509"/>
                    <a:pt x="2622" y="434"/>
                  </a:cubicBezTo>
                  <a:cubicBezTo>
                    <a:pt x="2839" y="363"/>
                    <a:pt x="3048" y="265"/>
                    <a:pt x="3193" y="176"/>
                  </a:cubicBezTo>
                  <a:cubicBezTo>
                    <a:pt x="3340" y="87"/>
                    <a:pt x="3425" y="11"/>
                    <a:pt x="3417" y="2"/>
                  </a:cubicBezTo>
                  <a:cubicBezTo>
                    <a:pt x="3417" y="1"/>
                    <a:pt x="3415" y="0"/>
                    <a:pt x="3413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0"/>
            <p:cNvSpPr/>
            <p:nvPr/>
          </p:nvSpPr>
          <p:spPr>
            <a:xfrm>
              <a:off x="1850375" y="1045175"/>
              <a:ext cx="7325" cy="7475"/>
            </a:xfrm>
            <a:custGeom>
              <a:avLst/>
              <a:gdLst/>
              <a:ahLst/>
              <a:cxnLst/>
              <a:rect l="l" t="t" r="r" b="b"/>
              <a:pathLst>
                <a:path w="293" h="299" extrusionOk="0">
                  <a:moveTo>
                    <a:pt x="30" y="0"/>
                  </a:moveTo>
                  <a:cubicBezTo>
                    <a:pt x="16" y="0"/>
                    <a:pt x="0" y="59"/>
                    <a:pt x="16" y="118"/>
                  </a:cubicBezTo>
                  <a:cubicBezTo>
                    <a:pt x="30" y="177"/>
                    <a:pt x="69" y="226"/>
                    <a:pt x="69" y="226"/>
                  </a:cubicBezTo>
                  <a:cubicBezTo>
                    <a:pt x="69" y="226"/>
                    <a:pt x="116" y="269"/>
                    <a:pt x="175" y="288"/>
                  </a:cubicBezTo>
                  <a:cubicBezTo>
                    <a:pt x="197" y="296"/>
                    <a:pt x="219" y="299"/>
                    <a:pt x="238" y="299"/>
                  </a:cubicBezTo>
                  <a:cubicBezTo>
                    <a:pt x="270" y="299"/>
                    <a:pt x="293" y="291"/>
                    <a:pt x="292" y="283"/>
                  </a:cubicBezTo>
                  <a:cubicBezTo>
                    <a:pt x="292" y="269"/>
                    <a:pt x="241" y="256"/>
                    <a:pt x="207" y="226"/>
                  </a:cubicBezTo>
                  <a:cubicBezTo>
                    <a:pt x="168" y="199"/>
                    <a:pt x="142" y="161"/>
                    <a:pt x="142" y="161"/>
                  </a:cubicBezTo>
                  <a:cubicBezTo>
                    <a:pt x="142" y="161"/>
                    <a:pt x="106" y="134"/>
                    <a:pt x="80" y="92"/>
                  </a:cubicBezTo>
                  <a:cubicBezTo>
                    <a:pt x="53" y="53"/>
                    <a:pt x="43" y="2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0"/>
            <p:cNvSpPr/>
            <p:nvPr/>
          </p:nvSpPr>
          <p:spPr>
            <a:xfrm>
              <a:off x="1761825" y="1045125"/>
              <a:ext cx="8725" cy="7300"/>
            </a:xfrm>
            <a:custGeom>
              <a:avLst/>
              <a:gdLst/>
              <a:ahLst/>
              <a:cxnLst/>
              <a:rect l="l" t="t" r="r" b="b"/>
              <a:pathLst>
                <a:path w="349" h="292" extrusionOk="0">
                  <a:moveTo>
                    <a:pt x="334" y="1"/>
                  </a:moveTo>
                  <a:cubicBezTo>
                    <a:pt x="321" y="1"/>
                    <a:pt x="287" y="44"/>
                    <a:pt x="255" y="82"/>
                  </a:cubicBezTo>
                  <a:cubicBezTo>
                    <a:pt x="220" y="124"/>
                    <a:pt x="182" y="151"/>
                    <a:pt x="182" y="151"/>
                  </a:cubicBezTo>
                  <a:cubicBezTo>
                    <a:pt x="182" y="151"/>
                    <a:pt x="174" y="159"/>
                    <a:pt x="160" y="170"/>
                  </a:cubicBezTo>
                  <a:cubicBezTo>
                    <a:pt x="147" y="183"/>
                    <a:pt x="127" y="194"/>
                    <a:pt x="102" y="207"/>
                  </a:cubicBezTo>
                  <a:cubicBezTo>
                    <a:pt x="49" y="230"/>
                    <a:pt x="0" y="279"/>
                    <a:pt x="14" y="290"/>
                  </a:cubicBezTo>
                  <a:cubicBezTo>
                    <a:pt x="16" y="291"/>
                    <a:pt x="18" y="291"/>
                    <a:pt x="20" y="291"/>
                  </a:cubicBezTo>
                  <a:cubicBezTo>
                    <a:pt x="36" y="291"/>
                    <a:pt x="76" y="277"/>
                    <a:pt x="124" y="271"/>
                  </a:cubicBezTo>
                  <a:cubicBezTo>
                    <a:pt x="183" y="265"/>
                    <a:pt x="246" y="223"/>
                    <a:pt x="243" y="223"/>
                  </a:cubicBezTo>
                  <a:cubicBezTo>
                    <a:pt x="243" y="223"/>
                    <a:pt x="289" y="174"/>
                    <a:pt x="313" y="119"/>
                  </a:cubicBezTo>
                  <a:cubicBezTo>
                    <a:pt x="336" y="62"/>
                    <a:pt x="349" y="7"/>
                    <a:pt x="336" y="1"/>
                  </a:cubicBezTo>
                  <a:cubicBezTo>
                    <a:pt x="335" y="1"/>
                    <a:pt x="335" y="1"/>
                    <a:pt x="33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0"/>
            <p:cNvSpPr/>
            <p:nvPr/>
          </p:nvSpPr>
          <p:spPr>
            <a:xfrm>
              <a:off x="1802575" y="1072725"/>
              <a:ext cx="17200" cy="3800"/>
            </a:xfrm>
            <a:custGeom>
              <a:avLst/>
              <a:gdLst/>
              <a:ahLst/>
              <a:cxnLst/>
              <a:rect l="l" t="t" r="r" b="b"/>
              <a:pathLst>
                <a:path w="688" h="152" extrusionOk="0">
                  <a:moveTo>
                    <a:pt x="673" y="0"/>
                  </a:moveTo>
                  <a:cubicBezTo>
                    <a:pt x="656" y="0"/>
                    <a:pt x="589" y="39"/>
                    <a:pt x="512" y="49"/>
                  </a:cubicBezTo>
                  <a:cubicBezTo>
                    <a:pt x="473" y="56"/>
                    <a:pt x="431" y="55"/>
                    <a:pt x="398" y="56"/>
                  </a:cubicBezTo>
                  <a:lnTo>
                    <a:pt x="345" y="56"/>
                  </a:lnTo>
                  <a:cubicBezTo>
                    <a:pt x="345" y="56"/>
                    <a:pt x="278" y="66"/>
                    <a:pt x="205" y="66"/>
                  </a:cubicBezTo>
                  <a:cubicBezTo>
                    <a:pt x="196" y="66"/>
                    <a:pt x="187" y="66"/>
                    <a:pt x="177" y="65"/>
                  </a:cubicBezTo>
                  <a:cubicBezTo>
                    <a:pt x="102" y="65"/>
                    <a:pt x="36" y="28"/>
                    <a:pt x="18" y="28"/>
                  </a:cubicBezTo>
                  <a:cubicBezTo>
                    <a:pt x="17" y="28"/>
                    <a:pt x="15" y="28"/>
                    <a:pt x="14" y="29"/>
                  </a:cubicBezTo>
                  <a:cubicBezTo>
                    <a:pt x="1" y="39"/>
                    <a:pt x="71" y="113"/>
                    <a:pt x="168" y="131"/>
                  </a:cubicBezTo>
                  <a:cubicBezTo>
                    <a:pt x="236" y="149"/>
                    <a:pt x="304" y="152"/>
                    <a:pt x="334" y="152"/>
                  </a:cubicBezTo>
                  <a:cubicBezTo>
                    <a:pt x="345" y="152"/>
                    <a:pt x="351" y="151"/>
                    <a:pt x="351" y="151"/>
                  </a:cubicBezTo>
                  <a:cubicBezTo>
                    <a:pt x="351" y="151"/>
                    <a:pt x="374" y="148"/>
                    <a:pt x="408" y="143"/>
                  </a:cubicBezTo>
                  <a:cubicBezTo>
                    <a:pt x="439" y="139"/>
                    <a:pt x="488" y="131"/>
                    <a:pt x="531" y="114"/>
                  </a:cubicBezTo>
                  <a:cubicBezTo>
                    <a:pt x="623" y="83"/>
                    <a:pt x="688" y="10"/>
                    <a:pt x="676" y="1"/>
                  </a:cubicBezTo>
                  <a:cubicBezTo>
                    <a:pt x="675" y="1"/>
                    <a:pt x="674" y="0"/>
                    <a:pt x="673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60"/>
            <p:cNvSpPr/>
            <p:nvPr/>
          </p:nvSpPr>
          <p:spPr>
            <a:xfrm>
              <a:off x="1625925" y="748775"/>
              <a:ext cx="342475" cy="228550"/>
            </a:xfrm>
            <a:custGeom>
              <a:avLst/>
              <a:gdLst/>
              <a:ahLst/>
              <a:cxnLst/>
              <a:rect l="l" t="t" r="r" b="b"/>
              <a:pathLst>
                <a:path w="13699" h="9142" extrusionOk="0">
                  <a:moveTo>
                    <a:pt x="6651" y="1"/>
                  </a:moveTo>
                  <a:cubicBezTo>
                    <a:pt x="3524" y="1"/>
                    <a:pt x="1" y="3099"/>
                    <a:pt x="663" y="6553"/>
                  </a:cubicBezTo>
                  <a:cubicBezTo>
                    <a:pt x="786" y="7191"/>
                    <a:pt x="992" y="7811"/>
                    <a:pt x="1063" y="8460"/>
                  </a:cubicBezTo>
                  <a:cubicBezTo>
                    <a:pt x="1073" y="8560"/>
                    <a:pt x="1083" y="8662"/>
                    <a:pt x="1093" y="8765"/>
                  </a:cubicBezTo>
                  <a:cubicBezTo>
                    <a:pt x="1170" y="8616"/>
                    <a:pt x="1365" y="8147"/>
                    <a:pt x="1179" y="7420"/>
                  </a:cubicBezTo>
                  <a:cubicBezTo>
                    <a:pt x="1179" y="7420"/>
                    <a:pt x="1918" y="6349"/>
                    <a:pt x="1408" y="5252"/>
                  </a:cubicBezTo>
                  <a:lnTo>
                    <a:pt x="1408" y="5252"/>
                  </a:lnTo>
                  <a:cubicBezTo>
                    <a:pt x="1408" y="5252"/>
                    <a:pt x="1473" y="5261"/>
                    <a:pt x="1580" y="5261"/>
                  </a:cubicBezTo>
                  <a:cubicBezTo>
                    <a:pt x="2058" y="5261"/>
                    <a:pt x="3373" y="5073"/>
                    <a:pt x="3373" y="3007"/>
                  </a:cubicBezTo>
                  <a:cubicBezTo>
                    <a:pt x="3373" y="3007"/>
                    <a:pt x="3814" y="3222"/>
                    <a:pt x="4449" y="3222"/>
                  </a:cubicBezTo>
                  <a:cubicBezTo>
                    <a:pt x="4767" y="3222"/>
                    <a:pt x="5132" y="3168"/>
                    <a:pt x="5515" y="3007"/>
                  </a:cubicBezTo>
                  <a:cubicBezTo>
                    <a:pt x="6664" y="2521"/>
                    <a:pt x="6664" y="1858"/>
                    <a:pt x="6664" y="1858"/>
                  </a:cubicBezTo>
                  <a:cubicBezTo>
                    <a:pt x="6664" y="1858"/>
                    <a:pt x="6816" y="3109"/>
                    <a:pt x="8219" y="3185"/>
                  </a:cubicBezTo>
                  <a:cubicBezTo>
                    <a:pt x="8280" y="3188"/>
                    <a:pt x="8339" y="3189"/>
                    <a:pt x="8396" y="3189"/>
                  </a:cubicBezTo>
                  <a:cubicBezTo>
                    <a:pt x="9671" y="3189"/>
                    <a:pt x="10209" y="2419"/>
                    <a:pt x="10209" y="2419"/>
                  </a:cubicBezTo>
                  <a:lnTo>
                    <a:pt x="10209" y="2419"/>
                  </a:lnTo>
                  <a:cubicBezTo>
                    <a:pt x="10209" y="2419"/>
                    <a:pt x="10040" y="3945"/>
                    <a:pt x="11555" y="3945"/>
                  </a:cubicBezTo>
                  <a:cubicBezTo>
                    <a:pt x="11702" y="3945"/>
                    <a:pt x="11865" y="3930"/>
                    <a:pt x="12046" y="3899"/>
                  </a:cubicBezTo>
                  <a:lnTo>
                    <a:pt x="12046" y="3899"/>
                  </a:lnTo>
                  <a:cubicBezTo>
                    <a:pt x="12046" y="3899"/>
                    <a:pt x="11867" y="4715"/>
                    <a:pt x="12937" y="5097"/>
                  </a:cubicBezTo>
                  <a:cubicBezTo>
                    <a:pt x="12937" y="5097"/>
                    <a:pt x="11918" y="5863"/>
                    <a:pt x="13244" y="7214"/>
                  </a:cubicBezTo>
                  <a:cubicBezTo>
                    <a:pt x="13244" y="7214"/>
                    <a:pt x="12764" y="8085"/>
                    <a:pt x="13271" y="9142"/>
                  </a:cubicBezTo>
                  <a:cubicBezTo>
                    <a:pt x="13271" y="9142"/>
                    <a:pt x="13276" y="9140"/>
                    <a:pt x="13286" y="9135"/>
                  </a:cubicBezTo>
                  <a:cubicBezTo>
                    <a:pt x="13286" y="9105"/>
                    <a:pt x="13288" y="9076"/>
                    <a:pt x="13289" y="9046"/>
                  </a:cubicBezTo>
                  <a:cubicBezTo>
                    <a:pt x="13292" y="8631"/>
                    <a:pt x="13310" y="8234"/>
                    <a:pt x="13362" y="7822"/>
                  </a:cubicBezTo>
                  <a:cubicBezTo>
                    <a:pt x="13484" y="6870"/>
                    <a:pt x="13698" y="5909"/>
                    <a:pt x="13585" y="4945"/>
                  </a:cubicBezTo>
                  <a:cubicBezTo>
                    <a:pt x="13473" y="3964"/>
                    <a:pt x="12865" y="2960"/>
                    <a:pt x="12221" y="2250"/>
                  </a:cubicBezTo>
                  <a:cubicBezTo>
                    <a:pt x="10858" y="744"/>
                    <a:pt x="8808" y="101"/>
                    <a:pt x="6879" y="6"/>
                  </a:cubicBezTo>
                  <a:cubicBezTo>
                    <a:pt x="6803" y="3"/>
                    <a:pt x="6727" y="1"/>
                    <a:pt x="6651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60"/>
            <p:cNvSpPr/>
            <p:nvPr/>
          </p:nvSpPr>
          <p:spPr>
            <a:xfrm>
              <a:off x="1575050" y="675850"/>
              <a:ext cx="447050" cy="292550"/>
            </a:xfrm>
            <a:custGeom>
              <a:avLst/>
              <a:gdLst/>
              <a:ahLst/>
              <a:cxnLst/>
              <a:rect l="l" t="t" r="r" b="b"/>
              <a:pathLst>
                <a:path w="17882" h="11702" extrusionOk="0">
                  <a:moveTo>
                    <a:pt x="7027" y="1"/>
                  </a:moveTo>
                  <a:cubicBezTo>
                    <a:pt x="6782" y="1"/>
                    <a:pt x="6537" y="33"/>
                    <a:pt x="6299" y="107"/>
                  </a:cubicBezTo>
                  <a:cubicBezTo>
                    <a:pt x="4860" y="558"/>
                    <a:pt x="5178" y="1791"/>
                    <a:pt x="5178" y="1791"/>
                  </a:cubicBezTo>
                  <a:cubicBezTo>
                    <a:pt x="5178" y="1791"/>
                    <a:pt x="5046" y="1778"/>
                    <a:pt x="4833" y="1778"/>
                  </a:cubicBezTo>
                  <a:cubicBezTo>
                    <a:pt x="4195" y="1778"/>
                    <a:pt x="2823" y="1893"/>
                    <a:pt x="2040" y="2810"/>
                  </a:cubicBezTo>
                  <a:cubicBezTo>
                    <a:pt x="993" y="4035"/>
                    <a:pt x="1989" y="5056"/>
                    <a:pt x="1989" y="5056"/>
                  </a:cubicBezTo>
                  <a:cubicBezTo>
                    <a:pt x="1989" y="5056"/>
                    <a:pt x="0" y="6101"/>
                    <a:pt x="1786" y="8142"/>
                  </a:cubicBezTo>
                  <a:cubicBezTo>
                    <a:pt x="1786" y="8142"/>
                    <a:pt x="944" y="9341"/>
                    <a:pt x="2399" y="10056"/>
                  </a:cubicBezTo>
                  <a:cubicBezTo>
                    <a:pt x="2399" y="10056"/>
                    <a:pt x="2652" y="10988"/>
                    <a:pt x="3100" y="11377"/>
                  </a:cubicBezTo>
                  <a:cubicBezTo>
                    <a:pt x="3100" y="11377"/>
                    <a:pt x="3444" y="10872"/>
                    <a:pt x="3215" y="9980"/>
                  </a:cubicBezTo>
                  <a:cubicBezTo>
                    <a:pt x="3215" y="9980"/>
                    <a:pt x="3954" y="8909"/>
                    <a:pt x="3444" y="7812"/>
                  </a:cubicBezTo>
                  <a:lnTo>
                    <a:pt x="3444" y="7812"/>
                  </a:lnTo>
                  <a:cubicBezTo>
                    <a:pt x="3444" y="7812"/>
                    <a:pt x="3509" y="7821"/>
                    <a:pt x="3616" y="7821"/>
                  </a:cubicBezTo>
                  <a:cubicBezTo>
                    <a:pt x="4094" y="7821"/>
                    <a:pt x="5409" y="7633"/>
                    <a:pt x="5409" y="5566"/>
                  </a:cubicBezTo>
                  <a:cubicBezTo>
                    <a:pt x="5409" y="5566"/>
                    <a:pt x="5851" y="5781"/>
                    <a:pt x="6486" y="5781"/>
                  </a:cubicBezTo>
                  <a:cubicBezTo>
                    <a:pt x="6803" y="5781"/>
                    <a:pt x="7169" y="5727"/>
                    <a:pt x="7551" y="5566"/>
                  </a:cubicBezTo>
                  <a:cubicBezTo>
                    <a:pt x="8700" y="5081"/>
                    <a:pt x="8700" y="4418"/>
                    <a:pt x="8700" y="4418"/>
                  </a:cubicBezTo>
                  <a:cubicBezTo>
                    <a:pt x="8700" y="4418"/>
                    <a:pt x="8853" y="5669"/>
                    <a:pt x="10256" y="5745"/>
                  </a:cubicBezTo>
                  <a:cubicBezTo>
                    <a:pt x="10316" y="5748"/>
                    <a:pt x="10375" y="5750"/>
                    <a:pt x="10432" y="5750"/>
                  </a:cubicBezTo>
                  <a:cubicBezTo>
                    <a:pt x="11707" y="5750"/>
                    <a:pt x="12245" y="4979"/>
                    <a:pt x="12245" y="4979"/>
                  </a:cubicBezTo>
                  <a:lnTo>
                    <a:pt x="12245" y="4979"/>
                  </a:lnTo>
                  <a:cubicBezTo>
                    <a:pt x="12245" y="4979"/>
                    <a:pt x="12076" y="6505"/>
                    <a:pt x="13591" y="6505"/>
                  </a:cubicBezTo>
                  <a:cubicBezTo>
                    <a:pt x="13738" y="6505"/>
                    <a:pt x="13901" y="6490"/>
                    <a:pt x="14082" y="6459"/>
                  </a:cubicBezTo>
                  <a:lnTo>
                    <a:pt x="14082" y="6459"/>
                  </a:lnTo>
                  <a:cubicBezTo>
                    <a:pt x="14081" y="6460"/>
                    <a:pt x="13905" y="7274"/>
                    <a:pt x="14976" y="7657"/>
                  </a:cubicBezTo>
                  <a:cubicBezTo>
                    <a:pt x="14976" y="7657"/>
                    <a:pt x="13955" y="8423"/>
                    <a:pt x="15281" y="9775"/>
                  </a:cubicBezTo>
                  <a:cubicBezTo>
                    <a:pt x="15281" y="9775"/>
                    <a:pt x="14801" y="10645"/>
                    <a:pt x="15308" y="11702"/>
                  </a:cubicBezTo>
                  <a:cubicBezTo>
                    <a:pt x="15308" y="11702"/>
                    <a:pt x="16250" y="11332"/>
                    <a:pt x="16096" y="10107"/>
                  </a:cubicBezTo>
                  <a:cubicBezTo>
                    <a:pt x="16096" y="10107"/>
                    <a:pt x="17295" y="9494"/>
                    <a:pt x="16581" y="7760"/>
                  </a:cubicBezTo>
                  <a:lnTo>
                    <a:pt x="16581" y="7760"/>
                  </a:lnTo>
                  <a:cubicBezTo>
                    <a:pt x="16581" y="7760"/>
                    <a:pt x="16583" y="7760"/>
                    <a:pt x="16585" y="7760"/>
                  </a:cubicBezTo>
                  <a:cubicBezTo>
                    <a:pt x="16632" y="7760"/>
                    <a:pt x="17087" y="7737"/>
                    <a:pt x="17474" y="6868"/>
                  </a:cubicBezTo>
                  <a:cubicBezTo>
                    <a:pt x="17881" y="5948"/>
                    <a:pt x="17039" y="5159"/>
                    <a:pt x="17039" y="5159"/>
                  </a:cubicBezTo>
                  <a:cubicBezTo>
                    <a:pt x="17039" y="5159"/>
                    <a:pt x="17618" y="4196"/>
                    <a:pt x="16887" y="3220"/>
                  </a:cubicBezTo>
                  <a:cubicBezTo>
                    <a:pt x="16614" y="2857"/>
                    <a:pt x="16281" y="2756"/>
                    <a:pt x="15996" y="2756"/>
                  </a:cubicBezTo>
                  <a:cubicBezTo>
                    <a:pt x="15639" y="2756"/>
                    <a:pt x="15356" y="2913"/>
                    <a:pt x="15356" y="2913"/>
                  </a:cubicBezTo>
                  <a:cubicBezTo>
                    <a:pt x="15356" y="2913"/>
                    <a:pt x="15127" y="1077"/>
                    <a:pt x="13749" y="1026"/>
                  </a:cubicBezTo>
                  <a:cubicBezTo>
                    <a:pt x="13688" y="1024"/>
                    <a:pt x="13628" y="1022"/>
                    <a:pt x="13570" y="1022"/>
                  </a:cubicBezTo>
                  <a:cubicBezTo>
                    <a:pt x="12338" y="1022"/>
                    <a:pt x="11988" y="1511"/>
                    <a:pt x="11988" y="1511"/>
                  </a:cubicBezTo>
                  <a:cubicBezTo>
                    <a:pt x="11988" y="1511"/>
                    <a:pt x="11823" y="563"/>
                    <a:pt x="11033" y="563"/>
                  </a:cubicBezTo>
                  <a:cubicBezTo>
                    <a:pt x="11004" y="563"/>
                    <a:pt x="10974" y="564"/>
                    <a:pt x="10943" y="567"/>
                  </a:cubicBezTo>
                  <a:cubicBezTo>
                    <a:pt x="10075" y="642"/>
                    <a:pt x="10075" y="1229"/>
                    <a:pt x="10075" y="1229"/>
                  </a:cubicBezTo>
                  <a:cubicBezTo>
                    <a:pt x="10075" y="1229"/>
                    <a:pt x="8544" y="1"/>
                    <a:pt x="702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0"/>
            <p:cNvSpPr/>
            <p:nvPr/>
          </p:nvSpPr>
          <p:spPr>
            <a:xfrm>
              <a:off x="1596800" y="678900"/>
              <a:ext cx="424600" cy="289450"/>
            </a:xfrm>
            <a:custGeom>
              <a:avLst/>
              <a:gdLst/>
              <a:ahLst/>
              <a:cxnLst/>
              <a:rect l="l" t="t" r="r" b="b"/>
              <a:pathLst>
                <a:path w="16984" h="11578" extrusionOk="0">
                  <a:moveTo>
                    <a:pt x="7041" y="0"/>
                  </a:moveTo>
                  <a:lnTo>
                    <a:pt x="7041" y="0"/>
                  </a:lnTo>
                  <a:cubicBezTo>
                    <a:pt x="7794" y="318"/>
                    <a:pt x="8825" y="954"/>
                    <a:pt x="8698" y="1386"/>
                  </a:cubicBezTo>
                  <a:cubicBezTo>
                    <a:pt x="8624" y="1640"/>
                    <a:pt x="8441" y="1714"/>
                    <a:pt x="8252" y="1714"/>
                  </a:cubicBezTo>
                  <a:cubicBezTo>
                    <a:pt x="7984" y="1714"/>
                    <a:pt x="7703" y="1564"/>
                    <a:pt x="7703" y="1564"/>
                  </a:cubicBezTo>
                  <a:lnTo>
                    <a:pt x="7703" y="1564"/>
                  </a:lnTo>
                  <a:cubicBezTo>
                    <a:pt x="7703" y="1564"/>
                    <a:pt x="8584" y="2714"/>
                    <a:pt x="8045" y="2714"/>
                  </a:cubicBezTo>
                  <a:cubicBezTo>
                    <a:pt x="8033" y="2714"/>
                    <a:pt x="8021" y="2714"/>
                    <a:pt x="8009" y="2713"/>
                  </a:cubicBezTo>
                  <a:cubicBezTo>
                    <a:pt x="7975" y="2710"/>
                    <a:pt x="7940" y="2709"/>
                    <a:pt x="7905" y="2709"/>
                  </a:cubicBezTo>
                  <a:cubicBezTo>
                    <a:pt x="7310" y="2709"/>
                    <a:pt x="6597" y="3095"/>
                    <a:pt x="6597" y="3095"/>
                  </a:cubicBezTo>
                  <a:cubicBezTo>
                    <a:pt x="6597" y="3095"/>
                    <a:pt x="6817" y="3044"/>
                    <a:pt x="7069" y="3044"/>
                  </a:cubicBezTo>
                  <a:cubicBezTo>
                    <a:pt x="7320" y="3044"/>
                    <a:pt x="7602" y="3095"/>
                    <a:pt x="7730" y="3299"/>
                  </a:cubicBezTo>
                  <a:cubicBezTo>
                    <a:pt x="7985" y="3706"/>
                    <a:pt x="7755" y="4090"/>
                    <a:pt x="6174" y="4676"/>
                  </a:cubicBezTo>
                  <a:cubicBezTo>
                    <a:pt x="5852" y="4795"/>
                    <a:pt x="5590" y="4843"/>
                    <a:pt x="5377" y="4843"/>
                  </a:cubicBezTo>
                  <a:cubicBezTo>
                    <a:pt x="4546" y="4843"/>
                    <a:pt x="4465" y="4115"/>
                    <a:pt x="4465" y="4115"/>
                  </a:cubicBezTo>
                  <a:lnTo>
                    <a:pt x="4465" y="4115"/>
                  </a:lnTo>
                  <a:cubicBezTo>
                    <a:pt x="4465" y="4116"/>
                    <a:pt x="4516" y="5544"/>
                    <a:pt x="3905" y="5926"/>
                  </a:cubicBezTo>
                  <a:cubicBezTo>
                    <a:pt x="3817" y="5981"/>
                    <a:pt x="3738" y="6004"/>
                    <a:pt x="3667" y="6004"/>
                  </a:cubicBezTo>
                  <a:cubicBezTo>
                    <a:pt x="3238" y="6004"/>
                    <a:pt x="3089" y="5160"/>
                    <a:pt x="3089" y="5160"/>
                  </a:cubicBezTo>
                  <a:cubicBezTo>
                    <a:pt x="3089" y="5160"/>
                    <a:pt x="2653" y="6951"/>
                    <a:pt x="1334" y="6951"/>
                  </a:cubicBezTo>
                  <a:cubicBezTo>
                    <a:pt x="1299" y="6951"/>
                    <a:pt x="1263" y="6950"/>
                    <a:pt x="1226" y="6947"/>
                  </a:cubicBezTo>
                  <a:cubicBezTo>
                    <a:pt x="378" y="6885"/>
                    <a:pt x="304" y="6198"/>
                    <a:pt x="378" y="5665"/>
                  </a:cubicBezTo>
                  <a:lnTo>
                    <a:pt x="378" y="5665"/>
                  </a:lnTo>
                  <a:cubicBezTo>
                    <a:pt x="82" y="6182"/>
                    <a:pt x="1" y="6968"/>
                    <a:pt x="920" y="8019"/>
                  </a:cubicBezTo>
                  <a:cubicBezTo>
                    <a:pt x="920" y="8019"/>
                    <a:pt x="79" y="9218"/>
                    <a:pt x="1533" y="9933"/>
                  </a:cubicBezTo>
                  <a:cubicBezTo>
                    <a:pt x="1533" y="9933"/>
                    <a:pt x="1786" y="10865"/>
                    <a:pt x="2233" y="11254"/>
                  </a:cubicBezTo>
                  <a:cubicBezTo>
                    <a:pt x="2233" y="11254"/>
                    <a:pt x="2578" y="10749"/>
                    <a:pt x="2349" y="9857"/>
                  </a:cubicBezTo>
                  <a:cubicBezTo>
                    <a:pt x="2349" y="9857"/>
                    <a:pt x="2587" y="9512"/>
                    <a:pt x="2700" y="9013"/>
                  </a:cubicBezTo>
                  <a:lnTo>
                    <a:pt x="2700" y="9013"/>
                  </a:lnTo>
                  <a:cubicBezTo>
                    <a:pt x="2382" y="9301"/>
                    <a:pt x="2165" y="9405"/>
                    <a:pt x="2022" y="9405"/>
                  </a:cubicBezTo>
                  <a:cubicBezTo>
                    <a:pt x="1678" y="9405"/>
                    <a:pt x="1763" y="8802"/>
                    <a:pt x="1916" y="8683"/>
                  </a:cubicBezTo>
                  <a:cubicBezTo>
                    <a:pt x="2087" y="8550"/>
                    <a:pt x="2483" y="8148"/>
                    <a:pt x="2675" y="7952"/>
                  </a:cubicBezTo>
                  <a:cubicBezTo>
                    <a:pt x="2651" y="7864"/>
                    <a:pt x="2620" y="7777"/>
                    <a:pt x="2578" y="7689"/>
                  </a:cubicBezTo>
                  <a:lnTo>
                    <a:pt x="2578" y="7689"/>
                  </a:lnTo>
                  <a:cubicBezTo>
                    <a:pt x="2578" y="7689"/>
                    <a:pt x="2643" y="7698"/>
                    <a:pt x="2749" y="7698"/>
                  </a:cubicBezTo>
                  <a:cubicBezTo>
                    <a:pt x="3227" y="7698"/>
                    <a:pt x="4543" y="7510"/>
                    <a:pt x="4543" y="5443"/>
                  </a:cubicBezTo>
                  <a:cubicBezTo>
                    <a:pt x="4543" y="5443"/>
                    <a:pt x="4985" y="5658"/>
                    <a:pt x="5620" y="5658"/>
                  </a:cubicBezTo>
                  <a:cubicBezTo>
                    <a:pt x="5938" y="5658"/>
                    <a:pt x="6303" y="5604"/>
                    <a:pt x="6686" y="5443"/>
                  </a:cubicBezTo>
                  <a:cubicBezTo>
                    <a:pt x="7834" y="4958"/>
                    <a:pt x="7834" y="4295"/>
                    <a:pt x="7834" y="4295"/>
                  </a:cubicBezTo>
                  <a:cubicBezTo>
                    <a:pt x="7834" y="4295"/>
                    <a:pt x="7987" y="5545"/>
                    <a:pt x="9390" y="5622"/>
                  </a:cubicBezTo>
                  <a:cubicBezTo>
                    <a:pt x="9450" y="5625"/>
                    <a:pt x="9509" y="5626"/>
                    <a:pt x="9566" y="5626"/>
                  </a:cubicBezTo>
                  <a:cubicBezTo>
                    <a:pt x="10841" y="5626"/>
                    <a:pt x="11379" y="4856"/>
                    <a:pt x="11379" y="4856"/>
                  </a:cubicBezTo>
                  <a:lnTo>
                    <a:pt x="11379" y="4856"/>
                  </a:lnTo>
                  <a:cubicBezTo>
                    <a:pt x="11379" y="4856"/>
                    <a:pt x="11210" y="6382"/>
                    <a:pt x="12725" y="6382"/>
                  </a:cubicBezTo>
                  <a:cubicBezTo>
                    <a:pt x="12872" y="6382"/>
                    <a:pt x="13035" y="6367"/>
                    <a:pt x="13216" y="6336"/>
                  </a:cubicBezTo>
                  <a:lnTo>
                    <a:pt x="13216" y="6336"/>
                  </a:lnTo>
                  <a:cubicBezTo>
                    <a:pt x="13216" y="6336"/>
                    <a:pt x="13037" y="7152"/>
                    <a:pt x="14108" y="7534"/>
                  </a:cubicBezTo>
                  <a:cubicBezTo>
                    <a:pt x="14108" y="7534"/>
                    <a:pt x="14011" y="7607"/>
                    <a:pt x="13915" y="7748"/>
                  </a:cubicBezTo>
                  <a:cubicBezTo>
                    <a:pt x="14275" y="7952"/>
                    <a:pt x="15352" y="8616"/>
                    <a:pt x="14925" y="9064"/>
                  </a:cubicBezTo>
                  <a:cubicBezTo>
                    <a:pt x="14857" y="9136"/>
                    <a:pt x="14781" y="9167"/>
                    <a:pt x="14702" y="9167"/>
                  </a:cubicBezTo>
                  <a:cubicBezTo>
                    <a:pt x="14377" y="9167"/>
                    <a:pt x="13983" y="8651"/>
                    <a:pt x="13737" y="8269"/>
                  </a:cubicBezTo>
                  <a:lnTo>
                    <a:pt x="13737" y="8269"/>
                  </a:lnTo>
                  <a:cubicBezTo>
                    <a:pt x="13713" y="8617"/>
                    <a:pt x="13856" y="9081"/>
                    <a:pt x="14414" y="9650"/>
                  </a:cubicBezTo>
                  <a:cubicBezTo>
                    <a:pt x="14414" y="9650"/>
                    <a:pt x="14381" y="9711"/>
                    <a:pt x="14341" y="9820"/>
                  </a:cubicBezTo>
                  <a:cubicBezTo>
                    <a:pt x="14612" y="10185"/>
                    <a:pt x="14802" y="10513"/>
                    <a:pt x="14568" y="10721"/>
                  </a:cubicBezTo>
                  <a:cubicBezTo>
                    <a:pt x="14509" y="10773"/>
                    <a:pt x="14453" y="10796"/>
                    <a:pt x="14400" y="10796"/>
                  </a:cubicBezTo>
                  <a:cubicBezTo>
                    <a:pt x="14332" y="10796"/>
                    <a:pt x="14269" y="10757"/>
                    <a:pt x="14212" y="10693"/>
                  </a:cubicBezTo>
                  <a:lnTo>
                    <a:pt x="14212" y="10693"/>
                  </a:lnTo>
                  <a:cubicBezTo>
                    <a:pt x="14225" y="10958"/>
                    <a:pt x="14288" y="11259"/>
                    <a:pt x="14441" y="11578"/>
                  </a:cubicBezTo>
                  <a:cubicBezTo>
                    <a:pt x="14441" y="11578"/>
                    <a:pt x="15383" y="11207"/>
                    <a:pt x="15230" y="9982"/>
                  </a:cubicBezTo>
                  <a:cubicBezTo>
                    <a:pt x="15230" y="9982"/>
                    <a:pt x="16428" y="9369"/>
                    <a:pt x="15714" y="7635"/>
                  </a:cubicBezTo>
                  <a:lnTo>
                    <a:pt x="15714" y="7635"/>
                  </a:lnTo>
                  <a:cubicBezTo>
                    <a:pt x="15714" y="7635"/>
                    <a:pt x="15716" y="7635"/>
                    <a:pt x="15718" y="7635"/>
                  </a:cubicBezTo>
                  <a:cubicBezTo>
                    <a:pt x="15763" y="7635"/>
                    <a:pt x="16220" y="7613"/>
                    <a:pt x="16606" y="6743"/>
                  </a:cubicBezTo>
                  <a:cubicBezTo>
                    <a:pt x="16983" y="5893"/>
                    <a:pt x="16294" y="5154"/>
                    <a:pt x="16187" y="5048"/>
                  </a:cubicBezTo>
                  <a:cubicBezTo>
                    <a:pt x="16147" y="5099"/>
                    <a:pt x="16118" y="5133"/>
                    <a:pt x="16111" y="5138"/>
                  </a:cubicBezTo>
                  <a:cubicBezTo>
                    <a:pt x="16077" y="5165"/>
                    <a:pt x="16477" y="6566"/>
                    <a:pt x="15050" y="6692"/>
                  </a:cubicBezTo>
                  <a:cubicBezTo>
                    <a:pt x="14986" y="6698"/>
                    <a:pt x="14926" y="6701"/>
                    <a:pt x="14869" y="6701"/>
                  </a:cubicBezTo>
                  <a:cubicBezTo>
                    <a:pt x="13636" y="6701"/>
                    <a:pt x="13799" y="5442"/>
                    <a:pt x="13799" y="5442"/>
                  </a:cubicBezTo>
                  <a:lnTo>
                    <a:pt x="13799" y="5442"/>
                  </a:lnTo>
                  <a:cubicBezTo>
                    <a:pt x="13684" y="5474"/>
                    <a:pt x="13581" y="5489"/>
                    <a:pt x="13489" y="5489"/>
                  </a:cubicBezTo>
                  <a:cubicBezTo>
                    <a:pt x="12864" y="5489"/>
                    <a:pt x="12728" y="4829"/>
                    <a:pt x="12728" y="4829"/>
                  </a:cubicBezTo>
                  <a:cubicBezTo>
                    <a:pt x="12434" y="4968"/>
                    <a:pt x="12188" y="5023"/>
                    <a:pt x="11984" y="5023"/>
                  </a:cubicBezTo>
                  <a:cubicBezTo>
                    <a:pt x="11211" y="5023"/>
                    <a:pt x="11020" y="4242"/>
                    <a:pt x="11020" y="4242"/>
                  </a:cubicBezTo>
                  <a:cubicBezTo>
                    <a:pt x="11020" y="4242"/>
                    <a:pt x="10368" y="4434"/>
                    <a:pt x="9742" y="4434"/>
                  </a:cubicBezTo>
                  <a:cubicBezTo>
                    <a:pt x="9324" y="4434"/>
                    <a:pt x="8917" y="4349"/>
                    <a:pt x="8723" y="4063"/>
                  </a:cubicBezTo>
                  <a:cubicBezTo>
                    <a:pt x="8238" y="3349"/>
                    <a:pt x="10075" y="3171"/>
                    <a:pt x="10075" y="3171"/>
                  </a:cubicBezTo>
                  <a:cubicBezTo>
                    <a:pt x="10075" y="3171"/>
                    <a:pt x="9488" y="3018"/>
                    <a:pt x="9030" y="2355"/>
                  </a:cubicBezTo>
                  <a:cubicBezTo>
                    <a:pt x="8570" y="1691"/>
                    <a:pt x="9999" y="1435"/>
                    <a:pt x="9999" y="1435"/>
                  </a:cubicBezTo>
                  <a:cubicBezTo>
                    <a:pt x="9999" y="1435"/>
                    <a:pt x="9770" y="1256"/>
                    <a:pt x="9591" y="875"/>
                  </a:cubicBezTo>
                  <a:cubicBezTo>
                    <a:pt x="9553" y="791"/>
                    <a:pt x="9628" y="657"/>
                    <a:pt x="9771" y="498"/>
                  </a:cubicBezTo>
                  <a:lnTo>
                    <a:pt x="9771" y="498"/>
                  </a:lnTo>
                  <a:cubicBezTo>
                    <a:pt x="9210" y="666"/>
                    <a:pt x="9208" y="1105"/>
                    <a:pt x="9208" y="1105"/>
                  </a:cubicBezTo>
                  <a:cubicBezTo>
                    <a:pt x="9208" y="1105"/>
                    <a:pt x="8217" y="310"/>
                    <a:pt x="704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0"/>
            <p:cNvSpPr/>
            <p:nvPr/>
          </p:nvSpPr>
          <p:spPr>
            <a:xfrm>
              <a:off x="1636200" y="904225"/>
              <a:ext cx="26800" cy="24050"/>
            </a:xfrm>
            <a:custGeom>
              <a:avLst/>
              <a:gdLst/>
              <a:ahLst/>
              <a:cxnLst/>
              <a:rect l="l" t="t" r="r" b="b"/>
              <a:pathLst>
                <a:path w="1072" h="962" extrusionOk="0">
                  <a:moveTo>
                    <a:pt x="1046" y="1"/>
                  </a:moveTo>
                  <a:cubicBezTo>
                    <a:pt x="1017" y="1"/>
                    <a:pt x="941" y="176"/>
                    <a:pt x="853" y="331"/>
                  </a:cubicBezTo>
                  <a:cubicBezTo>
                    <a:pt x="806" y="412"/>
                    <a:pt x="755" y="487"/>
                    <a:pt x="712" y="537"/>
                  </a:cubicBezTo>
                  <a:cubicBezTo>
                    <a:pt x="670" y="588"/>
                    <a:pt x="638" y="617"/>
                    <a:pt x="638" y="617"/>
                  </a:cubicBezTo>
                  <a:cubicBezTo>
                    <a:pt x="638" y="617"/>
                    <a:pt x="612" y="651"/>
                    <a:pt x="564" y="694"/>
                  </a:cubicBezTo>
                  <a:cubicBezTo>
                    <a:pt x="517" y="736"/>
                    <a:pt x="446" y="786"/>
                    <a:pt x="364" y="818"/>
                  </a:cubicBezTo>
                  <a:cubicBezTo>
                    <a:pt x="293" y="847"/>
                    <a:pt x="216" y="861"/>
                    <a:pt x="153" y="861"/>
                  </a:cubicBezTo>
                  <a:cubicBezTo>
                    <a:pt x="145" y="861"/>
                    <a:pt x="136" y="860"/>
                    <a:pt x="129" y="860"/>
                  </a:cubicBezTo>
                  <a:cubicBezTo>
                    <a:pt x="81" y="858"/>
                    <a:pt x="45" y="850"/>
                    <a:pt x="24" y="850"/>
                  </a:cubicBezTo>
                  <a:cubicBezTo>
                    <a:pt x="15" y="850"/>
                    <a:pt x="9" y="852"/>
                    <a:pt x="7" y="856"/>
                  </a:cubicBezTo>
                  <a:cubicBezTo>
                    <a:pt x="1" y="866"/>
                    <a:pt x="38" y="905"/>
                    <a:pt x="113" y="933"/>
                  </a:cubicBezTo>
                  <a:cubicBezTo>
                    <a:pt x="159" y="951"/>
                    <a:pt x="219" y="962"/>
                    <a:pt x="283" y="962"/>
                  </a:cubicBezTo>
                  <a:cubicBezTo>
                    <a:pt x="322" y="962"/>
                    <a:pt x="362" y="958"/>
                    <a:pt x="401" y="949"/>
                  </a:cubicBezTo>
                  <a:cubicBezTo>
                    <a:pt x="507" y="928"/>
                    <a:pt x="604" y="880"/>
                    <a:pt x="671" y="834"/>
                  </a:cubicBezTo>
                  <a:cubicBezTo>
                    <a:pt x="737" y="790"/>
                    <a:pt x="776" y="749"/>
                    <a:pt x="776" y="749"/>
                  </a:cubicBezTo>
                  <a:cubicBezTo>
                    <a:pt x="776" y="749"/>
                    <a:pt x="810" y="710"/>
                    <a:pt x="853" y="643"/>
                  </a:cubicBezTo>
                  <a:cubicBezTo>
                    <a:pt x="896" y="578"/>
                    <a:pt x="942" y="484"/>
                    <a:pt x="975" y="390"/>
                  </a:cubicBezTo>
                  <a:cubicBezTo>
                    <a:pt x="1041" y="200"/>
                    <a:pt x="1072" y="9"/>
                    <a:pt x="1048" y="1"/>
                  </a:cubicBezTo>
                  <a:cubicBezTo>
                    <a:pt x="1047" y="1"/>
                    <a:pt x="1047" y="1"/>
                    <a:pt x="104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0"/>
            <p:cNvSpPr/>
            <p:nvPr/>
          </p:nvSpPr>
          <p:spPr>
            <a:xfrm>
              <a:off x="1631975" y="831400"/>
              <a:ext cx="43250" cy="46475"/>
            </a:xfrm>
            <a:custGeom>
              <a:avLst/>
              <a:gdLst/>
              <a:ahLst/>
              <a:cxnLst/>
              <a:rect l="l" t="t" r="r" b="b"/>
              <a:pathLst>
                <a:path w="1730" h="1859" extrusionOk="0">
                  <a:moveTo>
                    <a:pt x="1663" y="0"/>
                  </a:moveTo>
                  <a:cubicBezTo>
                    <a:pt x="1663" y="0"/>
                    <a:pt x="1663" y="0"/>
                    <a:pt x="1662" y="0"/>
                  </a:cubicBezTo>
                  <a:cubicBezTo>
                    <a:pt x="1636" y="0"/>
                    <a:pt x="1627" y="354"/>
                    <a:pt x="1511" y="675"/>
                  </a:cubicBezTo>
                  <a:cubicBezTo>
                    <a:pt x="1457" y="838"/>
                    <a:pt x="1378" y="987"/>
                    <a:pt x="1309" y="1090"/>
                  </a:cubicBezTo>
                  <a:cubicBezTo>
                    <a:pt x="1239" y="1194"/>
                    <a:pt x="1182" y="1254"/>
                    <a:pt x="1182" y="1254"/>
                  </a:cubicBezTo>
                  <a:cubicBezTo>
                    <a:pt x="1182" y="1254"/>
                    <a:pt x="1133" y="1321"/>
                    <a:pt x="1043" y="1408"/>
                  </a:cubicBezTo>
                  <a:cubicBezTo>
                    <a:pt x="955" y="1494"/>
                    <a:pt x="821" y="1598"/>
                    <a:pt x="669" y="1665"/>
                  </a:cubicBezTo>
                  <a:cubicBezTo>
                    <a:pt x="517" y="1738"/>
                    <a:pt x="350" y="1771"/>
                    <a:pt x="223" y="1776"/>
                  </a:cubicBezTo>
                  <a:cubicBezTo>
                    <a:pt x="211" y="1777"/>
                    <a:pt x="198" y="1777"/>
                    <a:pt x="187" y="1777"/>
                  </a:cubicBezTo>
                  <a:cubicBezTo>
                    <a:pt x="101" y="1777"/>
                    <a:pt x="41" y="1762"/>
                    <a:pt x="18" y="1762"/>
                  </a:cubicBezTo>
                  <a:cubicBezTo>
                    <a:pt x="13" y="1762"/>
                    <a:pt x="10" y="1763"/>
                    <a:pt x="9" y="1764"/>
                  </a:cubicBezTo>
                  <a:cubicBezTo>
                    <a:pt x="0" y="1775"/>
                    <a:pt x="79" y="1834"/>
                    <a:pt x="219" y="1851"/>
                  </a:cubicBezTo>
                  <a:cubicBezTo>
                    <a:pt x="255" y="1856"/>
                    <a:pt x="295" y="1858"/>
                    <a:pt x="337" y="1858"/>
                  </a:cubicBezTo>
                  <a:cubicBezTo>
                    <a:pt x="454" y="1858"/>
                    <a:pt x="589" y="1838"/>
                    <a:pt x="718" y="1792"/>
                  </a:cubicBezTo>
                  <a:cubicBezTo>
                    <a:pt x="895" y="1734"/>
                    <a:pt x="1054" y="1631"/>
                    <a:pt x="1161" y="1541"/>
                  </a:cubicBezTo>
                  <a:cubicBezTo>
                    <a:pt x="1268" y="1450"/>
                    <a:pt x="1328" y="1378"/>
                    <a:pt x="1328" y="1378"/>
                  </a:cubicBezTo>
                  <a:cubicBezTo>
                    <a:pt x="1328" y="1378"/>
                    <a:pt x="1389" y="1304"/>
                    <a:pt x="1458" y="1184"/>
                  </a:cubicBezTo>
                  <a:cubicBezTo>
                    <a:pt x="1527" y="1062"/>
                    <a:pt x="1599" y="891"/>
                    <a:pt x="1640" y="714"/>
                  </a:cubicBezTo>
                  <a:cubicBezTo>
                    <a:pt x="1729" y="360"/>
                    <a:pt x="1688" y="0"/>
                    <a:pt x="166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0"/>
            <p:cNvSpPr/>
            <p:nvPr/>
          </p:nvSpPr>
          <p:spPr>
            <a:xfrm>
              <a:off x="1664025" y="805175"/>
              <a:ext cx="48925" cy="64025"/>
            </a:xfrm>
            <a:custGeom>
              <a:avLst/>
              <a:gdLst/>
              <a:ahLst/>
              <a:cxnLst/>
              <a:rect l="l" t="t" r="r" b="b"/>
              <a:pathLst>
                <a:path w="1957" h="2561" extrusionOk="0">
                  <a:moveTo>
                    <a:pt x="1867" y="1"/>
                  </a:moveTo>
                  <a:cubicBezTo>
                    <a:pt x="1867" y="1"/>
                    <a:pt x="1867" y="1"/>
                    <a:pt x="1867" y="1"/>
                  </a:cubicBezTo>
                  <a:cubicBezTo>
                    <a:pt x="1837" y="1"/>
                    <a:pt x="1854" y="461"/>
                    <a:pt x="1791" y="906"/>
                  </a:cubicBezTo>
                  <a:cubicBezTo>
                    <a:pt x="1759" y="1127"/>
                    <a:pt x="1695" y="1339"/>
                    <a:pt x="1627" y="1485"/>
                  </a:cubicBezTo>
                  <a:cubicBezTo>
                    <a:pt x="1561" y="1633"/>
                    <a:pt x="1494" y="1717"/>
                    <a:pt x="1494" y="1717"/>
                  </a:cubicBezTo>
                  <a:cubicBezTo>
                    <a:pt x="1494" y="1717"/>
                    <a:pt x="1442" y="1812"/>
                    <a:pt x="1333" y="1930"/>
                  </a:cubicBezTo>
                  <a:cubicBezTo>
                    <a:pt x="1223" y="2048"/>
                    <a:pt x="1053" y="2187"/>
                    <a:pt x="856" y="2287"/>
                  </a:cubicBezTo>
                  <a:cubicBezTo>
                    <a:pt x="661" y="2388"/>
                    <a:pt x="444" y="2451"/>
                    <a:pt x="279" y="2483"/>
                  </a:cubicBezTo>
                  <a:cubicBezTo>
                    <a:pt x="114" y="2516"/>
                    <a:pt x="0" y="2523"/>
                    <a:pt x="0" y="2538"/>
                  </a:cubicBezTo>
                  <a:cubicBezTo>
                    <a:pt x="0" y="2547"/>
                    <a:pt x="72" y="2561"/>
                    <a:pt x="190" y="2561"/>
                  </a:cubicBezTo>
                  <a:cubicBezTo>
                    <a:pt x="220" y="2561"/>
                    <a:pt x="253" y="2560"/>
                    <a:pt x="289" y="2558"/>
                  </a:cubicBezTo>
                  <a:cubicBezTo>
                    <a:pt x="464" y="2548"/>
                    <a:pt x="696" y="2502"/>
                    <a:pt x="913" y="2410"/>
                  </a:cubicBezTo>
                  <a:cubicBezTo>
                    <a:pt x="1132" y="2319"/>
                    <a:pt x="1330" y="2180"/>
                    <a:pt x="1460" y="2053"/>
                  </a:cubicBezTo>
                  <a:cubicBezTo>
                    <a:pt x="1589" y="1926"/>
                    <a:pt x="1654" y="1823"/>
                    <a:pt x="1654" y="1823"/>
                  </a:cubicBezTo>
                  <a:cubicBezTo>
                    <a:pt x="1654" y="1823"/>
                    <a:pt x="1724" y="1721"/>
                    <a:pt x="1790" y="1553"/>
                  </a:cubicBezTo>
                  <a:cubicBezTo>
                    <a:pt x="1856" y="1386"/>
                    <a:pt x="1909" y="1152"/>
                    <a:pt x="1925" y="919"/>
                  </a:cubicBezTo>
                  <a:cubicBezTo>
                    <a:pt x="1956" y="453"/>
                    <a:pt x="1888" y="1"/>
                    <a:pt x="186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60"/>
            <p:cNvSpPr/>
            <p:nvPr/>
          </p:nvSpPr>
          <p:spPr>
            <a:xfrm>
              <a:off x="1624025" y="766400"/>
              <a:ext cx="22975" cy="65700"/>
            </a:xfrm>
            <a:custGeom>
              <a:avLst/>
              <a:gdLst/>
              <a:ahLst/>
              <a:cxnLst/>
              <a:rect l="l" t="t" r="r" b="b"/>
              <a:pathLst>
                <a:path w="919" h="2628" extrusionOk="0">
                  <a:moveTo>
                    <a:pt x="885" y="0"/>
                  </a:moveTo>
                  <a:cubicBezTo>
                    <a:pt x="851" y="0"/>
                    <a:pt x="751" y="22"/>
                    <a:pt x="626" y="87"/>
                  </a:cubicBezTo>
                  <a:cubicBezTo>
                    <a:pt x="474" y="167"/>
                    <a:pt x="293" y="321"/>
                    <a:pt x="174" y="525"/>
                  </a:cubicBezTo>
                  <a:cubicBezTo>
                    <a:pt x="51" y="725"/>
                    <a:pt x="1" y="966"/>
                    <a:pt x="4" y="1146"/>
                  </a:cubicBezTo>
                  <a:cubicBezTo>
                    <a:pt x="6" y="1327"/>
                    <a:pt x="57" y="1446"/>
                    <a:pt x="57" y="1446"/>
                  </a:cubicBezTo>
                  <a:cubicBezTo>
                    <a:pt x="57" y="1446"/>
                    <a:pt x="72" y="1497"/>
                    <a:pt x="136" y="1586"/>
                  </a:cubicBezTo>
                  <a:cubicBezTo>
                    <a:pt x="168" y="1630"/>
                    <a:pt x="217" y="1684"/>
                    <a:pt x="290" y="1729"/>
                  </a:cubicBezTo>
                  <a:cubicBezTo>
                    <a:pt x="308" y="1740"/>
                    <a:pt x="327" y="1751"/>
                    <a:pt x="348" y="1760"/>
                  </a:cubicBezTo>
                  <a:cubicBezTo>
                    <a:pt x="359" y="1765"/>
                    <a:pt x="369" y="1770"/>
                    <a:pt x="381" y="1774"/>
                  </a:cubicBezTo>
                  <a:cubicBezTo>
                    <a:pt x="391" y="1777"/>
                    <a:pt x="402" y="1781"/>
                    <a:pt x="404" y="1782"/>
                  </a:cubicBezTo>
                  <a:lnTo>
                    <a:pt x="404" y="1782"/>
                  </a:lnTo>
                  <a:cubicBezTo>
                    <a:pt x="404" y="1782"/>
                    <a:pt x="404" y="1782"/>
                    <a:pt x="404" y="1782"/>
                  </a:cubicBezTo>
                  <a:lnTo>
                    <a:pt x="404" y="1782"/>
                  </a:lnTo>
                  <a:cubicBezTo>
                    <a:pt x="404" y="1782"/>
                    <a:pt x="404" y="1782"/>
                    <a:pt x="404" y="1782"/>
                  </a:cubicBezTo>
                  <a:cubicBezTo>
                    <a:pt x="404" y="1782"/>
                    <a:pt x="404" y="1782"/>
                    <a:pt x="404" y="1782"/>
                  </a:cubicBezTo>
                  <a:lnTo>
                    <a:pt x="404" y="1782"/>
                  </a:lnTo>
                  <a:cubicBezTo>
                    <a:pt x="407" y="1782"/>
                    <a:pt x="410" y="1783"/>
                    <a:pt x="413" y="1783"/>
                  </a:cubicBezTo>
                  <a:cubicBezTo>
                    <a:pt x="416" y="1783"/>
                    <a:pt x="418" y="1782"/>
                    <a:pt x="423" y="1782"/>
                  </a:cubicBezTo>
                  <a:cubicBezTo>
                    <a:pt x="427" y="1780"/>
                    <a:pt x="429" y="1780"/>
                    <a:pt x="430" y="1780"/>
                  </a:cubicBezTo>
                  <a:cubicBezTo>
                    <a:pt x="434" y="1780"/>
                    <a:pt x="427" y="1785"/>
                    <a:pt x="425" y="1791"/>
                  </a:cubicBezTo>
                  <a:lnTo>
                    <a:pt x="422" y="1798"/>
                  </a:lnTo>
                  <a:cubicBezTo>
                    <a:pt x="417" y="1803"/>
                    <a:pt x="424" y="1797"/>
                    <a:pt x="409" y="1815"/>
                  </a:cubicBezTo>
                  <a:cubicBezTo>
                    <a:pt x="390" y="1844"/>
                    <a:pt x="371" y="1873"/>
                    <a:pt x="353" y="1905"/>
                  </a:cubicBezTo>
                  <a:cubicBezTo>
                    <a:pt x="284" y="2031"/>
                    <a:pt x="254" y="2196"/>
                    <a:pt x="300" y="2334"/>
                  </a:cubicBezTo>
                  <a:cubicBezTo>
                    <a:pt x="343" y="2469"/>
                    <a:pt x="439" y="2563"/>
                    <a:pt x="520" y="2600"/>
                  </a:cubicBezTo>
                  <a:cubicBezTo>
                    <a:pt x="565" y="2622"/>
                    <a:pt x="604" y="2628"/>
                    <a:pt x="628" y="2628"/>
                  </a:cubicBezTo>
                  <a:cubicBezTo>
                    <a:pt x="647" y="2628"/>
                    <a:pt x="658" y="2624"/>
                    <a:pt x="658" y="2621"/>
                  </a:cubicBezTo>
                  <a:cubicBezTo>
                    <a:pt x="661" y="2611"/>
                    <a:pt x="609" y="2601"/>
                    <a:pt x="546" y="2553"/>
                  </a:cubicBezTo>
                  <a:cubicBezTo>
                    <a:pt x="486" y="2507"/>
                    <a:pt x="417" y="2419"/>
                    <a:pt x="396" y="2307"/>
                  </a:cubicBezTo>
                  <a:cubicBezTo>
                    <a:pt x="374" y="2196"/>
                    <a:pt x="408" y="2071"/>
                    <a:pt x="473" y="1974"/>
                  </a:cubicBezTo>
                  <a:cubicBezTo>
                    <a:pt x="489" y="1950"/>
                    <a:pt x="507" y="1926"/>
                    <a:pt x="525" y="1904"/>
                  </a:cubicBezTo>
                  <a:cubicBezTo>
                    <a:pt x="530" y="1899"/>
                    <a:pt x="557" y="1868"/>
                    <a:pt x="576" y="1851"/>
                  </a:cubicBezTo>
                  <a:cubicBezTo>
                    <a:pt x="594" y="1831"/>
                    <a:pt x="620" y="1812"/>
                    <a:pt x="643" y="1791"/>
                  </a:cubicBezTo>
                  <a:cubicBezTo>
                    <a:pt x="697" y="1750"/>
                    <a:pt x="748" y="1710"/>
                    <a:pt x="797" y="1673"/>
                  </a:cubicBezTo>
                  <a:cubicBezTo>
                    <a:pt x="819" y="1655"/>
                    <a:pt x="840" y="1638"/>
                    <a:pt x="862" y="1622"/>
                  </a:cubicBezTo>
                  <a:cubicBezTo>
                    <a:pt x="882" y="1606"/>
                    <a:pt x="901" y="1591"/>
                    <a:pt x="918" y="1577"/>
                  </a:cubicBezTo>
                  <a:lnTo>
                    <a:pt x="918" y="1577"/>
                  </a:lnTo>
                  <a:cubicBezTo>
                    <a:pt x="823" y="1591"/>
                    <a:pt x="732" y="1606"/>
                    <a:pt x="643" y="1620"/>
                  </a:cubicBezTo>
                  <a:cubicBezTo>
                    <a:pt x="603" y="1626"/>
                    <a:pt x="571" y="1630"/>
                    <a:pt x="544" y="1630"/>
                  </a:cubicBezTo>
                  <a:cubicBezTo>
                    <a:pt x="518" y="1630"/>
                    <a:pt x="498" y="1627"/>
                    <a:pt x="481" y="1621"/>
                  </a:cubicBezTo>
                  <a:cubicBezTo>
                    <a:pt x="458" y="1615"/>
                    <a:pt x="452" y="1611"/>
                    <a:pt x="445" y="1609"/>
                  </a:cubicBezTo>
                  <a:cubicBezTo>
                    <a:pt x="437" y="1606"/>
                    <a:pt x="430" y="1602"/>
                    <a:pt x="424" y="1600"/>
                  </a:cubicBezTo>
                  <a:cubicBezTo>
                    <a:pt x="409" y="1593"/>
                    <a:pt x="397" y="1585"/>
                    <a:pt x="385" y="1577"/>
                  </a:cubicBezTo>
                  <a:cubicBezTo>
                    <a:pt x="339" y="1545"/>
                    <a:pt x="308" y="1509"/>
                    <a:pt x="286" y="1477"/>
                  </a:cubicBezTo>
                  <a:cubicBezTo>
                    <a:pt x="245" y="1413"/>
                    <a:pt x="234" y="1375"/>
                    <a:pt x="234" y="1375"/>
                  </a:cubicBezTo>
                  <a:cubicBezTo>
                    <a:pt x="234" y="1375"/>
                    <a:pt x="190" y="1290"/>
                    <a:pt x="180" y="1136"/>
                  </a:cubicBezTo>
                  <a:cubicBezTo>
                    <a:pt x="168" y="986"/>
                    <a:pt x="196" y="775"/>
                    <a:pt x="293" y="588"/>
                  </a:cubicBezTo>
                  <a:cubicBezTo>
                    <a:pt x="383" y="400"/>
                    <a:pt x="535" y="242"/>
                    <a:pt x="665" y="150"/>
                  </a:cubicBezTo>
                  <a:cubicBezTo>
                    <a:pt x="797" y="56"/>
                    <a:pt x="902" y="18"/>
                    <a:pt x="897" y="4"/>
                  </a:cubicBezTo>
                  <a:cubicBezTo>
                    <a:pt x="897" y="2"/>
                    <a:pt x="892" y="0"/>
                    <a:pt x="88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60"/>
            <p:cNvSpPr/>
            <p:nvPr/>
          </p:nvSpPr>
          <p:spPr>
            <a:xfrm>
              <a:off x="1730000" y="696325"/>
              <a:ext cx="74425" cy="38025"/>
            </a:xfrm>
            <a:custGeom>
              <a:avLst/>
              <a:gdLst/>
              <a:ahLst/>
              <a:cxnLst/>
              <a:rect l="l" t="t" r="r" b="b"/>
              <a:pathLst>
                <a:path w="2977" h="1521" extrusionOk="0">
                  <a:moveTo>
                    <a:pt x="1616" y="1"/>
                  </a:moveTo>
                  <a:cubicBezTo>
                    <a:pt x="1561" y="1"/>
                    <a:pt x="1502" y="10"/>
                    <a:pt x="1449" y="40"/>
                  </a:cubicBezTo>
                  <a:cubicBezTo>
                    <a:pt x="1378" y="77"/>
                    <a:pt x="1330" y="138"/>
                    <a:pt x="1302" y="195"/>
                  </a:cubicBezTo>
                  <a:cubicBezTo>
                    <a:pt x="1245" y="311"/>
                    <a:pt x="1249" y="420"/>
                    <a:pt x="1262" y="493"/>
                  </a:cubicBezTo>
                  <a:cubicBezTo>
                    <a:pt x="1277" y="564"/>
                    <a:pt x="1293" y="600"/>
                    <a:pt x="1293" y="600"/>
                  </a:cubicBezTo>
                  <a:cubicBezTo>
                    <a:pt x="1293" y="600"/>
                    <a:pt x="1298" y="616"/>
                    <a:pt x="1325" y="666"/>
                  </a:cubicBezTo>
                  <a:cubicBezTo>
                    <a:pt x="1332" y="680"/>
                    <a:pt x="1341" y="693"/>
                    <a:pt x="1350" y="711"/>
                  </a:cubicBezTo>
                  <a:cubicBezTo>
                    <a:pt x="1351" y="712"/>
                    <a:pt x="1351" y="713"/>
                    <a:pt x="1351" y="713"/>
                  </a:cubicBezTo>
                  <a:cubicBezTo>
                    <a:pt x="1351" y="713"/>
                    <a:pt x="1351" y="713"/>
                    <a:pt x="1351" y="713"/>
                  </a:cubicBezTo>
                  <a:cubicBezTo>
                    <a:pt x="1351" y="713"/>
                    <a:pt x="1351" y="713"/>
                    <a:pt x="1351" y="713"/>
                  </a:cubicBezTo>
                  <a:cubicBezTo>
                    <a:pt x="1352" y="713"/>
                    <a:pt x="1353" y="716"/>
                    <a:pt x="1357" y="717"/>
                  </a:cubicBezTo>
                  <a:cubicBezTo>
                    <a:pt x="1359" y="718"/>
                    <a:pt x="1361" y="719"/>
                    <a:pt x="1356" y="721"/>
                  </a:cubicBezTo>
                  <a:lnTo>
                    <a:pt x="1350" y="722"/>
                  </a:lnTo>
                  <a:lnTo>
                    <a:pt x="1332" y="722"/>
                  </a:lnTo>
                  <a:lnTo>
                    <a:pt x="1300" y="721"/>
                  </a:lnTo>
                  <a:cubicBezTo>
                    <a:pt x="1283" y="720"/>
                    <a:pt x="1265" y="720"/>
                    <a:pt x="1247" y="720"/>
                  </a:cubicBezTo>
                  <a:cubicBezTo>
                    <a:pt x="1219" y="720"/>
                    <a:pt x="1190" y="721"/>
                    <a:pt x="1161" y="724"/>
                  </a:cubicBezTo>
                  <a:cubicBezTo>
                    <a:pt x="963" y="733"/>
                    <a:pt x="738" y="801"/>
                    <a:pt x="546" y="909"/>
                  </a:cubicBezTo>
                  <a:cubicBezTo>
                    <a:pt x="354" y="1019"/>
                    <a:pt x="203" y="1169"/>
                    <a:pt x="116" y="1296"/>
                  </a:cubicBezTo>
                  <a:cubicBezTo>
                    <a:pt x="30" y="1421"/>
                    <a:pt x="0" y="1516"/>
                    <a:pt x="9" y="1521"/>
                  </a:cubicBezTo>
                  <a:cubicBezTo>
                    <a:pt x="9" y="1521"/>
                    <a:pt x="10" y="1521"/>
                    <a:pt x="10" y="1521"/>
                  </a:cubicBezTo>
                  <a:cubicBezTo>
                    <a:pt x="24" y="1521"/>
                    <a:pt x="72" y="1439"/>
                    <a:pt x="165" y="1332"/>
                  </a:cubicBezTo>
                  <a:cubicBezTo>
                    <a:pt x="263" y="1224"/>
                    <a:pt x="417" y="1098"/>
                    <a:pt x="600" y="1011"/>
                  </a:cubicBezTo>
                  <a:cubicBezTo>
                    <a:pt x="778" y="929"/>
                    <a:pt x="978" y="881"/>
                    <a:pt x="1149" y="881"/>
                  </a:cubicBezTo>
                  <a:cubicBezTo>
                    <a:pt x="1155" y="881"/>
                    <a:pt x="1160" y="881"/>
                    <a:pt x="1166" y="881"/>
                  </a:cubicBezTo>
                  <a:cubicBezTo>
                    <a:pt x="1177" y="881"/>
                    <a:pt x="1188" y="880"/>
                    <a:pt x="1199" y="880"/>
                  </a:cubicBezTo>
                  <a:cubicBezTo>
                    <a:pt x="1231" y="880"/>
                    <a:pt x="1261" y="883"/>
                    <a:pt x="1289" y="887"/>
                  </a:cubicBezTo>
                  <a:lnTo>
                    <a:pt x="1317" y="889"/>
                  </a:lnTo>
                  <a:lnTo>
                    <a:pt x="1331" y="890"/>
                  </a:lnTo>
                  <a:cubicBezTo>
                    <a:pt x="1336" y="890"/>
                    <a:pt x="1353" y="894"/>
                    <a:pt x="1360" y="896"/>
                  </a:cubicBezTo>
                  <a:cubicBezTo>
                    <a:pt x="1399" y="905"/>
                    <a:pt x="1436" y="913"/>
                    <a:pt x="1473" y="921"/>
                  </a:cubicBezTo>
                  <a:cubicBezTo>
                    <a:pt x="1617" y="952"/>
                    <a:pt x="1732" y="988"/>
                    <a:pt x="1810" y="1008"/>
                  </a:cubicBezTo>
                  <a:cubicBezTo>
                    <a:pt x="1715" y="887"/>
                    <a:pt x="1639" y="790"/>
                    <a:pt x="1579" y="712"/>
                  </a:cubicBezTo>
                  <a:cubicBezTo>
                    <a:pt x="1550" y="675"/>
                    <a:pt x="1527" y="638"/>
                    <a:pt x="1511" y="612"/>
                  </a:cubicBezTo>
                  <a:cubicBezTo>
                    <a:pt x="1505" y="599"/>
                    <a:pt x="1497" y="587"/>
                    <a:pt x="1492" y="578"/>
                  </a:cubicBezTo>
                  <a:cubicBezTo>
                    <a:pt x="1473" y="539"/>
                    <a:pt x="1470" y="529"/>
                    <a:pt x="1470" y="529"/>
                  </a:cubicBezTo>
                  <a:cubicBezTo>
                    <a:pt x="1475" y="529"/>
                    <a:pt x="1400" y="419"/>
                    <a:pt x="1460" y="273"/>
                  </a:cubicBezTo>
                  <a:cubicBezTo>
                    <a:pt x="1490" y="207"/>
                    <a:pt x="1538" y="163"/>
                    <a:pt x="1636" y="163"/>
                  </a:cubicBezTo>
                  <a:cubicBezTo>
                    <a:pt x="1644" y="163"/>
                    <a:pt x="1653" y="163"/>
                    <a:pt x="1662" y="164"/>
                  </a:cubicBezTo>
                  <a:cubicBezTo>
                    <a:pt x="1781" y="174"/>
                    <a:pt x="1913" y="196"/>
                    <a:pt x="2040" y="231"/>
                  </a:cubicBezTo>
                  <a:cubicBezTo>
                    <a:pt x="2294" y="301"/>
                    <a:pt x="2531" y="428"/>
                    <a:pt x="2695" y="545"/>
                  </a:cubicBezTo>
                  <a:cubicBezTo>
                    <a:pt x="2852" y="654"/>
                    <a:pt x="2946" y="749"/>
                    <a:pt x="2964" y="749"/>
                  </a:cubicBezTo>
                  <a:cubicBezTo>
                    <a:pt x="2965" y="749"/>
                    <a:pt x="2966" y="749"/>
                    <a:pt x="2966" y="748"/>
                  </a:cubicBezTo>
                  <a:cubicBezTo>
                    <a:pt x="2976" y="740"/>
                    <a:pt x="2897" y="624"/>
                    <a:pt x="2742" y="486"/>
                  </a:cubicBezTo>
                  <a:cubicBezTo>
                    <a:pt x="2587" y="345"/>
                    <a:pt x="2349" y="193"/>
                    <a:pt x="2081" y="100"/>
                  </a:cubicBezTo>
                  <a:cubicBezTo>
                    <a:pt x="1948" y="53"/>
                    <a:pt x="1812" y="21"/>
                    <a:pt x="1676" y="4"/>
                  </a:cubicBezTo>
                  <a:cubicBezTo>
                    <a:pt x="1657" y="2"/>
                    <a:pt x="1637" y="1"/>
                    <a:pt x="161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0"/>
            <p:cNvSpPr/>
            <p:nvPr/>
          </p:nvSpPr>
          <p:spPr>
            <a:xfrm>
              <a:off x="1686850" y="721550"/>
              <a:ext cx="29975" cy="15375"/>
            </a:xfrm>
            <a:custGeom>
              <a:avLst/>
              <a:gdLst/>
              <a:ahLst/>
              <a:cxnLst/>
              <a:rect l="l" t="t" r="r" b="b"/>
              <a:pathLst>
                <a:path w="1199" h="615" extrusionOk="0">
                  <a:moveTo>
                    <a:pt x="897" y="1"/>
                  </a:moveTo>
                  <a:cubicBezTo>
                    <a:pt x="879" y="1"/>
                    <a:pt x="862" y="1"/>
                    <a:pt x="844" y="2"/>
                  </a:cubicBezTo>
                  <a:cubicBezTo>
                    <a:pt x="661" y="11"/>
                    <a:pt x="488" y="81"/>
                    <a:pt x="488" y="81"/>
                  </a:cubicBezTo>
                  <a:cubicBezTo>
                    <a:pt x="488" y="81"/>
                    <a:pt x="323" y="167"/>
                    <a:pt x="199" y="303"/>
                  </a:cubicBezTo>
                  <a:cubicBezTo>
                    <a:pt x="72" y="436"/>
                    <a:pt x="0" y="602"/>
                    <a:pt x="25" y="614"/>
                  </a:cubicBezTo>
                  <a:cubicBezTo>
                    <a:pt x="26" y="614"/>
                    <a:pt x="27" y="615"/>
                    <a:pt x="28" y="615"/>
                  </a:cubicBezTo>
                  <a:cubicBezTo>
                    <a:pt x="56" y="615"/>
                    <a:pt x="159" y="492"/>
                    <a:pt x="288" y="405"/>
                  </a:cubicBezTo>
                  <a:cubicBezTo>
                    <a:pt x="421" y="311"/>
                    <a:pt x="569" y="256"/>
                    <a:pt x="569" y="256"/>
                  </a:cubicBezTo>
                  <a:cubicBezTo>
                    <a:pt x="569" y="256"/>
                    <a:pt x="708" y="178"/>
                    <a:pt x="865" y="136"/>
                  </a:cubicBezTo>
                  <a:cubicBezTo>
                    <a:pt x="1021" y="93"/>
                    <a:pt x="1188" y="96"/>
                    <a:pt x="1194" y="69"/>
                  </a:cubicBezTo>
                  <a:cubicBezTo>
                    <a:pt x="1198" y="46"/>
                    <a:pt x="1059" y="1"/>
                    <a:pt x="89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60"/>
            <p:cNvSpPr/>
            <p:nvPr/>
          </p:nvSpPr>
          <p:spPr>
            <a:xfrm>
              <a:off x="1734700" y="776275"/>
              <a:ext cx="60700" cy="41075"/>
            </a:xfrm>
            <a:custGeom>
              <a:avLst/>
              <a:gdLst/>
              <a:ahLst/>
              <a:cxnLst/>
              <a:rect l="l" t="t" r="r" b="b"/>
              <a:pathLst>
                <a:path w="2428" h="1643" extrusionOk="0">
                  <a:moveTo>
                    <a:pt x="2400" y="0"/>
                  </a:moveTo>
                  <a:cubicBezTo>
                    <a:pt x="2374" y="0"/>
                    <a:pt x="2230" y="357"/>
                    <a:pt x="1983" y="637"/>
                  </a:cubicBezTo>
                  <a:cubicBezTo>
                    <a:pt x="1860" y="781"/>
                    <a:pt x="1723" y="908"/>
                    <a:pt x="1611" y="993"/>
                  </a:cubicBezTo>
                  <a:cubicBezTo>
                    <a:pt x="1500" y="1078"/>
                    <a:pt x="1420" y="1126"/>
                    <a:pt x="1420" y="1126"/>
                  </a:cubicBezTo>
                  <a:cubicBezTo>
                    <a:pt x="1420" y="1126"/>
                    <a:pt x="1345" y="1181"/>
                    <a:pt x="1224" y="1250"/>
                  </a:cubicBezTo>
                  <a:cubicBezTo>
                    <a:pt x="1105" y="1322"/>
                    <a:pt x="934" y="1401"/>
                    <a:pt x="754" y="1457"/>
                  </a:cubicBezTo>
                  <a:cubicBezTo>
                    <a:pt x="395" y="1580"/>
                    <a:pt x="6" y="1575"/>
                    <a:pt x="4" y="1601"/>
                  </a:cubicBezTo>
                  <a:cubicBezTo>
                    <a:pt x="1" y="1616"/>
                    <a:pt x="135" y="1642"/>
                    <a:pt x="324" y="1642"/>
                  </a:cubicBezTo>
                  <a:cubicBezTo>
                    <a:pt x="460" y="1642"/>
                    <a:pt x="625" y="1629"/>
                    <a:pt x="788" y="1589"/>
                  </a:cubicBezTo>
                  <a:cubicBezTo>
                    <a:pt x="983" y="1547"/>
                    <a:pt x="1173" y="1474"/>
                    <a:pt x="1307" y="1408"/>
                  </a:cubicBezTo>
                  <a:cubicBezTo>
                    <a:pt x="1441" y="1343"/>
                    <a:pt x="1527" y="1287"/>
                    <a:pt x="1527" y="1287"/>
                  </a:cubicBezTo>
                  <a:cubicBezTo>
                    <a:pt x="1527" y="1287"/>
                    <a:pt x="1611" y="1230"/>
                    <a:pt x="1724" y="1130"/>
                  </a:cubicBezTo>
                  <a:cubicBezTo>
                    <a:pt x="1838" y="1031"/>
                    <a:pt x="1975" y="884"/>
                    <a:pt x="2090" y="721"/>
                  </a:cubicBezTo>
                  <a:cubicBezTo>
                    <a:pt x="2327" y="395"/>
                    <a:pt x="2428" y="6"/>
                    <a:pt x="2401" y="1"/>
                  </a:cubicBezTo>
                  <a:cubicBezTo>
                    <a:pt x="2401" y="1"/>
                    <a:pt x="2401" y="0"/>
                    <a:pt x="240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60"/>
            <p:cNvSpPr/>
            <p:nvPr/>
          </p:nvSpPr>
          <p:spPr>
            <a:xfrm>
              <a:off x="1752700" y="749400"/>
              <a:ext cx="34850" cy="9275"/>
            </a:xfrm>
            <a:custGeom>
              <a:avLst/>
              <a:gdLst/>
              <a:ahLst/>
              <a:cxnLst/>
              <a:rect l="l" t="t" r="r" b="b"/>
              <a:pathLst>
                <a:path w="1394" h="371" extrusionOk="0">
                  <a:moveTo>
                    <a:pt x="930" y="0"/>
                  </a:moveTo>
                  <a:cubicBezTo>
                    <a:pt x="783" y="0"/>
                    <a:pt x="658" y="20"/>
                    <a:pt x="658" y="20"/>
                  </a:cubicBezTo>
                  <a:cubicBezTo>
                    <a:pt x="658" y="20"/>
                    <a:pt x="477" y="66"/>
                    <a:pt x="311" y="149"/>
                  </a:cubicBezTo>
                  <a:cubicBezTo>
                    <a:pt x="144" y="230"/>
                    <a:pt x="0" y="343"/>
                    <a:pt x="13" y="366"/>
                  </a:cubicBezTo>
                  <a:cubicBezTo>
                    <a:pt x="15" y="369"/>
                    <a:pt x="20" y="370"/>
                    <a:pt x="27" y="370"/>
                  </a:cubicBezTo>
                  <a:cubicBezTo>
                    <a:pt x="72" y="370"/>
                    <a:pt x="214" y="314"/>
                    <a:pt x="359" y="277"/>
                  </a:cubicBezTo>
                  <a:cubicBezTo>
                    <a:pt x="527" y="231"/>
                    <a:pt x="698" y="208"/>
                    <a:pt x="698" y="208"/>
                  </a:cubicBezTo>
                  <a:cubicBezTo>
                    <a:pt x="698" y="208"/>
                    <a:pt x="863" y="164"/>
                    <a:pt x="1036" y="139"/>
                  </a:cubicBezTo>
                  <a:cubicBezTo>
                    <a:pt x="1207" y="114"/>
                    <a:pt x="1386" y="114"/>
                    <a:pt x="1390" y="87"/>
                  </a:cubicBezTo>
                  <a:cubicBezTo>
                    <a:pt x="1394" y="60"/>
                    <a:pt x="1216" y="12"/>
                    <a:pt x="1030" y="4"/>
                  </a:cubicBezTo>
                  <a:cubicBezTo>
                    <a:pt x="997" y="1"/>
                    <a:pt x="963" y="0"/>
                    <a:pt x="93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0"/>
            <p:cNvSpPr/>
            <p:nvPr/>
          </p:nvSpPr>
          <p:spPr>
            <a:xfrm>
              <a:off x="1926125" y="825350"/>
              <a:ext cx="46525" cy="46150"/>
            </a:xfrm>
            <a:custGeom>
              <a:avLst/>
              <a:gdLst/>
              <a:ahLst/>
              <a:cxnLst/>
              <a:rect l="l" t="t" r="r" b="b"/>
              <a:pathLst>
                <a:path w="1861" h="1846" extrusionOk="0">
                  <a:moveTo>
                    <a:pt x="128" y="0"/>
                  </a:moveTo>
                  <a:cubicBezTo>
                    <a:pt x="116" y="0"/>
                    <a:pt x="84" y="90"/>
                    <a:pt x="55" y="230"/>
                  </a:cubicBezTo>
                  <a:cubicBezTo>
                    <a:pt x="26" y="372"/>
                    <a:pt x="0" y="569"/>
                    <a:pt x="28" y="771"/>
                  </a:cubicBezTo>
                  <a:cubicBezTo>
                    <a:pt x="54" y="970"/>
                    <a:pt x="136" y="1160"/>
                    <a:pt x="220" y="1288"/>
                  </a:cubicBezTo>
                  <a:cubicBezTo>
                    <a:pt x="303" y="1417"/>
                    <a:pt x="377" y="1490"/>
                    <a:pt x="377" y="1490"/>
                  </a:cubicBezTo>
                  <a:cubicBezTo>
                    <a:pt x="377" y="1490"/>
                    <a:pt x="449" y="1562"/>
                    <a:pt x="578" y="1645"/>
                  </a:cubicBezTo>
                  <a:cubicBezTo>
                    <a:pt x="706" y="1729"/>
                    <a:pt x="899" y="1810"/>
                    <a:pt x="1099" y="1835"/>
                  </a:cubicBezTo>
                  <a:cubicBezTo>
                    <a:pt x="1152" y="1842"/>
                    <a:pt x="1205" y="1846"/>
                    <a:pt x="1258" y="1846"/>
                  </a:cubicBezTo>
                  <a:cubicBezTo>
                    <a:pt x="1402" y="1846"/>
                    <a:pt x="1537" y="1821"/>
                    <a:pt x="1640" y="1787"/>
                  </a:cubicBezTo>
                  <a:cubicBezTo>
                    <a:pt x="1781" y="1740"/>
                    <a:pt x="1861" y="1683"/>
                    <a:pt x="1855" y="1672"/>
                  </a:cubicBezTo>
                  <a:cubicBezTo>
                    <a:pt x="1854" y="1670"/>
                    <a:pt x="1852" y="1669"/>
                    <a:pt x="1847" y="1669"/>
                  </a:cubicBezTo>
                  <a:cubicBezTo>
                    <a:pt x="1821" y="1669"/>
                    <a:pt x="1738" y="1696"/>
                    <a:pt x="1622" y="1715"/>
                  </a:cubicBezTo>
                  <a:cubicBezTo>
                    <a:pt x="1558" y="1725"/>
                    <a:pt x="1483" y="1732"/>
                    <a:pt x="1403" y="1732"/>
                  </a:cubicBezTo>
                  <a:cubicBezTo>
                    <a:pt x="1313" y="1732"/>
                    <a:pt x="1216" y="1723"/>
                    <a:pt x="1123" y="1702"/>
                  </a:cubicBezTo>
                  <a:cubicBezTo>
                    <a:pt x="945" y="1664"/>
                    <a:pt x="785" y="1580"/>
                    <a:pt x="679" y="1500"/>
                  </a:cubicBezTo>
                  <a:cubicBezTo>
                    <a:pt x="572" y="1420"/>
                    <a:pt x="514" y="1353"/>
                    <a:pt x="514" y="1353"/>
                  </a:cubicBezTo>
                  <a:cubicBezTo>
                    <a:pt x="514" y="1353"/>
                    <a:pt x="448" y="1295"/>
                    <a:pt x="368" y="1188"/>
                  </a:cubicBezTo>
                  <a:cubicBezTo>
                    <a:pt x="287" y="1082"/>
                    <a:pt x="203" y="922"/>
                    <a:pt x="162" y="745"/>
                  </a:cubicBezTo>
                  <a:cubicBezTo>
                    <a:pt x="120" y="569"/>
                    <a:pt x="123" y="382"/>
                    <a:pt x="129" y="240"/>
                  </a:cubicBezTo>
                  <a:cubicBezTo>
                    <a:pt x="136" y="99"/>
                    <a:pt x="141" y="3"/>
                    <a:pt x="128" y="0"/>
                  </a:cubicBezTo>
                  <a:cubicBezTo>
                    <a:pt x="128" y="0"/>
                    <a:pt x="128" y="0"/>
                    <a:pt x="12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0"/>
            <p:cNvSpPr/>
            <p:nvPr/>
          </p:nvSpPr>
          <p:spPr>
            <a:xfrm>
              <a:off x="1940250" y="873125"/>
              <a:ext cx="40000" cy="50500"/>
            </a:xfrm>
            <a:custGeom>
              <a:avLst/>
              <a:gdLst/>
              <a:ahLst/>
              <a:cxnLst/>
              <a:rect l="l" t="t" r="r" b="b"/>
              <a:pathLst>
                <a:path w="1600" h="2020" extrusionOk="0">
                  <a:moveTo>
                    <a:pt x="189" y="0"/>
                  </a:moveTo>
                  <a:cubicBezTo>
                    <a:pt x="176" y="0"/>
                    <a:pt x="123" y="78"/>
                    <a:pt x="80" y="209"/>
                  </a:cubicBezTo>
                  <a:cubicBezTo>
                    <a:pt x="33" y="345"/>
                    <a:pt x="1" y="538"/>
                    <a:pt x="15" y="730"/>
                  </a:cubicBezTo>
                  <a:cubicBezTo>
                    <a:pt x="25" y="923"/>
                    <a:pt x="84" y="1114"/>
                    <a:pt x="146" y="1247"/>
                  </a:cubicBezTo>
                  <a:cubicBezTo>
                    <a:pt x="209" y="1379"/>
                    <a:pt x="261" y="1459"/>
                    <a:pt x="261" y="1459"/>
                  </a:cubicBezTo>
                  <a:cubicBezTo>
                    <a:pt x="261" y="1459"/>
                    <a:pt x="314" y="1538"/>
                    <a:pt x="404" y="1650"/>
                  </a:cubicBezTo>
                  <a:cubicBezTo>
                    <a:pt x="448" y="1705"/>
                    <a:pt x="506" y="1770"/>
                    <a:pt x="581" y="1831"/>
                  </a:cubicBezTo>
                  <a:cubicBezTo>
                    <a:pt x="655" y="1892"/>
                    <a:pt x="748" y="1940"/>
                    <a:pt x="843" y="1971"/>
                  </a:cubicBezTo>
                  <a:cubicBezTo>
                    <a:pt x="963" y="2009"/>
                    <a:pt x="1084" y="2020"/>
                    <a:pt x="1192" y="2020"/>
                  </a:cubicBezTo>
                  <a:cubicBezTo>
                    <a:pt x="1256" y="2020"/>
                    <a:pt x="1316" y="2016"/>
                    <a:pt x="1368" y="2011"/>
                  </a:cubicBezTo>
                  <a:cubicBezTo>
                    <a:pt x="1508" y="1997"/>
                    <a:pt x="1599" y="1977"/>
                    <a:pt x="1598" y="1964"/>
                  </a:cubicBezTo>
                  <a:cubicBezTo>
                    <a:pt x="1597" y="1950"/>
                    <a:pt x="1503" y="1945"/>
                    <a:pt x="1366" y="1936"/>
                  </a:cubicBezTo>
                  <a:cubicBezTo>
                    <a:pt x="1231" y="1926"/>
                    <a:pt x="1046" y="1911"/>
                    <a:pt x="890" y="1843"/>
                  </a:cubicBezTo>
                  <a:cubicBezTo>
                    <a:pt x="730" y="1779"/>
                    <a:pt x="619" y="1653"/>
                    <a:pt x="544" y="1542"/>
                  </a:cubicBezTo>
                  <a:cubicBezTo>
                    <a:pt x="469" y="1434"/>
                    <a:pt x="422" y="1355"/>
                    <a:pt x="422" y="1355"/>
                  </a:cubicBezTo>
                  <a:cubicBezTo>
                    <a:pt x="422" y="1355"/>
                    <a:pt x="369" y="1283"/>
                    <a:pt x="305" y="1168"/>
                  </a:cubicBezTo>
                  <a:cubicBezTo>
                    <a:pt x="241" y="1054"/>
                    <a:pt x="177" y="890"/>
                    <a:pt x="150" y="716"/>
                  </a:cubicBezTo>
                  <a:cubicBezTo>
                    <a:pt x="122" y="542"/>
                    <a:pt x="132" y="362"/>
                    <a:pt x="153" y="229"/>
                  </a:cubicBezTo>
                  <a:cubicBezTo>
                    <a:pt x="175" y="94"/>
                    <a:pt x="203" y="6"/>
                    <a:pt x="191" y="1"/>
                  </a:cubicBezTo>
                  <a:cubicBezTo>
                    <a:pt x="190" y="0"/>
                    <a:pt x="190" y="0"/>
                    <a:pt x="18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0"/>
            <p:cNvSpPr/>
            <p:nvPr/>
          </p:nvSpPr>
          <p:spPr>
            <a:xfrm>
              <a:off x="1982025" y="764425"/>
              <a:ext cx="20150" cy="56300"/>
            </a:xfrm>
            <a:custGeom>
              <a:avLst/>
              <a:gdLst/>
              <a:ahLst/>
              <a:cxnLst/>
              <a:rect l="l" t="t" r="r" b="b"/>
              <a:pathLst>
                <a:path w="806" h="2252" extrusionOk="0">
                  <a:moveTo>
                    <a:pt x="20" y="1"/>
                  </a:moveTo>
                  <a:cubicBezTo>
                    <a:pt x="16" y="1"/>
                    <a:pt x="14" y="1"/>
                    <a:pt x="13" y="3"/>
                  </a:cubicBezTo>
                  <a:cubicBezTo>
                    <a:pt x="1" y="24"/>
                    <a:pt x="268" y="214"/>
                    <a:pt x="417" y="491"/>
                  </a:cubicBezTo>
                  <a:cubicBezTo>
                    <a:pt x="494" y="625"/>
                    <a:pt x="547" y="770"/>
                    <a:pt x="573" y="882"/>
                  </a:cubicBezTo>
                  <a:cubicBezTo>
                    <a:pt x="599" y="992"/>
                    <a:pt x="605" y="1068"/>
                    <a:pt x="605" y="1068"/>
                  </a:cubicBezTo>
                  <a:cubicBezTo>
                    <a:pt x="605" y="1068"/>
                    <a:pt x="619" y="1143"/>
                    <a:pt x="622" y="1258"/>
                  </a:cubicBezTo>
                  <a:cubicBezTo>
                    <a:pt x="626" y="1371"/>
                    <a:pt x="613" y="1525"/>
                    <a:pt x="573" y="1675"/>
                  </a:cubicBezTo>
                  <a:cubicBezTo>
                    <a:pt x="499" y="1982"/>
                    <a:pt x="290" y="2234"/>
                    <a:pt x="310" y="2251"/>
                  </a:cubicBezTo>
                  <a:cubicBezTo>
                    <a:pt x="310" y="2251"/>
                    <a:pt x="311" y="2252"/>
                    <a:pt x="312" y="2252"/>
                  </a:cubicBezTo>
                  <a:cubicBezTo>
                    <a:pt x="328" y="2252"/>
                    <a:pt x="393" y="2203"/>
                    <a:pt x="469" y="2117"/>
                  </a:cubicBezTo>
                  <a:cubicBezTo>
                    <a:pt x="551" y="2022"/>
                    <a:pt x="641" y="1877"/>
                    <a:pt x="702" y="1718"/>
                  </a:cubicBezTo>
                  <a:cubicBezTo>
                    <a:pt x="762" y="1560"/>
                    <a:pt x="792" y="1390"/>
                    <a:pt x="798" y="1260"/>
                  </a:cubicBezTo>
                  <a:cubicBezTo>
                    <a:pt x="805" y="1131"/>
                    <a:pt x="794" y="1045"/>
                    <a:pt x="794" y="1045"/>
                  </a:cubicBezTo>
                  <a:cubicBezTo>
                    <a:pt x="794" y="1045"/>
                    <a:pt x="782" y="958"/>
                    <a:pt x="742" y="834"/>
                  </a:cubicBezTo>
                  <a:cubicBezTo>
                    <a:pt x="704" y="710"/>
                    <a:pt x="630" y="552"/>
                    <a:pt x="530" y="416"/>
                  </a:cubicBezTo>
                  <a:cubicBezTo>
                    <a:pt x="430" y="279"/>
                    <a:pt x="305" y="161"/>
                    <a:pt x="201" y="92"/>
                  </a:cubicBezTo>
                  <a:cubicBezTo>
                    <a:pt x="111" y="31"/>
                    <a:pt x="41" y="1"/>
                    <a:pt x="20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0"/>
            <p:cNvSpPr/>
            <p:nvPr/>
          </p:nvSpPr>
          <p:spPr>
            <a:xfrm>
              <a:off x="1872275" y="778725"/>
              <a:ext cx="37875" cy="28750"/>
            </a:xfrm>
            <a:custGeom>
              <a:avLst/>
              <a:gdLst/>
              <a:ahLst/>
              <a:cxnLst/>
              <a:rect l="l" t="t" r="r" b="b"/>
              <a:pathLst>
                <a:path w="1515" h="1150" extrusionOk="0">
                  <a:moveTo>
                    <a:pt x="30" y="1"/>
                  </a:moveTo>
                  <a:cubicBezTo>
                    <a:pt x="19" y="1"/>
                    <a:pt x="1" y="69"/>
                    <a:pt x="2" y="171"/>
                  </a:cubicBezTo>
                  <a:cubicBezTo>
                    <a:pt x="2" y="277"/>
                    <a:pt x="30" y="415"/>
                    <a:pt x="86" y="546"/>
                  </a:cubicBezTo>
                  <a:cubicBezTo>
                    <a:pt x="142" y="676"/>
                    <a:pt x="227" y="793"/>
                    <a:pt x="302" y="871"/>
                  </a:cubicBezTo>
                  <a:cubicBezTo>
                    <a:pt x="379" y="949"/>
                    <a:pt x="440" y="990"/>
                    <a:pt x="440" y="990"/>
                  </a:cubicBezTo>
                  <a:cubicBezTo>
                    <a:pt x="440" y="990"/>
                    <a:pt x="502" y="1032"/>
                    <a:pt x="603" y="1071"/>
                  </a:cubicBezTo>
                  <a:cubicBezTo>
                    <a:pt x="702" y="1113"/>
                    <a:pt x="845" y="1146"/>
                    <a:pt x="986" y="1149"/>
                  </a:cubicBezTo>
                  <a:cubicBezTo>
                    <a:pt x="992" y="1149"/>
                    <a:pt x="997" y="1149"/>
                    <a:pt x="1002" y="1149"/>
                  </a:cubicBezTo>
                  <a:cubicBezTo>
                    <a:pt x="1137" y="1149"/>
                    <a:pt x="1270" y="1122"/>
                    <a:pt x="1363" y="1084"/>
                  </a:cubicBezTo>
                  <a:cubicBezTo>
                    <a:pt x="1461" y="1045"/>
                    <a:pt x="1515" y="1002"/>
                    <a:pt x="1510" y="992"/>
                  </a:cubicBezTo>
                  <a:cubicBezTo>
                    <a:pt x="1509" y="989"/>
                    <a:pt x="1504" y="988"/>
                    <a:pt x="1497" y="988"/>
                  </a:cubicBezTo>
                  <a:cubicBezTo>
                    <a:pt x="1455" y="988"/>
                    <a:pt x="1312" y="1027"/>
                    <a:pt x="1147" y="1027"/>
                  </a:cubicBezTo>
                  <a:cubicBezTo>
                    <a:pt x="1098" y="1027"/>
                    <a:pt x="1048" y="1024"/>
                    <a:pt x="997" y="1015"/>
                  </a:cubicBezTo>
                  <a:cubicBezTo>
                    <a:pt x="872" y="995"/>
                    <a:pt x="755" y="953"/>
                    <a:pt x="675" y="911"/>
                  </a:cubicBezTo>
                  <a:cubicBezTo>
                    <a:pt x="595" y="869"/>
                    <a:pt x="548" y="832"/>
                    <a:pt x="548" y="832"/>
                  </a:cubicBezTo>
                  <a:cubicBezTo>
                    <a:pt x="548" y="832"/>
                    <a:pt x="494" y="802"/>
                    <a:pt x="425" y="743"/>
                  </a:cubicBezTo>
                  <a:cubicBezTo>
                    <a:pt x="355" y="685"/>
                    <a:pt x="270" y="592"/>
                    <a:pt x="207" y="484"/>
                  </a:cubicBezTo>
                  <a:cubicBezTo>
                    <a:pt x="70" y="269"/>
                    <a:pt x="56" y="1"/>
                    <a:pt x="31" y="1"/>
                  </a:cubicBezTo>
                  <a:cubicBezTo>
                    <a:pt x="31" y="1"/>
                    <a:pt x="31" y="1"/>
                    <a:pt x="30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0"/>
            <p:cNvSpPr/>
            <p:nvPr/>
          </p:nvSpPr>
          <p:spPr>
            <a:xfrm>
              <a:off x="1919950" y="726200"/>
              <a:ext cx="45225" cy="64350"/>
            </a:xfrm>
            <a:custGeom>
              <a:avLst/>
              <a:gdLst/>
              <a:ahLst/>
              <a:cxnLst/>
              <a:rect l="l" t="t" r="r" b="b"/>
              <a:pathLst>
                <a:path w="1809" h="2574" extrusionOk="0">
                  <a:moveTo>
                    <a:pt x="1153" y="1124"/>
                  </a:moveTo>
                  <a:cubicBezTo>
                    <a:pt x="1153" y="1124"/>
                    <a:pt x="1153" y="1124"/>
                    <a:pt x="1153" y="1125"/>
                  </a:cubicBezTo>
                  <a:lnTo>
                    <a:pt x="1153" y="1125"/>
                  </a:lnTo>
                  <a:cubicBezTo>
                    <a:pt x="1153" y="1125"/>
                    <a:pt x="1153" y="1125"/>
                    <a:pt x="1153" y="1125"/>
                  </a:cubicBezTo>
                  <a:cubicBezTo>
                    <a:pt x="1153" y="1124"/>
                    <a:pt x="1153" y="1124"/>
                    <a:pt x="1153" y="1124"/>
                  </a:cubicBezTo>
                  <a:close/>
                  <a:moveTo>
                    <a:pt x="1152" y="1125"/>
                  </a:moveTo>
                  <a:lnTo>
                    <a:pt x="1152" y="1125"/>
                  </a:lnTo>
                  <a:cubicBezTo>
                    <a:pt x="1152" y="1125"/>
                    <a:pt x="1152" y="1125"/>
                    <a:pt x="1152" y="1125"/>
                  </a:cubicBezTo>
                  <a:lnTo>
                    <a:pt x="1152" y="1125"/>
                  </a:lnTo>
                  <a:cubicBezTo>
                    <a:pt x="1152" y="1125"/>
                    <a:pt x="1152" y="1125"/>
                    <a:pt x="1152" y="1125"/>
                  </a:cubicBezTo>
                  <a:close/>
                  <a:moveTo>
                    <a:pt x="278" y="0"/>
                  </a:moveTo>
                  <a:cubicBezTo>
                    <a:pt x="100" y="0"/>
                    <a:pt x="0" y="73"/>
                    <a:pt x="8" y="80"/>
                  </a:cubicBezTo>
                  <a:cubicBezTo>
                    <a:pt x="8" y="83"/>
                    <a:pt x="11" y="84"/>
                    <a:pt x="16" y="84"/>
                  </a:cubicBezTo>
                  <a:cubicBezTo>
                    <a:pt x="38" y="84"/>
                    <a:pt x="99" y="65"/>
                    <a:pt x="188" y="65"/>
                  </a:cubicBezTo>
                  <a:cubicBezTo>
                    <a:pt x="218" y="65"/>
                    <a:pt x="251" y="67"/>
                    <a:pt x="287" y="73"/>
                  </a:cubicBezTo>
                  <a:cubicBezTo>
                    <a:pt x="449" y="96"/>
                    <a:pt x="655" y="203"/>
                    <a:pt x="778" y="379"/>
                  </a:cubicBezTo>
                  <a:cubicBezTo>
                    <a:pt x="907" y="552"/>
                    <a:pt x="952" y="774"/>
                    <a:pt x="961" y="938"/>
                  </a:cubicBezTo>
                  <a:cubicBezTo>
                    <a:pt x="963" y="979"/>
                    <a:pt x="963" y="1018"/>
                    <a:pt x="963" y="1051"/>
                  </a:cubicBezTo>
                  <a:cubicBezTo>
                    <a:pt x="963" y="1068"/>
                    <a:pt x="962" y="1084"/>
                    <a:pt x="962" y="1099"/>
                  </a:cubicBezTo>
                  <a:cubicBezTo>
                    <a:pt x="961" y="1125"/>
                    <a:pt x="960" y="1147"/>
                    <a:pt x="958" y="1168"/>
                  </a:cubicBezTo>
                  <a:cubicBezTo>
                    <a:pt x="952" y="1271"/>
                    <a:pt x="946" y="1329"/>
                    <a:pt x="946" y="1333"/>
                  </a:cubicBezTo>
                  <a:lnTo>
                    <a:pt x="978" y="1329"/>
                  </a:lnTo>
                  <a:cubicBezTo>
                    <a:pt x="978" y="1329"/>
                    <a:pt x="994" y="1327"/>
                    <a:pt x="1024" y="1323"/>
                  </a:cubicBezTo>
                  <a:cubicBezTo>
                    <a:pt x="1054" y="1317"/>
                    <a:pt x="1096" y="1313"/>
                    <a:pt x="1144" y="1312"/>
                  </a:cubicBezTo>
                  <a:cubicBezTo>
                    <a:pt x="1186" y="1312"/>
                    <a:pt x="1248" y="1322"/>
                    <a:pt x="1315" y="1353"/>
                  </a:cubicBezTo>
                  <a:cubicBezTo>
                    <a:pt x="1455" y="1407"/>
                    <a:pt x="1596" y="1580"/>
                    <a:pt x="1638" y="1797"/>
                  </a:cubicBezTo>
                  <a:cubicBezTo>
                    <a:pt x="1687" y="2010"/>
                    <a:pt x="1632" y="2239"/>
                    <a:pt x="1538" y="2375"/>
                  </a:cubicBezTo>
                  <a:cubicBezTo>
                    <a:pt x="1446" y="2515"/>
                    <a:pt x="1329" y="2557"/>
                    <a:pt x="1335" y="2570"/>
                  </a:cubicBezTo>
                  <a:cubicBezTo>
                    <a:pt x="1335" y="2572"/>
                    <a:pt x="1338" y="2573"/>
                    <a:pt x="1344" y="2573"/>
                  </a:cubicBezTo>
                  <a:cubicBezTo>
                    <a:pt x="1377" y="2573"/>
                    <a:pt x="1489" y="2543"/>
                    <a:pt x="1596" y="2424"/>
                  </a:cubicBezTo>
                  <a:cubicBezTo>
                    <a:pt x="1721" y="2284"/>
                    <a:pt x="1808" y="2028"/>
                    <a:pt x="1771" y="1777"/>
                  </a:cubicBezTo>
                  <a:cubicBezTo>
                    <a:pt x="1755" y="1652"/>
                    <a:pt x="1712" y="1526"/>
                    <a:pt x="1644" y="1424"/>
                  </a:cubicBezTo>
                  <a:cubicBezTo>
                    <a:pt x="1577" y="1320"/>
                    <a:pt x="1483" y="1242"/>
                    <a:pt x="1394" y="1195"/>
                  </a:cubicBezTo>
                  <a:cubicBezTo>
                    <a:pt x="1303" y="1148"/>
                    <a:pt x="1217" y="1130"/>
                    <a:pt x="1155" y="1126"/>
                  </a:cubicBezTo>
                  <a:cubicBezTo>
                    <a:pt x="1154" y="1125"/>
                    <a:pt x="1153" y="1125"/>
                    <a:pt x="1153" y="1125"/>
                  </a:cubicBezTo>
                  <a:lnTo>
                    <a:pt x="1153" y="1125"/>
                  </a:lnTo>
                  <a:cubicBezTo>
                    <a:pt x="1153" y="1125"/>
                    <a:pt x="1152" y="1125"/>
                    <a:pt x="1152" y="1125"/>
                  </a:cubicBezTo>
                  <a:cubicBezTo>
                    <a:pt x="1152" y="1125"/>
                    <a:pt x="1152" y="1125"/>
                    <a:pt x="1152" y="1125"/>
                  </a:cubicBezTo>
                  <a:lnTo>
                    <a:pt x="1152" y="1125"/>
                  </a:lnTo>
                  <a:cubicBezTo>
                    <a:pt x="1152" y="1125"/>
                    <a:pt x="1152" y="1125"/>
                    <a:pt x="1153" y="1125"/>
                  </a:cubicBezTo>
                  <a:lnTo>
                    <a:pt x="1153" y="1125"/>
                  </a:lnTo>
                  <a:cubicBezTo>
                    <a:pt x="1153" y="1125"/>
                    <a:pt x="1153" y="1125"/>
                    <a:pt x="1153" y="1125"/>
                  </a:cubicBezTo>
                  <a:lnTo>
                    <a:pt x="1153" y="1125"/>
                  </a:lnTo>
                  <a:cubicBezTo>
                    <a:pt x="1153" y="1125"/>
                    <a:pt x="1152" y="1125"/>
                    <a:pt x="1152" y="1125"/>
                  </a:cubicBezTo>
                  <a:lnTo>
                    <a:pt x="1152" y="1125"/>
                  </a:lnTo>
                  <a:cubicBezTo>
                    <a:pt x="1152" y="1124"/>
                    <a:pt x="1151" y="1122"/>
                    <a:pt x="1151" y="1119"/>
                  </a:cubicBezTo>
                  <a:cubicBezTo>
                    <a:pt x="1150" y="1100"/>
                    <a:pt x="1150" y="1077"/>
                    <a:pt x="1149" y="1050"/>
                  </a:cubicBezTo>
                  <a:cubicBezTo>
                    <a:pt x="1145" y="1011"/>
                    <a:pt x="1143" y="970"/>
                    <a:pt x="1138" y="923"/>
                  </a:cubicBezTo>
                  <a:cubicBezTo>
                    <a:pt x="1117" y="741"/>
                    <a:pt x="1050" y="491"/>
                    <a:pt x="887" y="297"/>
                  </a:cubicBezTo>
                  <a:cubicBezTo>
                    <a:pt x="723" y="99"/>
                    <a:pt x="476" y="3"/>
                    <a:pt x="293" y="1"/>
                  </a:cubicBezTo>
                  <a:cubicBezTo>
                    <a:pt x="288" y="0"/>
                    <a:pt x="283" y="0"/>
                    <a:pt x="27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60"/>
            <p:cNvSpPr/>
            <p:nvPr/>
          </p:nvSpPr>
          <p:spPr>
            <a:xfrm>
              <a:off x="1982225" y="867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60"/>
            <p:cNvSpPr/>
            <p:nvPr/>
          </p:nvSpPr>
          <p:spPr>
            <a:xfrm>
              <a:off x="1977975" y="852175"/>
              <a:ext cx="29675" cy="21025"/>
            </a:xfrm>
            <a:custGeom>
              <a:avLst/>
              <a:gdLst/>
              <a:ahLst/>
              <a:cxnLst/>
              <a:rect l="l" t="t" r="r" b="b"/>
              <a:pathLst>
                <a:path w="1187" h="841" extrusionOk="0">
                  <a:moveTo>
                    <a:pt x="1160" y="1"/>
                  </a:moveTo>
                  <a:cubicBezTo>
                    <a:pt x="1132" y="1"/>
                    <a:pt x="1040" y="156"/>
                    <a:pt x="914" y="279"/>
                  </a:cubicBezTo>
                  <a:cubicBezTo>
                    <a:pt x="850" y="343"/>
                    <a:pt x="781" y="399"/>
                    <a:pt x="727" y="438"/>
                  </a:cubicBezTo>
                  <a:cubicBezTo>
                    <a:pt x="672" y="475"/>
                    <a:pt x="635" y="498"/>
                    <a:pt x="635" y="498"/>
                  </a:cubicBezTo>
                  <a:cubicBezTo>
                    <a:pt x="635" y="498"/>
                    <a:pt x="602" y="524"/>
                    <a:pt x="547" y="563"/>
                  </a:cubicBezTo>
                  <a:cubicBezTo>
                    <a:pt x="491" y="599"/>
                    <a:pt x="415" y="646"/>
                    <a:pt x="334" y="683"/>
                  </a:cubicBezTo>
                  <a:cubicBezTo>
                    <a:pt x="250" y="720"/>
                    <a:pt x="168" y="754"/>
                    <a:pt x="108" y="758"/>
                  </a:cubicBezTo>
                  <a:cubicBezTo>
                    <a:pt x="103" y="758"/>
                    <a:pt x="98" y="759"/>
                    <a:pt x="93" y="759"/>
                  </a:cubicBezTo>
                  <a:cubicBezTo>
                    <a:pt x="48" y="759"/>
                    <a:pt x="22" y="737"/>
                    <a:pt x="9" y="737"/>
                  </a:cubicBezTo>
                  <a:cubicBezTo>
                    <a:pt x="8" y="737"/>
                    <a:pt x="7" y="737"/>
                    <a:pt x="6" y="737"/>
                  </a:cubicBezTo>
                  <a:cubicBezTo>
                    <a:pt x="1" y="740"/>
                    <a:pt x="1" y="754"/>
                    <a:pt x="15" y="776"/>
                  </a:cubicBezTo>
                  <a:cubicBezTo>
                    <a:pt x="27" y="797"/>
                    <a:pt x="59" y="819"/>
                    <a:pt x="100" y="830"/>
                  </a:cubicBezTo>
                  <a:cubicBezTo>
                    <a:pt x="124" y="838"/>
                    <a:pt x="150" y="841"/>
                    <a:pt x="179" y="841"/>
                  </a:cubicBezTo>
                  <a:cubicBezTo>
                    <a:pt x="197" y="841"/>
                    <a:pt x="216" y="840"/>
                    <a:pt x="235" y="838"/>
                  </a:cubicBezTo>
                  <a:cubicBezTo>
                    <a:pt x="281" y="830"/>
                    <a:pt x="330" y="823"/>
                    <a:pt x="378" y="809"/>
                  </a:cubicBezTo>
                  <a:cubicBezTo>
                    <a:pt x="475" y="784"/>
                    <a:pt x="568" y="747"/>
                    <a:pt x="635" y="713"/>
                  </a:cubicBezTo>
                  <a:cubicBezTo>
                    <a:pt x="702" y="679"/>
                    <a:pt x="744" y="652"/>
                    <a:pt x="744" y="652"/>
                  </a:cubicBezTo>
                  <a:cubicBezTo>
                    <a:pt x="744" y="652"/>
                    <a:pt x="784" y="621"/>
                    <a:pt x="838" y="571"/>
                  </a:cubicBezTo>
                  <a:cubicBezTo>
                    <a:pt x="894" y="519"/>
                    <a:pt x="961" y="444"/>
                    <a:pt x="1017" y="363"/>
                  </a:cubicBezTo>
                  <a:cubicBezTo>
                    <a:pt x="1134" y="200"/>
                    <a:pt x="1187" y="9"/>
                    <a:pt x="1162" y="1"/>
                  </a:cubicBezTo>
                  <a:cubicBezTo>
                    <a:pt x="1161" y="1"/>
                    <a:pt x="1160" y="1"/>
                    <a:pt x="1160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0"/>
            <p:cNvSpPr/>
            <p:nvPr/>
          </p:nvSpPr>
          <p:spPr>
            <a:xfrm>
              <a:off x="1822775" y="712275"/>
              <a:ext cx="31450" cy="22075"/>
            </a:xfrm>
            <a:custGeom>
              <a:avLst/>
              <a:gdLst/>
              <a:ahLst/>
              <a:cxnLst/>
              <a:rect l="l" t="t" r="r" b="b"/>
              <a:pathLst>
                <a:path w="1258" h="883" extrusionOk="0">
                  <a:moveTo>
                    <a:pt x="589" y="0"/>
                  </a:moveTo>
                  <a:cubicBezTo>
                    <a:pt x="554" y="0"/>
                    <a:pt x="520" y="3"/>
                    <a:pt x="488" y="8"/>
                  </a:cubicBezTo>
                  <a:cubicBezTo>
                    <a:pt x="391" y="22"/>
                    <a:pt x="332" y="50"/>
                    <a:pt x="332" y="50"/>
                  </a:cubicBezTo>
                  <a:cubicBezTo>
                    <a:pt x="332" y="50"/>
                    <a:pt x="271" y="77"/>
                    <a:pt x="194" y="141"/>
                  </a:cubicBezTo>
                  <a:cubicBezTo>
                    <a:pt x="120" y="205"/>
                    <a:pt x="31" y="319"/>
                    <a:pt x="17" y="457"/>
                  </a:cubicBezTo>
                  <a:cubicBezTo>
                    <a:pt x="0" y="596"/>
                    <a:pt x="60" y="720"/>
                    <a:pt x="117" y="789"/>
                  </a:cubicBezTo>
                  <a:cubicBezTo>
                    <a:pt x="168" y="853"/>
                    <a:pt x="217" y="883"/>
                    <a:pt x="233" y="883"/>
                  </a:cubicBezTo>
                  <a:cubicBezTo>
                    <a:pt x="234" y="883"/>
                    <a:pt x="236" y="882"/>
                    <a:pt x="237" y="881"/>
                  </a:cubicBezTo>
                  <a:cubicBezTo>
                    <a:pt x="247" y="871"/>
                    <a:pt x="213" y="824"/>
                    <a:pt x="181" y="749"/>
                  </a:cubicBezTo>
                  <a:cubicBezTo>
                    <a:pt x="149" y="676"/>
                    <a:pt x="124" y="570"/>
                    <a:pt x="152" y="480"/>
                  </a:cubicBezTo>
                  <a:cubicBezTo>
                    <a:pt x="176" y="389"/>
                    <a:pt x="245" y="319"/>
                    <a:pt x="304" y="279"/>
                  </a:cubicBezTo>
                  <a:cubicBezTo>
                    <a:pt x="364" y="240"/>
                    <a:pt x="410" y="224"/>
                    <a:pt x="410" y="224"/>
                  </a:cubicBezTo>
                  <a:cubicBezTo>
                    <a:pt x="410" y="224"/>
                    <a:pt x="453" y="200"/>
                    <a:pt x="523" y="180"/>
                  </a:cubicBezTo>
                  <a:cubicBezTo>
                    <a:pt x="567" y="168"/>
                    <a:pt x="626" y="161"/>
                    <a:pt x="690" y="161"/>
                  </a:cubicBezTo>
                  <a:cubicBezTo>
                    <a:pt x="727" y="161"/>
                    <a:pt x="766" y="163"/>
                    <a:pt x="805" y="168"/>
                  </a:cubicBezTo>
                  <a:cubicBezTo>
                    <a:pt x="987" y="190"/>
                    <a:pt x="1174" y="250"/>
                    <a:pt x="1231" y="250"/>
                  </a:cubicBezTo>
                  <a:cubicBezTo>
                    <a:pt x="1241" y="250"/>
                    <a:pt x="1247" y="248"/>
                    <a:pt x="1249" y="244"/>
                  </a:cubicBezTo>
                  <a:cubicBezTo>
                    <a:pt x="1257" y="224"/>
                    <a:pt x="1065" y="100"/>
                    <a:pt x="831" y="34"/>
                  </a:cubicBezTo>
                  <a:cubicBezTo>
                    <a:pt x="750" y="12"/>
                    <a:pt x="666" y="0"/>
                    <a:pt x="58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0"/>
            <p:cNvSpPr/>
            <p:nvPr/>
          </p:nvSpPr>
          <p:spPr>
            <a:xfrm>
              <a:off x="1804100" y="767775"/>
              <a:ext cx="34625" cy="27650"/>
            </a:xfrm>
            <a:custGeom>
              <a:avLst/>
              <a:gdLst/>
              <a:ahLst/>
              <a:cxnLst/>
              <a:rect l="l" t="t" r="r" b="b"/>
              <a:pathLst>
                <a:path w="1385" h="1106" extrusionOk="0">
                  <a:moveTo>
                    <a:pt x="94" y="0"/>
                  </a:moveTo>
                  <a:cubicBezTo>
                    <a:pt x="81" y="0"/>
                    <a:pt x="36" y="48"/>
                    <a:pt x="20" y="142"/>
                  </a:cubicBezTo>
                  <a:cubicBezTo>
                    <a:pt x="0" y="240"/>
                    <a:pt x="27" y="376"/>
                    <a:pt x="86" y="492"/>
                  </a:cubicBezTo>
                  <a:cubicBezTo>
                    <a:pt x="142" y="610"/>
                    <a:pt x="230" y="709"/>
                    <a:pt x="299" y="775"/>
                  </a:cubicBezTo>
                  <a:cubicBezTo>
                    <a:pt x="367" y="842"/>
                    <a:pt x="419" y="881"/>
                    <a:pt x="419" y="881"/>
                  </a:cubicBezTo>
                  <a:cubicBezTo>
                    <a:pt x="419" y="881"/>
                    <a:pt x="472" y="917"/>
                    <a:pt x="560" y="960"/>
                  </a:cubicBezTo>
                  <a:cubicBezTo>
                    <a:pt x="645" y="1002"/>
                    <a:pt x="764" y="1049"/>
                    <a:pt x="888" y="1076"/>
                  </a:cubicBezTo>
                  <a:cubicBezTo>
                    <a:pt x="978" y="1097"/>
                    <a:pt x="1069" y="1105"/>
                    <a:pt x="1147" y="1105"/>
                  </a:cubicBezTo>
                  <a:cubicBezTo>
                    <a:pt x="1285" y="1105"/>
                    <a:pt x="1385" y="1081"/>
                    <a:pt x="1382" y="1064"/>
                  </a:cubicBezTo>
                  <a:cubicBezTo>
                    <a:pt x="1381" y="1039"/>
                    <a:pt x="1141" y="1032"/>
                    <a:pt x="924" y="948"/>
                  </a:cubicBezTo>
                  <a:cubicBezTo>
                    <a:pt x="816" y="907"/>
                    <a:pt x="715" y="853"/>
                    <a:pt x="644" y="808"/>
                  </a:cubicBezTo>
                  <a:cubicBezTo>
                    <a:pt x="573" y="763"/>
                    <a:pt x="530" y="726"/>
                    <a:pt x="530" y="726"/>
                  </a:cubicBezTo>
                  <a:cubicBezTo>
                    <a:pt x="530" y="726"/>
                    <a:pt x="482" y="698"/>
                    <a:pt x="416" y="645"/>
                  </a:cubicBezTo>
                  <a:cubicBezTo>
                    <a:pt x="348" y="592"/>
                    <a:pt x="265" y="517"/>
                    <a:pt x="203" y="426"/>
                  </a:cubicBezTo>
                  <a:cubicBezTo>
                    <a:pt x="139" y="335"/>
                    <a:pt x="99" y="230"/>
                    <a:pt x="94" y="148"/>
                  </a:cubicBezTo>
                  <a:cubicBezTo>
                    <a:pt x="87" y="65"/>
                    <a:pt x="109" y="7"/>
                    <a:pt x="96" y="1"/>
                  </a:cubicBezTo>
                  <a:cubicBezTo>
                    <a:pt x="96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0"/>
            <p:cNvSpPr/>
            <p:nvPr/>
          </p:nvSpPr>
          <p:spPr>
            <a:xfrm>
              <a:off x="1643525" y="751150"/>
              <a:ext cx="50125" cy="46225"/>
            </a:xfrm>
            <a:custGeom>
              <a:avLst/>
              <a:gdLst/>
              <a:ahLst/>
              <a:cxnLst/>
              <a:rect l="l" t="t" r="r" b="b"/>
              <a:pathLst>
                <a:path w="2005" h="1849" extrusionOk="0">
                  <a:moveTo>
                    <a:pt x="1454" y="0"/>
                  </a:moveTo>
                  <a:cubicBezTo>
                    <a:pt x="1123" y="0"/>
                    <a:pt x="777" y="221"/>
                    <a:pt x="542" y="430"/>
                  </a:cubicBezTo>
                  <a:cubicBezTo>
                    <a:pt x="158" y="771"/>
                    <a:pt x="1" y="1175"/>
                    <a:pt x="18" y="1683"/>
                  </a:cubicBezTo>
                  <a:cubicBezTo>
                    <a:pt x="22" y="1789"/>
                    <a:pt x="104" y="1849"/>
                    <a:pt x="189" y="1849"/>
                  </a:cubicBezTo>
                  <a:cubicBezTo>
                    <a:pt x="244" y="1849"/>
                    <a:pt x="302" y="1823"/>
                    <a:pt x="340" y="1768"/>
                  </a:cubicBezTo>
                  <a:cubicBezTo>
                    <a:pt x="446" y="1618"/>
                    <a:pt x="571" y="1513"/>
                    <a:pt x="707" y="1391"/>
                  </a:cubicBezTo>
                  <a:cubicBezTo>
                    <a:pt x="844" y="1269"/>
                    <a:pt x="959" y="1130"/>
                    <a:pt x="1113" y="1028"/>
                  </a:cubicBezTo>
                  <a:cubicBezTo>
                    <a:pt x="1405" y="834"/>
                    <a:pt x="1728" y="736"/>
                    <a:pt x="1932" y="437"/>
                  </a:cubicBezTo>
                  <a:cubicBezTo>
                    <a:pt x="2005" y="329"/>
                    <a:pt x="1943" y="201"/>
                    <a:pt x="1853" y="133"/>
                  </a:cubicBezTo>
                  <a:cubicBezTo>
                    <a:pt x="1728" y="39"/>
                    <a:pt x="1592" y="0"/>
                    <a:pt x="1454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60"/>
            <p:cNvSpPr/>
            <p:nvPr/>
          </p:nvSpPr>
          <p:spPr>
            <a:xfrm>
              <a:off x="1694800" y="742325"/>
              <a:ext cx="17125" cy="12500"/>
            </a:xfrm>
            <a:custGeom>
              <a:avLst/>
              <a:gdLst/>
              <a:ahLst/>
              <a:cxnLst/>
              <a:rect l="l" t="t" r="r" b="b"/>
              <a:pathLst>
                <a:path w="685" h="500" extrusionOk="0">
                  <a:moveTo>
                    <a:pt x="402" y="1"/>
                  </a:moveTo>
                  <a:cubicBezTo>
                    <a:pt x="235" y="1"/>
                    <a:pt x="45" y="110"/>
                    <a:pt x="18" y="269"/>
                  </a:cubicBezTo>
                  <a:cubicBezTo>
                    <a:pt x="1" y="363"/>
                    <a:pt x="41" y="449"/>
                    <a:pt x="138" y="481"/>
                  </a:cubicBezTo>
                  <a:cubicBezTo>
                    <a:pt x="173" y="492"/>
                    <a:pt x="208" y="500"/>
                    <a:pt x="244" y="500"/>
                  </a:cubicBezTo>
                  <a:cubicBezTo>
                    <a:pt x="246" y="500"/>
                    <a:pt x="248" y="500"/>
                    <a:pt x="250" y="500"/>
                  </a:cubicBezTo>
                  <a:cubicBezTo>
                    <a:pt x="289" y="500"/>
                    <a:pt x="327" y="489"/>
                    <a:pt x="362" y="469"/>
                  </a:cubicBezTo>
                  <a:cubicBezTo>
                    <a:pt x="374" y="463"/>
                    <a:pt x="381" y="460"/>
                    <a:pt x="384" y="458"/>
                  </a:cubicBezTo>
                  <a:lnTo>
                    <a:pt x="384" y="458"/>
                  </a:lnTo>
                  <a:cubicBezTo>
                    <a:pt x="414" y="447"/>
                    <a:pt x="445" y="442"/>
                    <a:pt x="475" y="432"/>
                  </a:cubicBezTo>
                  <a:cubicBezTo>
                    <a:pt x="543" y="409"/>
                    <a:pt x="576" y="370"/>
                    <a:pt x="619" y="316"/>
                  </a:cubicBezTo>
                  <a:cubicBezTo>
                    <a:pt x="685" y="229"/>
                    <a:pt x="634" y="82"/>
                    <a:pt x="545" y="34"/>
                  </a:cubicBezTo>
                  <a:cubicBezTo>
                    <a:pt x="504" y="11"/>
                    <a:pt x="454" y="1"/>
                    <a:pt x="40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60"/>
            <p:cNvSpPr/>
            <p:nvPr/>
          </p:nvSpPr>
          <p:spPr>
            <a:xfrm>
              <a:off x="1721125" y="774400"/>
              <a:ext cx="55700" cy="22000"/>
            </a:xfrm>
            <a:custGeom>
              <a:avLst/>
              <a:gdLst/>
              <a:ahLst/>
              <a:cxnLst/>
              <a:rect l="l" t="t" r="r" b="b"/>
              <a:pathLst>
                <a:path w="2228" h="880" extrusionOk="0">
                  <a:moveTo>
                    <a:pt x="1935" y="0"/>
                  </a:moveTo>
                  <a:cubicBezTo>
                    <a:pt x="1923" y="0"/>
                    <a:pt x="1910" y="1"/>
                    <a:pt x="1898" y="3"/>
                  </a:cubicBezTo>
                  <a:cubicBezTo>
                    <a:pt x="1565" y="59"/>
                    <a:pt x="1259" y="267"/>
                    <a:pt x="938" y="371"/>
                  </a:cubicBezTo>
                  <a:cubicBezTo>
                    <a:pt x="648" y="465"/>
                    <a:pt x="325" y="433"/>
                    <a:pt x="52" y="559"/>
                  </a:cubicBezTo>
                  <a:cubicBezTo>
                    <a:pt x="7" y="581"/>
                    <a:pt x="0" y="652"/>
                    <a:pt x="35" y="684"/>
                  </a:cubicBezTo>
                  <a:cubicBezTo>
                    <a:pt x="207" y="838"/>
                    <a:pt x="460" y="880"/>
                    <a:pt x="708" y="880"/>
                  </a:cubicBezTo>
                  <a:cubicBezTo>
                    <a:pt x="844" y="880"/>
                    <a:pt x="979" y="867"/>
                    <a:pt x="1098" y="853"/>
                  </a:cubicBezTo>
                  <a:cubicBezTo>
                    <a:pt x="1485" y="808"/>
                    <a:pt x="1920" y="661"/>
                    <a:pt x="2132" y="310"/>
                  </a:cubicBezTo>
                  <a:cubicBezTo>
                    <a:pt x="2227" y="153"/>
                    <a:pt x="2090" y="0"/>
                    <a:pt x="193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0"/>
            <p:cNvSpPr/>
            <p:nvPr/>
          </p:nvSpPr>
          <p:spPr>
            <a:xfrm>
              <a:off x="1738225" y="732375"/>
              <a:ext cx="23425" cy="11450"/>
            </a:xfrm>
            <a:custGeom>
              <a:avLst/>
              <a:gdLst/>
              <a:ahLst/>
              <a:cxnLst/>
              <a:rect l="l" t="t" r="r" b="b"/>
              <a:pathLst>
                <a:path w="937" h="458" extrusionOk="0">
                  <a:moveTo>
                    <a:pt x="634" y="0"/>
                  </a:moveTo>
                  <a:cubicBezTo>
                    <a:pt x="617" y="0"/>
                    <a:pt x="599" y="1"/>
                    <a:pt x="581" y="4"/>
                  </a:cubicBezTo>
                  <a:cubicBezTo>
                    <a:pt x="499" y="16"/>
                    <a:pt x="412" y="54"/>
                    <a:pt x="334" y="83"/>
                  </a:cubicBezTo>
                  <a:cubicBezTo>
                    <a:pt x="197" y="132"/>
                    <a:pt x="59" y="185"/>
                    <a:pt x="10" y="334"/>
                  </a:cubicBezTo>
                  <a:cubicBezTo>
                    <a:pt x="0" y="365"/>
                    <a:pt x="16" y="408"/>
                    <a:pt x="47" y="424"/>
                  </a:cubicBezTo>
                  <a:cubicBezTo>
                    <a:pt x="97" y="448"/>
                    <a:pt x="145" y="458"/>
                    <a:pt x="194" y="458"/>
                  </a:cubicBezTo>
                  <a:cubicBezTo>
                    <a:pt x="270" y="458"/>
                    <a:pt x="347" y="435"/>
                    <a:pt x="426" y="415"/>
                  </a:cubicBezTo>
                  <a:cubicBezTo>
                    <a:pt x="494" y="398"/>
                    <a:pt x="561" y="388"/>
                    <a:pt x="629" y="372"/>
                  </a:cubicBezTo>
                  <a:cubicBezTo>
                    <a:pt x="715" y="351"/>
                    <a:pt x="776" y="313"/>
                    <a:pt x="849" y="265"/>
                  </a:cubicBezTo>
                  <a:cubicBezTo>
                    <a:pt x="937" y="207"/>
                    <a:pt x="932" y="56"/>
                    <a:pt x="819" y="30"/>
                  </a:cubicBezTo>
                  <a:cubicBezTo>
                    <a:pt x="757" y="15"/>
                    <a:pt x="696" y="0"/>
                    <a:pt x="634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0"/>
            <p:cNvSpPr/>
            <p:nvPr/>
          </p:nvSpPr>
          <p:spPr>
            <a:xfrm>
              <a:off x="1772550" y="708900"/>
              <a:ext cx="33275" cy="21325"/>
            </a:xfrm>
            <a:custGeom>
              <a:avLst/>
              <a:gdLst/>
              <a:ahLst/>
              <a:cxnLst/>
              <a:rect l="l" t="t" r="r" b="b"/>
              <a:pathLst>
                <a:path w="1331" h="853" extrusionOk="0">
                  <a:moveTo>
                    <a:pt x="298" y="0"/>
                  </a:moveTo>
                  <a:cubicBezTo>
                    <a:pt x="217" y="0"/>
                    <a:pt x="137" y="17"/>
                    <a:pt x="58" y="60"/>
                  </a:cubicBezTo>
                  <a:cubicBezTo>
                    <a:pt x="8" y="86"/>
                    <a:pt x="1" y="159"/>
                    <a:pt x="40" y="196"/>
                  </a:cubicBezTo>
                  <a:cubicBezTo>
                    <a:pt x="194" y="343"/>
                    <a:pt x="404" y="388"/>
                    <a:pt x="586" y="491"/>
                  </a:cubicBezTo>
                  <a:cubicBezTo>
                    <a:pt x="774" y="601"/>
                    <a:pt x="913" y="778"/>
                    <a:pt x="1126" y="846"/>
                  </a:cubicBezTo>
                  <a:cubicBezTo>
                    <a:pt x="1141" y="851"/>
                    <a:pt x="1155" y="853"/>
                    <a:pt x="1169" y="853"/>
                  </a:cubicBezTo>
                  <a:cubicBezTo>
                    <a:pt x="1264" y="853"/>
                    <a:pt x="1331" y="753"/>
                    <a:pt x="1311" y="661"/>
                  </a:cubicBezTo>
                  <a:cubicBezTo>
                    <a:pt x="1257" y="395"/>
                    <a:pt x="985" y="238"/>
                    <a:pt x="757" y="131"/>
                  </a:cubicBezTo>
                  <a:cubicBezTo>
                    <a:pt x="613" y="64"/>
                    <a:pt x="455" y="0"/>
                    <a:pt x="29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0"/>
            <p:cNvSpPr/>
            <p:nvPr/>
          </p:nvSpPr>
          <p:spPr>
            <a:xfrm>
              <a:off x="1722825" y="682225"/>
              <a:ext cx="35750" cy="21500"/>
            </a:xfrm>
            <a:custGeom>
              <a:avLst/>
              <a:gdLst/>
              <a:ahLst/>
              <a:cxnLst/>
              <a:rect l="l" t="t" r="r" b="b"/>
              <a:pathLst>
                <a:path w="1430" h="860" extrusionOk="0">
                  <a:moveTo>
                    <a:pt x="1016" y="1"/>
                  </a:moveTo>
                  <a:cubicBezTo>
                    <a:pt x="585" y="1"/>
                    <a:pt x="70" y="329"/>
                    <a:pt x="11" y="726"/>
                  </a:cubicBezTo>
                  <a:cubicBezTo>
                    <a:pt x="0" y="804"/>
                    <a:pt x="50" y="860"/>
                    <a:pt x="117" y="860"/>
                  </a:cubicBezTo>
                  <a:cubicBezTo>
                    <a:pt x="134" y="860"/>
                    <a:pt x="152" y="856"/>
                    <a:pt x="170" y="849"/>
                  </a:cubicBezTo>
                  <a:cubicBezTo>
                    <a:pt x="367" y="763"/>
                    <a:pt x="532" y="616"/>
                    <a:pt x="728" y="529"/>
                  </a:cubicBezTo>
                  <a:cubicBezTo>
                    <a:pt x="920" y="444"/>
                    <a:pt x="1136" y="435"/>
                    <a:pt x="1324" y="344"/>
                  </a:cubicBezTo>
                  <a:cubicBezTo>
                    <a:pt x="1429" y="291"/>
                    <a:pt x="1425" y="124"/>
                    <a:pt x="1324" y="71"/>
                  </a:cubicBezTo>
                  <a:cubicBezTo>
                    <a:pt x="1233" y="23"/>
                    <a:pt x="1127" y="1"/>
                    <a:pt x="101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60"/>
            <p:cNvSpPr/>
            <p:nvPr/>
          </p:nvSpPr>
          <p:spPr>
            <a:xfrm>
              <a:off x="1838125" y="726225"/>
              <a:ext cx="21450" cy="6725"/>
            </a:xfrm>
            <a:custGeom>
              <a:avLst/>
              <a:gdLst/>
              <a:ahLst/>
              <a:cxnLst/>
              <a:rect l="l" t="t" r="r" b="b"/>
              <a:pathLst>
                <a:path w="858" h="269" extrusionOk="0">
                  <a:moveTo>
                    <a:pt x="601" y="0"/>
                  </a:moveTo>
                  <a:cubicBezTo>
                    <a:pt x="523" y="0"/>
                    <a:pt x="442" y="17"/>
                    <a:pt x="374" y="32"/>
                  </a:cubicBezTo>
                  <a:cubicBezTo>
                    <a:pt x="238" y="60"/>
                    <a:pt x="128" y="132"/>
                    <a:pt x="22" y="220"/>
                  </a:cubicBezTo>
                  <a:cubicBezTo>
                    <a:pt x="1" y="239"/>
                    <a:pt x="21" y="269"/>
                    <a:pt x="44" y="269"/>
                  </a:cubicBezTo>
                  <a:cubicBezTo>
                    <a:pt x="45" y="269"/>
                    <a:pt x="47" y="268"/>
                    <a:pt x="49" y="268"/>
                  </a:cubicBezTo>
                  <a:cubicBezTo>
                    <a:pt x="170" y="242"/>
                    <a:pt x="299" y="235"/>
                    <a:pt x="425" y="234"/>
                  </a:cubicBezTo>
                  <a:cubicBezTo>
                    <a:pt x="426" y="234"/>
                    <a:pt x="428" y="234"/>
                    <a:pt x="429" y="234"/>
                  </a:cubicBezTo>
                  <a:cubicBezTo>
                    <a:pt x="512" y="234"/>
                    <a:pt x="593" y="258"/>
                    <a:pt x="674" y="258"/>
                  </a:cubicBezTo>
                  <a:cubicBezTo>
                    <a:pt x="703" y="258"/>
                    <a:pt x="731" y="255"/>
                    <a:pt x="760" y="247"/>
                  </a:cubicBezTo>
                  <a:cubicBezTo>
                    <a:pt x="853" y="220"/>
                    <a:pt x="858" y="102"/>
                    <a:pt x="784" y="50"/>
                  </a:cubicBezTo>
                  <a:cubicBezTo>
                    <a:pt x="732" y="13"/>
                    <a:pt x="668" y="0"/>
                    <a:pt x="60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60"/>
            <p:cNvSpPr/>
            <p:nvPr/>
          </p:nvSpPr>
          <p:spPr>
            <a:xfrm>
              <a:off x="1821250" y="757750"/>
              <a:ext cx="44550" cy="21325"/>
            </a:xfrm>
            <a:custGeom>
              <a:avLst/>
              <a:gdLst/>
              <a:ahLst/>
              <a:cxnLst/>
              <a:rect l="l" t="t" r="r" b="b"/>
              <a:pathLst>
                <a:path w="1782" h="853" extrusionOk="0">
                  <a:moveTo>
                    <a:pt x="1010" y="1"/>
                  </a:moveTo>
                  <a:cubicBezTo>
                    <a:pt x="845" y="1"/>
                    <a:pt x="671" y="33"/>
                    <a:pt x="517" y="87"/>
                  </a:cubicBezTo>
                  <a:cubicBezTo>
                    <a:pt x="216" y="193"/>
                    <a:pt x="1" y="412"/>
                    <a:pt x="11" y="732"/>
                  </a:cubicBezTo>
                  <a:cubicBezTo>
                    <a:pt x="15" y="806"/>
                    <a:pt x="71" y="852"/>
                    <a:pt x="137" y="852"/>
                  </a:cubicBezTo>
                  <a:cubicBezTo>
                    <a:pt x="147" y="852"/>
                    <a:pt x="157" y="851"/>
                    <a:pt x="167" y="849"/>
                  </a:cubicBezTo>
                  <a:cubicBezTo>
                    <a:pt x="354" y="813"/>
                    <a:pt x="543" y="763"/>
                    <a:pt x="735" y="717"/>
                  </a:cubicBezTo>
                  <a:cubicBezTo>
                    <a:pt x="868" y="685"/>
                    <a:pt x="1006" y="685"/>
                    <a:pt x="1143" y="671"/>
                  </a:cubicBezTo>
                  <a:cubicBezTo>
                    <a:pt x="1313" y="653"/>
                    <a:pt x="1413" y="605"/>
                    <a:pt x="1571" y="557"/>
                  </a:cubicBezTo>
                  <a:cubicBezTo>
                    <a:pt x="1725" y="511"/>
                    <a:pt x="1782" y="270"/>
                    <a:pt x="1619" y="190"/>
                  </a:cubicBezTo>
                  <a:cubicBezTo>
                    <a:pt x="1429" y="98"/>
                    <a:pt x="1310" y="18"/>
                    <a:pt x="1089" y="3"/>
                  </a:cubicBezTo>
                  <a:cubicBezTo>
                    <a:pt x="1063" y="1"/>
                    <a:pt x="1036" y="1"/>
                    <a:pt x="1010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0"/>
            <p:cNvSpPr/>
            <p:nvPr/>
          </p:nvSpPr>
          <p:spPr>
            <a:xfrm>
              <a:off x="1878000" y="714800"/>
              <a:ext cx="37500" cy="16925"/>
            </a:xfrm>
            <a:custGeom>
              <a:avLst/>
              <a:gdLst/>
              <a:ahLst/>
              <a:cxnLst/>
              <a:rect l="l" t="t" r="r" b="b"/>
              <a:pathLst>
                <a:path w="1500" h="677" extrusionOk="0">
                  <a:moveTo>
                    <a:pt x="1100" y="1"/>
                  </a:moveTo>
                  <a:cubicBezTo>
                    <a:pt x="700" y="1"/>
                    <a:pt x="290" y="287"/>
                    <a:pt x="39" y="563"/>
                  </a:cubicBezTo>
                  <a:cubicBezTo>
                    <a:pt x="1" y="606"/>
                    <a:pt x="36" y="677"/>
                    <a:pt x="85" y="677"/>
                  </a:cubicBezTo>
                  <a:cubicBezTo>
                    <a:pt x="95" y="677"/>
                    <a:pt x="107" y="673"/>
                    <a:pt x="118" y="665"/>
                  </a:cubicBezTo>
                  <a:cubicBezTo>
                    <a:pt x="312" y="530"/>
                    <a:pt x="519" y="437"/>
                    <a:pt x="750" y="383"/>
                  </a:cubicBezTo>
                  <a:cubicBezTo>
                    <a:pt x="957" y="334"/>
                    <a:pt x="1184" y="333"/>
                    <a:pt x="1381" y="261"/>
                  </a:cubicBezTo>
                  <a:cubicBezTo>
                    <a:pt x="1457" y="233"/>
                    <a:pt x="1499" y="105"/>
                    <a:pt x="1405" y="63"/>
                  </a:cubicBezTo>
                  <a:cubicBezTo>
                    <a:pt x="1306" y="20"/>
                    <a:pt x="1203" y="1"/>
                    <a:pt x="1100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0"/>
            <p:cNvSpPr/>
            <p:nvPr/>
          </p:nvSpPr>
          <p:spPr>
            <a:xfrm>
              <a:off x="1937325" y="825875"/>
              <a:ext cx="53950" cy="30325"/>
            </a:xfrm>
            <a:custGeom>
              <a:avLst/>
              <a:gdLst/>
              <a:ahLst/>
              <a:cxnLst/>
              <a:rect l="l" t="t" r="r" b="b"/>
              <a:pathLst>
                <a:path w="2158" h="1213" extrusionOk="0">
                  <a:moveTo>
                    <a:pt x="377" y="1"/>
                  </a:moveTo>
                  <a:cubicBezTo>
                    <a:pt x="350" y="1"/>
                    <a:pt x="324" y="11"/>
                    <a:pt x="306" y="32"/>
                  </a:cubicBezTo>
                  <a:cubicBezTo>
                    <a:pt x="1" y="400"/>
                    <a:pt x="234" y="868"/>
                    <a:pt x="628" y="1055"/>
                  </a:cubicBezTo>
                  <a:cubicBezTo>
                    <a:pt x="827" y="1150"/>
                    <a:pt x="1056" y="1213"/>
                    <a:pt x="1278" y="1213"/>
                  </a:cubicBezTo>
                  <a:cubicBezTo>
                    <a:pt x="1305" y="1213"/>
                    <a:pt x="1333" y="1212"/>
                    <a:pt x="1360" y="1210"/>
                  </a:cubicBezTo>
                  <a:cubicBezTo>
                    <a:pt x="1647" y="1191"/>
                    <a:pt x="1818" y="1075"/>
                    <a:pt x="2028" y="893"/>
                  </a:cubicBezTo>
                  <a:cubicBezTo>
                    <a:pt x="2158" y="782"/>
                    <a:pt x="2068" y="525"/>
                    <a:pt x="1896" y="525"/>
                  </a:cubicBezTo>
                  <a:cubicBezTo>
                    <a:pt x="1890" y="525"/>
                    <a:pt x="1883" y="525"/>
                    <a:pt x="1876" y="526"/>
                  </a:cubicBezTo>
                  <a:cubicBezTo>
                    <a:pt x="1759" y="539"/>
                    <a:pt x="1628" y="546"/>
                    <a:pt x="1497" y="546"/>
                  </a:cubicBezTo>
                  <a:cubicBezTo>
                    <a:pt x="1366" y="546"/>
                    <a:pt x="1235" y="539"/>
                    <a:pt x="1117" y="525"/>
                  </a:cubicBezTo>
                  <a:cubicBezTo>
                    <a:pt x="865" y="493"/>
                    <a:pt x="542" y="352"/>
                    <a:pt x="485" y="80"/>
                  </a:cubicBezTo>
                  <a:cubicBezTo>
                    <a:pt x="475" y="32"/>
                    <a:pt x="425" y="1"/>
                    <a:pt x="37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0"/>
            <p:cNvSpPr/>
            <p:nvPr/>
          </p:nvSpPr>
          <p:spPr>
            <a:xfrm>
              <a:off x="1994900" y="823150"/>
              <a:ext cx="8000" cy="11700"/>
            </a:xfrm>
            <a:custGeom>
              <a:avLst/>
              <a:gdLst/>
              <a:ahLst/>
              <a:cxnLst/>
              <a:rect l="l" t="t" r="r" b="b"/>
              <a:pathLst>
                <a:path w="320" h="468" extrusionOk="0">
                  <a:moveTo>
                    <a:pt x="122" y="1"/>
                  </a:moveTo>
                  <a:cubicBezTo>
                    <a:pt x="68" y="1"/>
                    <a:pt x="20" y="38"/>
                    <a:pt x="16" y="104"/>
                  </a:cubicBezTo>
                  <a:cubicBezTo>
                    <a:pt x="15" y="136"/>
                    <a:pt x="3" y="167"/>
                    <a:pt x="2" y="199"/>
                  </a:cubicBezTo>
                  <a:cubicBezTo>
                    <a:pt x="0" y="225"/>
                    <a:pt x="9" y="250"/>
                    <a:pt x="13" y="274"/>
                  </a:cubicBezTo>
                  <a:cubicBezTo>
                    <a:pt x="22" y="344"/>
                    <a:pt x="35" y="391"/>
                    <a:pt x="90" y="440"/>
                  </a:cubicBezTo>
                  <a:cubicBezTo>
                    <a:pt x="108" y="456"/>
                    <a:pt x="133" y="468"/>
                    <a:pt x="157" y="468"/>
                  </a:cubicBezTo>
                  <a:cubicBezTo>
                    <a:pt x="165" y="468"/>
                    <a:pt x="173" y="467"/>
                    <a:pt x="180" y="464"/>
                  </a:cubicBezTo>
                  <a:cubicBezTo>
                    <a:pt x="275" y="431"/>
                    <a:pt x="318" y="361"/>
                    <a:pt x="319" y="262"/>
                  </a:cubicBezTo>
                  <a:cubicBezTo>
                    <a:pt x="320" y="161"/>
                    <a:pt x="279" y="89"/>
                    <a:pt x="201" y="29"/>
                  </a:cubicBezTo>
                  <a:cubicBezTo>
                    <a:pt x="176" y="10"/>
                    <a:pt x="149" y="1"/>
                    <a:pt x="12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60"/>
            <p:cNvSpPr/>
            <p:nvPr/>
          </p:nvSpPr>
          <p:spPr>
            <a:xfrm>
              <a:off x="1886200" y="765875"/>
              <a:ext cx="32475" cy="21325"/>
            </a:xfrm>
            <a:custGeom>
              <a:avLst/>
              <a:gdLst/>
              <a:ahLst/>
              <a:cxnLst/>
              <a:rect l="l" t="t" r="r" b="b"/>
              <a:pathLst>
                <a:path w="1299" h="853" extrusionOk="0">
                  <a:moveTo>
                    <a:pt x="153" y="1"/>
                  </a:moveTo>
                  <a:cubicBezTo>
                    <a:pt x="73" y="1"/>
                    <a:pt x="1" y="80"/>
                    <a:pt x="47" y="179"/>
                  </a:cubicBezTo>
                  <a:cubicBezTo>
                    <a:pt x="206" y="523"/>
                    <a:pt x="574" y="853"/>
                    <a:pt x="967" y="853"/>
                  </a:cubicBezTo>
                  <a:cubicBezTo>
                    <a:pt x="1035" y="853"/>
                    <a:pt x="1104" y="843"/>
                    <a:pt x="1172" y="821"/>
                  </a:cubicBezTo>
                  <a:cubicBezTo>
                    <a:pt x="1299" y="781"/>
                    <a:pt x="1289" y="616"/>
                    <a:pt x="1172" y="572"/>
                  </a:cubicBezTo>
                  <a:cubicBezTo>
                    <a:pt x="829" y="445"/>
                    <a:pt x="491" y="371"/>
                    <a:pt x="257" y="56"/>
                  </a:cubicBezTo>
                  <a:cubicBezTo>
                    <a:pt x="228" y="17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60"/>
            <p:cNvSpPr/>
            <p:nvPr/>
          </p:nvSpPr>
          <p:spPr>
            <a:xfrm>
              <a:off x="1952975" y="883675"/>
              <a:ext cx="17775" cy="19750"/>
            </a:xfrm>
            <a:custGeom>
              <a:avLst/>
              <a:gdLst/>
              <a:ahLst/>
              <a:cxnLst/>
              <a:rect l="l" t="t" r="r" b="b"/>
              <a:pathLst>
                <a:path w="711" h="790" extrusionOk="0">
                  <a:moveTo>
                    <a:pt x="152" y="0"/>
                  </a:moveTo>
                  <a:cubicBezTo>
                    <a:pt x="76" y="0"/>
                    <a:pt x="0" y="50"/>
                    <a:pt x="10" y="139"/>
                  </a:cubicBezTo>
                  <a:cubicBezTo>
                    <a:pt x="28" y="310"/>
                    <a:pt x="88" y="462"/>
                    <a:pt x="195" y="595"/>
                  </a:cubicBezTo>
                  <a:cubicBezTo>
                    <a:pt x="265" y="682"/>
                    <a:pt x="402" y="789"/>
                    <a:pt x="529" y="789"/>
                  </a:cubicBezTo>
                  <a:cubicBezTo>
                    <a:pt x="568" y="789"/>
                    <a:pt x="606" y="779"/>
                    <a:pt x="641" y="756"/>
                  </a:cubicBezTo>
                  <a:cubicBezTo>
                    <a:pt x="685" y="725"/>
                    <a:pt x="711" y="672"/>
                    <a:pt x="696" y="619"/>
                  </a:cubicBezTo>
                  <a:cubicBezTo>
                    <a:pt x="665" y="507"/>
                    <a:pt x="537" y="447"/>
                    <a:pt x="455" y="377"/>
                  </a:cubicBezTo>
                  <a:cubicBezTo>
                    <a:pt x="370" y="303"/>
                    <a:pt x="318" y="210"/>
                    <a:pt x="291" y="102"/>
                  </a:cubicBezTo>
                  <a:cubicBezTo>
                    <a:pt x="275" y="33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60"/>
            <p:cNvSpPr/>
            <p:nvPr/>
          </p:nvSpPr>
          <p:spPr>
            <a:xfrm>
              <a:off x="1624025" y="822900"/>
              <a:ext cx="43000" cy="37850"/>
            </a:xfrm>
            <a:custGeom>
              <a:avLst/>
              <a:gdLst/>
              <a:ahLst/>
              <a:cxnLst/>
              <a:rect l="l" t="t" r="r" b="b"/>
              <a:pathLst>
                <a:path w="1720" h="1514" extrusionOk="0">
                  <a:moveTo>
                    <a:pt x="1477" y="1"/>
                  </a:moveTo>
                  <a:cubicBezTo>
                    <a:pt x="1453" y="1"/>
                    <a:pt x="1429" y="8"/>
                    <a:pt x="1408" y="24"/>
                  </a:cubicBezTo>
                  <a:cubicBezTo>
                    <a:pt x="1165" y="209"/>
                    <a:pt x="1087" y="530"/>
                    <a:pt x="885" y="757"/>
                  </a:cubicBezTo>
                  <a:cubicBezTo>
                    <a:pt x="667" y="1001"/>
                    <a:pt x="398" y="1206"/>
                    <a:pt x="100" y="1339"/>
                  </a:cubicBezTo>
                  <a:cubicBezTo>
                    <a:pt x="0" y="1385"/>
                    <a:pt x="70" y="1513"/>
                    <a:pt x="159" y="1513"/>
                  </a:cubicBezTo>
                  <a:cubicBezTo>
                    <a:pt x="163" y="1513"/>
                    <a:pt x="168" y="1513"/>
                    <a:pt x="172" y="1512"/>
                  </a:cubicBezTo>
                  <a:cubicBezTo>
                    <a:pt x="553" y="1455"/>
                    <a:pt x="887" y="1306"/>
                    <a:pt x="1170" y="1043"/>
                  </a:cubicBezTo>
                  <a:cubicBezTo>
                    <a:pt x="1410" y="817"/>
                    <a:pt x="1719" y="469"/>
                    <a:pt x="1629" y="114"/>
                  </a:cubicBezTo>
                  <a:cubicBezTo>
                    <a:pt x="1613" y="52"/>
                    <a:pt x="1544" y="1"/>
                    <a:pt x="147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0"/>
            <p:cNvSpPr/>
            <p:nvPr/>
          </p:nvSpPr>
          <p:spPr>
            <a:xfrm>
              <a:off x="1689325" y="789100"/>
              <a:ext cx="14525" cy="34150"/>
            </a:xfrm>
            <a:custGeom>
              <a:avLst/>
              <a:gdLst/>
              <a:ahLst/>
              <a:cxnLst/>
              <a:rect l="l" t="t" r="r" b="b"/>
              <a:pathLst>
                <a:path w="581" h="1366" extrusionOk="0">
                  <a:moveTo>
                    <a:pt x="220" y="1"/>
                  </a:moveTo>
                  <a:cubicBezTo>
                    <a:pt x="147" y="1"/>
                    <a:pt x="77" y="80"/>
                    <a:pt x="95" y="159"/>
                  </a:cubicBezTo>
                  <a:cubicBezTo>
                    <a:pt x="140" y="353"/>
                    <a:pt x="133" y="569"/>
                    <a:pt x="87" y="763"/>
                  </a:cubicBezTo>
                  <a:cubicBezTo>
                    <a:pt x="43" y="947"/>
                    <a:pt x="0" y="1083"/>
                    <a:pt x="32" y="1273"/>
                  </a:cubicBezTo>
                  <a:cubicBezTo>
                    <a:pt x="43" y="1336"/>
                    <a:pt x="98" y="1366"/>
                    <a:pt x="153" y="1366"/>
                  </a:cubicBezTo>
                  <a:cubicBezTo>
                    <a:pt x="188" y="1366"/>
                    <a:pt x="223" y="1354"/>
                    <a:pt x="247" y="1331"/>
                  </a:cubicBezTo>
                  <a:cubicBezTo>
                    <a:pt x="581" y="1017"/>
                    <a:pt x="578" y="383"/>
                    <a:pt x="299" y="41"/>
                  </a:cubicBezTo>
                  <a:cubicBezTo>
                    <a:pt x="275" y="12"/>
                    <a:pt x="247" y="1"/>
                    <a:pt x="220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0"/>
            <p:cNvSpPr/>
            <p:nvPr/>
          </p:nvSpPr>
          <p:spPr>
            <a:xfrm>
              <a:off x="1648700" y="888300"/>
              <a:ext cx="7375" cy="15800"/>
            </a:xfrm>
            <a:custGeom>
              <a:avLst/>
              <a:gdLst/>
              <a:ahLst/>
              <a:cxnLst/>
              <a:rect l="l" t="t" r="r" b="b"/>
              <a:pathLst>
                <a:path w="295" h="632" extrusionOk="0">
                  <a:moveTo>
                    <a:pt x="224" y="0"/>
                  </a:moveTo>
                  <a:cubicBezTo>
                    <a:pt x="196" y="0"/>
                    <a:pt x="170" y="15"/>
                    <a:pt x="165" y="47"/>
                  </a:cubicBezTo>
                  <a:cubicBezTo>
                    <a:pt x="149" y="138"/>
                    <a:pt x="127" y="228"/>
                    <a:pt x="95" y="315"/>
                  </a:cubicBezTo>
                  <a:cubicBezTo>
                    <a:pt x="64" y="398"/>
                    <a:pt x="15" y="473"/>
                    <a:pt x="6" y="561"/>
                  </a:cubicBezTo>
                  <a:cubicBezTo>
                    <a:pt x="1" y="606"/>
                    <a:pt x="39" y="631"/>
                    <a:pt x="77" y="631"/>
                  </a:cubicBezTo>
                  <a:cubicBezTo>
                    <a:pt x="96" y="631"/>
                    <a:pt x="115" y="625"/>
                    <a:pt x="128" y="613"/>
                  </a:cubicBezTo>
                  <a:cubicBezTo>
                    <a:pt x="196" y="549"/>
                    <a:pt x="220" y="444"/>
                    <a:pt x="242" y="357"/>
                  </a:cubicBezTo>
                  <a:cubicBezTo>
                    <a:pt x="268" y="261"/>
                    <a:pt x="283" y="162"/>
                    <a:pt x="290" y="64"/>
                  </a:cubicBezTo>
                  <a:cubicBezTo>
                    <a:pt x="294" y="23"/>
                    <a:pt x="258" y="0"/>
                    <a:pt x="224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60"/>
            <p:cNvSpPr/>
            <p:nvPr/>
          </p:nvSpPr>
          <p:spPr>
            <a:xfrm>
              <a:off x="1968475" y="775400"/>
              <a:ext cx="22325" cy="48325"/>
            </a:xfrm>
            <a:custGeom>
              <a:avLst/>
              <a:gdLst/>
              <a:ahLst/>
              <a:cxnLst/>
              <a:rect l="l" t="t" r="r" b="b"/>
              <a:pathLst>
                <a:path w="893" h="1933" extrusionOk="0">
                  <a:moveTo>
                    <a:pt x="306" y="1"/>
                  </a:moveTo>
                  <a:cubicBezTo>
                    <a:pt x="196" y="1"/>
                    <a:pt x="86" y="101"/>
                    <a:pt x="127" y="226"/>
                  </a:cubicBezTo>
                  <a:cubicBezTo>
                    <a:pt x="218" y="499"/>
                    <a:pt x="216" y="746"/>
                    <a:pt x="162" y="1028"/>
                  </a:cubicBezTo>
                  <a:cubicBezTo>
                    <a:pt x="114" y="1283"/>
                    <a:pt x="0" y="1497"/>
                    <a:pt x="86" y="1762"/>
                  </a:cubicBezTo>
                  <a:cubicBezTo>
                    <a:pt x="121" y="1870"/>
                    <a:pt x="212" y="1933"/>
                    <a:pt x="319" y="1933"/>
                  </a:cubicBezTo>
                  <a:cubicBezTo>
                    <a:pt x="338" y="1933"/>
                    <a:pt x="358" y="1931"/>
                    <a:pt x="377" y="1927"/>
                  </a:cubicBezTo>
                  <a:cubicBezTo>
                    <a:pt x="780" y="1844"/>
                    <a:pt x="892" y="1391"/>
                    <a:pt x="879" y="1031"/>
                  </a:cubicBezTo>
                  <a:cubicBezTo>
                    <a:pt x="865" y="664"/>
                    <a:pt x="678" y="308"/>
                    <a:pt x="427" y="52"/>
                  </a:cubicBezTo>
                  <a:cubicBezTo>
                    <a:pt x="392" y="16"/>
                    <a:pt x="349" y="1"/>
                    <a:pt x="30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7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3130;p48"/>
          <p:cNvSpPr txBox="1">
            <a:spLocks noGrp="1"/>
          </p:cNvSpPr>
          <p:nvPr>
            <p:ph type="title"/>
          </p:nvPr>
        </p:nvSpPr>
        <p:spPr>
          <a:xfrm>
            <a:off x="726449" y="357670"/>
            <a:ext cx="7696636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dirty="0" smtClean="0"/>
              <a:t>Hardware Interface</a:t>
            </a:r>
            <a:endParaRPr sz="4400" dirty="0"/>
          </a:p>
        </p:txBody>
      </p:sp>
      <p:grpSp>
        <p:nvGrpSpPr>
          <p:cNvPr id="147" name="Google Shape;6179;p61"/>
          <p:cNvGrpSpPr/>
          <p:nvPr/>
        </p:nvGrpSpPr>
        <p:grpSpPr>
          <a:xfrm rot="-282275">
            <a:off x="7755209" y="3618800"/>
            <a:ext cx="1039271" cy="1389145"/>
            <a:chOff x="1562950" y="1686975"/>
            <a:chExt cx="490575" cy="694200"/>
          </a:xfrm>
        </p:grpSpPr>
        <p:sp>
          <p:nvSpPr>
            <p:cNvPr id="148" name="Google Shape;6180;p61"/>
            <p:cNvSpPr/>
            <p:nvPr/>
          </p:nvSpPr>
          <p:spPr>
            <a:xfrm>
              <a:off x="1562950" y="1686975"/>
              <a:ext cx="490575" cy="694200"/>
            </a:xfrm>
            <a:custGeom>
              <a:avLst/>
              <a:gdLst/>
              <a:ahLst/>
              <a:cxnLst/>
              <a:rect l="l" t="t" r="r" b="b"/>
              <a:pathLst>
                <a:path w="19623" h="27768" extrusionOk="0">
                  <a:moveTo>
                    <a:pt x="7519" y="1"/>
                  </a:moveTo>
                  <a:cubicBezTo>
                    <a:pt x="7107" y="1"/>
                    <a:pt x="6708" y="59"/>
                    <a:pt x="6335" y="177"/>
                  </a:cubicBezTo>
                  <a:cubicBezTo>
                    <a:pt x="5268" y="510"/>
                    <a:pt x="4658" y="1154"/>
                    <a:pt x="4354" y="1844"/>
                  </a:cubicBezTo>
                  <a:cubicBezTo>
                    <a:pt x="3394" y="1978"/>
                    <a:pt x="2212" y="2358"/>
                    <a:pt x="1369" y="3346"/>
                  </a:cubicBezTo>
                  <a:cubicBezTo>
                    <a:pt x="519" y="4339"/>
                    <a:pt x="405" y="5384"/>
                    <a:pt x="615" y="6237"/>
                  </a:cubicBezTo>
                  <a:cubicBezTo>
                    <a:pt x="542" y="6336"/>
                    <a:pt x="471" y="6444"/>
                    <a:pt x="406" y="6559"/>
                  </a:cubicBezTo>
                  <a:cubicBezTo>
                    <a:pt x="372" y="6618"/>
                    <a:pt x="337" y="6679"/>
                    <a:pt x="308" y="6743"/>
                  </a:cubicBezTo>
                  <a:lnTo>
                    <a:pt x="287" y="6785"/>
                  </a:lnTo>
                  <a:cubicBezTo>
                    <a:pt x="265" y="6833"/>
                    <a:pt x="243" y="6884"/>
                    <a:pt x="220" y="6938"/>
                  </a:cubicBezTo>
                  <a:lnTo>
                    <a:pt x="203" y="6980"/>
                  </a:lnTo>
                  <a:cubicBezTo>
                    <a:pt x="179" y="7040"/>
                    <a:pt x="156" y="7104"/>
                    <a:pt x="136" y="7169"/>
                  </a:cubicBezTo>
                  <a:lnTo>
                    <a:pt x="124" y="7210"/>
                  </a:lnTo>
                  <a:cubicBezTo>
                    <a:pt x="106" y="7270"/>
                    <a:pt x="90" y="7333"/>
                    <a:pt x="74" y="7404"/>
                  </a:cubicBezTo>
                  <a:lnTo>
                    <a:pt x="63" y="7456"/>
                  </a:lnTo>
                  <a:cubicBezTo>
                    <a:pt x="49" y="7520"/>
                    <a:pt x="38" y="7584"/>
                    <a:pt x="28" y="7649"/>
                  </a:cubicBezTo>
                  <a:cubicBezTo>
                    <a:pt x="26" y="7669"/>
                    <a:pt x="23" y="7689"/>
                    <a:pt x="20" y="7718"/>
                  </a:cubicBezTo>
                  <a:cubicBezTo>
                    <a:pt x="12" y="7780"/>
                    <a:pt x="9" y="7840"/>
                    <a:pt x="5" y="7910"/>
                  </a:cubicBezTo>
                  <a:cubicBezTo>
                    <a:pt x="4" y="7936"/>
                    <a:pt x="2" y="7963"/>
                    <a:pt x="2" y="7986"/>
                  </a:cubicBezTo>
                  <a:cubicBezTo>
                    <a:pt x="1" y="8048"/>
                    <a:pt x="1" y="8111"/>
                    <a:pt x="4" y="8165"/>
                  </a:cubicBezTo>
                  <a:cubicBezTo>
                    <a:pt x="5" y="8197"/>
                    <a:pt x="6" y="8232"/>
                    <a:pt x="7" y="8260"/>
                  </a:cubicBezTo>
                  <a:cubicBezTo>
                    <a:pt x="11" y="8322"/>
                    <a:pt x="17" y="8383"/>
                    <a:pt x="25" y="8442"/>
                  </a:cubicBezTo>
                  <a:cubicBezTo>
                    <a:pt x="27" y="8474"/>
                    <a:pt x="32" y="8506"/>
                    <a:pt x="37" y="8538"/>
                  </a:cubicBezTo>
                  <a:cubicBezTo>
                    <a:pt x="44" y="8597"/>
                    <a:pt x="57" y="8656"/>
                    <a:pt x="70" y="8720"/>
                  </a:cubicBezTo>
                  <a:cubicBezTo>
                    <a:pt x="76" y="8754"/>
                    <a:pt x="84" y="8788"/>
                    <a:pt x="92" y="8823"/>
                  </a:cubicBezTo>
                  <a:cubicBezTo>
                    <a:pt x="106" y="8878"/>
                    <a:pt x="122" y="8936"/>
                    <a:pt x="138" y="8986"/>
                  </a:cubicBezTo>
                  <a:cubicBezTo>
                    <a:pt x="149" y="9025"/>
                    <a:pt x="161" y="9063"/>
                    <a:pt x="172" y="9098"/>
                  </a:cubicBezTo>
                  <a:cubicBezTo>
                    <a:pt x="190" y="9148"/>
                    <a:pt x="208" y="9199"/>
                    <a:pt x="229" y="9250"/>
                  </a:cubicBezTo>
                  <a:lnTo>
                    <a:pt x="891" y="8999"/>
                  </a:lnTo>
                  <a:lnTo>
                    <a:pt x="891" y="8999"/>
                  </a:lnTo>
                  <a:cubicBezTo>
                    <a:pt x="889" y="9004"/>
                    <a:pt x="886" y="9007"/>
                    <a:pt x="884" y="9013"/>
                  </a:cubicBezTo>
                  <a:lnTo>
                    <a:pt x="235" y="9268"/>
                  </a:lnTo>
                  <a:cubicBezTo>
                    <a:pt x="247" y="9300"/>
                    <a:pt x="260" y="9334"/>
                    <a:pt x="277" y="9374"/>
                  </a:cubicBezTo>
                  <a:cubicBezTo>
                    <a:pt x="298" y="9422"/>
                    <a:pt x="320" y="9471"/>
                    <a:pt x="345" y="9521"/>
                  </a:cubicBezTo>
                  <a:lnTo>
                    <a:pt x="353" y="9539"/>
                  </a:lnTo>
                  <a:cubicBezTo>
                    <a:pt x="369" y="9572"/>
                    <a:pt x="384" y="9606"/>
                    <a:pt x="406" y="9645"/>
                  </a:cubicBezTo>
                  <a:cubicBezTo>
                    <a:pt x="430" y="9691"/>
                    <a:pt x="455" y="9736"/>
                    <a:pt x="481" y="9783"/>
                  </a:cubicBezTo>
                  <a:lnTo>
                    <a:pt x="492" y="9803"/>
                  </a:lnTo>
                  <a:cubicBezTo>
                    <a:pt x="511" y="9838"/>
                    <a:pt x="531" y="9873"/>
                    <a:pt x="553" y="9907"/>
                  </a:cubicBezTo>
                  <a:cubicBezTo>
                    <a:pt x="553" y="9910"/>
                    <a:pt x="554" y="9910"/>
                    <a:pt x="554" y="9911"/>
                  </a:cubicBezTo>
                  <a:cubicBezTo>
                    <a:pt x="489" y="10237"/>
                    <a:pt x="473" y="10613"/>
                    <a:pt x="563" y="11018"/>
                  </a:cubicBezTo>
                  <a:cubicBezTo>
                    <a:pt x="595" y="11156"/>
                    <a:pt x="640" y="11309"/>
                    <a:pt x="709" y="11468"/>
                  </a:cubicBezTo>
                  <a:cubicBezTo>
                    <a:pt x="699" y="11492"/>
                    <a:pt x="688" y="11514"/>
                    <a:pt x="677" y="11538"/>
                  </a:cubicBezTo>
                  <a:cubicBezTo>
                    <a:pt x="639" y="11623"/>
                    <a:pt x="604" y="11713"/>
                    <a:pt x="572" y="11807"/>
                  </a:cubicBezTo>
                  <a:lnTo>
                    <a:pt x="561" y="11839"/>
                  </a:lnTo>
                  <a:cubicBezTo>
                    <a:pt x="537" y="11918"/>
                    <a:pt x="513" y="12000"/>
                    <a:pt x="491" y="12091"/>
                  </a:cubicBezTo>
                  <a:lnTo>
                    <a:pt x="487" y="12108"/>
                  </a:lnTo>
                  <a:cubicBezTo>
                    <a:pt x="465" y="12201"/>
                    <a:pt x="448" y="12294"/>
                    <a:pt x="435" y="12385"/>
                  </a:cubicBezTo>
                  <a:lnTo>
                    <a:pt x="432" y="12404"/>
                  </a:lnTo>
                  <a:cubicBezTo>
                    <a:pt x="421" y="12493"/>
                    <a:pt x="412" y="12584"/>
                    <a:pt x="407" y="12678"/>
                  </a:cubicBezTo>
                  <a:lnTo>
                    <a:pt x="405" y="12728"/>
                  </a:lnTo>
                  <a:cubicBezTo>
                    <a:pt x="396" y="12925"/>
                    <a:pt x="407" y="13124"/>
                    <a:pt x="436" y="13330"/>
                  </a:cubicBezTo>
                  <a:lnTo>
                    <a:pt x="444" y="13384"/>
                  </a:lnTo>
                  <a:cubicBezTo>
                    <a:pt x="460" y="13482"/>
                    <a:pt x="479" y="13573"/>
                    <a:pt x="500" y="13661"/>
                  </a:cubicBezTo>
                  <a:lnTo>
                    <a:pt x="507" y="13687"/>
                  </a:lnTo>
                  <a:cubicBezTo>
                    <a:pt x="531" y="13783"/>
                    <a:pt x="561" y="13881"/>
                    <a:pt x="601" y="13987"/>
                  </a:cubicBezTo>
                  <a:lnTo>
                    <a:pt x="625" y="14056"/>
                  </a:lnTo>
                  <a:cubicBezTo>
                    <a:pt x="656" y="14136"/>
                    <a:pt x="689" y="14215"/>
                    <a:pt x="726" y="14294"/>
                  </a:cubicBezTo>
                  <a:cubicBezTo>
                    <a:pt x="735" y="14311"/>
                    <a:pt x="742" y="14328"/>
                    <a:pt x="756" y="14355"/>
                  </a:cubicBezTo>
                  <a:cubicBezTo>
                    <a:pt x="801" y="14448"/>
                    <a:pt x="854" y="14542"/>
                    <a:pt x="911" y="14635"/>
                  </a:cubicBezTo>
                  <a:cubicBezTo>
                    <a:pt x="923" y="14656"/>
                    <a:pt x="938" y="14678"/>
                    <a:pt x="953" y="14700"/>
                  </a:cubicBezTo>
                  <a:cubicBezTo>
                    <a:pt x="1001" y="14776"/>
                    <a:pt x="1053" y="14850"/>
                    <a:pt x="1110" y="14926"/>
                  </a:cubicBezTo>
                  <a:cubicBezTo>
                    <a:pt x="1126" y="14949"/>
                    <a:pt x="1144" y="14972"/>
                    <a:pt x="1155" y="14984"/>
                  </a:cubicBezTo>
                  <a:cubicBezTo>
                    <a:pt x="1222" y="15072"/>
                    <a:pt x="1295" y="15157"/>
                    <a:pt x="1380" y="15249"/>
                  </a:cubicBezTo>
                  <a:cubicBezTo>
                    <a:pt x="1395" y="15264"/>
                    <a:pt x="1410" y="15280"/>
                    <a:pt x="1421" y="15290"/>
                  </a:cubicBezTo>
                  <a:cubicBezTo>
                    <a:pt x="1486" y="15357"/>
                    <a:pt x="1554" y="15424"/>
                    <a:pt x="1637" y="15500"/>
                  </a:cubicBezTo>
                  <a:lnTo>
                    <a:pt x="1694" y="15551"/>
                  </a:lnTo>
                  <a:cubicBezTo>
                    <a:pt x="1785" y="15631"/>
                    <a:pt x="1875" y="15703"/>
                    <a:pt x="1966" y="15772"/>
                  </a:cubicBezTo>
                  <a:cubicBezTo>
                    <a:pt x="1982" y="15784"/>
                    <a:pt x="2000" y="15796"/>
                    <a:pt x="2019" y="15809"/>
                  </a:cubicBezTo>
                  <a:cubicBezTo>
                    <a:pt x="2099" y="15867"/>
                    <a:pt x="2183" y="15924"/>
                    <a:pt x="2274" y="15983"/>
                  </a:cubicBezTo>
                  <a:lnTo>
                    <a:pt x="2353" y="16032"/>
                  </a:lnTo>
                  <a:cubicBezTo>
                    <a:pt x="2391" y="16054"/>
                    <a:pt x="2426" y="16075"/>
                    <a:pt x="2461" y="16096"/>
                  </a:cubicBezTo>
                  <a:cubicBezTo>
                    <a:pt x="2641" y="16772"/>
                    <a:pt x="2956" y="17542"/>
                    <a:pt x="3555" y="18211"/>
                  </a:cubicBezTo>
                  <a:cubicBezTo>
                    <a:pt x="4018" y="18724"/>
                    <a:pt x="4525" y="19256"/>
                    <a:pt x="5221" y="19712"/>
                  </a:cubicBezTo>
                  <a:cubicBezTo>
                    <a:pt x="5034" y="19750"/>
                    <a:pt x="4852" y="19794"/>
                    <a:pt x="4673" y="19847"/>
                  </a:cubicBezTo>
                  <a:lnTo>
                    <a:pt x="4650" y="19854"/>
                  </a:lnTo>
                  <a:cubicBezTo>
                    <a:pt x="4581" y="19875"/>
                    <a:pt x="4511" y="19896"/>
                    <a:pt x="4438" y="19922"/>
                  </a:cubicBezTo>
                  <a:lnTo>
                    <a:pt x="4376" y="19944"/>
                  </a:lnTo>
                  <a:cubicBezTo>
                    <a:pt x="4316" y="19965"/>
                    <a:pt x="4256" y="19989"/>
                    <a:pt x="4200" y="20011"/>
                  </a:cubicBezTo>
                  <a:cubicBezTo>
                    <a:pt x="4175" y="20021"/>
                    <a:pt x="4151" y="20032"/>
                    <a:pt x="4117" y="20045"/>
                  </a:cubicBezTo>
                  <a:cubicBezTo>
                    <a:pt x="4063" y="20069"/>
                    <a:pt x="4008" y="20092"/>
                    <a:pt x="3949" y="20119"/>
                  </a:cubicBezTo>
                  <a:cubicBezTo>
                    <a:pt x="3922" y="20133"/>
                    <a:pt x="3895" y="20144"/>
                    <a:pt x="3863" y="20160"/>
                  </a:cubicBezTo>
                  <a:cubicBezTo>
                    <a:pt x="3810" y="20186"/>
                    <a:pt x="3756" y="20213"/>
                    <a:pt x="3710" y="20237"/>
                  </a:cubicBezTo>
                  <a:cubicBezTo>
                    <a:pt x="3677" y="20255"/>
                    <a:pt x="3645" y="20273"/>
                    <a:pt x="3611" y="20293"/>
                  </a:cubicBezTo>
                  <a:cubicBezTo>
                    <a:pt x="3559" y="20320"/>
                    <a:pt x="3510" y="20350"/>
                    <a:pt x="3461" y="20379"/>
                  </a:cubicBezTo>
                  <a:cubicBezTo>
                    <a:pt x="3427" y="20399"/>
                    <a:pt x="3394" y="20420"/>
                    <a:pt x="3365" y="20439"/>
                  </a:cubicBezTo>
                  <a:cubicBezTo>
                    <a:pt x="3315" y="20470"/>
                    <a:pt x="3266" y="20504"/>
                    <a:pt x="3218" y="20538"/>
                  </a:cubicBezTo>
                  <a:lnTo>
                    <a:pt x="3204" y="20548"/>
                  </a:lnTo>
                  <a:cubicBezTo>
                    <a:pt x="3176" y="20566"/>
                    <a:pt x="3148" y="20587"/>
                    <a:pt x="3118" y="20608"/>
                  </a:cubicBezTo>
                  <a:cubicBezTo>
                    <a:pt x="3072" y="20643"/>
                    <a:pt x="3026" y="20678"/>
                    <a:pt x="2979" y="20716"/>
                  </a:cubicBezTo>
                  <a:cubicBezTo>
                    <a:pt x="2952" y="20736"/>
                    <a:pt x="2925" y="20757"/>
                    <a:pt x="2888" y="20788"/>
                  </a:cubicBezTo>
                  <a:lnTo>
                    <a:pt x="2859" y="20813"/>
                  </a:lnTo>
                  <a:cubicBezTo>
                    <a:pt x="2820" y="20847"/>
                    <a:pt x="2783" y="20880"/>
                    <a:pt x="2747" y="20913"/>
                  </a:cubicBezTo>
                  <a:cubicBezTo>
                    <a:pt x="2721" y="20936"/>
                    <a:pt x="2694" y="20960"/>
                    <a:pt x="2673" y="20981"/>
                  </a:cubicBezTo>
                  <a:lnTo>
                    <a:pt x="2633" y="21018"/>
                  </a:lnTo>
                  <a:cubicBezTo>
                    <a:pt x="2595" y="21057"/>
                    <a:pt x="2557" y="21097"/>
                    <a:pt x="2519" y="21135"/>
                  </a:cubicBezTo>
                  <a:cubicBezTo>
                    <a:pt x="2495" y="21159"/>
                    <a:pt x="2473" y="21183"/>
                    <a:pt x="2450" y="21207"/>
                  </a:cubicBezTo>
                  <a:lnTo>
                    <a:pt x="2414" y="21247"/>
                  </a:lnTo>
                  <a:cubicBezTo>
                    <a:pt x="2351" y="21318"/>
                    <a:pt x="2291" y="21389"/>
                    <a:pt x="2236" y="21460"/>
                  </a:cubicBezTo>
                  <a:cubicBezTo>
                    <a:pt x="1871" y="21923"/>
                    <a:pt x="1546" y="22601"/>
                    <a:pt x="1242" y="23538"/>
                  </a:cubicBezTo>
                  <a:lnTo>
                    <a:pt x="1226" y="23586"/>
                  </a:lnTo>
                  <a:cubicBezTo>
                    <a:pt x="1189" y="23699"/>
                    <a:pt x="1152" y="23816"/>
                    <a:pt x="1115" y="23944"/>
                  </a:cubicBezTo>
                  <a:lnTo>
                    <a:pt x="1098" y="24003"/>
                  </a:lnTo>
                  <a:cubicBezTo>
                    <a:pt x="1064" y="24121"/>
                    <a:pt x="1029" y="24242"/>
                    <a:pt x="998" y="24355"/>
                  </a:cubicBezTo>
                  <a:lnTo>
                    <a:pt x="981" y="24419"/>
                  </a:lnTo>
                  <a:cubicBezTo>
                    <a:pt x="947" y="24549"/>
                    <a:pt x="912" y="24679"/>
                    <a:pt x="879" y="24814"/>
                  </a:cubicBezTo>
                  <a:lnTo>
                    <a:pt x="582" y="25993"/>
                  </a:lnTo>
                  <a:lnTo>
                    <a:pt x="1664" y="26547"/>
                  </a:lnTo>
                  <a:cubicBezTo>
                    <a:pt x="1753" y="26592"/>
                    <a:pt x="1843" y="26636"/>
                    <a:pt x="1933" y="26677"/>
                  </a:cubicBezTo>
                  <a:cubicBezTo>
                    <a:pt x="1972" y="26695"/>
                    <a:pt x="2009" y="26712"/>
                    <a:pt x="2047" y="26728"/>
                  </a:cubicBezTo>
                  <a:lnTo>
                    <a:pt x="2147" y="26771"/>
                  </a:lnTo>
                  <a:cubicBezTo>
                    <a:pt x="2274" y="26825"/>
                    <a:pt x="2408" y="26877"/>
                    <a:pt x="2545" y="26926"/>
                  </a:cubicBezTo>
                  <a:lnTo>
                    <a:pt x="2615" y="26952"/>
                  </a:lnTo>
                  <a:cubicBezTo>
                    <a:pt x="2755" y="27001"/>
                    <a:pt x="2886" y="27042"/>
                    <a:pt x="3014" y="27081"/>
                  </a:cubicBezTo>
                  <a:lnTo>
                    <a:pt x="3038" y="27089"/>
                  </a:lnTo>
                  <a:cubicBezTo>
                    <a:pt x="3175" y="27129"/>
                    <a:pt x="3312" y="27165"/>
                    <a:pt x="3449" y="27199"/>
                  </a:cubicBezTo>
                  <a:lnTo>
                    <a:pt x="3502" y="27213"/>
                  </a:lnTo>
                  <a:cubicBezTo>
                    <a:pt x="3638" y="27246"/>
                    <a:pt x="3774" y="27277"/>
                    <a:pt x="3910" y="27304"/>
                  </a:cubicBezTo>
                  <a:lnTo>
                    <a:pt x="3963" y="27315"/>
                  </a:lnTo>
                  <a:cubicBezTo>
                    <a:pt x="4198" y="27363"/>
                    <a:pt x="4447" y="27407"/>
                    <a:pt x="4703" y="27446"/>
                  </a:cubicBezTo>
                  <a:lnTo>
                    <a:pt x="4816" y="27463"/>
                  </a:lnTo>
                  <a:cubicBezTo>
                    <a:pt x="4928" y="27479"/>
                    <a:pt x="5041" y="27495"/>
                    <a:pt x="5153" y="27510"/>
                  </a:cubicBezTo>
                  <a:lnTo>
                    <a:pt x="5249" y="27532"/>
                  </a:lnTo>
                  <a:lnTo>
                    <a:pt x="5338" y="27532"/>
                  </a:lnTo>
                  <a:cubicBezTo>
                    <a:pt x="5382" y="27538"/>
                    <a:pt x="5528" y="27555"/>
                    <a:pt x="5528" y="27555"/>
                  </a:cubicBezTo>
                  <a:cubicBezTo>
                    <a:pt x="5640" y="27569"/>
                    <a:pt x="5753" y="27580"/>
                    <a:pt x="5864" y="27592"/>
                  </a:cubicBezTo>
                  <a:cubicBezTo>
                    <a:pt x="6098" y="27617"/>
                    <a:pt x="6349" y="27639"/>
                    <a:pt x="6656" y="27662"/>
                  </a:cubicBezTo>
                  <a:lnTo>
                    <a:pt x="6804" y="27673"/>
                  </a:lnTo>
                  <a:cubicBezTo>
                    <a:pt x="7065" y="27692"/>
                    <a:pt x="7326" y="27708"/>
                    <a:pt x="7587" y="27720"/>
                  </a:cubicBezTo>
                  <a:lnTo>
                    <a:pt x="7651" y="27723"/>
                  </a:lnTo>
                  <a:cubicBezTo>
                    <a:pt x="8123" y="27744"/>
                    <a:pt x="8610" y="27757"/>
                    <a:pt x="9103" y="27761"/>
                  </a:cubicBezTo>
                  <a:cubicBezTo>
                    <a:pt x="9103" y="27761"/>
                    <a:pt x="9540" y="27763"/>
                    <a:pt x="9650" y="27768"/>
                  </a:cubicBezTo>
                  <a:cubicBezTo>
                    <a:pt x="9823" y="27768"/>
                    <a:pt x="9996" y="27767"/>
                    <a:pt x="10169" y="27765"/>
                  </a:cubicBezTo>
                  <a:cubicBezTo>
                    <a:pt x="10377" y="27763"/>
                    <a:pt x="10586" y="27758"/>
                    <a:pt x="10795" y="27754"/>
                  </a:cubicBezTo>
                  <a:lnTo>
                    <a:pt x="10964" y="27751"/>
                  </a:lnTo>
                  <a:cubicBezTo>
                    <a:pt x="11099" y="27748"/>
                    <a:pt x="11233" y="27742"/>
                    <a:pt x="11366" y="27738"/>
                  </a:cubicBezTo>
                  <a:lnTo>
                    <a:pt x="11647" y="27727"/>
                  </a:lnTo>
                  <a:cubicBezTo>
                    <a:pt x="11647" y="27727"/>
                    <a:pt x="12046" y="27709"/>
                    <a:pt x="12135" y="27704"/>
                  </a:cubicBezTo>
                  <a:lnTo>
                    <a:pt x="12275" y="27695"/>
                  </a:lnTo>
                  <a:cubicBezTo>
                    <a:pt x="12275" y="27695"/>
                    <a:pt x="12538" y="27678"/>
                    <a:pt x="12626" y="27672"/>
                  </a:cubicBezTo>
                  <a:cubicBezTo>
                    <a:pt x="12701" y="27667"/>
                    <a:pt x="13022" y="27641"/>
                    <a:pt x="13022" y="27641"/>
                  </a:cubicBezTo>
                  <a:lnTo>
                    <a:pt x="13345" y="27612"/>
                  </a:lnTo>
                  <a:cubicBezTo>
                    <a:pt x="13438" y="27603"/>
                    <a:pt x="13532" y="27593"/>
                    <a:pt x="13627" y="27582"/>
                  </a:cubicBezTo>
                  <a:cubicBezTo>
                    <a:pt x="13627" y="27582"/>
                    <a:pt x="13782" y="27565"/>
                    <a:pt x="13838" y="27559"/>
                  </a:cubicBezTo>
                  <a:cubicBezTo>
                    <a:pt x="13943" y="27546"/>
                    <a:pt x="14048" y="27532"/>
                    <a:pt x="14152" y="27519"/>
                  </a:cubicBezTo>
                  <a:cubicBezTo>
                    <a:pt x="14152" y="27519"/>
                    <a:pt x="14291" y="27500"/>
                    <a:pt x="14330" y="27495"/>
                  </a:cubicBezTo>
                  <a:lnTo>
                    <a:pt x="14541" y="27463"/>
                  </a:lnTo>
                  <a:cubicBezTo>
                    <a:pt x="14635" y="27449"/>
                    <a:pt x="14728" y="27434"/>
                    <a:pt x="14818" y="27421"/>
                  </a:cubicBezTo>
                  <a:lnTo>
                    <a:pt x="14914" y="27402"/>
                  </a:lnTo>
                  <a:cubicBezTo>
                    <a:pt x="15002" y="27386"/>
                    <a:pt x="15092" y="27370"/>
                    <a:pt x="15174" y="27357"/>
                  </a:cubicBezTo>
                  <a:lnTo>
                    <a:pt x="15314" y="27330"/>
                  </a:lnTo>
                  <a:cubicBezTo>
                    <a:pt x="15356" y="27321"/>
                    <a:pt x="15493" y="27294"/>
                    <a:pt x="15493" y="27294"/>
                  </a:cubicBezTo>
                  <a:cubicBezTo>
                    <a:pt x="15598" y="27272"/>
                    <a:pt x="15702" y="27251"/>
                    <a:pt x="15809" y="27227"/>
                  </a:cubicBezTo>
                  <a:cubicBezTo>
                    <a:pt x="15832" y="27223"/>
                    <a:pt x="15855" y="27218"/>
                    <a:pt x="15873" y="27214"/>
                  </a:cubicBezTo>
                  <a:cubicBezTo>
                    <a:pt x="15905" y="27205"/>
                    <a:pt x="16004" y="27182"/>
                    <a:pt x="16004" y="27182"/>
                  </a:cubicBezTo>
                  <a:cubicBezTo>
                    <a:pt x="16104" y="27159"/>
                    <a:pt x="16202" y="27135"/>
                    <a:pt x="16299" y="27109"/>
                  </a:cubicBezTo>
                  <a:cubicBezTo>
                    <a:pt x="16367" y="27092"/>
                    <a:pt x="16434" y="27075"/>
                    <a:pt x="16502" y="27056"/>
                  </a:cubicBezTo>
                  <a:cubicBezTo>
                    <a:pt x="16584" y="27034"/>
                    <a:pt x="16666" y="27011"/>
                    <a:pt x="16750" y="26987"/>
                  </a:cubicBezTo>
                  <a:lnTo>
                    <a:pt x="16811" y="26970"/>
                  </a:lnTo>
                  <a:cubicBezTo>
                    <a:pt x="16872" y="26952"/>
                    <a:pt x="16933" y="26934"/>
                    <a:pt x="16994" y="26915"/>
                  </a:cubicBezTo>
                  <a:cubicBezTo>
                    <a:pt x="17050" y="26898"/>
                    <a:pt x="17108" y="26879"/>
                    <a:pt x="17164" y="26862"/>
                  </a:cubicBezTo>
                  <a:cubicBezTo>
                    <a:pt x="17197" y="26852"/>
                    <a:pt x="17303" y="26816"/>
                    <a:pt x="17303" y="26816"/>
                  </a:cubicBezTo>
                  <a:cubicBezTo>
                    <a:pt x="17303" y="26816"/>
                    <a:pt x="17436" y="26773"/>
                    <a:pt x="17484" y="26757"/>
                  </a:cubicBezTo>
                  <a:lnTo>
                    <a:pt x="17588" y="26721"/>
                  </a:lnTo>
                  <a:cubicBezTo>
                    <a:pt x="17645" y="26701"/>
                    <a:pt x="17699" y="26681"/>
                    <a:pt x="17756" y="26660"/>
                  </a:cubicBezTo>
                  <a:lnTo>
                    <a:pt x="17851" y="26624"/>
                  </a:lnTo>
                  <a:cubicBezTo>
                    <a:pt x="17889" y="26611"/>
                    <a:pt x="17926" y="26597"/>
                    <a:pt x="17976" y="26577"/>
                  </a:cubicBezTo>
                  <a:lnTo>
                    <a:pt x="18014" y="26563"/>
                  </a:lnTo>
                  <a:cubicBezTo>
                    <a:pt x="18144" y="26511"/>
                    <a:pt x="18273" y="26458"/>
                    <a:pt x="18401" y="26403"/>
                  </a:cubicBezTo>
                  <a:lnTo>
                    <a:pt x="18439" y="26388"/>
                  </a:lnTo>
                  <a:lnTo>
                    <a:pt x="19622" y="25801"/>
                  </a:lnTo>
                  <a:lnTo>
                    <a:pt x="19309" y="24597"/>
                  </a:lnTo>
                  <a:cubicBezTo>
                    <a:pt x="19277" y="24475"/>
                    <a:pt x="19245" y="24354"/>
                    <a:pt x="19212" y="24235"/>
                  </a:cubicBezTo>
                  <a:lnTo>
                    <a:pt x="19199" y="24188"/>
                  </a:lnTo>
                  <a:cubicBezTo>
                    <a:pt x="19167" y="24071"/>
                    <a:pt x="19133" y="23958"/>
                    <a:pt x="19099" y="23844"/>
                  </a:cubicBezTo>
                  <a:lnTo>
                    <a:pt x="19085" y="23803"/>
                  </a:lnTo>
                  <a:cubicBezTo>
                    <a:pt x="18982" y="23464"/>
                    <a:pt x="18876" y="23154"/>
                    <a:pt x="18770" y="22882"/>
                  </a:cubicBezTo>
                  <a:cubicBezTo>
                    <a:pt x="18534" y="22274"/>
                    <a:pt x="18285" y="21809"/>
                    <a:pt x="18009" y="21459"/>
                  </a:cubicBezTo>
                  <a:cubicBezTo>
                    <a:pt x="17947" y="21379"/>
                    <a:pt x="17879" y="21299"/>
                    <a:pt x="17801" y="21215"/>
                  </a:cubicBezTo>
                  <a:lnTo>
                    <a:pt x="17775" y="21188"/>
                  </a:lnTo>
                  <a:cubicBezTo>
                    <a:pt x="17753" y="21164"/>
                    <a:pt x="17731" y="21142"/>
                    <a:pt x="17713" y="21124"/>
                  </a:cubicBezTo>
                  <a:cubicBezTo>
                    <a:pt x="17670" y="21079"/>
                    <a:pt x="17628" y="21036"/>
                    <a:pt x="17578" y="20990"/>
                  </a:cubicBezTo>
                  <a:lnTo>
                    <a:pt x="17518" y="20934"/>
                  </a:lnTo>
                  <a:lnTo>
                    <a:pt x="17463" y="20885"/>
                  </a:lnTo>
                  <a:cubicBezTo>
                    <a:pt x="17425" y="20853"/>
                    <a:pt x="17388" y="20821"/>
                    <a:pt x="17352" y="20791"/>
                  </a:cubicBezTo>
                  <a:cubicBezTo>
                    <a:pt x="17321" y="20767"/>
                    <a:pt x="17290" y="20742"/>
                    <a:pt x="17272" y="20727"/>
                  </a:cubicBezTo>
                  <a:lnTo>
                    <a:pt x="17208" y="20677"/>
                  </a:lnTo>
                  <a:cubicBezTo>
                    <a:pt x="17180" y="20656"/>
                    <a:pt x="17150" y="20635"/>
                    <a:pt x="17109" y="20605"/>
                  </a:cubicBezTo>
                  <a:lnTo>
                    <a:pt x="17092" y="20593"/>
                  </a:lnTo>
                  <a:cubicBezTo>
                    <a:pt x="17066" y="20576"/>
                    <a:pt x="17043" y="20559"/>
                    <a:pt x="17005" y="20533"/>
                  </a:cubicBezTo>
                  <a:cubicBezTo>
                    <a:pt x="16980" y="20516"/>
                    <a:pt x="16954" y="20498"/>
                    <a:pt x="16930" y="20482"/>
                  </a:cubicBezTo>
                  <a:lnTo>
                    <a:pt x="16887" y="20456"/>
                  </a:lnTo>
                  <a:cubicBezTo>
                    <a:pt x="16887" y="20456"/>
                    <a:pt x="16800" y="20401"/>
                    <a:pt x="16772" y="20385"/>
                  </a:cubicBezTo>
                  <a:cubicBezTo>
                    <a:pt x="16735" y="20363"/>
                    <a:pt x="16698" y="20342"/>
                    <a:pt x="16651" y="20316"/>
                  </a:cubicBezTo>
                  <a:lnTo>
                    <a:pt x="16549" y="20262"/>
                  </a:lnTo>
                  <a:lnTo>
                    <a:pt x="16578" y="20277"/>
                  </a:lnTo>
                  <a:lnTo>
                    <a:pt x="16527" y="20248"/>
                  </a:lnTo>
                  <a:cubicBezTo>
                    <a:pt x="16443" y="20204"/>
                    <a:pt x="16357" y="20163"/>
                    <a:pt x="16278" y="20127"/>
                  </a:cubicBezTo>
                  <a:cubicBezTo>
                    <a:pt x="16261" y="20119"/>
                    <a:pt x="16243" y="20111"/>
                    <a:pt x="16223" y="20103"/>
                  </a:cubicBezTo>
                  <a:cubicBezTo>
                    <a:pt x="16155" y="20074"/>
                    <a:pt x="16088" y="20045"/>
                    <a:pt x="16020" y="20019"/>
                  </a:cubicBezTo>
                  <a:lnTo>
                    <a:pt x="15951" y="19994"/>
                  </a:lnTo>
                  <a:cubicBezTo>
                    <a:pt x="15888" y="19971"/>
                    <a:pt x="15827" y="19948"/>
                    <a:pt x="15764" y="19927"/>
                  </a:cubicBezTo>
                  <a:lnTo>
                    <a:pt x="15691" y="19904"/>
                  </a:lnTo>
                  <a:cubicBezTo>
                    <a:pt x="15631" y="19884"/>
                    <a:pt x="15569" y="19866"/>
                    <a:pt x="15516" y="19850"/>
                  </a:cubicBezTo>
                  <a:lnTo>
                    <a:pt x="15441" y="19829"/>
                  </a:lnTo>
                  <a:cubicBezTo>
                    <a:pt x="15380" y="19810"/>
                    <a:pt x="15316" y="19794"/>
                    <a:pt x="15246" y="19777"/>
                  </a:cubicBezTo>
                  <a:lnTo>
                    <a:pt x="15200" y="19765"/>
                  </a:lnTo>
                  <a:cubicBezTo>
                    <a:pt x="15127" y="19747"/>
                    <a:pt x="15055" y="19731"/>
                    <a:pt x="14981" y="19717"/>
                  </a:cubicBezTo>
                  <a:lnTo>
                    <a:pt x="14961" y="19713"/>
                  </a:lnTo>
                  <a:cubicBezTo>
                    <a:pt x="14804" y="19682"/>
                    <a:pt x="14639" y="19654"/>
                    <a:pt x="14471" y="19630"/>
                  </a:cubicBezTo>
                  <a:cubicBezTo>
                    <a:pt x="14471" y="19630"/>
                    <a:pt x="14435" y="19625"/>
                    <a:pt x="14426" y="19623"/>
                  </a:cubicBezTo>
                  <a:cubicBezTo>
                    <a:pt x="14639" y="19497"/>
                    <a:pt x="14829" y="19372"/>
                    <a:pt x="15008" y="19240"/>
                  </a:cubicBezTo>
                  <a:cubicBezTo>
                    <a:pt x="15223" y="19083"/>
                    <a:pt x="15420" y="18915"/>
                    <a:pt x="15596" y="18743"/>
                  </a:cubicBezTo>
                  <a:cubicBezTo>
                    <a:pt x="15800" y="18543"/>
                    <a:pt x="15983" y="18328"/>
                    <a:pt x="16139" y="18104"/>
                  </a:cubicBezTo>
                  <a:cubicBezTo>
                    <a:pt x="16225" y="17982"/>
                    <a:pt x="16303" y="17855"/>
                    <a:pt x="16376" y="17725"/>
                  </a:cubicBezTo>
                  <a:cubicBezTo>
                    <a:pt x="16442" y="17603"/>
                    <a:pt x="16505" y="17475"/>
                    <a:pt x="16571" y="17325"/>
                  </a:cubicBezTo>
                  <a:cubicBezTo>
                    <a:pt x="16586" y="17293"/>
                    <a:pt x="16600" y="17261"/>
                    <a:pt x="16612" y="17229"/>
                  </a:cubicBezTo>
                  <a:lnTo>
                    <a:pt x="16621" y="17210"/>
                  </a:lnTo>
                  <a:cubicBezTo>
                    <a:pt x="16661" y="17112"/>
                    <a:pt x="16701" y="17012"/>
                    <a:pt x="16736" y="16911"/>
                  </a:cubicBezTo>
                  <a:cubicBezTo>
                    <a:pt x="16736" y="16911"/>
                    <a:pt x="16762" y="16838"/>
                    <a:pt x="16770" y="16815"/>
                  </a:cubicBezTo>
                  <a:cubicBezTo>
                    <a:pt x="16832" y="16627"/>
                    <a:pt x="16890" y="16432"/>
                    <a:pt x="16944" y="16220"/>
                  </a:cubicBezTo>
                  <a:lnTo>
                    <a:pt x="17029" y="16050"/>
                  </a:lnTo>
                  <a:lnTo>
                    <a:pt x="17029" y="16009"/>
                  </a:lnTo>
                  <a:lnTo>
                    <a:pt x="17039" y="16004"/>
                  </a:lnTo>
                  <a:cubicBezTo>
                    <a:pt x="17128" y="15948"/>
                    <a:pt x="17213" y="15890"/>
                    <a:pt x="17293" y="15831"/>
                  </a:cubicBezTo>
                  <a:cubicBezTo>
                    <a:pt x="17310" y="15820"/>
                    <a:pt x="17326" y="15808"/>
                    <a:pt x="17345" y="15794"/>
                  </a:cubicBezTo>
                  <a:cubicBezTo>
                    <a:pt x="17438" y="15725"/>
                    <a:pt x="17528" y="15654"/>
                    <a:pt x="17619" y="15574"/>
                  </a:cubicBezTo>
                  <a:cubicBezTo>
                    <a:pt x="17638" y="15558"/>
                    <a:pt x="17656" y="15541"/>
                    <a:pt x="17686" y="15514"/>
                  </a:cubicBezTo>
                  <a:cubicBezTo>
                    <a:pt x="17758" y="15448"/>
                    <a:pt x="17827" y="15382"/>
                    <a:pt x="17886" y="15320"/>
                  </a:cubicBezTo>
                  <a:cubicBezTo>
                    <a:pt x="17906" y="15301"/>
                    <a:pt x="17924" y="15281"/>
                    <a:pt x="17939" y="15266"/>
                  </a:cubicBezTo>
                  <a:cubicBezTo>
                    <a:pt x="18014" y="15186"/>
                    <a:pt x="18088" y="15099"/>
                    <a:pt x="18160" y="15009"/>
                  </a:cubicBezTo>
                  <a:cubicBezTo>
                    <a:pt x="18174" y="14990"/>
                    <a:pt x="18189" y="14972"/>
                    <a:pt x="18203" y="14952"/>
                  </a:cubicBezTo>
                  <a:cubicBezTo>
                    <a:pt x="18258" y="14877"/>
                    <a:pt x="18312" y="14802"/>
                    <a:pt x="18363" y="14723"/>
                  </a:cubicBezTo>
                  <a:cubicBezTo>
                    <a:pt x="18377" y="14701"/>
                    <a:pt x="18392" y="14679"/>
                    <a:pt x="18401" y="14664"/>
                  </a:cubicBezTo>
                  <a:cubicBezTo>
                    <a:pt x="18460" y="14571"/>
                    <a:pt x="18513" y="14475"/>
                    <a:pt x="18557" y="14387"/>
                  </a:cubicBezTo>
                  <a:cubicBezTo>
                    <a:pt x="18567" y="14364"/>
                    <a:pt x="18577" y="14344"/>
                    <a:pt x="18588" y="14322"/>
                  </a:cubicBezTo>
                  <a:cubicBezTo>
                    <a:pt x="18625" y="14243"/>
                    <a:pt x="18659" y="14163"/>
                    <a:pt x="18690" y="14083"/>
                  </a:cubicBezTo>
                  <a:lnTo>
                    <a:pt x="18717" y="14013"/>
                  </a:lnTo>
                  <a:cubicBezTo>
                    <a:pt x="18752" y="13921"/>
                    <a:pt x="18778" y="13833"/>
                    <a:pt x="18802" y="13747"/>
                  </a:cubicBezTo>
                  <a:lnTo>
                    <a:pt x="18826" y="13669"/>
                  </a:lnTo>
                  <a:lnTo>
                    <a:pt x="18833" y="13624"/>
                  </a:lnTo>
                  <a:cubicBezTo>
                    <a:pt x="18849" y="13555"/>
                    <a:pt x="18864" y="13482"/>
                    <a:pt x="18875" y="13405"/>
                  </a:cubicBezTo>
                  <a:lnTo>
                    <a:pt x="18885" y="13349"/>
                  </a:lnTo>
                  <a:cubicBezTo>
                    <a:pt x="18913" y="13151"/>
                    <a:pt x="18923" y="12952"/>
                    <a:pt x="18917" y="12751"/>
                  </a:cubicBezTo>
                  <a:lnTo>
                    <a:pt x="18914" y="12709"/>
                  </a:lnTo>
                  <a:cubicBezTo>
                    <a:pt x="18909" y="12622"/>
                    <a:pt x="18903" y="12538"/>
                    <a:pt x="18892" y="12457"/>
                  </a:cubicBezTo>
                  <a:lnTo>
                    <a:pt x="18887" y="12401"/>
                  </a:lnTo>
                  <a:lnTo>
                    <a:pt x="18881" y="12367"/>
                  </a:lnTo>
                  <a:cubicBezTo>
                    <a:pt x="18869" y="12289"/>
                    <a:pt x="18854" y="12211"/>
                    <a:pt x="18835" y="12132"/>
                  </a:cubicBezTo>
                  <a:lnTo>
                    <a:pt x="18827" y="12099"/>
                  </a:lnTo>
                  <a:cubicBezTo>
                    <a:pt x="18810" y="12031"/>
                    <a:pt x="18792" y="11964"/>
                    <a:pt x="18771" y="11898"/>
                  </a:cubicBezTo>
                  <a:lnTo>
                    <a:pt x="18769" y="11886"/>
                  </a:lnTo>
                  <a:lnTo>
                    <a:pt x="18752" y="11835"/>
                  </a:lnTo>
                  <a:cubicBezTo>
                    <a:pt x="18721" y="11744"/>
                    <a:pt x="18686" y="11654"/>
                    <a:pt x="18647" y="11566"/>
                  </a:cubicBezTo>
                  <a:cubicBezTo>
                    <a:pt x="18637" y="11541"/>
                    <a:pt x="18625" y="11515"/>
                    <a:pt x="18613" y="11490"/>
                  </a:cubicBezTo>
                  <a:cubicBezTo>
                    <a:pt x="18790" y="11042"/>
                    <a:pt x="18872" y="10519"/>
                    <a:pt x="18808" y="9929"/>
                  </a:cubicBezTo>
                  <a:cubicBezTo>
                    <a:pt x="18994" y="9707"/>
                    <a:pt x="19159" y="9447"/>
                    <a:pt x="19302" y="9153"/>
                  </a:cubicBezTo>
                  <a:lnTo>
                    <a:pt x="19494" y="8865"/>
                  </a:lnTo>
                  <a:lnTo>
                    <a:pt x="19494" y="8659"/>
                  </a:lnTo>
                  <a:cubicBezTo>
                    <a:pt x="19506" y="8617"/>
                    <a:pt x="19517" y="8575"/>
                    <a:pt x="19526" y="8532"/>
                  </a:cubicBezTo>
                  <a:cubicBezTo>
                    <a:pt x="19541" y="8469"/>
                    <a:pt x="19558" y="8397"/>
                    <a:pt x="19572" y="8311"/>
                  </a:cubicBezTo>
                  <a:cubicBezTo>
                    <a:pt x="19580" y="8265"/>
                    <a:pt x="19585" y="8217"/>
                    <a:pt x="19588" y="8180"/>
                  </a:cubicBezTo>
                  <a:cubicBezTo>
                    <a:pt x="19596" y="8106"/>
                    <a:pt x="19603" y="8031"/>
                    <a:pt x="19604" y="7962"/>
                  </a:cubicBezTo>
                  <a:cubicBezTo>
                    <a:pt x="19605" y="7918"/>
                    <a:pt x="19605" y="7876"/>
                    <a:pt x="19604" y="7828"/>
                  </a:cubicBezTo>
                  <a:cubicBezTo>
                    <a:pt x="19603" y="7758"/>
                    <a:pt x="19600" y="7690"/>
                    <a:pt x="19595" y="7632"/>
                  </a:cubicBezTo>
                  <a:cubicBezTo>
                    <a:pt x="19590" y="7589"/>
                    <a:pt x="19585" y="7547"/>
                    <a:pt x="19580" y="7507"/>
                  </a:cubicBezTo>
                  <a:cubicBezTo>
                    <a:pt x="19572" y="7441"/>
                    <a:pt x="19562" y="7377"/>
                    <a:pt x="19548" y="7311"/>
                  </a:cubicBezTo>
                  <a:cubicBezTo>
                    <a:pt x="19540" y="7275"/>
                    <a:pt x="19532" y="7239"/>
                    <a:pt x="19524" y="7207"/>
                  </a:cubicBezTo>
                  <a:cubicBezTo>
                    <a:pt x="19509" y="7148"/>
                    <a:pt x="19493" y="7089"/>
                    <a:pt x="19473" y="7022"/>
                  </a:cubicBezTo>
                  <a:cubicBezTo>
                    <a:pt x="19466" y="6993"/>
                    <a:pt x="19456" y="6966"/>
                    <a:pt x="19446" y="6938"/>
                  </a:cubicBezTo>
                  <a:cubicBezTo>
                    <a:pt x="19428" y="6882"/>
                    <a:pt x="19407" y="6827"/>
                    <a:pt x="19386" y="6773"/>
                  </a:cubicBezTo>
                  <a:lnTo>
                    <a:pt x="19354" y="6697"/>
                  </a:lnTo>
                  <a:cubicBezTo>
                    <a:pt x="19329" y="6642"/>
                    <a:pt x="19306" y="6591"/>
                    <a:pt x="19285" y="6548"/>
                  </a:cubicBezTo>
                  <a:cubicBezTo>
                    <a:pt x="19274" y="6525"/>
                    <a:pt x="19263" y="6502"/>
                    <a:pt x="19251" y="6480"/>
                  </a:cubicBezTo>
                  <a:lnTo>
                    <a:pt x="19223" y="6428"/>
                  </a:lnTo>
                  <a:cubicBezTo>
                    <a:pt x="19359" y="5680"/>
                    <a:pt x="19278" y="4733"/>
                    <a:pt x="18603" y="3832"/>
                  </a:cubicBezTo>
                  <a:cubicBezTo>
                    <a:pt x="18171" y="3257"/>
                    <a:pt x="17580" y="2896"/>
                    <a:pt x="16910" y="2789"/>
                  </a:cubicBezTo>
                  <a:cubicBezTo>
                    <a:pt x="16412" y="1836"/>
                    <a:pt x="15535" y="1073"/>
                    <a:pt x="14298" y="1027"/>
                  </a:cubicBezTo>
                  <a:cubicBezTo>
                    <a:pt x="14215" y="1025"/>
                    <a:pt x="14137" y="1024"/>
                    <a:pt x="14059" y="1024"/>
                  </a:cubicBezTo>
                  <a:cubicBezTo>
                    <a:pt x="13681" y="1024"/>
                    <a:pt x="13349" y="1058"/>
                    <a:pt x="13057" y="1116"/>
                  </a:cubicBezTo>
                  <a:cubicBezTo>
                    <a:pt x="12662" y="781"/>
                    <a:pt x="12148" y="562"/>
                    <a:pt x="11527" y="562"/>
                  </a:cubicBezTo>
                  <a:cubicBezTo>
                    <a:pt x="11453" y="562"/>
                    <a:pt x="11378" y="567"/>
                    <a:pt x="11300" y="573"/>
                  </a:cubicBezTo>
                  <a:cubicBezTo>
                    <a:pt x="11090" y="592"/>
                    <a:pt x="10884" y="631"/>
                    <a:pt x="10692" y="688"/>
                  </a:cubicBezTo>
                  <a:cubicBezTo>
                    <a:pt x="10576" y="722"/>
                    <a:pt x="10467" y="764"/>
                    <a:pt x="10361" y="812"/>
                  </a:cubicBezTo>
                  <a:cubicBezTo>
                    <a:pt x="10201" y="725"/>
                    <a:pt x="10041" y="643"/>
                    <a:pt x="9879" y="571"/>
                  </a:cubicBezTo>
                  <a:lnTo>
                    <a:pt x="9868" y="566"/>
                  </a:lnTo>
                  <a:cubicBezTo>
                    <a:pt x="9703" y="489"/>
                    <a:pt x="9536" y="420"/>
                    <a:pt x="9375" y="360"/>
                  </a:cubicBezTo>
                  <a:lnTo>
                    <a:pt x="9349" y="350"/>
                  </a:lnTo>
                  <a:cubicBezTo>
                    <a:pt x="9269" y="322"/>
                    <a:pt x="9188" y="294"/>
                    <a:pt x="9106" y="267"/>
                  </a:cubicBezTo>
                  <a:lnTo>
                    <a:pt x="9082" y="259"/>
                  </a:lnTo>
                  <a:cubicBezTo>
                    <a:pt x="8544" y="87"/>
                    <a:pt x="8017" y="1"/>
                    <a:pt x="7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181;p61"/>
            <p:cNvSpPr/>
            <p:nvPr/>
          </p:nvSpPr>
          <p:spPr>
            <a:xfrm>
              <a:off x="1622100" y="2148250"/>
              <a:ext cx="386475" cy="194575"/>
            </a:xfrm>
            <a:custGeom>
              <a:avLst/>
              <a:gdLst/>
              <a:ahLst/>
              <a:cxnLst/>
              <a:rect l="l" t="t" r="r" b="b"/>
              <a:pathLst>
                <a:path w="15459" h="7783" extrusionOk="0">
                  <a:moveTo>
                    <a:pt x="7726" y="0"/>
                  </a:moveTo>
                  <a:lnTo>
                    <a:pt x="7726" y="13"/>
                  </a:lnTo>
                  <a:cubicBezTo>
                    <a:pt x="7427" y="72"/>
                    <a:pt x="6045" y="345"/>
                    <a:pt x="5930" y="446"/>
                  </a:cubicBezTo>
                  <a:cubicBezTo>
                    <a:pt x="5930" y="446"/>
                    <a:pt x="6067" y="2185"/>
                    <a:pt x="5747" y="2525"/>
                  </a:cubicBezTo>
                  <a:cubicBezTo>
                    <a:pt x="5428" y="2864"/>
                    <a:pt x="2542" y="2087"/>
                    <a:pt x="1072" y="3952"/>
                  </a:cubicBezTo>
                  <a:cubicBezTo>
                    <a:pt x="678" y="4452"/>
                    <a:pt x="313" y="5479"/>
                    <a:pt x="0" y="6732"/>
                  </a:cubicBezTo>
                  <a:cubicBezTo>
                    <a:pt x="1097" y="7296"/>
                    <a:pt x="2438" y="7487"/>
                    <a:pt x="3660" y="7617"/>
                  </a:cubicBezTo>
                  <a:cubicBezTo>
                    <a:pt x="4855" y="7744"/>
                    <a:pt x="6058" y="7783"/>
                    <a:pt x="7261" y="7783"/>
                  </a:cubicBezTo>
                  <a:cubicBezTo>
                    <a:pt x="7435" y="7783"/>
                    <a:pt x="7610" y="7782"/>
                    <a:pt x="7784" y="7780"/>
                  </a:cubicBezTo>
                  <a:cubicBezTo>
                    <a:pt x="10402" y="7755"/>
                    <a:pt x="13115" y="7552"/>
                    <a:pt x="15459" y="6529"/>
                  </a:cubicBezTo>
                  <a:cubicBezTo>
                    <a:pt x="15157" y="5368"/>
                    <a:pt x="14810" y="4425"/>
                    <a:pt x="14438" y="3952"/>
                  </a:cubicBezTo>
                  <a:cubicBezTo>
                    <a:pt x="12968" y="2087"/>
                    <a:pt x="9743" y="2822"/>
                    <a:pt x="9422" y="2482"/>
                  </a:cubicBezTo>
                  <a:cubicBezTo>
                    <a:pt x="9102" y="2142"/>
                    <a:pt x="9207" y="361"/>
                    <a:pt x="9207" y="361"/>
                  </a:cubicBezTo>
                  <a:cubicBezTo>
                    <a:pt x="9093" y="259"/>
                    <a:pt x="8082" y="70"/>
                    <a:pt x="7784" y="13"/>
                  </a:cubicBezTo>
                  <a:lnTo>
                    <a:pt x="7784" y="0"/>
                  </a:lnTo>
                  <a:cubicBezTo>
                    <a:pt x="7784" y="0"/>
                    <a:pt x="7773" y="4"/>
                    <a:pt x="7756" y="6"/>
                  </a:cubicBezTo>
                  <a:cubicBezTo>
                    <a:pt x="7738" y="3"/>
                    <a:pt x="7726" y="0"/>
                    <a:pt x="7726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182;p61"/>
            <p:cNvSpPr/>
            <p:nvPr/>
          </p:nvSpPr>
          <p:spPr>
            <a:xfrm>
              <a:off x="1831350" y="2256175"/>
              <a:ext cx="550" cy="1100"/>
            </a:xfrm>
            <a:custGeom>
              <a:avLst/>
              <a:gdLst/>
              <a:ahLst/>
              <a:cxnLst/>
              <a:rect l="l" t="t" r="r" b="b"/>
              <a:pathLst>
                <a:path w="22" h="44" extrusionOk="0">
                  <a:moveTo>
                    <a:pt x="22" y="1"/>
                  </a:moveTo>
                  <a:cubicBezTo>
                    <a:pt x="6" y="27"/>
                    <a:pt x="0" y="43"/>
                    <a:pt x="0" y="43"/>
                  </a:cubicBezTo>
                  <a:cubicBezTo>
                    <a:pt x="0" y="43"/>
                    <a:pt x="9" y="28"/>
                    <a:pt x="22" y="1"/>
                  </a:cubicBezTo>
                  <a:close/>
                </a:path>
              </a:pathLst>
            </a:custGeom>
            <a:solidFill>
              <a:srgbClr val="E1B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183;p61"/>
            <p:cNvSpPr/>
            <p:nvPr/>
          </p:nvSpPr>
          <p:spPr>
            <a:xfrm>
              <a:off x="1757400" y="2148275"/>
              <a:ext cx="133025" cy="86550"/>
            </a:xfrm>
            <a:custGeom>
              <a:avLst/>
              <a:gdLst/>
              <a:ahLst/>
              <a:cxnLst/>
              <a:rect l="l" t="t" r="r" b="b"/>
              <a:pathLst>
                <a:path w="5321" h="3462" extrusionOk="0">
                  <a:moveTo>
                    <a:pt x="2313" y="1"/>
                  </a:moveTo>
                  <a:lnTo>
                    <a:pt x="2313" y="13"/>
                  </a:lnTo>
                  <a:cubicBezTo>
                    <a:pt x="2014" y="72"/>
                    <a:pt x="632" y="345"/>
                    <a:pt x="517" y="446"/>
                  </a:cubicBezTo>
                  <a:cubicBezTo>
                    <a:pt x="517" y="446"/>
                    <a:pt x="654" y="2185"/>
                    <a:pt x="334" y="2525"/>
                  </a:cubicBezTo>
                  <a:cubicBezTo>
                    <a:pt x="283" y="2580"/>
                    <a:pt x="166" y="2605"/>
                    <a:pt x="1" y="2616"/>
                  </a:cubicBezTo>
                  <a:cubicBezTo>
                    <a:pt x="121" y="2981"/>
                    <a:pt x="272" y="3247"/>
                    <a:pt x="463" y="3284"/>
                  </a:cubicBezTo>
                  <a:cubicBezTo>
                    <a:pt x="463" y="3284"/>
                    <a:pt x="1151" y="2646"/>
                    <a:pt x="1126" y="1729"/>
                  </a:cubicBezTo>
                  <a:cubicBezTo>
                    <a:pt x="1126" y="1729"/>
                    <a:pt x="1126" y="1729"/>
                    <a:pt x="1126" y="1729"/>
                  </a:cubicBezTo>
                  <a:cubicBezTo>
                    <a:pt x="1128" y="1729"/>
                    <a:pt x="1566" y="2131"/>
                    <a:pt x="2126" y="2131"/>
                  </a:cubicBezTo>
                  <a:cubicBezTo>
                    <a:pt x="2254" y="2131"/>
                    <a:pt x="2389" y="2110"/>
                    <a:pt x="2527" y="2058"/>
                  </a:cubicBezTo>
                  <a:cubicBezTo>
                    <a:pt x="3266" y="1777"/>
                    <a:pt x="3369" y="1675"/>
                    <a:pt x="3369" y="1675"/>
                  </a:cubicBezTo>
                  <a:cubicBezTo>
                    <a:pt x="3369" y="1675"/>
                    <a:pt x="3413" y="3462"/>
                    <a:pt x="4444" y="3462"/>
                  </a:cubicBezTo>
                  <a:cubicBezTo>
                    <a:pt x="4515" y="3462"/>
                    <a:pt x="4590" y="3454"/>
                    <a:pt x="4671" y="3436"/>
                  </a:cubicBezTo>
                  <a:cubicBezTo>
                    <a:pt x="5004" y="3361"/>
                    <a:pt x="5204" y="3036"/>
                    <a:pt x="5320" y="2603"/>
                  </a:cubicBezTo>
                  <a:cubicBezTo>
                    <a:pt x="4644" y="2586"/>
                    <a:pt x="4127" y="2608"/>
                    <a:pt x="4008" y="2482"/>
                  </a:cubicBezTo>
                  <a:cubicBezTo>
                    <a:pt x="3688" y="2142"/>
                    <a:pt x="3794" y="361"/>
                    <a:pt x="3794" y="361"/>
                  </a:cubicBezTo>
                  <a:cubicBezTo>
                    <a:pt x="3680" y="259"/>
                    <a:pt x="2669" y="70"/>
                    <a:pt x="2371" y="13"/>
                  </a:cubicBezTo>
                  <a:lnTo>
                    <a:pt x="2371" y="1"/>
                  </a:lnTo>
                  <a:cubicBezTo>
                    <a:pt x="2371" y="1"/>
                    <a:pt x="2360" y="4"/>
                    <a:pt x="2342" y="6"/>
                  </a:cubicBezTo>
                  <a:cubicBezTo>
                    <a:pt x="2324" y="3"/>
                    <a:pt x="2313" y="1"/>
                    <a:pt x="231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184;p61"/>
            <p:cNvSpPr/>
            <p:nvPr/>
          </p:nvSpPr>
          <p:spPr>
            <a:xfrm>
              <a:off x="1595350" y="1973750"/>
              <a:ext cx="95825" cy="89225"/>
            </a:xfrm>
            <a:custGeom>
              <a:avLst/>
              <a:gdLst/>
              <a:ahLst/>
              <a:cxnLst/>
              <a:rect l="l" t="t" r="r" b="b"/>
              <a:pathLst>
                <a:path w="3833" h="3569" extrusionOk="0">
                  <a:moveTo>
                    <a:pt x="1700" y="1"/>
                  </a:moveTo>
                  <a:cubicBezTo>
                    <a:pt x="1574" y="1"/>
                    <a:pt x="1432" y="28"/>
                    <a:pt x="1281" y="103"/>
                  </a:cubicBezTo>
                  <a:cubicBezTo>
                    <a:pt x="564" y="457"/>
                    <a:pt x="0" y="2296"/>
                    <a:pt x="2096" y="3390"/>
                  </a:cubicBezTo>
                  <a:cubicBezTo>
                    <a:pt x="2332" y="3513"/>
                    <a:pt x="2521" y="3568"/>
                    <a:pt x="2669" y="3568"/>
                  </a:cubicBezTo>
                  <a:cubicBezTo>
                    <a:pt x="3832" y="3568"/>
                    <a:pt x="2531" y="209"/>
                    <a:pt x="2284" y="209"/>
                  </a:cubicBezTo>
                  <a:cubicBezTo>
                    <a:pt x="2282" y="209"/>
                    <a:pt x="2281" y="209"/>
                    <a:pt x="2280" y="209"/>
                  </a:cubicBezTo>
                  <a:cubicBezTo>
                    <a:pt x="2280" y="209"/>
                    <a:pt x="2048" y="1"/>
                    <a:pt x="170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185;p61"/>
            <p:cNvSpPr/>
            <p:nvPr/>
          </p:nvSpPr>
          <p:spPr>
            <a:xfrm>
              <a:off x="1595350" y="1973750"/>
              <a:ext cx="95825" cy="89225"/>
            </a:xfrm>
            <a:custGeom>
              <a:avLst/>
              <a:gdLst/>
              <a:ahLst/>
              <a:cxnLst/>
              <a:rect l="l" t="t" r="r" b="b"/>
              <a:pathLst>
                <a:path w="3833" h="3569" extrusionOk="0">
                  <a:moveTo>
                    <a:pt x="1700" y="1"/>
                  </a:moveTo>
                  <a:cubicBezTo>
                    <a:pt x="1574" y="1"/>
                    <a:pt x="1432" y="28"/>
                    <a:pt x="1281" y="103"/>
                  </a:cubicBezTo>
                  <a:cubicBezTo>
                    <a:pt x="564" y="457"/>
                    <a:pt x="0" y="2296"/>
                    <a:pt x="2096" y="3390"/>
                  </a:cubicBezTo>
                  <a:cubicBezTo>
                    <a:pt x="2332" y="3513"/>
                    <a:pt x="2521" y="3568"/>
                    <a:pt x="2669" y="3568"/>
                  </a:cubicBezTo>
                  <a:cubicBezTo>
                    <a:pt x="3832" y="3568"/>
                    <a:pt x="2531" y="209"/>
                    <a:pt x="2284" y="209"/>
                  </a:cubicBezTo>
                  <a:cubicBezTo>
                    <a:pt x="2282" y="209"/>
                    <a:pt x="2281" y="209"/>
                    <a:pt x="2280" y="209"/>
                  </a:cubicBezTo>
                  <a:cubicBezTo>
                    <a:pt x="2280" y="209"/>
                    <a:pt x="2048" y="1"/>
                    <a:pt x="170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186;p61"/>
            <p:cNvSpPr/>
            <p:nvPr/>
          </p:nvSpPr>
          <p:spPr>
            <a:xfrm>
              <a:off x="1618100" y="1997300"/>
              <a:ext cx="37800" cy="46325"/>
            </a:xfrm>
            <a:custGeom>
              <a:avLst/>
              <a:gdLst/>
              <a:ahLst/>
              <a:cxnLst/>
              <a:rect l="l" t="t" r="r" b="b"/>
              <a:pathLst>
                <a:path w="1512" h="1853" extrusionOk="0">
                  <a:moveTo>
                    <a:pt x="595" y="0"/>
                  </a:moveTo>
                  <a:cubicBezTo>
                    <a:pt x="245" y="0"/>
                    <a:pt x="0" y="373"/>
                    <a:pt x="0" y="373"/>
                  </a:cubicBezTo>
                  <a:cubicBezTo>
                    <a:pt x="216" y="1654"/>
                    <a:pt x="823" y="1853"/>
                    <a:pt x="1178" y="1853"/>
                  </a:cubicBezTo>
                  <a:cubicBezTo>
                    <a:pt x="1337" y="1853"/>
                    <a:pt x="1445" y="1813"/>
                    <a:pt x="1445" y="1813"/>
                  </a:cubicBezTo>
                  <a:cubicBezTo>
                    <a:pt x="1445" y="1813"/>
                    <a:pt x="1156" y="1585"/>
                    <a:pt x="1074" y="1278"/>
                  </a:cubicBezTo>
                  <a:cubicBezTo>
                    <a:pt x="1009" y="1042"/>
                    <a:pt x="1235" y="1014"/>
                    <a:pt x="1342" y="1014"/>
                  </a:cubicBezTo>
                  <a:cubicBezTo>
                    <a:pt x="1374" y="1014"/>
                    <a:pt x="1395" y="1017"/>
                    <a:pt x="1395" y="1017"/>
                  </a:cubicBezTo>
                  <a:cubicBezTo>
                    <a:pt x="1395" y="1017"/>
                    <a:pt x="1511" y="589"/>
                    <a:pt x="973" y="151"/>
                  </a:cubicBezTo>
                  <a:cubicBezTo>
                    <a:pt x="839" y="41"/>
                    <a:pt x="711" y="0"/>
                    <a:pt x="595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187;p61"/>
            <p:cNvSpPr/>
            <p:nvPr/>
          </p:nvSpPr>
          <p:spPr>
            <a:xfrm>
              <a:off x="1606725" y="1974575"/>
              <a:ext cx="84450" cy="88425"/>
            </a:xfrm>
            <a:custGeom>
              <a:avLst/>
              <a:gdLst/>
              <a:ahLst/>
              <a:cxnLst/>
              <a:rect l="l" t="t" r="r" b="b"/>
              <a:pathLst>
                <a:path w="3378" h="3537" extrusionOk="0">
                  <a:moveTo>
                    <a:pt x="1479" y="1"/>
                  </a:moveTo>
                  <a:cubicBezTo>
                    <a:pt x="1587" y="450"/>
                    <a:pt x="1512" y="1566"/>
                    <a:pt x="929" y="1566"/>
                  </a:cubicBezTo>
                  <a:cubicBezTo>
                    <a:pt x="879" y="1566"/>
                    <a:pt x="825" y="1558"/>
                    <a:pt x="767" y="1540"/>
                  </a:cubicBezTo>
                  <a:cubicBezTo>
                    <a:pt x="300" y="1400"/>
                    <a:pt x="263" y="992"/>
                    <a:pt x="321" y="653"/>
                  </a:cubicBezTo>
                  <a:lnTo>
                    <a:pt x="321" y="653"/>
                  </a:lnTo>
                  <a:cubicBezTo>
                    <a:pt x="0" y="1378"/>
                    <a:pt x="120" y="2563"/>
                    <a:pt x="1639" y="3359"/>
                  </a:cubicBezTo>
                  <a:cubicBezTo>
                    <a:pt x="1875" y="3482"/>
                    <a:pt x="2064" y="3537"/>
                    <a:pt x="2212" y="3537"/>
                  </a:cubicBezTo>
                  <a:cubicBezTo>
                    <a:pt x="3378" y="3537"/>
                    <a:pt x="2076" y="176"/>
                    <a:pt x="1829" y="176"/>
                  </a:cubicBezTo>
                  <a:cubicBezTo>
                    <a:pt x="1827" y="176"/>
                    <a:pt x="1826" y="176"/>
                    <a:pt x="1825" y="176"/>
                  </a:cubicBezTo>
                  <a:cubicBezTo>
                    <a:pt x="1825" y="176"/>
                    <a:pt x="1694" y="58"/>
                    <a:pt x="147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188;p61"/>
            <p:cNvSpPr/>
            <p:nvPr/>
          </p:nvSpPr>
          <p:spPr>
            <a:xfrm>
              <a:off x="1623625" y="1980075"/>
              <a:ext cx="13650" cy="9175"/>
            </a:xfrm>
            <a:custGeom>
              <a:avLst/>
              <a:gdLst/>
              <a:ahLst/>
              <a:cxnLst/>
              <a:rect l="l" t="t" r="r" b="b"/>
              <a:pathLst>
                <a:path w="546" h="367" extrusionOk="0">
                  <a:moveTo>
                    <a:pt x="403" y="0"/>
                  </a:moveTo>
                  <a:cubicBezTo>
                    <a:pt x="346" y="0"/>
                    <a:pt x="275" y="20"/>
                    <a:pt x="205" y="61"/>
                  </a:cubicBezTo>
                  <a:cubicBezTo>
                    <a:pt x="74" y="135"/>
                    <a:pt x="1" y="252"/>
                    <a:pt x="37" y="319"/>
                  </a:cubicBezTo>
                  <a:cubicBezTo>
                    <a:pt x="55" y="350"/>
                    <a:pt x="94" y="366"/>
                    <a:pt x="144" y="366"/>
                  </a:cubicBezTo>
                  <a:cubicBezTo>
                    <a:pt x="200" y="366"/>
                    <a:pt x="271" y="346"/>
                    <a:pt x="340" y="306"/>
                  </a:cubicBezTo>
                  <a:cubicBezTo>
                    <a:pt x="471" y="231"/>
                    <a:pt x="545" y="115"/>
                    <a:pt x="508" y="47"/>
                  </a:cubicBezTo>
                  <a:cubicBezTo>
                    <a:pt x="491" y="16"/>
                    <a:pt x="452" y="0"/>
                    <a:pt x="403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189;p61"/>
            <p:cNvSpPr/>
            <p:nvPr/>
          </p:nvSpPr>
          <p:spPr>
            <a:xfrm>
              <a:off x="1626825" y="1996875"/>
              <a:ext cx="31850" cy="43625"/>
            </a:xfrm>
            <a:custGeom>
              <a:avLst/>
              <a:gdLst/>
              <a:ahLst/>
              <a:cxnLst/>
              <a:rect l="l" t="t" r="r" b="b"/>
              <a:pathLst>
                <a:path w="1274" h="1745" extrusionOk="0">
                  <a:moveTo>
                    <a:pt x="288" y="0"/>
                  </a:moveTo>
                  <a:cubicBezTo>
                    <a:pt x="261" y="0"/>
                    <a:pt x="236" y="3"/>
                    <a:pt x="212" y="7"/>
                  </a:cubicBezTo>
                  <a:cubicBezTo>
                    <a:pt x="71" y="28"/>
                    <a:pt x="1" y="98"/>
                    <a:pt x="8" y="108"/>
                  </a:cubicBezTo>
                  <a:cubicBezTo>
                    <a:pt x="9" y="110"/>
                    <a:pt x="12" y="110"/>
                    <a:pt x="15" y="110"/>
                  </a:cubicBezTo>
                  <a:cubicBezTo>
                    <a:pt x="36" y="110"/>
                    <a:pt x="100" y="85"/>
                    <a:pt x="194" y="85"/>
                  </a:cubicBezTo>
                  <a:cubicBezTo>
                    <a:pt x="202" y="85"/>
                    <a:pt x="209" y="85"/>
                    <a:pt x="217" y="86"/>
                  </a:cubicBezTo>
                  <a:cubicBezTo>
                    <a:pt x="340" y="87"/>
                    <a:pt x="494" y="146"/>
                    <a:pt x="615" y="256"/>
                  </a:cubicBezTo>
                  <a:cubicBezTo>
                    <a:pt x="739" y="363"/>
                    <a:pt x="824" y="507"/>
                    <a:pt x="880" y="619"/>
                  </a:cubicBezTo>
                  <a:cubicBezTo>
                    <a:pt x="934" y="733"/>
                    <a:pt x="963" y="815"/>
                    <a:pt x="963" y="815"/>
                  </a:cubicBezTo>
                  <a:cubicBezTo>
                    <a:pt x="963" y="815"/>
                    <a:pt x="965" y="821"/>
                    <a:pt x="976" y="843"/>
                  </a:cubicBezTo>
                  <a:cubicBezTo>
                    <a:pt x="976" y="843"/>
                    <a:pt x="977" y="843"/>
                    <a:pt x="978" y="845"/>
                  </a:cubicBezTo>
                  <a:cubicBezTo>
                    <a:pt x="979" y="847"/>
                    <a:pt x="981" y="849"/>
                    <a:pt x="978" y="851"/>
                  </a:cubicBezTo>
                  <a:cubicBezTo>
                    <a:pt x="978" y="851"/>
                    <a:pt x="979" y="851"/>
                    <a:pt x="979" y="851"/>
                  </a:cubicBezTo>
                  <a:cubicBezTo>
                    <a:pt x="983" y="851"/>
                    <a:pt x="943" y="859"/>
                    <a:pt x="917" y="867"/>
                  </a:cubicBezTo>
                  <a:cubicBezTo>
                    <a:pt x="886" y="876"/>
                    <a:pt x="854" y="890"/>
                    <a:pt x="822" y="909"/>
                  </a:cubicBezTo>
                  <a:cubicBezTo>
                    <a:pt x="690" y="981"/>
                    <a:pt x="584" y="1179"/>
                    <a:pt x="653" y="1356"/>
                  </a:cubicBezTo>
                  <a:cubicBezTo>
                    <a:pt x="688" y="1440"/>
                    <a:pt x="747" y="1493"/>
                    <a:pt x="794" y="1536"/>
                  </a:cubicBezTo>
                  <a:cubicBezTo>
                    <a:pt x="843" y="1577"/>
                    <a:pt x="887" y="1616"/>
                    <a:pt x="926" y="1649"/>
                  </a:cubicBezTo>
                  <a:cubicBezTo>
                    <a:pt x="997" y="1708"/>
                    <a:pt x="1048" y="1744"/>
                    <a:pt x="1063" y="1744"/>
                  </a:cubicBezTo>
                  <a:cubicBezTo>
                    <a:pt x="1064" y="1744"/>
                    <a:pt x="1065" y="1744"/>
                    <a:pt x="1066" y="1744"/>
                  </a:cubicBezTo>
                  <a:cubicBezTo>
                    <a:pt x="1074" y="1735"/>
                    <a:pt x="1036" y="1680"/>
                    <a:pt x="973" y="1602"/>
                  </a:cubicBezTo>
                  <a:cubicBezTo>
                    <a:pt x="918" y="1522"/>
                    <a:pt x="800" y="1419"/>
                    <a:pt x="770" y="1316"/>
                  </a:cubicBezTo>
                  <a:cubicBezTo>
                    <a:pt x="742" y="1212"/>
                    <a:pt x="818" y="1098"/>
                    <a:pt x="901" y="1066"/>
                  </a:cubicBezTo>
                  <a:cubicBezTo>
                    <a:pt x="922" y="1055"/>
                    <a:pt x="944" y="1048"/>
                    <a:pt x="963" y="1045"/>
                  </a:cubicBezTo>
                  <a:cubicBezTo>
                    <a:pt x="987" y="1040"/>
                    <a:pt x="989" y="1037"/>
                    <a:pt x="1046" y="1036"/>
                  </a:cubicBezTo>
                  <a:cubicBezTo>
                    <a:pt x="1135" y="1040"/>
                    <a:pt x="1228" y="1058"/>
                    <a:pt x="1274" y="1064"/>
                  </a:cubicBezTo>
                  <a:cubicBezTo>
                    <a:pt x="1162" y="779"/>
                    <a:pt x="1144" y="733"/>
                    <a:pt x="1144" y="733"/>
                  </a:cubicBezTo>
                  <a:cubicBezTo>
                    <a:pt x="1144" y="733"/>
                    <a:pt x="1109" y="650"/>
                    <a:pt x="1040" y="529"/>
                  </a:cubicBezTo>
                  <a:cubicBezTo>
                    <a:pt x="970" y="408"/>
                    <a:pt x="856" y="249"/>
                    <a:pt x="700" y="141"/>
                  </a:cubicBezTo>
                  <a:cubicBezTo>
                    <a:pt x="573" y="49"/>
                    <a:pt x="417" y="0"/>
                    <a:pt x="28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190;p61"/>
            <p:cNvSpPr/>
            <p:nvPr/>
          </p:nvSpPr>
          <p:spPr>
            <a:xfrm>
              <a:off x="1917375" y="1974200"/>
              <a:ext cx="95900" cy="89175"/>
            </a:xfrm>
            <a:custGeom>
              <a:avLst/>
              <a:gdLst/>
              <a:ahLst/>
              <a:cxnLst/>
              <a:rect l="l" t="t" r="r" b="b"/>
              <a:pathLst>
                <a:path w="3836" h="3567" extrusionOk="0">
                  <a:moveTo>
                    <a:pt x="2139" y="1"/>
                  </a:moveTo>
                  <a:cubicBezTo>
                    <a:pt x="1792" y="1"/>
                    <a:pt x="1561" y="207"/>
                    <a:pt x="1561" y="207"/>
                  </a:cubicBezTo>
                  <a:cubicBezTo>
                    <a:pt x="1560" y="207"/>
                    <a:pt x="1559" y="207"/>
                    <a:pt x="1557" y="207"/>
                  </a:cubicBezTo>
                  <a:cubicBezTo>
                    <a:pt x="1312" y="207"/>
                    <a:pt x="0" y="3567"/>
                    <a:pt x="1166" y="3567"/>
                  </a:cubicBezTo>
                  <a:cubicBezTo>
                    <a:pt x="1314" y="3567"/>
                    <a:pt x="1502" y="3512"/>
                    <a:pt x="1737" y="3390"/>
                  </a:cubicBezTo>
                  <a:cubicBezTo>
                    <a:pt x="3835" y="2300"/>
                    <a:pt x="3276" y="458"/>
                    <a:pt x="2561" y="104"/>
                  </a:cubicBezTo>
                  <a:cubicBezTo>
                    <a:pt x="2409" y="28"/>
                    <a:pt x="2266" y="1"/>
                    <a:pt x="21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191;p61"/>
            <p:cNvSpPr/>
            <p:nvPr/>
          </p:nvSpPr>
          <p:spPr>
            <a:xfrm>
              <a:off x="1917375" y="1974200"/>
              <a:ext cx="95900" cy="89175"/>
            </a:xfrm>
            <a:custGeom>
              <a:avLst/>
              <a:gdLst/>
              <a:ahLst/>
              <a:cxnLst/>
              <a:rect l="l" t="t" r="r" b="b"/>
              <a:pathLst>
                <a:path w="3836" h="3567" extrusionOk="0">
                  <a:moveTo>
                    <a:pt x="2139" y="1"/>
                  </a:moveTo>
                  <a:cubicBezTo>
                    <a:pt x="1792" y="1"/>
                    <a:pt x="1561" y="207"/>
                    <a:pt x="1561" y="207"/>
                  </a:cubicBezTo>
                  <a:cubicBezTo>
                    <a:pt x="1560" y="207"/>
                    <a:pt x="1559" y="207"/>
                    <a:pt x="1557" y="207"/>
                  </a:cubicBezTo>
                  <a:cubicBezTo>
                    <a:pt x="1312" y="207"/>
                    <a:pt x="0" y="3567"/>
                    <a:pt x="1166" y="3567"/>
                  </a:cubicBezTo>
                  <a:cubicBezTo>
                    <a:pt x="1314" y="3567"/>
                    <a:pt x="1502" y="3512"/>
                    <a:pt x="1737" y="3390"/>
                  </a:cubicBezTo>
                  <a:cubicBezTo>
                    <a:pt x="3835" y="2300"/>
                    <a:pt x="3276" y="458"/>
                    <a:pt x="2561" y="104"/>
                  </a:cubicBezTo>
                  <a:cubicBezTo>
                    <a:pt x="2409" y="28"/>
                    <a:pt x="2266" y="1"/>
                    <a:pt x="21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192;p61"/>
            <p:cNvSpPr/>
            <p:nvPr/>
          </p:nvSpPr>
          <p:spPr>
            <a:xfrm>
              <a:off x="1952775" y="1997775"/>
              <a:ext cx="37825" cy="46325"/>
            </a:xfrm>
            <a:custGeom>
              <a:avLst/>
              <a:gdLst/>
              <a:ahLst/>
              <a:cxnLst/>
              <a:rect l="l" t="t" r="r" b="b"/>
              <a:pathLst>
                <a:path w="1513" h="1853" extrusionOk="0">
                  <a:moveTo>
                    <a:pt x="918" y="1"/>
                  </a:moveTo>
                  <a:cubicBezTo>
                    <a:pt x="802" y="1"/>
                    <a:pt x="674" y="42"/>
                    <a:pt x="540" y="151"/>
                  </a:cubicBezTo>
                  <a:cubicBezTo>
                    <a:pt x="1" y="588"/>
                    <a:pt x="116" y="1016"/>
                    <a:pt x="116" y="1016"/>
                  </a:cubicBezTo>
                  <a:cubicBezTo>
                    <a:pt x="116" y="1016"/>
                    <a:pt x="136" y="1014"/>
                    <a:pt x="166" y="1014"/>
                  </a:cubicBezTo>
                  <a:cubicBezTo>
                    <a:pt x="272" y="1014"/>
                    <a:pt x="502" y="1040"/>
                    <a:pt x="437" y="1278"/>
                  </a:cubicBezTo>
                  <a:cubicBezTo>
                    <a:pt x="352" y="1585"/>
                    <a:pt x="64" y="1813"/>
                    <a:pt x="64" y="1813"/>
                  </a:cubicBezTo>
                  <a:cubicBezTo>
                    <a:pt x="64" y="1813"/>
                    <a:pt x="172" y="1853"/>
                    <a:pt x="331" y="1853"/>
                  </a:cubicBezTo>
                  <a:cubicBezTo>
                    <a:pt x="686" y="1853"/>
                    <a:pt x="1293" y="1655"/>
                    <a:pt x="1513" y="376"/>
                  </a:cubicBezTo>
                  <a:cubicBezTo>
                    <a:pt x="1513" y="376"/>
                    <a:pt x="1268" y="1"/>
                    <a:pt x="918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193;p61"/>
            <p:cNvSpPr/>
            <p:nvPr/>
          </p:nvSpPr>
          <p:spPr>
            <a:xfrm>
              <a:off x="1917375" y="1974975"/>
              <a:ext cx="84600" cy="88375"/>
            </a:xfrm>
            <a:custGeom>
              <a:avLst/>
              <a:gdLst/>
              <a:ahLst/>
              <a:cxnLst/>
              <a:rect l="l" t="t" r="r" b="b"/>
              <a:pathLst>
                <a:path w="3384" h="3535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693" y="59"/>
                    <a:pt x="1561" y="176"/>
                    <a:pt x="1561" y="176"/>
                  </a:cubicBezTo>
                  <a:cubicBezTo>
                    <a:pt x="1560" y="176"/>
                    <a:pt x="1559" y="176"/>
                    <a:pt x="1557" y="176"/>
                  </a:cubicBezTo>
                  <a:cubicBezTo>
                    <a:pt x="1312" y="176"/>
                    <a:pt x="1" y="3534"/>
                    <a:pt x="1166" y="3534"/>
                  </a:cubicBezTo>
                  <a:cubicBezTo>
                    <a:pt x="1315" y="3534"/>
                    <a:pt x="1504" y="3480"/>
                    <a:pt x="1740" y="3357"/>
                  </a:cubicBezTo>
                  <a:cubicBezTo>
                    <a:pt x="3260" y="2567"/>
                    <a:pt x="3384" y="1383"/>
                    <a:pt x="3064" y="655"/>
                  </a:cubicBezTo>
                  <a:lnTo>
                    <a:pt x="3064" y="655"/>
                  </a:lnTo>
                  <a:cubicBezTo>
                    <a:pt x="3120" y="995"/>
                    <a:pt x="3083" y="1402"/>
                    <a:pt x="2615" y="1542"/>
                  </a:cubicBezTo>
                  <a:cubicBezTo>
                    <a:pt x="2558" y="1559"/>
                    <a:pt x="2505" y="1568"/>
                    <a:pt x="2456" y="1568"/>
                  </a:cubicBezTo>
                  <a:cubicBezTo>
                    <a:pt x="1872" y="1568"/>
                    <a:pt x="1798" y="449"/>
                    <a:pt x="190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194;p61"/>
            <p:cNvSpPr/>
            <p:nvPr/>
          </p:nvSpPr>
          <p:spPr>
            <a:xfrm>
              <a:off x="1971500" y="1980525"/>
              <a:ext cx="13625" cy="9225"/>
            </a:xfrm>
            <a:custGeom>
              <a:avLst/>
              <a:gdLst/>
              <a:ahLst/>
              <a:cxnLst/>
              <a:rect l="l" t="t" r="r" b="b"/>
              <a:pathLst>
                <a:path w="545" h="369" extrusionOk="0">
                  <a:moveTo>
                    <a:pt x="144" y="0"/>
                  </a:moveTo>
                  <a:cubicBezTo>
                    <a:pt x="94" y="0"/>
                    <a:pt x="56" y="16"/>
                    <a:pt x="38" y="48"/>
                  </a:cubicBezTo>
                  <a:cubicBezTo>
                    <a:pt x="1" y="116"/>
                    <a:pt x="75" y="231"/>
                    <a:pt x="204" y="308"/>
                  </a:cubicBezTo>
                  <a:cubicBezTo>
                    <a:pt x="273" y="348"/>
                    <a:pt x="343" y="369"/>
                    <a:pt x="400" y="369"/>
                  </a:cubicBezTo>
                  <a:cubicBezTo>
                    <a:pt x="450" y="369"/>
                    <a:pt x="489" y="353"/>
                    <a:pt x="507" y="321"/>
                  </a:cubicBezTo>
                  <a:cubicBezTo>
                    <a:pt x="544" y="253"/>
                    <a:pt x="470" y="138"/>
                    <a:pt x="340" y="61"/>
                  </a:cubicBezTo>
                  <a:cubicBezTo>
                    <a:pt x="271" y="21"/>
                    <a:pt x="200" y="0"/>
                    <a:pt x="14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195;p61"/>
            <p:cNvSpPr/>
            <p:nvPr/>
          </p:nvSpPr>
          <p:spPr>
            <a:xfrm>
              <a:off x="1949975" y="1997225"/>
              <a:ext cx="31900" cy="43675"/>
            </a:xfrm>
            <a:custGeom>
              <a:avLst/>
              <a:gdLst/>
              <a:ahLst/>
              <a:cxnLst/>
              <a:rect l="l" t="t" r="r" b="b"/>
              <a:pathLst>
                <a:path w="1276" h="1747" extrusionOk="0">
                  <a:moveTo>
                    <a:pt x="985" y="1"/>
                  </a:moveTo>
                  <a:cubicBezTo>
                    <a:pt x="857" y="1"/>
                    <a:pt x="702" y="49"/>
                    <a:pt x="576" y="141"/>
                  </a:cubicBezTo>
                  <a:cubicBezTo>
                    <a:pt x="420" y="249"/>
                    <a:pt x="306" y="408"/>
                    <a:pt x="236" y="527"/>
                  </a:cubicBezTo>
                  <a:cubicBezTo>
                    <a:pt x="166" y="648"/>
                    <a:pt x="130" y="732"/>
                    <a:pt x="130" y="732"/>
                  </a:cubicBezTo>
                  <a:cubicBezTo>
                    <a:pt x="130" y="732"/>
                    <a:pt x="113" y="777"/>
                    <a:pt x="1" y="1063"/>
                  </a:cubicBezTo>
                  <a:cubicBezTo>
                    <a:pt x="47" y="1057"/>
                    <a:pt x="139" y="1038"/>
                    <a:pt x="229" y="1034"/>
                  </a:cubicBezTo>
                  <a:cubicBezTo>
                    <a:pt x="284" y="1036"/>
                    <a:pt x="287" y="1038"/>
                    <a:pt x="311" y="1042"/>
                  </a:cubicBezTo>
                  <a:cubicBezTo>
                    <a:pt x="331" y="1047"/>
                    <a:pt x="352" y="1053"/>
                    <a:pt x="374" y="1064"/>
                  </a:cubicBezTo>
                  <a:cubicBezTo>
                    <a:pt x="457" y="1096"/>
                    <a:pt x="533" y="1212"/>
                    <a:pt x="505" y="1315"/>
                  </a:cubicBezTo>
                  <a:cubicBezTo>
                    <a:pt x="474" y="1417"/>
                    <a:pt x="357" y="1522"/>
                    <a:pt x="300" y="1602"/>
                  </a:cubicBezTo>
                  <a:cubicBezTo>
                    <a:pt x="235" y="1683"/>
                    <a:pt x="198" y="1737"/>
                    <a:pt x="207" y="1745"/>
                  </a:cubicBezTo>
                  <a:cubicBezTo>
                    <a:pt x="207" y="1746"/>
                    <a:pt x="208" y="1747"/>
                    <a:pt x="210" y="1747"/>
                  </a:cubicBezTo>
                  <a:cubicBezTo>
                    <a:pt x="225" y="1747"/>
                    <a:pt x="276" y="1709"/>
                    <a:pt x="346" y="1652"/>
                  </a:cubicBezTo>
                  <a:cubicBezTo>
                    <a:pt x="384" y="1619"/>
                    <a:pt x="430" y="1581"/>
                    <a:pt x="478" y="1539"/>
                  </a:cubicBezTo>
                  <a:cubicBezTo>
                    <a:pt x="526" y="1496"/>
                    <a:pt x="585" y="1444"/>
                    <a:pt x="620" y="1359"/>
                  </a:cubicBezTo>
                  <a:cubicBezTo>
                    <a:pt x="691" y="1182"/>
                    <a:pt x="585" y="984"/>
                    <a:pt x="453" y="911"/>
                  </a:cubicBezTo>
                  <a:cubicBezTo>
                    <a:pt x="421" y="892"/>
                    <a:pt x="389" y="878"/>
                    <a:pt x="358" y="868"/>
                  </a:cubicBezTo>
                  <a:cubicBezTo>
                    <a:pt x="330" y="858"/>
                    <a:pt x="286" y="851"/>
                    <a:pt x="297" y="851"/>
                  </a:cubicBezTo>
                  <a:cubicBezTo>
                    <a:pt x="294" y="847"/>
                    <a:pt x="295" y="846"/>
                    <a:pt x="297" y="845"/>
                  </a:cubicBezTo>
                  <a:cubicBezTo>
                    <a:pt x="298" y="842"/>
                    <a:pt x="299" y="842"/>
                    <a:pt x="299" y="842"/>
                  </a:cubicBezTo>
                  <a:cubicBezTo>
                    <a:pt x="310" y="820"/>
                    <a:pt x="311" y="814"/>
                    <a:pt x="311" y="814"/>
                  </a:cubicBezTo>
                  <a:cubicBezTo>
                    <a:pt x="311" y="814"/>
                    <a:pt x="341" y="733"/>
                    <a:pt x="396" y="618"/>
                  </a:cubicBezTo>
                  <a:cubicBezTo>
                    <a:pt x="452" y="505"/>
                    <a:pt x="538" y="361"/>
                    <a:pt x="661" y="256"/>
                  </a:cubicBezTo>
                  <a:cubicBezTo>
                    <a:pt x="783" y="147"/>
                    <a:pt x="938" y="89"/>
                    <a:pt x="1060" y="88"/>
                  </a:cubicBezTo>
                  <a:cubicBezTo>
                    <a:pt x="1068" y="87"/>
                    <a:pt x="1075" y="87"/>
                    <a:pt x="1082" y="87"/>
                  </a:cubicBezTo>
                  <a:cubicBezTo>
                    <a:pt x="1176" y="87"/>
                    <a:pt x="1240" y="113"/>
                    <a:pt x="1261" y="113"/>
                  </a:cubicBezTo>
                  <a:cubicBezTo>
                    <a:pt x="1265" y="113"/>
                    <a:pt x="1267" y="112"/>
                    <a:pt x="1268" y="110"/>
                  </a:cubicBezTo>
                  <a:cubicBezTo>
                    <a:pt x="1275" y="100"/>
                    <a:pt x="1205" y="30"/>
                    <a:pt x="1064" y="8"/>
                  </a:cubicBezTo>
                  <a:cubicBezTo>
                    <a:pt x="1040" y="3"/>
                    <a:pt x="1013" y="1"/>
                    <a:pt x="98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196;p61"/>
            <p:cNvSpPr/>
            <p:nvPr/>
          </p:nvSpPr>
          <p:spPr>
            <a:xfrm>
              <a:off x="1625875" y="1798050"/>
              <a:ext cx="342550" cy="381050"/>
            </a:xfrm>
            <a:custGeom>
              <a:avLst/>
              <a:gdLst/>
              <a:ahLst/>
              <a:cxnLst/>
              <a:rect l="l" t="t" r="r" b="b"/>
              <a:pathLst>
                <a:path w="13702" h="152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117" y="8926"/>
                    <a:pt x="1147" y="9437"/>
                    <a:pt x="1200" y="9951"/>
                  </a:cubicBezTo>
                  <a:cubicBezTo>
                    <a:pt x="1307" y="10970"/>
                    <a:pt x="1510" y="12002"/>
                    <a:pt x="2176" y="12744"/>
                  </a:cubicBezTo>
                  <a:cubicBezTo>
                    <a:pt x="2772" y="13406"/>
                    <a:pt x="3296" y="13923"/>
                    <a:pt x="4127" y="14312"/>
                  </a:cubicBezTo>
                  <a:cubicBezTo>
                    <a:pt x="5138" y="14786"/>
                    <a:pt x="6243" y="15239"/>
                    <a:pt x="7378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21" y="14452"/>
                    <a:pt x="10819" y="13904"/>
                  </a:cubicBezTo>
                  <a:cubicBezTo>
                    <a:pt x="11467" y="13548"/>
                    <a:pt x="12149" y="13204"/>
                    <a:pt x="12512" y="12540"/>
                  </a:cubicBezTo>
                  <a:cubicBezTo>
                    <a:pt x="12851" y="11922"/>
                    <a:pt x="12992" y="11217"/>
                    <a:pt x="13126" y="10533"/>
                  </a:cubicBezTo>
                  <a:cubicBezTo>
                    <a:pt x="13220" y="10055"/>
                    <a:pt x="13290" y="9536"/>
                    <a:pt x="13293" y="9046"/>
                  </a:cubicBezTo>
                  <a:cubicBezTo>
                    <a:pt x="13295" y="8631"/>
                    <a:pt x="13313" y="8233"/>
                    <a:pt x="13365" y="7821"/>
                  </a:cubicBezTo>
                  <a:cubicBezTo>
                    <a:pt x="13487" y="6869"/>
                    <a:pt x="13701" y="5909"/>
                    <a:pt x="13588" y="4945"/>
                  </a:cubicBezTo>
                  <a:cubicBezTo>
                    <a:pt x="13474" y="3964"/>
                    <a:pt x="12867" y="2960"/>
                    <a:pt x="12222" y="2249"/>
                  </a:cubicBezTo>
                  <a:cubicBezTo>
                    <a:pt x="10858" y="742"/>
                    <a:pt x="8809" y="101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197;p61"/>
            <p:cNvSpPr/>
            <p:nvPr/>
          </p:nvSpPr>
          <p:spPr>
            <a:xfrm>
              <a:off x="1625875" y="1798050"/>
              <a:ext cx="342550" cy="381050"/>
            </a:xfrm>
            <a:custGeom>
              <a:avLst/>
              <a:gdLst/>
              <a:ahLst/>
              <a:cxnLst/>
              <a:rect l="l" t="t" r="r" b="b"/>
              <a:pathLst>
                <a:path w="13702" h="152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117" y="8926"/>
                    <a:pt x="1147" y="9437"/>
                    <a:pt x="1200" y="9951"/>
                  </a:cubicBezTo>
                  <a:cubicBezTo>
                    <a:pt x="1307" y="10970"/>
                    <a:pt x="1510" y="12002"/>
                    <a:pt x="2176" y="12744"/>
                  </a:cubicBezTo>
                  <a:cubicBezTo>
                    <a:pt x="2772" y="13406"/>
                    <a:pt x="3296" y="13923"/>
                    <a:pt x="4127" y="14312"/>
                  </a:cubicBezTo>
                  <a:cubicBezTo>
                    <a:pt x="5138" y="14786"/>
                    <a:pt x="6243" y="15239"/>
                    <a:pt x="7378" y="15241"/>
                  </a:cubicBezTo>
                  <a:cubicBezTo>
                    <a:pt x="7379" y="15241"/>
                    <a:pt x="7379" y="15241"/>
                    <a:pt x="7380" y="15241"/>
                  </a:cubicBezTo>
                  <a:cubicBezTo>
                    <a:pt x="8551" y="15241"/>
                    <a:pt x="9877" y="14549"/>
                    <a:pt x="10876" y="14000"/>
                  </a:cubicBezTo>
                  <a:cubicBezTo>
                    <a:pt x="11522" y="13644"/>
                    <a:pt x="12149" y="13203"/>
                    <a:pt x="12512" y="12540"/>
                  </a:cubicBezTo>
                  <a:cubicBezTo>
                    <a:pt x="12851" y="11922"/>
                    <a:pt x="12992" y="11217"/>
                    <a:pt x="13126" y="10533"/>
                  </a:cubicBezTo>
                  <a:cubicBezTo>
                    <a:pt x="13220" y="10055"/>
                    <a:pt x="13290" y="9536"/>
                    <a:pt x="13293" y="9046"/>
                  </a:cubicBezTo>
                  <a:cubicBezTo>
                    <a:pt x="13295" y="8631"/>
                    <a:pt x="13313" y="8233"/>
                    <a:pt x="13365" y="7821"/>
                  </a:cubicBezTo>
                  <a:cubicBezTo>
                    <a:pt x="13487" y="6869"/>
                    <a:pt x="13701" y="5909"/>
                    <a:pt x="13588" y="4945"/>
                  </a:cubicBezTo>
                  <a:cubicBezTo>
                    <a:pt x="13474" y="3964"/>
                    <a:pt x="12867" y="2960"/>
                    <a:pt x="12222" y="2249"/>
                  </a:cubicBezTo>
                  <a:cubicBezTo>
                    <a:pt x="10858" y="742"/>
                    <a:pt x="8809" y="101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198;p61"/>
            <p:cNvSpPr/>
            <p:nvPr/>
          </p:nvSpPr>
          <p:spPr>
            <a:xfrm>
              <a:off x="1639125" y="1910350"/>
              <a:ext cx="311225" cy="268750"/>
            </a:xfrm>
            <a:custGeom>
              <a:avLst/>
              <a:gdLst/>
              <a:ahLst/>
              <a:cxnLst/>
              <a:rect l="l" t="t" r="r" b="b"/>
              <a:pathLst>
                <a:path w="12449" h="10750" extrusionOk="0">
                  <a:moveTo>
                    <a:pt x="220" y="1"/>
                  </a:moveTo>
                  <a:lnTo>
                    <a:pt x="220" y="1"/>
                  </a:lnTo>
                  <a:cubicBezTo>
                    <a:pt x="44" y="656"/>
                    <a:pt x="1" y="1350"/>
                    <a:pt x="137" y="2060"/>
                  </a:cubicBezTo>
                  <a:cubicBezTo>
                    <a:pt x="260" y="2697"/>
                    <a:pt x="465" y="3319"/>
                    <a:pt x="537" y="3968"/>
                  </a:cubicBezTo>
                  <a:cubicBezTo>
                    <a:pt x="588" y="4436"/>
                    <a:pt x="617" y="4946"/>
                    <a:pt x="671" y="5459"/>
                  </a:cubicBezTo>
                  <a:cubicBezTo>
                    <a:pt x="778" y="6478"/>
                    <a:pt x="981" y="7510"/>
                    <a:pt x="1647" y="8252"/>
                  </a:cubicBezTo>
                  <a:cubicBezTo>
                    <a:pt x="2243" y="8914"/>
                    <a:pt x="2767" y="9431"/>
                    <a:pt x="3598" y="9820"/>
                  </a:cubicBezTo>
                  <a:cubicBezTo>
                    <a:pt x="4609" y="10294"/>
                    <a:pt x="5715" y="10747"/>
                    <a:pt x="6850" y="10749"/>
                  </a:cubicBezTo>
                  <a:cubicBezTo>
                    <a:pt x="6851" y="10749"/>
                    <a:pt x="6852" y="10749"/>
                    <a:pt x="6852" y="10749"/>
                  </a:cubicBezTo>
                  <a:cubicBezTo>
                    <a:pt x="8022" y="10749"/>
                    <a:pt x="9349" y="10057"/>
                    <a:pt x="10347" y="9508"/>
                  </a:cubicBezTo>
                  <a:cubicBezTo>
                    <a:pt x="10994" y="9152"/>
                    <a:pt x="11620" y="8711"/>
                    <a:pt x="11983" y="8048"/>
                  </a:cubicBezTo>
                  <a:cubicBezTo>
                    <a:pt x="12206" y="7641"/>
                    <a:pt x="12343" y="7199"/>
                    <a:pt x="12449" y="6749"/>
                  </a:cubicBezTo>
                  <a:lnTo>
                    <a:pt x="12449" y="6749"/>
                  </a:lnTo>
                  <a:cubicBezTo>
                    <a:pt x="12349" y="7129"/>
                    <a:pt x="12222" y="7500"/>
                    <a:pt x="12034" y="7844"/>
                  </a:cubicBezTo>
                  <a:cubicBezTo>
                    <a:pt x="11671" y="8509"/>
                    <a:pt x="11044" y="8949"/>
                    <a:pt x="10398" y="9303"/>
                  </a:cubicBezTo>
                  <a:cubicBezTo>
                    <a:pt x="9400" y="9851"/>
                    <a:pt x="8075" y="10545"/>
                    <a:pt x="6905" y="10545"/>
                  </a:cubicBezTo>
                  <a:cubicBezTo>
                    <a:pt x="6903" y="10545"/>
                    <a:pt x="6902" y="10545"/>
                    <a:pt x="6900" y="10545"/>
                  </a:cubicBezTo>
                  <a:cubicBezTo>
                    <a:pt x="5765" y="10544"/>
                    <a:pt x="4660" y="10091"/>
                    <a:pt x="3649" y="9617"/>
                  </a:cubicBezTo>
                  <a:cubicBezTo>
                    <a:pt x="2818" y="9227"/>
                    <a:pt x="2293" y="8711"/>
                    <a:pt x="1698" y="8048"/>
                  </a:cubicBezTo>
                  <a:cubicBezTo>
                    <a:pt x="1030" y="7305"/>
                    <a:pt x="828" y="6274"/>
                    <a:pt x="721" y="5255"/>
                  </a:cubicBezTo>
                  <a:cubicBezTo>
                    <a:pt x="668" y="4742"/>
                    <a:pt x="639" y="4231"/>
                    <a:pt x="587" y="3763"/>
                  </a:cubicBezTo>
                  <a:cubicBezTo>
                    <a:pt x="517" y="3116"/>
                    <a:pt x="310" y="2494"/>
                    <a:pt x="187" y="1856"/>
                  </a:cubicBezTo>
                  <a:cubicBezTo>
                    <a:pt x="65" y="1220"/>
                    <a:pt x="87" y="596"/>
                    <a:pt x="22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199;p61"/>
            <p:cNvSpPr/>
            <p:nvPr/>
          </p:nvSpPr>
          <p:spPr>
            <a:xfrm>
              <a:off x="1647900" y="2043075"/>
              <a:ext cx="92150" cy="61325"/>
            </a:xfrm>
            <a:custGeom>
              <a:avLst/>
              <a:gdLst/>
              <a:ahLst/>
              <a:cxnLst/>
              <a:rect l="l" t="t" r="r" b="b"/>
              <a:pathLst>
                <a:path w="3686" h="2453" extrusionOk="0">
                  <a:moveTo>
                    <a:pt x="987" y="1"/>
                  </a:moveTo>
                  <a:cubicBezTo>
                    <a:pt x="987" y="1"/>
                    <a:pt x="0" y="252"/>
                    <a:pt x="788" y="1471"/>
                  </a:cubicBezTo>
                  <a:cubicBezTo>
                    <a:pt x="1422" y="2453"/>
                    <a:pt x="1849" y="2311"/>
                    <a:pt x="2175" y="2290"/>
                  </a:cubicBezTo>
                  <a:cubicBezTo>
                    <a:pt x="2771" y="2250"/>
                    <a:pt x="3684" y="1803"/>
                    <a:pt x="3686" y="984"/>
                  </a:cubicBezTo>
                  <a:cubicBezTo>
                    <a:pt x="3686" y="167"/>
                    <a:pt x="2218" y="2"/>
                    <a:pt x="98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200;p61"/>
            <p:cNvSpPr/>
            <p:nvPr/>
          </p:nvSpPr>
          <p:spPr>
            <a:xfrm>
              <a:off x="1859150" y="2028700"/>
              <a:ext cx="99525" cy="75275"/>
            </a:xfrm>
            <a:custGeom>
              <a:avLst/>
              <a:gdLst/>
              <a:ahLst/>
              <a:cxnLst/>
              <a:rect l="l" t="t" r="r" b="b"/>
              <a:pathLst>
                <a:path w="3981" h="3011" extrusionOk="0">
                  <a:moveTo>
                    <a:pt x="815" y="925"/>
                  </a:moveTo>
                  <a:cubicBezTo>
                    <a:pt x="815" y="925"/>
                    <a:pt x="1" y="1553"/>
                    <a:pt x="1187" y="2361"/>
                  </a:cubicBezTo>
                  <a:cubicBezTo>
                    <a:pt x="2141" y="3011"/>
                    <a:pt x="2482" y="2710"/>
                    <a:pt x="2775" y="2559"/>
                  </a:cubicBezTo>
                  <a:cubicBezTo>
                    <a:pt x="3309" y="2283"/>
                    <a:pt x="3980" y="1505"/>
                    <a:pt x="3672" y="753"/>
                  </a:cubicBezTo>
                  <a:cubicBezTo>
                    <a:pt x="3363" y="1"/>
                    <a:pt x="1948" y="435"/>
                    <a:pt x="815" y="925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201;p61"/>
            <p:cNvSpPr/>
            <p:nvPr/>
          </p:nvSpPr>
          <p:spPr>
            <a:xfrm>
              <a:off x="1735975" y="1901000"/>
              <a:ext cx="126625" cy="83700"/>
            </a:xfrm>
            <a:custGeom>
              <a:avLst/>
              <a:gdLst/>
              <a:ahLst/>
              <a:cxnLst/>
              <a:rect l="l" t="t" r="r" b="b"/>
              <a:pathLst>
                <a:path w="5065" h="3348" extrusionOk="0">
                  <a:moveTo>
                    <a:pt x="1287" y="139"/>
                  </a:moveTo>
                  <a:cubicBezTo>
                    <a:pt x="1287" y="139"/>
                    <a:pt x="1" y="587"/>
                    <a:pt x="1178" y="2116"/>
                  </a:cubicBezTo>
                  <a:cubicBezTo>
                    <a:pt x="2127" y="3347"/>
                    <a:pt x="2680" y="3112"/>
                    <a:pt x="3111" y="3045"/>
                  </a:cubicBezTo>
                  <a:cubicBezTo>
                    <a:pt x="3898" y="2923"/>
                    <a:pt x="5064" y="2224"/>
                    <a:pt x="4977" y="1139"/>
                  </a:cubicBezTo>
                  <a:cubicBezTo>
                    <a:pt x="4890" y="53"/>
                    <a:pt x="2921" y="1"/>
                    <a:pt x="1287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202;p61"/>
            <p:cNvSpPr/>
            <p:nvPr/>
          </p:nvSpPr>
          <p:spPr>
            <a:xfrm>
              <a:off x="1841725" y="1958475"/>
              <a:ext cx="102275" cy="83600"/>
            </a:xfrm>
            <a:custGeom>
              <a:avLst/>
              <a:gdLst/>
              <a:ahLst/>
              <a:cxnLst/>
              <a:rect l="l" t="t" r="r" b="b"/>
              <a:pathLst>
                <a:path w="4091" h="3344" extrusionOk="0">
                  <a:moveTo>
                    <a:pt x="2003" y="1"/>
                  </a:moveTo>
                  <a:cubicBezTo>
                    <a:pt x="1835" y="1"/>
                    <a:pt x="1661" y="28"/>
                    <a:pt x="1482" y="90"/>
                  </a:cubicBezTo>
                  <a:cubicBezTo>
                    <a:pt x="1" y="596"/>
                    <a:pt x="750" y="3092"/>
                    <a:pt x="750" y="3092"/>
                  </a:cubicBezTo>
                  <a:cubicBezTo>
                    <a:pt x="1243" y="3270"/>
                    <a:pt x="1665" y="3344"/>
                    <a:pt x="2026" y="3344"/>
                  </a:cubicBezTo>
                  <a:cubicBezTo>
                    <a:pt x="3377" y="3344"/>
                    <a:pt x="3873" y="2317"/>
                    <a:pt x="3977" y="1907"/>
                  </a:cubicBezTo>
                  <a:cubicBezTo>
                    <a:pt x="4090" y="1450"/>
                    <a:pt x="3221" y="1"/>
                    <a:pt x="200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203;p61"/>
            <p:cNvSpPr/>
            <p:nvPr/>
          </p:nvSpPr>
          <p:spPr>
            <a:xfrm>
              <a:off x="1853400" y="1972950"/>
              <a:ext cx="88850" cy="79900"/>
            </a:xfrm>
            <a:custGeom>
              <a:avLst/>
              <a:gdLst/>
              <a:ahLst/>
              <a:cxnLst/>
              <a:rect l="l" t="t" r="r" b="b"/>
              <a:pathLst>
                <a:path w="3554" h="3196" extrusionOk="0">
                  <a:moveTo>
                    <a:pt x="1554" y="1"/>
                  </a:moveTo>
                  <a:cubicBezTo>
                    <a:pt x="1375" y="1"/>
                    <a:pt x="1188" y="30"/>
                    <a:pt x="994" y="97"/>
                  </a:cubicBezTo>
                  <a:cubicBezTo>
                    <a:pt x="406" y="298"/>
                    <a:pt x="127" y="843"/>
                    <a:pt x="63" y="1445"/>
                  </a:cubicBezTo>
                  <a:cubicBezTo>
                    <a:pt x="1" y="2042"/>
                    <a:pt x="109" y="2495"/>
                    <a:pt x="369" y="2791"/>
                  </a:cubicBezTo>
                  <a:cubicBezTo>
                    <a:pt x="603" y="3058"/>
                    <a:pt x="959" y="3196"/>
                    <a:pt x="1419" y="3196"/>
                  </a:cubicBezTo>
                  <a:cubicBezTo>
                    <a:pt x="1563" y="3196"/>
                    <a:pt x="1718" y="3182"/>
                    <a:pt x="1882" y="3154"/>
                  </a:cubicBezTo>
                  <a:cubicBezTo>
                    <a:pt x="2605" y="3033"/>
                    <a:pt x="3252" y="2493"/>
                    <a:pt x="3441" y="1749"/>
                  </a:cubicBezTo>
                  <a:cubicBezTo>
                    <a:pt x="3554" y="1297"/>
                    <a:pt x="2741" y="1"/>
                    <a:pt x="1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204;p61"/>
            <p:cNvSpPr/>
            <p:nvPr/>
          </p:nvSpPr>
          <p:spPr>
            <a:xfrm>
              <a:off x="1854850" y="1982200"/>
              <a:ext cx="71125" cy="63400"/>
            </a:xfrm>
            <a:custGeom>
              <a:avLst/>
              <a:gdLst/>
              <a:ahLst/>
              <a:cxnLst/>
              <a:rect l="l" t="t" r="r" b="b"/>
              <a:pathLst>
                <a:path w="2845" h="2536" extrusionOk="0">
                  <a:moveTo>
                    <a:pt x="1446" y="0"/>
                  </a:moveTo>
                  <a:cubicBezTo>
                    <a:pt x="1268" y="0"/>
                    <a:pt x="1086" y="39"/>
                    <a:pt x="913" y="121"/>
                  </a:cubicBezTo>
                  <a:cubicBezTo>
                    <a:pt x="283" y="419"/>
                    <a:pt x="0" y="1174"/>
                    <a:pt x="282" y="1807"/>
                  </a:cubicBezTo>
                  <a:cubicBezTo>
                    <a:pt x="485" y="2267"/>
                    <a:pt x="929" y="2536"/>
                    <a:pt x="1398" y="2536"/>
                  </a:cubicBezTo>
                  <a:cubicBezTo>
                    <a:pt x="1576" y="2536"/>
                    <a:pt x="1758" y="2497"/>
                    <a:pt x="1932" y="2415"/>
                  </a:cubicBezTo>
                  <a:cubicBezTo>
                    <a:pt x="2560" y="2116"/>
                    <a:pt x="2845" y="1362"/>
                    <a:pt x="2564" y="728"/>
                  </a:cubicBezTo>
                  <a:cubicBezTo>
                    <a:pt x="2360" y="269"/>
                    <a:pt x="1915" y="0"/>
                    <a:pt x="1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205;p61"/>
            <p:cNvSpPr/>
            <p:nvPr/>
          </p:nvSpPr>
          <p:spPr>
            <a:xfrm>
              <a:off x="1872300" y="1997925"/>
              <a:ext cx="35300" cy="31625"/>
            </a:xfrm>
            <a:custGeom>
              <a:avLst/>
              <a:gdLst/>
              <a:ahLst/>
              <a:cxnLst/>
              <a:rect l="l" t="t" r="r" b="b"/>
              <a:pathLst>
                <a:path w="1412" h="1265" extrusionOk="0">
                  <a:moveTo>
                    <a:pt x="715" y="1"/>
                  </a:moveTo>
                  <a:cubicBezTo>
                    <a:pt x="628" y="1"/>
                    <a:pt x="538" y="20"/>
                    <a:pt x="453" y="61"/>
                  </a:cubicBezTo>
                  <a:cubicBezTo>
                    <a:pt x="140" y="210"/>
                    <a:pt x="1" y="585"/>
                    <a:pt x="140" y="901"/>
                  </a:cubicBezTo>
                  <a:cubicBezTo>
                    <a:pt x="241" y="1130"/>
                    <a:pt x="462" y="1264"/>
                    <a:pt x="696" y="1264"/>
                  </a:cubicBezTo>
                  <a:cubicBezTo>
                    <a:pt x="784" y="1264"/>
                    <a:pt x="873" y="1245"/>
                    <a:pt x="959" y="1205"/>
                  </a:cubicBezTo>
                  <a:cubicBezTo>
                    <a:pt x="1271" y="1056"/>
                    <a:pt x="1412" y="680"/>
                    <a:pt x="1270" y="364"/>
                  </a:cubicBezTo>
                  <a:cubicBezTo>
                    <a:pt x="1169" y="135"/>
                    <a:pt x="948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206;p61"/>
            <p:cNvSpPr/>
            <p:nvPr/>
          </p:nvSpPr>
          <p:spPr>
            <a:xfrm>
              <a:off x="1853575" y="1972925"/>
              <a:ext cx="89100" cy="75800"/>
            </a:xfrm>
            <a:custGeom>
              <a:avLst/>
              <a:gdLst/>
              <a:ahLst/>
              <a:cxnLst/>
              <a:rect l="l" t="t" r="r" b="b"/>
              <a:pathLst>
                <a:path w="3564" h="3032" extrusionOk="0">
                  <a:moveTo>
                    <a:pt x="1547" y="1"/>
                  </a:moveTo>
                  <a:cubicBezTo>
                    <a:pt x="1368" y="1"/>
                    <a:pt x="1181" y="30"/>
                    <a:pt x="987" y="96"/>
                  </a:cubicBezTo>
                  <a:cubicBezTo>
                    <a:pt x="121" y="394"/>
                    <a:pt x="1" y="1311"/>
                    <a:pt x="51" y="2025"/>
                  </a:cubicBezTo>
                  <a:cubicBezTo>
                    <a:pt x="96" y="1747"/>
                    <a:pt x="174" y="1454"/>
                    <a:pt x="305" y="1187"/>
                  </a:cubicBezTo>
                  <a:cubicBezTo>
                    <a:pt x="530" y="733"/>
                    <a:pt x="947" y="485"/>
                    <a:pt x="1433" y="485"/>
                  </a:cubicBezTo>
                  <a:cubicBezTo>
                    <a:pt x="1873" y="485"/>
                    <a:pt x="2368" y="687"/>
                    <a:pt x="2828" y="1124"/>
                  </a:cubicBezTo>
                  <a:cubicBezTo>
                    <a:pt x="3564" y="1823"/>
                    <a:pt x="2743" y="2670"/>
                    <a:pt x="2312" y="3032"/>
                  </a:cubicBezTo>
                  <a:cubicBezTo>
                    <a:pt x="3048" y="2729"/>
                    <a:pt x="3355" y="2061"/>
                    <a:pt x="3434" y="1749"/>
                  </a:cubicBezTo>
                  <a:cubicBezTo>
                    <a:pt x="3547" y="1296"/>
                    <a:pt x="2734" y="1"/>
                    <a:pt x="154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207;p61"/>
            <p:cNvSpPr/>
            <p:nvPr/>
          </p:nvSpPr>
          <p:spPr>
            <a:xfrm>
              <a:off x="1853125" y="1967900"/>
              <a:ext cx="90150" cy="86900"/>
            </a:xfrm>
            <a:custGeom>
              <a:avLst/>
              <a:gdLst/>
              <a:ahLst/>
              <a:cxnLst/>
              <a:rect l="l" t="t" r="r" b="b"/>
              <a:pathLst>
                <a:path w="3606" h="3476" extrusionOk="0">
                  <a:moveTo>
                    <a:pt x="1646" y="1"/>
                  </a:moveTo>
                  <a:cubicBezTo>
                    <a:pt x="1558" y="1"/>
                    <a:pt x="1477" y="2"/>
                    <a:pt x="1392" y="2"/>
                  </a:cubicBezTo>
                  <a:cubicBezTo>
                    <a:pt x="1280" y="22"/>
                    <a:pt x="1170" y="32"/>
                    <a:pt x="1063" y="61"/>
                  </a:cubicBezTo>
                  <a:cubicBezTo>
                    <a:pt x="1011" y="80"/>
                    <a:pt x="960" y="100"/>
                    <a:pt x="909" y="118"/>
                  </a:cubicBezTo>
                  <a:lnTo>
                    <a:pt x="833" y="148"/>
                  </a:lnTo>
                  <a:lnTo>
                    <a:pt x="761" y="189"/>
                  </a:lnTo>
                  <a:cubicBezTo>
                    <a:pt x="715" y="218"/>
                    <a:pt x="668" y="245"/>
                    <a:pt x="622" y="272"/>
                  </a:cubicBezTo>
                  <a:cubicBezTo>
                    <a:pt x="579" y="306"/>
                    <a:pt x="539" y="342"/>
                    <a:pt x="500" y="378"/>
                  </a:cubicBezTo>
                  <a:cubicBezTo>
                    <a:pt x="480" y="397"/>
                    <a:pt x="461" y="415"/>
                    <a:pt x="441" y="432"/>
                  </a:cubicBezTo>
                  <a:cubicBezTo>
                    <a:pt x="424" y="453"/>
                    <a:pt x="407" y="473"/>
                    <a:pt x="391" y="495"/>
                  </a:cubicBezTo>
                  <a:cubicBezTo>
                    <a:pt x="359" y="537"/>
                    <a:pt x="324" y="574"/>
                    <a:pt x="296" y="617"/>
                  </a:cubicBezTo>
                  <a:cubicBezTo>
                    <a:pt x="183" y="791"/>
                    <a:pt x="111" y="975"/>
                    <a:pt x="70" y="1145"/>
                  </a:cubicBezTo>
                  <a:cubicBezTo>
                    <a:pt x="28" y="1313"/>
                    <a:pt x="12" y="1466"/>
                    <a:pt x="7" y="1592"/>
                  </a:cubicBezTo>
                  <a:cubicBezTo>
                    <a:pt x="1" y="1717"/>
                    <a:pt x="9" y="1816"/>
                    <a:pt x="14" y="1882"/>
                  </a:cubicBezTo>
                  <a:cubicBezTo>
                    <a:pt x="18" y="1951"/>
                    <a:pt x="24" y="1985"/>
                    <a:pt x="24" y="1985"/>
                  </a:cubicBezTo>
                  <a:cubicBezTo>
                    <a:pt x="24" y="1985"/>
                    <a:pt x="29" y="1842"/>
                    <a:pt x="78" y="1610"/>
                  </a:cubicBezTo>
                  <a:cubicBezTo>
                    <a:pt x="101" y="1495"/>
                    <a:pt x="142" y="1360"/>
                    <a:pt x="198" y="1218"/>
                  </a:cubicBezTo>
                  <a:cubicBezTo>
                    <a:pt x="257" y="1075"/>
                    <a:pt x="343" y="931"/>
                    <a:pt x="450" y="800"/>
                  </a:cubicBezTo>
                  <a:cubicBezTo>
                    <a:pt x="479" y="769"/>
                    <a:pt x="512" y="742"/>
                    <a:pt x="543" y="713"/>
                  </a:cubicBezTo>
                  <a:lnTo>
                    <a:pt x="589" y="668"/>
                  </a:lnTo>
                  <a:lnTo>
                    <a:pt x="642" y="634"/>
                  </a:lnTo>
                  <a:cubicBezTo>
                    <a:pt x="678" y="610"/>
                    <a:pt x="715" y="586"/>
                    <a:pt x="751" y="561"/>
                  </a:cubicBezTo>
                  <a:cubicBezTo>
                    <a:pt x="790" y="544"/>
                    <a:pt x="831" y="524"/>
                    <a:pt x="871" y="507"/>
                  </a:cubicBezTo>
                  <a:lnTo>
                    <a:pt x="933" y="480"/>
                  </a:lnTo>
                  <a:lnTo>
                    <a:pt x="999" y="464"/>
                  </a:lnTo>
                  <a:cubicBezTo>
                    <a:pt x="1044" y="453"/>
                    <a:pt x="1089" y="442"/>
                    <a:pt x="1133" y="431"/>
                  </a:cubicBezTo>
                  <a:cubicBezTo>
                    <a:pt x="1227" y="418"/>
                    <a:pt x="1323" y="413"/>
                    <a:pt x="1420" y="404"/>
                  </a:cubicBezTo>
                  <a:cubicBezTo>
                    <a:pt x="1517" y="410"/>
                    <a:pt x="1617" y="417"/>
                    <a:pt x="1719" y="422"/>
                  </a:cubicBezTo>
                  <a:cubicBezTo>
                    <a:pt x="1773" y="432"/>
                    <a:pt x="1828" y="441"/>
                    <a:pt x="1884" y="450"/>
                  </a:cubicBezTo>
                  <a:lnTo>
                    <a:pt x="2033" y="484"/>
                  </a:lnTo>
                  <a:cubicBezTo>
                    <a:pt x="2236" y="537"/>
                    <a:pt x="2439" y="623"/>
                    <a:pt x="2622" y="747"/>
                  </a:cubicBezTo>
                  <a:cubicBezTo>
                    <a:pt x="2807" y="864"/>
                    <a:pt x="2971" y="1024"/>
                    <a:pt x="3092" y="1212"/>
                  </a:cubicBezTo>
                  <a:cubicBezTo>
                    <a:pt x="3148" y="1308"/>
                    <a:pt x="3198" y="1407"/>
                    <a:pt x="3230" y="1510"/>
                  </a:cubicBezTo>
                  <a:cubicBezTo>
                    <a:pt x="3261" y="1614"/>
                    <a:pt x="3278" y="1721"/>
                    <a:pt x="3279" y="1827"/>
                  </a:cubicBezTo>
                  <a:cubicBezTo>
                    <a:pt x="3273" y="2036"/>
                    <a:pt x="3213" y="2244"/>
                    <a:pt x="3111" y="2415"/>
                  </a:cubicBezTo>
                  <a:cubicBezTo>
                    <a:pt x="3010" y="2585"/>
                    <a:pt x="2885" y="2730"/>
                    <a:pt x="2756" y="2846"/>
                  </a:cubicBezTo>
                  <a:cubicBezTo>
                    <a:pt x="2628" y="2963"/>
                    <a:pt x="2500" y="3058"/>
                    <a:pt x="2384" y="3137"/>
                  </a:cubicBezTo>
                  <a:cubicBezTo>
                    <a:pt x="2325" y="3175"/>
                    <a:pt x="2270" y="3209"/>
                    <a:pt x="2218" y="3243"/>
                  </a:cubicBezTo>
                  <a:cubicBezTo>
                    <a:pt x="2166" y="3272"/>
                    <a:pt x="2117" y="3300"/>
                    <a:pt x="2073" y="3326"/>
                  </a:cubicBezTo>
                  <a:cubicBezTo>
                    <a:pt x="1985" y="3378"/>
                    <a:pt x="1913" y="3411"/>
                    <a:pt x="1866" y="3437"/>
                  </a:cubicBezTo>
                  <a:cubicBezTo>
                    <a:pt x="1819" y="3463"/>
                    <a:pt x="1792" y="3476"/>
                    <a:pt x="1792" y="3476"/>
                  </a:cubicBezTo>
                  <a:cubicBezTo>
                    <a:pt x="1792" y="3476"/>
                    <a:pt x="1820" y="3470"/>
                    <a:pt x="1872" y="3462"/>
                  </a:cubicBezTo>
                  <a:cubicBezTo>
                    <a:pt x="1924" y="3449"/>
                    <a:pt x="2003" y="3442"/>
                    <a:pt x="2099" y="3411"/>
                  </a:cubicBezTo>
                  <a:cubicBezTo>
                    <a:pt x="2146" y="3398"/>
                    <a:pt x="2199" y="3382"/>
                    <a:pt x="2259" y="3366"/>
                  </a:cubicBezTo>
                  <a:cubicBezTo>
                    <a:pt x="2317" y="3346"/>
                    <a:pt x="2378" y="3320"/>
                    <a:pt x="2445" y="3297"/>
                  </a:cubicBezTo>
                  <a:cubicBezTo>
                    <a:pt x="2511" y="3270"/>
                    <a:pt x="2579" y="3235"/>
                    <a:pt x="2652" y="3201"/>
                  </a:cubicBezTo>
                  <a:cubicBezTo>
                    <a:pt x="2723" y="3159"/>
                    <a:pt x="2799" y="3119"/>
                    <a:pt x="2873" y="3064"/>
                  </a:cubicBezTo>
                  <a:cubicBezTo>
                    <a:pt x="3027" y="2963"/>
                    <a:pt x="3184" y="2828"/>
                    <a:pt x="3323" y="2632"/>
                  </a:cubicBezTo>
                  <a:cubicBezTo>
                    <a:pt x="3464" y="2442"/>
                    <a:pt x="3579" y="2175"/>
                    <a:pt x="3598" y="1860"/>
                  </a:cubicBezTo>
                  <a:cubicBezTo>
                    <a:pt x="3605" y="1704"/>
                    <a:pt x="3587" y="1541"/>
                    <a:pt x="3549" y="1385"/>
                  </a:cubicBezTo>
                  <a:cubicBezTo>
                    <a:pt x="3508" y="1230"/>
                    <a:pt x="3443" y="1086"/>
                    <a:pt x="3366" y="955"/>
                  </a:cubicBezTo>
                  <a:cubicBezTo>
                    <a:pt x="3208" y="695"/>
                    <a:pt x="3001" y="492"/>
                    <a:pt x="2779" y="346"/>
                  </a:cubicBezTo>
                  <a:cubicBezTo>
                    <a:pt x="2555" y="203"/>
                    <a:pt x="2318" y="108"/>
                    <a:pt x="2084" y="52"/>
                  </a:cubicBezTo>
                  <a:cubicBezTo>
                    <a:pt x="2022" y="40"/>
                    <a:pt x="1962" y="28"/>
                    <a:pt x="1903" y="17"/>
                  </a:cubicBezTo>
                  <a:cubicBezTo>
                    <a:pt x="1846" y="12"/>
                    <a:pt x="1792" y="7"/>
                    <a:pt x="1738" y="1"/>
                  </a:cubicBezTo>
                  <a:cubicBezTo>
                    <a:pt x="1706" y="1"/>
                    <a:pt x="1676" y="1"/>
                    <a:pt x="164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208;p61"/>
            <p:cNvSpPr/>
            <p:nvPr/>
          </p:nvSpPr>
          <p:spPr>
            <a:xfrm>
              <a:off x="1859975" y="2019600"/>
              <a:ext cx="24500" cy="25250"/>
            </a:xfrm>
            <a:custGeom>
              <a:avLst/>
              <a:gdLst/>
              <a:ahLst/>
              <a:cxnLst/>
              <a:rect l="l" t="t" r="r" b="b"/>
              <a:pathLst>
                <a:path w="980" h="1010" extrusionOk="0">
                  <a:moveTo>
                    <a:pt x="491" y="0"/>
                  </a:moveTo>
                  <a:cubicBezTo>
                    <a:pt x="221" y="0"/>
                    <a:pt x="1" y="226"/>
                    <a:pt x="1" y="504"/>
                  </a:cubicBezTo>
                  <a:cubicBezTo>
                    <a:pt x="1" y="782"/>
                    <a:pt x="219" y="1009"/>
                    <a:pt x="490" y="1009"/>
                  </a:cubicBezTo>
                  <a:cubicBezTo>
                    <a:pt x="760" y="1009"/>
                    <a:pt x="980" y="783"/>
                    <a:pt x="980" y="505"/>
                  </a:cubicBezTo>
                  <a:cubicBezTo>
                    <a:pt x="980" y="227"/>
                    <a:pt x="761" y="2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209;p61"/>
            <p:cNvSpPr/>
            <p:nvPr/>
          </p:nvSpPr>
          <p:spPr>
            <a:xfrm>
              <a:off x="1899050" y="1993150"/>
              <a:ext cx="15250" cy="15650"/>
            </a:xfrm>
            <a:custGeom>
              <a:avLst/>
              <a:gdLst/>
              <a:ahLst/>
              <a:cxnLst/>
              <a:rect l="l" t="t" r="r" b="b"/>
              <a:pathLst>
                <a:path w="610" h="626" extrusionOk="0">
                  <a:moveTo>
                    <a:pt x="305" y="0"/>
                  </a:moveTo>
                  <a:cubicBezTo>
                    <a:pt x="137" y="0"/>
                    <a:pt x="1" y="140"/>
                    <a:pt x="1" y="312"/>
                  </a:cubicBezTo>
                  <a:cubicBezTo>
                    <a:pt x="1" y="485"/>
                    <a:pt x="136" y="626"/>
                    <a:pt x="304" y="626"/>
                  </a:cubicBezTo>
                  <a:cubicBezTo>
                    <a:pt x="472" y="626"/>
                    <a:pt x="609" y="486"/>
                    <a:pt x="609" y="312"/>
                  </a:cubicBezTo>
                  <a:cubicBezTo>
                    <a:pt x="609" y="140"/>
                    <a:pt x="473" y="0"/>
                    <a:pt x="30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210;p61"/>
            <p:cNvSpPr/>
            <p:nvPr/>
          </p:nvSpPr>
          <p:spPr>
            <a:xfrm>
              <a:off x="1668775" y="1958450"/>
              <a:ext cx="102575" cy="83400"/>
            </a:xfrm>
            <a:custGeom>
              <a:avLst/>
              <a:gdLst/>
              <a:ahLst/>
              <a:cxnLst/>
              <a:rect l="l" t="t" r="r" b="b"/>
              <a:pathLst>
                <a:path w="4103" h="3336" extrusionOk="0">
                  <a:moveTo>
                    <a:pt x="2096" y="0"/>
                  </a:moveTo>
                  <a:cubicBezTo>
                    <a:pt x="879" y="0"/>
                    <a:pt x="1" y="1437"/>
                    <a:pt x="114" y="1894"/>
                  </a:cubicBezTo>
                  <a:cubicBezTo>
                    <a:pt x="216" y="2305"/>
                    <a:pt x="710" y="3336"/>
                    <a:pt x="2067" y="3336"/>
                  </a:cubicBezTo>
                  <a:cubicBezTo>
                    <a:pt x="2427" y="3336"/>
                    <a:pt x="2847" y="3263"/>
                    <a:pt x="3337" y="3088"/>
                  </a:cubicBezTo>
                  <a:cubicBezTo>
                    <a:pt x="3337" y="3088"/>
                    <a:pt x="4103" y="601"/>
                    <a:pt x="2623" y="91"/>
                  </a:cubicBezTo>
                  <a:cubicBezTo>
                    <a:pt x="2442" y="28"/>
                    <a:pt x="2265" y="0"/>
                    <a:pt x="2096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211;p61"/>
            <p:cNvSpPr/>
            <p:nvPr/>
          </p:nvSpPr>
          <p:spPr>
            <a:xfrm>
              <a:off x="1670475" y="1972675"/>
              <a:ext cx="88850" cy="79925"/>
            </a:xfrm>
            <a:custGeom>
              <a:avLst/>
              <a:gdLst/>
              <a:ahLst/>
              <a:cxnLst/>
              <a:rect l="l" t="t" r="r" b="b"/>
              <a:pathLst>
                <a:path w="3554" h="3197" extrusionOk="0">
                  <a:moveTo>
                    <a:pt x="2000" y="1"/>
                  </a:moveTo>
                  <a:cubicBezTo>
                    <a:pt x="815" y="1"/>
                    <a:pt x="1" y="1293"/>
                    <a:pt x="112" y="1744"/>
                  </a:cubicBezTo>
                  <a:cubicBezTo>
                    <a:pt x="298" y="2488"/>
                    <a:pt x="946" y="3030"/>
                    <a:pt x="1666" y="3154"/>
                  </a:cubicBezTo>
                  <a:cubicBezTo>
                    <a:pt x="1834" y="3183"/>
                    <a:pt x="1992" y="3197"/>
                    <a:pt x="2139" y="3197"/>
                  </a:cubicBezTo>
                  <a:cubicBezTo>
                    <a:pt x="2595" y="3197"/>
                    <a:pt x="2949" y="3060"/>
                    <a:pt x="3182" y="2796"/>
                  </a:cubicBezTo>
                  <a:cubicBezTo>
                    <a:pt x="3441" y="2501"/>
                    <a:pt x="3553" y="2048"/>
                    <a:pt x="3491" y="1450"/>
                  </a:cubicBezTo>
                  <a:cubicBezTo>
                    <a:pt x="3429" y="848"/>
                    <a:pt x="3150" y="300"/>
                    <a:pt x="2564" y="98"/>
                  </a:cubicBezTo>
                  <a:cubicBezTo>
                    <a:pt x="2369" y="31"/>
                    <a:pt x="2180" y="1"/>
                    <a:pt x="2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212;p61"/>
            <p:cNvSpPr/>
            <p:nvPr/>
          </p:nvSpPr>
          <p:spPr>
            <a:xfrm>
              <a:off x="1687350" y="1983600"/>
              <a:ext cx="71175" cy="63400"/>
            </a:xfrm>
            <a:custGeom>
              <a:avLst/>
              <a:gdLst/>
              <a:ahLst/>
              <a:cxnLst/>
              <a:rect l="l" t="t" r="r" b="b"/>
              <a:pathLst>
                <a:path w="2847" h="2536" extrusionOk="0">
                  <a:moveTo>
                    <a:pt x="1398" y="1"/>
                  </a:moveTo>
                  <a:cubicBezTo>
                    <a:pt x="930" y="1"/>
                    <a:pt x="487" y="268"/>
                    <a:pt x="283" y="725"/>
                  </a:cubicBezTo>
                  <a:cubicBezTo>
                    <a:pt x="0" y="1358"/>
                    <a:pt x="282" y="2114"/>
                    <a:pt x="910" y="2413"/>
                  </a:cubicBezTo>
                  <a:cubicBezTo>
                    <a:pt x="1085" y="2496"/>
                    <a:pt x="1267" y="2535"/>
                    <a:pt x="1446" y="2535"/>
                  </a:cubicBezTo>
                  <a:cubicBezTo>
                    <a:pt x="1914" y="2535"/>
                    <a:pt x="2358" y="2267"/>
                    <a:pt x="2563" y="1810"/>
                  </a:cubicBezTo>
                  <a:cubicBezTo>
                    <a:pt x="2846" y="1177"/>
                    <a:pt x="2566" y="422"/>
                    <a:pt x="1934" y="122"/>
                  </a:cubicBezTo>
                  <a:cubicBezTo>
                    <a:pt x="1760" y="40"/>
                    <a:pt x="1577" y="1"/>
                    <a:pt x="13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213;p61"/>
            <p:cNvSpPr/>
            <p:nvPr/>
          </p:nvSpPr>
          <p:spPr>
            <a:xfrm>
              <a:off x="1706000" y="1999625"/>
              <a:ext cx="35275" cy="31475"/>
            </a:xfrm>
            <a:custGeom>
              <a:avLst/>
              <a:gdLst/>
              <a:ahLst/>
              <a:cxnLst/>
              <a:rect l="l" t="t" r="r" b="b"/>
              <a:pathLst>
                <a:path w="1411" h="1259" extrusionOk="0">
                  <a:moveTo>
                    <a:pt x="694" y="0"/>
                  </a:moveTo>
                  <a:cubicBezTo>
                    <a:pt x="462" y="0"/>
                    <a:pt x="243" y="133"/>
                    <a:pt x="142" y="360"/>
                  </a:cubicBezTo>
                  <a:cubicBezTo>
                    <a:pt x="0" y="675"/>
                    <a:pt x="139" y="1049"/>
                    <a:pt x="452" y="1198"/>
                  </a:cubicBezTo>
                  <a:cubicBezTo>
                    <a:pt x="538" y="1239"/>
                    <a:pt x="629" y="1258"/>
                    <a:pt x="717" y="1258"/>
                  </a:cubicBezTo>
                  <a:cubicBezTo>
                    <a:pt x="949" y="1258"/>
                    <a:pt x="1169" y="1126"/>
                    <a:pt x="1271" y="898"/>
                  </a:cubicBezTo>
                  <a:cubicBezTo>
                    <a:pt x="1411" y="585"/>
                    <a:pt x="1272" y="210"/>
                    <a:pt x="960" y="61"/>
                  </a:cubicBezTo>
                  <a:cubicBezTo>
                    <a:pt x="874" y="20"/>
                    <a:pt x="783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214;p61"/>
            <p:cNvSpPr/>
            <p:nvPr/>
          </p:nvSpPr>
          <p:spPr>
            <a:xfrm>
              <a:off x="1670000" y="1972725"/>
              <a:ext cx="89125" cy="75750"/>
            </a:xfrm>
            <a:custGeom>
              <a:avLst/>
              <a:gdLst/>
              <a:ahLst/>
              <a:cxnLst/>
              <a:rect l="l" t="t" r="r" b="b"/>
              <a:pathLst>
                <a:path w="3565" h="3030" extrusionOk="0">
                  <a:moveTo>
                    <a:pt x="2018" y="1"/>
                  </a:moveTo>
                  <a:cubicBezTo>
                    <a:pt x="834" y="1"/>
                    <a:pt x="20" y="1292"/>
                    <a:pt x="131" y="1744"/>
                  </a:cubicBezTo>
                  <a:cubicBezTo>
                    <a:pt x="210" y="2055"/>
                    <a:pt x="514" y="2725"/>
                    <a:pt x="1250" y="3029"/>
                  </a:cubicBezTo>
                  <a:cubicBezTo>
                    <a:pt x="818" y="2666"/>
                    <a:pt x="1" y="1816"/>
                    <a:pt x="740" y="1119"/>
                  </a:cubicBezTo>
                  <a:cubicBezTo>
                    <a:pt x="1198" y="686"/>
                    <a:pt x="1693" y="485"/>
                    <a:pt x="2131" y="485"/>
                  </a:cubicBezTo>
                  <a:cubicBezTo>
                    <a:pt x="2619" y="485"/>
                    <a:pt x="3038" y="734"/>
                    <a:pt x="3262" y="1190"/>
                  </a:cubicBezTo>
                  <a:cubicBezTo>
                    <a:pt x="3394" y="1457"/>
                    <a:pt x="3470" y="1751"/>
                    <a:pt x="3514" y="2029"/>
                  </a:cubicBezTo>
                  <a:cubicBezTo>
                    <a:pt x="3565" y="1314"/>
                    <a:pt x="3448" y="395"/>
                    <a:pt x="2583" y="98"/>
                  </a:cubicBezTo>
                  <a:cubicBezTo>
                    <a:pt x="2388" y="31"/>
                    <a:pt x="2199" y="1"/>
                    <a:pt x="201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215;p61"/>
            <p:cNvSpPr/>
            <p:nvPr/>
          </p:nvSpPr>
          <p:spPr>
            <a:xfrm>
              <a:off x="1669350" y="1967750"/>
              <a:ext cx="90175" cy="86900"/>
            </a:xfrm>
            <a:custGeom>
              <a:avLst/>
              <a:gdLst/>
              <a:ahLst/>
              <a:cxnLst/>
              <a:rect l="l" t="t" r="r" b="b"/>
              <a:pathLst>
                <a:path w="3607" h="3476" extrusionOk="0">
                  <a:moveTo>
                    <a:pt x="1943" y="1"/>
                  </a:moveTo>
                  <a:cubicBezTo>
                    <a:pt x="1921" y="1"/>
                    <a:pt x="1897" y="1"/>
                    <a:pt x="1873" y="1"/>
                  </a:cubicBezTo>
                  <a:cubicBezTo>
                    <a:pt x="1819" y="5"/>
                    <a:pt x="1765" y="10"/>
                    <a:pt x="1708" y="16"/>
                  </a:cubicBezTo>
                  <a:cubicBezTo>
                    <a:pt x="1648" y="26"/>
                    <a:pt x="1589" y="38"/>
                    <a:pt x="1527" y="50"/>
                  </a:cubicBezTo>
                  <a:cubicBezTo>
                    <a:pt x="1293" y="106"/>
                    <a:pt x="1055" y="199"/>
                    <a:pt x="831" y="343"/>
                  </a:cubicBezTo>
                  <a:cubicBezTo>
                    <a:pt x="609" y="490"/>
                    <a:pt x="402" y="692"/>
                    <a:pt x="242" y="950"/>
                  </a:cubicBezTo>
                  <a:cubicBezTo>
                    <a:pt x="163" y="1081"/>
                    <a:pt x="98" y="1225"/>
                    <a:pt x="59" y="1381"/>
                  </a:cubicBezTo>
                  <a:cubicBezTo>
                    <a:pt x="18" y="1536"/>
                    <a:pt x="0" y="1699"/>
                    <a:pt x="8" y="1856"/>
                  </a:cubicBezTo>
                  <a:cubicBezTo>
                    <a:pt x="25" y="2169"/>
                    <a:pt x="140" y="2438"/>
                    <a:pt x="279" y="2627"/>
                  </a:cubicBezTo>
                  <a:cubicBezTo>
                    <a:pt x="418" y="2823"/>
                    <a:pt x="578" y="2959"/>
                    <a:pt x="730" y="3061"/>
                  </a:cubicBezTo>
                  <a:cubicBezTo>
                    <a:pt x="805" y="3116"/>
                    <a:pt x="880" y="3156"/>
                    <a:pt x="951" y="3197"/>
                  </a:cubicBezTo>
                  <a:cubicBezTo>
                    <a:pt x="1024" y="3230"/>
                    <a:pt x="1092" y="3265"/>
                    <a:pt x="1158" y="3293"/>
                  </a:cubicBezTo>
                  <a:cubicBezTo>
                    <a:pt x="1223" y="3317"/>
                    <a:pt x="1285" y="3342"/>
                    <a:pt x="1344" y="3362"/>
                  </a:cubicBezTo>
                  <a:cubicBezTo>
                    <a:pt x="1402" y="3379"/>
                    <a:pt x="1456" y="3395"/>
                    <a:pt x="1504" y="3409"/>
                  </a:cubicBezTo>
                  <a:cubicBezTo>
                    <a:pt x="1599" y="3439"/>
                    <a:pt x="1678" y="3448"/>
                    <a:pt x="1729" y="3459"/>
                  </a:cubicBezTo>
                  <a:cubicBezTo>
                    <a:pt x="1782" y="3470"/>
                    <a:pt x="1809" y="3475"/>
                    <a:pt x="1809" y="3475"/>
                  </a:cubicBezTo>
                  <a:cubicBezTo>
                    <a:pt x="1809" y="3475"/>
                    <a:pt x="1785" y="3463"/>
                    <a:pt x="1737" y="3437"/>
                  </a:cubicBezTo>
                  <a:cubicBezTo>
                    <a:pt x="1690" y="3409"/>
                    <a:pt x="1618" y="3375"/>
                    <a:pt x="1530" y="3324"/>
                  </a:cubicBezTo>
                  <a:cubicBezTo>
                    <a:pt x="1486" y="3297"/>
                    <a:pt x="1436" y="3269"/>
                    <a:pt x="1385" y="3240"/>
                  </a:cubicBezTo>
                  <a:cubicBezTo>
                    <a:pt x="1333" y="3207"/>
                    <a:pt x="1279" y="3172"/>
                    <a:pt x="1218" y="3133"/>
                  </a:cubicBezTo>
                  <a:cubicBezTo>
                    <a:pt x="1103" y="3053"/>
                    <a:pt x="975" y="2959"/>
                    <a:pt x="848" y="2841"/>
                  </a:cubicBezTo>
                  <a:cubicBezTo>
                    <a:pt x="720" y="2724"/>
                    <a:pt x="597" y="2579"/>
                    <a:pt x="496" y="2409"/>
                  </a:cubicBezTo>
                  <a:cubicBezTo>
                    <a:pt x="394" y="2238"/>
                    <a:pt x="334" y="2031"/>
                    <a:pt x="328" y="1822"/>
                  </a:cubicBezTo>
                  <a:cubicBezTo>
                    <a:pt x="328" y="1715"/>
                    <a:pt x="348" y="1609"/>
                    <a:pt x="378" y="1504"/>
                  </a:cubicBezTo>
                  <a:cubicBezTo>
                    <a:pt x="410" y="1401"/>
                    <a:pt x="460" y="1302"/>
                    <a:pt x="518" y="1206"/>
                  </a:cubicBezTo>
                  <a:cubicBezTo>
                    <a:pt x="639" y="1018"/>
                    <a:pt x="805" y="860"/>
                    <a:pt x="989" y="742"/>
                  </a:cubicBezTo>
                  <a:cubicBezTo>
                    <a:pt x="1173" y="619"/>
                    <a:pt x="1376" y="533"/>
                    <a:pt x="1579" y="480"/>
                  </a:cubicBezTo>
                  <a:lnTo>
                    <a:pt x="1728" y="447"/>
                  </a:lnTo>
                  <a:cubicBezTo>
                    <a:pt x="1785" y="439"/>
                    <a:pt x="1839" y="429"/>
                    <a:pt x="1892" y="421"/>
                  </a:cubicBezTo>
                  <a:cubicBezTo>
                    <a:pt x="1995" y="413"/>
                    <a:pt x="2095" y="408"/>
                    <a:pt x="2192" y="401"/>
                  </a:cubicBezTo>
                  <a:cubicBezTo>
                    <a:pt x="2289" y="411"/>
                    <a:pt x="2385" y="416"/>
                    <a:pt x="2478" y="429"/>
                  </a:cubicBezTo>
                  <a:cubicBezTo>
                    <a:pt x="2523" y="442"/>
                    <a:pt x="2569" y="453"/>
                    <a:pt x="2613" y="463"/>
                  </a:cubicBezTo>
                  <a:lnTo>
                    <a:pt x="2680" y="479"/>
                  </a:lnTo>
                  <a:lnTo>
                    <a:pt x="2741" y="507"/>
                  </a:lnTo>
                  <a:cubicBezTo>
                    <a:pt x="2782" y="524"/>
                    <a:pt x="2822" y="543"/>
                    <a:pt x="2862" y="560"/>
                  </a:cubicBezTo>
                  <a:cubicBezTo>
                    <a:pt x="2898" y="586"/>
                    <a:pt x="2933" y="609"/>
                    <a:pt x="2970" y="634"/>
                  </a:cubicBezTo>
                  <a:lnTo>
                    <a:pt x="3023" y="668"/>
                  </a:lnTo>
                  <a:lnTo>
                    <a:pt x="3070" y="713"/>
                  </a:lnTo>
                  <a:cubicBezTo>
                    <a:pt x="3101" y="742"/>
                    <a:pt x="3134" y="771"/>
                    <a:pt x="3161" y="801"/>
                  </a:cubicBezTo>
                  <a:cubicBezTo>
                    <a:pt x="3269" y="933"/>
                    <a:pt x="3354" y="1077"/>
                    <a:pt x="3413" y="1220"/>
                  </a:cubicBezTo>
                  <a:cubicBezTo>
                    <a:pt x="3469" y="1361"/>
                    <a:pt x="3511" y="1497"/>
                    <a:pt x="3532" y="1612"/>
                  </a:cubicBezTo>
                  <a:cubicBezTo>
                    <a:pt x="3581" y="1844"/>
                    <a:pt x="3585" y="1987"/>
                    <a:pt x="3585" y="1987"/>
                  </a:cubicBezTo>
                  <a:cubicBezTo>
                    <a:pt x="3585" y="1987"/>
                    <a:pt x="3591" y="1952"/>
                    <a:pt x="3593" y="1886"/>
                  </a:cubicBezTo>
                  <a:cubicBezTo>
                    <a:pt x="3597" y="1820"/>
                    <a:pt x="3607" y="1722"/>
                    <a:pt x="3599" y="1596"/>
                  </a:cubicBezTo>
                  <a:cubicBezTo>
                    <a:pt x="3596" y="1471"/>
                    <a:pt x="3580" y="1318"/>
                    <a:pt x="3539" y="1148"/>
                  </a:cubicBezTo>
                  <a:cubicBezTo>
                    <a:pt x="3497" y="980"/>
                    <a:pt x="3426" y="795"/>
                    <a:pt x="3314" y="620"/>
                  </a:cubicBezTo>
                  <a:cubicBezTo>
                    <a:pt x="3285" y="576"/>
                    <a:pt x="3251" y="539"/>
                    <a:pt x="3219" y="496"/>
                  </a:cubicBezTo>
                  <a:cubicBezTo>
                    <a:pt x="3202" y="475"/>
                    <a:pt x="3186" y="455"/>
                    <a:pt x="3168" y="433"/>
                  </a:cubicBezTo>
                  <a:cubicBezTo>
                    <a:pt x="3149" y="416"/>
                    <a:pt x="3129" y="399"/>
                    <a:pt x="3109" y="380"/>
                  </a:cubicBezTo>
                  <a:cubicBezTo>
                    <a:pt x="3071" y="344"/>
                    <a:pt x="3029" y="309"/>
                    <a:pt x="2987" y="274"/>
                  </a:cubicBezTo>
                  <a:cubicBezTo>
                    <a:pt x="2942" y="247"/>
                    <a:pt x="2895" y="219"/>
                    <a:pt x="2848" y="192"/>
                  </a:cubicBezTo>
                  <a:lnTo>
                    <a:pt x="2777" y="150"/>
                  </a:lnTo>
                  <a:lnTo>
                    <a:pt x="2701" y="120"/>
                  </a:lnTo>
                  <a:cubicBezTo>
                    <a:pt x="2650" y="102"/>
                    <a:pt x="2598" y="83"/>
                    <a:pt x="2547" y="64"/>
                  </a:cubicBezTo>
                  <a:cubicBezTo>
                    <a:pt x="2441" y="33"/>
                    <a:pt x="2330" y="22"/>
                    <a:pt x="2218" y="3"/>
                  </a:cubicBezTo>
                  <a:cubicBezTo>
                    <a:pt x="2127" y="2"/>
                    <a:pt x="2040" y="1"/>
                    <a:pt x="194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216;p61"/>
            <p:cNvSpPr/>
            <p:nvPr/>
          </p:nvSpPr>
          <p:spPr>
            <a:xfrm>
              <a:off x="1693900" y="2013300"/>
              <a:ext cx="24500" cy="25225"/>
            </a:xfrm>
            <a:custGeom>
              <a:avLst/>
              <a:gdLst/>
              <a:ahLst/>
              <a:cxnLst/>
              <a:rect l="l" t="t" r="r" b="b"/>
              <a:pathLst>
                <a:path w="980" h="1009" extrusionOk="0">
                  <a:moveTo>
                    <a:pt x="491" y="1"/>
                  </a:moveTo>
                  <a:cubicBezTo>
                    <a:pt x="221" y="1"/>
                    <a:pt x="1" y="226"/>
                    <a:pt x="1" y="505"/>
                  </a:cubicBezTo>
                  <a:cubicBezTo>
                    <a:pt x="1" y="783"/>
                    <a:pt x="219" y="1009"/>
                    <a:pt x="490" y="1009"/>
                  </a:cubicBezTo>
                  <a:cubicBezTo>
                    <a:pt x="760" y="1009"/>
                    <a:pt x="980" y="784"/>
                    <a:pt x="980" y="506"/>
                  </a:cubicBezTo>
                  <a:cubicBezTo>
                    <a:pt x="980" y="229"/>
                    <a:pt x="761" y="2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217;p61"/>
            <p:cNvSpPr/>
            <p:nvPr/>
          </p:nvSpPr>
          <p:spPr>
            <a:xfrm>
              <a:off x="1731975" y="1999625"/>
              <a:ext cx="15225" cy="15675"/>
            </a:xfrm>
            <a:custGeom>
              <a:avLst/>
              <a:gdLst/>
              <a:ahLst/>
              <a:cxnLst/>
              <a:rect l="l" t="t" r="r" b="b"/>
              <a:pathLst>
                <a:path w="609" h="627" extrusionOk="0">
                  <a:moveTo>
                    <a:pt x="305" y="0"/>
                  </a:moveTo>
                  <a:cubicBezTo>
                    <a:pt x="138" y="0"/>
                    <a:pt x="0" y="141"/>
                    <a:pt x="0" y="313"/>
                  </a:cubicBezTo>
                  <a:cubicBezTo>
                    <a:pt x="0" y="485"/>
                    <a:pt x="136" y="627"/>
                    <a:pt x="304" y="627"/>
                  </a:cubicBezTo>
                  <a:cubicBezTo>
                    <a:pt x="472" y="627"/>
                    <a:pt x="608" y="487"/>
                    <a:pt x="608" y="313"/>
                  </a:cubicBezTo>
                  <a:cubicBezTo>
                    <a:pt x="608" y="141"/>
                    <a:pt x="473" y="0"/>
                    <a:pt x="30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218;p61"/>
            <p:cNvSpPr/>
            <p:nvPr/>
          </p:nvSpPr>
          <p:spPr>
            <a:xfrm>
              <a:off x="1767400" y="2049225"/>
              <a:ext cx="70225" cy="30800"/>
            </a:xfrm>
            <a:custGeom>
              <a:avLst/>
              <a:gdLst/>
              <a:ahLst/>
              <a:cxnLst/>
              <a:rect l="l" t="t" r="r" b="b"/>
              <a:pathLst>
                <a:path w="2809" h="1232" extrusionOk="0">
                  <a:moveTo>
                    <a:pt x="2541" y="0"/>
                  </a:moveTo>
                  <a:cubicBezTo>
                    <a:pt x="2541" y="0"/>
                    <a:pt x="2258" y="403"/>
                    <a:pt x="1630" y="403"/>
                  </a:cubicBezTo>
                  <a:cubicBezTo>
                    <a:pt x="1587" y="403"/>
                    <a:pt x="1542" y="401"/>
                    <a:pt x="1496" y="397"/>
                  </a:cubicBezTo>
                  <a:cubicBezTo>
                    <a:pt x="772" y="336"/>
                    <a:pt x="409" y="2"/>
                    <a:pt x="409" y="2"/>
                  </a:cubicBezTo>
                  <a:lnTo>
                    <a:pt x="409" y="2"/>
                  </a:lnTo>
                  <a:cubicBezTo>
                    <a:pt x="0" y="638"/>
                    <a:pt x="1374" y="1232"/>
                    <a:pt x="1613" y="1232"/>
                  </a:cubicBezTo>
                  <a:cubicBezTo>
                    <a:pt x="1619" y="1232"/>
                    <a:pt x="1624" y="1231"/>
                    <a:pt x="1628" y="1231"/>
                  </a:cubicBezTo>
                  <a:cubicBezTo>
                    <a:pt x="1816" y="1200"/>
                    <a:pt x="2487" y="769"/>
                    <a:pt x="2648" y="523"/>
                  </a:cubicBezTo>
                  <a:cubicBezTo>
                    <a:pt x="2809" y="277"/>
                    <a:pt x="2541" y="0"/>
                    <a:pt x="2541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219;p61"/>
            <p:cNvSpPr/>
            <p:nvPr/>
          </p:nvSpPr>
          <p:spPr>
            <a:xfrm>
              <a:off x="1799725" y="2048600"/>
              <a:ext cx="17475" cy="7725"/>
            </a:xfrm>
            <a:custGeom>
              <a:avLst/>
              <a:gdLst/>
              <a:ahLst/>
              <a:cxnLst/>
              <a:rect l="l" t="t" r="r" b="b"/>
              <a:pathLst>
                <a:path w="699" h="309" extrusionOk="0">
                  <a:moveTo>
                    <a:pt x="349" y="1"/>
                  </a:moveTo>
                  <a:cubicBezTo>
                    <a:pt x="156" y="1"/>
                    <a:pt x="1" y="69"/>
                    <a:pt x="1" y="154"/>
                  </a:cubicBezTo>
                  <a:cubicBezTo>
                    <a:pt x="1" y="239"/>
                    <a:pt x="156" y="308"/>
                    <a:pt x="349" y="308"/>
                  </a:cubicBezTo>
                  <a:cubicBezTo>
                    <a:pt x="542" y="308"/>
                    <a:pt x="698" y="240"/>
                    <a:pt x="698" y="155"/>
                  </a:cubicBezTo>
                  <a:cubicBezTo>
                    <a:pt x="698" y="70"/>
                    <a:pt x="543" y="1"/>
                    <a:pt x="34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220;p61"/>
            <p:cNvSpPr/>
            <p:nvPr/>
          </p:nvSpPr>
          <p:spPr>
            <a:xfrm>
              <a:off x="1784950" y="2058600"/>
              <a:ext cx="13575" cy="10200"/>
            </a:xfrm>
            <a:custGeom>
              <a:avLst/>
              <a:gdLst/>
              <a:ahLst/>
              <a:cxnLst/>
              <a:rect l="l" t="t" r="r" b="b"/>
              <a:pathLst>
                <a:path w="543" h="408" extrusionOk="0">
                  <a:moveTo>
                    <a:pt x="186" y="1"/>
                  </a:moveTo>
                  <a:cubicBezTo>
                    <a:pt x="183" y="1"/>
                    <a:pt x="179" y="1"/>
                    <a:pt x="176" y="1"/>
                  </a:cubicBezTo>
                  <a:cubicBezTo>
                    <a:pt x="81" y="1"/>
                    <a:pt x="0" y="51"/>
                    <a:pt x="7" y="81"/>
                  </a:cubicBezTo>
                  <a:cubicBezTo>
                    <a:pt x="13" y="112"/>
                    <a:pt x="90" y="127"/>
                    <a:pt x="151" y="163"/>
                  </a:cubicBezTo>
                  <a:cubicBezTo>
                    <a:pt x="213" y="197"/>
                    <a:pt x="261" y="244"/>
                    <a:pt x="261" y="244"/>
                  </a:cubicBezTo>
                  <a:cubicBezTo>
                    <a:pt x="261" y="244"/>
                    <a:pt x="321" y="266"/>
                    <a:pt x="380" y="309"/>
                  </a:cubicBezTo>
                  <a:cubicBezTo>
                    <a:pt x="434" y="348"/>
                    <a:pt x="482" y="407"/>
                    <a:pt x="510" y="407"/>
                  </a:cubicBezTo>
                  <a:cubicBezTo>
                    <a:pt x="512" y="407"/>
                    <a:pt x="514" y="407"/>
                    <a:pt x="516" y="406"/>
                  </a:cubicBezTo>
                  <a:cubicBezTo>
                    <a:pt x="543" y="398"/>
                    <a:pt x="535" y="292"/>
                    <a:pt x="485" y="198"/>
                  </a:cubicBezTo>
                  <a:cubicBezTo>
                    <a:pt x="439" y="106"/>
                    <a:pt x="359" y="42"/>
                    <a:pt x="359" y="42"/>
                  </a:cubicBezTo>
                  <a:cubicBezTo>
                    <a:pt x="359" y="42"/>
                    <a:pt x="276" y="1"/>
                    <a:pt x="186" y="1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221;p61"/>
            <p:cNvSpPr/>
            <p:nvPr/>
          </p:nvSpPr>
          <p:spPr>
            <a:xfrm>
              <a:off x="1816850" y="2057500"/>
              <a:ext cx="12100" cy="9575"/>
            </a:xfrm>
            <a:custGeom>
              <a:avLst/>
              <a:gdLst/>
              <a:ahLst/>
              <a:cxnLst/>
              <a:rect l="l" t="t" r="r" b="b"/>
              <a:pathLst>
                <a:path w="484" h="383" extrusionOk="0">
                  <a:moveTo>
                    <a:pt x="380" y="1"/>
                  </a:moveTo>
                  <a:cubicBezTo>
                    <a:pt x="361" y="1"/>
                    <a:pt x="340" y="3"/>
                    <a:pt x="319" y="7"/>
                  </a:cubicBezTo>
                  <a:cubicBezTo>
                    <a:pt x="240" y="19"/>
                    <a:pt x="168" y="59"/>
                    <a:pt x="168" y="59"/>
                  </a:cubicBezTo>
                  <a:cubicBezTo>
                    <a:pt x="168" y="59"/>
                    <a:pt x="106" y="120"/>
                    <a:pt x="64" y="198"/>
                  </a:cubicBezTo>
                  <a:cubicBezTo>
                    <a:pt x="21" y="274"/>
                    <a:pt x="1" y="363"/>
                    <a:pt x="25" y="379"/>
                  </a:cubicBezTo>
                  <a:cubicBezTo>
                    <a:pt x="29" y="381"/>
                    <a:pt x="33" y="382"/>
                    <a:pt x="37" y="382"/>
                  </a:cubicBezTo>
                  <a:cubicBezTo>
                    <a:pt x="65" y="382"/>
                    <a:pt x="114" y="343"/>
                    <a:pt x="164" y="315"/>
                  </a:cubicBezTo>
                  <a:cubicBezTo>
                    <a:pt x="221" y="278"/>
                    <a:pt x="277" y="253"/>
                    <a:pt x="277" y="253"/>
                  </a:cubicBezTo>
                  <a:cubicBezTo>
                    <a:pt x="277" y="253"/>
                    <a:pt x="319" y="205"/>
                    <a:pt x="371" y="158"/>
                  </a:cubicBezTo>
                  <a:cubicBezTo>
                    <a:pt x="424" y="112"/>
                    <a:pt x="483" y="70"/>
                    <a:pt x="479" y="39"/>
                  </a:cubicBezTo>
                  <a:cubicBezTo>
                    <a:pt x="477" y="15"/>
                    <a:pt x="434" y="1"/>
                    <a:pt x="380" y="1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222;p61"/>
            <p:cNvSpPr/>
            <p:nvPr/>
          </p:nvSpPr>
          <p:spPr>
            <a:xfrm>
              <a:off x="1775250" y="2044875"/>
              <a:ext cx="16375" cy="24625"/>
            </a:xfrm>
            <a:custGeom>
              <a:avLst/>
              <a:gdLst/>
              <a:ahLst/>
              <a:cxnLst/>
              <a:rect l="l" t="t" r="r" b="b"/>
              <a:pathLst>
                <a:path w="655" h="985" extrusionOk="0">
                  <a:moveTo>
                    <a:pt x="378" y="0"/>
                  </a:moveTo>
                  <a:cubicBezTo>
                    <a:pt x="360" y="0"/>
                    <a:pt x="329" y="9"/>
                    <a:pt x="291" y="26"/>
                  </a:cubicBezTo>
                  <a:cubicBezTo>
                    <a:pt x="235" y="50"/>
                    <a:pt x="158" y="95"/>
                    <a:pt x="95" y="177"/>
                  </a:cubicBezTo>
                  <a:cubicBezTo>
                    <a:pt x="33" y="260"/>
                    <a:pt x="0" y="375"/>
                    <a:pt x="12" y="475"/>
                  </a:cubicBezTo>
                  <a:cubicBezTo>
                    <a:pt x="25" y="573"/>
                    <a:pt x="67" y="626"/>
                    <a:pt x="66" y="626"/>
                  </a:cubicBezTo>
                  <a:cubicBezTo>
                    <a:pt x="66" y="626"/>
                    <a:pt x="66" y="626"/>
                    <a:pt x="65" y="626"/>
                  </a:cubicBezTo>
                  <a:lnTo>
                    <a:pt x="65" y="626"/>
                  </a:lnTo>
                  <a:cubicBezTo>
                    <a:pt x="65" y="626"/>
                    <a:pt x="105" y="676"/>
                    <a:pt x="159" y="714"/>
                  </a:cubicBezTo>
                  <a:cubicBezTo>
                    <a:pt x="211" y="752"/>
                    <a:pt x="276" y="794"/>
                    <a:pt x="346" y="838"/>
                  </a:cubicBezTo>
                  <a:cubicBezTo>
                    <a:pt x="464" y="913"/>
                    <a:pt x="587" y="984"/>
                    <a:pt x="626" y="984"/>
                  </a:cubicBezTo>
                  <a:cubicBezTo>
                    <a:pt x="632" y="984"/>
                    <a:pt x="636" y="983"/>
                    <a:pt x="638" y="980"/>
                  </a:cubicBezTo>
                  <a:cubicBezTo>
                    <a:pt x="655" y="952"/>
                    <a:pt x="544" y="824"/>
                    <a:pt x="430" y="704"/>
                  </a:cubicBezTo>
                  <a:cubicBezTo>
                    <a:pt x="372" y="645"/>
                    <a:pt x="315" y="586"/>
                    <a:pt x="271" y="543"/>
                  </a:cubicBezTo>
                  <a:cubicBezTo>
                    <a:pt x="231" y="501"/>
                    <a:pt x="223" y="481"/>
                    <a:pt x="223" y="481"/>
                  </a:cubicBezTo>
                  <a:cubicBezTo>
                    <a:pt x="223" y="480"/>
                    <a:pt x="206" y="468"/>
                    <a:pt x="195" y="434"/>
                  </a:cubicBezTo>
                  <a:cubicBezTo>
                    <a:pt x="183" y="403"/>
                    <a:pt x="185" y="333"/>
                    <a:pt x="212" y="271"/>
                  </a:cubicBezTo>
                  <a:cubicBezTo>
                    <a:pt x="270" y="143"/>
                    <a:pt x="414" y="37"/>
                    <a:pt x="395" y="7"/>
                  </a:cubicBezTo>
                  <a:cubicBezTo>
                    <a:pt x="393" y="3"/>
                    <a:pt x="387" y="0"/>
                    <a:pt x="378" y="0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223;p61"/>
            <p:cNvSpPr/>
            <p:nvPr/>
          </p:nvSpPr>
          <p:spPr>
            <a:xfrm>
              <a:off x="1824950" y="2044725"/>
              <a:ext cx="11925" cy="22450"/>
            </a:xfrm>
            <a:custGeom>
              <a:avLst/>
              <a:gdLst/>
              <a:ahLst/>
              <a:cxnLst/>
              <a:rect l="l" t="t" r="r" b="b"/>
              <a:pathLst>
                <a:path w="477" h="898" extrusionOk="0">
                  <a:moveTo>
                    <a:pt x="124" y="0"/>
                  </a:moveTo>
                  <a:cubicBezTo>
                    <a:pt x="121" y="0"/>
                    <a:pt x="119" y="1"/>
                    <a:pt x="117" y="3"/>
                  </a:cubicBezTo>
                  <a:cubicBezTo>
                    <a:pt x="95" y="24"/>
                    <a:pt x="159" y="152"/>
                    <a:pt x="206" y="283"/>
                  </a:cubicBezTo>
                  <a:cubicBezTo>
                    <a:pt x="218" y="316"/>
                    <a:pt x="229" y="348"/>
                    <a:pt x="239" y="379"/>
                  </a:cubicBezTo>
                  <a:cubicBezTo>
                    <a:pt x="250" y="411"/>
                    <a:pt x="260" y="440"/>
                    <a:pt x="258" y="450"/>
                  </a:cubicBezTo>
                  <a:cubicBezTo>
                    <a:pt x="262" y="499"/>
                    <a:pt x="265" y="533"/>
                    <a:pt x="265" y="533"/>
                  </a:cubicBezTo>
                  <a:cubicBezTo>
                    <a:pt x="264" y="533"/>
                    <a:pt x="271" y="547"/>
                    <a:pt x="271" y="566"/>
                  </a:cubicBezTo>
                  <a:cubicBezTo>
                    <a:pt x="274" y="584"/>
                    <a:pt x="249" y="632"/>
                    <a:pt x="203" y="677"/>
                  </a:cubicBezTo>
                  <a:cubicBezTo>
                    <a:pt x="112" y="762"/>
                    <a:pt x="1" y="864"/>
                    <a:pt x="21" y="892"/>
                  </a:cubicBezTo>
                  <a:cubicBezTo>
                    <a:pt x="24" y="896"/>
                    <a:pt x="31" y="898"/>
                    <a:pt x="40" y="898"/>
                  </a:cubicBezTo>
                  <a:cubicBezTo>
                    <a:pt x="81" y="898"/>
                    <a:pt x="177" y="865"/>
                    <a:pt x="281" y="813"/>
                  </a:cubicBezTo>
                  <a:cubicBezTo>
                    <a:pt x="344" y="780"/>
                    <a:pt x="416" y="722"/>
                    <a:pt x="447" y="635"/>
                  </a:cubicBezTo>
                  <a:cubicBezTo>
                    <a:pt x="477" y="548"/>
                    <a:pt x="459" y="486"/>
                    <a:pt x="462" y="486"/>
                  </a:cubicBezTo>
                  <a:cubicBezTo>
                    <a:pt x="461" y="481"/>
                    <a:pt x="458" y="463"/>
                    <a:pt x="436" y="389"/>
                  </a:cubicBezTo>
                  <a:cubicBezTo>
                    <a:pt x="421" y="344"/>
                    <a:pt x="403" y="317"/>
                    <a:pt x="387" y="289"/>
                  </a:cubicBezTo>
                  <a:cubicBezTo>
                    <a:pt x="369" y="258"/>
                    <a:pt x="348" y="227"/>
                    <a:pt x="327" y="198"/>
                  </a:cubicBezTo>
                  <a:cubicBezTo>
                    <a:pt x="249" y="88"/>
                    <a:pt x="156" y="0"/>
                    <a:pt x="124" y="0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224;p61"/>
            <p:cNvSpPr/>
            <p:nvPr/>
          </p:nvSpPr>
          <p:spPr>
            <a:xfrm>
              <a:off x="1791225" y="2041400"/>
              <a:ext cx="31825" cy="6325"/>
            </a:xfrm>
            <a:custGeom>
              <a:avLst/>
              <a:gdLst/>
              <a:ahLst/>
              <a:cxnLst/>
              <a:rect l="l" t="t" r="r" b="b"/>
              <a:pathLst>
                <a:path w="1273" h="253" extrusionOk="0">
                  <a:moveTo>
                    <a:pt x="635" y="1"/>
                  </a:moveTo>
                  <a:cubicBezTo>
                    <a:pt x="635" y="1"/>
                    <a:pt x="467" y="16"/>
                    <a:pt x="308" y="69"/>
                  </a:cubicBezTo>
                  <a:cubicBezTo>
                    <a:pt x="148" y="121"/>
                    <a:pt x="1" y="210"/>
                    <a:pt x="11" y="240"/>
                  </a:cubicBezTo>
                  <a:cubicBezTo>
                    <a:pt x="14" y="249"/>
                    <a:pt x="32" y="253"/>
                    <a:pt x="59" y="253"/>
                  </a:cubicBezTo>
                  <a:cubicBezTo>
                    <a:pt x="119" y="253"/>
                    <a:pt x="226" y="236"/>
                    <a:pt x="331" y="230"/>
                  </a:cubicBezTo>
                  <a:cubicBezTo>
                    <a:pt x="373" y="227"/>
                    <a:pt x="415" y="226"/>
                    <a:pt x="454" y="226"/>
                  </a:cubicBezTo>
                  <a:cubicBezTo>
                    <a:pt x="557" y="226"/>
                    <a:pt x="638" y="233"/>
                    <a:pt x="638" y="233"/>
                  </a:cubicBezTo>
                  <a:cubicBezTo>
                    <a:pt x="638" y="233"/>
                    <a:pt x="748" y="221"/>
                    <a:pt x="878" y="221"/>
                  </a:cubicBezTo>
                  <a:cubicBezTo>
                    <a:pt x="899" y="221"/>
                    <a:pt x="921" y="222"/>
                    <a:pt x="944" y="222"/>
                  </a:cubicBezTo>
                  <a:cubicBezTo>
                    <a:pt x="1045" y="224"/>
                    <a:pt x="1146" y="236"/>
                    <a:pt x="1207" y="236"/>
                  </a:cubicBezTo>
                  <a:cubicBezTo>
                    <a:pt x="1239" y="236"/>
                    <a:pt x="1260" y="233"/>
                    <a:pt x="1263" y="222"/>
                  </a:cubicBezTo>
                  <a:cubicBezTo>
                    <a:pt x="1273" y="193"/>
                    <a:pt x="1125" y="107"/>
                    <a:pt x="964" y="59"/>
                  </a:cubicBezTo>
                  <a:cubicBezTo>
                    <a:pt x="803" y="10"/>
                    <a:pt x="635" y="1"/>
                    <a:pt x="635" y="1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225;p61"/>
            <p:cNvSpPr/>
            <p:nvPr/>
          </p:nvSpPr>
          <p:spPr>
            <a:xfrm>
              <a:off x="1665575" y="2044025"/>
              <a:ext cx="13525" cy="8775"/>
            </a:xfrm>
            <a:custGeom>
              <a:avLst/>
              <a:gdLst/>
              <a:ahLst/>
              <a:cxnLst/>
              <a:rect l="l" t="t" r="r" b="b"/>
              <a:pathLst>
                <a:path w="541" h="351" extrusionOk="0">
                  <a:moveTo>
                    <a:pt x="180" y="1"/>
                  </a:moveTo>
                  <a:cubicBezTo>
                    <a:pt x="108" y="1"/>
                    <a:pt x="52" y="27"/>
                    <a:pt x="33" y="75"/>
                  </a:cubicBezTo>
                  <a:cubicBezTo>
                    <a:pt x="1" y="153"/>
                    <a:pt x="82" y="262"/>
                    <a:pt x="214" y="318"/>
                  </a:cubicBezTo>
                  <a:cubicBezTo>
                    <a:pt x="265" y="340"/>
                    <a:pt x="317" y="350"/>
                    <a:pt x="362" y="350"/>
                  </a:cubicBezTo>
                  <a:cubicBezTo>
                    <a:pt x="433" y="350"/>
                    <a:pt x="490" y="325"/>
                    <a:pt x="509" y="277"/>
                  </a:cubicBezTo>
                  <a:cubicBezTo>
                    <a:pt x="540" y="198"/>
                    <a:pt x="459" y="89"/>
                    <a:pt x="328" y="33"/>
                  </a:cubicBezTo>
                  <a:cubicBezTo>
                    <a:pt x="277" y="11"/>
                    <a:pt x="225" y="1"/>
                    <a:pt x="180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226;p61"/>
            <p:cNvSpPr/>
            <p:nvPr/>
          </p:nvSpPr>
          <p:spPr>
            <a:xfrm>
              <a:off x="1936500" y="2044575"/>
              <a:ext cx="13525" cy="8575"/>
            </a:xfrm>
            <a:custGeom>
              <a:avLst/>
              <a:gdLst/>
              <a:ahLst/>
              <a:cxnLst/>
              <a:rect l="l" t="t" r="r" b="b"/>
              <a:pathLst>
                <a:path w="541" h="343" extrusionOk="0">
                  <a:moveTo>
                    <a:pt x="356" y="0"/>
                  </a:moveTo>
                  <a:cubicBezTo>
                    <a:pt x="314" y="0"/>
                    <a:pt x="267" y="9"/>
                    <a:pt x="220" y="26"/>
                  </a:cubicBezTo>
                  <a:cubicBezTo>
                    <a:pt x="86" y="76"/>
                    <a:pt x="1" y="182"/>
                    <a:pt x="28" y="262"/>
                  </a:cubicBezTo>
                  <a:cubicBezTo>
                    <a:pt x="46" y="314"/>
                    <a:pt x="108" y="343"/>
                    <a:pt x="185" y="343"/>
                  </a:cubicBezTo>
                  <a:cubicBezTo>
                    <a:pt x="228" y="343"/>
                    <a:pt x="274" y="334"/>
                    <a:pt x="321" y="316"/>
                  </a:cubicBezTo>
                  <a:cubicBezTo>
                    <a:pt x="456" y="266"/>
                    <a:pt x="541" y="160"/>
                    <a:pt x="513" y="81"/>
                  </a:cubicBezTo>
                  <a:cubicBezTo>
                    <a:pt x="495" y="29"/>
                    <a:pt x="433" y="0"/>
                    <a:pt x="35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227;p61"/>
            <p:cNvSpPr/>
            <p:nvPr/>
          </p:nvSpPr>
          <p:spPr>
            <a:xfrm>
              <a:off x="1812000" y="2162275"/>
              <a:ext cx="13000" cy="7700"/>
            </a:xfrm>
            <a:custGeom>
              <a:avLst/>
              <a:gdLst/>
              <a:ahLst/>
              <a:cxnLst/>
              <a:rect l="l" t="t" r="r" b="b"/>
              <a:pathLst>
                <a:path w="520" h="308" extrusionOk="0">
                  <a:moveTo>
                    <a:pt x="267" y="1"/>
                  </a:moveTo>
                  <a:cubicBezTo>
                    <a:pt x="264" y="1"/>
                    <a:pt x="261" y="1"/>
                    <a:pt x="258" y="1"/>
                  </a:cubicBezTo>
                  <a:cubicBezTo>
                    <a:pt x="116" y="3"/>
                    <a:pt x="1" y="73"/>
                    <a:pt x="2" y="159"/>
                  </a:cubicBezTo>
                  <a:cubicBezTo>
                    <a:pt x="4" y="242"/>
                    <a:pt x="115" y="308"/>
                    <a:pt x="253" y="308"/>
                  </a:cubicBezTo>
                  <a:cubicBezTo>
                    <a:pt x="256" y="308"/>
                    <a:pt x="260" y="308"/>
                    <a:pt x="263" y="308"/>
                  </a:cubicBezTo>
                  <a:cubicBezTo>
                    <a:pt x="406" y="306"/>
                    <a:pt x="520" y="235"/>
                    <a:pt x="519" y="150"/>
                  </a:cubicBezTo>
                  <a:cubicBezTo>
                    <a:pt x="518" y="67"/>
                    <a:pt x="406" y="1"/>
                    <a:pt x="267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228;p61"/>
            <p:cNvSpPr/>
            <p:nvPr/>
          </p:nvSpPr>
          <p:spPr>
            <a:xfrm>
              <a:off x="1856100" y="1961975"/>
              <a:ext cx="23875" cy="23875"/>
            </a:xfrm>
            <a:custGeom>
              <a:avLst/>
              <a:gdLst/>
              <a:ahLst/>
              <a:cxnLst/>
              <a:rect l="l" t="t" r="r" b="b"/>
              <a:pathLst>
                <a:path w="955" h="955" extrusionOk="0">
                  <a:moveTo>
                    <a:pt x="944" y="0"/>
                  </a:moveTo>
                  <a:cubicBezTo>
                    <a:pt x="914" y="0"/>
                    <a:pt x="763" y="49"/>
                    <a:pt x="627" y="132"/>
                  </a:cubicBezTo>
                  <a:cubicBezTo>
                    <a:pt x="474" y="221"/>
                    <a:pt x="346" y="345"/>
                    <a:pt x="346" y="345"/>
                  </a:cubicBezTo>
                  <a:cubicBezTo>
                    <a:pt x="346" y="345"/>
                    <a:pt x="224" y="476"/>
                    <a:pt x="138" y="629"/>
                  </a:cubicBezTo>
                  <a:cubicBezTo>
                    <a:pt x="48" y="781"/>
                    <a:pt x="0" y="950"/>
                    <a:pt x="12" y="954"/>
                  </a:cubicBezTo>
                  <a:cubicBezTo>
                    <a:pt x="12" y="954"/>
                    <a:pt x="12" y="954"/>
                    <a:pt x="12" y="954"/>
                  </a:cubicBezTo>
                  <a:cubicBezTo>
                    <a:pt x="27" y="954"/>
                    <a:pt x="96" y="800"/>
                    <a:pt x="195" y="664"/>
                  </a:cubicBezTo>
                  <a:cubicBezTo>
                    <a:pt x="292" y="526"/>
                    <a:pt x="415" y="412"/>
                    <a:pt x="415" y="412"/>
                  </a:cubicBezTo>
                  <a:cubicBezTo>
                    <a:pt x="415" y="412"/>
                    <a:pt x="526" y="288"/>
                    <a:pt x="664" y="188"/>
                  </a:cubicBezTo>
                  <a:cubicBezTo>
                    <a:pt x="799" y="87"/>
                    <a:pt x="955" y="15"/>
                    <a:pt x="949" y="2"/>
                  </a:cubicBezTo>
                  <a:cubicBezTo>
                    <a:pt x="949" y="1"/>
                    <a:pt x="947" y="0"/>
                    <a:pt x="9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229;p61"/>
            <p:cNvSpPr/>
            <p:nvPr/>
          </p:nvSpPr>
          <p:spPr>
            <a:xfrm>
              <a:off x="1854250" y="1958225"/>
              <a:ext cx="19325" cy="23625"/>
            </a:xfrm>
            <a:custGeom>
              <a:avLst/>
              <a:gdLst/>
              <a:ahLst/>
              <a:cxnLst/>
              <a:rect l="l" t="t" r="r" b="b"/>
              <a:pathLst>
                <a:path w="773" h="945" extrusionOk="0">
                  <a:moveTo>
                    <a:pt x="761" y="1"/>
                  </a:moveTo>
                  <a:cubicBezTo>
                    <a:pt x="733" y="1"/>
                    <a:pt x="600" y="55"/>
                    <a:pt x="483" y="142"/>
                  </a:cubicBezTo>
                  <a:cubicBezTo>
                    <a:pt x="352" y="235"/>
                    <a:pt x="248" y="359"/>
                    <a:pt x="248" y="359"/>
                  </a:cubicBezTo>
                  <a:cubicBezTo>
                    <a:pt x="248" y="359"/>
                    <a:pt x="149" y="488"/>
                    <a:pt x="88" y="637"/>
                  </a:cubicBezTo>
                  <a:cubicBezTo>
                    <a:pt x="24" y="785"/>
                    <a:pt x="1" y="941"/>
                    <a:pt x="14" y="944"/>
                  </a:cubicBezTo>
                  <a:cubicBezTo>
                    <a:pt x="15" y="944"/>
                    <a:pt x="15" y="944"/>
                    <a:pt x="15" y="944"/>
                  </a:cubicBezTo>
                  <a:cubicBezTo>
                    <a:pt x="28" y="944"/>
                    <a:pt x="74" y="796"/>
                    <a:pt x="149" y="665"/>
                  </a:cubicBezTo>
                  <a:cubicBezTo>
                    <a:pt x="222" y="531"/>
                    <a:pt x="322" y="418"/>
                    <a:pt x="322" y="418"/>
                  </a:cubicBezTo>
                  <a:cubicBezTo>
                    <a:pt x="322" y="418"/>
                    <a:pt x="411" y="296"/>
                    <a:pt x="526" y="194"/>
                  </a:cubicBezTo>
                  <a:cubicBezTo>
                    <a:pt x="638" y="92"/>
                    <a:pt x="772" y="14"/>
                    <a:pt x="767" y="3"/>
                  </a:cubicBezTo>
                  <a:cubicBezTo>
                    <a:pt x="766" y="1"/>
                    <a:pt x="764" y="1"/>
                    <a:pt x="7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230;p61"/>
            <p:cNvSpPr/>
            <p:nvPr/>
          </p:nvSpPr>
          <p:spPr>
            <a:xfrm>
              <a:off x="1739150" y="1959825"/>
              <a:ext cx="20300" cy="31700"/>
            </a:xfrm>
            <a:custGeom>
              <a:avLst/>
              <a:gdLst/>
              <a:ahLst/>
              <a:cxnLst/>
              <a:rect l="l" t="t" r="r" b="b"/>
              <a:pathLst>
                <a:path w="812" h="1268" extrusionOk="0">
                  <a:moveTo>
                    <a:pt x="12" y="1"/>
                  </a:moveTo>
                  <a:cubicBezTo>
                    <a:pt x="11" y="1"/>
                    <a:pt x="11" y="1"/>
                    <a:pt x="10" y="1"/>
                  </a:cubicBezTo>
                  <a:cubicBezTo>
                    <a:pt x="1" y="12"/>
                    <a:pt x="140" y="139"/>
                    <a:pt x="256" y="287"/>
                  </a:cubicBezTo>
                  <a:cubicBezTo>
                    <a:pt x="374" y="434"/>
                    <a:pt x="467" y="595"/>
                    <a:pt x="467" y="595"/>
                  </a:cubicBezTo>
                  <a:cubicBezTo>
                    <a:pt x="467" y="595"/>
                    <a:pt x="571" y="750"/>
                    <a:pt x="651" y="920"/>
                  </a:cubicBezTo>
                  <a:cubicBezTo>
                    <a:pt x="731" y="1088"/>
                    <a:pt x="786" y="1267"/>
                    <a:pt x="800" y="1267"/>
                  </a:cubicBezTo>
                  <a:cubicBezTo>
                    <a:pt x="800" y="1267"/>
                    <a:pt x="800" y="1267"/>
                    <a:pt x="800" y="1267"/>
                  </a:cubicBezTo>
                  <a:cubicBezTo>
                    <a:pt x="812" y="1265"/>
                    <a:pt x="780" y="1075"/>
                    <a:pt x="715" y="892"/>
                  </a:cubicBezTo>
                  <a:cubicBezTo>
                    <a:pt x="650" y="711"/>
                    <a:pt x="549" y="543"/>
                    <a:pt x="549" y="543"/>
                  </a:cubicBezTo>
                  <a:cubicBezTo>
                    <a:pt x="549" y="543"/>
                    <a:pt x="443" y="381"/>
                    <a:pt x="309" y="242"/>
                  </a:cubicBezTo>
                  <a:cubicBezTo>
                    <a:pt x="181" y="109"/>
                    <a:pt x="32" y="1"/>
                    <a:pt x="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231;p61"/>
            <p:cNvSpPr/>
            <p:nvPr/>
          </p:nvSpPr>
          <p:spPr>
            <a:xfrm>
              <a:off x="1746875" y="1960225"/>
              <a:ext cx="10675" cy="15075"/>
            </a:xfrm>
            <a:custGeom>
              <a:avLst/>
              <a:gdLst/>
              <a:ahLst/>
              <a:cxnLst/>
              <a:rect l="l" t="t" r="r" b="b"/>
              <a:pathLst>
                <a:path w="427" h="603" extrusionOk="0">
                  <a:moveTo>
                    <a:pt x="13" y="0"/>
                  </a:moveTo>
                  <a:cubicBezTo>
                    <a:pt x="12" y="0"/>
                    <a:pt x="11" y="1"/>
                    <a:pt x="10" y="1"/>
                  </a:cubicBezTo>
                  <a:cubicBezTo>
                    <a:pt x="1" y="12"/>
                    <a:pt x="58" y="82"/>
                    <a:pt x="108" y="157"/>
                  </a:cubicBezTo>
                  <a:cubicBezTo>
                    <a:pt x="159" y="229"/>
                    <a:pt x="204" y="307"/>
                    <a:pt x="204" y="307"/>
                  </a:cubicBezTo>
                  <a:cubicBezTo>
                    <a:pt x="204" y="307"/>
                    <a:pt x="259" y="376"/>
                    <a:pt x="309" y="452"/>
                  </a:cubicBezTo>
                  <a:cubicBezTo>
                    <a:pt x="356" y="525"/>
                    <a:pt x="400" y="603"/>
                    <a:pt x="414" y="603"/>
                  </a:cubicBezTo>
                  <a:cubicBezTo>
                    <a:pt x="414" y="603"/>
                    <a:pt x="415" y="602"/>
                    <a:pt x="415" y="602"/>
                  </a:cubicBezTo>
                  <a:cubicBezTo>
                    <a:pt x="427" y="599"/>
                    <a:pt x="405" y="509"/>
                    <a:pt x="368" y="422"/>
                  </a:cubicBezTo>
                  <a:cubicBezTo>
                    <a:pt x="332" y="335"/>
                    <a:pt x="284" y="254"/>
                    <a:pt x="284" y="254"/>
                  </a:cubicBezTo>
                  <a:cubicBezTo>
                    <a:pt x="284" y="254"/>
                    <a:pt x="227" y="178"/>
                    <a:pt x="161" y="112"/>
                  </a:cubicBezTo>
                  <a:cubicBezTo>
                    <a:pt x="99" y="51"/>
                    <a:pt x="30" y="0"/>
                    <a:pt x="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232;p61"/>
            <p:cNvSpPr/>
            <p:nvPr/>
          </p:nvSpPr>
          <p:spPr>
            <a:xfrm>
              <a:off x="1622050" y="2204050"/>
              <a:ext cx="386550" cy="138775"/>
            </a:xfrm>
            <a:custGeom>
              <a:avLst/>
              <a:gdLst/>
              <a:ahLst/>
              <a:cxnLst/>
              <a:rect l="l" t="t" r="r" b="b"/>
              <a:pathLst>
                <a:path w="15462" h="5551" extrusionOk="0">
                  <a:moveTo>
                    <a:pt x="9701" y="336"/>
                  </a:moveTo>
                  <a:cubicBezTo>
                    <a:pt x="9469" y="745"/>
                    <a:pt x="8831" y="1620"/>
                    <a:pt x="7645" y="1620"/>
                  </a:cubicBezTo>
                  <a:cubicBezTo>
                    <a:pt x="7584" y="1620"/>
                    <a:pt x="7522" y="1617"/>
                    <a:pt x="7458" y="1613"/>
                  </a:cubicBezTo>
                  <a:cubicBezTo>
                    <a:pt x="6092" y="1508"/>
                    <a:pt x="5717" y="669"/>
                    <a:pt x="5623" y="352"/>
                  </a:cubicBezTo>
                  <a:cubicBezTo>
                    <a:pt x="4978" y="523"/>
                    <a:pt x="2427" y="1"/>
                    <a:pt x="1073" y="1720"/>
                  </a:cubicBezTo>
                  <a:cubicBezTo>
                    <a:pt x="679" y="2220"/>
                    <a:pt x="313" y="3247"/>
                    <a:pt x="1" y="4500"/>
                  </a:cubicBezTo>
                  <a:cubicBezTo>
                    <a:pt x="1101" y="5064"/>
                    <a:pt x="2441" y="5257"/>
                    <a:pt x="3663" y="5385"/>
                  </a:cubicBezTo>
                  <a:cubicBezTo>
                    <a:pt x="4858" y="5512"/>
                    <a:pt x="6061" y="5551"/>
                    <a:pt x="7264" y="5551"/>
                  </a:cubicBezTo>
                  <a:cubicBezTo>
                    <a:pt x="7439" y="5551"/>
                    <a:pt x="7614" y="5550"/>
                    <a:pt x="7788" y="5548"/>
                  </a:cubicBezTo>
                  <a:cubicBezTo>
                    <a:pt x="10405" y="5523"/>
                    <a:pt x="13118" y="5320"/>
                    <a:pt x="15462" y="4297"/>
                  </a:cubicBezTo>
                  <a:cubicBezTo>
                    <a:pt x="15158" y="3135"/>
                    <a:pt x="14812" y="2192"/>
                    <a:pt x="14439" y="1720"/>
                  </a:cubicBezTo>
                  <a:cubicBezTo>
                    <a:pt x="13166" y="105"/>
                    <a:pt x="10581" y="437"/>
                    <a:pt x="9701" y="336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233;p61"/>
            <p:cNvSpPr/>
            <p:nvPr/>
          </p:nvSpPr>
          <p:spPr>
            <a:xfrm>
              <a:off x="1622025" y="2204050"/>
              <a:ext cx="174325" cy="138750"/>
            </a:xfrm>
            <a:custGeom>
              <a:avLst/>
              <a:gdLst/>
              <a:ahLst/>
              <a:cxnLst/>
              <a:rect l="l" t="t" r="r" b="b"/>
              <a:pathLst>
                <a:path w="6973" h="5550" extrusionOk="0">
                  <a:moveTo>
                    <a:pt x="5623" y="352"/>
                  </a:moveTo>
                  <a:cubicBezTo>
                    <a:pt x="4978" y="523"/>
                    <a:pt x="2427" y="1"/>
                    <a:pt x="1073" y="1720"/>
                  </a:cubicBezTo>
                  <a:cubicBezTo>
                    <a:pt x="679" y="2220"/>
                    <a:pt x="313" y="3247"/>
                    <a:pt x="1" y="4500"/>
                  </a:cubicBezTo>
                  <a:cubicBezTo>
                    <a:pt x="1100" y="5064"/>
                    <a:pt x="2441" y="5257"/>
                    <a:pt x="3663" y="5385"/>
                  </a:cubicBezTo>
                  <a:cubicBezTo>
                    <a:pt x="4761" y="5503"/>
                    <a:pt x="5867" y="5544"/>
                    <a:pt x="6972" y="5550"/>
                  </a:cubicBezTo>
                  <a:cubicBezTo>
                    <a:pt x="6967" y="4896"/>
                    <a:pt x="6933" y="1742"/>
                    <a:pt x="6795" y="1536"/>
                  </a:cubicBezTo>
                  <a:cubicBezTo>
                    <a:pt x="6795" y="1536"/>
                    <a:pt x="6759" y="1506"/>
                    <a:pt x="6703" y="1452"/>
                  </a:cubicBezTo>
                  <a:cubicBezTo>
                    <a:pt x="5944" y="1165"/>
                    <a:pt x="5697" y="599"/>
                    <a:pt x="5623" y="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234;p61"/>
            <p:cNvSpPr/>
            <p:nvPr/>
          </p:nvSpPr>
          <p:spPr>
            <a:xfrm>
              <a:off x="1835975" y="2206625"/>
              <a:ext cx="172575" cy="135650"/>
            </a:xfrm>
            <a:custGeom>
              <a:avLst/>
              <a:gdLst/>
              <a:ahLst/>
              <a:cxnLst/>
              <a:rect l="l" t="t" r="r" b="b"/>
              <a:pathLst>
                <a:path w="6903" h="5426" extrusionOk="0">
                  <a:moveTo>
                    <a:pt x="1144" y="232"/>
                  </a:moveTo>
                  <a:cubicBezTo>
                    <a:pt x="980" y="519"/>
                    <a:pt x="614" y="1036"/>
                    <a:pt x="1" y="1318"/>
                  </a:cubicBezTo>
                  <a:lnTo>
                    <a:pt x="191" y="5425"/>
                  </a:lnTo>
                  <a:cubicBezTo>
                    <a:pt x="2503" y="5357"/>
                    <a:pt x="4844" y="5091"/>
                    <a:pt x="6903" y="4191"/>
                  </a:cubicBezTo>
                  <a:cubicBezTo>
                    <a:pt x="6601" y="3031"/>
                    <a:pt x="6254" y="2089"/>
                    <a:pt x="5882" y="1616"/>
                  </a:cubicBezTo>
                  <a:cubicBezTo>
                    <a:pt x="4609" y="1"/>
                    <a:pt x="2024" y="333"/>
                    <a:pt x="1144" y="2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235;p61"/>
            <p:cNvSpPr/>
            <p:nvPr/>
          </p:nvSpPr>
          <p:spPr>
            <a:xfrm>
              <a:off x="1677325" y="2225700"/>
              <a:ext cx="275050" cy="117125"/>
            </a:xfrm>
            <a:custGeom>
              <a:avLst/>
              <a:gdLst/>
              <a:ahLst/>
              <a:cxnLst/>
              <a:rect l="l" t="t" r="r" b="b"/>
              <a:pathLst>
                <a:path w="11002" h="4685" extrusionOk="0">
                  <a:moveTo>
                    <a:pt x="329" y="1"/>
                  </a:moveTo>
                  <a:lnTo>
                    <a:pt x="1" y="4322"/>
                  </a:lnTo>
                  <a:cubicBezTo>
                    <a:pt x="488" y="4409"/>
                    <a:pt x="978" y="4469"/>
                    <a:pt x="1451" y="4519"/>
                  </a:cubicBezTo>
                  <a:cubicBezTo>
                    <a:pt x="2646" y="4646"/>
                    <a:pt x="3849" y="4685"/>
                    <a:pt x="5052" y="4685"/>
                  </a:cubicBezTo>
                  <a:cubicBezTo>
                    <a:pt x="5226" y="4685"/>
                    <a:pt x="5401" y="4684"/>
                    <a:pt x="5575" y="4682"/>
                  </a:cubicBezTo>
                  <a:cubicBezTo>
                    <a:pt x="7390" y="4664"/>
                    <a:pt x="9250" y="4561"/>
                    <a:pt x="11002" y="4158"/>
                  </a:cubicBezTo>
                  <a:lnTo>
                    <a:pt x="10432" y="306"/>
                  </a:lnTo>
                  <a:cubicBezTo>
                    <a:pt x="10432" y="306"/>
                    <a:pt x="9094" y="4231"/>
                    <a:pt x="5371" y="4231"/>
                  </a:cubicBezTo>
                  <a:cubicBezTo>
                    <a:pt x="5213" y="4231"/>
                    <a:pt x="5050" y="4224"/>
                    <a:pt x="4883" y="4209"/>
                  </a:cubicBezTo>
                  <a:cubicBezTo>
                    <a:pt x="789" y="3846"/>
                    <a:pt x="329" y="1"/>
                    <a:pt x="32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236;p61"/>
            <p:cNvSpPr/>
            <p:nvPr/>
          </p:nvSpPr>
          <p:spPr>
            <a:xfrm>
              <a:off x="162205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7" y="1"/>
                  </a:moveTo>
                  <a:cubicBezTo>
                    <a:pt x="1883" y="196"/>
                    <a:pt x="1435" y="493"/>
                    <a:pt x="1073" y="953"/>
                  </a:cubicBezTo>
                  <a:cubicBezTo>
                    <a:pt x="679" y="1453"/>
                    <a:pt x="314" y="2480"/>
                    <a:pt x="1" y="3733"/>
                  </a:cubicBezTo>
                  <a:cubicBezTo>
                    <a:pt x="925" y="4207"/>
                    <a:pt x="2019" y="4417"/>
                    <a:pt x="3070" y="4550"/>
                  </a:cubicBezTo>
                  <a:cubicBezTo>
                    <a:pt x="3168" y="4034"/>
                    <a:pt x="3242" y="3396"/>
                    <a:pt x="3223" y="2684"/>
                  </a:cubicBezTo>
                  <a:cubicBezTo>
                    <a:pt x="3186" y="1324"/>
                    <a:pt x="2645" y="400"/>
                    <a:pt x="2357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237;p61"/>
            <p:cNvSpPr/>
            <p:nvPr/>
          </p:nvSpPr>
          <p:spPr>
            <a:xfrm>
              <a:off x="162205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7" y="1"/>
                  </a:moveTo>
                  <a:cubicBezTo>
                    <a:pt x="1883" y="196"/>
                    <a:pt x="1435" y="493"/>
                    <a:pt x="1073" y="953"/>
                  </a:cubicBezTo>
                  <a:cubicBezTo>
                    <a:pt x="679" y="1453"/>
                    <a:pt x="314" y="2480"/>
                    <a:pt x="1" y="3733"/>
                  </a:cubicBezTo>
                  <a:cubicBezTo>
                    <a:pt x="925" y="4207"/>
                    <a:pt x="2019" y="4417"/>
                    <a:pt x="3070" y="4550"/>
                  </a:cubicBezTo>
                  <a:cubicBezTo>
                    <a:pt x="3168" y="4034"/>
                    <a:pt x="3242" y="3396"/>
                    <a:pt x="3223" y="2684"/>
                  </a:cubicBezTo>
                  <a:cubicBezTo>
                    <a:pt x="3186" y="1324"/>
                    <a:pt x="2645" y="400"/>
                    <a:pt x="2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238;p61"/>
            <p:cNvSpPr/>
            <p:nvPr/>
          </p:nvSpPr>
          <p:spPr>
            <a:xfrm>
              <a:off x="1915225" y="2221050"/>
              <a:ext cx="93325" cy="112550"/>
            </a:xfrm>
            <a:custGeom>
              <a:avLst/>
              <a:gdLst/>
              <a:ahLst/>
              <a:cxnLst/>
              <a:rect l="l" t="t" r="r" b="b"/>
              <a:pathLst>
                <a:path w="3733" h="4502" extrusionOk="0">
                  <a:moveTo>
                    <a:pt x="1154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3" y="3617"/>
                  </a:cubicBezTo>
                  <a:cubicBezTo>
                    <a:pt x="3431" y="2455"/>
                    <a:pt x="3085" y="1512"/>
                    <a:pt x="2712" y="1040"/>
                  </a:cubicBezTo>
                  <a:cubicBezTo>
                    <a:pt x="2298" y="514"/>
                    <a:pt x="1742" y="196"/>
                    <a:pt x="1154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239;p61"/>
            <p:cNvSpPr/>
            <p:nvPr/>
          </p:nvSpPr>
          <p:spPr>
            <a:xfrm>
              <a:off x="1915225" y="2221050"/>
              <a:ext cx="93325" cy="112550"/>
            </a:xfrm>
            <a:custGeom>
              <a:avLst/>
              <a:gdLst/>
              <a:ahLst/>
              <a:cxnLst/>
              <a:rect l="l" t="t" r="r" b="b"/>
              <a:pathLst>
                <a:path w="3733" h="4502" extrusionOk="0">
                  <a:moveTo>
                    <a:pt x="1154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3" y="3617"/>
                  </a:cubicBezTo>
                  <a:cubicBezTo>
                    <a:pt x="3431" y="2455"/>
                    <a:pt x="3085" y="1512"/>
                    <a:pt x="2712" y="1040"/>
                  </a:cubicBezTo>
                  <a:cubicBezTo>
                    <a:pt x="2298" y="514"/>
                    <a:pt x="1742" y="196"/>
                    <a:pt x="1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240;p61"/>
            <p:cNvSpPr/>
            <p:nvPr/>
          </p:nvSpPr>
          <p:spPr>
            <a:xfrm>
              <a:off x="1622025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7" y="1"/>
                  </a:moveTo>
                  <a:cubicBezTo>
                    <a:pt x="2330" y="11"/>
                    <a:pt x="2303" y="25"/>
                    <a:pt x="2277" y="37"/>
                  </a:cubicBezTo>
                  <a:cubicBezTo>
                    <a:pt x="2512" y="912"/>
                    <a:pt x="3141" y="3695"/>
                    <a:pt x="1615" y="3781"/>
                  </a:cubicBezTo>
                  <a:cubicBezTo>
                    <a:pt x="1583" y="3783"/>
                    <a:pt x="1552" y="3784"/>
                    <a:pt x="1522" y="3784"/>
                  </a:cubicBezTo>
                  <a:cubicBezTo>
                    <a:pt x="598" y="3784"/>
                    <a:pt x="415" y="2978"/>
                    <a:pt x="439" y="2244"/>
                  </a:cubicBezTo>
                  <a:lnTo>
                    <a:pt x="439" y="2244"/>
                  </a:lnTo>
                  <a:cubicBezTo>
                    <a:pt x="285" y="2678"/>
                    <a:pt x="137" y="3184"/>
                    <a:pt x="1" y="3733"/>
                  </a:cubicBezTo>
                  <a:cubicBezTo>
                    <a:pt x="925" y="4207"/>
                    <a:pt x="2018" y="4417"/>
                    <a:pt x="3069" y="4550"/>
                  </a:cubicBezTo>
                  <a:cubicBezTo>
                    <a:pt x="3167" y="4034"/>
                    <a:pt x="3242" y="3396"/>
                    <a:pt x="3222" y="2684"/>
                  </a:cubicBezTo>
                  <a:cubicBezTo>
                    <a:pt x="3185" y="1324"/>
                    <a:pt x="2645" y="400"/>
                    <a:pt x="235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241;p61"/>
            <p:cNvSpPr/>
            <p:nvPr/>
          </p:nvSpPr>
          <p:spPr>
            <a:xfrm>
              <a:off x="1915225" y="2221050"/>
              <a:ext cx="93325" cy="112550"/>
            </a:xfrm>
            <a:custGeom>
              <a:avLst/>
              <a:gdLst/>
              <a:ahLst/>
              <a:cxnLst/>
              <a:rect l="l" t="t" r="r" b="b"/>
              <a:pathLst>
                <a:path w="3733" h="4502" extrusionOk="0">
                  <a:moveTo>
                    <a:pt x="1154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3" y="3617"/>
                  </a:cubicBezTo>
                  <a:cubicBezTo>
                    <a:pt x="3603" y="3119"/>
                    <a:pt x="3466" y="2664"/>
                    <a:pt x="3323" y="2266"/>
                  </a:cubicBezTo>
                  <a:cubicBezTo>
                    <a:pt x="3103" y="2983"/>
                    <a:pt x="2735" y="3705"/>
                    <a:pt x="2147" y="3705"/>
                  </a:cubicBezTo>
                  <a:cubicBezTo>
                    <a:pt x="1989" y="3705"/>
                    <a:pt x="1815" y="3653"/>
                    <a:pt x="1623" y="3534"/>
                  </a:cubicBezTo>
                  <a:cubicBezTo>
                    <a:pt x="220" y="2666"/>
                    <a:pt x="1070" y="577"/>
                    <a:pt x="1310" y="58"/>
                  </a:cubicBezTo>
                  <a:cubicBezTo>
                    <a:pt x="1259" y="37"/>
                    <a:pt x="1208" y="17"/>
                    <a:pt x="115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242;p61"/>
            <p:cNvSpPr/>
            <p:nvPr/>
          </p:nvSpPr>
          <p:spPr>
            <a:xfrm>
              <a:off x="1675650" y="1909575"/>
              <a:ext cx="86050" cy="42000"/>
            </a:xfrm>
            <a:custGeom>
              <a:avLst/>
              <a:gdLst/>
              <a:ahLst/>
              <a:cxnLst/>
              <a:rect l="l" t="t" r="r" b="b"/>
              <a:pathLst>
                <a:path w="3442" h="1680" extrusionOk="0">
                  <a:moveTo>
                    <a:pt x="2620" y="0"/>
                  </a:moveTo>
                  <a:cubicBezTo>
                    <a:pt x="2526" y="0"/>
                    <a:pt x="2420" y="17"/>
                    <a:pt x="2366" y="21"/>
                  </a:cubicBezTo>
                  <a:cubicBezTo>
                    <a:pt x="2082" y="47"/>
                    <a:pt x="1803" y="129"/>
                    <a:pt x="1535" y="224"/>
                  </a:cubicBezTo>
                  <a:cubicBezTo>
                    <a:pt x="901" y="447"/>
                    <a:pt x="397" y="848"/>
                    <a:pt x="109" y="1404"/>
                  </a:cubicBezTo>
                  <a:cubicBezTo>
                    <a:pt x="0" y="1614"/>
                    <a:pt x="98" y="1679"/>
                    <a:pt x="232" y="1679"/>
                  </a:cubicBezTo>
                  <a:cubicBezTo>
                    <a:pt x="291" y="1679"/>
                    <a:pt x="356" y="1667"/>
                    <a:pt x="415" y="1649"/>
                  </a:cubicBezTo>
                  <a:cubicBezTo>
                    <a:pt x="456" y="1636"/>
                    <a:pt x="491" y="1623"/>
                    <a:pt x="521" y="1608"/>
                  </a:cubicBezTo>
                  <a:cubicBezTo>
                    <a:pt x="757" y="1487"/>
                    <a:pt x="965" y="1319"/>
                    <a:pt x="1214" y="1221"/>
                  </a:cubicBezTo>
                  <a:cubicBezTo>
                    <a:pt x="1498" y="1110"/>
                    <a:pt x="1859" y="1042"/>
                    <a:pt x="2168" y="1018"/>
                  </a:cubicBezTo>
                  <a:cubicBezTo>
                    <a:pt x="2194" y="1016"/>
                    <a:pt x="2222" y="1016"/>
                    <a:pt x="2250" y="1016"/>
                  </a:cubicBezTo>
                  <a:cubicBezTo>
                    <a:pt x="2390" y="1016"/>
                    <a:pt x="2555" y="1035"/>
                    <a:pt x="2713" y="1035"/>
                  </a:cubicBezTo>
                  <a:cubicBezTo>
                    <a:pt x="2881" y="1035"/>
                    <a:pt x="3042" y="1013"/>
                    <a:pt x="3157" y="924"/>
                  </a:cubicBezTo>
                  <a:cubicBezTo>
                    <a:pt x="3441" y="702"/>
                    <a:pt x="3414" y="136"/>
                    <a:pt x="2997" y="74"/>
                  </a:cubicBezTo>
                  <a:cubicBezTo>
                    <a:pt x="2979" y="154"/>
                    <a:pt x="2870" y="385"/>
                    <a:pt x="2887" y="455"/>
                  </a:cubicBezTo>
                  <a:lnTo>
                    <a:pt x="2887" y="455"/>
                  </a:lnTo>
                  <a:cubicBezTo>
                    <a:pt x="2865" y="361"/>
                    <a:pt x="2849" y="91"/>
                    <a:pt x="2774" y="33"/>
                  </a:cubicBezTo>
                  <a:cubicBezTo>
                    <a:pt x="2743" y="8"/>
                    <a:pt x="2684" y="0"/>
                    <a:pt x="262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243;p61"/>
            <p:cNvSpPr/>
            <p:nvPr/>
          </p:nvSpPr>
          <p:spPr>
            <a:xfrm>
              <a:off x="1686675" y="1910425"/>
              <a:ext cx="65025" cy="38050"/>
            </a:xfrm>
            <a:custGeom>
              <a:avLst/>
              <a:gdLst/>
              <a:ahLst/>
              <a:cxnLst/>
              <a:rect l="l" t="t" r="r" b="b"/>
              <a:pathLst>
                <a:path w="2601" h="1522" extrusionOk="0">
                  <a:moveTo>
                    <a:pt x="1837" y="1"/>
                  </a:moveTo>
                  <a:cubicBezTo>
                    <a:pt x="1815" y="3"/>
                    <a:pt x="1794" y="6"/>
                    <a:pt x="1773" y="10"/>
                  </a:cubicBezTo>
                  <a:cubicBezTo>
                    <a:pt x="1751" y="166"/>
                    <a:pt x="1731" y="337"/>
                    <a:pt x="1731" y="337"/>
                  </a:cubicBezTo>
                  <a:cubicBezTo>
                    <a:pt x="1731" y="337"/>
                    <a:pt x="1709" y="920"/>
                    <a:pt x="1735" y="924"/>
                  </a:cubicBezTo>
                  <a:cubicBezTo>
                    <a:pt x="1735" y="924"/>
                    <a:pt x="1735" y="924"/>
                    <a:pt x="1735" y="924"/>
                  </a:cubicBezTo>
                  <a:cubicBezTo>
                    <a:pt x="1762" y="924"/>
                    <a:pt x="1827" y="343"/>
                    <a:pt x="1827" y="343"/>
                  </a:cubicBezTo>
                  <a:cubicBezTo>
                    <a:pt x="1827" y="343"/>
                    <a:pt x="1833" y="162"/>
                    <a:pt x="1837" y="1"/>
                  </a:cubicBezTo>
                  <a:close/>
                  <a:moveTo>
                    <a:pt x="2554" y="41"/>
                  </a:moveTo>
                  <a:cubicBezTo>
                    <a:pt x="2549" y="68"/>
                    <a:pt x="2532" y="114"/>
                    <a:pt x="2514" y="164"/>
                  </a:cubicBezTo>
                  <a:cubicBezTo>
                    <a:pt x="2525" y="370"/>
                    <a:pt x="2497" y="552"/>
                    <a:pt x="2497" y="552"/>
                  </a:cubicBezTo>
                  <a:cubicBezTo>
                    <a:pt x="2497" y="552"/>
                    <a:pt x="2478" y="781"/>
                    <a:pt x="2383" y="990"/>
                  </a:cubicBezTo>
                  <a:lnTo>
                    <a:pt x="2380" y="998"/>
                  </a:lnTo>
                  <a:cubicBezTo>
                    <a:pt x="2408" y="996"/>
                    <a:pt x="2433" y="992"/>
                    <a:pt x="2460" y="989"/>
                  </a:cubicBezTo>
                  <a:cubicBezTo>
                    <a:pt x="2562" y="784"/>
                    <a:pt x="2591" y="564"/>
                    <a:pt x="2591" y="564"/>
                  </a:cubicBezTo>
                  <a:cubicBezTo>
                    <a:pt x="2591" y="564"/>
                    <a:pt x="2598" y="504"/>
                    <a:pt x="2599" y="413"/>
                  </a:cubicBezTo>
                  <a:cubicBezTo>
                    <a:pt x="2601" y="323"/>
                    <a:pt x="2594" y="204"/>
                    <a:pt x="2575" y="87"/>
                  </a:cubicBezTo>
                  <a:cubicBezTo>
                    <a:pt x="2573" y="73"/>
                    <a:pt x="2570" y="60"/>
                    <a:pt x="2569" y="46"/>
                  </a:cubicBezTo>
                  <a:cubicBezTo>
                    <a:pt x="2563" y="45"/>
                    <a:pt x="2559" y="44"/>
                    <a:pt x="2554" y="41"/>
                  </a:cubicBezTo>
                  <a:close/>
                  <a:moveTo>
                    <a:pt x="1618" y="37"/>
                  </a:moveTo>
                  <a:cubicBezTo>
                    <a:pt x="1594" y="44"/>
                    <a:pt x="1571" y="49"/>
                    <a:pt x="1546" y="54"/>
                  </a:cubicBezTo>
                  <a:cubicBezTo>
                    <a:pt x="1506" y="214"/>
                    <a:pt x="1485" y="379"/>
                    <a:pt x="1485" y="379"/>
                  </a:cubicBezTo>
                  <a:cubicBezTo>
                    <a:pt x="1485" y="379"/>
                    <a:pt x="1472" y="545"/>
                    <a:pt x="1478" y="711"/>
                  </a:cubicBezTo>
                  <a:cubicBezTo>
                    <a:pt x="1482" y="833"/>
                    <a:pt x="1496" y="954"/>
                    <a:pt x="1507" y="1009"/>
                  </a:cubicBezTo>
                  <a:cubicBezTo>
                    <a:pt x="1514" y="1008"/>
                    <a:pt x="1520" y="1008"/>
                    <a:pt x="1528" y="1006"/>
                  </a:cubicBezTo>
                  <a:cubicBezTo>
                    <a:pt x="1534" y="951"/>
                    <a:pt x="1536" y="831"/>
                    <a:pt x="1546" y="712"/>
                  </a:cubicBezTo>
                  <a:cubicBezTo>
                    <a:pt x="1557" y="549"/>
                    <a:pt x="1581" y="389"/>
                    <a:pt x="1581" y="389"/>
                  </a:cubicBezTo>
                  <a:cubicBezTo>
                    <a:pt x="1581" y="389"/>
                    <a:pt x="1592" y="228"/>
                    <a:pt x="1614" y="67"/>
                  </a:cubicBezTo>
                  <a:cubicBezTo>
                    <a:pt x="1615" y="56"/>
                    <a:pt x="1616" y="47"/>
                    <a:pt x="1618" y="37"/>
                  </a:cubicBezTo>
                  <a:close/>
                  <a:moveTo>
                    <a:pt x="1259" y="135"/>
                  </a:moveTo>
                  <a:cubicBezTo>
                    <a:pt x="1232" y="145"/>
                    <a:pt x="1206" y="152"/>
                    <a:pt x="1178" y="162"/>
                  </a:cubicBezTo>
                  <a:cubicBezTo>
                    <a:pt x="1133" y="317"/>
                    <a:pt x="1118" y="467"/>
                    <a:pt x="1118" y="467"/>
                  </a:cubicBezTo>
                  <a:cubicBezTo>
                    <a:pt x="1118" y="467"/>
                    <a:pt x="1110" y="654"/>
                    <a:pt x="1145" y="835"/>
                  </a:cubicBezTo>
                  <a:cubicBezTo>
                    <a:pt x="1160" y="919"/>
                    <a:pt x="1185" y="998"/>
                    <a:pt x="1208" y="1061"/>
                  </a:cubicBezTo>
                  <a:cubicBezTo>
                    <a:pt x="1221" y="1058"/>
                    <a:pt x="1232" y="1054"/>
                    <a:pt x="1246" y="1052"/>
                  </a:cubicBezTo>
                  <a:cubicBezTo>
                    <a:pt x="1236" y="989"/>
                    <a:pt x="1221" y="909"/>
                    <a:pt x="1214" y="827"/>
                  </a:cubicBezTo>
                  <a:cubicBezTo>
                    <a:pt x="1197" y="649"/>
                    <a:pt x="1215" y="473"/>
                    <a:pt x="1215" y="473"/>
                  </a:cubicBezTo>
                  <a:cubicBezTo>
                    <a:pt x="1215" y="473"/>
                    <a:pt x="1221" y="305"/>
                    <a:pt x="1259" y="135"/>
                  </a:cubicBezTo>
                  <a:close/>
                  <a:moveTo>
                    <a:pt x="454" y="508"/>
                  </a:moveTo>
                  <a:lnTo>
                    <a:pt x="454" y="508"/>
                  </a:lnTo>
                  <a:cubicBezTo>
                    <a:pt x="428" y="525"/>
                    <a:pt x="404" y="544"/>
                    <a:pt x="379" y="561"/>
                  </a:cubicBezTo>
                  <a:cubicBezTo>
                    <a:pt x="379" y="564"/>
                    <a:pt x="378" y="566"/>
                    <a:pt x="378" y="568"/>
                  </a:cubicBezTo>
                  <a:cubicBezTo>
                    <a:pt x="343" y="716"/>
                    <a:pt x="347" y="869"/>
                    <a:pt x="347" y="869"/>
                  </a:cubicBezTo>
                  <a:cubicBezTo>
                    <a:pt x="347" y="869"/>
                    <a:pt x="361" y="1022"/>
                    <a:pt x="412" y="1163"/>
                  </a:cubicBezTo>
                  <a:cubicBezTo>
                    <a:pt x="436" y="1227"/>
                    <a:pt x="464" y="1286"/>
                    <a:pt x="491" y="1333"/>
                  </a:cubicBezTo>
                  <a:cubicBezTo>
                    <a:pt x="503" y="1325"/>
                    <a:pt x="515" y="1318"/>
                    <a:pt x="527" y="1312"/>
                  </a:cubicBezTo>
                  <a:cubicBezTo>
                    <a:pt x="510" y="1264"/>
                    <a:pt x="491" y="1205"/>
                    <a:pt x="478" y="1144"/>
                  </a:cubicBezTo>
                  <a:cubicBezTo>
                    <a:pt x="444" y="1005"/>
                    <a:pt x="443" y="864"/>
                    <a:pt x="443" y="864"/>
                  </a:cubicBezTo>
                  <a:cubicBezTo>
                    <a:pt x="443" y="864"/>
                    <a:pt x="428" y="722"/>
                    <a:pt x="444" y="580"/>
                  </a:cubicBezTo>
                  <a:cubicBezTo>
                    <a:pt x="447" y="556"/>
                    <a:pt x="451" y="532"/>
                    <a:pt x="454" y="508"/>
                  </a:cubicBezTo>
                  <a:close/>
                  <a:moveTo>
                    <a:pt x="79" y="813"/>
                  </a:moveTo>
                  <a:cubicBezTo>
                    <a:pt x="53" y="838"/>
                    <a:pt x="31" y="866"/>
                    <a:pt x="5" y="893"/>
                  </a:cubicBezTo>
                  <a:cubicBezTo>
                    <a:pt x="1" y="998"/>
                    <a:pt x="11" y="1086"/>
                    <a:pt x="11" y="1086"/>
                  </a:cubicBezTo>
                  <a:cubicBezTo>
                    <a:pt x="11" y="1086"/>
                    <a:pt x="36" y="1221"/>
                    <a:pt x="86" y="1346"/>
                  </a:cubicBezTo>
                  <a:cubicBezTo>
                    <a:pt x="113" y="1414"/>
                    <a:pt x="146" y="1478"/>
                    <a:pt x="174" y="1521"/>
                  </a:cubicBezTo>
                  <a:cubicBezTo>
                    <a:pt x="185" y="1516"/>
                    <a:pt x="194" y="1511"/>
                    <a:pt x="204" y="1504"/>
                  </a:cubicBezTo>
                  <a:cubicBezTo>
                    <a:pt x="188" y="1457"/>
                    <a:pt x="166" y="1392"/>
                    <a:pt x="150" y="1325"/>
                  </a:cubicBezTo>
                  <a:cubicBezTo>
                    <a:pt x="118" y="1201"/>
                    <a:pt x="106" y="1073"/>
                    <a:pt x="106" y="1073"/>
                  </a:cubicBezTo>
                  <a:cubicBezTo>
                    <a:pt x="106" y="1073"/>
                    <a:pt x="81" y="947"/>
                    <a:pt x="79" y="818"/>
                  </a:cubicBezTo>
                  <a:lnTo>
                    <a:pt x="79" y="813"/>
                  </a:ln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244;p61"/>
            <p:cNvSpPr/>
            <p:nvPr/>
          </p:nvSpPr>
          <p:spPr>
            <a:xfrm>
              <a:off x="1675675" y="1917125"/>
              <a:ext cx="84800" cy="34475"/>
            </a:xfrm>
            <a:custGeom>
              <a:avLst/>
              <a:gdLst/>
              <a:ahLst/>
              <a:cxnLst/>
              <a:rect l="l" t="t" r="r" b="b"/>
              <a:pathLst>
                <a:path w="3392" h="1379" extrusionOk="0">
                  <a:moveTo>
                    <a:pt x="3299" y="0"/>
                  </a:moveTo>
                  <a:lnTo>
                    <a:pt x="3299" y="0"/>
                  </a:lnTo>
                  <a:cubicBezTo>
                    <a:pt x="3241" y="249"/>
                    <a:pt x="2956" y="403"/>
                    <a:pt x="2596" y="403"/>
                  </a:cubicBezTo>
                  <a:cubicBezTo>
                    <a:pt x="2548" y="403"/>
                    <a:pt x="2499" y="400"/>
                    <a:pt x="2448" y="395"/>
                  </a:cubicBezTo>
                  <a:cubicBezTo>
                    <a:pt x="2413" y="391"/>
                    <a:pt x="2377" y="389"/>
                    <a:pt x="2340" y="389"/>
                  </a:cubicBezTo>
                  <a:cubicBezTo>
                    <a:pt x="1829" y="389"/>
                    <a:pt x="1228" y="757"/>
                    <a:pt x="690" y="874"/>
                  </a:cubicBezTo>
                  <a:cubicBezTo>
                    <a:pt x="650" y="883"/>
                    <a:pt x="614" y="887"/>
                    <a:pt x="584" y="887"/>
                  </a:cubicBezTo>
                  <a:cubicBezTo>
                    <a:pt x="433" y="887"/>
                    <a:pt x="399" y="787"/>
                    <a:pt x="414" y="662"/>
                  </a:cubicBezTo>
                  <a:lnTo>
                    <a:pt x="414" y="662"/>
                  </a:lnTo>
                  <a:cubicBezTo>
                    <a:pt x="297" y="796"/>
                    <a:pt x="193" y="943"/>
                    <a:pt x="109" y="1104"/>
                  </a:cubicBezTo>
                  <a:cubicBezTo>
                    <a:pt x="0" y="1314"/>
                    <a:pt x="97" y="1378"/>
                    <a:pt x="232" y="1378"/>
                  </a:cubicBezTo>
                  <a:cubicBezTo>
                    <a:pt x="290" y="1378"/>
                    <a:pt x="356" y="1366"/>
                    <a:pt x="415" y="1348"/>
                  </a:cubicBezTo>
                  <a:cubicBezTo>
                    <a:pt x="456" y="1337"/>
                    <a:pt x="492" y="1322"/>
                    <a:pt x="521" y="1307"/>
                  </a:cubicBezTo>
                  <a:cubicBezTo>
                    <a:pt x="756" y="1185"/>
                    <a:pt x="966" y="1018"/>
                    <a:pt x="1213" y="921"/>
                  </a:cubicBezTo>
                  <a:cubicBezTo>
                    <a:pt x="1497" y="810"/>
                    <a:pt x="1858" y="741"/>
                    <a:pt x="2167" y="719"/>
                  </a:cubicBezTo>
                  <a:cubicBezTo>
                    <a:pt x="2193" y="717"/>
                    <a:pt x="2221" y="716"/>
                    <a:pt x="2249" y="716"/>
                  </a:cubicBezTo>
                  <a:cubicBezTo>
                    <a:pt x="2389" y="716"/>
                    <a:pt x="2554" y="735"/>
                    <a:pt x="2712" y="735"/>
                  </a:cubicBezTo>
                  <a:cubicBezTo>
                    <a:pt x="2880" y="735"/>
                    <a:pt x="3041" y="713"/>
                    <a:pt x="3156" y="624"/>
                  </a:cubicBezTo>
                  <a:cubicBezTo>
                    <a:pt x="3336" y="482"/>
                    <a:pt x="3391" y="202"/>
                    <a:pt x="329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245;p61"/>
            <p:cNvSpPr/>
            <p:nvPr/>
          </p:nvSpPr>
          <p:spPr>
            <a:xfrm>
              <a:off x="1850100" y="1892950"/>
              <a:ext cx="85375" cy="43475"/>
            </a:xfrm>
            <a:custGeom>
              <a:avLst/>
              <a:gdLst/>
              <a:ahLst/>
              <a:cxnLst/>
              <a:rect l="l" t="t" r="r" b="b"/>
              <a:pathLst>
                <a:path w="3415" h="1739" extrusionOk="0">
                  <a:moveTo>
                    <a:pt x="822" y="1"/>
                  </a:moveTo>
                  <a:cubicBezTo>
                    <a:pt x="764" y="1"/>
                    <a:pt x="714" y="8"/>
                    <a:pt x="685" y="30"/>
                  </a:cubicBezTo>
                  <a:cubicBezTo>
                    <a:pt x="609" y="87"/>
                    <a:pt x="586" y="356"/>
                    <a:pt x="561" y="449"/>
                  </a:cubicBezTo>
                  <a:lnTo>
                    <a:pt x="561" y="449"/>
                  </a:lnTo>
                  <a:cubicBezTo>
                    <a:pt x="579" y="380"/>
                    <a:pt x="476" y="146"/>
                    <a:pt x="462" y="66"/>
                  </a:cubicBezTo>
                  <a:cubicBezTo>
                    <a:pt x="42" y="116"/>
                    <a:pt x="0" y="682"/>
                    <a:pt x="281" y="911"/>
                  </a:cubicBezTo>
                  <a:cubicBezTo>
                    <a:pt x="405" y="1013"/>
                    <a:pt x="587" y="1033"/>
                    <a:pt x="774" y="1033"/>
                  </a:cubicBezTo>
                  <a:cubicBezTo>
                    <a:pt x="898" y="1033"/>
                    <a:pt x="1025" y="1024"/>
                    <a:pt x="1139" y="1024"/>
                  </a:cubicBezTo>
                  <a:cubicBezTo>
                    <a:pt x="1184" y="1024"/>
                    <a:pt x="1226" y="1025"/>
                    <a:pt x="1266" y="1029"/>
                  </a:cubicBezTo>
                  <a:cubicBezTo>
                    <a:pt x="1575" y="1060"/>
                    <a:pt x="1933" y="1138"/>
                    <a:pt x="2214" y="1256"/>
                  </a:cubicBezTo>
                  <a:cubicBezTo>
                    <a:pt x="2461" y="1361"/>
                    <a:pt x="2664" y="1534"/>
                    <a:pt x="2897" y="1660"/>
                  </a:cubicBezTo>
                  <a:cubicBezTo>
                    <a:pt x="2925" y="1676"/>
                    <a:pt x="2961" y="1691"/>
                    <a:pt x="3001" y="1704"/>
                  </a:cubicBezTo>
                  <a:cubicBezTo>
                    <a:pt x="3063" y="1724"/>
                    <a:pt x="3133" y="1738"/>
                    <a:pt x="3195" y="1738"/>
                  </a:cubicBezTo>
                  <a:cubicBezTo>
                    <a:pt x="3324" y="1738"/>
                    <a:pt x="3414" y="1675"/>
                    <a:pt x="3314" y="1468"/>
                  </a:cubicBezTo>
                  <a:cubicBezTo>
                    <a:pt x="3041" y="905"/>
                    <a:pt x="2547" y="492"/>
                    <a:pt x="1918" y="252"/>
                  </a:cubicBezTo>
                  <a:cubicBezTo>
                    <a:pt x="1653" y="149"/>
                    <a:pt x="1376" y="62"/>
                    <a:pt x="1093" y="29"/>
                  </a:cubicBezTo>
                  <a:cubicBezTo>
                    <a:pt x="1035" y="22"/>
                    <a:pt x="919" y="1"/>
                    <a:pt x="82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246;p61"/>
            <p:cNvSpPr/>
            <p:nvPr/>
          </p:nvSpPr>
          <p:spPr>
            <a:xfrm>
              <a:off x="1858800" y="1892925"/>
              <a:ext cx="60425" cy="34975"/>
            </a:xfrm>
            <a:custGeom>
              <a:avLst/>
              <a:gdLst/>
              <a:ahLst/>
              <a:cxnLst/>
              <a:rect l="l" t="t" r="r" b="b"/>
              <a:pathLst>
                <a:path w="2417" h="1399" extrusionOk="0">
                  <a:moveTo>
                    <a:pt x="111" y="66"/>
                  </a:moveTo>
                  <a:lnTo>
                    <a:pt x="111" y="66"/>
                  </a:lnTo>
                  <a:cubicBezTo>
                    <a:pt x="90" y="69"/>
                    <a:pt x="72" y="73"/>
                    <a:pt x="53" y="79"/>
                  </a:cubicBezTo>
                  <a:cubicBezTo>
                    <a:pt x="42" y="119"/>
                    <a:pt x="34" y="162"/>
                    <a:pt x="27" y="208"/>
                  </a:cubicBezTo>
                  <a:cubicBezTo>
                    <a:pt x="1" y="393"/>
                    <a:pt x="31" y="581"/>
                    <a:pt x="31" y="581"/>
                  </a:cubicBezTo>
                  <a:cubicBezTo>
                    <a:pt x="31" y="581"/>
                    <a:pt x="67" y="764"/>
                    <a:pt x="140" y="933"/>
                  </a:cubicBezTo>
                  <a:cubicBezTo>
                    <a:pt x="151" y="960"/>
                    <a:pt x="163" y="987"/>
                    <a:pt x="174" y="1012"/>
                  </a:cubicBezTo>
                  <a:cubicBezTo>
                    <a:pt x="196" y="1016"/>
                    <a:pt x="218" y="1018"/>
                    <a:pt x="239" y="1022"/>
                  </a:cubicBezTo>
                  <a:cubicBezTo>
                    <a:pt x="228" y="987"/>
                    <a:pt x="215" y="949"/>
                    <a:pt x="204" y="911"/>
                  </a:cubicBezTo>
                  <a:cubicBezTo>
                    <a:pt x="149" y="739"/>
                    <a:pt x="125" y="565"/>
                    <a:pt x="125" y="565"/>
                  </a:cubicBezTo>
                  <a:cubicBezTo>
                    <a:pt x="125" y="565"/>
                    <a:pt x="87" y="391"/>
                    <a:pt x="96" y="214"/>
                  </a:cubicBezTo>
                  <a:cubicBezTo>
                    <a:pt x="98" y="164"/>
                    <a:pt x="103" y="113"/>
                    <a:pt x="111" y="66"/>
                  </a:cubicBezTo>
                  <a:close/>
                  <a:moveTo>
                    <a:pt x="489" y="1"/>
                  </a:moveTo>
                  <a:cubicBezTo>
                    <a:pt x="485" y="32"/>
                    <a:pt x="483" y="63"/>
                    <a:pt x="482" y="95"/>
                  </a:cubicBezTo>
                  <a:cubicBezTo>
                    <a:pt x="475" y="266"/>
                    <a:pt x="479" y="438"/>
                    <a:pt x="479" y="438"/>
                  </a:cubicBezTo>
                  <a:cubicBezTo>
                    <a:pt x="479" y="438"/>
                    <a:pt x="494" y="610"/>
                    <a:pt x="520" y="779"/>
                  </a:cubicBezTo>
                  <a:cubicBezTo>
                    <a:pt x="534" y="874"/>
                    <a:pt x="552" y="967"/>
                    <a:pt x="566" y="1031"/>
                  </a:cubicBezTo>
                  <a:cubicBezTo>
                    <a:pt x="576" y="1031"/>
                    <a:pt x="589" y="1029"/>
                    <a:pt x="600" y="1029"/>
                  </a:cubicBezTo>
                  <a:cubicBezTo>
                    <a:pt x="599" y="964"/>
                    <a:pt x="591" y="868"/>
                    <a:pt x="588" y="772"/>
                  </a:cubicBezTo>
                  <a:cubicBezTo>
                    <a:pt x="580" y="602"/>
                    <a:pt x="575" y="432"/>
                    <a:pt x="575" y="432"/>
                  </a:cubicBezTo>
                  <a:cubicBezTo>
                    <a:pt x="575" y="432"/>
                    <a:pt x="562" y="264"/>
                    <a:pt x="551" y="94"/>
                  </a:cubicBezTo>
                  <a:cubicBezTo>
                    <a:pt x="547" y="63"/>
                    <a:pt x="547" y="33"/>
                    <a:pt x="547" y="4"/>
                  </a:cubicBezTo>
                  <a:cubicBezTo>
                    <a:pt x="527" y="3"/>
                    <a:pt x="509" y="1"/>
                    <a:pt x="489" y="1"/>
                  </a:cubicBezTo>
                  <a:close/>
                  <a:moveTo>
                    <a:pt x="1071" y="90"/>
                  </a:moveTo>
                  <a:cubicBezTo>
                    <a:pt x="1060" y="139"/>
                    <a:pt x="1048" y="198"/>
                    <a:pt x="1036" y="257"/>
                  </a:cubicBezTo>
                  <a:cubicBezTo>
                    <a:pt x="1004" y="403"/>
                    <a:pt x="973" y="546"/>
                    <a:pt x="973" y="546"/>
                  </a:cubicBezTo>
                  <a:cubicBezTo>
                    <a:pt x="973" y="546"/>
                    <a:pt x="948" y="692"/>
                    <a:pt x="923" y="837"/>
                  </a:cubicBezTo>
                  <a:cubicBezTo>
                    <a:pt x="911" y="907"/>
                    <a:pt x="898" y="976"/>
                    <a:pt x="888" y="1029"/>
                  </a:cubicBezTo>
                  <a:cubicBezTo>
                    <a:pt x="898" y="1029"/>
                    <a:pt x="909" y="1029"/>
                    <a:pt x="918" y="1030"/>
                  </a:cubicBezTo>
                  <a:cubicBezTo>
                    <a:pt x="921" y="1030"/>
                    <a:pt x="926" y="1032"/>
                    <a:pt x="930" y="1032"/>
                  </a:cubicBezTo>
                  <a:cubicBezTo>
                    <a:pt x="948" y="981"/>
                    <a:pt x="969" y="917"/>
                    <a:pt x="990" y="853"/>
                  </a:cubicBezTo>
                  <a:cubicBezTo>
                    <a:pt x="1033" y="711"/>
                    <a:pt x="1065" y="564"/>
                    <a:pt x="1065" y="564"/>
                  </a:cubicBezTo>
                  <a:cubicBezTo>
                    <a:pt x="1065" y="564"/>
                    <a:pt x="1090" y="415"/>
                    <a:pt x="1102" y="266"/>
                  </a:cubicBezTo>
                  <a:cubicBezTo>
                    <a:pt x="1108" y="209"/>
                    <a:pt x="1112" y="150"/>
                    <a:pt x="1113" y="101"/>
                  </a:cubicBezTo>
                  <a:cubicBezTo>
                    <a:pt x="1100" y="97"/>
                    <a:pt x="1085" y="95"/>
                    <a:pt x="1071" y="90"/>
                  </a:cubicBezTo>
                  <a:close/>
                  <a:moveTo>
                    <a:pt x="1388" y="185"/>
                  </a:moveTo>
                  <a:cubicBezTo>
                    <a:pt x="1372" y="243"/>
                    <a:pt x="1355" y="307"/>
                    <a:pt x="1336" y="372"/>
                  </a:cubicBezTo>
                  <a:cubicBezTo>
                    <a:pt x="1284" y="552"/>
                    <a:pt x="1223" y="728"/>
                    <a:pt x="1223" y="728"/>
                  </a:cubicBezTo>
                  <a:cubicBezTo>
                    <a:pt x="1223" y="728"/>
                    <a:pt x="1177" y="889"/>
                    <a:pt x="1122" y="1056"/>
                  </a:cubicBezTo>
                  <a:lnTo>
                    <a:pt x="1193" y="1069"/>
                  </a:lnTo>
                  <a:cubicBezTo>
                    <a:pt x="1262" y="910"/>
                    <a:pt x="1316" y="756"/>
                    <a:pt x="1316" y="756"/>
                  </a:cubicBezTo>
                  <a:cubicBezTo>
                    <a:pt x="1316" y="756"/>
                    <a:pt x="1368" y="574"/>
                    <a:pt x="1403" y="388"/>
                  </a:cubicBezTo>
                  <a:cubicBezTo>
                    <a:pt x="1415" y="324"/>
                    <a:pt x="1425" y="259"/>
                    <a:pt x="1433" y="201"/>
                  </a:cubicBezTo>
                  <a:cubicBezTo>
                    <a:pt x="1419" y="196"/>
                    <a:pt x="1404" y="191"/>
                    <a:pt x="1388" y="185"/>
                  </a:cubicBezTo>
                  <a:close/>
                  <a:moveTo>
                    <a:pt x="2181" y="573"/>
                  </a:moveTo>
                  <a:cubicBezTo>
                    <a:pt x="2150" y="618"/>
                    <a:pt x="2131" y="648"/>
                    <a:pt x="2131" y="648"/>
                  </a:cubicBezTo>
                  <a:cubicBezTo>
                    <a:pt x="2131" y="648"/>
                    <a:pt x="2043" y="808"/>
                    <a:pt x="1980" y="976"/>
                  </a:cubicBezTo>
                  <a:cubicBezTo>
                    <a:pt x="1937" y="1091"/>
                    <a:pt x="1907" y="1207"/>
                    <a:pt x="1895" y="1272"/>
                  </a:cubicBezTo>
                  <a:cubicBezTo>
                    <a:pt x="1901" y="1274"/>
                    <a:pt x="1907" y="1278"/>
                    <a:pt x="1915" y="1283"/>
                  </a:cubicBezTo>
                  <a:cubicBezTo>
                    <a:pt x="1942" y="1224"/>
                    <a:pt x="1987" y="1111"/>
                    <a:pt x="2042" y="1003"/>
                  </a:cubicBezTo>
                  <a:cubicBezTo>
                    <a:pt x="2119" y="843"/>
                    <a:pt x="2214" y="696"/>
                    <a:pt x="2214" y="696"/>
                  </a:cubicBezTo>
                  <a:cubicBezTo>
                    <a:pt x="2214" y="696"/>
                    <a:pt x="2230" y="667"/>
                    <a:pt x="2253" y="624"/>
                  </a:cubicBezTo>
                  <a:cubicBezTo>
                    <a:pt x="2230" y="607"/>
                    <a:pt x="2205" y="589"/>
                    <a:pt x="2181" y="573"/>
                  </a:cubicBezTo>
                  <a:close/>
                  <a:moveTo>
                    <a:pt x="2360" y="707"/>
                  </a:moveTo>
                  <a:cubicBezTo>
                    <a:pt x="2283" y="836"/>
                    <a:pt x="2221" y="962"/>
                    <a:pt x="2221" y="962"/>
                  </a:cubicBezTo>
                  <a:cubicBezTo>
                    <a:pt x="2221" y="962"/>
                    <a:pt x="2157" y="1114"/>
                    <a:pt x="2108" y="1272"/>
                  </a:cubicBezTo>
                  <a:cubicBezTo>
                    <a:pt x="2098" y="1305"/>
                    <a:pt x="2088" y="1337"/>
                    <a:pt x="2078" y="1369"/>
                  </a:cubicBezTo>
                  <a:cubicBezTo>
                    <a:pt x="2096" y="1379"/>
                    <a:pt x="2111" y="1389"/>
                    <a:pt x="2126" y="1399"/>
                  </a:cubicBezTo>
                  <a:cubicBezTo>
                    <a:pt x="2141" y="1365"/>
                    <a:pt x="2156" y="1331"/>
                    <a:pt x="2171" y="1294"/>
                  </a:cubicBezTo>
                  <a:cubicBezTo>
                    <a:pt x="2236" y="1145"/>
                    <a:pt x="2308" y="1000"/>
                    <a:pt x="2308" y="1000"/>
                  </a:cubicBezTo>
                  <a:cubicBezTo>
                    <a:pt x="2308" y="1000"/>
                    <a:pt x="2358" y="883"/>
                    <a:pt x="2416" y="754"/>
                  </a:cubicBezTo>
                  <a:cubicBezTo>
                    <a:pt x="2399" y="737"/>
                    <a:pt x="2379" y="723"/>
                    <a:pt x="2360" y="707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247;p61"/>
            <p:cNvSpPr/>
            <p:nvPr/>
          </p:nvSpPr>
          <p:spPr>
            <a:xfrm>
              <a:off x="1851700" y="1901375"/>
              <a:ext cx="83775" cy="35050"/>
            </a:xfrm>
            <a:custGeom>
              <a:avLst/>
              <a:gdLst/>
              <a:ahLst/>
              <a:cxnLst/>
              <a:rect l="l" t="t" r="r" b="b"/>
              <a:pathLst>
                <a:path w="3351" h="1402" extrusionOk="0">
                  <a:moveTo>
                    <a:pt x="66" y="1"/>
                  </a:moveTo>
                  <a:cubicBezTo>
                    <a:pt x="0" y="194"/>
                    <a:pt x="54" y="441"/>
                    <a:pt x="216" y="576"/>
                  </a:cubicBezTo>
                  <a:cubicBezTo>
                    <a:pt x="340" y="678"/>
                    <a:pt x="522" y="699"/>
                    <a:pt x="709" y="699"/>
                  </a:cubicBezTo>
                  <a:cubicBezTo>
                    <a:pt x="835" y="699"/>
                    <a:pt x="964" y="689"/>
                    <a:pt x="1079" y="689"/>
                  </a:cubicBezTo>
                  <a:cubicBezTo>
                    <a:pt x="1122" y="689"/>
                    <a:pt x="1163" y="691"/>
                    <a:pt x="1201" y="694"/>
                  </a:cubicBezTo>
                  <a:cubicBezTo>
                    <a:pt x="1509" y="725"/>
                    <a:pt x="1869" y="802"/>
                    <a:pt x="2149" y="920"/>
                  </a:cubicBezTo>
                  <a:cubicBezTo>
                    <a:pt x="2397" y="1025"/>
                    <a:pt x="2600" y="1197"/>
                    <a:pt x="2833" y="1324"/>
                  </a:cubicBezTo>
                  <a:cubicBezTo>
                    <a:pt x="2862" y="1338"/>
                    <a:pt x="2898" y="1354"/>
                    <a:pt x="2937" y="1367"/>
                  </a:cubicBezTo>
                  <a:cubicBezTo>
                    <a:pt x="2999" y="1387"/>
                    <a:pt x="3069" y="1402"/>
                    <a:pt x="3131" y="1402"/>
                  </a:cubicBezTo>
                  <a:cubicBezTo>
                    <a:pt x="3260" y="1402"/>
                    <a:pt x="3350" y="1338"/>
                    <a:pt x="3250" y="1131"/>
                  </a:cubicBezTo>
                  <a:cubicBezTo>
                    <a:pt x="3145" y="915"/>
                    <a:pt x="3006" y="721"/>
                    <a:pt x="2841" y="551"/>
                  </a:cubicBezTo>
                  <a:lnTo>
                    <a:pt x="2841" y="551"/>
                  </a:lnTo>
                  <a:cubicBezTo>
                    <a:pt x="2896" y="726"/>
                    <a:pt x="2977" y="1048"/>
                    <a:pt x="2831" y="1048"/>
                  </a:cubicBezTo>
                  <a:cubicBezTo>
                    <a:pt x="2822" y="1048"/>
                    <a:pt x="2813" y="1047"/>
                    <a:pt x="2802" y="1045"/>
                  </a:cubicBezTo>
                  <a:cubicBezTo>
                    <a:pt x="2553" y="986"/>
                    <a:pt x="2060" y="433"/>
                    <a:pt x="1108" y="425"/>
                  </a:cubicBezTo>
                  <a:cubicBezTo>
                    <a:pt x="338" y="418"/>
                    <a:pt x="120" y="130"/>
                    <a:pt x="6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248;p61"/>
            <p:cNvSpPr/>
            <p:nvPr/>
          </p:nvSpPr>
          <p:spPr>
            <a:xfrm>
              <a:off x="1731500" y="2184450"/>
              <a:ext cx="66675" cy="78600"/>
            </a:xfrm>
            <a:custGeom>
              <a:avLst/>
              <a:gdLst/>
              <a:ahLst/>
              <a:cxnLst/>
              <a:rect l="l" t="t" r="r" b="b"/>
              <a:pathLst>
                <a:path w="2667" h="3144" extrusionOk="0">
                  <a:moveTo>
                    <a:pt x="1315" y="0"/>
                  </a:moveTo>
                  <a:cubicBezTo>
                    <a:pt x="1098" y="0"/>
                    <a:pt x="816" y="46"/>
                    <a:pt x="697" y="260"/>
                  </a:cubicBezTo>
                  <a:cubicBezTo>
                    <a:pt x="489" y="633"/>
                    <a:pt x="1" y="1377"/>
                    <a:pt x="113" y="2281"/>
                  </a:cubicBezTo>
                  <a:cubicBezTo>
                    <a:pt x="113" y="2281"/>
                    <a:pt x="535" y="1919"/>
                    <a:pt x="965" y="1919"/>
                  </a:cubicBezTo>
                  <a:cubicBezTo>
                    <a:pt x="1065" y="1919"/>
                    <a:pt x="1166" y="1938"/>
                    <a:pt x="1261" y="1986"/>
                  </a:cubicBezTo>
                  <a:cubicBezTo>
                    <a:pt x="1531" y="2121"/>
                    <a:pt x="1777" y="2304"/>
                    <a:pt x="1989" y="2521"/>
                  </a:cubicBezTo>
                  <a:cubicBezTo>
                    <a:pt x="2197" y="2734"/>
                    <a:pt x="2309" y="2940"/>
                    <a:pt x="2506" y="3144"/>
                  </a:cubicBezTo>
                  <a:cubicBezTo>
                    <a:pt x="2667" y="2917"/>
                    <a:pt x="2524" y="2505"/>
                    <a:pt x="2411" y="2301"/>
                  </a:cubicBezTo>
                  <a:cubicBezTo>
                    <a:pt x="2315" y="2126"/>
                    <a:pt x="2170" y="2126"/>
                    <a:pt x="2052" y="1967"/>
                  </a:cubicBezTo>
                  <a:cubicBezTo>
                    <a:pt x="1957" y="1843"/>
                    <a:pt x="1846" y="1742"/>
                    <a:pt x="1776" y="1587"/>
                  </a:cubicBezTo>
                  <a:cubicBezTo>
                    <a:pt x="1668" y="1349"/>
                    <a:pt x="1615" y="1088"/>
                    <a:pt x="1595" y="827"/>
                  </a:cubicBezTo>
                  <a:cubicBezTo>
                    <a:pt x="1585" y="714"/>
                    <a:pt x="1674" y="85"/>
                    <a:pt x="1624" y="36"/>
                  </a:cubicBezTo>
                  <a:cubicBezTo>
                    <a:pt x="1615" y="26"/>
                    <a:pt x="1608" y="21"/>
                    <a:pt x="1604" y="21"/>
                  </a:cubicBezTo>
                  <a:cubicBezTo>
                    <a:pt x="1602" y="21"/>
                    <a:pt x="1601" y="22"/>
                    <a:pt x="1601" y="25"/>
                  </a:cubicBezTo>
                  <a:cubicBezTo>
                    <a:pt x="1601" y="25"/>
                    <a:pt x="1476" y="0"/>
                    <a:pt x="1315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249;p61"/>
            <p:cNvSpPr/>
            <p:nvPr/>
          </p:nvSpPr>
          <p:spPr>
            <a:xfrm>
              <a:off x="1731500" y="2184450"/>
              <a:ext cx="66675" cy="78600"/>
            </a:xfrm>
            <a:custGeom>
              <a:avLst/>
              <a:gdLst/>
              <a:ahLst/>
              <a:cxnLst/>
              <a:rect l="l" t="t" r="r" b="b"/>
              <a:pathLst>
                <a:path w="2667" h="3144" extrusionOk="0">
                  <a:moveTo>
                    <a:pt x="1315" y="0"/>
                  </a:moveTo>
                  <a:cubicBezTo>
                    <a:pt x="1098" y="0"/>
                    <a:pt x="816" y="46"/>
                    <a:pt x="697" y="260"/>
                  </a:cubicBezTo>
                  <a:cubicBezTo>
                    <a:pt x="489" y="633"/>
                    <a:pt x="1" y="1377"/>
                    <a:pt x="113" y="2281"/>
                  </a:cubicBezTo>
                  <a:cubicBezTo>
                    <a:pt x="113" y="2281"/>
                    <a:pt x="535" y="1919"/>
                    <a:pt x="965" y="1919"/>
                  </a:cubicBezTo>
                  <a:cubicBezTo>
                    <a:pt x="1065" y="1919"/>
                    <a:pt x="1166" y="1938"/>
                    <a:pt x="1261" y="1986"/>
                  </a:cubicBezTo>
                  <a:cubicBezTo>
                    <a:pt x="1531" y="2121"/>
                    <a:pt x="1777" y="2304"/>
                    <a:pt x="1989" y="2521"/>
                  </a:cubicBezTo>
                  <a:cubicBezTo>
                    <a:pt x="2197" y="2734"/>
                    <a:pt x="2309" y="2940"/>
                    <a:pt x="2506" y="3144"/>
                  </a:cubicBezTo>
                  <a:cubicBezTo>
                    <a:pt x="2667" y="2917"/>
                    <a:pt x="2524" y="2505"/>
                    <a:pt x="2411" y="2301"/>
                  </a:cubicBezTo>
                  <a:cubicBezTo>
                    <a:pt x="2315" y="2126"/>
                    <a:pt x="2170" y="2126"/>
                    <a:pt x="2052" y="1967"/>
                  </a:cubicBezTo>
                  <a:cubicBezTo>
                    <a:pt x="1957" y="1843"/>
                    <a:pt x="1846" y="1742"/>
                    <a:pt x="1776" y="1587"/>
                  </a:cubicBezTo>
                  <a:cubicBezTo>
                    <a:pt x="1668" y="1349"/>
                    <a:pt x="1615" y="1088"/>
                    <a:pt x="1595" y="827"/>
                  </a:cubicBezTo>
                  <a:cubicBezTo>
                    <a:pt x="1585" y="714"/>
                    <a:pt x="1674" y="85"/>
                    <a:pt x="1624" y="36"/>
                  </a:cubicBezTo>
                  <a:cubicBezTo>
                    <a:pt x="1615" y="26"/>
                    <a:pt x="1608" y="21"/>
                    <a:pt x="1604" y="21"/>
                  </a:cubicBezTo>
                  <a:cubicBezTo>
                    <a:pt x="1602" y="21"/>
                    <a:pt x="1601" y="22"/>
                    <a:pt x="1601" y="25"/>
                  </a:cubicBezTo>
                  <a:cubicBezTo>
                    <a:pt x="1601" y="25"/>
                    <a:pt x="1476" y="0"/>
                    <a:pt x="1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250;p61"/>
            <p:cNvSpPr/>
            <p:nvPr/>
          </p:nvSpPr>
          <p:spPr>
            <a:xfrm>
              <a:off x="1832000" y="2179000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3" y="1"/>
                  </a:moveTo>
                  <a:cubicBezTo>
                    <a:pt x="991" y="1"/>
                    <a:pt x="857" y="26"/>
                    <a:pt x="857" y="26"/>
                  </a:cubicBezTo>
                  <a:cubicBezTo>
                    <a:pt x="857" y="23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6"/>
                  </a:cubicBezTo>
                  <a:cubicBezTo>
                    <a:pt x="781" y="85"/>
                    <a:pt x="874" y="706"/>
                    <a:pt x="864" y="815"/>
                  </a:cubicBezTo>
                  <a:cubicBezTo>
                    <a:pt x="843" y="1072"/>
                    <a:pt x="786" y="1329"/>
                    <a:pt x="671" y="1563"/>
                  </a:cubicBezTo>
                  <a:cubicBezTo>
                    <a:pt x="595" y="1718"/>
                    <a:pt x="478" y="1817"/>
                    <a:pt x="377" y="1940"/>
                  </a:cubicBezTo>
                  <a:cubicBezTo>
                    <a:pt x="249" y="2097"/>
                    <a:pt x="224" y="2135"/>
                    <a:pt x="121" y="2308"/>
                  </a:cubicBezTo>
                  <a:cubicBezTo>
                    <a:pt x="1" y="2510"/>
                    <a:pt x="30" y="3002"/>
                    <a:pt x="201" y="3224"/>
                  </a:cubicBezTo>
                  <a:cubicBezTo>
                    <a:pt x="202" y="3225"/>
                    <a:pt x="202" y="3225"/>
                    <a:pt x="203" y="3225"/>
                  </a:cubicBezTo>
                  <a:cubicBezTo>
                    <a:pt x="222" y="3225"/>
                    <a:pt x="339" y="2855"/>
                    <a:pt x="349" y="2817"/>
                  </a:cubicBezTo>
                  <a:cubicBezTo>
                    <a:pt x="399" y="2634"/>
                    <a:pt x="468" y="2426"/>
                    <a:pt x="624" y="2307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3"/>
                    <a:pt x="1428" y="1894"/>
                    <a:pt x="1535" y="1894"/>
                  </a:cubicBezTo>
                  <a:cubicBezTo>
                    <a:pt x="1994" y="1894"/>
                    <a:pt x="2444" y="2250"/>
                    <a:pt x="2444" y="2250"/>
                  </a:cubicBezTo>
                  <a:cubicBezTo>
                    <a:pt x="2563" y="1361"/>
                    <a:pt x="2041" y="624"/>
                    <a:pt x="1821" y="257"/>
                  </a:cubicBezTo>
                  <a:cubicBezTo>
                    <a:pt x="1694" y="46"/>
                    <a:pt x="1395" y="1"/>
                    <a:pt x="116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251;p61"/>
            <p:cNvSpPr/>
            <p:nvPr/>
          </p:nvSpPr>
          <p:spPr>
            <a:xfrm>
              <a:off x="1832000" y="2179000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3" y="1"/>
                  </a:moveTo>
                  <a:cubicBezTo>
                    <a:pt x="991" y="1"/>
                    <a:pt x="857" y="26"/>
                    <a:pt x="857" y="26"/>
                  </a:cubicBezTo>
                  <a:cubicBezTo>
                    <a:pt x="857" y="23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6"/>
                  </a:cubicBezTo>
                  <a:cubicBezTo>
                    <a:pt x="781" y="85"/>
                    <a:pt x="874" y="706"/>
                    <a:pt x="864" y="815"/>
                  </a:cubicBezTo>
                  <a:cubicBezTo>
                    <a:pt x="843" y="1072"/>
                    <a:pt x="786" y="1329"/>
                    <a:pt x="671" y="1563"/>
                  </a:cubicBezTo>
                  <a:cubicBezTo>
                    <a:pt x="595" y="1718"/>
                    <a:pt x="478" y="1817"/>
                    <a:pt x="377" y="1940"/>
                  </a:cubicBezTo>
                  <a:cubicBezTo>
                    <a:pt x="249" y="2097"/>
                    <a:pt x="224" y="2135"/>
                    <a:pt x="121" y="2308"/>
                  </a:cubicBezTo>
                  <a:cubicBezTo>
                    <a:pt x="1" y="2510"/>
                    <a:pt x="30" y="3002"/>
                    <a:pt x="201" y="3224"/>
                  </a:cubicBezTo>
                  <a:cubicBezTo>
                    <a:pt x="202" y="3225"/>
                    <a:pt x="202" y="3225"/>
                    <a:pt x="203" y="3225"/>
                  </a:cubicBezTo>
                  <a:cubicBezTo>
                    <a:pt x="222" y="3225"/>
                    <a:pt x="339" y="2855"/>
                    <a:pt x="349" y="2817"/>
                  </a:cubicBezTo>
                  <a:cubicBezTo>
                    <a:pt x="399" y="2634"/>
                    <a:pt x="468" y="2426"/>
                    <a:pt x="624" y="2307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3"/>
                    <a:pt x="1428" y="1894"/>
                    <a:pt x="1535" y="1894"/>
                  </a:cubicBezTo>
                  <a:cubicBezTo>
                    <a:pt x="1994" y="1894"/>
                    <a:pt x="2444" y="2250"/>
                    <a:pt x="2444" y="2250"/>
                  </a:cubicBezTo>
                  <a:cubicBezTo>
                    <a:pt x="2563" y="1361"/>
                    <a:pt x="2041" y="624"/>
                    <a:pt x="1821" y="257"/>
                  </a:cubicBezTo>
                  <a:cubicBezTo>
                    <a:pt x="1694" y="46"/>
                    <a:pt x="1395" y="1"/>
                    <a:pt x="1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252;p61"/>
            <p:cNvSpPr/>
            <p:nvPr/>
          </p:nvSpPr>
          <p:spPr>
            <a:xfrm>
              <a:off x="1738525" y="2192525"/>
              <a:ext cx="9600" cy="18950"/>
            </a:xfrm>
            <a:custGeom>
              <a:avLst/>
              <a:gdLst/>
              <a:ahLst/>
              <a:cxnLst/>
              <a:rect l="l" t="t" r="r" b="b"/>
              <a:pathLst>
                <a:path w="384" h="758" extrusionOk="0">
                  <a:moveTo>
                    <a:pt x="384" y="0"/>
                  </a:moveTo>
                  <a:cubicBezTo>
                    <a:pt x="382" y="2"/>
                    <a:pt x="378" y="3"/>
                    <a:pt x="377" y="7"/>
                  </a:cubicBezTo>
                  <a:cubicBezTo>
                    <a:pt x="271" y="192"/>
                    <a:pt x="121" y="448"/>
                    <a:pt x="0" y="758"/>
                  </a:cubicBezTo>
                  <a:lnTo>
                    <a:pt x="384" y="0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253;p61"/>
            <p:cNvSpPr/>
            <p:nvPr/>
          </p:nvSpPr>
          <p:spPr>
            <a:xfrm>
              <a:off x="1748125" y="2184450"/>
              <a:ext cx="50075" cy="78575"/>
            </a:xfrm>
            <a:custGeom>
              <a:avLst/>
              <a:gdLst/>
              <a:ahLst/>
              <a:cxnLst/>
              <a:rect l="l" t="t" r="r" b="b"/>
              <a:pathLst>
                <a:path w="2003" h="3143" extrusionOk="0">
                  <a:moveTo>
                    <a:pt x="652" y="0"/>
                  </a:moveTo>
                  <a:cubicBezTo>
                    <a:pt x="435" y="0"/>
                    <a:pt x="153" y="46"/>
                    <a:pt x="33" y="260"/>
                  </a:cubicBezTo>
                  <a:lnTo>
                    <a:pt x="1" y="322"/>
                  </a:lnTo>
                  <a:cubicBezTo>
                    <a:pt x="60" y="268"/>
                    <a:pt x="119" y="234"/>
                    <a:pt x="180" y="234"/>
                  </a:cubicBezTo>
                  <a:cubicBezTo>
                    <a:pt x="207" y="234"/>
                    <a:pt x="233" y="240"/>
                    <a:pt x="260" y="254"/>
                  </a:cubicBezTo>
                  <a:cubicBezTo>
                    <a:pt x="629" y="445"/>
                    <a:pt x="642" y="1274"/>
                    <a:pt x="693" y="1453"/>
                  </a:cubicBezTo>
                  <a:cubicBezTo>
                    <a:pt x="720" y="1545"/>
                    <a:pt x="591" y="1756"/>
                    <a:pt x="461" y="1936"/>
                  </a:cubicBezTo>
                  <a:cubicBezTo>
                    <a:pt x="506" y="1948"/>
                    <a:pt x="553" y="1962"/>
                    <a:pt x="597" y="1985"/>
                  </a:cubicBezTo>
                  <a:cubicBezTo>
                    <a:pt x="867" y="2120"/>
                    <a:pt x="1113" y="2303"/>
                    <a:pt x="1325" y="2520"/>
                  </a:cubicBezTo>
                  <a:cubicBezTo>
                    <a:pt x="1533" y="2733"/>
                    <a:pt x="1645" y="2939"/>
                    <a:pt x="1842" y="3142"/>
                  </a:cubicBezTo>
                  <a:cubicBezTo>
                    <a:pt x="2003" y="2916"/>
                    <a:pt x="1860" y="2504"/>
                    <a:pt x="1747" y="2300"/>
                  </a:cubicBezTo>
                  <a:cubicBezTo>
                    <a:pt x="1651" y="2125"/>
                    <a:pt x="1506" y="2125"/>
                    <a:pt x="1388" y="1966"/>
                  </a:cubicBezTo>
                  <a:cubicBezTo>
                    <a:pt x="1293" y="1842"/>
                    <a:pt x="1182" y="1741"/>
                    <a:pt x="1112" y="1586"/>
                  </a:cubicBezTo>
                  <a:cubicBezTo>
                    <a:pt x="1004" y="1348"/>
                    <a:pt x="951" y="1087"/>
                    <a:pt x="931" y="826"/>
                  </a:cubicBezTo>
                  <a:cubicBezTo>
                    <a:pt x="924" y="713"/>
                    <a:pt x="1010" y="85"/>
                    <a:pt x="961" y="36"/>
                  </a:cubicBezTo>
                  <a:cubicBezTo>
                    <a:pt x="952" y="26"/>
                    <a:pt x="944" y="21"/>
                    <a:pt x="941" y="21"/>
                  </a:cubicBezTo>
                  <a:cubicBezTo>
                    <a:pt x="938" y="21"/>
                    <a:pt x="937" y="22"/>
                    <a:pt x="937" y="25"/>
                  </a:cubicBezTo>
                  <a:cubicBezTo>
                    <a:pt x="937" y="25"/>
                    <a:pt x="812" y="0"/>
                    <a:pt x="65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254;p61"/>
            <p:cNvSpPr/>
            <p:nvPr/>
          </p:nvSpPr>
          <p:spPr>
            <a:xfrm>
              <a:off x="1832000" y="2179025"/>
              <a:ext cx="42625" cy="80675"/>
            </a:xfrm>
            <a:custGeom>
              <a:avLst/>
              <a:gdLst/>
              <a:ahLst/>
              <a:cxnLst/>
              <a:rect l="l" t="t" r="r" b="b"/>
              <a:pathLst>
                <a:path w="1705" h="3227" extrusionOk="0">
                  <a:moveTo>
                    <a:pt x="1159" y="0"/>
                  </a:moveTo>
                  <a:cubicBezTo>
                    <a:pt x="989" y="0"/>
                    <a:pt x="857" y="25"/>
                    <a:pt x="857" y="25"/>
                  </a:cubicBezTo>
                  <a:cubicBezTo>
                    <a:pt x="857" y="22"/>
                    <a:pt x="855" y="20"/>
                    <a:pt x="854" y="20"/>
                  </a:cubicBezTo>
                  <a:cubicBezTo>
                    <a:pt x="850" y="20"/>
                    <a:pt x="842" y="26"/>
                    <a:pt x="832" y="35"/>
                  </a:cubicBezTo>
                  <a:cubicBezTo>
                    <a:pt x="781" y="84"/>
                    <a:pt x="874" y="705"/>
                    <a:pt x="864" y="817"/>
                  </a:cubicBezTo>
                  <a:cubicBezTo>
                    <a:pt x="843" y="1074"/>
                    <a:pt x="786" y="1331"/>
                    <a:pt x="671" y="1565"/>
                  </a:cubicBezTo>
                  <a:cubicBezTo>
                    <a:pt x="595" y="1720"/>
                    <a:pt x="478" y="1819"/>
                    <a:pt x="377" y="1942"/>
                  </a:cubicBezTo>
                  <a:cubicBezTo>
                    <a:pt x="249" y="2098"/>
                    <a:pt x="224" y="2136"/>
                    <a:pt x="121" y="2310"/>
                  </a:cubicBezTo>
                  <a:cubicBezTo>
                    <a:pt x="1" y="2512"/>
                    <a:pt x="31" y="3004"/>
                    <a:pt x="201" y="3226"/>
                  </a:cubicBezTo>
                  <a:cubicBezTo>
                    <a:pt x="202" y="3227"/>
                    <a:pt x="202" y="3227"/>
                    <a:pt x="202" y="3227"/>
                  </a:cubicBezTo>
                  <a:cubicBezTo>
                    <a:pt x="219" y="3227"/>
                    <a:pt x="339" y="2857"/>
                    <a:pt x="349" y="2818"/>
                  </a:cubicBezTo>
                  <a:cubicBezTo>
                    <a:pt x="398" y="2636"/>
                    <a:pt x="468" y="2427"/>
                    <a:pt x="624" y="2309"/>
                  </a:cubicBezTo>
                  <a:cubicBezTo>
                    <a:pt x="799" y="2176"/>
                    <a:pt x="1017" y="2055"/>
                    <a:pt x="1219" y="1963"/>
                  </a:cubicBezTo>
                  <a:cubicBezTo>
                    <a:pt x="1320" y="1915"/>
                    <a:pt x="1426" y="1896"/>
                    <a:pt x="1532" y="1896"/>
                  </a:cubicBezTo>
                  <a:cubicBezTo>
                    <a:pt x="1590" y="1896"/>
                    <a:pt x="1648" y="1902"/>
                    <a:pt x="1705" y="1911"/>
                  </a:cubicBezTo>
                  <a:cubicBezTo>
                    <a:pt x="1417" y="1680"/>
                    <a:pt x="1061" y="1303"/>
                    <a:pt x="1061" y="852"/>
                  </a:cubicBezTo>
                  <a:cubicBezTo>
                    <a:pt x="1061" y="444"/>
                    <a:pt x="1266" y="183"/>
                    <a:pt x="1450" y="29"/>
                  </a:cubicBezTo>
                  <a:cubicBezTo>
                    <a:pt x="1352" y="7"/>
                    <a:pt x="1250" y="0"/>
                    <a:pt x="115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255;p61"/>
            <p:cNvSpPr/>
            <p:nvPr/>
          </p:nvSpPr>
          <p:spPr>
            <a:xfrm>
              <a:off x="1779150" y="2267300"/>
              <a:ext cx="11825" cy="17850"/>
            </a:xfrm>
            <a:custGeom>
              <a:avLst/>
              <a:gdLst/>
              <a:ahLst/>
              <a:cxnLst/>
              <a:rect l="l" t="t" r="r" b="b"/>
              <a:pathLst>
                <a:path w="473" h="714" extrusionOk="0">
                  <a:moveTo>
                    <a:pt x="235" y="0"/>
                  </a:moveTo>
                  <a:cubicBezTo>
                    <a:pt x="105" y="0"/>
                    <a:pt x="0" y="160"/>
                    <a:pt x="0" y="357"/>
                  </a:cubicBezTo>
                  <a:cubicBezTo>
                    <a:pt x="0" y="554"/>
                    <a:pt x="105" y="714"/>
                    <a:pt x="235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5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256;p61"/>
            <p:cNvSpPr/>
            <p:nvPr/>
          </p:nvSpPr>
          <p:spPr>
            <a:xfrm>
              <a:off x="1777850" y="226635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1"/>
                  </a:moveTo>
                  <a:cubicBezTo>
                    <a:pt x="105" y="1"/>
                    <a:pt x="1" y="161"/>
                    <a:pt x="1" y="358"/>
                  </a:cubicBezTo>
                  <a:cubicBezTo>
                    <a:pt x="1" y="555"/>
                    <a:pt x="105" y="715"/>
                    <a:pt x="236" y="715"/>
                  </a:cubicBezTo>
                  <a:cubicBezTo>
                    <a:pt x="366" y="715"/>
                    <a:pt x="472" y="555"/>
                    <a:pt x="472" y="358"/>
                  </a:cubicBezTo>
                  <a:cubicBezTo>
                    <a:pt x="472" y="161"/>
                    <a:pt x="366" y="1"/>
                    <a:pt x="2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257;p61"/>
            <p:cNvSpPr/>
            <p:nvPr/>
          </p:nvSpPr>
          <p:spPr>
            <a:xfrm>
              <a:off x="1778000" y="2269025"/>
              <a:ext cx="11650" cy="15175"/>
            </a:xfrm>
            <a:custGeom>
              <a:avLst/>
              <a:gdLst/>
              <a:ahLst/>
              <a:cxnLst/>
              <a:rect l="l" t="t" r="r" b="b"/>
              <a:pathLst>
                <a:path w="466" h="607" extrusionOk="0">
                  <a:moveTo>
                    <a:pt x="400" y="0"/>
                  </a:moveTo>
                  <a:lnTo>
                    <a:pt x="400" y="0"/>
                  </a:lnTo>
                  <a:cubicBezTo>
                    <a:pt x="402" y="19"/>
                    <a:pt x="403" y="39"/>
                    <a:pt x="403" y="59"/>
                  </a:cubicBezTo>
                  <a:cubicBezTo>
                    <a:pt x="403" y="256"/>
                    <a:pt x="295" y="416"/>
                    <a:pt x="161" y="416"/>
                  </a:cubicBezTo>
                  <a:cubicBezTo>
                    <a:pt x="99" y="416"/>
                    <a:pt x="44" y="382"/>
                    <a:pt x="0" y="324"/>
                  </a:cubicBezTo>
                  <a:lnTo>
                    <a:pt x="0" y="324"/>
                  </a:lnTo>
                  <a:cubicBezTo>
                    <a:pt x="23" y="485"/>
                    <a:pt x="117" y="607"/>
                    <a:pt x="230" y="607"/>
                  </a:cubicBezTo>
                  <a:cubicBezTo>
                    <a:pt x="360" y="607"/>
                    <a:pt x="466" y="447"/>
                    <a:pt x="466" y="250"/>
                  </a:cubicBezTo>
                  <a:cubicBezTo>
                    <a:pt x="466" y="153"/>
                    <a:pt x="440" y="64"/>
                    <a:pt x="40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258;p61"/>
            <p:cNvSpPr/>
            <p:nvPr/>
          </p:nvSpPr>
          <p:spPr>
            <a:xfrm>
              <a:off x="1779775" y="2318000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6" y="1"/>
                  </a:moveTo>
                  <a:cubicBezTo>
                    <a:pt x="106" y="1"/>
                    <a:pt x="1" y="160"/>
                    <a:pt x="1" y="358"/>
                  </a:cubicBezTo>
                  <a:cubicBezTo>
                    <a:pt x="1" y="555"/>
                    <a:pt x="106" y="715"/>
                    <a:pt x="236" y="715"/>
                  </a:cubicBezTo>
                  <a:cubicBezTo>
                    <a:pt x="367" y="715"/>
                    <a:pt x="473" y="555"/>
                    <a:pt x="473" y="358"/>
                  </a:cubicBezTo>
                  <a:cubicBezTo>
                    <a:pt x="473" y="160"/>
                    <a:pt x="367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259;p61"/>
            <p:cNvSpPr/>
            <p:nvPr/>
          </p:nvSpPr>
          <p:spPr>
            <a:xfrm>
              <a:off x="1778525" y="231705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0"/>
                  </a:moveTo>
                  <a:cubicBezTo>
                    <a:pt x="105" y="0"/>
                    <a:pt x="1" y="160"/>
                    <a:pt x="1" y="357"/>
                  </a:cubicBezTo>
                  <a:cubicBezTo>
                    <a:pt x="1" y="554"/>
                    <a:pt x="105" y="714"/>
                    <a:pt x="236" y="714"/>
                  </a:cubicBezTo>
                  <a:cubicBezTo>
                    <a:pt x="366" y="714"/>
                    <a:pt x="471" y="554"/>
                    <a:pt x="471" y="357"/>
                  </a:cubicBezTo>
                  <a:cubicBezTo>
                    <a:pt x="471" y="160"/>
                    <a:pt x="365" y="0"/>
                    <a:pt x="2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260;p61"/>
            <p:cNvSpPr/>
            <p:nvPr/>
          </p:nvSpPr>
          <p:spPr>
            <a:xfrm>
              <a:off x="1778600" y="2319725"/>
              <a:ext cx="11725" cy="15200"/>
            </a:xfrm>
            <a:custGeom>
              <a:avLst/>
              <a:gdLst/>
              <a:ahLst/>
              <a:cxnLst/>
              <a:rect l="l" t="t" r="r" b="b"/>
              <a:pathLst>
                <a:path w="469" h="608" extrusionOk="0">
                  <a:moveTo>
                    <a:pt x="400" y="1"/>
                  </a:moveTo>
                  <a:lnTo>
                    <a:pt x="400" y="1"/>
                  </a:lnTo>
                  <a:cubicBezTo>
                    <a:pt x="403" y="19"/>
                    <a:pt x="405" y="39"/>
                    <a:pt x="405" y="59"/>
                  </a:cubicBezTo>
                  <a:cubicBezTo>
                    <a:pt x="405" y="257"/>
                    <a:pt x="297" y="416"/>
                    <a:pt x="162" y="416"/>
                  </a:cubicBezTo>
                  <a:cubicBezTo>
                    <a:pt x="101" y="416"/>
                    <a:pt x="44" y="381"/>
                    <a:pt x="1" y="325"/>
                  </a:cubicBezTo>
                  <a:lnTo>
                    <a:pt x="1" y="325"/>
                  </a:lnTo>
                  <a:cubicBezTo>
                    <a:pt x="24" y="486"/>
                    <a:pt x="118" y="607"/>
                    <a:pt x="231" y="607"/>
                  </a:cubicBezTo>
                  <a:cubicBezTo>
                    <a:pt x="362" y="607"/>
                    <a:pt x="467" y="447"/>
                    <a:pt x="467" y="250"/>
                  </a:cubicBezTo>
                  <a:cubicBezTo>
                    <a:pt x="468" y="152"/>
                    <a:pt x="442" y="65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261;p61"/>
            <p:cNvSpPr/>
            <p:nvPr/>
          </p:nvSpPr>
          <p:spPr>
            <a:xfrm>
              <a:off x="1772850" y="2242200"/>
              <a:ext cx="2425" cy="99650"/>
            </a:xfrm>
            <a:custGeom>
              <a:avLst/>
              <a:gdLst/>
              <a:ahLst/>
              <a:cxnLst/>
              <a:rect l="l" t="t" r="r" b="b"/>
              <a:pathLst>
                <a:path w="97" h="3986" extrusionOk="0">
                  <a:moveTo>
                    <a:pt x="49" y="0"/>
                  </a:moveTo>
                  <a:cubicBezTo>
                    <a:pt x="22" y="0"/>
                    <a:pt x="1" y="2264"/>
                    <a:pt x="1" y="2264"/>
                  </a:cubicBezTo>
                  <a:cubicBezTo>
                    <a:pt x="1" y="2264"/>
                    <a:pt x="10" y="3312"/>
                    <a:pt x="26" y="3982"/>
                  </a:cubicBezTo>
                  <a:cubicBezTo>
                    <a:pt x="29" y="3982"/>
                    <a:pt x="32" y="3982"/>
                    <a:pt x="35" y="3982"/>
                  </a:cubicBezTo>
                  <a:cubicBezTo>
                    <a:pt x="48" y="3982"/>
                    <a:pt x="60" y="3983"/>
                    <a:pt x="73" y="3985"/>
                  </a:cubicBezTo>
                  <a:cubicBezTo>
                    <a:pt x="87" y="3315"/>
                    <a:pt x="96" y="2264"/>
                    <a:pt x="96" y="2264"/>
                  </a:cubicBezTo>
                  <a:cubicBezTo>
                    <a:pt x="96" y="2264"/>
                    <a:pt x="75" y="0"/>
                    <a:pt x="4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262;p61"/>
            <p:cNvSpPr/>
            <p:nvPr/>
          </p:nvSpPr>
          <p:spPr>
            <a:xfrm>
              <a:off x="1853975" y="2233400"/>
              <a:ext cx="3100" cy="106300"/>
            </a:xfrm>
            <a:custGeom>
              <a:avLst/>
              <a:gdLst/>
              <a:ahLst/>
              <a:cxnLst/>
              <a:rect l="l" t="t" r="r" b="b"/>
              <a:pathLst>
                <a:path w="124" h="4252" extrusionOk="0">
                  <a:moveTo>
                    <a:pt x="25" y="1"/>
                  </a:moveTo>
                  <a:cubicBezTo>
                    <a:pt x="22" y="1"/>
                    <a:pt x="18" y="34"/>
                    <a:pt x="16" y="92"/>
                  </a:cubicBezTo>
                  <a:cubicBezTo>
                    <a:pt x="15" y="151"/>
                    <a:pt x="11" y="233"/>
                    <a:pt x="7" y="333"/>
                  </a:cubicBezTo>
                  <a:cubicBezTo>
                    <a:pt x="4" y="533"/>
                    <a:pt x="1" y="798"/>
                    <a:pt x="2" y="1064"/>
                  </a:cubicBezTo>
                  <a:cubicBezTo>
                    <a:pt x="7" y="1596"/>
                    <a:pt x="15" y="2127"/>
                    <a:pt x="15" y="2127"/>
                  </a:cubicBezTo>
                  <a:lnTo>
                    <a:pt x="54" y="3190"/>
                  </a:lnTo>
                  <a:cubicBezTo>
                    <a:pt x="64" y="3455"/>
                    <a:pt x="73" y="3720"/>
                    <a:pt x="80" y="3920"/>
                  </a:cubicBezTo>
                  <a:cubicBezTo>
                    <a:pt x="86" y="4119"/>
                    <a:pt x="94" y="4252"/>
                    <a:pt x="100" y="4252"/>
                  </a:cubicBezTo>
                  <a:cubicBezTo>
                    <a:pt x="104" y="4252"/>
                    <a:pt x="106" y="4218"/>
                    <a:pt x="110" y="4159"/>
                  </a:cubicBezTo>
                  <a:cubicBezTo>
                    <a:pt x="111" y="4101"/>
                    <a:pt x="114" y="4019"/>
                    <a:pt x="117" y="3918"/>
                  </a:cubicBezTo>
                  <a:cubicBezTo>
                    <a:pt x="121" y="3719"/>
                    <a:pt x="123" y="3454"/>
                    <a:pt x="122" y="3188"/>
                  </a:cubicBezTo>
                  <a:cubicBezTo>
                    <a:pt x="117" y="2656"/>
                    <a:pt x="111" y="2124"/>
                    <a:pt x="111" y="2124"/>
                  </a:cubicBezTo>
                  <a:lnTo>
                    <a:pt x="70" y="1062"/>
                  </a:lnTo>
                  <a:cubicBezTo>
                    <a:pt x="61" y="797"/>
                    <a:pt x="52" y="531"/>
                    <a:pt x="45" y="332"/>
                  </a:cubicBezTo>
                  <a:cubicBezTo>
                    <a:pt x="38" y="134"/>
                    <a:pt x="32" y="1"/>
                    <a:pt x="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263;p61"/>
            <p:cNvSpPr/>
            <p:nvPr/>
          </p:nvSpPr>
          <p:spPr>
            <a:xfrm>
              <a:off x="1840675" y="2271525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1" y="0"/>
                  </a:moveTo>
                  <a:cubicBezTo>
                    <a:pt x="211" y="0"/>
                    <a:pt x="0" y="22"/>
                    <a:pt x="0" y="48"/>
                  </a:cubicBezTo>
                  <a:cubicBezTo>
                    <a:pt x="0" y="75"/>
                    <a:pt x="211" y="96"/>
                    <a:pt x="211" y="96"/>
                  </a:cubicBezTo>
                  <a:cubicBezTo>
                    <a:pt x="211" y="96"/>
                    <a:pt x="421" y="75"/>
                    <a:pt x="421" y="48"/>
                  </a:cubicBezTo>
                  <a:cubicBezTo>
                    <a:pt x="421" y="22"/>
                    <a:pt x="211" y="0"/>
                    <a:pt x="2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264;p61"/>
            <p:cNvSpPr/>
            <p:nvPr/>
          </p:nvSpPr>
          <p:spPr>
            <a:xfrm>
              <a:off x="1843375" y="2324850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1" y="0"/>
                  </a:moveTo>
                  <a:cubicBezTo>
                    <a:pt x="211" y="0"/>
                    <a:pt x="1" y="22"/>
                    <a:pt x="1" y="48"/>
                  </a:cubicBezTo>
                  <a:cubicBezTo>
                    <a:pt x="1" y="75"/>
                    <a:pt x="211" y="96"/>
                    <a:pt x="211" y="96"/>
                  </a:cubicBezTo>
                  <a:cubicBezTo>
                    <a:pt x="211" y="96"/>
                    <a:pt x="422" y="75"/>
                    <a:pt x="422" y="48"/>
                  </a:cubicBezTo>
                  <a:cubicBezTo>
                    <a:pt x="422" y="22"/>
                    <a:pt x="211" y="0"/>
                    <a:pt x="2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265;p61"/>
            <p:cNvSpPr/>
            <p:nvPr/>
          </p:nvSpPr>
          <p:spPr>
            <a:xfrm>
              <a:off x="1739550" y="2193725"/>
              <a:ext cx="11725" cy="40250"/>
            </a:xfrm>
            <a:custGeom>
              <a:avLst/>
              <a:gdLst/>
              <a:ahLst/>
              <a:cxnLst/>
              <a:rect l="l" t="t" r="r" b="b"/>
              <a:pathLst>
                <a:path w="469" h="1610" extrusionOk="0">
                  <a:moveTo>
                    <a:pt x="455" y="0"/>
                  </a:moveTo>
                  <a:cubicBezTo>
                    <a:pt x="441" y="0"/>
                    <a:pt x="325" y="224"/>
                    <a:pt x="237" y="460"/>
                  </a:cubicBezTo>
                  <a:cubicBezTo>
                    <a:pt x="146" y="700"/>
                    <a:pt x="86" y="950"/>
                    <a:pt x="86" y="950"/>
                  </a:cubicBezTo>
                  <a:cubicBezTo>
                    <a:pt x="86" y="950"/>
                    <a:pt x="61" y="1064"/>
                    <a:pt x="42" y="1207"/>
                  </a:cubicBezTo>
                  <a:cubicBezTo>
                    <a:pt x="33" y="1280"/>
                    <a:pt x="23" y="1360"/>
                    <a:pt x="17" y="1434"/>
                  </a:cubicBezTo>
                  <a:cubicBezTo>
                    <a:pt x="17" y="1461"/>
                    <a:pt x="1" y="1543"/>
                    <a:pt x="19" y="1573"/>
                  </a:cubicBezTo>
                  <a:cubicBezTo>
                    <a:pt x="27" y="1590"/>
                    <a:pt x="40" y="1606"/>
                    <a:pt x="60" y="1609"/>
                  </a:cubicBezTo>
                  <a:cubicBezTo>
                    <a:pt x="74" y="1606"/>
                    <a:pt x="80" y="1596"/>
                    <a:pt x="93" y="1591"/>
                  </a:cubicBezTo>
                  <a:cubicBezTo>
                    <a:pt x="122" y="1548"/>
                    <a:pt x="147" y="1525"/>
                    <a:pt x="162" y="1513"/>
                  </a:cubicBezTo>
                  <a:cubicBezTo>
                    <a:pt x="179" y="1498"/>
                    <a:pt x="197" y="1488"/>
                    <a:pt x="214" y="1478"/>
                  </a:cubicBezTo>
                  <a:cubicBezTo>
                    <a:pt x="248" y="1461"/>
                    <a:pt x="280" y="1451"/>
                    <a:pt x="305" y="1446"/>
                  </a:cubicBezTo>
                  <a:cubicBezTo>
                    <a:pt x="357" y="1435"/>
                    <a:pt x="384" y="1440"/>
                    <a:pt x="384" y="1434"/>
                  </a:cubicBezTo>
                  <a:cubicBezTo>
                    <a:pt x="385" y="1431"/>
                    <a:pt x="359" y="1418"/>
                    <a:pt x="303" y="1418"/>
                  </a:cubicBezTo>
                  <a:cubicBezTo>
                    <a:pt x="275" y="1419"/>
                    <a:pt x="239" y="1426"/>
                    <a:pt x="199" y="1442"/>
                  </a:cubicBezTo>
                  <a:cubicBezTo>
                    <a:pt x="163" y="1456"/>
                    <a:pt x="104" y="1499"/>
                    <a:pt x="93" y="1514"/>
                  </a:cubicBezTo>
                  <a:cubicBezTo>
                    <a:pt x="88" y="1516"/>
                    <a:pt x="86" y="1524"/>
                    <a:pt x="82" y="1525"/>
                  </a:cubicBezTo>
                  <a:cubicBezTo>
                    <a:pt x="75" y="1522"/>
                    <a:pt x="72" y="1513"/>
                    <a:pt x="72" y="1505"/>
                  </a:cubicBezTo>
                  <a:cubicBezTo>
                    <a:pt x="74" y="1484"/>
                    <a:pt x="76" y="1489"/>
                    <a:pt x="83" y="1441"/>
                  </a:cubicBezTo>
                  <a:cubicBezTo>
                    <a:pt x="96" y="1367"/>
                    <a:pt x="108" y="1292"/>
                    <a:pt x="123" y="1221"/>
                  </a:cubicBezTo>
                  <a:cubicBezTo>
                    <a:pt x="151" y="1082"/>
                    <a:pt x="181" y="970"/>
                    <a:pt x="181" y="970"/>
                  </a:cubicBezTo>
                  <a:cubicBezTo>
                    <a:pt x="181" y="970"/>
                    <a:pt x="230" y="723"/>
                    <a:pt x="303" y="482"/>
                  </a:cubicBezTo>
                  <a:cubicBezTo>
                    <a:pt x="374" y="241"/>
                    <a:pt x="468" y="6"/>
                    <a:pt x="456" y="0"/>
                  </a:cubicBezTo>
                  <a:cubicBezTo>
                    <a:pt x="456" y="0"/>
                    <a:pt x="455" y="0"/>
                    <a:pt x="4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266;p61"/>
            <p:cNvSpPr/>
            <p:nvPr/>
          </p:nvSpPr>
          <p:spPr>
            <a:xfrm>
              <a:off x="1869975" y="2187075"/>
              <a:ext cx="19800" cy="35800"/>
            </a:xfrm>
            <a:custGeom>
              <a:avLst/>
              <a:gdLst/>
              <a:ahLst/>
              <a:cxnLst/>
              <a:rect l="l" t="t" r="r" b="b"/>
              <a:pathLst>
                <a:path w="792" h="1432" extrusionOk="0">
                  <a:moveTo>
                    <a:pt x="7" y="1"/>
                  </a:moveTo>
                  <a:cubicBezTo>
                    <a:pt x="6" y="1"/>
                    <a:pt x="5" y="1"/>
                    <a:pt x="4" y="2"/>
                  </a:cubicBezTo>
                  <a:cubicBezTo>
                    <a:pt x="0" y="10"/>
                    <a:pt x="52" y="37"/>
                    <a:pt x="106" y="99"/>
                  </a:cubicBezTo>
                  <a:cubicBezTo>
                    <a:pt x="160" y="162"/>
                    <a:pt x="213" y="261"/>
                    <a:pt x="266" y="362"/>
                  </a:cubicBezTo>
                  <a:cubicBezTo>
                    <a:pt x="371" y="565"/>
                    <a:pt x="461" y="772"/>
                    <a:pt x="461" y="772"/>
                  </a:cubicBezTo>
                  <a:cubicBezTo>
                    <a:pt x="460" y="772"/>
                    <a:pt x="460" y="772"/>
                    <a:pt x="460" y="772"/>
                  </a:cubicBezTo>
                  <a:lnTo>
                    <a:pt x="460" y="772"/>
                  </a:lnTo>
                  <a:cubicBezTo>
                    <a:pt x="464" y="772"/>
                    <a:pt x="703" y="1289"/>
                    <a:pt x="690" y="1289"/>
                  </a:cubicBezTo>
                  <a:cubicBezTo>
                    <a:pt x="689" y="1289"/>
                    <a:pt x="688" y="1287"/>
                    <a:pt x="685" y="1284"/>
                  </a:cubicBezTo>
                  <a:cubicBezTo>
                    <a:pt x="669" y="1269"/>
                    <a:pt x="653" y="1257"/>
                    <a:pt x="636" y="1249"/>
                  </a:cubicBezTo>
                  <a:cubicBezTo>
                    <a:pt x="622" y="1242"/>
                    <a:pt x="600" y="1235"/>
                    <a:pt x="585" y="1235"/>
                  </a:cubicBezTo>
                  <a:cubicBezTo>
                    <a:pt x="583" y="1235"/>
                    <a:pt x="581" y="1236"/>
                    <a:pt x="580" y="1236"/>
                  </a:cubicBezTo>
                  <a:cubicBezTo>
                    <a:pt x="549" y="1237"/>
                    <a:pt x="541" y="1244"/>
                    <a:pt x="541" y="1246"/>
                  </a:cubicBezTo>
                  <a:cubicBezTo>
                    <a:pt x="541" y="1249"/>
                    <a:pt x="552" y="1247"/>
                    <a:pt x="578" y="1252"/>
                  </a:cubicBezTo>
                  <a:cubicBezTo>
                    <a:pt x="592" y="1255"/>
                    <a:pt x="602" y="1256"/>
                    <a:pt x="631" y="1274"/>
                  </a:cubicBezTo>
                  <a:cubicBezTo>
                    <a:pt x="658" y="1289"/>
                    <a:pt x="693" y="1328"/>
                    <a:pt x="762" y="1414"/>
                  </a:cubicBezTo>
                  <a:cubicBezTo>
                    <a:pt x="767" y="1415"/>
                    <a:pt x="773" y="1418"/>
                    <a:pt x="778" y="1422"/>
                  </a:cubicBezTo>
                  <a:cubicBezTo>
                    <a:pt x="782" y="1424"/>
                    <a:pt x="785" y="1425"/>
                    <a:pt x="788" y="1430"/>
                  </a:cubicBezTo>
                  <a:cubicBezTo>
                    <a:pt x="788" y="1430"/>
                    <a:pt x="790" y="1432"/>
                    <a:pt x="791" y="1432"/>
                  </a:cubicBezTo>
                  <a:cubicBezTo>
                    <a:pt x="792" y="1432"/>
                    <a:pt x="792" y="1432"/>
                    <a:pt x="792" y="1431"/>
                  </a:cubicBezTo>
                  <a:lnTo>
                    <a:pt x="788" y="1418"/>
                  </a:lnTo>
                  <a:cubicBezTo>
                    <a:pt x="776" y="1377"/>
                    <a:pt x="762" y="1333"/>
                    <a:pt x="748" y="1284"/>
                  </a:cubicBezTo>
                  <a:cubicBezTo>
                    <a:pt x="733" y="1236"/>
                    <a:pt x="716" y="1185"/>
                    <a:pt x="700" y="1132"/>
                  </a:cubicBezTo>
                  <a:cubicBezTo>
                    <a:pt x="686" y="1094"/>
                    <a:pt x="674" y="1055"/>
                    <a:pt x="660" y="1015"/>
                  </a:cubicBezTo>
                  <a:cubicBezTo>
                    <a:pt x="605" y="863"/>
                    <a:pt x="547" y="731"/>
                    <a:pt x="547" y="731"/>
                  </a:cubicBezTo>
                  <a:cubicBezTo>
                    <a:pt x="547" y="731"/>
                    <a:pt x="446" y="524"/>
                    <a:pt x="324" y="328"/>
                  </a:cubicBezTo>
                  <a:cubicBezTo>
                    <a:pt x="266" y="231"/>
                    <a:pt x="201" y="131"/>
                    <a:pt x="132" y="72"/>
                  </a:cubicBezTo>
                  <a:cubicBezTo>
                    <a:pt x="74" y="20"/>
                    <a:pt x="20" y="1"/>
                    <a:pt x="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267;p61"/>
            <p:cNvSpPr/>
            <p:nvPr/>
          </p:nvSpPr>
          <p:spPr>
            <a:xfrm>
              <a:off x="1637975" y="2242625"/>
              <a:ext cx="24900" cy="45050"/>
            </a:xfrm>
            <a:custGeom>
              <a:avLst/>
              <a:gdLst/>
              <a:ahLst/>
              <a:cxnLst/>
              <a:rect l="l" t="t" r="r" b="b"/>
              <a:pathLst>
                <a:path w="996" h="1802" extrusionOk="0">
                  <a:moveTo>
                    <a:pt x="990" y="1"/>
                  </a:moveTo>
                  <a:cubicBezTo>
                    <a:pt x="980" y="1"/>
                    <a:pt x="922" y="27"/>
                    <a:pt x="849" y="86"/>
                  </a:cubicBezTo>
                  <a:cubicBezTo>
                    <a:pt x="769" y="145"/>
                    <a:pt x="681" y="247"/>
                    <a:pt x="610" y="357"/>
                  </a:cubicBezTo>
                  <a:cubicBezTo>
                    <a:pt x="537" y="468"/>
                    <a:pt x="480" y="586"/>
                    <a:pt x="439" y="676"/>
                  </a:cubicBezTo>
                  <a:cubicBezTo>
                    <a:pt x="399" y="764"/>
                    <a:pt x="372" y="825"/>
                    <a:pt x="372" y="825"/>
                  </a:cubicBezTo>
                  <a:cubicBezTo>
                    <a:pt x="372" y="825"/>
                    <a:pt x="0" y="1790"/>
                    <a:pt x="25" y="1801"/>
                  </a:cubicBezTo>
                  <a:cubicBezTo>
                    <a:pt x="25" y="1801"/>
                    <a:pt x="25" y="1801"/>
                    <a:pt x="25" y="1801"/>
                  </a:cubicBezTo>
                  <a:cubicBezTo>
                    <a:pt x="55" y="1801"/>
                    <a:pt x="461" y="860"/>
                    <a:pt x="461" y="860"/>
                  </a:cubicBezTo>
                  <a:cubicBezTo>
                    <a:pt x="461" y="860"/>
                    <a:pt x="485" y="801"/>
                    <a:pt x="520" y="710"/>
                  </a:cubicBezTo>
                  <a:cubicBezTo>
                    <a:pt x="556" y="620"/>
                    <a:pt x="605" y="502"/>
                    <a:pt x="668" y="391"/>
                  </a:cubicBezTo>
                  <a:cubicBezTo>
                    <a:pt x="729" y="280"/>
                    <a:pt x="807" y="178"/>
                    <a:pt x="874" y="112"/>
                  </a:cubicBezTo>
                  <a:cubicBezTo>
                    <a:pt x="941" y="44"/>
                    <a:pt x="995" y="8"/>
                    <a:pt x="991" y="1"/>
                  </a:cubicBezTo>
                  <a:cubicBezTo>
                    <a:pt x="991" y="1"/>
                    <a:pt x="990" y="1"/>
                    <a:pt x="99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268;p61"/>
            <p:cNvSpPr/>
            <p:nvPr/>
          </p:nvSpPr>
          <p:spPr>
            <a:xfrm>
              <a:off x="1666350" y="2236400"/>
              <a:ext cx="6400" cy="3700"/>
            </a:xfrm>
            <a:custGeom>
              <a:avLst/>
              <a:gdLst/>
              <a:ahLst/>
              <a:cxnLst/>
              <a:rect l="l" t="t" r="r" b="b"/>
              <a:pathLst>
                <a:path w="256" h="148" extrusionOk="0"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222" y="0"/>
                  </a:moveTo>
                  <a:cubicBezTo>
                    <a:pt x="179" y="0"/>
                    <a:pt x="104" y="21"/>
                    <a:pt x="105" y="24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1" y="23"/>
                    <a:pt x="0" y="124"/>
                    <a:pt x="23" y="145"/>
                  </a:cubicBezTo>
                  <a:cubicBezTo>
                    <a:pt x="25" y="147"/>
                    <a:pt x="28" y="147"/>
                    <a:pt x="33" y="147"/>
                  </a:cubicBezTo>
                  <a:cubicBezTo>
                    <a:pt x="64" y="147"/>
                    <a:pt x="146" y="106"/>
                    <a:pt x="154" y="106"/>
                  </a:cubicBezTo>
                  <a:cubicBezTo>
                    <a:pt x="154" y="106"/>
                    <a:pt x="154" y="106"/>
                    <a:pt x="154" y="107"/>
                  </a:cubicBezTo>
                  <a:lnTo>
                    <a:pt x="154" y="107"/>
                  </a:lnTo>
                  <a:cubicBezTo>
                    <a:pt x="154" y="103"/>
                    <a:pt x="255" y="33"/>
                    <a:pt x="252" y="11"/>
                  </a:cubicBezTo>
                  <a:cubicBezTo>
                    <a:pt x="250" y="3"/>
                    <a:pt x="238" y="0"/>
                    <a:pt x="22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269;p61"/>
            <p:cNvSpPr/>
            <p:nvPr/>
          </p:nvSpPr>
          <p:spPr>
            <a:xfrm>
              <a:off x="1694775" y="2223825"/>
              <a:ext cx="8550" cy="3750"/>
            </a:xfrm>
            <a:custGeom>
              <a:avLst/>
              <a:gdLst/>
              <a:ahLst/>
              <a:cxnLst/>
              <a:rect l="l" t="t" r="r" b="b"/>
              <a:pathLst>
                <a:path w="342" h="150" extrusionOk="0">
                  <a:moveTo>
                    <a:pt x="219" y="1"/>
                  </a:moveTo>
                  <a:cubicBezTo>
                    <a:pt x="180" y="1"/>
                    <a:pt x="147" y="9"/>
                    <a:pt x="147" y="9"/>
                  </a:cubicBezTo>
                  <a:cubicBezTo>
                    <a:pt x="147" y="9"/>
                    <a:pt x="100" y="30"/>
                    <a:pt x="64" y="64"/>
                  </a:cubicBezTo>
                  <a:cubicBezTo>
                    <a:pt x="24" y="97"/>
                    <a:pt x="1" y="139"/>
                    <a:pt x="10" y="147"/>
                  </a:cubicBezTo>
                  <a:cubicBezTo>
                    <a:pt x="12" y="149"/>
                    <a:pt x="14" y="150"/>
                    <a:pt x="17" y="150"/>
                  </a:cubicBezTo>
                  <a:cubicBezTo>
                    <a:pt x="32" y="150"/>
                    <a:pt x="65" y="132"/>
                    <a:pt x="98" y="121"/>
                  </a:cubicBezTo>
                  <a:cubicBezTo>
                    <a:pt x="138" y="107"/>
                    <a:pt x="176" y="99"/>
                    <a:pt x="176" y="99"/>
                  </a:cubicBezTo>
                  <a:cubicBezTo>
                    <a:pt x="176" y="99"/>
                    <a:pt x="213" y="81"/>
                    <a:pt x="252" y="69"/>
                  </a:cubicBezTo>
                  <a:cubicBezTo>
                    <a:pt x="293" y="56"/>
                    <a:pt x="336" y="50"/>
                    <a:pt x="338" y="37"/>
                  </a:cubicBezTo>
                  <a:cubicBezTo>
                    <a:pt x="342" y="25"/>
                    <a:pt x="296" y="5"/>
                    <a:pt x="247" y="2"/>
                  </a:cubicBezTo>
                  <a:cubicBezTo>
                    <a:pt x="238" y="1"/>
                    <a:pt x="228" y="1"/>
                    <a:pt x="21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270;p61"/>
            <p:cNvSpPr/>
            <p:nvPr/>
          </p:nvSpPr>
          <p:spPr>
            <a:xfrm>
              <a:off x="1949825" y="2233525"/>
              <a:ext cx="38625" cy="47325"/>
            </a:xfrm>
            <a:custGeom>
              <a:avLst/>
              <a:gdLst/>
              <a:ahLst/>
              <a:cxnLst/>
              <a:rect l="l" t="t" r="r" b="b"/>
              <a:pathLst>
                <a:path w="1545" h="1893" extrusionOk="0">
                  <a:moveTo>
                    <a:pt x="8" y="1"/>
                  </a:moveTo>
                  <a:cubicBezTo>
                    <a:pt x="6" y="1"/>
                    <a:pt x="5" y="1"/>
                    <a:pt x="5" y="2"/>
                  </a:cubicBezTo>
                  <a:cubicBezTo>
                    <a:pt x="0" y="10"/>
                    <a:pt x="72" y="43"/>
                    <a:pt x="171" y="103"/>
                  </a:cubicBezTo>
                  <a:cubicBezTo>
                    <a:pt x="269" y="163"/>
                    <a:pt x="395" y="254"/>
                    <a:pt x="509" y="357"/>
                  </a:cubicBezTo>
                  <a:cubicBezTo>
                    <a:pt x="741" y="564"/>
                    <a:pt x="913" y="821"/>
                    <a:pt x="913" y="821"/>
                  </a:cubicBezTo>
                  <a:cubicBezTo>
                    <a:pt x="913" y="821"/>
                    <a:pt x="1098" y="1068"/>
                    <a:pt x="1244" y="1341"/>
                  </a:cubicBezTo>
                  <a:cubicBezTo>
                    <a:pt x="1392" y="1611"/>
                    <a:pt x="1522" y="1892"/>
                    <a:pt x="1537" y="1892"/>
                  </a:cubicBezTo>
                  <a:cubicBezTo>
                    <a:pt x="1537" y="1892"/>
                    <a:pt x="1537" y="1892"/>
                    <a:pt x="1537" y="1892"/>
                  </a:cubicBezTo>
                  <a:cubicBezTo>
                    <a:pt x="1544" y="1889"/>
                    <a:pt x="1519" y="1814"/>
                    <a:pt x="1477" y="1704"/>
                  </a:cubicBezTo>
                  <a:cubicBezTo>
                    <a:pt x="1435" y="1595"/>
                    <a:pt x="1373" y="1449"/>
                    <a:pt x="1306" y="1308"/>
                  </a:cubicBezTo>
                  <a:cubicBezTo>
                    <a:pt x="1237" y="1167"/>
                    <a:pt x="1162" y="1028"/>
                    <a:pt x="1099" y="927"/>
                  </a:cubicBezTo>
                  <a:cubicBezTo>
                    <a:pt x="1038" y="828"/>
                    <a:pt x="991" y="762"/>
                    <a:pt x="991" y="762"/>
                  </a:cubicBezTo>
                  <a:cubicBezTo>
                    <a:pt x="991" y="762"/>
                    <a:pt x="804" y="503"/>
                    <a:pt x="555" y="304"/>
                  </a:cubicBezTo>
                  <a:cubicBezTo>
                    <a:pt x="325" y="110"/>
                    <a:pt x="44" y="1"/>
                    <a:pt x="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271;p61"/>
            <p:cNvSpPr/>
            <p:nvPr/>
          </p:nvSpPr>
          <p:spPr>
            <a:xfrm>
              <a:off x="1988725" y="2286875"/>
              <a:ext cx="5175" cy="7125"/>
            </a:xfrm>
            <a:custGeom>
              <a:avLst/>
              <a:gdLst/>
              <a:ahLst/>
              <a:cxnLst/>
              <a:rect l="l" t="t" r="r" b="b"/>
              <a:pathLst>
                <a:path w="207" h="285" extrusionOk="0">
                  <a:moveTo>
                    <a:pt x="26" y="0"/>
                  </a:moveTo>
                  <a:cubicBezTo>
                    <a:pt x="25" y="0"/>
                    <a:pt x="23" y="1"/>
                    <a:pt x="22" y="1"/>
                  </a:cubicBezTo>
                  <a:cubicBezTo>
                    <a:pt x="0" y="15"/>
                    <a:pt x="61" y="166"/>
                    <a:pt x="61" y="166"/>
                  </a:cubicBezTo>
                  <a:cubicBezTo>
                    <a:pt x="61" y="166"/>
                    <a:pt x="151" y="285"/>
                    <a:pt x="179" y="285"/>
                  </a:cubicBezTo>
                  <a:cubicBezTo>
                    <a:pt x="181" y="285"/>
                    <a:pt x="182" y="284"/>
                    <a:pt x="183" y="284"/>
                  </a:cubicBezTo>
                  <a:cubicBezTo>
                    <a:pt x="207" y="271"/>
                    <a:pt x="144" y="121"/>
                    <a:pt x="144" y="121"/>
                  </a:cubicBezTo>
                  <a:cubicBezTo>
                    <a:pt x="144" y="121"/>
                    <a:pt x="54" y="0"/>
                    <a:pt x="2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272;p61"/>
            <p:cNvSpPr/>
            <p:nvPr/>
          </p:nvSpPr>
          <p:spPr>
            <a:xfrm>
              <a:off x="1797075" y="2248275"/>
              <a:ext cx="31750" cy="5600"/>
            </a:xfrm>
            <a:custGeom>
              <a:avLst/>
              <a:gdLst/>
              <a:ahLst/>
              <a:cxnLst/>
              <a:rect l="l" t="t" r="r" b="b"/>
              <a:pathLst>
                <a:path w="1270" h="224" extrusionOk="0">
                  <a:moveTo>
                    <a:pt x="1258" y="1"/>
                  </a:moveTo>
                  <a:cubicBezTo>
                    <a:pt x="1231" y="1"/>
                    <a:pt x="1095" y="58"/>
                    <a:pt x="952" y="88"/>
                  </a:cubicBezTo>
                  <a:cubicBezTo>
                    <a:pt x="796" y="123"/>
                    <a:pt x="639" y="127"/>
                    <a:pt x="639" y="127"/>
                  </a:cubicBezTo>
                  <a:cubicBezTo>
                    <a:pt x="639" y="127"/>
                    <a:pt x="560" y="136"/>
                    <a:pt x="456" y="136"/>
                  </a:cubicBezTo>
                  <a:cubicBezTo>
                    <a:pt x="415" y="136"/>
                    <a:pt x="369" y="134"/>
                    <a:pt x="323" y="130"/>
                  </a:cubicBezTo>
                  <a:cubicBezTo>
                    <a:pt x="184" y="119"/>
                    <a:pt x="47" y="84"/>
                    <a:pt x="13" y="84"/>
                  </a:cubicBezTo>
                  <a:cubicBezTo>
                    <a:pt x="9" y="84"/>
                    <a:pt x="6" y="84"/>
                    <a:pt x="5" y="85"/>
                  </a:cubicBezTo>
                  <a:cubicBezTo>
                    <a:pt x="0" y="98"/>
                    <a:pt x="150" y="166"/>
                    <a:pt x="314" y="197"/>
                  </a:cubicBezTo>
                  <a:cubicBezTo>
                    <a:pt x="431" y="220"/>
                    <a:pt x="550" y="223"/>
                    <a:pt x="609" y="223"/>
                  </a:cubicBezTo>
                  <a:cubicBezTo>
                    <a:pt x="632" y="223"/>
                    <a:pt x="646" y="223"/>
                    <a:pt x="646" y="223"/>
                  </a:cubicBezTo>
                  <a:cubicBezTo>
                    <a:pt x="646" y="223"/>
                    <a:pt x="814" y="208"/>
                    <a:pt x="971" y="154"/>
                  </a:cubicBezTo>
                  <a:cubicBezTo>
                    <a:pt x="1129" y="101"/>
                    <a:pt x="1269" y="13"/>
                    <a:pt x="1263" y="2"/>
                  </a:cubicBezTo>
                  <a:cubicBezTo>
                    <a:pt x="1262" y="1"/>
                    <a:pt x="1260" y="1"/>
                    <a:pt x="125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273;p61"/>
            <p:cNvSpPr/>
            <p:nvPr/>
          </p:nvSpPr>
          <p:spPr>
            <a:xfrm>
              <a:off x="1625925" y="1798050"/>
              <a:ext cx="342475" cy="228550"/>
            </a:xfrm>
            <a:custGeom>
              <a:avLst/>
              <a:gdLst/>
              <a:ahLst/>
              <a:cxnLst/>
              <a:rect l="l" t="t" r="r" b="b"/>
              <a:pathLst>
                <a:path w="13699" h="9142" extrusionOk="0">
                  <a:moveTo>
                    <a:pt x="6649" y="0"/>
                  </a:moveTo>
                  <a:cubicBezTo>
                    <a:pt x="3523" y="0"/>
                    <a:pt x="1" y="3098"/>
                    <a:pt x="663" y="6552"/>
                  </a:cubicBezTo>
                  <a:cubicBezTo>
                    <a:pt x="786" y="7189"/>
                    <a:pt x="992" y="7811"/>
                    <a:pt x="1063" y="8460"/>
                  </a:cubicBezTo>
                  <a:cubicBezTo>
                    <a:pt x="1073" y="8559"/>
                    <a:pt x="1083" y="8662"/>
                    <a:pt x="1093" y="8764"/>
                  </a:cubicBezTo>
                  <a:cubicBezTo>
                    <a:pt x="1170" y="8615"/>
                    <a:pt x="1365" y="8146"/>
                    <a:pt x="1179" y="7419"/>
                  </a:cubicBezTo>
                  <a:cubicBezTo>
                    <a:pt x="1179" y="7419"/>
                    <a:pt x="1918" y="6348"/>
                    <a:pt x="1408" y="5250"/>
                  </a:cubicBezTo>
                  <a:lnTo>
                    <a:pt x="1408" y="5250"/>
                  </a:lnTo>
                  <a:cubicBezTo>
                    <a:pt x="1408" y="5250"/>
                    <a:pt x="1473" y="5260"/>
                    <a:pt x="1580" y="5260"/>
                  </a:cubicBezTo>
                  <a:cubicBezTo>
                    <a:pt x="2058" y="5260"/>
                    <a:pt x="3373" y="5072"/>
                    <a:pt x="3373" y="3005"/>
                  </a:cubicBezTo>
                  <a:cubicBezTo>
                    <a:pt x="3373" y="3005"/>
                    <a:pt x="3814" y="3221"/>
                    <a:pt x="4449" y="3221"/>
                  </a:cubicBezTo>
                  <a:cubicBezTo>
                    <a:pt x="4767" y="3221"/>
                    <a:pt x="5132" y="3167"/>
                    <a:pt x="5515" y="3005"/>
                  </a:cubicBezTo>
                  <a:cubicBezTo>
                    <a:pt x="6664" y="2521"/>
                    <a:pt x="6664" y="1857"/>
                    <a:pt x="6664" y="1857"/>
                  </a:cubicBezTo>
                  <a:cubicBezTo>
                    <a:pt x="6664" y="1857"/>
                    <a:pt x="6816" y="3108"/>
                    <a:pt x="8219" y="3183"/>
                  </a:cubicBezTo>
                  <a:cubicBezTo>
                    <a:pt x="8280" y="3187"/>
                    <a:pt x="8339" y="3188"/>
                    <a:pt x="8396" y="3188"/>
                  </a:cubicBezTo>
                  <a:cubicBezTo>
                    <a:pt x="9671" y="3188"/>
                    <a:pt x="10209" y="2417"/>
                    <a:pt x="10209" y="2417"/>
                  </a:cubicBezTo>
                  <a:lnTo>
                    <a:pt x="10209" y="2417"/>
                  </a:lnTo>
                  <a:cubicBezTo>
                    <a:pt x="10209" y="2417"/>
                    <a:pt x="10040" y="3943"/>
                    <a:pt x="11555" y="3943"/>
                  </a:cubicBezTo>
                  <a:cubicBezTo>
                    <a:pt x="11702" y="3943"/>
                    <a:pt x="11865" y="3929"/>
                    <a:pt x="12046" y="3897"/>
                  </a:cubicBezTo>
                  <a:lnTo>
                    <a:pt x="12046" y="3897"/>
                  </a:lnTo>
                  <a:cubicBezTo>
                    <a:pt x="12046" y="3897"/>
                    <a:pt x="11867" y="4714"/>
                    <a:pt x="12937" y="5096"/>
                  </a:cubicBezTo>
                  <a:cubicBezTo>
                    <a:pt x="12937" y="5096"/>
                    <a:pt x="11918" y="5862"/>
                    <a:pt x="13244" y="7214"/>
                  </a:cubicBezTo>
                  <a:cubicBezTo>
                    <a:pt x="13244" y="7214"/>
                    <a:pt x="12764" y="8083"/>
                    <a:pt x="13271" y="9141"/>
                  </a:cubicBezTo>
                  <a:cubicBezTo>
                    <a:pt x="13271" y="9141"/>
                    <a:pt x="13276" y="9138"/>
                    <a:pt x="13286" y="9134"/>
                  </a:cubicBezTo>
                  <a:cubicBezTo>
                    <a:pt x="13286" y="9105"/>
                    <a:pt x="13288" y="9074"/>
                    <a:pt x="13289" y="9046"/>
                  </a:cubicBezTo>
                  <a:cubicBezTo>
                    <a:pt x="13292" y="8631"/>
                    <a:pt x="13310" y="8233"/>
                    <a:pt x="13362" y="7821"/>
                  </a:cubicBezTo>
                  <a:cubicBezTo>
                    <a:pt x="13484" y="6869"/>
                    <a:pt x="13698" y="5909"/>
                    <a:pt x="13585" y="4945"/>
                  </a:cubicBezTo>
                  <a:cubicBezTo>
                    <a:pt x="13473" y="3964"/>
                    <a:pt x="12865" y="2960"/>
                    <a:pt x="12221" y="2249"/>
                  </a:cubicBezTo>
                  <a:cubicBezTo>
                    <a:pt x="10858" y="742"/>
                    <a:pt x="8808" y="100"/>
                    <a:pt x="6879" y="6"/>
                  </a:cubicBezTo>
                  <a:cubicBezTo>
                    <a:pt x="6803" y="2"/>
                    <a:pt x="6726" y="0"/>
                    <a:pt x="6649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274;p61"/>
            <p:cNvSpPr/>
            <p:nvPr/>
          </p:nvSpPr>
          <p:spPr>
            <a:xfrm>
              <a:off x="1575050" y="1725100"/>
              <a:ext cx="447050" cy="292600"/>
            </a:xfrm>
            <a:custGeom>
              <a:avLst/>
              <a:gdLst/>
              <a:ahLst/>
              <a:cxnLst/>
              <a:rect l="l" t="t" r="r" b="b"/>
              <a:pathLst>
                <a:path w="17882" h="11704" extrusionOk="0">
                  <a:moveTo>
                    <a:pt x="7028" y="1"/>
                  </a:moveTo>
                  <a:cubicBezTo>
                    <a:pt x="6783" y="1"/>
                    <a:pt x="6539" y="33"/>
                    <a:pt x="6302" y="107"/>
                  </a:cubicBezTo>
                  <a:cubicBezTo>
                    <a:pt x="4861" y="559"/>
                    <a:pt x="5179" y="1790"/>
                    <a:pt x="5179" y="1790"/>
                  </a:cubicBezTo>
                  <a:cubicBezTo>
                    <a:pt x="5179" y="1790"/>
                    <a:pt x="5048" y="1778"/>
                    <a:pt x="4837" y="1778"/>
                  </a:cubicBezTo>
                  <a:cubicBezTo>
                    <a:pt x="4200" y="1778"/>
                    <a:pt x="2825" y="1892"/>
                    <a:pt x="2041" y="2811"/>
                  </a:cubicBezTo>
                  <a:cubicBezTo>
                    <a:pt x="996" y="4034"/>
                    <a:pt x="1990" y="5056"/>
                    <a:pt x="1990" y="5056"/>
                  </a:cubicBezTo>
                  <a:cubicBezTo>
                    <a:pt x="1990" y="5056"/>
                    <a:pt x="0" y="6101"/>
                    <a:pt x="1786" y="8144"/>
                  </a:cubicBezTo>
                  <a:cubicBezTo>
                    <a:pt x="1786" y="8144"/>
                    <a:pt x="944" y="9342"/>
                    <a:pt x="2399" y="10057"/>
                  </a:cubicBezTo>
                  <a:cubicBezTo>
                    <a:pt x="2399" y="10057"/>
                    <a:pt x="2652" y="10990"/>
                    <a:pt x="3100" y="11379"/>
                  </a:cubicBezTo>
                  <a:cubicBezTo>
                    <a:pt x="3100" y="11379"/>
                    <a:pt x="3444" y="10874"/>
                    <a:pt x="3215" y="9982"/>
                  </a:cubicBezTo>
                  <a:cubicBezTo>
                    <a:pt x="3215" y="9982"/>
                    <a:pt x="3954" y="8911"/>
                    <a:pt x="3444" y="7814"/>
                  </a:cubicBezTo>
                  <a:lnTo>
                    <a:pt x="3444" y="7814"/>
                  </a:lnTo>
                  <a:cubicBezTo>
                    <a:pt x="3444" y="7814"/>
                    <a:pt x="3509" y="7823"/>
                    <a:pt x="3615" y="7823"/>
                  </a:cubicBezTo>
                  <a:cubicBezTo>
                    <a:pt x="4093" y="7823"/>
                    <a:pt x="5409" y="7635"/>
                    <a:pt x="5409" y="5568"/>
                  </a:cubicBezTo>
                  <a:cubicBezTo>
                    <a:pt x="5409" y="5568"/>
                    <a:pt x="5851" y="5783"/>
                    <a:pt x="6486" y="5783"/>
                  </a:cubicBezTo>
                  <a:cubicBezTo>
                    <a:pt x="6803" y="5783"/>
                    <a:pt x="7169" y="5729"/>
                    <a:pt x="7551" y="5568"/>
                  </a:cubicBezTo>
                  <a:cubicBezTo>
                    <a:pt x="8700" y="5083"/>
                    <a:pt x="8700" y="4420"/>
                    <a:pt x="8700" y="4420"/>
                  </a:cubicBezTo>
                  <a:cubicBezTo>
                    <a:pt x="8700" y="4420"/>
                    <a:pt x="8853" y="5670"/>
                    <a:pt x="10256" y="5747"/>
                  </a:cubicBezTo>
                  <a:cubicBezTo>
                    <a:pt x="10316" y="5750"/>
                    <a:pt x="10375" y="5751"/>
                    <a:pt x="10432" y="5751"/>
                  </a:cubicBezTo>
                  <a:cubicBezTo>
                    <a:pt x="11707" y="5751"/>
                    <a:pt x="12245" y="4981"/>
                    <a:pt x="12245" y="4980"/>
                  </a:cubicBezTo>
                  <a:lnTo>
                    <a:pt x="12245" y="4980"/>
                  </a:lnTo>
                  <a:cubicBezTo>
                    <a:pt x="12245" y="4981"/>
                    <a:pt x="12076" y="6506"/>
                    <a:pt x="13591" y="6506"/>
                  </a:cubicBezTo>
                  <a:cubicBezTo>
                    <a:pt x="13738" y="6506"/>
                    <a:pt x="13901" y="6492"/>
                    <a:pt x="14082" y="6460"/>
                  </a:cubicBezTo>
                  <a:lnTo>
                    <a:pt x="14082" y="6460"/>
                  </a:lnTo>
                  <a:cubicBezTo>
                    <a:pt x="14081" y="6463"/>
                    <a:pt x="13907" y="7277"/>
                    <a:pt x="14976" y="7659"/>
                  </a:cubicBezTo>
                  <a:cubicBezTo>
                    <a:pt x="14976" y="7659"/>
                    <a:pt x="13955" y="8424"/>
                    <a:pt x="15281" y="9776"/>
                  </a:cubicBezTo>
                  <a:cubicBezTo>
                    <a:pt x="15281" y="9776"/>
                    <a:pt x="14801" y="10646"/>
                    <a:pt x="15308" y="11704"/>
                  </a:cubicBezTo>
                  <a:cubicBezTo>
                    <a:pt x="15308" y="11704"/>
                    <a:pt x="16250" y="11333"/>
                    <a:pt x="16096" y="10107"/>
                  </a:cubicBezTo>
                  <a:cubicBezTo>
                    <a:pt x="16096" y="10107"/>
                    <a:pt x="17295" y="9495"/>
                    <a:pt x="16581" y="7761"/>
                  </a:cubicBezTo>
                  <a:lnTo>
                    <a:pt x="16581" y="7761"/>
                  </a:lnTo>
                  <a:cubicBezTo>
                    <a:pt x="16581" y="7761"/>
                    <a:pt x="16582" y="7761"/>
                    <a:pt x="16585" y="7761"/>
                  </a:cubicBezTo>
                  <a:cubicBezTo>
                    <a:pt x="16630" y="7761"/>
                    <a:pt x="17087" y="7739"/>
                    <a:pt x="17474" y="6868"/>
                  </a:cubicBezTo>
                  <a:cubicBezTo>
                    <a:pt x="17881" y="5950"/>
                    <a:pt x="17039" y="5159"/>
                    <a:pt x="17039" y="5159"/>
                  </a:cubicBezTo>
                  <a:cubicBezTo>
                    <a:pt x="17039" y="5159"/>
                    <a:pt x="17618" y="4197"/>
                    <a:pt x="16887" y="3220"/>
                  </a:cubicBezTo>
                  <a:cubicBezTo>
                    <a:pt x="16615" y="2858"/>
                    <a:pt x="16282" y="2757"/>
                    <a:pt x="15997" y="2757"/>
                  </a:cubicBezTo>
                  <a:cubicBezTo>
                    <a:pt x="15639" y="2757"/>
                    <a:pt x="15356" y="2915"/>
                    <a:pt x="15356" y="2915"/>
                  </a:cubicBezTo>
                  <a:cubicBezTo>
                    <a:pt x="15356" y="2915"/>
                    <a:pt x="15127" y="1078"/>
                    <a:pt x="13749" y="1028"/>
                  </a:cubicBezTo>
                  <a:cubicBezTo>
                    <a:pt x="13686" y="1025"/>
                    <a:pt x="13626" y="1024"/>
                    <a:pt x="13567" y="1024"/>
                  </a:cubicBezTo>
                  <a:cubicBezTo>
                    <a:pt x="12337" y="1024"/>
                    <a:pt x="11988" y="1512"/>
                    <a:pt x="11988" y="1512"/>
                  </a:cubicBezTo>
                  <a:cubicBezTo>
                    <a:pt x="11988" y="1512"/>
                    <a:pt x="11823" y="563"/>
                    <a:pt x="11033" y="563"/>
                  </a:cubicBezTo>
                  <a:cubicBezTo>
                    <a:pt x="11004" y="563"/>
                    <a:pt x="10974" y="565"/>
                    <a:pt x="10943" y="567"/>
                  </a:cubicBezTo>
                  <a:cubicBezTo>
                    <a:pt x="10075" y="644"/>
                    <a:pt x="10075" y="1231"/>
                    <a:pt x="10075" y="1231"/>
                  </a:cubicBezTo>
                  <a:cubicBezTo>
                    <a:pt x="10075" y="1231"/>
                    <a:pt x="8545" y="1"/>
                    <a:pt x="702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275;p61"/>
            <p:cNvSpPr/>
            <p:nvPr/>
          </p:nvSpPr>
          <p:spPr>
            <a:xfrm>
              <a:off x="1596800" y="1728175"/>
              <a:ext cx="424600" cy="289450"/>
            </a:xfrm>
            <a:custGeom>
              <a:avLst/>
              <a:gdLst/>
              <a:ahLst/>
              <a:cxnLst/>
              <a:rect l="l" t="t" r="r" b="b"/>
              <a:pathLst>
                <a:path w="16984" h="11578" extrusionOk="0">
                  <a:moveTo>
                    <a:pt x="7041" y="0"/>
                  </a:moveTo>
                  <a:cubicBezTo>
                    <a:pt x="7794" y="319"/>
                    <a:pt x="8825" y="954"/>
                    <a:pt x="8698" y="1386"/>
                  </a:cubicBezTo>
                  <a:cubicBezTo>
                    <a:pt x="8624" y="1640"/>
                    <a:pt x="8441" y="1714"/>
                    <a:pt x="8252" y="1714"/>
                  </a:cubicBezTo>
                  <a:cubicBezTo>
                    <a:pt x="7983" y="1714"/>
                    <a:pt x="7703" y="1565"/>
                    <a:pt x="7703" y="1565"/>
                  </a:cubicBezTo>
                  <a:lnTo>
                    <a:pt x="7703" y="1565"/>
                  </a:lnTo>
                  <a:cubicBezTo>
                    <a:pt x="7703" y="1565"/>
                    <a:pt x="8584" y="2714"/>
                    <a:pt x="8045" y="2714"/>
                  </a:cubicBezTo>
                  <a:cubicBezTo>
                    <a:pt x="8034" y="2714"/>
                    <a:pt x="8022" y="2714"/>
                    <a:pt x="8009" y="2713"/>
                  </a:cubicBezTo>
                  <a:cubicBezTo>
                    <a:pt x="7975" y="2710"/>
                    <a:pt x="7941" y="2709"/>
                    <a:pt x="7907" y="2709"/>
                  </a:cubicBezTo>
                  <a:cubicBezTo>
                    <a:pt x="7311" y="2709"/>
                    <a:pt x="6597" y="3095"/>
                    <a:pt x="6597" y="3095"/>
                  </a:cubicBezTo>
                  <a:cubicBezTo>
                    <a:pt x="6597" y="3095"/>
                    <a:pt x="6816" y="3044"/>
                    <a:pt x="7068" y="3044"/>
                  </a:cubicBezTo>
                  <a:cubicBezTo>
                    <a:pt x="7319" y="3044"/>
                    <a:pt x="7602" y="3095"/>
                    <a:pt x="7730" y="3299"/>
                  </a:cubicBezTo>
                  <a:cubicBezTo>
                    <a:pt x="7985" y="3707"/>
                    <a:pt x="7755" y="4090"/>
                    <a:pt x="6174" y="4676"/>
                  </a:cubicBezTo>
                  <a:cubicBezTo>
                    <a:pt x="5852" y="4796"/>
                    <a:pt x="5590" y="4843"/>
                    <a:pt x="5378" y="4843"/>
                  </a:cubicBezTo>
                  <a:cubicBezTo>
                    <a:pt x="4546" y="4843"/>
                    <a:pt x="4465" y="4115"/>
                    <a:pt x="4465" y="4115"/>
                  </a:cubicBezTo>
                  <a:lnTo>
                    <a:pt x="4465" y="4115"/>
                  </a:lnTo>
                  <a:cubicBezTo>
                    <a:pt x="4465" y="4115"/>
                    <a:pt x="4516" y="5545"/>
                    <a:pt x="3905" y="5926"/>
                  </a:cubicBezTo>
                  <a:cubicBezTo>
                    <a:pt x="3817" y="5981"/>
                    <a:pt x="3738" y="6004"/>
                    <a:pt x="3667" y="6004"/>
                  </a:cubicBezTo>
                  <a:cubicBezTo>
                    <a:pt x="3238" y="6004"/>
                    <a:pt x="3089" y="5161"/>
                    <a:pt x="3089" y="5161"/>
                  </a:cubicBezTo>
                  <a:cubicBezTo>
                    <a:pt x="3089" y="5161"/>
                    <a:pt x="2653" y="6951"/>
                    <a:pt x="1334" y="6951"/>
                  </a:cubicBezTo>
                  <a:cubicBezTo>
                    <a:pt x="1299" y="6951"/>
                    <a:pt x="1263" y="6949"/>
                    <a:pt x="1226" y="6947"/>
                  </a:cubicBezTo>
                  <a:cubicBezTo>
                    <a:pt x="378" y="6885"/>
                    <a:pt x="304" y="6198"/>
                    <a:pt x="378" y="5665"/>
                  </a:cubicBezTo>
                  <a:lnTo>
                    <a:pt x="378" y="5665"/>
                  </a:lnTo>
                  <a:cubicBezTo>
                    <a:pt x="82" y="6182"/>
                    <a:pt x="1" y="6968"/>
                    <a:pt x="920" y="8019"/>
                  </a:cubicBezTo>
                  <a:cubicBezTo>
                    <a:pt x="920" y="8019"/>
                    <a:pt x="79" y="9217"/>
                    <a:pt x="1533" y="9932"/>
                  </a:cubicBezTo>
                  <a:cubicBezTo>
                    <a:pt x="1533" y="9932"/>
                    <a:pt x="1786" y="10865"/>
                    <a:pt x="2233" y="11253"/>
                  </a:cubicBezTo>
                  <a:cubicBezTo>
                    <a:pt x="2233" y="11253"/>
                    <a:pt x="2578" y="10749"/>
                    <a:pt x="2349" y="9857"/>
                  </a:cubicBezTo>
                  <a:cubicBezTo>
                    <a:pt x="2349" y="9857"/>
                    <a:pt x="2587" y="9511"/>
                    <a:pt x="2700" y="9014"/>
                  </a:cubicBezTo>
                  <a:lnTo>
                    <a:pt x="2700" y="9014"/>
                  </a:lnTo>
                  <a:cubicBezTo>
                    <a:pt x="2382" y="9301"/>
                    <a:pt x="2165" y="9406"/>
                    <a:pt x="2022" y="9406"/>
                  </a:cubicBezTo>
                  <a:cubicBezTo>
                    <a:pt x="1678" y="9406"/>
                    <a:pt x="1763" y="8802"/>
                    <a:pt x="1916" y="8684"/>
                  </a:cubicBezTo>
                  <a:cubicBezTo>
                    <a:pt x="2087" y="8550"/>
                    <a:pt x="2483" y="8148"/>
                    <a:pt x="2675" y="7953"/>
                  </a:cubicBezTo>
                  <a:cubicBezTo>
                    <a:pt x="2651" y="7864"/>
                    <a:pt x="2620" y="7778"/>
                    <a:pt x="2578" y="7688"/>
                  </a:cubicBezTo>
                  <a:lnTo>
                    <a:pt x="2578" y="7688"/>
                  </a:lnTo>
                  <a:cubicBezTo>
                    <a:pt x="2578" y="7688"/>
                    <a:pt x="2643" y="7698"/>
                    <a:pt x="2750" y="7698"/>
                  </a:cubicBezTo>
                  <a:cubicBezTo>
                    <a:pt x="3229" y="7698"/>
                    <a:pt x="4543" y="7510"/>
                    <a:pt x="4543" y="5443"/>
                  </a:cubicBezTo>
                  <a:cubicBezTo>
                    <a:pt x="4543" y="5443"/>
                    <a:pt x="4985" y="5659"/>
                    <a:pt x="5620" y="5659"/>
                  </a:cubicBezTo>
                  <a:cubicBezTo>
                    <a:pt x="5938" y="5659"/>
                    <a:pt x="6303" y="5605"/>
                    <a:pt x="6686" y="5443"/>
                  </a:cubicBezTo>
                  <a:cubicBezTo>
                    <a:pt x="7834" y="4959"/>
                    <a:pt x="7834" y="4295"/>
                    <a:pt x="7834" y="4295"/>
                  </a:cubicBezTo>
                  <a:cubicBezTo>
                    <a:pt x="7834" y="4295"/>
                    <a:pt x="7987" y="5546"/>
                    <a:pt x="9390" y="5621"/>
                  </a:cubicBezTo>
                  <a:cubicBezTo>
                    <a:pt x="9450" y="5625"/>
                    <a:pt x="9509" y="5626"/>
                    <a:pt x="9566" y="5626"/>
                  </a:cubicBezTo>
                  <a:cubicBezTo>
                    <a:pt x="10841" y="5626"/>
                    <a:pt x="11379" y="4855"/>
                    <a:pt x="11379" y="4855"/>
                  </a:cubicBezTo>
                  <a:lnTo>
                    <a:pt x="11379" y="4855"/>
                  </a:lnTo>
                  <a:cubicBezTo>
                    <a:pt x="11379" y="4856"/>
                    <a:pt x="11210" y="6381"/>
                    <a:pt x="12725" y="6381"/>
                  </a:cubicBezTo>
                  <a:cubicBezTo>
                    <a:pt x="12872" y="6381"/>
                    <a:pt x="13035" y="6367"/>
                    <a:pt x="13216" y="6335"/>
                  </a:cubicBezTo>
                  <a:lnTo>
                    <a:pt x="13216" y="6335"/>
                  </a:lnTo>
                  <a:cubicBezTo>
                    <a:pt x="13216" y="6335"/>
                    <a:pt x="13037" y="7152"/>
                    <a:pt x="14108" y="7534"/>
                  </a:cubicBezTo>
                  <a:cubicBezTo>
                    <a:pt x="14108" y="7534"/>
                    <a:pt x="14011" y="7607"/>
                    <a:pt x="13915" y="7749"/>
                  </a:cubicBezTo>
                  <a:cubicBezTo>
                    <a:pt x="14275" y="7953"/>
                    <a:pt x="15352" y="8615"/>
                    <a:pt x="14925" y="9065"/>
                  </a:cubicBezTo>
                  <a:cubicBezTo>
                    <a:pt x="14857" y="9136"/>
                    <a:pt x="14781" y="9167"/>
                    <a:pt x="14702" y="9167"/>
                  </a:cubicBezTo>
                  <a:cubicBezTo>
                    <a:pt x="14377" y="9167"/>
                    <a:pt x="13983" y="8652"/>
                    <a:pt x="13737" y="8269"/>
                  </a:cubicBezTo>
                  <a:lnTo>
                    <a:pt x="13737" y="8269"/>
                  </a:lnTo>
                  <a:cubicBezTo>
                    <a:pt x="13713" y="8617"/>
                    <a:pt x="13856" y="9082"/>
                    <a:pt x="14414" y="9651"/>
                  </a:cubicBezTo>
                  <a:cubicBezTo>
                    <a:pt x="14414" y="9651"/>
                    <a:pt x="14381" y="9712"/>
                    <a:pt x="14341" y="9819"/>
                  </a:cubicBezTo>
                  <a:cubicBezTo>
                    <a:pt x="14612" y="10186"/>
                    <a:pt x="14802" y="10514"/>
                    <a:pt x="14568" y="10722"/>
                  </a:cubicBezTo>
                  <a:cubicBezTo>
                    <a:pt x="14509" y="10774"/>
                    <a:pt x="14453" y="10796"/>
                    <a:pt x="14401" y="10796"/>
                  </a:cubicBezTo>
                  <a:cubicBezTo>
                    <a:pt x="14332" y="10796"/>
                    <a:pt x="14269" y="10757"/>
                    <a:pt x="14212" y="10693"/>
                  </a:cubicBezTo>
                  <a:lnTo>
                    <a:pt x="14212" y="10693"/>
                  </a:lnTo>
                  <a:cubicBezTo>
                    <a:pt x="14225" y="10958"/>
                    <a:pt x="14288" y="11260"/>
                    <a:pt x="14441" y="11577"/>
                  </a:cubicBezTo>
                  <a:cubicBezTo>
                    <a:pt x="14441" y="11577"/>
                    <a:pt x="15383" y="11208"/>
                    <a:pt x="15230" y="9982"/>
                  </a:cubicBezTo>
                  <a:cubicBezTo>
                    <a:pt x="15230" y="9982"/>
                    <a:pt x="16428" y="9370"/>
                    <a:pt x="15714" y="7635"/>
                  </a:cubicBezTo>
                  <a:lnTo>
                    <a:pt x="15714" y="7635"/>
                  </a:lnTo>
                  <a:cubicBezTo>
                    <a:pt x="15714" y="7635"/>
                    <a:pt x="15716" y="7635"/>
                    <a:pt x="15718" y="7635"/>
                  </a:cubicBezTo>
                  <a:cubicBezTo>
                    <a:pt x="15765" y="7635"/>
                    <a:pt x="16221" y="7612"/>
                    <a:pt x="16606" y="6743"/>
                  </a:cubicBezTo>
                  <a:cubicBezTo>
                    <a:pt x="16983" y="5893"/>
                    <a:pt x="16294" y="5154"/>
                    <a:pt x="16187" y="5049"/>
                  </a:cubicBezTo>
                  <a:cubicBezTo>
                    <a:pt x="16147" y="5098"/>
                    <a:pt x="16118" y="5133"/>
                    <a:pt x="16111" y="5139"/>
                  </a:cubicBezTo>
                  <a:cubicBezTo>
                    <a:pt x="16077" y="5165"/>
                    <a:pt x="16477" y="6566"/>
                    <a:pt x="15050" y="6692"/>
                  </a:cubicBezTo>
                  <a:cubicBezTo>
                    <a:pt x="14986" y="6698"/>
                    <a:pt x="14926" y="6701"/>
                    <a:pt x="14869" y="6701"/>
                  </a:cubicBezTo>
                  <a:cubicBezTo>
                    <a:pt x="13636" y="6701"/>
                    <a:pt x="13799" y="5442"/>
                    <a:pt x="13799" y="5442"/>
                  </a:cubicBezTo>
                  <a:lnTo>
                    <a:pt x="13799" y="5442"/>
                  </a:lnTo>
                  <a:cubicBezTo>
                    <a:pt x="13684" y="5475"/>
                    <a:pt x="13581" y="5490"/>
                    <a:pt x="13489" y="5490"/>
                  </a:cubicBezTo>
                  <a:cubicBezTo>
                    <a:pt x="12864" y="5490"/>
                    <a:pt x="12728" y="4830"/>
                    <a:pt x="12728" y="4830"/>
                  </a:cubicBezTo>
                  <a:cubicBezTo>
                    <a:pt x="12434" y="4969"/>
                    <a:pt x="12189" y="5023"/>
                    <a:pt x="11984" y="5023"/>
                  </a:cubicBezTo>
                  <a:cubicBezTo>
                    <a:pt x="11211" y="5023"/>
                    <a:pt x="11020" y="4242"/>
                    <a:pt x="11020" y="4242"/>
                  </a:cubicBezTo>
                  <a:cubicBezTo>
                    <a:pt x="11020" y="4242"/>
                    <a:pt x="10367" y="4435"/>
                    <a:pt x="9740" y="4435"/>
                  </a:cubicBezTo>
                  <a:cubicBezTo>
                    <a:pt x="9323" y="4435"/>
                    <a:pt x="8917" y="4349"/>
                    <a:pt x="8723" y="4064"/>
                  </a:cubicBezTo>
                  <a:cubicBezTo>
                    <a:pt x="8238" y="3350"/>
                    <a:pt x="10075" y="3171"/>
                    <a:pt x="10075" y="3171"/>
                  </a:cubicBezTo>
                  <a:cubicBezTo>
                    <a:pt x="10075" y="3171"/>
                    <a:pt x="9488" y="3018"/>
                    <a:pt x="9030" y="2355"/>
                  </a:cubicBezTo>
                  <a:cubicBezTo>
                    <a:pt x="8570" y="1692"/>
                    <a:pt x="9999" y="1436"/>
                    <a:pt x="9999" y="1436"/>
                  </a:cubicBezTo>
                  <a:cubicBezTo>
                    <a:pt x="9999" y="1436"/>
                    <a:pt x="9770" y="1257"/>
                    <a:pt x="9591" y="875"/>
                  </a:cubicBezTo>
                  <a:cubicBezTo>
                    <a:pt x="9553" y="791"/>
                    <a:pt x="9628" y="656"/>
                    <a:pt x="9771" y="498"/>
                  </a:cubicBezTo>
                  <a:lnTo>
                    <a:pt x="9771" y="498"/>
                  </a:lnTo>
                  <a:cubicBezTo>
                    <a:pt x="9210" y="666"/>
                    <a:pt x="9208" y="1106"/>
                    <a:pt x="9208" y="1106"/>
                  </a:cubicBezTo>
                  <a:cubicBezTo>
                    <a:pt x="9208" y="1106"/>
                    <a:pt x="8217" y="310"/>
                    <a:pt x="704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276;p61"/>
            <p:cNvSpPr/>
            <p:nvPr/>
          </p:nvSpPr>
          <p:spPr>
            <a:xfrm>
              <a:off x="1636200" y="1953475"/>
              <a:ext cx="26800" cy="24050"/>
            </a:xfrm>
            <a:custGeom>
              <a:avLst/>
              <a:gdLst/>
              <a:ahLst/>
              <a:cxnLst/>
              <a:rect l="l" t="t" r="r" b="b"/>
              <a:pathLst>
                <a:path w="1072" h="962" extrusionOk="0">
                  <a:moveTo>
                    <a:pt x="1046" y="0"/>
                  </a:moveTo>
                  <a:cubicBezTo>
                    <a:pt x="1017" y="0"/>
                    <a:pt x="941" y="176"/>
                    <a:pt x="853" y="331"/>
                  </a:cubicBezTo>
                  <a:cubicBezTo>
                    <a:pt x="806" y="412"/>
                    <a:pt x="755" y="487"/>
                    <a:pt x="712" y="538"/>
                  </a:cubicBezTo>
                  <a:cubicBezTo>
                    <a:pt x="670" y="588"/>
                    <a:pt x="638" y="618"/>
                    <a:pt x="638" y="618"/>
                  </a:cubicBezTo>
                  <a:cubicBezTo>
                    <a:pt x="638" y="618"/>
                    <a:pt x="612" y="651"/>
                    <a:pt x="564" y="693"/>
                  </a:cubicBezTo>
                  <a:cubicBezTo>
                    <a:pt x="517" y="736"/>
                    <a:pt x="446" y="786"/>
                    <a:pt x="364" y="818"/>
                  </a:cubicBezTo>
                  <a:cubicBezTo>
                    <a:pt x="293" y="846"/>
                    <a:pt x="216" y="860"/>
                    <a:pt x="153" y="860"/>
                  </a:cubicBezTo>
                  <a:cubicBezTo>
                    <a:pt x="145" y="860"/>
                    <a:pt x="136" y="860"/>
                    <a:pt x="129" y="860"/>
                  </a:cubicBezTo>
                  <a:cubicBezTo>
                    <a:pt x="80" y="858"/>
                    <a:pt x="43" y="850"/>
                    <a:pt x="23" y="850"/>
                  </a:cubicBezTo>
                  <a:cubicBezTo>
                    <a:pt x="15" y="850"/>
                    <a:pt x="9" y="852"/>
                    <a:pt x="7" y="855"/>
                  </a:cubicBezTo>
                  <a:cubicBezTo>
                    <a:pt x="1" y="866"/>
                    <a:pt x="38" y="904"/>
                    <a:pt x="113" y="933"/>
                  </a:cubicBezTo>
                  <a:cubicBezTo>
                    <a:pt x="159" y="951"/>
                    <a:pt x="219" y="961"/>
                    <a:pt x="283" y="961"/>
                  </a:cubicBezTo>
                  <a:cubicBezTo>
                    <a:pt x="322" y="961"/>
                    <a:pt x="362" y="958"/>
                    <a:pt x="401" y="949"/>
                  </a:cubicBezTo>
                  <a:cubicBezTo>
                    <a:pt x="507" y="928"/>
                    <a:pt x="604" y="880"/>
                    <a:pt x="671" y="834"/>
                  </a:cubicBezTo>
                  <a:cubicBezTo>
                    <a:pt x="737" y="789"/>
                    <a:pt x="776" y="749"/>
                    <a:pt x="776" y="749"/>
                  </a:cubicBezTo>
                  <a:cubicBezTo>
                    <a:pt x="776" y="749"/>
                    <a:pt x="810" y="709"/>
                    <a:pt x="853" y="642"/>
                  </a:cubicBezTo>
                  <a:cubicBezTo>
                    <a:pt x="896" y="577"/>
                    <a:pt x="942" y="484"/>
                    <a:pt x="975" y="390"/>
                  </a:cubicBezTo>
                  <a:cubicBezTo>
                    <a:pt x="1041" y="200"/>
                    <a:pt x="1072" y="8"/>
                    <a:pt x="1048" y="1"/>
                  </a:cubicBezTo>
                  <a:cubicBezTo>
                    <a:pt x="1047" y="1"/>
                    <a:pt x="1047" y="0"/>
                    <a:pt x="104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277;p61"/>
            <p:cNvSpPr/>
            <p:nvPr/>
          </p:nvSpPr>
          <p:spPr>
            <a:xfrm>
              <a:off x="1631975" y="1880650"/>
              <a:ext cx="43250" cy="46500"/>
            </a:xfrm>
            <a:custGeom>
              <a:avLst/>
              <a:gdLst/>
              <a:ahLst/>
              <a:cxnLst/>
              <a:rect l="l" t="t" r="r" b="b"/>
              <a:pathLst>
                <a:path w="1730" h="1860" extrusionOk="0">
                  <a:moveTo>
                    <a:pt x="1663" y="1"/>
                  </a:moveTo>
                  <a:cubicBezTo>
                    <a:pt x="1663" y="1"/>
                    <a:pt x="1663" y="1"/>
                    <a:pt x="1662" y="1"/>
                  </a:cubicBezTo>
                  <a:cubicBezTo>
                    <a:pt x="1662" y="1"/>
                    <a:pt x="1662" y="1"/>
                    <a:pt x="1662" y="1"/>
                  </a:cubicBezTo>
                  <a:cubicBezTo>
                    <a:pt x="1636" y="1"/>
                    <a:pt x="1627" y="354"/>
                    <a:pt x="1511" y="676"/>
                  </a:cubicBezTo>
                  <a:cubicBezTo>
                    <a:pt x="1457" y="838"/>
                    <a:pt x="1378" y="987"/>
                    <a:pt x="1309" y="1092"/>
                  </a:cubicBezTo>
                  <a:cubicBezTo>
                    <a:pt x="1239" y="1195"/>
                    <a:pt x="1182" y="1255"/>
                    <a:pt x="1182" y="1255"/>
                  </a:cubicBezTo>
                  <a:cubicBezTo>
                    <a:pt x="1182" y="1255"/>
                    <a:pt x="1133" y="1322"/>
                    <a:pt x="1043" y="1408"/>
                  </a:cubicBezTo>
                  <a:cubicBezTo>
                    <a:pt x="955" y="1495"/>
                    <a:pt x="821" y="1599"/>
                    <a:pt x="669" y="1667"/>
                  </a:cubicBezTo>
                  <a:cubicBezTo>
                    <a:pt x="517" y="1739"/>
                    <a:pt x="350" y="1773"/>
                    <a:pt x="223" y="1777"/>
                  </a:cubicBezTo>
                  <a:cubicBezTo>
                    <a:pt x="209" y="1778"/>
                    <a:pt x="196" y="1778"/>
                    <a:pt x="183" y="1778"/>
                  </a:cubicBezTo>
                  <a:cubicBezTo>
                    <a:pt x="98" y="1778"/>
                    <a:pt x="40" y="1763"/>
                    <a:pt x="18" y="1763"/>
                  </a:cubicBezTo>
                  <a:cubicBezTo>
                    <a:pt x="13" y="1763"/>
                    <a:pt x="10" y="1763"/>
                    <a:pt x="9" y="1765"/>
                  </a:cubicBezTo>
                  <a:cubicBezTo>
                    <a:pt x="0" y="1776"/>
                    <a:pt x="79" y="1834"/>
                    <a:pt x="219" y="1853"/>
                  </a:cubicBezTo>
                  <a:cubicBezTo>
                    <a:pt x="254" y="1857"/>
                    <a:pt x="293" y="1860"/>
                    <a:pt x="334" y="1860"/>
                  </a:cubicBezTo>
                  <a:cubicBezTo>
                    <a:pt x="452" y="1860"/>
                    <a:pt x="588" y="1840"/>
                    <a:pt x="718" y="1794"/>
                  </a:cubicBezTo>
                  <a:cubicBezTo>
                    <a:pt x="895" y="1735"/>
                    <a:pt x="1054" y="1632"/>
                    <a:pt x="1161" y="1541"/>
                  </a:cubicBezTo>
                  <a:cubicBezTo>
                    <a:pt x="1268" y="1451"/>
                    <a:pt x="1328" y="1380"/>
                    <a:pt x="1328" y="1380"/>
                  </a:cubicBezTo>
                  <a:cubicBezTo>
                    <a:pt x="1328" y="1380"/>
                    <a:pt x="1389" y="1306"/>
                    <a:pt x="1458" y="1185"/>
                  </a:cubicBezTo>
                  <a:cubicBezTo>
                    <a:pt x="1527" y="1064"/>
                    <a:pt x="1599" y="892"/>
                    <a:pt x="1640" y="715"/>
                  </a:cubicBezTo>
                  <a:cubicBezTo>
                    <a:pt x="1729" y="360"/>
                    <a:pt x="1688" y="1"/>
                    <a:pt x="166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278;p61"/>
            <p:cNvSpPr/>
            <p:nvPr/>
          </p:nvSpPr>
          <p:spPr>
            <a:xfrm>
              <a:off x="1664025" y="1854450"/>
              <a:ext cx="48925" cy="64025"/>
            </a:xfrm>
            <a:custGeom>
              <a:avLst/>
              <a:gdLst/>
              <a:ahLst/>
              <a:cxnLst/>
              <a:rect l="l" t="t" r="r" b="b"/>
              <a:pathLst>
                <a:path w="1957" h="2561" extrusionOk="0">
                  <a:moveTo>
                    <a:pt x="1867" y="0"/>
                  </a:moveTo>
                  <a:cubicBezTo>
                    <a:pt x="1867" y="0"/>
                    <a:pt x="1867" y="0"/>
                    <a:pt x="1867" y="0"/>
                  </a:cubicBezTo>
                  <a:cubicBezTo>
                    <a:pt x="1837" y="0"/>
                    <a:pt x="1854" y="462"/>
                    <a:pt x="1791" y="906"/>
                  </a:cubicBezTo>
                  <a:cubicBezTo>
                    <a:pt x="1759" y="1128"/>
                    <a:pt x="1695" y="1340"/>
                    <a:pt x="1627" y="1486"/>
                  </a:cubicBezTo>
                  <a:cubicBezTo>
                    <a:pt x="1561" y="1634"/>
                    <a:pt x="1494" y="1718"/>
                    <a:pt x="1494" y="1718"/>
                  </a:cubicBezTo>
                  <a:cubicBezTo>
                    <a:pt x="1494" y="1718"/>
                    <a:pt x="1442" y="1812"/>
                    <a:pt x="1333" y="1931"/>
                  </a:cubicBezTo>
                  <a:cubicBezTo>
                    <a:pt x="1223" y="2049"/>
                    <a:pt x="1053" y="2188"/>
                    <a:pt x="856" y="2288"/>
                  </a:cubicBezTo>
                  <a:cubicBezTo>
                    <a:pt x="661" y="2389"/>
                    <a:pt x="444" y="2451"/>
                    <a:pt x="279" y="2483"/>
                  </a:cubicBezTo>
                  <a:cubicBezTo>
                    <a:pt x="114" y="2517"/>
                    <a:pt x="0" y="2523"/>
                    <a:pt x="0" y="2538"/>
                  </a:cubicBezTo>
                  <a:cubicBezTo>
                    <a:pt x="0" y="2548"/>
                    <a:pt x="71" y="2561"/>
                    <a:pt x="186" y="2561"/>
                  </a:cubicBezTo>
                  <a:cubicBezTo>
                    <a:pt x="217" y="2561"/>
                    <a:pt x="252" y="2560"/>
                    <a:pt x="289" y="2557"/>
                  </a:cubicBezTo>
                  <a:cubicBezTo>
                    <a:pt x="464" y="2549"/>
                    <a:pt x="696" y="2503"/>
                    <a:pt x="913" y="2410"/>
                  </a:cubicBezTo>
                  <a:cubicBezTo>
                    <a:pt x="1132" y="2320"/>
                    <a:pt x="1330" y="2179"/>
                    <a:pt x="1460" y="2054"/>
                  </a:cubicBezTo>
                  <a:cubicBezTo>
                    <a:pt x="1589" y="1927"/>
                    <a:pt x="1654" y="1822"/>
                    <a:pt x="1654" y="1822"/>
                  </a:cubicBezTo>
                  <a:cubicBezTo>
                    <a:pt x="1654" y="1822"/>
                    <a:pt x="1724" y="1721"/>
                    <a:pt x="1790" y="1554"/>
                  </a:cubicBezTo>
                  <a:cubicBezTo>
                    <a:pt x="1856" y="1385"/>
                    <a:pt x="1909" y="1153"/>
                    <a:pt x="1925" y="920"/>
                  </a:cubicBezTo>
                  <a:cubicBezTo>
                    <a:pt x="1956" y="453"/>
                    <a:pt x="1888" y="0"/>
                    <a:pt x="186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279;p61"/>
            <p:cNvSpPr/>
            <p:nvPr/>
          </p:nvSpPr>
          <p:spPr>
            <a:xfrm>
              <a:off x="1624025" y="1815650"/>
              <a:ext cx="22975" cy="65700"/>
            </a:xfrm>
            <a:custGeom>
              <a:avLst/>
              <a:gdLst/>
              <a:ahLst/>
              <a:cxnLst/>
              <a:rect l="l" t="t" r="r" b="b"/>
              <a:pathLst>
                <a:path w="919" h="2628" extrusionOk="0">
                  <a:moveTo>
                    <a:pt x="885" y="0"/>
                  </a:moveTo>
                  <a:cubicBezTo>
                    <a:pt x="851" y="0"/>
                    <a:pt x="751" y="21"/>
                    <a:pt x="626" y="86"/>
                  </a:cubicBezTo>
                  <a:cubicBezTo>
                    <a:pt x="474" y="166"/>
                    <a:pt x="293" y="321"/>
                    <a:pt x="174" y="524"/>
                  </a:cubicBezTo>
                  <a:cubicBezTo>
                    <a:pt x="51" y="725"/>
                    <a:pt x="1" y="965"/>
                    <a:pt x="4" y="1145"/>
                  </a:cubicBezTo>
                  <a:cubicBezTo>
                    <a:pt x="6" y="1327"/>
                    <a:pt x="57" y="1446"/>
                    <a:pt x="57" y="1446"/>
                  </a:cubicBezTo>
                  <a:cubicBezTo>
                    <a:pt x="57" y="1446"/>
                    <a:pt x="72" y="1497"/>
                    <a:pt x="136" y="1585"/>
                  </a:cubicBezTo>
                  <a:cubicBezTo>
                    <a:pt x="168" y="1630"/>
                    <a:pt x="217" y="1683"/>
                    <a:pt x="290" y="1728"/>
                  </a:cubicBezTo>
                  <a:cubicBezTo>
                    <a:pt x="308" y="1740"/>
                    <a:pt x="327" y="1751"/>
                    <a:pt x="348" y="1760"/>
                  </a:cubicBezTo>
                  <a:cubicBezTo>
                    <a:pt x="359" y="1764"/>
                    <a:pt x="369" y="1770"/>
                    <a:pt x="381" y="1774"/>
                  </a:cubicBezTo>
                  <a:cubicBezTo>
                    <a:pt x="391" y="1777"/>
                    <a:pt x="402" y="1781"/>
                    <a:pt x="404" y="1781"/>
                  </a:cubicBezTo>
                  <a:lnTo>
                    <a:pt x="404" y="1781"/>
                  </a:lnTo>
                  <a:cubicBezTo>
                    <a:pt x="404" y="1781"/>
                    <a:pt x="404" y="1781"/>
                    <a:pt x="404" y="1781"/>
                  </a:cubicBezTo>
                  <a:lnTo>
                    <a:pt x="404" y="1781"/>
                  </a:lnTo>
                  <a:cubicBezTo>
                    <a:pt x="404" y="1782"/>
                    <a:pt x="404" y="1782"/>
                    <a:pt x="404" y="1782"/>
                  </a:cubicBezTo>
                  <a:cubicBezTo>
                    <a:pt x="404" y="1782"/>
                    <a:pt x="404" y="1782"/>
                    <a:pt x="404" y="1781"/>
                  </a:cubicBezTo>
                  <a:lnTo>
                    <a:pt x="404" y="1781"/>
                  </a:lnTo>
                  <a:cubicBezTo>
                    <a:pt x="407" y="1782"/>
                    <a:pt x="410" y="1782"/>
                    <a:pt x="413" y="1782"/>
                  </a:cubicBezTo>
                  <a:cubicBezTo>
                    <a:pt x="416" y="1782"/>
                    <a:pt x="418" y="1782"/>
                    <a:pt x="423" y="1781"/>
                  </a:cubicBezTo>
                  <a:cubicBezTo>
                    <a:pt x="427" y="1780"/>
                    <a:pt x="429" y="1780"/>
                    <a:pt x="430" y="1780"/>
                  </a:cubicBezTo>
                  <a:cubicBezTo>
                    <a:pt x="434" y="1780"/>
                    <a:pt x="427" y="1785"/>
                    <a:pt x="425" y="1791"/>
                  </a:cubicBezTo>
                  <a:lnTo>
                    <a:pt x="422" y="1797"/>
                  </a:lnTo>
                  <a:cubicBezTo>
                    <a:pt x="417" y="1803"/>
                    <a:pt x="424" y="1796"/>
                    <a:pt x="409" y="1814"/>
                  </a:cubicBezTo>
                  <a:cubicBezTo>
                    <a:pt x="390" y="1843"/>
                    <a:pt x="371" y="1873"/>
                    <a:pt x="353" y="1905"/>
                  </a:cubicBezTo>
                  <a:cubicBezTo>
                    <a:pt x="284" y="2031"/>
                    <a:pt x="254" y="2196"/>
                    <a:pt x="300" y="2333"/>
                  </a:cubicBezTo>
                  <a:cubicBezTo>
                    <a:pt x="343" y="2469"/>
                    <a:pt x="439" y="2562"/>
                    <a:pt x="520" y="2600"/>
                  </a:cubicBezTo>
                  <a:cubicBezTo>
                    <a:pt x="565" y="2621"/>
                    <a:pt x="604" y="2627"/>
                    <a:pt x="628" y="2627"/>
                  </a:cubicBezTo>
                  <a:cubicBezTo>
                    <a:pt x="647" y="2627"/>
                    <a:pt x="658" y="2624"/>
                    <a:pt x="658" y="2621"/>
                  </a:cubicBezTo>
                  <a:cubicBezTo>
                    <a:pt x="661" y="2611"/>
                    <a:pt x="609" y="2602"/>
                    <a:pt x="546" y="2553"/>
                  </a:cubicBezTo>
                  <a:cubicBezTo>
                    <a:pt x="486" y="2507"/>
                    <a:pt x="417" y="2419"/>
                    <a:pt x="396" y="2307"/>
                  </a:cubicBezTo>
                  <a:cubicBezTo>
                    <a:pt x="374" y="2196"/>
                    <a:pt x="408" y="2070"/>
                    <a:pt x="473" y="1973"/>
                  </a:cubicBezTo>
                  <a:cubicBezTo>
                    <a:pt x="489" y="1950"/>
                    <a:pt x="507" y="1925"/>
                    <a:pt x="525" y="1904"/>
                  </a:cubicBezTo>
                  <a:cubicBezTo>
                    <a:pt x="530" y="1899"/>
                    <a:pt x="557" y="1868"/>
                    <a:pt x="576" y="1851"/>
                  </a:cubicBezTo>
                  <a:cubicBezTo>
                    <a:pt x="594" y="1830"/>
                    <a:pt x="620" y="1811"/>
                    <a:pt x="643" y="1791"/>
                  </a:cubicBezTo>
                  <a:cubicBezTo>
                    <a:pt x="697" y="1749"/>
                    <a:pt x="748" y="1710"/>
                    <a:pt x="797" y="1673"/>
                  </a:cubicBezTo>
                  <a:cubicBezTo>
                    <a:pt x="819" y="1655"/>
                    <a:pt x="840" y="1638"/>
                    <a:pt x="862" y="1622"/>
                  </a:cubicBezTo>
                  <a:cubicBezTo>
                    <a:pt x="882" y="1606"/>
                    <a:pt x="901" y="1591"/>
                    <a:pt x="918" y="1577"/>
                  </a:cubicBezTo>
                  <a:lnTo>
                    <a:pt x="918" y="1577"/>
                  </a:lnTo>
                  <a:cubicBezTo>
                    <a:pt x="823" y="1591"/>
                    <a:pt x="732" y="1606"/>
                    <a:pt x="643" y="1620"/>
                  </a:cubicBezTo>
                  <a:cubicBezTo>
                    <a:pt x="603" y="1626"/>
                    <a:pt x="571" y="1629"/>
                    <a:pt x="544" y="1629"/>
                  </a:cubicBezTo>
                  <a:cubicBezTo>
                    <a:pt x="518" y="1629"/>
                    <a:pt x="498" y="1626"/>
                    <a:pt x="481" y="1621"/>
                  </a:cubicBezTo>
                  <a:cubicBezTo>
                    <a:pt x="458" y="1614"/>
                    <a:pt x="452" y="1611"/>
                    <a:pt x="445" y="1609"/>
                  </a:cubicBezTo>
                  <a:cubicBezTo>
                    <a:pt x="437" y="1606"/>
                    <a:pt x="430" y="1601"/>
                    <a:pt x="424" y="1599"/>
                  </a:cubicBezTo>
                  <a:cubicBezTo>
                    <a:pt x="409" y="1593"/>
                    <a:pt x="397" y="1584"/>
                    <a:pt x="385" y="1577"/>
                  </a:cubicBezTo>
                  <a:cubicBezTo>
                    <a:pt x="339" y="1545"/>
                    <a:pt x="308" y="1509"/>
                    <a:pt x="286" y="1477"/>
                  </a:cubicBezTo>
                  <a:cubicBezTo>
                    <a:pt x="245" y="1413"/>
                    <a:pt x="234" y="1374"/>
                    <a:pt x="234" y="1374"/>
                  </a:cubicBezTo>
                  <a:cubicBezTo>
                    <a:pt x="234" y="1374"/>
                    <a:pt x="190" y="1289"/>
                    <a:pt x="180" y="1136"/>
                  </a:cubicBezTo>
                  <a:cubicBezTo>
                    <a:pt x="168" y="986"/>
                    <a:pt x="196" y="775"/>
                    <a:pt x="293" y="588"/>
                  </a:cubicBezTo>
                  <a:cubicBezTo>
                    <a:pt x="383" y="400"/>
                    <a:pt x="535" y="242"/>
                    <a:pt x="665" y="149"/>
                  </a:cubicBezTo>
                  <a:cubicBezTo>
                    <a:pt x="797" y="55"/>
                    <a:pt x="902" y="18"/>
                    <a:pt x="897" y="3"/>
                  </a:cubicBezTo>
                  <a:cubicBezTo>
                    <a:pt x="897" y="1"/>
                    <a:pt x="892" y="0"/>
                    <a:pt x="88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280;p61"/>
            <p:cNvSpPr/>
            <p:nvPr/>
          </p:nvSpPr>
          <p:spPr>
            <a:xfrm>
              <a:off x="1730000" y="1745625"/>
              <a:ext cx="74425" cy="38000"/>
            </a:xfrm>
            <a:custGeom>
              <a:avLst/>
              <a:gdLst/>
              <a:ahLst/>
              <a:cxnLst/>
              <a:rect l="l" t="t" r="r" b="b"/>
              <a:pathLst>
                <a:path w="2977" h="1520" extrusionOk="0">
                  <a:moveTo>
                    <a:pt x="1615" y="0"/>
                  </a:moveTo>
                  <a:cubicBezTo>
                    <a:pt x="1560" y="0"/>
                    <a:pt x="1501" y="10"/>
                    <a:pt x="1449" y="38"/>
                  </a:cubicBezTo>
                  <a:cubicBezTo>
                    <a:pt x="1378" y="76"/>
                    <a:pt x="1330" y="137"/>
                    <a:pt x="1302" y="195"/>
                  </a:cubicBezTo>
                  <a:cubicBezTo>
                    <a:pt x="1245" y="310"/>
                    <a:pt x="1249" y="420"/>
                    <a:pt x="1262" y="493"/>
                  </a:cubicBezTo>
                  <a:cubicBezTo>
                    <a:pt x="1277" y="564"/>
                    <a:pt x="1293" y="600"/>
                    <a:pt x="1293" y="600"/>
                  </a:cubicBezTo>
                  <a:cubicBezTo>
                    <a:pt x="1293" y="600"/>
                    <a:pt x="1298" y="616"/>
                    <a:pt x="1325" y="666"/>
                  </a:cubicBezTo>
                  <a:cubicBezTo>
                    <a:pt x="1332" y="680"/>
                    <a:pt x="1341" y="692"/>
                    <a:pt x="1350" y="709"/>
                  </a:cubicBezTo>
                  <a:cubicBezTo>
                    <a:pt x="1351" y="712"/>
                    <a:pt x="1351" y="712"/>
                    <a:pt x="1351" y="712"/>
                  </a:cubicBezTo>
                  <a:lnTo>
                    <a:pt x="1351" y="712"/>
                  </a:lnTo>
                  <a:cubicBezTo>
                    <a:pt x="1351" y="712"/>
                    <a:pt x="1351" y="712"/>
                    <a:pt x="1351" y="713"/>
                  </a:cubicBezTo>
                  <a:cubicBezTo>
                    <a:pt x="1352" y="713"/>
                    <a:pt x="1353" y="715"/>
                    <a:pt x="1357" y="717"/>
                  </a:cubicBezTo>
                  <a:cubicBezTo>
                    <a:pt x="1359" y="718"/>
                    <a:pt x="1361" y="719"/>
                    <a:pt x="1356" y="720"/>
                  </a:cubicBezTo>
                  <a:lnTo>
                    <a:pt x="1350" y="722"/>
                  </a:lnTo>
                  <a:lnTo>
                    <a:pt x="1332" y="722"/>
                  </a:lnTo>
                  <a:lnTo>
                    <a:pt x="1300" y="720"/>
                  </a:lnTo>
                  <a:cubicBezTo>
                    <a:pt x="1286" y="719"/>
                    <a:pt x="1271" y="719"/>
                    <a:pt x="1255" y="719"/>
                  </a:cubicBezTo>
                  <a:cubicBezTo>
                    <a:pt x="1225" y="719"/>
                    <a:pt x="1193" y="721"/>
                    <a:pt x="1161" y="723"/>
                  </a:cubicBezTo>
                  <a:cubicBezTo>
                    <a:pt x="963" y="733"/>
                    <a:pt x="738" y="800"/>
                    <a:pt x="546" y="909"/>
                  </a:cubicBezTo>
                  <a:cubicBezTo>
                    <a:pt x="354" y="1017"/>
                    <a:pt x="203" y="1168"/>
                    <a:pt x="116" y="1294"/>
                  </a:cubicBezTo>
                  <a:cubicBezTo>
                    <a:pt x="30" y="1421"/>
                    <a:pt x="0" y="1515"/>
                    <a:pt x="9" y="1519"/>
                  </a:cubicBezTo>
                  <a:cubicBezTo>
                    <a:pt x="9" y="1520"/>
                    <a:pt x="10" y="1520"/>
                    <a:pt x="10" y="1520"/>
                  </a:cubicBezTo>
                  <a:cubicBezTo>
                    <a:pt x="25" y="1520"/>
                    <a:pt x="72" y="1438"/>
                    <a:pt x="165" y="1332"/>
                  </a:cubicBezTo>
                  <a:cubicBezTo>
                    <a:pt x="263" y="1224"/>
                    <a:pt x="417" y="1097"/>
                    <a:pt x="600" y="1011"/>
                  </a:cubicBezTo>
                  <a:cubicBezTo>
                    <a:pt x="779" y="928"/>
                    <a:pt x="982" y="880"/>
                    <a:pt x="1155" y="880"/>
                  </a:cubicBezTo>
                  <a:cubicBezTo>
                    <a:pt x="1158" y="880"/>
                    <a:pt x="1162" y="880"/>
                    <a:pt x="1166" y="880"/>
                  </a:cubicBezTo>
                  <a:cubicBezTo>
                    <a:pt x="1176" y="880"/>
                    <a:pt x="1185" y="880"/>
                    <a:pt x="1195" y="880"/>
                  </a:cubicBezTo>
                  <a:cubicBezTo>
                    <a:pt x="1228" y="880"/>
                    <a:pt x="1260" y="881"/>
                    <a:pt x="1289" y="885"/>
                  </a:cubicBezTo>
                  <a:lnTo>
                    <a:pt x="1317" y="888"/>
                  </a:lnTo>
                  <a:lnTo>
                    <a:pt x="1331" y="890"/>
                  </a:lnTo>
                  <a:cubicBezTo>
                    <a:pt x="1336" y="890"/>
                    <a:pt x="1353" y="894"/>
                    <a:pt x="1360" y="895"/>
                  </a:cubicBezTo>
                  <a:cubicBezTo>
                    <a:pt x="1399" y="904"/>
                    <a:pt x="1436" y="912"/>
                    <a:pt x="1473" y="920"/>
                  </a:cubicBezTo>
                  <a:cubicBezTo>
                    <a:pt x="1617" y="951"/>
                    <a:pt x="1732" y="987"/>
                    <a:pt x="1810" y="1007"/>
                  </a:cubicBezTo>
                  <a:cubicBezTo>
                    <a:pt x="1715" y="885"/>
                    <a:pt x="1639" y="788"/>
                    <a:pt x="1579" y="712"/>
                  </a:cubicBezTo>
                  <a:cubicBezTo>
                    <a:pt x="1550" y="674"/>
                    <a:pt x="1527" y="638"/>
                    <a:pt x="1511" y="611"/>
                  </a:cubicBezTo>
                  <a:cubicBezTo>
                    <a:pt x="1505" y="598"/>
                    <a:pt x="1497" y="586"/>
                    <a:pt x="1492" y="576"/>
                  </a:cubicBezTo>
                  <a:cubicBezTo>
                    <a:pt x="1473" y="538"/>
                    <a:pt x="1470" y="527"/>
                    <a:pt x="1470" y="527"/>
                  </a:cubicBezTo>
                  <a:cubicBezTo>
                    <a:pt x="1475" y="527"/>
                    <a:pt x="1400" y="419"/>
                    <a:pt x="1460" y="272"/>
                  </a:cubicBezTo>
                  <a:cubicBezTo>
                    <a:pt x="1490" y="207"/>
                    <a:pt x="1537" y="163"/>
                    <a:pt x="1633" y="163"/>
                  </a:cubicBezTo>
                  <a:cubicBezTo>
                    <a:pt x="1643" y="163"/>
                    <a:pt x="1652" y="163"/>
                    <a:pt x="1662" y="164"/>
                  </a:cubicBezTo>
                  <a:cubicBezTo>
                    <a:pt x="1781" y="173"/>
                    <a:pt x="1913" y="196"/>
                    <a:pt x="2040" y="230"/>
                  </a:cubicBezTo>
                  <a:cubicBezTo>
                    <a:pt x="2294" y="299"/>
                    <a:pt x="2531" y="427"/>
                    <a:pt x="2695" y="543"/>
                  </a:cubicBezTo>
                  <a:cubicBezTo>
                    <a:pt x="2852" y="654"/>
                    <a:pt x="2946" y="748"/>
                    <a:pt x="2964" y="748"/>
                  </a:cubicBezTo>
                  <a:cubicBezTo>
                    <a:pt x="2965" y="748"/>
                    <a:pt x="2966" y="747"/>
                    <a:pt x="2966" y="747"/>
                  </a:cubicBezTo>
                  <a:cubicBezTo>
                    <a:pt x="2976" y="739"/>
                    <a:pt x="2897" y="623"/>
                    <a:pt x="2742" y="485"/>
                  </a:cubicBezTo>
                  <a:cubicBezTo>
                    <a:pt x="2587" y="345"/>
                    <a:pt x="2349" y="192"/>
                    <a:pt x="2081" y="100"/>
                  </a:cubicBezTo>
                  <a:cubicBezTo>
                    <a:pt x="1948" y="53"/>
                    <a:pt x="1812" y="21"/>
                    <a:pt x="1676" y="4"/>
                  </a:cubicBezTo>
                  <a:cubicBezTo>
                    <a:pt x="1657" y="2"/>
                    <a:pt x="1636" y="0"/>
                    <a:pt x="161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281;p61"/>
            <p:cNvSpPr/>
            <p:nvPr/>
          </p:nvSpPr>
          <p:spPr>
            <a:xfrm>
              <a:off x="1686850" y="1770825"/>
              <a:ext cx="29975" cy="15350"/>
            </a:xfrm>
            <a:custGeom>
              <a:avLst/>
              <a:gdLst/>
              <a:ahLst/>
              <a:cxnLst/>
              <a:rect l="l" t="t" r="r" b="b"/>
              <a:pathLst>
                <a:path w="1199" h="614" extrusionOk="0">
                  <a:moveTo>
                    <a:pt x="901" y="0"/>
                  </a:moveTo>
                  <a:cubicBezTo>
                    <a:pt x="882" y="0"/>
                    <a:pt x="863" y="1"/>
                    <a:pt x="844" y="2"/>
                  </a:cubicBezTo>
                  <a:cubicBezTo>
                    <a:pt x="661" y="9"/>
                    <a:pt x="488" y="80"/>
                    <a:pt x="488" y="80"/>
                  </a:cubicBezTo>
                  <a:cubicBezTo>
                    <a:pt x="488" y="80"/>
                    <a:pt x="323" y="167"/>
                    <a:pt x="199" y="301"/>
                  </a:cubicBezTo>
                  <a:cubicBezTo>
                    <a:pt x="72" y="435"/>
                    <a:pt x="0" y="601"/>
                    <a:pt x="25" y="612"/>
                  </a:cubicBezTo>
                  <a:cubicBezTo>
                    <a:pt x="26" y="613"/>
                    <a:pt x="27" y="613"/>
                    <a:pt x="29" y="613"/>
                  </a:cubicBezTo>
                  <a:cubicBezTo>
                    <a:pt x="58" y="613"/>
                    <a:pt x="160" y="491"/>
                    <a:pt x="288" y="404"/>
                  </a:cubicBezTo>
                  <a:cubicBezTo>
                    <a:pt x="421" y="311"/>
                    <a:pt x="569" y="254"/>
                    <a:pt x="569" y="254"/>
                  </a:cubicBezTo>
                  <a:cubicBezTo>
                    <a:pt x="569" y="254"/>
                    <a:pt x="708" y="178"/>
                    <a:pt x="865" y="136"/>
                  </a:cubicBezTo>
                  <a:cubicBezTo>
                    <a:pt x="1021" y="93"/>
                    <a:pt x="1188" y="95"/>
                    <a:pt x="1194" y="68"/>
                  </a:cubicBezTo>
                  <a:cubicBezTo>
                    <a:pt x="1198" y="45"/>
                    <a:pt x="1061" y="0"/>
                    <a:pt x="90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282;p61"/>
            <p:cNvSpPr/>
            <p:nvPr/>
          </p:nvSpPr>
          <p:spPr>
            <a:xfrm>
              <a:off x="1734700" y="1825550"/>
              <a:ext cx="60700" cy="41075"/>
            </a:xfrm>
            <a:custGeom>
              <a:avLst/>
              <a:gdLst/>
              <a:ahLst/>
              <a:cxnLst/>
              <a:rect l="l" t="t" r="r" b="b"/>
              <a:pathLst>
                <a:path w="2428" h="1643" extrusionOk="0">
                  <a:moveTo>
                    <a:pt x="2401" y="0"/>
                  </a:moveTo>
                  <a:cubicBezTo>
                    <a:pt x="2375" y="0"/>
                    <a:pt x="2230" y="357"/>
                    <a:pt x="1983" y="638"/>
                  </a:cubicBezTo>
                  <a:cubicBezTo>
                    <a:pt x="1860" y="781"/>
                    <a:pt x="1723" y="909"/>
                    <a:pt x="1611" y="993"/>
                  </a:cubicBezTo>
                  <a:cubicBezTo>
                    <a:pt x="1500" y="1079"/>
                    <a:pt x="1420" y="1127"/>
                    <a:pt x="1420" y="1127"/>
                  </a:cubicBezTo>
                  <a:cubicBezTo>
                    <a:pt x="1420" y="1127"/>
                    <a:pt x="1345" y="1182"/>
                    <a:pt x="1224" y="1251"/>
                  </a:cubicBezTo>
                  <a:cubicBezTo>
                    <a:pt x="1105" y="1322"/>
                    <a:pt x="934" y="1400"/>
                    <a:pt x="754" y="1458"/>
                  </a:cubicBezTo>
                  <a:cubicBezTo>
                    <a:pt x="395" y="1580"/>
                    <a:pt x="6" y="1576"/>
                    <a:pt x="4" y="1602"/>
                  </a:cubicBezTo>
                  <a:cubicBezTo>
                    <a:pt x="1" y="1617"/>
                    <a:pt x="134" y="1642"/>
                    <a:pt x="323" y="1642"/>
                  </a:cubicBezTo>
                  <a:cubicBezTo>
                    <a:pt x="459" y="1642"/>
                    <a:pt x="624" y="1629"/>
                    <a:pt x="788" y="1590"/>
                  </a:cubicBezTo>
                  <a:cubicBezTo>
                    <a:pt x="983" y="1547"/>
                    <a:pt x="1173" y="1475"/>
                    <a:pt x="1307" y="1409"/>
                  </a:cubicBezTo>
                  <a:cubicBezTo>
                    <a:pt x="1441" y="1343"/>
                    <a:pt x="1527" y="1287"/>
                    <a:pt x="1527" y="1287"/>
                  </a:cubicBezTo>
                  <a:cubicBezTo>
                    <a:pt x="1527" y="1287"/>
                    <a:pt x="1611" y="1230"/>
                    <a:pt x="1724" y="1130"/>
                  </a:cubicBezTo>
                  <a:cubicBezTo>
                    <a:pt x="1838" y="1032"/>
                    <a:pt x="1975" y="884"/>
                    <a:pt x="2090" y="722"/>
                  </a:cubicBezTo>
                  <a:cubicBezTo>
                    <a:pt x="2327" y="395"/>
                    <a:pt x="2428" y="6"/>
                    <a:pt x="2401" y="0"/>
                  </a:cubicBezTo>
                  <a:cubicBezTo>
                    <a:pt x="2401" y="0"/>
                    <a:pt x="2401" y="0"/>
                    <a:pt x="240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283;p61"/>
            <p:cNvSpPr/>
            <p:nvPr/>
          </p:nvSpPr>
          <p:spPr>
            <a:xfrm>
              <a:off x="1752700" y="1798675"/>
              <a:ext cx="34850" cy="9275"/>
            </a:xfrm>
            <a:custGeom>
              <a:avLst/>
              <a:gdLst/>
              <a:ahLst/>
              <a:cxnLst/>
              <a:rect l="l" t="t" r="r" b="b"/>
              <a:pathLst>
                <a:path w="1394" h="371" extrusionOk="0">
                  <a:moveTo>
                    <a:pt x="934" y="1"/>
                  </a:moveTo>
                  <a:cubicBezTo>
                    <a:pt x="785" y="1"/>
                    <a:pt x="658" y="19"/>
                    <a:pt x="658" y="19"/>
                  </a:cubicBezTo>
                  <a:cubicBezTo>
                    <a:pt x="658" y="19"/>
                    <a:pt x="477" y="66"/>
                    <a:pt x="311" y="148"/>
                  </a:cubicBezTo>
                  <a:cubicBezTo>
                    <a:pt x="144" y="230"/>
                    <a:pt x="0" y="343"/>
                    <a:pt x="13" y="366"/>
                  </a:cubicBezTo>
                  <a:cubicBezTo>
                    <a:pt x="15" y="369"/>
                    <a:pt x="20" y="370"/>
                    <a:pt x="27" y="370"/>
                  </a:cubicBezTo>
                  <a:cubicBezTo>
                    <a:pt x="73" y="370"/>
                    <a:pt x="215" y="315"/>
                    <a:pt x="359" y="276"/>
                  </a:cubicBezTo>
                  <a:cubicBezTo>
                    <a:pt x="527" y="232"/>
                    <a:pt x="698" y="208"/>
                    <a:pt x="698" y="208"/>
                  </a:cubicBezTo>
                  <a:cubicBezTo>
                    <a:pt x="698" y="208"/>
                    <a:pt x="863" y="163"/>
                    <a:pt x="1036" y="139"/>
                  </a:cubicBezTo>
                  <a:cubicBezTo>
                    <a:pt x="1207" y="114"/>
                    <a:pt x="1386" y="114"/>
                    <a:pt x="1390" y="88"/>
                  </a:cubicBezTo>
                  <a:cubicBezTo>
                    <a:pt x="1394" y="61"/>
                    <a:pt x="1216" y="13"/>
                    <a:pt x="1030" y="4"/>
                  </a:cubicBezTo>
                  <a:cubicBezTo>
                    <a:pt x="998" y="1"/>
                    <a:pt x="966" y="1"/>
                    <a:pt x="93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284;p61"/>
            <p:cNvSpPr/>
            <p:nvPr/>
          </p:nvSpPr>
          <p:spPr>
            <a:xfrm>
              <a:off x="1926125" y="1874625"/>
              <a:ext cx="46525" cy="46150"/>
            </a:xfrm>
            <a:custGeom>
              <a:avLst/>
              <a:gdLst/>
              <a:ahLst/>
              <a:cxnLst/>
              <a:rect l="l" t="t" r="r" b="b"/>
              <a:pathLst>
                <a:path w="1861" h="1846" extrusionOk="0">
                  <a:moveTo>
                    <a:pt x="127" y="1"/>
                  </a:moveTo>
                  <a:cubicBezTo>
                    <a:pt x="115" y="1"/>
                    <a:pt x="84" y="91"/>
                    <a:pt x="55" y="231"/>
                  </a:cubicBezTo>
                  <a:cubicBezTo>
                    <a:pt x="26" y="373"/>
                    <a:pt x="0" y="570"/>
                    <a:pt x="28" y="770"/>
                  </a:cubicBezTo>
                  <a:cubicBezTo>
                    <a:pt x="54" y="971"/>
                    <a:pt x="136" y="1161"/>
                    <a:pt x="220" y="1289"/>
                  </a:cubicBezTo>
                  <a:cubicBezTo>
                    <a:pt x="303" y="1418"/>
                    <a:pt x="377" y="1489"/>
                    <a:pt x="377" y="1489"/>
                  </a:cubicBezTo>
                  <a:cubicBezTo>
                    <a:pt x="377" y="1489"/>
                    <a:pt x="449" y="1563"/>
                    <a:pt x="578" y="1646"/>
                  </a:cubicBezTo>
                  <a:cubicBezTo>
                    <a:pt x="706" y="1729"/>
                    <a:pt x="899" y="1811"/>
                    <a:pt x="1099" y="1835"/>
                  </a:cubicBezTo>
                  <a:cubicBezTo>
                    <a:pt x="1153" y="1842"/>
                    <a:pt x="1207" y="1846"/>
                    <a:pt x="1260" y="1846"/>
                  </a:cubicBezTo>
                  <a:cubicBezTo>
                    <a:pt x="1403" y="1846"/>
                    <a:pt x="1537" y="1821"/>
                    <a:pt x="1640" y="1787"/>
                  </a:cubicBezTo>
                  <a:cubicBezTo>
                    <a:pt x="1781" y="1740"/>
                    <a:pt x="1861" y="1683"/>
                    <a:pt x="1855" y="1673"/>
                  </a:cubicBezTo>
                  <a:cubicBezTo>
                    <a:pt x="1854" y="1670"/>
                    <a:pt x="1851" y="1669"/>
                    <a:pt x="1846" y="1669"/>
                  </a:cubicBezTo>
                  <a:cubicBezTo>
                    <a:pt x="1819" y="1669"/>
                    <a:pt x="1737" y="1696"/>
                    <a:pt x="1622" y="1715"/>
                  </a:cubicBezTo>
                  <a:cubicBezTo>
                    <a:pt x="1558" y="1726"/>
                    <a:pt x="1484" y="1732"/>
                    <a:pt x="1405" y="1732"/>
                  </a:cubicBezTo>
                  <a:cubicBezTo>
                    <a:pt x="1314" y="1732"/>
                    <a:pt x="1217" y="1724"/>
                    <a:pt x="1123" y="1701"/>
                  </a:cubicBezTo>
                  <a:cubicBezTo>
                    <a:pt x="945" y="1664"/>
                    <a:pt x="785" y="1580"/>
                    <a:pt x="679" y="1500"/>
                  </a:cubicBezTo>
                  <a:cubicBezTo>
                    <a:pt x="572" y="1420"/>
                    <a:pt x="514" y="1354"/>
                    <a:pt x="514" y="1354"/>
                  </a:cubicBezTo>
                  <a:cubicBezTo>
                    <a:pt x="514" y="1354"/>
                    <a:pt x="448" y="1296"/>
                    <a:pt x="368" y="1189"/>
                  </a:cubicBezTo>
                  <a:cubicBezTo>
                    <a:pt x="287" y="1082"/>
                    <a:pt x="203" y="923"/>
                    <a:pt x="162" y="746"/>
                  </a:cubicBezTo>
                  <a:cubicBezTo>
                    <a:pt x="120" y="570"/>
                    <a:pt x="123" y="381"/>
                    <a:pt x="129" y="241"/>
                  </a:cubicBezTo>
                  <a:cubicBezTo>
                    <a:pt x="136" y="99"/>
                    <a:pt x="141" y="3"/>
                    <a:pt x="128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285;p61"/>
            <p:cNvSpPr/>
            <p:nvPr/>
          </p:nvSpPr>
          <p:spPr>
            <a:xfrm>
              <a:off x="1940250" y="1922400"/>
              <a:ext cx="40000" cy="50525"/>
            </a:xfrm>
            <a:custGeom>
              <a:avLst/>
              <a:gdLst/>
              <a:ahLst/>
              <a:cxnLst/>
              <a:rect l="l" t="t" r="r" b="b"/>
              <a:pathLst>
                <a:path w="1600" h="2021" extrusionOk="0">
                  <a:moveTo>
                    <a:pt x="189" y="0"/>
                  </a:moveTo>
                  <a:cubicBezTo>
                    <a:pt x="176" y="0"/>
                    <a:pt x="123" y="78"/>
                    <a:pt x="80" y="210"/>
                  </a:cubicBezTo>
                  <a:cubicBezTo>
                    <a:pt x="33" y="345"/>
                    <a:pt x="1" y="537"/>
                    <a:pt x="15" y="730"/>
                  </a:cubicBezTo>
                  <a:cubicBezTo>
                    <a:pt x="25" y="924"/>
                    <a:pt x="84" y="1115"/>
                    <a:pt x="146" y="1248"/>
                  </a:cubicBezTo>
                  <a:cubicBezTo>
                    <a:pt x="209" y="1379"/>
                    <a:pt x="261" y="1459"/>
                    <a:pt x="261" y="1459"/>
                  </a:cubicBezTo>
                  <a:cubicBezTo>
                    <a:pt x="261" y="1459"/>
                    <a:pt x="314" y="1538"/>
                    <a:pt x="404" y="1650"/>
                  </a:cubicBezTo>
                  <a:cubicBezTo>
                    <a:pt x="448" y="1706"/>
                    <a:pt x="506" y="1771"/>
                    <a:pt x="581" y="1831"/>
                  </a:cubicBezTo>
                  <a:cubicBezTo>
                    <a:pt x="655" y="1893"/>
                    <a:pt x="748" y="1941"/>
                    <a:pt x="843" y="1970"/>
                  </a:cubicBezTo>
                  <a:cubicBezTo>
                    <a:pt x="963" y="2009"/>
                    <a:pt x="1084" y="2020"/>
                    <a:pt x="1193" y="2020"/>
                  </a:cubicBezTo>
                  <a:cubicBezTo>
                    <a:pt x="1257" y="2020"/>
                    <a:pt x="1316" y="2016"/>
                    <a:pt x="1368" y="2012"/>
                  </a:cubicBezTo>
                  <a:cubicBezTo>
                    <a:pt x="1508" y="1997"/>
                    <a:pt x="1599" y="1978"/>
                    <a:pt x="1598" y="1964"/>
                  </a:cubicBezTo>
                  <a:cubicBezTo>
                    <a:pt x="1597" y="1951"/>
                    <a:pt x="1503" y="1946"/>
                    <a:pt x="1366" y="1936"/>
                  </a:cubicBezTo>
                  <a:cubicBezTo>
                    <a:pt x="1231" y="1927"/>
                    <a:pt x="1046" y="1911"/>
                    <a:pt x="890" y="1843"/>
                  </a:cubicBezTo>
                  <a:cubicBezTo>
                    <a:pt x="730" y="1779"/>
                    <a:pt x="619" y="1654"/>
                    <a:pt x="544" y="1543"/>
                  </a:cubicBezTo>
                  <a:cubicBezTo>
                    <a:pt x="469" y="1434"/>
                    <a:pt x="422" y="1356"/>
                    <a:pt x="422" y="1356"/>
                  </a:cubicBezTo>
                  <a:cubicBezTo>
                    <a:pt x="422" y="1356"/>
                    <a:pt x="369" y="1283"/>
                    <a:pt x="305" y="1169"/>
                  </a:cubicBezTo>
                  <a:cubicBezTo>
                    <a:pt x="241" y="1054"/>
                    <a:pt x="177" y="891"/>
                    <a:pt x="150" y="716"/>
                  </a:cubicBezTo>
                  <a:cubicBezTo>
                    <a:pt x="122" y="542"/>
                    <a:pt x="132" y="362"/>
                    <a:pt x="153" y="228"/>
                  </a:cubicBezTo>
                  <a:cubicBezTo>
                    <a:pt x="175" y="94"/>
                    <a:pt x="203" y="6"/>
                    <a:pt x="191" y="0"/>
                  </a:cubicBezTo>
                  <a:cubicBezTo>
                    <a:pt x="190" y="0"/>
                    <a:pt x="190" y="0"/>
                    <a:pt x="18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286;p61"/>
            <p:cNvSpPr/>
            <p:nvPr/>
          </p:nvSpPr>
          <p:spPr>
            <a:xfrm>
              <a:off x="1982025" y="1813700"/>
              <a:ext cx="20150" cy="56300"/>
            </a:xfrm>
            <a:custGeom>
              <a:avLst/>
              <a:gdLst/>
              <a:ahLst/>
              <a:cxnLst/>
              <a:rect l="l" t="t" r="r" b="b"/>
              <a:pathLst>
                <a:path w="806" h="2252" extrusionOk="0">
                  <a:moveTo>
                    <a:pt x="20" y="0"/>
                  </a:moveTo>
                  <a:cubicBezTo>
                    <a:pt x="16" y="0"/>
                    <a:pt x="14" y="1"/>
                    <a:pt x="13" y="2"/>
                  </a:cubicBezTo>
                  <a:cubicBezTo>
                    <a:pt x="1" y="24"/>
                    <a:pt x="268" y="212"/>
                    <a:pt x="417" y="489"/>
                  </a:cubicBezTo>
                  <a:cubicBezTo>
                    <a:pt x="494" y="624"/>
                    <a:pt x="547" y="769"/>
                    <a:pt x="573" y="881"/>
                  </a:cubicBezTo>
                  <a:cubicBezTo>
                    <a:pt x="599" y="991"/>
                    <a:pt x="605" y="1068"/>
                    <a:pt x="605" y="1068"/>
                  </a:cubicBezTo>
                  <a:cubicBezTo>
                    <a:pt x="605" y="1068"/>
                    <a:pt x="619" y="1142"/>
                    <a:pt x="622" y="1256"/>
                  </a:cubicBezTo>
                  <a:cubicBezTo>
                    <a:pt x="626" y="1369"/>
                    <a:pt x="613" y="1524"/>
                    <a:pt x="573" y="1675"/>
                  </a:cubicBezTo>
                  <a:cubicBezTo>
                    <a:pt x="499" y="1981"/>
                    <a:pt x="290" y="2232"/>
                    <a:pt x="310" y="2250"/>
                  </a:cubicBezTo>
                  <a:cubicBezTo>
                    <a:pt x="310" y="2251"/>
                    <a:pt x="311" y="2251"/>
                    <a:pt x="312" y="2251"/>
                  </a:cubicBezTo>
                  <a:cubicBezTo>
                    <a:pt x="327" y="2251"/>
                    <a:pt x="393" y="2203"/>
                    <a:pt x="469" y="2115"/>
                  </a:cubicBezTo>
                  <a:cubicBezTo>
                    <a:pt x="551" y="2021"/>
                    <a:pt x="641" y="1875"/>
                    <a:pt x="702" y="1718"/>
                  </a:cubicBezTo>
                  <a:cubicBezTo>
                    <a:pt x="762" y="1559"/>
                    <a:pt x="792" y="1389"/>
                    <a:pt x="798" y="1260"/>
                  </a:cubicBezTo>
                  <a:cubicBezTo>
                    <a:pt x="805" y="1130"/>
                    <a:pt x="794" y="1043"/>
                    <a:pt x="794" y="1043"/>
                  </a:cubicBezTo>
                  <a:cubicBezTo>
                    <a:pt x="794" y="1043"/>
                    <a:pt x="782" y="957"/>
                    <a:pt x="742" y="833"/>
                  </a:cubicBezTo>
                  <a:cubicBezTo>
                    <a:pt x="704" y="709"/>
                    <a:pt x="630" y="552"/>
                    <a:pt x="530" y="415"/>
                  </a:cubicBezTo>
                  <a:cubicBezTo>
                    <a:pt x="430" y="277"/>
                    <a:pt x="305" y="160"/>
                    <a:pt x="201" y="91"/>
                  </a:cubicBezTo>
                  <a:cubicBezTo>
                    <a:pt x="112" y="30"/>
                    <a:pt x="41" y="0"/>
                    <a:pt x="2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287;p61"/>
            <p:cNvSpPr/>
            <p:nvPr/>
          </p:nvSpPr>
          <p:spPr>
            <a:xfrm>
              <a:off x="1872275" y="1828025"/>
              <a:ext cx="37875" cy="28725"/>
            </a:xfrm>
            <a:custGeom>
              <a:avLst/>
              <a:gdLst/>
              <a:ahLst/>
              <a:cxnLst/>
              <a:rect l="l" t="t" r="r" b="b"/>
              <a:pathLst>
                <a:path w="1515" h="1149" extrusionOk="0">
                  <a:moveTo>
                    <a:pt x="30" y="0"/>
                  </a:moveTo>
                  <a:cubicBezTo>
                    <a:pt x="18" y="0"/>
                    <a:pt x="1" y="68"/>
                    <a:pt x="2" y="171"/>
                  </a:cubicBezTo>
                  <a:cubicBezTo>
                    <a:pt x="2" y="275"/>
                    <a:pt x="30" y="414"/>
                    <a:pt x="86" y="545"/>
                  </a:cubicBezTo>
                  <a:cubicBezTo>
                    <a:pt x="142" y="675"/>
                    <a:pt x="227" y="792"/>
                    <a:pt x="302" y="870"/>
                  </a:cubicBezTo>
                  <a:cubicBezTo>
                    <a:pt x="379" y="949"/>
                    <a:pt x="440" y="989"/>
                    <a:pt x="440" y="989"/>
                  </a:cubicBezTo>
                  <a:cubicBezTo>
                    <a:pt x="440" y="989"/>
                    <a:pt x="502" y="1031"/>
                    <a:pt x="603" y="1071"/>
                  </a:cubicBezTo>
                  <a:cubicBezTo>
                    <a:pt x="702" y="1112"/>
                    <a:pt x="845" y="1146"/>
                    <a:pt x="986" y="1148"/>
                  </a:cubicBezTo>
                  <a:cubicBezTo>
                    <a:pt x="994" y="1148"/>
                    <a:pt x="1001" y="1148"/>
                    <a:pt x="1008" y="1148"/>
                  </a:cubicBezTo>
                  <a:cubicBezTo>
                    <a:pt x="1141" y="1148"/>
                    <a:pt x="1272" y="1120"/>
                    <a:pt x="1363" y="1083"/>
                  </a:cubicBezTo>
                  <a:cubicBezTo>
                    <a:pt x="1461" y="1045"/>
                    <a:pt x="1515" y="1002"/>
                    <a:pt x="1510" y="991"/>
                  </a:cubicBezTo>
                  <a:cubicBezTo>
                    <a:pt x="1509" y="989"/>
                    <a:pt x="1504" y="988"/>
                    <a:pt x="1497" y="988"/>
                  </a:cubicBezTo>
                  <a:cubicBezTo>
                    <a:pt x="1454" y="988"/>
                    <a:pt x="1312" y="1026"/>
                    <a:pt x="1148" y="1026"/>
                  </a:cubicBezTo>
                  <a:cubicBezTo>
                    <a:pt x="1099" y="1026"/>
                    <a:pt x="1048" y="1023"/>
                    <a:pt x="997" y="1014"/>
                  </a:cubicBezTo>
                  <a:cubicBezTo>
                    <a:pt x="872" y="993"/>
                    <a:pt x="755" y="952"/>
                    <a:pt x="675" y="909"/>
                  </a:cubicBezTo>
                  <a:cubicBezTo>
                    <a:pt x="595" y="869"/>
                    <a:pt x="548" y="832"/>
                    <a:pt x="548" y="832"/>
                  </a:cubicBezTo>
                  <a:cubicBezTo>
                    <a:pt x="548" y="832"/>
                    <a:pt x="494" y="801"/>
                    <a:pt x="425" y="742"/>
                  </a:cubicBezTo>
                  <a:cubicBezTo>
                    <a:pt x="355" y="683"/>
                    <a:pt x="270" y="592"/>
                    <a:pt x="207" y="483"/>
                  </a:cubicBezTo>
                  <a:cubicBezTo>
                    <a:pt x="70" y="268"/>
                    <a:pt x="56" y="0"/>
                    <a:pt x="31" y="0"/>
                  </a:cubicBezTo>
                  <a:cubicBezTo>
                    <a:pt x="31" y="0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288;p61"/>
            <p:cNvSpPr/>
            <p:nvPr/>
          </p:nvSpPr>
          <p:spPr>
            <a:xfrm>
              <a:off x="1919950" y="1775475"/>
              <a:ext cx="45225" cy="64350"/>
            </a:xfrm>
            <a:custGeom>
              <a:avLst/>
              <a:gdLst/>
              <a:ahLst/>
              <a:cxnLst/>
              <a:rect l="l" t="t" r="r" b="b"/>
              <a:pathLst>
                <a:path w="1809" h="2574" extrusionOk="0">
                  <a:moveTo>
                    <a:pt x="1153" y="1124"/>
                  </a:moveTo>
                  <a:cubicBezTo>
                    <a:pt x="1153" y="1124"/>
                    <a:pt x="1153" y="1124"/>
                    <a:pt x="1153" y="1124"/>
                  </a:cubicBezTo>
                  <a:lnTo>
                    <a:pt x="1153" y="1124"/>
                  </a:lnTo>
                  <a:cubicBezTo>
                    <a:pt x="1153" y="1124"/>
                    <a:pt x="1153" y="1124"/>
                    <a:pt x="1153" y="1124"/>
                  </a:cubicBezTo>
                  <a:cubicBezTo>
                    <a:pt x="1153" y="1124"/>
                    <a:pt x="1153" y="1124"/>
                    <a:pt x="1153" y="1124"/>
                  </a:cubicBezTo>
                  <a:close/>
                  <a:moveTo>
                    <a:pt x="1152" y="1125"/>
                  </a:moveTo>
                  <a:cubicBezTo>
                    <a:pt x="1152" y="1125"/>
                    <a:pt x="1152" y="1125"/>
                    <a:pt x="1152" y="1125"/>
                  </a:cubicBezTo>
                  <a:lnTo>
                    <a:pt x="1152" y="1125"/>
                  </a:lnTo>
                  <a:cubicBezTo>
                    <a:pt x="1152" y="1125"/>
                    <a:pt x="1152" y="1125"/>
                    <a:pt x="1152" y="1125"/>
                  </a:cubicBezTo>
                  <a:close/>
                  <a:moveTo>
                    <a:pt x="282" y="0"/>
                  </a:moveTo>
                  <a:cubicBezTo>
                    <a:pt x="101" y="0"/>
                    <a:pt x="0" y="74"/>
                    <a:pt x="8" y="80"/>
                  </a:cubicBezTo>
                  <a:cubicBezTo>
                    <a:pt x="8" y="83"/>
                    <a:pt x="11" y="83"/>
                    <a:pt x="16" y="83"/>
                  </a:cubicBezTo>
                  <a:cubicBezTo>
                    <a:pt x="38" y="83"/>
                    <a:pt x="99" y="66"/>
                    <a:pt x="186" y="66"/>
                  </a:cubicBezTo>
                  <a:cubicBezTo>
                    <a:pt x="217" y="66"/>
                    <a:pt x="250" y="68"/>
                    <a:pt x="287" y="74"/>
                  </a:cubicBezTo>
                  <a:cubicBezTo>
                    <a:pt x="449" y="96"/>
                    <a:pt x="655" y="203"/>
                    <a:pt x="778" y="379"/>
                  </a:cubicBezTo>
                  <a:cubicBezTo>
                    <a:pt x="907" y="553"/>
                    <a:pt x="952" y="775"/>
                    <a:pt x="961" y="938"/>
                  </a:cubicBezTo>
                  <a:cubicBezTo>
                    <a:pt x="963" y="979"/>
                    <a:pt x="963" y="1018"/>
                    <a:pt x="963" y="1052"/>
                  </a:cubicBezTo>
                  <a:cubicBezTo>
                    <a:pt x="963" y="1069"/>
                    <a:pt x="962" y="1085"/>
                    <a:pt x="962" y="1100"/>
                  </a:cubicBezTo>
                  <a:cubicBezTo>
                    <a:pt x="961" y="1124"/>
                    <a:pt x="960" y="1148"/>
                    <a:pt x="958" y="1169"/>
                  </a:cubicBezTo>
                  <a:cubicBezTo>
                    <a:pt x="952" y="1271"/>
                    <a:pt x="946" y="1330"/>
                    <a:pt x="946" y="1334"/>
                  </a:cubicBezTo>
                  <a:lnTo>
                    <a:pt x="978" y="1330"/>
                  </a:lnTo>
                  <a:cubicBezTo>
                    <a:pt x="978" y="1330"/>
                    <a:pt x="994" y="1327"/>
                    <a:pt x="1024" y="1324"/>
                  </a:cubicBezTo>
                  <a:cubicBezTo>
                    <a:pt x="1054" y="1318"/>
                    <a:pt x="1096" y="1314"/>
                    <a:pt x="1144" y="1313"/>
                  </a:cubicBezTo>
                  <a:cubicBezTo>
                    <a:pt x="1186" y="1313"/>
                    <a:pt x="1248" y="1321"/>
                    <a:pt x="1315" y="1352"/>
                  </a:cubicBezTo>
                  <a:cubicBezTo>
                    <a:pt x="1455" y="1407"/>
                    <a:pt x="1596" y="1580"/>
                    <a:pt x="1638" y="1798"/>
                  </a:cubicBezTo>
                  <a:cubicBezTo>
                    <a:pt x="1687" y="2011"/>
                    <a:pt x="1632" y="2240"/>
                    <a:pt x="1538" y="2375"/>
                  </a:cubicBezTo>
                  <a:cubicBezTo>
                    <a:pt x="1446" y="2515"/>
                    <a:pt x="1329" y="2556"/>
                    <a:pt x="1335" y="2571"/>
                  </a:cubicBezTo>
                  <a:cubicBezTo>
                    <a:pt x="1335" y="2573"/>
                    <a:pt x="1338" y="2574"/>
                    <a:pt x="1344" y="2574"/>
                  </a:cubicBezTo>
                  <a:cubicBezTo>
                    <a:pt x="1375" y="2574"/>
                    <a:pt x="1488" y="2545"/>
                    <a:pt x="1596" y="2424"/>
                  </a:cubicBezTo>
                  <a:cubicBezTo>
                    <a:pt x="1721" y="2285"/>
                    <a:pt x="1808" y="2029"/>
                    <a:pt x="1771" y="1777"/>
                  </a:cubicBezTo>
                  <a:cubicBezTo>
                    <a:pt x="1755" y="1652"/>
                    <a:pt x="1712" y="1527"/>
                    <a:pt x="1644" y="1425"/>
                  </a:cubicBezTo>
                  <a:cubicBezTo>
                    <a:pt x="1577" y="1320"/>
                    <a:pt x="1483" y="1242"/>
                    <a:pt x="1394" y="1196"/>
                  </a:cubicBezTo>
                  <a:cubicBezTo>
                    <a:pt x="1303" y="1149"/>
                    <a:pt x="1217" y="1130"/>
                    <a:pt x="1155" y="1126"/>
                  </a:cubicBezTo>
                  <a:cubicBezTo>
                    <a:pt x="1154" y="1126"/>
                    <a:pt x="1153" y="1126"/>
                    <a:pt x="1153" y="1126"/>
                  </a:cubicBezTo>
                  <a:lnTo>
                    <a:pt x="1153" y="1126"/>
                  </a:lnTo>
                  <a:cubicBezTo>
                    <a:pt x="1153" y="1126"/>
                    <a:pt x="1153" y="1126"/>
                    <a:pt x="1152" y="1126"/>
                  </a:cubicBezTo>
                  <a:cubicBezTo>
                    <a:pt x="1152" y="1126"/>
                    <a:pt x="1152" y="1126"/>
                    <a:pt x="1152" y="1125"/>
                  </a:cubicBezTo>
                  <a:lnTo>
                    <a:pt x="1152" y="1125"/>
                  </a:lnTo>
                  <a:cubicBezTo>
                    <a:pt x="1152" y="1125"/>
                    <a:pt x="1152" y="1125"/>
                    <a:pt x="1153" y="1126"/>
                  </a:cubicBezTo>
                  <a:lnTo>
                    <a:pt x="1153" y="1126"/>
                  </a:lnTo>
                  <a:cubicBezTo>
                    <a:pt x="1153" y="1125"/>
                    <a:pt x="1153" y="1125"/>
                    <a:pt x="1153" y="1124"/>
                  </a:cubicBezTo>
                  <a:lnTo>
                    <a:pt x="1153" y="1124"/>
                  </a:lnTo>
                  <a:cubicBezTo>
                    <a:pt x="1153" y="1124"/>
                    <a:pt x="1152" y="1124"/>
                    <a:pt x="1152" y="1125"/>
                  </a:cubicBezTo>
                  <a:lnTo>
                    <a:pt x="1152" y="1125"/>
                  </a:lnTo>
                  <a:cubicBezTo>
                    <a:pt x="1152" y="1124"/>
                    <a:pt x="1151" y="1122"/>
                    <a:pt x="1151" y="1119"/>
                  </a:cubicBezTo>
                  <a:cubicBezTo>
                    <a:pt x="1150" y="1101"/>
                    <a:pt x="1150" y="1076"/>
                    <a:pt x="1149" y="1050"/>
                  </a:cubicBezTo>
                  <a:cubicBezTo>
                    <a:pt x="1145" y="1011"/>
                    <a:pt x="1143" y="970"/>
                    <a:pt x="1138" y="924"/>
                  </a:cubicBezTo>
                  <a:cubicBezTo>
                    <a:pt x="1117" y="741"/>
                    <a:pt x="1050" y="490"/>
                    <a:pt x="887" y="298"/>
                  </a:cubicBezTo>
                  <a:cubicBezTo>
                    <a:pt x="723" y="99"/>
                    <a:pt x="476" y="3"/>
                    <a:pt x="293" y="0"/>
                  </a:cubicBezTo>
                  <a:cubicBezTo>
                    <a:pt x="289" y="0"/>
                    <a:pt x="285" y="0"/>
                    <a:pt x="28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289;p61"/>
            <p:cNvSpPr/>
            <p:nvPr/>
          </p:nvSpPr>
          <p:spPr>
            <a:xfrm>
              <a:off x="1982225" y="1916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290;p61"/>
            <p:cNvSpPr/>
            <p:nvPr/>
          </p:nvSpPr>
          <p:spPr>
            <a:xfrm>
              <a:off x="1977975" y="1901450"/>
              <a:ext cx="29675" cy="21025"/>
            </a:xfrm>
            <a:custGeom>
              <a:avLst/>
              <a:gdLst/>
              <a:ahLst/>
              <a:cxnLst/>
              <a:rect l="l" t="t" r="r" b="b"/>
              <a:pathLst>
                <a:path w="1187" h="841" extrusionOk="0">
                  <a:moveTo>
                    <a:pt x="1160" y="0"/>
                  </a:moveTo>
                  <a:cubicBezTo>
                    <a:pt x="1132" y="0"/>
                    <a:pt x="1040" y="156"/>
                    <a:pt x="914" y="280"/>
                  </a:cubicBezTo>
                  <a:cubicBezTo>
                    <a:pt x="850" y="344"/>
                    <a:pt x="781" y="399"/>
                    <a:pt x="727" y="438"/>
                  </a:cubicBezTo>
                  <a:cubicBezTo>
                    <a:pt x="672" y="475"/>
                    <a:pt x="635" y="498"/>
                    <a:pt x="635" y="498"/>
                  </a:cubicBezTo>
                  <a:cubicBezTo>
                    <a:pt x="635" y="498"/>
                    <a:pt x="602" y="525"/>
                    <a:pt x="547" y="563"/>
                  </a:cubicBezTo>
                  <a:cubicBezTo>
                    <a:pt x="491" y="600"/>
                    <a:pt x="415" y="646"/>
                    <a:pt x="334" y="683"/>
                  </a:cubicBezTo>
                  <a:cubicBezTo>
                    <a:pt x="250" y="720"/>
                    <a:pt x="168" y="755"/>
                    <a:pt x="108" y="757"/>
                  </a:cubicBezTo>
                  <a:cubicBezTo>
                    <a:pt x="102" y="758"/>
                    <a:pt x="96" y="759"/>
                    <a:pt x="90" y="759"/>
                  </a:cubicBezTo>
                  <a:cubicBezTo>
                    <a:pt x="47" y="759"/>
                    <a:pt x="22" y="738"/>
                    <a:pt x="9" y="738"/>
                  </a:cubicBezTo>
                  <a:cubicBezTo>
                    <a:pt x="8" y="738"/>
                    <a:pt x="7" y="738"/>
                    <a:pt x="6" y="738"/>
                  </a:cubicBezTo>
                  <a:cubicBezTo>
                    <a:pt x="1" y="740"/>
                    <a:pt x="1" y="755"/>
                    <a:pt x="15" y="777"/>
                  </a:cubicBezTo>
                  <a:cubicBezTo>
                    <a:pt x="27" y="798"/>
                    <a:pt x="59" y="820"/>
                    <a:pt x="100" y="831"/>
                  </a:cubicBezTo>
                  <a:cubicBezTo>
                    <a:pt x="123" y="838"/>
                    <a:pt x="150" y="841"/>
                    <a:pt x="177" y="841"/>
                  </a:cubicBezTo>
                  <a:cubicBezTo>
                    <a:pt x="196" y="841"/>
                    <a:pt x="215" y="839"/>
                    <a:pt x="235" y="837"/>
                  </a:cubicBezTo>
                  <a:cubicBezTo>
                    <a:pt x="281" y="831"/>
                    <a:pt x="330" y="823"/>
                    <a:pt x="378" y="810"/>
                  </a:cubicBezTo>
                  <a:cubicBezTo>
                    <a:pt x="475" y="784"/>
                    <a:pt x="568" y="747"/>
                    <a:pt x="635" y="714"/>
                  </a:cubicBezTo>
                  <a:cubicBezTo>
                    <a:pt x="702" y="680"/>
                    <a:pt x="744" y="653"/>
                    <a:pt x="744" y="653"/>
                  </a:cubicBezTo>
                  <a:cubicBezTo>
                    <a:pt x="744" y="653"/>
                    <a:pt x="784" y="622"/>
                    <a:pt x="838" y="571"/>
                  </a:cubicBezTo>
                  <a:cubicBezTo>
                    <a:pt x="894" y="519"/>
                    <a:pt x="961" y="445"/>
                    <a:pt x="1017" y="363"/>
                  </a:cubicBezTo>
                  <a:cubicBezTo>
                    <a:pt x="1134" y="201"/>
                    <a:pt x="1187" y="9"/>
                    <a:pt x="1162" y="1"/>
                  </a:cubicBezTo>
                  <a:cubicBezTo>
                    <a:pt x="1161" y="1"/>
                    <a:pt x="1160" y="0"/>
                    <a:pt x="116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291;p61"/>
            <p:cNvSpPr/>
            <p:nvPr/>
          </p:nvSpPr>
          <p:spPr>
            <a:xfrm>
              <a:off x="1822775" y="1761550"/>
              <a:ext cx="31450" cy="22075"/>
            </a:xfrm>
            <a:custGeom>
              <a:avLst/>
              <a:gdLst/>
              <a:ahLst/>
              <a:cxnLst/>
              <a:rect l="l" t="t" r="r" b="b"/>
              <a:pathLst>
                <a:path w="1258" h="883" extrusionOk="0">
                  <a:moveTo>
                    <a:pt x="587" y="0"/>
                  </a:moveTo>
                  <a:cubicBezTo>
                    <a:pt x="552" y="0"/>
                    <a:pt x="519" y="3"/>
                    <a:pt x="488" y="8"/>
                  </a:cubicBezTo>
                  <a:cubicBezTo>
                    <a:pt x="391" y="22"/>
                    <a:pt x="332" y="50"/>
                    <a:pt x="332" y="50"/>
                  </a:cubicBezTo>
                  <a:cubicBezTo>
                    <a:pt x="332" y="50"/>
                    <a:pt x="271" y="77"/>
                    <a:pt x="194" y="141"/>
                  </a:cubicBezTo>
                  <a:cubicBezTo>
                    <a:pt x="120" y="205"/>
                    <a:pt x="31" y="320"/>
                    <a:pt x="17" y="458"/>
                  </a:cubicBezTo>
                  <a:cubicBezTo>
                    <a:pt x="0" y="597"/>
                    <a:pt x="60" y="720"/>
                    <a:pt x="117" y="790"/>
                  </a:cubicBezTo>
                  <a:cubicBezTo>
                    <a:pt x="168" y="852"/>
                    <a:pt x="216" y="883"/>
                    <a:pt x="232" y="883"/>
                  </a:cubicBezTo>
                  <a:cubicBezTo>
                    <a:pt x="234" y="883"/>
                    <a:pt x="236" y="882"/>
                    <a:pt x="237" y="881"/>
                  </a:cubicBezTo>
                  <a:cubicBezTo>
                    <a:pt x="247" y="871"/>
                    <a:pt x="213" y="824"/>
                    <a:pt x="181" y="749"/>
                  </a:cubicBezTo>
                  <a:cubicBezTo>
                    <a:pt x="149" y="677"/>
                    <a:pt x="124" y="571"/>
                    <a:pt x="152" y="481"/>
                  </a:cubicBezTo>
                  <a:cubicBezTo>
                    <a:pt x="176" y="390"/>
                    <a:pt x="245" y="320"/>
                    <a:pt x="304" y="279"/>
                  </a:cubicBezTo>
                  <a:cubicBezTo>
                    <a:pt x="364" y="241"/>
                    <a:pt x="410" y="225"/>
                    <a:pt x="410" y="225"/>
                  </a:cubicBezTo>
                  <a:cubicBezTo>
                    <a:pt x="410" y="225"/>
                    <a:pt x="453" y="199"/>
                    <a:pt x="523" y="181"/>
                  </a:cubicBezTo>
                  <a:cubicBezTo>
                    <a:pt x="568" y="168"/>
                    <a:pt x="628" y="161"/>
                    <a:pt x="694" y="161"/>
                  </a:cubicBezTo>
                  <a:cubicBezTo>
                    <a:pt x="730" y="161"/>
                    <a:pt x="767" y="163"/>
                    <a:pt x="805" y="167"/>
                  </a:cubicBezTo>
                  <a:cubicBezTo>
                    <a:pt x="988" y="190"/>
                    <a:pt x="1174" y="251"/>
                    <a:pt x="1232" y="251"/>
                  </a:cubicBezTo>
                  <a:cubicBezTo>
                    <a:pt x="1241" y="251"/>
                    <a:pt x="1247" y="249"/>
                    <a:pt x="1249" y="245"/>
                  </a:cubicBezTo>
                  <a:cubicBezTo>
                    <a:pt x="1257" y="224"/>
                    <a:pt x="1065" y="101"/>
                    <a:pt x="831" y="34"/>
                  </a:cubicBezTo>
                  <a:cubicBezTo>
                    <a:pt x="750" y="12"/>
                    <a:pt x="664" y="0"/>
                    <a:pt x="58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292;p61"/>
            <p:cNvSpPr/>
            <p:nvPr/>
          </p:nvSpPr>
          <p:spPr>
            <a:xfrm>
              <a:off x="1804100" y="1817050"/>
              <a:ext cx="34625" cy="27650"/>
            </a:xfrm>
            <a:custGeom>
              <a:avLst/>
              <a:gdLst/>
              <a:ahLst/>
              <a:cxnLst/>
              <a:rect l="l" t="t" r="r" b="b"/>
              <a:pathLst>
                <a:path w="1385" h="1106" extrusionOk="0">
                  <a:moveTo>
                    <a:pt x="94" y="1"/>
                  </a:moveTo>
                  <a:cubicBezTo>
                    <a:pt x="80" y="1"/>
                    <a:pt x="35" y="49"/>
                    <a:pt x="20" y="142"/>
                  </a:cubicBezTo>
                  <a:cubicBezTo>
                    <a:pt x="0" y="241"/>
                    <a:pt x="27" y="377"/>
                    <a:pt x="86" y="493"/>
                  </a:cubicBezTo>
                  <a:cubicBezTo>
                    <a:pt x="142" y="611"/>
                    <a:pt x="230" y="710"/>
                    <a:pt x="299" y="776"/>
                  </a:cubicBezTo>
                  <a:cubicBezTo>
                    <a:pt x="367" y="843"/>
                    <a:pt x="419" y="882"/>
                    <a:pt x="419" y="882"/>
                  </a:cubicBezTo>
                  <a:cubicBezTo>
                    <a:pt x="419" y="882"/>
                    <a:pt x="472" y="918"/>
                    <a:pt x="560" y="960"/>
                  </a:cubicBezTo>
                  <a:cubicBezTo>
                    <a:pt x="645" y="1002"/>
                    <a:pt x="764" y="1049"/>
                    <a:pt x="888" y="1076"/>
                  </a:cubicBezTo>
                  <a:cubicBezTo>
                    <a:pt x="978" y="1097"/>
                    <a:pt x="1069" y="1105"/>
                    <a:pt x="1147" y="1105"/>
                  </a:cubicBezTo>
                  <a:cubicBezTo>
                    <a:pt x="1285" y="1105"/>
                    <a:pt x="1385" y="1081"/>
                    <a:pt x="1382" y="1064"/>
                  </a:cubicBezTo>
                  <a:cubicBezTo>
                    <a:pt x="1381" y="1037"/>
                    <a:pt x="1141" y="1032"/>
                    <a:pt x="924" y="948"/>
                  </a:cubicBezTo>
                  <a:cubicBezTo>
                    <a:pt x="816" y="908"/>
                    <a:pt x="715" y="854"/>
                    <a:pt x="644" y="808"/>
                  </a:cubicBezTo>
                  <a:cubicBezTo>
                    <a:pt x="573" y="762"/>
                    <a:pt x="530" y="727"/>
                    <a:pt x="530" y="727"/>
                  </a:cubicBezTo>
                  <a:cubicBezTo>
                    <a:pt x="530" y="727"/>
                    <a:pt x="482" y="697"/>
                    <a:pt x="416" y="645"/>
                  </a:cubicBezTo>
                  <a:cubicBezTo>
                    <a:pt x="348" y="592"/>
                    <a:pt x="265" y="517"/>
                    <a:pt x="203" y="426"/>
                  </a:cubicBezTo>
                  <a:cubicBezTo>
                    <a:pt x="139" y="335"/>
                    <a:pt x="99" y="230"/>
                    <a:pt x="94" y="148"/>
                  </a:cubicBezTo>
                  <a:cubicBezTo>
                    <a:pt x="87" y="65"/>
                    <a:pt x="109" y="8"/>
                    <a:pt x="96" y="2"/>
                  </a:cubicBezTo>
                  <a:cubicBezTo>
                    <a:pt x="96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293;p61"/>
            <p:cNvSpPr/>
            <p:nvPr/>
          </p:nvSpPr>
          <p:spPr>
            <a:xfrm>
              <a:off x="1643525" y="1800375"/>
              <a:ext cx="50125" cy="46250"/>
            </a:xfrm>
            <a:custGeom>
              <a:avLst/>
              <a:gdLst/>
              <a:ahLst/>
              <a:cxnLst/>
              <a:rect l="l" t="t" r="r" b="b"/>
              <a:pathLst>
                <a:path w="2005" h="1850" extrusionOk="0">
                  <a:moveTo>
                    <a:pt x="1454" y="1"/>
                  </a:moveTo>
                  <a:cubicBezTo>
                    <a:pt x="1123" y="1"/>
                    <a:pt x="777" y="221"/>
                    <a:pt x="542" y="431"/>
                  </a:cubicBezTo>
                  <a:cubicBezTo>
                    <a:pt x="158" y="772"/>
                    <a:pt x="1" y="1176"/>
                    <a:pt x="18" y="1684"/>
                  </a:cubicBezTo>
                  <a:cubicBezTo>
                    <a:pt x="22" y="1791"/>
                    <a:pt x="103" y="1850"/>
                    <a:pt x="188" y="1850"/>
                  </a:cubicBezTo>
                  <a:cubicBezTo>
                    <a:pt x="244" y="1850"/>
                    <a:pt x="301" y="1824"/>
                    <a:pt x="340" y="1769"/>
                  </a:cubicBezTo>
                  <a:cubicBezTo>
                    <a:pt x="446" y="1619"/>
                    <a:pt x="571" y="1513"/>
                    <a:pt x="707" y="1392"/>
                  </a:cubicBezTo>
                  <a:cubicBezTo>
                    <a:pt x="844" y="1269"/>
                    <a:pt x="959" y="1131"/>
                    <a:pt x="1113" y="1029"/>
                  </a:cubicBezTo>
                  <a:cubicBezTo>
                    <a:pt x="1405" y="835"/>
                    <a:pt x="1728" y="737"/>
                    <a:pt x="1932" y="437"/>
                  </a:cubicBezTo>
                  <a:cubicBezTo>
                    <a:pt x="2005" y="330"/>
                    <a:pt x="1943" y="202"/>
                    <a:pt x="1853" y="134"/>
                  </a:cubicBezTo>
                  <a:cubicBezTo>
                    <a:pt x="1728" y="39"/>
                    <a:pt x="1592" y="1"/>
                    <a:pt x="145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294;p61"/>
            <p:cNvSpPr/>
            <p:nvPr/>
          </p:nvSpPr>
          <p:spPr>
            <a:xfrm>
              <a:off x="1694800" y="1791575"/>
              <a:ext cx="17125" cy="12500"/>
            </a:xfrm>
            <a:custGeom>
              <a:avLst/>
              <a:gdLst/>
              <a:ahLst/>
              <a:cxnLst/>
              <a:rect l="l" t="t" r="r" b="b"/>
              <a:pathLst>
                <a:path w="685" h="500" extrusionOk="0">
                  <a:moveTo>
                    <a:pt x="402" y="0"/>
                  </a:moveTo>
                  <a:cubicBezTo>
                    <a:pt x="235" y="0"/>
                    <a:pt x="45" y="110"/>
                    <a:pt x="18" y="268"/>
                  </a:cubicBezTo>
                  <a:cubicBezTo>
                    <a:pt x="1" y="365"/>
                    <a:pt x="41" y="449"/>
                    <a:pt x="138" y="480"/>
                  </a:cubicBezTo>
                  <a:cubicBezTo>
                    <a:pt x="173" y="491"/>
                    <a:pt x="208" y="500"/>
                    <a:pt x="244" y="500"/>
                  </a:cubicBezTo>
                  <a:cubicBezTo>
                    <a:pt x="246" y="500"/>
                    <a:pt x="248" y="500"/>
                    <a:pt x="250" y="500"/>
                  </a:cubicBezTo>
                  <a:cubicBezTo>
                    <a:pt x="289" y="500"/>
                    <a:pt x="327" y="489"/>
                    <a:pt x="362" y="469"/>
                  </a:cubicBezTo>
                  <a:cubicBezTo>
                    <a:pt x="374" y="463"/>
                    <a:pt x="381" y="459"/>
                    <a:pt x="384" y="458"/>
                  </a:cubicBezTo>
                  <a:lnTo>
                    <a:pt x="384" y="458"/>
                  </a:lnTo>
                  <a:cubicBezTo>
                    <a:pt x="414" y="447"/>
                    <a:pt x="445" y="441"/>
                    <a:pt x="475" y="431"/>
                  </a:cubicBezTo>
                  <a:cubicBezTo>
                    <a:pt x="543" y="409"/>
                    <a:pt x="576" y="370"/>
                    <a:pt x="619" y="315"/>
                  </a:cubicBezTo>
                  <a:cubicBezTo>
                    <a:pt x="685" y="229"/>
                    <a:pt x="634" y="82"/>
                    <a:pt x="545" y="34"/>
                  </a:cubicBezTo>
                  <a:cubicBezTo>
                    <a:pt x="504" y="11"/>
                    <a:pt x="454" y="0"/>
                    <a:pt x="40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295;p61"/>
            <p:cNvSpPr/>
            <p:nvPr/>
          </p:nvSpPr>
          <p:spPr>
            <a:xfrm>
              <a:off x="1721125" y="1823675"/>
              <a:ext cx="55700" cy="21975"/>
            </a:xfrm>
            <a:custGeom>
              <a:avLst/>
              <a:gdLst/>
              <a:ahLst/>
              <a:cxnLst/>
              <a:rect l="l" t="t" r="r" b="b"/>
              <a:pathLst>
                <a:path w="2228" h="879" extrusionOk="0">
                  <a:moveTo>
                    <a:pt x="1935" y="0"/>
                  </a:moveTo>
                  <a:cubicBezTo>
                    <a:pt x="1923" y="0"/>
                    <a:pt x="1910" y="1"/>
                    <a:pt x="1898" y="3"/>
                  </a:cubicBezTo>
                  <a:cubicBezTo>
                    <a:pt x="1565" y="57"/>
                    <a:pt x="1259" y="266"/>
                    <a:pt x="938" y="370"/>
                  </a:cubicBezTo>
                  <a:cubicBezTo>
                    <a:pt x="648" y="463"/>
                    <a:pt x="325" y="431"/>
                    <a:pt x="52" y="558"/>
                  </a:cubicBezTo>
                  <a:cubicBezTo>
                    <a:pt x="7" y="580"/>
                    <a:pt x="0" y="653"/>
                    <a:pt x="35" y="683"/>
                  </a:cubicBezTo>
                  <a:cubicBezTo>
                    <a:pt x="207" y="837"/>
                    <a:pt x="460" y="878"/>
                    <a:pt x="708" y="878"/>
                  </a:cubicBezTo>
                  <a:cubicBezTo>
                    <a:pt x="844" y="878"/>
                    <a:pt x="979" y="866"/>
                    <a:pt x="1098" y="852"/>
                  </a:cubicBezTo>
                  <a:cubicBezTo>
                    <a:pt x="1485" y="807"/>
                    <a:pt x="1920" y="659"/>
                    <a:pt x="2132" y="309"/>
                  </a:cubicBezTo>
                  <a:cubicBezTo>
                    <a:pt x="2227" y="152"/>
                    <a:pt x="2090" y="0"/>
                    <a:pt x="193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296;p61"/>
            <p:cNvSpPr/>
            <p:nvPr/>
          </p:nvSpPr>
          <p:spPr>
            <a:xfrm>
              <a:off x="1738225" y="1781600"/>
              <a:ext cx="23425" cy="11475"/>
            </a:xfrm>
            <a:custGeom>
              <a:avLst/>
              <a:gdLst/>
              <a:ahLst/>
              <a:cxnLst/>
              <a:rect l="l" t="t" r="r" b="b"/>
              <a:pathLst>
                <a:path w="937" h="459" extrusionOk="0">
                  <a:moveTo>
                    <a:pt x="634" y="1"/>
                  </a:moveTo>
                  <a:cubicBezTo>
                    <a:pt x="617" y="1"/>
                    <a:pt x="599" y="2"/>
                    <a:pt x="581" y="5"/>
                  </a:cubicBezTo>
                  <a:cubicBezTo>
                    <a:pt x="499" y="16"/>
                    <a:pt x="412" y="56"/>
                    <a:pt x="334" y="83"/>
                  </a:cubicBezTo>
                  <a:cubicBezTo>
                    <a:pt x="197" y="132"/>
                    <a:pt x="59" y="186"/>
                    <a:pt x="10" y="335"/>
                  </a:cubicBezTo>
                  <a:cubicBezTo>
                    <a:pt x="0" y="367"/>
                    <a:pt x="16" y="409"/>
                    <a:pt x="47" y="424"/>
                  </a:cubicBezTo>
                  <a:cubicBezTo>
                    <a:pt x="97" y="449"/>
                    <a:pt x="145" y="458"/>
                    <a:pt x="194" y="458"/>
                  </a:cubicBezTo>
                  <a:cubicBezTo>
                    <a:pt x="270" y="458"/>
                    <a:pt x="347" y="435"/>
                    <a:pt x="426" y="416"/>
                  </a:cubicBezTo>
                  <a:cubicBezTo>
                    <a:pt x="494" y="399"/>
                    <a:pt x="561" y="388"/>
                    <a:pt x="629" y="372"/>
                  </a:cubicBezTo>
                  <a:cubicBezTo>
                    <a:pt x="715" y="352"/>
                    <a:pt x="776" y="314"/>
                    <a:pt x="849" y="266"/>
                  </a:cubicBezTo>
                  <a:cubicBezTo>
                    <a:pt x="937" y="208"/>
                    <a:pt x="932" y="57"/>
                    <a:pt x="819" y="30"/>
                  </a:cubicBezTo>
                  <a:cubicBezTo>
                    <a:pt x="757" y="15"/>
                    <a:pt x="696" y="1"/>
                    <a:pt x="63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297;p61"/>
            <p:cNvSpPr/>
            <p:nvPr/>
          </p:nvSpPr>
          <p:spPr>
            <a:xfrm>
              <a:off x="1772550" y="1758175"/>
              <a:ext cx="33275" cy="21325"/>
            </a:xfrm>
            <a:custGeom>
              <a:avLst/>
              <a:gdLst/>
              <a:ahLst/>
              <a:cxnLst/>
              <a:rect l="l" t="t" r="r" b="b"/>
              <a:pathLst>
                <a:path w="1331" h="853" extrusionOk="0">
                  <a:moveTo>
                    <a:pt x="298" y="1"/>
                  </a:moveTo>
                  <a:cubicBezTo>
                    <a:pt x="217" y="1"/>
                    <a:pt x="137" y="18"/>
                    <a:pt x="58" y="60"/>
                  </a:cubicBezTo>
                  <a:cubicBezTo>
                    <a:pt x="8" y="87"/>
                    <a:pt x="1" y="158"/>
                    <a:pt x="40" y="196"/>
                  </a:cubicBezTo>
                  <a:cubicBezTo>
                    <a:pt x="194" y="344"/>
                    <a:pt x="404" y="388"/>
                    <a:pt x="586" y="492"/>
                  </a:cubicBezTo>
                  <a:cubicBezTo>
                    <a:pt x="774" y="601"/>
                    <a:pt x="913" y="778"/>
                    <a:pt x="1126" y="846"/>
                  </a:cubicBezTo>
                  <a:cubicBezTo>
                    <a:pt x="1141" y="851"/>
                    <a:pt x="1156" y="853"/>
                    <a:pt x="1170" y="853"/>
                  </a:cubicBezTo>
                  <a:cubicBezTo>
                    <a:pt x="1264" y="853"/>
                    <a:pt x="1331" y="753"/>
                    <a:pt x="1311" y="660"/>
                  </a:cubicBezTo>
                  <a:cubicBezTo>
                    <a:pt x="1257" y="396"/>
                    <a:pt x="985" y="238"/>
                    <a:pt x="757" y="132"/>
                  </a:cubicBezTo>
                  <a:cubicBezTo>
                    <a:pt x="613" y="64"/>
                    <a:pt x="455" y="1"/>
                    <a:pt x="29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298;p61"/>
            <p:cNvSpPr/>
            <p:nvPr/>
          </p:nvSpPr>
          <p:spPr>
            <a:xfrm>
              <a:off x="1722825" y="1731500"/>
              <a:ext cx="35750" cy="21525"/>
            </a:xfrm>
            <a:custGeom>
              <a:avLst/>
              <a:gdLst/>
              <a:ahLst/>
              <a:cxnLst/>
              <a:rect l="l" t="t" r="r" b="b"/>
              <a:pathLst>
                <a:path w="1430" h="861" extrusionOk="0">
                  <a:moveTo>
                    <a:pt x="1017" y="1"/>
                  </a:moveTo>
                  <a:cubicBezTo>
                    <a:pt x="585" y="1"/>
                    <a:pt x="70" y="329"/>
                    <a:pt x="11" y="726"/>
                  </a:cubicBezTo>
                  <a:cubicBezTo>
                    <a:pt x="0" y="804"/>
                    <a:pt x="50" y="860"/>
                    <a:pt x="116" y="860"/>
                  </a:cubicBezTo>
                  <a:cubicBezTo>
                    <a:pt x="133" y="860"/>
                    <a:pt x="151" y="856"/>
                    <a:pt x="170" y="848"/>
                  </a:cubicBezTo>
                  <a:cubicBezTo>
                    <a:pt x="367" y="763"/>
                    <a:pt x="532" y="617"/>
                    <a:pt x="728" y="529"/>
                  </a:cubicBezTo>
                  <a:cubicBezTo>
                    <a:pt x="920" y="443"/>
                    <a:pt x="1136" y="436"/>
                    <a:pt x="1324" y="344"/>
                  </a:cubicBezTo>
                  <a:cubicBezTo>
                    <a:pt x="1429" y="292"/>
                    <a:pt x="1425" y="124"/>
                    <a:pt x="1324" y="71"/>
                  </a:cubicBezTo>
                  <a:cubicBezTo>
                    <a:pt x="1233" y="23"/>
                    <a:pt x="1128" y="1"/>
                    <a:pt x="101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299;p61"/>
            <p:cNvSpPr/>
            <p:nvPr/>
          </p:nvSpPr>
          <p:spPr>
            <a:xfrm>
              <a:off x="1838125" y="1775500"/>
              <a:ext cx="21450" cy="6750"/>
            </a:xfrm>
            <a:custGeom>
              <a:avLst/>
              <a:gdLst/>
              <a:ahLst/>
              <a:cxnLst/>
              <a:rect l="l" t="t" r="r" b="b"/>
              <a:pathLst>
                <a:path w="858" h="270" extrusionOk="0">
                  <a:moveTo>
                    <a:pt x="599" y="1"/>
                  </a:moveTo>
                  <a:cubicBezTo>
                    <a:pt x="522" y="1"/>
                    <a:pt x="442" y="17"/>
                    <a:pt x="374" y="31"/>
                  </a:cubicBezTo>
                  <a:cubicBezTo>
                    <a:pt x="238" y="60"/>
                    <a:pt x="128" y="131"/>
                    <a:pt x="22" y="221"/>
                  </a:cubicBezTo>
                  <a:cubicBezTo>
                    <a:pt x="1" y="239"/>
                    <a:pt x="21" y="269"/>
                    <a:pt x="44" y="269"/>
                  </a:cubicBezTo>
                  <a:cubicBezTo>
                    <a:pt x="45" y="269"/>
                    <a:pt x="47" y="269"/>
                    <a:pt x="49" y="269"/>
                  </a:cubicBezTo>
                  <a:cubicBezTo>
                    <a:pt x="170" y="243"/>
                    <a:pt x="299" y="236"/>
                    <a:pt x="425" y="234"/>
                  </a:cubicBezTo>
                  <a:cubicBezTo>
                    <a:pt x="426" y="234"/>
                    <a:pt x="428" y="234"/>
                    <a:pt x="429" y="234"/>
                  </a:cubicBezTo>
                  <a:cubicBezTo>
                    <a:pt x="512" y="234"/>
                    <a:pt x="594" y="258"/>
                    <a:pt x="676" y="258"/>
                  </a:cubicBezTo>
                  <a:cubicBezTo>
                    <a:pt x="704" y="258"/>
                    <a:pt x="732" y="255"/>
                    <a:pt x="760" y="248"/>
                  </a:cubicBezTo>
                  <a:cubicBezTo>
                    <a:pt x="853" y="221"/>
                    <a:pt x="858" y="103"/>
                    <a:pt x="784" y="50"/>
                  </a:cubicBezTo>
                  <a:cubicBezTo>
                    <a:pt x="732" y="13"/>
                    <a:pt x="667" y="1"/>
                    <a:pt x="59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300;p61"/>
            <p:cNvSpPr/>
            <p:nvPr/>
          </p:nvSpPr>
          <p:spPr>
            <a:xfrm>
              <a:off x="1821250" y="1807050"/>
              <a:ext cx="44550" cy="21300"/>
            </a:xfrm>
            <a:custGeom>
              <a:avLst/>
              <a:gdLst/>
              <a:ahLst/>
              <a:cxnLst/>
              <a:rect l="l" t="t" r="r" b="b"/>
              <a:pathLst>
                <a:path w="1782" h="852" extrusionOk="0">
                  <a:moveTo>
                    <a:pt x="1006" y="0"/>
                  </a:moveTo>
                  <a:cubicBezTo>
                    <a:pt x="842" y="0"/>
                    <a:pt x="670" y="34"/>
                    <a:pt x="517" y="87"/>
                  </a:cubicBezTo>
                  <a:cubicBezTo>
                    <a:pt x="216" y="192"/>
                    <a:pt x="1" y="412"/>
                    <a:pt x="11" y="732"/>
                  </a:cubicBezTo>
                  <a:cubicBezTo>
                    <a:pt x="15" y="805"/>
                    <a:pt x="72" y="851"/>
                    <a:pt x="140" y="851"/>
                  </a:cubicBezTo>
                  <a:cubicBezTo>
                    <a:pt x="149" y="851"/>
                    <a:pt x="158" y="851"/>
                    <a:pt x="167" y="849"/>
                  </a:cubicBezTo>
                  <a:cubicBezTo>
                    <a:pt x="354" y="813"/>
                    <a:pt x="543" y="762"/>
                    <a:pt x="735" y="717"/>
                  </a:cubicBezTo>
                  <a:cubicBezTo>
                    <a:pt x="868" y="685"/>
                    <a:pt x="1006" y="685"/>
                    <a:pt x="1143" y="670"/>
                  </a:cubicBezTo>
                  <a:cubicBezTo>
                    <a:pt x="1313" y="653"/>
                    <a:pt x="1413" y="605"/>
                    <a:pt x="1571" y="557"/>
                  </a:cubicBezTo>
                  <a:cubicBezTo>
                    <a:pt x="1725" y="510"/>
                    <a:pt x="1782" y="269"/>
                    <a:pt x="1619" y="190"/>
                  </a:cubicBezTo>
                  <a:cubicBezTo>
                    <a:pt x="1429" y="98"/>
                    <a:pt x="1310" y="18"/>
                    <a:pt x="1089" y="3"/>
                  </a:cubicBezTo>
                  <a:cubicBezTo>
                    <a:pt x="1062" y="1"/>
                    <a:pt x="1034" y="0"/>
                    <a:pt x="100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301;p61"/>
            <p:cNvSpPr/>
            <p:nvPr/>
          </p:nvSpPr>
          <p:spPr>
            <a:xfrm>
              <a:off x="1878000" y="1764100"/>
              <a:ext cx="37500" cy="16925"/>
            </a:xfrm>
            <a:custGeom>
              <a:avLst/>
              <a:gdLst/>
              <a:ahLst/>
              <a:cxnLst/>
              <a:rect l="l" t="t" r="r" b="b"/>
              <a:pathLst>
                <a:path w="1500" h="677" extrusionOk="0">
                  <a:moveTo>
                    <a:pt x="1099" y="0"/>
                  </a:moveTo>
                  <a:cubicBezTo>
                    <a:pt x="699" y="0"/>
                    <a:pt x="290" y="286"/>
                    <a:pt x="39" y="562"/>
                  </a:cubicBezTo>
                  <a:cubicBezTo>
                    <a:pt x="1" y="605"/>
                    <a:pt x="36" y="676"/>
                    <a:pt x="85" y="676"/>
                  </a:cubicBezTo>
                  <a:cubicBezTo>
                    <a:pt x="95" y="676"/>
                    <a:pt x="107" y="673"/>
                    <a:pt x="118" y="665"/>
                  </a:cubicBezTo>
                  <a:cubicBezTo>
                    <a:pt x="312" y="529"/>
                    <a:pt x="519" y="437"/>
                    <a:pt x="750" y="383"/>
                  </a:cubicBezTo>
                  <a:cubicBezTo>
                    <a:pt x="957" y="333"/>
                    <a:pt x="1184" y="332"/>
                    <a:pt x="1381" y="260"/>
                  </a:cubicBezTo>
                  <a:cubicBezTo>
                    <a:pt x="1457" y="232"/>
                    <a:pt x="1499" y="104"/>
                    <a:pt x="1405" y="63"/>
                  </a:cubicBezTo>
                  <a:cubicBezTo>
                    <a:pt x="1306" y="19"/>
                    <a:pt x="1203" y="0"/>
                    <a:pt x="109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302;p61"/>
            <p:cNvSpPr/>
            <p:nvPr/>
          </p:nvSpPr>
          <p:spPr>
            <a:xfrm>
              <a:off x="1937325" y="1875175"/>
              <a:ext cx="53950" cy="30325"/>
            </a:xfrm>
            <a:custGeom>
              <a:avLst/>
              <a:gdLst/>
              <a:ahLst/>
              <a:cxnLst/>
              <a:rect l="l" t="t" r="r" b="b"/>
              <a:pathLst>
                <a:path w="2158" h="1213" extrusionOk="0">
                  <a:moveTo>
                    <a:pt x="377" y="0"/>
                  </a:moveTo>
                  <a:cubicBezTo>
                    <a:pt x="350" y="0"/>
                    <a:pt x="324" y="10"/>
                    <a:pt x="306" y="32"/>
                  </a:cubicBezTo>
                  <a:cubicBezTo>
                    <a:pt x="1" y="400"/>
                    <a:pt x="234" y="868"/>
                    <a:pt x="628" y="1055"/>
                  </a:cubicBezTo>
                  <a:cubicBezTo>
                    <a:pt x="828" y="1150"/>
                    <a:pt x="1058" y="1212"/>
                    <a:pt x="1281" y="1212"/>
                  </a:cubicBezTo>
                  <a:cubicBezTo>
                    <a:pt x="1307" y="1212"/>
                    <a:pt x="1334" y="1211"/>
                    <a:pt x="1360" y="1210"/>
                  </a:cubicBezTo>
                  <a:cubicBezTo>
                    <a:pt x="1647" y="1189"/>
                    <a:pt x="1818" y="1073"/>
                    <a:pt x="2028" y="892"/>
                  </a:cubicBezTo>
                  <a:cubicBezTo>
                    <a:pt x="2158" y="781"/>
                    <a:pt x="2068" y="523"/>
                    <a:pt x="1896" y="523"/>
                  </a:cubicBezTo>
                  <a:cubicBezTo>
                    <a:pt x="1890" y="523"/>
                    <a:pt x="1883" y="524"/>
                    <a:pt x="1876" y="525"/>
                  </a:cubicBezTo>
                  <a:cubicBezTo>
                    <a:pt x="1758" y="538"/>
                    <a:pt x="1626" y="545"/>
                    <a:pt x="1493" y="545"/>
                  </a:cubicBezTo>
                  <a:cubicBezTo>
                    <a:pt x="1363" y="545"/>
                    <a:pt x="1233" y="538"/>
                    <a:pt x="1117" y="523"/>
                  </a:cubicBezTo>
                  <a:cubicBezTo>
                    <a:pt x="865" y="491"/>
                    <a:pt x="542" y="352"/>
                    <a:pt x="485" y="80"/>
                  </a:cubicBezTo>
                  <a:cubicBezTo>
                    <a:pt x="475" y="32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303;p61"/>
            <p:cNvSpPr/>
            <p:nvPr/>
          </p:nvSpPr>
          <p:spPr>
            <a:xfrm>
              <a:off x="1994900" y="1872450"/>
              <a:ext cx="8000" cy="11675"/>
            </a:xfrm>
            <a:custGeom>
              <a:avLst/>
              <a:gdLst/>
              <a:ahLst/>
              <a:cxnLst/>
              <a:rect l="l" t="t" r="r" b="b"/>
              <a:pathLst>
                <a:path w="320" h="467" extrusionOk="0">
                  <a:moveTo>
                    <a:pt x="122" y="0"/>
                  </a:moveTo>
                  <a:cubicBezTo>
                    <a:pt x="68" y="0"/>
                    <a:pt x="20" y="37"/>
                    <a:pt x="16" y="104"/>
                  </a:cubicBezTo>
                  <a:cubicBezTo>
                    <a:pt x="15" y="136"/>
                    <a:pt x="3" y="167"/>
                    <a:pt x="2" y="199"/>
                  </a:cubicBezTo>
                  <a:cubicBezTo>
                    <a:pt x="0" y="223"/>
                    <a:pt x="9" y="249"/>
                    <a:pt x="13" y="273"/>
                  </a:cubicBezTo>
                  <a:cubicBezTo>
                    <a:pt x="22" y="344"/>
                    <a:pt x="35" y="391"/>
                    <a:pt x="90" y="440"/>
                  </a:cubicBezTo>
                  <a:cubicBezTo>
                    <a:pt x="108" y="456"/>
                    <a:pt x="132" y="467"/>
                    <a:pt x="156" y="467"/>
                  </a:cubicBezTo>
                  <a:cubicBezTo>
                    <a:pt x="164" y="467"/>
                    <a:pt x="172" y="466"/>
                    <a:pt x="180" y="463"/>
                  </a:cubicBezTo>
                  <a:cubicBezTo>
                    <a:pt x="275" y="430"/>
                    <a:pt x="318" y="361"/>
                    <a:pt x="319" y="261"/>
                  </a:cubicBezTo>
                  <a:cubicBezTo>
                    <a:pt x="320" y="159"/>
                    <a:pt x="279" y="89"/>
                    <a:pt x="201" y="28"/>
                  </a:cubicBezTo>
                  <a:cubicBezTo>
                    <a:pt x="176" y="9"/>
                    <a:pt x="148" y="0"/>
                    <a:pt x="12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304;p61"/>
            <p:cNvSpPr/>
            <p:nvPr/>
          </p:nvSpPr>
          <p:spPr>
            <a:xfrm>
              <a:off x="1886200" y="1815150"/>
              <a:ext cx="32475" cy="21325"/>
            </a:xfrm>
            <a:custGeom>
              <a:avLst/>
              <a:gdLst/>
              <a:ahLst/>
              <a:cxnLst/>
              <a:rect l="l" t="t" r="r" b="b"/>
              <a:pathLst>
                <a:path w="1299" h="853" extrusionOk="0">
                  <a:moveTo>
                    <a:pt x="153" y="1"/>
                  </a:moveTo>
                  <a:cubicBezTo>
                    <a:pt x="73" y="1"/>
                    <a:pt x="1" y="81"/>
                    <a:pt x="47" y="180"/>
                  </a:cubicBezTo>
                  <a:cubicBezTo>
                    <a:pt x="206" y="524"/>
                    <a:pt x="573" y="853"/>
                    <a:pt x="966" y="853"/>
                  </a:cubicBezTo>
                  <a:cubicBezTo>
                    <a:pt x="1034" y="853"/>
                    <a:pt x="1103" y="843"/>
                    <a:pt x="1172" y="821"/>
                  </a:cubicBezTo>
                  <a:cubicBezTo>
                    <a:pt x="1299" y="782"/>
                    <a:pt x="1289" y="617"/>
                    <a:pt x="1172" y="572"/>
                  </a:cubicBezTo>
                  <a:cubicBezTo>
                    <a:pt x="829" y="446"/>
                    <a:pt x="491" y="372"/>
                    <a:pt x="257" y="57"/>
                  </a:cubicBezTo>
                  <a:cubicBezTo>
                    <a:pt x="228" y="17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305;p61"/>
            <p:cNvSpPr/>
            <p:nvPr/>
          </p:nvSpPr>
          <p:spPr>
            <a:xfrm>
              <a:off x="1952975" y="1932950"/>
              <a:ext cx="17775" cy="19750"/>
            </a:xfrm>
            <a:custGeom>
              <a:avLst/>
              <a:gdLst/>
              <a:ahLst/>
              <a:cxnLst/>
              <a:rect l="l" t="t" r="r" b="b"/>
              <a:pathLst>
                <a:path w="711" h="790" extrusionOk="0">
                  <a:moveTo>
                    <a:pt x="151" y="1"/>
                  </a:moveTo>
                  <a:cubicBezTo>
                    <a:pt x="76" y="1"/>
                    <a:pt x="0" y="50"/>
                    <a:pt x="10" y="140"/>
                  </a:cubicBezTo>
                  <a:cubicBezTo>
                    <a:pt x="28" y="310"/>
                    <a:pt x="88" y="462"/>
                    <a:pt x="195" y="595"/>
                  </a:cubicBezTo>
                  <a:cubicBezTo>
                    <a:pt x="266" y="683"/>
                    <a:pt x="402" y="790"/>
                    <a:pt x="530" y="790"/>
                  </a:cubicBezTo>
                  <a:cubicBezTo>
                    <a:pt x="568" y="790"/>
                    <a:pt x="606" y="780"/>
                    <a:pt x="641" y="757"/>
                  </a:cubicBezTo>
                  <a:cubicBezTo>
                    <a:pt x="685" y="726"/>
                    <a:pt x="711" y="673"/>
                    <a:pt x="696" y="619"/>
                  </a:cubicBezTo>
                  <a:cubicBezTo>
                    <a:pt x="665" y="507"/>
                    <a:pt x="537" y="448"/>
                    <a:pt x="455" y="376"/>
                  </a:cubicBezTo>
                  <a:cubicBezTo>
                    <a:pt x="370" y="304"/>
                    <a:pt x="318" y="210"/>
                    <a:pt x="291" y="103"/>
                  </a:cubicBezTo>
                  <a:cubicBezTo>
                    <a:pt x="275" y="33"/>
                    <a:pt x="213" y="1"/>
                    <a:pt x="15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306;p61"/>
            <p:cNvSpPr/>
            <p:nvPr/>
          </p:nvSpPr>
          <p:spPr>
            <a:xfrm>
              <a:off x="1624025" y="1872200"/>
              <a:ext cx="43000" cy="37800"/>
            </a:xfrm>
            <a:custGeom>
              <a:avLst/>
              <a:gdLst/>
              <a:ahLst/>
              <a:cxnLst/>
              <a:rect l="l" t="t" r="r" b="b"/>
              <a:pathLst>
                <a:path w="1720" h="1512" extrusionOk="0">
                  <a:moveTo>
                    <a:pt x="1477" y="1"/>
                  </a:moveTo>
                  <a:cubicBezTo>
                    <a:pt x="1453" y="1"/>
                    <a:pt x="1429" y="8"/>
                    <a:pt x="1408" y="23"/>
                  </a:cubicBezTo>
                  <a:cubicBezTo>
                    <a:pt x="1165" y="208"/>
                    <a:pt x="1087" y="530"/>
                    <a:pt x="885" y="755"/>
                  </a:cubicBezTo>
                  <a:cubicBezTo>
                    <a:pt x="667" y="999"/>
                    <a:pt x="398" y="1206"/>
                    <a:pt x="100" y="1339"/>
                  </a:cubicBezTo>
                  <a:cubicBezTo>
                    <a:pt x="1" y="1385"/>
                    <a:pt x="70" y="1512"/>
                    <a:pt x="158" y="1512"/>
                  </a:cubicBezTo>
                  <a:cubicBezTo>
                    <a:pt x="163" y="1512"/>
                    <a:pt x="168" y="1512"/>
                    <a:pt x="172" y="1511"/>
                  </a:cubicBezTo>
                  <a:cubicBezTo>
                    <a:pt x="553" y="1453"/>
                    <a:pt x="887" y="1306"/>
                    <a:pt x="1170" y="1042"/>
                  </a:cubicBezTo>
                  <a:cubicBezTo>
                    <a:pt x="1410" y="817"/>
                    <a:pt x="1719" y="468"/>
                    <a:pt x="1629" y="114"/>
                  </a:cubicBezTo>
                  <a:cubicBezTo>
                    <a:pt x="1613" y="52"/>
                    <a:pt x="1544" y="1"/>
                    <a:pt x="147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307;p61"/>
            <p:cNvSpPr/>
            <p:nvPr/>
          </p:nvSpPr>
          <p:spPr>
            <a:xfrm>
              <a:off x="1689325" y="1838375"/>
              <a:ext cx="14525" cy="34125"/>
            </a:xfrm>
            <a:custGeom>
              <a:avLst/>
              <a:gdLst/>
              <a:ahLst/>
              <a:cxnLst/>
              <a:rect l="l" t="t" r="r" b="b"/>
              <a:pathLst>
                <a:path w="581" h="1365" extrusionOk="0">
                  <a:moveTo>
                    <a:pt x="220" y="0"/>
                  </a:moveTo>
                  <a:cubicBezTo>
                    <a:pt x="148" y="0"/>
                    <a:pt x="77" y="80"/>
                    <a:pt x="95" y="158"/>
                  </a:cubicBezTo>
                  <a:cubicBezTo>
                    <a:pt x="140" y="353"/>
                    <a:pt x="133" y="568"/>
                    <a:pt x="87" y="762"/>
                  </a:cubicBezTo>
                  <a:cubicBezTo>
                    <a:pt x="43" y="946"/>
                    <a:pt x="0" y="1081"/>
                    <a:pt x="32" y="1272"/>
                  </a:cubicBezTo>
                  <a:cubicBezTo>
                    <a:pt x="43" y="1334"/>
                    <a:pt x="98" y="1364"/>
                    <a:pt x="153" y="1364"/>
                  </a:cubicBezTo>
                  <a:cubicBezTo>
                    <a:pt x="188" y="1364"/>
                    <a:pt x="223" y="1353"/>
                    <a:pt x="247" y="1330"/>
                  </a:cubicBezTo>
                  <a:cubicBezTo>
                    <a:pt x="581" y="1015"/>
                    <a:pt x="578" y="381"/>
                    <a:pt x="299" y="39"/>
                  </a:cubicBezTo>
                  <a:cubicBezTo>
                    <a:pt x="276" y="12"/>
                    <a:pt x="248" y="0"/>
                    <a:pt x="22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308;p61"/>
            <p:cNvSpPr/>
            <p:nvPr/>
          </p:nvSpPr>
          <p:spPr>
            <a:xfrm>
              <a:off x="1648700" y="1937575"/>
              <a:ext cx="7375" cy="15800"/>
            </a:xfrm>
            <a:custGeom>
              <a:avLst/>
              <a:gdLst/>
              <a:ahLst/>
              <a:cxnLst/>
              <a:rect l="l" t="t" r="r" b="b"/>
              <a:pathLst>
                <a:path w="295" h="632" extrusionOk="0">
                  <a:moveTo>
                    <a:pt x="224" y="1"/>
                  </a:moveTo>
                  <a:cubicBezTo>
                    <a:pt x="196" y="1"/>
                    <a:pt x="170" y="15"/>
                    <a:pt x="165" y="47"/>
                  </a:cubicBezTo>
                  <a:cubicBezTo>
                    <a:pt x="149" y="138"/>
                    <a:pt x="127" y="228"/>
                    <a:pt x="95" y="316"/>
                  </a:cubicBezTo>
                  <a:cubicBezTo>
                    <a:pt x="64" y="398"/>
                    <a:pt x="15" y="473"/>
                    <a:pt x="6" y="562"/>
                  </a:cubicBezTo>
                  <a:cubicBezTo>
                    <a:pt x="1" y="606"/>
                    <a:pt x="39" y="632"/>
                    <a:pt x="77" y="632"/>
                  </a:cubicBezTo>
                  <a:cubicBezTo>
                    <a:pt x="96" y="632"/>
                    <a:pt x="115" y="626"/>
                    <a:pt x="128" y="612"/>
                  </a:cubicBezTo>
                  <a:cubicBezTo>
                    <a:pt x="196" y="548"/>
                    <a:pt x="220" y="445"/>
                    <a:pt x="242" y="357"/>
                  </a:cubicBezTo>
                  <a:cubicBezTo>
                    <a:pt x="268" y="261"/>
                    <a:pt x="283" y="163"/>
                    <a:pt x="290" y="64"/>
                  </a:cubicBezTo>
                  <a:cubicBezTo>
                    <a:pt x="294" y="24"/>
                    <a:pt x="258" y="1"/>
                    <a:pt x="22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309;p61"/>
            <p:cNvSpPr/>
            <p:nvPr/>
          </p:nvSpPr>
          <p:spPr>
            <a:xfrm>
              <a:off x="1968475" y="1824675"/>
              <a:ext cx="22325" cy="48300"/>
            </a:xfrm>
            <a:custGeom>
              <a:avLst/>
              <a:gdLst/>
              <a:ahLst/>
              <a:cxnLst/>
              <a:rect l="l" t="t" r="r" b="b"/>
              <a:pathLst>
                <a:path w="893" h="1932" extrusionOk="0">
                  <a:moveTo>
                    <a:pt x="307" y="1"/>
                  </a:moveTo>
                  <a:cubicBezTo>
                    <a:pt x="197" y="1"/>
                    <a:pt x="86" y="101"/>
                    <a:pt x="127" y="225"/>
                  </a:cubicBezTo>
                  <a:cubicBezTo>
                    <a:pt x="218" y="498"/>
                    <a:pt x="216" y="746"/>
                    <a:pt x="162" y="1026"/>
                  </a:cubicBezTo>
                  <a:cubicBezTo>
                    <a:pt x="114" y="1282"/>
                    <a:pt x="0" y="1496"/>
                    <a:pt x="86" y="1760"/>
                  </a:cubicBezTo>
                  <a:cubicBezTo>
                    <a:pt x="121" y="1869"/>
                    <a:pt x="212" y="1931"/>
                    <a:pt x="319" y="1931"/>
                  </a:cubicBezTo>
                  <a:cubicBezTo>
                    <a:pt x="338" y="1931"/>
                    <a:pt x="358" y="1929"/>
                    <a:pt x="377" y="1925"/>
                  </a:cubicBezTo>
                  <a:cubicBezTo>
                    <a:pt x="780" y="1842"/>
                    <a:pt x="892" y="1390"/>
                    <a:pt x="879" y="1029"/>
                  </a:cubicBezTo>
                  <a:cubicBezTo>
                    <a:pt x="865" y="663"/>
                    <a:pt x="678" y="307"/>
                    <a:pt x="427" y="50"/>
                  </a:cubicBezTo>
                  <a:cubicBezTo>
                    <a:pt x="393" y="16"/>
                    <a:pt x="350" y="1"/>
                    <a:pt x="30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310;p61"/>
            <p:cNvSpPr/>
            <p:nvPr/>
          </p:nvSpPr>
          <p:spPr>
            <a:xfrm>
              <a:off x="1758075" y="2081550"/>
              <a:ext cx="101450" cy="71775"/>
            </a:xfrm>
            <a:custGeom>
              <a:avLst/>
              <a:gdLst/>
              <a:ahLst/>
              <a:cxnLst/>
              <a:rect l="l" t="t" r="r" b="b"/>
              <a:pathLst>
                <a:path w="4058" h="2871" extrusionOk="0">
                  <a:moveTo>
                    <a:pt x="2029" y="1"/>
                  </a:moveTo>
                  <a:cubicBezTo>
                    <a:pt x="1929" y="1"/>
                    <a:pt x="1830" y="20"/>
                    <a:pt x="1735" y="60"/>
                  </a:cubicBezTo>
                  <a:cubicBezTo>
                    <a:pt x="740" y="482"/>
                    <a:pt x="0" y="1773"/>
                    <a:pt x="204" y="2321"/>
                  </a:cubicBezTo>
                  <a:cubicBezTo>
                    <a:pt x="409" y="2868"/>
                    <a:pt x="1991" y="2868"/>
                    <a:pt x="1991" y="2868"/>
                  </a:cubicBezTo>
                  <a:cubicBezTo>
                    <a:pt x="1991" y="2868"/>
                    <a:pt x="2043" y="2870"/>
                    <a:pt x="2130" y="2870"/>
                  </a:cubicBezTo>
                  <a:cubicBezTo>
                    <a:pt x="2522" y="2870"/>
                    <a:pt x="3619" y="2820"/>
                    <a:pt x="3826" y="2271"/>
                  </a:cubicBezTo>
                  <a:cubicBezTo>
                    <a:pt x="4057" y="1664"/>
                    <a:pt x="2974" y="1"/>
                    <a:pt x="2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311;p61"/>
            <p:cNvSpPr/>
            <p:nvPr/>
          </p:nvSpPr>
          <p:spPr>
            <a:xfrm>
              <a:off x="1787575" y="2081500"/>
              <a:ext cx="44325" cy="13850"/>
            </a:xfrm>
            <a:custGeom>
              <a:avLst/>
              <a:gdLst/>
              <a:ahLst/>
              <a:cxnLst/>
              <a:rect l="l" t="t" r="r" b="b"/>
              <a:pathLst>
                <a:path w="1773" h="554" extrusionOk="0">
                  <a:moveTo>
                    <a:pt x="848" y="1"/>
                  </a:moveTo>
                  <a:cubicBezTo>
                    <a:pt x="748" y="1"/>
                    <a:pt x="650" y="19"/>
                    <a:pt x="556" y="59"/>
                  </a:cubicBezTo>
                  <a:cubicBezTo>
                    <a:pt x="359" y="143"/>
                    <a:pt x="172" y="261"/>
                    <a:pt x="1" y="401"/>
                  </a:cubicBezTo>
                  <a:cubicBezTo>
                    <a:pt x="89" y="446"/>
                    <a:pt x="315" y="513"/>
                    <a:pt x="862" y="547"/>
                  </a:cubicBezTo>
                  <a:cubicBezTo>
                    <a:pt x="934" y="551"/>
                    <a:pt x="1003" y="553"/>
                    <a:pt x="1067" y="553"/>
                  </a:cubicBezTo>
                  <a:cubicBezTo>
                    <a:pt x="1407" y="553"/>
                    <a:pt x="1633" y="497"/>
                    <a:pt x="1773" y="443"/>
                  </a:cubicBezTo>
                  <a:cubicBezTo>
                    <a:pt x="1484" y="180"/>
                    <a:pt x="1158" y="1"/>
                    <a:pt x="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312;p61"/>
            <p:cNvSpPr/>
            <p:nvPr/>
          </p:nvSpPr>
          <p:spPr>
            <a:xfrm>
              <a:off x="1778125" y="2114700"/>
              <a:ext cx="65300" cy="32550"/>
            </a:xfrm>
            <a:custGeom>
              <a:avLst/>
              <a:gdLst/>
              <a:ahLst/>
              <a:cxnLst/>
              <a:rect l="l" t="t" r="r" b="b"/>
              <a:pathLst>
                <a:path w="2612" h="1302" extrusionOk="0">
                  <a:moveTo>
                    <a:pt x="1275" y="1"/>
                  </a:moveTo>
                  <a:cubicBezTo>
                    <a:pt x="368" y="1"/>
                    <a:pt x="1" y="771"/>
                    <a:pt x="9" y="794"/>
                  </a:cubicBezTo>
                  <a:cubicBezTo>
                    <a:pt x="155" y="1175"/>
                    <a:pt x="563" y="1301"/>
                    <a:pt x="1012" y="1301"/>
                  </a:cubicBezTo>
                  <a:cubicBezTo>
                    <a:pt x="1737" y="1301"/>
                    <a:pt x="2570" y="971"/>
                    <a:pt x="2585" y="845"/>
                  </a:cubicBezTo>
                  <a:cubicBezTo>
                    <a:pt x="2612" y="641"/>
                    <a:pt x="2331" y="53"/>
                    <a:pt x="1361" y="3"/>
                  </a:cubicBezTo>
                  <a:cubicBezTo>
                    <a:pt x="1332" y="2"/>
                    <a:pt x="1303" y="1"/>
                    <a:pt x="1275" y="1"/>
                  </a:cubicBezTo>
                  <a:close/>
                </a:path>
              </a:pathLst>
            </a:custGeom>
            <a:solidFill>
              <a:srgbClr val="E2A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313;p61"/>
            <p:cNvSpPr/>
            <p:nvPr/>
          </p:nvSpPr>
          <p:spPr>
            <a:xfrm>
              <a:off x="1778175" y="2121475"/>
              <a:ext cx="64975" cy="25775"/>
            </a:xfrm>
            <a:custGeom>
              <a:avLst/>
              <a:gdLst/>
              <a:ahLst/>
              <a:cxnLst/>
              <a:rect l="l" t="t" r="r" b="b"/>
              <a:pathLst>
                <a:path w="2599" h="1031" extrusionOk="0">
                  <a:moveTo>
                    <a:pt x="2225" y="1"/>
                  </a:moveTo>
                  <a:cubicBezTo>
                    <a:pt x="2204" y="194"/>
                    <a:pt x="2053" y="432"/>
                    <a:pt x="1439" y="432"/>
                  </a:cubicBezTo>
                  <a:cubicBezTo>
                    <a:pt x="1346" y="432"/>
                    <a:pt x="1242" y="427"/>
                    <a:pt x="1127" y="415"/>
                  </a:cubicBezTo>
                  <a:cubicBezTo>
                    <a:pt x="555" y="357"/>
                    <a:pt x="383" y="203"/>
                    <a:pt x="380" y="45"/>
                  </a:cubicBezTo>
                  <a:cubicBezTo>
                    <a:pt x="117" y="261"/>
                    <a:pt x="1" y="511"/>
                    <a:pt x="6" y="525"/>
                  </a:cubicBezTo>
                  <a:cubicBezTo>
                    <a:pt x="153" y="904"/>
                    <a:pt x="560" y="1031"/>
                    <a:pt x="1009" y="1031"/>
                  </a:cubicBezTo>
                  <a:cubicBezTo>
                    <a:pt x="1734" y="1031"/>
                    <a:pt x="2568" y="701"/>
                    <a:pt x="2583" y="575"/>
                  </a:cubicBezTo>
                  <a:cubicBezTo>
                    <a:pt x="2598" y="453"/>
                    <a:pt x="2504" y="200"/>
                    <a:pt x="2225" y="1"/>
                  </a:cubicBezTo>
                  <a:close/>
                </a:path>
              </a:pathLst>
            </a:custGeom>
            <a:solidFill>
              <a:srgbClr val="E2A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314;p61"/>
            <p:cNvSpPr/>
            <p:nvPr/>
          </p:nvSpPr>
          <p:spPr>
            <a:xfrm>
              <a:off x="1764600" y="2130375"/>
              <a:ext cx="89675" cy="22875"/>
            </a:xfrm>
            <a:custGeom>
              <a:avLst/>
              <a:gdLst/>
              <a:ahLst/>
              <a:cxnLst/>
              <a:rect l="l" t="t" r="r" b="b"/>
              <a:pathLst>
                <a:path w="3587" h="915" extrusionOk="0">
                  <a:moveTo>
                    <a:pt x="3175" y="1"/>
                  </a:moveTo>
                  <a:cubicBezTo>
                    <a:pt x="2960" y="1"/>
                    <a:pt x="2863" y="325"/>
                    <a:pt x="2863" y="325"/>
                  </a:cubicBezTo>
                  <a:cubicBezTo>
                    <a:pt x="2863" y="325"/>
                    <a:pt x="2378" y="445"/>
                    <a:pt x="1795" y="445"/>
                  </a:cubicBezTo>
                  <a:cubicBezTo>
                    <a:pt x="1466" y="445"/>
                    <a:pt x="1105" y="407"/>
                    <a:pt x="784" y="287"/>
                  </a:cubicBezTo>
                  <a:cubicBezTo>
                    <a:pt x="784" y="287"/>
                    <a:pt x="724" y="20"/>
                    <a:pt x="428" y="20"/>
                  </a:cubicBezTo>
                  <a:cubicBezTo>
                    <a:pt x="230" y="20"/>
                    <a:pt x="45" y="171"/>
                    <a:pt x="0" y="465"/>
                  </a:cubicBezTo>
                  <a:cubicBezTo>
                    <a:pt x="348" y="911"/>
                    <a:pt x="1730" y="911"/>
                    <a:pt x="1730" y="911"/>
                  </a:cubicBezTo>
                  <a:cubicBezTo>
                    <a:pt x="1730" y="911"/>
                    <a:pt x="1786" y="914"/>
                    <a:pt x="1878" y="914"/>
                  </a:cubicBezTo>
                  <a:cubicBezTo>
                    <a:pt x="2278" y="914"/>
                    <a:pt x="3359" y="863"/>
                    <a:pt x="3565" y="318"/>
                  </a:cubicBezTo>
                  <a:cubicBezTo>
                    <a:pt x="3575" y="292"/>
                    <a:pt x="3581" y="265"/>
                    <a:pt x="3587" y="235"/>
                  </a:cubicBezTo>
                  <a:cubicBezTo>
                    <a:pt x="3468" y="90"/>
                    <a:pt x="3291" y="1"/>
                    <a:pt x="31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315;p61"/>
            <p:cNvSpPr/>
            <p:nvPr/>
          </p:nvSpPr>
          <p:spPr>
            <a:xfrm>
              <a:off x="1807550" y="2130375"/>
              <a:ext cx="43100" cy="11250"/>
            </a:xfrm>
            <a:custGeom>
              <a:avLst/>
              <a:gdLst/>
              <a:ahLst/>
              <a:cxnLst/>
              <a:rect l="l" t="t" r="r" b="b"/>
              <a:pathLst>
                <a:path w="1724" h="450" extrusionOk="0">
                  <a:moveTo>
                    <a:pt x="1458" y="1"/>
                  </a:moveTo>
                  <a:cubicBezTo>
                    <a:pt x="1243" y="2"/>
                    <a:pt x="1147" y="327"/>
                    <a:pt x="1147" y="327"/>
                  </a:cubicBezTo>
                  <a:cubicBezTo>
                    <a:pt x="1147" y="327"/>
                    <a:pt x="658" y="447"/>
                    <a:pt x="73" y="447"/>
                  </a:cubicBezTo>
                  <a:cubicBezTo>
                    <a:pt x="49" y="447"/>
                    <a:pt x="25" y="446"/>
                    <a:pt x="1" y="446"/>
                  </a:cubicBezTo>
                  <a:lnTo>
                    <a:pt x="1" y="446"/>
                  </a:lnTo>
                  <a:cubicBezTo>
                    <a:pt x="51" y="447"/>
                    <a:pt x="83" y="447"/>
                    <a:pt x="83" y="447"/>
                  </a:cubicBezTo>
                  <a:cubicBezTo>
                    <a:pt x="83" y="447"/>
                    <a:pt x="134" y="449"/>
                    <a:pt x="220" y="449"/>
                  </a:cubicBezTo>
                  <a:cubicBezTo>
                    <a:pt x="539" y="449"/>
                    <a:pt x="1330" y="416"/>
                    <a:pt x="1724" y="105"/>
                  </a:cubicBezTo>
                  <a:cubicBezTo>
                    <a:pt x="1631" y="41"/>
                    <a:pt x="1533" y="1"/>
                    <a:pt x="14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316;p61"/>
            <p:cNvSpPr/>
            <p:nvPr/>
          </p:nvSpPr>
          <p:spPr>
            <a:xfrm>
              <a:off x="1769350" y="2130875"/>
              <a:ext cx="32125" cy="10325"/>
            </a:xfrm>
            <a:custGeom>
              <a:avLst/>
              <a:gdLst/>
              <a:ahLst/>
              <a:cxnLst/>
              <a:rect l="l" t="t" r="r" b="b"/>
              <a:pathLst>
                <a:path w="1285" h="413" extrusionOk="0">
                  <a:moveTo>
                    <a:pt x="240" y="1"/>
                  </a:moveTo>
                  <a:cubicBezTo>
                    <a:pt x="154" y="1"/>
                    <a:pt x="71" y="32"/>
                    <a:pt x="1" y="87"/>
                  </a:cubicBezTo>
                  <a:cubicBezTo>
                    <a:pt x="308" y="310"/>
                    <a:pt x="909" y="386"/>
                    <a:pt x="1285" y="412"/>
                  </a:cubicBezTo>
                  <a:cubicBezTo>
                    <a:pt x="1052" y="392"/>
                    <a:pt x="816" y="349"/>
                    <a:pt x="598" y="267"/>
                  </a:cubicBezTo>
                  <a:cubicBezTo>
                    <a:pt x="598" y="267"/>
                    <a:pt x="598" y="267"/>
                    <a:pt x="598" y="267"/>
                  </a:cubicBezTo>
                  <a:cubicBezTo>
                    <a:pt x="596" y="267"/>
                    <a:pt x="534" y="1"/>
                    <a:pt x="24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317;p61"/>
            <p:cNvSpPr/>
            <p:nvPr/>
          </p:nvSpPr>
          <p:spPr>
            <a:xfrm>
              <a:off x="1787575" y="2081525"/>
              <a:ext cx="44375" cy="12550"/>
            </a:xfrm>
            <a:custGeom>
              <a:avLst/>
              <a:gdLst/>
              <a:ahLst/>
              <a:cxnLst/>
              <a:rect l="l" t="t" r="r" b="b"/>
              <a:pathLst>
                <a:path w="1775" h="502" extrusionOk="0">
                  <a:moveTo>
                    <a:pt x="848" y="1"/>
                  </a:moveTo>
                  <a:cubicBezTo>
                    <a:pt x="748" y="1"/>
                    <a:pt x="650" y="19"/>
                    <a:pt x="556" y="59"/>
                  </a:cubicBezTo>
                  <a:cubicBezTo>
                    <a:pt x="359" y="143"/>
                    <a:pt x="172" y="261"/>
                    <a:pt x="1" y="402"/>
                  </a:cubicBezTo>
                  <a:cubicBezTo>
                    <a:pt x="49" y="425"/>
                    <a:pt x="139" y="453"/>
                    <a:pt x="296" y="483"/>
                  </a:cubicBezTo>
                  <a:cubicBezTo>
                    <a:pt x="318" y="367"/>
                    <a:pt x="425" y="202"/>
                    <a:pt x="838" y="132"/>
                  </a:cubicBezTo>
                  <a:cubicBezTo>
                    <a:pt x="888" y="123"/>
                    <a:pt x="935" y="119"/>
                    <a:pt x="979" y="119"/>
                  </a:cubicBezTo>
                  <a:cubicBezTo>
                    <a:pt x="1304" y="119"/>
                    <a:pt x="1482" y="330"/>
                    <a:pt x="1574" y="501"/>
                  </a:cubicBezTo>
                  <a:cubicBezTo>
                    <a:pt x="1654" y="483"/>
                    <a:pt x="1721" y="463"/>
                    <a:pt x="1775" y="442"/>
                  </a:cubicBezTo>
                  <a:cubicBezTo>
                    <a:pt x="1483" y="180"/>
                    <a:pt x="1158" y="1"/>
                    <a:pt x="84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318;p61"/>
            <p:cNvSpPr/>
            <p:nvPr/>
          </p:nvSpPr>
          <p:spPr>
            <a:xfrm>
              <a:off x="1800600" y="2158325"/>
              <a:ext cx="17900" cy="2475"/>
            </a:xfrm>
            <a:custGeom>
              <a:avLst/>
              <a:gdLst/>
              <a:ahLst/>
              <a:cxnLst/>
              <a:rect l="l" t="t" r="r" b="b"/>
              <a:pathLst>
                <a:path w="716" h="99" extrusionOk="0">
                  <a:moveTo>
                    <a:pt x="11" y="1"/>
                  </a:moveTo>
                  <a:cubicBezTo>
                    <a:pt x="8" y="1"/>
                    <a:pt x="6" y="1"/>
                    <a:pt x="5" y="2"/>
                  </a:cubicBezTo>
                  <a:cubicBezTo>
                    <a:pt x="1" y="7"/>
                    <a:pt x="17" y="28"/>
                    <a:pt x="51" y="44"/>
                  </a:cubicBezTo>
                  <a:cubicBezTo>
                    <a:pt x="84" y="60"/>
                    <a:pt x="132" y="69"/>
                    <a:pt x="176" y="76"/>
                  </a:cubicBezTo>
                  <a:cubicBezTo>
                    <a:pt x="265" y="91"/>
                    <a:pt x="356" y="98"/>
                    <a:pt x="356" y="98"/>
                  </a:cubicBezTo>
                  <a:cubicBezTo>
                    <a:pt x="356" y="98"/>
                    <a:pt x="447" y="96"/>
                    <a:pt x="538" y="80"/>
                  </a:cubicBezTo>
                  <a:cubicBezTo>
                    <a:pt x="628" y="65"/>
                    <a:pt x="716" y="31"/>
                    <a:pt x="711" y="17"/>
                  </a:cubicBezTo>
                  <a:cubicBezTo>
                    <a:pt x="710" y="13"/>
                    <a:pt x="696" y="12"/>
                    <a:pt x="674" y="12"/>
                  </a:cubicBezTo>
                  <a:cubicBezTo>
                    <a:pt x="650" y="12"/>
                    <a:pt x="617" y="13"/>
                    <a:pt x="580" y="13"/>
                  </a:cubicBezTo>
                  <a:cubicBezTo>
                    <a:pt x="564" y="13"/>
                    <a:pt x="548" y="13"/>
                    <a:pt x="531" y="12"/>
                  </a:cubicBezTo>
                  <a:cubicBezTo>
                    <a:pt x="445" y="11"/>
                    <a:pt x="357" y="2"/>
                    <a:pt x="357" y="2"/>
                  </a:cubicBezTo>
                  <a:cubicBezTo>
                    <a:pt x="357" y="2"/>
                    <a:pt x="269" y="6"/>
                    <a:pt x="180" y="8"/>
                  </a:cubicBezTo>
                  <a:cubicBezTo>
                    <a:pt x="155" y="9"/>
                    <a:pt x="132" y="10"/>
                    <a:pt x="110" y="10"/>
                  </a:cubicBezTo>
                  <a:cubicBezTo>
                    <a:pt x="92" y="10"/>
                    <a:pt x="75" y="10"/>
                    <a:pt x="62" y="8"/>
                  </a:cubicBezTo>
                  <a:cubicBezTo>
                    <a:pt x="38" y="6"/>
                    <a:pt x="20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763145" y="902543"/>
            <a:ext cx="6353224" cy="16516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77744" rIns="91440" bIns="177744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  <a:ea typeface="Tunga"/>
                <a:cs typeface="Tunga"/>
              </a:rPr>
              <a:t>Windows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  <a:ea typeface="Tunga"/>
                <a:cs typeface="Tunga"/>
              </a:rPr>
              <a:t>Browser which supports </a:t>
            </a:r>
            <a:r>
              <a:rPr kumimoji="0" lang="en-US" altLang="en-US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Nunito" panose="020B0604020202020204" charset="0"/>
                <a:ea typeface="Tunga"/>
                <a:cs typeface="Tunga"/>
              </a:rPr>
              <a:t>CSS,HTML,javascript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unito" panose="020B0604020202020204" charset="0"/>
            </a:endParaRPr>
          </a:p>
          <a:p>
            <a:pPr lvl="0">
              <a:buClrTx/>
            </a:pPr>
            <a:r>
              <a:rPr lang="en-US" altLang="en-US" dirty="0" smtClean="0">
                <a:solidFill>
                  <a:srgbClr val="000000"/>
                </a:solidFill>
                <a:latin typeface="Nunito" panose="020B0604020202020204" charset="0"/>
                <a:ea typeface="Times New Roman" panose="02020603050405020304" pitchFamily="18" charset="0"/>
                <a:cs typeface="Tunga"/>
              </a:rPr>
              <a:t>The </a:t>
            </a:r>
            <a:r>
              <a:rPr lang="en-US" altLang="en-US" dirty="0">
                <a:solidFill>
                  <a:srgbClr val="000000"/>
                </a:solidFill>
                <a:latin typeface="Nunito" panose="020B0604020202020204" charset="0"/>
                <a:ea typeface="Times New Roman" panose="02020603050405020304" pitchFamily="18" charset="0"/>
                <a:cs typeface="Tunga"/>
              </a:rPr>
              <a:t>computer to be used must have microphone</a:t>
            </a:r>
          </a:p>
          <a:p>
            <a:pPr lvl="0">
              <a:buClrTx/>
            </a:pPr>
            <a:r>
              <a:rPr lang="en-US" altLang="en-US" dirty="0" smtClean="0">
                <a:solidFill>
                  <a:srgbClr val="000000"/>
                </a:solidFill>
                <a:latin typeface="Nunito" panose="020B0604020202020204" charset="0"/>
                <a:ea typeface="Times New Roman" panose="02020603050405020304" pitchFamily="18" charset="0"/>
                <a:cs typeface="Tunga"/>
              </a:rPr>
              <a:t>input </a:t>
            </a:r>
            <a:r>
              <a:rPr lang="en-US" altLang="en-US" dirty="0">
                <a:solidFill>
                  <a:srgbClr val="000000"/>
                </a:solidFill>
                <a:latin typeface="Nunito" panose="020B0604020202020204" charset="0"/>
                <a:ea typeface="Times New Roman" panose="02020603050405020304" pitchFamily="18" charset="0"/>
                <a:cs typeface="Tunga"/>
              </a:rPr>
              <a:t>for voice recordings.</a:t>
            </a:r>
            <a:endParaRPr lang="en-US" altLang="en-US" dirty="0">
              <a:latin typeface="Nunito" panose="020B0604020202020204" charset="0"/>
            </a:endParaRPr>
          </a:p>
          <a:p>
            <a:pPr lvl="0">
              <a:buClrTx/>
            </a:pPr>
            <a:endParaRPr lang="en-US" altLang="en-US" dirty="0">
              <a:latin typeface="Nunito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unito" panose="020B0604020202020204" charset="0"/>
            </a:endParaRPr>
          </a:p>
        </p:txBody>
      </p:sp>
      <p:sp>
        <p:nvSpPr>
          <p:cNvPr id="431" name="Google Shape;3130;p48"/>
          <p:cNvSpPr txBox="1">
            <a:spLocks/>
          </p:cNvSpPr>
          <p:nvPr/>
        </p:nvSpPr>
        <p:spPr>
          <a:xfrm>
            <a:off x="755406" y="1926031"/>
            <a:ext cx="7696636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Chau Philomene One"/>
              <a:buNone/>
              <a:defRPr sz="31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r>
              <a:rPr lang="en-GB" sz="4400" dirty="0" smtClean="0"/>
              <a:t>Software Interface</a:t>
            </a:r>
            <a:endParaRPr lang="en-GB" sz="4400" dirty="0"/>
          </a:p>
        </p:txBody>
      </p:sp>
      <p:sp>
        <p:nvSpPr>
          <p:cNvPr id="432" name="Rectangle 5"/>
          <p:cNvSpPr>
            <a:spLocks noChangeArrowheads="1"/>
          </p:cNvSpPr>
          <p:nvPr/>
        </p:nvSpPr>
        <p:spPr bwMode="auto">
          <a:xfrm>
            <a:off x="750925" y="2507635"/>
            <a:ext cx="7624416" cy="2728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77744" rIns="91440" bIns="177744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>
              <a:buClrTx/>
            </a:pPr>
            <a:r>
              <a:rPr lang="en-GB" altLang="en-US" dirty="0">
                <a:latin typeface="Nunito" panose="020B0604020202020204" charset="0"/>
              </a:rPr>
              <a:t>Operating System</a:t>
            </a:r>
          </a:p>
          <a:p>
            <a:pPr lvl="0">
              <a:buClrTx/>
            </a:pPr>
            <a:r>
              <a:rPr lang="en-GB" altLang="en-US" dirty="0">
                <a:latin typeface="Nunito" panose="020B0604020202020204" charset="0"/>
              </a:rPr>
              <a:t>We have chosen Windows operating system for its best support and </a:t>
            </a:r>
            <a:r>
              <a:rPr lang="en-GB" altLang="en-US" dirty="0" smtClean="0">
                <a:latin typeface="Nunito" panose="020B0604020202020204" charset="0"/>
              </a:rPr>
              <a:t>user friendliness</a:t>
            </a:r>
            <a:r>
              <a:rPr lang="en-GB" altLang="en-US" dirty="0">
                <a:latin typeface="Nunito" panose="020B0604020202020204" charset="0"/>
              </a:rPr>
              <a:t>. but  the project can run on both mac and Linux as well</a:t>
            </a:r>
          </a:p>
          <a:p>
            <a:pPr lvl="0">
              <a:buClrTx/>
            </a:pPr>
            <a:endParaRPr lang="en-GB" altLang="en-US" dirty="0">
              <a:latin typeface="Nunito" panose="020B0604020202020204" charset="0"/>
            </a:endParaRPr>
          </a:p>
          <a:p>
            <a:pPr lvl="0">
              <a:buClrTx/>
            </a:pPr>
            <a:r>
              <a:rPr lang="en-GB" altLang="en-US" dirty="0">
                <a:latin typeface="Nunito" panose="020B0604020202020204" charset="0"/>
              </a:rPr>
              <a:t>Database</a:t>
            </a:r>
          </a:p>
          <a:p>
            <a:pPr lvl="0">
              <a:buClrTx/>
            </a:pPr>
            <a:r>
              <a:rPr lang="en-GB" altLang="en-US" dirty="0">
                <a:latin typeface="Nunito" panose="020B0604020202020204" charset="0"/>
              </a:rPr>
              <a:t>To save the audio records, we have chosen SQL+ database</a:t>
            </a:r>
          </a:p>
          <a:p>
            <a:pPr lvl="0">
              <a:buClrTx/>
            </a:pPr>
            <a:endParaRPr lang="en-GB" altLang="en-US" dirty="0">
              <a:latin typeface="Nunito" panose="020B0604020202020204" charset="0"/>
            </a:endParaRPr>
          </a:p>
          <a:p>
            <a:pPr lvl="0">
              <a:buClrTx/>
            </a:pPr>
            <a:r>
              <a:rPr lang="en-GB" altLang="en-US" dirty="0">
                <a:latin typeface="Nunito" panose="020B0604020202020204" charset="0"/>
              </a:rPr>
              <a:t>Visual Studio Code</a:t>
            </a:r>
          </a:p>
          <a:p>
            <a:pPr lvl="0">
              <a:buClrTx/>
            </a:pPr>
            <a:r>
              <a:rPr lang="en-GB" altLang="en-US" dirty="0">
                <a:latin typeface="Nunito" panose="020B0604020202020204" charset="0"/>
              </a:rPr>
              <a:t>To implement the project we have chosen HTML, CSS, JavaScript language for its more interactive support.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Nuni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0657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7" grpId="0"/>
      <p:bldP spid="431" grpId="0"/>
      <p:bldP spid="4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10471;p75"/>
          <p:cNvGrpSpPr/>
          <p:nvPr/>
        </p:nvGrpSpPr>
        <p:grpSpPr>
          <a:xfrm>
            <a:off x="7340042" y="1428950"/>
            <a:ext cx="1083902" cy="1231992"/>
            <a:chOff x="7340042" y="1428950"/>
            <a:chExt cx="1083902" cy="1231992"/>
          </a:xfrm>
        </p:grpSpPr>
        <p:sp>
          <p:nvSpPr>
            <p:cNvPr id="269" name="Google Shape;10472;p75"/>
            <p:cNvSpPr/>
            <p:nvPr/>
          </p:nvSpPr>
          <p:spPr>
            <a:xfrm>
              <a:off x="7340042" y="1428950"/>
              <a:ext cx="1061798" cy="1231992"/>
            </a:xfrm>
            <a:custGeom>
              <a:avLst/>
              <a:gdLst/>
              <a:ahLst/>
              <a:cxnLst/>
              <a:rect l="l" t="t" r="r" b="b"/>
              <a:pathLst>
                <a:path w="32716" h="37960" extrusionOk="0">
                  <a:moveTo>
                    <a:pt x="17359" y="1"/>
                  </a:moveTo>
                  <a:cubicBezTo>
                    <a:pt x="15832" y="1"/>
                    <a:pt x="14266" y="300"/>
                    <a:pt x="12943" y="1087"/>
                  </a:cubicBezTo>
                  <a:cubicBezTo>
                    <a:pt x="12877" y="1127"/>
                    <a:pt x="12809" y="1168"/>
                    <a:pt x="12734" y="1183"/>
                  </a:cubicBezTo>
                  <a:cubicBezTo>
                    <a:pt x="12710" y="1187"/>
                    <a:pt x="12686" y="1189"/>
                    <a:pt x="12662" y="1189"/>
                  </a:cubicBezTo>
                  <a:cubicBezTo>
                    <a:pt x="12582" y="1189"/>
                    <a:pt x="12501" y="1167"/>
                    <a:pt x="12423" y="1146"/>
                  </a:cubicBezTo>
                  <a:cubicBezTo>
                    <a:pt x="11949" y="1019"/>
                    <a:pt x="11455" y="955"/>
                    <a:pt x="10962" y="955"/>
                  </a:cubicBezTo>
                  <a:cubicBezTo>
                    <a:pt x="10710" y="955"/>
                    <a:pt x="10458" y="972"/>
                    <a:pt x="10210" y="1006"/>
                  </a:cubicBezTo>
                  <a:lnTo>
                    <a:pt x="10157" y="1013"/>
                  </a:lnTo>
                  <a:cubicBezTo>
                    <a:pt x="10009" y="1033"/>
                    <a:pt x="9856" y="1060"/>
                    <a:pt x="9704" y="1092"/>
                  </a:cubicBezTo>
                  <a:lnTo>
                    <a:pt x="9651" y="1102"/>
                  </a:lnTo>
                  <a:cubicBezTo>
                    <a:pt x="9488" y="1139"/>
                    <a:pt x="9316" y="1184"/>
                    <a:pt x="9141" y="1241"/>
                  </a:cubicBezTo>
                  <a:lnTo>
                    <a:pt x="9076" y="1262"/>
                  </a:lnTo>
                  <a:cubicBezTo>
                    <a:pt x="8892" y="1322"/>
                    <a:pt x="8720" y="1385"/>
                    <a:pt x="8552" y="1458"/>
                  </a:cubicBezTo>
                  <a:cubicBezTo>
                    <a:pt x="6010" y="2544"/>
                    <a:pt x="3946" y="5297"/>
                    <a:pt x="2585" y="7619"/>
                  </a:cubicBezTo>
                  <a:cubicBezTo>
                    <a:pt x="1310" y="9796"/>
                    <a:pt x="0" y="12499"/>
                    <a:pt x="1093" y="15010"/>
                  </a:cubicBezTo>
                  <a:cubicBezTo>
                    <a:pt x="1125" y="15088"/>
                    <a:pt x="1162" y="15165"/>
                    <a:pt x="1168" y="15247"/>
                  </a:cubicBezTo>
                  <a:cubicBezTo>
                    <a:pt x="1175" y="15332"/>
                    <a:pt x="1154" y="15416"/>
                    <a:pt x="1132" y="15500"/>
                  </a:cubicBezTo>
                  <a:cubicBezTo>
                    <a:pt x="1009" y="15956"/>
                    <a:pt x="881" y="16412"/>
                    <a:pt x="781" y="16876"/>
                  </a:cubicBezTo>
                  <a:cubicBezTo>
                    <a:pt x="769" y="16934"/>
                    <a:pt x="756" y="16993"/>
                    <a:pt x="746" y="17047"/>
                  </a:cubicBezTo>
                  <a:lnTo>
                    <a:pt x="717" y="17193"/>
                  </a:lnTo>
                  <a:cubicBezTo>
                    <a:pt x="699" y="17283"/>
                    <a:pt x="681" y="17375"/>
                    <a:pt x="663" y="17479"/>
                  </a:cubicBezTo>
                  <a:lnTo>
                    <a:pt x="636" y="17639"/>
                  </a:lnTo>
                  <a:cubicBezTo>
                    <a:pt x="626" y="17699"/>
                    <a:pt x="617" y="17755"/>
                    <a:pt x="607" y="17816"/>
                  </a:cubicBezTo>
                  <a:lnTo>
                    <a:pt x="583" y="17976"/>
                  </a:lnTo>
                  <a:lnTo>
                    <a:pt x="560" y="18152"/>
                  </a:lnTo>
                  <a:cubicBezTo>
                    <a:pt x="552" y="18227"/>
                    <a:pt x="543" y="18303"/>
                    <a:pt x="534" y="18374"/>
                  </a:cubicBezTo>
                  <a:cubicBezTo>
                    <a:pt x="525" y="18451"/>
                    <a:pt x="518" y="18530"/>
                    <a:pt x="512" y="18605"/>
                  </a:cubicBezTo>
                  <a:cubicBezTo>
                    <a:pt x="506" y="18664"/>
                    <a:pt x="501" y="18721"/>
                    <a:pt x="498" y="18774"/>
                  </a:cubicBezTo>
                  <a:cubicBezTo>
                    <a:pt x="493" y="18836"/>
                    <a:pt x="490" y="18896"/>
                    <a:pt x="486" y="18950"/>
                  </a:cubicBezTo>
                  <a:cubicBezTo>
                    <a:pt x="483" y="19007"/>
                    <a:pt x="480" y="19062"/>
                    <a:pt x="479" y="19116"/>
                  </a:cubicBezTo>
                  <a:lnTo>
                    <a:pt x="479" y="19139"/>
                  </a:lnTo>
                  <a:cubicBezTo>
                    <a:pt x="476" y="19219"/>
                    <a:pt x="474" y="19298"/>
                    <a:pt x="474" y="19392"/>
                  </a:cubicBezTo>
                  <a:lnTo>
                    <a:pt x="474" y="19400"/>
                  </a:lnTo>
                  <a:cubicBezTo>
                    <a:pt x="463" y="19637"/>
                    <a:pt x="458" y="19861"/>
                    <a:pt x="459" y="20080"/>
                  </a:cubicBezTo>
                  <a:lnTo>
                    <a:pt x="459" y="20120"/>
                  </a:lnTo>
                  <a:cubicBezTo>
                    <a:pt x="476" y="20776"/>
                    <a:pt x="598" y="21334"/>
                    <a:pt x="831" y="21827"/>
                  </a:cubicBezTo>
                  <a:cubicBezTo>
                    <a:pt x="1148" y="22512"/>
                    <a:pt x="1712" y="23065"/>
                    <a:pt x="2395" y="23367"/>
                  </a:cubicBezTo>
                  <a:cubicBezTo>
                    <a:pt x="2860" y="24581"/>
                    <a:pt x="3725" y="26197"/>
                    <a:pt x="5186" y="26922"/>
                  </a:cubicBezTo>
                  <a:cubicBezTo>
                    <a:pt x="5728" y="27200"/>
                    <a:pt x="6314" y="27348"/>
                    <a:pt x="6879" y="27348"/>
                  </a:cubicBezTo>
                  <a:cubicBezTo>
                    <a:pt x="6935" y="27348"/>
                    <a:pt x="6993" y="27347"/>
                    <a:pt x="7049" y="27344"/>
                  </a:cubicBezTo>
                  <a:cubicBezTo>
                    <a:pt x="7297" y="27332"/>
                    <a:pt x="7563" y="27290"/>
                    <a:pt x="7824" y="27212"/>
                  </a:cubicBezTo>
                  <a:cubicBezTo>
                    <a:pt x="8035" y="27348"/>
                    <a:pt x="8271" y="27487"/>
                    <a:pt x="8530" y="27615"/>
                  </a:cubicBezTo>
                  <a:cubicBezTo>
                    <a:pt x="8498" y="27631"/>
                    <a:pt x="8464" y="27649"/>
                    <a:pt x="8426" y="27670"/>
                  </a:cubicBezTo>
                  <a:cubicBezTo>
                    <a:pt x="8386" y="27692"/>
                    <a:pt x="8344" y="27716"/>
                    <a:pt x="8301" y="27742"/>
                  </a:cubicBezTo>
                  <a:cubicBezTo>
                    <a:pt x="8271" y="27758"/>
                    <a:pt x="8121" y="27853"/>
                    <a:pt x="8121" y="27853"/>
                  </a:cubicBezTo>
                  <a:cubicBezTo>
                    <a:pt x="8061" y="27893"/>
                    <a:pt x="7998" y="27932"/>
                    <a:pt x="7940" y="27973"/>
                  </a:cubicBezTo>
                  <a:cubicBezTo>
                    <a:pt x="7903" y="28000"/>
                    <a:pt x="7864" y="28028"/>
                    <a:pt x="7810" y="28067"/>
                  </a:cubicBezTo>
                  <a:cubicBezTo>
                    <a:pt x="7745" y="28114"/>
                    <a:pt x="7683" y="28161"/>
                    <a:pt x="7628" y="28205"/>
                  </a:cubicBezTo>
                  <a:cubicBezTo>
                    <a:pt x="7607" y="28222"/>
                    <a:pt x="7587" y="28238"/>
                    <a:pt x="7565" y="28256"/>
                  </a:cubicBezTo>
                  <a:cubicBezTo>
                    <a:pt x="7526" y="28286"/>
                    <a:pt x="7489" y="28319"/>
                    <a:pt x="7452" y="28350"/>
                  </a:cubicBezTo>
                  <a:cubicBezTo>
                    <a:pt x="7378" y="28414"/>
                    <a:pt x="7305" y="28480"/>
                    <a:pt x="7232" y="28547"/>
                  </a:cubicBezTo>
                  <a:cubicBezTo>
                    <a:pt x="7192" y="28586"/>
                    <a:pt x="7150" y="28627"/>
                    <a:pt x="7110" y="28667"/>
                  </a:cubicBezTo>
                  <a:cubicBezTo>
                    <a:pt x="5495" y="30281"/>
                    <a:pt x="5012" y="32729"/>
                    <a:pt x="4580" y="34861"/>
                  </a:cubicBezTo>
                  <a:cubicBezTo>
                    <a:pt x="4376" y="35870"/>
                    <a:pt x="5145" y="35905"/>
                    <a:pt x="5897" y="36220"/>
                  </a:cubicBezTo>
                  <a:cubicBezTo>
                    <a:pt x="7431" y="36863"/>
                    <a:pt x="9020" y="37389"/>
                    <a:pt x="10672" y="37613"/>
                  </a:cubicBezTo>
                  <a:cubicBezTo>
                    <a:pt x="12382" y="37844"/>
                    <a:pt x="14107" y="37960"/>
                    <a:pt x="15832" y="37960"/>
                  </a:cubicBezTo>
                  <a:cubicBezTo>
                    <a:pt x="16481" y="37960"/>
                    <a:pt x="17129" y="37944"/>
                    <a:pt x="17777" y="37911"/>
                  </a:cubicBezTo>
                  <a:cubicBezTo>
                    <a:pt x="18591" y="37869"/>
                    <a:pt x="19400" y="37812"/>
                    <a:pt x="20208" y="37731"/>
                  </a:cubicBezTo>
                  <a:cubicBezTo>
                    <a:pt x="21447" y="37605"/>
                    <a:pt x="22676" y="37424"/>
                    <a:pt x="23895" y="37165"/>
                  </a:cubicBezTo>
                  <a:cubicBezTo>
                    <a:pt x="24767" y="36945"/>
                    <a:pt x="25638" y="36724"/>
                    <a:pt x="26508" y="36494"/>
                  </a:cubicBezTo>
                  <a:cubicBezTo>
                    <a:pt x="27682" y="36184"/>
                    <a:pt x="28443" y="35937"/>
                    <a:pt x="28431" y="34549"/>
                  </a:cubicBezTo>
                  <a:cubicBezTo>
                    <a:pt x="28417" y="33058"/>
                    <a:pt x="27824" y="31481"/>
                    <a:pt x="27156" y="30165"/>
                  </a:cubicBezTo>
                  <a:lnTo>
                    <a:pt x="27130" y="30113"/>
                  </a:lnTo>
                  <a:cubicBezTo>
                    <a:pt x="27072" y="29997"/>
                    <a:pt x="27010" y="29890"/>
                    <a:pt x="26953" y="29794"/>
                  </a:cubicBezTo>
                  <a:lnTo>
                    <a:pt x="26913" y="29726"/>
                  </a:lnTo>
                  <a:cubicBezTo>
                    <a:pt x="26833" y="29597"/>
                    <a:pt x="26763" y="29490"/>
                    <a:pt x="26692" y="29392"/>
                  </a:cubicBezTo>
                  <a:cubicBezTo>
                    <a:pt x="26601" y="29266"/>
                    <a:pt x="26504" y="29145"/>
                    <a:pt x="26398" y="29019"/>
                  </a:cubicBezTo>
                  <a:lnTo>
                    <a:pt x="26240" y="28845"/>
                  </a:lnTo>
                  <a:cubicBezTo>
                    <a:pt x="26197" y="28798"/>
                    <a:pt x="26155" y="28751"/>
                    <a:pt x="26112" y="28709"/>
                  </a:cubicBezTo>
                  <a:cubicBezTo>
                    <a:pt x="26070" y="28667"/>
                    <a:pt x="26027" y="28627"/>
                    <a:pt x="25982" y="28586"/>
                  </a:cubicBezTo>
                  <a:lnTo>
                    <a:pt x="25963" y="28569"/>
                  </a:lnTo>
                  <a:cubicBezTo>
                    <a:pt x="25931" y="28538"/>
                    <a:pt x="25897" y="28507"/>
                    <a:pt x="25862" y="28474"/>
                  </a:cubicBezTo>
                  <a:cubicBezTo>
                    <a:pt x="25747" y="28372"/>
                    <a:pt x="25638" y="28282"/>
                    <a:pt x="25536" y="28202"/>
                  </a:cubicBezTo>
                  <a:lnTo>
                    <a:pt x="25503" y="28175"/>
                  </a:lnTo>
                  <a:cubicBezTo>
                    <a:pt x="25938" y="27993"/>
                    <a:pt x="26402" y="27723"/>
                    <a:pt x="26878" y="27335"/>
                  </a:cubicBezTo>
                  <a:cubicBezTo>
                    <a:pt x="26924" y="27341"/>
                    <a:pt x="26968" y="27347"/>
                    <a:pt x="27014" y="27351"/>
                  </a:cubicBezTo>
                  <a:lnTo>
                    <a:pt x="27049" y="27353"/>
                  </a:lnTo>
                  <a:cubicBezTo>
                    <a:pt x="27140" y="27362"/>
                    <a:pt x="27231" y="27366"/>
                    <a:pt x="27326" y="27366"/>
                  </a:cubicBezTo>
                  <a:cubicBezTo>
                    <a:pt x="27560" y="27366"/>
                    <a:pt x="27797" y="27340"/>
                    <a:pt x="28034" y="27293"/>
                  </a:cubicBezTo>
                  <a:lnTo>
                    <a:pt x="28065" y="27286"/>
                  </a:lnTo>
                  <a:cubicBezTo>
                    <a:pt x="28405" y="27213"/>
                    <a:pt x="28741" y="27090"/>
                    <a:pt x="29063" y="26919"/>
                  </a:cubicBezTo>
                  <a:lnTo>
                    <a:pt x="29090" y="26903"/>
                  </a:lnTo>
                  <a:cubicBezTo>
                    <a:pt x="29150" y="26872"/>
                    <a:pt x="29208" y="26838"/>
                    <a:pt x="29266" y="26802"/>
                  </a:cubicBezTo>
                  <a:lnTo>
                    <a:pt x="29480" y="26698"/>
                  </a:lnTo>
                  <a:lnTo>
                    <a:pt x="29603" y="26575"/>
                  </a:lnTo>
                  <a:cubicBezTo>
                    <a:pt x="30008" y="26276"/>
                    <a:pt x="30388" y="25890"/>
                    <a:pt x="30739" y="25428"/>
                  </a:cubicBezTo>
                  <a:cubicBezTo>
                    <a:pt x="31599" y="24293"/>
                    <a:pt x="31713" y="23000"/>
                    <a:pt x="31405" y="21855"/>
                  </a:cubicBezTo>
                  <a:cubicBezTo>
                    <a:pt x="31783" y="21418"/>
                    <a:pt x="32072" y="20925"/>
                    <a:pt x="32266" y="20384"/>
                  </a:cubicBezTo>
                  <a:cubicBezTo>
                    <a:pt x="32715" y="19130"/>
                    <a:pt x="32623" y="17753"/>
                    <a:pt x="31991" y="16279"/>
                  </a:cubicBezTo>
                  <a:cubicBezTo>
                    <a:pt x="31950" y="15942"/>
                    <a:pt x="31823" y="15577"/>
                    <a:pt x="31571" y="15189"/>
                  </a:cubicBezTo>
                  <a:cubicBezTo>
                    <a:pt x="31527" y="15122"/>
                    <a:pt x="31473" y="15042"/>
                    <a:pt x="31412" y="14955"/>
                  </a:cubicBezTo>
                  <a:cubicBezTo>
                    <a:pt x="31633" y="14526"/>
                    <a:pt x="31825" y="14018"/>
                    <a:pt x="31939" y="13432"/>
                  </a:cubicBezTo>
                  <a:cubicBezTo>
                    <a:pt x="32545" y="10313"/>
                    <a:pt x="30663" y="7164"/>
                    <a:pt x="26344" y="4063"/>
                  </a:cubicBezTo>
                  <a:cubicBezTo>
                    <a:pt x="26094" y="3252"/>
                    <a:pt x="25491" y="2434"/>
                    <a:pt x="24419" y="1814"/>
                  </a:cubicBezTo>
                  <a:cubicBezTo>
                    <a:pt x="23547" y="1309"/>
                    <a:pt x="20581" y="1"/>
                    <a:pt x="17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0473;p75"/>
            <p:cNvSpPr/>
            <p:nvPr/>
          </p:nvSpPr>
          <p:spPr>
            <a:xfrm>
              <a:off x="7561657" y="2248386"/>
              <a:ext cx="631769" cy="344348"/>
            </a:xfrm>
            <a:custGeom>
              <a:avLst/>
              <a:gdLst/>
              <a:ahLst/>
              <a:cxnLst/>
              <a:rect l="l" t="t" r="r" b="b"/>
              <a:pathLst>
                <a:path w="19466" h="10610" extrusionOk="0">
                  <a:moveTo>
                    <a:pt x="9730" y="1"/>
                  </a:moveTo>
                  <a:lnTo>
                    <a:pt x="9730" y="15"/>
                  </a:lnTo>
                  <a:cubicBezTo>
                    <a:pt x="9355" y="95"/>
                    <a:pt x="7613" y="467"/>
                    <a:pt x="7470" y="605"/>
                  </a:cubicBezTo>
                  <a:cubicBezTo>
                    <a:pt x="7470" y="605"/>
                    <a:pt x="7640" y="2978"/>
                    <a:pt x="7238" y="3441"/>
                  </a:cubicBezTo>
                  <a:cubicBezTo>
                    <a:pt x="6836" y="3902"/>
                    <a:pt x="3203" y="2842"/>
                    <a:pt x="1353" y="5387"/>
                  </a:cubicBezTo>
                  <a:cubicBezTo>
                    <a:pt x="856" y="6068"/>
                    <a:pt x="396" y="7470"/>
                    <a:pt x="1" y="9179"/>
                  </a:cubicBezTo>
                  <a:cubicBezTo>
                    <a:pt x="1382" y="9946"/>
                    <a:pt x="3071" y="10207"/>
                    <a:pt x="4609" y="10384"/>
                  </a:cubicBezTo>
                  <a:cubicBezTo>
                    <a:pt x="6087" y="10555"/>
                    <a:pt x="7576" y="10609"/>
                    <a:pt x="9064" y="10609"/>
                  </a:cubicBezTo>
                  <a:cubicBezTo>
                    <a:pt x="9310" y="10609"/>
                    <a:pt x="9556" y="10608"/>
                    <a:pt x="9803" y="10605"/>
                  </a:cubicBezTo>
                  <a:cubicBezTo>
                    <a:pt x="13097" y="10571"/>
                    <a:pt x="16514" y="10295"/>
                    <a:pt x="19466" y="8899"/>
                  </a:cubicBezTo>
                  <a:cubicBezTo>
                    <a:pt x="19087" y="7316"/>
                    <a:pt x="18650" y="6031"/>
                    <a:pt x="18181" y="5386"/>
                  </a:cubicBezTo>
                  <a:cubicBezTo>
                    <a:pt x="16329" y="2840"/>
                    <a:pt x="12267" y="3843"/>
                    <a:pt x="11864" y="3381"/>
                  </a:cubicBezTo>
                  <a:cubicBezTo>
                    <a:pt x="11462" y="2919"/>
                    <a:pt x="11594" y="489"/>
                    <a:pt x="11594" y="489"/>
                  </a:cubicBezTo>
                  <a:cubicBezTo>
                    <a:pt x="11451" y="351"/>
                    <a:pt x="10178" y="95"/>
                    <a:pt x="9804" y="15"/>
                  </a:cubicBezTo>
                  <a:lnTo>
                    <a:pt x="9804" y="1"/>
                  </a:lnTo>
                  <a:cubicBezTo>
                    <a:pt x="9804" y="1"/>
                    <a:pt x="9789" y="3"/>
                    <a:pt x="9766" y="9"/>
                  </a:cubicBezTo>
                  <a:cubicBezTo>
                    <a:pt x="9745" y="3"/>
                    <a:pt x="9730" y="1"/>
                    <a:pt x="9730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0474;p75"/>
            <p:cNvSpPr/>
            <p:nvPr/>
          </p:nvSpPr>
          <p:spPr>
            <a:xfrm>
              <a:off x="7561625" y="2376493"/>
              <a:ext cx="539856" cy="216734"/>
            </a:xfrm>
            <a:custGeom>
              <a:avLst/>
              <a:gdLst/>
              <a:ahLst/>
              <a:cxnLst/>
              <a:rect l="l" t="t" r="r" b="b"/>
              <a:pathLst>
                <a:path w="16634" h="6678" extrusionOk="0">
                  <a:moveTo>
                    <a:pt x="4610" y="6437"/>
                  </a:moveTo>
                  <a:cubicBezTo>
                    <a:pt x="6333" y="6637"/>
                    <a:pt x="8070" y="6677"/>
                    <a:pt x="9804" y="6658"/>
                  </a:cubicBezTo>
                  <a:cubicBezTo>
                    <a:pt x="12086" y="6635"/>
                    <a:pt x="14428" y="6495"/>
                    <a:pt x="16634" y="5947"/>
                  </a:cubicBezTo>
                  <a:cubicBezTo>
                    <a:pt x="15982" y="5617"/>
                    <a:pt x="15033" y="5205"/>
                    <a:pt x="14738" y="5451"/>
                  </a:cubicBezTo>
                  <a:cubicBezTo>
                    <a:pt x="14277" y="5837"/>
                    <a:pt x="5406" y="5682"/>
                    <a:pt x="5406" y="5682"/>
                  </a:cubicBezTo>
                  <a:cubicBezTo>
                    <a:pt x="5406" y="5682"/>
                    <a:pt x="4545" y="1181"/>
                    <a:pt x="3318" y="1"/>
                  </a:cubicBezTo>
                  <a:cubicBezTo>
                    <a:pt x="2593" y="256"/>
                    <a:pt x="1896" y="692"/>
                    <a:pt x="1352" y="1439"/>
                  </a:cubicBezTo>
                  <a:cubicBezTo>
                    <a:pt x="856" y="2120"/>
                    <a:pt x="396" y="3522"/>
                    <a:pt x="1" y="5230"/>
                  </a:cubicBezTo>
                  <a:cubicBezTo>
                    <a:pt x="1383" y="5999"/>
                    <a:pt x="3072" y="6262"/>
                    <a:pt x="4610" y="6437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0475;p75"/>
            <p:cNvSpPr/>
            <p:nvPr/>
          </p:nvSpPr>
          <p:spPr>
            <a:xfrm>
              <a:off x="7906836" y="2439362"/>
              <a:ext cx="941" cy="1980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28" y="1"/>
                  </a:moveTo>
                  <a:cubicBezTo>
                    <a:pt x="7" y="39"/>
                    <a:pt x="0" y="60"/>
                    <a:pt x="0" y="60"/>
                  </a:cubicBezTo>
                  <a:cubicBezTo>
                    <a:pt x="0" y="60"/>
                    <a:pt x="11" y="39"/>
                    <a:pt x="28" y="1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0476;p75"/>
            <p:cNvSpPr/>
            <p:nvPr/>
          </p:nvSpPr>
          <p:spPr>
            <a:xfrm>
              <a:off x="7621573" y="2248386"/>
              <a:ext cx="548003" cy="270285"/>
            </a:xfrm>
            <a:custGeom>
              <a:avLst/>
              <a:gdLst/>
              <a:ahLst/>
              <a:cxnLst/>
              <a:rect l="l" t="t" r="r" b="b"/>
              <a:pathLst>
                <a:path w="16885" h="8328" extrusionOk="0">
                  <a:moveTo>
                    <a:pt x="7884" y="1"/>
                  </a:moveTo>
                  <a:lnTo>
                    <a:pt x="7884" y="15"/>
                  </a:lnTo>
                  <a:cubicBezTo>
                    <a:pt x="7509" y="95"/>
                    <a:pt x="5767" y="467"/>
                    <a:pt x="5624" y="605"/>
                  </a:cubicBezTo>
                  <a:cubicBezTo>
                    <a:pt x="5624" y="605"/>
                    <a:pt x="5794" y="2978"/>
                    <a:pt x="5392" y="3441"/>
                  </a:cubicBezTo>
                  <a:cubicBezTo>
                    <a:pt x="5027" y="3860"/>
                    <a:pt x="1993" y="3024"/>
                    <a:pt x="53" y="4779"/>
                  </a:cubicBezTo>
                  <a:cubicBezTo>
                    <a:pt x="0" y="5727"/>
                    <a:pt x="266" y="6619"/>
                    <a:pt x="1228" y="7258"/>
                  </a:cubicBezTo>
                  <a:cubicBezTo>
                    <a:pt x="2503" y="8108"/>
                    <a:pt x="4000" y="8293"/>
                    <a:pt x="5061" y="8293"/>
                  </a:cubicBezTo>
                  <a:cubicBezTo>
                    <a:pt x="5877" y="8293"/>
                    <a:pt x="6435" y="8184"/>
                    <a:pt x="6435" y="8184"/>
                  </a:cubicBezTo>
                  <a:cubicBezTo>
                    <a:pt x="6261" y="8184"/>
                    <a:pt x="3888" y="6332"/>
                    <a:pt x="3948" y="5059"/>
                  </a:cubicBezTo>
                  <a:cubicBezTo>
                    <a:pt x="3963" y="4726"/>
                    <a:pt x="4184" y="4603"/>
                    <a:pt x="4503" y="4603"/>
                  </a:cubicBezTo>
                  <a:cubicBezTo>
                    <a:pt x="5402" y="4603"/>
                    <a:pt x="7072" y="5580"/>
                    <a:pt x="7072" y="5580"/>
                  </a:cubicBezTo>
                  <a:cubicBezTo>
                    <a:pt x="7072" y="5580"/>
                    <a:pt x="6494" y="4250"/>
                    <a:pt x="6377" y="3381"/>
                  </a:cubicBezTo>
                  <a:cubicBezTo>
                    <a:pt x="6261" y="2512"/>
                    <a:pt x="6377" y="1356"/>
                    <a:pt x="6377" y="1356"/>
                  </a:cubicBezTo>
                  <a:cubicBezTo>
                    <a:pt x="6377" y="1356"/>
                    <a:pt x="7208" y="1794"/>
                    <a:pt x="7843" y="1794"/>
                  </a:cubicBezTo>
                  <a:cubicBezTo>
                    <a:pt x="7939" y="1794"/>
                    <a:pt x="8030" y="1784"/>
                    <a:pt x="8113" y="1761"/>
                  </a:cubicBezTo>
                  <a:cubicBezTo>
                    <a:pt x="8749" y="1587"/>
                    <a:pt x="9213" y="1471"/>
                    <a:pt x="9213" y="1471"/>
                  </a:cubicBezTo>
                  <a:cubicBezTo>
                    <a:pt x="9213" y="1471"/>
                    <a:pt x="9269" y="3727"/>
                    <a:pt x="9329" y="4247"/>
                  </a:cubicBezTo>
                  <a:cubicBezTo>
                    <a:pt x="9379" y="4701"/>
                    <a:pt x="8940" y="5642"/>
                    <a:pt x="8823" y="5884"/>
                  </a:cubicBezTo>
                  <a:cubicBezTo>
                    <a:pt x="8907" y="5739"/>
                    <a:pt x="9221" y="5351"/>
                    <a:pt x="10269" y="5041"/>
                  </a:cubicBezTo>
                  <a:cubicBezTo>
                    <a:pt x="10358" y="5014"/>
                    <a:pt x="10437" y="5002"/>
                    <a:pt x="10506" y="5002"/>
                  </a:cubicBezTo>
                  <a:cubicBezTo>
                    <a:pt x="11448" y="5002"/>
                    <a:pt x="10497" y="7317"/>
                    <a:pt x="8341" y="8124"/>
                  </a:cubicBezTo>
                  <a:cubicBezTo>
                    <a:pt x="7959" y="8268"/>
                    <a:pt x="7930" y="8328"/>
                    <a:pt x="8148" y="8328"/>
                  </a:cubicBezTo>
                  <a:cubicBezTo>
                    <a:pt x="9249" y="8328"/>
                    <a:pt x="16673" y="6794"/>
                    <a:pt x="16673" y="6794"/>
                  </a:cubicBezTo>
                  <a:lnTo>
                    <a:pt x="16885" y="6456"/>
                  </a:lnTo>
                  <a:cubicBezTo>
                    <a:pt x="16708" y="6010"/>
                    <a:pt x="16524" y="5646"/>
                    <a:pt x="16337" y="5386"/>
                  </a:cubicBezTo>
                  <a:cubicBezTo>
                    <a:pt x="14486" y="2840"/>
                    <a:pt x="10423" y="3843"/>
                    <a:pt x="10021" y="3381"/>
                  </a:cubicBezTo>
                  <a:cubicBezTo>
                    <a:pt x="9617" y="2919"/>
                    <a:pt x="9748" y="489"/>
                    <a:pt x="9748" y="489"/>
                  </a:cubicBezTo>
                  <a:cubicBezTo>
                    <a:pt x="9605" y="351"/>
                    <a:pt x="8332" y="95"/>
                    <a:pt x="7958" y="15"/>
                  </a:cubicBezTo>
                  <a:lnTo>
                    <a:pt x="7958" y="1"/>
                  </a:lnTo>
                  <a:cubicBezTo>
                    <a:pt x="7958" y="1"/>
                    <a:pt x="7943" y="3"/>
                    <a:pt x="7920" y="9"/>
                  </a:cubicBezTo>
                  <a:cubicBezTo>
                    <a:pt x="7899" y="3"/>
                    <a:pt x="7884" y="1"/>
                    <a:pt x="788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0477;p75"/>
            <p:cNvSpPr/>
            <p:nvPr/>
          </p:nvSpPr>
          <p:spPr>
            <a:xfrm>
              <a:off x="7561625" y="2363316"/>
              <a:ext cx="631801" cy="229424"/>
            </a:xfrm>
            <a:custGeom>
              <a:avLst/>
              <a:gdLst/>
              <a:ahLst/>
              <a:cxnLst/>
              <a:rect l="l" t="t" r="r" b="b"/>
              <a:pathLst>
                <a:path w="19467" h="7069" extrusionOk="0">
                  <a:moveTo>
                    <a:pt x="13300" y="1"/>
                  </a:moveTo>
                  <a:lnTo>
                    <a:pt x="13300" y="1"/>
                  </a:lnTo>
                  <a:cubicBezTo>
                    <a:pt x="14122" y="1344"/>
                    <a:pt x="14080" y="3771"/>
                    <a:pt x="10535" y="4237"/>
                  </a:cubicBezTo>
                  <a:cubicBezTo>
                    <a:pt x="10137" y="4289"/>
                    <a:pt x="9760" y="4314"/>
                    <a:pt x="9404" y="4314"/>
                  </a:cubicBezTo>
                  <a:cubicBezTo>
                    <a:pt x="5923" y="4314"/>
                    <a:pt x="4421" y="1966"/>
                    <a:pt x="5463" y="51"/>
                  </a:cubicBezTo>
                  <a:lnTo>
                    <a:pt x="5463" y="51"/>
                  </a:lnTo>
                  <a:cubicBezTo>
                    <a:pt x="4160" y="95"/>
                    <a:pt x="2445" y="341"/>
                    <a:pt x="1352" y="1844"/>
                  </a:cubicBezTo>
                  <a:cubicBezTo>
                    <a:pt x="856" y="2525"/>
                    <a:pt x="396" y="3926"/>
                    <a:pt x="1" y="5634"/>
                  </a:cubicBezTo>
                  <a:cubicBezTo>
                    <a:pt x="1383" y="6405"/>
                    <a:pt x="3072" y="6666"/>
                    <a:pt x="4610" y="6843"/>
                  </a:cubicBezTo>
                  <a:cubicBezTo>
                    <a:pt x="6088" y="7014"/>
                    <a:pt x="7577" y="7068"/>
                    <a:pt x="9065" y="7068"/>
                  </a:cubicBezTo>
                  <a:cubicBezTo>
                    <a:pt x="9311" y="7068"/>
                    <a:pt x="9557" y="7067"/>
                    <a:pt x="9804" y="7064"/>
                  </a:cubicBezTo>
                  <a:cubicBezTo>
                    <a:pt x="13098" y="7030"/>
                    <a:pt x="16515" y="6754"/>
                    <a:pt x="19467" y="5358"/>
                  </a:cubicBezTo>
                  <a:cubicBezTo>
                    <a:pt x="19088" y="3775"/>
                    <a:pt x="18651" y="2490"/>
                    <a:pt x="18182" y="1845"/>
                  </a:cubicBezTo>
                  <a:cubicBezTo>
                    <a:pt x="16956" y="159"/>
                    <a:pt x="14761" y="29"/>
                    <a:pt x="13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0478;p75"/>
            <p:cNvSpPr/>
            <p:nvPr/>
          </p:nvSpPr>
          <p:spPr>
            <a:xfrm>
              <a:off x="8124297" y="2396000"/>
              <a:ext cx="69162" cy="161626"/>
            </a:xfrm>
            <a:custGeom>
              <a:avLst/>
              <a:gdLst/>
              <a:ahLst/>
              <a:cxnLst/>
              <a:rect l="l" t="t" r="r" b="b"/>
              <a:pathLst>
                <a:path w="2131" h="4980" extrusionOk="0">
                  <a:moveTo>
                    <a:pt x="1" y="0"/>
                  </a:moveTo>
                  <a:cubicBezTo>
                    <a:pt x="1284" y="1663"/>
                    <a:pt x="1095" y="4159"/>
                    <a:pt x="558" y="4979"/>
                  </a:cubicBezTo>
                  <a:cubicBezTo>
                    <a:pt x="1093" y="4801"/>
                    <a:pt x="1618" y="4592"/>
                    <a:pt x="2131" y="4351"/>
                  </a:cubicBezTo>
                  <a:cubicBezTo>
                    <a:pt x="1752" y="2768"/>
                    <a:pt x="1315" y="1483"/>
                    <a:pt x="846" y="838"/>
                  </a:cubicBezTo>
                  <a:cubicBezTo>
                    <a:pt x="600" y="499"/>
                    <a:pt x="311" y="225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0479;p75"/>
            <p:cNvSpPr/>
            <p:nvPr/>
          </p:nvSpPr>
          <p:spPr>
            <a:xfrm>
              <a:off x="8057501" y="2497070"/>
              <a:ext cx="62930" cy="74971"/>
            </a:xfrm>
            <a:custGeom>
              <a:avLst/>
              <a:gdLst/>
              <a:ahLst/>
              <a:cxnLst/>
              <a:rect l="l" t="t" r="r" b="b"/>
              <a:pathLst>
                <a:path w="1939" h="2310" extrusionOk="0">
                  <a:moveTo>
                    <a:pt x="0" y="1"/>
                  </a:moveTo>
                  <a:cubicBezTo>
                    <a:pt x="0" y="1"/>
                    <a:pt x="556" y="1295"/>
                    <a:pt x="1035" y="2309"/>
                  </a:cubicBezTo>
                  <a:cubicBezTo>
                    <a:pt x="1338" y="2239"/>
                    <a:pt x="1639" y="2162"/>
                    <a:pt x="1939" y="2077"/>
                  </a:cubicBezTo>
                  <a:cubicBezTo>
                    <a:pt x="1086" y="1720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0480;p75"/>
            <p:cNvSpPr/>
            <p:nvPr/>
          </p:nvSpPr>
          <p:spPr>
            <a:xfrm>
              <a:off x="7561625" y="2418233"/>
              <a:ext cx="105316" cy="157472"/>
            </a:xfrm>
            <a:custGeom>
              <a:avLst/>
              <a:gdLst/>
              <a:ahLst/>
              <a:cxnLst/>
              <a:rect l="l" t="t" r="r" b="b"/>
              <a:pathLst>
                <a:path w="3245" h="4852" extrusionOk="0">
                  <a:moveTo>
                    <a:pt x="1474" y="0"/>
                  </a:moveTo>
                  <a:cubicBezTo>
                    <a:pt x="1433" y="50"/>
                    <a:pt x="1390" y="99"/>
                    <a:pt x="1352" y="153"/>
                  </a:cubicBezTo>
                  <a:cubicBezTo>
                    <a:pt x="856" y="834"/>
                    <a:pt x="396" y="2236"/>
                    <a:pt x="1" y="3944"/>
                  </a:cubicBezTo>
                  <a:cubicBezTo>
                    <a:pt x="801" y="4389"/>
                    <a:pt x="1703" y="4664"/>
                    <a:pt x="2618" y="4851"/>
                  </a:cubicBezTo>
                  <a:cubicBezTo>
                    <a:pt x="3018" y="4027"/>
                    <a:pt x="3245" y="3124"/>
                    <a:pt x="3245" y="3123"/>
                  </a:cubicBezTo>
                  <a:lnTo>
                    <a:pt x="3245" y="3123"/>
                  </a:lnTo>
                  <a:cubicBezTo>
                    <a:pt x="3245" y="3123"/>
                    <a:pt x="2250" y="3587"/>
                    <a:pt x="1541" y="3587"/>
                  </a:cubicBezTo>
                  <a:cubicBezTo>
                    <a:pt x="1314" y="3587"/>
                    <a:pt x="1116" y="3540"/>
                    <a:pt x="989" y="3413"/>
                  </a:cubicBezTo>
                  <a:cubicBezTo>
                    <a:pt x="641" y="3065"/>
                    <a:pt x="1118" y="1204"/>
                    <a:pt x="147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0481;p75"/>
            <p:cNvSpPr/>
            <p:nvPr/>
          </p:nvSpPr>
          <p:spPr>
            <a:xfrm>
              <a:off x="7750849" y="2385192"/>
              <a:ext cx="114177" cy="62476"/>
            </a:xfrm>
            <a:custGeom>
              <a:avLst/>
              <a:gdLst/>
              <a:ahLst/>
              <a:cxnLst/>
              <a:rect l="l" t="t" r="r" b="b"/>
              <a:pathLst>
                <a:path w="3518" h="1925" extrusionOk="0">
                  <a:moveTo>
                    <a:pt x="16" y="1"/>
                  </a:moveTo>
                  <a:cubicBezTo>
                    <a:pt x="14" y="1"/>
                    <a:pt x="12" y="1"/>
                    <a:pt x="10" y="3"/>
                  </a:cubicBezTo>
                  <a:cubicBezTo>
                    <a:pt x="1" y="15"/>
                    <a:pt x="90" y="111"/>
                    <a:pt x="253" y="220"/>
                  </a:cubicBezTo>
                  <a:cubicBezTo>
                    <a:pt x="415" y="333"/>
                    <a:pt x="653" y="448"/>
                    <a:pt x="895" y="538"/>
                  </a:cubicBezTo>
                  <a:cubicBezTo>
                    <a:pt x="1138" y="631"/>
                    <a:pt x="1385" y="705"/>
                    <a:pt x="1567" y="763"/>
                  </a:cubicBezTo>
                  <a:cubicBezTo>
                    <a:pt x="1749" y="823"/>
                    <a:pt x="1869" y="861"/>
                    <a:pt x="1869" y="861"/>
                  </a:cubicBezTo>
                  <a:cubicBezTo>
                    <a:pt x="1869" y="861"/>
                    <a:pt x="1992" y="892"/>
                    <a:pt x="2169" y="952"/>
                  </a:cubicBezTo>
                  <a:cubicBezTo>
                    <a:pt x="2348" y="1012"/>
                    <a:pt x="2580" y="1106"/>
                    <a:pt x="2793" y="1232"/>
                  </a:cubicBezTo>
                  <a:cubicBezTo>
                    <a:pt x="3007" y="1357"/>
                    <a:pt x="3194" y="1522"/>
                    <a:pt x="3310" y="1669"/>
                  </a:cubicBezTo>
                  <a:cubicBezTo>
                    <a:pt x="3425" y="1810"/>
                    <a:pt x="3482" y="1924"/>
                    <a:pt x="3502" y="1924"/>
                  </a:cubicBezTo>
                  <a:cubicBezTo>
                    <a:pt x="3503" y="1924"/>
                    <a:pt x="3504" y="1924"/>
                    <a:pt x="3504" y="1924"/>
                  </a:cubicBezTo>
                  <a:cubicBezTo>
                    <a:pt x="3518" y="1918"/>
                    <a:pt x="3495" y="1785"/>
                    <a:pt x="3390" y="1613"/>
                  </a:cubicBezTo>
                  <a:cubicBezTo>
                    <a:pt x="3294" y="1438"/>
                    <a:pt x="3108" y="1236"/>
                    <a:pt x="2891" y="1080"/>
                  </a:cubicBezTo>
                  <a:cubicBezTo>
                    <a:pt x="2675" y="923"/>
                    <a:pt x="2436" y="805"/>
                    <a:pt x="2251" y="730"/>
                  </a:cubicBezTo>
                  <a:cubicBezTo>
                    <a:pt x="2068" y="653"/>
                    <a:pt x="1944" y="612"/>
                    <a:pt x="1944" y="612"/>
                  </a:cubicBezTo>
                  <a:cubicBezTo>
                    <a:pt x="1944" y="612"/>
                    <a:pt x="1447" y="488"/>
                    <a:pt x="952" y="366"/>
                  </a:cubicBezTo>
                  <a:cubicBezTo>
                    <a:pt x="709" y="298"/>
                    <a:pt x="473" y="213"/>
                    <a:pt x="302" y="132"/>
                  </a:cubicBezTo>
                  <a:cubicBezTo>
                    <a:pt x="148" y="62"/>
                    <a:pt x="44" y="1"/>
                    <a:pt x="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0482;p75"/>
            <p:cNvSpPr/>
            <p:nvPr/>
          </p:nvSpPr>
          <p:spPr>
            <a:xfrm>
              <a:off x="7903526" y="2385776"/>
              <a:ext cx="94217" cy="64391"/>
            </a:xfrm>
            <a:custGeom>
              <a:avLst/>
              <a:gdLst/>
              <a:ahLst/>
              <a:cxnLst/>
              <a:rect l="l" t="t" r="r" b="b"/>
              <a:pathLst>
                <a:path w="2903" h="1984" extrusionOk="0">
                  <a:moveTo>
                    <a:pt x="2877" y="0"/>
                  </a:moveTo>
                  <a:cubicBezTo>
                    <a:pt x="2810" y="0"/>
                    <a:pt x="2434" y="188"/>
                    <a:pt x="2056" y="356"/>
                  </a:cubicBezTo>
                  <a:cubicBezTo>
                    <a:pt x="1850" y="446"/>
                    <a:pt x="1645" y="531"/>
                    <a:pt x="1489" y="586"/>
                  </a:cubicBezTo>
                  <a:cubicBezTo>
                    <a:pt x="1331" y="644"/>
                    <a:pt x="1227" y="674"/>
                    <a:pt x="1227" y="674"/>
                  </a:cubicBezTo>
                  <a:cubicBezTo>
                    <a:pt x="1227" y="674"/>
                    <a:pt x="1127" y="709"/>
                    <a:pt x="963" y="775"/>
                  </a:cubicBezTo>
                  <a:cubicBezTo>
                    <a:pt x="796" y="837"/>
                    <a:pt x="577" y="979"/>
                    <a:pt x="430" y="1165"/>
                  </a:cubicBezTo>
                  <a:cubicBezTo>
                    <a:pt x="276" y="1347"/>
                    <a:pt x="170" y="1555"/>
                    <a:pt x="102" y="1710"/>
                  </a:cubicBezTo>
                  <a:cubicBezTo>
                    <a:pt x="35" y="1866"/>
                    <a:pt x="1" y="1974"/>
                    <a:pt x="16" y="1983"/>
                  </a:cubicBezTo>
                  <a:cubicBezTo>
                    <a:pt x="17" y="1983"/>
                    <a:pt x="18" y="1983"/>
                    <a:pt x="19" y="1983"/>
                  </a:cubicBezTo>
                  <a:cubicBezTo>
                    <a:pt x="65" y="1983"/>
                    <a:pt x="269" y="1582"/>
                    <a:pt x="565" y="1289"/>
                  </a:cubicBezTo>
                  <a:cubicBezTo>
                    <a:pt x="716" y="1138"/>
                    <a:pt x="895" y="1045"/>
                    <a:pt x="1046" y="999"/>
                  </a:cubicBezTo>
                  <a:cubicBezTo>
                    <a:pt x="1206" y="952"/>
                    <a:pt x="1311" y="921"/>
                    <a:pt x="1311" y="921"/>
                  </a:cubicBezTo>
                  <a:cubicBezTo>
                    <a:pt x="1311" y="921"/>
                    <a:pt x="1419" y="880"/>
                    <a:pt x="1578" y="809"/>
                  </a:cubicBezTo>
                  <a:cubicBezTo>
                    <a:pt x="1736" y="740"/>
                    <a:pt x="1941" y="636"/>
                    <a:pt x="2138" y="520"/>
                  </a:cubicBezTo>
                  <a:cubicBezTo>
                    <a:pt x="2532" y="292"/>
                    <a:pt x="2903" y="32"/>
                    <a:pt x="2886" y="4"/>
                  </a:cubicBezTo>
                  <a:cubicBezTo>
                    <a:pt x="2885" y="1"/>
                    <a:pt x="2882" y="0"/>
                    <a:pt x="28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0483;p75"/>
            <p:cNvSpPr/>
            <p:nvPr/>
          </p:nvSpPr>
          <p:spPr>
            <a:xfrm>
              <a:off x="7605539" y="2388859"/>
              <a:ext cx="89511" cy="114826"/>
            </a:xfrm>
            <a:custGeom>
              <a:avLst/>
              <a:gdLst/>
              <a:ahLst/>
              <a:cxnLst/>
              <a:rect l="l" t="t" r="r" b="b"/>
              <a:pathLst>
                <a:path w="2758" h="3538" extrusionOk="0">
                  <a:moveTo>
                    <a:pt x="2170" y="0"/>
                  </a:moveTo>
                  <a:cubicBezTo>
                    <a:pt x="1571" y="0"/>
                    <a:pt x="987" y="700"/>
                    <a:pt x="712" y="1150"/>
                  </a:cubicBezTo>
                  <a:cubicBezTo>
                    <a:pt x="338" y="1759"/>
                    <a:pt x="1" y="2709"/>
                    <a:pt x="229" y="3417"/>
                  </a:cubicBezTo>
                  <a:cubicBezTo>
                    <a:pt x="249" y="3480"/>
                    <a:pt x="320" y="3538"/>
                    <a:pt x="391" y="3538"/>
                  </a:cubicBezTo>
                  <a:cubicBezTo>
                    <a:pt x="417" y="3538"/>
                    <a:pt x="443" y="3530"/>
                    <a:pt x="467" y="3512"/>
                  </a:cubicBezTo>
                  <a:cubicBezTo>
                    <a:pt x="984" y="3122"/>
                    <a:pt x="1173" y="2465"/>
                    <a:pt x="1533" y="1947"/>
                  </a:cubicBezTo>
                  <a:cubicBezTo>
                    <a:pt x="1714" y="1685"/>
                    <a:pt x="1901" y="1419"/>
                    <a:pt x="2137" y="1205"/>
                  </a:cubicBezTo>
                  <a:cubicBezTo>
                    <a:pt x="2384" y="978"/>
                    <a:pt x="2616" y="847"/>
                    <a:pt x="2704" y="506"/>
                  </a:cubicBezTo>
                  <a:cubicBezTo>
                    <a:pt x="2758" y="297"/>
                    <a:pt x="2634" y="127"/>
                    <a:pt x="2445" y="53"/>
                  </a:cubicBezTo>
                  <a:cubicBezTo>
                    <a:pt x="2354" y="17"/>
                    <a:pt x="2262" y="0"/>
                    <a:pt x="21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0484;p75"/>
            <p:cNvSpPr/>
            <p:nvPr/>
          </p:nvSpPr>
          <p:spPr>
            <a:xfrm>
              <a:off x="7705409" y="2391131"/>
              <a:ext cx="18207" cy="14085"/>
            </a:xfrm>
            <a:custGeom>
              <a:avLst/>
              <a:gdLst/>
              <a:ahLst/>
              <a:cxnLst/>
              <a:rect l="l" t="t" r="r" b="b"/>
              <a:pathLst>
                <a:path w="561" h="434" extrusionOk="0">
                  <a:moveTo>
                    <a:pt x="281" y="0"/>
                  </a:moveTo>
                  <a:cubicBezTo>
                    <a:pt x="1" y="0"/>
                    <a:pt x="1" y="433"/>
                    <a:pt x="281" y="433"/>
                  </a:cubicBezTo>
                  <a:cubicBezTo>
                    <a:pt x="561" y="433"/>
                    <a:pt x="561" y="0"/>
                    <a:pt x="28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0485;p75"/>
            <p:cNvSpPr/>
            <p:nvPr/>
          </p:nvSpPr>
          <p:spPr>
            <a:xfrm>
              <a:off x="8021799" y="2385678"/>
              <a:ext cx="110250" cy="76821"/>
            </a:xfrm>
            <a:custGeom>
              <a:avLst/>
              <a:gdLst/>
              <a:ahLst/>
              <a:cxnLst/>
              <a:rect l="l" t="t" r="r" b="b"/>
              <a:pathLst>
                <a:path w="3397" h="2367" extrusionOk="0">
                  <a:moveTo>
                    <a:pt x="400" y="1"/>
                  </a:moveTo>
                  <a:cubicBezTo>
                    <a:pt x="84" y="1"/>
                    <a:pt x="1" y="528"/>
                    <a:pt x="330" y="576"/>
                  </a:cubicBezTo>
                  <a:cubicBezTo>
                    <a:pt x="884" y="659"/>
                    <a:pt x="1397" y="877"/>
                    <a:pt x="1812" y="1261"/>
                  </a:cubicBezTo>
                  <a:cubicBezTo>
                    <a:pt x="2168" y="1592"/>
                    <a:pt x="2338" y="2119"/>
                    <a:pt x="2792" y="2334"/>
                  </a:cubicBezTo>
                  <a:cubicBezTo>
                    <a:pt x="2839" y="2356"/>
                    <a:pt x="2888" y="2367"/>
                    <a:pt x="2937" y="2367"/>
                  </a:cubicBezTo>
                  <a:cubicBezTo>
                    <a:pt x="3057" y="2367"/>
                    <a:pt x="3169" y="2299"/>
                    <a:pt x="3207" y="2165"/>
                  </a:cubicBezTo>
                  <a:cubicBezTo>
                    <a:pt x="3396" y="1509"/>
                    <a:pt x="2776" y="974"/>
                    <a:pt x="2298" y="632"/>
                  </a:cubicBezTo>
                  <a:cubicBezTo>
                    <a:pt x="1740" y="232"/>
                    <a:pt x="1091" y="25"/>
                    <a:pt x="408" y="1"/>
                  </a:cubicBezTo>
                  <a:cubicBezTo>
                    <a:pt x="405" y="1"/>
                    <a:pt x="402" y="1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0486;p75"/>
            <p:cNvSpPr/>
            <p:nvPr/>
          </p:nvSpPr>
          <p:spPr>
            <a:xfrm>
              <a:off x="8125823" y="2474772"/>
              <a:ext cx="19830" cy="21453"/>
            </a:xfrm>
            <a:custGeom>
              <a:avLst/>
              <a:gdLst/>
              <a:ahLst/>
              <a:cxnLst/>
              <a:rect l="l" t="t" r="r" b="b"/>
              <a:pathLst>
                <a:path w="611" h="661" extrusionOk="0">
                  <a:moveTo>
                    <a:pt x="213" y="0"/>
                  </a:moveTo>
                  <a:cubicBezTo>
                    <a:pt x="104" y="0"/>
                    <a:pt x="1" y="116"/>
                    <a:pt x="25" y="237"/>
                  </a:cubicBezTo>
                  <a:cubicBezTo>
                    <a:pt x="64" y="426"/>
                    <a:pt x="140" y="637"/>
                    <a:pt x="357" y="660"/>
                  </a:cubicBezTo>
                  <a:cubicBezTo>
                    <a:pt x="361" y="660"/>
                    <a:pt x="365" y="660"/>
                    <a:pt x="369" y="660"/>
                  </a:cubicBezTo>
                  <a:cubicBezTo>
                    <a:pt x="421" y="660"/>
                    <a:pt x="472" y="620"/>
                    <a:pt x="497" y="577"/>
                  </a:cubicBezTo>
                  <a:cubicBezTo>
                    <a:pt x="611" y="393"/>
                    <a:pt x="454" y="192"/>
                    <a:pt x="333" y="57"/>
                  </a:cubicBezTo>
                  <a:cubicBezTo>
                    <a:pt x="297" y="17"/>
                    <a:pt x="25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0487;p75"/>
            <p:cNvSpPr/>
            <p:nvPr/>
          </p:nvSpPr>
          <p:spPr>
            <a:xfrm>
              <a:off x="7757048" y="2494895"/>
              <a:ext cx="110736" cy="39985"/>
            </a:xfrm>
            <a:custGeom>
              <a:avLst/>
              <a:gdLst/>
              <a:ahLst/>
              <a:cxnLst/>
              <a:rect l="l" t="t" r="r" b="b"/>
              <a:pathLst>
                <a:path w="3412" h="1232" extrusionOk="0">
                  <a:moveTo>
                    <a:pt x="15" y="0"/>
                  </a:moveTo>
                  <a:cubicBezTo>
                    <a:pt x="7" y="0"/>
                    <a:pt x="0" y="14"/>
                    <a:pt x="7" y="21"/>
                  </a:cubicBezTo>
                  <a:cubicBezTo>
                    <a:pt x="674" y="709"/>
                    <a:pt x="1538" y="1232"/>
                    <a:pt x="2479" y="1232"/>
                  </a:cubicBezTo>
                  <a:cubicBezTo>
                    <a:pt x="2737" y="1232"/>
                    <a:pt x="3001" y="1193"/>
                    <a:pt x="3267" y="1107"/>
                  </a:cubicBezTo>
                  <a:cubicBezTo>
                    <a:pt x="3412" y="1061"/>
                    <a:pt x="3379" y="863"/>
                    <a:pt x="3232" y="850"/>
                  </a:cubicBezTo>
                  <a:cubicBezTo>
                    <a:pt x="2113" y="763"/>
                    <a:pt x="978" y="658"/>
                    <a:pt x="20" y="2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0488;p75"/>
            <p:cNvSpPr/>
            <p:nvPr/>
          </p:nvSpPr>
          <p:spPr>
            <a:xfrm>
              <a:off x="7645818" y="2495350"/>
              <a:ext cx="28495" cy="80586"/>
            </a:xfrm>
            <a:custGeom>
              <a:avLst/>
              <a:gdLst/>
              <a:ahLst/>
              <a:cxnLst/>
              <a:rect l="l" t="t" r="r" b="b"/>
              <a:pathLst>
                <a:path w="878" h="2483" extrusionOk="0">
                  <a:moveTo>
                    <a:pt x="839" y="0"/>
                  </a:moveTo>
                  <a:cubicBezTo>
                    <a:pt x="796" y="0"/>
                    <a:pt x="600" y="256"/>
                    <a:pt x="445" y="542"/>
                  </a:cubicBezTo>
                  <a:cubicBezTo>
                    <a:pt x="280" y="838"/>
                    <a:pt x="163" y="1157"/>
                    <a:pt x="163" y="1157"/>
                  </a:cubicBezTo>
                  <a:cubicBezTo>
                    <a:pt x="163" y="1157"/>
                    <a:pt x="74" y="1487"/>
                    <a:pt x="34" y="1823"/>
                  </a:cubicBezTo>
                  <a:cubicBezTo>
                    <a:pt x="1" y="2111"/>
                    <a:pt x="3" y="2397"/>
                    <a:pt x="30" y="2475"/>
                  </a:cubicBezTo>
                  <a:cubicBezTo>
                    <a:pt x="41" y="2477"/>
                    <a:pt x="51" y="2481"/>
                    <a:pt x="61" y="2482"/>
                  </a:cubicBezTo>
                  <a:cubicBezTo>
                    <a:pt x="99" y="2415"/>
                    <a:pt x="153" y="2134"/>
                    <a:pt x="230" y="1862"/>
                  </a:cubicBezTo>
                  <a:cubicBezTo>
                    <a:pt x="315" y="1546"/>
                    <a:pt x="430" y="1245"/>
                    <a:pt x="430" y="1245"/>
                  </a:cubicBezTo>
                  <a:cubicBezTo>
                    <a:pt x="430" y="1245"/>
                    <a:pt x="513" y="934"/>
                    <a:pt x="624" y="627"/>
                  </a:cubicBezTo>
                  <a:cubicBezTo>
                    <a:pt x="733" y="320"/>
                    <a:pt x="878" y="23"/>
                    <a:pt x="844" y="1"/>
                  </a:cubicBezTo>
                  <a:cubicBezTo>
                    <a:pt x="843" y="1"/>
                    <a:pt x="841" y="0"/>
                    <a:pt x="83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0489;p75"/>
            <p:cNvSpPr/>
            <p:nvPr/>
          </p:nvSpPr>
          <p:spPr>
            <a:xfrm>
              <a:off x="8062078" y="2499667"/>
              <a:ext cx="34532" cy="72018"/>
            </a:xfrm>
            <a:custGeom>
              <a:avLst/>
              <a:gdLst/>
              <a:ahLst/>
              <a:cxnLst/>
              <a:rect l="l" t="t" r="r" b="b"/>
              <a:pathLst>
                <a:path w="1064" h="2219" extrusionOk="0">
                  <a:moveTo>
                    <a:pt x="37" y="0"/>
                  </a:moveTo>
                  <a:cubicBezTo>
                    <a:pt x="35" y="0"/>
                    <a:pt x="33" y="1"/>
                    <a:pt x="32" y="2"/>
                  </a:cubicBezTo>
                  <a:cubicBezTo>
                    <a:pt x="1" y="28"/>
                    <a:pt x="195" y="320"/>
                    <a:pt x="345" y="632"/>
                  </a:cubicBezTo>
                  <a:cubicBezTo>
                    <a:pt x="497" y="945"/>
                    <a:pt x="604" y="1269"/>
                    <a:pt x="604" y="1269"/>
                  </a:cubicBezTo>
                  <a:cubicBezTo>
                    <a:pt x="604" y="1269"/>
                    <a:pt x="743" y="1580"/>
                    <a:pt x="840" y="1912"/>
                  </a:cubicBezTo>
                  <a:cubicBezTo>
                    <a:pt x="871" y="2016"/>
                    <a:pt x="898" y="2123"/>
                    <a:pt x="919" y="2218"/>
                  </a:cubicBezTo>
                  <a:cubicBezTo>
                    <a:pt x="967" y="2208"/>
                    <a:pt x="1017" y="2197"/>
                    <a:pt x="1064" y="2187"/>
                  </a:cubicBezTo>
                  <a:cubicBezTo>
                    <a:pt x="1060" y="2088"/>
                    <a:pt x="1052" y="1980"/>
                    <a:pt x="1035" y="1870"/>
                  </a:cubicBezTo>
                  <a:cubicBezTo>
                    <a:pt x="984" y="1511"/>
                    <a:pt x="867" y="1165"/>
                    <a:pt x="867" y="1165"/>
                  </a:cubicBezTo>
                  <a:cubicBezTo>
                    <a:pt x="867" y="1165"/>
                    <a:pt x="721" y="830"/>
                    <a:pt x="517" y="531"/>
                  </a:cubicBezTo>
                  <a:cubicBezTo>
                    <a:pt x="325" y="244"/>
                    <a:pt x="84" y="0"/>
                    <a:pt x="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0490;p75"/>
            <p:cNvSpPr/>
            <p:nvPr/>
          </p:nvSpPr>
          <p:spPr>
            <a:xfrm>
              <a:off x="7490025" y="1928914"/>
              <a:ext cx="169577" cy="157958"/>
            </a:xfrm>
            <a:custGeom>
              <a:avLst/>
              <a:gdLst/>
              <a:ahLst/>
              <a:cxnLst/>
              <a:rect l="l" t="t" r="r" b="b"/>
              <a:pathLst>
                <a:path w="5225" h="4867" extrusionOk="0">
                  <a:moveTo>
                    <a:pt x="2316" y="1"/>
                  </a:moveTo>
                  <a:cubicBezTo>
                    <a:pt x="2145" y="1"/>
                    <a:pt x="1952" y="38"/>
                    <a:pt x="1747" y="139"/>
                  </a:cubicBezTo>
                  <a:cubicBezTo>
                    <a:pt x="769" y="619"/>
                    <a:pt x="1" y="3128"/>
                    <a:pt x="2858" y="4623"/>
                  </a:cubicBezTo>
                  <a:cubicBezTo>
                    <a:pt x="3180" y="4791"/>
                    <a:pt x="3437" y="4866"/>
                    <a:pt x="3640" y="4866"/>
                  </a:cubicBezTo>
                  <a:cubicBezTo>
                    <a:pt x="5225" y="4866"/>
                    <a:pt x="3449" y="286"/>
                    <a:pt x="3115" y="286"/>
                  </a:cubicBezTo>
                  <a:cubicBezTo>
                    <a:pt x="3113" y="286"/>
                    <a:pt x="3112" y="286"/>
                    <a:pt x="3110" y="286"/>
                  </a:cubicBezTo>
                  <a:cubicBezTo>
                    <a:pt x="3110" y="286"/>
                    <a:pt x="2793" y="1"/>
                    <a:pt x="2316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0491;p75"/>
            <p:cNvSpPr/>
            <p:nvPr/>
          </p:nvSpPr>
          <p:spPr>
            <a:xfrm>
              <a:off x="7490025" y="1921060"/>
              <a:ext cx="185415" cy="206381"/>
            </a:xfrm>
            <a:custGeom>
              <a:avLst/>
              <a:gdLst/>
              <a:ahLst/>
              <a:cxnLst/>
              <a:rect l="l" t="t" r="r" b="b"/>
              <a:pathLst>
                <a:path w="5713" h="6359" extrusionOk="0">
                  <a:moveTo>
                    <a:pt x="3110" y="528"/>
                  </a:moveTo>
                  <a:cubicBezTo>
                    <a:pt x="3110" y="528"/>
                    <a:pt x="2522" y="0"/>
                    <a:pt x="1747" y="381"/>
                  </a:cubicBezTo>
                  <a:cubicBezTo>
                    <a:pt x="769" y="861"/>
                    <a:pt x="1" y="3370"/>
                    <a:pt x="2858" y="4865"/>
                  </a:cubicBezTo>
                  <a:cubicBezTo>
                    <a:pt x="5713" y="6358"/>
                    <a:pt x="3475" y="482"/>
                    <a:pt x="3110" y="52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0492;p75"/>
            <p:cNvSpPr/>
            <p:nvPr/>
          </p:nvSpPr>
          <p:spPr>
            <a:xfrm>
              <a:off x="7530272" y="1957866"/>
              <a:ext cx="66857" cy="111353"/>
            </a:xfrm>
            <a:custGeom>
              <a:avLst/>
              <a:gdLst/>
              <a:ahLst/>
              <a:cxnLst/>
              <a:rect l="l" t="t" r="r" b="b"/>
              <a:pathLst>
                <a:path w="2060" h="3431" extrusionOk="0">
                  <a:moveTo>
                    <a:pt x="1" y="903"/>
                  </a:moveTo>
                  <a:cubicBezTo>
                    <a:pt x="1" y="903"/>
                    <a:pt x="594" y="1"/>
                    <a:pt x="1327" y="600"/>
                  </a:cubicBezTo>
                  <a:cubicBezTo>
                    <a:pt x="2059" y="1197"/>
                    <a:pt x="1903" y="1782"/>
                    <a:pt x="1903" y="1782"/>
                  </a:cubicBezTo>
                  <a:cubicBezTo>
                    <a:pt x="1903" y="1782"/>
                    <a:pt x="1351" y="1720"/>
                    <a:pt x="1464" y="2136"/>
                  </a:cubicBezTo>
                  <a:cubicBezTo>
                    <a:pt x="1578" y="2555"/>
                    <a:pt x="1970" y="2868"/>
                    <a:pt x="1970" y="2868"/>
                  </a:cubicBezTo>
                  <a:cubicBezTo>
                    <a:pt x="1970" y="2868"/>
                    <a:pt x="426" y="3430"/>
                    <a:pt x="1" y="90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0493;p75"/>
            <p:cNvSpPr/>
            <p:nvPr/>
          </p:nvSpPr>
          <p:spPr>
            <a:xfrm>
              <a:off x="7510148" y="1930342"/>
              <a:ext cx="165293" cy="197099"/>
            </a:xfrm>
            <a:custGeom>
              <a:avLst/>
              <a:gdLst/>
              <a:ahLst/>
              <a:cxnLst/>
              <a:rect l="l" t="t" r="r" b="b"/>
              <a:pathLst>
                <a:path w="5093" h="6073" extrusionOk="0">
                  <a:moveTo>
                    <a:pt x="2490" y="242"/>
                  </a:moveTo>
                  <a:cubicBezTo>
                    <a:pt x="2490" y="242"/>
                    <a:pt x="2310" y="81"/>
                    <a:pt x="2018" y="0"/>
                  </a:cubicBezTo>
                  <a:cubicBezTo>
                    <a:pt x="2179" y="665"/>
                    <a:pt x="2043" y="2402"/>
                    <a:pt x="1047" y="2099"/>
                  </a:cubicBezTo>
                  <a:cubicBezTo>
                    <a:pt x="410" y="1908"/>
                    <a:pt x="360" y="1351"/>
                    <a:pt x="439" y="888"/>
                  </a:cubicBezTo>
                  <a:cubicBezTo>
                    <a:pt x="0" y="1877"/>
                    <a:pt x="165" y="3494"/>
                    <a:pt x="2237" y="4578"/>
                  </a:cubicBezTo>
                  <a:cubicBezTo>
                    <a:pt x="5093" y="6072"/>
                    <a:pt x="2855" y="196"/>
                    <a:pt x="2490" y="24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0494;p75"/>
            <p:cNvSpPr/>
            <p:nvPr/>
          </p:nvSpPr>
          <p:spPr>
            <a:xfrm>
              <a:off x="7540139" y="1940079"/>
              <a:ext cx="24049" cy="16228"/>
            </a:xfrm>
            <a:custGeom>
              <a:avLst/>
              <a:gdLst/>
              <a:ahLst/>
              <a:cxnLst/>
              <a:rect l="l" t="t" r="r" b="b"/>
              <a:pathLst>
                <a:path w="741" h="500" extrusionOk="0">
                  <a:moveTo>
                    <a:pt x="547" y="0"/>
                  </a:moveTo>
                  <a:cubicBezTo>
                    <a:pt x="470" y="0"/>
                    <a:pt x="373" y="28"/>
                    <a:pt x="278" y="82"/>
                  </a:cubicBezTo>
                  <a:cubicBezTo>
                    <a:pt x="101" y="183"/>
                    <a:pt x="0" y="341"/>
                    <a:pt x="51" y="434"/>
                  </a:cubicBezTo>
                  <a:cubicBezTo>
                    <a:pt x="75" y="478"/>
                    <a:pt x="128" y="500"/>
                    <a:pt x="196" y="500"/>
                  </a:cubicBezTo>
                  <a:cubicBezTo>
                    <a:pt x="272" y="500"/>
                    <a:pt x="368" y="472"/>
                    <a:pt x="463" y="417"/>
                  </a:cubicBezTo>
                  <a:cubicBezTo>
                    <a:pt x="640" y="316"/>
                    <a:pt x="741" y="158"/>
                    <a:pt x="690" y="65"/>
                  </a:cubicBezTo>
                  <a:cubicBezTo>
                    <a:pt x="666" y="21"/>
                    <a:pt x="614" y="0"/>
                    <a:pt x="54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0495;p75"/>
            <p:cNvSpPr/>
            <p:nvPr/>
          </p:nvSpPr>
          <p:spPr>
            <a:xfrm>
              <a:off x="7545721" y="1969907"/>
              <a:ext cx="56407" cy="77210"/>
            </a:xfrm>
            <a:custGeom>
              <a:avLst/>
              <a:gdLst/>
              <a:ahLst/>
              <a:cxnLst/>
              <a:rect l="l" t="t" r="r" b="b"/>
              <a:pathLst>
                <a:path w="1738" h="2379" extrusionOk="0">
                  <a:moveTo>
                    <a:pt x="395" y="0"/>
                  </a:moveTo>
                  <a:cubicBezTo>
                    <a:pt x="359" y="0"/>
                    <a:pt x="324" y="3"/>
                    <a:pt x="291" y="9"/>
                  </a:cubicBezTo>
                  <a:cubicBezTo>
                    <a:pt x="98" y="37"/>
                    <a:pt x="1" y="134"/>
                    <a:pt x="12" y="148"/>
                  </a:cubicBezTo>
                  <a:cubicBezTo>
                    <a:pt x="13" y="150"/>
                    <a:pt x="16" y="151"/>
                    <a:pt x="22" y="151"/>
                  </a:cubicBezTo>
                  <a:cubicBezTo>
                    <a:pt x="51" y="151"/>
                    <a:pt x="140" y="116"/>
                    <a:pt x="269" y="116"/>
                  </a:cubicBezTo>
                  <a:cubicBezTo>
                    <a:pt x="278" y="116"/>
                    <a:pt x="288" y="117"/>
                    <a:pt x="298" y="117"/>
                  </a:cubicBezTo>
                  <a:cubicBezTo>
                    <a:pt x="464" y="121"/>
                    <a:pt x="675" y="202"/>
                    <a:pt x="840" y="350"/>
                  </a:cubicBezTo>
                  <a:cubicBezTo>
                    <a:pt x="1009" y="495"/>
                    <a:pt x="1125" y="690"/>
                    <a:pt x="1199" y="845"/>
                  </a:cubicBezTo>
                  <a:cubicBezTo>
                    <a:pt x="1273" y="1001"/>
                    <a:pt x="1313" y="1112"/>
                    <a:pt x="1313" y="1112"/>
                  </a:cubicBezTo>
                  <a:cubicBezTo>
                    <a:pt x="1313" y="1112"/>
                    <a:pt x="1318" y="1121"/>
                    <a:pt x="1331" y="1150"/>
                  </a:cubicBezTo>
                  <a:cubicBezTo>
                    <a:pt x="1331" y="1150"/>
                    <a:pt x="1332" y="1150"/>
                    <a:pt x="1334" y="1154"/>
                  </a:cubicBezTo>
                  <a:cubicBezTo>
                    <a:pt x="1336" y="1156"/>
                    <a:pt x="1338" y="1157"/>
                    <a:pt x="1334" y="1161"/>
                  </a:cubicBezTo>
                  <a:cubicBezTo>
                    <a:pt x="1335" y="1161"/>
                    <a:pt x="1335" y="1161"/>
                    <a:pt x="1336" y="1161"/>
                  </a:cubicBezTo>
                  <a:lnTo>
                    <a:pt x="1336" y="1161"/>
                  </a:lnTo>
                  <a:cubicBezTo>
                    <a:pt x="1342" y="1161"/>
                    <a:pt x="1287" y="1170"/>
                    <a:pt x="1251" y="1183"/>
                  </a:cubicBezTo>
                  <a:cubicBezTo>
                    <a:pt x="1210" y="1196"/>
                    <a:pt x="1165" y="1215"/>
                    <a:pt x="1122" y="1242"/>
                  </a:cubicBezTo>
                  <a:cubicBezTo>
                    <a:pt x="941" y="1339"/>
                    <a:pt x="794" y="1608"/>
                    <a:pt x="891" y="1850"/>
                  </a:cubicBezTo>
                  <a:cubicBezTo>
                    <a:pt x="938" y="1965"/>
                    <a:pt x="1017" y="2037"/>
                    <a:pt x="1083" y="2095"/>
                  </a:cubicBezTo>
                  <a:cubicBezTo>
                    <a:pt x="1150" y="2151"/>
                    <a:pt x="1211" y="2202"/>
                    <a:pt x="1264" y="2248"/>
                  </a:cubicBezTo>
                  <a:cubicBezTo>
                    <a:pt x="1360" y="2328"/>
                    <a:pt x="1428" y="2378"/>
                    <a:pt x="1449" y="2378"/>
                  </a:cubicBezTo>
                  <a:cubicBezTo>
                    <a:pt x="1451" y="2378"/>
                    <a:pt x="1453" y="2378"/>
                    <a:pt x="1454" y="2377"/>
                  </a:cubicBezTo>
                  <a:cubicBezTo>
                    <a:pt x="1466" y="2364"/>
                    <a:pt x="1413" y="2289"/>
                    <a:pt x="1327" y="2186"/>
                  </a:cubicBezTo>
                  <a:cubicBezTo>
                    <a:pt x="1251" y="2077"/>
                    <a:pt x="1091" y="1935"/>
                    <a:pt x="1050" y="1795"/>
                  </a:cubicBezTo>
                  <a:cubicBezTo>
                    <a:pt x="1014" y="1653"/>
                    <a:pt x="1118" y="1497"/>
                    <a:pt x="1230" y="1452"/>
                  </a:cubicBezTo>
                  <a:cubicBezTo>
                    <a:pt x="1257" y="1439"/>
                    <a:pt x="1286" y="1431"/>
                    <a:pt x="1313" y="1424"/>
                  </a:cubicBezTo>
                  <a:cubicBezTo>
                    <a:pt x="1346" y="1417"/>
                    <a:pt x="1351" y="1413"/>
                    <a:pt x="1427" y="1412"/>
                  </a:cubicBezTo>
                  <a:cubicBezTo>
                    <a:pt x="1548" y="1419"/>
                    <a:pt x="1675" y="1444"/>
                    <a:pt x="1737" y="1451"/>
                  </a:cubicBezTo>
                  <a:cubicBezTo>
                    <a:pt x="1586" y="1063"/>
                    <a:pt x="1562" y="1001"/>
                    <a:pt x="1562" y="1001"/>
                  </a:cubicBezTo>
                  <a:cubicBezTo>
                    <a:pt x="1562" y="1001"/>
                    <a:pt x="1512" y="886"/>
                    <a:pt x="1417" y="721"/>
                  </a:cubicBezTo>
                  <a:cubicBezTo>
                    <a:pt x="1323" y="559"/>
                    <a:pt x="1169" y="341"/>
                    <a:pt x="955" y="192"/>
                  </a:cubicBezTo>
                  <a:cubicBezTo>
                    <a:pt x="782" y="66"/>
                    <a:pt x="570" y="0"/>
                    <a:pt x="3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0496;p75"/>
            <p:cNvSpPr/>
            <p:nvPr/>
          </p:nvSpPr>
          <p:spPr>
            <a:xfrm>
              <a:off x="8060163" y="1929726"/>
              <a:ext cx="169740" cy="157829"/>
            </a:xfrm>
            <a:custGeom>
              <a:avLst/>
              <a:gdLst/>
              <a:ahLst/>
              <a:cxnLst/>
              <a:rect l="l" t="t" r="r" b="b"/>
              <a:pathLst>
                <a:path w="5230" h="4863" extrusionOk="0">
                  <a:moveTo>
                    <a:pt x="2917" y="0"/>
                  </a:moveTo>
                  <a:cubicBezTo>
                    <a:pt x="2443" y="0"/>
                    <a:pt x="2128" y="282"/>
                    <a:pt x="2128" y="282"/>
                  </a:cubicBezTo>
                  <a:cubicBezTo>
                    <a:pt x="2126" y="282"/>
                    <a:pt x="2125" y="282"/>
                    <a:pt x="2123" y="282"/>
                  </a:cubicBezTo>
                  <a:cubicBezTo>
                    <a:pt x="1789" y="282"/>
                    <a:pt x="0" y="4862"/>
                    <a:pt x="1590" y="4862"/>
                  </a:cubicBezTo>
                  <a:cubicBezTo>
                    <a:pt x="1792" y="4862"/>
                    <a:pt x="2049" y="4788"/>
                    <a:pt x="2371" y="4621"/>
                  </a:cubicBezTo>
                  <a:cubicBezTo>
                    <a:pt x="5229" y="3136"/>
                    <a:pt x="4468" y="625"/>
                    <a:pt x="3492" y="141"/>
                  </a:cubicBezTo>
                  <a:cubicBezTo>
                    <a:pt x="3284" y="38"/>
                    <a:pt x="3090" y="0"/>
                    <a:pt x="291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0497;p75"/>
            <p:cNvSpPr/>
            <p:nvPr/>
          </p:nvSpPr>
          <p:spPr>
            <a:xfrm>
              <a:off x="8044259" y="1921806"/>
              <a:ext cx="185643" cy="206154"/>
            </a:xfrm>
            <a:custGeom>
              <a:avLst/>
              <a:gdLst/>
              <a:ahLst/>
              <a:cxnLst/>
              <a:rect l="l" t="t" r="r" b="b"/>
              <a:pathLst>
                <a:path w="5720" h="6352" extrusionOk="0">
                  <a:moveTo>
                    <a:pt x="2618" y="526"/>
                  </a:moveTo>
                  <a:cubicBezTo>
                    <a:pt x="2618" y="526"/>
                    <a:pt x="3206" y="0"/>
                    <a:pt x="3982" y="385"/>
                  </a:cubicBezTo>
                  <a:cubicBezTo>
                    <a:pt x="4958" y="869"/>
                    <a:pt x="5719" y="3380"/>
                    <a:pt x="2861" y="4865"/>
                  </a:cubicBezTo>
                  <a:cubicBezTo>
                    <a:pt x="1" y="6351"/>
                    <a:pt x="2254" y="481"/>
                    <a:pt x="2618" y="52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0498;p75"/>
            <p:cNvSpPr/>
            <p:nvPr/>
          </p:nvSpPr>
          <p:spPr>
            <a:xfrm>
              <a:off x="8122902" y="1958710"/>
              <a:ext cx="66922" cy="111386"/>
            </a:xfrm>
            <a:custGeom>
              <a:avLst/>
              <a:gdLst/>
              <a:ahLst/>
              <a:cxnLst/>
              <a:rect l="l" t="t" r="r" b="b"/>
              <a:pathLst>
                <a:path w="2062" h="3432" extrusionOk="0">
                  <a:moveTo>
                    <a:pt x="2062" y="904"/>
                  </a:moveTo>
                  <a:cubicBezTo>
                    <a:pt x="2062" y="904"/>
                    <a:pt x="1471" y="1"/>
                    <a:pt x="736" y="597"/>
                  </a:cubicBezTo>
                  <a:cubicBezTo>
                    <a:pt x="1" y="1194"/>
                    <a:pt x="157" y="1777"/>
                    <a:pt x="157" y="1777"/>
                  </a:cubicBezTo>
                  <a:cubicBezTo>
                    <a:pt x="157" y="1777"/>
                    <a:pt x="709" y="1716"/>
                    <a:pt x="594" y="2135"/>
                  </a:cubicBezTo>
                  <a:cubicBezTo>
                    <a:pt x="479" y="2553"/>
                    <a:pt x="87" y="2863"/>
                    <a:pt x="87" y="2863"/>
                  </a:cubicBezTo>
                  <a:cubicBezTo>
                    <a:pt x="87" y="2863"/>
                    <a:pt x="1630" y="3431"/>
                    <a:pt x="2062" y="90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0499;p75"/>
            <p:cNvSpPr/>
            <p:nvPr/>
          </p:nvSpPr>
          <p:spPr>
            <a:xfrm>
              <a:off x="8060163" y="1931121"/>
              <a:ext cx="149812" cy="156433"/>
            </a:xfrm>
            <a:custGeom>
              <a:avLst/>
              <a:gdLst/>
              <a:ahLst/>
              <a:cxnLst/>
              <a:rect l="l" t="t" r="r" b="b"/>
              <a:pathLst>
                <a:path w="4616" h="4820" extrusionOk="0">
                  <a:moveTo>
                    <a:pt x="2600" y="1"/>
                  </a:moveTo>
                  <a:lnTo>
                    <a:pt x="2600" y="1"/>
                  </a:lnTo>
                  <a:cubicBezTo>
                    <a:pt x="2309" y="79"/>
                    <a:pt x="2128" y="239"/>
                    <a:pt x="2128" y="239"/>
                  </a:cubicBezTo>
                  <a:cubicBezTo>
                    <a:pt x="2126" y="239"/>
                    <a:pt x="2125" y="239"/>
                    <a:pt x="2123" y="239"/>
                  </a:cubicBezTo>
                  <a:cubicBezTo>
                    <a:pt x="1789" y="239"/>
                    <a:pt x="0" y="4819"/>
                    <a:pt x="1590" y="4819"/>
                  </a:cubicBezTo>
                  <a:cubicBezTo>
                    <a:pt x="1792" y="4819"/>
                    <a:pt x="2049" y="4745"/>
                    <a:pt x="2371" y="4578"/>
                  </a:cubicBezTo>
                  <a:cubicBezTo>
                    <a:pt x="4444" y="3499"/>
                    <a:pt x="4615" y="1884"/>
                    <a:pt x="4178" y="892"/>
                  </a:cubicBezTo>
                  <a:lnTo>
                    <a:pt x="4178" y="892"/>
                  </a:lnTo>
                  <a:cubicBezTo>
                    <a:pt x="4254" y="1356"/>
                    <a:pt x="4204" y="1912"/>
                    <a:pt x="3566" y="2102"/>
                  </a:cubicBezTo>
                  <a:cubicBezTo>
                    <a:pt x="3488" y="2126"/>
                    <a:pt x="3416" y="2137"/>
                    <a:pt x="3348" y="2137"/>
                  </a:cubicBezTo>
                  <a:cubicBezTo>
                    <a:pt x="2553" y="2137"/>
                    <a:pt x="2451" y="613"/>
                    <a:pt x="26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0500;p75"/>
            <p:cNvSpPr/>
            <p:nvPr/>
          </p:nvSpPr>
          <p:spPr>
            <a:xfrm>
              <a:off x="8156008" y="1940891"/>
              <a:ext cx="24049" cy="16325"/>
            </a:xfrm>
            <a:custGeom>
              <a:avLst/>
              <a:gdLst/>
              <a:ahLst/>
              <a:cxnLst/>
              <a:rect l="l" t="t" r="r" b="b"/>
              <a:pathLst>
                <a:path w="741" h="503" extrusionOk="0">
                  <a:moveTo>
                    <a:pt x="195" y="0"/>
                  </a:moveTo>
                  <a:cubicBezTo>
                    <a:pt x="127" y="0"/>
                    <a:pt x="75" y="22"/>
                    <a:pt x="52" y="65"/>
                  </a:cubicBezTo>
                  <a:cubicBezTo>
                    <a:pt x="0" y="158"/>
                    <a:pt x="102" y="316"/>
                    <a:pt x="280" y="419"/>
                  </a:cubicBezTo>
                  <a:cubicBezTo>
                    <a:pt x="374" y="474"/>
                    <a:pt x="470" y="502"/>
                    <a:pt x="547" y="502"/>
                  </a:cubicBezTo>
                  <a:cubicBezTo>
                    <a:pt x="615" y="502"/>
                    <a:pt x="667" y="481"/>
                    <a:pt x="691" y="438"/>
                  </a:cubicBezTo>
                  <a:cubicBezTo>
                    <a:pt x="741" y="345"/>
                    <a:pt x="640" y="187"/>
                    <a:pt x="463" y="84"/>
                  </a:cubicBezTo>
                  <a:cubicBezTo>
                    <a:pt x="369" y="29"/>
                    <a:pt x="272" y="0"/>
                    <a:pt x="1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0501;p75"/>
            <p:cNvSpPr/>
            <p:nvPr/>
          </p:nvSpPr>
          <p:spPr>
            <a:xfrm>
              <a:off x="8117871" y="1970556"/>
              <a:ext cx="56504" cy="77243"/>
            </a:xfrm>
            <a:custGeom>
              <a:avLst/>
              <a:gdLst/>
              <a:ahLst/>
              <a:cxnLst/>
              <a:rect l="l" t="t" r="r" b="b"/>
              <a:pathLst>
                <a:path w="1741" h="2380" extrusionOk="0">
                  <a:moveTo>
                    <a:pt x="1346" y="1"/>
                  </a:moveTo>
                  <a:cubicBezTo>
                    <a:pt x="1171" y="1"/>
                    <a:pt x="960" y="66"/>
                    <a:pt x="787" y="191"/>
                  </a:cubicBezTo>
                  <a:cubicBezTo>
                    <a:pt x="572" y="338"/>
                    <a:pt x="417" y="556"/>
                    <a:pt x="323" y="719"/>
                  </a:cubicBezTo>
                  <a:cubicBezTo>
                    <a:pt x="227" y="885"/>
                    <a:pt x="177" y="998"/>
                    <a:pt x="177" y="998"/>
                  </a:cubicBezTo>
                  <a:cubicBezTo>
                    <a:pt x="177" y="998"/>
                    <a:pt x="153" y="1060"/>
                    <a:pt x="0" y="1447"/>
                  </a:cubicBezTo>
                  <a:cubicBezTo>
                    <a:pt x="62" y="1441"/>
                    <a:pt x="189" y="1416"/>
                    <a:pt x="311" y="1410"/>
                  </a:cubicBezTo>
                  <a:cubicBezTo>
                    <a:pt x="386" y="1411"/>
                    <a:pt x="392" y="1416"/>
                    <a:pt x="424" y="1420"/>
                  </a:cubicBezTo>
                  <a:cubicBezTo>
                    <a:pt x="451" y="1427"/>
                    <a:pt x="479" y="1436"/>
                    <a:pt x="508" y="1450"/>
                  </a:cubicBezTo>
                  <a:cubicBezTo>
                    <a:pt x="620" y="1493"/>
                    <a:pt x="723" y="1650"/>
                    <a:pt x="686" y="1791"/>
                  </a:cubicBezTo>
                  <a:cubicBezTo>
                    <a:pt x="645" y="1932"/>
                    <a:pt x="483" y="2073"/>
                    <a:pt x="406" y="2181"/>
                  </a:cubicBezTo>
                  <a:cubicBezTo>
                    <a:pt x="323" y="2293"/>
                    <a:pt x="270" y="2367"/>
                    <a:pt x="282" y="2378"/>
                  </a:cubicBezTo>
                  <a:cubicBezTo>
                    <a:pt x="283" y="2379"/>
                    <a:pt x="285" y="2380"/>
                    <a:pt x="287" y="2380"/>
                  </a:cubicBezTo>
                  <a:cubicBezTo>
                    <a:pt x="308" y="2380"/>
                    <a:pt x="376" y="2329"/>
                    <a:pt x="473" y="2250"/>
                  </a:cubicBezTo>
                  <a:cubicBezTo>
                    <a:pt x="525" y="2207"/>
                    <a:pt x="586" y="2154"/>
                    <a:pt x="653" y="2097"/>
                  </a:cubicBezTo>
                  <a:cubicBezTo>
                    <a:pt x="719" y="2038"/>
                    <a:pt x="800" y="1967"/>
                    <a:pt x="848" y="1852"/>
                  </a:cubicBezTo>
                  <a:cubicBezTo>
                    <a:pt x="943" y="1609"/>
                    <a:pt x="798" y="1342"/>
                    <a:pt x="618" y="1242"/>
                  </a:cubicBezTo>
                  <a:cubicBezTo>
                    <a:pt x="574" y="1215"/>
                    <a:pt x="531" y="1196"/>
                    <a:pt x="487" y="1183"/>
                  </a:cubicBezTo>
                  <a:cubicBezTo>
                    <a:pt x="451" y="1169"/>
                    <a:pt x="390" y="1160"/>
                    <a:pt x="405" y="1160"/>
                  </a:cubicBezTo>
                  <a:cubicBezTo>
                    <a:pt x="402" y="1156"/>
                    <a:pt x="404" y="1155"/>
                    <a:pt x="405" y="1153"/>
                  </a:cubicBezTo>
                  <a:cubicBezTo>
                    <a:pt x="406" y="1149"/>
                    <a:pt x="409" y="1149"/>
                    <a:pt x="409" y="1149"/>
                  </a:cubicBezTo>
                  <a:cubicBezTo>
                    <a:pt x="423" y="1119"/>
                    <a:pt x="425" y="1110"/>
                    <a:pt x="425" y="1110"/>
                  </a:cubicBezTo>
                  <a:cubicBezTo>
                    <a:pt x="425" y="1110"/>
                    <a:pt x="466" y="999"/>
                    <a:pt x="540" y="844"/>
                  </a:cubicBezTo>
                  <a:cubicBezTo>
                    <a:pt x="616" y="689"/>
                    <a:pt x="733" y="494"/>
                    <a:pt x="902" y="351"/>
                  </a:cubicBezTo>
                  <a:cubicBezTo>
                    <a:pt x="1066" y="202"/>
                    <a:pt x="1279" y="121"/>
                    <a:pt x="1444" y="118"/>
                  </a:cubicBezTo>
                  <a:cubicBezTo>
                    <a:pt x="1453" y="118"/>
                    <a:pt x="1463" y="118"/>
                    <a:pt x="1472" y="118"/>
                  </a:cubicBezTo>
                  <a:cubicBezTo>
                    <a:pt x="1600" y="118"/>
                    <a:pt x="1689" y="153"/>
                    <a:pt x="1718" y="153"/>
                  </a:cubicBezTo>
                  <a:cubicBezTo>
                    <a:pt x="1724" y="153"/>
                    <a:pt x="1727" y="152"/>
                    <a:pt x="1728" y="150"/>
                  </a:cubicBezTo>
                  <a:cubicBezTo>
                    <a:pt x="1741" y="136"/>
                    <a:pt x="1643" y="40"/>
                    <a:pt x="1451" y="9"/>
                  </a:cubicBezTo>
                  <a:cubicBezTo>
                    <a:pt x="1418" y="3"/>
                    <a:pt x="1383" y="1"/>
                    <a:pt x="134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0502;p75"/>
            <p:cNvSpPr/>
            <p:nvPr/>
          </p:nvSpPr>
          <p:spPr>
            <a:xfrm>
              <a:off x="7544163" y="1617816"/>
              <a:ext cx="606357" cy="674610"/>
            </a:xfrm>
            <a:custGeom>
              <a:avLst/>
              <a:gdLst/>
              <a:ahLst/>
              <a:cxnLst/>
              <a:rect l="l" t="t" r="r" b="b"/>
              <a:pathLst>
                <a:path w="18683" h="20786" extrusionOk="0">
                  <a:moveTo>
                    <a:pt x="9067" y="0"/>
                  </a:moveTo>
                  <a:cubicBezTo>
                    <a:pt x="4803" y="0"/>
                    <a:pt x="1" y="4225"/>
                    <a:pt x="904" y="8935"/>
                  </a:cubicBezTo>
                  <a:cubicBezTo>
                    <a:pt x="1071" y="9805"/>
                    <a:pt x="1353" y="10652"/>
                    <a:pt x="1449" y="11536"/>
                  </a:cubicBezTo>
                  <a:cubicBezTo>
                    <a:pt x="1521" y="12174"/>
                    <a:pt x="1560" y="12871"/>
                    <a:pt x="1634" y="13570"/>
                  </a:cubicBezTo>
                  <a:cubicBezTo>
                    <a:pt x="1778" y="14959"/>
                    <a:pt x="2056" y="16366"/>
                    <a:pt x="2965" y="17379"/>
                  </a:cubicBezTo>
                  <a:cubicBezTo>
                    <a:pt x="3779" y="18285"/>
                    <a:pt x="4494" y="18989"/>
                    <a:pt x="5627" y="19519"/>
                  </a:cubicBezTo>
                  <a:cubicBezTo>
                    <a:pt x="7006" y="20167"/>
                    <a:pt x="8511" y="20783"/>
                    <a:pt x="10060" y="20786"/>
                  </a:cubicBezTo>
                  <a:cubicBezTo>
                    <a:pt x="10061" y="20786"/>
                    <a:pt x="10062" y="20786"/>
                    <a:pt x="10063" y="20786"/>
                  </a:cubicBezTo>
                  <a:cubicBezTo>
                    <a:pt x="11659" y="20786"/>
                    <a:pt x="13391" y="19711"/>
                    <a:pt x="14752" y="18962"/>
                  </a:cubicBezTo>
                  <a:cubicBezTo>
                    <a:pt x="15635" y="18476"/>
                    <a:pt x="16565" y="18007"/>
                    <a:pt x="17061" y="17102"/>
                  </a:cubicBezTo>
                  <a:cubicBezTo>
                    <a:pt x="17523" y="16258"/>
                    <a:pt x="17715" y="15299"/>
                    <a:pt x="17898" y="14364"/>
                  </a:cubicBezTo>
                  <a:cubicBezTo>
                    <a:pt x="18023" y="13714"/>
                    <a:pt x="18122" y="13003"/>
                    <a:pt x="18124" y="12336"/>
                  </a:cubicBezTo>
                  <a:cubicBezTo>
                    <a:pt x="18128" y="11772"/>
                    <a:pt x="18154" y="11228"/>
                    <a:pt x="18225" y="10667"/>
                  </a:cubicBezTo>
                  <a:cubicBezTo>
                    <a:pt x="18391" y="9368"/>
                    <a:pt x="18683" y="8058"/>
                    <a:pt x="18529" y="6743"/>
                  </a:cubicBezTo>
                  <a:cubicBezTo>
                    <a:pt x="18372" y="5406"/>
                    <a:pt x="17546" y="4036"/>
                    <a:pt x="16666" y="3066"/>
                  </a:cubicBezTo>
                  <a:cubicBezTo>
                    <a:pt x="14807" y="1013"/>
                    <a:pt x="12011" y="138"/>
                    <a:pt x="9381" y="8"/>
                  </a:cubicBezTo>
                  <a:cubicBezTo>
                    <a:pt x="9277" y="3"/>
                    <a:pt x="9172" y="0"/>
                    <a:pt x="906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0503;p75"/>
            <p:cNvSpPr/>
            <p:nvPr/>
          </p:nvSpPr>
          <p:spPr>
            <a:xfrm>
              <a:off x="7544163" y="1617816"/>
              <a:ext cx="606357" cy="674610"/>
            </a:xfrm>
            <a:custGeom>
              <a:avLst/>
              <a:gdLst/>
              <a:ahLst/>
              <a:cxnLst/>
              <a:rect l="l" t="t" r="r" b="b"/>
              <a:pathLst>
                <a:path w="18683" h="20786" extrusionOk="0">
                  <a:moveTo>
                    <a:pt x="9067" y="0"/>
                  </a:moveTo>
                  <a:cubicBezTo>
                    <a:pt x="4803" y="0"/>
                    <a:pt x="1" y="4225"/>
                    <a:pt x="904" y="8935"/>
                  </a:cubicBezTo>
                  <a:cubicBezTo>
                    <a:pt x="1071" y="9805"/>
                    <a:pt x="1353" y="10652"/>
                    <a:pt x="1449" y="11536"/>
                  </a:cubicBezTo>
                  <a:cubicBezTo>
                    <a:pt x="1521" y="12174"/>
                    <a:pt x="1560" y="12871"/>
                    <a:pt x="1634" y="13570"/>
                  </a:cubicBezTo>
                  <a:cubicBezTo>
                    <a:pt x="1778" y="14959"/>
                    <a:pt x="2056" y="16366"/>
                    <a:pt x="2965" y="17379"/>
                  </a:cubicBezTo>
                  <a:cubicBezTo>
                    <a:pt x="3779" y="18285"/>
                    <a:pt x="4494" y="18989"/>
                    <a:pt x="5627" y="19519"/>
                  </a:cubicBezTo>
                  <a:cubicBezTo>
                    <a:pt x="7006" y="20167"/>
                    <a:pt x="8511" y="20783"/>
                    <a:pt x="10060" y="20786"/>
                  </a:cubicBezTo>
                  <a:cubicBezTo>
                    <a:pt x="10061" y="20786"/>
                    <a:pt x="10062" y="20786"/>
                    <a:pt x="10063" y="20786"/>
                  </a:cubicBezTo>
                  <a:cubicBezTo>
                    <a:pt x="11660" y="20786"/>
                    <a:pt x="13468" y="19842"/>
                    <a:pt x="14829" y="19093"/>
                  </a:cubicBezTo>
                  <a:cubicBezTo>
                    <a:pt x="15712" y="18607"/>
                    <a:pt x="16565" y="18007"/>
                    <a:pt x="17061" y="17102"/>
                  </a:cubicBezTo>
                  <a:cubicBezTo>
                    <a:pt x="17523" y="16258"/>
                    <a:pt x="17715" y="15299"/>
                    <a:pt x="17898" y="14364"/>
                  </a:cubicBezTo>
                  <a:cubicBezTo>
                    <a:pt x="18023" y="13714"/>
                    <a:pt x="18122" y="13003"/>
                    <a:pt x="18124" y="12336"/>
                  </a:cubicBezTo>
                  <a:cubicBezTo>
                    <a:pt x="18128" y="11772"/>
                    <a:pt x="18154" y="11228"/>
                    <a:pt x="18225" y="10667"/>
                  </a:cubicBezTo>
                  <a:cubicBezTo>
                    <a:pt x="18391" y="9368"/>
                    <a:pt x="18683" y="8058"/>
                    <a:pt x="18529" y="6743"/>
                  </a:cubicBezTo>
                  <a:cubicBezTo>
                    <a:pt x="18372" y="5406"/>
                    <a:pt x="17546" y="4036"/>
                    <a:pt x="16666" y="3066"/>
                  </a:cubicBezTo>
                  <a:cubicBezTo>
                    <a:pt x="14807" y="1013"/>
                    <a:pt x="12011" y="138"/>
                    <a:pt x="9381" y="8"/>
                  </a:cubicBezTo>
                  <a:cubicBezTo>
                    <a:pt x="9277" y="3"/>
                    <a:pt x="9172" y="0"/>
                    <a:pt x="906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0504;p75"/>
            <p:cNvSpPr/>
            <p:nvPr/>
          </p:nvSpPr>
          <p:spPr>
            <a:xfrm>
              <a:off x="7567532" y="1816679"/>
              <a:ext cx="550956" cy="475758"/>
            </a:xfrm>
            <a:custGeom>
              <a:avLst/>
              <a:gdLst/>
              <a:ahLst/>
              <a:cxnLst/>
              <a:rect l="l" t="t" r="r" b="b"/>
              <a:pathLst>
                <a:path w="16976" h="14659" extrusionOk="0">
                  <a:moveTo>
                    <a:pt x="302" y="0"/>
                  </a:moveTo>
                  <a:cubicBezTo>
                    <a:pt x="60" y="893"/>
                    <a:pt x="1" y="1842"/>
                    <a:pt x="187" y="2808"/>
                  </a:cubicBezTo>
                  <a:cubicBezTo>
                    <a:pt x="354" y="3678"/>
                    <a:pt x="635" y="4524"/>
                    <a:pt x="732" y="5407"/>
                  </a:cubicBezTo>
                  <a:cubicBezTo>
                    <a:pt x="801" y="6047"/>
                    <a:pt x="841" y="6741"/>
                    <a:pt x="914" y="7443"/>
                  </a:cubicBezTo>
                  <a:cubicBezTo>
                    <a:pt x="1058" y="8832"/>
                    <a:pt x="1336" y="10239"/>
                    <a:pt x="2245" y="11252"/>
                  </a:cubicBezTo>
                  <a:cubicBezTo>
                    <a:pt x="3059" y="12158"/>
                    <a:pt x="3774" y="12860"/>
                    <a:pt x="4907" y="13392"/>
                  </a:cubicBezTo>
                  <a:cubicBezTo>
                    <a:pt x="6286" y="14040"/>
                    <a:pt x="7791" y="14656"/>
                    <a:pt x="9340" y="14659"/>
                  </a:cubicBezTo>
                  <a:cubicBezTo>
                    <a:pt x="9341" y="14659"/>
                    <a:pt x="9342" y="14659"/>
                    <a:pt x="9343" y="14659"/>
                  </a:cubicBezTo>
                  <a:cubicBezTo>
                    <a:pt x="10940" y="14659"/>
                    <a:pt x="12748" y="13715"/>
                    <a:pt x="14109" y="12966"/>
                  </a:cubicBezTo>
                  <a:cubicBezTo>
                    <a:pt x="14992" y="12480"/>
                    <a:pt x="15845" y="11880"/>
                    <a:pt x="16341" y="10975"/>
                  </a:cubicBezTo>
                  <a:cubicBezTo>
                    <a:pt x="16645" y="10421"/>
                    <a:pt x="16830" y="9816"/>
                    <a:pt x="16975" y="9202"/>
                  </a:cubicBezTo>
                  <a:lnTo>
                    <a:pt x="16975" y="9202"/>
                  </a:lnTo>
                  <a:cubicBezTo>
                    <a:pt x="16840" y="9721"/>
                    <a:pt x="16668" y="10227"/>
                    <a:pt x="16410" y="10697"/>
                  </a:cubicBezTo>
                  <a:cubicBezTo>
                    <a:pt x="15915" y="11602"/>
                    <a:pt x="15061" y="12202"/>
                    <a:pt x="14177" y="12688"/>
                  </a:cubicBezTo>
                  <a:cubicBezTo>
                    <a:pt x="12816" y="13436"/>
                    <a:pt x="11007" y="14381"/>
                    <a:pt x="9412" y="14381"/>
                  </a:cubicBezTo>
                  <a:cubicBezTo>
                    <a:pt x="9411" y="14381"/>
                    <a:pt x="9410" y="14381"/>
                    <a:pt x="9409" y="14381"/>
                  </a:cubicBezTo>
                  <a:cubicBezTo>
                    <a:pt x="7861" y="14378"/>
                    <a:pt x="6355" y="13762"/>
                    <a:pt x="4976" y="13114"/>
                  </a:cubicBezTo>
                  <a:cubicBezTo>
                    <a:pt x="3843" y="12583"/>
                    <a:pt x="3128" y="11880"/>
                    <a:pt x="2314" y="10975"/>
                  </a:cubicBezTo>
                  <a:cubicBezTo>
                    <a:pt x="1406" y="9960"/>
                    <a:pt x="1127" y="8554"/>
                    <a:pt x="983" y="7165"/>
                  </a:cubicBezTo>
                  <a:cubicBezTo>
                    <a:pt x="910" y="6465"/>
                    <a:pt x="869" y="5769"/>
                    <a:pt x="801" y="5129"/>
                  </a:cubicBezTo>
                  <a:cubicBezTo>
                    <a:pt x="705" y="4246"/>
                    <a:pt x="423" y="3400"/>
                    <a:pt x="256" y="2530"/>
                  </a:cubicBezTo>
                  <a:cubicBezTo>
                    <a:pt x="88" y="1661"/>
                    <a:pt x="119" y="811"/>
                    <a:pt x="302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0505;p75"/>
            <p:cNvSpPr/>
            <p:nvPr/>
          </p:nvSpPr>
          <p:spPr>
            <a:xfrm>
              <a:off x="7739034" y="1800093"/>
              <a:ext cx="224069" cy="148125"/>
            </a:xfrm>
            <a:custGeom>
              <a:avLst/>
              <a:gdLst/>
              <a:ahLst/>
              <a:cxnLst/>
              <a:rect l="l" t="t" r="r" b="b"/>
              <a:pathLst>
                <a:path w="6904" h="4564" extrusionOk="0">
                  <a:moveTo>
                    <a:pt x="1752" y="189"/>
                  </a:moveTo>
                  <a:cubicBezTo>
                    <a:pt x="1752" y="189"/>
                    <a:pt x="1" y="800"/>
                    <a:pt x="1606" y="2884"/>
                  </a:cubicBezTo>
                  <a:cubicBezTo>
                    <a:pt x="2898" y="4564"/>
                    <a:pt x="3653" y="4243"/>
                    <a:pt x="4241" y="4152"/>
                  </a:cubicBezTo>
                  <a:cubicBezTo>
                    <a:pt x="5313" y="3986"/>
                    <a:pt x="6904" y="3033"/>
                    <a:pt x="6786" y="1551"/>
                  </a:cubicBezTo>
                  <a:cubicBezTo>
                    <a:pt x="6668" y="73"/>
                    <a:pt x="3983" y="0"/>
                    <a:pt x="1752" y="18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0506;p75"/>
            <p:cNvSpPr/>
            <p:nvPr/>
          </p:nvSpPr>
          <p:spPr>
            <a:xfrm>
              <a:off x="7926311" y="1883442"/>
              <a:ext cx="181716" cy="192718"/>
            </a:xfrm>
            <a:custGeom>
              <a:avLst/>
              <a:gdLst/>
              <a:ahLst/>
              <a:cxnLst/>
              <a:rect l="l" t="t" r="r" b="b"/>
              <a:pathLst>
                <a:path w="5599" h="5938" extrusionOk="0">
                  <a:moveTo>
                    <a:pt x="1020" y="4784"/>
                  </a:moveTo>
                  <a:cubicBezTo>
                    <a:pt x="1020" y="4784"/>
                    <a:pt x="0" y="1379"/>
                    <a:pt x="2021" y="690"/>
                  </a:cubicBezTo>
                  <a:cubicBezTo>
                    <a:pt x="4041" y="1"/>
                    <a:pt x="5599" y="2459"/>
                    <a:pt x="5422" y="3169"/>
                  </a:cubicBezTo>
                  <a:cubicBezTo>
                    <a:pt x="5241" y="3878"/>
                    <a:pt x="4203" y="5938"/>
                    <a:pt x="1020" y="478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0507;p75"/>
            <p:cNvSpPr/>
            <p:nvPr/>
          </p:nvSpPr>
          <p:spPr>
            <a:xfrm>
              <a:off x="7946856" y="1927454"/>
              <a:ext cx="157374" cy="141471"/>
            </a:xfrm>
            <a:custGeom>
              <a:avLst/>
              <a:gdLst/>
              <a:ahLst/>
              <a:cxnLst/>
              <a:rect l="l" t="t" r="r" b="b"/>
              <a:pathLst>
                <a:path w="4849" h="4359" extrusionOk="0">
                  <a:moveTo>
                    <a:pt x="2121" y="1"/>
                  </a:moveTo>
                  <a:cubicBezTo>
                    <a:pt x="1877" y="1"/>
                    <a:pt x="1622" y="41"/>
                    <a:pt x="1357" y="131"/>
                  </a:cubicBezTo>
                  <a:cubicBezTo>
                    <a:pt x="556" y="405"/>
                    <a:pt x="176" y="1150"/>
                    <a:pt x="88" y="1971"/>
                  </a:cubicBezTo>
                  <a:cubicBezTo>
                    <a:pt x="0" y="2786"/>
                    <a:pt x="150" y="3403"/>
                    <a:pt x="505" y="3806"/>
                  </a:cubicBezTo>
                  <a:cubicBezTo>
                    <a:pt x="824" y="4170"/>
                    <a:pt x="1309" y="4359"/>
                    <a:pt x="1936" y="4359"/>
                  </a:cubicBezTo>
                  <a:cubicBezTo>
                    <a:pt x="2134" y="4359"/>
                    <a:pt x="2345" y="4340"/>
                    <a:pt x="2570" y="4302"/>
                  </a:cubicBezTo>
                  <a:cubicBezTo>
                    <a:pt x="3552" y="4135"/>
                    <a:pt x="4438" y="3399"/>
                    <a:pt x="4695" y="2384"/>
                  </a:cubicBezTo>
                  <a:cubicBezTo>
                    <a:pt x="4848" y="1767"/>
                    <a:pt x="3740" y="1"/>
                    <a:pt x="2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0508;p75"/>
            <p:cNvSpPr/>
            <p:nvPr/>
          </p:nvSpPr>
          <p:spPr>
            <a:xfrm>
              <a:off x="7941533" y="1937613"/>
              <a:ext cx="125958" cy="112229"/>
            </a:xfrm>
            <a:custGeom>
              <a:avLst/>
              <a:gdLst/>
              <a:ahLst/>
              <a:cxnLst/>
              <a:rect l="l" t="t" r="r" b="b"/>
              <a:pathLst>
                <a:path w="3881" h="3458" extrusionOk="0">
                  <a:moveTo>
                    <a:pt x="1974" y="1"/>
                  </a:moveTo>
                  <a:cubicBezTo>
                    <a:pt x="1731" y="1"/>
                    <a:pt x="1483" y="54"/>
                    <a:pt x="1246" y="166"/>
                  </a:cubicBezTo>
                  <a:cubicBezTo>
                    <a:pt x="387" y="572"/>
                    <a:pt x="1" y="1603"/>
                    <a:pt x="385" y="2465"/>
                  </a:cubicBezTo>
                  <a:cubicBezTo>
                    <a:pt x="664" y="3091"/>
                    <a:pt x="1268" y="3458"/>
                    <a:pt x="1907" y="3458"/>
                  </a:cubicBezTo>
                  <a:cubicBezTo>
                    <a:pt x="2150" y="3458"/>
                    <a:pt x="2398" y="3404"/>
                    <a:pt x="2636" y="3292"/>
                  </a:cubicBezTo>
                  <a:cubicBezTo>
                    <a:pt x="3495" y="2886"/>
                    <a:pt x="3881" y="1858"/>
                    <a:pt x="3496" y="995"/>
                  </a:cubicBezTo>
                  <a:cubicBezTo>
                    <a:pt x="3219" y="368"/>
                    <a:pt x="2613" y="1"/>
                    <a:pt x="19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0509;p75"/>
            <p:cNvSpPr/>
            <p:nvPr/>
          </p:nvSpPr>
          <p:spPr>
            <a:xfrm>
              <a:off x="7963798" y="1957833"/>
              <a:ext cx="79807" cy="71433"/>
            </a:xfrm>
            <a:custGeom>
              <a:avLst/>
              <a:gdLst/>
              <a:ahLst/>
              <a:cxnLst/>
              <a:rect l="l" t="t" r="r" b="b"/>
              <a:pathLst>
                <a:path w="2459" h="2201" extrusionOk="0">
                  <a:moveTo>
                    <a:pt x="1246" y="1"/>
                  </a:moveTo>
                  <a:cubicBezTo>
                    <a:pt x="1093" y="1"/>
                    <a:pt x="937" y="34"/>
                    <a:pt x="788" y="104"/>
                  </a:cubicBezTo>
                  <a:cubicBezTo>
                    <a:pt x="243" y="362"/>
                    <a:pt x="0" y="1016"/>
                    <a:pt x="243" y="1567"/>
                  </a:cubicBezTo>
                  <a:cubicBezTo>
                    <a:pt x="421" y="1965"/>
                    <a:pt x="805" y="2200"/>
                    <a:pt x="1211" y="2200"/>
                  </a:cubicBezTo>
                  <a:cubicBezTo>
                    <a:pt x="1364" y="2200"/>
                    <a:pt x="1521" y="2167"/>
                    <a:pt x="1670" y="2096"/>
                  </a:cubicBezTo>
                  <a:cubicBezTo>
                    <a:pt x="2215" y="1837"/>
                    <a:pt x="2458" y="1184"/>
                    <a:pt x="2213" y="635"/>
                  </a:cubicBezTo>
                  <a:cubicBezTo>
                    <a:pt x="2036" y="235"/>
                    <a:pt x="1651" y="1"/>
                    <a:pt x="1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0510;p75"/>
            <p:cNvSpPr/>
            <p:nvPr/>
          </p:nvSpPr>
          <p:spPr>
            <a:xfrm>
              <a:off x="7947278" y="1927454"/>
              <a:ext cx="157699" cy="134169"/>
            </a:xfrm>
            <a:custGeom>
              <a:avLst/>
              <a:gdLst/>
              <a:ahLst/>
              <a:cxnLst/>
              <a:rect l="l" t="t" r="r" b="b"/>
              <a:pathLst>
                <a:path w="4859" h="4134" extrusionOk="0">
                  <a:moveTo>
                    <a:pt x="2107" y="1"/>
                  </a:moveTo>
                  <a:cubicBezTo>
                    <a:pt x="1863" y="1"/>
                    <a:pt x="1607" y="41"/>
                    <a:pt x="1343" y="131"/>
                  </a:cubicBezTo>
                  <a:cubicBezTo>
                    <a:pt x="164" y="536"/>
                    <a:pt x="1" y="1788"/>
                    <a:pt x="68" y="2762"/>
                  </a:cubicBezTo>
                  <a:cubicBezTo>
                    <a:pt x="129" y="2383"/>
                    <a:pt x="233" y="1982"/>
                    <a:pt x="413" y="1619"/>
                  </a:cubicBezTo>
                  <a:cubicBezTo>
                    <a:pt x="719" y="999"/>
                    <a:pt x="1289" y="660"/>
                    <a:pt x="1952" y="660"/>
                  </a:cubicBezTo>
                  <a:cubicBezTo>
                    <a:pt x="2552" y="660"/>
                    <a:pt x="3227" y="937"/>
                    <a:pt x="3853" y="1531"/>
                  </a:cubicBezTo>
                  <a:cubicBezTo>
                    <a:pt x="4858" y="2484"/>
                    <a:pt x="3739" y="3639"/>
                    <a:pt x="3151" y="4134"/>
                  </a:cubicBezTo>
                  <a:cubicBezTo>
                    <a:pt x="4153" y="3722"/>
                    <a:pt x="4572" y="2809"/>
                    <a:pt x="4680" y="2384"/>
                  </a:cubicBezTo>
                  <a:cubicBezTo>
                    <a:pt x="4834" y="1767"/>
                    <a:pt x="3725" y="1"/>
                    <a:pt x="210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0511;p75"/>
            <p:cNvSpPr/>
            <p:nvPr/>
          </p:nvSpPr>
          <p:spPr>
            <a:xfrm>
              <a:off x="7946401" y="1918853"/>
              <a:ext cx="159549" cy="153707"/>
            </a:xfrm>
            <a:custGeom>
              <a:avLst/>
              <a:gdLst/>
              <a:ahLst/>
              <a:cxnLst/>
              <a:rect l="l" t="t" r="r" b="b"/>
              <a:pathLst>
                <a:path w="4916" h="4736" extrusionOk="0">
                  <a:moveTo>
                    <a:pt x="2235" y="1"/>
                  </a:moveTo>
                  <a:cubicBezTo>
                    <a:pt x="2119" y="1"/>
                    <a:pt x="2012" y="4"/>
                    <a:pt x="1899" y="4"/>
                  </a:cubicBezTo>
                  <a:cubicBezTo>
                    <a:pt x="1748" y="29"/>
                    <a:pt x="1595" y="43"/>
                    <a:pt x="1451" y="83"/>
                  </a:cubicBezTo>
                  <a:cubicBezTo>
                    <a:pt x="1379" y="110"/>
                    <a:pt x="1309" y="136"/>
                    <a:pt x="1239" y="160"/>
                  </a:cubicBezTo>
                  <a:lnTo>
                    <a:pt x="1137" y="201"/>
                  </a:lnTo>
                  <a:lnTo>
                    <a:pt x="1039" y="257"/>
                  </a:lnTo>
                  <a:cubicBezTo>
                    <a:pt x="975" y="295"/>
                    <a:pt x="913" y="333"/>
                    <a:pt x="851" y="368"/>
                  </a:cubicBezTo>
                  <a:cubicBezTo>
                    <a:pt x="793" y="415"/>
                    <a:pt x="737" y="464"/>
                    <a:pt x="683" y="514"/>
                  </a:cubicBezTo>
                  <a:cubicBezTo>
                    <a:pt x="656" y="538"/>
                    <a:pt x="629" y="562"/>
                    <a:pt x="604" y="585"/>
                  </a:cubicBezTo>
                  <a:cubicBezTo>
                    <a:pt x="581" y="615"/>
                    <a:pt x="556" y="643"/>
                    <a:pt x="535" y="671"/>
                  </a:cubicBezTo>
                  <a:cubicBezTo>
                    <a:pt x="490" y="729"/>
                    <a:pt x="443" y="781"/>
                    <a:pt x="405" y="840"/>
                  </a:cubicBezTo>
                  <a:cubicBezTo>
                    <a:pt x="252" y="1077"/>
                    <a:pt x="152" y="1328"/>
                    <a:pt x="96" y="1560"/>
                  </a:cubicBezTo>
                  <a:cubicBezTo>
                    <a:pt x="38" y="1791"/>
                    <a:pt x="17" y="1999"/>
                    <a:pt x="10" y="2170"/>
                  </a:cubicBezTo>
                  <a:cubicBezTo>
                    <a:pt x="1" y="2340"/>
                    <a:pt x="14" y="2475"/>
                    <a:pt x="18" y="2565"/>
                  </a:cubicBezTo>
                  <a:cubicBezTo>
                    <a:pt x="26" y="2652"/>
                    <a:pt x="33" y="2699"/>
                    <a:pt x="33" y="2699"/>
                  </a:cubicBezTo>
                  <a:cubicBezTo>
                    <a:pt x="33" y="2699"/>
                    <a:pt x="40" y="2505"/>
                    <a:pt x="105" y="2188"/>
                  </a:cubicBezTo>
                  <a:cubicBezTo>
                    <a:pt x="136" y="2031"/>
                    <a:pt x="192" y="1846"/>
                    <a:pt x="269" y="1651"/>
                  </a:cubicBezTo>
                  <a:cubicBezTo>
                    <a:pt x="350" y="1458"/>
                    <a:pt x="466" y="1262"/>
                    <a:pt x="613" y="1083"/>
                  </a:cubicBezTo>
                  <a:cubicBezTo>
                    <a:pt x="650" y="1041"/>
                    <a:pt x="697" y="1003"/>
                    <a:pt x="737" y="961"/>
                  </a:cubicBezTo>
                  <a:lnTo>
                    <a:pt x="802" y="901"/>
                  </a:lnTo>
                  <a:lnTo>
                    <a:pt x="873" y="854"/>
                  </a:lnTo>
                  <a:cubicBezTo>
                    <a:pt x="922" y="820"/>
                    <a:pt x="972" y="787"/>
                    <a:pt x="1020" y="754"/>
                  </a:cubicBezTo>
                  <a:cubicBezTo>
                    <a:pt x="1074" y="731"/>
                    <a:pt x="1130" y="705"/>
                    <a:pt x="1185" y="682"/>
                  </a:cubicBezTo>
                  <a:lnTo>
                    <a:pt x="1269" y="644"/>
                  </a:lnTo>
                  <a:lnTo>
                    <a:pt x="1358" y="623"/>
                  </a:lnTo>
                  <a:cubicBezTo>
                    <a:pt x="1418" y="608"/>
                    <a:pt x="1479" y="595"/>
                    <a:pt x="1541" y="578"/>
                  </a:cubicBezTo>
                  <a:cubicBezTo>
                    <a:pt x="1668" y="562"/>
                    <a:pt x="1799" y="555"/>
                    <a:pt x="1932" y="542"/>
                  </a:cubicBezTo>
                  <a:cubicBezTo>
                    <a:pt x="2066" y="550"/>
                    <a:pt x="2202" y="558"/>
                    <a:pt x="2341" y="568"/>
                  </a:cubicBezTo>
                  <a:cubicBezTo>
                    <a:pt x="2413" y="581"/>
                    <a:pt x="2490" y="592"/>
                    <a:pt x="2564" y="604"/>
                  </a:cubicBezTo>
                  <a:lnTo>
                    <a:pt x="2766" y="650"/>
                  </a:lnTo>
                  <a:cubicBezTo>
                    <a:pt x="3044" y="723"/>
                    <a:pt x="3319" y="840"/>
                    <a:pt x="3569" y="1010"/>
                  </a:cubicBezTo>
                  <a:cubicBezTo>
                    <a:pt x="3821" y="1171"/>
                    <a:pt x="4045" y="1388"/>
                    <a:pt x="4210" y="1644"/>
                  </a:cubicBezTo>
                  <a:cubicBezTo>
                    <a:pt x="4286" y="1775"/>
                    <a:pt x="4354" y="1911"/>
                    <a:pt x="4398" y="2053"/>
                  </a:cubicBezTo>
                  <a:cubicBezTo>
                    <a:pt x="4440" y="2194"/>
                    <a:pt x="4465" y="2341"/>
                    <a:pt x="4465" y="2484"/>
                  </a:cubicBezTo>
                  <a:cubicBezTo>
                    <a:pt x="4455" y="2770"/>
                    <a:pt x="4374" y="3052"/>
                    <a:pt x="4235" y="3286"/>
                  </a:cubicBezTo>
                  <a:cubicBezTo>
                    <a:pt x="4096" y="3516"/>
                    <a:pt x="3926" y="3715"/>
                    <a:pt x="3752" y="3874"/>
                  </a:cubicBezTo>
                  <a:cubicBezTo>
                    <a:pt x="3578" y="4032"/>
                    <a:pt x="3404" y="4163"/>
                    <a:pt x="3246" y="4271"/>
                  </a:cubicBezTo>
                  <a:cubicBezTo>
                    <a:pt x="3165" y="4322"/>
                    <a:pt x="3090" y="4369"/>
                    <a:pt x="3021" y="4415"/>
                  </a:cubicBezTo>
                  <a:cubicBezTo>
                    <a:pt x="2950" y="4455"/>
                    <a:pt x="2882" y="4493"/>
                    <a:pt x="2823" y="4528"/>
                  </a:cubicBezTo>
                  <a:cubicBezTo>
                    <a:pt x="2703" y="4598"/>
                    <a:pt x="2606" y="4644"/>
                    <a:pt x="2541" y="4682"/>
                  </a:cubicBezTo>
                  <a:cubicBezTo>
                    <a:pt x="2476" y="4717"/>
                    <a:pt x="2440" y="4736"/>
                    <a:pt x="2440" y="4736"/>
                  </a:cubicBezTo>
                  <a:cubicBezTo>
                    <a:pt x="2440" y="4736"/>
                    <a:pt x="2479" y="4729"/>
                    <a:pt x="2550" y="4716"/>
                  </a:cubicBezTo>
                  <a:cubicBezTo>
                    <a:pt x="2620" y="4698"/>
                    <a:pt x="2728" y="4689"/>
                    <a:pt x="2858" y="4646"/>
                  </a:cubicBezTo>
                  <a:cubicBezTo>
                    <a:pt x="2924" y="4628"/>
                    <a:pt x="2997" y="4605"/>
                    <a:pt x="3076" y="4584"/>
                  </a:cubicBezTo>
                  <a:cubicBezTo>
                    <a:pt x="3155" y="4557"/>
                    <a:pt x="3240" y="4523"/>
                    <a:pt x="3329" y="4489"/>
                  </a:cubicBezTo>
                  <a:cubicBezTo>
                    <a:pt x="3420" y="4453"/>
                    <a:pt x="3511" y="4405"/>
                    <a:pt x="3612" y="4360"/>
                  </a:cubicBezTo>
                  <a:cubicBezTo>
                    <a:pt x="3708" y="4302"/>
                    <a:pt x="3813" y="4248"/>
                    <a:pt x="3914" y="4176"/>
                  </a:cubicBezTo>
                  <a:cubicBezTo>
                    <a:pt x="4122" y="4037"/>
                    <a:pt x="4339" y="3852"/>
                    <a:pt x="4529" y="3585"/>
                  </a:cubicBezTo>
                  <a:cubicBezTo>
                    <a:pt x="4719" y="3328"/>
                    <a:pt x="4877" y="2962"/>
                    <a:pt x="4904" y="2534"/>
                  </a:cubicBezTo>
                  <a:cubicBezTo>
                    <a:pt x="4915" y="2321"/>
                    <a:pt x="4891" y="2100"/>
                    <a:pt x="4837" y="1887"/>
                  </a:cubicBezTo>
                  <a:cubicBezTo>
                    <a:pt x="4783" y="1675"/>
                    <a:pt x="4692" y="1479"/>
                    <a:pt x="4589" y="1300"/>
                  </a:cubicBezTo>
                  <a:cubicBezTo>
                    <a:pt x="4371" y="947"/>
                    <a:pt x="4091" y="670"/>
                    <a:pt x="3787" y="470"/>
                  </a:cubicBezTo>
                  <a:cubicBezTo>
                    <a:pt x="3482" y="275"/>
                    <a:pt x="3159" y="145"/>
                    <a:pt x="2840" y="70"/>
                  </a:cubicBezTo>
                  <a:cubicBezTo>
                    <a:pt x="2757" y="52"/>
                    <a:pt x="2674" y="37"/>
                    <a:pt x="2593" y="23"/>
                  </a:cubicBezTo>
                  <a:cubicBezTo>
                    <a:pt x="2518" y="16"/>
                    <a:pt x="2444" y="8"/>
                    <a:pt x="2370" y="2"/>
                  </a:cubicBezTo>
                  <a:cubicBezTo>
                    <a:pt x="2323" y="1"/>
                    <a:pt x="2279" y="1"/>
                    <a:pt x="2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0512;p75"/>
            <p:cNvSpPr/>
            <p:nvPr/>
          </p:nvSpPr>
          <p:spPr>
            <a:xfrm>
              <a:off x="7950621" y="2003889"/>
              <a:ext cx="43392" cy="44658"/>
            </a:xfrm>
            <a:custGeom>
              <a:avLst/>
              <a:gdLst/>
              <a:ahLst/>
              <a:cxnLst/>
              <a:rect l="l" t="t" r="r" b="b"/>
              <a:pathLst>
                <a:path w="1337" h="1376" extrusionOk="0">
                  <a:moveTo>
                    <a:pt x="669" y="1"/>
                  </a:moveTo>
                  <a:cubicBezTo>
                    <a:pt x="302" y="1"/>
                    <a:pt x="4" y="308"/>
                    <a:pt x="1" y="687"/>
                  </a:cubicBezTo>
                  <a:cubicBezTo>
                    <a:pt x="0" y="1066"/>
                    <a:pt x="298" y="1375"/>
                    <a:pt x="668" y="1375"/>
                  </a:cubicBezTo>
                  <a:cubicBezTo>
                    <a:pt x="1036" y="1375"/>
                    <a:pt x="1336" y="1068"/>
                    <a:pt x="1336" y="689"/>
                  </a:cubicBezTo>
                  <a:cubicBezTo>
                    <a:pt x="1337" y="310"/>
                    <a:pt x="1039" y="1"/>
                    <a:pt x="66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0513;p75"/>
            <p:cNvSpPr/>
            <p:nvPr/>
          </p:nvSpPr>
          <p:spPr>
            <a:xfrm>
              <a:off x="8019819" y="1956957"/>
              <a:ext cx="26970" cy="27749"/>
            </a:xfrm>
            <a:custGeom>
              <a:avLst/>
              <a:gdLst/>
              <a:ahLst/>
              <a:cxnLst/>
              <a:rect l="l" t="t" r="r" b="b"/>
              <a:pathLst>
                <a:path w="831" h="855" extrusionOk="0">
                  <a:moveTo>
                    <a:pt x="416" y="1"/>
                  </a:moveTo>
                  <a:cubicBezTo>
                    <a:pt x="188" y="1"/>
                    <a:pt x="1" y="191"/>
                    <a:pt x="1" y="427"/>
                  </a:cubicBezTo>
                  <a:cubicBezTo>
                    <a:pt x="1" y="663"/>
                    <a:pt x="187" y="855"/>
                    <a:pt x="416" y="855"/>
                  </a:cubicBezTo>
                  <a:cubicBezTo>
                    <a:pt x="644" y="855"/>
                    <a:pt x="831" y="664"/>
                    <a:pt x="831" y="428"/>
                  </a:cubicBezTo>
                  <a:cubicBezTo>
                    <a:pt x="831" y="194"/>
                    <a:pt x="646" y="2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0514;p75"/>
            <p:cNvSpPr/>
            <p:nvPr/>
          </p:nvSpPr>
          <p:spPr>
            <a:xfrm>
              <a:off x="7619333" y="1883215"/>
              <a:ext cx="182202" cy="192426"/>
            </a:xfrm>
            <a:custGeom>
              <a:avLst/>
              <a:gdLst/>
              <a:ahLst/>
              <a:cxnLst/>
              <a:rect l="l" t="t" r="r" b="b"/>
              <a:pathLst>
                <a:path w="5614" h="5929" extrusionOk="0">
                  <a:moveTo>
                    <a:pt x="4570" y="4783"/>
                  </a:moveTo>
                  <a:cubicBezTo>
                    <a:pt x="4570" y="4783"/>
                    <a:pt x="5614" y="1392"/>
                    <a:pt x="3597" y="696"/>
                  </a:cubicBezTo>
                  <a:cubicBezTo>
                    <a:pt x="1579" y="1"/>
                    <a:pt x="1" y="2444"/>
                    <a:pt x="175" y="3153"/>
                  </a:cubicBezTo>
                  <a:cubicBezTo>
                    <a:pt x="351" y="3864"/>
                    <a:pt x="1385" y="5928"/>
                    <a:pt x="4570" y="478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0515;p75"/>
            <p:cNvSpPr/>
            <p:nvPr/>
          </p:nvSpPr>
          <p:spPr>
            <a:xfrm>
              <a:off x="7623001" y="1927032"/>
              <a:ext cx="157277" cy="141471"/>
            </a:xfrm>
            <a:custGeom>
              <a:avLst/>
              <a:gdLst/>
              <a:ahLst/>
              <a:cxnLst/>
              <a:rect l="l" t="t" r="r" b="b"/>
              <a:pathLst>
                <a:path w="4846" h="4359" extrusionOk="0">
                  <a:moveTo>
                    <a:pt x="2726" y="1"/>
                  </a:moveTo>
                  <a:cubicBezTo>
                    <a:pt x="1111" y="1"/>
                    <a:pt x="1" y="1761"/>
                    <a:pt x="152" y="2377"/>
                  </a:cubicBezTo>
                  <a:cubicBezTo>
                    <a:pt x="406" y="3390"/>
                    <a:pt x="1289" y="4131"/>
                    <a:pt x="2271" y="4299"/>
                  </a:cubicBezTo>
                  <a:cubicBezTo>
                    <a:pt x="2502" y="4339"/>
                    <a:pt x="2718" y="4358"/>
                    <a:pt x="2919" y="4358"/>
                  </a:cubicBezTo>
                  <a:cubicBezTo>
                    <a:pt x="3541" y="4358"/>
                    <a:pt x="4022" y="4172"/>
                    <a:pt x="4339" y="3811"/>
                  </a:cubicBezTo>
                  <a:cubicBezTo>
                    <a:pt x="4693" y="3409"/>
                    <a:pt x="4845" y="2791"/>
                    <a:pt x="4760" y="1976"/>
                  </a:cubicBezTo>
                  <a:cubicBezTo>
                    <a:pt x="4677" y="1155"/>
                    <a:pt x="4297" y="410"/>
                    <a:pt x="3496" y="133"/>
                  </a:cubicBezTo>
                  <a:cubicBezTo>
                    <a:pt x="3230" y="42"/>
                    <a:pt x="2972" y="1"/>
                    <a:pt x="27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0516;p75"/>
            <p:cNvSpPr/>
            <p:nvPr/>
          </p:nvSpPr>
          <p:spPr>
            <a:xfrm>
              <a:off x="7659710" y="1937288"/>
              <a:ext cx="125990" cy="112229"/>
            </a:xfrm>
            <a:custGeom>
              <a:avLst/>
              <a:gdLst/>
              <a:ahLst/>
              <a:cxnLst/>
              <a:rect l="l" t="t" r="r" b="b"/>
              <a:pathLst>
                <a:path w="3882" h="3458" extrusionOk="0">
                  <a:moveTo>
                    <a:pt x="1911" y="0"/>
                  </a:moveTo>
                  <a:cubicBezTo>
                    <a:pt x="1272" y="0"/>
                    <a:pt x="667" y="365"/>
                    <a:pt x="388" y="988"/>
                  </a:cubicBezTo>
                  <a:cubicBezTo>
                    <a:pt x="0" y="1852"/>
                    <a:pt x="385" y="2881"/>
                    <a:pt x="1241" y="3291"/>
                  </a:cubicBezTo>
                  <a:cubicBezTo>
                    <a:pt x="1479" y="3404"/>
                    <a:pt x="1729" y="3457"/>
                    <a:pt x="1973" y="3457"/>
                  </a:cubicBezTo>
                  <a:cubicBezTo>
                    <a:pt x="2611" y="3457"/>
                    <a:pt x="3215" y="3093"/>
                    <a:pt x="3494" y="2468"/>
                  </a:cubicBezTo>
                  <a:cubicBezTo>
                    <a:pt x="3881" y="1606"/>
                    <a:pt x="3498" y="576"/>
                    <a:pt x="2640" y="165"/>
                  </a:cubicBezTo>
                  <a:cubicBezTo>
                    <a:pt x="2403" y="53"/>
                    <a:pt x="2155" y="0"/>
                    <a:pt x="1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0517;p75"/>
            <p:cNvSpPr/>
            <p:nvPr/>
          </p:nvSpPr>
          <p:spPr>
            <a:xfrm>
              <a:off x="7683663" y="1957638"/>
              <a:ext cx="80586" cy="71758"/>
            </a:xfrm>
            <a:custGeom>
              <a:avLst/>
              <a:gdLst/>
              <a:ahLst/>
              <a:cxnLst/>
              <a:rect l="l" t="t" r="r" b="b"/>
              <a:pathLst>
                <a:path w="2483" h="2211" extrusionOk="0">
                  <a:moveTo>
                    <a:pt x="1219" y="1"/>
                  </a:moveTo>
                  <a:cubicBezTo>
                    <a:pt x="811" y="1"/>
                    <a:pt x="426" y="234"/>
                    <a:pt x="247" y="634"/>
                  </a:cubicBezTo>
                  <a:cubicBezTo>
                    <a:pt x="0" y="1184"/>
                    <a:pt x="244" y="1843"/>
                    <a:pt x="793" y="2106"/>
                  </a:cubicBezTo>
                  <a:cubicBezTo>
                    <a:pt x="945" y="2177"/>
                    <a:pt x="1104" y="2211"/>
                    <a:pt x="1259" y="2211"/>
                  </a:cubicBezTo>
                  <a:cubicBezTo>
                    <a:pt x="1668" y="2211"/>
                    <a:pt x="2056" y="1977"/>
                    <a:pt x="2236" y="1578"/>
                  </a:cubicBezTo>
                  <a:cubicBezTo>
                    <a:pt x="2482" y="1026"/>
                    <a:pt x="2237" y="367"/>
                    <a:pt x="1688" y="108"/>
                  </a:cubicBezTo>
                  <a:cubicBezTo>
                    <a:pt x="1535" y="35"/>
                    <a:pt x="1375" y="1"/>
                    <a:pt x="1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0518;p75"/>
            <p:cNvSpPr/>
            <p:nvPr/>
          </p:nvSpPr>
          <p:spPr>
            <a:xfrm>
              <a:off x="7622222" y="1927097"/>
              <a:ext cx="157796" cy="134007"/>
            </a:xfrm>
            <a:custGeom>
              <a:avLst/>
              <a:gdLst/>
              <a:ahLst/>
              <a:cxnLst/>
              <a:rect l="l" t="t" r="r" b="b"/>
              <a:pathLst>
                <a:path w="4862" h="4129" extrusionOk="0">
                  <a:moveTo>
                    <a:pt x="2752" y="0"/>
                  </a:moveTo>
                  <a:cubicBezTo>
                    <a:pt x="1137" y="0"/>
                    <a:pt x="27" y="1760"/>
                    <a:pt x="177" y="2376"/>
                  </a:cubicBezTo>
                  <a:cubicBezTo>
                    <a:pt x="284" y="2802"/>
                    <a:pt x="701" y="3716"/>
                    <a:pt x="1704" y="4129"/>
                  </a:cubicBezTo>
                  <a:cubicBezTo>
                    <a:pt x="1115" y="3633"/>
                    <a:pt x="1" y="2475"/>
                    <a:pt x="1007" y="1524"/>
                  </a:cubicBezTo>
                  <a:cubicBezTo>
                    <a:pt x="1633" y="933"/>
                    <a:pt x="2308" y="658"/>
                    <a:pt x="2906" y="658"/>
                  </a:cubicBezTo>
                  <a:cubicBezTo>
                    <a:pt x="3571" y="658"/>
                    <a:pt x="4142" y="997"/>
                    <a:pt x="4447" y="1619"/>
                  </a:cubicBezTo>
                  <a:cubicBezTo>
                    <a:pt x="4626" y="1984"/>
                    <a:pt x="4730" y="2384"/>
                    <a:pt x="4791" y="2763"/>
                  </a:cubicBezTo>
                  <a:cubicBezTo>
                    <a:pt x="4861" y="1792"/>
                    <a:pt x="4699" y="539"/>
                    <a:pt x="3521" y="133"/>
                  </a:cubicBezTo>
                  <a:cubicBezTo>
                    <a:pt x="3255" y="41"/>
                    <a:pt x="2997" y="0"/>
                    <a:pt x="275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0519;p75"/>
            <p:cNvSpPr/>
            <p:nvPr/>
          </p:nvSpPr>
          <p:spPr>
            <a:xfrm>
              <a:off x="7621183" y="1918333"/>
              <a:ext cx="159549" cy="153707"/>
            </a:xfrm>
            <a:custGeom>
              <a:avLst/>
              <a:gdLst/>
              <a:ahLst/>
              <a:cxnLst/>
              <a:rect l="l" t="t" r="r" b="b"/>
              <a:pathLst>
                <a:path w="4916" h="4736" extrusionOk="0">
                  <a:moveTo>
                    <a:pt x="2644" y="0"/>
                  </a:moveTo>
                  <a:cubicBezTo>
                    <a:pt x="2614" y="0"/>
                    <a:pt x="2584" y="1"/>
                    <a:pt x="2553" y="1"/>
                  </a:cubicBezTo>
                  <a:cubicBezTo>
                    <a:pt x="2478" y="8"/>
                    <a:pt x="2404" y="14"/>
                    <a:pt x="2327" y="21"/>
                  </a:cubicBezTo>
                  <a:cubicBezTo>
                    <a:pt x="2246" y="36"/>
                    <a:pt x="2164" y="53"/>
                    <a:pt x="2082" y="68"/>
                  </a:cubicBezTo>
                  <a:cubicBezTo>
                    <a:pt x="1761" y="144"/>
                    <a:pt x="1437" y="273"/>
                    <a:pt x="1132" y="468"/>
                  </a:cubicBezTo>
                  <a:cubicBezTo>
                    <a:pt x="829" y="667"/>
                    <a:pt x="547" y="944"/>
                    <a:pt x="329" y="1296"/>
                  </a:cubicBezTo>
                  <a:cubicBezTo>
                    <a:pt x="223" y="1475"/>
                    <a:pt x="134" y="1671"/>
                    <a:pt x="80" y="1883"/>
                  </a:cubicBezTo>
                  <a:cubicBezTo>
                    <a:pt x="26" y="2096"/>
                    <a:pt x="0" y="2316"/>
                    <a:pt x="11" y="2530"/>
                  </a:cubicBezTo>
                  <a:cubicBezTo>
                    <a:pt x="34" y="2959"/>
                    <a:pt x="192" y="3325"/>
                    <a:pt x="382" y="3582"/>
                  </a:cubicBezTo>
                  <a:cubicBezTo>
                    <a:pt x="571" y="3849"/>
                    <a:pt x="788" y="4034"/>
                    <a:pt x="996" y="4175"/>
                  </a:cubicBezTo>
                  <a:cubicBezTo>
                    <a:pt x="1098" y="4249"/>
                    <a:pt x="1201" y="4303"/>
                    <a:pt x="1298" y="4359"/>
                  </a:cubicBezTo>
                  <a:cubicBezTo>
                    <a:pt x="1399" y="4405"/>
                    <a:pt x="1490" y="4453"/>
                    <a:pt x="1581" y="4490"/>
                  </a:cubicBezTo>
                  <a:cubicBezTo>
                    <a:pt x="1672" y="4521"/>
                    <a:pt x="1754" y="4558"/>
                    <a:pt x="1834" y="4585"/>
                  </a:cubicBezTo>
                  <a:cubicBezTo>
                    <a:pt x="1913" y="4606"/>
                    <a:pt x="1986" y="4628"/>
                    <a:pt x="2051" y="4647"/>
                  </a:cubicBezTo>
                  <a:cubicBezTo>
                    <a:pt x="2183" y="4687"/>
                    <a:pt x="2289" y="4699"/>
                    <a:pt x="2360" y="4716"/>
                  </a:cubicBezTo>
                  <a:cubicBezTo>
                    <a:pt x="2431" y="4729"/>
                    <a:pt x="2469" y="4736"/>
                    <a:pt x="2469" y="4736"/>
                  </a:cubicBezTo>
                  <a:cubicBezTo>
                    <a:pt x="2469" y="4736"/>
                    <a:pt x="2434" y="4717"/>
                    <a:pt x="2368" y="4682"/>
                  </a:cubicBezTo>
                  <a:cubicBezTo>
                    <a:pt x="2304" y="4645"/>
                    <a:pt x="2206" y="4600"/>
                    <a:pt x="2087" y="4528"/>
                  </a:cubicBezTo>
                  <a:cubicBezTo>
                    <a:pt x="2028" y="4494"/>
                    <a:pt x="1960" y="4457"/>
                    <a:pt x="1889" y="4416"/>
                  </a:cubicBezTo>
                  <a:cubicBezTo>
                    <a:pt x="1820" y="4370"/>
                    <a:pt x="1744" y="4322"/>
                    <a:pt x="1664" y="4269"/>
                  </a:cubicBezTo>
                  <a:cubicBezTo>
                    <a:pt x="1507" y="4161"/>
                    <a:pt x="1333" y="4032"/>
                    <a:pt x="1159" y="3871"/>
                  </a:cubicBezTo>
                  <a:cubicBezTo>
                    <a:pt x="985" y="3712"/>
                    <a:pt x="816" y="3514"/>
                    <a:pt x="679" y="3280"/>
                  </a:cubicBezTo>
                  <a:cubicBezTo>
                    <a:pt x="538" y="3048"/>
                    <a:pt x="458" y="2766"/>
                    <a:pt x="451" y="2480"/>
                  </a:cubicBezTo>
                  <a:cubicBezTo>
                    <a:pt x="452" y="2335"/>
                    <a:pt x="476" y="2190"/>
                    <a:pt x="518" y="2049"/>
                  </a:cubicBezTo>
                  <a:cubicBezTo>
                    <a:pt x="563" y="1908"/>
                    <a:pt x="632" y="1772"/>
                    <a:pt x="708" y="1643"/>
                  </a:cubicBezTo>
                  <a:cubicBezTo>
                    <a:pt x="873" y="1386"/>
                    <a:pt x="1098" y="1170"/>
                    <a:pt x="1352" y="1010"/>
                  </a:cubicBezTo>
                  <a:cubicBezTo>
                    <a:pt x="1601" y="841"/>
                    <a:pt x="1878" y="722"/>
                    <a:pt x="2156" y="652"/>
                  </a:cubicBezTo>
                  <a:lnTo>
                    <a:pt x="2358" y="606"/>
                  </a:lnTo>
                  <a:cubicBezTo>
                    <a:pt x="2432" y="594"/>
                    <a:pt x="2508" y="582"/>
                    <a:pt x="2581" y="569"/>
                  </a:cubicBezTo>
                  <a:cubicBezTo>
                    <a:pt x="2718" y="561"/>
                    <a:pt x="2856" y="553"/>
                    <a:pt x="2988" y="544"/>
                  </a:cubicBezTo>
                  <a:cubicBezTo>
                    <a:pt x="3122" y="555"/>
                    <a:pt x="3254" y="565"/>
                    <a:pt x="3379" y="581"/>
                  </a:cubicBezTo>
                  <a:cubicBezTo>
                    <a:pt x="3443" y="597"/>
                    <a:pt x="3504" y="612"/>
                    <a:pt x="3564" y="627"/>
                  </a:cubicBezTo>
                  <a:lnTo>
                    <a:pt x="3653" y="648"/>
                  </a:lnTo>
                  <a:lnTo>
                    <a:pt x="3736" y="686"/>
                  </a:lnTo>
                  <a:cubicBezTo>
                    <a:pt x="3791" y="712"/>
                    <a:pt x="3848" y="736"/>
                    <a:pt x="3902" y="760"/>
                  </a:cubicBezTo>
                  <a:cubicBezTo>
                    <a:pt x="3950" y="794"/>
                    <a:pt x="3999" y="826"/>
                    <a:pt x="4047" y="860"/>
                  </a:cubicBezTo>
                  <a:lnTo>
                    <a:pt x="4120" y="909"/>
                  </a:lnTo>
                  <a:lnTo>
                    <a:pt x="4182" y="969"/>
                  </a:lnTo>
                  <a:cubicBezTo>
                    <a:pt x="4225" y="1011"/>
                    <a:pt x="4270" y="1049"/>
                    <a:pt x="4308" y="1091"/>
                  </a:cubicBezTo>
                  <a:cubicBezTo>
                    <a:pt x="4452" y="1269"/>
                    <a:pt x="4569" y="1464"/>
                    <a:pt x="4650" y="1660"/>
                  </a:cubicBezTo>
                  <a:cubicBezTo>
                    <a:pt x="4726" y="1856"/>
                    <a:pt x="4781" y="2040"/>
                    <a:pt x="4812" y="2197"/>
                  </a:cubicBezTo>
                  <a:cubicBezTo>
                    <a:pt x="4880" y="2514"/>
                    <a:pt x="4884" y="2708"/>
                    <a:pt x="4884" y="2708"/>
                  </a:cubicBezTo>
                  <a:cubicBezTo>
                    <a:pt x="4884" y="2708"/>
                    <a:pt x="4893" y="2661"/>
                    <a:pt x="4896" y="2569"/>
                  </a:cubicBezTo>
                  <a:cubicBezTo>
                    <a:pt x="4901" y="2480"/>
                    <a:pt x="4916" y="2345"/>
                    <a:pt x="4907" y="2174"/>
                  </a:cubicBezTo>
                  <a:cubicBezTo>
                    <a:pt x="4901" y="2004"/>
                    <a:pt x="4880" y="1795"/>
                    <a:pt x="4822" y="1564"/>
                  </a:cubicBezTo>
                  <a:cubicBezTo>
                    <a:pt x="4766" y="1335"/>
                    <a:pt x="4668" y="1084"/>
                    <a:pt x="4515" y="844"/>
                  </a:cubicBezTo>
                  <a:cubicBezTo>
                    <a:pt x="4475" y="785"/>
                    <a:pt x="4429" y="733"/>
                    <a:pt x="4384" y="675"/>
                  </a:cubicBezTo>
                  <a:cubicBezTo>
                    <a:pt x="4362" y="647"/>
                    <a:pt x="4340" y="619"/>
                    <a:pt x="4316" y="589"/>
                  </a:cubicBezTo>
                  <a:cubicBezTo>
                    <a:pt x="4290" y="566"/>
                    <a:pt x="4263" y="542"/>
                    <a:pt x="4236" y="517"/>
                  </a:cubicBezTo>
                  <a:cubicBezTo>
                    <a:pt x="4182" y="468"/>
                    <a:pt x="4127" y="419"/>
                    <a:pt x="4070" y="372"/>
                  </a:cubicBezTo>
                  <a:cubicBezTo>
                    <a:pt x="4007" y="335"/>
                    <a:pt x="3945" y="298"/>
                    <a:pt x="3881" y="258"/>
                  </a:cubicBezTo>
                  <a:lnTo>
                    <a:pt x="3783" y="203"/>
                  </a:lnTo>
                  <a:lnTo>
                    <a:pt x="3680" y="163"/>
                  </a:lnTo>
                  <a:cubicBezTo>
                    <a:pt x="3612" y="137"/>
                    <a:pt x="3540" y="113"/>
                    <a:pt x="3470" y="86"/>
                  </a:cubicBezTo>
                  <a:cubicBezTo>
                    <a:pt x="3326" y="45"/>
                    <a:pt x="3174" y="29"/>
                    <a:pt x="3022" y="5"/>
                  </a:cubicBezTo>
                  <a:cubicBezTo>
                    <a:pt x="2895" y="3"/>
                    <a:pt x="2776" y="0"/>
                    <a:pt x="2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0520;p75"/>
            <p:cNvSpPr/>
            <p:nvPr/>
          </p:nvSpPr>
          <p:spPr>
            <a:xfrm>
              <a:off x="7656594" y="2003500"/>
              <a:ext cx="43392" cy="44658"/>
            </a:xfrm>
            <a:custGeom>
              <a:avLst/>
              <a:gdLst/>
              <a:ahLst/>
              <a:cxnLst/>
              <a:rect l="l" t="t" r="r" b="b"/>
              <a:pathLst>
                <a:path w="1337" h="1376" extrusionOk="0">
                  <a:moveTo>
                    <a:pt x="670" y="1"/>
                  </a:moveTo>
                  <a:cubicBezTo>
                    <a:pt x="303" y="1"/>
                    <a:pt x="2" y="308"/>
                    <a:pt x="2" y="687"/>
                  </a:cubicBezTo>
                  <a:cubicBezTo>
                    <a:pt x="1" y="1066"/>
                    <a:pt x="299" y="1375"/>
                    <a:pt x="668" y="1375"/>
                  </a:cubicBezTo>
                  <a:cubicBezTo>
                    <a:pt x="1037" y="1375"/>
                    <a:pt x="1336" y="1069"/>
                    <a:pt x="1336" y="689"/>
                  </a:cubicBezTo>
                  <a:cubicBezTo>
                    <a:pt x="1336" y="310"/>
                    <a:pt x="1038" y="1"/>
                    <a:pt x="670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0521;p75"/>
            <p:cNvSpPr/>
            <p:nvPr/>
          </p:nvSpPr>
          <p:spPr>
            <a:xfrm>
              <a:off x="7738677" y="1965623"/>
              <a:ext cx="26970" cy="27781"/>
            </a:xfrm>
            <a:custGeom>
              <a:avLst/>
              <a:gdLst/>
              <a:ahLst/>
              <a:cxnLst/>
              <a:rect l="l" t="t" r="r" b="b"/>
              <a:pathLst>
                <a:path w="831" h="856" extrusionOk="0">
                  <a:moveTo>
                    <a:pt x="416" y="1"/>
                  </a:moveTo>
                  <a:cubicBezTo>
                    <a:pt x="188" y="1"/>
                    <a:pt x="1" y="191"/>
                    <a:pt x="1" y="427"/>
                  </a:cubicBezTo>
                  <a:cubicBezTo>
                    <a:pt x="1" y="663"/>
                    <a:pt x="187" y="856"/>
                    <a:pt x="416" y="856"/>
                  </a:cubicBezTo>
                  <a:cubicBezTo>
                    <a:pt x="643" y="856"/>
                    <a:pt x="831" y="666"/>
                    <a:pt x="831" y="430"/>
                  </a:cubicBezTo>
                  <a:cubicBezTo>
                    <a:pt x="831" y="194"/>
                    <a:pt x="646" y="1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0522;p75"/>
            <p:cNvSpPr/>
            <p:nvPr/>
          </p:nvSpPr>
          <p:spPr>
            <a:xfrm>
              <a:off x="7795574" y="2074418"/>
              <a:ext cx="124757" cy="55855"/>
            </a:xfrm>
            <a:custGeom>
              <a:avLst/>
              <a:gdLst/>
              <a:ahLst/>
              <a:cxnLst/>
              <a:rect l="l" t="t" r="r" b="b"/>
              <a:pathLst>
                <a:path w="3844" h="1721" extrusionOk="0">
                  <a:moveTo>
                    <a:pt x="568" y="6"/>
                  </a:moveTo>
                  <a:cubicBezTo>
                    <a:pt x="568" y="6"/>
                    <a:pt x="1062" y="462"/>
                    <a:pt x="2051" y="546"/>
                  </a:cubicBezTo>
                  <a:cubicBezTo>
                    <a:pt x="3037" y="632"/>
                    <a:pt x="3477" y="1"/>
                    <a:pt x="3477" y="1"/>
                  </a:cubicBezTo>
                  <a:cubicBezTo>
                    <a:pt x="3477" y="1"/>
                    <a:pt x="3844" y="379"/>
                    <a:pt x="3622" y="715"/>
                  </a:cubicBezTo>
                  <a:cubicBezTo>
                    <a:pt x="3403" y="1051"/>
                    <a:pt x="2488" y="1637"/>
                    <a:pt x="2232" y="1679"/>
                  </a:cubicBezTo>
                  <a:cubicBezTo>
                    <a:pt x="1977" y="1721"/>
                    <a:pt x="0" y="895"/>
                    <a:pt x="568" y="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0523;p75"/>
            <p:cNvSpPr/>
            <p:nvPr/>
          </p:nvSpPr>
          <p:spPr>
            <a:xfrm>
              <a:off x="7853185" y="2073412"/>
              <a:ext cx="30897" cy="13664"/>
            </a:xfrm>
            <a:custGeom>
              <a:avLst/>
              <a:gdLst/>
              <a:ahLst/>
              <a:cxnLst/>
              <a:rect l="l" t="t" r="r" b="b"/>
              <a:pathLst>
                <a:path w="952" h="421" extrusionOk="0">
                  <a:moveTo>
                    <a:pt x="475" y="1"/>
                  </a:moveTo>
                  <a:cubicBezTo>
                    <a:pt x="212" y="1"/>
                    <a:pt x="1" y="93"/>
                    <a:pt x="1" y="210"/>
                  </a:cubicBezTo>
                  <a:cubicBezTo>
                    <a:pt x="1" y="326"/>
                    <a:pt x="212" y="421"/>
                    <a:pt x="475" y="421"/>
                  </a:cubicBezTo>
                  <a:cubicBezTo>
                    <a:pt x="740" y="421"/>
                    <a:pt x="952" y="327"/>
                    <a:pt x="952" y="211"/>
                  </a:cubicBezTo>
                  <a:cubicBezTo>
                    <a:pt x="952" y="95"/>
                    <a:pt x="740" y="1"/>
                    <a:pt x="475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0524;p75"/>
            <p:cNvSpPr/>
            <p:nvPr/>
          </p:nvSpPr>
          <p:spPr>
            <a:xfrm>
              <a:off x="7827057" y="2091166"/>
              <a:ext cx="24017" cy="18013"/>
            </a:xfrm>
            <a:custGeom>
              <a:avLst/>
              <a:gdLst/>
              <a:ahLst/>
              <a:cxnLst/>
              <a:rect l="l" t="t" r="r" b="b"/>
              <a:pathLst>
                <a:path w="740" h="555" extrusionOk="0">
                  <a:moveTo>
                    <a:pt x="253" y="0"/>
                  </a:moveTo>
                  <a:cubicBezTo>
                    <a:pt x="249" y="0"/>
                    <a:pt x="245" y="0"/>
                    <a:pt x="240" y="0"/>
                  </a:cubicBezTo>
                  <a:cubicBezTo>
                    <a:pt x="111" y="0"/>
                    <a:pt x="0" y="68"/>
                    <a:pt x="10" y="108"/>
                  </a:cubicBezTo>
                  <a:cubicBezTo>
                    <a:pt x="18" y="150"/>
                    <a:pt x="123" y="170"/>
                    <a:pt x="205" y="219"/>
                  </a:cubicBezTo>
                  <a:cubicBezTo>
                    <a:pt x="292" y="266"/>
                    <a:pt x="358" y="331"/>
                    <a:pt x="358" y="331"/>
                  </a:cubicBezTo>
                  <a:cubicBezTo>
                    <a:pt x="358" y="331"/>
                    <a:pt x="440" y="360"/>
                    <a:pt x="520" y="420"/>
                  </a:cubicBezTo>
                  <a:cubicBezTo>
                    <a:pt x="595" y="471"/>
                    <a:pt x="660" y="555"/>
                    <a:pt x="697" y="555"/>
                  </a:cubicBezTo>
                  <a:cubicBezTo>
                    <a:pt x="700" y="555"/>
                    <a:pt x="702" y="554"/>
                    <a:pt x="704" y="553"/>
                  </a:cubicBezTo>
                  <a:cubicBezTo>
                    <a:pt x="740" y="540"/>
                    <a:pt x="731" y="396"/>
                    <a:pt x="664" y="270"/>
                  </a:cubicBezTo>
                  <a:cubicBezTo>
                    <a:pt x="598" y="143"/>
                    <a:pt x="490" y="56"/>
                    <a:pt x="490" y="56"/>
                  </a:cubicBezTo>
                  <a:cubicBezTo>
                    <a:pt x="490" y="56"/>
                    <a:pt x="375" y="0"/>
                    <a:pt x="25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0525;p75"/>
            <p:cNvSpPr/>
            <p:nvPr/>
          </p:nvSpPr>
          <p:spPr>
            <a:xfrm>
              <a:off x="7883565" y="2089218"/>
              <a:ext cx="21355" cy="16844"/>
            </a:xfrm>
            <a:custGeom>
              <a:avLst/>
              <a:gdLst/>
              <a:ahLst/>
              <a:cxnLst/>
              <a:rect l="l" t="t" r="r" b="b"/>
              <a:pathLst>
                <a:path w="658" h="519" extrusionOk="0">
                  <a:moveTo>
                    <a:pt x="514" y="1"/>
                  </a:moveTo>
                  <a:cubicBezTo>
                    <a:pt x="488" y="1"/>
                    <a:pt x="461" y="3"/>
                    <a:pt x="434" y="8"/>
                  </a:cubicBezTo>
                  <a:cubicBezTo>
                    <a:pt x="327" y="24"/>
                    <a:pt x="226" y="78"/>
                    <a:pt x="226" y="78"/>
                  </a:cubicBezTo>
                  <a:cubicBezTo>
                    <a:pt x="226" y="78"/>
                    <a:pt x="142" y="161"/>
                    <a:pt x="84" y="267"/>
                  </a:cubicBezTo>
                  <a:cubicBezTo>
                    <a:pt x="26" y="372"/>
                    <a:pt x="1" y="492"/>
                    <a:pt x="33" y="514"/>
                  </a:cubicBezTo>
                  <a:cubicBezTo>
                    <a:pt x="38" y="517"/>
                    <a:pt x="43" y="518"/>
                    <a:pt x="50" y="518"/>
                  </a:cubicBezTo>
                  <a:cubicBezTo>
                    <a:pt x="87" y="518"/>
                    <a:pt x="154" y="466"/>
                    <a:pt x="222" y="426"/>
                  </a:cubicBezTo>
                  <a:cubicBezTo>
                    <a:pt x="299" y="377"/>
                    <a:pt x="374" y="344"/>
                    <a:pt x="374" y="344"/>
                  </a:cubicBezTo>
                  <a:cubicBezTo>
                    <a:pt x="374" y="344"/>
                    <a:pt x="434" y="278"/>
                    <a:pt x="505" y="215"/>
                  </a:cubicBezTo>
                  <a:cubicBezTo>
                    <a:pt x="575" y="151"/>
                    <a:pt x="658" y="95"/>
                    <a:pt x="651" y="51"/>
                  </a:cubicBezTo>
                  <a:cubicBezTo>
                    <a:pt x="648" y="20"/>
                    <a:pt x="588" y="1"/>
                    <a:pt x="5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0526;p75"/>
            <p:cNvSpPr/>
            <p:nvPr/>
          </p:nvSpPr>
          <p:spPr>
            <a:xfrm>
              <a:off x="7809888" y="2066726"/>
              <a:ext cx="28917" cy="43555"/>
            </a:xfrm>
            <a:custGeom>
              <a:avLst/>
              <a:gdLst/>
              <a:ahLst/>
              <a:cxnLst/>
              <a:rect l="l" t="t" r="r" b="b"/>
              <a:pathLst>
                <a:path w="891" h="1342" extrusionOk="0">
                  <a:moveTo>
                    <a:pt x="513" y="0"/>
                  </a:moveTo>
                  <a:cubicBezTo>
                    <a:pt x="488" y="0"/>
                    <a:pt x="447" y="12"/>
                    <a:pt x="396" y="34"/>
                  </a:cubicBezTo>
                  <a:cubicBezTo>
                    <a:pt x="317" y="68"/>
                    <a:pt x="214" y="129"/>
                    <a:pt x="129" y="242"/>
                  </a:cubicBezTo>
                  <a:cubicBezTo>
                    <a:pt x="45" y="355"/>
                    <a:pt x="0" y="513"/>
                    <a:pt x="18" y="647"/>
                  </a:cubicBezTo>
                  <a:cubicBezTo>
                    <a:pt x="34" y="782"/>
                    <a:pt x="92" y="855"/>
                    <a:pt x="91" y="855"/>
                  </a:cubicBezTo>
                  <a:cubicBezTo>
                    <a:pt x="91" y="855"/>
                    <a:pt x="91" y="855"/>
                    <a:pt x="91" y="854"/>
                  </a:cubicBezTo>
                  <a:lnTo>
                    <a:pt x="91" y="854"/>
                  </a:lnTo>
                  <a:cubicBezTo>
                    <a:pt x="91" y="855"/>
                    <a:pt x="145" y="922"/>
                    <a:pt x="219" y="973"/>
                  </a:cubicBezTo>
                  <a:cubicBezTo>
                    <a:pt x="289" y="1024"/>
                    <a:pt x="378" y="1081"/>
                    <a:pt x="471" y="1142"/>
                  </a:cubicBezTo>
                  <a:cubicBezTo>
                    <a:pt x="633" y="1245"/>
                    <a:pt x="798" y="1341"/>
                    <a:pt x="853" y="1341"/>
                  </a:cubicBezTo>
                  <a:cubicBezTo>
                    <a:pt x="861" y="1341"/>
                    <a:pt x="866" y="1339"/>
                    <a:pt x="869" y="1335"/>
                  </a:cubicBezTo>
                  <a:cubicBezTo>
                    <a:pt x="891" y="1301"/>
                    <a:pt x="740" y="1127"/>
                    <a:pt x="585" y="962"/>
                  </a:cubicBezTo>
                  <a:cubicBezTo>
                    <a:pt x="505" y="881"/>
                    <a:pt x="428" y="802"/>
                    <a:pt x="369" y="741"/>
                  </a:cubicBezTo>
                  <a:cubicBezTo>
                    <a:pt x="315" y="686"/>
                    <a:pt x="303" y="656"/>
                    <a:pt x="303" y="656"/>
                  </a:cubicBezTo>
                  <a:cubicBezTo>
                    <a:pt x="303" y="655"/>
                    <a:pt x="280" y="639"/>
                    <a:pt x="266" y="593"/>
                  </a:cubicBezTo>
                  <a:cubicBezTo>
                    <a:pt x="249" y="548"/>
                    <a:pt x="250" y="454"/>
                    <a:pt x="289" y="369"/>
                  </a:cubicBezTo>
                  <a:cubicBezTo>
                    <a:pt x="367" y="193"/>
                    <a:pt x="564" y="48"/>
                    <a:pt x="537" y="9"/>
                  </a:cubicBezTo>
                  <a:cubicBezTo>
                    <a:pt x="534" y="3"/>
                    <a:pt x="525" y="0"/>
                    <a:pt x="5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0527;p75"/>
            <p:cNvSpPr/>
            <p:nvPr/>
          </p:nvSpPr>
          <p:spPr>
            <a:xfrm>
              <a:off x="7897813" y="2066531"/>
              <a:ext cx="21063" cy="39692"/>
            </a:xfrm>
            <a:custGeom>
              <a:avLst/>
              <a:gdLst/>
              <a:ahLst/>
              <a:cxnLst/>
              <a:rect l="l" t="t" r="r" b="b"/>
              <a:pathLst>
                <a:path w="649" h="1223" extrusionOk="0">
                  <a:moveTo>
                    <a:pt x="170" y="1"/>
                  </a:moveTo>
                  <a:cubicBezTo>
                    <a:pt x="165" y="1"/>
                    <a:pt x="161" y="2"/>
                    <a:pt x="158" y="5"/>
                  </a:cubicBezTo>
                  <a:cubicBezTo>
                    <a:pt x="130" y="34"/>
                    <a:pt x="216" y="208"/>
                    <a:pt x="279" y="386"/>
                  </a:cubicBezTo>
                  <a:cubicBezTo>
                    <a:pt x="296" y="430"/>
                    <a:pt x="311" y="475"/>
                    <a:pt x="325" y="518"/>
                  </a:cubicBezTo>
                  <a:cubicBezTo>
                    <a:pt x="339" y="561"/>
                    <a:pt x="352" y="600"/>
                    <a:pt x="352" y="614"/>
                  </a:cubicBezTo>
                  <a:cubicBezTo>
                    <a:pt x="358" y="681"/>
                    <a:pt x="360" y="724"/>
                    <a:pt x="360" y="724"/>
                  </a:cubicBezTo>
                  <a:cubicBezTo>
                    <a:pt x="359" y="724"/>
                    <a:pt x="370" y="743"/>
                    <a:pt x="370" y="769"/>
                  </a:cubicBezTo>
                  <a:cubicBezTo>
                    <a:pt x="373" y="794"/>
                    <a:pt x="337" y="859"/>
                    <a:pt x="277" y="920"/>
                  </a:cubicBezTo>
                  <a:cubicBezTo>
                    <a:pt x="154" y="1037"/>
                    <a:pt x="0" y="1175"/>
                    <a:pt x="29" y="1215"/>
                  </a:cubicBezTo>
                  <a:cubicBezTo>
                    <a:pt x="33" y="1220"/>
                    <a:pt x="42" y="1223"/>
                    <a:pt x="55" y="1223"/>
                  </a:cubicBezTo>
                  <a:cubicBezTo>
                    <a:pt x="110" y="1223"/>
                    <a:pt x="239" y="1178"/>
                    <a:pt x="383" y="1107"/>
                  </a:cubicBezTo>
                  <a:cubicBezTo>
                    <a:pt x="467" y="1061"/>
                    <a:pt x="568" y="985"/>
                    <a:pt x="610" y="863"/>
                  </a:cubicBezTo>
                  <a:cubicBezTo>
                    <a:pt x="649" y="749"/>
                    <a:pt x="628" y="665"/>
                    <a:pt x="630" y="665"/>
                  </a:cubicBezTo>
                  <a:lnTo>
                    <a:pt x="630" y="665"/>
                  </a:lnTo>
                  <a:cubicBezTo>
                    <a:pt x="630" y="665"/>
                    <a:pt x="630" y="665"/>
                    <a:pt x="630" y="665"/>
                  </a:cubicBezTo>
                  <a:cubicBezTo>
                    <a:pt x="629" y="658"/>
                    <a:pt x="623" y="634"/>
                    <a:pt x="595" y="531"/>
                  </a:cubicBezTo>
                  <a:cubicBezTo>
                    <a:pt x="575" y="472"/>
                    <a:pt x="549" y="436"/>
                    <a:pt x="528" y="395"/>
                  </a:cubicBezTo>
                  <a:cubicBezTo>
                    <a:pt x="502" y="355"/>
                    <a:pt x="475" y="310"/>
                    <a:pt x="447" y="270"/>
                  </a:cubicBezTo>
                  <a:cubicBezTo>
                    <a:pt x="342" y="121"/>
                    <a:pt x="216" y="1"/>
                    <a:pt x="1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0528;p75"/>
            <p:cNvSpPr/>
            <p:nvPr/>
          </p:nvSpPr>
          <p:spPr>
            <a:xfrm>
              <a:off x="7838158" y="2060721"/>
              <a:ext cx="56277" cy="11165"/>
            </a:xfrm>
            <a:custGeom>
              <a:avLst/>
              <a:gdLst/>
              <a:ahLst/>
              <a:cxnLst/>
              <a:rect l="l" t="t" r="r" b="b"/>
              <a:pathLst>
                <a:path w="1734" h="344" extrusionOk="0">
                  <a:moveTo>
                    <a:pt x="866" y="1"/>
                  </a:moveTo>
                  <a:cubicBezTo>
                    <a:pt x="866" y="1"/>
                    <a:pt x="635" y="21"/>
                    <a:pt x="418" y="92"/>
                  </a:cubicBezTo>
                  <a:cubicBezTo>
                    <a:pt x="199" y="164"/>
                    <a:pt x="1" y="285"/>
                    <a:pt x="13" y="326"/>
                  </a:cubicBezTo>
                  <a:cubicBezTo>
                    <a:pt x="17" y="339"/>
                    <a:pt x="41" y="343"/>
                    <a:pt x="78" y="343"/>
                  </a:cubicBezTo>
                  <a:cubicBezTo>
                    <a:pt x="160" y="343"/>
                    <a:pt x="306" y="321"/>
                    <a:pt x="450" y="314"/>
                  </a:cubicBezTo>
                  <a:cubicBezTo>
                    <a:pt x="509" y="310"/>
                    <a:pt x="567" y="309"/>
                    <a:pt x="620" y="309"/>
                  </a:cubicBezTo>
                  <a:cubicBezTo>
                    <a:pt x="759" y="309"/>
                    <a:pt x="867" y="318"/>
                    <a:pt x="867" y="318"/>
                  </a:cubicBezTo>
                  <a:cubicBezTo>
                    <a:pt x="867" y="318"/>
                    <a:pt x="1008" y="302"/>
                    <a:pt x="1177" y="302"/>
                  </a:cubicBezTo>
                  <a:cubicBezTo>
                    <a:pt x="1212" y="302"/>
                    <a:pt x="1248" y="303"/>
                    <a:pt x="1284" y="304"/>
                  </a:cubicBezTo>
                  <a:cubicBezTo>
                    <a:pt x="1420" y="305"/>
                    <a:pt x="1558" y="321"/>
                    <a:pt x="1642" y="321"/>
                  </a:cubicBezTo>
                  <a:cubicBezTo>
                    <a:pt x="1688" y="321"/>
                    <a:pt x="1718" y="316"/>
                    <a:pt x="1722" y="302"/>
                  </a:cubicBezTo>
                  <a:cubicBezTo>
                    <a:pt x="1733" y="261"/>
                    <a:pt x="1533" y="145"/>
                    <a:pt x="1313" y="82"/>
                  </a:cubicBezTo>
                  <a:cubicBezTo>
                    <a:pt x="1095" y="14"/>
                    <a:pt x="866" y="1"/>
                    <a:pt x="86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0529;p75"/>
            <p:cNvSpPr/>
            <p:nvPr/>
          </p:nvSpPr>
          <p:spPr>
            <a:xfrm>
              <a:off x="7614335" y="2053321"/>
              <a:ext cx="23887" cy="15481"/>
            </a:xfrm>
            <a:custGeom>
              <a:avLst/>
              <a:gdLst/>
              <a:ahLst/>
              <a:cxnLst/>
              <a:rect l="l" t="t" r="r" b="b"/>
              <a:pathLst>
                <a:path w="736" h="477" extrusionOk="0">
                  <a:moveTo>
                    <a:pt x="246" y="0"/>
                  </a:moveTo>
                  <a:cubicBezTo>
                    <a:pt x="149" y="0"/>
                    <a:pt x="72" y="35"/>
                    <a:pt x="45" y="101"/>
                  </a:cubicBezTo>
                  <a:cubicBezTo>
                    <a:pt x="1" y="206"/>
                    <a:pt x="113" y="357"/>
                    <a:pt x="291" y="432"/>
                  </a:cubicBezTo>
                  <a:cubicBezTo>
                    <a:pt x="362" y="462"/>
                    <a:pt x="432" y="477"/>
                    <a:pt x="495" y="477"/>
                  </a:cubicBezTo>
                  <a:cubicBezTo>
                    <a:pt x="591" y="477"/>
                    <a:pt x="667" y="443"/>
                    <a:pt x="694" y="377"/>
                  </a:cubicBezTo>
                  <a:cubicBezTo>
                    <a:pt x="736" y="271"/>
                    <a:pt x="627" y="122"/>
                    <a:pt x="447" y="44"/>
                  </a:cubicBezTo>
                  <a:cubicBezTo>
                    <a:pt x="378" y="14"/>
                    <a:pt x="308" y="0"/>
                    <a:pt x="246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0530;p75"/>
            <p:cNvSpPr/>
            <p:nvPr/>
          </p:nvSpPr>
          <p:spPr>
            <a:xfrm>
              <a:off x="8093950" y="2054327"/>
              <a:ext cx="24082" cy="15092"/>
            </a:xfrm>
            <a:custGeom>
              <a:avLst/>
              <a:gdLst/>
              <a:ahLst/>
              <a:cxnLst/>
              <a:rect l="l" t="t" r="r" b="b"/>
              <a:pathLst>
                <a:path w="742" h="465" extrusionOk="0">
                  <a:moveTo>
                    <a:pt x="488" y="0"/>
                  </a:moveTo>
                  <a:cubicBezTo>
                    <a:pt x="430" y="0"/>
                    <a:pt x="366" y="12"/>
                    <a:pt x="300" y="36"/>
                  </a:cubicBezTo>
                  <a:cubicBezTo>
                    <a:pt x="117" y="103"/>
                    <a:pt x="1" y="246"/>
                    <a:pt x="40" y="356"/>
                  </a:cubicBezTo>
                  <a:cubicBezTo>
                    <a:pt x="64" y="426"/>
                    <a:pt x="149" y="465"/>
                    <a:pt x="255" y="465"/>
                  </a:cubicBezTo>
                  <a:cubicBezTo>
                    <a:pt x="313" y="465"/>
                    <a:pt x="376" y="454"/>
                    <a:pt x="441" y="430"/>
                  </a:cubicBezTo>
                  <a:cubicBezTo>
                    <a:pt x="624" y="362"/>
                    <a:pt x="741" y="219"/>
                    <a:pt x="702" y="110"/>
                  </a:cubicBezTo>
                  <a:cubicBezTo>
                    <a:pt x="677" y="39"/>
                    <a:pt x="594" y="0"/>
                    <a:pt x="488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0531;p75"/>
            <p:cNvSpPr/>
            <p:nvPr/>
          </p:nvSpPr>
          <p:spPr>
            <a:xfrm>
              <a:off x="7873763" y="2250626"/>
              <a:ext cx="22978" cy="13728"/>
            </a:xfrm>
            <a:custGeom>
              <a:avLst/>
              <a:gdLst/>
              <a:ahLst/>
              <a:cxnLst/>
              <a:rect l="l" t="t" r="r" b="b"/>
              <a:pathLst>
                <a:path w="708" h="423" extrusionOk="0">
                  <a:moveTo>
                    <a:pt x="362" y="0"/>
                  </a:moveTo>
                  <a:cubicBezTo>
                    <a:pt x="358" y="0"/>
                    <a:pt x="354" y="0"/>
                    <a:pt x="350" y="0"/>
                  </a:cubicBezTo>
                  <a:cubicBezTo>
                    <a:pt x="156" y="6"/>
                    <a:pt x="1" y="102"/>
                    <a:pt x="2" y="218"/>
                  </a:cubicBezTo>
                  <a:cubicBezTo>
                    <a:pt x="5" y="333"/>
                    <a:pt x="159" y="423"/>
                    <a:pt x="350" y="423"/>
                  </a:cubicBezTo>
                  <a:cubicBezTo>
                    <a:pt x="352" y="423"/>
                    <a:pt x="355" y="423"/>
                    <a:pt x="358" y="423"/>
                  </a:cubicBezTo>
                  <a:cubicBezTo>
                    <a:pt x="552" y="417"/>
                    <a:pt x="708" y="321"/>
                    <a:pt x="706" y="204"/>
                  </a:cubicBezTo>
                  <a:cubicBezTo>
                    <a:pt x="704" y="91"/>
                    <a:pt x="551" y="0"/>
                    <a:pt x="362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0532;p75"/>
            <p:cNvSpPr/>
            <p:nvPr/>
          </p:nvSpPr>
          <p:spPr>
            <a:xfrm>
              <a:off x="7597977" y="1815997"/>
              <a:ext cx="3148" cy="16390"/>
            </a:xfrm>
            <a:custGeom>
              <a:avLst/>
              <a:gdLst/>
              <a:ahLst/>
              <a:cxnLst/>
              <a:rect l="l" t="t" r="r" b="b"/>
              <a:pathLst>
                <a:path w="97" h="505" extrusionOk="0">
                  <a:moveTo>
                    <a:pt x="20" y="0"/>
                  </a:moveTo>
                  <a:cubicBezTo>
                    <a:pt x="10" y="0"/>
                    <a:pt x="0" y="7"/>
                    <a:pt x="0" y="20"/>
                  </a:cubicBezTo>
                  <a:cubicBezTo>
                    <a:pt x="4" y="168"/>
                    <a:pt x="10" y="317"/>
                    <a:pt x="12" y="465"/>
                  </a:cubicBezTo>
                  <a:cubicBezTo>
                    <a:pt x="13" y="492"/>
                    <a:pt x="34" y="505"/>
                    <a:pt x="55" y="505"/>
                  </a:cubicBezTo>
                  <a:cubicBezTo>
                    <a:pt x="76" y="505"/>
                    <a:pt x="97" y="491"/>
                    <a:pt x="93" y="465"/>
                  </a:cubicBezTo>
                  <a:cubicBezTo>
                    <a:pt x="77" y="317"/>
                    <a:pt x="58" y="168"/>
                    <a:pt x="41" y="20"/>
                  </a:cubicBezTo>
                  <a:cubicBezTo>
                    <a:pt x="40" y="7"/>
                    <a:pt x="30" y="0"/>
                    <a:pt x="2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0533;p75"/>
            <p:cNvSpPr/>
            <p:nvPr/>
          </p:nvSpPr>
          <p:spPr>
            <a:xfrm>
              <a:off x="8056690" y="1913562"/>
              <a:ext cx="36836" cy="30313"/>
            </a:xfrm>
            <a:custGeom>
              <a:avLst/>
              <a:gdLst/>
              <a:ahLst/>
              <a:cxnLst/>
              <a:rect l="l" t="t" r="r" b="b"/>
              <a:pathLst>
                <a:path w="1135" h="934" extrusionOk="0">
                  <a:moveTo>
                    <a:pt x="762" y="1"/>
                  </a:moveTo>
                  <a:cubicBezTo>
                    <a:pt x="666" y="1"/>
                    <a:pt x="570" y="45"/>
                    <a:pt x="511" y="146"/>
                  </a:cubicBezTo>
                  <a:cubicBezTo>
                    <a:pt x="450" y="249"/>
                    <a:pt x="356" y="345"/>
                    <a:pt x="281" y="435"/>
                  </a:cubicBezTo>
                  <a:cubicBezTo>
                    <a:pt x="202" y="530"/>
                    <a:pt x="86" y="563"/>
                    <a:pt x="22" y="671"/>
                  </a:cubicBezTo>
                  <a:cubicBezTo>
                    <a:pt x="1" y="704"/>
                    <a:pt x="2" y="751"/>
                    <a:pt x="22" y="786"/>
                  </a:cubicBezTo>
                  <a:cubicBezTo>
                    <a:pt x="89" y="899"/>
                    <a:pt x="214" y="933"/>
                    <a:pt x="343" y="933"/>
                  </a:cubicBezTo>
                  <a:cubicBezTo>
                    <a:pt x="424" y="933"/>
                    <a:pt x="506" y="920"/>
                    <a:pt x="575" y="903"/>
                  </a:cubicBezTo>
                  <a:cubicBezTo>
                    <a:pt x="833" y="843"/>
                    <a:pt x="996" y="629"/>
                    <a:pt x="1069" y="382"/>
                  </a:cubicBezTo>
                  <a:cubicBezTo>
                    <a:pt x="1135" y="163"/>
                    <a:pt x="947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0534;p75"/>
            <p:cNvSpPr/>
            <p:nvPr/>
          </p:nvSpPr>
          <p:spPr>
            <a:xfrm>
              <a:off x="8078663" y="1938684"/>
              <a:ext cx="40374" cy="27717"/>
            </a:xfrm>
            <a:custGeom>
              <a:avLst/>
              <a:gdLst/>
              <a:ahLst/>
              <a:cxnLst/>
              <a:rect l="l" t="t" r="r" b="b"/>
              <a:pathLst>
                <a:path w="1244" h="854" extrusionOk="0">
                  <a:moveTo>
                    <a:pt x="838" y="1"/>
                  </a:moveTo>
                  <a:cubicBezTo>
                    <a:pt x="762" y="1"/>
                    <a:pt x="685" y="30"/>
                    <a:pt x="623" y="100"/>
                  </a:cubicBezTo>
                  <a:cubicBezTo>
                    <a:pt x="545" y="187"/>
                    <a:pt x="431" y="263"/>
                    <a:pt x="340" y="336"/>
                  </a:cubicBezTo>
                  <a:cubicBezTo>
                    <a:pt x="244" y="411"/>
                    <a:pt x="122" y="422"/>
                    <a:pt x="39" y="512"/>
                  </a:cubicBezTo>
                  <a:cubicBezTo>
                    <a:pt x="12" y="539"/>
                    <a:pt x="1" y="585"/>
                    <a:pt x="14" y="626"/>
                  </a:cubicBezTo>
                  <a:cubicBezTo>
                    <a:pt x="80" y="817"/>
                    <a:pt x="319" y="854"/>
                    <a:pt x="502" y="854"/>
                  </a:cubicBezTo>
                  <a:cubicBezTo>
                    <a:pt x="512" y="854"/>
                    <a:pt x="522" y="854"/>
                    <a:pt x="533" y="854"/>
                  </a:cubicBezTo>
                  <a:cubicBezTo>
                    <a:pt x="797" y="847"/>
                    <a:pt x="1001" y="669"/>
                    <a:pt x="1122" y="444"/>
                  </a:cubicBezTo>
                  <a:cubicBezTo>
                    <a:pt x="1243" y="219"/>
                    <a:pt x="1044" y="1"/>
                    <a:pt x="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0535;p75"/>
            <p:cNvSpPr/>
            <p:nvPr/>
          </p:nvSpPr>
          <p:spPr>
            <a:xfrm>
              <a:off x="8096352" y="1970719"/>
              <a:ext cx="33688" cy="21777"/>
            </a:xfrm>
            <a:custGeom>
              <a:avLst/>
              <a:gdLst/>
              <a:ahLst/>
              <a:cxnLst/>
              <a:rect l="l" t="t" r="r" b="b"/>
              <a:pathLst>
                <a:path w="1038" h="671" extrusionOk="0">
                  <a:moveTo>
                    <a:pt x="699" y="1"/>
                  </a:moveTo>
                  <a:cubicBezTo>
                    <a:pt x="645" y="1"/>
                    <a:pt x="589" y="20"/>
                    <a:pt x="541" y="65"/>
                  </a:cubicBezTo>
                  <a:cubicBezTo>
                    <a:pt x="469" y="131"/>
                    <a:pt x="373" y="184"/>
                    <a:pt x="294" y="234"/>
                  </a:cubicBezTo>
                  <a:cubicBezTo>
                    <a:pt x="210" y="289"/>
                    <a:pt x="112" y="286"/>
                    <a:pt x="36" y="355"/>
                  </a:cubicBezTo>
                  <a:cubicBezTo>
                    <a:pt x="13" y="377"/>
                    <a:pt x="1" y="414"/>
                    <a:pt x="9" y="447"/>
                  </a:cubicBezTo>
                  <a:cubicBezTo>
                    <a:pt x="50" y="615"/>
                    <a:pt x="260" y="659"/>
                    <a:pt x="411" y="669"/>
                  </a:cubicBezTo>
                  <a:cubicBezTo>
                    <a:pt x="422" y="670"/>
                    <a:pt x="432" y="670"/>
                    <a:pt x="442" y="670"/>
                  </a:cubicBezTo>
                  <a:cubicBezTo>
                    <a:pt x="644" y="670"/>
                    <a:pt x="809" y="547"/>
                    <a:pt x="918" y="381"/>
                  </a:cubicBezTo>
                  <a:cubicBezTo>
                    <a:pt x="1038" y="200"/>
                    <a:pt x="874" y="1"/>
                    <a:pt x="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0536;p75"/>
            <p:cNvSpPr/>
            <p:nvPr/>
          </p:nvSpPr>
          <p:spPr>
            <a:xfrm>
              <a:off x="7631927" y="1913562"/>
              <a:ext cx="36869" cy="30313"/>
            </a:xfrm>
            <a:custGeom>
              <a:avLst/>
              <a:gdLst/>
              <a:ahLst/>
              <a:cxnLst/>
              <a:rect l="l" t="t" r="r" b="b"/>
              <a:pathLst>
                <a:path w="1136" h="934" extrusionOk="0">
                  <a:moveTo>
                    <a:pt x="373" y="1"/>
                  </a:moveTo>
                  <a:cubicBezTo>
                    <a:pt x="188" y="1"/>
                    <a:pt x="0" y="163"/>
                    <a:pt x="66" y="382"/>
                  </a:cubicBezTo>
                  <a:cubicBezTo>
                    <a:pt x="139" y="629"/>
                    <a:pt x="302" y="843"/>
                    <a:pt x="560" y="903"/>
                  </a:cubicBezTo>
                  <a:cubicBezTo>
                    <a:pt x="629" y="920"/>
                    <a:pt x="711" y="933"/>
                    <a:pt x="792" y="933"/>
                  </a:cubicBezTo>
                  <a:cubicBezTo>
                    <a:pt x="921" y="933"/>
                    <a:pt x="1046" y="899"/>
                    <a:pt x="1113" y="786"/>
                  </a:cubicBezTo>
                  <a:cubicBezTo>
                    <a:pt x="1136" y="751"/>
                    <a:pt x="1136" y="704"/>
                    <a:pt x="1113" y="671"/>
                  </a:cubicBezTo>
                  <a:cubicBezTo>
                    <a:pt x="1049" y="563"/>
                    <a:pt x="933" y="530"/>
                    <a:pt x="854" y="435"/>
                  </a:cubicBezTo>
                  <a:cubicBezTo>
                    <a:pt x="779" y="345"/>
                    <a:pt x="685" y="249"/>
                    <a:pt x="624" y="146"/>
                  </a:cubicBezTo>
                  <a:cubicBezTo>
                    <a:pt x="565" y="45"/>
                    <a:pt x="469" y="1"/>
                    <a:pt x="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0537;p75"/>
            <p:cNvSpPr/>
            <p:nvPr/>
          </p:nvSpPr>
          <p:spPr>
            <a:xfrm>
              <a:off x="7606416" y="1938684"/>
              <a:ext cx="40374" cy="27717"/>
            </a:xfrm>
            <a:custGeom>
              <a:avLst/>
              <a:gdLst/>
              <a:ahLst/>
              <a:cxnLst/>
              <a:rect l="l" t="t" r="r" b="b"/>
              <a:pathLst>
                <a:path w="1244" h="854" extrusionOk="0">
                  <a:moveTo>
                    <a:pt x="406" y="1"/>
                  </a:moveTo>
                  <a:cubicBezTo>
                    <a:pt x="200" y="1"/>
                    <a:pt x="1" y="219"/>
                    <a:pt x="122" y="444"/>
                  </a:cubicBezTo>
                  <a:cubicBezTo>
                    <a:pt x="243" y="669"/>
                    <a:pt x="447" y="847"/>
                    <a:pt x="712" y="854"/>
                  </a:cubicBezTo>
                  <a:cubicBezTo>
                    <a:pt x="722" y="854"/>
                    <a:pt x="732" y="854"/>
                    <a:pt x="742" y="854"/>
                  </a:cubicBezTo>
                  <a:cubicBezTo>
                    <a:pt x="926" y="854"/>
                    <a:pt x="1164" y="817"/>
                    <a:pt x="1230" y="626"/>
                  </a:cubicBezTo>
                  <a:cubicBezTo>
                    <a:pt x="1243" y="585"/>
                    <a:pt x="1235" y="539"/>
                    <a:pt x="1205" y="512"/>
                  </a:cubicBezTo>
                  <a:cubicBezTo>
                    <a:pt x="1122" y="422"/>
                    <a:pt x="1000" y="411"/>
                    <a:pt x="904" y="336"/>
                  </a:cubicBezTo>
                  <a:cubicBezTo>
                    <a:pt x="813" y="263"/>
                    <a:pt x="701" y="187"/>
                    <a:pt x="621" y="100"/>
                  </a:cubicBezTo>
                  <a:cubicBezTo>
                    <a:pt x="559" y="30"/>
                    <a:pt x="482" y="1"/>
                    <a:pt x="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0538;p75"/>
            <p:cNvSpPr/>
            <p:nvPr/>
          </p:nvSpPr>
          <p:spPr>
            <a:xfrm>
              <a:off x="7595445" y="1970719"/>
              <a:ext cx="33656" cy="21777"/>
            </a:xfrm>
            <a:custGeom>
              <a:avLst/>
              <a:gdLst/>
              <a:ahLst/>
              <a:cxnLst/>
              <a:rect l="l" t="t" r="r" b="b"/>
              <a:pathLst>
                <a:path w="1037" h="671" extrusionOk="0">
                  <a:moveTo>
                    <a:pt x="340" y="1"/>
                  </a:moveTo>
                  <a:cubicBezTo>
                    <a:pt x="164" y="1"/>
                    <a:pt x="1" y="200"/>
                    <a:pt x="121" y="381"/>
                  </a:cubicBezTo>
                  <a:cubicBezTo>
                    <a:pt x="230" y="547"/>
                    <a:pt x="396" y="670"/>
                    <a:pt x="597" y="670"/>
                  </a:cubicBezTo>
                  <a:cubicBezTo>
                    <a:pt x="608" y="670"/>
                    <a:pt x="618" y="670"/>
                    <a:pt x="629" y="669"/>
                  </a:cubicBezTo>
                  <a:cubicBezTo>
                    <a:pt x="778" y="659"/>
                    <a:pt x="989" y="615"/>
                    <a:pt x="1029" y="447"/>
                  </a:cubicBezTo>
                  <a:cubicBezTo>
                    <a:pt x="1036" y="414"/>
                    <a:pt x="1027" y="377"/>
                    <a:pt x="1002" y="355"/>
                  </a:cubicBezTo>
                  <a:cubicBezTo>
                    <a:pt x="927" y="286"/>
                    <a:pt x="830" y="289"/>
                    <a:pt x="745" y="234"/>
                  </a:cubicBezTo>
                  <a:cubicBezTo>
                    <a:pt x="665" y="184"/>
                    <a:pt x="569" y="131"/>
                    <a:pt x="499" y="65"/>
                  </a:cubicBezTo>
                  <a:cubicBezTo>
                    <a:pt x="450" y="20"/>
                    <a:pt x="394" y="1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0539;p75"/>
            <p:cNvSpPr/>
            <p:nvPr/>
          </p:nvSpPr>
          <p:spPr>
            <a:xfrm>
              <a:off x="7544163" y="1617816"/>
              <a:ext cx="606357" cy="428049"/>
            </a:xfrm>
            <a:custGeom>
              <a:avLst/>
              <a:gdLst/>
              <a:ahLst/>
              <a:cxnLst/>
              <a:rect l="l" t="t" r="r" b="b"/>
              <a:pathLst>
                <a:path w="18683" h="13189" extrusionOk="0">
                  <a:moveTo>
                    <a:pt x="9067" y="0"/>
                  </a:moveTo>
                  <a:cubicBezTo>
                    <a:pt x="4803" y="0"/>
                    <a:pt x="1" y="4225"/>
                    <a:pt x="904" y="8935"/>
                  </a:cubicBezTo>
                  <a:cubicBezTo>
                    <a:pt x="1071" y="9805"/>
                    <a:pt x="1353" y="10652"/>
                    <a:pt x="1449" y="11536"/>
                  </a:cubicBezTo>
                  <a:cubicBezTo>
                    <a:pt x="1500" y="12001"/>
                    <a:pt x="1535" y="12497"/>
                    <a:pt x="1579" y="13003"/>
                  </a:cubicBezTo>
                  <a:cubicBezTo>
                    <a:pt x="1643" y="13118"/>
                    <a:pt x="1680" y="13188"/>
                    <a:pt x="1680" y="13188"/>
                  </a:cubicBezTo>
                  <a:cubicBezTo>
                    <a:pt x="1680" y="13188"/>
                    <a:pt x="2237" y="8525"/>
                    <a:pt x="1750" y="7760"/>
                  </a:cubicBezTo>
                  <a:cubicBezTo>
                    <a:pt x="1750" y="7760"/>
                    <a:pt x="3281" y="7203"/>
                    <a:pt x="3350" y="5812"/>
                  </a:cubicBezTo>
                  <a:cubicBezTo>
                    <a:pt x="3350" y="5812"/>
                    <a:pt x="5716" y="5812"/>
                    <a:pt x="6203" y="2403"/>
                  </a:cubicBezTo>
                  <a:cubicBezTo>
                    <a:pt x="6204" y="2397"/>
                    <a:pt x="6205" y="2394"/>
                    <a:pt x="6207" y="2394"/>
                  </a:cubicBezTo>
                  <a:cubicBezTo>
                    <a:pt x="6282" y="2394"/>
                    <a:pt x="7187" y="5888"/>
                    <a:pt x="10030" y="6160"/>
                  </a:cubicBezTo>
                  <a:cubicBezTo>
                    <a:pt x="10274" y="6183"/>
                    <a:pt x="10494" y="6194"/>
                    <a:pt x="10691" y="6194"/>
                  </a:cubicBezTo>
                  <a:cubicBezTo>
                    <a:pt x="12853" y="6194"/>
                    <a:pt x="12328" y="4908"/>
                    <a:pt x="12328" y="4908"/>
                  </a:cubicBezTo>
                  <a:lnTo>
                    <a:pt x="12328" y="4908"/>
                  </a:lnTo>
                  <a:cubicBezTo>
                    <a:pt x="12328" y="4908"/>
                    <a:pt x="13053" y="6116"/>
                    <a:pt x="14623" y="6116"/>
                  </a:cubicBezTo>
                  <a:cubicBezTo>
                    <a:pt x="14937" y="6116"/>
                    <a:pt x="15285" y="6068"/>
                    <a:pt x="15668" y="5952"/>
                  </a:cubicBezTo>
                  <a:cubicBezTo>
                    <a:pt x="15668" y="5952"/>
                    <a:pt x="16156" y="7970"/>
                    <a:pt x="17616" y="8039"/>
                  </a:cubicBezTo>
                  <a:cubicBezTo>
                    <a:pt x="17616" y="8039"/>
                    <a:pt x="18054" y="9919"/>
                    <a:pt x="18213" y="10795"/>
                  </a:cubicBezTo>
                  <a:cubicBezTo>
                    <a:pt x="18217" y="10753"/>
                    <a:pt x="18221" y="10710"/>
                    <a:pt x="18225" y="10667"/>
                  </a:cubicBezTo>
                  <a:cubicBezTo>
                    <a:pt x="18391" y="9368"/>
                    <a:pt x="18683" y="8058"/>
                    <a:pt x="18529" y="6743"/>
                  </a:cubicBezTo>
                  <a:cubicBezTo>
                    <a:pt x="18372" y="5406"/>
                    <a:pt x="17546" y="4036"/>
                    <a:pt x="16666" y="3066"/>
                  </a:cubicBezTo>
                  <a:cubicBezTo>
                    <a:pt x="14807" y="1013"/>
                    <a:pt x="12011" y="138"/>
                    <a:pt x="9381" y="8"/>
                  </a:cubicBezTo>
                  <a:cubicBezTo>
                    <a:pt x="9277" y="3"/>
                    <a:pt x="9172" y="0"/>
                    <a:pt x="906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0540;p75"/>
            <p:cNvSpPr/>
            <p:nvPr/>
          </p:nvSpPr>
          <p:spPr>
            <a:xfrm>
              <a:off x="8128322" y="2047057"/>
              <a:ext cx="2304" cy="16228"/>
            </a:xfrm>
            <a:custGeom>
              <a:avLst/>
              <a:gdLst/>
              <a:ahLst/>
              <a:cxnLst/>
              <a:rect l="l" t="t" r="r" b="b"/>
              <a:pathLst>
                <a:path w="71" h="500" extrusionOk="0">
                  <a:moveTo>
                    <a:pt x="71" y="1"/>
                  </a:moveTo>
                  <a:cubicBezTo>
                    <a:pt x="30" y="296"/>
                    <a:pt x="1" y="500"/>
                    <a:pt x="1" y="500"/>
                  </a:cubicBezTo>
                  <a:cubicBezTo>
                    <a:pt x="1" y="500"/>
                    <a:pt x="3" y="493"/>
                    <a:pt x="10" y="484"/>
                  </a:cubicBezTo>
                  <a:cubicBezTo>
                    <a:pt x="35" y="323"/>
                    <a:pt x="55" y="163"/>
                    <a:pt x="71" y="1"/>
                  </a:cubicBezTo>
                  <a:close/>
                </a:path>
              </a:pathLst>
            </a:custGeom>
            <a:solidFill>
              <a:srgbClr val="E28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0541;p75"/>
            <p:cNvSpPr/>
            <p:nvPr/>
          </p:nvSpPr>
          <p:spPr>
            <a:xfrm>
              <a:off x="7372661" y="1497109"/>
              <a:ext cx="1051282" cy="790636"/>
            </a:xfrm>
            <a:custGeom>
              <a:avLst/>
              <a:gdLst/>
              <a:ahLst/>
              <a:cxnLst/>
              <a:rect l="l" t="t" r="r" b="b"/>
              <a:pathLst>
                <a:path w="32392" h="24361" extrusionOk="0">
                  <a:moveTo>
                    <a:pt x="16355" y="1"/>
                  </a:moveTo>
                  <a:cubicBezTo>
                    <a:pt x="14777" y="1"/>
                    <a:pt x="13195" y="390"/>
                    <a:pt x="12005" y="1535"/>
                  </a:cubicBezTo>
                  <a:cubicBezTo>
                    <a:pt x="12005" y="1535"/>
                    <a:pt x="11181" y="960"/>
                    <a:pt x="9961" y="960"/>
                  </a:cubicBezTo>
                  <a:cubicBezTo>
                    <a:pt x="9097" y="960"/>
                    <a:pt x="8035" y="1248"/>
                    <a:pt x="6926" y="2231"/>
                  </a:cubicBezTo>
                  <a:cubicBezTo>
                    <a:pt x="3535" y="5234"/>
                    <a:pt x="110" y="11605"/>
                    <a:pt x="2616" y="12509"/>
                  </a:cubicBezTo>
                  <a:cubicBezTo>
                    <a:pt x="2616" y="12509"/>
                    <a:pt x="0" y="19407"/>
                    <a:pt x="2992" y="19407"/>
                  </a:cubicBezTo>
                  <a:cubicBezTo>
                    <a:pt x="2992" y="19407"/>
                    <a:pt x="3844" y="23139"/>
                    <a:pt x="5819" y="23139"/>
                  </a:cubicBezTo>
                  <a:cubicBezTo>
                    <a:pt x="6200" y="23139"/>
                    <a:pt x="6623" y="23000"/>
                    <a:pt x="7089" y="22669"/>
                  </a:cubicBezTo>
                  <a:cubicBezTo>
                    <a:pt x="7089" y="22669"/>
                    <a:pt x="8397" y="24132"/>
                    <a:pt x="10368" y="24132"/>
                  </a:cubicBezTo>
                  <a:cubicBezTo>
                    <a:pt x="10914" y="24132"/>
                    <a:pt x="11511" y="24020"/>
                    <a:pt x="12145" y="23733"/>
                  </a:cubicBezTo>
                  <a:cubicBezTo>
                    <a:pt x="12145" y="23733"/>
                    <a:pt x="7691" y="22202"/>
                    <a:pt x="7066" y="18236"/>
                  </a:cubicBezTo>
                  <a:cubicBezTo>
                    <a:pt x="7066" y="18236"/>
                    <a:pt x="4074" y="17123"/>
                    <a:pt x="4561" y="14548"/>
                  </a:cubicBezTo>
                  <a:cubicBezTo>
                    <a:pt x="4561" y="14548"/>
                    <a:pt x="4732" y="13752"/>
                    <a:pt x="5072" y="13752"/>
                  </a:cubicBezTo>
                  <a:cubicBezTo>
                    <a:pt x="5108" y="13752"/>
                    <a:pt x="5147" y="13761"/>
                    <a:pt x="5187" y="13781"/>
                  </a:cubicBezTo>
                  <a:cubicBezTo>
                    <a:pt x="5605" y="13991"/>
                    <a:pt x="6927" y="16425"/>
                    <a:pt x="6927" y="16425"/>
                  </a:cubicBezTo>
                  <a:cubicBezTo>
                    <a:pt x="6927" y="16425"/>
                    <a:pt x="7485" y="11763"/>
                    <a:pt x="6996" y="10997"/>
                  </a:cubicBezTo>
                  <a:cubicBezTo>
                    <a:pt x="6996" y="10997"/>
                    <a:pt x="8527" y="10441"/>
                    <a:pt x="8597" y="9050"/>
                  </a:cubicBezTo>
                  <a:lnTo>
                    <a:pt x="8597" y="9050"/>
                  </a:lnTo>
                  <a:cubicBezTo>
                    <a:pt x="8598" y="9050"/>
                    <a:pt x="8598" y="9050"/>
                    <a:pt x="8600" y="9050"/>
                  </a:cubicBezTo>
                  <a:cubicBezTo>
                    <a:pt x="8686" y="9050"/>
                    <a:pt x="10970" y="8985"/>
                    <a:pt x="11448" y="5643"/>
                  </a:cubicBezTo>
                  <a:cubicBezTo>
                    <a:pt x="11449" y="5637"/>
                    <a:pt x="11450" y="5634"/>
                    <a:pt x="11452" y="5634"/>
                  </a:cubicBezTo>
                  <a:cubicBezTo>
                    <a:pt x="11528" y="5634"/>
                    <a:pt x="12432" y="9128"/>
                    <a:pt x="15276" y="9400"/>
                  </a:cubicBezTo>
                  <a:cubicBezTo>
                    <a:pt x="15520" y="9423"/>
                    <a:pt x="15738" y="9434"/>
                    <a:pt x="15934" y="9434"/>
                  </a:cubicBezTo>
                  <a:cubicBezTo>
                    <a:pt x="18098" y="9434"/>
                    <a:pt x="17573" y="8147"/>
                    <a:pt x="17572" y="8147"/>
                  </a:cubicBezTo>
                  <a:lnTo>
                    <a:pt x="17572" y="8147"/>
                  </a:lnTo>
                  <a:cubicBezTo>
                    <a:pt x="17573" y="8147"/>
                    <a:pt x="18298" y="9355"/>
                    <a:pt x="19869" y="9355"/>
                  </a:cubicBezTo>
                  <a:cubicBezTo>
                    <a:pt x="20183" y="9355"/>
                    <a:pt x="20531" y="9307"/>
                    <a:pt x="20914" y="9191"/>
                  </a:cubicBezTo>
                  <a:cubicBezTo>
                    <a:pt x="20914" y="9191"/>
                    <a:pt x="21401" y="11209"/>
                    <a:pt x="22861" y="11278"/>
                  </a:cubicBezTo>
                  <a:cubicBezTo>
                    <a:pt x="22861" y="11278"/>
                    <a:pt x="23466" y="13875"/>
                    <a:pt x="23512" y="14386"/>
                  </a:cubicBezTo>
                  <a:cubicBezTo>
                    <a:pt x="23558" y="14897"/>
                    <a:pt x="23244" y="16965"/>
                    <a:pt x="23244" y="16965"/>
                  </a:cubicBezTo>
                  <a:cubicBezTo>
                    <a:pt x="23244" y="16965"/>
                    <a:pt x="24613" y="14757"/>
                    <a:pt x="24678" y="13470"/>
                  </a:cubicBezTo>
                  <a:cubicBezTo>
                    <a:pt x="24678" y="13470"/>
                    <a:pt x="25367" y="13784"/>
                    <a:pt x="25505" y="15106"/>
                  </a:cubicBezTo>
                  <a:cubicBezTo>
                    <a:pt x="25645" y="16428"/>
                    <a:pt x="23183" y="18083"/>
                    <a:pt x="23183" y="18083"/>
                  </a:cubicBezTo>
                  <a:cubicBezTo>
                    <a:pt x="23183" y="18083"/>
                    <a:pt x="23083" y="19717"/>
                    <a:pt x="22347" y="20821"/>
                  </a:cubicBezTo>
                  <a:cubicBezTo>
                    <a:pt x="21609" y="21923"/>
                    <a:pt x="18407" y="23663"/>
                    <a:pt x="18407" y="23663"/>
                  </a:cubicBezTo>
                  <a:cubicBezTo>
                    <a:pt x="18407" y="23663"/>
                    <a:pt x="18999" y="24107"/>
                    <a:pt x="19778" y="24107"/>
                  </a:cubicBezTo>
                  <a:cubicBezTo>
                    <a:pt x="20193" y="24107"/>
                    <a:pt x="20661" y="23981"/>
                    <a:pt x="21120" y="23594"/>
                  </a:cubicBezTo>
                  <a:cubicBezTo>
                    <a:pt x="21120" y="23594"/>
                    <a:pt x="21764" y="24361"/>
                    <a:pt x="22800" y="24361"/>
                  </a:cubicBezTo>
                  <a:cubicBezTo>
                    <a:pt x="23501" y="24361"/>
                    <a:pt x="24382" y="24009"/>
                    <a:pt x="25366" y="22829"/>
                  </a:cubicBezTo>
                  <a:cubicBezTo>
                    <a:pt x="25366" y="22829"/>
                    <a:pt x="25743" y="23193"/>
                    <a:pt x="26328" y="23193"/>
                  </a:cubicBezTo>
                  <a:cubicBezTo>
                    <a:pt x="26803" y="23193"/>
                    <a:pt x="27415" y="22953"/>
                    <a:pt x="28074" y="22083"/>
                  </a:cubicBezTo>
                  <a:cubicBezTo>
                    <a:pt x="29120" y="20705"/>
                    <a:pt x="27783" y="19169"/>
                    <a:pt x="27783" y="19169"/>
                  </a:cubicBezTo>
                  <a:cubicBezTo>
                    <a:pt x="27783" y="19169"/>
                    <a:pt x="31544" y="17734"/>
                    <a:pt x="27782" y="12928"/>
                  </a:cubicBezTo>
                  <a:cubicBezTo>
                    <a:pt x="27782" y="12928"/>
                    <a:pt x="32391" y="9188"/>
                    <a:pt x="23346" y="3135"/>
                  </a:cubicBezTo>
                  <a:cubicBezTo>
                    <a:pt x="23346" y="3135"/>
                    <a:pt x="23694" y="2300"/>
                    <a:pt x="22372" y="1535"/>
                  </a:cubicBezTo>
                  <a:cubicBezTo>
                    <a:pt x="21549" y="1058"/>
                    <a:pt x="18956" y="1"/>
                    <a:pt x="1635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0542;p75"/>
            <p:cNvSpPr/>
            <p:nvPr/>
          </p:nvSpPr>
          <p:spPr>
            <a:xfrm>
              <a:off x="7853315" y="1625086"/>
              <a:ext cx="37388" cy="22394"/>
            </a:xfrm>
            <a:custGeom>
              <a:avLst/>
              <a:gdLst/>
              <a:ahLst/>
              <a:cxnLst/>
              <a:rect l="l" t="t" r="r" b="b"/>
              <a:pathLst>
                <a:path w="1152" h="690" extrusionOk="0">
                  <a:moveTo>
                    <a:pt x="1" y="0"/>
                  </a:moveTo>
                  <a:lnTo>
                    <a:pt x="1" y="0"/>
                  </a:lnTo>
                  <a:cubicBezTo>
                    <a:pt x="589" y="391"/>
                    <a:pt x="1151" y="689"/>
                    <a:pt x="1151" y="689"/>
                  </a:cubicBezTo>
                  <a:cubicBezTo>
                    <a:pt x="1151" y="689"/>
                    <a:pt x="705" y="283"/>
                    <a:pt x="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0543;p75"/>
            <p:cNvSpPr/>
            <p:nvPr/>
          </p:nvSpPr>
          <p:spPr>
            <a:xfrm>
              <a:off x="7602683" y="2232904"/>
              <a:ext cx="876" cy="909"/>
            </a:xfrm>
            <a:custGeom>
              <a:avLst/>
              <a:gdLst/>
              <a:ahLst/>
              <a:cxnLst/>
              <a:rect l="l" t="t" r="r" b="b"/>
              <a:pathLst>
                <a:path w="27" h="2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9" y="11"/>
                    <a:pt x="27" y="27"/>
                  </a:cubicBezTo>
                  <a:cubicBezTo>
                    <a:pt x="10" y="1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0544;p75"/>
            <p:cNvSpPr/>
            <p:nvPr/>
          </p:nvSpPr>
          <p:spPr>
            <a:xfrm>
              <a:off x="7413946" y="1518109"/>
              <a:ext cx="909649" cy="768567"/>
            </a:xfrm>
            <a:custGeom>
              <a:avLst/>
              <a:gdLst/>
              <a:ahLst/>
              <a:cxnLst/>
              <a:rect l="l" t="t" r="r" b="b"/>
              <a:pathLst>
                <a:path w="28028" h="23681" extrusionOk="0">
                  <a:moveTo>
                    <a:pt x="14417" y="0"/>
                  </a:moveTo>
                  <a:cubicBezTo>
                    <a:pt x="14417" y="1"/>
                    <a:pt x="13195" y="406"/>
                    <a:pt x="12457" y="406"/>
                  </a:cubicBezTo>
                  <a:cubicBezTo>
                    <a:pt x="12106" y="406"/>
                    <a:pt x="11864" y="314"/>
                    <a:pt x="11916" y="42"/>
                  </a:cubicBezTo>
                  <a:lnTo>
                    <a:pt x="11916" y="42"/>
                  </a:lnTo>
                  <a:cubicBezTo>
                    <a:pt x="11494" y="262"/>
                    <a:pt x="11093" y="537"/>
                    <a:pt x="10732" y="884"/>
                  </a:cubicBezTo>
                  <a:cubicBezTo>
                    <a:pt x="10732" y="884"/>
                    <a:pt x="9908" y="309"/>
                    <a:pt x="8687" y="309"/>
                  </a:cubicBezTo>
                  <a:cubicBezTo>
                    <a:pt x="8209" y="309"/>
                    <a:pt x="7670" y="397"/>
                    <a:pt x="7096" y="643"/>
                  </a:cubicBezTo>
                  <a:cubicBezTo>
                    <a:pt x="7487" y="582"/>
                    <a:pt x="7921" y="526"/>
                    <a:pt x="8274" y="526"/>
                  </a:cubicBezTo>
                  <a:cubicBezTo>
                    <a:pt x="8727" y="526"/>
                    <a:pt x="9047" y="618"/>
                    <a:pt x="8969" y="912"/>
                  </a:cubicBezTo>
                  <a:cubicBezTo>
                    <a:pt x="8739" y="1781"/>
                    <a:pt x="8108" y="2450"/>
                    <a:pt x="8108" y="2450"/>
                  </a:cubicBezTo>
                  <a:cubicBezTo>
                    <a:pt x="8108" y="2450"/>
                    <a:pt x="8592" y="2246"/>
                    <a:pt x="8872" y="2246"/>
                  </a:cubicBezTo>
                  <a:cubicBezTo>
                    <a:pt x="9003" y="2246"/>
                    <a:pt x="9089" y="2291"/>
                    <a:pt x="9060" y="2422"/>
                  </a:cubicBezTo>
                  <a:cubicBezTo>
                    <a:pt x="8969" y="2833"/>
                    <a:pt x="7173" y="4126"/>
                    <a:pt x="7173" y="4126"/>
                  </a:cubicBezTo>
                  <a:cubicBezTo>
                    <a:pt x="7173" y="4126"/>
                    <a:pt x="7919" y="3676"/>
                    <a:pt x="8511" y="3676"/>
                  </a:cubicBezTo>
                  <a:cubicBezTo>
                    <a:pt x="8789" y="3676"/>
                    <a:pt x="9034" y="3776"/>
                    <a:pt x="9151" y="4068"/>
                  </a:cubicBezTo>
                  <a:cubicBezTo>
                    <a:pt x="9518" y="4984"/>
                    <a:pt x="9562" y="5852"/>
                    <a:pt x="8556" y="7134"/>
                  </a:cubicBezTo>
                  <a:cubicBezTo>
                    <a:pt x="8210" y="7575"/>
                    <a:pt x="7902" y="7745"/>
                    <a:pt x="7656" y="7745"/>
                  </a:cubicBezTo>
                  <a:cubicBezTo>
                    <a:pt x="7186" y="7745"/>
                    <a:pt x="6942" y="7125"/>
                    <a:pt x="7092" y="6584"/>
                  </a:cubicBezTo>
                  <a:lnTo>
                    <a:pt x="7092" y="6584"/>
                  </a:lnTo>
                  <a:cubicBezTo>
                    <a:pt x="7092" y="6584"/>
                    <a:pt x="6269" y="7500"/>
                    <a:pt x="6772" y="8093"/>
                  </a:cubicBezTo>
                  <a:cubicBezTo>
                    <a:pt x="6772" y="8093"/>
                    <a:pt x="6647" y="9437"/>
                    <a:pt x="5681" y="9634"/>
                  </a:cubicBezTo>
                  <a:cubicBezTo>
                    <a:pt x="5637" y="9643"/>
                    <a:pt x="5595" y="9647"/>
                    <a:pt x="5557" y="9647"/>
                  </a:cubicBezTo>
                  <a:cubicBezTo>
                    <a:pt x="4758" y="9647"/>
                    <a:pt x="5217" y="7773"/>
                    <a:pt x="5217" y="7772"/>
                  </a:cubicBezTo>
                  <a:lnTo>
                    <a:pt x="5217" y="7772"/>
                  </a:lnTo>
                  <a:cubicBezTo>
                    <a:pt x="5217" y="7773"/>
                    <a:pt x="4530" y="9557"/>
                    <a:pt x="4530" y="10288"/>
                  </a:cubicBezTo>
                  <a:cubicBezTo>
                    <a:pt x="4530" y="10874"/>
                    <a:pt x="5086" y="10932"/>
                    <a:pt x="5308" y="10932"/>
                  </a:cubicBezTo>
                  <a:cubicBezTo>
                    <a:pt x="5364" y="10932"/>
                    <a:pt x="5399" y="10929"/>
                    <a:pt x="5399" y="10929"/>
                  </a:cubicBezTo>
                  <a:lnTo>
                    <a:pt x="5399" y="10929"/>
                  </a:lnTo>
                  <a:cubicBezTo>
                    <a:pt x="5399" y="10929"/>
                    <a:pt x="5198" y="12739"/>
                    <a:pt x="4646" y="12739"/>
                  </a:cubicBezTo>
                  <a:cubicBezTo>
                    <a:pt x="4609" y="12739"/>
                    <a:pt x="4570" y="12731"/>
                    <a:pt x="4530" y="12714"/>
                  </a:cubicBezTo>
                  <a:cubicBezTo>
                    <a:pt x="3890" y="12438"/>
                    <a:pt x="3663" y="9832"/>
                    <a:pt x="3663" y="9832"/>
                  </a:cubicBezTo>
                  <a:cubicBezTo>
                    <a:pt x="3663" y="9832"/>
                    <a:pt x="2976" y="14085"/>
                    <a:pt x="2153" y="14589"/>
                  </a:cubicBezTo>
                  <a:cubicBezTo>
                    <a:pt x="2111" y="14615"/>
                    <a:pt x="2072" y="14627"/>
                    <a:pt x="2037" y="14627"/>
                  </a:cubicBezTo>
                  <a:cubicBezTo>
                    <a:pt x="1397" y="14627"/>
                    <a:pt x="1994" y="10498"/>
                    <a:pt x="1994" y="10497"/>
                  </a:cubicBezTo>
                  <a:lnTo>
                    <a:pt x="1994" y="10497"/>
                  </a:lnTo>
                  <a:cubicBezTo>
                    <a:pt x="1994" y="10497"/>
                    <a:pt x="1530" y="11005"/>
                    <a:pt x="1238" y="11005"/>
                  </a:cubicBezTo>
                  <a:cubicBezTo>
                    <a:pt x="1114" y="11005"/>
                    <a:pt x="1022" y="10914"/>
                    <a:pt x="1008" y="10655"/>
                  </a:cubicBezTo>
                  <a:cubicBezTo>
                    <a:pt x="985" y="10211"/>
                    <a:pt x="1034" y="9017"/>
                    <a:pt x="1086" y="7954"/>
                  </a:cubicBezTo>
                  <a:lnTo>
                    <a:pt x="1086" y="7954"/>
                  </a:lnTo>
                  <a:cubicBezTo>
                    <a:pt x="293" y="9841"/>
                    <a:pt x="180" y="11435"/>
                    <a:pt x="1340" y="11856"/>
                  </a:cubicBezTo>
                  <a:cubicBezTo>
                    <a:pt x="1340" y="11856"/>
                    <a:pt x="0" y="15393"/>
                    <a:pt x="338" y="17401"/>
                  </a:cubicBezTo>
                  <a:cubicBezTo>
                    <a:pt x="602" y="16410"/>
                    <a:pt x="933" y="15371"/>
                    <a:pt x="1163" y="15371"/>
                  </a:cubicBezTo>
                  <a:cubicBezTo>
                    <a:pt x="1189" y="15371"/>
                    <a:pt x="1214" y="15385"/>
                    <a:pt x="1237" y="15413"/>
                  </a:cubicBezTo>
                  <a:cubicBezTo>
                    <a:pt x="1565" y="15812"/>
                    <a:pt x="1459" y="17886"/>
                    <a:pt x="1401" y="18722"/>
                  </a:cubicBezTo>
                  <a:cubicBezTo>
                    <a:pt x="1491" y="18738"/>
                    <a:pt x="1585" y="18750"/>
                    <a:pt x="1688" y="18752"/>
                  </a:cubicBezTo>
                  <a:cubicBezTo>
                    <a:pt x="1705" y="18188"/>
                    <a:pt x="1782" y="17542"/>
                    <a:pt x="2040" y="17542"/>
                  </a:cubicBezTo>
                  <a:cubicBezTo>
                    <a:pt x="2087" y="17542"/>
                    <a:pt x="2140" y="17564"/>
                    <a:pt x="2199" y="17610"/>
                  </a:cubicBezTo>
                  <a:cubicBezTo>
                    <a:pt x="2781" y="18068"/>
                    <a:pt x="3888" y="21121"/>
                    <a:pt x="5249" y="22333"/>
                  </a:cubicBezTo>
                  <a:cubicBezTo>
                    <a:pt x="5430" y="22258"/>
                    <a:pt x="5619" y="22157"/>
                    <a:pt x="5815" y="22016"/>
                  </a:cubicBezTo>
                  <a:cubicBezTo>
                    <a:pt x="5815" y="22016"/>
                    <a:pt x="4225" y="20478"/>
                    <a:pt x="4722" y="19959"/>
                  </a:cubicBezTo>
                  <a:cubicBezTo>
                    <a:pt x="4762" y="19917"/>
                    <a:pt x="4816" y="19898"/>
                    <a:pt x="4881" y="19898"/>
                  </a:cubicBezTo>
                  <a:cubicBezTo>
                    <a:pt x="5623" y="19898"/>
                    <a:pt x="7875" y="22401"/>
                    <a:pt x="8969" y="22780"/>
                  </a:cubicBezTo>
                  <a:cubicBezTo>
                    <a:pt x="9380" y="22924"/>
                    <a:pt x="9659" y="23160"/>
                    <a:pt x="9849" y="23406"/>
                  </a:cubicBezTo>
                  <a:cubicBezTo>
                    <a:pt x="10176" y="23344"/>
                    <a:pt x="10517" y="23239"/>
                    <a:pt x="10869" y="23081"/>
                  </a:cubicBezTo>
                  <a:cubicBezTo>
                    <a:pt x="10869" y="23081"/>
                    <a:pt x="6416" y="21550"/>
                    <a:pt x="5790" y="17583"/>
                  </a:cubicBezTo>
                  <a:cubicBezTo>
                    <a:pt x="5790" y="17583"/>
                    <a:pt x="2800" y="16471"/>
                    <a:pt x="3287" y="13895"/>
                  </a:cubicBezTo>
                  <a:cubicBezTo>
                    <a:pt x="3287" y="13895"/>
                    <a:pt x="3457" y="13101"/>
                    <a:pt x="3797" y="13101"/>
                  </a:cubicBezTo>
                  <a:cubicBezTo>
                    <a:pt x="3834" y="13101"/>
                    <a:pt x="3872" y="13110"/>
                    <a:pt x="3912" y="13130"/>
                  </a:cubicBezTo>
                  <a:cubicBezTo>
                    <a:pt x="4331" y="13339"/>
                    <a:pt x="5653" y="15774"/>
                    <a:pt x="5653" y="15774"/>
                  </a:cubicBezTo>
                  <a:cubicBezTo>
                    <a:pt x="5653" y="15774"/>
                    <a:pt x="6208" y="11111"/>
                    <a:pt x="5721" y="10346"/>
                  </a:cubicBezTo>
                  <a:cubicBezTo>
                    <a:pt x="5721" y="10346"/>
                    <a:pt x="7253" y="9789"/>
                    <a:pt x="7321" y="8398"/>
                  </a:cubicBezTo>
                  <a:cubicBezTo>
                    <a:pt x="7321" y="8398"/>
                    <a:pt x="9688" y="8398"/>
                    <a:pt x="10175" y="4989"/>
                  </a:cubicBezTo>
                  <a:cubicBezTo>
                    <a:pt x="10175" y="4983"/>
                    <a:pt x="10177" y="4981"/>
                    <a:pt x="10179" y="4981"/>
                  </a:cubicBezTo>
                  <a:cubicBezTo>
                    <a:pt x="10255" y="4981"/>
                    <a:pt x="11158" y="8474"/>
                    <a:pt x="14003" y="8745"/>
                  </a:cubicBezTo>
                  <a:cubicBezTo>
                    <a:pt x="14247" y="8768"/>
                    <a:pt x="14467" y="8779"/>
                    <a:pt x="14664" y="8779"/>
                  </a:cubicBezTo>
                  <a:cubicBezTo>
                    <a:pt x="16824" y="8779"/>
                    <a:pt x="16299" y="7493"/>
                    <a:pt x="16299" y="7493"/>
                  </a:cubicBezTo>
                  <a:lnTo>
                    <a:pt x="16299" y="7493"/>
                  </a:lnTo>
                  <a:cubicBezTo>
                    <a:pt x="16299" y="7493"/>
                    <a:pt x="17024" y="8701"/>
                    <a:pt x="18595" y="8701"/>
                  </a:cubicBezTo>
                  <a:cubicBezTo>
                    <a:pt x="18909" y="8701"/>
                    <a:pt x="19257" y="8653"/>
                    <a:pt x="19639" y="8537"/>
                  </a:cubicBezTo>
                  <a:cubicBezTo>
                    <a:pt x="19639" y="8537"/>
                    <a:pt x="20128" y="10555"/>
                    <a:pt x="21587" y="10624"/>
                  </a:cubicBezTo>
                  <a:cubicBezTo>
                    <a:pt x="21587" y="10624"/>
                    <a:pt x="22193" y="13221"/>
                    <a:pt x="22239" y="13732"/>
                  </a:cubicBezTo>
                  <a:cubicBezTo>
                    <a:pt x="22283" y="14243"/>
                    <a:pt x="21970" y="16311"/>
                    <a:pt x="21970" y="16311"/>
                  </a:cubicBezTo>
                  <a:cubicBezTo>
                    <a:pt x="21970" y="16311"/>
                    <a:pt x="23340" y="14103"/>
                    <a:pt x="23403" y="12816"/>
                  </a:cubicBezTo>
                  <a:cubicBezTo>
                    <a:pt x="23403" y="12816"/>
                    <a:pt x="24094" y="13130"/>
                    <a:pt x="24231" y="14452"/>
                  </a:cubicBezTo>
                  <a:cubicBezTo>
                    <a:pt x="24372" y="15774"/>
                    <a:pt x="21910" y="17430"/>
                    <a:pt x="21910" y="17430"/>
                  </a:cubicBezTo>
                  <a:cubicBezTo>
                    <a:pt x="21910" y="17430"/>
                    <a:pt x="21810" y="19063"/>
                    <a:pt x="21073" y="20167"/>
                  </a:cubicBezTo>
                  <a:cubicBezTo>
                    <a:pt x="20334" y="21269"/>
                    <a:pt x="17134" y="23009"/>
                    <a:pt x="17134" y="23009"/>
                  </a:cubicBezTo>
                  <a:cubicBezTo>
                    <a:pt x="17134" y="23009"/>
                    <a:pt x="17559" y="23326"/>
                    <a:pt x="18161" y="23425"/>
                  </a:cubicBezTo>
                  <a:cubicBezTo>
                    <a:pt x="18269" y="23185"/>
                    <a:pt x="18429" y="22926"/>
                    <a:pt x="18668" y="22688"/>
                  </a:cubicBezTo>
                  <a:cubicBezTo>
                    <a:pt x="19343" y="22013"/>
                    <a:pt x="20368" y="21299"/>
                    <a:pt x="20632" y="21299"/>
                  </a:cubicBezTo>
                  <a:cubicBezTo>
                    <a:pt x="20654" y="21299"/>
                    <a:pt x="20671" y="21304"/>
                    <a:pt x="20682" y="21315"/>
                  </a:cubicBezTo>
                  <a:cubicBezTo>
                    <a:pt x="20688" y="21321"/>
                    <a:pt x="20696" y="21324"/>
                    <a:pt x="20707" y="21324"/>
                  </a:cubicBezTo>
                  <a:cubicBezTo>
                    <a:pt x="20928" y="21324"/>
                    <a:pt x="22081" y="19964"/>
                    <a:pt x="22650" y="18479"/>
                  </a:cubicBezTo>
                  <a:cubicBezTo>
                    <a:pt x="22748" y="18225"/>
                    <a:pt x="22824" y="18117"/>
                    <a:pt x="22880" y="18117"/>
                  </a:cubicBezTo>
                  <a:cubicBezTo>
                    <a:pt x="23166" y="18117"/>
                    <a:pt x="22928" y="20934"/>
                    <a:pt x="22343" y="21400"/>
                  </a:cubicBezTo>
                  <a:cubicBezTo>
                    <a:pt x="21642" y="21956"/>
                    <a:pt x="20905" y="22010"/>
                    <a:pt x="20905" y="22010"/>
                  </a:cubicBezTo>
                  <a:cubicBezTo>
                    <a:pt x="20905" y="22010"/>
                    <a:pt x="20346" y="22776"/>
                    <a:pt x="19963" y="23056"/>
                  </a:cubicBezTo>
                  <a:cubicBezTo>
                    <a:pt x="20159" y="23241"/>
                    <a:pt x="20593" y="23585"/>
                    <a:pt x="21203" y="23681"/>
                  </a:cubicBezTo>
                  <a:cubicBezTo>
                    <a:pt x="21049" y="23379"/>
                    <a:pt x="21072" y="23035"/>
                    <a:pt x="21413" y="22779"/>
                  </a:cubicBezTo>
                  <a:cubicBezTo>
                    <a:pt x="21964" y="22367"/>
                    <a:pt x="23427" y="22092"/>
                    <a:pt x="23975" y="19758"/>
                  </a:cubicBezTo>
                  <a:cubicBezTo>
                    <a:pt x="24124" y="19128"/>
                    <a:pt x="24277" y="18892"/>
                    <a:pt x="24419" y="18892"/>
                  </a:cubicBezTo>
                  <a:cubicBezTo>
                    <a:pt x="24803" y="18892"/>
                    <a:pt x="25099" y="20612"/>
                    <a:pt x="24972" y="20909"/>
                  </a:cubicBezTo>
                  <a:cubicBezTo>
                    <a:pt x="24852" y="21200"/>
                    <a:pt x="24415" y="21863"/>
                    <a:pt x="24161" y="22239"/>
                  </a:cubicBezTo>
                  <a:cubicBezTo>
                    <a:pt x="24295" y="22342"/>
                    <a:pt x="24616" y="22546"/>
                    <a:pt x="25054" y="22546"/>
                  </a:cubicBezTo>
                  <a:cubicBezTo>
                    <a:pt x="25323" y="22546"/>
                    <a:pt x="25637" y="22469"/>
                    <a:pt x="25978" y="22243"/>
                  </a:cubicBezTo>
                  <a:cubicBezTo>
                    <a:pt x="25754" y="22049"/>
                    <a:pt x="25584" y="21760"/>
                    <a:pt x="25760" y="21367"/>
                  </a:cubicBezTo>
                  <a:cubicBezTo>
                    <a:pt x="26125" y="20545"/>
                    <a:pt x="25575" y="18760"/>
                    <a:pt x="24937" y="17022"/>
                  </a:cubicBezTo>
                  <a:cubicBezTo>
                    <a:pt x="24811" y="16681"/>
                    <a:pt x="24812" y="16544"/>
                    <a:pt x="24895" y="16544"/>
                  </a:cubicBezTo>
                  <a:cubicBezTo>
                    <a:pt x="25145" y="16544"/>
                    <a:pt x="26144" y="17801"/>
                    <a:pt x="26651" y="18459"/>
                  </a:cubicBezTo>
                  <a:cubicBezTo>
                    <a:pt x="26962" y="18304"/>
                    <a:pt x="27705" y="17848"/>
                    <a:pt x="28027" y="16948"/>
                  </a:cubicBezTo>
                  <a:cubicBezTo>
                    <a:pt x="27171" y="16939"/>
                    <a:pt x="25963" y="16500"/>
                    <a:pt x="25484" y="14274"/>
                  </a:cubicBezTo>
                  <a:cubicBezTo>
                    <a:pt x="25167" y="12795"/>
                    <a:pt x="25485" y="12359"/>
                    <a:pt x="25971" y="12359"/>
                  </a:cubicBezTo>
                  <a:cubicBezTo>
                    <a:pt x="26209" y="12359"/>
                    <a:pt x="26487" y="12464"/>
                    <a:pt x="26751" y="12602"/>
                  </a:cubicBezTo>
                  <a:cubicBezTo>
                    <a:pt x="26672" y="12496"/>
                    <a:pt x="26593" y="12390"/>
                    <a:pt x="26508" y="12278"/>
                  </a:cubicBezTo>
                  <a:cubicBezTo>
                    <a:pt x="26508" y="12278"/>
                    <a:pt x="27368" y="11580"/>
                    <a:pt x="27616" y="10300"/>
                  </a:cubicBezTo>
                  <a:lnTo>
                    <a:pt x="27616" y="10300"/>
                  </a:lnTo>
                  <a:cubicBezTo>
                    <a:pt x="27281" y="10473"/>
                    <a:pt x="26885" y="10627"/>
                    <a:pt x="26541" y="10627"/>
                  </a:cubicBezTo>
                  <a:cubicBezTo>
                    <a:pt x="26278" y="10627"/>
                    <a:pt x="26046" y="10536"/>
                    <a:pt x="25896" y="10293"/>
                  </a:cubicBezTo>
                  <a:cubicBezTo>
                    <a:pt x="25348" y="9408"/>
                    <a:pt x="24256" y="7005"/>
                    <a:pt x="24088" y="6638"/>
                  </a:cubicBezTo>
                  <a:lnTo>
                    <a:pt x="24088" y="6638"/>
                  </a:lnTo>
                  <a:cubicBezTo>
                    <a:pt x="24215" y="6922"/>
                    <a:pt x="24872" y="8494"/>
                    <a:pt x="24249" y="9241"/>
                  </a:cubicBezTo>
                  <a:cubicBezTo>
                    <a:pt x="24125" y="9389"/>
                    <a:pt x="23984" y="9450"/>
                    <a:pt x="23835" y="9450"/>
                  </a:cubicBezTo>
                  <a:cubicBezTo>
                    <a:pt x="23158" y="9450"/>
                    <a:pt x="22328" y="8189"/>
                    <a:pt x="22328" y="8189"/>
                  </a:cubicBezTo>
                  <a:lnTo>
                    <a:pt x="22328" y="8189"/>
                  </a:lnTo>
                  <a:cubicBezTo>
                    <a:pt x="22328" y="8189"/>
                    <a:pt x="22785" y="9377"/>
                    <a:pt x="21777" y="9423"/>
                  </a:cubicBezTo>
                  <a:cubicBezTo>
                    <a:pt x="21767" y="9424"/>
                    <a:pt x="21756" y="9424"/>
                    <a:pt x="21745" y="9424"/>
                  </a:cubicBezTo>
                  <a:cubicBezTo>
                    <a:pt x="20767" y="9424"/>
                    <a:pt x="20597" y="7357"/>
                    <a:pt x="20597" y="7357"/>
                  </a:cubicBezTo>
                  <a:cubicBezTo>
                    <a:pt x="20597" y="7357"/>
                    <a:pt x="20285" y="7473"/>
                    <a:pt x="19785" y="7473"/>
                  </a:cubicBezTo>
                  <a:cubicBezTo>
                    <a:pt x="19027" y="7473"/>
                    <a:pt x="17839" y="7205"/>
                    <a:pt x="16655" y="5855"/>
                  </a:cubicBezTo>
                  <a:cubicBezTo>
                    <a:pt x="16655" y="5855"/>
                    <a:pt x="16335" y="7208"/>
                    <a:pt x="14974" y="7208"/>
                  </a:cubicBezTo>
                  <a:cubicBezTo>
                    <a:pt x="14479" y="7208"/>
                    <a:pt x="13846" y="7030"/>
                    <a:pt x="13041" y="6542"/>
                  </a:cubicBezTo>
                  <a:cubicBezTo>
                    <a:pt x="10060" y="4736"/>
                    <a:pt x="10914" y="3019"/>
                    <a:pt x="12257" y="3019"/>
                  </a:cubicBezTo>
                  <a:cubicBezTo>
                    <a:pt x="12275" y="3019"/>
                    <a:pt x="12292" y="3019"/>
                    <a:pt x="12310" y="3020"/>
                  </a:cubicBezTo>
                  <a:cubicBezTo>
                    <a:pt x="12769" y="3034"/>
                    <a:pt x="13184" y="3148"/>
                    <a:pt x="13538" y="3291"/>
                  </a:cubicBezTo>
                  <a:cubicBezTo>
                    <a:pt x="12763" y="2777"/>
                    <a:pt x="11946" y="2102"/>
                    <a:pt x="12310" y="1739"/>
                  </a:cubicBezTo>
                  <a:cubicBezTo>
                    <a:pt x="12951" y="1099"/>
                    <a:pt x="14417" y="1"/>
                    <a:pt x="14417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0545;p75"/>
            <p:cNvSpPr/>
            <p:nvPr/>
          </p:nvSpPr>
          <p:spPr>
            <a:xfrm>
              <a:off x="8195118" y="1732031"/>
              <a:ext cx="714" cy="1655"/>
            </a:xfrm>
            <a:custGeom>
              <a:avLst/>
              <a:gdLst/>
              <a:ahLst/>
              <a:cxnLst/>
              <a:rect l="l" t="t" r="r" b="b"/>
              <a:pathLst>
                <a:path w="22" h="51" extrusionOk="0">
                  <a:moveTo>
                    <a:pt x="0" y="1"/>
                  </a:moveTo>
                  <a:cubicBezTo>
                    <a:pt x="0" y="1"/>
                    <a:pt x="7" y="20"/>
                    <a:pt x="22" y="51"/>
                  </a:cubicBezTo>
                  <a:cubicBezTo>
                    <a:pt x="8" y="2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0546;p75"/>
            <p:cNvSpPr/>
            <p:nvPr/>
          </p:nvSpPr>
          <p:spPr>
            <a:xfrm>
              <a:off x="7628584" y="1658614"/>
              <a:ext cx="123264" cy="136733"/>
            </a:xfrm>
            <a:custGeom>
              <a:avLst/>
              <a:gdLst/>
              <a:ahLst/>
              <a:cxnLst/>
              <a:rect l="l" t="t" r="r" b="b"/>
              <a:pathLst>
                <a:path w="3798" h="4213" extrusionOk="0">
                  <a:moveTo>
                    <a:pt x="3781" y="0"/>
                  </a:moveTo>
                  <a:cubicBezTo>
                    <a:pt x="3763" y="0"/>
                    <a:pt x="3704" y="213"/>
                    <a:pt x="3621" y="528"/>
                  </a:cubicBezTo>
                  <a:cubicBezTo>
                    <a:pt x="3536" y="845"/>
                    <a:pt x="3420" y="1267"/>
                    <a:pt x="3250" y="1662"/>
                  </a:cubicBezTo>
                  <a:cubicBezTo>
                    <a:pt x="3083" y="2060"/>
                    <a:pt x="2847" y="2418"/>
                    <a:pt x="2644" y="2667"/>
                  </a:cubicBezTo>
                  <a:cubicBezTo>
                    <a:pt x="2443" y="2917"/>
                    <a:pt x="2288" y="3065"/>
                    <a:pt x="2288" y="3065"/>
                  </a:cubicBezTo>
                  <a:cubicBezTo>
                    <a:pt x="2288" y="3065"/>
                    <a:pt x="2145" y="3226"/>
                    <a:pt x="1906" y="3442"/>
                  </a:cubicBezTo>
                  <a:cubicBezTo>
                    <a:pt x="1666" y="3652"/>
                    <a:pt x="1334" y="3952"/>
                    <a:pt x="935" y="4023"/>
                  </a:cubicBezTo>
                  <a:cubicBezTo>
                    <a:pt x="890" y="4031"/>
                    <a:pt x="845" y="4035"/>
                    <a:pt x="801" y="4035"/>
                  </a:cubicBezTo>
                  <a:cubicBezTo>
                    <a:pt x="649" y="4035"/>
                    <a:pt x="502" y="3989"/>
                    <a:pt x="393" y="3898"/>
                  </a:cubicBezTo>
                  <a:cubicBezTo>
                    <a:pt x="247" y="3780"/>
                    <a:pt x="161" y="3610"/>
                    <a:pt x="126" y="3462"/>
                  </a:cubicBezTo>
                  <a:cubicBezTo>
                    <a:pt x="51" y="3152"/>
                    <a:pt x="188" y="2951"/>
                    <a:pt x="166" y="2944"/>
                  </a:cubicBezTo>
                  <a:cubicBezTo>
                    <a:pt x="166" y="2944"/>
                    <a:pt x="166" y="2944"/>
                    <a:pt x="166" y="2944"/>
                  </a:cubicBezTo>
                  <a:cubicBezTo>
                    <a:pt x="159" y="2944"/>
                    <a:pt x="115" y="2981"/>
                    <a:pt x="76" y="3071"/>
                  </a:cubicBezTo>
                  <a:cubicBezTo>
                    <a:pt x="35" y="3160"/>
                    <a:pt x="0" y="3307"/>
                    <a:pt x="26" y="3481"/>
                  </a:cubicBezTo>
                  <a:cubicBezTo>
                    <a:pt x="51" y="3651"/>
                    <a:pt x="130" y="3853"/>
                    <a:pt x="298" y="4007"/>
                  </a:cubicBezTo>
                  <a:cubicBezTo>
                    <a:pt x="438" y="4140"/>
                    <a:pt x="647" y="4213"/>
                    <a:pt x="850" y="4213"/>
                  </a:cubicBezTo>
                  <a:cubicBezTo>
                    <a:pt x="888" y="4213"/>
                    <a:pt x="925" y="4210"/>
                    <a:pt x="962" y="4205"/>
                  </a:cubicBezTo>
                  <a:cubicBezTo>
                    <a:pt x="1201" y="4178"/>
                    <a:pt x="1417" y="4076"/>
                    <a:pt x="1599" y="3965"/>
                  </a:cubicBezTo>
                  <a:cubicBezTo>
                    <a:pt x="1782" y="3852"/>
                    <a:pt x="1935" y="3729"/>
                    <a:pt x="2064" y="3623"/>
                  </a:cubicBezTo>
                  <a:cubicBezTo>
                    <a:pt x="2322" y="3408"/>
                    <a:pt x="2477" y="3245"/>
                    <a:pt x="2477" y="3245"/>
                  </a:cubicBezTo>
                  <a:cubicBezTo>
                    <a:pt x="2477" y="3245"/>
                    <a:pt x="2636" y="3084"/>
                    <a:pt x="2837" y="2813"/>
                  </a:cubicBezTo>
                  <a:cubicBezTo>
                    <a:pt x="3037" y="2543"/>
                    <a:pt x="3272" y="2152"/>
                    <a:pt x="3421" y="1729"/>
                  </a:cubicBezTo>
                  <a:cubicBezTo>
                    <a:pt x="3575" y="1309"/>
                    <a:pt x="3664" y="873"/>
                    <a:pt x="3721" y="548"/>
                  </a:cubicBezTo>
                  <a:cubicBezTo>
                    <a:pt x="3775" y="223"/>
                    <a:pt x="3798" y="3"/>
                    <a:pt x="3781" y="0"/>
                  </a:cubicBezTo>
                  <a:cubicBezTo>
                    <a:pt x="3781" y="0"/>
                    <a:pt x="3781" y="0"/>
                    <a:pt x="378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0547;p75"/>
            <p:cNvSpPr/>
            <p:nvPr/>
          </p:nvSpPr>
          <p:spPr>
            <a:xfrm>
              <a:off x="7571622" y="1819145"/>
              <a:ext cx="62508" cy="38200"/>
            </a:xfrm>
            <a:custGeom>
              <a:avLst/>
              <a:gdLst/>
              <a:ahLst/>
              <a:cxnLst/>
              <a:rect l="l" t="t" r="r" b="b"/>
              <a:pathLst>
                <a:path w="1926" h="1177" extrusionOk="0">
                  <a:moveTo>
                    <a:pt x="256" y="1"/>
                  </a:moveTo>
                  <a:cubicBezTo>
                    <a:pt x="237" y="1"/>
                    <a:pt x="186" y="75"/>
                    <a:pt x="128" y="197"/>
                  </a:cubicBezTo>
                  <a:cubicBezTo>
                    <a:pt x="69" y="322"/>
                    <a:pt x="0" y="518"/>
                    <a:pt x="43" y="728"/>
                  </a:cubicBezTo>
                  <a:cubicBezTo>
                    <a:pt x="66" y="831"/>
                    <a:pt x="111" y="935"/>
                    <a:pt x="185" y="1013"/>
                  </a:cubicBezTo>
                  <a:cubicBezTo>
                    <a:pt x="258" y="1093"/>
                    <a:pt x="358" y="1141"/>
                    <a:pt x="441" y="1160"/>
                  </a:cubicBezTo>
                  <a:cubicBezTo>
                    <a:pt x="497" y="1172"/>
                    <a:pt x="546" y="1176"/>
                    <a:pt x="586" y="1176"/>
                  </a:cubicBezTo>
                  <a:cubicBezTo>
                    <a:pt x="608" y="1176"/>
                    <a:pt x="627" y="1175"/>
                    <a:pt x="644" y="1174"/>
                  </a:cubicBezTo>
                  <a:cubicBezTo>
                    <a:pt x="691" y="1171"/>
                    <a:pt x="716" y="1165"/>
                    <a:pt x="716" y="1165"/>
                  </a:cubicBezTo>
                  <a:cubicBezTo>
                    <a:pt x="716" y="1165"/>
                    <a:pt x="823" y="1144"/>
                    <a:pt x="954" y="1079"/>
                  </a:cubicBezTo>
                  <a:cubicBezTo>
                    <a:pt x="1085" y="1017"/>
                    <a:pt x="1249" y="923"/>
                    <a:pt x="1399" y="809"/>
                  </a:cubicBezTo>
                  <a:cubicBezTo>
                    <a:pt x="1707" y="587"/>
                    <a:pt x="1925" y="279"/>
                    <a:pt x="1897" y="258"/>
                  </a:cubicBezTo>
                  <a:cubicBezTo>
                    <a:pt x="1896" y="257"/>
                    <a:pt x="1894" y="256"/>
                    <a:pt x="1892" y="256"/>
                  </a:cubicBezTo>
                  <a:cubicBezTo>
                    <a:pt x="1848" y="256"/>
                    <a:pt x="1595" y="493"/>
                    <a:pt x="1297" y="656"/>
                  </a:cubicBezTo>
                  <a:cubicBezTo>
                    <a:pt x="1143" y="743"/>
                    <a:pt x="981" y="815"/>
                    <a:pt x="859" y="858"/>
                  </a:cubicBezTo>
                  <a:cubicBezTo>
                    <a:pt x="741" y="902"/>
                    <a:pt x="664" y="910"/>
                    <a:pt x="664" y="910"/>
                  </a:cubicBezTo>
                  <a:cubicBezTo>
                    <a:pt x="664" y="910"/>
                    <a:pt x="646" y="916"/>
                    <a:pt x="614" y="921"/>
                  </a:cubicBezTo>
                  <a:cubicBezTo>
                    <a:pt x="592" y="925"/>
                    <a:pt x="565" y="928"/>
                    <a:pt x="534" y="928"/>
                  </a:cubicBezTo>
                  <a:cubicBezTo>
                    <a:pt x="519" y="928"/>
                    <a:pt x="503" y="928"/>
                    <a:pt x="487" y="925"/>
                  </a:cubicBezTo>
                  <a:cubicBezTo>
                    <a:pt x="390" y="919"/>
                    <a:pt x="273" y="836"/>
                    <a:pt x="223" y="683"/>
                  </a:cubicBezTo>
                  <a:cubicBezTo>
                    <a:pt x="170" y="535"/>
                    <a:pt x="196" y="360"/>
                    <a:pt x="224" y="231"/>
                  </a:cubicBezTo>
                  <a:cubicBezTo>
                    <a:pt x="252" y="100"/>
                    <a:pt x="275" y="8"/>
                    <a:pt x="258" y="1"/>
                  </a:cubicBezTo>
                  <a:cubicBezTo>
                    <a:pt x="257" y="1"/>
                    <a:pt x="256" y="1"/>
                    <a:pt x="25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0548;p75"/>
            <p:cNvSpPr/>
            <p:nvPr/>
          </p:nvSpPr>
          <p:spPr>
            <a:xfrm>
              <a:off x="7530337" y="1881690"/>
              <a:ext cx="30800" cy="87271"/>
            </a:xfrm>
            <a:custGeom>
              <a:avLst/>
              <a:gdLst/>
              <a:ahLst/>
              <a:cxnLst/>
              <a:rect l="l" t="t" r="r" b="b"/>
              <a:pathLst>
                <a:path w="949" h="2689" extrusionOk="0">
                  <a:moveTo>
                    <a:pt x="60" y="1"/>
                  </a:moveTo>
                  <a:cubicBezTo>
                    <a:pt x="44" y="1"/>
                    <a:pt x="12" y="88"/>
                    <a:pt x="7" y="226"/>
                  </a:cubicBezTo>
                  <a:cubicBezTo>
                    <a:pt x="0" y="365"/>
                    <a:pt x="23" y="548"/>
                    <a:pt x="53" y="725"/>
                  </a:cubicBezTo>
                  <a:cubicBezTo>
                    <a:pt x="109" y="1083"/>
                    <a:pt x="215" y="1431"/>
                    <a:pt x="215" y="1431"/>
                  </a:cubicBezTo>
                  <a:cubicBezTo>
                    <a:pt x="215" y="1431"/>
                    <a:pt x="343" y="1771"/>
                    <a:pt x="513" y="2090"/>
                  </a:cubicBezTo>
                  <a:cubicBezTo>
                    <a:pt x="675" y="2400"/>
                    <a:pt x="874" y="2689"/>
                    <a:pt x="913" y="2689"/>
                  </a:cubicBezTo>
                  <a:cubicBezTo>
                    <a:pt x="914" y="2689"/>
                    <a:pt x="915" y="2688"/>
                    <a:pt x="916" y="2688"/>
                  </a:cubicBezTo>
                  <a:cubicBezTo>
                    <a:pt x="948" y="2670"/>
                    <a:pt x="801" y="2347"/>
                    <a:pt x="685" y="2016"/>
                  </a:cubicBezTo>
                  <a:cubicBezTo>
                    <a:pt x="563" y="1686"/>
                    <a:pt x="465" y="1348"/>
                    <a:pt x="465" y="1348"/>
                  </a:cubicBezTo>
                  <a:cubicBezTo>
                    <a:pt x="465" y="1348"/>
                    <a:pt x="337" y="1020"/>
                    <a:pt x="235" y="683"/>
                  </a:cubicBezTo>
                  <a:cubicBezTo>
                    <a:pt x="181" y="515"/>
                    <a:pt x="134" y="347"/>
                    <a:pt x="109" y="219"/>
                  </a:cubicBezTo>
                  <a:cubicBezTo>
                    <a:pt x="85" y="91"/>
                    <a:pt x="80" y="2"/>
                    <a:pt x="61" y="1"/>
                  </a:cubicBezTo>
                  <a:cubicBezTo>
                    <a:pt x="61" y="1"/>
                    <a:pt x="60" y="1"/>
                    <a:pt x="6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0549;p75"/>
            <p:cNvSpPr/>
            <p:nvPr/>
          </p:nvSpPr>
          <p:spPr>
            <a:xfrm>
              <a:off x="7564514" y="1910187"/>
              <a:ext cx="45924" cy="48293"/>
            </a:xfrm>
            <a:custGeom>
              <a:avLst/>
              <a:gdLst/>
              <a:ahLst/>
              <a:cxnLst/>
              <a:rect l="l" t="t" r="r" b="b"/>
              <a:pathLst>
                <a:path w="1415" h="1488" extrusionOk="0">
                  <a:moveTo>
                    <a:pt x="1377" y="0"/>
                  </a:moveTo>
                  <a:cubicBezTo>
                    <a:pt x="1339" y="0"/>
                    <a:pt x="1227" y="248"/>
                    <a:pt x="1101" y="481"/>
                  </a:cubicBezTo>
                  <a:cubicBezTo>
                    <a:pt x="1035" y="601"/>
                    <a:pt x="966" y="721"/>
                    <a:pt x="914" y="806"/>
                  </a:cubicBezTo>
                  <a:cubicBezTo>
                    <a:pt x="860" y="893"/>
                    <a:pt x="822" y="944"/>
                    <a:pt x="822" y="944"/>
                  </a:cubicBezTo>
                  <a:cubicBezTo>
                    <a:pt x="822" y="944"/>
                    <a:pt x="792" y="1000"/>
                    <a:pt x="739" y="1076"/>
                  </a:cubicBezTo>
                  <a:cubicBezTo>
                    <a:pt x="685" y="1152"/>
                    <a:pt x="600" y="1243"/>
                    <a:pt x="496" y="1291"/>
                  </a:cubicBezTo>
                  <a:cubicBezTo>
                    <a:pt x="427" y="1324"/>
                    <a:pt x="350" y="1339"/>
                    <a:pt x="279" y="1339"/>
                  </a:cubicBezTo>
                  <a:cubicBezTo>
                    <a:pt x="241" y="1339"/>
                    <a:pt x="205" y="1334"/>
                    <a:pt x="173" y="1326"/>
                  </a:cubicBezTo>
                  <a:cubicBezTo>
                    <a:pt x="93" y="1308"/>
                    <a:pt x="42" y="1268"/>
                    <a:pt x="22" y="1268"/>
                  </a:cubicBezTo>
                  <a:cubicBezTo>
                    <a:pt x="19" y="1268"/>
                    <a:pt x="17" y="1269"/>
                    <a:pt x="15" y="1270"/>
                  </a:cubicBezTo>
                  <a:cubicBezTo>
                    <a:pt x="1" y="1278"/>
                    <a:pt x="28" y="1357"/>
                    <a:pt x="131" y="1421"/>
                  </a:cubicBezTo>
                  <a:cubicBezTo>
                    <a:pt x="196" y="1462"/>
                    <a:pt x="291" y="1488"/>
                    <a:pt x="393" y="1488"/>
                  </a:cubicBezTo>
                  <a:cubicBezTo>
                    <a:pt x="446" y="1488"/>
                    <a:pt x="501" y="1481"/>
                    <a:pt x="555" y="1466"/>
                  </a:cubicBezTo>
                  <a:cubicBezTo>
                    <a:pt x="717" y="1424"/>
                    <a:pt x="841" y="1317"/>
                    <a:pt x="921" y="1234"/>
                  </a:cubicBezTo>
                  <a:cubicBezTo>
                    <a:pt x="1000" y="1148"/>
                    <a:pt x="1041" y="1085"/>
                    <a:pt x="1041" y="1085"/>
                  </a:cubicBezTo>
                  <a:cubicBezTo>
                    <a:pt x="1041" y="1085"/>
                    <a:pt x="1078" y="1021"/>
                    <a:pt x="1123" y="922"/>
                  </a:cubicBezTo>
                  <a:cubicBezTo>
                    <a:pt x="1166" y="822"/>
                    <a:pt x="1220" y="693"/>
                    <a:pt x="1266" y="558"/>
                  </a:cubicBezTo>
                  <a:cubicBezTo>
                    <a:pt x="1359" y="290"/>
                    <a:pt x="1414" y="12"/>
                    <a:pt x="1379" y="1"/>
                  </a:cubicBezTo>
                  <a:cubicBezTo>
                    <a:pt x="1378" y="1"/>
                    <a:pt x="1378" y="0"/>
                    <a:pt x="1377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0550;p75"/>
            <p:cNvSpPr/>
            <p:nvPr/>
          </p:nvSpPr>
          <p:spPr>
            <a:xfrm>
              <a:off x="7676522" y="1575622"/>
              <a:ext cx="70914" cy="22394"/>
            </a:xfrm>
            <a:custGeom>
              <a:avLst/>
              <a:gdLst/>
              <a:ahLst/>
              <a:cxnLst/>
              <a:rect l="l" t="t" r="r" b="b"/>
              <a:pathLst>
                <a:path w="2185" h="690" extrusionOk="0">
                  <a:moveTo>
                    <a:pt x="1293" y="0"/>
                  </a:moveTo>
                  <a:cubicBezTo>
                    <a:pt x="1281" y="0"/>
                    <a:pt x="1268" y="1"/>
                    <a:pt x="1256" y="1"/>
                  </a:cubicBezTo>
                  <a:cubicBezTo>
                    <a:pt x="1134" y="2"/>
                    <a:pt x="1053" y="20"/>
                    <a:pt x="1053" y="20"/>
                  </a:cubicBezTo>
                  <a:cubicBezTo>
                    <a:pt x="1053" y="20"/>
                    <a:pt x="973" y="40"/>
                    <a:pt x="862" y="83"/>
                  </a:cubicBezTo>
                  <a:cubicBezTo>
                    <a:pt x="750" y="128"/>
                    <a:pt x="611" y="199"/>
                    <a:pt x="481" y="284"/>
                  </a:cubicBezTo>
                  <a:cubicBezTo>
                    <a:pt x="223" y="454"/>
                    <a:pt x="0" y="657"/>
                    <a:pt x="19" y="685"/>
                  </a:cubicBezTo>
                  <a:cubicBezTo>
                    <a:pt x="21" y="688"/>
                    <a:pt x="25" y="689"/>
                    <a:pt x="32" y="689"/>
                  </a:cubicBezTo>
                  <a:cubicBezTo>
                    <a:pt x="90" y="689"/>
                    <a:pt x="329" y="556"/>
                    <a:pt x="571" y="448"/>
                  </a:cubicBezTo>
                  <a:cubicBezTo>
                    <a:pt x="703" y="388"/>
                    <a:pt x="838" y="340"/>
                    <a:pt x="939" y="313"/>
                  </a:cubicBezTo>
                  <a:cubicBezTo>
                    <a:pt x="1043" y="286"/>
                    <a:pt x="1111" y="276"/>
                    <a:pt x="1111" y="276"/>
                  </a:cubicBezTo>
                  <a:cubicBezTo>
                    <a:pt x="1111" y="276"/>
                    <a:pt x="1174" y="257"/>
                    <a:pt x="1275" y="243"/>
                  </a:cubicBezTo>
                  <a:cubicBezTo>
                    <a:pt x="1327" y="234"/>
                    <a:pt x="1388" y="229"/>
                    <a:pt x="1453" y="229"/>
                  </a:cubicBezTo>
                  <a:cubicBezTo>
                    <a:pt x="1516" y="229"/>
                    <a:pt x="1584" y="234"/>
                    <a:pt x="1652" y="245"/>
                  </a:cubicBezTo>
                  <a:cubicBezTo>
                    <a:pt x="1788" y="267"/>
                    <a:pt x="1917" y="319"/>
                    <a:pt x="2009" y="375"/>
                  </a:cubicBezTo>
                  <a:cubicBezTo>
                    <a:pt x="2090" y="426"/>
                    <a:pt x="2144" y="471"/>
                    <a:pt x="2165" y="471"/>
                  </a:cubicBezTo>
                  <a:cubicBezTo>
                    <a:pt x="2167" y="471"/>
                    <a:pt x="2169" y="470"/>
                    <a:pt x="2171" y="469"/>
                  </a:cubicBezTo>
                  <a:cubicBezTo>
                    <a:pt x="2184" y="460"/>
                    <a:pt x="2156" y="384"/>
                    <a:pt x="2072" y="296"/>
                  </a:cubicBezTo>
                  <a:cubicBezTo>
                    <a:pt x="1991" y="206"/>
                    <a:pt x="1853" y="116"/>
                    <a:pt x="1697" y="64"/>
                  </a:cubicBezTo>
                  <a:cubicBezTo>
                    <a:pt x="1558" y="18"/>
                    <a:pt x="1412" y="0"/>
                    <a:pt x="129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0551;p75"/>
            <p:cNvSpPr/>
            <p:nvPr/>
          </p:nvSpPr>
          <p:spPr>
            <a:xfrm>
              <a:off x="7594017" y="1611747"/>
              <a:ext cx="144749" cy="94736"/>
            </a:xfrm>
            <a:custGeom>
              <a:avLst/>
              <a:gdLst/>
              <a:ahLst/>
              <a:cxnLst/>
              <a:rect l="l" t="t" r="r" b="b"/>
              <a:pathLst>
                <a:path w="4460" h="2919" extrusionOk="0">
                  <a:moveTo>
                    <a:pt x="3953" y="0"/>
                  </a:moveTo>
                  <a:cubicBezTo>
                    <a:pt x="3695" y="0"/>
                    <a:pt x="3381" y="62"/>
                    <a:pt x="3075" y="156"/>
                  </a:cubicBezTo>
                  <a:cubicBezTo>
                    <a:pt x="2737" y="259"/>
                    <a:pt x="2416" y="415"/>
                    <a:pt x="2186" y="547"/>
                  </a:cubicBezTo>
                  <a:cubicBezTo>
                    <a:pt x="1956" y="678"/>
                    <a:pt x="1813" y="783"/>
                    <a:pt x="1813" y="783"/>
                  </a:cubicBezTo>
                  <a:cubicBezTo>
                    <a:pt x="1813" y="783"/>
                    <a:pt x="1670" y="887"/>
                    <a:pt x="1471" y="1065"/>
                  </a:cubicBezTo>
                  <a:cubicBezTo>
                    <a:pt x="1274" y="1239"/>
                    <a:pt x="1026" y="1492"/>
                    <a:pt x="803" y="1761"/>
                  </a:cubicBezTo>
                  <a:cubicBezTo>
                    <a:pt x="354" y="2298"/>
                    <a:pt x="1" y="2900"/>
                    <a:pt x="31" y="2918"/>
                  </a:cubicBezTo>
                  <a:cubicBezTo>
                    <a:pt x="31" y="2918"/>
                    <a:pt x="32" y="2918"/>
                    <a:pt x="32" y="2918"/>
                  </a:cubicBezTo>
                  <a:cubicBezTo>
                    <a:pt x="74" y="2918"/>
                    <a:pt x="475" y="2368"/>
                    <a:pt x="941" y="1883"/>
                  </a:cubicBezTo>
                  <a:cubicBezTo>
                    <a:pt x="1174" y="1635"/>
                    <a:pt x="1428" y="1405"/>
                    <a:pt x="1626" y="1246"/>
                  </a:cubicBezTo>
                  <a:cubicBezTo>
                    <a:pt x="1826" y="1088"/>
                    <a:pt x="1966" y="994"/>
                    <a:pt x="1966" y="994"/>
                  </a:cubicBezTo>
                  <a:cubicBezTo>
                    <a:pt x="1966" y="994"/>
                    <a:pt x="2099" y="889"/>
                    <a:pt x="2312" y="752"/>
                  </a:cubicBezTo>
                  <a:cubicBezTo>
                    <a:pt x="2523" y="616"/>
                    <a:pt x="2819" y="450"/>
                    <a:pt x="3136" y="331"/>
                  </a:cubicBezTo>
                  <a:cubicBezTo>
                    <a:pt x="3452" y="211"/>
                    <a:pt x="3785" y="120"/>
                    <a:pt x="4033" y="105"/>
                  </a:cubicBezTo>
                  <a:cubicBezTo>
                    <a:pt x="4057" y="103"/>
                    <a:pt x="4079" y="102"/>
                    <a:pt x="4101" y="102"/>
                  </a:cubicBezTo>
                  <a:cubicBezTo>
                    <a:pt x="4291" y="102"/>
                    <a:pt x="4412" y="162"/>
                    <a:pt x="4440" y="162"/>
                  </a:cubicBezTo>
                  <a:cubicBezTo>
                    <a:pt x="4443" y="162"/>
                    <a:pt x="4445" y="162"/>
                    <a:pt x="4446" y="160"/>
                  </a:cubicBezTo>
                  <a:cubicBezTo>
                    <a:pt x="4459" y="149"/>
                    <a:pt x="4310" y="16"/>
                    <a:pt x="4033" y="2"/>
                  </a:cubicBezTo>
                  <a:cubicBezTo>
                    <a:pt x="4007" y="1"/>
                    <a:pt x="3980" y="0"/>
                    <a:pt x="395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0552;p75"/>
            <p:cNvSpPr/>
            <p:nvPr/>
          </p:nvSpPr>
          <p:spPr>
            <a:xfrm>
              <a:off x="7422515" y="1859100"/>
              <a:ext cx="56731" cy="269409"/>
            </a:xfrm>
            <a:custGeom>
              <a:avLst/>
              <a:gdLst/>
              <a:ahLst/>
              <a:cxnLst/>
              <a:rect l="l" t="t" r="r" b="b"/>
              <a:pathLst>
                <a:path w="1748" h="8301" extrusionOk="0">
                  <a:moveTo>
                    <a:pt x="1730" y="0"/>
                  </a:moveTo>
                  <a:cubicBezTo>
                    <a:pt x="1711" y="0"/>
                    <a:pt x="1596" y="270"/>
                    <a:pt x="1436" y="675"/>
                  </a:cubicBezTo>
                  <a:cubicBezTo>
                    <a:pt x="1274" y="1084"/>
                    <a:pt x="1066" y="1636"/>
                    <a:pt x="878" y="2194"/>
                  </a:cubicBezTo>
                  <a:cubicBezTo>
                    <a:pt x="687" y="2751"/>
                    <a:pt x="519" y="3316"/>
                    <a:pt x="407" y="3747"/>
                  </a:cubicBezTo>
                  <a:cubicBezTo>
                    <a:pt x="350" y="3961"/>
                    <a:pt x="307" y="4142"/>
                    <a:pt x="279" y="4267"/>
                  </a:cubicBezTo>
                  <a:cubicBezTo>
                    <a:pt x="250" y="4394"/>
                    <a:pt x="233" y="4467"/>
                    <a:pt x="233" y="4467"/>
                  </a:cubicBezTo>
                  <a:cubicBezTo>
                    <a:pt x="233" y="4467"/>
                    <a:pt x="219" y="4540"/>
                    <a:pt x="198" y="4668"/>
                  </a:cubicBezTo>
                  <a:cubicBezTo>
                    <a:pt x="175" y="4796"/>
                    <a:pt x="145" y="4978"/>
                    <a:pt x="115" y="5198"/>
                  </a:cubicBezTo>
                  <a:cubicBezTo>
                    <a:pt x="56" y="5641"/>
                    <a:pt x="1" y="6229"/>
                    <a:pt x="3" y="6827"/>
                  </a:cubicBezTo>
                  <a:cubicBezTo>
                    <a:pt x="13" y="7125"/>
                    <a:pt x="53" y="7436"/>
                    <a:pt x="182" y="7699"/>
                  </a:cubicBezTo>
                  <a:cubicBezTo>
                    <a:pt x="300" y="7968"/>
                    <a:pt x="532" y="8158"/>
                    <a:pt x="745" y="8238"/>
                  </a:cubicBezTo>
                  <a:cubicBezTo>
                    <a:pt x="859" y="8282"/>
                    <a:pt x="969" y="8301"/>
                    <a:pt x="1066" y="8301"/>
                  </a:cubicBezTo>
                  <a:cubicBezTo>
                    <a:pt x="1156" y="8301"/>
                    <a:pt x="1234" y="8285"/>
                    <a:pt x="1294" y="8261"/>
                  </a:cubicBezTo>
                  <a:cubicBezTo>
                    <a:pt x="1420" y="8212"/>
                    <a:pt x="1471" y="8151"/>
                    <a:pt x="1467" y="8149"/>
                  </a:cubicBezTo>
                  <a:cubicBezTo>
                    <a:pt x="1466" y="8147"/>
                    <a:pt x="1465" y="8147"/>
                    <a:pt x="1463" y="8147"/>
                  </a:cubicBezTo>
                  <a:cubicBezTo>
                    <a:pt x="1447" y="8147"/>
                    <a:pt x="1387" y="8185"/>
                    <a:pt x="1278" y="8209"/>
                  </a:cubicBezTo>
                  <a:cubicBezTo>
                    <a:pt x="1238" y="8219"/>
                    <a:pt x="1191" y="8225"/>
                    <a:pt x="1138" y="8225"/>
                  </a:cubicBezTo>
                  <a:cubicBezTo>
                    <a:pt x="1035" y="8225"/>
                    <a:pt x="911" y="8202"/>
                    <a:pt x="786" y="8143"/>
                  </a:cubicBezTo>
                  <a:cubicBezTo>
                    <a:pt x="596" y="8054"/>
                    <a:pt x="411" y="7883"/>
                    <a:pt x="314" y="7639"/>
                  </a:cubicBezTo>
                  <a:cubicBezTo>
                    <a:pt x="211" y="7397"/>
                    <a:pt x="184" y="7111"/>
                    <a:pt x="190" y="6824"/>
                  </a:cubicBezTo>
                  <a:cubicBezTo>
                    <a:pt x="210" y="6246"/>
                    <a:pt x="283" y="5664"/>
                    <a:pt x="354" y="5235"/>
                  </a:cubicBezTo>
                  <a:cubicBezTo>
                    <a:pt x="392" y="5019"/>
                    <a:pt x="424" y="4839"/>
                    <a:pt x="451" y="4715"/>
                  </a:cubicBezTo>
                  <a:cubicBezTo>
                    <a:pt x="476" y="4590"/>
                    <a:pt x="492" y="4520"/>
                    <a:pt x="492" y="4520"/>
                  </a:cubicBezTo>
                  <a:cubicBezTo>
                    <a:pt x="492" y="4520"/>
                    <a:pt x="505" y="4447"/>
                    <a:pt x="530" y="4321"/>
                  </a:cubicBezTo>
                  <a:cubicBezTo>
                    <a:pt x="554" y="4196"/>
                    <a:pt x="590" y="4018"/>
                    <a:pt x="642" y="3805"/>
                  </a:cubicBezTo>
                  <a:cubicBezTo>
                    <a:pt x="739" y="3377"/>
                    <a:pt x="887" y="2811"/>
                    <a:pt x="1054" y="2249"/>
                  </a:cubicBezTo>
                  <a:cubicBezTo>
                    <a:pt x="1220" y="1688"/>
                    <a:pt x="1400" y="1128"/>
                    <a:pt x="1532" y="709"/>
                  </a:cubicBezTo>
                  <a:cubicBezTo>
                    <a:pt x="1665" y="288"/>
                    <a:pt x="1748" y="7"/>
                    <a:pt x="1730" y="1"/>
                  </a:cubicBezTo>
                  <a:cubicBezTo>
                    <a:pt x="1730" y="0"/>
                    <a:pt x="1730" y="0"/>
                    <a:pt x="1730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0553;p75"/>
            <p:cNvSpPr/>
            <p:nvPr/>
          </p:nvSpPr>
          <p:spPr>
            <a:xfrm>
              <a:off x="7464514" y="2085680"/>
              <a:ext cx="117844" cy="163671"/>
            </a:xfrm>
            <a:custGeom>
              <a:avLst/>
              <a:gdLst/>
              <a:ahLst/>
              <a:cxnLst/>
              <a:rect l="l" t="t" r="r" b="b"/>
              <a:pathLst>
                <a:path w="3631" h="5043" extrusionOk="0">
                  <a:moveTo>
                    <a:pt x="37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0" y="2"/>
                    <a:pt x="52" y="859"/>
                    <a:pt x="297" y="1683"/>
                  </a:cubicBezTo>
                  <a:cubicBezTo>
                    <a:pt x="412" y="2096"/>
                    <a:pt x="567" y="2498"/>
                    <a:pt x="698" y="2790"/>
                  </a:cubicBezTo>
                  <a:cubicBezTo>
                    <a:pt x="827" y="3086"/>
                    <a:pt x="931" y="3275"/>
                    <a:pt x="931" y="3275"/>
                  </a:cubicBezTo>
                  <a:cubicBezTo>
                    <a:pt x="931" y="3275"/>
                    <a:pt x="1034" y="3464"/>
                    <a:pt x="1211" y="3733"/>
                  </a:cubicBezTo>
                  <a:cubicBezTo>
                    <a:pt x="1386" y="4001"/>
                    <a:pt x="1641" y="4362"/>
                    <a:pt x="1988" y="4637"/>
                  </a:cubicBezTo>
                  <a:cubicBezTo>
                    <a:pt x="2309" y="4903"/>
                    <a:pt x="2721" y="5043"/>
                    <a:pt x="3043" y="5043"/>
                  </a:cubicBezTo>
                  <a:cubicBezTo>
                    <a:pt x="3065" y="5043"/>
                    <a:pt x="3086" y="5042"/>
                    <a:pt x="3107" y="5041"/>
                  </a:cubicBezTo>
                  <a:cubicBezTo>
                    <a:pt x="3442" y="5026"/>
                    <a:pt x="3631" y="4892"/>
                    <a:pt x="3623" y="4881"/>
                  </a:cubicBezTo>
                  <a:cubicBezTo>
                    <a:pt x="3622" y="4879"/>
                    <a:pt x="3619" y="4878"/>
                    <a:pt x="3614" y="4878"/>
                  </a:cubicBezTo>
                  <a:cubicBezTo>
                    <a:pt x="3576" y="4878"/>
                    <a:pt x="3423" y="4938"/>
                    <a:pt x="3197" y="4938"/>
                  </a:cubicBezTo>
                  <a:cubicBezTo>
                    <a:pt x="3169" y="4938"/>
                    <a:pt x="3141" y="4937"/>
                    <a:pt x="3111" y="4935"/>
                  </a:cubicBezTo>
                  <a:cubicBezTo>
                    <a:pt x="2804" y="4925"/>
                    <a:pt x="2410" y="4771"/>
                    <a:pt x="2109" y="4494"/>
                  </a:cubicBezTo>
                  <a:cubicBezTo>
                    <a:pt x="1804" y="4224"/>
                    <a:pt x="1576" y="3872"/>
                    <a:pt x="1417" y="3604"/>
                  </a:cubicBezTo>
                  <a:cubicBezTo>
                    <a:pt x="1255" y="3335"/>
                    <a:pt x="1162" y="3148"/>
                    <a:pt x="1162" y="3148"/>
                  </a:cubicBezTo>
                  <a:cubicBezTo>
                    <a:pt x="1162" y="3148"/>
                    <a:pt x="1055" y="2970"/>
                    <a:pt x="918" y="2688"/>
                  </a:cubicBezTo>
                  <a:cubicBezTo>
                    <a:pt x="779" y="2409"/>
                    <a:pt x="610" y="2024"/>
                    <a:pt x="474" y="1628"/>
                  </a:cubicBezTo>
                  <a:cubicBezTo>
                    <a:pt x="191" y="839"/>
                    <a:pt x="73" y="1"/>
                    <a:pt x="3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0554;p75"/>
            <p:cNvSpPr/>
            <p:nvPr/>
          </p:nvSpPr>
          <p:spPr>
            <a:xfrm>
              <a:off x="7492102" y="2049394"/>
              <a:ext cx="97495" cy="109958"/>
            </a:xfrm>
            <a:custGeom>
              <a:avLst/>
              <a:gdLst/>
              <a:ahLst/>
              <a:cxnLst/>
              <a:rect l="l" t="t" r="r" b="b"/>
              <a:pathLst>
                <a:path w="3004" h="3388" extrusionOk="0">
                  <a:moveTo>
                    <a:pt x="36" y="0"/>
                  </a:moveTo>
                  <a:cubicBezTo>
                    <a:pt x="36" y="0"/>
                    <a:pt x="36" y="0"/>
                    <a:pt x="35" y="0"/>
                  </a:cubicBezTo>
                  <a:cubicBezTo>
                    <a:pt x="0" y="7"/>
                    <a:pt x="111" y="655"/>
                    <a:pt x="342" y="1271"/>
                  </a:cubicBezTo>
                  <a:cubicBezTo>
                    <a:pt x="454" y="1580"/>
                    <a:pt x="590" y="1881"/>
                    <a:pt x="702" y="2101"/>
                  </a:cubicBezTo>
                  <a:cubicBezTo>
                    <a:pt x="812" y="2321"/>
                    <a:pt x="897" y="2464"/>
                    <a:pt x="897" y="2464"/>
                  </a:cubicBezTo>
                  <a:cubicBezTo>
                    <a:pt x="897" y="2464"/>
                    <a:pt x="981" y="2605"/>
                    <a:pt x="1140" y="2805"/>
                  </a:cubicBezTo>
                  <a:cubicBezTo>
                    <a:pt x="1221" y="2902"/>
                    <a:pt x="1322" y="3014"/>
                    <a:pt x="1445" y="3118"/>
                  </a:cubicBezTo>
                  <a:cubicBezTo>
                    <a:pt x="1568" y="3220"/>
                    <a:pt x="1716" y="3324"/>
                    <a:pt x="1898" y="3369"/>
                  </a:cubicBezTo>
                  <a:cubicBezTo>
                    <a:pt x="1951" y="3382"/>
                    <a:pt x="2004" y="3387"/>
                    <a:pt x="2057" y="3387"/>
                  </a:cubicBezTo>
                  <a:cubicBezTo>
                    <a:pt x="2188" y="3387"/>
                    <a:pt x="2317" y="3351"/>
                    <a:pt x="2418" y="3293"/>
                  </a:cubicBezTo>
                  <a:cubicBezTo>
                    <a:pt x="2565" y="3216"/>
                    <a:pt x="2671" y="3111"/>
                    <a:pt x="2756" y="3021"/>
                  </a:cubicBezTo>
                  <a:cubicBezTo>
                    <a:pt x="2924" y="2835"/>
                    <a:pt x="3003" y="2692"/>
                    <a:pt x="2991" y="2681"/>
                  </a:cubicBezTo>
                  <a:cubicBezTo>
                    <a:pt x="2990" y="2680"/>
                    <a:pt x="2989" y="2680"/>
                    <a:pt x="2988" y="2680"/>
                  </a:cubicBezTo>
                  <a:cubicBezTo>
                    <a:pt x="2965" y="2680"/>
                    <a:pt x="2858" y="2799"/>
                    <a:pt x="2681" y="2948"/>
                  </a:cubicBezTo>
                  <a:cubicBezTo>
                    <a:pt x="2590" y="3023"/>
                    <a:pt x="2480" y="3107"/>
                    <a:pt x="2350" y="3161"/>
                  </a:cubicBezTo>
                  <a:cubicBezTo>
                    <a:pt x="2273" y="3196"/>
                    <a:pt x="2188" y="3215"/>
                    <a:pt x="2104" y="3215"/>
                  </a:cubicBezTo>
                  <a:cubicBezTo>
                    <a:pt x="2050" y="3215"/>
                    <a:pt x="1996" y="3207"/>
                    <a:pt x="1944" y="3191"/>
                  </a:cubicBezTo>
                  <a:cubicBezTo>
                    <a:pt x="1812" y="3149"/>
                    <a:pt x="1691" y="3053"/>
                    <a:pt x="1587" y="2956"/>
                  </a:cubicBezTo>
                  <a:cubicBezTo>
                    <a:pt x="1484" y="2856"/>
                    <a:pt x="1398" y="2752"/>
                    <a:pt x="1330" y="2658"/>
                  </a:cubicBezTo>
                  <a:cubicBezTo>
                    <a:pt x="1196" y="2466"/>
                    <a:pt x="1120" y="2327"/>
                    <a:pt x="1120" y="2327"/>
                  </a:cubicBezTo>
                  <a:cubicBezTo>
                    <a:pt x="1120" y="2327"/>
                    <a:pt x="1032" y="2194"/>
                    <a:pt x="912" y="1986"/>
                  </a:cubicBezTo>
                  <a:cubicBezTo>
                    <a:pt x="792" y="1777"/>
                    <a:pt x="644" y="1494"/>
                    <a:pt x="513" y="1201"/>
                  </a:cubicBezTo>
                  <a:cubicBezTo>
                    <a:pt x="247" y="621"/>
                    <a:pt x="73" y="0"/>
                    <a:pt x="3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0555;p75"/>
            <p:cNvSpPr/>
            <p:nvPr/>
          </p:nvSpPr>
          <p:spPr>
            <a:xfrm>
              <a:off x="7560749" y="2153028"/>
              <a:ext cx="125471" cy="124108"/>
            </a:xfrm>
            <a:custGeom>
              <a:avLst/>
              <a:gdLst/>
              <a:ahLst/>
              <a:cxnLst/>
              <a:rect l="l" t="t" r="r" b="b"/>
              <a:pathLst>
                <a:path w="3866" h="3824" extrusionOk="0">
                  <a:moveTo>
                    <a:pt x="19" y="0"/>
                  </a:moveTo>
                  <a:cubicBezTo>
                    <a:pt x="19" y="0"/>
                    <a:pt x="18" y="0"/>
                    <a:pt x="18" y="0"/>
                  </a:cubicBezTo>
                  <a:cubicBezTo>
                    <a:pt x="1" y="6"/>
                    <a:pt x="33" y="180"/>
                    <a:pt x="106" y="436"/>
                  </a:cubicBezTo>
                  <a:cubicBezTo>
                    <a:pt x="176" y="693"/>
                    <a:pt x="301" y="1034"/>
                    <a:pt x="496" y="1341"/>
                  </a:cubicBezTo>
                  <a:cubicBezTo>
                    <a:pt x="685" y="1650"/>
                    <a:pt x="921" y="1924"/>
                    <a:pt x="1103" y="2120"/>
                  </a:cubicBezTo>
                  <a:cubicBezTo>
                    <a:pt x="1286" y="2317"/>
                    <a:pt x="1414" y="2439"/>
                    <a:pt x="1414" y="2439"/>
                  </a:cubicBezTo>
                  <a:cubicBezTo>
                    <a:pt x="1414" y="2439"/>
                    <a:pt x="1548" y="2557"/>
                    <a:pt x="1746" y="2732"/>
                  </a:cubicBezTo>
                  <a:cubicBezTo>
                    <a:pt x="1957" y="2898"/>
                    <a:pt x="2213" y="3148"/>
                    <a:pt x="2527" y="3333"/>
                  </a:cubicBezTo>
                  <a:cubicBezTo>
                    <a:pt x="2833" y="3521"/>
                    <a:pt x="3168" y="3662"/>
                    <a:pt x="3424" y="3737"/>
                  </a:cubicBezTo>
                  <a:cubicBezTo>
                    <a:pt x="3627" y="3797"/>
                    <a:pt x="3780" y="3824"/>
                    <a:pt x="3838" y="3824"/>
                  </a:cubicBezTo>
                  <a:cubicBezTo>
                    <a:pt x="3853" y="3824"/>
                    <a:pt x="3862" y="3822"/>
                    <a:pt x="3863" y="3818"/>
                  </a:cubicBezTo>
                  <a:cubicBezTo>
                    <a:pt x="3865" y="3801"/>
                    <a:pt x="3700" y="3745"/>
                    <a:pt x="3459" y="3641"/>
                  </a:cubicBezTo>
                  <a:cubicBezTo>
                    <a:pt x="3218" y="3539"/>
                    <a:pt x="2910" y="3378"/>
                    <a:pt x="2628" y="3177"/>
                  </a:cubicBezTo>
                  <a:cubicBezTo>
                    <a:pt x="2345" y="2982"/>
                    <a:pt x="2104" y="2724"/>
                    <a:pt x="1908" y="2554"/>
                  </a:cubicBezTo>
                  <a:cubicBezTo>
                    <a:pt x="1719" y="2369"/>
                    <a:pt x="1592" y="2248"/>
                    <a:pt x="1592" y="2248"/>
                  </a:cubicBezTo>
                  <a:cubicBezTo>
                    <a:pt x="1592" y="2248"/>
                    <a:pt x="1462" y="2133"/>
                    <a:pt x="1274" y="1951"/>
                  </a:cubicBezTo>
                  <a:cubicBezTo>
                    <a:pt x="1087" y="1769"/>
                    <a:pt x="848" y="1518"/>
                    <a:pt x="648" y="1239"/>
                  </a:cubicBezTo>
                  <a:cubicBezTo>
                    <a:pt x="446" y="962"/>
                    <a:pt x="301" y="647"/>
                    <a:pt x="202" y="402"/>
                  </a:cubicBezTo>
                  <a:cubicBezTo>
                    <a:pt x="103" y="164"/>
                    <a:pt x="39" y="0"/>
                    <a:pt x="1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0556;p75"/>
            <p:cNvSpPr/>
            <p:nvPr/>
          </p:nvSpPr>
          <p:spPr>
            <a:xfrm>
              <a:off x="7429428" y="1639108"/>
              <a:ext cx="108497" cy="263924"/>
            </a:xfrm>
            <a:custGeom>
              <a:avLst/>
              <a:gdLst/>
              <a:ahLst/>
              <a:cxnLst/>
              <a:rect l="l" t="t" r="r" b="b"/>
              <a:pathLst>
                <a:path w="3343" h="8132" extrusionOk="0">
                  <a:moveTo>
                    <a:pt x="3327" y="1"/>
                  </a:moveTo>
                  <a:cubicBezTo>
                    <a:pt x="3306" y="1"/>
                    <a:pt x="3139" y="238"/>
                    <a:pt x="2895" y="597"/>
                  </a:cubicBezTo>
                  <a:cubicBezTo>
                    <a:pt x="2654" y="967"/>
                    <a:pt x="2331" y="1458"/>
                    <a:pt x="2008" y="1950"/>
                  </a:cubicBezTo>
                  <a:cubicBezTo>
                    <a:pt x="1690" y="2444"/>
                    <a:pt x="1373" y="2941"/>
                    <a:pt x="1133" y="3312"/>
                  </a:cubicBezTo>
                  <a:cubicBezTo>
                    <a:pt x="897" y="3685"/>
                    <a:pt x="754" y="3947"/>
                    <a:pt x="754" y="3947"/>
                  </a:cubicBezTo>
                  <a:cubicBezTo>
                    <a:pt x="754" y="3947"/>
                    <a:pt x="607" y="4206"/>
                    <a:pt x="430" y="4617"/>
                  </a:cubicBezTo>
                  <a:cubicBezTo>
                    <a:pt x="255" y="5028"/>
                    <a:pt x="51" y="5605"/>
                    <a:pt x="17" y="6209"/>
                  </a:cubicBezTo>
                  <a:cubicBezTo>
                    <a:pt x="1" y="6510"/>
                    <a:pt x="8" y="6815"/>
                    <a:pt x="80" y="7093"/>
                  </a:cubicBezTo>
                  <a:cubicBezTo>
                    <a:pt x="149" y="7369"/>
                    <a:pt x="273" y="7612"/>
                    <a:pt x="422" y="7788"/>
                  </a:cubicBezTo>
                  <a:cubicBezTo>
                    <a:pt x="570" y="7966"/>
                    <a:pt x="742" y="8064"/>
                    <a:pt x="870" y="8102"/>
                  </a:cubicBezTo>
                  <a:cubicBezTo>
                    <a:pt x="948" y="8126"/>
                    <a:pt x="1007" y="8132"/>
                    <a:pt x="1042" y="8132"/>
                  </a:cubicBezTo>
                  <a:cubicBezTo>
                    <a:pt x="1064" y="8132"/>
                    <a:pt x="1076" y="8129"/>
                    <a:pt x="1076" y="8128"/>
                  </a:cubicBezTo>
                  <a:cubicBezTo>
                    <a:pt x="1079" y="8115"/>
                    <a:pt x="1003" y="8105"/>
                    <a:pt x="890" y="8053"/>
                  </a:cubicBezTo>
                  <a:cubicBezTo>
                    <a:pt x="775" y="8002"/>
                    <a:pt x="627" y="7898"/>
                    <a:pt x="503" y="7726"/>
                  </a:cubicBezTo>
                  <a:cubicBezTo>
                    <a:pt x="377" y="7556"/>
                    <a:pt x="276" y="7322"/>
                    <a:pt x="223" y="7062"/>
                  </a:cubicBezTo>
                  <a:cubicBezTo>
                    <a:pt x="171" y="6801"/>
                    <a:pt x="176" y="6511"/>
                    <a:pt x="202" y="6227"/>
                  </a:cubicBezTo>
                  <a:cubicBezTo>
                    <a:pt x="259" y="5655"/>
                    <a:pt x="470" y="5110"/>
                    <a:pt x="651" y="4717"/>
                  </a:cubicBezTo>
                  <a:cubicBezTo>
                    <a:pt x="835" y="4325"/>
                    <a:pt x="983" y="4074"/>
                    <a:pt x="983" y="4074"/>
                  </a:cubicBezTo>
                  <a:cubicBezTo>
                    <a:pt x="983" y="4074"/>
                    <a:pt x="1117" y="3815"/>
                    <a:pt x="1339" y="3437"/>
                  </a:cubicBezTo>
                  <a:cubicBezTo>
                    <a:pt x="1564" y="3058"/>
                    <a:pt x="1865" y="2552"/>
                    <a:pt x="2165" y="2048"/>
                  </a:cubicBezTo>
                  <a:cubicBezTo>
                    <a:pt x="2464" y="1540"/>
                    <a:pt x="2761" y="1033"/>
                    <a:pt x="2984" y="651"/>
                  </a:cubicBezTo>
                  <a:cubicBezTo>
                    <a:pt x="3202" y="270"/>
                    <a:pt x="3342" y="11"/>
                    <a:pt x="3328" y="1"/>
                  </a:cubicBezTo>
                  <a:cubicBezTo>
                    <a:pt x="3327" y="1"/>
                    <a:pt x="3327" y="1"/>
                    <a:pt x="332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0557;p75"/>
            <p:cNvSpPr/>
            <p:nvPr/>
          </p:nvSpPr>
          <p:spPr>
            <a:xfrm>
              <a:off x="7480970" y="1722911"/>
              <a:ext cx="53973" cy="121057"/>
            </a:xfrm>
            <a:custGeom>
              <a:avLst/>
              <a:gdLst/>
              <a:ahLst/>
              <a:cxnLst/>
              <a:rect l="l" t="t" r="r" b="b"/>
              <a:pathLst>
                <a:path w="1663" h="3730" extrusionOk="0">
                  <a:moveTo>
                    <a:pt x="1631" y="0"/>
                  </a:moveTo>
                  <a:cubicBezTo>
                    <a:pt x="1585" y="0"/>
                    <a:pt x="1234" y="369"/>
                    <a:pt x="948" y="794"/>
                  </a:cubicBezTo>
                  <a:cubicBezTo>
                    <a:pt x="644" y="1227"/>
                    <a:pt x="418" y="1706"/>
                    <a:pt x="418" y="1706"/>
                  </a:cubicBezTo>
                  <a:cubicBezTo>
                    <a:pt x="418" y="1706"/>
                    <a:pt x="210" y="2196"/>
                    <a:pt x="84" y="2710"/>
                  </a:cubicBezTo>
                  <a:cubicBezTo>
                    <a:pt x="21" y="2968"/>
                    <a:pt x="1" y="3251"/>
                    <a:pt x="64" y="3452"/>
                  </a:cubicBezTo>
                  <a:cubicBezTo>
                    <a:pt x="124" y="3644"/>
                    <a:pt x="236" y="3730"/>
                    <a:pt x="256" y="3730"/>
                  </a:cubicBezTo>
                  <a:cubicBezTo>
                    <a:pt x="257" y="3730"/>
                    <a:pt x="258" y="3729"/>
                    <a:pt x="258" y="3728"/>
                  </a:cubicBezTo>
                  <a:cubicBezTo>
                    <a:pt x="276" y="3715"/>
                    <a:pt x="188" y="3612"/>
                    <a:pt x="164" y="3430"/>
                  </a:cubicBezTo>
                  <a:cubicBezTo>
                    <a:pt x="137" y="3248"/>
                    <a:pt x="181" y="2999"/>
                    <a:pt x="264" y="2761"/>
                  </a:cubicBezTo>
                  <a:cubicBezTo>
                    <a:pt x="428" y="2276"/>
                    <a:pt x="656" y="1816"/>
                    <a:pt x="656" y="1816"/>
                  </a:cubicBezTo>
                  <a:cubicBezTo>
                    <a:pt x="656" y="1816"/>
                    <a:pt x="849" y="1339"/>
                    <a:pt x="1106" y="893"/>
                  </a:cubicBezTo>
                  <a:cubicBezTo>
                    <a:pt x="1352" y="442"/>
                    <a:pt x="1663" y="24"/>
                    <a:pt x="1634" y="1"/>
                  </a:cubicBezTo>
                  <a:cubicBezTo>
                    <a:pt x="1634" y="0"/>
                    <a:pt x="1632" y="0"/>
                    <a:pt x="163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0558;p75"/>
            <p:cNvSpPr/>
            <p:nvPr/>
          </p:nvSpPr>
          <p:spPr>
            <a:xfrm>
              <a:off x="7769382" y="1512104"/>
              <a:ext cx="149942" cy="68156"/>
            </a:xfrm>
            <a:custGeom>
              <a:avLst/>
              <a:gdLst/>
              <a:ahLst/>
              <a:cxnLst/>
              <a:rect l="l" t="t" r="r" b="b"/>
              <a:pathLst>
                <a:path w="4620" h="2100" extrusionOk="0">
                  <a:moveTo>
                    <a:pt x="3635" y="0"/>
                  </a:moveTo>
                  <a:cubicBezTo>
                    <a:pt x="3576" y="0"/>
                    <a:pt x="3516" y="2"/>
                    <a:pt x="3458" y="5"/>
                  </a:cubicBezTo>
                  <a:cubicBezTo>
                    <a:pt x="3105" y="17"/>
                    <a:pt x="2758" y="83"/>
                    <a:pt x="2502" y="150"/>
                  </a:cubicBezTo>
                  <a:cubicBezTo>
                    <a:pt x="2247" y="219"/>
                    <a:pt x="2082" y="285"/>
                    <a:pt x="2082" y="285"/>
                  </a:cubicBezTo>
                  <a:cubicBezTo>
                    <a:pt x="2082" y="285"/>
                    <a:pt x="1916" y="351"/>
                    <a:pt x="1684" y="475"/>
                  </a:cubicBezTo>
                  <a:cubicBezTo>
                    <a:pt x="1449" y="598"/>
                    <a:pt x="1153" y="791"/>
                    <a:pt x="887" y="1020"/>
                  </a:cubicBezTo>
                  <a:cubicBezTo>
                    <a:pt x="618" y="1248"/>
                    <a:pt x="385" y="1512"/>
                    <a:pt x="233" y="1722"/>
                  </a:cubicBezTo>
                  <a:cubicBezTo>
                    <a:pt x="75" y="1932"/>
                    <a:pt x="1" y="2092"/>
                    <a:pt x="13" y="2098"/>
                  </a:cubicBezTo>
                  <a:cubicBezTo>
                    <a:pt x="14" y="2099"/>
                    <a:pt x="15" y="2099"/>
                    <a:pt x="16" y="2099"/>
                  </a:cubicBezTo>
                  <a:cubicBezTo>
                    <a:pt x="41" y="2099"/>
                    <a:pt x="142" y="1965"/>
                    <a:pt x="310" y="1788"/>
                  </a:cubicBezTo>
                  <a:cubicBezTo>
                    <a:pt x="484" y="1602"/>
                    <a:pt x="729" y="1366"/>
                    <a:pt x="1002" y="1168"/>
                  </a:cubicBezTo>
                  <a:cubicBezTo>
                    <a:pt x="1271" y="965"/>
                    <a:pt x="1564" y="797"/>
                    <a:pt x="1792" y="691"/>
                  </a:cubicBezTo>
                  <a:cubicBezTo>
                    <a:pt x="2017" y="583"/>
                    <a:pt x="2177" y="528"/>
                    <a:pt x="2177" y="528"/>
                  </a:cubicBezTo>
                  <a:cubicBezTo>
                    <a:pt x="2177" y="528"/>
                    <a:pt x="2330" y="461"/>
                    <a:pt x="2568" y="381"/>
                  </a:cubicBezTo>
                  <a:cubicBezTo>
                    <a:pt x="2805" y="306"/>
                    <a:pt x="3133" y="225"/>
                    <a:pt x="3468" y="190"/>
                  </a:cubicBezTo>
                  <a:cubicBezTo>
                    <a:pt x="3579" y="174"/>
                    <a:pt x="3690" y="165"/>
                    <a:pt x="3797" y="165"/>
                  </a:cubicBezTo>
                  <a:cubicBezTo>
                    <a:pt x="4012" y="165"/>
                    <a:pt x="4208" y="201"/>
                    <a:pt x="4343" y="293"/>
                  </a:cubicBezTo>
                  <a:cubicBezTo>
                    <a:pt x="4548" y="423"/>
                    <a:pt x="4589" y="601"/>
                    <a:pt x="4606" y="601"/>
                  </a:cubicBezTo>
                  <a:cubicBezTo>
                    <a:pt x="4607" y="601"/>
                    <a:pt x="4607" y="601"/>
                    <a:pt x="4607" y="601"/>
                  </a:cubicBezTo>
                  <a:cubicBezTo>
                    <a:pt x="4614" y="601"/>
                    <a:pt x="4620" y="554"/>
                    <a:pt x="4599" y="480"/>
                  </a:cubicBezTo>
                  <a:cubicBezTo>
                    <a:pt x="4575" y="403"/>
                    <a:pt x="4514" y="300"/>
                    <a:pt x="4406" y="212"/>
                  </a:cubicBezTo>
                  <a:cubicBezTo>
                    <a:pt x="4301" y="122"/>
                    <a:pt x="4146" y="56"/>
                    <a:pt x="3979" y="28"/>
                  </a:cubicBezTo>
                  <a:cubicBezTo>
                    <a:pt x="3867" y="7"/>
                    <a:pt x="3751" y="0"/>
                    <a:pt x="363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0559;p75"/>
            <p:cNvSpPr/>
            <p:nvPr/>
          </p:nvSpPr>
          <p:spPr>
            <a:xfrm>
              <a:off x="8015048" y="1548975"/>
              <a:ext cx="111191" cy="51474"/>
            </a:xfrm>
            <a:custGeom>
              <a:avLst/>
              <a:gdLst/>
              <a:ahLst/>
              <a:cxnLst/>
              <a:rect l="l" t="t" r="r" b="b"/>
              <a:pathLst>
                <a:path w="3426" h="1586" extrusionOk="0">
                  <a:moveTo>
                    <a:pt x="23" y="0"/>
                  </a:moveTo>
                  <a:cubicBezTo>
                    <a:pt x="16" y="0"/>
                    <a:pt x="12" y="2"/>
                    <a:pt x="10" y="5"/>
                  </a:cubicBezTo>
                  <a:cubicBezTo>
                    <a:pt x="1" y="19"/>
                    <a:pt x="101" y="94"/>
                    <a:pt x="275" y="160"/>
                  </a:cubicBezTo>
                  <a:cubicBezTo>
                    <a:pt x="446" y="228"/>
                    <a:pt x="681" y="284"/>
                    <a:pt x="907" y="355"/>
                  </a:cubicBezTo>
                  <a:cubicBezTo>
                    <a:pt x="1363" y="493"/>
                    <a:pt x="1800" y="674"/>
                    <a:pt x="1800" y="674"/>
                  </a:cubicBezTo>
                  <a:cubicBezTo>
                    <a:pt x="1800" y="674"/>
                    <a:pt x="2251" y="822"/>
                    <a:pt x="2684" y="1014"/>
                  </a:cubicBezTo>
                  <a:cubicBezTo>
                    <a:pt x="2791" y="1061"/>
                    <a:pt x="2888" y="1113"/>
                    <a:pt x="2966" y="1181"/>
                  </a:cubicBezTo>
                  <a:cubicBezTo>
                    <a:pt x="3043" y="1248"/>
                    <a:pt x="3109" y="1331"/>
                    <a:pt x="3170" y="1398"/>
                  </a:cubicBezTo>
                  <a:cubicBezTo>
                    <a:pt x="3277" y="1527"/>
                    <a:pt x="3383" y="1586"/>
                    <a:pt x="3411" y="1586"/>
                  </a:cubicBezTo>
                  <a:cubicBezTo>
                    <a:pt x="3415" y="1586"/>
                    <a:pt x="3417" y="1585"/>
                    <a:pt x="3418" y="1583"/>
                  </a:cubicBezTo>
                  <a:cubicBezTo>
                    <a:pt x="3426" y="1567"/>
                    <a:pt x="3341" y="1491"/>
                    <a:pt x="3251" y="1337"/>
                  </a:cubicBezTo>
                  <a:cubicBezTo>
                    <a:pt x="3203" y="1262"/>
                    <a:pt x="3151" y="1169"/>
                    <a:pt x="3069" y="1077"/>
                  </a:cubicBezTo>
                  <a:cubicBezTo>
                    <a:pt x="2985" y="984"/>
                    <a:pt x="2877" y="910"/>
                    <a:pt x="2769" y="849"/>
                  </a:cubicBezTo>
                  <a:cubicBezTo>
                    <a:pt x="2345" y="608"/>
                    <a:pt x="1892" y="427"/>
                    <a:pt x="1892" y="427"/>
                  </a:cubicBezTo>
                  <a:cubicBezTo>
                    <a:pt x="1892" y="427"/>
                    <a:pt x="1429" y="269"/>
                    <a:pt x="952" y="175"/>
                  </a:cubicBezTo>
                  <a:cubicBezTo>
                    <a:pt x="715" y="126"/>
                    <a:pt x="476" y="96"/>
                    <a:pt x="303" y="61"/>
                  </a:cubicBezTo>
                  <a:cubicBezTo>
                    <a:pt x="158" y="33"/>
                    <a:pt x="57" y="0"/>
                    <a:pt x="2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0560;p75"/>
            <p:cNvSpPr/>
            <p:nvPr/>
          </p:nvSpPr>
          <p:spPr>
            <a:xfrm>
              <a:off x="8215761" y="1849428"/>
              <a:ext cx="97203" cy="115962"/>
            </a:xfrm>
            <a:custGeom>
              <a:avLst/>
              <a:gdLst/>
              <a:ahLst/>
              <a:cxnLst/>
              <a:rect l="l" t="t" r="r" b="b"/>
              <a:pathLst>
                <a:path w="2995" h="3573" extrusionOk="0">
                  <a:moveTo>
                    <a:pt x="30" y="1"/>
                  </a:moveTo>
                  <a:cubicBezTo>
                    <a:pt x="28" y="1"/>
                    <a:pt x="27" y="1"/>
                    <a:pt x="26" y="2"/>
                  </a:cubicBezTo>
                  <a:cubicBezTo>
                    <a:pt x="1" y="25"/>
                    <a:pt x="365" y="470"/>
                    <a:pt x="709" y="930"/>
                  </a:cubicBezTo>
                  <a:lnTo>
                    <a:pt x="1401" y="1851"/>
                  </a:lnTo>
                  <a:cubicBezTo>
                    <a:pt x="1401" y="1851"/>
                    <a:pt x="2843" y="3572"/>
                    <a:pt x="2936" y="3572"/>
                  </a:cubicBezTo>
                  <a:cubicBezTo>
                    <a:pt x="2937" y="3572"/>
                    <a:pt x="2938" y="3572"/>
                    <a:pt x="2939" y="3571"/>
                  </a:cubicBezTo>
                  <a:cubicBezTo>
                    <a:pt x="2994" y="3525"/>
                    <a:pt x="1603" y="1688"/>
                    <a:pt x="1603" y="1688"/>
                  </a:cubicBezTo>
                  <a:cubicBezTo>
                    <a:pt x="1603" y="1688"/>
                    <a:pt x="1235" y="1244"/>
                    <a:pt x="851" y="813"/>
                  </a:cubicBezTo>
                  <a:cubicBezTo>
                    <a:pt x="480" y="393"/>
                    <a:pt x="79" y="1"/>
                    <a:pt x="3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0561;p75"/>
            <p:cNvSpPr/>
            <p:nvPr/>
          </p:nvSpPr>
          <p:spPr>
            <a:xfrm>
              <a:off x="8233450" y="2046765"/>
              <a:ext cx="42549" cy="90679"/>
            </a:xfrm>
            <a:custGeom>
              <a:avLst/>
              <a:gdLst/>
              <a:ahLst/>
              <a:cxnLst/>
              <a:rect l="l" t="t" r="r" b="b"/>
              <a:pathLst>
                <a:path w="1311" h="2794" extrusionOk="0">
                  <a:moveTo>
                    <a:pt x="35" y="1"/>
                  </a:moveTo>
                  <a:cubicBezTo>
                    <a:pt x="34" y="1"/>
                    <a:pt x="33" y="1"/>
                    <a:pt x="32" y="2"/>
                  </a:cubicBezTo>
                  <a:cubicBezTo>
                    <a:pt x="1" y="21"/>
                    <a:pt x="167" y="366"/>
                    <a:pt x="318" y="715"/>
                  </a:cubicBezTo>
                  <a:cubicBezTo>
                    <a:pt x="472" y="1063"/>
                    <a:pt x="612" y="1417"/>
                    <a:pt x="612" y="1417"/>
                  </a:cubicBezTo>
                  <a:cubicBezTo>
                    <a:pt x="612" y="1417"/>
                    <a:pt x="780" y="1755"/>
                    <a:pt x="937" y="2104"/>
                  </a:cubicBezTo>
                  <a:cubicBezTo>
                    <a:pt x="1093" y="2446"/>
                    <a:pt x="1238" y="2793"/>
                    <a:pt x="1275" y="2793"/>
                  </a:cubicBezTo>
                  <a:cubicBezTo>
                    <a:pt x="1276" y="2793"/>
                    <a:pt x="1276" y="2793"/>
                    <a:pt x="1277" y="2793"/>
                  </a:cubicBezTo>
                  <a:cubicBezTo>
                    <a:pt x="1311" y="2782"/>
                    <a:pt x="1227" y="2407"/>
                    <a:pt x="1110" y="2039"/>
                  </a:cubicBezTo>
                  <a:cubicBezTo>
                    <a:pt x="996" y="1669"/>
                    <a:pt x="851" y="1310"/>
                    <a:pt x="851" y="1310"/>
                  </a:cubicBezTo>
                  <a:cubicBezTo>
                    <a:pt x="851" y="1310"/>
                    <a:pt x="681" y="964"/>
                    <a:pt x="484" y="630"/>
                  </a:cubicBezTo>
                  <a:cubicBezTo>
                    <a:pt x="291" y="308"/>
                    <a:pt x="74" y="1"/>
                    <a:pt x="3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0562;p75"/>
            <p:cNvSpPr/>
            <p:nvPr/>
          </p:nvSpPr>
          <p:spPr>
            <a:xfrm>
              <a:off x="8049744" y="2132094"/>
              <a:ext cx="107556" cy="138615"/>
            </a:xfrm>
            <a:custGeom>
              <a:avLst/>
              <a:gdLst/>
              <a:ahLst/>
              <a:cxnLst/>
              <a:rect l="l" t="t" r="r" b="b"/>
              <a:pathLst>
                <a:path w="3314" h="4271" extrusionOk="0">
                  <a:moveTo>
                    <a:pt x="3240" y="1"/>
                  </a:moveTo>
                  <a:cubicBezTo>
                    <a:pt x="3240" y="1"/>
                    <a:pt x="3240" y="1"/>
                    <a:pt x="3239" y="1"/>
                  </a:cubicBezTo>
                  <a:cubicBezTo>
                    <a:pt x="3220" y="2"/>
                    <a:pt x="3243" y="189"/>
                    <a:pt x="3199" y="463"/>
                  </a:cubicBezTo>
                  <a:cubicBezTo>
                    <a:pt x="3158" y="735"/>
                    <a:pt x="3065" y="1101"/>
                    <a:pt x="2968" y="1456"/>
                  </a:cubicBezTo>
                  <a:cubicBezTo>
                    <a:pt x="2868" y="1812"/>
                    <a:pt x="2719" y="2143"/>
                    <a:pt x="2555" y="2351"/>
                  </a:cubicBezTo>
                  <a:cubicBezTo>
                    <a:pt x="2396" y="2558"/>
                    <a:pt x="2248" y="2649"/>
                    <a:pt x="2248" y="2649"/>
                  </a:cubicBezTo>
                  <a:cubicBezTo>
                    <a:pt x="2248" y="2649"/>
                    <a:pt x="2215" y="2677"/>
                    <a:pt x="2152" y="2716"/>
                  </a:cubicBezTo>
                  <a:cubicBezTo>
                    <a:pt x="2090" y="2757"/>
                    <a:pt x="1995" y="2812"/>
                    <a:pt x="1875" y="2852"/>
                  </a:cubicBezTo>
                  <a:cubicBezTo>
                    <a:pt x="1783" y="2884"/>
                    <a:pt x="1674" y="2906"/>
                    <a:pt x="1559" y="2906"/>
                  </a:cubicBezTo>
                  <a:cubicBezTo>
                    <a:pt x="1524" y="2906"/>
                    <a:pt x="1489" y="2904"/>
                    <a:pt x="1453" y="2900"/>
                  </a:cubicBezTo>
                  <a:lnTo>
                    <a:pt x="1397" y="2890"/>
                  </a:lnTo>
                  <a:cubicBezTo>
                    <a:pt x="1364" y="2885"/>
                    <a:pt x="1321" y="2870"/>
                    <a:pt x="1283" y="2859"/>
                  </a:cubicBezTo>
                  <a:lnTo>
                    <a:pt x="1227" y="2843"/>
                  </a:lnTo>
                  <a:cubicBezTo>
                    <a:pt x="1216" y="2839"/>
                    <a:pt x="1206" y="2836"/>
                    <a:pt x="1197" y="2835"/>
                  </a:cubicBezTo>
                  <a:lnTo>
                    <a:pt x="1187" y="2863"/>
                  </a:lnTo>
                  <a:lnTo>
                    <a:pt x="1146" y="2979"/>
                  </a:lnTo>
                  <a:lnTo>
                    <a:pt x="1125" y="3033"/>
                  </a:lnTo>
                  <a:lnTo>
                    <a:pt x="1112" y="3064"/>
                  </a:lnTo>
                  <a:lnTo>
                    <a:pt x="1086" y="3126"/>
                  </a:lnTo>
                  <a:lnTo>
                    <a:pt x="1028" y="3248"/>
                  </a:lnTo>
                  <a:cubicBezTo>
                    <a:pt x="864" y="3567"/>
                    <a:pt x="610" y="3840"/>
                    <a:pt x="392" y="4005"/>
                  </a:cubicBezTo>
                  <a:cubicBezTo>
                    <a:pt x="172" y="4172"/>
                    <a:pt x="0" y="4249"/>
                    <a:pt x="8" y="4268"/>
                  </a:cubicBezTo>
                  <a:cubicBezTo>
                    <a:pt x="9" y="4269"/>
                    <a:pt x="12" y="4270"/>
                    <a:pt x="18" y="4270"/>
                  </a:cubicBezTo>
                  <a:cubicBezTo>
                    <a:pt x="58" y="4270"/>
                    <a:pt x="231" y="4220"/>
                    <a:pt x="448" y="4089"/>
                  </a:cubicBezTo>
                  <a:cubicBezTo>
                    <a:pt x="695" y="3942"/>
                    <a:pt x="988" y="3674"/>
                    <a:pt x="1189" y="3337"/>
                  </a:cubicBezTo>
                  <a:cubicBezTo>
                    <a:pt x="1214" y="3295"/>
                    <a:pt x="1236" y="3250"/>
                    <a:pt x="1260" y="3209"/>
                  </a:cubicBezTo>
                  <a:lnTo>
                    <a:pt x="1312" y="3101"/>
                  </a:lnTo>
                  <a:cubicBezTo>
                    <a:pt x="1315" y="3095"/>
                    <a:pt x="1317" y="3088"/>
                    <a:pt x="1323" y="3088"/>
                  </a:cubicBezTo>
                  <a:cubicBezTo>
                    <a:pt x="1325" y="3088"/>
                    <a:pt x="1327" y="3089"/>
                    <a:pt x="1330" y="3091"/>
                  </a:cubicBezTo>
                  <a:cubicBezTo>
                    <a:pt x="1337" y="3094"/>
                    <a:pt x="1336" y="3094"/>
                    <a:pt x="1348" y="3098"/>
                  </a:cubicBezTo>
                  <a:lnTo>
                    <a:pt x="1419" y="3114"/>
                  </a:lnTo>
                  <a:cubicBezTo>
                    <a:pt x="1485" y="3125"/>
                    <a:pt x="1549" y="3130"/>
                    <a:pt x="1611" y="3130"/>
                  </a:cubicBezTo>
                  <a:cubicBezTo>
                    <a:pt x="1734" y="3130"/>
                    <a:pt x="1849" y="3111"/>
                    <a:pt x="1948" y="3082"/>
                  </a:cubicBezTo>
                  <a:cubicBezTo>
                    <a:pt x="2097" y="3040"/>
                    <a:pt x="2211" y="2979"/>
                    <a:pt x="2287" y="2933"/>
                  </a:cubicBezTo>
                  <a:cubicBezTo>
                    <a:pt x="2364" y="2890"/>
                    <a:pt x="2404" y="2858"/>
                    <a:pt x="2404" y="2858"/>
                  </a:cubicBezTo>
                  <a:cubicBezTo>
                    <a:pt x="2404" y="2858"/>
                    <a:pt x="2447" y="2828"/>
                    <a:pt x="2512" y="2769"/>
                  </a:cubicBezTo>
                  <a:cubicBezTo>
                    <a:pt x="2577" y="2708"/>
                    <a:pt x="2667" y="2615"/>
                    <a:pt x="2752" y="2491"/>
                  </a:cubicBezTo>
                  <a:cubicBezTo>
                    <a:pt x="2928" y="2245"/>
                    <a:pt x="3069" y="1874"/>
                    <a:pt x="3149" y="1502"/>
                  </a:cubicBezTo>
                  <a:cubicBezTo>
                    <a:pt x="3226" y="1130"/>
                    <a:pt x="3291" y="760"/>
                    <a:pt x="3301" y="473"/>
                  </a:cubicBezTo>
                  <a:cubicBezTo>
                    <a:pt x="3313" y="187"/>
                    <a:pt x="3258" y="1"/>
                    <a:pt x="324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0563;p75"/>
            <p:cNvSpPr/>
            <p:nvPr/>
          </p:nvSpPr>
          <p:spPr>
            <a:xfrm>
              <a:off x="8191353" y="2158027"/>
              <a:ext cx="42841" cy="83507"/>
            </a:xfrm>
            <a:custGeom>
              <a:avLst/>
              <a:gdLst/>
              <a:ahLst/>
              <a:cxnLst/>
              <a:rect l="l" t="t" r="r" b="b"/>
              <a:pathLst>
                <a:path w="1320" h="2573" extrusionOk="0">
                  <a:moveTo>
                    <a:pt x="979" y="1"/>
                  </a:moveTo>
                  <a:cubicBezTo>
                    <a:pt x="977" y="1"/>
                    <a:pt x="976" y="1"/>
                    <a:pt x="975" y="2"/>
                  </a:cubicBezTo>
                  <a:cubicBezTo>
                    <a:pt x="959" y="14"/>
                    <a:pt x="1008" y="99"/>
                    <a:pt x="1051" y="231"/>
                  </a:cubicBezTo>
                  <a:cubicBezTo>
                    <a:pt x="1097" y="362"/>
                    <a:pt x="1128" y="541"/>
                    <a:pt x="1118" y="722"/>
                  </a:cubicBezTo>
                  <a:cubicBezTo>
                    <a:pt x="1110" y="903"/>
                    <a:pt x="1068" y="1078"/>
                    <a:pt x="1021" y="1202"/>
                  </a:cubicBezTo>
                  <a:cubicBezTo>
                    <a:pt x="975" y="1328"/>
                    <a:pt x="932" y="1405"/>
                    <a:pt x="932" y="1405"/>
                  </a:cubicBezTo>
                  <a:cubicBezTo>
                    <a:pt x="932" y="1405"/>
                    <a:pt x="898" y="1488"/>
                    <a:pt x="832" y="1606"/>
                  </a:cubicBezTo>
                  <a:cubicBezTo>
                    <a:pt x="766" y="1724"/>
                    <a:pt x="662" y="1874"/>
                    <a:pt x="541" y="2016"/>
                  </a:cubicBezTo>
                  <a:cubicBezTo>
                    <a:pt x="299" y="2299"/>
                    <a:pt x="0" y="2540"/>
                    <a:pt x="22" y="2570"/>
                  </a:cubicBezTo>
                  <a:cubicBezTo>
                    <a:pt x="23" y="2572"/>
                    <a:pt x="26" y="2573"/>
                    <a:pt x="30" y="2573"/>
                  </a:cubicBezTo>
                  <a:cubicBezTo>
                    <a:pt x="87" y="2573"/>
                    <a:pt x="402" y="2394"/>
                    <a:pt x="675" y="2144"/>
                  </a:cubicBezTo>
                  <a:cubicBezTo>
                    <a:pt x="820" y="2010"/>
                    <a:pt x="951" y="1859"/>
                    <a:pt x="1036" y="1732"/>
                  </a:cubicBezTo>
                  <a:cubicBezTo>
                    <a:pt x="1122" y="1607"/>
                    <a:pt x="1168" y="1515"/>
                    <a:pt x="1168" y="1515"/>
                  </a:cubicBezTo>
                  <a:cubicBezTo>
                    <a:pt x="1168" y="1515"/>
                    <a:pt x="1210" y="1421"/>
                    <a:pt x="1251" y="1272"/>
                  </a:cubicBezTo>
                  <a:cubicBezTo>
                    <a:pt x="1292" y="1124"/>
                    <a:pt x="1319" y="919"/>
                    <a:pt x="1303" y="715"/>
                  </a:cubicBezTo>
                  <a:cubicBezTo>
                    <a:pt x="1286" y="512"/>
                    <a:pt x="1222" y="315"/>
                    <a:pt x="1143" y="186"/>
                  </a:cubicBezTo>
                  <a:cubicBezTo>
                    <a:pt x="1071" y="64"/>
                    <a:pt x="998" y="1"/>
                    <a:pt x="979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0564;p75"/>
            <p:cNvSpPr/>
            <p:nvPr/>
          </p:nvSpPr>
          <p:spPr>
            <a:xfrm>
              <a:off x="8157176" y="1880619"/>
              <a:ext cx="23497" cy="104927"/>
            </a:xfrm>
            <a:custGeom>
              <a:avLst/>
              <a:gdLst/>
              <a:ahLst/>
              <a:cxnLst/>
              <a:rect l="l" t="t" r="r" b="b"/>
              <a:pathLst>
                <a:path w="724" h="3233" extrusionOk="0">
                  <a:moveTo>
                    <a:pt x="420" y="1"/>
                  </a:moveTo>
                  <a:cubicBezTo>
                    <a:pt x="419" y="1"/>
                    <a:pt x="418" y="1"/>
                    <a:pt x="418" y="1"/>
                  </a:cubicBezTo>
                  <a:cubicBezTo>
                    <a:pt x="387" y="13"/>
                    <a:pt x="501" y="414"/>
                    <a:pt x="507" y="823"/>
                  </a:cubicBezTo>
                  <a:cubicBezTo>
                    <a:pt x="523" y="1230"/>
                    <a:pt x="430" y="1625"/>
                    <a:pt x="430" y="1625"/>
                  </a:cubicBezTo>
                  <a:cubicBezTo>
                    <a:pt x="430" y="1625"/>
                    <a:pt x="418" y="1725"/>
                    <a:pt x="388" y="1875"/>
                  </a:cubicBezTo>
                  <a:cubicBezTo>
                    <a:pt x="360" y="2025"/>
                    <a:pt x="311" y="2224"/>
                    <a:pt x="253" y="2423"/>
                  </a:cubicBezTo>
                  <a:cubicBezTo>
                    <a:pt x="138" y="2821"/>
                    <a:pt x="1" y="3219"/>
                    <a:pt x="36" y="3232"/>
                  </a:cubicBezTo>
                  <a:cubicBezTo>
                    <a:pt x="36" y="3232"/>
                    <a:pt x="37" y="3233"/>
                    <a:pt x="38" y="3233"/>
                  </a:cubicBezTo>
                  <a:cubicBezTo>
                    <a:pt x="73" y="3233"/>
                    <a:pt x="268" y="2869"/>
                    <a:pt x="424" y="2485"/>
                  </a:cubicBezTo>
                  <a:cubicBezTo>
                    <a:pt x="508" y="2289"/>
                    <a:pt x="577" y="2087"/>
                    <a:pt x="620" y="1932"/>
                  </a:cubicBezTo>
                  <a:cubicBezTo>
                    <a:pt x="666" y="1777"/>
                    <a:pt x="686" y="1671"/>
                    <a:pt x="686" y="1671"/>
                  </a:cubicBezTo>
                  <a:cubicBezTo>
                    <a:pt x="686" y="1671"/>
                    <a:pt x="704" y="1563"/>
                    <a:pt x="713" y="1402"/>
                  </a:cubicBezTo>
                  <a:cubicBezTo>
                    <a:pt x="724" y="1240"/>
                    <a:pt x="720" y="1020"/>
                    <a:pt x="690" y="808"/>
                  </a:cubicBezTo>
                  <a:cubicBezTo>
                    <a:pt x="635" y="386"/>
                    <a:pt x="458" y="1"/>
                    <a:pt x="42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0565;p75"/>
            <p:cNvSpPr/>
            <p:nvPr/>
          </p:nvSpPr>
          <p:spPr>
            <a:xfrm>
              <a:off x="7748577" y="1687695"/>
              <a:ext cx="202844" cy="118104"/>
            </a:xfrm>
            <a:custGeom>
              <a:avLst/>
              <a:gdLst/>
              <a:ahLst/>
              <a:cxnLst/>
              <a:rect l="l" t="t" r="r" b="b"/>
              <a:pathLst>
                <a:path w="6250" h="3639" extrusionOk="0">
                  <a:moveTo>
                    <a:pt x="18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" y="3"/>
                    <a:pt x="67" y="294"/>
                    <a:pt x="268" y="690"/>
                  </a:cubicBezTo>
                  <a:cubicBezTo>
                    <a:pt x="466" y="1087"/>
                    <a:pt x="794" y="1572"/>
                    <a:pt x="1127" y="2053"/>
                  </a:cubicBezTo>
                  <a:cubicBezTo>
                    <a:pt x="1299" y="2293"/>
                    <a:pt x="1485" y="2527"/>
                    <a:pt x="1687" y="2725"/>
                  </a:cubicBezTo>
                  <a:cubicBezTo>
                    <a:pt x="1892" y="2922"/>
                    <a:pt x="2109" y="3076"/>
                    <a:pt x="2305" y="3191"/>
                  </a:cubicBezTo>
                  <a:cubicBezTo>
                    <a:pt x="2501" y="3307"/>
                    <a:pt x="2676" y="3379"/>
                    <a:pt x="2799" y="3428"/>
                  </a:cubicBezTo>
                  <a:cubicBezTo>
                    <a:pt x="2921" y="3477"/>
                    <a:pt x="2994" y="3497"/>
                    <a:pt x="2994" y="3497"/>
                  </a:cubicBezTo>
                  <a:cubicBezTo>
                    <a:pt x="2994" y="3497"/>
                    <a:pt x="3284" y="3593"/>
                    <a:pt x="3736" y="3630"/>
                  </a:cubicBezTo>
                  <a:cubicBezTo>
                    <a:pt x="3808" y="3636"/>
                    <a:pt x="3883" y="3638"/>
                    <a:pt x="3962" y="3638"/>
                  </a:cubicBezTo>
                  <a:cubicBezTo>
                    <a:pt x="4381" y="3638"/>
                    <a:pt x="4890" y="3560"/>
                    <a:pt x="5352" y="3336"/>
                  </a:cubicBezTo>
                  <a:cubicBezTo>
                    <a:pt x="5625" y="3211"/>
                    <a:pt x="5878" y="2999"/>
                    <a:pt x="6016" y="2743"/>
                  </a:cubicBezTo>
                  <a:cubicBezTo>
                    <a:pt x="6158" y="2489"/>
                    <a:pt x="6206" y="2223"/>
                    <a:pt x="6229" y="2005"/>
                  </a:cubicBezTo>
                  <a:cubicBezTo>
                    <a:pt x="6249" y="1784"/>
                    <a:pt x="6244" y="1600"/>
                    <a:pt x="6239" y="1472"/>
                  </a:cubicBezTo>
                  <a:cubicBezTo>
                    <a:pt x="6232" y="1344"/>
                    <a:pt x="6222" y="1271"/>
                    <a:pt x="6213" y="1271"/>
                  </a:cubicBezTo>
                  <a:cubicBezTo>
                    <a:pt x="6213" y="1271"/>
                    <a:pt x="6213" y="1271"/>
                    <a:pt x="6213" y="1271"/>
                  </a:cubicBezTo>
                  <a:cubicBezTo>
                    <a:pt x="6190" y="1271"/>
                    <a:pt x="6191" y="1565"/>
                    <a:pt x="6131" y="1994"/>
                  </a:cubicBezTo>
                  <a:cubicBezTo>
                    <a:pt x="6096" y="2206"/>
                    <a:pt x="6031" y="2451"/>
                    <a:pt x="5893" y="2671"/>
                  </a:cubicBezTo>
                  <a:cubicBezTo>
                    <a:pt x="5757" y="2891"/>
                    <a:pt x="5534" y="3062"/>
                    <a:pt x="5275" y="3172"/>
                  </a:cubicBezTo>
                  <a:cubicBezTo>
                    <a:pt x="4875" y="3345"/>
                    <a:pt x="4438" y="3408"/>
                    <a:pt x="4068" y="3408"/>
                  </a:cubicBezTo>
                  <a:cubicBezTo>
                    <a:pt x="3957" y="3408"/>
                    <a:pt x="3853" y="3403"/>
                    <a:pt x="3758" y="3393"/>
                  </a:cubicBezTo>
                  <a:cubicBezTo>
                    <a:pt x="3338" y="3346"/>
                    <a:pt x="3073" y="3249"/>
                    <a:pt x="3073" y="3249"/>
                  </a:cubicBezTo>
                  <a:cubicBezTo>
                    <a:pt x="3073" y="3249"/>
                    <a:pt x="3002" y="3232"/>
                    <a:pt x="2888" y="3191"/>
                  </a:cubicBezTo>
                  <a:cubicBezTo>
                    <a:pt x="2773" y="3147"/>
                    <a:pt x="2608" y="3085"/>
                    <a:pt x="2425" y="2983"/>
                  </a:cubicBezTo>
                  <a:cubicBezTo>
                    <a:pt x="2240" y="2882"/>
                    <a:pt x="2034" y="2745"/>
                    <a:pt x="1838" y="2567"/>
                  </a:cubicBezTo>
                  <a:cubicBezTo>
                    <a:pt x="1640" y="2389"/>
                    <a:pt x="1455" y="2173"/>
                    <a:pt x="1278" y="1944"/>
                  </a:cubicBezTo>
                  <a:cubicBezTo>
                    <a:pt x="929" y="1480"/>
                    <a:pt x="578" y="1013"/>
                    <a:pt x="357" y="641"/>
                  </a:cubicBezTo>
                  <a:cubicBezTo>
                    <a:pt x="136" y="274"/>
                    <a:pt x="37" y="0"/>
                    <a:pt x="18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0566;p75"/>
            <p:cNvSpPr/>
            <p:nvPr/>
          </p:nvSpPr>
          <p:spPr>
            <a:xfrm>
              <a:off x="7948024" y="1756991"/>
              <a:ext cx="134980" cy="44918"/>
            </a:xfrm>
            <a:custGeom>
              <a:avLst/>
              <a:gdLst/>
              <a:ahLst/>
              <a:cxnLst/>
              <a:rect l="l" t="t" r="r" b="b"/>
              <a:pathLst>
                <a:path w="4159" h="1384" extrusionOk="0">
                  <a:moveTo>
                    <a:pt x="4143" y="0"/>
                  </a:moveTo>
                  <a:cubicBezTo>
                    <a:pt x="4121" y="0"/>
                    <a:pt x="4047" y="132"/>
                    <a:pt x="3906" y="297"/>
                  </a:cubicBezTo>
                  <a:cubicBezTo>
                    <a:pt x="3764" y="471"/>
                    <a:pt x="3547" y="674"/>
                    <a:pt x="3292" y="821"/>
                  </a:cubicBezTo>
                  <a:cubicBezTo>
                    <a:pt x="3041" y="971"/>
                    <a:pt x="2761" y="1060"/>
                    <a:pt x="2549" y="1095"/>
                  </a:cubicBezTo>
                  <a:cubicBezTo>
                    <a:pt x="2408" y="1119"/>
                    <a:pt x="2299" y="1123"/>
                    <a:pt x="2240" y="1123"/>
                  </a:cubicBezTo>
                  <a:cubicBezTo>
                    <a:pt x="2209" y="1123"/>
                    <a:pt x="2193" y="1122"/>
                    <a:pt x="2193" y="1122"/>
                  </a:cubicBezTo>
                  <a:cubicBezTo>
                    <a:pt x="2193" y="1122"/>
                    <a:pt x="2157" y="1125"/>
                    <a:pt x="2094" y="1125"/>
                  </a:cubicBezTo>
                  <a:cubicBezTo>
                    <a:pt x="2031" y="1125"/>
                    <a:pt x="1942" y="1122"/>
                    <a:pt x="1834" y="1108"/>
                  </a:cubicBezTo>
                  <a:cubicBezTo>
                    <a:pt x="1618" y="1084"/>
                    <a:pt x="1329" y="1012"/>
                    <a:pt x="1046" y="913"/>
                  </a:cubicBezTo>
                  <a:cubicBezTo>
                    <a:pt x="767" y="810"/>
                    <a:pt x="471" y="710"/>
                    <a:pt x="278" y="613"/>
                  </a:cubicBezTo>
                  <a:cubicBezTo>
                    <a:pt x="86" y="516"/>
                    <a:pt x="29" y="373"/>
                    <a:pt x="10" y="373"/>
                  </a:cubicBezTo>
                  <a:cubicBezTo>
                    <a:pt x="9" y="373"/>
                    <a:pt x="9" y="373"/>
                    <a:pt x="9" y="373"/>
                  </a:cubicBezTo>
                  <a:cubicBezTo>
                    <a:pt x="1" y="376"/>
                    <a:pt x="1" y="418"/>
                    <a:pt x="32" y="482"/>
                  </a:cubicBezTo>
                  <a:cubicBezTo>
                    <a:pt x="60" y="547"/>
                    <a:pt x="126" y="628"/>
                    <a:pt x="223" y="699"/>
                  </a:cubicBezTo>
                  <a:cubicBezTo>
                    <a:pt x="319" y="772"/>
                    <a:pt x="444" y="833"/>
                    <a:pt x="571" y="895"/>
                  </a:cubicBezTo>
                  <a:cubicBezTo>
                    <a:pt x="699" y="957"/>
                    <a:pt x="837" y="1025"/>
                    <a:pt x="979" y="1085"/>
                  </a:cubicBezTo>
                  <a:cubicBezTo>
                    <a:pt x="1262" y="1211"/>
                    <a:pt x="1563" y="1307"/>
                    <a:pt x="1799" y="1347"/>
                  </a:cubicBezTo>
                  <a:cubicBezTo>
                    <a:pt x="1986" y="1380"/>
                    <a:pt x="2128" y="1384"/>
                    <a:pt x="2178" y="1384"/>
                  </a:cubicBezTo>
                  <a:cubicBezTo>
                    <a:pt x="2191" y="1384"/>
                    <a:pt x="2198" y="1383"/>
                    <a:pt x="2198" y="1383"/>
                  </a:cubicBezTo>
                  <a:cubicBezTo>
                    <a:pt x="2198" y="1383"/>
                    <a:pt x="2201" y="1383"/>
                    <a:pt x="2206" y="1383"/>
                  </a:cubicBezTo>
                  <a:cubicBezTo>
                    <a:pt x="2220" y="1383"/>
                    <a:pt x="2256" y="1383"/>
                    <a:pt x="2309" y="1377"/>
                  </a:cubicBezTo>
                  <a:cubicBezTo>
                    <a:pt x="2380" y="1373"/>
                    <a:pt x="2480" y="1356"/>
                    <a:pt x="2597" y="1331"/>
                  </a:cubicBezTo>
                  <a:cubicBezTo>
                    <a:pt x="2832" y="1278"/>
                    <a:pt x="3134" y="1159"/>
                    <a:pt x="3393" y="976"/>
                  </a:cubicBezTo>
                  <a:cubicBezTo>
                    <a:pt x="3656" y="795"/>
                    <a:pt x="3870" y="555"/>
                    <a:pt x="3991" y="357"/>
                  </a:cubicBezTo>
                  <a:cubicBezTo>
                    <a:pt x="4115" y="158"/>
                    <a:pt x="4158" y="6"/>
                    <a:pt x="4145" y="1"/>
                  </a:cubicBezTo>
                  <a:cubicBezTo>
                    <a:pt x="4144" y="0"/>
                    <a:pt x="4143" y="0"/>
                    <a:pt x="414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0567;p75"/>
            <p:cNvSpPr/>
            <p:nvPr/>
          </p:nvSpPr>
          <p:spPr>
            <a:xfrm>
              <a:off x="8047764" y="1795192"/>
              <a:ext cx="110509" cy="69843"/>
            </a:xfrm>
            <a:custGeom>
              <a:avLst/>
              <a:gdLst/>
              <a:ahLst/>
              <a:cxnLst/>
              <a:rect l="l" t="t" r="r" b="b"/>
              <a:pathLst>
                <a:path w="3405" h="2152" extrusionOk="0">
                  <a:moveTo>
                    <a:pt x="36" y="1"/>
                  </a:moveTo>
                  <a:cubicBezTo>
                    <a:pt x="35" y="1"/>
                    <a:pt x="35" y="1"/>
                    <a:pt x="34" y="1"/>
                  </a:cubicBezTo>
                  <a:cubicBezTo>
                    <a:pt x="1" y="16"/>
                    <a:pt x="229" y="584"/>
                    <a:pt x="574" y="1095"/>
                  </a:cubicBezTo>
                  <a:cubicBezTo>
                    <a:pt x="745" y="1350"/>
                    <a:pt x="930" y="1595"/>
                    <a:pt x="1099" y="1767"/>
                  </a:cubicBezTo>
                  <a:cubicBezTo>
                    <a:pt x="1267" y="1937"/>
                    <a:pt x="1417" y="2021"/>
                    <a:pt x="1417" y="2021"/>
                  </a:cubicBezTo>
                  <a:cubicBezTo>
                    <a:pt x="1417" y="2021"/>
                    <a:pt x="1452" y="2044"/>
                    <a:pt x="1521" y="2072"/>
                  </a:cubicBezTo>
                  <a:cubicBezTo>
                    <a:pt x="1591" y="2102"/>
                    <a:pt x="1694" y="2137"/>
                    <a:pt x="1823" y="2149"/>
                  </a:cubicBezTo>
                  <a:cubicBezTo>
                    <a:pt x="1852" y="2151"/>
                    <a:pt x="1882" y="2152"/>
                    <a:pt x="1913" y="2152"/>
                  </a:cubicBezTo>
                  <a:cubicBezTo>
                    <a:pt x="2152" y="2152"/>
                    <a:pt x="2423" y="2091"/>
                    <a:pt x="2685" y="1976"/>
                  </a:cubicBezTo>
                  <a:cubicBezTo>
                    <a:pt x="2982" y="1845"/>
                    <a:pt x="3218" y="1599"/>
                    <a:pt x="3307" y="1376"/>
                  </a:cubicBezTo>
                  <a:cubicBezTo>
                    <a:pt x="3405" y="1154"/>
                    <a:pt x="3379" y="991"/>
                    <a:pt x="3363" y="991"/>
                  </a:cubicBezTo>
                  <a:lnTo>
                    <a:pt x="3363" y="991"/>
                  </a:lnTo>
                  <a:cubicBezTo>
                    <a:pt x="3363" y="991"/>
                    <a:pt x="3362" y="991"/>
                    <a:pt x="3362" y="992"/>
                  </a:cubicBezTo>
                  <a:cubicBezTo>
                    <a:pt x="3362" y="991"/>
                    <a:pt x="3362" y="991"/>
                    <a:pt x="3362" y="991"/>
                  </a:cubicBezTo>
                  <a:cubicBezTo>
                    <a:pt x="3342" y="991"/>
                    <a:pt x="3331" y="1145"/>
                    <a:pt x="3214" y="1330"/>
                  </a:cubicBezTo>
                  <a:cubicBezTo>
                    <a:pt x="3105" y="1518"/>
                    <a:pt x="2883" y="1711"/>
                    <a:pt x="2612" y="1805"/>
                  </a:cubicBezTo>
                  <a:cubicBezTo>
                    <a:pt x="2406" y="1881"/>
                    <a:pt x="2172" y="1919"/>
                    <a:pt x="1989" y="1919"/>
                  </a:cubicBezTo>
                  <a:cubicBezTo>
                    <a:pt x="1938" y="1919"/>
                    <a:pt x="1891" y="1916"/>
                    <a:pt x="1850" y="1910"/>
                  </a:cubicBezTo>
                  <a:cubicBezTo>
                    <a:pt x="1754" y="1895"/>
                    <a:pt x="1679" y="1864"/>
                    <a:pt x="1626" y="1839"/>
                  </a:cubicBezTo>
                  <a:cubicBezTo>
                    <a:pt x="1574" y="1814"/>
                    <a:pt x="1545" y="1796"/>
                    <a:pt x="1545" y="1796"/>
                  </a:cubicBezTo>
                  <a:cubicBezTo>
                    <a:pt x="1545" y="1796"/>
                    <a:pt x="1424" y="1738"/>
                    <a:pt x="1263" y="1593"/>
                  </a:cubicBezTo>
                  <a:cubicBezTo>
                    <a:pt x="1105" y="1450"/>
                    <a:pt x="907" y="1222"/>
                    <a:pt x="724" y="987"/>
                  </a:cubicBezTo>
                  <a:cubicBezTo>
                    <a:pt x="357" y="528"/>
                    <a:pt x="75" y="1"/>
                    <a:pt x="3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0568;p75"/>
            <p:cNvSpPr/>
            <p:nvPr/>
          </p:nvSpPr>
          <p:spPr>
            <a:xfrm>
              <a:off x="7790965" y="1604963"/>
              <a:ext cx="110672" cy="53291"/>
            </a:xfrm>
            <a:custGeom>
              <a:avLst/>
              <a:gdLst/>
              <a:ahLst/>
              <a:cxnLst/>
              <a:rect l="l" t="t" r="r" b="b"/>
              <a:pathLst>
                <a:path w="3410" h="1642" extrusionOk="0">
                  <a:moveTo>
                    <a:pt x="484" y="0"/>
                  </a:moveTo>
                  <a:cubicBezTo>
                    <a:pt x="416" y="0"/>
                    <a:pt x="351" y="5"/>
                    <a:pt x="293" y="16"/>
                  </a:cubicBezTo>
                  <a:cubicBezTo>
                    <a:pt x="105" y="48"/>
                    <a:pt x="1" y="122"/>
                    <a:pt x="7" y="136"/>
                  </a:cubicBezTo>
                  <a:cubicBezTo>
                    <a:pt x="9" y="139"/>
                    <a:pt x="15" y="141"/>
                    <a:pt x="24" y="141"/>
                  </a:cubicBezTo>
                  <a:cubicBezTo>
                    <a:pt x="62" y="141"/>
                    <a:pt x="160" y="117"/>
                    <a:pt x="294" y="117"/>
                  </a:cubicBezTo>
                  <a:cubicBezTo>
                    <a:pt x="297" y="117"/>
                    <a:pt x="300" y="117"/>
                    <a:pt x="303" y="117"/>
                  </a:cubicBezTo>
                  <a:cubicBezTo>
                    <a:pt x="305" y="117"/>
                    <a:pt x="308" y="117"/>
                    <a:pt x="310" y="117"/>
                  </a:cubicBezTo>
                  <a:cubicBezTo>
                    <a:pt x="482" y="117"/>
                    <a:pt x="705" y="165"/>
                    <a:pt x="919" y="246"/>
                  </a:cubicBezTo>
                  <a:cubicBezTo>
                    <a:pt x="1359" y="411"/>
                    <a:pt x="1771" y="644"/>
                    <a:pt x="1771" y="644"/>
                  </a:cubicBezTo>
                  <a:cubicBezTo>
                    <a:pt x="1771" y="644"/>
                    <a:pt x="2200" y="843"/>
                    <a:pt x="2596" y="1102"/>
                  </a:cubicBezTo>
                  <a:cubicBezTo>
                    <a:pt x="2980" y="1345"/>
                    <a:pt x="3331" y="1641"/>
                    <a:pt x="3381" y="1641"/>
                  </a:cubicBezTo>
                  <a:cubicBezTo>
                    <a:pt x="3383" y="1641"/>
                    <a:pt x="3384" y="1641"/>
                    <a:pt x="3385" y="1640"/>
                  </a:cubicBezTo>
                  <a:cubicBezTo>
                    <a:pt x="3410" y="1614"/>
                    <a:pt x="3089" y="1250"/>
                    <a:pt x="2701" y="953"/>
                  </a:cubicBezTo>
                  <a:cubicBezTo>
                    <a:pt x="2321" y="648"/>
                    <a:pt x="1889" y="414"/>
                    <a:pt x="1889" y="414"/>
                  </a:cubicBezTo>
                  <a:cubicBezTo>
                    <a:pt x="1889" y="414"/>
                    <a:pt x="1449" y="198"/>
                    <a:pt x="973" y="71"/>
                  </a:cubicBezTo>
                  <a:cubicBezTo>
                    <a:pt x="809" y="25"/>
                    <a:pt x="637" y="0"/>
                    <a:pt x="48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0569;p75"/>
            <p:cNvSpPr/>
            <p:nvPr/>
          </p:nvSpPr>
          <p:spPr>
            <a:xfrm>
              <a:off x="7921020" y="1570007"/>
              <a:ext cx="177204" cy="136895"/>
            </a:xfrm>
            <a:custGeom>
              <a:avLst/>
              <a:gdLst/>
              <a:ahLst/>
              <a:cxnLst/>
              <a:rect l="l" t="t" r="r" b="b"/>
              <a:pathLst>
                <a:path w="5460" h="4218" extrusionOk="0">
                  <a:moveTo>
                    <a:pt x="494" y="0"/>
                  </a:moveTo>
                  <a:cubicBezTo>
                    <a:pt x="192" y="0"/>
                    <a:pt x="0" y="26"/>
                    <a:pt x="0" y="36"/>
                  </a:cubicBezTo>
                  <a:cubicBezTo>
                    <a:pt x="0" y="61"/>
                    <a:pt x="244" y="63"/>
                    <a:pt x="607" y="104"/>
                  </a:cubicBezTo>
                  <a:cubicBezTo>
                    <a:pt x="970" y="143"/>
                    <a:pt x="1449" y="220"/>
                    <a:pt x="1912" y="351"/>
                  </a:cubicBezTo>
                  <a:cubicBezTo>
                    <a:pt x="2377" y="479"/>
                    <a:pt x="2822" y="665"/>
                    <a:pt x="3138" y="835"/>
                  </a:cubicBezTo>
                  <a:cubicBezTo>
                    <a:pt x="3455" y="1002"/>
                    <a:pt x="3649" y="1141"/>
                    <a:pt x="3649" y="1141"/>
                  </a:cubicBezTo>
                  <a:cubicBezTo>
                    <a:pt x="3649" y="1141"/>
                    <a:pt x="3854" y="1263"/>
                    <a:pt x="4131" y="1489"/>
                  </a:cubicBezTo>
                  <a:cubicBezTo>
                    <a:pt x="4406" y="1712"/>
                    <a:pt x="4750" y="2055"/>
                    <a:pt x="5005" y="2455"/>
                  </a:cubicBezTo>
                  <a:cubicBezTo>
                    <a:pt x="5132" y="2656"/>
                    <a:pt x="5228" y="2872"/>
                    <a:pt x="5276" y="3087"/>
                  </a:cubicBezTo>
                  <a:cubicBezTo>
                    <a:pt x="5325" y="3298"/>
                    <a:pt x="5322" y="3507"/>
                    <a:pt x="5284" y="3680"/>
                  </a:cubicBezTo>
                  <a:cubicBezTo>
                    <a:pt x="5214" y="4031"/>
                    <a:pt x="5020" y="4204"/>
                    <a:pt x="5039" y="4217"/>
                  </a:cubicBezTo>
                  <a:cubicBezTo>
                    <a:pt x="5039" y="4218"/>
                    <a:pt x="5039" y="4218"/>
                    <a:pt x="5040" y="4218"/>
                  </a:cubicBezTo>
                  <a:cubicBezTo>
                    <a:pt x="5060" y="4218"/>
                    <a:pt x="5278" y="4064"/>
                    <a:pt x="5384" y="3703"/>
                  </a:cubicBezTo>
                  <a:cubicBezTo>
                    <a:pt x="5439" y="3521"/>
                    <a:pt x="5460" y="3293"/>
                    <a:pt x="5422" y="3056"/>
                  </a:cubicBezTo>
                  <a:cubicBezTo>
                    <a:pt x="5383" y="2819"/>
                    <a:pt x="5290" y="2578"/>
                    <a:pt x="5166" y="2359"/>
                  </a:cubicBezTo>
                  <a:cubicBezTo>
                    <a:pt x="4916" y="1921"/>
                    <a:pt x="4572" y="1550"/>
                    <a:pt x="4289" y="1303"/>
                  </a:cubicBezTo>
                  <a:cubicBezTo>
                    <a:pt x="4005" y="1055"/>
                    <a:pt x="3792" y="920"/>
                    <a:pt x="3792" y="920"/>
                  </a:cubicBezTo>
                  <a:cubicBezTo>
                    <a:pt x="3792" y="920"/>
                    <a:pt x="3583" y="778"/>
                    <a:pt x="3246" y="617"/>
                  </a:cubicBezTo>
                  <a:cubicBezTo>
                    <a:pt x="2910" y="453"/>
                    <a:pt x="2442" y="278"/>
                    <a:pt x="1958" y="170"/>
                  </a:cubicBezTo>
                  <a:cubicBezTo>
                    <a:pt x="1476" y="59"/>
                    <a:pt x="984" y="9"/>
                    <a:pt x="614" y="1"/>
                  </a:cubicBezTo>
                  <a:cubicBezTo>
                    <a:pt x="572" y="0"/>
                    <a:pt x="532" y="0"/>
                    <a:pt x="49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0570;p75"/>
            <p:cNvSpPr/>
            <p:nvPr/>
          </p:nvSpPr>
          <p:spPr>
            <a:xfrm>
              <a:off x="8118390" y="1678997"/>
              <a:ext cx="98111" cy="156530"/>
            </a:xfrm>
            <a:custGeom>
              <a:avLst/>
              <a:gdLst/>
              <a:ahLst/>
              <a:cxnLst/>
              <a:rect l="l" t="t" r="r" b="b"/>
              <a:pathLst>
                <a:path w="3023" h="4823" extrusionOk="0">
                  <a:moveTo>
                    <a:pt x="25" y="1"/>
                  </a:moveTo>
                  <a:cubicBezTo>
                    <a:pt x="22" y="1"/>
                    <a:pt x="20" y="1"/>
                    <a:pt x="19" y="2"/>
                  </a:cubicBezTo>
                  <a:cubicBezTo>
                    <a:pt x="1" y="33"/>
                    <a:pt x="658" y="446"/>
                    <a:pt x="1271" y="913"/>
                  </a:cubicBezTo>
                  <a:cubicBezTo>
                    <a:pt x="1578" y="1146"/>
                    <a:pt x="1886" y="1382"/>
                    <a:pt x="2082" y="1578"/>
                  </a:cubicBezTo>
                  <a:cubicBezTo>
                    <a:pt x="2278" y="1776"/>
                    <a:pt x="2371" y="1934"/>
                    <a:pt x="2371" y="1934"/>
                  </a:cubicBezTo>
                  <a:cubicBezTo>
                    <a:pt x="2371" y="1934"/>
                    <a:pt x="2487" y="2077"/>
                    <a:pt x="2601" y="2329"/>
                  </a:cubicBezTo>
                  <a:cubicBezTo>
                    <a:pt x="2722" y="2579"/>
                    <a:pt x="2816" y="2946"/>
                    <a:pt x="2839" y="3321"/>
                  </a:cubicBezTo>
                  <a:cubicBezTo>
                    <a:pt x="2863" y="3697"/>
                    <a:pt x="2809" y="4076"/>
                    <a:pt x="2740" y="4356"/>
                  </a:cubicBezTo>
                  <a:cubicBezTo>
                    <a:pt x="2670" y="4634"/>
                    <a:pt x="2599" y="4814"/>
                    <a:pt x="2616" y="4822"/>
                  </a:cubicBezTo>
                  <a:cubicBezTo>
                    <a:pt x="2617" y="4823"/>
                    <a:pt x="2617" y="4823"/>
                    <a:pt x="2617" y="4823"/>
                  </a:cubicBezTo>
                  <a:cubicBezTo>
                    <a:pt x="2633" y="4823"/>
                    <a:pt x="2737" y="4657"/>
                    <a:pt x="2836" y="4385"/>
                  </a:cubicBezTo>
                  <a:cubicBezTo>
                    <a:pt x="2937" y="4109"/>
                    <a:pt x="3022" y="3716"/>
                    <a:pt x="3022" y="3316"/>
                  </a:cubicBezTo>
                  <a:cubicBezTo>
                    <a:pt x="3022" y="2919"/>
                    <a:pt x="2941" y="2517"/>
                    <a:pt x="2823" y="2235"/>
                  </a:cubicBezTo>
                  <a:cubicBezTo>
                    <a:pt x="2765" y="2093"/>
                    <a:pt x="2705" y="1980"/>
                    <a:pt x="2661" y="1903"/>
                  </a:cubicBezTo>
                  <a:cubicBezTo>
                    <a:pt x="2618" y="1826"/>
                    <a:pt x="2587" y="1786"/>
                    <a:pt x="2587" y="1786"/>
                  </a:cubicBezTo>
                  <a:cubicBezTo>
                    <a:pt x="2587" y="1786"/>
                    <a:pt x="2473" y="1612"/>
                    <a:pt x="2249" y="1404"/>
                  </a:cubicBezTo>
                  <a:cubicBezTo>
                    <a:pt x="2024" y="1199"/>
                    <a:pt x="1703" y="980"/>
                    <a:pt x="1379" y="763"/>
                  </a:cubicBezTo>
                  <a:cubicBezTo>
                    <a:pt x="755" y="348"/>
                    <a:pt x="94" y="1"/>
                    <a:pt x="2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0571;p75"/>
            <p:cNvSpPr/>
            <p:nvPr/>
          </p:nvSpPr>
          <p:spPr>
            <a:xfrm>
              <a:off x="8125044" y="1912816"/>
              <a:ext cx="37064" cy="49883"/>
            </a:xfrm>
            <a:custGeom>
              <a:avLst/>
              <a:gdLst/>
              <a:ahLst/>
              <a:cxnLst/>
              <a:rect l="l" t="t" r="r" b="b"/>
              <a:pathLst>
                <a:path w="1142" h="1537" extrusionOk="0">
                  <a:moveTo>
                    <a:pt x="37" y="1"/>
                  </a:moveTo>
                  <a:cubicBezTo>
                    <a:pt x="37" y="1"/>
                    <a:pt x="36" y="1"/>
                    <a:pt x="36" y="1"/>
                  </a:cubicBezTo>
                  <a:cubicBezTo>
                    <a:pt x="1" y="8"/>
                    <a:pt x="29" y="312"/>
                    <a:pt x="67" y="616"/>
                  </a:cubicBezTo>
                  <a:cubicBezTo>
                    <a:pt x="84" y="767"/>
                    <a:pt x="103" y="922"/>
                    <a:pt x="136" y="1044"/>
                  </a:cubicBezTo>
                  <a:cubicBezTo>
                    <a:pt x="165" y="1165"/>
                    <a:pt x="208" y="1246"/>
                    <a:pt x="208" y="1246"/>
                  </a:cubicBezTo>
                  <a:cubicBezTo>
                    <a:pt x="208" y="1246"/>
                    <a:pt x="218" y="1265"/>
                    <a:pt x="242" y="1297"/>
                  </a:cubicBezTo>
                  <a:cubicBezTo>
                    <a:pt x="265" y="1330"/>
                    <a:pt x="301" y="1375"/>
                    <a:pt x="357" y="1423"/>
                  </a:cubicBezTo>
                  <a:cubicBezTo>
                    <a:pt x="417" y="1469"/>
                    <a:pt x="469" y="1517"/>
                    <a:pt x="596" y="1536"/>
                  </a:cubicBezTo>
                  <a:cubicBezTo>
                    <a:pt x="601" y="1537"/>
                    <a:pt x="607" y="1537"/>
                    <a:pt x="613" y="1537"/>
                  </a:cubicBezTo>
                  <a:cubicBezTo>
                    <a:pt x="673" y="1537"/>
                    <a:pt x="734" y="1506"/>
                    <a:pt x="768" y="1478"/>
                  </a:cubicBezTo>
                  <a:cubicBezTo>
                    <a:pt x="809" y="1446"/>
                    <a:pt x="832" y="1419"/>
                    <a:pt x="860" y="1388"/>
                  </a:cubicBezTo>
                  <a:cubicBezTo>
                    <a:pt x="1088" y="1138"/>
                    <a:pt x="1142" y="809"/>
                    <a:pt x="1105" y="803"/>
                  </a:cubicBezTo>
                  <a:cubicBezTo>
                    <a:pt x="1105" y="803"/>
                    <a:pt x="1104" y="803"/>
                    <a:pt x="1104" y="803"/>
                  </a:cubicBezTo>
                  <a:cubicBezTo>
                    <a:pt x="1069" y="803"/>
                    <a:pt x="953" y="1081"/>
                    <a:pt x="729" y="1254"/>
                  </a:cubicBezTo>
                  <a:cubicBezTo>
                    <a:pt x="703" y="1276"/>
                    <a:pt x="671" y="1301"/>
                    <a:pt x="651" y="1313"/>
                  </a:cubicBezTo>
                  <a:cubicBezTo>
                    <a:pt x="639" y="1320"/>
                    <a:pt x="632" y="1322"/>
                    <a:pt x="627" y="1322"/>
                  </a:cubicBezTo>
                  <a:cubicBezTo>
                    <a:pt x="623" y="1322"/>
                    <a:pt x="620" y="1321"/>
                    <a:pt x="617" y="1320"/>
                  </a:cubicBezTo>
                  <a:cubicBezTo>
                    <a:pt x="601" y="1316"/>
                    <a:pt x="543" y="1276"/>
                    <a:pt x="520" y="1247"/>
                  </a:cubicBezTo>
                  <a:cubicBezTo>
                    <a:pt x="462" y="1183"/>
                    <a:pt x="439" y="1122"/>
                    <a:pt x="439" y="1122"/>
                  </a:cubicBezTo>
                  <a:cubicBezTo>
                    <a:pt x="438" y="1124"/>
                    <a:pt x="436" y="1124"/>
                    <a:pt x="435" y="1124"/>
                  </a:cubicBezTo>
                  <a:cubicBezTo>
                    <a:pt x="377" y="1124"/>
                    <a:pt x="113" y="1"/>
                    <a:pt x="3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0572;p75"/>
            <p:cNvSpPr/>
            <p:nvPr/>
          </p:nvSpPr>
          <p:spPr>
            <a:xfrm>
              <a:off x="7481262" y="1634207"/>
              <a:ext cx="93081" cy="122031"/>
            </a:xfrm>
            <a:custGeom>
              <a:avLst/>
              <a:gdLst/>
              <a:ahLst/>
              <a:cxnLst/>
              <a:rect l="l" t="t" r="r" b="b"/>
              <a:pathLst>
                <a:path w="2868" h="3760" extrusionOk="0">
                  <a:moveTo>
                    <a:pt x="2599" y="0"/>
                  </a:moveTo>
                  <a:cubicBezTo>
                    <a:pt x="2566" y="0"/>
                    <a:pt x="2532" y="7"/>
                    <a:pt x="2501" y="20"/>
                  </a:cubicBezTo>
                  <a:cubicBezTo>
                    <a:pt x="1870" y="287"/>
                    <a:pt x="1422" y="987"/>
                    <a:pt x="1039" y="1529"/>
                  </a:cubicBezTo>
                  <a:cubicBezTo>
                    <a:pt x="604" y="2147"/>
                    <a:pt x="264" y="2816"/>
                    <a:pt x="38" y="3533"/>
                  </a:cubicBezTo>
                  <a:cubicBezTo>
                    <a:pt x="0" y="3650"/>
                    <a:pt x="112" y="3760"/>
                    <a:pt x="219" y="3760"/>
                  </a:cubicBezTo>
                  <a:cubicBezTo>
                    <a:pt x="260" y="3760"/>
                    <a:pt x="301" y="3744"/>
                    <a:pt x="332" y="3705"/>
                  </a:cubicBezTo>
                  <a:cubicBezTo>
                    <a:pt x="784" y="3154"/>
                    <a:pt x="1202" y="2579"/>
                    <a:pt x="1629" y="2008"/>
                  </a:cubicBezTo>
                  <a:cubicBezTo>
                    <a:pt x="2030" y="1473"/>
                    <a:pt x="2611" y="913"/>
                    <a:pt x="2818" y="263"/>
                  </a:cubicBezTo>
                  <a:cubicBezTo>
                    <a:pt x="2868" y="104"/>
                    <a:pt x="2735" y="0"/>
                    <a:pt x="259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0573;p75"/>
            <p:cNvSpPr/>
            <p:nvPr/>
          </p:nvSpPr>
          <p:spPr>
            <a:xfrm>
              <a:off x="7576101" y="1600841"/>
              <a:ext cx="26970" cy="24017"/>
            </a:xfrm>
            <a:custGeom>
              <a:avLst/>
              <a:gdLst/>
              <a:ahLst/>
              <a:cxnLst/>
              <a:rect l="l" t="t" r="r" b="b"/>
              <a:pathLst>
                <a:path w="831" h="740" extrusionOk="0">
                  <a:moveTo>
                    <a:pt x="689" y="0"/>
                  </a:moveTo>
                  <a:cubicBezTo>
                    <a:pt x="672" y="0"/>
                    <a:pt x="655" y="5"/>
                    <a:pt x="638" y="15"/>
                  </a:cubicBezTo>
                  <a:cubicBezTo>
                    <a:pt x="526" y="81"/>
                    <a:pt x="445" y="174"/>
                    <a:pt x="356" y="264"/>
                  </a:cubicBezTo>
                  <a:cubicBezTo>
                    <a:pt x="265" y="357"/>
                    <a:pt x="174" y="448"/>
                    <a:pt x="82" y="541"/>
                  </a:cubicBezTo>
                  <a:cubicBezTo>
                    <a:pt x="0" y="623"/>
                    <a:pt x="79" y="740"/>
                    <a:pt x="170" y="740"/>
                  </a:cubicBezTo>
                  <a:cubicBezTo>
                    <a:pt x="196" y="740"/>
                    <a:pt x="223" y="730"/>
                    <a:pt x="248" y="707"/>
                  </a:cubicBezTo>
                  <a:cubicBezTo>
                    <a:pt x="342" y="616"/>
                    <a:pt x="435" y="527"/>
                    <a:pt x="530" y="438"/>
                  </a:cubicBezTo>
                  <a:cubicBezTo>
                    <a:pt x="623" y="350"/>
                    <a:pt x="717" y="271"/>
                    <a:pt x="785" y="162"/>
                  </a:cubicBezTo>
                  <a:cubicBezTo>
                    <a:pt x="831" y="86"/>
                    <a:pt x="764" y="0"/>
                    <a:pt x="68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0574;p75"/>
            <p:cNvSpPr/>
            <p:nvPr/>
          </p:nvSpPr>
          <p:spPr>
            <a:xfrm>
              <a:off x="7658963" y="1660724"/>
              <a:ext cx="75296" cy="94639"/>
            </a:xfrm>
            <a:custGeom>
              <a:avLst/>
              <a:gdLst/>
              <a:ahLst/>
              <a:cxnLst/>
              <a:rect l="l" t="t" r="r" b="b"/>
              <a:pathLst>
                <a:path w="2320" h="2916" extrusionOk="0">
                  <a:moveTo>
                    <a:pt x="1506" y="0"/>
                  </a:moveTo>
                  <a:cubicBezTo>
                    <a:pt x="1452" y="0"/>
                    <a:pt x="1396" y="21"/>
                    <a:pt x="1358" y="60"/>
                  </a:cubicBezTo>
                  <a:cubicBezTo>
                    <a:pt x="1062" y="356"/>
                    <a:pt x="1001" y="861"/>
                    <a:pt x="799" y="1225"/>
                  </a:cubicBezTo>
                  <a:cubicBezTo>
                    <a:pt x="690" y="1422"/>
                    <a:pt x="582" y="1614"/>
                    <a:pt x="432" y="1784"/>
                  </a:cubicBezTo>
                  <a:cubicBezTo>
                    <a:pt x="255" y="1986"/>
                    <a:pt x="76" y="2115"/>
                    <a:pt x="37" y="2393"/>
                  </a:cubicBezTo>
                  <a:cubicBezTo>
                    <a:pt x="0" y="2652"/>
                    <a:pt x="138" y="2915"/>
                    <a:pt x="433" y="2915"/>
                  </a:cubicBezTo>
                  <a:cubicBezTo>
                    <a:pt x="1422" y="2913"/>
                    <a:pt x="2319" y="792"/>
                    <a:pt x="1648" y="60"/>
                  </a:cubicBezTo>
                  <a:cubicBezTo>
                    <a:pt x="1611" y="19"/>
                    <a:pt x="1559" y="0"/>
                    <a:pt x="150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0575;p75"/>
            <p:cNvSpPr/>
            <p:nvPr/>
          </p:nvSpPr>
          <p:spPr>
            <a:xfrm>
              <a:off x="7434329" y="2038164"/>
              <a:ext cx="15189" cy="56115"/>
            </a:xfrm>
            <a:custGeom>
              <a:avLst/>
              <a:gdLst/>
              <a:ahLst/>
              <a:cxnLst/>
              <a:rect l="l" t="t" r="r" b="b"/>
              <a:pathLst>
                <a:path w="468" h="1729" extrusionOk="0">
                  <a:moveTo>
                    <a:pt x="282" y="0"/>
                  </a:moveTo>
                  <a:cubicBezTo>
                    <a:pt x="189" y="0"/>
                    <a:pt x="89" y="60"/>
                    <a:pt x="77" y="178"/>
                  </a:cubicBezTo>
                  <a:cubicBezTo>
                    <a:pt x="48" y="450"/>
                    <a:pt x="33" y="724"/>
                    <a:pt x="35" y="999"/>
                  </a:cubicBezTo>
                  <a:cubicBezTo>
                    <a:pt x="36" y="1222"/>
                    <a:pt x="1" y="1481"/>
                    <a:pt x="141" y="1667"/>
                  </a:cubicBezTo>
                  <a:cubicBezTo>
                    <a:pt x="170" y="1704"/>
                    <a:pt x="217" y="1728"/>
                    <a:pt x="261" y="1728"/>
                  </a:cubicBezTo>
                  <a:cubicBezTo>
                    <a:pt x="300" y="1728"/>
                    <a:pt x="338" y="1710"/>
                    <a:pt x="360" y="1667"/>
                  </a:cubicBezTo>
                  <a:cubicBezTo>
                    <a:pt x="468" y="1459"/>
                    <a:pt x="407" y="1229"/>
                    <a:pt x="406" y="999"/>
                  </a:cubicBezTo>
                  <a:cubicBezTo>
                    <a:pt x="404" y="724"/>
                    <a:pt x="419" y="450"/>
                    <a:pt x="448" y="178"/>
                  </a:cubicBezTo>
                  <a:cubicBezTo>
                    <a:pt x="460" y="59"/>
                    <a:pt x="374" y="0"/>
                    <a:pt x="282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0576;p75"/>
            <p:cNvSpPr/>
            <p:nvPr/>
          </p:nvSpPr>
          <p:spPr>
            <a:xfrm>
              <a:off x="7473764" y="2103954"/>
              <a:ext cx="52837" cy="85454"/>
            </a:xfrm>
            <a:custGeom>
              <a:avLst/>
              <a:gdLst/>
              <a:ahLst/>
              <a:cxnLst/>
              <a:rect l="l" t="t" r="r" b="b"/>
              <a:pathLst>
                <a:path w="1628" h="2633" extrusionOk="0">
                  <a:moveTo>
                    <a:pt x="408" y="1"/>
                  </a:moveTo>
                  <a:cubicBezTo>
                    <a:pt x="382" y="1"/>
                    <a:pt x="358" y="13"/>
                    <a:pt x="339" y="31"/>
                  </a:cubicBezTo>
                  <a:cubicBezTo>
                    <a:pt x="0" y="346"/>
                    <a:pt x="263" y="976"/>
                    <a:pt x="391" y="1333"/>
                  </a:cubicBezTo>
                  <a:cubicBezTo>
                    <a:pt x="560" y="1808"/>
                    <a:pt x="801" y="2362"/>
                    <a:pt x="1274" y="2608"/>
                  </a:cubicBezTo>
                  <a:cubicBezTo>
                    <a:pt x="1306" y="2625"/>
                    <a:pt x="1343" y="2633"/>
                    <a:pt x="1381" y="2633"/>
                  </a:cubicBezTo>
                  <a:cubicBezTo>
                    <a:pt x="1502" y="2633"/>
                    <a:pt x="1628" y="2551"/>
                    <a:pt x="1612" y="2414"/>
                  </a:cubicBezTo>
                  <a:cubicBezTo>
                    <a:pt x="1558" y="1923"/>
                    <a:pt x="1261" y="1492"/>
                    <a:pt x="1060" y="1051"/>
                  </a:cubicBezTo>
                  <a:cubicBezTo>
                    <a:pt x="905" y="708"/>
                    <a:pt x="831" y="153"/>
                    <a:pt x="434" y="6"/>
                  </a:cubicBezTo>
                  <a:cubicBezTo>
                    <a:pt x="426" y="2"/>
                    <a:pt x="417" y="1"/>
                    <a:pt x="408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0577;p75"/>
            <p:cNvSpPr/>
            <p:nvPr/>
          </p:nvSpPr>
          <p:spPr>
            <a:xfrm>
              <a:off x="7531667" y="2199734"/>
              <a:ext cx="20349" cy="19278"/>
            </a:xfrm>
            <a:custGeom>
              <a:avLst/>
              <a:gdLst/>
              <a:ahLst/>
              <a:cxnLst/>
              <a:rect l="l" t="t" r="r" b="b"/>
              <a:pathLst>
                <a:path w="627" h="594" extrusionOk="0">
                  <a:moveTo>
                    <a:pt x="613" y="362"/>
                  </a:moveTo>
                  <a:cubicBezTo>
                    <a:pt x="614" y="366"/>
                    <a:pt x="614" y="369"/>
                    <a:pt x="615" y="371"/>
                  </a:cubicBezTo>
                  <a:lnTo>
                    <a:pt x="615" y="371"/>
                  </a:lnTo>
                  <a:cubicBezTo>
                    <a:pt x="614" y="368"/>
                    <a:pt x="614" y="365"/>
                    <a:pt x="613" y="362"/>
                  </a:cubicBezTo>
                  <a:close/>
                  <a:moveTo>
                    <a:pt x="615" y="371"/>
                  </a:moveTo>
                  <a:cubicBezTo>
                    <a:pt x="615" y="373"/>
                    <a:pt x="615" y="374"/>
                    <a:pt x="616" y="376"/>
                  </a:cubicBezTo>
                  <a:lnTo>
                    <a:pt x="616" y="376"/>
                  </a:lnTo>
                  <a:cubicBezTo>
                    <a:pt x="616" y="375"/>
                    <a:pt x="615" y="374"/>
                    <a:pt x="615" y="371"/>
                  </a:cubicBezTo>
                  <a:close/>
                  <a:moveTo>
                    <a:pt x="224" y="0"/>
                  </a:moveTo>
                  <a:cubicBezTo>
                    <a:pt x="115" y="0"/>
                    <a:pt x="24" y="82"/>
                    <a:pt x="16" y="205"/>
                  </a:cubicBezTo>
                  <a:cubicBezTo>
                    <a:pt x="1" y="389"/>
                    <a:pt x="210" y="593"/>
                    <a:pt x="401" y="593"/>
                  </a:cubicBezTo>
                  <a:cubicBezTo>
                    <a:pt x="449" y="593"/>
                    <a:pt x="496" y="580"/>
                    <a:pt x="538" y="550"/>
                  </a:cubicBezTo>
                  <a:cubicBezTo>
                    <a:pt x="600" y="505"/>
                    <a:pt x="626" y="449"/>
                    <a:pt x="616" y="376"/>
                  </a:cubicBezTo>
                  <a:lnTo>
                    <a:pt x="616" y="376"/>
                  </a:lnTo>
                  <a:cubicBezTo>
                    <a:pt x="616" y="376"/>
                    <a:pt x="616" y="376"/>
                    <a:pt x="616" y="376"/>
                  </a:cubicBezTo>
                  <a:cubicBezTo>
                    <a:pt x="615" y="376"/>
                    <a:pt x="594" y="284"/>
                    <a:pt x="585" y="271"/>
                  </a:cubicBezTo>
                  <a:cubicBezTo>
                    <a:pt x="557" y="223"/>
                    <a:pt x="519" y="205"/>
                    <a:pt x="480" y="169"/>
                  </a:cubicBezTo>
                  <a:cubicBezTo>
                    <a:pt x="424" y="122"/>
                    <a:pt x="396" y="59"/>
                    <a:pt x="327" y="25"/>
                  </a:cubicBezTo>
                  <a:cubicBezTo>
                    <a:pt x="292" y="8"/>
                    <a:pt x="257" y="0"/>
                    <a:pt x="22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0578;p75"/>
            <p:cNvSpPr/>
            <p:nvPr/>
          </p:nvSpPr>
          <p:spPr>
            <a:xfrm>
              <a:off x="7572660" y="2161694"/>
              <a:ext cx="93730" cy="83085"/>
            </a:xfrm>
            <a:custGeom>
              <a:avLst/>
              <a:gdLst/>
              <a:ahLst/>
              <a:cxnLst/>
              <a:rect l="l" t="t" r="r" b="b"/>
              <a:pathLst>
                <a:path w="2888" h="2560" extrusionOk="0">
                  <a:moveTo>
                    <a:pt x="182" y="0"/>
                  </a:moveTo>
                  <a:cubicBezTo>
                    <a:pt x="101" y="0"/>
                    <a:pt x="34" y="84"/>
                    <a:pt x="30" y="161"/>
                  </a:cubicBezTo>
                  <a:cubicBezTo>
                    <a:pt x="1" y="748"/>
                    <a:pt x="602" y="1362"/>
                    <a:pt x="1014" y="1719"/>
                  </a:cubicBezTo>
                  <a:cubicBezTo>
                    <a:pt x="1555" y="2189"/>
                    <a:pt x="2086" y="2411"/>
                    <a:pt x="2788" y="2558"/>
                  </a:cubicBezTo>
                  <a:cubicBezTo>
                    <a:pt x="2792" y="2559"/>
                    <a:pt x="2796" y="2560"/>
                    <a:pt x="2800" y="2560"/>
                  </a:cubicBezTo>
                  <a:cubicBezTo>
                    <a:pt x="2848" y="2560"/>
                    <a:pt x="2888" y="2498"/>
                    <a:pt x="2844" y="2461"/>
                  </a:cubicBezTo>
                  <a:cubicBezTo>
                    <a:pt x="2368" y="2050"/>
                    <a:pt x="1917" y="1591"/>
                    <a:pt x="1468" y="1150"/>
                  </a:cubicBezTo>
                  <a:cubicBezTo>
                    <a:pt x="1091" y="779"/>
                    <a:pt x="729" y="211"/>
                    <a:pt x="230" y="10"/>
                  </a:cubicBezTo>
                  <a:cubicBezTo>
                    <a:pt x="214" y="3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0579;p75"/>
            <p:cNvSpPr/>
            <p:nvPr/>
          </p:nvSpPr>
          <p:spPr>
            <a:xfrm>
              <a:off x="7506189" y="2045888"/>
              <a:ext cx="51798" cy="81495"/>
            </a:xfrm>
            <a:custGeom>
              <a:avLst/>
              <a:gdLst/>
              <a:ahLst/>
              <a:cxnLst/>
              <a:rect l="l" t="t" r="r" b="b"/>
              <a:pathLst>
                <a:path w="1596" h="2511" extrusionOk="0">
                  <a:moveTo>
                    <a:pt x="90" y="1"/>
                  </a:moveTo>
                  <a:cubicBezTo>
                    <a:pt x="45" y="1"/>
                    <a:pt x="0" y="31"/>
                    <a:pt x="2" y="87"/>
                  </a:cubicBezTo>
                  <a:cubicBezTo>
                    <a:pt x="28" y="583"/>
                    <a:pt x="148" y="964"/>
                    <a:pt x="380" y="1405"/>
                  </a:cubicBezTo>
                  <a:cubicBezTo>
                    <a:pt x="585" y="1793"/>
                    <a:pt x="849" y="2300"/>
                    <a:pt x="1263" y="2491"/>
                  </a:cubicBezTo>
                  <a:cubicBezTo>
                    <a:pt x="1292" y="2504"/>
                    <a:pt x="1324" y="2510"/>
                    <a:pt x="1354" y="2510"/>
                  </a:cubicBezTo>
                  <a:cubicBezTo>
                    <a:pt x="1478" y="2510"/>
                    <a:pt x="1596" y="2412"/>
                    <a:pt x="1551" y="2269"/>
                  </a:cubicBezTo>
                  <a:cubicBezTo>
                    <a:pt x="1425" y="1876"/>
                    <a:pt x="1085" y="1557"/>
                    <a:pt x="865" y="1208"/>
                  </a:cubicBezTo>
                  <a:cubicBezTo>
                    <a:pt x="623" y="823"/>
                    <a:pt x="411" y="425"/>
                    <a:pt x="167" y="41"/>
                  </a:cubicBezTo>
                  <a:cubicBezTo>
                    <a:pt x="149" y="14"/>
                    <a:pt x="119" y="1"/>
                    <a:pt x="9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0580;p75"/>
            <p:cNvSpPr/>
            <p:nvPr/>
          </p:nvSpPr>
          <p:spPr>
            <a:xfrm>
              <a:off x="7539652" y="1843358"/>
              <a:ext cx="37713" cy="68902"/>
            </a:xfrm>
            <a:custGeom>
              <a:avLst/>
              <a:gdLst/>
              <a:ahLst/>
              <a:cxnLst/>
              <a:rect l="l" t="t" r="r" b="b"/>
              <a:pathLst>
                <a:path w="1162" h="2123" extrusionOk="0">
                  <a:moveTo>
                    <a:pt x="125" y="0"/>
                  </a:moveTo>
                  <a:cubicBezTo>
                    <a:pt x="62" y="0"/>
                    <a:pt x="0" y="43"/>
                    <a:pt x="2" y="124"/>
                  </a:cubicBezTo>
                  <a:cubicBezTo>
                    <a:pt x="12" y="561"/>
                    <a:pt x="73" y="967"/>
                    <a:pt x="223" y="1379"/>
                  </a:cubicBezTo>
                  <a:cubicBezTo>
                    <a:pt x="299" y="1592"/>
                    <a:pt x="453" y="2123"/>
                    <a:pt x="757" y="2123"/>
                  </a:cubicBezTo>
                  <a:cubicBezTo>
                    <a:pt x="787" y="2123"/>
                    <a:pt x="819" y="2117"/>
                    <a:pt x="853" y="2106"/>
                  </a:cubicBezTo>
                  <a:cubicBezTo>
                    <a:pt x="1162" y="1999"/>
                    <a:pt x="974" y="1627"/>
                    <a:pt x="862" y="1443"/>
                  </a:cubicBezTo>
                  <a:cubicBezTo>
                    <a:pt x="603" y="1025"/>
                    <a:pt x="405" y="557"/>
                    <a:pt x="253" y="92"/>
                  </a:cubicBezTo>
                  <a:cubicBezTo>
                    <a:pt x="233" y="30"/>
                    <a:pt x="178" y="0"/>
                    <a:pt x="12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0581;p75"/>
            <p:cNvSpPr/>
            <p:nvPr/>
          </p:nvSpPr>
          <p:spPr>
            <a:xfrm>
              <a:off x="7477335" y="1875166"/>
              <a:ext cx="25607" cy="73900"/>
            </a:xfrm>
            <a:custGeom>
              <a:avLst/>
              <a:gdLst/>
              <a:ahLst/>
              <a:cxnLst/>
              <a:rect l="l" t="t" r="r" b="b"/>
              <a:pathLst>
                <a:path w="789" h="2277" extrusionOk="0">
                  <a:moveTo>
                    <a:pt x="635" y="1"/>
                  </a:moveTo>
                  <a:cubicBezTo>
                    <a:pt x="597" y="1"/>
                    <a:pt x="559" y="20"/>
                    <a:pt x="536" y="65"/>
                  </a:cubicBezTo>
                  <a:cubicBezTo>
                    <a:pt x="194" y="735"/>
                    <a:pt x="1" y="1428"/>
                    <a:pt x="230" y="2164"/>
                  </a:cubicBezTo>
                  <a:cubicBezTo>
                    <a:pt x="253" y="2235"/>
                    <a:pt x="329" y="2276"/>
                    <a:pt x="399" y="2276"/>
                  </a:cubicBezTo>
                  <a:cubicBezTo>
                    <a:pt x="463" y="2276"/>
                    <a:pt x="522" y="2242"/>
                    <a:pt x="532" y="2164"/>
                  </a:cubicBezTo>
                  <a:cubicBezTo>
                    <a:pt x="621" y="1502"/>
                    <a:pt x="621" y="818"/>
                    <a:pt x="768" y="163"/>
                  </a:cubicBezTo>
                  <a:cubicBezTo>
                    <a:pt x="789" y="73"/>
                    <a:pt x="710" y="1"/>
                    <a:pt x="63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0582;p75"/>
            <p:cNvSpPr/>
            <p:nvPr/>
          </p:nvSpPr>
          <p:spPr>
            <a:xfrm>
              <a:off x="7597912" y="1627164"/>
              <a:ext cx="39173" cy="41477"/>
            </a:xfrm>
            <a:custGeom>
              <a:avLst/>
              <a:gdLst/>
              <a:ahLst/>
              <a:cxnLst/>
              <a:rect l="l" t="t" r="r" b="b"/>
              <a:pathLst>
                <a:path w="1207" h="1278" extrusionOk="0">
                  <a:moveTo>
                    <a:pt x="1066" y="1"/>
                  </a:moveTo>
                  <a:cubicBezTo>
                    <a:pt x="1057" y="1"/>
                    <a:pt x="1048" y="2"/>
                    <a:pt x="1038" y="5"/>
                  </a:cubicBezTo>
                  <a:cubicBezTo>
                    <a:pt x="520" y="163"/>
                    <a:pt x="225" y="666"/>
                    <a:pt x="25" y="1138"/>
                  </a:cubicBezTo>
                  <a:cubicBezTo>
                    <a:pt x="0" y="1199"/>
                    <a:pt x="51" y="1277"/>
                    <a:pt x="107" y="1277"/>
                  </a:cubicBezTo>
                  <a:cubicBezTo>
                    <a:pt x="126" y="1277"/>
                    <a:pt x="146" y="1268"/>
                    <a:pt x="163" y="1246"/>
                  </a:cubicBezTo>
                  <a:cubicBezTo>
                    <a:pt x="468" y="860"/>
                    <a:pt x="889" y="571"/>
                    <a:pt x="1160" y="163"/>
                  </a:cubicBezTo>
                  <a:cubicBezTo>
                    <a:pt x="1207" y="94"/>
                    <a:pt x="1143" y="1"/>
                    <a:pt x="106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0583;p75"/>
            <p:cNvSpPr/>
            <p:nvPr/>
          </p:nvSpPr>
          <p:spPr>
            <a:xfrm>
              <a:off x="7618230" y="1554103"/>
              <a:ext cx="93081" cy="46313"/>
            </a:xfrm>
            <a:custGeom>
              <a:avLst/>
              <a:gdLst/>
              <a:ahLst/>
              <a:cxnLst/>
              <a:rect l="l" t="t" r="r" b="b"/>
              <a:pathLst>
                <a:path w="2868" h="1427" extrusionOk="0">
                  <a:moveTo>
                    <a:pt x="2185" y="0"/>
                  </a:moveTo>
                  <a:cubicBezTo>
                    <a:pt x="1377" y="0"/>
                    <a:pt x="341" y="561"/>
                    <a:pt x="48" y="1170"/>
                  </a:cubicBezTo>
                  <a:cubicBezTo>
                    <a:pt x="0" y="1269"/>
                    <a:pt x="65" y="1426"/>
                    <a:pt x="179" y="1426"/>
                  </a:cubicBezTo>
                  <a:cubicBezTo>
                    <a:pt x="197" y="1426"/>
                    <a:pt x="216" y="1422"/>
                    <a:pt x="236" y="1414"/>
                  </a:cubicBezTo>
                  <a:cubicBezTo>
                    <a:pt x="642" y="1245"/>
                    <a:pt x="986" y="966"/>
                    <a:pt x="1402" y="798"/>
                  </a:cubicBezTo>
                  <a:cubicBezTo>
                    <a:pt x="1837" y="622"/>
                    <a:pt x="2344" y="636"/>
                    <a:pt x="2753" y="427"/>
                  </a:cubicBezTo>
                  <a:cubicBezTo>
                    <a:pt x="2867" y="367"/>
                    <a:pt x="2867" y="181"/>
                    <a:pt x="2753" y="123"/>
                  </a:cubicBezTo>
                  <a:cubicBezTo>
                    <a:pt x="2590" y="38"/>
                    <a:pt x="2396" y="0"/>
                    <a:pt x="218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0584;p75"/>
            <p:cNvSpPr/>
            <p:nvPr/>
          </p:nvSpPr>
          <p:spPr>
            <a:xfrm>
              <a:off x="7800086" y="1542549"/>
              <a:ext cx="70590" cy="38524"/>
            </a:xfrm>
            <a:custGeom>
              <a:avLst/>
              <a:gdLst/>
              <a:ahLst/>
              <a:cxnLst/>
              <a:rect l="l" t="t" r="r" b="b"/>
              <a:pathLst>
                <a:path w="2175" h="1187" extrusionOk="0">
                  <a:moveTo>
                    <a:pt x="1679" y="0"/>
                  </a:moveTo>
                  <a:cubicBezTo>
                    <a:pt x="1360" y="0"/>
                    <a:pt x="1035" y="142"/>
                    <a:pt x="771" y="305"/>
                  </a:cubicBezTo>
                  <a:cubicBezTo>
                    <a:pt x="416" y="522"/>
                    <a:pt x="177" y="729"/>
                    <a:pt x="16" y="1114"/>
                  </a:cubicBezTo>
                  <a:cubicBezTo>
                    <a:pt x="1" y="1152"/>
                    <a:pt x="40" y="1186"/>
                    <a:pt x="77" y="1186"/>
                  </a:cubicBezTo>
                  <a:cubicBezTo>
                    <a:pt x="81" y="1186"/>
                    <a:pt x="85" y="1186"/>
                    <a:pt x="89" y="1185"/>
                  </a:cubicBezTo>
                  <a:cubicBezTo>
                    <a:pt x="454" y="1096"/>
                    <a:pt x="757" y="927"/>
                    <a:pt x="1112" y="810"/>
                  </a:cubicBezTo>
                  <a:cubicBezTo>
                    <a:pt x="1429" y="703"/>
                    <a:pt x="1777" y="603"/>
                    <a:pt x="2041" y="395"/>
                  </a:cubicBezTo>
                  <a:cubicBezTo>
                    <a:pt x="2175" y="292"/>
                    <a:pt x="2087" y="77"/>
                    <a:pt x="1947" y="37"/>
                  </a:cubicBezTo>
                  <a:cubicBezTo>
                    <a:pt x="1859" y="11"/>
                    <a:pt x="1769" y="0"/>
                    <a:pt x="167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0585;p75"/>
            <p:cNvSpPr/>
            <p:nvPr/>
          </p:nvSpPr>
          <p:spPr>
            <a:xfrm>
              <a:off x="7792069" y="1632486"/>
              <a:ext cx="98923" cy="57251"/>
            </a:xfrm>
            <a:custGeom>
              <a:avLst/>
              <a:gdLst/>
              <a:ahLst/>
              <a:cxnLst/>
              <a:rect l="l" t="t" r="r" b="b"/>
              <a:pathLst>
                <a:path w="3048" h="1764" extrusionOk="0">
                  <a:moveTo>
                    <a:pt x="353" y="0"/>
                  </a:moveTo>
                  <a:cubicBezTo>
                    <a:pt x="283" y="0"/>
                    <a:pt x="215" y="3"/>
                    <a:pt x="150" y="10"/>
                  </a:cubicBezTo>
                  <a:cubicBezTo>
                    <a:pt x="46" y="22"/>
                    <a:pt x="0" y="151"/>
                    <a:pt x="96" y="212"/>
                  </a:cubicBezTo>
                  <a:cubicBezTo>
                    <a:pt x="539" y="491"/>
                    <a:pt x="1018" y="704"/>
                    <a:pt x="1465" y="970"/>
                  </a:cubicBezTo>
                  <a:cubicBezTo>
                    <a:pt x="1894" y="1225"/>
                    <a:pt x="2242" y="1581"/>
                    <a:pt x="2717" y="1750"/>
                  </a:cubicBezTo>
                  <a:cubicBezTo>
                    <a:pt x="2744" y="1759"/>
                    <a:pt x="2769" y="1764"/>
                    <a:pt x="2793" y="1764"/>
                  </a:cubicBezTo>
                  <a:cubicBezTo>
                    <a:pt x="2959" y="1764"/>
                    <a:pt x="3048" y="1552"/>
                    <a:pt x="2982" y="1404"/>
                  </a:cubicBezTo>
                  <a:cubicBezTo>
                    <a:pt x="2600" y="553"/>
                    <a:pt x="1297" y="0"/>
                    <a:pt x="35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586;p75"/>
            <p:cNvSpPr/>
            <p:nvPr/>
          </p:nvSpPr>
          <p:spPr>
            <a:xfrm>
              <a:off x="7824396" y="1721386"/>
              <a:ext cx="60561" cy="38135"/>
            </a:xfrm>
            <a:custGeom>
              <a:avLst/>
              <a:gdLst/>
              <a:ahLst/>
              <a:cxnLst/>
              <a:rect l="l" t="t" r="r" b="b"/>
              <a:pathLst>
                <a:path w="1866" h="1175" extrusionOk="0">
                  <a:moveTo>
                    <a:pt x="178" y="0"/>
                  </a:moveTo>
                  <a:cubicBezTo>
                    <a:pt x="89" y="0"/>
                    <a:pt x="0" y="97"/>
                    <a:pt x="31" y="188"/>
                  </a:cubicBezTo>
                  <a:cubicBezTo>
                    <a:pt x="238" y="810"/>
                    <a:pt x="767" y="1174"/>
                    <a:pt x="1387" y="1174"/>
                  </a:cubicBezTo>
                  <a:cubicBezTo>
                    <a:pt x="1478" y="1174"/>
                    <a:pt x="1571" y="1166"/>
                    <a:pt x="1665" y="1150"/>
                  </a:cubicBezTo>
                  <a:cubicBezTo>
                    <a:pt x="1866" y="1117"/>
                    <a:pt x="1817" y="851"/>
                    <a:pt x="1665" y="791"/>
                  </a:cubicBezTo>
                  <a:cubicBezTo>
                    <a:pt x="1175" y="603"/>
                    <a:pt x="673" y="329"/>
                    <a:pt x="247" y="22"/>
                  </a:cubicBezTo>
                  <a:cubicBezTo>
                    <a:pt x="225" y="7"/>
                    <a:pt x="202" y="0"/>
                    <a:pt x="178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0587;p75"/>
            <p:cNvSpPr/>
            <p:nvPr/>
          </p:nvSpPr>
          <p:spPr>
            <a:xfrm>
              <a:off x="7933808" y="1592175"/>
              <a:ext cx="116156" cy="86655"/>
            </a:xfrm>
            <a:custGeom>
              <a:avLst/>
              <a:gdLst/>
              <a:ahLst/>
              <a:cxnLst/>
              <a:rect l="l" t="t" r="r" b="b"/>
              <a:pathLst>
                <a:path w="3579" h="2670" extrusionOk="0">
                  <a:moveTo>
                    <a:pt x="234" y="0"/>
                  </a:moveTo>
                  <a:cubicBezTo>
                    <a:pt x="112" y="0"/>
                    <a:pt x="1" y="131"/>
                    <a:pt x="80" y="248"/>
                  </a:cubicBezTo>
                  <a:cubicBezTo>
                    <a:pt x="464" y="820"/>
                    <a:pt x="984" y="1099"/>
                    <a:pt x="1564" y="1450"/>
                  </a:cubicBezTo>
                  <a:cubicBezTo>
                    <a:pt x="2129" y="1792"/>
                    <a:pt x="2610" y="2242"/>
                    <a:pt x="3147" y="2622"/>
                  </a:cubicBezTo>
                  <a:cubicBezTo>
                    <a:pt x="3194" y="2655"/>
                    <a:pt x="3240" y="2669"/>
                    <a:pt x="3284" y="2669"/>
                  </a:cubicBezTo>
                  <a:cubicBezTo>
                    <a:pt x="3447" y="2669"/>
                    <a:pt x="3578" y="2477"/>
                    <a:pt x="3551" y="2313"/>
                  </a:cubicBezTo>
                  <a:cubicBezTo>
                    <a:pt x="3320" y="970"/>
                    <a:pt x="1422" y="255"/>
                    <a:pt x="269" y="4"/>
                  </a:cubicBezTo>
                  <a:cubicBezTo>
                    <a:pt x="257" y="1"/>
                    <a:pt x="246" y="0"/>
                    <a:pt x="23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0588;p75"/>
            <p:cNvSpPr/>
            <p:nvPr/>
          </p:nvSpPr>
          <p:spPr>
            <a:xfrm>
              <a:off x="7969673" y="1720931"/>
              <a:ext cx="54362" cy="37486"/>
            </a:xfrm>
            <a:custGeom>
              <a:avLst/>
              <a:gdLst/>
              <a:ahLst/>
              <a:cxnLst/>
              <a:rect l="l" t="t" r="r" b="b"/>
              <a:pathLst>
                <a:path w="1675" h="1155" extrusionOk="0">
                  <a:moveTo>
                    <a:pt x="269" y="0"/>
                  </a:moveTo>
                  <a:cubicBezTo>
                    <a:pt x="126" y="0"/>
                    <a:pt x="1" y="137"/>
                    <a:pt x="88" y="300"/>
                  </a:cubicBezTo>
                  <a:cubicBezTo>
                    <a:pt x="224" y="557"/>
                    <a:pt x="397" y="780"/>
                    <a:pt x="653" y="927"/>
                  </a:cubicBezTo>
                  <a:cubicBezTo>
                    <a:pt x="821" y="1024"/>
                    <a:pt x="1056" y="1154"/>
                    <a:pt x="1270" y="1154"/>
                  </a:cubicBezTo>
                  <a:cubicBezTo>
                    <a:pt x="1349" y="1154"/>
                    <a:pt x="1426" y="1136"/>
                    <a:pt x="1495" y="1091"/>
                  </a:cubicBezTo>
                  <a:cubicBezTo>
                    <a:pt x="1616" y="1012"/>
                    <a:pt x="1674" y="847"/>
                    <a:pt x="1592" y="718"/>
                  </a:cubicBezTo>
                  <a:cubicBezTo>
                    <a:pt x="1457" y="505"/>
                    <a:pt x="1210" y="506"/>
                    <a:pt x="1001" y="398"/>
                  </a:cubicBezTo>
                  <a:cubicBezTo>
                    <a:pt x="803" y="296"/>
                    <a:pt x="587" y="189"/>
                    <a:pt x="411" y="51"/>
                  </a:cubicBezTo>
                  <a:cubicBezTo>
                    <a:pt x="367" y="16"/>
                    <a:pt x="317" y="0"/>
                    <a:pt x="26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0589;p75"/>
            <p:cNvSpPr/>
            <p:nvPr/>
          </p:nvSpPr>
          <p:spPr>
            <a:xfrm>
              <a:off x="8127641" y="1710870"/>
              <a:ext cx="68155" cy="87628"/>
            </a:xfrm>
            <a:custGeom>
              <a:avLst/>
              <a:gdLst/>
              <a:ahLst/>
              <a:cxnLst/>
              <a:rect l="l" t="t" r="r" b="b"/>
              <a:pathLst>
                <a:path w="2100" h="2700" extrusionOk="0">
                  <a:moveTo>
                    <a:pt x="120" y="1"/>
                  </a:moveTo>
                  <a:cubicBezTo>
                    <a:pt x="47" y="1"/>
                    <a:pt x="0" y="81"/>
                    <a:pt x="35" y="150"/>
                  </a:cubicBezTo>
                  <a:cubicBezTo>
                    <a:pt x="254" y="580"/>
                    <a:pt x="711" y="951"/>
                    <a:pt x="1007" y="1343"/>
                  </a:cubicBezTo>
                  <a:cubicBezTo>
                    <a:pt x="1315" y="1755"/>
                    <a:pt x="1494" y="2266"/>
                    <a:pt x="1825" y="2653"/>
                  </a:cubicBezTo>
                  <a:cubicBezTo>
                    <a:pt x="1853" y="2685"/>
                    <a:pt x="1890" y="2699"/>
                    <a:pt x="1928" y="2699"/>
                  </a:cubicBezTo>
                  <a:cubicBezTo>
                    <a:pt x="2012" y="2699"/>
                    <a:pt x="2099" y="2633"/>
                    <a:pt x="2094" y="2541"/>
                  </a:cubicBezTo>
                  <a:cubicBezTo>
                    <a:pt x="2059" y="1992"/>
                    <a:pt x="1666" y="1447"/>
                    <a:pt x="1345" y="1021"/>
                  </a:cubicBezTo>
                  <a:cubicBezTo>
                    <a:pt x="1062" y="642"/>
                    <a:pt x="621" y="129"/>
                    <a:pt x="146" y="4"/>
                  </a:cubicBezTo>
                  <a:cubicBezTo>
                    <a:pt x="137" y="2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0590;p75"/>
            <p:cNvSpPr/>
            <p:nvPr/>
          </p:nvSpPr>
          <p:spPr>
            <a:xfrm>
              <a:off x="8097813" y="1759717"/>
              <a:ext cx="56602" cy="74322"/>
            </a:xfrm>
            <a:custGeom>
              <a:avLst/>
              <a:gdLst/>
              <a:ahLst/>
              <a:cxnLst/>
              <a:rect l="l" t="t" r="r" b="b"/>
              <a:pathLst>
                <a:path w="1744" h="2290" extrusionOk="0">
                  <a:moveTo>
                    <a:pt x="121" y="4"/>
                  </a:moveTo>
                  <a:cubicBezTo>
                    <a:pt x="30" y="4"/>
                    <a:pt x="0" y="111"/>
                    <a:pt x="32" y="180"/>
                  </a:cubicBezTo>
                  <a:cubicBezTo>
                    <a:pt x="94" y="321"/>
                    <a:pt x="99" y="494"/>
                    <a:pt x="161" y="644"/>
                  </a:cubicBezTo>
                  <a:cubicBezTo>
                    <a:pt x="241" y="833"/>
                    <a:pt x="335" y="1013"/>
                    <a:pt x="420" y="1200"/>
                  </a:cubicBezTo>
                  <a:cubicBezTo>
                    <a:pt x="496" y="1368"/>
                    <a:pt x="558" y="1545"/>
                    <a:pt x="632" y="1714"/>
                  </a:cubicBezTo>
                  <a:cubicBezTo>
                    <a:pt x="720" y="1912"/>
                    <a:pt x="848" y="2037"/>
                    <a:pt x="984" y="2201"/>
                  </a:cubicBezTo>
                  <a:cubicBezTo>
                    <a:pt x="1036" y="2262"/>
                    <a:pt x="1111" y="2289"/>
                    <a:pt x="1187" y="2289"/>
                  </a:cubicBezTo>
                  <a:cubicBezTo>
                    <a:pt x="1296" y="2289"/>
                    <a:pt x="1408" y="2233"/>
                    <a:pt x="1461" y="2140"/>
                  </a:cubicBezTo>
                  <a:cubicBezTo>
                    <a:pt x="1743" y="1643"/>
                    <a:pt x="1645" y="1135"/>
                    <a:pt x="1333" y="668"/>
                  </a:cubicBezTo>
                  <a:cubicBezTo>
                    <a:pt x="1189" y="452"/>
                    <a:pt x="993" y="246"/>
                    <a:pt x="764" y="123"/>
                  </a:cubicBezTo>
                  <a:cubicBezTo>
                    <a:pt x="535" y="0"/>
                    <a:pt x="377" y="27"/>
                    <a:pt x="133" y="4"/>
                  </a:cubicBezTo>
                  <a:cubicBezTo>
                    <a:pt x="129" y="4"/>
                    <a:pt x="125" y="4"/>
                    <a:pt x="121" y="4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0591;p75"/>
            <p:cNvSpPr/>
            <p:nvPr/>
          </p:nvSpPr>
          <p:spPr>
            <a:xfrm>
              <a:off x="8219721" y="1896295"/>
              <a:ext cx="97430" cy="172206"/>
            </a:xfrm>
            <a:custGeom>
              <a:avLst/>
              <a:gdLst/>
              <a:ahLst/>
              <a:cxnLst/>
              <a:rect l="l" t="t" r="r" b="b"/>
              <a:pathLst>
                <a:path w="3002" h="5306" extrusionOk="0">
                  <a:moveTo>
                    <a:pt x="185" y="0"/>
                  </a:moveTo>
                  <a:cubicBezTo>
                    <a:pt x="89" y="0"/>
                    <a:pt x="0" y="96"/>
                    <a:pt x="31" y="198"/>
                  </a:cubicBezTo>
                  <a:cubicBezTo>
                    <a:pt x="256" y="956"/>
                    <a:pt x="874" y="1509"/>
                    <a:pt x="1252" y="2196"/>
                  </a:cubicBezTo>
                  <a:cubicBezTo>
                    <a:pt x="1757" y="3112"/>
                    <a:pt x="1863" y="4095"/>
                    <a:pt x="1972" y="5115"/>
                  </a:cubicBezTo>
                  <a:cubicBezTo>
                    <a:pt x="1985" y="5237"/>
                    <a:pt x="2079" y="5306"/>
                    <a:pt x="2173" y="5306"/>
                  </a:cubicBezTo>
                  <a:cubicBezTo>
                    <a:pt x="2247" y="5306"/>
                    <a:pt x="2322" y="5262"/>
                    <a:pt x="2357" y="5168"/>
                  </a:cubicBezTo>
                  <a:cubicBezTo>
                    <a:pt x="3002" y="3382"/>
                    <a:pt x="1820" y="995"/>
                    <a:pt x="262" y="23"/>
                  </a:cubicBezTo>
                  <a:cubicBezTo>
                    <a:pt x="237" y="7"/>
                    <a:pt x="211" y="0"/>
                    <a:pt x="18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0592;p75"/>
            <p:cNvSpPr/>
            <p:nvPr/>
          </p:nvSpPr>
          <p:spPr>
            <a:xfrm>
              <a:off x="8147699" y="1637225"/>
              <a:ext cx="134007" cy="153447"/>
            </a:xfrm>
            <a:custGeom>
              <a:avLst/>
              <a:gdLst/>
              <a:ahLst/>
              <a:cxnLst/>
              <a:rect l="l" t="t" r="r" b="b"/>
              <a:pathLst>
                <a:path w="4129" h="4728" extrusionOk="0">
                  <a:moveTo>
                    <a:pt x="209" y="0"/>
                  </a:moveTo>
                  <a:cubicBezTo>
                    <a:pt x="94" y="0"/>
                    <a:pt x="0" y="159"/>
                    <a:pt x="101" y="255"/>
                  </a:cubicBezTo>
                  <a:cubicBezTo>
                    <a:pt x="781" y="904"/>
                    <a:pt x="1453" y="1575"/>
                    <a:pt x="2094" y="2261"/>
                  </a:cubicBezTo>
                  <a:cubicBezTo>
                    <a:pt x="2784" y="3003"/>
                    <a:pt x="3277" y="3842"/>
                    <a:pt x="3851" y="4661"/>
                  </a:cubicBezTo>
                  <a:cubicBezTo>
                    <a:pt x="3883" y="4705"/>
                    <a:pt x="3935" y="4727"/>
                    <a:pt x="3985" y="4727"/>
                  </a:cubicBezTo>
                  <a:cubicBezTo>
                    <a:pt x="4059" y="4727"/>
                    <a:pt x="4129" y="4680"/>
                    <a:pt x="4125" y="4586"/>
                  </a:cubicBezTo>
                  <a:cubicBezTo>
                    <a:pt x="4066" y="2602"/>
                    <a:pt x="1781" y="986"/>
                    <a:pt x="279" y="21"/>
                  </a:cubicBezTo>
                  <a:cubicBezTo>
                    <a:pt x="256" y="7"/>
                    <a:pt x="232" y="0"/>
                    <a:pt x="20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0593;p75"/>
            <p:cNvSpPr/>
            <p:nvPr/>
          </p:nvSpPr>
          <p:spPr>
            <a:xfrm>
              <a:off x="8270288" y="1812622"/>
              <a:ext cx="18499" cy="27879"/>
            </a:xfrm>
            <a:custGeom>
              <a:avLst/>
              <a:gdLst/>
              <a:ahLst/>
              <a:cxnLst/>
              <a:rect l="l" t="t" r="r" b="b"/>
              <a:pathLst>
                <a:path w="570" h="859" extrusionOk="0">
                  <a:moveTo>
                    <a:pt x="239" y="0"/>
                  </a:moveTo>
                  <a:cubicBezTo>
                    <a:pt x="212" y="0"/>
                    <a:pt x="183" y="6"/>
                    <a:pt x="155" y="17"/>
                  </a:cubicBezTo>
                  <a:cubicBezTo>
                    <a:pt x="26" y="71"/>
                    <a:pt x="0" y="205"/>
                    <a:pt x="52" y="322"/>
                  </a:cubicBezTo>
                  <a:cubicBezTo>
                    <a:pt x="91" y="411"/>
                    <a:pt x="128" y="503"/>
                    <a:pt x="169" y="592"/>
                  </a:cubicBezTo>
                  <a:cubicBezTo>
                    <a:pt x="212" y="688"/>
                    <a:pt x="270" y="749"/>
                    <a:pt x="343" y="821"/>
                  </a:cubicBezTo>
                  <a:cubicBezTo>
                    <a:pt x="368" y="847"/>
                    <a:pt x="399" y="859"/>
                    <a:pt x="429" y="859"/>
                  </a:cubicBezTo>
                  <a:cubicBezTo>
                    <a:pt x="493" y="859"/>
                    <a:pt x="555" y="805"/>
                    <a:pt x="560" y="732"/>
                  </a:cubicBezTo>
                  <a:cubicBezTo>
                    <a:pt x="567" y="626"/>
                    <a:pt x="570" y="540"/>
                    <a:pt x="536" y="438"/>
                  </a:cubicBezTo>
                  <a:cubicBezTo>
                    <a:pt x="505" y="344"/>
                    <a:pt x="474" y="252"/>
                    <a:pt x="445" y="156"/>
                  </a:cubicBezTo>
                  <a:cubicBezTo>
                    <a:pt x="416" y="62"/>
                    <a:pt x="332" y="0"/>
                    <a:pt x="23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0594;p75"/>
            <p:cNvSpPr/>
            <p:nvPr/>
          </p:nvSpPr>
          <p:spPr>
            <a:xfrm>
              <a:off x="8230561" y="2095677"/>
              <a:ext cx="48942" cy="94866"/>
            </a:xfrm>
            <a:custGeom>
              <a:avLst/>
              <a:gdLst/>
              <a:ahLst/>
              <a:cxnLst/>
              <a:rect l="l" t="t" r="r" b="b"/>
              <a:pathLst>
                <a:path w="1508" h="2923" extrusionOk="0">
                  <a:moveTo>
                    <a:pt x="310" y="1"/>
                  </a:moveTo>
                  <a:cubicBezTo>
                    <a:pt x="156" y="1"/>
                    <a:pt x="0" y="182"/>
                    <a:pt x="103" y="343"/>
                  </a:cubicBezTo>
                  <a:cubicBezTo>
                    <a:pt x="364" y="746"/>
                    <a:pt x="543" y="1179"/>
                    <a:pt x="664" y="1645"/>
                  </a:cubicBezTo>
                  <a:cubicBezTo>
                    <a:pt x="766" y="2036"/>
                    <a:pt x="718" y="2460"/>
                    <a:pt x="907" y="2822"/>
                  </a:cubicBezTo>
                  <a:cubicBezTo>
                    <a:pt x="943" y="2890"/>
                    <a:pt x="1011" y="2922"/>
                    <a:pt x="1079" y="2922"/>
                  </a:cubicBezTo>
                  <a:cubicBezTo>
                    <a:pt x="1151" y="2922"/>
                    <a:pt x="1224" y="2887"/>
                    <a:pt x="1262" y="2822"/>
                  </a:cubicBezTo>
                  <a:cubicBezTo>
                    <a:pt x="1508" y="2404"/>
                    <a:pt x="1363" y="1842"/>
                    <a:pt x="1230" y="1402"/>
                  </a:cubicBezTo>
                  <a:cubicBezTo>
                    <a:pt x="1079" y="901"/>
                    <a:pt x="793" y="464"/>
                    <a:pt x="455" y="70"/>
                  </a:cubicBezTo>
                  <a:cubicBezTo>
                    <a:pt x="414" y="21"/>
                    <a:pt x="362" y="1"/>
                    <a:pt x="31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0595;p75"/>
            <p:cNvSpPr/>
            <p:nvPr/>
          </p:nvSpPr>
          <p:spPr>
            <a:xfrm>
              <a:off x="8181454" y="2092496"/>
              <a:ext cx="39303" cy="106128"/>
            </a:xfrm>
            <a:custGeom>
              <a:avLst/>
              <a:gdLst/>
              <a:ahLst/>
              <a:cxnLst/>
              <a:rect l="l" t="t" r="r" b="b"/>
              <a:pathLst>
                <a:path w="1211" h="3270" extrusionOk="0">
                  <a:moveTo>
                    <a:pt x="400" y="0"/>
                  </a:moveTo>
                  <a:cubicBezTo>
                    <a:pt x="352" y="0"/>
                    <a:pt x="307" y="26"/>
                    <a:pt x="296" y="83"/>
                  </a:cubicBezTo>
                  <a:cubicBezTo>
                    <a:pt x="201" y="573"/>
                    <a:pt x="339" y="1022"/>
                    <a:pt x="327" y="1513"/>
                  </a:cubicBezTo>
                  <a:cubicBezTo>
                    <a:pt x="313" y="2041"/>
                    <a:pt x="157" y="2564"/>
                    <a:pt x="28" y="3073"/>
                  </a:cubicBezTo>
                  <a:cubicBezTo>
                    <a:pt x="0" y="3183"/>
                    <a:pt x="88" y="3269"/>
                    <a:pt x="182" y="3269"/>
                  </a:cubicBezTo>
                  <a:cubicBezTo>
                    <a:pt x="219" y="3269"/>
                    <a:pt x="257" y="3256"/>
                    <a:pt x="289" y="3225"/>
                  </a:cubicBezTo>
                  <a:cubicBezTo>
                    <a:pt x="1210" y="2350"/>
                    <a:pt x="866" y="1144"/>
                    <a:pt x="524" y="83"/>
                  </a:cubicBezTo>
                  <a:cubicBezTo>
                    <a:pt x="506" y="31"/>
                    <a:pt x="451" y="0"/>
                    <a:pt x="400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0596;p75"/>
            <p:cNvSpPr/>
            <p:nvPr/>
          </p:nvSpPr>
          <p:spPr>
            <a:xfrm>
              <a:off x="8125141" y="2235274"/>
              <a:ext cx="36187" cy="28755"/>
            </a:xfrm>
            <a:custGeom>
              <a:avLst/>
              <a:gdLst/>
              <a:ahLst/>
              <a:cxnLst/>
              <a:rect l="l" t="t" r="r" b="b"/>
              <a:pathLst>
                <a:path w="1115" h="886" extrusionOk="0">
                  <a:moveTo>
                    <a:pt x="756" y="0"/>
                  </a:moveTo>
                  <a:cubicBezTo>
                    <a:pt x="729" y="0"/>
                    <a:pt x="700" y="5"/>
                    <a:pt x="672" y="16"/>
                  </a:cubicBezTo>
                  <a:cubicBezTo>
                    <a:pt x="483" y="89"/>
                    <a:pt x="351" y="229"/>
                    <a:pt x="213" y="372"/>
                  </a:cubicBezTo>
                  <a:cubicBezTo>
                    <a:pt x="118" y="468"/>
                    <a:pt x="0" y="696"/>
                    <a:pt x="118" y="823"/>
                  </a:cubicBezTo>
                  <a:cubicBezTo>
                    <a:pt x="159" y="868"/>
                    <a:pt x="221" y="886"/>
                    <a:pt x="286" y="886"/>
                  </a:cubicBezTo>
                  <a:cubicBezTo>
                    <a:pt x="389" y="886"/>
                    <a:pt x="503" y="842"/>
                    <a:pt x="570" y="799"/>
                  </a:cubicBezTo>
                  <a:cubicBezTo>
                    <a:pt x="727" y="695"/>
                    <a:pt x="893" y="604"/>
                    <a:pt x="999" y="444"/>
                  </a:cubicBezTo>
                  <a:cubicBezTo>
                    <a:pt x="1115" y="267"/>
                    <a:pt x="957" y="0"/>
                    <a:pt x="75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0597;p75"/>
            <p:cNvSpPr/>
            <p:nvPr/>
          </p:nvSpPr>
          <p:spPr>
            <a:xfrm>
              <a:off x="8097196" y="2157150"/>
              <a:ext cx="46021" cy="58094"/>
            </a:xfrm>
            <a:custGeom>
              <a:avLst/>
              <a:gdLst/>
              <a:ahLst/>
              <a:cxnLst/>
              <a:rect l="l" t="t" r="r" b="b"/>
              <a:pathLst>
                <a:path w="1418" h="1790" extrusionOk="0">
                  <a:moveTo>
                    <a:pt x="1157" y="1"/>
                  </a:moveTo>
                  <a:cubicBezTo>
                    <a:pt x="1114" y="1"/>
                    <a:pt x="1071" y="15"/>
                    <a:pt x="1039" y="42"/>
                  </a:cubicBezTo>
                  <a:cubicBezTo>
                    <a:pt x="821" y="227"/>
                    <a:pt x="629" y="514"/>
                    <a:pt x="488" y="757"/>
                  </a:cubicBezTo>
                  <a:cubicBezTo>
                    <a:pt x="332" y="1023"/>
                    <a:pt x="145" y="1248"/>
                    <a:pt x="44" y="1539"/>
                  </a:cubicBezTo>
                  <a:cubicBezTo>
                    <a:pt x="0" y="1661"/>
                    <a:pt x="110" y="1790"/>
                    <a:pt x="231" y="1790"/>
                  </a:cubicBezTo>
                  <a:cubicBezTo>
                    <a:pt x="248" y="1790"/>
                    <a:pt x="266" y="1787"/>
                    <a:pt x="284" y="1781"/>
                  </a:cubicBezTo>
                  <a:cubicBezTo>
                    <a:pt x="894" y="1572"/>
                    <a:pt x="1417" y="762"/>
                    <a:pt x="1300" y="112"/>
                  </a:cubicBezTo>
                  <a:cubicBezTo>
                    <a:pt x="1287" y="35"/>
                    <a:pt x="1223" y="1"/>
                    <a:pt x="115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0598;p75"/>
            <p:cNvSpPr/>
            <p:nvPr/>
          </p:nvSpPr>
          <p:spPr>
            <a:xfrm>
              <a:off x="7775029" y="2121870"/>
              <a:ext cx="220532" cy="107653"/>
            </a:xfrm>
            <a:custGeom>
              <a:avLst/>
              <a:gdLst/>
              <a:ahLst/>
              <a:cxnLst/>
              <a:rect l="l" t="t" r="r" b="b"/>
              <a:pathLst>
                <a:path w="6795" h="3317" extrusionOk="0">
                  <a:moveTo>
                    <a:pt x="4855" y="1"/>
                  </a:moveTo>
                  <a:cubicBezTo>
                    <a:pt x="4058" y="1"/>
                    <a:pt x="3626" y="745"/>
                    <a:pt x="2871" y="1041"/>
                  </a:cubicBezTo>
                  <a:cubicBezTo>
                    <a:pt x="2719" y="1101"/>
                    <a:pt x="2557" y="1122"/>
                    <a:pt x="2390" y="1122"/>
                  </a:cubicBezTo>
                  <a:cubicBezTo>
                    <a:pt x="2021" y="1122"/>
                    <a:pt x="1626" y="1021"/>
                    <a:pt x="1258" y="1021"/>
                  </a:cubicBezTo>
                  <a:cubicBezTo>
                    <a:pt x="894" y="1021"/>
                    <a:pt x="557" y="1120"/>
                    <a:pt x="296" y="1511"/>
                  </a:cubicBezTo>
                  <a:cubicBezTo>
                    <a:pt x="88" y="1821"/>
                    <a:pt x="1" y="2192"/>
                    <a:pt x="126" y="2551"/>
                  </a:cubicBezTo>
                  <a:cubicBezTo>
                    <a:pt x="223" y="2827"/>
                    <a:pt x="378" y="3002"/>
                    <a:pt x="581" y="3111"/>
                  </a:cubicBezTo>
                  <a:cubicBezTo>
                    <a:pt x="724" y="3189"/>
                    <a:pt x="892" y="3236"/>
                    <a:pt x="1080" y="3267"/>
                  </a:cubicBezTo>
                  <a:cubicBezTo>
                    <a:pt x="1242" y="3293"/>
                    <a:pt x="1427" y="3317"/>
                    <a:pt x="1612" y="3317"/>
                  </a:cubicBezTo>
                  <a:cubicBezTo>
                    <a:pt x="1867" y="3317"/>
                    <a:pt x="2122" y="3271"/>
                    <a:pt x="2314" y="3122"/>
                  </a:cubicBezTo>
                  <a:cubicBezTo>
                    <a:pt x="2636" y="2871"/>
                    <a:pt x="3000" y="2761"/>
                    <a:pt x="3456" y="2761"/>
                  </a:cubicBezTo>
                  <a:cubicBezTo>
                    <a:pt x="3746" y="2761"/>
                    <a:pt x="4073" y="2806"/>
                    <a:pt x="4451" y="2887"/>
                  </a:cubicBezTo>
                  <a:cubicBezTo>
                    <a:pt x="4642" y="2928"/>
                    <a:pt x="4812" y="2948"/>
                    <a:pt x="4966" y="2948"/>
                  </a:cubicBezTo>
                  <a:cubicBezTo>
                    <a:pt x="5554" y="2948"/>
                    <a:pt x="5903" y="2657"/>
                    <a:pt x="6241" y="2141"/>
                  </a:cubicBezTo>
                  <a:cubicBezTo>
                    <a:pt x="6794" y="1298"/>
                    <a:pt x="6001" y="165"/>
                    <a:pt x="5065" y="18"/>
                  </a:cubicBezTo>
                  <a:cubicBezTo>
                    <a:pt x="4992" y="6"/>
                    <a:pt x="4922" y="1"/>
                    <a:pt x="485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0599;p75"/>
            <p:cNvSpPr/>
            <p:nvPr/>
          </p:nvSpPr>
          <p:spPr>
            <a:xfrm>
              <a:off x="7773861" y="2114307"/>
              <a:ext cx="220499" cy="107621"/>
            </a:xfrm>
            <a:custGeom>
              <a:avLst/>
              <a:gdLst/>
              <a:ahLst/>
              <a:cxnLst/>
              <a:rect l="l" t="t" r="r" b="b"/>
              <a:pathLst>
                <a:path w="6794" h="3316" extrusionOk="0">
                  <a:moveTo>
                    <a:pt x="4851" y="0"/>
                  </a:moveTo>
                  <a:cubicBezTo>
                    <a:pt x="4057" y="0"/>
                    <a:pt x="3625" y="744"/>
                    <a:pt x="2870" y="1041"/>
                  </a:cubicBezTo>
                  <a:cubicBezTo>
                    <a:pt x="2718" y="1100"/>
                    <a:pt x="2557" y="1121"/>
                    <a:pt x="2391" y="1121"/>
                  </a:cubicBezTo>
                  <a:cubicBezTo>
                    <a:pt x="2021" y="1121"/>
                    <a:pt x="1626" y="1020"/>
                    <a:pt x="1257" y="1020"/>
                  </a:cubicBezTo>
                  <a:cubicBezTo>
                    <a:pt x="893" y="1020"/>
                    <a:pt x="555" y="1118"/>
                    <a:pt x="294" y="1509"/>
                  </a:cubicBezTo>
                  <a:cubicBezTo>
                    <a:pt x="87" y="1819"/>
                    <a:pt x="0" y="2190"/>
                    <a:pt x="124" y="2549"/>
                  </a:cubicBezTo>
                  <a:cubicBezTo>
                    <a:pt x="221" y="2826"/>
                    <a:pt x="378" y="3000"/>
                    <a:pt x="580" y="3109"/>
                  </a:cubicBezTo>
                  <a:cubicBezTo>
                    <a:pt x="725" y="3187"/>
                    <a:pt x="892" y="3235"/>
                    <a:pt x="1081" y="3267"/>
                  </a:cubicBezTo>
                  <a:cubicBezTo>
                    <a:pt x="1242" y="3292"/>
                    <a:pt x="1426" y="3316"/>
                    <a:pt x="1609" y="3316"/>
                  </a:cubicBezTo>
                  <a:cubicBezTo>
                    <a:pt x="1865" y="3316"/>
                    <a:pt x="2121" y="3270"/>
                    <a:pt x="2315" y="3120"/>
                  </a:cubicBezTo>
                  <a:cubicBezTo>
                    <a:pt x="2637" y="2869"/>
                    <a:pt x="2999" y="2759"/>
                    <a:pt x="3455" y="2759"/>
                  </a:cubicBezTo>
                  <a:cubicBezTo>
                    <a:pt x="3744" y="2759"/>
                    <a:pt x="4071" y="2804"/>
                    <a:pt x="4449" y="2885"/>
                  </a:cubicBezTo>
                  <a:cubicBezTo>
                    <a:pt x="4640" y="2926"/>
                    <a:pt x="4811" y="2946"/>
                    <a:pt x="4965" y="2946"/>
                  </a:cubicBezTo>
                  <a:cubicBezTo>
                    <a:pt x="5554" y="2946"/>
                    <a:pt x="5903" y="2656"/>
                    <a:pt x="6241" y="2140"/>
                  </a:cubicBezTo>
                  <a:cubicBezTo>
                    <a:pt x="6794" y="1297"/>
                    <a:pt x="5999" y="164"/>
                    <a:pt x="5063" y="17"/>
                  </a:cubicBezTo>
                  <a:cubicBezTo>
                    <a:pt x="4990" y="6"/>
                    <a:pt x="4919" y="0"/>
                    <a:pt x="48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0600;p75"/>
            <p:cNvSpPr/>
            <p:nvPr/>
          </p:nvSpPr>
          <p:spPr>
            <a:xfrm>
              <a:off x="7782202" y="2114307"/>
              <a:ext cx="194665" cy="105154"/>
            </a:xfrm>
            <a:custGeom>
              <a:avLst/>
              <a:gdLst/>
              <a:ahLst/>
              <a:cxnLst/>
              <a:rect l="l" t="t" r="r" b="b"/>
              <a:pathLst>
                <a:path w="5998" h="3240" extrusionOk="0">
                  <a:moveTo>
                    <a:pt x="4597" y="0"/>
                  </a:moveTo>
                  <a:cubicBezTo>
                    <a:pt x="3801" y="0"/>
                    <a:pt x="3370" y="744"/>
                    <a:pt x="2614" y="1041"/>
                  </a:cubicBezTo>
                  <a:cubicBezTo>
                    <a:pt x="2463" y="1100"/>
                    <a:pt x="2302" y="1121"/>
                    <a:pt x="2136" y="1121"/>
                  </a:cubicBezTo>
                  <a:cubicBezTo>
                    <a:pt x="1766" y="1121"/>
                    <a:pt x="1370" y="1020"/>
                    <a:pt x="1001" y="1020"/>
                  </a:cubicBezTo>
                  <a:cubicBezTo>
                    <a:pt x="637" y="1020"/>
                    <a:pt x="300" y="1118"/>
                    <a:pt x="39" y="1509"/>
                  </a:cubicBezTo>
                  <a:cubicBezTo>
                    <a:pt x="26" y="1531"/>
                    <a:pt x="14" y="1554"/>
                    <a:pt x="1" y="1574"/>
                  </a:cubicBezTo>
                  <a:cubicBezTo>
                    <a:pt x="138" y="1799"/>
                    <a:pt x="422" y="2169"/>
                    <a:pt x="422" y="2169"/>
                  </a:cubicBezTo>
                  <a:lnTo>
                    <a:pt x="136" y="2970"/>
                  </a:lnTo>
                  <a:cubicBezTo>
                    <a:pt x="192" y="3024"/>
                    <a:pt x="256" y="3071"/>
                    <a:pt x="325" y="3109"/>
                  </a:cubicBezTo>
                  <a:cubicBezTo>
                    <a:pt x="438" y="3170"/>
                    <a:pt x="569" y="3209"/>
                    <a:pt x="709" y="3240"/>
                  </a:cubicBezTo>
                  <a:cubicBezTo>
                    <a:pt x="1044" y="3226"/>
                    <a:pt x="1478" y="3208"/>
                    <a:pt x="1957" y="3183"/>
                  </a:cubicBezTo>
                  <a:cubicBezTo>
                    <a:pt x="1992" y="3163"/>
                    <a:pt x="2027" y="3145"/>
                    <a:pt x="2059" y="3120"/>
                  </a:cubicBezTo>
                  <a:cubicBezTo>
                    <a:pt x="2381" y="2869"/>
                    <a:pt x="2745" y="2759"/>
                    <a:pt x="3201" y="2759"/>
                  </a:cubicBezTo>
                  <a:cubicBezTo>
                    <a:pt x="3491" y="2759"/>
                    <a:pt x="3818" y="2804"/>
                    <a:pt x="4196" y="2885"/>
                  </a:cubicBezTo>
                  <a:cubicBezTo>
                    <a:pt x="4388" y="2927"/>
                    <a:pt x="4559" y="2947"/>
                    <a:pt x="4713" y="2947"/>
                  </a:cubicBezTo>
                  <a:cubicBezTo>
                    <a:pt x="5300" y="2947"/>
                    <a:pt x="5649" y="2655"/>
                    <a:pt x="5986" y="2140"/>
                  </a:cubicBezTo>
                  <a:cubicBezTo>
                    <a:pt x="5990" y="2135"/>
                    <a:pt x="5992" y="2128"/>
                    <a:pt x="5997" y="2123"/>
                  </a:cubicBezTo>
                  <a:cubicBezTo>
                    <a:pt x="5709" y="1733"/>
                    <a:pt x="5301" y="1334"/>
                    <a:pt x="5301" y="1334"/>
                  </a:cubicBezTo>
                  <a:lnTo>
                    <a:pt x="5433" y="272"/>
                  </a:lnTo>
                  <a:cubicBezTo>
                    <a:pt x="5243" y="144"/>
                    <a:pt x="5031" y="51"/>
                    <a:pt x="4809" y="17"/>
                  </a:cubicBezTo>
                  <a:cubicBezTo>
                    <a:pt x="4735" y="6"/>
                    <a:pt x="4665" y="0"/>
                    <a:pt x="45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0601;p75"/>
            <p:cNvSpPr/>
            <p:nvPr/>
          </p:nvSpPr>
          <p:spPr>
            <a:xfrm>
              <a:off x="7782202" y="2114307"/>
              <a:ext cx="194600" cy="105089"/>
            </a:xfrm>
            <a:custGeom>
              <a:avLst/>
              <a:gdLst/>
              <a:ahLst/>
              <a:cxnLst/>
              <a:rect l="l" t="t" r="r" b="b"/>
              <a:pathLst>
                <a:path w="5996" h="3238" extrusionOk="0">
                  <a:moveTo>
                    <a:pt x="4597" y="0"/>
                  </a:moveTo>
                  <a:cubicBezTo>
                    <a:pt x="3801" y="0"/>
                    <a:pt x="3370" y="744"/>
                    <a:pt x="2614" y="1041"/>
                  </a:cubicBezTo>
                  <a:cubicBezTo>
                    <a:pt x="2463" y="1100"/>
                    <a:pt x="2302" y="1121"/>
                    <a:pt x="2136" y="1121"/>
                  </a:cubicBezTo>
                  <a:cubicBezTo>
                    <a:pt x="1766" y="1121"/>
                    <a:pt x="1370" y="1020"/>
                    <a:pt x="1001" y="1020"/>
                  </a:cubicBezTo>
                  <a:cubicBezTo>
                    <a:pt x="637" y="1020"/>
                    <a:pt x="300" y="1118"/>
                    <a:pt x="39" y="1509"/>
                  </a:cubicBezTo>
                  <a:cubicBezTo>
                    <a:pt x="26" y="1531"/>
                    <a:pt x="14" y="1554"/>
                    <a:pt x="1" y="1574"/>
                  </a:cubicBezTo>
                  <a:cubicBezTo>
                    <a:pt x="114" y="1757"/>
                    <a:pt x="321" y="2034"/>
                    <a:pt x="393" y="2131"/>
                  </a:cubicBezTo>
                  <a:cubicBezTo>
                    <a:pt x="403" y="1935"/>
                    <a:pt x="466" y="1621"/>
                    <a:pt x="778" y="1621"/>
                  </a:cubicBezTo>
                  <a:cubicBezTo>
                    <a:pt x="1116" y="1621"/>
                    <a:pt x="1483" y="2039"/>
                    <a:pt x="2119" y="2039"/>
                  </a:cubicBezTo>
                  <a:cubicBezTo>
                    <a:pt x="2334" y="2039"/>
                    <a:pt x="2579" y="1992"/>
                    <a:pt x="2865" y="1864"/>
                  </a:cubicBezTo>
                  <a:cubicBezTo>
                    <a:pt x="3997" y="1359"/>
                    <a:pt x="4065" y="558"/>
                    <a:pt x="4675" y="524"/>
                  </a:cubicBezTo>
                  <a:cubicBezTo>
                    <a:pt x="4687" y="524"/>
                    <a:pt x="4699" y="523"/>
                    <a:pt x="4710" y="523"/>
                  </a:cubicBezTo>
                  <a:cubicBezTo>
                    <a:pt x="5269" y="523"/>
                    <a:pt x="4918" y="1359"/>
                    <a:pt x="4918" y="1359"/>
                  </a:cubicBezTo>
                  <a:cubicBezTo>
                    <a:pt x="4918" y="1359"/>
                    <a:pt x="5370" y="1585"/>
                    <a:pt x="5439" y="1864"/>
                  </a:cubicBezTo>
                  <a:cubicBezTo>
                    <a:pt x="5495" y="2090"/>
                    <a:pt x="4627" y="2340"/>
                    <a:pt x="3994" y="2340"/>
                  </a:cubicBezTo>
                  <a:cubicBezTo>
                    <a:pt x="3850" y="2340"/>
                    <a:pt x="3718" y="2327"/>
                    <a:pt x="3612" y="2298"/>
                  </a:cubicBezTo>
                  <a:cubicBezTo>
                    <a:pt x="3551" y="2282"/>
                    <a:pt x="3477" y="2274"/>
                    <a:pt x="3393" y="2274"/>
                  </a:cubicBezTo>
                  <a:cubicBezTo>
                    <a:pt x="2696" y="2274"/>
                    <a:pt x="1326" y="2800"/>
                    <a:pt x="871" y="2932"/>
                  </a:cubicBezTo>
                  <a:cubicBezTo>
                    <a:pt x="819" y="2948"/>
                    <a:pt x="769" y="2954"/>
                    <a:pt x="723" y="2954"/>
                  </a:cubicBezTo>
                  <a:cubicBezTo>
                    <a:pt x="498" y="2954"/>
                    <a:pt x="343" y="2793"/>
                    <a:pt x="248" y="2648"/>
                  </a:cubicBezTo>
                  <a:lnTo>
                    <a:pt x="133" y="2967"/>
                  </a:lnTo>
                  <a:cubicBezTo>
                    <a:pt x="191" y="3021"/>
                    <a:pt x="253" y="3069"/>
                    <a:pt x="322" y="3108"/>
                  </a:cubicBezTo>
                  <a:cubicBezTo>
                    <a:pt x="435" y="3168"/>
                    <a:pt x="567" y="3208"/>
                    <a:pt x="706" y="3237"/>
                  </a:cubicBezTo>
                  <a:cubicBezTo>
                    <a:pt x="1042" y="3224"/>
                    <a:pt x="1475" y="3206"/>
                    <a:pt x="1954" y="3182"/>
                  </a:cubicBezTo>
                  <a:cubicBezTo>
                    <a:pt x="1991" y="3162"/>
                    <a:pt x="2026" y="3143"/>
                    <a:pt x="2058" y="3119"/>
                  </a:cubicBezTo>
                  <a:cubicBezTo>
                    <a:pt x="2380" y="2868"/>
                    <a:pt x="2743" y="2758"/>
                    <a:pt x="3198" y="2758"/>
                  </a:cubicBezTo>
                  <a:cubicBezTo>
                    <a:pt x="3488" y="2758"/>
                    <a:pt x="3816" y="2802"/>
                    <a:pt x="4194" y="2884"/>
                  </a:cubicBezTo>
                  <a:cubicBezTo>
                    <a:pt x="4385" y="2925"/>
                    <a:pt x="4556" y="2945"/>
                    <a:pt x="4710" y="2945"/>
                  </a:cubicBezTo>
                  <a:cubicBezTo>
                    <a:pt x="5299" y="2945"/>
                    <a:pt x="5647" y="2654"/>
                    <a:pt x="5985" y="2138"/>
                  </a:cubicBezTo>
                  <a:cubicBezTo>
                    <a:pt x="5989" y="2134"/>
                    <a:pt x="5990" y="2127"/>
                    <a:pt x="5996" y="2122"/>
                  </a:cubicBezTo>
                  <a:cubicBezTo>
                    <a:pt x="5709" y="1733"/>
                    <a:pt x="5301" y="1334"/>
                    <a:pt x="5301" y="1334"/>
                  </a:cubicBezTo>
                  <a:lnTo>
                    <a:pt x="5433" y="272"/>
                  </a:lnTo>
                  <a:cubicBezTo>
                    <a:pt x="5243" y="144"/>
                    <a:pt x="5031" y="51"/>
                    <a:pt x="4809" y="17"/>
                  </a:cubicBezTo>
                  <a:cubicBezTo>
                    <a:pt x="4735" y="6"/>
                    <a:pt x="4665" y="0"/>
                    <a:pt x="459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0602;p75"/>
            <p:cNvSpPr/>
            <p:nvPr/>
          </p:nvSpPr>
          <p:spPr>
            <a:xfrm>
              <a:off x="7794698" y="2187270"/>
              <a:ext cx="325" cy="1136"/>
            </a:xfrm>
            <a:custGeom>
              <a:avLst/>
              <a:gdLst/>
              <a:ahLst/>
              <a:cxnLst/>
              <a:rect l="l" t="t" r="r" b="b"/>
              <a:pathLst>
                <a:path w="10" h="35" extrusionOk="0">
                  <a:moveTo>
                    <a:pt x="8" y="0"/>
                  </a:moveTo>
                  <a:lnTo>
                    <a:pt x="0" y="25"/>
                  </a:lnTo>
                  <a:cubicBezTo>
                    <a:pt x="2" y="29"/>
                    <a:pt x="7" y="31"/>
                    <a:pt x="10" y="34"/>
                  </a:cubicBezTo>
                  <a:cubicBezTo>
                    <a:pt x="10" y="34"/>
                    <a:pt x="8" y="21"/>
                    <a:pt x="8" y="0"/>
                  </a:cubicBezTo>
                  <a:close/>
                </a:path>
              </a:pathLst>
            </a:custGeom>
            <a:solidFill>
              <a:srgbClr val="2E0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0603;p75"/>
            <p:cNvSpPr/>
            <p:nvPr/>
          </p:nvSpPr>
          <p:spPr>
            <a:xfrm>
              <a:off x="7777041" y="2114340"/>
              <a:ext cx="185578" cy="63450"/>
            </a:xfrm>
            <a:custGeom>
              <a:avLst/>
              <a:gdLst/>
              <a:ahLst/>
              <a:cxnLst/>
              <a:rect l="l" t="t" r="r" b="b"/>
              <a:pathLst>
                <a:path w="5718" h="1955" extrusionOk="0">
                  <a:moveTo>
                    <a:pt x="4753" y="1"/>
                  </a:moveTo>
                  <a:cubicBezTo>
                    <a:pt x="3959" y="1"/>
                    <a:pt x="3527" y="744"/>
                    <a:pt x="2772" y="1041"/>
                  </a:cubicBezTo>
                  <a:cubicBezTo>
                    <a:pt x="2620" y="1101"/>
                    <a:pt x="2459" y="1121"/>
                    <a:pt x="2293" y="1121"/>
                  </a:cubicBezTo>
                  <a:cubicBezTo>
                    <a:pt x="1923" y="1121"/>
                    <a:pt x="1527" y="1020"/>
                    <a:pt x="1159" y="1020"/>
                  </a:cubicBezTo>
                  <a:cubicBezTo>
                    <a:pt x="795" y="1020"/>
                    <a:pt x="457" y="1118"/>
                    <a:pt x="196" y="1509"/>
                  </a:cubicBezTo>
                  <a:cubicBezTo>
                    <a:pt x="103" y="1648"/>
                    <a:pt x="38" y="1798"/>
                    <a:pt x="1" y="1955"/>
                  </a:cubicBezTo>
                  <a:cubicBezTo>
                    <a:pt x="169" y="1766"/>
                    <a:pt x="514" y="1410"/>
                    <a:pt x="1024" y="1410"/>
                  </a:cubicBezTo>
                  <a:cubicBezTo>
                    <a:pt x="1049" y="1410"/>
                    <a:pt x="1074" y="1411"/>
                    <a:pt x="1100" y="1412"/>
                  </a:cubicBezTo>
                  <a:cubicBezTo>
                    <a:pt x="1695" y="1451"/>
                    <a:pt x="2022" y="1688"/>
                    <a:pt x="2505" y="1688"/>
                  </a:cubicBezTo>
                  <a:cubicBezTo>
                    <a:pt x="2655" y="1688"/>
                    <a:pt x="2820" y="1665"/>
                    <a:pt x="3013" y="1607"/>
                  </a:cubicBezTo>
                  <a:cubicBezTo>
                    <a:pt x="3826" y="1358"/>
                    <a:pt x="4110" y="402"/>
                    <a:pt x="4906" y="349"/>
                  </a:cubicBezTo>
                  <a:cubicBezTo>
                    <a:pt x="5032" y="341"/>
                    <a:pt x="5146" y="337"/>
                    <a:pt x="5249" y="337"/>
                  </a:cubicBezTo>
                  <a:cubicBezTo>
                    <a:pt x="5444" y="337"/>
                    <a:pt x="5599" y="350"/>
                    <a:pt x="5718" y="367"/>
                  </a:cubicBezTo>
                  <a:cubicBezTo>
                    <a:pt x="5498" y="187"/>
                    <a:pt x="5239" y="59"/>
                    <a:pt x="4965" y="17"/>
                  </a:cubicBezTo>
                  <a:cubicBezTo>
                    <a:pt x="4892" y="6"/>
                    <a:pt x="4821" y="1"/>
                    <a:pt x="4753" y="1"/>
                  </a:cubicBezTo>
                  <a:close/>
                </a:path>
              </a:pathLst>
            </a:custGeom>
            <a:solidFill>
              <a:srgbClr val="C62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0604;p75"/>
            <p:cNvSpPr/>
            <p:nvPr/>
          </p:nvSpPr>
          <p:spPr>
            <a:xfrm>
              <a:off x="7777041" y="2114340"/>
              <a:ext cx="185578" cy="63450"/>
            </a:xfrm>
            <a:custGeom>
              <a:avLst/>
              <a:gdLst/>
              <a:ahLst/>
              <a:cxnLst/>
              <a:rect l="l" t="t" r="r" b="b"/>
              <a:pathLst>
                <a:path w="5718" h="1955" extrusionOk="0">
                  <a:moveTo>
                    <a:pt x="4753" y="1"/>
                  </a:moveTo>
                  <a:cubicBezTo>
                    <a:pt x="3959" y="1"/>
                    <a:pt x="3527" y="744"/>
                    <a:pt x="2772" y="1041"/>
                  </a:cubicBezTo>
                  <a:cubicBezTo>
                    <a:pt x="2620" y="1101"/>
                    <a:pt x="2459" y="1121"/>
                    <a:pt x="2293" y="1121"/>
                  </a:cubicBezTo>
                  <a:cubicBezTo>
                    <a:pt x="1923" y="1121"/>
                    <a:pt x="1527" y="1020"/>
                    <a:pt x="1159" y="1020"/>
                  </a:cubicBezTo>
                  <a:cubicBezTo>
                    <a:pt x="795" y="1020"/>
                    <a:pt x="457" y="1118"/>
                    <a:pt x="196" y="1509"/>
                  </a:cubicBezTo>
                  <a:cubicBezTo>
                    <a:pt x="103" y="1648"/>
                    <a:pt x="38" y="1798"/>
                    <a:pt x="1" y="1955"/>
                  </a:cubicBezTo>
                  <a:cubicBezTo>
                    <a:pt x="169" y="1766"/>
                    <a:pt x="514" y="1410"/>
                    <a:pt x="1024" y="1410"/>
                  </a:cubicBezTo>
                  <a:cubicBezTo>
                    <a:pt x="1049" y="1410"/>
                    <a:pt x="1074" y="1411"/>
                    <a:pt x="1100" y="1412"/>
                  </a:cubicBezTo>
                  <a:cubicBezTo>
                    <a:pt x="1695" y="1451"/>
                    <a:pt x="2022" y="1688"/>
                    <a:pt x="2505" y="1688"/>
                  </a:cubicBezTo>
                  <a:cubicBezTo>
                    <a:pt x="2655" y="1688"/>
                    <a:pt x="2820" y="1665"/>
                    <a:pt x="3013" y="1607"/>
                  </a:cubicBezTo>
                  <a:cubicBezTo>
                    <a:pt x="3826" y="1358"/>
                    <a:pt x="4110" y="402"/>
                    <a:pt x="4906" y="349"/>
                  </a:cubicBezTo>
                  <a:cubicBezTo>
                    <a:pt x="5032" y="341"/>
                    <a:pt x="5146" y="337"/>
                    <a:pt x="5249" y="337"/>
                  </a:cubicBezTo>
                  <a:cubicBezTo>
                    <a:pt x="5444" y="337"/>
                    <a:pt x="5599" y="350"/>
                    <a:pt x="5718" y="367"/>
                  </a:cubicBezTo>
                  <a:cubicBezTo>
                    <a:pt x="5498" y="187"/>
                    <a:pt x="5239" y="59"/>
                    <a:pt x="4965" y="17"/>
                  </a:cubicBezTo>
                  <a:cubicBezTo>
                    <a:pt x="4892" y="6"/>
                    <a:pt x="4821" y="1"/>
                    <a:pt x="47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0605;p75"/>
            <p:cNvSpPr/>
            <p:nvPr/>
          </p:nvSpPr>
          <p:spPr>
            <a:xfrm>
              <a:off x="7782948" y="2169224"/>
              <a:ext cx="198949" cy="52642"/>
            </a:xfrm>
            <a:custGeom>
              <a:avLst/>
              <a:gdLst/>
              <a:ahLst/>
              <a:cxnLst/>
              <a:rect l="l" t="t" r="r" b="b"/>
              <a:pathLst>
                <a:path w="6130" h="1622" extrusionOk="0">
                  <a:moveTo>
                    <a:pt x="6129" y="1"/>
                  </a:moveTo>
                  <a:lnTo>
                    <a:pt x="6129" y="1"/>
                  </a:lnTo>
                  <a:cubicBezTo>
                    <a:pt x="5799" y="392"/>
                    <a:pt x="5211" y="716"/>
                    <a:pt x="4469" y="716"/>
                  </a:cubicBezTo>
                  <a:cubicBezTo>
                    <a:pt x="4227" y="716"/>
                    <a:pt x="3968" y="681"/>
                    <a:pt x="3697" y="604"/>
                  </a:cubicBezTo>
                  <a:cubicBezTo>
                    <a:pt x="3383" y="513"/>
                    <a:pt x="3124" y="476"/>
                    <a:pt x="2902" y="476"/>
                  </a:cubicBezTo>
                  <a:cubicBezTo>
                    <a:pt x="2034" y="476"/>
                    <a:pt x="1722" y="1043"/>
                    <a:pt x="848" y="1240"/>
                  </a:cubicBezTo>
                  <a:cubicBezTo>
                    <a:pt x="711" y="1271"/>
                    <a:pt x="591" y="1285"/>
                    <a:pt x="485" y="1285"/>
                  </a:cubicBezTo>
                  <a:cubicBezTo>
                    <a:pt x="271" y="1285"/>
                    <a:pt x="115" y="1230"/>
                    <a:pt x="1" y="1153"/>
                  </a:cubicBezTo>
                  <a:lnTo>
                    <a:pt x="1" y="1153"/>
                  </a:lnTo>
                  <a:cubicBezTo>
                    <a:pt x="83" y="1266"/>
                    <a:pt x="183" y="1351"/>
                    <a:pt x="300" y="1416"/>
                  </a:cubicBezTo>
                  <a:cubicBezTo>
                    <a:pt x="443" y="1493"/>
                    <a:pt x="612" y="1540"/>
                    <a:pt x="799" y="1571"/>
                  </a:cubicBezTo>
                  <a:cubicBezTo>
                    <a:pt x="962" y="1597"/>
                    <a:pt x="1147" y="1621"/>
                    <a:pt x="1331" y="1621"/>
                  </a:cubicBezTo>
                  <a:cubicBezTo>
                    <a:pt x="1586" y="1621"/>
                    <a:pt x="1840" y="1575"/>
                    <a:pt x="2034" y="1424"/>
                  </a:cubicBezTo>
                  <a:cubicBezTo>
                    <a:pt x="2356" y="1175"/>
                    <a:pt x="2718" y="1066"/>
                    <a:pt x="3173" y="1066"/>
                  </a:cubicBezTo>
                  <a:cubicBezTo>
                    <a:pt x="3463" y="1066"/>
                    <a:pt x="3791" y="1110"/>
                    <a:pt x="4169" y="1192"/>
                  </a:cubicBezTo>
                  <a:cubicBezTo>
                    <a:pt x="4361" y="1233"/>
                    <a:pt x="4531" y="1253"/>
                    <a:pt x="4686" y="1253"/>
                  </a:cubicBezTo>
                  <a:cubicBezTo>
                    <a:pt x="5274" y="1253"/>
                    <a:pt x="5623" y="962"/>
                    <a:pt x="5961" y="446"/>
                  </a:cubicBezTo>
                  <a:cubicBezTo>
                    <a:pt x="6054" y="304"/>
                    <a:pt x="6105" y="153"/>
                    <a:pt x="61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0606;p75"/>
            <p:cNvSpPr/>
            <p:nvPr/>
          </p:nvSpPr>
          <p:spPr>
            <a:xfrm>
              <a:off x="7799080" y="2151470"/>
              <a:ext cx="156498" cy="36317"/>
            </a:xfrm>
            <a:custGeom>
              <a:avLst/>
              <a:gdLst/>
              <a:ahLst/>
              <a:cxnLst/>
              <a:rect l="l" t="t" r="r" b="b"/>
              <a:pathLst>
                <a:path w="4822" h="1119" extrusionOk="0">
                  <a:moveTo>
                    <a:pt x="4816" y="1"/>
                  </a:moveTo>
                  <a:cubicBezTo>
                    <a:pt x="4800" y="1"/>
                    <a:pt x="4673" y="87"/>
                    <a:pt x="4480" y="196"/>
                  </a:cubicBezTo>
                  <a:cubicBezTo>
                    <a:pt x="4275" y="309"/>
                    <a:pt x="3989" y="436"/>
                    <a:pt x="3695" y="537"/>
                  </a:cubicBezTo>
                  <a:cubicBezTo>
                    <a:pt x="3400" y="638"/>
                    <a:pt x="3096" y="715"/>
                    <a:pt x="2868" y="767"/>
                  </a:cubicBezTo>
                  <a:cubicBezTo>
                    <a:pt x="2639" y="816"/>
                    <a:pt x="2485" y="848"/>
                    <a:pt x="2485" y="848"/>
                  </a:cubicBezTo>
                  <a:cubicBezTo>
                    <a:pt x="2485" y="848"/>
                    <a:pt x="2333" y="884"/>
                    <a:pt x="2103" y="928"/>
                  </a:cubicBezTo>
                  <a:cubicBezTo>
                    <a:pt x="1871" y="971"/>
                    <a:pt x="1565" y="1016"/>
                    <a:pt x="1253" y="1025"/>
                  </a:cubicBezTo>
                  <a:cubicBezTo>
                    <a:pt x="1172" y="1028"/>
                    <a:pt x="1091" y="1029"/>
                    <a:pt x="1011" y="1029"/>
                  </a:cubicBezTo>
                  <a:cubicBezTo>
                    <a:pt x="783" y="1029"/>
                    <a:pt x="567" y="1020"/>
                    <a:pt x="393" y="1012"/>
                  </a:cubicBezTo>
                  <a:cubicBezTo>
                    <a:pt x="241" y="1004"/>
                    <a:pt x="122" y="999"/>
                    <a:pt x="56" y="999"/>
                  </a:cubicBezTo>
                  <a:cubicBezTo>
                    <a:pt x="20" y="999"/>
                    <a:pt x="0" y="1001"/>
                    <a:pt x="0" y="1004"/>
                  </a:cubicBezTo>
                  <a:cubicBezTo>
                    <a:pt x="0" y="1012"/>
                    <a:pt x="155" y="1036"/>
                    <a:pt x="390" y="1063"/>
                  </a:cubicBezTo>
                  <a:cubicBezTo>
                    <a:pt x="623" y="1090"/>
                    <a:pt x="938" y="1118"/>
                    <a:pt x="1255" y="1118"/>
                  </a:cubicBezTo>
                  <a:cubicBezTo>
                    <a:pt x="1261" y="1118"/>
                    <a:pt x="1267" y="1118"/>
                    <a:pt x="1273" y="1118"/>
                  </a:cubicBezTo>
                  <a:cubicBezTo>
                    <a:pt x="1584" y="1118"/>
                    <a:pt x="1893" y="1084"/>
                    <a:pt x="2124" y="1047"/>
                  </a:cubicBezTo>
                  <a:cubicBezTo>
                    <a:pt x="2357" y="1009"/>
                    <a:pt x="2512" y="977"/>
                    <a:pt x="2512" y="977"/>
                  </a:cubicBezTo>
                  <a:cubicBezTo>
                    <a:pt x="2512" y="977"/>
                    <a:pt x="2666" y="943"/>
                    <a:pt x="2895" y="884"/>
                  </a:cubicBezTo>
                  <a:cubicBezTo>
                    <a:pt x="3123" y="824"/>
                    <a:pt x="3428" y="736"/>
                    <a:pt x="3723" y="622"/>
                  </a:cubicBezTo>
                  <a:cubicBezTo>
                    <a:pt x="4019" y="510"/>
                    <a:pt x="4304" y="365"/>
                    <a:pt x="4502" y="237"/>
                  </a:cubicBezTo>
                  <a:cubicBezTo>
                    <a:pt x="4602" y="175"/>
                    <a:pt x="4683" y="116"/>
                    <a:pt x="4737" y="74"/>
                  </a:cubicBezTo>
                  <a:cubicBezTo>
                    <a:pt x="4791" y="32"/>
                    <a:pt x="4822" y="5"/>
                    <a:pt x="4818" y="1"/>
                  </a:cubicBezTo>
                  <a:cubicBezTo>
                    <a:pt x="4817" y="1"/>
                    <a:pt x="4817" y="1"/>
                    <a:pt x="4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0607;p75"/>
            <p:cNvSpPr/>
            <p:nvPr/>
          </p:nvSpPr>
          <p:spPr>
            <a:xfrm>
              <a:off x="7866330" y="2188666"/>
              <a:ext cx="19960" cy="12041"/>
            </a:xfrm>
            <a:custGeom>
              <a:avLst/>
              <a:gdLst/>
              <a:ahLst/>
              <a:cxnLst/>
              <a:rect l="l" t="t" r="r" b="b"/>
              <a:pathLst>
                <a:path w="615" h="371" extrusionOk="0">
                  <a:moveTo>
                    <a:pt x="332" y="0"/>
                  </a:moveTo>
                  <a:cubicBezTo>
                    <a:pt x="319" y="0"/>
                    <a:pt x="305" y="1"/>
                    <a:pt x="292" y="2"/>
                  </a:cubicBezTo>
                  <a:cubicBezTo>
                    <a:pt x="127" y="15"/>
                    <a:pt x="0" y="108"/>
                    <a:pt x="8" y="210"/>
                  </a:cubicBezTo>
                  <a:cubicBezTo>
                    <a:pt x="17" y="303"/>
                    <a:pt x="135" y="370"/>
                    <a:pt x="283" y="370"/>
                  </a:cubicBezTo>
                  <a:cubicBezTo>
                    <a:pt x="296" y="370"/>
                    <a:pt x="309" y="370"/>
                    <a:pt x="323" y="369"/>
                  </a:cubicBezTo>
                  <a:cubicBezTo>
                    <a:pt x="487" y="355"/>
                    <a:pt x="614" y="262"/>
                    <a:pt x="606" y="161"/>
                  </a:cubicBezTo>
                  <a:cubicBezTo>
                    <a:pt x="599" y="68"/>
                    <a:pt x="480" y="0"/>
                    <a:pt x="332" y="0"/>
                  </a:cubicBezTo>
                  <a:close/>
                </a:path>
              </a:pathLst>
            </a:custGeom>
            <a:solidFill>
              <a:srgbClr val="C62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0608;p75"/>
            <p:cNvSpPr/>
            <p:nvPr/>
          </p:nvSpPr>
          <p:spPr>
            <a:xfrm>
              <a:off x="7777041" y="2148549"/>
              <a:ext cx="29112" cy="29145"/>
            </a:xfrm>
            <a:custGeom>
              <a:avLst/>
              <a:gdLst/>
              <a:ahLst/>
              <a:cxnLst/>
              <a:rect l="l" t="t" r="r" b="b"/>
              <a:pathLst>
                <a:path w="897" h="898" extrusionOk="0">
                  <a:moveTo>
                    <a:pt x="833" y="1"/>
                  </a:moveTo>
                  <a:cubicBezTo>
                    <a:pt x="594" y="55"/>
                    <a:pt x="377" y="183"/>
                    <a:pt x="196" y="453"/>
                  </a:cubicBezTo>
                  <a:cubicBezTo>
                    <a:pt x="105" y="590"/>
                    <a:pt x="38" y="740"/>
                    <a:pt x="1" y="898"/>
                  </a:cubicBezTo>
                  <a:cubicBezTo>
                    <a:pt x="156" y="725"/>
                    <a:pt x="458" y="414"/>
                    <a:pt x="896" y="361"/>
                  </a:cubicBezTo>
                  <a:cubicBezTo>
                    <a:pt x="809" y="238"/>
                    <a:pt x="803" y="110"/>
                    <a:pt x="83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0609;p75"/>
            <p:cNvSpPr/>
            <p:nvPr/>
          </p:nvSpPr>
          <p:spPr>
            <a:xfrm>
              <a:off x="7906350" y="2114307"/>
              <a:ext cx="56277" cy="17169"/>
            </a:xfrm>
            <a:custGeom>
              <a:avLst/>
              <a:gdLst/>
              <a:ahLst/>
              <a:cxnLst/>
              <a:rect l="l" t="t" r="r" b="b"/>
              <a:pathLst>
                <a:path w="1734" h="529" extrusionOk="0">
                  <a:moveTo>
                    <a:pt x="773" y="1"/>
                  </a:moveTo>
                  <a:cubicBezTo>
                    <a:pt x="477" y="1"/>
                    <a:pt x="231" y="104"/>
                    <a:pt x="0" y="248"/>
                  </a:cubicBezTo>
                  <a:cubicBezTo>
                    <a:pt x="154" y="309"/>
                    <a:pt x="316" y="398"/>
                    <a:pt x="414" y="528"/>
                  </a:cubicBezTo>
                  <a:cubicBezTo>
                    <a:pt x="563" y="430"/>
                    <a:pt x="729" y="362"/>
                    <a:pt x="923" y="349"/>
                  </a:cubicBezTo>
                  <a:cubicBezTo>
                    <a:pt x="1046" y="341"/>
                    <a:pt x="1158" y="338"/>
                    <a:pt x="1259" y="338"/>
                  </a:cubicBezTo>
                  <a:cubicBezTo>
                    <a:pt x="1456" y="338"/>
                    <a:pt x="1612" y="350"/>
                    <a:pt x="1734" y="367"/>
                  </a:cubicBezTo>
                  <a:cubicBezTo>
                    <a:pt x="1514" y="187"/>
                    <a:pt x="1255" y="59"/>
                    <a:pt x="981" y="17"/>
                  </a:cubicBezTo>
                  <a:cubicBezTo>
                    <a:pt x="909" y="6"/>
                    <a:pt x="840" y="1"/>
                    <a:pt x="77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0610;p75"/>
            <p:cNvSpPr/>
            <p:nvPr/>
          </p:nvSpPr>
          <p:spPr>
            <a:xfrm>
              <a:off x="7963733" y="2024727"/>
              <a:ext cx="137252" cy="53291"/>
            </a:xfrm>
            <a:custGeom>
              <a:avLst/>
              <a:gdLst/>
              <a:ahLst/>
              <a:cxnLst/>
              <a:rect l="l" t="t" r="r" b="b"/>
              <a:pathLst>
                <a:path w="4229" h="1642" extrusionOk="0">
                  <a:moveTo>
                    <a:pt x="2877" y="0"/>
                  </a:moveTo>
                  <a:cubicBezTo>
                    <a:pt x="1013" y="0"/>
                    <a:pt x="1" y="1285"/>
                    <a:pt x="1" y="1285"/>
                  </a:cubicBezTo>
                  <a:cubicBezTo>
                    <a:pt x="554" y="1540"/>
                    <a:pt x="1062" y="1641"/>
                    <a:pt x="1518" y="1641"/>
                  </a:cubicBezTo>
                  <a:cubicBezTo>
                    <a:pt x="3235" y="1641"/>
                    <a:pt x="4229" y="214"/>
                    <a:pt x="4229" y="214"/>
                  </a:cubicBezTo>
                  <a:cubicBezTo>
                    <a:pt x="3738" y="63"/>
                    <a:pt x="3287" y="0"/>
                    <a:pt x="287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0611;p75"/>
            <p:cNvSpPr/>
            <p:nvPr/>
          </p:nvSpPr>
          <p:spPr>
            <a:xfrm>
              <a:off x="7618684" y="2014697"/>
              <a:ext cx="132741" cy="58906"/>
            </a:xfrm>
            <a:custGeom>
              <a:avLst/>
              <a:gdLst/>
              <a:ahLst/>
              <a:cxnLst/>
              <a:rect l="l" t="t" r="r" b="b"/>
              <a:pathLst>
                <a:path w="4090" h="1815" extrusionOk="0">
                  <a:moveTo>
                    <a:pt x="900" y="0"/>
                  </a:moveTo>
                  <a:cubicBezTo>
                    <a:pt x="358" y="0"/>
                    <a:pt x="0" y="112"/>
                    <a:pt x="0" y="112"/>
                  </a:cubicBezTo>
                  <a:cubicBezTo>
                    <a:pt x="829" y="1507"/>
                    <a:pt x="2010" y="1815"/>
                    <a:pt x="2890" y="1815"/>
                  </a:cubicBezTo>
                  <a:cubicBezTo>
                    <a:pt x="3583" y="1815"/>
                    <a:pt x="4089" y="1624"/>
                    <a:pt x="4089" y="1624"/>
                  </a:cubicBezTo>
                  <a:cubicBezTo>
                    <a:pt x="3016" y="267"/>
                    <a:pt x="1738" y="0"/>
                    <a:pt x="900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0612;p75"/>
            <p:cNvSpPr/>
            <p:nvPr/>
          </p:nvSpPr>
          <p:spPr>
            <a:xfrm>
              <a:off x="7957080" y="2026187"/>
              <a:ext cx="176133" cy="133293"/>
            </a:xfrm>
            <a:custGeom>
              <a:avLst/>
              <a:gdLst/>
              <a:ahLst/>
              <a:cxnLst/>
              <a:rect l="l" t="t" r="r" b="b"/>
              <a:pathLst>
                <a:path w="5427" h="4107" extrusionOk="0">
                  <a:moveTo>
                    <a:pt x="1110" y="1263"/>
                  </a:moveTo>
                  <a:cubicBezTo>
                    <a:pt x="1110" y="1263"/>
                    <a:pt x="1" y="2118"/>
                    <a:pt x="1616" y="3219"/>
                  </a:cubicBezTo>
                  <a:cubicBezTo>
                    <a:pt x="2917" y="4107"/>
                    <a:pt x="3383" y="3697"/>
                    <a:pt x="3782" y="3490"/>
                  </a:cubicBezTo>
                  <a:cubicBezTo>
                    <a:pt x="4509" y="3115"/>
                    <a:pt x="5427" y="2054"/>
                    <a:pt x="5007" y="1027"/>
                  </a:cubicBezTo>
                  <a:cubicBezTo>
                    <a:pt x="4587" y="0"/>
                    <a:pt x="2658" y="594"/>
                    <a:pt x="1110" y="12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0613;p75"/>
            <p:cNvSpPr/>
            <p:nvPr/>
          </p:nvSpPr>
          <p:spPr>
            <a:xfrm>
              <a:off x="7583047" y="2051633"/>
              <a:ext cx="163151" cy="108530"/>
            </a:xfrm>
            <a:custGeom>
              <a:avLst/>
              <a:gdLst/>
              <a:ahLst/>
              <a:cxnLst/>
              <a:rect l="l" t="t" r="r" b="b"/>
              <a:pathLst>
                <a:path w="5027" h="3344" extrusionOk="0">
                  <a:moveTo>
                    <a:pt x="1347" y="0"/>
                  </a:moveTo>
                  <a:cubicBezTo>
                    <a:pt x="1347" y="0"/>
                    <a:pt x="0" y="344"/>
                    <a:pt x="1073" y="2005"/>
                  </a:cubicBezTo>
                  <a:cubicBezTo>
                    <a:pt x="1937" y="3343"/>
                    <a:pt x="2522" y="3151"/>
                    <a:pt x="2967" y="3122"/>
                  </a:cubicBezTo>
                  <a:cubicBezTo>
                    <a:pt x="3779" y="3068"/>
                    <a:pt x="5025" y="2455"/>
                    <a:pt x="5025" y="1342"/>
                  </a:cubicBezTo>
                  <a:cubicBezTo>
                    <a:pt x="5027" y="229"/>
                    <a:pt x="3023" y="4"/>
                    <a:pt x="134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0614;p75"/>
            <p:cNvSpPr/>
            <p:nvPr/>
          </p:nvSpPr>
          <p:spPr>
            <a:xfrm>
              <a:off x="7967044" y="2029725"/>
              <a:ext cx="62638" cy="35863"/>
            </a:xfrm>
            <a:custGeom>
              <a:avLst/>
              <a:gdLst/>
              <a:ahLst/>
              <a:cxnLst/>
              <a:rect l="l" t="t" r="r" b="b"/>
              <a:pathLst>
                <a:path w="1930" h="1105" extrusionOk="0">
                  <a:moveTo>
                    <a:pt x="1892" y="0"/>
                  </a:moveTo>
                  <a:cubicBezTo>
                    <a:pt x="1808" y="0"/>
                    <a:pt x="1584" y="31"/>
                    <a:pt x="1367" y="102"/>
                  </a:cubicBezTo>
                  <a:cubicBezTo>
                    <a:pt x="1091" y="184"/>
                    <a:pt x="836" y="323"/>
                    <a:pt x="836" y="323"/>
                  </a:cubicBezTo>
                  <a:cubicBezTo>
                    <a:pt x="836" y="323"/>
                    <a:pt x="588" y="471"/>
                    <a:pt x="378" y="667"/>
                  </a:cubicBezTo>
                  <a:cubicBezTo>
                    <a:pt x="166" y="859"/>
                    <a:pt x="0" y="1093"/>
                    <a:pt x="14" y="1104"/>
                  </a:cubicBezTo>
                  <a:cubicBezTo>
                    <a:pt x="14" y="1104"/>
                    <a:pt x="14" y="1104"/>
                    <a:pt x="15" y="1104"/>
                  </a:cubicBezTo>
                  <a:cubicBezTo>
                    <a:pt x="35" y="1104"/>
                    <a:pt x="221" y="901"/>
                    <a:pt x="437" y="736"/>
                  </a:cubicBezTo>
                  <a:cubicBezTo>
                    <a:pt x="656" y="565"/>
                    <a:pt x="901" y="434"/>
                    <a:pt x="901" y="434"/>
                  </a:cubicBezTo>
                  <a:cubicBezTo>
                    <a:pt x="901" y="434"/>
                    <a:pt x="1135" y="289"/>
                    <a:pt x="1395" y="187"/>
                  </a:cubicBezTo>
                  <a:cubicBezTo>
                    <a:pt x="1653" y="80"/>
                    <a:pt x="1929" y="24"/>
                    <a:pt x="1926" y="6"/>
                  </a:cubicBezTo>
                  <a:cubicBezTo>
                    <a:pt x="1926" y="2"/>
                    <a:pt x="1914" y="0"/>
                    <a:pt x="189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0615;p75"/>
            <p:cNvSpPr/>
            <p:nvPr/>
          </p:nvSpPr>
          <p:spPr>
            <a:xfrm>
              <a:off x="7983954" y="2048517"/>
              <a:ext cx="37615" cy="16000"/>
            </a:xfrm>
            <a:custGeom>
              <a:avLst/>
              <a:gdLst/>
              <a:ahLst/>
              <a:cxnLst/>
              <a:rect l="l" t="t" r="r" b="b"/>
              <a:pathLst>
                <a:path w="1159" h="493" extrusionOk="0">
                  <a:moveTo>
                    <a:pt x="1129" y="1"/>
                  </a:moveTo>
                  <a:cubicBezTo>
                    <a:pt x="1022" y="1"/>
                    <a:pt x="525" y="135"/>
                    <a:pt x="525" y="135"/>
                  </a:cubicBezTo>
                  <a:lnTo>
                    <a:pt x="228" y="250"/>
                  </a:lnTo>
                  <a:cubicBezTo>
                    <a:pt x="152" y="280"/>
                    <a:pt x="77" y="327"/>
                    <a:pt x="39" y="386"/>
                  </a:cubicBezTo>
                  <a:cubicBezTo>
                    <a:pt x="0" y="445"/>
                    <a:pt x="13" y="493"/>
                    <a:pt x="20" y="493"/>
                  </a:cubicBezTo>
                  <a:cubicBezTo>
                    <a:pt x="20" y="493"/>
                    <a:pt x="20" y="493"/>
                    <a:pt x="20" y="493"/>
                  </a:cubicBezTo>
                  <a:cubicBezTo>
                    <a:pt x="31" y="493"/>
                    <a:pt x="38" y="454"/>
                    <a:pt x="78" y="419"/>
                  </a:cubicBezTo>
                  <a:cubicBezTo>
                    <a:pt x="117" y="383"/>
                    <a:pt x="186" y="354"/>
                    <a:pt x="257" y="336"/>
                  </a:cubicBezTo>
                  <a:lnTo>
                    <a:pt x="565" y="258"/>
                  </a:lnTo>
                  <a:cubicBezTo>
                    <a:pt x="565" y="258"/>
                    <a:pt x="1159" y="41"/>
                    <a:pt x="1149" y="6"/>
                  </a:cubicBezTo>
                  <a:cubicBezTo>
                    <a:pt x="1148" y="2"/>
                    <a:pt x="1141" y="1"/>
                    <a:pt x="112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0616;p75"/>
            <p:cNvSpPr/>
            <p:nvPr/>
          </p:nvSpPr>
          <p:spPr>
            <a:xfrm>
              <a:off x="7697100" y="2025278"/>
              <a:ext cx="57543" cy="49624"/>
            </a:xfrm>
            <a:custGeom>
              <a:avLst/>
              <a:gdLst/>
              <a:ahLst/>
              <a:cxnLst/>
              <a:rect l="l" t="t" r="r" b="b"/>
              <a:pathLst>
                <a:path w="1773" h="1529" extrusionOk="0">
                  <a:moveTo>
                    <a:pt x="13" y="1"/>
                  </a:moveTo>
                  <a:cubicBezTo>
                    <a:pt x="12" y="1"/>
                    <a:pt x="12" y="1"/>
                    <a:pt x="11" y="1"/>
                  </a:cubicBezTo>
                  <a:cubicBezTo>
                    <a:pt x="0" y="7"/>
                    <a:pt x="49" y="76"/>
                    <a:pt x="154" y="124"/>
                  </a:cubicBezTo>
                  <a:cubicBezTo>
                    <a:pt x="254" y="175"/>
                    <a:pt x="384" y="239"/>
                    <a:pt x="506" y="318"/>
                  </a:cubicBezTo>
                  <a:cubicBezTo>
                    <a:pt x="756" y="470"/>
                    <a:pt x="972" y="665"/>
                    <a:pt x="972" y="665"/>
                  </a:cubicBezTo>
                  <a:cubicBezTo>
                    <a:pt x="972" y="665"/>
                    <a:pt x="1201" y="846"/>
                    <a:pt x="1391" y="1067"/>
                  </a:cubicBezTo>
                  <a:cubicBezTo>
                    <a:pt x="1586" y="1280"/>
                    <a:pt x="1735" y="1529"/>
                    <a:pt x="1757" y="1529"/>
                  </a:cubicBezTo>
                  <a:cubicBezTo>
                    <a:pt x="1757" y="1529"/>
                    <a:pt x="1758" y="1529"/>
                    <a:pt x="1758" y="1528"/>
                  </a:cubicBezTo>
                  <a:cubicBezTo>
                    <a:pt x="1773" y="1522"/>
                    <a:pt x="1648" y="1248"/>
                    <a:pt x="1464" y="1006"/>
                  </a:cubicBezTo>
                  <a:cubicBezTo>
                    <a:pt x="1286" y="764"/>
                    <a:pt x="1057" y="564"/>
                    <a:pt x="1057" y="564"/>
                  </a:cubicBezTo>
                  <a:cubicBezTo>
                    <a:pt x="1057" y="564"/>
                    <a:pt x="822" y="372"/>
                    <a:pt x="552" y="237"/>
                  </a:cubicBezTo>
                  <a:cubicBezTo>
                    <a:pt x="420" y="169"/>
                    <a:pt x="278" y="112"/>
                    <a:pt x="174" y="77"/>
                  </a:cubicBezTo>
                  <a:cubicBezTo>
                    <a:pt x="75" y="46"/>
                    <a:pt x="23" y="1"/>
                    <a:pt x="1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0617;p75"/>
            <p:cNvSpPr/>
            <p:nvPr/>
          </p:nvSpPr>
          <p:spPr>
            <a:xfrm>
              <a:off x="7715471" y="2054003"/>
              <a:ext cx="30508" cy="20187"/>
            </a:xfrm>
            <a:custGeom>
              <a:avLst/>
              <a:gdLst/>
              <a:ahLst/>
              <a:cxnLst/>
              <a:rect l="l" t="t" r="r" b="b"/>
              <a:pathLst>
                <a:path w="940" h="622" extrusionOk="0">
                  <a:moveTo>
                    <a:pt x="23" y="1"/>
                  </a:moveTo>
                  <a:cubicBezTo>
                    <a:pt x="14" y="1"/>
                    <a:pt x="9" y="2"/>
                    <a:pt x="8" y="5"/>
                  </a:cubicBezTo>
                  <a:cubicBezTo>
                    <a:pt x="1" y="22"/>
                    <a:pt x="124" y="86"/>
                    <a:pt x="241" y="161"/>
                  </a:cubicBezTo>
                  <a:cubicBezTo>
                    <a:pt x="357" y="232"/>
                    <a:pt x="465" y="316"/>
                    <a:pt x="465" y="316"/>
                  </a:cubicBezTo>
                  <a:cubicBezTo>
                    <a:pt x="465" y="316"/>
                    <a:pt x="582" y="384"/>
                    <a:pt x="694" y="464"/>
                  </a:cubicBezTo>
                  <a:cubicBezTo>
                    <a:pt x="801" y="538"/>
                    <a:pt x="900" y="622"/>
                    <a:pt x="923" y="622"/>
                  </a:cubicBezTo>
                  <a:cubicBezTo>
                    <a:pt x="924" y="622"/>
                    <a:pt x="926" y="621"/>
                    <a:pt x="926" y="621"/>
                  </a:cubicBezTo>
                  <a:cubicBezTo>
                    <a:pt x="940" y="608"/>
                    <a:pt x="856" y="494"/>
                    <a:pt x="754" y="394"/>
                  </a:cubicBezTo>
                  <a:cubicBezTo>
                    <a:pt x="653" y="293"/>
                    <a:pt x="538" y="208"/>
                    <a:pt x="538" y="208"/>
                  </a:cubicBezTo>
                  <a:cubicBezTo>
                    <a:pt x="538" y="208"/>
                    <a:pt x="414" y="131"/>
                    <a:pt x="283" y="77"/>
                  </a:cubicBezTo>
                  <a:cubicBezTo>
                    <a:pt x="175" y="32"/>
                    <a:pt x="64" y="1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0618;p75"/>
            <p:cNvSpPr/>
            <p:nvPr/>
          </p:nvSpPr>
          <p:spPr>
            <a:xfrm>
              <a:off x="7925175" y="1882209"/>
              <a:ext cx="118558" cy="55238"/>
            </a:xfrm>
            <a:custGeom>
              <a:avLst/>
              <a:gdLst/>
              <a:ahLst/>
              <a:cxnLst/>
              <a:rect l="l" t="t" r="r" b="b"/>
              <a:pathLst>
                <a:path w="3653" h="1702" extrusionOk="0">
                  <a:moveTo>
                    <a:pt x="3463" y="1"/>
                  </a:moveTo>
                  <a:cubicBezTo>
                    <a:pt x="3418" y="1"/>
                    <a:pt x="3366" y="5"/>
                    <a:pt x="3308" y="14"/>
                  </a:cubicBezTo>
                  <a:cubicBezTo>
                    <a:pt x="3100" y="52"/>
                    <a:pt x="2847" y="176"/>
                    <a:pt x="2628" y="327"/>
                  </a:cubicBezTo>
                  <a:cubicBezTo>
                    <a:pt x="2406" y="476"/>
                    <a:pt x="2209" y="634"/>
                    <a:pt x="2059" y="735"/>
                  </a:cubicBezTo>
                  <a:cubicBezTo>
                    <a:pt x="1911" y="835"/>
                    <a:pt x="1809" y="890"/>
                    <a:pt x="1809" y="890"/>
                  </a:cubicBezTo>
                  <a:cubicBezTo>
                    <a:pt x="1809" y="890"/>
                    <a:pt x="1716" y="961"/>
                    <a:pt x="1567" y="1053"/>
                  </a:cubicBezTo>
                  <a:cubicBezTo>
                    <a:pt x="1417" y="1145"/>
                    <a:pt x="1206" y="1249"/>
                    <a:pt x="980" y="1322"/>
                  </a:cubicBezTo>
                  <a:cubicBezTo>
                    <a:pt x="756" y="1394"/>
                    <a:pt x="518" y="1429"/>
                    <a:pt x="334" y="1440"/>
                  </a:cubicBezTo>
                  <a:cubicBezTo>
                    <a:pt x="150" y="1450"/>
                    <a:pt x="21" y="1443"/>
                    <a:pt x="10" y="1481"/>
                  </a:cubicBezTo>
                  <a:cubicBezTo>
                    <a:pt x="0" y="1512"/>
                    <a:pt x="112" y="1589"/>
                    <a:pt x="311" y="1643"/>
                  </a:cubicBezTo>
                  <a:cubicBezTo>
                    <a:pt x="441" y="1680"/>
                    <a:pt x="608" y="1701"/>
                    <a:pt x="786" y="1701"/>
                  </a:cubicBezTo>
                  <a:cubicBezTo>
                    <a:pt x="874" y="1701"/>
                    <a:pt x="965" y="1696"/>
                    <a:pt x="1055" y="1684"/>
                  </a:cubicBezTo>
                  <a:cubicBezTo>
                    <a:pt x="1329" y="1651"/>
                    <a:pt x="1594" y="1566"/>
                    <a:pt x="1784" y="1483"/>
                  </a:cubicBezTo>
                  <a:cubicBezTo>
                    <a:pt x="1973" y="1401"/>
                    <a:pt x="2093" y="1330"/>
                    <a:pt x="2093" y="1330"/>
                  </a:cubicBezTo>
                  <a:cubicBezTo>
                    <a:pt x="2093" y="1330"/>
                    <a:pt x="2207" y="1251"/>
                    <a:pt x="2360" y="1112"/>
                  </a:cubicBezTo>
                  <a:cubicBezTo>
                    <a:pt x="2510" y="978"/>
                    <a:pt x="2684" y="789"/>
                    <a:pt x="2859" y="617"/>
                  </a:cubicBezTo>
                  <a:cubicBezTo>
                    <a:pt x="3032" y="442"/>
                    <a:pt x="3216" y="295"/>
                    <a:pt x="3373" y="209"/>
                  </a:cubicBezTo>
                  <a:cubicBezTo>
                    <a:pt x="3528" y="122"/>
                    <a:pt x="3652" y="89"/>
                    <a:pt x="3651" y="51"/>
                  </a:cubicBezTo>
                  <a:cubicBezTo>
                    <a:pt x="3651" y="27"/>
                    <a:pt x="3580" y="1"/>
                    <a:pt x="346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0619;p75"/>
            <p:cNvSpPr/>
            <p:nvPr/>
          </p:nvSpPr>
          <p:spPr>
            <a:xfrm>
              <a:off x="7681066" y="1880359"/>
              <a:ext cx="118558" cy="55238"/>
            </a:xfrm>
            <a:custGeom>
              <a:avLst/>
              <a:gdLst/>
              <a:ahLst/>
              <a:cxnLst/>
              <a:rect l="l" t="t" r="r" b="b"/>
              <a:pathLst>
                <a:path w="3653" h="1702" extrusionOk="0">
                  <a:moveTo>
                    <a:pt x="187" y="1"/>
                  </a:moveTo>
                  <a:cubicBezTo>
                    <a:pt x="72" y="1"/>
                    <a:pt x="2" y="27"/>
                    <a:pt x="2" y="50"/>
                  </a:cubicBezTo>
                  <a:cubicBezTo>
                    <a:pt x="1" y="89"/>
                    <a:pt x="125" y="123"/>
                    <a:pt x="280" y="209"/>
                  </a:cubicBezTo>
                  <a:cubicBezTo>
                    <a:pt x="438" y="294"/>
                    <a:pt x="621" y="441"/>
                    <a:pt x="795" y="616"/>
                  </a:cubicBezTo>
                  <a:cubicBezTo>
                    <a:pt x="971" y="789"/>
                    <a:pt x="1143" y="978"/>
                    <a:pt x="1294" y="1113"/>
                  </a:cubicBezTo>
                  <a:cubicBezTo>
                    <a:pt x="1445" y="1250"/>
                    <a:pt x="1560" y="1330"/>
                    <a:pt x="1560" y="1330"/>
                  </a:cubicBezTo>
                  <a:cubicBezTo>
                    <a:pt x="1560" y="1330"/>
                    <a:pt x="1680" y="1400"/>
                    <a:pt x="1869" y="1484"/>
                  </a:cubicBezTo>
                  <a:cubicBezTo>
                    <a:pt x="2059" y="1566"/>
                    <a:pt x="2324" y="1650"/>
                    <a:pt x="2597" y="1683"/>
                  </a:cubicBezTo>
                  <a:cubicBezTo>
                    <a:pt x="2688" y="1695"/>
                    <a:pt x="2779" y="1701"/>
                    <a:pt x="2867" y="1701"/>
                  </a:cubicBezTo>
                  <a:cubicBezTo>
                    <a:pt x="3045" y="1701"/>
                    <a:pt x="3211" y="1679"/>
                    <a:pt x="3342" y="1642"/>
                  </a:cubicBezTo>
                  <a:cubicBezTo>
                    <a:pt x="3540" y="1588"/>
                    <a:pt x="3652" y="1512"/>
                    <a:pt x="3643" y="1480"/>
                  </a:cubicBezTo>
                  <a:cubicBezTo>
                    <a:pt x="3632" y="1443"/>
                    <a:pt x="3503" y="1450"/>
                    <a:pt x="3319" y="1439"/>
                  </a:cubicBezTo>
                  <a:cubicBezTo>
                    <a:pt x="3136" y="1430"/>
                    <a:pt x="2897" y="1393"/>
                    <a:pt x="2673" y="1322"/>
                  </a:cubicBezTo>
                  <a:cubicBezTo>
                    <a:pt x="2448" y="1249"/>
                    <a:pt x="2236" y="1144"/>
                    <a:pt x="2086" y="1053"/>
                  </a:cubicBezTo>
                  <a:cubicBezTo>
                    <a:pt x="1936" y="960"/>
                    <a:pt x="1843" y="890"/>
                    <a:pt x="1843" y="890"/>
                  </a:cubicBezTo>
                  <a:cubicBezTo>
                    <a:pt x="1843" y="890"/>
                    <a:pt x="1742" y="834"/>
                    <a:pt x="1594" y="735"/>
                  </a:cubicBezTo>
                  <a:cubicBezTo>
                    <a:pt x="1444" y="634"/>
                    <a:pt x="1247" y="475"/>
                    <a:pt x="1025" y="326"/>
                  </a:cubicBezTo>
                  <a:cubicBezTo>
                    <a:pt x="806" y="177"/>
                    <a:pt x="552" y="51"/>
                    <a:pt x="345" y="15"/>
                  </a:cubicBezTo>
                  <a:cubicBezTo>
                    <a:pt x="286" y="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0620;p75"/>
            <p:cNvSpPr/>
            <p:nvPr/>
          </p:nvSpPr>
          <p:spPr>
            <a:xfrm>
              <a:off x="7909725" y="1906519"/>
              <a:ext cx="12073" cy="18759"/>
            </a:xfrm>
            <a:custGeom>
              <a:avLst/>
              <a:gdLst/>
              <a:ahLst/>
              <a:cxnLst/>
              <a:rect l="l" t="t" r="r" b="b"/>
              <a:pathLst>
                <a:path w="372" h="578" extrusionOk="0">
                  <a:moveTo>
                    <a:pt x="58" y="0"/>
                  </a:moveTo>
                  <a:cubicBezTo>
                    <a:pt x="40" y="0"/>
                    <a:pt x="0" y="86"/>
                    <a:pt x="4" y="183"/>
                  </a:cubicBezTo>
                  <a:cubicBezTo>
                    <a:pt x="6" y="282"/>
                    <a:pt x="47" y="376"/>
                    <a:pt x="47" y="376"/>
                  </a:cubicBezTo>
                  <a:cubicBezTo>
                    <a:pt x="47" y="376"/>
                    <a:pt x="101" y="462"/>
                    <a:pt x="185" y="517"/>
                  </a:cubicBezTo>
                  <a:cubicBezTo>
                    <a:pt x="245" y="559"/>
                    <a:pt x="314" y="578"/>
                    <a:pt x="347" y="578"/>
                  </a:cubicBezTo>
                  <a:cubicBezTo>
                    <a:pt x="359" y="578"/>
                    <a:pt x="366" y="575"/>
                    <a:pt x="367" y="571"/>
                  </a:cubicBezTo>
                  <a:cubicBezTo>
                    <a:pt x="371" y="552"/>
                    <a:pt x="297" y="510"/>
                    <a:pt x="247" y="447"/>
                  </a:cubicBezTo>
                  <a:cubicBezTo>
                    <a:pt x="193" y="385"/>
                    <a:pt x="165" y="312"/>
                    <a:pt x="165" y="312"/>
                  </a:cubicBezTo>
                  <a:cubicBezTo>
                    <a:pt x="165" y="312"/>
                    <a:pt x="120" y="247"/>
                    <a:pt x="97" y="169"/>
                  </a:cubicBezTo>
                  <a:cubicBezTo>
                    <a:pt x="72" y="92"/>
                    <a:pt x="77" y="6"/>
                    <a:pt x="60" y="1"/>
                  </a:cubicBezTo>
                  <a:cubicBezTo>
                    <a:pt x="59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0621;p75"/>
            <p:cNvSpPr/>
            <p:nvPr/>
          </p:nvSpPr>
          <p:spPr>
            <a:xfrm>
              <a:off x="7807389" y="1901001"/>
              <a:ext cx="15546" cy="24471"/>
            </a:xfrm>
            <a:custGeom>
              <a:avLst/>
              <a:gdLst/>
              <a:ahLst/>
              <a:cxnLst/>
              <a:rect l="l" t="t" r="r" b="b"/>
              <a:pathLst>
                <a:path w="479" h="754" extrusionOk="0">
                  <a:moveTo>
                    <a:pt x="451" y="1"/>
                  </a:moveTo>
                  <a:cubicBezTo>
                    <a:pt x="432" y="1"/>
                    <a:pt x="408" y="108"/>
                    <a:pt x="365" y="210"/>
                  </a:cubicBezTo>
                  <a:cubicBezTo>
                    <a:pt x="320" y="309"/>
                    <a:pt x="260" y="394"/>
                    <a:pt x="260" y="394"/>
                  </a:cubicBezTo>
                  <a:cubicBezTo>
                    <a:pt x="260" y="394"/>
                    <a:pt x="215" y="490"/>
                    <a:pt x="149" y="575"/>
                  </a:cubicBezTo>
                  <a:cubicBezTo>
                    <a:pt x="84" y="662"/>
                    <a:pt x="1" y="736"/>
                    <a:pt x="10" y="751"/>
                  </a:cubicBezTo>
                  <a:cubicBezTo>
                    <a:pt x="11" y="752"/>
                    <a:pt x="14" y="753"/>
                    <a:pt x="18" y="753"/>
                  </a:cubicBezTo>
                  <a:cubicBezTo>
                    <a:pt x="46" y="753"/>
                    <a:pt x="138" y="707"/>
                    <a:pt x="216" y="639"/>
                  </a:cubicBezTo>
                  <a:cubicBezTo>
                    <a:pt x="305" y="560"/>
                    <a:pt x="373" y="459"/>
                    <a:pt x="373" y="459"/>
                  </a:cubicBezTo>
                  <a:cubicBezTo>
                    <a:pt x="373" y="459"/>
                    <a:pt x="428" y="351"/>
                    <a:pt x="452" y="235"/>
                  </a:cubicBezTo>
                  <a:cubicBezTo>
                    <a:pt x="478" y="119"/>
                    <a:pt x="469" y="1"/>
                    <a:pt x="45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0622;p75"/>
            <p:cNvSpPr/>
            <p:nvPr/>
          </p:nvSpPr>
          <p:spPr>
            <a:xfrm>
              <a:off x="7810310" y="1914146"/>
              <a:ext cx="16649" cy="20576"/>
            </a:xfrm>
            <a:custGeom>
              <a:avLst/>
              <a:gdLst/>
              <a:ahLst/>
              <a:cxnLst/>
              <a:rect l="l" t="t" r="r" b="b"/>
              <a:pathLst>
                <a:path w="513" h="634" extrusionOk="0">
                  <a:moveTo>
                    <a:pt x="473" y="0"/>
                  </a:moveTo>
                  <a:cubicBezTo>
                    <a:pt x="473" y="0"/>
                    <a:pt x="473" y="0"/>
                    <a:pt x="473" y="0"/>
                  </a:cubicBezTo>
                  <a:cubicBezTo>
                    <a:pt x="456" y="2"/>
                    <a:pt x="442" y="105"/>
                    <a:pt x="396" y="192"/>
                  </a:cubicBezTo>
                  <a:cubicBezTo>
                    <a:pt x="354" y="282"/>
                    <a:pt x="290" y="352"/>
                    <a:pt x="290" y="352"/>
                  </a:cubicBezTo>
                  <a:cubicBezTo>
                    <a:pt x="290" y="352"/>
                    <a:pt x="241" y="433"/>
                    <a:pt x="167" y="499"/>
                  </a:cubicBezTo>
                  <a:cubicBezTo>
                    <a:pt x="94" y="567"/>
                    <a:pt x="1" y="609"/>
                    <a:pt x="5" y="626"/>
                  </a:cubicBezTo>
                  <a:cubicBezTo>
                    <a:pt x="6" y="631"/>
                    <a:pt x="15" y="634"/>
                    <a:pt x="31" y="634"/>
                  </a:cubicBezTo>
                  <a:cubicBezTo>
                    <a:pt x="71" y="634"/>
                    <a:pt x="149" y="617"/>
                    <a:pt x="221" y="575"/>
                  </a:cubicBezTo>
                  <a:cubicBezTo>
                    <a:pt x="321" y="520"/>
                    <a:pt x="396" y="431"/>
                    <a:pt x="396" y="431"/>
                  </a:cubicBezTo>
                  <a:cubicBezTo>
                    <a:pt x="396" y="431"/>
                    <a:pt x="462" y="332"/>
                    <a:pt x="485" y="221"/>
                  </a:cubicBezTo>
                  <a:cubicBezTo>
                    <a:pt x="512" y="110"/>
                    <a:pt x="492" y="0"/>
                    <a:pt x="47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4" name="Google Shape;7094;p65"/>
          <p:cNvSpPr txBox="1">
            <a:spLocks noGrp="1"/>
          </p:cNvSpPr>
          <p:nvPr>
            <p:ph type="title"/>
          </p:nvPr>
        </p:nvSpPr>
        <p:spPr>
          <a:xfrm>
            <a:off x="1416940" y="2132514"/>
            <a:ext cx="6260400" cy="12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800" dirty="0" smtClean="0"/>
              <a:t>Thank You</a:t>
            </a:r>
            <a:endParaRPr sz="8800" dirty="0"/>
          </a:p>
        </p:txBody>
      </p:sp>
      <p:grpSp>
        <p:nvGrpSpPr>
          <p:cNvPr id="7234" name="Google Shape;7234;p65"/>
          <p:cNvGrpSpPr/>
          <p:nvPr/>
        </p:nvGrpSpPr>
        <p:grpSpPr>
          <a:xfrm rot="-302774">
            <a:off x="467607" y="279696"/>
            <a:ext cx="1328677" cy="1878155"/>
            <a:chOff x="2574250" y="637725"/>
            <a:chExt cx="491050" cy="694125"/>
          </a:xfrm>
        </p:grpSpPr>
        <p:sp>
          <p:nvSpPr>
            <p:cNvPr id="7235" name="Google Shape;7235;p65"/>
            <p:cNvSpPr/>
            <p:nvPr/>
          </p:nvSpPr>
          <p:spPr>
            <a:xfrm>
              <a:off x="2574250" y="637725"/>
              <a:ext cx="491050" cy="694125"/>
            </a:xfrm>
            <a:custGeom>
              <a:avLst/>
              <a:gdLst/>
              <a:ahLst/>
              <a:cxnLst/>
              <a:rect l="l" t="t" r="r" b="b"/>
              <a:pathLst>
                <a:path w="19642" h="27765" extrusionOk="0">
                  <a:moveTo>
                    <a:pt x="7516" y="0"/>
                  </a:moveTo>
                  <a:cubicBezTo>
                    <a:pt x="7105" y="0"/>
                    <a:pt x="6706" y="61"/>
                    <a:pt x="6332" y="178"/>
                  </a:cubicBezTo>
                  <a:cubicBezTo>
                    <a:pt x="5263" y="512"/>
                    <a:pt x="4655" y="1155"/>
                    <a:pt x="4351" y="1845"/>
                  </a:cubicBezTo>
                  <a:cubicBezTo>
                    <a:pt x="3391" y="1980"/>
                    <a:pt x="2209" y="2359"/>
                    <a:pt x="1366" y="3348"/>
                  </a:cubicBezTo>
                  <a:cubicBezTo>
                    <a:pt x="516" y="4341"/>
                    <a:pt x="402" y="5385"/>
                    <a:pt x="613" y="6238"/>
                  </a:cubicBezTo>
                  <a:cubicBezTo>
                    <a:pt x="538" y="6339"/>
                    <a:pt x="468" y="6446"/>
                    <a:pt x="402" y="6562"/>
                  </a:cubicBezTo>
                  <a:cubicBezTo>
                    <a:pt x="372" y="6614"/>
                    <a:pt x="344" y="6667"/>
                    <a:pt x="318" y="6721"/>
                  </a:cubicBezTo>
                  <a:lnTo>
                    <a:pt x="297" y="6760"/>
                  </a:lnTo>
                  <a:cubicBezTo>
                    <a:pt x="271" y="6818"/>
                    <a:pt x="244" y="6877"/>
                    <a:pt x="220" y="6938"/>
                  </a:cubicBezTo>
                  <a:lnTo>
                    <a:pt x="206" y="6976"/>
                  </a:lnTo>
                  <a:cubicBezTo>
                    <a:pt x="181" y="7040"/>
                    <a:pt x="159" y="7105"/>
                    <a:pt x="142" y="7159"/>
                  </a:cubicBezTo>
                  <a:lnTo>
                    <a:pt x="126" y="7211"/>
                  </a:lnTo>
                  <a:cubicBezTo>
                    <a:pt x="109" y="7271"/>
                    <a:pt x="93" y="7333"/>
                    <a:pt x="78" y="7394"/>
                  </a:cubicBezTo>
                  <a:cubicBezTo>
                    <a:pt x="73" y="7416"/>
                    <a:pt x="67" y="7439"/>
                    <a:pt x="63" y="7458"/>
                  </a:cubicBezTo>
                  <a:cubicBezTo>
                    <a:pt x="51" y="7520"/>
                    <a:pt x="41" y="7583"/>
                    <a:pt x="31" y="7647"/>
                  </a:cubicBezTo>
                  <a:cubicBezTo>
                    <a:pt x="27" y="7674"/>
                    <a:pt x="23" y="7700"/>
                    <a:pt x="21" y="7713"/>
                  </a:cubicBezTo>
                  <a:cubicBezTo>
                    <a:pt x="14" y="7776"/>
                    <a:pt x="9" y="7840"/>
                    <a:pt x="5" y="7903"/>
                  </a:cubicBezTo>
                  <a:cubicBezTo>
                    <a:pt x="4" y="7925"/>
                    <a:pt x="3" y="7948"/>
                    <a:pt x="2" y="7986"/>
                  </a:cubicBezTo>
                  <a:cubicBezTo>
                    <a:pt x="0" y="8049"/>
                    <a:pt x="0" y="8111"/>
                    <a:pt x="3" y="8166"/>
                  </a:cubicBezTo>
                  <a:cubicBezTo>
                    <a:pt x="4" y="8199"/>
                    <a:pt x="5" y="8231"/>
                    <a:pt x="8" y="8261"/>
                  </a:cubicBezTo>
                  <a:cubicBezTo>
                    <a:pt x="10" y="8320"/>
                    <a:pt x="16" y="8382"/>
                    <a:pt x="25" y="8443"/>
                  </a:cubicBezTo>
                  <a:cubicBezTo>
                    <a:pt x="27" y="8475"/>
                    <a:pt x="32" y="8507"/>
                    <a:pt x="36" y="8538"/>
                  </a:cubicBezTo>
                  <a:cubicBezTo>
                    <a:pt x="46" y="8595"/>
                    <a:pt x="57" y="8656"/>
                    <a:pt x="69" y="8716"/>
                  </a:cubicBezTo>
                  <a:cubicBezTo>
                    <a:pt x="77" y="8751"/>
                    <a:pt x="84" y="8787"/>
                    <a:pt x="93" y="8819"/>
                  </a:cubicBezTo>
                  <a:cubicBezTo>
                    <a:pt x="106" y="8872"/>
                    <a:pt x="122" y="8927"/>
                    <a:pt x="141" y="8990"/>
                  </a:cubicBezTo>
                  <a:cubicBezTo>
                    <a:pt x="149" y="9025"/>
                    <a:pt x="160" y="9059"/>
                    <a:pt x="174" y="9099"/>
                  </a:cubicBezTo>
                  <a:cubicBezTo>
                    <a:pt x="189" y="9146"/>
                    <a:pt x="207" y="9194"/>
                    <a:pt x="226" y="9242"/>
                  </a:cubicBezTo>
                  <a:lnTo>
                    <a:pt x="237" y="9270"/>
                  </a:lnTo>
                  <a:cubicBezTo>
                    <a:pt x="249" y="9304"/>
                    <a:pt x="261" y="9336"/>
                    <a:pt x="277" y="9373"/>
                  </a:cubicBezTo>
                  <a:cubicBezTo>
                    <a:pt x="297" y="9422"/>
                    <a:pt x="322" y="9472"/>
                    <a:pt x="352" y="9536"/>
                  </a:cubicBezTo>
                  <a:cubicBezTo>
                    <a:pt x="370" y="9572"/>
                    <a:pt x="386" y="9607"/>
                    <a:pt x="403" y="9640"/>
                  </a:cubicBezTo>
                  <a:cubicBezTo>
                    <a:pt x="426" y="9687"/>
                    <a:pt x="455" y="9735"/>
                    <a:pt x="482" y="9783"/>
                  </a:cubicBezTo>
                  <a:lnTo>
                    <a:pt x="495" y="9808"/>
                  </a:lnTo>
                  <a:cubicBezTo>
                    <a:pt x="514" y="9839"/>
                    <a:pt x="531" y="9871"/>
                    <a:pt x="552" y="9907"/>
                  </a:cubicBezTo>
                  <a:cubicBezTo>
                    <a:pt x="553" y="9907"/>
                    <a:pt x="553" y="9908"/>
                    <a:pt x="554" y="9909"/>
                  </a:cubicBezTo>
                  <a:cubicBezTo>
                    <a:pt x="489" y="10234"/>
                    <a:pt x="473" y="10611"/>
                    <a:pt x="564" y="11016"/>
                  </a:cubicBezTo>
                  <a:cubicBezTo>
                    <a:pt x="596" y="11154"/>
                    <a:pt x="641" y="11308"/>
                    <a:pt x="711" y="11468"/>
                  </a:cubicBezTo>
                  <a:cubicBezTo>
                    <a:pt x="699" y="11490"/>
                    <a:pt x="689" y="11515"/>
                    <a:pt x="679" y="11537"/>
                  </a:cubicBezTo>
                  <a:cubicBezTo>
                    <a:pt x="643" y="11614"/>
                    <a:pt x="611" y="11696"/>
                    <a:pt x="583" y="11778"/>
                  </a:cubicBezTo>
                  <a:lnTo>
                    <a:pt x="573" y="11802"/>
                  </a:lnTo>
                  <a:lnTo>
                    <a:pt x="562" y="11840"/>
                  </a:lnTo>
                  <a:cubicBezTo>
                    <a:pt x="537" y="11916"/>
                    <a:pt x="515" y="11995"/>
                    <a:pt x="495" y="12071"/>
                  </a:cubicBezTo>
                  <a:lnTo>
                    <a:pt x="488" y="12104"/>
                  </a:lnTo>
                  <a:lnTo>
                    <a:pt x="484" y="12125"/>
                  </a:lnTo>
                  <a:cubicBezTo>
                    <a:pt x="466" y="12207"/>
                    <a:pt x="450" y="12288"/>
                    <a:pt x="437" y="12370"/>
                  </a:cubicBezTo>
                  <a:lnTo>
                    <a:pt x="428" y="12422"/>
                  </a:lnTo>
                  <a:lnTo>
                    <a:pt x="425" y="12454"/>
                  </a:lnTo>
                  <a:cubicBezTo>
                    <a:pt x="416" y="12527"/>
                    <a:pt x="409" y="12601"/>
                    <a:pt x="405" y="12681"/>
                  </a:cubicBezTo>
                  <a:lnTo>
                    <a:pt x="403" y="12727"/>
                  </a:lnTo>
                  <a:cubicBezTo>
                    <a:pt x="394" y="12924"/>
                    <a:pt x="405" y="13124"/>
                    <a:pt x="435" y="13329"/>
                  </a:cubicBezTo>
                  <a:lnTo>
                    <a:pt x="444" y="13388"/>
                  </a:lnTo>
                  <a:cubicBezTo>
                    <a:pt x="460" y="13486"/>
                    <a:pt x="478" y="13574"/>
                    <a:pt x="500" y="13659"/>
                  </a:cubicBezTo>
                  <a:lnTo>
                    <a:pt x="506" y="13686"/>
                  </a:lnTo>
                  <a:cubicBezTo>
                    <a:pt x="531" y="13784"/>
                    <a:pt x="562" y="13881"/>
                    <a:pt x="595" y="13973"/>
                  </a:cubicBezTo>
                  <a:cubicBezTo>
                    <a:pt x="604" y="13999"/>
                    <a:pt x="613" y="14026"/>
                    <a:pt x="625" y="14056"/>
                  </a:cubicBezTo>
                  <a:cubicBezTo>
                    <a:pt x="657" y="14139"/>
                    <a:pt x="693" y="14222"/>
                    <a:pt x="727" y="14292"/>
                  </a:cubicBezTo>
                  <a:cubicBezTo>
                    <a:pt x="735" y="14315"/>
                    <a:pt x="746" y="14336"/>
                    <a:pt x="757" y="14357"/>
                  </a:cubicBezTo>
                  <a:cubicBezTo>
                    <a:pt x="803" y="14452"/>
                    <a:pt x="857" y="14547"/>
                    <a:pt x="913" y="14638"/>
                  </a:cubicBezTo>
                  <a:cubicBezTo>
                    <a:pt x="926" y="14659"/>
                    <a:pt x="938" y="14679"/>
                    <a:pt x="954" y="14702"/>
                  </a:cubicBezTo>
                  <a:cubicBezTo>
                    <a:pt x="1002" y="14777"/>
                    <a:pt x="1054" y="14852"/>
                    <a:pt x="1107" y="14922"/>
                  </a:cubicBezTo>
                  <a:cubicBezTo>
                    <a:pt x="1124" y="14946"/>
                    <a:pt x="1142" y="14969"/>
                    <a:pt x="1155" y="14986"/>
                  </a:cubicBezTo>
                  <a:cubicBezTo>
                    <a:pt x="1224" y="15075"/>
                    <a:pt x="1298" y="15161"/>
                    <a:pt x="1369" y="15238"/>
                  </a:cubicBezTo>
                  <a:cubicBezTo>
                    <a:pt x="1388" y="15258"/>
                    <a:pt x="1409" y="15279"/>
                    <a:pt x="1430" y="15300"/>
                  </a:cubicBezTo>
                  <a:cubicBezTo>
                    <a:pt x="1492" y="15366"/>
                    <a:pt x="1558" y="15430"/>
                    <a:pt x="1636" y="15500"/>
                  </a:cubicBezTo>
                  <a:cubicBezTo>
                    <a:pt x="1656" y="15519"/>
                    <a:pt x="1677" y="15537"/>
                    <a:pt x="1693" y="15551"/>
                  </a:cubicBezTo>
                  <a:cubicBezTo>
                    <a:pt x="1785" y="15630"/>
                    <a:pt x="1874" y="15704"/>
                    <a:pt x="1968" y="15773"/>
                  </a:cubicBezTo>
                  <a:cubicBezTo>
                    <a:pt x="1985" y="15785"/>
                    <a:pt x="2002" y="15798"/>
                    <a:pt x="2021" y="15810"/>
                  </a:cubicBezTo>
                  <a:cubicBezTo>
                    <a:pt x="2099" y="15868"/>
                    <a:pt x="2183" y="15926"/>
                    <a:pt x="2273" y="15981"/>
                  </a:cubicBezTo>
                  <a:lnTo>
                    <a:pt x="2357" y="16033"/>
                  </a:lnTo>
                  <a:cubicBezTo>
                    <a:pt x="2392" y="16056"/>
                    <a:pt x="2428" y="16077"/>
                    <a:pt x="2463" y="16097"/>
                  </a:cubicBezTo>
                  <a:cubicBezTo>
                    <a:pt x="2642" y="16774"/>
                    <a:pt x="2957" y="17543"/>
                    <a:pt x="3558" y="18212"/>
                  </a:cubicBezTo>
                  <a:cubicBezTo>
                    <a:pt x="4020" y="18726"/>
                    <a:pt x="4527" y="19257"/>
                    <a:pt x="5224" y="19713"/>
                  </a:cubicBezTo>
                  <a:cubicBezTo>
                    <a:pt x="5038" y="19751"/>
                    <a:pt x="4857" y="19794"/>
                    <a:pt x="4683" y="19846"/>
                  </a:cubicBezTo>
                  <a:lnTo>
                    <a:pt x="4650" y="19857"/>
                  </a:lnTo>
                  <a:cubicBezTo>
                    <a:pt x="4580" y="19876"/>
                    <a:pt x="4511" y="19900"/>
                    <a:pt x="4438" y="19924"/>
                  </a:cubicBezTo>
                  <a:lnTo>
                    <a:pt x="4376" y="19948"/>
                  </a:lnTo>
                  <a:cubicBezTo>
                    <a:pt x="4315" y="19969"/>
                    <a:pt x="4257" y="19990"/>
                    <a:pt x="4197" y="20014"/>
                  </a:cubicBezTo>
                  <a:lnTo>
                    <a:pt x="4115" y="20047"/>
                  </a:lnTo>
                  <a:cubicBezTo>
                    <a:pt x="4059" y="20070"/>
                    <a:pt x="4005" y="20094"/>
                    <a:pt x="3953" y="20118"/>
                  </a:cubicBezTo>
                  <a:cubicBezTo>
                    <a:pt x="3925" y="20131"/>
                    <a:pt x="3898" y="20145"/>
                    <a:pt x="3861" y="20162"/>
                  </a:cubicBezTo>
                  <a:cubicBezTo>
                    <a:pt x="3809" y="20187"/>
                    <a:pt x="3758" y="20214"/>
                    <a:pt x="3707" y="20241"/>
                  </a:cubicBezTo>
                  <a:cubicBezTo>
                    <a:pt x="3675" y="20258"/>
                    <a:pt x="3642" y="20275"/>
                    <a:pt x="3611" y="20293"/>
                  </a:cubicBezTo>
                  <a:cubicBezTo>
                    <a:pt x="3561" y="20321"/>
                    <a:pt x="3511" y="20348"/>
                    <a:pt x="3463" y="20378"/>
                  </a:cubicBezTo>
                  <a:cubicBezTo>
                    <a:pt x="3430" y="20399"/>
                    <a:pt x="3397" y="20419"/>
                    <a:pt x="3365" y="20439"/>
                  </a:cubicBezTo>
                  <a:cubicBezTo>
                    <a:pt x="3316" y="20470"/>
                    <a:pt x="3269" y="20502"/>
                    <a:pt x="3221" y="20535"/>
                  </a:cubicBezTo>
                  <a:lnTo>
                    <a:pt x="3207" y="20544"/>
                  </a:lnTo>
                  <a:cubicBezTo>
                    <a:pt x="3179" y="20564"/>
                    <a:pt x="3153" y="20583"/>
                    <a:pt x="3120" y="20606"/>
                  </a:cubicBezTo>
                  <a:cubicBezTo>
                    <a:pt x="3072" y="20641"/>
                    <a:pt x="3026" y="20678"/>
                    <a:pt x="2978" y="20715"/>
                  </a:cubicBezTo>
                  <a:cubicBezTo>
                    <a:pt x="2951" y="20734"/>
                    <a:pt x="2927" y="20754"/>
                    <a:pt x="2901" y="20776"/>
                  </a:cubicBezTo>
                  <a:lnTo>
                    <a:pt x="2875" y="20798"/>
                  </a:lnTo>
                  <a:lnTo>
                    <a:pt x="2860" y="20812"/>
                  </a:lnTo>
                  <a:cubicBezTo>
                    <a:pt x="2821" y="20845"/>
                    <a:pt x="2784" y="20878"/>
                    <a:pt x="2752" y="20908"/>
                  </a:cubicBezTo>
                  <a:cubicBezTo>
                    <a:pt x="2721" y="20933"/>
                    <a:pt x="2694" y="20960"/>
                    <a:pt x="2673" y="20978"/>
                  </a:cubicBezTo>
                  <a:lnTo>
                    <a:pt x="2639" y="21013"/>
                  </a:lnTo>
                  <a:cubicBezTo>
                    <a:pt x="2600" y="21050"/>
                    <a:pt x="2562" y="21090"/>
                    <a:pt x="2522" y="21132"/>
                  </a:cubicBezTo>
                  <a:cubicBezTo>
                    <a:pt x="2496" y="21158"/>
                    <a:pt x="2470" y="21185"/>
                    <a:pt x="2453" y="21205"/>
                  </a:cubicBezTo>
                  <a:lnTo>
                    <a:pt x="2434" y="21224"/>
                  </a:lnTo>
                  <a:cubicBezTo>
                    <a:pt x="2378" y="21287"/>
                    <a:pt x="2323" y="21351"/>
                    <a:pt x="2272" y="21415"/>
                  </a:cubicBezTo>
                  <a:lnTo>
                    <a:pt x="2202" y="21501"/>
                  </a:lnTo>
                  <a:lnTo>
                    <a:pt x="2198" y="21509"/>
                  </a:lnTo>
                  <a:cubicBezTo>
                    <a:pt x="1849" y="21970"/>
                    <a:pt x="1538" y="22633"/>
                    <a:pt x="1249" y="23523"/>
                  </a:cubicBezTo>
                  <a:lnTo>
                    <a:pt x="1229" y="23582"/>
                  </a:lnTo>
                  <a:cubicBezTo>
                    <a:pt x="1192" y="23695"/>
                    <a:pt x="1156" y="23812"/>
                    <a:pt x="1121" y="23934"/>
                  </a:cubicBezTo>
                  <a:lnTo>
                    <a:pt x="1076" y="24083"/>
                  </a:lnTo>
                  <a:cubicBezTo>
                    <a:pt x="1052" y="24173"/>
                    <a:pt x="1026" y="24266"/>
                    <a:pt x="998" y="24367"/>
                  </a:cubicBezTo>
                  <a:lnTo>
                    <a:pt x="985" y="24417"/>
                  </a:lnTo>
                  <a:cubicBezTo>
                    <a:pt x="950" y="24546"/>
                    <a:pt x="915" y="24678"/>
                    <a:pt x="882" y="24813"/>
                  </a:cubicBezTo>
                  <a:lnTo>
                    <a:pt x="589" y="25990"/>
                  </a:lnTo>
                  <a:lnTo>
                    <a:pt x="1670" y="26544"/>
                  </a:lnTo>
                  <a:cubicBezTo>
                    <a:pt x="1758" y="26589"/>
                    <a:pt x="1848" y="26633"/>
                    <a:pt x="1936" y="26673"/>
                  </a:cubicBezTo>
                  <a:cubicBezTo>
                    <a:pt x="1974" y="26692"/>
                    <a:pt x="2013" y="26708"/>
                    <a:pt x="2053" y="26725"/>
                  </a:cubicBezTo>
                  <a:lnTo>
                    <a:pt x="2151" y="26768"/>
                  </a:lnTo>
                  <a:cubicBezTo>
                    <a:pt x="2278" y="26821"/>
                    <a:pt x="2411" y="26873"/>
                    <a:pt x="2545" y="26921"/>
                  </a:cubicBezTo>
                  <a:lnTo>
                    <a:pt x="2621" y="26948"/>
                  </a:lnTo>
                  <a:cubicBezTo>
                    <a:pt x="2767" y="26998"/>
                    <a:pt x="2900" y="27042"/>
                    <a:pt x="3046" y="27084"/>
                  </a:cubicBezTo>
                  <a:lnTo>
                    <a:pt x="3050" y="27086"/>
                  </a:lnTo>
                  <a:cubicBezTo>
                    <a:pt x="3185" y="27126"/>
                    <a:pt x="3321" y="27162"/>
                    <a:pt x="3465" y="27198"/>
                  </a:cubicBezTo>
                  <a:lnTo>
                    <a:pt x="3510" y="27209"/>
                  </a:lnTo>
                  <a:cubicBezTo>
                    <a:pt x="3646" y="27242"/>
                    <a:pt x="3781" y="27273"/>
                    <a:pt x="3916" y="27300"/>
                  </a:cubicBezTo>
                  <a:lnTo>
                    <a:pt x="3972" y="27312"/>
                  </a:lnTo>
                  <a:cubicBezTo>
                    <a:pt x="4206" y="27360"/>
                    <a:pt x="4454" y="27404"/>
                    <a:pt x="4707" y="27443"/>
                  </a:cubicBezTo>
                  <a:lnTo>
                    <a:pt x="4823" y="27460"/>
                  </a:lnTo>
                  <a:cubicBezTo>
                    <a:pt x="4928" y="27476"/>
                    <a:pt x="5032" y="27491"/>
                    <a:pt x="5135" y="27504"/>
                  </a:cubicBezTo>
                  <a:lnTo>
                    <a:pt x="5155" y="27507"/>
                  </a:lnTo>
                  <a:lnTo>
                    <a:pt x="5250" y="27531"/>
                  </a:lnTo>
                  <a:lnTo>
                    <a:pt x="5345" y="27531"/>
                  </a:lnTo>
                  <a:cubicBezTo>
                    <a:pt x="5389" y="27536"/>
                    <a:pt x="5535" y="27553"/>
                    <a:pt x="5535" y="27553"/>
                  </a:cubicBezTo>
                  <a:cubicBezTo>
                    <a:pt x="5647" y="27567"/>
                    <a:pt x="5760" y="27579"/>
                    <a:pt x="5871" y="27591"/>
                  </a:cubicBezTo>
                  <a:cubicBezTo>
                    <a:pt x="6105" y="27615"/>
                    <a:pt x="6358" y="27637"/>
                    <a:pt x="6663" y="27662"/>
                  </a:cubicBezTo>
                  <a:lnTo>
                    <a:pt x="6812" y="27672"/>
                  </a:lnTo>
                  <a:cubicBezTo>
                    <a:pt x="7073" y="27690"/>
                    <a:pt x="7334" y="27706"/>
                    <a:pt x="7595" y="27719"/>
                  </a:cubicBezTo>
                  <a:lnTo>
                    <a:pt x="7659" y="27721"/>
                  </a:lnTo>
                  <a:cubicBezTo>
                    <a:pt x="8190" y="27746"/>
                    <a:pt x="8739" y="27759"/>
                    <a:pt x="9336" y="27762"/>
                  </a:cubicBezTo>
                  <a:cubicBezTo>
                    <a:pt x="9440" y="27762"/>
                    <a:pt x="9546" y="27762"/>
                    <a:pt x="9649" y="27765"/>
                  </a:cubicBezTo>
                  <a:cubicBezTo>
                    <a:pt x="9823" y="27765"/>
                    <a:pt x="9995" y="27764"/>
                    <a:pt x="10169" y="27763"/>
                  </a:cubicBezTo>
                  <a:cubicBezTo>
                    <a:pt x="10377" y="27760"/>
                    <a:pt x="10585" y="27756"/>
                    <a:pt x="10794" y="27752"/>
                  </a:cubicBezTo>
                  <a:lnTo>
                    <a:pt x="10965" y="27748"/>
                  </a:lnTo>
                  <a:cubicBezTo>
                    <a:pt x="11100" y="27746"/>
                    <a:pt x="11234" y="27740"/>
                    <a:pt x="11367" y="27736"/>
                  </a:cubicBezTo>
                  <a:lnTo>
                    <a:pt x="11533" y="27731"/>
                  </a:lnTo>
                  <a:lnTo>
                    <a:pt x="11868" y="27716"/>
                  </a:lnTo>
                  <a:cubicBezTo>
                    <a:pt x="11958" y="27712"/>
                    <a:pt x="12046" y="27709"/>
                    <a:pt x="12134" y="27703"/>
                  </a:cubicBezTo>
                  <a:lnTo>
                    <a:pt x="12315" y="27693"/>
                  </a:lnTo>
                  <a:lnTo>
                    <a:pt x="12336" y="27693"/>
                  </a:lnTo>
                  <a:lnTo>
                    <a:pt x="12384" y="27688"/>
                  </a:lnTo>
                  <a:lnTo>
                    <a:pt x="12627" y="27672"/>
                  </a:lnTo>
                  <a:cubicBezTo>
                    <a:pt x="12704" y="27667"/>
                    <a:pt x="13024" y="27641"/>
                    <a:pt x="13024" y="27641"/>
                  </a:cubicBezTo>
                  <a:cubicBezTo>
                    <a:pt x="13024" y="27641"/>
                    <a:pt x="13275" y="27618"/>
                    <a:pt x="13348" y="27610"/>
                  </a:cubicBezTo>
                  <a:cubicBezTo>
                    <a:pt x="13441" y="27602"/>
                    <a:pt x="13535" y="27592"/>
                    <a:pt x="13629" y="27582"/>
                  </a:cubicBezTo>
                  <a:cubicBezTo>
                    <a:pt x="13629" y="27582"/>
                    <a:pt x="13785" y="27565"/>
                    <a:pt x="13840" y="27557"/>
                  </a:cubicBezTo>
                  <a:cubicBezTo>
                    <a:pt x="13946" y="27546"/>
                    <a:pt x="14050" y="27531"/>
                    <a:pt x="14155" y="27518"/>
                  </a:cubicBezTo>
                  <a:cubicBezTo>
                    <a:pt x="14155" y="27518"/>
                    <a:pt x="14293" y="27501"/>
                    <a:pt x="14336" y="27493"/>
                  </a:cubicBezTo>
                  <a:lnTo>
                    <a:pt x="14540" y="27463"/>
                  </a:lnTo>
                  <a:cubicBezTo>
                    <a:pt x="14634" y="27449"/>
                    <a:pt x="14729" y="27435"/>
                    <a:pt x="14823" y="27419"/>
                  </a:cubicBezTo>
                  <a:lnTo>
                    <a:pt x="14915" y="27403"/>
                  </a:lnTo>
                  <a:cubicBezTo>
                    <a:pt x="15006" y="27387"/>
                    <a:pt x="15096" y="27371"/>
                    <a:pt x="15176" y="27357"/>
                  </a:cubicBezTo>
                  <a:lnTo>
                    <a:pt x="15318" y="27330"/>
                  </a:lnTo>
                  <a:cubicBezTo>
                    <a:pt x="15359" y="27322"/>
                    <a:pt x="15495" y="27294"/>
                    <a:pt x="15495" y="27294"/>
                  </a:cubicBezTo>
                  <a:cubicBezTo>
                    <a:pt x="15602" y="27273"/>
                    <a:pt x="15707" y="27250"/>
                    <a:pt x="15810" y="27227"/>
                  </a:cubicBezTo>
                  <a:cubicBezTo>
                    <a:pt x="15864" y="27215"/>
                    <a:pt x="16008" y="27182"/>
                    <a:pt x="16008" y="27182"/>
                  </a:cubicBezTo>
                  <a:cubicBezTo>
                    <a:pt x="16108" y="27160"/>
                    <a:pt x="16206" y="27135"/>
                    <a:pt x="16304" y="27110"/>
                  </a:cubicBezTo>
                  <a:cubicBezTo>
                    <a:pt x="16371" y="27093"/>
                    <a:pt x="16439" y="27076"/>
                    <a:pt x="16507" y="27056"/>
                  </a:cubicBezTo>
                  <a:cubicBezTo>
                    <a:pt x="16589" y="27035"/>
                    <a:pt x="16671" y="27013"/>
                    <a:pt x="16748" y="26990"/>
                  </a:cubicBezTo>
                  <a:lnTo>
                    <a:pt x="16816" y="26970"/>
                  </a:lnTo>
                  <a:cubicBezTo>
                    <a:pt x="16877" y="26953"/>
                    <a:pt x="16940" y="26934"/>
                    <a:pt x="17002" y="26916"/>
                  </a:cubicBezTo>
                  <a:cubicBezTo>
                    <a:pt x="17057" y="26899"/>
                    <a:pt x="17115" y="26881"/>
                    <a:pt x="17170" y="26864"/>
                  </a:cubicBezTo>
                  <a:cubicBezTo>
                    <a:pt x="17205" y="26853"/>
                    <a:pt x="17345" y="26806"/>
                    <a:pt x="17345" y="26806"/>
                  </a:cubicBezTo>
                  <a:cubicBezTo>
                    <a:pt x="17393" y="26790"/>
                    <a:pt x="17441" y="26774"/>
                    <a:pt x="17486" y="26758"/>
                  </a:cubicBezTo>
                  <a:lnTo>
                    <a:pt x="17595" y="26721"/>
                  </a:lnTo>
                  <a:cubicBezTo>
                    <a:pt x="17653" y="26702"/>
                    <a:pt x="17708" y="26680"/>
                    <a:pt x="17765" y="26659"/>
                  </a:cubicBezTo>
                  <a:lnTo>
                    <a:pt x="17854" y="26625"/>
                  </a:lnTo>
                  <a:cubicBezTo>
                    <a:pt x="17892" y="26612"/>
                    <a:pt x="17931" y="26597"/>
                    <a:pt x="17977" y="26580"/>
                  </a:cubicBezTo>
                  <a:lnTo>
                    <a:pt x="18020" y="26563"/>
                  </a:lnTo>
                  <a:cubicBezTo>
                    <a:pt x="18163" y="26507"/>
                    <a:pt x="18304" y="26448"/>
                    <a:pt x="18445" y="26387"/>
                  </a:cubicBezTo>
                  <a:lnTo>
                    <a:pt x="19642" y="25863"/>
                  </a:lnTo>
                  <a:lnTo>
                    <a:pt x="19314" y="24598"/>
                  </a:lnTo>
                  <a:cubicBezTo>
                    <a:pt x="19293" y="24521"/>
                    <a:pt x="19272" y="24444"/>
                    <a:pt x="19252" y="24368"/>
                  </a:cubicBezTo>
                  <a:lnTo>
                    <a:pt x="19203" y="24188"/>
                  </a:lnTo>
                  <a:cubicBezTo>
                    <a:pt x="19177" y="24098"/>
                    <a:pt x="19152" y="24008"/>
                    <a:pt x="19127" y="23923"/>
                  </a:cubicBezTo>
                  <a:lnTo>
                    <a:pt x="19091" y="23805"/>
                  </a:lnTo>
                  <a:cubicBezTo>
                    <a:pt x="19065" y="23725"/>
                    <a:pt x="19042" y="23645"/>
                    <a:pt x="19016" y="23567"/>
                  </a:cubicBezTo>
                  <a:lnTo>
                    <a:pt x="19015" y="23563"/>
                  </a:lnTo>
                  <a:lnTo>
                    <a:pt x="18980" y="23461"/>
                  </a:lnTo>
                  <a:cubicBezTo>
                    <a:pt x="18942" y="23347"/>
                    <a:pt x="18905" y="23236"/>
                    <a:pt x="18862" y="23119"/>
                  </a:cubicBezTo>
                  <a:lnTo>
                    <a:pt x="18848" y="23081"/>
                  </a:lnTo>
                  <a:cubicBezTo>
                    <a:pt x="18591" y="22378"/>
                    <a:pt x="18319" y="21847"/>
                    <a:pt x="18014" y="21462"/>
                  </a:cubicBezTo>
                  <a:cubicBezTo>
                    <a:pt x="17948" y="21379"/>
                    <a:pt x="17881" y="21299"/>
                    <a:pt x="17806" y="21218"/>
                  </a:cubicBezTo>
                  <a:lnTo>
                    <a:pt x="17779" y="21189"/>
                  </a:lnTo>
                  <a:cubicBezTo>
                    <a:pt x="17758" y="21164"/>
                    <a:pt x="17736" y="21143"/>
                    <a:pt x="17711" y="21118"/>
                  </a:cubicBezTo>
                  <a:cubicBezTo>
                    <a:pt x="17670" y="21075"/>
                    <a:pt x="17628" y="21032"/>
                    <a:pt x="17586" y="20993"/>
                  </a:cubicBezTo>
                  <a:lnTo>
                    <a:pt x="17526" y="20936"/>
                  </a:lnTo>
                  <a:cubicBezTo>
                    <a:pt x="17505" y="20917"/>
                    <a:pt x="17482" y="20897"/>
                    <a:pt x="17470" y="20886"/>
                  </a:cubicBezTo>
                  <a:cubicBezTo>
                    <a:pt x="17433" y="20854"/>
                    <a:pt x="17396" y="20822"/>
                    <a:pt x="17355" y="20789"/>
                  </a:cubicBezTo>
                  <a:cubicBezTo>
                    <a:pt x="17329" y="20768"/>
                    <a:pt x="17214" y="20678"/>
                    <a:pt x="17214" y="20678"/>
                  </a:cubicBezTo>
                  <a:lnTo>
                    <a:pt x="17126" y="20614"/>
                  </a:lnTo>
                  <a:cubicBezTo>
                    <a:pt x="17126" y="20614"/>
                    <a:pt x="17049" y="20558"/>
                    <a:pt x="17026" y="20542"/>
                  </a:cubicBezTo>
                  <a:cubicBezTo>
                    <a:pt x="16998" y="20524"/>
                    <a:pt x="16969" y="20504"/>
                    <a:pt x="16946" y="20489"/>
                  </a:cubicBezTo>
                  <a:cubicBezTo>
                    <a:pt x="16929" y="20477"/>
                    <a:pt x="16910" y="20466"/>
                    <a:pt x="16901" y="20460"/>
                  </a:cubicBezTo>
                  <a:cubicBezTo>
                    <a:pt x="16901" y="20460"/>
                    <a:pt x="16802" y="20398"/>
                    <a:pt x="16783" y="20387"/>
                  </a:cubicBezTo>
                  <a:cubicBezTo>
                    <a:pt x="16743" y="20361"/>
                    <a:pt x="16700" y="20339"/>
                    <a:pt x="16661" y="20316"/>
                  </a:cubicBezTo>
                  <a:lnTo>
                    <a:pt x="16588" y="20276"/>
                  </a:lnTo>
                  <a:lnTo>
                    <a:pt x="16535" y="20248"/>
                  </a:lnTo>
                  <a:cubicBezTo>
                    <a:pt x="16450" y="20204"/>
                    <a:pt x="16364" y="20163"/>
                    <a:pt x="16275" y="20123"/>
                  </a:cubicBezTo>
                  <a:lnTo>
                    <a:pt x="16240" y="20109"/>
                  </a:lnTo>
                  <a:cubicBezTo>
                    <a:pt x="16168" y="20077"/>
                    <a:pt x="16097" y="20047"/>
                    <a:pt x="16022" y="20018"/>
                  </a:cubicBezTo>
                  <a:lnTo>
                    <a:pt x="15955" y="19992"/>
                  </a:lnTo>
                  <a:cubicBezTo>
                    <a:pt x="15895" y="19970"/>
                    <a:pt x="15833" y="19948"/>
                    <a:pt x="15777" y="19929"/>
                  </a:cubicBezTo>
                  <a:lnTo>
                    <a:pt x="15699" y="19903"/>
                  </a:lnTo>
                  <a:cubicBezTo>
                    <a:pt x="15639" y="19884"/>
                    <a:pt x="15579" y="19866"/>
                    <a:pt x="15522" y="19849"/>
                  </a:cubicBezTo>
                  <a:lnTo>
                    <a:pt x="15448" y="19827"/>
                  </a:lnTo>
                  <a:cubicBezTo>
                    <a:pt x="15385" y="19810"/>
                    <a:pt x="15324" y="19794"/>
                    <a:pt x="15254" y="19777"/>
                  </a:cubicBezTo>
                  <a:lnTo>
                    <a:pt x="15207" y="19764"/>
                  </a:lnTo>
                  <a:cubicBezTo>
                    <a:pt x="15134" y="19747"/>
                    <a:pt x="15062" y="19731"/>
                    <a:pt x="14990" y="19716"/>
                  </a:cubicBezTo>
                  <a:lnTo>
                    <a:pt x="14968" y="19711"/>
                  </a:lnTo>
                  <a:cubicBezTo>
                    <a:pt x="14809" y="19679"/>
                    <a:pt x="14644" y="19651"/>
                    <a:pt x="14482" y="19629"/>
                  </a:cubicBezTo>
                  <a:cubicBezTo>
                    <a:pt x="14482" y="19629"/>
                    <a:pt x="14441" y="19624"/>
                    <a:pt x="14432" y="19623"/>
                  </a:cubicBezTo>
                  <a:cubicBezTo>
                    <a:pt x="14645" y="19496"/>
                    <a:pt x="14836" y="19370"/>
                    <a:pt x="15016" y="19239"/>
                  </a:cubicBezTo>
                  <a:cubicBezTo>
                    <a:pt x="15230" y="19081"/>
                    <a:pt x="15428" y="18914"/>
                    <a:pt x="15604" y="18742"/>
                  </a:cubicBezTo>
                  <a:cubicBezTo>
                    <a:pt x="15920" y="18432"/>
                    <a:pt x="16182" y="18090"/>
                    <a:pt x="16382" y="17724"/>
                  </a:cubicBezTo>
                  <a:cubicBezTo>
                    <a:pt x="16448" y="17605"/>
                    <a:pt x="16509" y="17477"/>
                    <a:pt x="16578" y="17323"/>
                  </a:cubicBezTo>
                  <a:cubicBezTo>
                    <a:pt x="16592" y="17291"/>
                    <a:pt x="16626" y="17211"/>
                    <a:pt x="16626" y="17211"/>
                  </a:cubicBezTo>
                  <a:cubicBezTo>
                    <a:pt x="16667" y="17110"/>
                    <a:pt x="16705" y="17010"/>
                    <a:pt x="16746" y="16900"/>
                  </a:cubicBezTo>
                  <a:cubicBezTo>
                    <a:pt x="16757" y="16872"/>
                    <a:pt x="16767" y="16843"/>
                    <a:pt x="16776" y="16815"/>
                  </a:cubicBezTo>
                  <a:cubicBezTo>
                    <a:pt x="16858" y="16577"/>
                    <a:pt x="16929" y="16323"/>
                    <a:pt x="16996" y="16040"/>
                  </a:cubicBezTo>
                  <a:cubicBezTo>
                    <a:pt x="16996" y="16037"/>
                    <a:pt x="16997" y="16035"/>
                    <a:pt x="16997" y="16033"/>
                  </a:cubicBezTo>
                  <a:cubicBezTo>
                    <a:pt x="17014" y="16023"/>
                    <a:pt x="17029" y="16013"/>
                    <a:pt x="17044" y="16003"/>
                  </a:cubicBezTo>
                  <a:cubicBezTo>
                    <a:pt x="17136" y="15945"/>
                    <a:pt x="17222" y="15886"/>
                    <a:pt x="17298" y="15832"/>
                  </a:cubicBezTo>
                  <a:cubicBezTo>
                    <a:pt x="17319" y="15817"/>
                    <a:pt x="17339" y="15803"/>
                    <a:pt x="17350" y="15795"/>
                  </a:cubicBezTo>
                  <a:cubicBezTo>
                    <a:pt x="17444" y="15725"/>
                    <a:pt x="17534" y="15652"/>
                    <a:pt x="17623" y="15575"/>
                  </a:cubicBezTo>
                  <a:cubicBezTo>
                    <a:pt x="17646" y="15555"/>
                    <a:pt x="17669" y="15535"/>
                    <a:pt x="17690" y="15515"/>
                  </a:cubicBezTo>
                  <a:cubicBezTo>
                    <a:pt x="17763" y="15448"/>
                    <a:pt x="17833" y="15382"/>
                    <a:pt x="17893" y="15319"/>
                  </a:cubicBezTo>
                  <a:cubicBezTo>
                    <a:pt x="17913" y="15299"/>
                    <a:pt x="17932" y="15279"/>
                    <a:pt x="17948" y="15262"/>
                  </a:cubicBezTo>
                  <a:cubicBezTo>
                    <a:pt x="18026" y="15180"/>
                    <a:pt x="18099" y="15092"/>
                    <a:pt x="18159" y="15017"/>
                  </a:cubicBezTo>
                  <a:cubicBezTo>
                    <a:pt x="18176" y="14995"/>
                    <a:pt x="18192" y="14973"/>
                    <a:pt x="18211" y="14949"/>
                  </a:cubicBezTo>
                  <a:cubicBezTo>
                    <a:pt x="18266" y="14874"/>
                    <a:pt x="18319" y="14799"/>
                    <a:pt x="18366" y="14725"/>
                  </a:cubicBezTo>
                  <a:cubicBezTo>
                    <a:pt x="18379" y="14706"/>
                    <a:pt x="18392" y="14685"/>
                    <a:pt x="18409" y="14659"/>
                  </a:cubicBezTo>
                  <a:cubicBezTo>
                    <a:pt x="18468" y="14563"/>
                    <a:pt x="18520" y="14471"/>
                    <a:pt x="18563" y="14384"/>
                  </a:cubicBezTo>
                  <a:cubicBezTo>
                    <a:pt x="18574" y="14361"/>
                    <a:pt x="18584" y="14340"/>
                    <a:pt x="18594" y="14318"/>
                  </a:cubicBezTo>
                  <a:cubicBezTo>
                    <a:pt x="18630" y="14242"/>
                    <a:pt x="18665" y="14162"/>
                    <a:pt x="18696" y="14082"/>
                  </a:cubicBezTo>
                  <a:cubicBezTo>
                    <a:pt x="18696" y="14082"/>
                    <a:pt x="18717" y="14024"/>
                    <a:pt x="18722" y="14010"/>
                  </a:cubicBezTo>
                  <a:cubicBezTo>
                    <a:pt x="18755" y="13917"/>
                    <a:pt x="18783" y="13829"/>
                    <a:pt x="18808" y="13743"/>
                  </a:cubicBezTo>
                  <a:lnTo>
                    <a:pt x="18835" y="13636"/>
                  </a:lnTo>
                  <a:lnTo>
                    <a:pt x="18837" y="13619"/>
                  </a:lnTo>
                  <a:cubicBezTo>
                    <a:pt x="18852" y="13552"/>
                    <a:pt x="18866" y="13482"/>
                    <a:pt x="18879" y="13404"/>
                  </a:cubicBezTo>
                  <a:cubicBezTo>
                    <a:pt x="18882" y="13384"/>
                    <a:pt x="18885" y="13363"/>
                    <a:pt x="18889" y="13343"/>
                  </a:cubicBezTo>
                  <a:cubicBezTo>
                    <a:pt x="18917" y="13146"/>
                    <a:pt x="18927" y="12948"/>
                    <a:pt x="18921" y="12750"/>
                  </a:cubicBezTo>
                  <a:lnTo>
                    <a:pt x="18917" y="12708"/>
                  </a:lnTo>
                  <a:cubicBezTo>
                    <a:pt x="18912" y="12617"/>
                    <a:pt x="18906" y="12533"/>
                    <a:pt x="18895" y="12450"/>
                  </a:cubicBezTo>
                  <a:lnTo>
                    <a:pt x="18890" y="12396"/>
                  </a:lnTo>
                  <a:lnTo>
                    <a:pt x="18883" y="12365"/>
                  </a:lnTo>
                  <a:cubicBezTo>
                    <a:pt x="18872" y="12289"/>
                    <a:pt x="18857" y="12213"/>
                    <a:pt x="18837" y="12135"/>
                  </a:cubicBezTo>
                  <a:lnTo>
                    <a:pt x="18830" y="12102"/>
                  </a:lnTo>
                  <a:cubicBezTo>
                    <a:pt x="18811" y="12022"/>
                    <a:pt x="18788" y="11943"/>
                    <a:pt x="18765" y="11867"/>
                  </a:cubicBezTo>
                  <a:lnTo>
                    <a:pt x="18750" y="11825"/>
                  </a:lnTo>
                  <a:cubicBezTo>
                    <a:pt x="18719" y="11736"/>
                    <a:pt x="18686" y="11650"/>
                    <a:pt x="18649" y="11565"/>
                  </a:cubicBezTo>
                  <a:cubicBezTo>
                    <a:pt x="18637" y="11538"/>
                    <a:pt x="18624" y="11511"/>
                    <a:pt x="18613" y="11486"/>
                  </a:cubicBezTo>
                  <a:cubicBezTo>
                    <a:pt x="18646" y="11401"/>
                    <a:pt x="18677" y="11314"/>
                    <a:pt x="18702" y="11227"/>
                  </a:cubicBezTo>
                  <a:cubicBezTo>
                    <a:pt x="18756" y="11043"/>
                    <a:pt x="18794" y="10850"/>
                    <a:pt x="18814" y="10652"/>
                  </a:cubicBezTo>
                  <a:cubicBezTo>
                    <a:pt x="18827" y="10518"/>
                    <a:pt x="18832" y="10381"/>
                    <a:pt x="18830" y="10241"/>
                  </a:cubicBezTo>
                  <a:cubicBezTo>
                    <a:pt x="18829" y="10138"/>
                    <a:pt x="18821" y="10034"/>
                    <a:pt x="18810" y="9928"/>
                  </a:cubicBezTo>
                  <a:cubicBezTo>
                    <a:pt x="18974" y="9733"/>
                    <a:pt x="19120" y="9509"/>
                    <a:pt x="19248" y="9262"/>
                  </a:cubicBezTo>
                  <a:cubicBezTo>
                    <a:pt x="19288" y="9184"/>
                    <a:pt x="19328" y="9103"/>
                    <a:pt x="19365" y="9018"/>
                  </a:cubicBezTo>
                  <a:cubicBezTo>
                    <a:pt x="19416" y="8905"/>
                    <a:pt x="19460" y="8785"/>
                    <a:pt x="19497" y="8657"/>
                  </a:cubicBezTo>
                  <a:cubicBezTo>
                    <a:pt x="19509" y="8614"/>
                    <a:pt x="19519" y="8574"/>
                    <a:pt x="19529" y="8531"/>
                  </a:cubicBezTo>
                  <a:cubicBezTo>
                    <a:pt x="19543" y="8476"/>
                    <a:pt x="19561" y="8399"/>
                    <a:pt x="19574" y="8311"/>
                  </a:cubicBezTo>
                  <a:cubicBezTo>
                    <a:pt x="19581" y="8263"/>
                    <a:pt x="19588" y="8215"/>
                    <a:pt x="19592" y="8164"/>
                  </a:cubicBezTo>
                  <a:cubicBezTo>
                    <a:pt x="19598" y="8094"/>
                    <a:pt x="19605" y="8025"/>
                    <a:pt x="19607" y="7948"/>
                  </a:cubicBezTo>
                  <a:cubicBezTo>
                    <a:pt x="19607" y="7908"/>
                    <a:pt x="19607" y="7866"/>
                    <a:pt x="19605" y="7826"/>
                  </a:cubicBezTo>
                  <a:cubicBezTo>
                    <a:pt x="19603" y="7757"/>
                    <a:pt x="19600" y="7687"/>
                    <a:pt x="19594" y="7617"/>
                  </a:cubicBezTo>
                  <a:cubicBezTo>
                    <a:pt x="19591" y="7584"/>
                    <a:pt x="19586" y="7552"/>
                    <a:pt x="19582" y="7519"/>
                  </a:cubicBezTo>
                  <a:lnTo>
                    <a:pt x="19580" y="7499"/>
                  </a:lnTo>
                  <a:cubicBezTo>
                    <a:pt x="19570" y="7436"/>
                    <a:pt x="19561" y="7373"/>
                    <a:pt x="19548" y="7309"/>
                  </a:cubicBezTo>
                  <a:cubicBezTo>
                    <a:pt x="19540" y="7274"/>
                    <a:pt x="19532" y="7238"/>
                    <a:pt x="19524" y="7206"/>
                  </a:cubicBezTo>
                  <a:cubicBezTo>
                    <a:pt x="19509" y="7146"/>
                    <a:pt x="19493" y="7085"/>
                    <a:pt x="19477" y="7032"/>
                  </a:cubicBezTo>
                  <a:cubicBezTo>
                    <a:pt x="19468" y="7000"/>
                    <a:pt x="19458" y="6968"/>
                    <a:pt x="19445" y="6933"/>
                  </a:cubicBezTo>
                  <a:cubicBezTo>
                    <a:pt x="19427" y="6877"/>
                    <a:pt x="19406" y="6823"/>
                    <a:pt x="19386" y="6775"/>
                  </a:cubicBezTo>
                  <a:cubicBezTo>
                    <a:pt x="19375" y="6749"/>
                    <a:pt x="19364" y="6721"/>
                    <a:pt x="19353" y="6695"/>
                  </a:cubicBezTo>
                  <a:cubicBezTo>
                    <a:pt x="19331" y="6643"/>
                    <a:pt x="19308" y="6593"/>
                    <a:pt x="19284" y="6545"/>
                  </a:cubicBezTo>
                  <a:lnTo>
                    <a:pt x="19251" y="6480"/>
                  </a:lnTo>
                  <a:cubicBezTo>
                    <a:pt x="19241" y="6461"/>
                    <a:pt x="19232" y="6444"/>
                    <a:pt x="19223" y="6427"/>
                  </a:cubicBezTo>
                  <a:cubicBezTo>
                    <a:pt x="19358" y="5678"/>
                    <a:pt x="19277" y="4731"/>
                    <a:pt x="18602" y="3830"/>
                  </a:cubicBezTo>
                  <a:cubicBezTo>
                    <a:pt x="18170" y="3255"/>
                    <a:pt x="17579" y="2895"/>
                    <a:pt x="16909" y="2788"/>
                  </a:cubicBezTo>
                  <a:cubicBezTo>
                    <a:pt x="16411" y="1835"/>
                    <a:pt x="15534" y="1071"/>
                    <a:pt x="14297" y="1026"/>
                  </a:cubicBezTo>
                  <a:cubicBezTo>
                    <a:pt x="14215" y="1023"/>
                    <a:pt x="14137" y="1022"/>
                    <a:pt x="14059" y="1022"/>
                  </a:cubicBezTo>
                  <a:cubicBezTo>
                    <a:pt x="13681" y="1022"/>
                    <a:pt x="13348" y="1057"/>
                    <a:pt x="13056" y="1116"/>
                  </a:cubicBezTo>
                  <a:cubicBezTo>
                    <a:pt x="12661" y="780"/>
                    <a:pt x="12148" y="562"/>
                    <a:pt x="11526" y="562"/>
                  </a:cubicBezTo>
                  <a:cubicBezTo>
                    <a:pt x="11453" y="562"/>
                    <a:pt x="11377" y="565"/>
                    <a:pt x="11299" y="572"/>
                  </a:cubicBezTo>
                  <a:cubicBezTo>
                    <a:pt x="11180" y="583"/>
                    <a:pt x="11063" y="600"/>
                    <a:pt x="10948" y="622"/>
                  </a:cubicBezTo>
                  <a:lnTo>
                    <a:pt x="10758" y="622"/>
                  </a:lnTo>
                  <a:lnTo>
                    <a:pt x="10527" y="741"/>
                  </a:lnTo>
                  <a:cubicBezTo>
                    <a:pt x="10470" y="762"/>
                    <a:pt x="10414" y="785"/>
                    <a:pt x="10360" y="810"/>
                  </a:cubicBezTo>
                  <a:cubicBezTo>
                    <a:pt x="10200" y="724"/>
                    <a:pt x="10039" y="644"/>
                    <a:pt x="9881" y="572"/>
                  </a:cubicBezTo>
                  <a:lnTo>
                    <a:pt x="9866" y="565"/>
                  </a:lnTo>
                  <a:cubicBezTo>
                    <a:pt x="9701" y="489"/>
                    <a:pt x="9534" y="420"/>
                    <a:pt x="9368" y="359"/>
                  </a:cubicBezTo>
                  <a:lnTo>
                    <a:pt x="9348" y="352"/>
                  </a:lnTo>
                  <a:cubicBezTo>
                    <a:pt x="9265" y="322"/>
                    <a:pt x="9181" y="292"/>
                    <a:pt x="9094" y="264"/>
                  </a:cubicBezTo>
                  <a:lnTo>
                    <a:pt x="9079" y="259"/>
                  </a:lnTo>
                  <a:cubicBezTo>
                    <a:pt x="8540" y="87"/>
                    <a:pt x="8013" y="0"/>
                    <a:pt x="7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5"/>
            <p:cNvSpPr/>
            <p:nvPr/>
          </p:nvSpPr>
          <p:spPr>
            <a:xfrm>
              <a:off x="2633525" y="1098975"/>
              <a:ext cx="386500" cy="194575"/>
            </a:xfrm>
            <a:custGeom>
              <a:avLst/>
              <a:gdLst/>
              <a:ahLst/>
              <a:cxnLst/>
              <a:rect l="l" t="t" r="r" b="b"/>
              <a:pathLst>
                <a:path w="15460" h="7783" extrusionOk="0">
                  <a:moveTo>
                    <a:pt x="7728" y="1"/>
                  </a:moveTo>
                  <a:lnTo>
                    <a:pt x="7728" y="12"/>
                  </a:lnTo>
                  <a:cubicBezTo>
                    <a:pt x="7429" y="71"/>
                    <a:pt x="6046" y="344"/>
                    <a:pt x="5932" y="445"/>
                  </a:cubicBezTo>
                  <a:cubicBezTo>
                    <a:pt x="5932" y="445"/>
                    <a:pt x="6068" y="2185"/>
                    <a:pt x="5748" y="2524"/>
                  </a:cubicBezTo>
                  <a:cubicBezTo>
                    <a:pt x="5428" y="2864"/>
                    <a:pt x="2544" y="2086"/>
                    <a:pt x="1074" y="3951"/>
                  </a:cubicBezTo>
                  <a:cubicBezTo>
                    <a:pt x="679" y="4451"/>
                    <a:pt x="314" y="5478"/>
                    <a:pt x="1" y="6731"/>
                  </a:cubicBezTo>
                  <a:cubicBezTo>
                    <a:pt x="1099" y="7295"/>
                    <a:pt x="2439" y="7487"/>
                    <a:pt x="3662" y="7618"/>
                  </a:cubicBezTo>
                  <a:cubicBezTo>
                    <a:pt x="4854" y="7744"/>
                    <a:pt x="6053" y="7782"/>
                    <a:pt x="7252" y="7782"/>
                  </a:cubicBezTo>
                  <a:cubicBezTo>
                    <a:pt x="7430" y="7782"/>
                    <a:pt x="7608" y="7781"/>
                    <a:pt x="7786" y="7780"/>
                  </a:cubicBezTo>
                  <a:cubicBezTo>
                    <a:pt x="10403" y="7754"/>
                    <a:pt x="13116" y="7552"/>
                    <a:pt x="15460" y="6528"/>
                  </a:cubicBezTo>
                  <a:cubicBezTo>
                    <a:pt x="15159" y="5367"/>
                    <a:pt x="14812" y="4425"/>
                    <a:pt x="14440" y="3953"/>
                  </a:cubicBezTo>
                  <a:cubicBezTo>
                    <a:pt x="12970" y="2086"/>
                    <a:pt x="9743" y="2821"/>
                    <a:pt x="9423" y="2482"/>
                  </a:cubicBezTo>
                  <a:cubicBezTo>
                    <a:pt x="9103" y="2142"/>
                    <a:pt x="9208" y="360"/>
                    <a:pt x="9208" y="360"/>
                  </a:cubicBezTo>
                  <a:cubicBezTo>
                    <a:pt x="9093" y="259"/>
                    <a:pt x="8082" y="70"/>
                    <a:pt x="7786" y="12"/>
                  </a:cubicBezTo>
                  <a:lnTo>
                    <a:pt x="7786" y="1"/>
                  </a:lnTo>
                  <a:cubicBezTo>
                    <a:pt x="7786" y="1"/>
                    <a:pt x="7773" y="3"/>
                    <a:pt x="7756" y="6"/>
                  </a:cubicBezTo>
                  <a:cubicBezTo>
                    <a:pt x="7739" y="2"/>
                    <a:pt x="7728" y="1"/>
                    <a:pt x="7728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5"/>
            <p:cNvSpPr/>
            <p:nvPr/>
          </p:nvSpPr>
          <p:spPr>
            <a:xfrm>
              <a:off x="2842825" y="1206875"/>
              <a:ext cx="550" cy="1100"/>
            </a:xfrm>
            <a:custGeom>
              <a:avLst/>
              <a:gdLst/>
              <a:ahLst/>
              <a:cxnLst/>
              <a:rect l="l" t="t" r="r" b="b"/>
              <a:pathLst>
                <a:path w="22" h="44" extrusionOk="0">
                  <a:moveTo>
                    <a:pt x="21" y="1"/>
                  </a:moveTo>
                  <a:cubicBezTo>
                    <a:pt x="5" y="28"/>
                    <a:pt x="0" y="44"/>
                    <a:pt x="0" y="44"/>
                  </a:cubicBezTo>
                  <a:cubicBezTo>
                    <a:pt x="0" y="44"/>
                    <a:pt x="10" y="29"/>
                    <a:pt x="21" y="1"/>
                  </a:cubicBezTo>
                  <a:close/>
                </a:path>
              </a:pathLst>
            </a:custGeom>
            <a:solidFill>
              <a:srgbClr val="E1B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5"/>
            <p:cNvSpPr/>
            <p:nvPr/>
          </p:nvSpPr>
          <p:spPr>
            <a:xfrm>
              <a:off x="2768900" y="1099000"/>
              <a:ext cx="133000" cy="86575"/>
            </a:xfrm>
            <a:custGeom>
              <a:avLst/>
              <a:gdLst/>
              <a:ahLst/>
              <a:cxnLst/>
              <a:rect l="l" t="t" r="r" b="b"/>
              <a:pathLst>
                <a:path w="5320" h="3463" extrusionOk="0">
                  <a:moveTo>
                    <a:pt x="2313" y="1"/>
                  </a:moveTo>
                  <a:lnTo>
                    <a:pt x="2313" y="12"/>
                  </a:lnTo>
                  <a:cubicBezTo>
                    <a:pt x="2014" y="71"/>
                    <a:pt x="631" y="345"/>
                    <a:pt x="517" y="446"/>
                  </a:cubicBezTo>
                  <a:cubicBezTo>
                    <a:pt x="517" y="446"/>
                    <a:pt x="653" y="2185"/>
                    <a:pt x="333" y="2525"/>
                  </a:cubicBezTo>
                  <a:cubicBezTo>
                    <a:pt x="283" y="2579"/>
                    <a:pt x="166" y="2605"/>
                    <a:pt x="0" y="2616"/>
                  </a:cubicBezTo>
                  <a:cubicBezTo>
                    <a:pt x="120" y="2980"/>
                    <a:pt x="272" y="3246"/>
                    <a:pt x="462" y="3283"/>
                  </a:cubicBezTo>
                  <a:cubicBezTo>
                    <a:pt x="462" y="3283"/>
                    <a:pt x="1151" y="2646"/>
                    <a:pt x="1126" y="1728"/>
                  </a:cubicBezTo>
                  <a:cubicBezTo>
                    <a:pt x="1126" y="1728"/>
                    <a:pt x="1126" y="1728"/>
                    <a:pt x="1126" y="1728"/>
                  </a:cubicBezTo>
                  <a:lnTo>
                    <a:pt x="1126" y="1728"/>
                  </a:lnTo>
                  <a:cubicBezTo>
                    <a:pt x="1126" y="1728"/>
                    <a:pt x="1563" y="2131"/>
                    <a:pt x="2124" y="2131"/>
                  </a:cubicBezTo>
                  <a:cubicBezTo>
                    <a:pt x="2253" y="2131"/>
                    <a:pt x="2388" y="2110"/>
                    <a:pt x="2527" y="2057"/>
                  </a:cubicBezTo>
                  <a:cubicBezTo>
                    <a:pt x="3266" y="1776"/>
                    <a:pt x="3368" y="1675"/>
                    <a:pt x="3368" y="1675"/>
                  </a:cubicBezTo>
                  <a:cubicBezTo>
                    <a:pt x="3368" y="1675"/>
                    <a:pt x="3413" y="3462"/>
                    <a:pt x="4444" y="3462"/>
                  </a:cubicBezTo>
                  <a:cubicBezTo>
                    <a:pt x="4514" y="3462"/>
                    <a:pt x="4589" y="3454"/>
                    <a:pt x="4669" y="3436"/>
                  </a:cubicBezTo>
                  <a:cubicBezTo>
                    <a:pt x="5004" y="3361"/>
                    <a:pt x="5204" y="3036"/>
                    <a:pt x="5319" y="2604"/>
                  </a:cubicBezTo>
                  <a:cubicBezTo>
                    <a:pt x="4643" y="2586"/>
                    <a:pt x="4126" y="2607"/>
                    <a:pt x="4008" y="2482"/>
                  </a:cubicBezTo>
                  <a:cubicBezTo>
                    <a:pt x="3688" y="2142"/>
                    <a:pt x="3793" y="361"/>
                    <a:pt x="3793" y="361"/>
                  </a:cubicBezTo>
                  <a:cubicBezTo>
                    <a:pt x="3678" y="260"/>
                    <a:pt x="2667" y="70"/>
                    <a:pt x="2371" y="12"/>
                  </a:cubicBezTo>
                  <a:lnTo>
                    <a:pt x="2371" y="1"/>
                  </a:lnTo>
                  <a:cubicBezTo>
                    <a:pt x="2371" y="1"/>
                    <a:pt x="2358" y="3"/>
                    <a:pt x="2341" y="6"/>
                  </a:cubicBezTo>
                  <a:cubicBezTo>
                    <a:pt x="2324" y="2"/>
                    <a:pt x="2313" y="1"/>
                    <a:pt x="231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5"/>
            <p:cNvSpPr/>
            <p:nvPr/>
          </p:nvSpPr>
          <p:spPr>
            <a:xfrm>
              <a:off x="2606850" y="924475"/>
              <a:ext cx="95775" cy="89225"/>
            </a:xfrm>
            <a:custGeom>
              <a:avLst/>
              <a:gdLst/>
              <a:ahLst/>
              <a:cxnLst/>
              <a:rect l="l" t="t" r="r" b="b"/>
              <a:pathLst>
                <a:path w="3831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6"/>
                    <a:pt x="0" y="2295"/>
                    <a:pt x="2095" y="3390"/>
                  </a:cubicBezTo>
                  <a:cubicBezTo>
                    <a:pt x="2331" y="3513"/>
                    <a:pt x="2519" y="3568"/>
                    <a:pt x="2668" y="3568"/>
                  </a:cubicBezTo>
                  <a:cubicBezTo>
                    <a:pt x="3830" y="3568"/>
                    <a:pt x="2529" y="210"/>
                    <a:pt x="2283" y="210"/>
                  </a:cubicBezTo>
                  <a:cubicBezTo>
                    <a:pt x="2282" y="210"/>
                    <a:pt x="2281" y="210"/>
                    <a:pt x="2280" y="210"/>
                  </a:cubicBezTo>
                  <a:cubicBezTo>
                    <a:pt x="2280" y="210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5"/>
            <p:cNvSpPr/>
            <p:nvPr/>
          </p:nvSpPr>
          <p:spPr>
            <a:xfrm>
              <a:off x="2606850" y="924475"/>
              <a:ext cx="95775" cy="89225"/>
            </a:xfrm>
            <a:custGeom>
              <a:avLst/>
              <a:gdLst/>
              <a:ahLst/>
              <a:cxnLst/>
              <a:rect l="l" t="t" r="r" b="b"/>
              <a:pathLst>
                <a:path w="3831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6"/>
                    <a:pt x="0" y="2295"/>
                    <a:pt x="2095" y="3390"/>
                  </a:cubicBezTo>
                  <a:cubicBezTo>
                    <a:pt x="2331" y="3513"/>
                    <a:pt x="2519" y="3568"/>
                    <a:pt x="2668" y="3568"/>
                  </a:cubicBezTo>
                  <a:cubicBezTo>
                    <a:pt x="3830" y="3568"/>
                    <a:pt x="2529" y="210"/>
                    <a:pt x="2283" y="210"/>
                  </a:cubicBezTo>
                  <a:cubicBezTo>
                    <a:pt x="2282" y="210"/>
                    <a:pt x="2281" y="210"/>
                    <a:pt x="2280" y="210"/>
                  </a:cubicBezTo>
                  <a:cubicBezTo>
                    <a:pt x="2280" y="210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5"/>
            <p:cNvSpPr/>
            <p:nvPr/>
          </p:nvSpPr>
          <p:spPr>
            <a:xfrm>
              <a:off x="2629600" y="948050"/>
              <a:ext cx="37750" cy="46325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594" y="0"/>
                  </a:moveTo>
                  <a:cubicBezTo>
                    <a:pt x="244" y="0"/>
                    <a:pt x="0" y="373"/>
                    <a:pt x="0" y="373"/>
                  </a:cubicBezTo>
                  <a:cubicBezTo>
                    <a:pt x="215" y="1655"/>
                    <a:pt x="823" y="1853"/>
                    <a:pt x="1178" y="1853"/>
                  </a:cubicBezTo>
                  <a:cubicBezTo>
                    <a:pt x="1337" y="1853"/>
                    <a:pt x="1445" y="1813"/>
                    <a:pt x="1445" y="1813"/>
                  </a:cubicBezTo>
                  <a:cubicBezTo>
                    <a:pt x="1445" y="1813"/>
                    <a:pt x="1156" y="1585"/>
                    <a:pt x="1073" y="1277"/>
                  </a:cubicBezTo>
                  <a:cubicBezTo>
                    <a:pt x="1008" y="1041"/>
                    <a:pt x="1236" y="1014"/>
                    <a:pt x="1343" y="1014"/>
                  </a:cubicBezTo>
                  <a:cubicBezTo>
                    <a:pt x="1374" y="1014"/>
                    <a:pt x="1395" y="1016"/>
                    <a:pt x="1395" y="1016"/>
                  </a:cubicBezTo>
                  <a:cubicBezTo>
                    <a:pt x="1395" y="1016"/>
                    <a:pt x="1510" y="589"/>
                    <a:pt x="972" y="151"/>
                  </a:cubicBezTo>
                  <a:cubicBezTo>
                    <a:pt x="838" y="41"/>
                    <a:pt x="710" y="0"/>
                    <a:pt x="59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5"/>
            <p:cNvSpPr/>
            <p:nvPr/>
          </p:nvSpPr>
          <p:spPr>
            <a:xfrm>
              <a:off x="2618200" y="925300"/>
              <a:ext cx="84425" cy="88400"/>
            </a:xfrm>
            <a:custGeom>
              <a:avLst/>
              <a:gdLst/>
              <a:ahLst/>
              <a:cxnLst/>
              <a:rect l="l" t="t" r="r" b="b"/>
              <a:pathLst>
                <a:path w="3377" h="3536" extrusionOk="0">
                  <a:moveTo>
                    <a:pt x="1480" y="1"/>
                  </a:moveTo>
                  <a:lnTo>
                    <a:pt x="1480" y="1"/>
                  </a:lnTo>
                  <a:cubicBezTo>
                    <a:pt x="1588" y="450"/>
                    <a:pt x="1511" y="1566"/>
                    <a:pt x="928" y="1566"/>
                  </a:cubicBezTo>
                  <a:cubicBezTo>
                    <a:pt x="878" y="1566"/>
                    <a:pt x="825" y="1558"/>
                    <a:pt x="767" y="1540"/>
                  </a:cubicBezTo>
                  <a:cubicBezTo>
                    <a:pt x="301" y="1399"/>
                    <a:pt x="264" y="992"/>
                    <a:pt x="322" y="652"/>
                  </a:cubicBezTo>
                  <a:lnTo>
                    <a:pt x="322" y="652"/>
                  </a:lnTo>
                  <a:cubicBezTo>
                    <a:pt x="0" y="1377"/>
                    <a:pt x="120" y="2563"/>
                    <a:pt x="1640" y="3358"/>
                  </a:cubicBezTo>
                  <a:cubicBezTo>
                    <a:pt x="1876" y="3481"/>
                    <a:pt x="2064" y="3536"/>
                    <a:pt x="2213" y="3536"/>
                  </a:cubicBezTo>
                  <a:cubicBezTo>
                    <a:pt x="3376" y="3536"/>
                    <a:pt x="2075" y="177"/>
                    <a:pt x="1829" y="177"/>
                  </a:cubicBezTo>
                  <a:cubicBezTo>
                    <a:pt x="1828" y="177"/>
                    <a:pt x="1827" y="177"/>
                    <a:pt x="1826" y="177"/>
                  </a:cubicBezTo>
                  <a:cubicBezTo>
                    <a:pt x="1826" y="177"/>
                    <a:pt x="1694" y="57"/>
                    <a:pt x="148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65"/>
            <p:cNvSpPr/>
            <p:nvPr/>
          </p:nvSpPr>
          <p:spPr>
            <a:xfrm>
              <a:off x="2635100" y="930775"/>
              <a:ext cx="13675" cy="9175"/>
            </a:xfrm>
            <a:custGeom>
              <a:avLst/>
              <a:gdLst/>
              <a:ahLst/>
              <a:cxnLst/>
              <a:rect l="l" t="t" r="r" b="b"/>
              <a:pathLst>
                <a:path w="547" h="367" extrusionOk="0">
                  <a:moveTo>
                    <a:pt x="403" y="1"/>
                  </a:moveTo>
                  <a:cubicBezTo>
                    <a:pt x="346" y="1"/>
                    <a:pt x="275" y="21"/>
                    <a:pt x="206" y="61"/>
                  </a:cubicBezTo>
                  <a:cubicBezTo>
                    <a:pt x="75" y="136"/>
                    <a:pt x="1" y="252"/>
                    <a:pt x="38" y="320"/>
                  </a:cubicBezTo>
                  <a:cubicBezTo>
                    <a:pt x="55" y="352"/>
                    <a:pt x="94" y="367"/>
                    <a:pt x="143" y="367"/>
                  </a:cubicBezTo>
                  <a:cubicBezTo>
                    <a:pt x="200" y="367"/>
                    <a:pt x="271" y="346"/>
                    <a:pt x="341" y="306"/>
                  </a:cubicBezTo>
                  <a:cubicBezTo>
                    <a:pt x="472" y="232"/>
                    <a:pt x="546" y="116"/>
                    <a:pt x="509" y="48"/>
                  </a:cubicBezTo>
                  <a:cubicBezTo>
                    <a:pt x="491" y="16"/>
                    <a:pt x="453" y="1"/>
                    <a:pt x="40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5"/>
            <p:cNvSpPr/>
            <p:nvPr/>
          </p:nvSpPr>
          <p:spPr>
            <a:xfrm>
              <a:off x="2638275" y="947600"/>
              <a:ext cx="31850" cy="43600"/>
            </a:xfrm>
            <a:custGeom>
              <a:avLst/>
              <a:gdLst/>
              <a:ahLst/>
              <a:cxnLst/>
              <a:rect l="l" t="t" r="r" b="b"/>
              <a:pathLst>
                <a:path w="1274" h="1744" extrusionOk="0">
                  <a:moveTo>
                    <a:pt x="286" y="0"/>
                  </a:moveTo>
                  <a:cubicBezTo>
                    <a:pt x="261" y="0"/>
                    <a:pt x="236" y="2"/>
                    <a:pt x="212" y="6"/>
                  </a:cubicBezTo>
                  <a:cubicBezTo>
                    <a:pt x="71" y="27"/>
                    <a:pt x="0" y="99"/>
                    <a:pt x="8" y="107"/>
                  </a:cubicBezTo>
                  <a:cubicBezTo>
                    <a:pt x="9" y="109"/>
                    <a:pt x="12" y="110"/>
                    <a:pt x="15" y="110"/>
                  </a:cubicBezTo>
                  <a:cubicBezTo>
                    <a:pt x="37" y="110"/>
                    <a:pt x="102" y="84"/>
                    <a:pt x="195" y="84"/>
                  </a:cubicBezTo>
                  <a:cubicBezTo>
                    <a:pt x="203" y="84"/>
                    <a:pt x="210" y="85"/>
                    <a:pt x="218" y="85"/>
                  </a:cubicBezTo>
                  <a:cubicBezTo>
                    <a:pt x="340" y="86"/>
                    <a:pt x="495" y="147"/>
                    <a:pt x="615" y="255"/>
                  </a:cubicBezTo>
                  <a:cubicBezTo>
                    <a:pt x="740" y="362"/>
                    <a:pt x="825" y="506"/>
                    <a:pt x="879" y="619"/>
                  </a:cubicBezTo>
                  <a:cubicBezTo>
                    <a:pt x="934" y="734"/>
                    <a:pt x="964" y="815"/>
                    <a:pt x="964" y="815"/>
                  </a:cubicBezTo>
                  <a:cubicBezTo>
                    <a:pt x="964" y="815"/>
                    <a:pt x="965" y="820"/>
                    <a:pt x="975" y="842"/>
                  </a:cubicBezTo>
                  <a:cubicBezTo>
                    <a:pt x="975" y="842"/>
                    <a:pt x="976" y="842"/>
                    <a:pt x="977" y="846"/>
                  </a:cubicBezTo>
                  <a:cubicBezTo>
                    <a:pt x="980" y="847"/>
                    <a:pt x="981" y="848"/>
                    <a:pt x="977" y="851"/>
                  </a:cubicBezTo>
                  <a:cubicBezTo>
                    <a:pt x="978" y="851"/>
                    <a:pt x="979" y="851"/>
                    <a:pt x="979" y="851"/>
                  </a:cubicBezTo>
                  <a:cubicBezTo>
                    <a:pt x="983" y="851"/>
                    <a:pt x="943" y="858"/>
                    <a:pt x="917" y="867"/>
                  </a:cubicBezTo>
                  <a:cubicBezTo>
                    <a:pt x="886" y="876"/>
                    <a:pt x="854" y="889"/>
                    <a:pt x="822" y="910"/>
                  </a:cubicBezTo>
                  <a:cubicBezTo>
                    <a:pt x="691" y="980"/>
                    <a:pt x="584" y="1178"/>
                    <a:pt x="654" y="1356"/>
                  </a:cubicBezTo>
                  <a:cubicBezTo>
                    <a:pt x="688" y="1439"/>
                    <a:pt x="746" y="1492"/>
                    <a:pt x="794" y="1535"/>
                  </a:cubicBezTo>
                  <a:cubicBezTo>
                    <a:pt x="843" y="1577"/>
                    <a:pt x="888" y="1615"/>
                    <a:pt x="926" y="1649"/>
                  </a:cubicBezTo>
                  <a:cubicBezTo>
                    <a:pt x="996" y="1708"/>
                    <a:pt x="1048" y="1744"/>
                    <a:pt x="1062" y="1744"/>
                  </a:cubicBezTo>
                  <a:cubicBezTo>
                    <a:pt x="1064" y="1744"/>
                    <a:pt x="1065" y="1744"/>
                    <a:pt x="1066" y="1743"/>
                  </a:cubicBezTo>
                  <a:cubicBezTo>
                    <a:pt x="1075" y="1735"/>
                    <a:pt x="1037" y="1681"/>
                    <a:pt x="974" y="1602"/>
                  </a:cubicBezTo>
                  <a:cubicBezTo>
                    <a:pt x="918" y="1522"/>
                    <a:pt x="800" y="1418"/>
                    <a:pt x="770" y="1315"/>
                  </a:cubicBezTo>
                  <a:cubicBezTo>
                    <a:pt x="742" y="1212"/>
                    <a:pt x="819" y="1097"/>
                    <a:pt x="901" y="1065"/>
                  </a:cubicBezTo>
                  <a:cubicBezTo>
                    <a:pt x="922" y="1054"/>
                    <a:pt x="943" y="1048"/>
                    <a:pt x="964" y="1044"/>
                  </a:cubicBezTo>
                  <a:cubicBezTo>
                    <a:pt x="987" y="1040"/>
                    <a:pt x="990" y="1037"/>
                    <a:pt x="1046" y="1036"/>
                  </a:cubicBezTo>
                  <a:cubicBezTo>
                    <a:pt x="1135" y="1040"/>
                    <a:pt x="1228" y="1059"/>
                    <a:pt x="1274" y="1064"/>
                  </a:cubicBezTo>
                  <a:cubicBezTo>
                    <a:pt x="1162" y="778"/>
                    <a:pt x="1145" y="734"/>
                    <a:pt x="1145" y="734"/>
                  </a:cubicBezTo>
                  <a:cubicBezTo>
                    <a:pt x="1145" y="734"/>
                    <a:pt x="1109" y="650"/>
                    <a:pt x="1039" y="528"/>
                  </a:cubicBezTo>
                  <a:cubicBezTo>
                    <a:pt x="970" y="409"/>
                    <a:pt x="857" y="249"/>
                    <a:pt x="699" y="141"/>
                  </a:cubicBezTo>
                  <a:cubicBezTo>
                    <a:pt x="572" y="48"/>
                    <a:pt x="415" y="0"/>
                    <a:pt x="286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5"/>
            <p:cNvSpPr/>
            <p:nvPr/>
          </p:nvSpPr>
          <p:spPr>
            <a:xfrm>
              <a:off x="2928825" y="924925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40" y="0"/>
                  </a:moveTo>
                  <a:cubicBezTo>
                    <a:pt x="1792" y="0"/>
                    <a:pt x="1561" y="208"/>
                    <a:pt x="1561" y="208"/>
                  </a:cubicBezTo>
                  <a:cubicBezTo>
                    <a:pt x="1560" y="208"/>
                    <a:pt x="1559" y="207"/>
                    <a:pt x="1558" y="207"/>
                  </a:cubicBezTo>
                  <a:cubicBezTo>
                    <a:pt x="1312" y="207"/>
                    <a:pt x="0" y="3566"/>
                    <a:pt x="1166" y="3566"/>
                  </a:cubicBezTo>
                  <a:cubicBezTo>
                    <a:pt x="1314" y="3566"/>
                    <a:pt x="1503" y="3512"/>
                    <a:pt x="1738" y="3389"/>
                  </a:cubicBezTo>
                  <a:cubicBezTo>
                    <a:pt x="3836" y="2300"/>
                    <a:pt x="3277" y="458"/>
                    <a:pt x="2561" y="103"/>
                  </a:cubicBezTo>
                  <a:cubicBezTo>
                    <a:pt x="2409" y="28"/>
                    <a:pt x="2266" y="0"/>
                    <a:pt x="214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5"/>
            <p:cNvSpPr/>
            <p:nvPr/>
          </p:nvSpPr>
          <p:spPr>
            <a:xfrm>
              <a:off x="2928825" y="924925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40" y="0"/>
                  </a:moveTo>
                  <a:cubicBezTo>
                    <a:pt x="1792" y="0"/>
                    <a:pt x="1561" y="208"/>
                    <a:pt x="1561" y="208"/>
                  </a:cubicBezTo>
                  <a:cubicBezTo>
                    <a:pt x="1560" y="208"/>
                    <a:pt x="1559" y="207"/>
                    <a:pt x="1558" y="207"/>
                  </a:cubicBezTo>
                  <a:cubicBezTo>
                    <a:pt x="1312" y="207"/>
                    <a:pt x="0" y="3566"/>
                    <a:pt x="1166" y="3566"/>
                  </a:cubicBezTo>
                  <a:cubicBezTo>
                    <a:pt x="1314" y="3566"/>
                    <a:pt x="1503" y="3512"/>
                    <a:pt x="1738" y="3389"/>
                  </a:cubicBezTo>
                  <a:cubicBezTo>
                    <a:pt x="3836" y="2300"/>
                    <a:pt x="3277" y="458"/>
                    <a:pt x="2561" y="103"/>
                  </a:cubicBezTo>
                  <a:cubicBezTo>
                    <a:pt x="2409" y="28"/>
                    <a:pt x="2266" y="0"/>
                    <a:pt x="214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65"/>
            <p:cNvSpPr/>
            <p:nvPr/>
          </p:nvSpPr>
          <p:spPr>
            <a:xfrm>
              <a:off x="2964250" y="948500"/>
              <a:ext cx="37800" cy="46325"/>
            </a:xfrm>
            <a:custGeom>
              <a:avLst/>
              <a:gdLst/>
              <a:ahLst/>
              <a:cxnLst/>
              <a:rect l="l" t="t" r="r" b="b"/>
              <a:pathLst>
                <a:path w="1512" h="1853" extrusionOk="0">
                  <a:moveTo>
                    <a:pt x="917" y="0"/>
                  </a:moveTo>
                  <a:cubicBezTo>
                    <a:pt x="801" y="0"/>
                    <a:pt x="674" y="41"/>
                    <a:pt x="540" y="150"/>
                  </a:cubicBezTo>
                  <a:cubicBezTo>
                    <a:pt x="1" y="587"/>
                    <a:pt x="115" y="1015"/>
                    <a:pt x="115" y="1015"/>
                  </a:cubicBezTo>
                  <a:cubicBezTo>
                    <a:pt x="115" y="1015"/>
                    <a:pt x="134" y="1013"/>
                    <a:pt x="164" y="1013"/>
                  </a:cubicBezTo>
                  <a:cubicBezTo>
                    <a:pt x="270" y="1013"/>
                    <a:pt x="501" y="1040"/>
                    <a:pt x="435" y="1278"/>
                  </a:cubicBezTo>
                  <a:cubicBezTo>
                    <a:pt x="352" y="1584"/>
                    <a:pt x="62" y="1812"/>
                    <a:pt x="62" y="1812"/>
                  </a:cubicBezTo>
                  <a:cubicBezTo>
                    <a:pt x="62" y="1812"/>
                    <a:pt x="171" y="1852"/>
                    <a:pt x="331" y="1852"/>
                  </a:cubicBezTo>
                  <a:cubicBezTo>
                    <a:pt x="686" y="1852"/>
                    <a:pt x="1293" y="1654"/>
                    <a:pt x="1511" y="375"/>
                  </a:cubicBezTo>
                  <a:cubicBezTo>
                    <a:pt x="1511" y="375"/>
                    <a:pt x="1267" y="0"/>
                    <a:pt x="917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65"/>
            <p:cNvSpPr/>
            <p:nvPr/>
          </p:nvSpPr>
          <p:spPr>
            <a:xfrm>
              <a:off x="2928825" y="925700"/>
              <a:ext cx="84625" cy="88375"/>
            </a:xfrm>
            <a:custGeom>
              <a:avLst/>
              <a:gdLst/>
              <a:ahLst/>
              <a:cxnLst/>
              <a:rect l="l" t="t" r="r" b="b"/>
              <a:pathLst>
                <a:path w="3385" h="3535" extrusionOk="0">
                  <a:moveTo>
                    <a:pt x="1908" y="1"/>
                  </a:moveTo>
                  <a:lnTo>
                    <a:pt x="1908" y="1"/>
                  </a:lnTo>
                  <a:cubicBezTo>
                    <a:pt x="1692" y="59"/>
                    <a:pt x="1561" y="177"/>
                    <a:pt x="1561" y="177"/>
                  </a:cubicBezTo>
                  <a:cubicBezTo>
                    <a:pt x="1560" y="177"/>
                    <a:pt x="1559" y="176"/>
                    <a:pt x="1558" y="176"/>
                  </a:cubicBezTo>
                  <a:cubicBezTo>
                    <a:pt x="1312" y="176"/>
                    <a:pt x="1" y="3534"/>
                    <a:pt x="1166" y="3534"/>
                  </a:cubicBezTo>
                  <a:cubicBezTo>
                    <a:pt x="1315" y="3534"/>
                    <a:pt x="1503" y="3480"/>
                    <a:pt x="1739" y="3357"/>
                  </a:cubicBezTo>
                  <a:cubicBezTo>
                    <a:pt x="3260" y="2568"/>
                    <a:pt x="3384" y="1382"/>
                    <a:pt x="3065" y="655"/>
                  </a:cubicBezTo>
                  <a:lnTo>
                    <a:pt x="3065" y="655"/>
                  </a:lnTo>
                  <a:cubicBezTo>
                    <a:pt x="3120" y="994"/>
                    <a:pt x="3083" y="1402"/>
                    <a:pt x="2616" y="1542"/>
                  </a:cubicBezTo>
                  <a:cubicBezTo>
                    <a:pt x="2559" y="1559"/>
                    <a:pt x="2506" y="1567"/>
                    <a:pt x="2456" y="1567"/>
                  </a:cubicBezTo>
                  <a:cubicBezTo>
                    <a:pt x="1871" y="1567"/>
                    <a:pt x="1798" y="449"/>
                    <a:pt x="19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5"/>
            <p:cNvSpPr/>
            <p:nvPr/>
          </p:nvSpPr>
          <p:spPr>
            <a:xfrm>
              <a:off x="2982950" y="931250"/>
              <a:ext cx="13600" cy="9225"/>
            </a:xfrm>
            <a:custGeom>
              <a:avLst/>
              <a:gdLst/>
              <a:ahLst/>
              <a:cxnLst/>
              <a:rect l="l" t="t" r="r" b="b"/>
              <a:pathLst>
                <a:path w="544" h="369" extrusionOk="0">
                  <a:moveTo>
                    <a:pt x="142" y="0"/>
                  </a:moveTo>
                  <a:cubicBezTo>
                    <a:pt x="93" y="0"/>
                    <a:pt x="55" y="16"/>
                    <a:pt x="38" y="47"/>
                  </a:cubicBezTo>
                  <a:cubicBezTo>
                    <a:pt x="1" y="116"/>
                    <a:pt x="75" y="232"/>
                    <a:pt x="204" y="307"/>
                  </a:cubicBezTo>
                  <a:cubicBezTo>
                    <a:pt x="273" y="348"/>
                    <a:pt x="344" y="368"/>
                    <a:pt x="401" y="368"/>
                  </a:cubicBezTo>
                  <a:cubicBezTo>
                    <a:pt x="450" y="368"/>
                    <a:pt x="489" y="353"/>
                    <a:pt x="507" y="321"/>
                  </a:cubicBezTo>
                  <a:cubicBezTo>
                    <a:pt x="544" y="253"/>
                    <a:pt x="469" y="137"/>
                    <a:pt x="340" y="61"/>
                  </a:cubicBezTo>
                  <a:cubicBezTo>
                    <a:pt x="270" y="21"/>
                    <a:pt x="199" y="0"/>
                    <a:pt x="142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5"/>
            <p:cNvSpPr/>
            <p:nvPr/>
          </p:nvSpPr>
          <p:spPr>
            <a:xfrm>
              <a:off x="2961475" y="947975"/>
              <a:ext cx="31900" cy="43700"/>
            </a:xfrm>
            <a:custGeom>
              <a:avLst/>
              <a:gdLst/>
              <a:ahLst/>
              <a:cxnLst/>
              <a:rect l="l" t="t" r="r" b="b"/>
              <a:pathLst>
                <a:path w="1276" h="1748" extrusionOk="0">
                  <a:moveTo>
                    <a:pt x="985" y="1"/>
                  </a:moveTo>
                  <a:cubicBezTo>
                    <a:pt x="857" y="1"/>
                    <a:pt x="702" y="48"/>
                    <a:pt x="576" y="140"/>
                  </a:cubicBezTo>
                  <a:cubicBezTo>
                    <a:pt x="418" y="249"/>
                    <a:pt x="305" y="409"/>
                    <a:pt x="236" y="527"/>
                  </a:cubicBezTo>
                  <a:cubicBezTo>
                    <a:pt x="166" y="648"/>
                    <a:pt x="130" y="732"/>
                    <a:pt x="130" y="732"/>
                  </a:cubicBezTo>
                  <a:cubicBezTo>
                    <a:pt x="130" y="732"/>
                    <a:pt x="113" y="777"/>
                    <a:pt x="1" y="1062"/>
                  </a:cubicBezTo>
                  <a:cubicBezTo>
                    <a:pt x="45" y="1056"/>
                    <a:pt x="139" y="1038"/>
                    <a:pt x="228" y="1034"/>
                  </a:cubicBezTo>
                  <a:cubicBezTo>
                    <a:pt x="284" y="1035"/>
                    <a:pt x="286" y="1038"/>
                    <a:pt x="311" y="1043"/>
                  </a:cubicBezTo>
                  <a:cubicBezTo>
                    <a:pt x="331" y="1046"/>
                    <a:pt x="352" y="1053"/>
                    <a:pt x="374" y="1064"/>
                  </a:cubicBezTo>
                  <a:cubicBezTo>
                    <a:pt x="456" y="1096"/>
                    <a:pt x="530" y="1211"/>
                    <a:pt x="504" y="1315"/>
                  </a:cubicBezTo>
                  <a:cubicBezTo>
                    <a:pt x="473" y="1418"/>
                    <a:pt x="356" y="1522"/>
                    <a:pt x="300" y="1602"/>
                  </a:cubicBezTo>
                  <a:cubicBezTo>
                    <a:pt x="235" y="1681"/>
                    <a:pt x="197" y="1736"/>
                    <a:pt x="205" y="1746"/>
                  </a:cubicBezTo>
                  <a:cubicBezTo>
                    <a:pt x="206" y="1747"/>
                    <a:pt x="207" y="1747"/>
                    <a:pt x="209" y="1747"/>
                  </a:cubicBezTo>
                  <a:cubicBezTo>
                    <a:pt x="224" y="1747"/>
                    <a:pt x="275" y="1710"/>
                    <a:pt x="346" y="1652"/>
                  </a:cubicBezTo>
                  <a:cubicBezTo>
                    <a:pt x="384" y="1619"/>
                    <a:pt x="429" y="1582"/>
                    <a:pt x="477" y="1539"/>
                  </a:cubicBezTo>
                  <a:cubicBezTo>
                    <a:pt x="525" y="1497"/>
                    <a:pt x="584" y="1444"/>
                    <a:pt x="620" y="1359"/>
                  </a:cubicBezTo>
                  <a:cubicBezTo>
                    <a:pt x="690" y="1182"/>
                    <a:pt x="584" y="984"/>
                    <a:pt x="451" y="912"/>
                  </a:cubicBezTo>
                  <a:cubicBezTo>
                    <a:pt x="419" y="891"/>
                    <a:pt x="388" y="879"/>
                    <a:pt x="358" y="868"/>
                  </a:cubicBezTo>
                  <a:cubicBezTo>
                    <a:pt x="329" y="858"/>
                    <a:pt x="285" y="850"/>
                    <a:pt x="296" y="850"/>
                  </a:cubicBezTo>
                  <a:cubicBezTo>
                    <a:pt x="294" y="848"/>
                    <a:pt x="295" y="847"/>
                    <a:pt x="296" y="844"/>
                  </a:cubicBezTo>
                  <a:cubicBezTo>
                    <a:pt x="297" y="842"/>
                    <a:pt x="299" y="842"/>
                    <a:pt x="299" y="842"/>
                  </a:cubicBezTo>
                  <a:cubicBezTo>
                    <a:pt x="310" y="820"/>
                    <a:pt x="311" y="815"/>
                    <a:pt x="311" y="815"/>
                  </a:cubicBezTo>
                  <a:cubicBezTo>
                    <a:pt x="311" y="815"/>
                    <a:pt x="340" y="734"/>
                    <a:pt x="396" y="619"/>
                  </a:cubicBezTo>
                  <a:cubicBezTo>
                    <a:pt x="450" y="506"/>
                    <a:pt x="537" y="362"/>
                    <a:pt x="661" y="256"/>
                  </a:cubicBezTo>
                  <a:cubicBezTo>
                    <a:pt x="782" y="148"/>
                    <a:pt x="938" y="89"/>
                    <a:pt x="1059" y="87"/>
                  </a:cubicBezTo>
                  <a:cubicBezTo>
                    <a:pt x="1066" y="87"/>
                    <a:pt x="1073" y="86"/>
                    <a:pt x="1081" y="86"/>
                  </a:cubicBezTo>
                  <a:cubicBezTo>
                    <a:pt x="1175" y="86"/>
                    <a:pt x="1240" y="113"/>
                    <a:pt x="1260" y="113"/>
                  </a:cubicBezTo>
                  <a:cubicBezTo>
                    <a:pt x="1263" y="113"/>
                    <a:pt x="1266" y="112"/>
                    <a:pt x="1267" y="110"/>
                  </a:cubicBezTo>
                  <a:cubicBezTo>
                    <a:pt x="1275" y="101"/>
                    <a:pt x="1205" y="30"/>
                    <a:pt x="1063" y="7"/>
                  </a:cubicBezTo>
                  <a:cubicBezTo>
                    <a:pt x="1039" y="3"/>
                    <a:pt x="1013" y="1"/>
                    <a:pt x="985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5"/>
            <p:cNvSpPr/>
            <p:nvPr/>
          </p:nvSpPr>
          <p:spPr>
            <a:xfrm>
              <a:off x="2637375" y="7487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2" y="1"/>
                  </a:moveTo>
                  <a:cubicBezTo>
                    <a:pt x="3525" y="1"/>
                    <a:pt x="0" y="3098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116" y="8927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8"/>
                    <a:pt x="3296" y="13924"/>
                    <a:pt x="4127" y="14313"/>
                  </a:cubicBezTo>
                  <a:cubicBezTo>
                    <a:pt x="5138" y="14787"/>
                    <a:pt x="6243" y="15240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21" y="14453"/>
                    <a:pt x="10819" y="13904"/>
                  </a:cubicBezTo>
                  <a:cubicBezTo>
                    <a:pt x="11467" y="13548"/>
                    <a:pt x="12149" y="13205"/>
                    <a:pt x="12512" y="12540"/>
                  </a:cubicBezTo>
                  <a:cubicBezTo>
                    <a:pt x="12850" y="11922"/>
                    <a:pt x="12991" y="11218"/>
                    <a:pt x="13126" y="10533"/>
                  </a:cubicBezTo>
                  <a:cubicBezTo>
                    <a:pt x="13219" y="10056"/>
                    <a:pt x="13290" y="9536"/>
                    <a:pt x="13292" y="9046"/>
                  </a:cubicBezTo>
                  <a:cubicBezTo>
                    <a:pt x="13295" y="8631"/>
                    <a:pt x="13313" y="8234"/>
                    <a:pt x="13365" y="7822"/>
                  </a:cubicBezTo>
                  <a:cubicBezTo>
                    <a:pt x="13487" y="6870"/>
                    <a:pt x="13701" y="5909"/>
                    <a:pt x="13588" y="4945"/>
                  </a:cubicBezTo>
                  <a:cubicBezTo>
                    <a:pt x="13473" y="3965"/>
                    <a:pt x="12866" y="2961"/>
                    <a:pt x="12221" y="2249"/>
                  </a:cubicBezTo>
                  <a:cubicBezTo>
                    <a:pt x="10857" y="744"/>
                    <a:pt x="8808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65"/>
            <p:cNvSpPr/>
            <p:nvPr/>
          </p:nvSpPr>
          <p:spPr>
            <a:xfrm>
              <a:off x="2637375" y="7487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2" y="1"/>
                  </a:moveTo>
                  <a:cubicBezTo>
                    <a:pt x="3525" y="1"/>
                    <a:pt x="0" y="3098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116" y="8927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8"/>
                    <a:pt x="3296" y="13924"/>
                    <a:pt x="4127" y="14313"/>
                  </a:cubicBezTo>
                  <a:cubicBezTo>
                    <a:pt x="5138" y="14787"/>
                    <a:pt x="6243" y="15240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77" y="14549"/>
                    <a:pt x="10875" y="14000"/>
                  </a:cubicBezTo>
                  <a:cubicBezTo>
                    <a:pt x="11522" y="13644"/>
                    <a:pt x="12149" y="13204"/>
                    <a:pt x="12512" y="12540"/>
                  </a:cubicBezTo>
                  <a:cubicBezTo>
                    <a:pt x="12850" y="11922"/>
                    <a:pt x="12991" y="11218"/>
                    <a:pt x="13126" y="10533"/>
                  </a:cubicBezTo>
                  <a:cubicBezTo>
                    <a:pt x="13219" y="10056"/>
                    <a:pt x="13290" y="9536"/>
                    <a:pt x="13292" y="9046"/>
                  </a:cubicBezTo>
                  <a:cubicBezTo>
                    <a:pt x="13295" y="8631"/>
                    <a:pt x="13313" y="8234"/>
                    <a:pt x="13365" y="7822"/>
                  </a:cubicBezTo>
                  <a:cubicBezTo>
                    <a:pt x="13487" y="6870"/>
                    <a:pt x="13701" y="5909"/>
                    <a:pt x="13588" y="4945"/>
                  </a:cubicBezTo>
                  <a:cubicBezTo>
                    <a:pt x="13473" y="3965"/>
                    <a:pt x="12866" y="2961"/>
                    <a:pt x="12221" y="2249"/>
                  </a:cubicBezTo>
                  <a:cubicBezTo>
                    <a:pt x="10857" y="744"/>
                    <a:pt x="8808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65"/>
            <p:cNvSpPr/>
            <p:nvPr/>
          </p:nvSpPr>
          <p:spPr>
            <a:xfrm>
              <a:off x="2650600" y="861100"/>
              <a:ext cx="311200" cy="268700"/>
            </a:xfrm>
            <a:custGeom>
              <a:avLst/>
              <a:gdLst/>
              <a:ahLst/>
              <a:cxnLst/>
              <a:rect l="l" t="t" r="r" b="b"/>
              <a:pathLst>
                <a:path w="12448" h="10748" extrusionOk="0">
                  <a:moveTo>
                    <a:pt x="220" y="0"/>
                  </a:moveTo>
                  <a:cubicBezTo>
                    <a:pt x="42" y="655"/>
                    <a:pt x="1" y="1349"/>
                    <a:pt x="136" y="2059"/>
                  </a:cubicBezTo>
                  <a:cubicBezTo>
                    <a:pt x="259" y="2697"/>
                    <a:pt x="465" y="3317"/>
                    <a:pt x="536" y="3966"/>
                  </a:cubicBezTo>
                  <a:cubicBezTo>
                    <a:pt x="588" y="4435"/>
                    <a:pt x="616" y="4945"/>
                    <a:pt x="670" y="5457"/>
                  </a:cubicBezTo>
                  <a:cubicBezTo>
                    <a:pt x="776" y="6476"/>
                    <a:pt x="981" y="7508"/>
                    <a:pt x="1647" y="8250"/>
                  </a:cubicBezTo>
                  <a:cubicBezTo>
                    <a:pt x="2241" y="8914"/>
                    <a:pt x="2767" y="9430"/>
                    <a:pt x="3598" y="9819"/>
                  </a:cubicBezTo>
                  <a:cubicBezTo>
                    <a:pt x="4609" y="10293"/>
                    <a:pt x="5714" y="10746"/>
                    <a:pt x="6848" y="10747"/>
                  </a:cubicBezTo>
                  <a:cubicBezTo>
                    <a:pt x="6849" y="10747"/>
                    <a:pt x="6850" y="10747"/>
                    <a:pt x="6851" y="10747"/>
                  </a:cubicBezTo>
                  <a:cubicBezTo>
                    <a:pt x="8021" y="10747"/>
                    <a:pt x="9348" y="10055"/>
                    <a:pt x="10346" y="9506"/>
                  </a:cubicBezTo>
                  <a:cubicBezTo>
                    <a:pt x="10993" y="9150"/>
                    <a:pt x="11620" y="8709"/>
                    <a:pt x="11983" y="8046"/>
                  </a:cubicBezTo>
                  <a:cubicBezTo>
                    <a:pt x="12205" y="7640"/>
                    <a:pt x="12342" y="7198"/>
                    <a:pt x="12447" y="6748"/>
                  </a:cubicBezTo>
                  <a:lnTo>
                    <a:pt x="12447" y="6748"/>
                  </a:lnTo>
                  <a:cubicBezTo>
                    <a:pt x="12347" y="7127"/>
                    <a:pt x="12222" y="7499"/>
                    <a:pt x="12033" y="7843"/>
                  </a:cubicBezTo>
                  <a:cubicBezTo>
                    <a:pt x="11670" y="8508"/>
                    <a:pt x="11043" y="8947"/>
                    <a:pt x="10396" y="9303"/>
                  </a:cubicBezTo>
                  <a:cubicBezTo>
                    <a:pt x="9399" y="9851"/>
                    <a:pt x="8072" y="10544"/>
                    <a:pt x="6902" y="10544"/>
                  </a:cubicBezTo>
                  <a:cubicBezTo>
                    <a:pt x="6901" y="10544"/>
                    <a:pt x="6900" y="10544"/>
                    <a:pt x="6900" y="10544"/>
                  </a:cubicBezTo>
                  <a:cubicBezTo>
                    <a:pt x="5765" y="10543"/>
                    <a:pt x="4659" y="10090"/>
                    <a:pt x="3648" y="9616"/>
                  </a:cubicBezTo>
                  <a:cubicBezTo>
                    <a:pt x="2817" y="9225"/>
                    <a:pt x="2293" y="8710"/>
                    <a:pt x="1697" y="8046"/>
                  </a:cubicBezTo>
                  <a:cubicBezTo>
                    <a:pt x="1030" y="7303"/>
                    <a:pt x="828" y="6272"/>
                    <a:pt x="721" y="5254"/>
                  </a:cubicBezTo>
                  <a:cubicBezTo>
                    <a:pt x="668" y="4741"/>
                    <a:pt x="638" y="4231"/>
                    <a:pt x="587" y="3762"/>
                  </a:cubicBezTo>
                  <a:cubicBezTo>
                    <a:pt x="515" y="3114"/>
                    <a:pt x="309" y="2492"/>
                    <a:pt x="187" y="1855"/>
                  </a:cubicBezTo>
                  <a:cubicBezTo>
                    <a:pt x="65" y="1218"/>
                    <a:pt x="87" y="595"/>
                    <a:pt x="22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5"/>
            <p:cNvSpPr/>
            <p:nvPr/>
          </p:nvSpPr>
          <p:spPr>
            <a:xfrm>
              <a:off x="2659350" y="993800"/>
              <a:ext cx="92175" cy="61300"/>
            </a:xfrm>
            <a:custGeom>
              <a:avLst/>
              <a:gdLst/>
              <a:ahLst/>
              <a:cxnLst/>
              <a:rect l="l" t="t" r="r" b="b"/>
              <a:pathLst>
                <a:path w="3687" h="2452" extrusionOk="0">
                  <a:moveTo>
                    <a:pt x="988" y="0"/>
                  </a:moveTo>
                  <a:cubicBezTo>
                    <a:pt x="988" y="0"/>
                    <a:pt x="0" y="252"/>
                    <a:pt x="788" y="1471"/>
                  </a:cubicBezTo>
                  <a:cubicBezTo>
                    <a:pt x="1422" y="2452"/>
                    <a:pt x="1849" y="2311"/>
                    <a:pt x="2176" y="2290"/>
                  </a:cubicBezTo>
                  <a:cubicBezTo>
                    <a:pt x="2770" y="2249"/>
                    <a:pt x="3685" y="1802"/>
                    <a:pt x="3686" y="985"/>
                  </a:cubicBezTo>
                  <a:cubicBezTo>
                    <a:pt x="3687" y="167"/>
                    <a:pt x="2218" y="1"/>
                    <a:pt x="98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5"/>
            <p:cNvSpPr/>
            <p:nvPr/>
          </p:nvSpPr>
          <p:spPr>
            <a:xfrm>
              <a:off x="2870625" y="979400"/>
              <a:ext cx="99500" cy="75275"/>
            </a:xfrm>
            <a:custGeom>
              <a:avLst/>
              <a:gdLst/>
              <a:ahLst/>
              <a:cxnLst/>
              <a:rect l="l" t="t" r="r" b="b"/>
              <a:pathLst>
                <a:path w="3980" h="3011" extrusionOk="0">
                  <a:moveTo>
                    <a:pt x="813" y="927"/>
                  </a:moveTo>
                  <a:cubicBezTo>
                    <a:pt x="813" y="927"/>
                    <a:pt x="0" y="1554"/>
                    <a:pt x="1185" y="2361"/>
                  </a:cubicBezTo>
                  <a:cubicBezTo>
                    <a:pt x="2140" y="3011"/>
                    <a:pt x="2481" y="2711"/>
                    <a:pt x="2774" y="2559"/>
                  </a:cubicBezTo>
                  <a:cubicBezTo>
                    <a:pt x="3309" y="2284"/>
                    <a:pt x="3980" y="1506"/>
                    <a:pt x="3672" y="753"/>
                  </a:cubicBezTo>
                  <a:cubicBezTo>
                    <a:pt x="3363" y="1"/>
                    <a:pt x="1948" y="437"/>
                    <a:pt x="813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65"/>
            <p:cNvSpPr/>
            <p:nvPr/>
          </p:nvSpPr>
          <p:spPr>
            <a:xfrm>
              <a:off x="2747450" y="851725"/>
              <a:ext cx="126575" cy="83675"/>
            </a:xfrm>
            <a:custGeom>
              <a:avLst/>
              <a:gdLst/>
              <a:ahLst/>
              <a:cxnLst/>
              <a:rect l="l" t="t" r="r" b="b"/>
              <a:pathLst>
                <a:path w="5063" h="3347" extrusionOk="0">
                  <a:moveTo>
                    <a:pt x="1286" y="139"/>
                  </a:moveTo>
                  <a:cubicBezTo>
                    <a:pt x="1286" y="139"/>
                    <a:pt x="1" y="586"/>
                    <a:pt x="1178" y="2115"/>
                  </a:cubicBezTo>
                  <a:cubicBezTo>
                    <a:pt x="2126" y="3347"/>
                    <a:pt x="2679" y="3111"/>
                    <a:pt x="3111" y="3045"/>
                  </a:cubicBezTo>
                  <a:cubicBezTo>
                    <a:pt x="3897" y="2924"/>
                    <a:pt x="5063" y="2225"/>
                    <a:pt x="4976" y="1139"/>
                  </a:cubicBezTo>
                  <a:cubicBezTo>
                    <a:pt x="4890" y="52"/>
                    <a:pt x="2921" y="0"/>
                    <a:pt x="1286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5"/>
            <p:cNvSpPr/>
            <p:nvPr/>
          </p:nvSpPr>
          <p:spPr>
            <a:xfrm>
              <a:off x="2779650" y="1006675"/>
              <a:ext cx="70175" cy="30825"/>
            </a:xfrm>
            <a:custGeom>
              <a:avLst/>
              <a:gdLst/>
              <a:ahLst/>
              <a:cxnLst/>
              <a:rect l="l" t="t" r="r" b="b"/>
              <a:pathLst>
                <a:path w="2807" h="1233" extrusionOk="0">
                  <a:moveTo>
                    <a:pt x="2539" y="1"/>
                  </a:moveTo>
                  <a:cubicBezTo>
                    <a:pt x="2539" y="1"/>
                    <a:pt x="2257" y="404"/>
                    <a:pt x="1627" y="404"/>
                  </a:cubicBezTo>
                  <a:cubicBezTo>
                    <a:pt x="1584" y="404"/>
                    <a:pt x="1540" y="402"/>
                    <a:pt x="1494" y="398"/>
                  </a:cubicBezTo>
                  <a:cubicBezTo>
                    <a:pt x="769" y="337"/>
                    <a:pt x="407" y="3"/>
                    <a:pt x="407" y="3"/>
                  </a:cubicBezTo>
                  <a:lnTo>
                    <a:pt x="407" y="3"/>
                  </a:lnTo>
                  <a:cubicBezTo>
                    <a:pt x="0" y="640"/>
                    <a:pt x="1369" y="1233"/>
                    <a:pt x="1610" y="1233"/>
                  </a:cubicBezTo>
                  <a:cubicBezTo>
                    <a:pt x="1616" y="1233"/>
                    <a:pt x="1621" y="1232"/>
                    <a:pt x="1626" y="1231"/>
                  </a:cubicBezTo>
                  <a:cubicBezTo>
                    <a:pt x="1813" y="1201"/>
                    <a:pt x="2484" y="770"/>
                    <a:pt x="2645" y="524"/>
                  </a:cubicBezTo>
                  <a:cubicBezTo>
                    <a:pt x="2806" y="278"/>
                    <a:pt x="2539" y="1"/>
                    <a:pt x="25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5"/>
            <p:cNvSpPr/>
            <p:nvPr/>
          </p:nvSpPr>
          <p:spPr>
            <a:xfrm>
              <a:off x="2811950" y="1006075"/>
              <a:ext cx="17475" cy="7725"/>
            </a:xfrm>
            <a:custGeom>
              <a:avLst/>
              <a:gdLst/>
              <a:ahLst/>
              <a:cxnLst/>
              <a:rect l="l" t="t" r="r" b="b"/>
              <a:pathLst>
                <a:path w="699" h="309" extrusionOk="0">
                  <a:moveTo>
                    <a:pt x="350" y="0"/>
                  </a:moveTo>
                  <a:cubicBezTo>
                    <a:pt x="156" y="0"/>
                    <a:pt x="0" y="69"/>
                    <a:pt x="0" y="154"/>
                  </a:cubicBezTo>
                  <a:cubicBezTo>
                    <a:pt x="0" y="239"/>
                    <a:pt x="156" y="308"/>
                    <a:pt x="350" y="308"/>
                  </a:cubicBezTo>
                  <a:cubicBezTo>
                    <a:pt x="543" y="308"/>
                    <a:pt x="698" y="240"/>
                    <a:pt x="698" y="155"/>
                  </a:cubicBezTo>
                  <a:cubicBezTo>
                    <a:pt x="698" y="70"/>
                    <a:pt x="543" y="0"/>
                    <a:pt x="3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65"/>
            <p:cNvSpPr/>
            <p:nvPr/>
          </p:nvSpPr>
          <p:spPr>
            <a:xfrm>
              <a:off x="2797150" y="1016050"/>
              <a:ext cx="13600" cy="10175"/>
            </a:xfrm>
            <a:custGeom>
              <a:avLst/>
              <a:gdLst/>
              <a:ahLst/>
              <a:cxnLst/>
              <a:rect l="l" t="t" r="r" b="b"/>
              <a:pathLst>
                <a:path w="544" h="407" extrusionOk="0">
                  <a:moveTo>
                    <a:pt x="183" y="1"/>
                  </a:moveTo>
                  <a:cubicBezTo>
                    <a:pt x="181" y="1"/>
                    <a:pt x="179" y="1"/>
                    <a:pt x="177" y="1"/>
                  </a:cubicBezTo>
                  <a:cubicBezTo>
                    <a:pt x="82" y="1"/>
                    <a:pt x="1" y="50"/>
                    <a:pt x="7" y="81"/>
                  </a:cubicBezTo>
                  <a:cubicBezTo>
                    <a:pt x="14" y="112"/>
                    <a:pt x="90" y="127"/>
                    <a:pt x="151" y="163"/>
                  </a:cubicBezTo>
                  <a:cubicBezTo>
                    <a:pt x="214" y="197"/>
                    <a:pt x="262" y="244"/>
                    <a:pt x="262" y="244"/>
                  </a:cubicBezTo>
                  <a:cubicBezTo>
                    <a:pt x="262" y="244"/>
                    <a:pt x="322" y="266"/>
                    <a:pt x="380" y="309"/>
                  </a:cubicBezTo>
                  <a:cubicBezTo>
                    <a:pt x="435" y="347"/>
                    <a:pt x="482" y="407"/>
                    <a:pt x="510" y="407"/>
                  </a:cubicBezTo>
                  <a:cubicBezTo>
                    <a:pt x="513" y="407"/>
                    <a:pt x="515" y="407"/>
                    <a:pt x="517" y="406"/>
                  </a:cubicBezTo>
                  <a:cubicBezTo>
                    <a:pt x="543" y="397"/>
                    <a:pt x="536" y="292"/>
                    <a:pt x="486" y="198"/>
                  </a:cubicBezTo>
                  <a:cubicBezTo>
                    <a:pt x="439" y="107"/>
                    <a:pt x="360" y="42"/>
                    <a:pt x="360" y="42"/>
                  </a:cubicBezTo>
                  <a:cubicBezTo>
                    <a:pt x="360" y="42"/>
                    <a:pt x="276" y="1"/>
                    <a:pt x="183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65"/>
            <p:cNvSpPr/>
            <p:nvPr/>
          </p:nvSpPr>
          <p:spPr>
            <a:xfrm>
              <a:off x="2829100" y="1015000"/>
              <a:ext cx="12050" cy="9550"/>
            </a:xfrm>
            <a:custGeom>
              <a:avLst/>
              <a:gdLst/>
              <a:ahLst/>
              <a:cxnLst/>
              <a:rect l="l" t="t" r="r" b="b"/>
              <a:pathLst>
                <a:path w="482" h="382" extrusionOk="0">
                  <a:moveTo>
                    <a:pt x="379" y="0"/>
                  </a:moveTo>
                  <a:cubicBezTo>
                    <a:pt x="360" y="0"/>
                    <a:pt x="339" y="2"/>
                    <a:pt x="319" y="6"/>
                  </a:cubicBezTo>
                  <a:cubicBezTo>
                    <a:pt x="240" y="18"/>
                    <a:pt x="167" y="58"/>
                    <a:pt x="167" y="58"/>
                  </a:cubicBezTo>
                  <a:cubicBezTo>
                    <a:pt x="167" y="58"/>
                    <a:pt x="106" y="119"/>
                    <a:pt x="63" y="196"/>
                  </a:cubicBezTo>
                  <a:cubicBezTo>
                    <a:pt x="21" y="274"/>
                    <a:pt x="0" y="361"/>
                    <a:pt x="24" y="377"/>
                  </a:cubicBezTo>
                  <a:cubicBezTo>
                    <a:pt x="27" y="380"/>
                    <a:pt x="32" y="381"/>
                    <a:pt x="36" y="381"/>
                  </a:cubicBezTo>
                  <a:cubicBezTo>
                    <a:pt x="65" y="381"/>
                    <a:pt x="114" y="342"/>
                    <a:pt x="162" y="314"/>
                  </a:cubicBezTo>
                  <a:cubicBezTo>
                    <a:pt x="220" y="277"/>
                    <a:pt x="276" y="252"/>
                    <a:pt x="276" y="252"/>
                  </a:cubicBezTo>
                  <a:cubicBezTo>
                    <a:pt x="276" y="252"/>
                    <a:pt x="319" y="205"/>
                    <a:pt x="370" y="158"/>
                  </a:cubicBezTo>
                  <a:cubicBezTo>
                    <a:pt x="421" y="111"/>
                    <a:pt x="482" y="70"/>
                    <a:pt x="479" y="38"/>
                  </a:cubicBezTo>
                  <a:cubicBezTo>
                    <a:pt x="476" y="14"/>
                    <a:pt x="432" y="0"/>
                    <a:pt x="379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65"/>
            <p:cNvSpPr/>
            <p:nvPr/>
          </p:nvSpPr>
          <p:spPr>
            <a:xfrm>
              <a:off x="2787450" y="1002350"/>
              <a:ext cx="16375" cy="24625"/>
            </a:xfrm>
            <a:custGeom>
              <a:avLst/>
              <a:gdLst/>
              <a:ahLst/>
              <a:cxnLst/>
              <a:rect l="l" t="t" r="r" b="b"/>
              <a:pathLst>
                <a:path w="655" h="985" extrusionOk="0">
                  <a:moveTo>
                    <a:pt x="377" y="0"/>
                  </a:moveTo>
                  <a:cubicBezTo>
                    <a:pt x="359" y="0"/>
                    <a:pt x="328" y="9"/>
                    <a:pt x="290" y="26"/>
                  </a:cubicBezTo>
                  <a:cubicBezTo>
                    <a:pt x="234" y="51"/>
                    <a:pt x="157" y="95"/>
                    <a:pt x="95" y="178"/>
                  </a:cubicBezTo>
                  <a:cubicBezTo>
                    <a:pt x="33" y="260"/>
                    <a:pt x="0" y="376"/>
                    <a:pt x="12" y="474"/>
                  </a:cubicBezTo>
                  <a:cubicBezTo>
                    <a:pt x="23" y="574"/>
                    <a:pt x="67" y="627"/>
                    <a:pt x="65" y="627"/>
                  </a:cubicBezTo>
                  <a:cubicBezTo>
                    <a:pt x="65" y="627"/>
                    <a:pt x="65" y="627"/>
                    <a:pt x="65" y="627"/>
                  </a:cubicBezTo>
                  <a:lnTo>
                    <a:pt x="65" y="627"/>
                  </a:lnTo>
                  <a:cubicBezTo>
                    <a:pt x="65" y="627"/>
                    <a:pt x="103" y="676"/>
                    <a:pt x="159" y="714"/>
                  </a:cubicBezTo>
                  <a:cubicBezTo>
                    <a:pt x="210" y="751"/>
                    <a:pt x="276" y="794"/>
                    <a:pt x="345" y="839"/>
                  </a:cubicBezTo>
                  <a:cubicBezTo>
                    <a:pt x="463" y="914"/>
                    <a:pt x="584" y="984"/>
                    <a:pt x="624" y="984"/>
                  </a:cubicBezTo>
                  <a:cubicBezTo>
                    <a:pt x="630" y="984"/>
                    <a:pt x="634" y="983"/>
                    <a:pt x="636" y="979"/>
                  </a:cubicBezTo>
                  <a:cubicBezTo>
                    <a:pt x="654" y="952"/>
                    <a:pt x="544" y="825"/>
                    <a:pt x="428" y="703"/>
                  </a:cubicBezTo>
                  <a:cubicBezTo>
                    <a:pt x="372" y="645"/>
                    <a:pt x="314" y="586"/>
                    <a:pt x="271" y="543"/>
                  </a:cubicBezTo>
                  <a:cubicBezTo>
                    <a:pt x="230" y="501"/>
                    <a:pt x="223" y="482"/>
                    <a:pt x="223" y="482"/>
                  </a:cubicBezTo>
                  <a:cubicBezTo>
                    <a:pt x="223" y="480"/>
                    <a:pt x="205" y="468"/>
                    <a:pt x="194" y="435"/>
                  </a:cubicBezTo>
                  <a:cubicBezTo>
                    <a:pt x="182" y="403"/>
                    <a:pt x="183" y="334"/>
                    <a:pt x="212" y="271"/>
                  </a:cubicBezTo>
                  <a:cubicBezTo>
                    <a:pt x="269" y="143"/>
                    <a:pt x="413" y="36"/>
                    <a:pt x="394" y="7"/>
                  </a:cubicBezTo>
                  <a:cubicBezTo>
                    <a:pt x="392" y="2"/>
                    <a:pt x="386" y="0"/>
                    <a:pt x="377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5"/>
            <p:cNvSpPr/>
            <p:nvPr/>
          </p:nvSpPr>
          <p:spPr>
            <a:xfrm>
              <a:off x="2837150" y="1002250"/>
              <a:ext cx="11900" cy="22450"/>
            </a:xfrm>
            <a:custGeom>
              <a:avLst/>
              <a:gdLst/>
              <a:ahLst/>
              <a:cxnLst/>
              <a:rect l="l" t="t" r="r" b="b"/>
              <a:pathLst>
                <a:path w="476" h="898" extrusionOk="0">
                  <a:moveTo>
                    <a:pt x="124" y="0"/>
                  </a:moveTo>
                  <a:cubicBezTo>
                    <a:pt x="121" y="0"/>
                    <a:pt x="118" y="1"/>
                    <a:pt x="116" y="3"/>
                  </a:cubicBezTo>
                  <a:cubicBezTo>
                    <a:pt x="95" y="24"/>
                    <a:pt x="159" y="152"/>
                    <a:pt x="206" y="282"/>
                  </a:cubicBezTo>
                  <a:cubicBezTo>
                    <a:pt x="218" y="316"/>
                    <a:pt x="228" y="348"/>
                    <a:pt x="239" y="378"/>
                  </a:cubicBezTo>
                  <a:cubicBezTo>
                    <a:pt x="249" y="410"/>
                    <a:pt x="259" y="440"/>
                    <a:pt x="258" y="450"/>
                  </a:cubicBezTo>
                  <a:cubicBezTo>
                    <a:pt x="261" y="499"/>
                    <a:pt x="264" y="532"/>
                    <a:pt x="264" y="532"/>
                  </a:cubicBezTo>
                  <a:cubicBezTo>
                    <a:pt x="263" y="532"/>
                    <a:pt x="271" y="547"/>
                    <a:pt x="271" y="565"/>
                  </a:cubicBezTo>
                  <a:cubicBezTo>
                    <a:pt x="274" y="584"/>
                    <a:pt x="248" y="632"/>
                    <a:pt x="203" y="675"/>
                  </a:cubicBezTo>
                  <a:cubicBezTo>
                    <a:pt x="112" y="761"/>
                    <a:pt x="0" y="863"/>
                    <a:pt x="20" y="892"/>
                  </a:cubicBezTo>
                  <a:cubicBezTo>
                    <a:pt x="23" y="895"/>
                    <a:pt x="30" y="897"/>
                    <a:pt x="39" y="897"/>
                  </a:cubicBezTo>
                  <a:cubicBezTo>
                    <a:pt x="80" y="897"/>
                    <a:pt x="176" y="865"/>
                    <a:pt x="280" y="813"/>
                  </a:cubicBezTo>
                  <a:cubicBezTo>
                    <a:pt x="343" y="780"/>
                    <a:pt x="416" y="722"/>
                    <a:pt x="447" y="634"/>
                  </a:cubicBezTo>
                  <a:cubicBezTo>
                    <a:pt x="476" y="547"/>
                    <a:pt x="461" y="486"/>
                    <a:pt x="461" y="486"/>
                  </a:cubicBezTo>
                  <a:lnTo>
                    <a:pt x="461" y="486"/>
                  </a:lnTo>
                  <a:cubicBezTo>
                    <a:pt x="461" y="486"/>
                    <a:pt x="461" y="486"/>
                    <a:pt x="462" y="486"/>
                  </a:cubicBezTo>
                  <a:cubicBezTo>
                    <a:pt x="460" y="480"/>
                    <a:pt x="457" y="462"/>
                    <a:pt x="436" y="388"/>
                  </a:cubicBezTo>
                  <a:cubicBezTo>
                    <a:pt x="421" y="344"/>
                    <a:pt x="403" y="317"/>
                    <a:pt x="387" y="289"/>
                  </a:cubicBezTo>
                  <a:cubicBezTo>
                    <a:pt x="370" y="258"/>
                    <a:pt x="349" y="227"/>
                    <a:pt x="327" y="197"/>
                  </a:cubicBezTo>
                  <a:cubicBezTo>
                    <a:pt x="250" y="88"/>
                    <a:pt x="156" y="0"/>
                    <a:pt x="124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5"/>
            <p:cNvSpPr/>
            <p:nvPr/>
          </p:nvSpPr>
          <p:spPr>
            <a:xfrm>
              <a:off x="2803450" y="998925"/>
              <a:ext cx="31825" cy="6300"/>
            </a:xfrm>
            <a:custGeom>
              <a:avLst/>
              <a:gdLst/>
              <a:ahLst/>
              <a:cxnLst/>
              <a:rect l="l" t="t" r="r" b="b"/>
              <a:pathLst>
                <a:path w="1273" h="252" extrusionOk="0">
                  <a:moveTo>
                    <a:pt x="634" y="1"/>
                  </a:moveTo>
                  <a:cubicBezTo>
                    <a:pt x="634" y="1"/>
                    <a:pt x="467" y="15"/>
                    <a:pt x="307" y="68"/>
                  </a:cubicBezTo>
                  <a:cubicBezTo>
                    <a:pt x="147" y="120"/>
                    <a:pt x="0" y="210"/>
                    <a:pt x="11" y="238"/>
                  </a:cubicBezTo>
                  <a:cubicBezTo>
                    <a:pt x="14" y="248"/>
                    <a:pt x="32" y="252"/>
                    <a:pt x="59" y="252"/>
                  </a:cubicBezTo>
                  <a:cubicBezTo>
                    <a:pt x="119" y="252"/>
                    <a:pt x="226" y="235"/>
                    <a:pt x="331" y="230"/>
                  </a:cubicBezTo>
                  <a:cubicBezTo>
                    <a:pt x="376" y="227"/>
                    <a:pt x="420" y="226"/>
                    <a:pt x="461" y="226"/>
                  </a:cubicBezTo>
                  <a:cubicBezTo>
                    <a:pt x="561" y="226"/>
                    <a:pt x="638" y="232"/>
                    <a:pt x="638" y="232"/>
                  </a:cubicBezTo>
                  <a:cubicBezTo>
                    <a:pt x="638" y="232"/>
                    <a:pt x="748" y="220"/>
                    <a:pt x="877" y="220"/>
                  </a:cubicBezTo>
                  <a:cubicBezTo>
                    <a:pt x="899" y="220"/>
                    <a:pt x="921" y="221"/>
                    <a:pt x="943" y="221"/>
                  </a:cubicBezTo>
                  <a:cubicBezTo>
                    <a:pt x="1043" y="223"/>
                    <a:pt x="1144" y="236"/>
                    <a:pt x="1205" y="236"/>
                  </a:cubicBezTo>
                  <a:cubicBezTo>
                    <a:pt x="1238" y="236"/>
                    <a:pt x="1260" y="232"/>
                    <a:pt x="1263" y="221"/>
                  </a:cubicBezTo>
                  <a:cubicBezTo>
                    <a:pt x="1273" y="193"/>
                    <a:pt x="1124" y="105"/>
                    <a:pt x="964" y="59"/>
                  </a:cubicBezTo>
                  <a:cubicBezTo>
                    <a:pt x="803" y="9"/>
                    <a:pt x="634" y="1"/>
                    <a:pt x="634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5"/>
            <p:cNvSpPr/>
            <p:nvPr/>
          </p:nvSpPr>
          <p:spPr>
            <a:xfrm>
              <a:off x="2677025" y="994750"/>
              <a:ext cx="13550" cy="8775"/>
            </a:xfrm>
            <a:custGeom>
              <a:avLst/>
              <a:gdLst/>
              <a:ahLst/>
              <a:cxnLst/>
              <a:rect l="l" t="t" r="r" b="b"/>
              <a:pathLst>
                <a:path w="542" h="351" extrusionOk="0">
                  <a:moveTo>
                    <a:pt x="180" y="0"/>
                  </a:moveTo>
                  <a:cubicBezTo>
                    <a:pt x="109" y="0"/>
                    <a:pt x="52" y="26"/>
                    <a:pt x="33" y="74"/>
                  </a:cubicBezTo>
                  <a:cubicBezTo>
                    <a:pt x="1" y="153"/>
                    <a:pt x="82" y="262"/>
                    <a:pt x="214" y="318"/>
                  </a:cubicBezTo>
                  <a:cubicBezTo>
                    <a:pt x="265" y="340"/>
                    <a:pt x="317" y="350"/>
                    <a:pt x="362" y="350"/>
                  </a:cubicBezTo>
                  <a:cubicBezTo>
                    <a:pt x="434" y="350"/>
                    <a:pt x="490" y="325"/>
                    <a:pt x="510" y="277"/>
                  </a:cubicBezTo>
                  <a:cubicBezTo>
                    <a:pt x="542" y="198"/>
                    <a:pt x="460" y="89"/>
                    <a:pt x="329" y="33"/>
                  </a:cubicBezTo>
                  <a:cubicBezTo>
                    <a:pt x="277" y="11"/>
                    <a:pt x="226" y="0"/>
                    <a:pt x="18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5"/>
            <p:cNvSpPr/>
            <p:nvPr/>
          </p:nvSpPr>
          <p:spPr>
            <a:xfrm>
              <a:off x="2947950" y="995275"/>
              <a:ext cx="13550" cy="8575"/>
            </a:xfrm>
            <a:custGeom>
              <a:avLst/>
              <a:gdLst/>
              <a:ahLst/>
              <a:cxnLst/>
              <a:rect l="l" t="t" r="r" b="b"/>
              <a:pathLst>
                <a:path w="542" h="343" extrusionOk="0">
                  <a:moveTo>
                    <a:pt x="356" y="1"/>
                  </a:moveTo>
                  <a:cubicBezTo>
                    <a:pt x="315" y="1"/>
                    <a:pt x="268" y="9"/>
                    <a:pt x="221" y="26"/>
                  </a:cubicBezTo>
                  <a:cubicBezTo>
                    <a:pt x="86" y="77"/>
                    <a:pt x="0" y="182"/>
                    <a:pt x="29" y="262"/>
                  </a:cubicBezTo>
                  <a:cubicBezTo>
                    <a:pt x="47" y="314"/>
                    <a:pt x="108" y="343"/>
                    <a:pt x="186" y="343"/>
                  </a:cubicBezTo>
                  <a:cubicBezTo>
                    <a:pt x="228" y="343"/>
                    <a:pt x="275" y="334"/>
                    <a:pt x="322" y="316"/>
                  </a:cubicBezTo>
                  <a:cubicBezTo>
                    <a:pt x="457" y="266"/>
                    <a:pt x="542" y="161"/>
                    <a:pt x="514" y="81"/>
                  </a:cubicBezTo>
                  <a:cubicBezTo>
                    <a:pt x="495" y="29"/>
                    <a:pt x="434" y="1"/>
                    <a:pt x="356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5"/>
            <p:cNvSpPr/>
            <p:nvPr/>
          </p:nvSpPr>
          <p:spPr>
            <a:xfrm>
              <a:off x="2823400" y="1109675"/>
              <a:ext cx="13025" cy="7750"/>
            </a:xfrm>
            <a:custGeom>
              <a:avLst/>
              <a:gdLst/>
              <a:ahLst/>
              <a:cxnLst/>
              <a:rect l="l" t="t" r="r" b="b"/>
              <a:pathLst>
                <a:path w="521" h="310" extrusionOk="0">
                  <a:moveTo>
                    <a:pt x="264" y="1"/>
                  </a:moveTo>
                  <a:cubicBezTo>
                    <a:pt x="262" y="1"/>
                    <a:pt x="259" y="1"/>
                    <a:pt x="257" y="1"/>
                  </a:cubicBezTo>
                  <a:cubicBezTo>
                    <a:pt x="115" y="4"/>
                    <a:pt x="0" y="75"/>
                    <a:pt x="1" y="160"/>
                  </a:cubicBezTo>
                  <a:cubicBezTo>
                    <a:pt x="4" y="243"/>
                    <a:pt x="115" y="309"/>
                    <a:pt x="253" y="309"/>
                  </a:cubicBezTo>
                  <a:cubicBezTo>
                    <a:pt x="256" y="309"/>
                    <a:pt x="259" y="309"/>
                    <a:pt x="262" y="309"/>
                  </a:cubicBezTo>
                  <a:cubicBezTo>
                    <a:pt x="405" y="307"/>
                    <a:pt x="520" y="235"/>
                    <a:pt x="518" y="150"/>
                  </a:cubicBezTo>
                  <a:cubicBezTo>
                    <a:pt x="517" y="66"/>
                    <a:pt x="405" y="1"/>
                    <a:pt x="264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5"/>
            <p:cNvSpPr/>
            <p:nvPr/>
          </p:nvSpPr>
          <p:spPr>
            <a:xfrm>
              <a:off x="2871825" y="933850"/>
              <a:ext cx="23900" cy="23875"/>
            </a:xfrm>
            <a:custGeom>
              <a:avLst/>
              <a:gdLst/>
              <a:ahLst/>
              <a:cxnLst/>
              <a:rect l="l" t="t" r="r" b="b"/>
              <a:pathLst>
                <a:path w="956" h="955" extrusionOk="0">
                  <a:moveTo>
                    <a:pt x="944" y="0"/>
                  </a:moveTo>
                  <a:cubicBezTo>
                    <a:pt x="914" y="0"/>
                    <a:pt x="762" y="50"/>
                    <a:pt x="626" y="133"/>
                  </a:cubicBezTo>
                  <a:cubicBezTo>
                    <a:pt x="475" y="221"/>
                    <a:pt x="346" y="346"/>
                    <a:pt x="346" y="346"/>
                  </a:cubicBezTo>
                  <a:cubicBezTo>
                    <a:pt x="346" y="346"/>
                    <a:pt x="223" y="476"/>
                    <a:pt x="137" y="630"/>
                  </a:cubicBezTo>
                  <a:cubicBezTo>
                    <a:pt x="48" y="781"/>
                    <a:pt x="0" y="950"/>
                    <a:pt x="12" y="954"/>
                  </a:cubicBezTo>
                  <a:cubicBezTo>
                    <a:pt x="12" y="955"/>
                    <a:pt x="12" y="955"/>
                    <a:pt x="13" y="955"/>
                  </a:cubicBezTo>
                  <a:cubicBezTo>
                    <a:pt x="27" y="955"/>
                    <a:pt x="96" y="801"/>
                    <a:pt x="194" y="666"/>
                  </a:cubicBezTo>
                  <a:cubicBezTo>
                    <a:pt x="291" y="527"/>
                    <a:pt x="414" y="412"/>
                    <a:pt x="414" y="412"/>
                  </a:cubicBezTo>
                  <a:cubicBezTo>
                    <a:pt x="414" y="412"/>
                    <a:pt x="526" y="289"/>
                    <a:pt x="663" y="188"/>
                  </a:cubicBezTo>
                  <a:cubicBezTo>
                    <a:pt x="798" y="87"/>
                    <a:pt x="955" y="16"/>
                    <a:pt x="950" y="2"/>
                  </a:cubicBezTo>
                  <a:cubicBezTo>
                    <a:pt x="949" y="1"/>
                    <a:pt x="947" y="0"/>
                    <a:pt x="944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5"/>
            <p:cNvSpPr/>
            <p:nvPr/>
          </p:nvSpPr>
          <p:spPr>
            <a:xfrm>
              <a:off x="2869925" y="930125"/>
              <a:ext cx="19325" cy="23600"/>
            </a:xfrm>
            <a:custGeom>
              <a:avLst/>
              <a:gdLst/>
              <a:ahLst/>
              <a:cxnLst/>
              <a:rect l="l" t="t" r="r" b="b"/>
              <a:pathLst>
                <a:path w="773" h="944" extrusionOk="0">
                  <a:moveTo>
                    <a:pt x="762" y="0"/>
                  </a:moveTo>
                  <a:cubicBezTo>
                    <a:pt x="736" y="0"/>
                    <a:pt x="601" y="56"/>
                    <a:pt x="483" y="142"/>
                  </a:cubicBezTo>
                  <a:cubicBezTo>
                    <a:pt x="352" y="235"/>
                    <a:pt x="248" y="359"/>
                    <a:pt x="248" y="359"/>
                  </a:cubicBezTo>
                  <a:cubicBezTo>
                    <a:pt x="248" y="359"/>
                    <a:pt x="149" y="489"/>
                    <a:pt x="88" y="636"/>
                  </a:cubicBezTo>
                  <a:cubicBezTo>
                    <a:pt x="24" y="784"/>
                    <a:pt x="1" y="942"/>
                    <a:pt x="15" y="944"/>
                  </a:cubicBezTo>
                  <a:cubicBezTo>
                    <a:pt x="15" y="944"/>
                    <a:pt x="15" y="944"/>
                    <a:pt x="15" y="944"/>
                  </a:cubicBezTo>
                  <a:cubicBezTo>
                    <a:pt x="28" y="944"/>
                    <a:pt x="74" y="796"/>
                    <a:pt x="149" y="666"/>
                  </a:cubicBezTo>
                  <a:cubicBezTo>
                    <a:pt x="222" y="531"/>
                    <a:pt x="323" y="417"/>
                    <a:pt x="323" y="417"/>
                  </a:cubicBezTo>
                  <a:cubicBezTo>
                    <a:pt x="323" y="417"/>
                    <a:pt x="411" y="295"/>
                    <a:pt x="526" y="194"/>
                  </a:cubicBezTo>
                  <a:cubicBezTo>
                    <a:pt x="638" y="91"/>
                    <a:pt x="772" y="15"/>
                    <a:pt x="767" y="2"/>
                  </a:cubicBezTo>
                  <a:cubicBezTo>
                    <a:pt x="766" y="1"/>
                    <a:pt x="765" y="0"/>
                    <a:pt x="762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65"/>
            <p:cNvSpPr/>
            <p:nvPr/>
          </p:nvSpPr>
          <p:spPr>
            <a:xfrm>
              <a:off x="2754825" y="931750"/>
              <a:ext cx="20350" cy="31700"/>
            </a:xfrm>
            <a:custGeom>
              <a:avLst/>
              <a:gdLst/>
              <a:ahLst/>
              <a:cxnLst/>
              <a:rect l="l" t="t" r="r" b="b"/>
              <a:pathLst>
                <a:path w="814" h="1268" extrusionOk="0">
                  <a:moveTo>
                    <a:pt x="12" y="0"/>
                  </a:moveTo>
                  <a:cubicBezTo>
                    <a:pt x="12" y="0"/>
                    <a:pt x="11" y="0"/>
                    <a:pt x="10" y="1"/>
                  </a:cubicBezTo>
                  <a:cubicBezTo>
                    <a:pt x="1" y="11"/>
                    <a:pt x="142" y="139"/>
                    <a:pt x="257" y="287"/>
                  </a:cubicBezTo>
                  <a:cubicBezTo>
                    <a:pt x="374" y="434"/>
                    <a:pt x="468" y="595"/>
                    <a:pt x="468" y="595"/>
                  </a:cubicBezTo>
                  <a:cubicBezTo>
                    <a:pt x="468" y="595"/>
                    <a:pt x="571" y="750"/>
                    <a:pt x="651" y="920"/>
                  </a:cubicBezTo>
                  <a:cubicBezTo>
                    <a:pt x="732" y="1088"/>
                    <a:pt x="786" y="1268"/>
                    <a:pt x="800" y="1268"/>
                  </a:cubicBezTo>
                  <a:cubicBezTo>
                    <a:pt x="800" y="1268"/>
                    <a:pt x="800" y="1268"/>
                    <a:pt x="800" y="1268"/>
                  </a:cubicBezTo>
                  <a:cubicBezTo>
                    <a:pt x="814" y="1264"/>
                    <a:pt x="782" y="1075"/>
                    <a:pt x="715" y="891"/>
                  </a:cubicBezTo>
                  <a:cubicBezTo>
                    <a:pt x="650" y="711"/>
                    <a:pt x="550" y="543"/>
                    <a:pt x="550" y="543"/>
                  </a:cubicBezTo>
                  <a:cubicBezTo>
                    <a:pt x="550" y="543"/>
                    <a:pt x="443" y="381"/>
                    <a:pt x="309" y="243"/>
                  </a:cubicBezTo>
                  <a:cubicBezTo>
                    <a:pt x="182" y="108"/>
                    <a:pt x="33" y="0"/>
                    <a:pt x="12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65"/>
            <p:cNvSpPr/>
            <p:nvPr/>
          </p:nvSpPr>
          <p:spPr>
            <a:xfrm>
              <a:off x="2762550" y="932125"/>
              <a:ext cx="10700" cy="15100"/>
            </a:xfrm>
            <a:custGeom>
              <a:avLst/>
              <a:gdLst/>
              <a:ahLst/>
              <a:cxnLst/>
              <a:rect l="l" t="t" r="r" b="b"/>
              <a:pathLst>
                <a:path w="428" h="604" extrusionOk="0">
                  <a:moveTo>
                    <a:pt x="14" y="1"/>
                  </a:moveTo>
                  <a:cubicBezTo>
                    <a:pt x="12" y="1"/>
                    <a:pt x="11" y="1"/>
                    <a:pt x="10" y="2"/>
                  </a:cubicBezTo>
                  <a:cubicBezTo>
                    <a:pt x="1" y="12"/>
                    <a:pt x="58" y="83"/>
                    <a:pt x="110" y="157"/>
                  </a:cubicBezTo>
                  <a:cubicBezTo>
                    <a:pt x="160" y="231"/>
                    <a:pt x="205" y="309"/>
                    <a:pt x="205" y="309"/>
                  </a:cubicBezTo>
                  <a:cubicBezTo>
                    <a:pt x="205" y="309"/>
                    <a:pt x="260" y="378"/>
                    <a:pt x="309" y="453"/>
                  </a:cubicBezTo>
                  <a:cubicBezTo>
                    <a:pt x="356" y="527"/>
                    <a:pt x="401" y="604"/>
                    <a:pt x="414" y="604"/>
                  </a:cubicBezTo>
                  <a:cubicBezTo>
                    <a:pt x="415" y="604"/>
                    <a:pt x="415" y="604"/>
                    <a:pt x="415" y="604"/>
                  </a:cubicBezTo>
                  <a:cubicBezTo>
                    <a:pt x="427" y="598"/>
                    <a:pt x="405" y="508"/>
                    <a:pt x="368" y="423"/>
                  </a:cubicBezTo>
                  <a:cubicBezTo>
                    <a:pt x="333" y="336"/>
                    <a:pt x="285" y="255"/>
                    <a:pt x="285" y="255"/>
                  </a:cubicBezTo>
                  <a:cubicBezTo>
                    <a:pt x="285" y="255"/>
                    <a:pt x="228" y="179"/>
                    <a:pt x="161" y="114"/>
                  </a:cubicBezTo>
                  <a:cubicBezTo>
                    <a:pt x="100" y="53"/>
                    <a:pt x="31" y="1"/>
                    <a:pt x="14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5"/>
            <p:cNvSpPr/>
            <p:nvPr/>
          </p:nvSpPr>
          <p:spPr>
            <a:xfrm>
              <a:off x="2633550" y="1154775"/>
              <a:ext cx="386550" cy="138775"/>
            </a:xfrm>
            <a:custGeom>
              <a:avLst/>
              <a:gdLst/>
              <a:ahLst/>
              <a:cxnLst/>
              <a:rect l="l" t="t" r="r" b="b"/>
              <a:pathLst>
                <a:path w="15462" h="5551" extrusionOk="0">
                  <a:moveTo>
                    <a:pt x="9700" y="336"/>
                  </a:moveTo>
                  <a:cubicBezTo>
                    <a:pt x="9469" y="744"/>
                    <a:pt x="8831" y="1619"/>
                    <a:pt x="7646" y="1619"/>
                  </a:cubicBezTo>
                  <a:cubicBezTo>
                    <a:pt x="7584" y="1619"/>
                    <a:pt x="7521" y="1617"/>
                    <a:pt x="7457" y="1612"/>
                  </a:cubicBezTo>
                  <a:cubicBezTo>
                    <a:pt x="6092" y="1508"/>
                    <a:pt x="5717" y="668"/>
                    <a:pt x="5623" y="352"/>
                  </a:cubicBezTo>
                  <a:cubicBezTo>
                    <a:pt x="4978" y="523"/>
                    <a:pt x="2427" y="1"/>
                    <a:pt x="1073" y="1721"/>
                  </a:cubicBezTo>
                  <a:cubicBezTo>
                    <a:pt x="678" y="2219"/>
                    <a:pt x="313" y="3246"/>
                    <a:pt x="1" y="4499"/>
                  </a:cubicBezTo>
                  <a:cubicBezTo>
                    <a:pt x="1100" y="5063"/>
                    <a:pt x="2441" y="5256"/>
                    <a:pt x="3663" y="5385"/>
                  </a:cubicBezTo>
                  <a:cubicBezTo>
                    <a:pt x="4855" y="5512"/>
                    <a:pt x="6055" y="5550"/>
                    <a:pt x="7255" y="5550"/>
                  </a:cubicBezTo>
                  <a:cubicBezTo>
                    <a:pt x="7432" y="5550"/>
                    <a:pt x="7610" y="5549"/>
                    <a:pt x="7787" y="5548"/>
                  </a:cubicBezTo>
                  <a:cubicBezTo>
                    <a:pt x="10405" y="5522"/>
                    <a:pt x="13118" y="5320"/>
                    <a:pt x="15462" y="4296"/>
                  </a:cubicBezTo>
                  <a:cubicBezTo>
                    <a:pt x="15158" y="3135"/>
                    <a:pt x="14811" y="2191"/>
                    <a:pt x="14439" y="1721"/>
                  </a:cubicBezTo>
                  <a:cubicBezTo>
                    <a:pt x="13166" y="104"/>
                    <a:pt x="10581" y="438"/>
                    <a:pt x="9700" y="3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5"/>
            <p:cNvSpPr/>
            <p:nvPr/>
          </p:nvSpPr>
          <p:spPr>
            <a:xfrm>
              <a:off x="2633500" y="1154775"/>
              <a:ext cx="174350" cy="138725"/>
            </a:xfrm>
            <a:custGeom>
              <a:avLst/>
              <a:gdLst/>
              <a:ahLst/>
              <a:cxnLst/>
              <a:rect l="l" t="t" r="r" b="b"/>
              <a:pathLst>
                <a:path w="6974" h="5549" extrusionOk="0">
                  <a:moveTo>
                    <a:pt x="5624" y="352"/>
                  </a:moveTo>
                  <a:cubicBezTo>
                    <a:pt x="4979" y="523"/>
                    <a:pt x="2428" y="1"/>
                    <a:pt x="1074" y="1721"/>
                  </a:cubicBezTo>
                  <a:cubicBezTo>
                    <a:pt x="679" y="2219"/>
                    <a:pt x="314" y="3246"/>
                    <a:pt x="1" y="4499"/>
                  </a:cubicBezTo>
                  <a:cubicBezTo>
                    <a:pt x="1101" y="5063"/>
                    <a:pt x="2441" y="5256"/>
                    <a:pt x="3664" y="5385"/>
                  </a:cubicBezTo>
                  <a:cubicBezTo>
                    <a:pt x="4762" y="5503"/>
                    <a:pt x="5868" y="5543"/>
                    <a:pt x="6973" y="5549"/>
                  </a:cubicBezTo>
                  <a:cubicBezTo>
                    <a:pt x="6968" y="4897"/>
                    <a:pt x="6934" y="1742"/>
                    <a:pt x="6796" y="1536"/>
                  </a:cubicBezTo>
                  <a:cubicBezTo>
                    <a:pt x="6796" y="1536"/>
                    <a:pt x="6760" y="1505"/>
                    <a:pt x="6702" y="1451"/>
                  </a:cubicBezTo>
                  <a:cubicBezTo>
                    <a:pt x="5945" y="1164"/>
                    <a:pt x="5696" y="599"/>
                    <a:pt x="5624" y="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65"/>
            <p:cNvSpPr/>
            <p:nvPr/>
          </p:nvSpPr>
          <p:spPr>
            <a:xfrm>
              <a:off x="2847475" y="1157350"/>
              <a:ext cx="172550" cy="135625"/>
            </a:xfrm>
            <a:custGeom>
              <a:avLst/>
              <a:gdLst/>
              <a:ahLst/>
              <a:cxnLst/>
              <a:rect l="l" t="t" r="r" b="b"/>
              <a:pathLst>
                <a:path w="6902" h="5425" extrusionOk="0">
                  <a:moveTo>
                    <a:pt x="1143" y="232"/>
                  </a:moveTo>
                  <a:cubicBezTo>
                    <a:pt x="979" y="518"/>
                    <a:pt x="614" y="1035"/>
                    <a:pt x="1" y="1317"/>
                  </a:cubicBezTo>
                  <a:lnTo>
                    <a:pt x="191" y="5424"/>
                  </a:lnTo>
                  <a:cubicBezTo>
                    <a:pt x="2503" y="5357"/>
                    <a:pt x="4844" y="5091"/>
                    <a:pt x="6902" y="4192"/>
                  </a:cubicBezTo>
                  <a:cubicBezTo>
                    <a:pt x="6601" y="3031"/>
                    <a:pt x="6254" y="2088"/>
                    <a:pt x="5882" y="1615"/>
                  </a:cubicBezTo>
                  <a:cubicBezTo>
                    <a:pt x="4609" y="0"/>
                    <a:pt x="2023" y="334"/>
                    <a:pt x="1143" y="2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65"/>
            <p:cNvSpPr/>
            <p:nvPr/>
          </p:nvSpPr>
          <p:spPr>
            <a:xfrm>
              <a:off x="2688825" y="1176425"/>
              <a:ext cx="275050" cy="117125"/>
            </a:xfrm>
            <a:custGeom>
              <a:avLst/>
              <a:gdLst/>
              <a:ahLst/>
              <a:cxnLst/>
              <a:rect l="l" t="t" r="r" b="b"/>
              <a:pathLst>
                <a:path w="11002" h="4685" extrusionOk="0">
                  <a:moveTo>
                    <a:pt x="328" y="0"/>
                  </a:moveTo>
                  <a:lnTo>
                    <a:pt x="1" y="4323"/>
                  </a:lnTo>
                  <a:cubicBezTo>
                    <a:pt x="488" y="4409"/>
                    <a:pt x="978" y="4469"/>
                    <a:pt x="1451" y="4520"/>
                  </a:cubicBezTo>
                  <a:cubicBezTo>
                    <a:pt x="2643" y="4646"/>
                    <a:pt x="3843" y="4684"/>
                    <a:pt x="5042" y="4684"/>
                  </a:cubicBezTo>
                  <a:cubicBezTo>
                    <a:pt x="5220" y="4684"/>
                    <a:pt x="5397" y="4683"/>
                    <a:pt x="5575" y="4682"/>
                  </a:cubicBezTo>
                  <a:cubicBezTo>
                    <a:pt x="7390" y="4665"/>
                    <a:pt x="9250" y="4560"/>
                    <a:pt x="11002" y="4159"/>
                  </a:cubicBezTo>
                  <a:lnTo>
                    <a:pt x="10429" y="306"/>
                  </a:lnTo>
                  <a:cubicBezTo>
                    <a:pt x="10429" y="306"/>
                    <a:pt x="9092" y="4231"/>
                    <a:pt x="5371" y="4231"/>
                  </a:cubicBezTo>
                  <a:cubicBezTo>
                    <a:pt x="5212" y="4231"/>
                    <a:pt x="5049" y="4224"/>
                    <a:pt x="4882" y="4209"/>
                  </a:cubicBezTo>
                  <a:cubicBezTo>
                    <a:pt x="787" y="3845"/>
                    <a:pt x="328" y="0"/>
                    <a:pt x="3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65"/>
            <p:cNvSpPr/>
            <p:nvPr/>
          </p:nvSpPr>
          <p:spPr>
            <a:xfrm>
              <a:off x="263350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5"/>
                    <a:pt x="1436" y="493"/>
                    <a:pt x="1074" y="954"/>
                  </a:cubicBezTo>
                  <a:cubicBezTo>
                    <a:pt x="679" y="1452"/>
                    <a:pt x="314" y="2479"/>
                    <a:pt x="1" y="3732"/>
                  </a:cubicBezTo>
                  <a:cubicBezTo>
                    <a:pt x="926" y="4206"/>
                    <a:pt x="2019" y="4417"/>
                    <a:pt x="3069" y="4551"/>
                  </a:cubicBezTo>
                  <a:cubicBezTo>
                    <a:pt x="3168" y="4034"/>
                    <a:pt x="3243" y="3396"/>
                    <a:pt x="3223" y="2683"/>
                  </a:cubicBezTo>
                  <a:cubicBezTo>
                    <a:pt x="3185" y="1323"/>
                    <a:pt x="2646" y="401"/>
                    <a:pt x="2358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5"/>
            <p:cNvSpPr/>
            <p:nvPr/>
          </p:nvSpPr>
          <p:spPr>
            <a:xfrm>
              <a:off x="263350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5"/>
                    <a:pt x="1436" y="493"/>
                    <a:pt x="1074" y="954"/>
                  </a:cubicBezTo>
                  <a:cubicBezTo>
                    <a:pt x="679" y="1452"/>
                    <a:pt x="314" y="2479"/>
                    <a:pt x="1" y="3732"/>
                  </a:cubicBezTo>
                  <a:cubicBezTo>
                    <a:pt x="926" y="4206"/>
                    <a:pt x="2019" y="4417"/>
                    <a:pt x="3069" y="4551"/>
                  </a:cubicBezTo>
                  <a:cubicBezTo>
                    <a:pt x="3168" y="4034"/>
                    <a:pt x="3243" y="3396"/>
                    <a:pt x="3223" y="2683"/>
                  </a:cubicBezTo>
                  <a:cubicBezTo>
                    <a:pt x="3185" y="1323"/>
                    <a:pt x="2646" y="401"/>
                    <a:pt x="2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5"/>
            <p:cNvSpPr/>
            <p:nvPr/>
          </p:nvSpPr>
          <p:spPr>
            <a:xfrm>
              <a:off x="2926725" y="1171750"/>
              <a:ext cx="93300" cy="112575"/>
            </a:xfrm>
            <a:custGeom>
              <a:avLst/>
              <a:gdLst/>
              <a:ahLst/>
              <a:cxnLst/>
              <a:rect l="l" t="t" r="r" b="b"/>
              <a:pathLst>
                <a:path w="3732" h="4503" extrusionOk="0">
                  <a:moveTo>
                    <a:pt x="1153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2" y="3617"/>
                  </a:cubicBezTo>
                  <a:cubicBezTo>
                    <a:pt x="3431" y="2456"/>
                    <a:pt x="3084" y="1512"/>
                    <a:pt x="2712" y="1042"/>
                  </a:cubicBezTo>
                  <a:cubicBezTo>
                    <a:pt x="2297" y="515"/>
                    <a:pt x="1742" y="197"/>
                    <a:pt x="115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5"/>
            <p:cNvSpPr/>
            <p:nvPr/>
          </p:nvSpPr>
          <p:spPr>
            <a:xfrm>
              <a:off x="2926725" y="1171750"/>
              <a:ext cx="93300" cy="112575"/>
            </a:xfrm>
            <a:custGeom>
              <a:avLst/>
              <a:gdLst/>
              <a:ahLst/>
              <a:cxnLst/>
              <a:rect l="l" t="t" r="r" b="b"/>
              <a:pathLst>
                <a:path w="3732" h="4503" extrusionOk="0">
                  <a:moveTo>
                    <a:pt x="1153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2" y="3617"/>
                  </a:cubicBezTo>
                  <a:cubicBezTo>
                    <a:pt x="3431" y="2456"/>
                    <a:pt x="3084" y="1512"/>
                    <a:pt x="2712" y="1042"/>
                  </a:cubicBezTo>
                  <a:cubicBezTo>
                    <a:pt x="2297" y="515"/>
                    <a:pt x="1742" y="197"/>
                    <a:pt x="1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5"/>
            <p:cNvSpPr/>
            <p:nvPr/>
          </p:nvSpPr>
          <p:spPr>
            <a:xfrm>
              <a:off x="263350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2331" y="12"/>
                    <a:pt x="2304" y="24"/>
                    <a:pt x="2278" y="37"/>
                  </a:cubicBezTo>
                  <a:cubicBezTo>
                    <a:pt x="2513" y="912"/>
                    <a:pt x="3142" y="3694"/>
                    <a:pt x="1615" y="3780"/>
                  </a:cubicBezTo>
                  <a:cubicBezTo>
                    <a:pt x="1583" y="3782"/>
                    <a:pt x="1551" y="3783"/>
                    <a:pt x="1520" y="3783"/>
                  </a:cubicBezTo>
                  <a:cubicBezTo>
                    <a:pt x="599" y="3783"/>
                    <a:pt x="416" y="2977"/>
                    <a:pt x="440" y="2244"/>
                  </a:cubicBezTo>
                  <a:lnTo>
                    <a:pt x="440" y="2244"/>
                  </a:lnTo>
                  <a:cubicBezTo>
                    <a:pt x="285" y="2677"/>
                    <a:pt x="137" y="3184"/>
                    <a:pt x="1" y="3732"/>
                  </a:cubicBezTo>
                  <a:cubicBezTo>
                    <a:pt x="926" y="4206"/>
                    <a:pt x="2019" y="4417"/>
                    <a:pt x="3069" y="4551"/>
                  </a:cubicBezTo>
                  <a:cubicBezTo>
                    <a:pt x="3168" y="4034"/>
                    <a:pt x="3243" y="3396"/>
                    <a:pt x="3223" y="2683"/>
                  </a:cubicBezTo>
                  <a:cubicBezTo>
                    <a:pt x="3185" y="1323"/>
                    <a:pt x="2646" y="401"/>
                    <a:pt x="23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65"/>
            <p:cNvSpPr/>
            <p:nvPr/>
          </p:nvSpPr>
          <p:spPr>
            <a:xfrm>
              <a:off x="2926725" y="1171750"/>
              <a:ext cx="93300" cy="112575"/>
            </a:xfrm>
            <a:custGeom>
              <a:avLst/>
              <a:gdLst/>
              <a:ahLst/>
              <a:cxnLst/>
              <a:rect l="l" t="t" r="r" b="b"/>
              <a:pathLst>
                <a:path w="3732" h="4503" extrusionOk="0">
                  <a:moveTo>
                    <a:pt x="1153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2" y="3617"/>
                  </a:cubicBezTo>
                  <a:cubicBezTo>
                    <a:pt x="3603" y="3120"/>
                    <a:pt x="3465" y="2664"/>
                    <a:pt x="3321" y="2267"/>
                  </a:cubicBezTo>
                  <a:cubicBezTo>
                    <a:pt x="3102" y="2983"/>
                    <a:pt x="2735" y="3706"/>
                    <a:pt x="2146" y="3706"/>
                  </a:cubicBezTo>
                  <a:cubicBezTo>
                    <a:pt x="1988" y="3706"/>
                    <a:pt x="1813" y="3654"/>
                    <a:pt x="1622" y="3536"/>
                  </a:cubicBezTo>
                  <a:cubicBezTo>
                    <a:pt x="220" y="2667"/>
                    <a:pt x="1069" y="578"/>
                    <a:pt x="1309" y="58"/>
                  </a:cubicBezTo>
                  <a:cubicBezTo>
                    <a:pt x="1258" y="38"/>
                    <a:pt x="1205" y="19"/>
                    <a:pt x="115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65"/>
            <p:cNvSpPr/>
            <p:nvPr/>
          </p:nvSpPr>
          <p:spPr>
            <a:xfrm>
              <a:off x="2688750" y="861250"/>
              <a:ext cx="84900" cy="44425"/>
            </a:xfrm>
            <a:custGeom>
              <a:avLst/>
              <a:gdLst/>
              <a:ahLst/>
              <a:cxnLst/>
              <a:rect l="l" t="t" r="r" b="b"/>
              <a:pathLst>
                <a:path w="3396" h="1777" extrusionOk="0">
                  <a:moveTo>
                    <a:pt x="2575" y="0"/>
                  </a:moveTo>
                  <a:cubicBezTo>
                    <a:pt x="2476" y="0"/>
                    <a:pt x="2354" y="25"/>
                    <a:pt x="2294" y="32"/>
                  </a:cubicBezTo>
                  <a:cubicBezTo>
                    <a:pt x="2010" y="70"/>
                    <a:pt x="1736" y="162"/>
                    <a:pt x="1472" y="269"/>
                  </a:cubicBezTo>
                  <a:cubicBezTo>
                    <a:pt x="849" y="519"/>
                    <a:pt x="361" y="940"/>
                    <a:pt x="96" y="1508"/>
                  </a:cubicBezTo>
                  <a:cubicBezTo>
                    <a:pt x="0" y="1712"/>
                    <a:pt x="88" y="1776"/>
                    <a:pt x="213" y="1776"/>
                  </a:cubicBezTo>
                  <a:cubicBezTo>
                    <a:pt x="276" y="1776"/>
                    <a:pt x="348" y="1761"/>
                    <a:pt x="412" y="1738"/>
                  </a:cubicBezTo>
                  <a:cubicBezTo>
                    <a:pt x="451" y="1725"/>
                    <a:pt x="486" y="1709"/>
                    <a:pt x="516" y="1693"/>
                  </a:cubicBezTo>
                  <a:cubicBezTo>
                    <a:pt x="747" y="1563"/>
                    <a:pt x="949" y="1387"/>
                    <a:pt x="1193" y="1279"/>
                  </a:cubicBezTo>
                  <a:cubicBezTo>
                    <a:pt x="1471" y="1156"/>
                    <a:pt x="1829" y="1072"/>
                    <a:pt x="2137" y="1036"/>
                  </a:cubicBezTo>
                  <a:cubicBezTo>
                    <a:pt x="2188" y="1030"/>
                    <a:pt x="2244" y="1029"/>
                    <a:pt x="2303" y="1029"/>
                  </a:cubicBezTo>
                  <a:cubicBezTo>
                    <a:pt x="2391" y="1029"/>
                    <a:pt x="2485" y="1032"/>
                    <a:pt x="2579" y="1032"/>
                  </a:cubicBezTo>
                  <a:cubicBezTo>
                    <a:pt x="2784" y="1032"/>
                    <a:pt x="2987" y="1014"/>
                    <a:pt x="3120" y="901"/>
                  </a:cubicBezTo>
                  <a:cubicBezTo>
                    <a:pt x="3395" y="666"/>
                    <a:pt x="3345" y="102"/>
                    <a:pt x="2925" y="59"/>
                  </a:cubicBezTo>
                  <a:cubicBezTo>
                    <a:pt x="2912" y="139"/>
                    <a:pt x="2813" y="374"/>
                    <a:pt x="2832" y="443"/>
                  </a:cubicBezTo>
                  <a:lnTo>
                    <a:pt x="2832" y="443"/>
                  </a:lnTo>
                  <a:cubicBezTo>
                    <a:pt x="2806" y="351"/>
                    <a:pt x="2779" y="82"/>
                    <a:pt x="2701" y="27"/>
                  </a:cubicBezTo>
                  <a:cubicBezTo>
                    <a:pt x="2674" y="7"/>
                    <a:pt x="2628" y="0"/>
                    <a:pt x="257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5"/>
            <p:cNvSpPr/>
            <p:nvPr/>
          </p:nvSpPr>
          <p:spPr>
            <a:xfrm>
              <a:off x="2699025" y="862425"/>
              <a:ext cx="64475" cy="39800"/>
            </a:xfrm>
            <a:custGeom>
              <a:avLst/>
              <a:gdLst/>
              <a:ahLst/>
              <a:cxnLst/>
              <a:rect l="l" t="t" r="r" b="b"/>
              <a:pathLst>
                <a:path w="2579" h="1592" extrusionOk="0">
                  <a:moveTo>
                    <a:pt x="1794" y="0"/>
                  </a:moveTo>
                  <a:cubicBezTo>
                    <a:pt x="1773" y="4"/>
                    <a:pt x="1751" y="7"/>
                    <a:pt x="1731" y="12"/>
                  </a:cubicBezTo>
                  <a:cubicBezTo>
                    <a:pt x="1716" y="169"/>
                    <a:pt x="1703" y="339"/>
                    <a:pt x="1703" y="339"/>
                  </a:cubicBezTo>
                  <a:cubicBezTo>
                    <a:pt x="1703" y="339"/>
                    <a:pt x="1704" y="925"/>
                    <a:pt x="1731" y="925"/>
                  </a:cubicBezTo>
                  <a:cubicBezTo>
                    <a:pt x="1758" y="925"/>
                    <a:pt x="1799" y="342"/>
                    <a:pt x="1799" y="342"/>
                  </a:cubicBezTo>
                  <a:cubicBezTo>
                    <a:pt x="1799" y="342"/>
                    <a:pt x="1799" y="161"/>
                    <a:pt x="1794" y="0"/>
                  </a:cubicBezTo>
                  <a:close/>
                  <a:moveTo>
                    <a:pt x="2514" y="11"/>
                  </a:moveTo>
                  <a:cubicBezTo>
                    <a:pt x="2509" y="39"/>
                    <a:pt x="2494" y="83"/>
                    <a:pt x="2478" y="135"/>
                  </a:cubicBezTo>
                  <a:cubicBezTo>
                    <a:pt x="2497" y="338"/>
                    <a:pt x="2478" y="521"/>
                    <a:pt x="2478" y="521"/>
                  </a:cubicBezTo>
                  <a:cubicBezTo>
                    <a:pt x="2478" y="521"/>
                    <a:pt x="2470" y="751"/>
                    <a:pt x="2384" y="965"/>
                  </a:cubicBezTo>
                  <a:cubicBezTo>
                    <a:pt x="2382" y="967"/>
                    <a:pt x="2381" y="970"/>
                    <a:pt x="2380" y="973"/>
                  </a:cubicBezTo>
                  <a:cubicBezTo>
                    <a:pt x="2408" y="971"/>
                    <a:pt x="2433" y="966"/>
                    <a:pt x="2460" y="960"/>
                  </a:cubicBezTo>
                  <a:cubicBezTo>
                    <a:pt x="2554" y="751"/>
                    <a:pt x="2574" y="530"/>
                    <a:pt x="2574" y="530"/>
                  </a:cubicBezTo>
                  <a:cubicBezTo>
                    <a:pt x="2574" y="530"/>
                    <a:pt x="2578" y="470"/>
                    <a:pt x="2575" y="380"/>
                  </a:cubicBezTo>
                  <a:cubicBezTo>
                    <a:pt x="2574" y="290"/>
                    <a:pt x="2561" y="171"/>
                    <a:pt x="2538" y="55"/>
                  </a:cubicBezTo>
                  <a:cubicBezTo>
                    <a:pt x="2535" y="41"/>
                    <a:pt x="2532" y="28"/>
                    <a:pt x="2529" y="13"/>
                  </a:cubicBezTo>
                  <a:cubicBezTo>
                    <a:pt x="2524" y="12"/>
                    <a:pt x="2519" y="11"/>
                    <a:pt x="2514" y="11"/>
                  </a:cubicBezTo>
                  <a:close/>
                  <a:moveTo>
                    <a:pt x="1577" y="46"/>
                  </a:moveTo>
                  <a:lnTo>
                    <a:pt x="1577" y="46"/>
                  </a:lnTo>
                  <a:cubicBezTo>
                    <a:pt x="1553" y="54"/>
                    <a:pt x="1530" y="59"/>
                    <a:pt x="1507" y="65"/>
                  </a:cubicBezTo>
                  <a:cubicBezTo>
                    <a:pt x="1474" y="227"/>
                    <a:pt x="1459" y="392"/>
                    <a:pt x="1459" y="392"/>
                  </a:cubicBezTo>
                  <a:cubicBezTo>
                    <a:pt x="1459" y="392"/>
                    <a:pt x="1453" y="560"/>
                    <a:pt x="1466" y="725"/>
                  </a:cubicBezTo>
                  <a:cubicBezTo>
                    <a:pt x="1474" y="847"/>
                    <a:pt x="1492" y="968"/>
                    <a:pt x="1507" y="1021"/>
                  </a:cubicBezTo>
                  <a:cubicBezTo>
                    <a:pt x="1514" y="1020"/>
                    <a:pt x="1521" y="1020"/>
                    <a:pt x="1528" y="1019"/>
                  </a:cubicBezTo>
                  <a:cubicBezTo>
                    <a:pt x="1532" y="962"/>
                    <a:pt x="1530" y="843"/>
                    <a:pt x="1534" y="723"/>
                  </a:cubicBezTo>
                  <a:cubicBezTo>
                    <a:pt x="1538" y="561"/>
                    <a:pt x="1554" y="400"/>
                    <a:pt x="1554" y="400"/>
                  </a:cubicBezTo>
                  <a:cubicBezTo>
                    <a:pt x="1554" y="400"/>
                    <a:pt x="1558" y="238"/>
                    <a:pt x="1574" y="76"/>
                  </a:cubicBezTo>
                  <a:cubicBezTo>
                    <a:pt x="1575" y="65"/>
                    <a:pt x="1575" y="56"/>
                    <a:pt x="1577" y="46"/>
                  </a:cubicBezTo>
                  <a:close/>
                  <a:moveTo>
                    <a:pt x="1224" y="158"/>
                  </a:moveTo>
                  <a:cubicBezTo>
                    <a:pt x="1197" y="168"/>
                    <a:pt x="1171" y="178"/>
                    <a:pt x="1144" y="189"/>
                  </a:cubicBezTo>
                  <a:cubicBezTo>
                    <a:pt x="1106" y="348"/>
                    <a:pt x="1097" y="496"/>
                    <a:pt x="1097" y="496"/>
                  </a:cubicBezTo>
                  <a:cubicBezTo>
                    <a:pt x="1097" y="496"/>
                    <a:pt x="1096" y="683"/>
                    <a:pt x="1140" y="863"/>
                  </a:cubicBezTo>
                  <a:cubicBezTo>
                    <a:pt x="1159" y="945"/>
                    <a:pt x="1187" y="1024"/>
                    <a:pt x="1212" y="1085"/>
                  </a:cubicBezTo>
                  <a:cubicBezTo>
                    <a:pt x="1225" y="1082"/>
                    <a:pt x="1237" y="1078"/>
                    <a:pt x="1251" y="1074"/>
                  </a:cubicBezTo>
                  <a:cubicBezTo>
                    <a:pt x="1235" y="1013"/>
                    <a:pt x="1218" y="933"/>
                    <a:pt x="1207" y="851"/>
                  </a:cubicBezTo>
                  <a:cubicBezTo>
                    <a:pt x="1181" y="674"/>
                    <a:pt x="1193" y="498"/>
                    <a:pt x="1193" y="498"/>
                  </a:cubicBezTo>
                  <a:cubicBezTo>
                    <a:pt x="1193" y="498"/>
                    <a:pt x="1192" y="328"/>
                    <a:pt x="1224" y="158"/>
                  </a:cubicBezTo>
                  <a:close/>
                  <a:moveTo>
                    <a:pt x="434" y="565"/>
                  </a:moveTo>
                  <a:lnTo>
                    <a:pt x="434" y="565"/>
                  </a:lnTo>
                  <a:cubicBezTo>
                    <a:pt x="409" y="583"/>
                    <a:pt x="386" y="601"/>
                    <a:pt x="361" y="621"/>
                  </a:cubicBezTo>
                  <a:cubicBezTo>
                    <a:pt x="361" y="625"/>
                    <a:pt x="360" y="627"/>
                    <a:pt x="360" y="628"/>
                  </a:cubicBezTo>
                  <a:cubicBezTo>
                    <a:pt x="330" y="778"/>
                    <a:pt x="342" y="929"/>
                    <a:pt x="342" y="929"/>
                  </a:cubicBezTo>
                  <a:cubicBezTo>
                    <a:pt x="342" y="929"/>
                    <a:pt x="362" y="1081"/>
                    <a:pt x="419" y="1221"/>
                  </a:cubicBezTo>
                  <a:cubicBezTo>
                    <a:pt x="445" y="1284"/>
                    <a:pt x="477" y="1341"/>
                    <a:pt x="505" y="1386"/>
                  </a:cubicBezTo>
                  <a:cubicBezTo>
                    <a:pt x="516" y="1378"/>
                    <a:pt x="528" y="1372"/>
                    <a:pt x="539" y="1364"/>
                  </a:cubicBezTo>
                  <a:cubicBezTo>
                    <a:pt x="521" y="1317"/>
                    <a:pt x="499" y="1259"/>
                    <a:pt x="483" y="1198"/>
                  </a:cubicBezTo>
                  <a:cubicBezTo>
                    <a:pt x="445" y="1059"/>
                    <a:pt x="437" y="919"/>
                    <a:pt x="437" y="919"/>
                  </a:cubicBezTo>
                  <a:cubicBezTo>
                    <a:pt x="437" y="919"/>
                    <a:pt x="418" y="779"/>
                    <a:pt x="427" y="636"/>
                  </a:cubicBezTo>
                  <a:cubicBezTo>
                    <a:pt x="429" y="613"/>
                    <a:pt x="431" y="587"/>
                    <a:pt x="434" y="565"/>
                  </a:cubicBezTo>
                  <a:close/>
                  <a:moveTo>
                    <a:pt x="70" y="886"/>
                  </a:moveTo>
                  <a:cubicBezTo>
                    <a:pt x="47" y="912"/>
                    <a:pt x="24" y="941"/>
                    <a:pt x="1" y="970"/>
                  </a:cubicBezTo>
                  <a:cubicBezTo>
                    <a:pt x="3" y="1074"/>
                    <a:pt x="16" y="1163"/>
                    <a:pt x="16" y="1163"/>
                  </a:cubicBezTo>
                  <a:cubicBezTo>
                    <a:pt x="16" y="1163"/>
                    <a:pt x="45" y="1296"/>
                    <a:pt x="101" y="1420"/>
                  </a:cubicBezTo>
                  <a:cubicBezTo>
                    <a:pt x="131" y="1488"/>
                    <a:pt x="166" y="1548"/>
                    <a:pt x="196" y="1591"/>
                  </a:cubicBezTo>
                  <a:cubicBezTo>
                    <a:pt x="205" y="1585"/>
                    <a:pt x="216" y="1579"/>
                    <a:pt x="224" y="1573"/>
                  </a:cubicBezTo>
                  <a:cubicBezTo>
                    <a:pt x="207" y="1525"/>
                    <a:pt x="184" y="1461"/>
                    <a:pt x="164" y="1394"/>
                  </a:cubicBezTo>
                  <a:cubicBezTo>
                    <a:pt x="126" y="1270"/>
                    <a:pt x="109" y="1144"/>
                    <a:pt x="109" y="1144"/>
                  </a:cubicBezTo>
                  <a:cubicBezTo>
                    <a:pt x="109" y="1144"/>
                    <a:pt x="79" y="1020"/>
                    <a:pt x="70" y="891"/>
                  </a:cubicBezTo>
                  <a:lnTo>
                    <a:pt x="70" y="886"/>
                  </a:ln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5"/>
            <p:cNvSpPr/>
            <p:nvPr/>
          </p:nvSpPr>
          <p:spPr>
            <a:xfrm>
              <a:off x="2688750" y="867950"/>
              <a:ext cx="83450" cy="37650"/>
            </a:xfrm>
            <a:custGeom>
              <a:avLst/>
              <a:gdLst/>
              <a:ahLst/>
              <a:cxnLst/>
              <a:rect l="l" t="t" r="r" b="b"/>
              <a:pathLst>
                <a:path w="3338" h="1506" extrusionOk="0">
                  <a:moveTo>
                    <a:pt x="3237" y="1"/>
                  </a:moveTo>
                  <a:lnTo>
                    <a:pt x="3237" y="1"/>
                  </a:lnTo>
                  <a:cubicBezTo>
                    <a:pt x="3186" y="262"/>
                    <a:pt x="2884" y="434"/>
                    <a:pt x="2498" y="434"/>
                  </a:cubicBezTo>
                  <a:cubicBezTo>
                    <a:pt x="2467" y="434"/>
                    <a:pt x="2435" y="433"/>
                    <a:pt x="2402" y="430"/>
                  </a:cubicBezTo>
                  <a:cubicBezTo>
                    <a:pt x="2381" y="429"/>
                    <a:pt x="2359" y="428"/>
                    <a:pt x="2337" y="428"/>
                  </a:cubicBezTo>
                  <a:cubicBezTo>
                    <a:pt x="1817" y="428"/>
                    <a:pt x="1213" y="840"/>
                    <a:pt x="665" y="983"/>
                  </a:cubicBezTo>
                  <a:cubicBezTo>
                    <a:pt x="619" y="995"/>
                    <a:pt x="580" y="1001"/>
                    <a:pt x="547" y="1001"/>
                  </a:cubicBezTo>
                  <a:cubicBezTo>
                    <a:pt x="407" y="1001"/>
                    <a:pt x="370" y="904"/>
                    <a:pt x="380" y="783"/>
                  </a:cubicBezTo>
                  <a:lnTo>
                    <a:pt x="380" y="783"/>
                  </a:lnTo>
                  <a:cubicBezTo>
                    <a:pt x="268" y="923"/>
                    <a:pt x="171" y="1074"/>
                    <a:pt x="95" y="1237"/>
                  </a:cubicBezTo>
                  <a:cubicBezTo>
                    <a:pt x="0" y="1442"/>
                    <a:pt x="87" y="1506"/>
                    <a:pt x="213" y="1506"/>
                  </a:cubicBezTo>
                  <a:cubicBezTo>
                    <a:pt x="276" y="1506"/>
                    <a:pt x="348" y="1490"/>
                    <a:pt x="412" y="1468"/>
                  </a:cubicBezTo>
                  <a:cubicBezTo>
                    <a:pt x="451" y="1454"/>
                    <a:pt x="486" y="1438"/>
                    <a:pt x="516" y="1422"/>
                  </a:cubicBezTo>
                  <a:cubicBezTo>
                    <a:pt x="747" y="1294"/>
                    <a:pt x="949" y="1118"/>
                    <a:pt x="1193" y="1010"/>
                  </a:cubicBezTo>
                  <a:cubicBezTo>
                    <a:pt x="1471" y="887"/>
                    <a:pt x="1829" y="803"/>
                    <a:pt x="2137" y="767"/>
                  </a:cubicBezTo>
                  <a:cubicBezTo>
                    <a:pt x="2189" y="761"/>
                    <a:pt x="2246" y="759"/>
                    <a:pt x="2306" y="759"/>
                  </a:cubicBezTo>
                  <a:cubicBezTo>
                    <a:pt x="2392" y="759"/>
                    <a:pt x="2484" y="763"/>
                    <a:pt x="2576" y="763"/>
                  </a:cubicBezTo>
                  <a:cubicBezTo>
                    <a:pt x="2781" y="763"/>
                    <a:pt x="2986" y="745"/>
                    <a:pt x="3120" y="632"/>
                  </a:cubicBezTo>
                  <a:cubicBezTo>
                    <a:pt x="3296" y="483"/>
                    <a:pt x="3338" y="198"/>
                    <a:pt x="323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5"/>
            <p:cNvSpPr/>
            <p:nvPr/>
          </p:nvSpPr>
          <p:spPr>
            <a:xfrm>
              <a:off x="2862425" y="858875"/>
              <a:ext cx="85975" cy="42075"/>
            </a:xfrm>
            <a:custGeom>
              <a:avLst/>
              <a:gdLst/>
              <a:ahLst/>
              <a:cxnLst/>
              <a:rect l="l" t="t" r="r" b="b"/>
              <a:pathLst>
                <a:path w="3439" h="1683" extrusionOk="0">
                  <a:moveTo>
                    <a:pt x="821" y="0"/>
                  </a:moveTo>
                  <a:cubicBezTo>
                    <a:pt x="758" y="0"/>
                    <a:pt x="701" y="8"/>
                    <a:pt x="670" y="33"/>
                  </a:cubicBezTo>
                  <a:cubicBezTo>
                    <a:pt x="595" y="91"/>
                    <a:pt x="579" y="362"/>
                    <a:pt x="555" y="455"/>
                  </a:cubicBezTo>
                  <a:cubicBezTo>
                    <a:pt x="571" y="387"/>
                    <a:pt x="464" y="154"/>
                    <a:pt x="447" y="74"/>
                  </a:cubicBezTo>
                  <a:cubicBezTo>
                    <a:pt x="28" y="135"/>
                    <a:pt x="0" y="700"/>
                    <a:pt x="286" y="923"/>
                  </a:cubicBezTo>
                  <a:cubicBezTo>
                    <a:pt x="400" y="1013"/>
                    <a:pt x="561" y="1035"/>
                    <a:pt x="730" y="1035"/>
                  </a:cubicBezTo>
                  <a:cubicBezTo>
                    <a:pt x="886" y="1035"/>
                    <a:pt x="1048" y="1016"/>
                    <a:pt x="1187" y="1016"/>
                  </a:cubicBezTo>
                  <a:cubicBezTo>
                    <a:pt x="1217" y="1016"/>
                    <a:pt x="1246" y="1017"/>
                    <a:pt x="1274" y="1019"/>
                  </a:cubicBezTo>
                  <a:cubicBezTo>
                    <a:pt x="1583" y="1043"/>
                    <a:pt x="1944" y="1112"/>
                    <a:pt x="2227" y="1224"/>
                  </a:cubicBezTo>
                  <a:cubicBezTo>
                    <a:pt x="2475" y="1322"/>
                    <a:pt x="2684" y="1491"/>
                    <a:pt x="2920" y="1611"/>
                  </a:cubicBezTo>
                  <a:cubicBezTo>
                    <a:pt x="2949" y="1625"/>
                    <a:pt x="2985" y="1640"/>
                    <a:pt x="3025" y="1652"/>
                  </a:cubicBezTo>
                  <a:cubicBezTo>
                    <a:pt x="3084" y="1670"/>
                    <a:pt x="3150" y="1682"/>
                    <a:pt x="3209" y="1682"/>
                  </a:cubicBezTo>
                  <a:cubicBezTo>
                    <a:pt x="3343" y="1682"/>
                    <a:pt x="3439" y="1618"/>
                    <a:pt x="3333" y="1408"/>
                  </a:cubicBezTo>
                  <a:cubicBezTo>
                    <a:pt x="3046" y="853"/>
                    <a:pt x="2542" y="451"/>
                    <a:pt x="1909" y="225"/>
                  </a:cubicBezTo>
                  <a:cubicBezTo>
                    <a:pt x="1641" y="132"/>
                    <a:pt x="1363" y="49"/>
                    <a:pt x="1077" y="22"/>
                  </a:cubicBezTo>
                  <a:cubicBezTo>
                    <a:pt x="1023" y="17"/>
                    <a:pt x="916" y="0"/>
                    <a:pt x="82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5"/>
            <p:cNvSpPr/>
            <p:nvPr/>
          </p:nvSpPr>
          <p:spPr>
            <a:xfrm>
              <a:off x="2870975" y="858875"/>
              <a:ext cx="60675" cy="34000"/>
            </a:xfrm>
            <a:custGeom>
              <a:avLst/>
              <a:gdLst/>
              <a:ahLst/>
              <a:cxnLst/>
              <a:rect l="l" t="t" r="r" b="b"/>
              <a:pathLst>
                <a:path w="2427" h="1360" extrusionOk="0">
                  <a:moveTo>
                    <a:pt x="1064" y="78"/>
                  </a:moveTo>
                  <a:cubicBezTo>
                    <a:pt x="1054" y="127"/>
                    <a:pt x="1043" y="186"/>
                    <a:pt x="1033" y="245"/>
                  </a:cubicBezTo>
                  <a:cubicBezTo>
                    <a:pt x="1005" y="390"/>
                    <a:pt x="975" y="534"/>
                    <a:pt x="975" y="534"/>
                  </a:cubicBezTo>
                  <a:lnTo>
                    <a:pt x="933" y="827"/>
                  </a:lnTo>
                  <a:cubicBezTo>
                    <a:pt x="922" y="897"/>
                    <a:pt x="910" y="965"/>
                    <a:pt x="903" y="1019"/>
                  </a:cubicBezTo>
                  <a:cubicBezTo>
                    <a:pt x="908" y="1019"/>
                    <a:pt x="915" y="1019"/>
                    <a:pt x="922" y="1019"/>
                  </a:cubicBezTo>
                  <a:cubicBezTo>
                    <a:pt x="925" y="1019"/>
                    <a:pt x="928" y="1019"/>
                    <a:pt x="932" y="1019"/>
                  </a:cubicBezTo>
                  <a:cubicBezTo>
                    <a:pt x="936" y="1019"/>
                    <a:pt x="940" y="1021"/>
                    <a:pt x="943" y="1021"/>
                  </a:cubicBezTo>
                  <a:cubicBezTo>
                    <a:pt x="961" y="970"/>
                    <a:pt x="981" y="906"/>
                    <a:pt x="1000" y="841"/>
                  </a:cubicBezTo>
                  <a:cubicBezTo>
                    <a:pt x="1039" y="697"/>
                    <a:pt x="1070" y="553"/>
                    <a:pt x="1070" y="553"/>
                  </a:cubicBezTo>
                  <a:cubicBezTo>
                    <a:pt x="1070" y="553"/>
                    <a:pt x="1091" y="403"/>
                    <a:pt x="1101" y="254"/>
                  </a:cubicBezTo>
                  <a:cubicBezTo>
                    <a:pt x="1105" y="196"/>
                    <a:pt x="1107" y="137"/>
                    <a:pt x="1107" y="87"/>
                  </a:cubicBezTo>
                  <a:cubicBezTo>
                    <a:pt x="1092" y="85"/>
                    <a:pt x="1079" y="81"/>
                    <a:pt x="1064" y="78"/>
                  </a:cubicBezTo>
                  <a:close/>
                  <a:moveTo>
                    <a:pt x="102" y="74"/>
                  </a:moveTo>
                  <a:lnTo>
                    <a:pt x="102" y="74"/>
                  </a:lnTo>
                  <a:cubicBezTo>
                    <a:pt x="82" y="76"/>
                    <a:pt x="63" y="82"/>
                    <a:pt x="46" y="87"/>
                  </a:cubicBezTo>
                  <a:cubicBezTo>
                    <a:pt x="37" y="128"/>
                    <a:pt x="27" y="172"/>
                    <a:pt x="24" y="218"/>
                  </a:cubicBezTo>
                  <a:cubicBezTo>
                    <a:pt x="0" y="404"/>
                    <a:pt x="34" y="590"/>
                    <a:pt x="34" y="590"/>
                  </a:cubicBezTo>
                  <a:cubicBezTo>
                    <a:pt x="34" y="590"/>
                    <a:pt x="74" y="773"/>
                    <a:pt x="152" y="939"/>
                  </a:cubicBezTo>
                  <a:cubicBezTo>
                    <a:pt x="163" y="966"/>
                    <a:pt x="175" y="993"/>
                    <a:pt x="187" y="1018"/>
                  </a:cubicBezTo>
                  <a:cubicBezTo>
                    <a:pt x="208" y="1022"/>
                    <a:pt x="232" y="1025"/>
                    <a:pt x="253" y="1027"/>
                  </a:cubicBezTo>
                  <a:cubicBezTo>
                    <a:pt x="240" y="992"/>
                    <a:pt x="227" y="954"/>
                    <a:pt x="216" y="917"/>
                  </a:cubicBezTo>
                  <a:cubicBezTo>
                    <a:pt x="157" y="746"/>
                    <a:pt x="128" y="572"/>
                    <a:pt x="128" y="572"/>
                  </a:cubicBezTo>
                  <a:cubicBezTo>
                    <a:pt x="128" y="572"/>
                    <a:pt x="86" y="400"/>
                    <a:pt x="91" y="222"/>
                  </a:cubicBezTo>
                  <a:cubicBezTo>
                    <a:pt x="91" y="171"/>
                    <a:pt x="95" y="121"/>
                    <a:pt x="102" y="74"/>
                  </a:cubicBezTo>
                  <a:close/>
                  <a:moveTo>
                    <a:pt x="480" y="1"/>
                  </a:moveTo>
                  <a:cubicBezTo>
                    <a:pt x="478" y="32"/>
                    <a:pt x="477" y="61"/>
                    <a:pt x="477" y="94"/>
                  </a:cubicBezTo>
                  <a:cubicBezTo>
                    <a:pt x="473" y="266"/>
                    <a:pt x="482" y="437"/>
                    <a:pt x="482" y="437"/>
                  </a:cubicBezTo>
                  <a:cubicBezTo>
                    <a:pt x="482" y="437"/>
                    <a:pt x="500" y="608"/>
                    <a:pt x="530" y="777"/>
                  </a:cubicBezTo>
                  <a:cubicBezTo>
                    <a:pt x="546" y="871"/>
                    <a:pt x="565" y="965"/>
                    <a:pt x="581" y="1029"/>
                  </a:cubicBezTo>
                  <a:cubicBezTo>
                    <a:pt x="592" y="1029"/>
                    <a:pt x="603" y="1028"/>
                    <a:pt x="615" y="1028"/>
                  </a:cubicBezTo>
                  <a:cubicBezTo>
                    <a:pt x="611" y="961"/>
                    <a:pt x="602" y="865"/>
                    <a:pt x="596" y="769"/>
                  </a:cubicBezTo>
                  <a:cubicBezTo>
                    <a:pt x="585" y="598"/>
                    <a:pt x="576" y="430"/>
                    <a:pt x="576" y="430"/>
                  </a:cubicBezTo>
                  <a:cubicBezTo>
                    <a:pt x="576" y="430"/>
                    <a:pt x="559" y="261"/>
                    <a:pt x="543" y="91"/>
                  </a:cubicBezTo>
                  <a:cubicBezTo>
                    <a:pt x="540" y="60"/>
                    <a:pt x="538" y="32"/>
                    <a:pt x="538" y="2"/>
                  </a:cubicBezTo>
                  <a:cubicBezTo>
                    <a:pt x="519" y="1"/>
                    <a:pt x="499" y="1"/>
                    <a:pt x="480" y="1"/>
                  </a:cubicBezTo>
                  <a:close/>
                  <a:moveTo>
                    <a:pt x="1383" y="166"/>
                  </a:moveTo>
                  <a:cubicBezTo>
                    <a:pt x="1368" y="223"/>
                    <a:pt x="1352" y="288"/>
                    <a:pt x="1335" y="353"/>
                  </a:cubicBezTo>
                  <a:cubicBezTo>
                    <a:pt x="1287" y="534"/>
                    <a:pt x="1231" y="712"/>
                    <a:pt x="1231" y="712"/>
                  </a:cubicBezTo>
                  <a:cubicBezTo>
                    <a:pt x="1231" y="712"/>
                    <a:pt x="1189" y="874"/>
                    <a:pt x="1138" y="1044"/>
                  </a:cubicBezTo>
                  <a:cubicBezTo>
                    <a:pt x="1162" y="1046"/>
                    <a:pt x="1186" y="1050"/>
                    <a:pt x="1210" y="1054"/>
                  </a:cubicBezTo>
                  <a:cubicBezTo>
                    <a:pt x="1274" y="891"/>
                    <a:pt x="1323" y="737"/>
                    <a:pt x="1323" y="737"/>
                  </a:cubicBezTo>
                  <a:cubicBezTo>
                    <a:pt x="1323" y="737"/>
                    <a:pt x="1372" y="554"/>
                    <a:pt x="1401" y="367"/>
                  </a:cubicBezTo>
                  <a:cubicBezTo>
                    <a:pt x="1412" y="302"/>
                    <a:pt x="1422" y="238"/>
                    <a:pt x="1428" y="181"/>
                  </a:cubicBezTo>
                  <a:cubicBezTo>
                    <a:pt x="1413" y="175"/>
                    <a:pt x="1399" y="170"/>
                    <a:pt x="1383" y="166"/>
                  </a:cubicBezTo>
                  <a:close/>
                  <a:moveTo>
                    <a:pt x="2182" y="529"/>
                  </a:moveTo>
                  <a:cubicBezTo>
                    <a:pt x="2153" y="575"/>
                    <a:pt x="2134" y="606"/>
                    <a:pt x="2134" y="606"/>
                  </a:cubicBezTo>
                  <a:cubicBezTo>
                    <a:pt x="2134" y="606"/>
                    <a:pt x="2050" y="767"/>
                    <a:pt x="1991" y="938"/>
                  </a:cubicBezTo>
                  <a:cubicBezTo>
                    <a:pt x="1949" y="1053"/>
                    <a:pt x="1922" y="1171"/>
                    <a:pt x="1912" y="1237"/>
                  </a:cubicBezTo>
                  <a:cubicBezTo>
                    <a:pt x="1920" y="1241"/>
                    <a:pt x="1927" y="1245"/>
                    <a:pt x="1934" y="1247"/>
                  </a:cubicBezTo>
                  <a:cubicBezTo>
                    <a:pt x="1960" y="1188"/>
                    <a:pt x="2002" y="1075"/>
                    <a:pt x="2055" y="964"/>
                  </a:cubicBezTo>
                  <a:cubicBezTo>
                    <a:pt x="2128" y="803"/>
                    <a:pt x="2219" y="652"/>
                    <a:pt x="2219" y="652"/>
                  </a:cubicBezTo>
                  <a:cubicBezTo>
                    <a:pt x="2219" y="652"/>
                    <a:pt x="2232" y="623"/>
                    <a:pt x="2257" y="580"/>
                  </a:cubicBezTo>
                  <a:cubicBezTo>
                    <a:pt x="2232" y="563"/>
                    <a:pt x="2208" y="545"/>
                    <a:pt x="2182" y="529"/>
                  </a:cubicBezTo>
                  <a:close/>
                  <a:moveTo>
                    <a:pt x="2366" y="662"/>
                  </a:moveTo>
                  <a:cubicBezTo>
                    <a:pt x="2293" y="793"/>
                    <a:pt x="2235" y="920"/>
                    <a:pt x="2235" y="920"/>
                  </a:cubicBezTo>
                  <a:cubicBezTo>
                    <a:pt x="2235" y="920"/>
                    <a:pt x="2174" y="1074"/>
                    <a:pt x="2128" y="1232"/>
                  </a:cubicBezTo>
                  <a:cubicBezTo>
                    <a:pt x="2118" y="1266"/>
                    <a:pt x="2109" y="1299"/>
                    <a:pt x="2101" y="1331"/>
                  </a:cubicBezTo>
                  <a:cubicBezTo>
                    <a:pt x="2117" y="1341"/>
                    <a:pt x="2133" y="1350"/>
                    <a:pt x="2150" y="1359"/>
                  </a:cubicBezTo>
                  <a:cubicBezTo>
                    <a:pt x="2163" y="1326"/>
                    <a:pt x="2178" y="1290"/>
                    <a:pt x="2193" y="1256"/>
                  </a:cubicBezTo>
                  <a:cubicBezTo>
                    <a:pt x="2254" y="1104"/>
                    <a:pt x="2323" y="958"/>
                    <a:pt x="2323" y="958"/>
                  </a:cubicBezTo>
                  <a:cubicBezTo>
                    <a:pt x="2323" y="958"/>
                    <a:pt x="2369" y="840"/>
                    <a:pt x="2426" y="709"/>
                  </a:cubicBezTo>
                  <a:cubicBezTo>
                    <a:pt x="2406" y="692"/>
                    <a:pt x="2386" y="677"/>
                    <a:pt x="2366" y="662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65"/>
            <p:cNvSpPr/>
            <p:nvPr/>
          </p:nvSpPr>
          <p:spPr>
            <a:xfrm>
              <a:off x="2863875" y="867650"/>
              <a:ext cx="84550" cy="33300"/>
            </a:xfrm>
            <a:custGeom>
              <a:avLst/>
              <a:gdLst/>
              <a:ahLst/>
              <a:cxnLst/>
              <a:rect l="l" t="t" r="r" b="b"/>
              <a:pathLst>
                <a:path w="3382" h="1332" extrusionOk="0">
                  <a:moveTo>
                    <a:pt x="64" y="0"/>
                  </a:moveTo>
                  <a:lnTo>
                    <a:pt x="64" y="0"/>
                  </a:lnTo>
                  <a:cubicBezTo>
                    <a:pt x="1" y="194"/>
                    <a:pt x="59" y="442"/>
                    <a:pt x="226" y="571"/>
                  </a:cubicBezTo>
                  <a:cubicBezTo>
                    <a:pt x="341" y="661"/>
                    <a:pt x="501" y="683"/>
                    <a:pt x="670" y="683"/>
                  </a:cubicBezTo>
                  <a:cubicBezTo>
                    <a:pt x="826" y="683"/>
                    <a:pt x="988" y="664"/>
                    <a:pt x="1127" y="664"/>
                  </a:cubicBezTo>
                  <a:cubicBezTo>
                    <a:pt x="1158" y="664"/>
                    <a:pt x="1187" y="665"/>
                    <a:pt x="1214" y="667"/>
                  </a:cubicBezTo>
                  <a:cubicBezTo>
                    <a:pt x="1523" y="692"/>
                    <a:pt x="1885" y="761"/>
                    <a:pt x="2168" y="871"/>
                  </a:cubicBezTo>
                  <a:cubicBezTo>
                    <a:pt x="2415" y="969"/>
                    <a:pt x="2625" y="1139"/>
                    <a:pt x="2861" y="1258"/>
                  </a:cubicBezTo>
                  <a:cubicBezTo>
                    <a:pt x="2889" y="1274"/>
                    <a:pt x="2927" y="1289"/>
                    <a:pt x="2967" y="1301"/>
                  </a:cubicBezTo>
                  <a:cubicBezTo>
                    <a:pt x="3026" y="1319"/>
                    <a:pt x="3093" y="1331"/>
                    <a:pt x="3152" y="1331"/>
                  </a:cubicBezTo>
                  <a:cubicBezTo>
                    <a:pt x="3285" y="1331"/>
                    <a:pt x="3382" y="1267"/>
                    <a:pt x="3273" y="1057"/>
                  </a:cubicBezTo>
                  <a:cubicBezTo>
                    <a:pt x="3163" y="843"/>
                    <a:pt x="3020" y="652"/>
                    <a:pt x="2851" y="486"/>
                  </a:cubicBezTo>
                  <a:lnTo>
                    <a:pt x="2851" y="486"/>
                  </a:lnTo>
                  <a:cubicBezTo>
                    <a:pt x="2911" y="661"/>
                    <a:pt x="3000" y="983"/>
                    <a:pt x="2850" y="983"/>
                  </a:cubicBezTo>
                  <a:cubicBezTo>
                    <a:pt x="2842" y="983"/>
                    <a:pt x="2833" y="982"/>
                    <a:pt x="2823" y="980"/>
                  </a:cubicBezTo>
                  <a:cubicBezTo>
                    <a:pt x="2576" y="929"/>
                    <a:pt x="2079" y="400"/>
                    <a:pt x="1153" y="400"/>
                  </a:cubicBezTo>
                  <a:cubicBezTo>
                    <a:pt x="1140" y="400"/>
                    <a:pt x="1127" y="401"/>
                    <a:pt x="1114" y="401"/>
                  </a:cubicBezTo>
                  <a:cubicBezTo>
                    <a:pt x="1099" y="401"/>
                    <a:pt x="1083" y="401"/>
                    <a:pt x="1068" y="401"/>
                  </a:cubicBezTo>
                  <a:cubicBezTo>
                    <a:pt x="335" y="401"/>
                    <a:pt x="118" y="126"/>
                    <a:pt x="64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5"/>
            <p:cNvSpPr/>
            <p:nvPr/>
          </p:nvSpPr>
          <p:spPr>
            <a:xfrm>
              <a:off x="2742950" y="11351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1"/>
                  </a:cubicBezTo>
                  <a:cubicBezTo>
                    <a:pt x="490" y="633"/>
                    <a:pt x="1" y="1378"/>
                    <a:pt x="113" y="2281"/>
                  </a:cubicBezTo>
                  <a:cubicBezTo>
                    <a:pt x="113" y="2281"/>
                    <a:pt x="535" y="1920"/>
                    <a:pt x="966" y="1920"/>
                  </a:cubicBezTo>
                  <a:cubicBezTo>
                    <a:pt x="1066" y="1920"/>
                    <a:pt x="1166" y="1939"/>
                    <a:pt x="1262" y="1987"/>
                  </a:cubicBezTo>
                  <a:cubicBezTo>
                    <a:pt x="1531" y="2121"/>
                    <a:pt x="1778" y="2305"/>
                    <a:pt x="1989" y="2523"/>
                  </a:cubicBezTo>
                  <a:cubicBezTo>
                    <a:pt x="2197" y="2736"/>
                    <a:pt x="2308" y="2940"/>
                    <a:pt x="2506" y="3144"/>
                  </a:cubicBezTo>
                  <a:cubicBezTo>
                    <a:pt x="2668" y="2918"/>
                    <a:pt x="2525" y="2507"/>
                    <a:pt x="2412" y="2301"/>
                  </a:cubicBezTo>
                  <a:cubicBezTo>
                    <a:pt x="2316" y="2126"/>
                    <a:pt x="2170" y="2126"/>
                    <a:pt x="2052" y="1969"/>
                  </a:cubicBezTo>
                  <a:cubicBezTo>
                    <a:pt x="1957" y="1843"/>
                    <a:pt x="1847" y="1743"/>
                    <a:pt x="1776" y="1587"/>
                  </a:cubicBezTo>
                  <a:cubicBezTo>
                    <a:pt x="1668" y="1351"/>
                    <a:pt x="1615" y="1090"/>
                    <a:pt x="1595" y="828"/>
                  </a:cubicBezTo>
                  <a:cubicBezTo>
                    <a:pt x="1587" y="716"/>
                    <a:pt x="1673" y="87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3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5"/>
            <p:cNvSpPr/>
            <p:nvPr/>
          </p:nvSpPr>
          <p:spPr>
            <a:xfrm>
              <a:off x="2742950" y="11351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1"/>
                  </a:cubicBezTo>
                  <a:cubicBezTo>
                    <a:pt x="490" y="633"/>
                    <a:pt x="1" y="1378"/>
                    <a:pt x="113" y="2281"/>
                  </a:cubicBezTo>
                  <a:cubicBezTo>
                    <a:pt x="113" y="2281"/>
                    <a:pt x="535" y="1920"/>
                    <a:pt x="966" y="1920"/>
                  </a:cubicBezTo>
                  <a:cubicBezTo>
                    <a:pt x="1066" y="1920"/>
                    <a:pt x="1166" y="1939"/>
                    <a:pt x="1262" y="1987"/>
                  </a:cubicBezTo>
                  <a:cubicBezTo>
                    <a:pt x="1531" y="2121"/>
                    <a:pt x="1778" y="2305"/>
                    <a:pt x="1989" y="2523"/>
                  </a:cubicBezTo>
                  <a:cubicBezTo>
                    <a:pt x="2197" y="2736"/>
                    <a:pt x="2308" y="2940"/>
                    <a:pt x="2506" y="3144"/>
                  </a:cubicBezTo>
                  <a:cubicBezTo>
                    <a:pt x="2668" y="2918"/>
                    <a:pt x="2525" y="2507"/>
                    <a:pt x="2412" y="2301"/>
                  </a:cubicBezTo>
                  <a:cubicBezTo>
                    <a:pt x="2316" y="2126"/>
                    <a:pt x="2170" y="2126"/>
                    <a:pt x="2052" y="1969"/>
                  </a:cubicBezTo>
                  <a:cubicBezTo>
                    <a:pt x="1957" y="1843"/>
                    <a:pt x="1847" y="1743"/>
                    <a:pt x="1776" y="1587"/>
                  </a:cubicBezTo>
                  <a:cubicBezTo>
                    <a:pt x="1668" y="1351"/>
                    <a:pt x="1615" y="1090"/>
                    <a:pt x="1595" y="828"/>
                  </a:cubicBezTo>
                  <a:cubicBezTo>
                    <a:pt x="1587" y="716"/>
                    <a:pt x="1673" y="87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3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5"/>
            <p:cNvSpPr/>
            <p:nvPr/>
          </p:nvSpPr>
          <p:spPr>
            <a:xfrm>
              <a:off x="2843500" y="1129725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1" y="0"/>
                  </a:moveTo>
                  <a:cubicBezTo>
                    <a:pt x="990" y="0"/>
                    <a:pt x="856" y="25"/>
                    <a:pt x="856" y="25"/>
                  </a:cubicBezTo>
                  <a:cubicBezTo>
                    <a:pt x="856" y="22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5"/>
                  </a:cubicBezTo>
                  <a:cubicBezTo>
                    <a:pt x="780" y="85"/>
                    <a:pt x="872" y="706"/>
                    <a:pt x="864" y="814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6"/>
                    <a:pt x="376" y="1940"/>
                  </a:cubicBezTo>
                  <a:cubicBezTo>
                    <a:pt x="249" y="2096"/>
                    <a:pt x="223" y="2134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6"/>
                  </a:cubicBezTo>
                  <a:cubicBezTo>
                    <a:pt x="399" y="2634"/>
                    <a:pt x="466" y="2426"/>
                    <a:pt x="624" y="2306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0" y="1912"/>
                    <a:pt x="1427" y="1893"/>
                    <a:pt x="1534" y="1893"/>
                  </a:cubicBezTo>
                  <a:cubicBezTo>
                    <a:pt x="1993" y="1893"/>
                    <a:pt x="2444" y="2251"/>
                    <a:pt x="2444" y="2251"/>
                  </a:cubicBezTo>
                  <a:cubicBezTo>
                    <a:pt x="2563" y="1361"/>
                    <a:pt x="2041" y="625"/>
                    <a:pt x="1821" y="257"/>
                  </a:cubicBezTo>
                  <a:cubicBezTo>
                    <a:pt x="1693" y="45"/>
                    <a:pt x="1393" y="0"/>
                    <a:pt x="116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5"/>
            <p:cNvSpPr/>
            <p:nvPr/>
          </p:nvSpPr>
          <p:spPr>
            <a:xfrm>
              <a:off x="2843500" y="1129725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1" y="0"/>
                  </a:moveTo>
                  <a:cubicBezTo>
                    <a:pt x="990" y="0"/>
                    <a:pt x="856" y="25"/>
                    <a:pt x="856" y="25"/>
                  </a:cubicBezTo>
                  <a:cubicBezTo>
                    <a:pt x="856" y="22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5"/>
                  </a:cubicBezTo>
                  <a:cubicBezTo>
                    <a:pt x="780" y="85"/>
                    <a:pt x="872" y="706"/>
                    <a:pt x="864" y="814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6"/>
                    <a:pt x="376" y="1940"/>
                  </a:cubicBezTo>
                  <a:cubicBezTo>
                    <a:pt x="249" y="2096"/>
                    <a:pt x="223" y="2134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6"/>
                  </a:cubicBezTo>
                  <a:cubicBezTo>
                    <a:pt x="399" y="2634"/>
                    <a:pt x="466" y="2426"/>
                    <a:pt x="624" y="2306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0" y="1912"/>
                    <a:pt x="1427" y="1893"/>
                    <a:pt x="1534" y="1893"/>
                  </a:cubicBezTo>
                  <a:cubicBezTo>
                    <a:pt x="1993" y="1893"/>
                    <a:pt x="2444" y="2251"/>
                    <a:pt x="2444" y="2251"/>
                  </a:cubicBezTo>
                  <a:cubicBezTo>
                    <a:pt x="2563" y="1361"/>
                    <a:pt x="2041" y="625"/>
                    <a:pt x="1821" y="257"/>
                  </a:cubicBezTo>
                  <a:cubicBezTo>
                    <a:pt x="1693" y="45"/>
                    <a:pt x="1393" y="0"/>
                    <a:pt x="1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5"/>
            <p:cNvSpPr/>
            <p:nvPr/>
          </p:nvSpPr>
          <p:spPr>
            <a:xfrm>
              <a:off x="2750025" y="1143225"/>
              <a:ext cx="9600" cy="18950"/>
            </a:xfrm>
            <a:custGeom>
              <a:avLst/>
              <a:gdLst/>
              <a:ahLst/>
              <a:cxnLst/>
              <a:rect l="l" t="t" r="r" b="b"/>
              <a:pathLst>
                <a:path w="384" h="758" extrusionOk="0">
                  <a:moveTo>
                    <a:pt x="384" y="0"/>
                  </a:moveTo>
                  <a:cubicBezTo>
                    <a:pt x="381" y="4"/>
                    <a:pt x="378" y="5"/>
                    <a:pt x="377" y="7"/>
                  </a:cubicBezTo>
                  <a:cubicBezTo>
                    <a:pt x="271" y="192"/>
                    <a:pt x="118" y="448"/>
                    <a:pt x="0" y="758"/>
                  </a:cubicBezTo>
                  <a:lnTo>
                    <a:pt x="384" y="0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5"/>
            <p:cNvSpPr/>
            <p:nvPr/>
          </p:nvSpPr>
          <p:spPr>
            <a:xfrm>
              <a:off x="2759600" y="1135150"/>
              <a:ext cx="50075" cy="78575"/>
            </a:xfrm>
            <a:custGeom>
              <a:avLst/>
              <a:gdLst/>
              <a:ahLst/>
              <a:cxnLst/>
              <a:rect l="l" t="t" r="r" b="b"/>
              <a:pathLst>
                <a:path w="2003" h="3143" extrusionOk="0">
                  <a:moveTo>
                    <a:pt x="651" y="0"/>
                  </a:moveTo>
                  <a:cubicBezTo>
                    <a:pt x="434" y="0"/>
                    <a:pt x="152" y="46"/>
                    <a:pt x="33" y="261"/>
                  </a:cubicBezTo>
                  <a:lnTo>
                    <a:pt x="1" y="323"/>
                  </a:lnTo>
                  <a:cubicBezTo>
                    <a:pt x="59" y="268"/>
                    <a:pt x="119" y="234"/>
                    <a:pt x="180" y="234"/>
                  </a:cubicBezTo>
                  <a:cubicBezTo>
                    <a:pt x="206" y="234"/>
                    <a:pt x="232" y="240"/>
                    <a:pt x="258" y="254"/>
                  </a:cubicBezTo>
                  <a:cubicBezTo>
                    <a:pt x="629" y="446"/>
                    <a:pt x="641" y="1274"/>
                    <a:pt x="693" y="1453"/>
                  </a:cubicBezTo>
                  <a:cubicBezTo>
                    <a:pt x="720" y="1546"/>
                    <a:pt x="591" y="1756"/>
                    <a:pt x="460" y="1938"/>
                  </a:cubicBezTo>
                  <a:cubicBezTo>
                    <a:pt x="506" y="1949"/>
                    <a:pt x="553" y="1963"/>
                    <a:pt x="597" y="1986"/>
                  </a:cubicBezTo>
                  <a:cubicBezTo>
                    <a:pt x="866" y="2120"/>
                    <a:pt x="1113" y="2304"/>
                    <a:pt x="1325" y="2520"/>
                  </a:cubicBezTo>
                  <a:cubicBezTo>
                    <a:pt x="1533" y="2734"/>
                    <a:pt x="1645" y="2939"/>
                    <a:pt x="1842" y="3143"/>
                  </a:cubicBezTo>
                  <a:cubicBezTo>
                    <a:pt x="2003" y="2917"/>
                    <a:pt x="1860" y="2504"/>
                    <a:pt x="1747" y="2300"/>
                  </a:cubicBezTo>
                  <a:cubicBezTo>
                    <a:pt x="1651" y="2125"/>
                    <a:pt x="1505" y="2125"/>
                    <a:pt x="1387" y="1966"/>
                  </a:cubicBezTo>
                  <a:cubicBezTo>
                    <a:pt x="1292" y="1842"/>
                    <a:pt x="1182" y="1742"/>
                    <a:pt x="1112" y="1586"/>
                  </a:cubicBezTo>
                  <a:cubicBezTo>
                    <a:pt x="1003" y="1348"/>
                    <a:pt x="950" y="1087"/>
                    <a:pt x="930" y="826"/>
                  </a:cubicBezTo>
                  <a:cubicBezTo>
                    <a:pt x="922" y="713"/>
                    <a:pt x="1009" y="85"/>
                    <a:pt x="960" y="36"/>
                  </a:cubicBezTo>
                  <a:cubicBezTo>
                    <a:pt x="950" y="26"/>
                    <a:pt x="944" y="21"/>
                    <a:pt x="940" y="21"/>
                  </a:cubicBezTo>
                  <a:cubicBezTo>
                    <a:pt x="938" y="21"/>
                    <a:pt x="937" y="22"/>
                    <a:pt x="937" y="25"/>
                  </a:cubicBezTo>
                  <a:cubicBezTo>
                    <a:pt x="937" y="25"/>
                    <a:pt x="812" y="0"/>
                    <a:pt x="65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5"/>
            <p:cNvSpPr/>
            <p:nvPr/>
          </p:nvSpPr>
          <p:spPr>
            <a:xfrm>
              <a:off x="2843475" y="1129725"/>
              <a:ext cx="42600" cy="80700"/>
            </a:xfrm>
            <a:custGeom>
              <a:avLst/>
              <a:gdLst/>
              <a:ahLst/>
              <a:cxnLst/>
              <a:rect l="l" t="t" r="r" b="b"/>
              <a:pathLst>
                <a:path w="1704" h="3228" extrusionOk="0">
                  <a:moveTo>
                    <a:pt x="1158" y="1"/>
                  </a:moveTo>
                  <a:cubicBezTo>
                    <a:pt x="988" y="1"/>
                    <a:pt x="855" y="25"/>
                    <a:pt x="855" y="25"/>
                  </a:cubicBezTo>
                  <a:cubicBezTo>
                    <a:pt x="855" y="22"/>
                    <a:pt x="854" y="21"/>
                    <a:pt x="853" y="21"/>
                  </a:cubicBezTo>
                  <a:cubicBezTo>
                    <a:pt x="849" y="21"/>
                    <a:pt x="842" y="27"/>
                    <a:pt x="832" y="35"/>
                  </a:cubicBezTo>
                  <a:cubicBezTo>
                    <a:pt x="780" y="85"/>
                    <a:pt x="873" y="706"/>
                    <a:pt x="864" y="817"/>
                  </a:cubicBezTo>
                  <a:cubicBezTo>
                    <a:pt x="842" y="1074"/>
                    <a:pt x="785" y="1332"/>
                    <a:pt x="670" y="1565"/>
                  </a:cubicBezTo>
                  <a:cubicBezTo>
                    <a:pt x="594" y="1720"/>
                    <a:pt x="477" y="1819"/>
                    <a:pt x="376" y="1943"/>
                  </a:cubicBezTo>
                  <a:cubicBezTo>
                    <a:pt x="248" y="2098"/>
                    <a:pt x="222" y="2138"/>
                    <a:pt x="120" y="2310"/>
                  </a:cubicBezTo>
                  <a:cubicBezTo>
                    <a:pt x="1" y="2513"/>
                    <a:pt x="30" y="3004"/>
                    <a:pt x="200" y="3226"/>
                  </a:cubicBezTo>
                  <a:cubicBezTo>
                    <a:pt x="200" y="3227"/>
                    <a:pt x="201" y="3227"/>
                    <a:pt x="201" y="3227"/>
                  </a:cubicBezTo>
                  <a:cubicBezTo>
                    <a:pt x="219" y="3227"/>
                    <a:pt x="338" y="2857"/>
                    <a:pt x="348" y="2819"/>
                  </a:cubicBezTo>
                  <a:cubicBezTo>
                    <a:pt x="397" y="2637"/>
                    <a:pt x="466" y="2427"/>
                    <a:pt x="624" y="2309"/>
                  </a:cubicBezTo>
                  <a:cubicBezTo>
                    <a:pt x="798" y="2176"/>
                    <a:pt x="1016" y="2057"/>
                    <a:pt x="1218" y="1963"/>
                  </a:cubicBezTo>
                  <a:cubicBezTo>
                    <a:pt x="1320" y="1915"/>
                    <a:pt x="1426" y="1896"/>
                    <a:pt x="1531" y="1896"/>
                  </a:cubicBezTo>
                  <a:cubicBezTo>
                    <a:pt x="1589" y="1896"/>
                    <a:pt x="1647" y="1902"/>
                    <a:pt x="1703" y="1912"/>
                  </a:cubicBezTo>
                  <a:cubicBezTo>
                    <a:pt x="1418" y="1680"/>
                    <a:pt x="1061" y="1303"/>
                    <a:pt x="1061" y="854"/>
                  </a:cubicBezTo>
                  <a:cubicBezTo>
                    <a:pt x="1061" y="445"/>
                    <a:pt x="1264" y="184"/>
                    <a:pt x="1450" y="29"/>
                  </a:cubicBezTo>
                  <a:cubicBezTo>
                    <a:pt x="1351" y="8"/>
                    <a:pt x="1249" y="1"/>
                    <a:pt x="11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65"/>
            <p:cNvSpPr/>
            <p:nvPr/>
          </p:nvSpPr>
          <p:spPr>
            <a:xfrm>
              <a:off x="2790600" y="121805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8" y="0"/>
                  </a:moveTo>
                  <a:cubicBezTo>
                    <a:pt x="237" y="0"/>
                    <a:pt x="237" y="0"/>
                    <a:pt x="236" y="0"/>
                  </a:cubicBezTo>
                  <a:cubicBezTo>
                    <a:pt x="106" y="0"/>
                    <a:pt x="1" y="160"/>
                    <a:pt x="1" y="357"/>
                  </a:cubicBezTo>
                  <a:cubicBezTo>
                    <a:pt x="1" y="554"/>
                    <a:pt x="106" y="714"/>
                    <a:pt x="236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5"/>
            <p:cNvSpPr/>
            <p:nvPr/>
          </p:nvSpPr>
          <p:spPr>
            <a:xfrm>
              <a:off x="2789325" y="1217075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7" y="1"/>
                  </a:moveTo>
                  <a:cubicBezTo>
                    <a:pt x="106" y="1"/>
                    <a:pt x="1" y="161"/>
                    <a:pt x="1" y="358"/>
                  </a:cubicBezTo>
                  <a:cubicBezTo>
                    <a:pt x="1" y="555"/>
                    <a:pt x="106" y="715"/>
                    <a:pt x="237" y="715"/>
                  </a:cubicBezTo>
                  <a:cubicBezTo>
                    <a:pt x="367" y="715"/>
                    <a:pt x="473" y="555"/>
                    <a:pt x="473" y="358"/>
                  </a:cubicBezTo>
                  <a:cubicBezTo>
                    <a:pt x="473" y="161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5"/>
            <p:cNvSpPr/>
            <p:nvPr/>
          </p:nvSpPr>
          <p:spPr>
            <a:xfrm>
              <a:off x="2789425" y="1219750"/>
              <a:ext cx="11725" cy="15150"/>
            </a:xfrm>
            <a:custGeom>
              <a:avLst/>
              <a:gdLst/>
              <a:ahLst/>
              <a:cxnLst/>
              <a:rect l="l" t="t" r="r" b="b"/>
              <a:pathLst>
                <a:path w="469" h="606" extrusionOk="0">
                  <a:moveTo>
                    <a:pt x="400" y="1"/>
                  </a:moveTo>
                  <a:lnTo>
                    <a:pt x="400" y="1"/>
                  </a:lnTo>
                  <a:cubicBezTo>
                    <a:pt x="403" y="19"/>
                    <a:pt x="405" y="39"/>
                    <a:pt x="405" y="59"/>
                  </a:cubicBezTo>
                  <a:cubicBezTo>
                    <a:pt x="405" y="256"/>
                    <a:pt x="296" y="416"/>
                    <a:pt x="162" y="416"/>
                  </a:cubicBezTo>
                  <a:cubicBezTo>
                    <a:pt x="101" y="416"/>
                    <a:pt x="45" y="381"/>
                    <a:pt x="1" y="323"/>
                  </a:cubicBezTo>
                  <a:lnTo>
                    <a:pt x="1" y="323"/>
                  </a:lnTo>
                  <a:cubicBezTo>
                    <a:pt x="23" y="485"/>
                    <a:pt x="118" y="606"/>
                    <a:pt x="231" y="606"/>
                  </a:cubicBezTo>
                  <a:cubicBezTo>
                    <a:pt x="362" y="606"/>
                    <a:pt x="468" y="446"/>
                    <a:pt x="468" y="249"/>
                  </a:cubicBezTo>
                  <a:cubicBezTo>
                    <a:pt x="469" y="153"/>
                    <a:pt x="442" y="64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65"/>
            <p:cNvSpPr/>
            <p:nvPr/>
          </p:nvSpPr>
          <p:spPr>
            <a:xfrm>
              <a:off x="2791250" y="126870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1"/>
                  </a:moveTo>
                  <a:cubicBezTo>
                    <a:pt x="105" y="1"/>
                    <a:pt x="0" y="161"/>
                    <a:pt x="0" y="358"/>
                  </a:cubicBezTo>
                  <a:cubicBezTo>
                    <a:pt x="0" y="555"/>
                    <a:pt x="105" y="715"/>
                    <a:pt x="236" y="715"/>
                  </a:cubicBezTo>
                  <a:cubicBezTo>
                    <a:pt x="366" y="715"/>
                    <a:pt x="471" y="555"/>
                    <a:pt x="471" y="358"/>
                  </a:cubicBezTo>
                  <a:cubicBezTo>
                    <a:pt x="471" y="161"/>
                    <a:pt x="366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5"/>
            <p:cNvSpPr/>
            <p:nvPr/>
          </p:nvSpPr>
          <p:spPr>
            <a:xfrm>
              <a:off x="2789975" y="1267775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6" y="1"/>
                  </a:moveTo>
                  <a:cubicBezTo>
                    <a:pt x="106" y="1"/>
                    <a:pt x="0" y="160"/>
                    <a:pt x="0" y="357"/>
                  </a:cubicBezTo>
                  <a:cubicBezTo>
                    <a:pt x="0" y="555"/>
                    <a:pt x="106" y="714"/>
                    <a:pt x="236" y="714"/>
                  </a:cubicBezTo>
                  <a:cubicBezTo>
                    <a:pt x="367" y="714"/>
                    <a:pt x="472" y="555"/>
                    <a:pt x="472" y="357"/>
                  </a:cubicBezTo>
                  <a:cubicBezTo>
                    <a:pt x="472" y="159"/>
                    <a:pt x="367" y="1"/>
                    <a:pt x="2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5"/>
            <p:cNvSpPr/>
            <p:nvPr/>
          </p:nvSpPr>
          <p:spPr>
            <a:xfrm>
              <a:off x="2790075" y="1270450"/>
              <a:ext cx="11725" cy="15175"/>
            </a:xfrm>
            <a:custGeom>
              <a:avLst/>
              <a:gdLst/>
              <a:ahLst/>
              <a:cxnLst/>
              <a:rect l="l" t="t" r="r" b="b"/>
              <a:pathLst>
                <a:path w="469" h="607" extrusionOk="0">
                  <a:moveTo>
                    <a:pt x="400" y="0"/>
                  </a:moveTo>
                  <a:cubicBezTo>
                    <a:pt x="402" y="19"/>
                    <a:pt x="404" y="40"/>
                    <a:pt x="404" y="59"/>
                  </a:cubicBezTo>
                  <a:cubicBezTo>
                    <a:pt x="404" y="256"/>
                    <a:pt x="296" y="416"/>
                    <a:pt x="161" y="416"/>
                  </a:cubicBezTo>
                  <a:cubicBezTo>
                    <a:pt x="101" y="416"/>
                    <a:pt x="44" y="382"/>
                    <a:pt x="0" y="324"/>
                  </a:cubicBezTo>
                  <a:lnTo>
                    <a:pt x="0" y="324"/>
                  </a:lnTo>
                  <a:cubicBezTo>
                    <a:pt x="23" y="485"/>
                    <a:pt x="118" y="606"/>
                    <a:pt x="231" y="606"/>
                  </a:cubicBezTo>
                  <a:cubicBezTo>
                    <a:pt x="362" y="606"/>
                    <a:pt x="466" y="447"/>
                    <a:pt x="466" y="249"/>
                  </a:cubicBezTo>
                  <a:cubicBezTo>
                    <a:pt x="468" y="152"/>
                    <a:pt x="442" y="64"/>
                    <a:pt x="40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5"/>
            <p:cNvSpPr/>
            <p:nvPr/>
          </p:nvSpPr>
          <p:spPr>
            <a:xfrm>
              <a:off x="2784350" y="1192900"/>
              <a:ext cx="2425" cy="99650"/>
            </a:xfrm>
            <a:custGeom>
              <a:avLst/>
              <a:gdLst/>
              <a:ahLst/>
              <a:cxnLst/>
              <a:rect l="l" t="t" r="r" b="b"/>
              <a:pathLst>
                <a:path w="97" h="3986" extrusionOk="0">
                  <a:moveTo>
                    <a:pt x="48" y="1"/>
                  </a:moveTo>
                  <a:cubicBezTo>
                    <a:pt x="22" y="1"/>
                    <a:pt x="0" y="2265"/>
                    <a:pt x="0" y="2265"/>
                  </a:cubicBezTo>
                  <a:cubicBezTo>
                    <a:pt x="0" y="2265"/>
                    <a:pt x="9" y="3313"/>
                    <a:pt x="25" y="3983"/>
                  </a:cubicBezTo>
                  <a:cubicBezTo>
                    <a:pt x="29" y="3983"/>
                    <a:pt x="32" y="3983"/>
                    <a:pt x="36" y="3983"/>
                  </a:cubicBezTo>
                  <a:cubicBezTo>
                    <a:pt x="47" y="3983"/>
                    <a:pt x="59" y="3985"/>
                    <a:pt x="71" y="3985"/>
                  </a:cubicBezTo>
                  <a:cubicBezTo>
                    <a:pt x="86" y="3315"/>
                    <a:pt x="96" y="2265"/>
                    <a:pt x="96" y="2265"/>
                  </a:cubicBezTo>
                  <a:cubicBezTo>
                    <a:pt x="96" y="2265"/>
                    <a:pt x="75" y="1"/>
                    <a:pt x="4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5"/>
            <p:cNvSpPr/>
            <p:nvPr/>
          </p:nvSpPr>
          <p:spPr>
            <a:xfrm>
              <a:off x="2865450" y="1184100"/>
              <a:ext cx="3100" cy="106325"/>
            </a:xfrm>
            <a:custGeom>
              <a:avLst/>
              <a:gdLst/>
              <a:ahLst/>
              <a:cxnLst/>
              <a:rect l="l" t="t" r="r" b="b"/>
              <a:pathLst>
                <a:path w="124" h="4253" extrusionOk="0">
                  <a:moveTo>
                    <a:pt x="24" y="1"/>
                  </a:moveTo>
                  <a:cubicBezTo>
                    <a:pt x="22" y="1"/>
                    <a:pt x="18" y="34"/>
                    <a:pt x="16" y="93"/>
                  </a:cubicBezTo>
                  <a:cubicBezTo>
                    <a:pt x="14" y="151"/>
                    <a:pt x="10" y="234"/>
                    <a:pt x="7" y="333"/>
                  </a:cubicBezTo>
                  <a:cubicBezTo>
                    <a:pt x="3" y="534"/>
                    <a:pt x="1" y="799"/>
                    <a:pt x="2" y="1065"/>
                  </a:cubicBezTo>
                  <a:cubicBezTo>
                    <a:pt x="7" y="1596"/>
                    <a:pt x="14" y="2128"/>
                    <a:pt x="14" y="2128"/>
                  </a:cubicBezTo>
                  <a:lnTo>
                    <a:pt x="54" y="3191"/>
                  </a:lnTo>
                  <a:cubicBezTo>
                    <a:pt x="64" y="3456"/>
                    <a:pt x="72" y="3720"/>
                    <a:pt x="79" y="3921"/>
                  </a:cubicBezTo>
                  <a:cubicBezTo>
                    <a:pt x="86" y="4119"/>
                    <a:pt x="92" y="4252"/>
                    <a:pt x="99" y="4252"/>
                  </a:cubicBezTo>
                  <a:cubicBezTo>
                    <a:pt x="103" y="4252"/>
                    <a:pt x="105" y="4219"/>
                    <a:pt x="108" y="4161"/>
                  </a:cubicBezTo>
                  <a:cubicBezTo>
                    <a:pt x="109" y="4102"/>
                    <a:pt x="114" y="4019"/>
                    <a:pt x="117" y="3920"/>
                  </a:cubicBezTo>
                  <a:cubicBezTo>
                    <a:pt x="120" y="3719"/>
                    <a:pt x="123" y="3454"/>
                    <a:pt x="121" y="3188"/>
                  </a:cubicBezTo>
                  <a:cubicBezTo>
                    <a:pt x="117" y="2657"/>
                    <a:pt x="109" y="2125"/>
                    <a:pt x="109" y="2125"/>
                  </a:cubicBezTo>
                  <a:lnTo>
                    <a:pt x="70" y="1062"/>
                  </a:lnTo>
                  <a:cubicBezTo>
                    <a:pt x="60" y="797"/>
                    <a:pt x="51" y="533"/>
                    <a:pt x="44" y="332"/>
                  </a:cubicBezTo>
                  <a:cubicBezTo>
                    <a:pt x="38" y="134"/>
                    <a:pt x="32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5"/>
            <p:cNvSpPr/>
            <p:nvPr/>
          </p:nvSpPr>
          <p:spPr>
            <a:xfrm>
              <a:off x="2852150" y="1222225"/>
              <a:ext cx="10525" cy="2425"/>
            </a:xfrm>
            <a:custGeom>
              <a:avLst/>
              <a:gdLst/>
              <a:ahLst/>
              <a:cxnLst/>
              <a:rect l="l" t="t" r="r" b="b"/>
              <a:pathLst>
                <a:path w="421" h="97" extrusionOk="0">
                  <a:moveTo>
                    <a:pt x="210" y="1"/>
                  </a:moveTo>
                  <a:cubicBezTo>
                    <a:pt x="210" y="1"/>
                    <a:pt x="0" y="22"/>
                    <a:pt x="0" y="49"/>
                  </a:cubicBezTo>
                  <a:cubicBezTo>
                    <a:pt x="0" y="75"/>
                    <a:pt x="210" y="97"/>
                    <a:pt x="210" y="97"/>
                  </a:cubicBezTo>
                  <a:cubicBezTo>
                    <a:pt x="210" y="97"/>
                    <a:pt x="421" y="75"/>
                    <a:pt x="421" y="49"/>
                  </a:cubicBezTo>
                  <a:cubicBezTo>
                    <a:pt x="421" y="22"/>
                    <a:pt x="210" y="1"/>
                    <a:pt x="2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5"/>
            <p:cNvSpPr/>
            <p:nvPr/>
          </p:nvSpPr>
          <p:spPr>
            <a:xfrm>
              <a:off x="2854850" y="1275575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2" y="1"/>
                  </a:moveTo>
                  <a:cubicBezTo>
                    <a:pt x="212" y="1"/>
                    <a:pt x="1" y="22"/>
                    <a:pt x="1" y="49"/>
                  </a:cubicBezTo>
                  <a:cubicBezTo>
                    <a:pt x="1" y="75"/>
                    <a:pt x="212" y="97"/>
                    <a:pt x="212" y="97"/>
                  </a:cubicBezTo>
                  <a:cubicBezTo>
                    <a:pt x="212" y="97"/>
                    <a:pt x="422" y="75"/>
                    <a:pt x="422" y="49"/>
                  </a:cubicBezTo>
                  <a:cubicBezTo>
                    <a:pt x="422" y="22"/>
                    <a:pt x="212" y="1"/>
                    <a:pt x="2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65"/>
            <p:cNvSpPr/>
            <p:nvPr/>
          </p:nvSpPr>
          <p:spPr>
            <a:xfrm>
              <a:off x="2751025" y="1144425"/>
              <a:ext cx="11700" cy="40250"/>
            </a:xfrm>
            <a:custGeom>
              <a:avLst/>
              <a:gdLst/>
              <a:ahLst/>
              <a:cxnLst/>
              <a:rect l="l" t="t" r="r" b="b"/>
              <a:pathLst>
                <a:path w="468" h="1610" extrusionOk="0">
                  <a:moveTo>
                    <a:pt x="455" y="0"/>
                  </a:moveTo>
                  <a:cubicBezTo>
                    <a:pt x="441" y="0"/>
                    <a:pt x="324" y="225"/>
                    <a:pt x="237" y="462"/>
                  </a:cubicBezTo>
                  <a:cubicBezTo>
                    <a:pt x="145" y="701"/>
                    <a:pt x="86" y="950"/>
                    <a:pt x="86" y="950"/>
                  </a:cubicBezTo>
                  <a:cubicBezTo>
                    <a:pt x="86" y="950"/>
                    <a:pt x="61" y="1065"/>
                    <a:pt x="41" y="1209"/>
                  </a:cubicBezTo>
                  <a:cubicBezTo>
                    <a:pt x="32" y="1280"/>
                    <a:pt x="23" y="1360"/>
                    <a:pt x="17" y="1435"/>
                  </a:cubicBezTo>
                  <a:cubicBezTo>
                    <a:pt x="17" y="1461"/>
                    <a:pt x="1" y="1544"/>
                    <a:pt x="19" y="1573"/>
                  </a:cubicBezTo>
                  <a:cubicBezTo>
                    <a:pt x="27" y="1591"/>
                    <a:pt x="40" y="1607"/>
                    <a:pt x="60" y="1609"/>
                  </a:cubicBezTo>
                  <a:cubicBezTo>
                    <a:pt x="73" y="1607"/>
                    <a:pt x="78" y="1598"/>
                    <a:pt x="93" y="1592"/>
                  </a:cubicBezTo>
                  <a:cubicBezTo>
                    <a:pt x="121" y="1550"/>
                    <a:pt x="146" y="1525"/>
                    <a:pt x="161" y="1513"/>
                  </a:cubicBezTo>
                  <a:cubicBezTo>
                    <a:pt x="178" y="1498"/>
                    <a:pt x="196" y="1488"/>
                    <a:pt x="214" y="1479"/>
                  </a:cubicBezTo>
                  <a:cubicBezTo>
                    <a:pt x="248" y="1461"/>
                    <a:pt x="280" y="1453"/>
                    <a:pt x="305" y="1447"/>
                  </a:cubicBezTo>
                  <a:cubicBezTo>
                    <a:pt x="355" y="1437"/>
                    <a:pt x="384" y="1440"/>
                    <a:pt x="384" y="1435"/>
                  </a:cubicBezTo>
                  <a:cubicBezTo>
                    <a:pt x="385" y="1432"/>
                    <a:pt x="359" y="1419"/>
                    <a:pt x="302" y="1419"/>
                  </a:cubicBezTo>
                  <a:cubicBezTo>
                    <a:pt x="274" y="1421"/>
                    <a:pt x="238" y="1427"/>
                    <a:pt x="199" y="1443"/>
                  </a:cubicBezTo>
                  <a:cubicBezTo>
                    <a:pt x="162" y="1456"/>
                    <a:pt x="104" y="1501"/>
                    <a:pt x="93" y="1514"/>
                  </a:cubicBezTo>
                  <a:cubicBezTo>
                    <a:pt x="88" y="1518"/>
                    <a:pt x="86" y="1524"/>
                    <a:pt x="82" y="1525"/>
                  </a:cubicBezTo>
                  <a:cubicBezTo>
                    <a:pt x="75" y="1523"/>
                    <a:pt x="72" y="1513"/>
                    <a:pt x="72" y="1506"/>
                  </a:cubicBezTo>
                  <a:cubicBezTo>
                    <a:pt x="73" y="1486"/>
                    <a:pt x="76" y="1490"/>
                    <a:pt x="83" y="1442"/>
                  </a:cubicBezTo>
                  <a:cubicBezTo>
                    <a:pt x="94" y="1368"/>
                    <a:pt x="108" y="1293"/>
                    <a:pt x="123" y="1221"/>
                  </a:cubicBezTo>
                  <a:cubicBezTo>
                    <a:pt x="151" y="1082"/>
                    <a:pt x="180" y="970"/>
                    <a:pt x="180" y="970"/>
                  </a:cubicBezTo>
                  <a:cubicBezTo>
                    <a:pt x="180" y="970"/>
                    <a:pt x="230" y="724"/>
                    <a:pt x="302" y="483"/>
                  </a:cubicBezTo>
                  <a:cubicBezTo>
                    <a:pt x="373" y="241"/>
                    <a:pt x="467" y="6"/>
                    <a:pt x="455" y="0"/>
                  </a:cubicBezTo>
                  <a:cubicBezTo>
                    <a:pt x="455" y="0"/>
                    <a:pt x="455" y="0"/>
                    <a:pt x="4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65"/>
            <p:cNvSpPr/>
            <p:nvPr/>
          </p:nvSpPr>
          <p:spPr>
            <a:xfrm>
              <a:off x="2881450" y="1137800"/>
              <a:ext cx="19775" cy="35800"/>
            </a:xfrm>
            <a:custGeom>
              <a:avLst/>
              <a:gdLst/>
              <a:ahLst/>
              <a:cxnLst/>
              <a:rect l="l" t="t" r="r" b="b"/>
              <a:pathLst>
                <a:path w="791" h="1432" extrusionOk="0">
                  <a:moveTo>
                    <a:pt x="6" y="0"/>
                  </a:moveTo>
                  <a:cubicBezTo>
                    <a:pt x="5" y="0"/>
                    <a:pt x="3" y="1"/>
                    <a:pt x="3" y="1"/>
                  </a:cubicBezTo>
                  <a:cubicBezTo>
                    <a:pt x="0" y="10"/>
                    <a:pt x="51" y="36"/>
                    <a:pt x="104" y="99"/>
                  </a:cubicBezTo>
                  <a:cubicBezTo>
                    <a:pt x="160" y="161"/>
                    <a:pt x="213" y="260"/>
                    <a:pt x="264" y="361"/>
                  </a:cubicBezTo>
                  <a:cubicBezTo>
                    <a:pt x="370" y="564"/>
                    <a:pt x="459" y="771"/>
                    <a:pt x="459" y="771"/>
                  </a:cubicBezTo>
                  <a:cubicBezTo>
                    <a:pt x="459" y="771"/>
                    <a:pt x="459" y="771"/>
                    <a:pt x="459" y="771"/>
                  </a:cubicBezTo>
                  <a:lnTo>
                    <a:pt x="459" y="771"/>
                  </a:lnTo>
                  <a:cubicBezTo>
                    <a:pt x="462" y="771"/>
                    <a:pt x="702" y="1288"/>
                    <a:pt x="689" y="1288"/>
                  </a:cubicBezTo>
                  <a:cubicBezTo>
                    <a:pt x="688" y="1288"/>
                    <a:pt x="687" y="1287"/>
                    <a:pt x="684" y="1283"/>
                  </a:cubicBezTo>
                  <a:cubicBezTo>
                    <a:pt x="668" y="1268"/>
                    <a:pt x="652" y="1256"/>
                    <a:pt x="635" y="1249"/>
                  </a:cubicBezTo>
                  <a:cubicBezTo>
                    <a:pt x="620" y="1241"/>
                    <a:pt x="596" y="1235"/>
                    <a:pt x="583" y="1235"/>
                  </a:cubicBezTo>
                  <a:cubicBezTo>
                    <a:pt x="582" y="1235"/>
                    <a:pt x="581" y="1235"/>
                    <a:pt x="580" y="1235"/>
                  </a:cubicBezTo>
                  <a:cubicBezTo>
                    <a:pt x="549" y="1236"/>
                    <a:pt x="540" y="1245"/>
                    <a:pt x="540" y="1246"/>
                  </a:cubicBezTo>
                  <a:cubicBezTo>
                    <a:pt x="540" y="1249"/>
                    <a:pt x="551" y="1247"/>
                    <a:pt x="576" y="1251"/>
                  </a:cubicBezTo>
                  <a:cubicBezTo>
                    <a:pt x="591" y="1255"/>
                    <a:pt x="602" y="1256"/>
                    <a:pt x="630" y="1273"/>
                  </a:cubicBezTo>
                  <a:cubicBezTo>
                    <a:pt x="656" y="1288"/>
                    <a:pt x="693" y="1329"/>
                    <a:pt x="762" y="1414"/>
                  </a:cubicBezTo>
                  <a:cubicBezTo>
                    <a:pt x="767" y="1415"/>
                    <a:pt x="772" y="1417"/>
                    <a:pt x="778" y="1421"/>
                  </a:cubicBezTo>
                  <a:cubicBezTo>
                    <a:pt x="782" y="1424"/>
                    <a:pt x="784" y="1426"/>
                    <a:pt x="786" y="1429"/>
                  </a:cubicBezTo>
                  <a:cubicBezTo>
                    <a:pt x="788" y="1429"/>
                    <a:pt x="790" y="1432"/>
                    <a:pt x="790" y="1432"/>
                  </a:cubicBezTo>
                  <a:cubicBezTo>
                    <a:pt x="791" y="1432"/>
                    <a:pt x="791" y="1431"/>
                    <a:pt x="791" y="1431"/>
                  </a:cubicBezTo>
                  <a:lnTo>
                    <a:pt x="786" y="1417"/>
                  </a:lnTo>
                  <a:cubicBezTo>
                    <a:pt x="775" y="1378"/>
                    <a:pt x="762" y="1332"/>
                    <a:pt x="747" y="1283"/>
                  </a:cubicBezTo>
                  <a:cubicBezTo>
                    <a:pt x="732" y="1235"/>
                    <a:pt x="715" y="1184"/>
                    <a:pt x="699" y="1133"/>
                  </a:cubicBezTo>
                  <a:cubicBezTo>
                    <a:pt x="685" y="1093"/>
                    <a:pt x="672" y="1054"/>
                    <a:pt x="658" y="1015"/>
                  </a:cubicBezTo>
                  <a:cubicBezTo>
                    <a:pt x="604" y="862"/>
                    <a:pt x="546" y="730"/>
                    <a:pt x="546" y="730"/>
                  </a:cubicBezTo>
                  <a:cubicBezTo>
                    <a:pt x="546" y="730"/>
                    <a:pt x="444" y="523"/>
                    <a:pt x="323" y="328"/>
                  </a:cubicBezTo>
                  <a:cubicBezTo>
                    <a:pt x="264" y="230"/>
                    <a:pt x="199" y="131"/>
                    <a:pt x="131" y="73"/>
                  </a:cubicBezTo>
                  <a:cubicBezTo>
                    <a:pt x="73" y="19"/>
                    <a:pt x="19" y="0"/>
                    <a:pt x="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5"/>
            <p:cNvSpPr/>
            <p:nvPr/>
          </p:nvSpPr>
          <p:spPr>
            <a:xfrm>
              <a:off x="2649425" y="1193375"/>
              <a:ext cx="24900" cy="45000"/>
            </a:xfrm>
            <a:custGeom>
              <a:avLst/>
              <a:gdLst/>
              <a:ahLst/>
              <a:cxnLst/>
              <a:rect l="l" t="t" r="r" b="b"/>
              <a:pathLst>
                <a:path w="996" h="1800" extrusionOk="0">
                  <a:moveTo>
                    <a:pt x="990" y="0"/>
                  </a:moveTo>
                  <a:cubicBezTo>
                    <a:pt x="980" y="0"/>
                    <a:pt x="922" y="26"/>
                    <a:pt x="849" y="84"/>
                  </a:cubicBezTo>
                  <a:cubicBezTo>
                    <a:pt x="769" y="145"/>
                    <a:pt x="682" y="246"/>
                    <a:pt x="609" y="356"/>
                  </a:cubicBezTo>
                  <a:cubicBezTo>
                    <a:pt x="537" y="466"/>
                    <a:pt x="480" y="585"/>
                    <a:pt x="439" y="674"/>
                  </a:cubicBezTo>
                  <a:cubicBezTo>
                    <a:pt x="398" y="764"/>
                    <a:pt x="372" y="823"/>
                    <a:pt x="372" y="823"/>
                  </a:cubicBezTo>
                  <a:cubicBezTo>
                    <a:pt x="372" y="823"/>
                    <a:pt x="1" y="1789"/>
                    <a:pt x="24" y="1799"/>
                  </a:cubicBezTo>
                  <a:cubicBezTo>
                    <a:pt x="24" y="1799"/>
                    <a:pt x="25" y="1799"/>
                    <a:pt x="25" y="1799"/>
                  </a:cubicBezTo>
                  <a:cubicBezTo>
                    <a:pt x="54" y="1799"/>
                    <a:pt x="461" y="859"/>
                    <a:pt x="461" y="859"/>
                  </a:cubicBezTo>
                  <a:cubicBezTo>
                    <a:pt x="461" y="859"/>
                    <a:pt x="486" y="800"/>
                    <a:pt x="520" y="709"/>
                  </a:cubicBezTo>
                  <a:cubicBezTo>
                    <a:pt x="556" y="620"/>
                    <a:pt x="605" y="501"/>
                    <a:pt x="668" y="391"/>
                  </a:cubicBezTo>
                  <a:cubicBezTo>
                    <a:pt x="729" y="279"/>
                    <a:pt x="806" y="178"/>
                    <a:pt x="875" y="110"/>
                  </a:cubicBezTo>
                  <a:cubicBezTo>
                    <a:pt x="941" y="43"/>
                    <a:pt x="996" y="7"/>
                    <a:pt x="992" y="1"/>
                  </a:cubicBezTo>
                  <a:cubicBezTo>
                    <a:pt x="992" y="0"/>
                    <a:pt x="991" y="0"/>
                    <a:pt x="9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5"/>
            <p:cNvSpPr/>
            <p:nvPr/>
          </p:nvSpPr>
          <p:spPr>
            <a:xfrm>
              <a:off x="2677800" y="1187100"/>
              <a:ext cx="6425" cy="3725"/>
            </a:xfrm>
            <a:custGeom>
              <a:avLst/>
              <a:gdLst/>
              <a:ahLst/>
              <a:cxnLst/>
              <a:rect l="l" t="t" r="r" b="b"/>
              <a:pathLst>
                <a:path w="257" h="149" extrusionOk="0">
                  <a:moveTo>
                    <a:pt x="155" y="108"/>
                  </a:moveTo>
                  <a:cubicBezTo>
                    <a:pt x="155" y="108"/>
                    <a:pt x="155" y="108"/>
                    <a:pt x="155" y="108"/>
                  </a:cubicBezTo>
                  <a:cubicBezTo>
                    <a:pt x="155" y="108"/>
                    <a:pt x="155" y="108"/>
                    <a:pt x="155" y="108"/>
                  </a:cubicBezTo>
                  <a:close/>
                  <a:moveTo>
                    <a:pt x="221" y="1"/>
                  </a:moveTo>
                  <a:cubicBezTo>
                    <a:pt x="178" y="1"/>
                    <a:pt x="105" y="22"/>
                    <a:pt x="106" y="25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1" y="25"/>
                    <a:pt x="1" y="125"/>
                    <a:pt x="23" y="146"/>
                  </a:cubicBezTo>
                  <a:cubicBezTo>
                    <a:pt x="25" y="148"/>
                    <a:pt x="28" y="149"/>
                    <a:pt x="32" y="149"/>
                  </a:cubicBezTo>
                  <a:cubicBezTo>
                    <a:pt x="63" y="149"/>
                    <a:pt x="147" y="108"/>
                    <a:pt x="155" y="108"/>
                  </a:cubicBezTo>
                  <a:cubicBezTo>
                    <a:pt x="155" y="108"/>
                    <a:pt x="155" y="108"/>
                    <a:pt x="155" y="108"/>
                  </a:cubicBezTo>
                  <a:lnTo>
                    <a:pt x="155" y="108"/>
                  </a:lnTo>
                  <a:cubicBezTo>
                    <a:pt x="154" y="103"/>
                    <a:pt x="256" y="34"/>
                    <a:pt x="252" y="12"/>
                  </a:cubicBezTo>
                  <a:cubicBezTo>
                    <a:pt x="250" y="4"/>
                    <a:pt x="238" y="1"/>
                    <a:pt x="22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5"/>
            <p:cNvSpPr/>
            <p:nvPr/>
          </p:nvSpPr>
          <p:spPr>
            <a:xfrm>
              <a:off x="2706225" y="1174575"/>
              <a:ext cx="8550" cy="3725"/>
            </a:xfrm>
            <a:custGeom>
              <a:avLst/>
              <a:gdLst/>
              <a:ahLst/>
              <a:cxnLst/>
              <a:rect l="l" t="t" r="r" b="b"/>
              <a:pathLst>
                <a:path w="342" h="149" extrusionOk="0">
                  <a:moveTo>
                    <a:pt x="220" y="0"/>
                  </a:moveTo>
                  <a:cubicBezTo>
                    <a:pt x="180" y="0"/>
                    <a:pt x="147" y="8"/>
                    <a:pt x="147" y="8"/>
                  </a:cubicBezTo>
                  <a:cubicBezTo>
                    <a:pt x="147" y="8"/>
                    <a:pt x="101" y="29"/>
                    <a:pt x="63" y="62"/>
                  </a:cubicBezTo>
                  <a:cubicBezTo>
                    <a:pt x="25" y="95"/>
                    <a:pt x="0" y="137"/>
                    <a:pt x="10" y="146"/>
                  </a:cubicBezTo>
                  <a:cubicBezTo>
                    <a:pt x="12" y="148"/>
                    <a:pt x="14" y="149"/>
                    <a:pt x="17" y="149"/>
                  </a:cubicBezTo>
                  <a:cubicBezTo>
                    <a:pt x="32" y="149"/>
                    <a:pt x="65" y="131"/>
                    <a:pt x="98" y="120"/>
                  </a:cubicBezTo>
                  <a:cubicBezTo>
                    <a:pt x="138" y="105"/>
                    <a:pt x="176" y="99"/>
                    <a:pt x="176" y="99"/>
                  </a:cubicBezTo>
                  <a:cubicBezTo>
                    <a:pt x="176" y="99"/>
                    <a:pt x="212" y="79"/>
                    <a:pt x="253" y="68"/>
                  </a:cubicBezTo>
                  <a:cubicBezTo>
                    <a:pt x="292" y="55"/>
                    <a:pt x="336" y="50"/>
                    <a:pt x="339" y="36"/>
                  </a:cubicBezTo>
                  <a:cubicBezTo>
                    <a:pt x="341" y="24"/>
                    <a:pt x="297" y="5"/>
                    <a:pt x="248" y="2"/>
                  </a:cubicBezTo>
                  <a:cubicBezTo>
                    <a:pt x="238" y="1"/>
                    <a:pt x="229" y="0"/>
                    <a:pt x="22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5"/>
            <p:cNvSpPr/>
            <p:nvPr/>
          </p:nvSpPr>
          <p:spPr>
            <a:xfrm>
              <a:off x="2961275" y="1184250"/>
              <a:ext cx="38625" cy="47300"/>
            </a:xfrm>
            <a:custGeom>
              <a:avLst/>
              <a:gdLst/>
              <a:ahLst/>
              <a:cxnLst/>
              <a:rect l="l" t="t" r="r" b="b"/>
              <a:pathLst>
                <a:path w="1545" h="1892" extrusionOk="0">
                  <a:moveTo>
                    <a:pt x="8" y="0"/>
                  </a:moveTo>
                  <a:cubicBezTo>
                    <a:pt x="6" y="0"/>
                    <a:pt x="5" y="1"/>
                    <a:pt x="4" y="1"/>
                  </a:cubicBezTo>
                  <a:cubicBezTo>
                    <a:pt x="0" y="10"/>
                    <a:pt x="73" y="43"/>
                    <a:pt x="171" y="103"/>
                  </a:cubicBezTo>
                  <a:cubicBezTo>
                    <a:pt x="270" y="163"/>
                    <a:pt x="394" y="253"/>
                    <a:pt x="510" y="357"/>
                  </a:cubicBezTo>
                  <a:cubicBezTo>
                    <a:pt x="741" y="564"/>
                    <a:pt x="913" y="821"/>
                    <a:pt x="913" y="821"/>
                  </a:cubicBezTo>
                  <a:cubicBezTo>
                    <a:pt x="913" y="821"/>
                    <a:pt x="1098" y="1067"/>
                    <a:pt x="1245" y="1342"/>
                  </a:cubicBezTo>
                  <a:cubicBezTo>
                    <a:pt x="1392" y="1611"/>
                    <a:pt x="1521" y="1892"/>
                    <a:pt x="1537" y="1892"/>
                  </a:cubicBezTo>
                  <a:cubicBezTo>
                    <a:pt x="1537" y="1892"/>
                    <a:pt x="1538" y="1892"/>
                    <a:pt x="1538" y="1891"/>
                  </a:cubicBezTo>
                  <a:cubicBezTo>
                    <a:pt x="1544" y="1889"/>
                    <a:pt x="1519" y="1815"/>
                    <a:pt x="1478" y="1704"/>
                  </a:cubicBezTo>
                  <a:cubicBezTo>
                    <a:pt x="1435" y="1594"/>
                    <a:pt x="1374" y="1449"/>
                    <a:pt x="1305" y="1309"/>
                  </a:cubicBezTo>
                  <a:cubicBezTo>
                    <a:pt x="1238" y="1167"/>
                    <a:pt x="1162" y="1028"/>
                    <a:pt x="1100" y="927"/>
                  </a:cubicBezTo>
                  <a:cubicBezTo>
                    <a:pt x="1038" y="827"/>
                    <a:pt x="991" y="762"/>
                    <a:pt x="991" y="762"/>
                  </a:cubicBezTo>
                  <a:cubicBezTo>
                    <a:pt x="991" y="762"/>
                    <a:pt x="804" y="502"/>
                    <a:pt x="554" y="304"/>
                  </a:cubicBezTo>
                  <a:cubicBezTo>
                    <a:pt x="325" y="109"/>
                    <a:pt x="43" y="0"/>
                    <a:pt x="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5"/>
            <p:cNvSpPr/>
            <p:nvPr/>
          </p:nvSpPr>
          <p:spPr>
            <a:xfrm>
              <a:off x="3000150" y="1237600"/>
              <a:ext cx="5225" cy="7125"/>
            </a:xfrm>
            <a:custGeom>
              <a:avLst/>
              <a:gdLst/>
              <a:ahLst/>
              <a:cxnLst/>
              <a:rect l="l" t="t" r="r" b="b"/>
              <a:pathLst>
                <a:path w="209" h="285" extrusionOk="0">
                  <a:moveTo>
                    <a:pt x="28" y="0"/>
                  </a:moveTo>
                  <a:cubicBezTo>
                    <a:pt x="27" y="0"/>
                    <a:pt x="25" y="1"/>
                    <a:pt x="24" y="1"/>
                  </a:cubicBezTo>
                  <a:cubicBezTo>
                    <a:pt x="1" y="14"/>
                    <a:pt x="63" y="167"/>
                    <a:pt x="63" y="167"/>
                  </a:cubicBezTo>
                  <a:cubicBezTo>
                    <a:pt x="63" y="167"/>
                    <a:pt x="154" y="285"/>
                    <a:pt x="181" y="285"/>
                  </a:cubicBezTo>
                  <a:cubicBezTo>
                    <a:pt x="183" y="285"/>
                    <a:pt x="184" y="284"/>
                    <a:pt x="185" y="284"/>
                  </a:cubicBezTo>
                  <a:cubicBezTo>
                    <a:pt x="209" y="270"/>
                    <a:pt x="145" y="120"/>
                    <a:pt x="145" y="120"/>
                  </a:cubicBezTo>
                  <a:cubicBezTo>
                    <a:pt x="145" y="120"/>
                    <a:pt x="56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65"/>
            <p:cNvSpPr/>
            <p:nvPr/>
          </p:nvSpPr>
          <p:spPr>
            <a:xfrm>
              <a:off x="2808550" y="1199000"/>
              <a:ext cx="31750" cy="5600"/>
            </a:xfrm>
            <a:custGeom>
              <a:avLst/>
              <a:gdLst/>
              <a:ahLst/>
              <a:cxnLst/>
              <a:rect l="l" t="t" r="r" b="b"/>
              <a:pathLst>
                <a:path w="1270" h="224" extrusionOk="0">
                  <a:moveTo>
                    <a:pt x="1258" y="0"/>
                  </a:moveTo>
                  <a:cubicBezTo>
                    <a:pt x="1232" y="0"/>
                    <a:pt x="1096" y="58"/>
                    <a:pt x="952" y="87"/>
                  </a:cubicBezTo>
                  <a:cubicBezTo>
                    <a:pt x="797" y="123"/>
                    <a:pt x="640" y="127"/>
                    <a:pt x="640" y="127"/>
                  </a:cubicBezTo>
                  <a:cubicBezTo>
                    <a:pt x="640" y="127"/>
                    <a:pt x="564" y="136"/>
                    <a:pt x="464" y="136"/>
                  </a:cubicBezTo>
                  <a:cubicBezTo>
                    <a:pt x="420" y="136"/>
                    <a:pt x="372" y="134"/>
                    <a:pt x="324" y="129"/>
                  </a:cubicBezTo>
                  <a:cubicBezTo>
                    <a:pt x="185" y="119"/>
                    <a:pt x="50" y="83"/>
                    <a:pt x="15" y="83"/>
                  </a:cubicBezTo>
                  <a:cubicBezTo>
                    <a:pt x="10" y="83"/>
                    <a:pt x="7" y="84"/>
                    <a:pt x="6" y="86"/>
                  </a:cubicBezTo>
                  <a:cubicBezTo>
                    <a:pt x="1" y="97"/>
                    <a:pt x="151" y="167"/>
                    <a:pt x="315" y="198"/>
                  </a:cubicBezTo>
                  <a:cubicBezTo>
                    <a:pt x="432" y="220"/>
                    <a:pt x="551" y="224"/>
                    <a:pt x="609" y="224"/>
                  </a:cubicBezTo>
                  <a:cubicBezTo>
                    <a:pt x="633" y="224"/>
                    <a:pt x="647" y="223"/>
                    <a:pt x="647" y="223"/>
                  </a:cubicBezTo>
                  <a:cubicBezTo>
                    <a:pt x="647" y="223"/>
                    <a:pt x="814" y="208"/>
                    <a:pt x="972" y="154"/>
                  </a:cubicBezTo>
                  <a:cubicBezTo>
                    <a:pt x="1129" y="102"/>
                    <a:pt x="1270" y="12"/>
                    <a:pt x="1262" y="2"/>
                  </a:cubicBezTo>
                  <a:cubicBezTo>
                    <a:pt x="1262" y="1"/>
                    <a:pt x="1261" y="0"/>
                    <a:pt x="12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5"/>
            <p:cNvSpPr/>
            <p:nvPr/>
          </p:nvSpPr>
          <p:spPr>
            <a:xfrm>
              <a:off x="2637375" y="748775"/>
              <a:ext cx="342450" cy="228550"/>
            </a:xfrm>
            <a:custGeom>
              <a:avLst/>
              <a:gdLst/>
              <a:ahLst/>
              <a:cxnLst/>
              <a:rect l="l" t="t" r="r" b="b"/>
              <a:pathLst>
                <a:path w="13698" h="9142" extrusionOk="0">
                  <a:moveTo>
                    <a:pt x="6652" y="1"/>
                  </a:moveTo>
                  <a:cubicBezTo>
                    <a:pt x="3525" y="1"/>
                    <a:pt x="0" y="3099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074" y="8560"/>
                    <a:pt x="1084" y="8662"/>
                    <a:pt x="1092" y="8765"/>
                  </a:cubicBezTo>
                  <a:cubicBezTo>
                    <a:pt x="1171" y="8616"/>
                    <a:pt x="1366" y="8147"/>
                    <a:pt x="1180" y="7420"/>
                  </a:cubicBezTo>
                  <a:cubicBezTo>
                    <a:pt x="1180" y="7420"/>
                    <a:pt x="1918" y="6349"/>
                    <a:pt x="1409" y="5252"/>
                  </a:cubicBezTo>
                  <a:lnTo>
                    <a:pt x="1409" y="5252"/>
                  </a:lnTo>
                  <a:cubicBezTo>
                    <a:pt x="1409" y="5252"/>
                    <a:pt x="1474" y="5261"/>
                    <a:pt x="1580" y="5261"/>
                  </a:cubicBezTo>
                  <a:cubicBezTo>
                    <a:pt x="2059" y="5261"/>
                    <a:pt x="3372" y="5073"/>
                    <a:pt x="3372" y="3007"/>
                  </a:cubicBezTo>
                  <a:cubicBezTo>
                    <a:pt x="3372" y="3007"/>
                    <a:pt x="3815" y="3222"/>
                    <a:pt x="4450" y="3222"/>
                  </a:cubicBezTo>
                  <a:cubicBezTo>
                    <a:pt x="4767" y="3222"/>
                    <a:pt x="5133" y="3168"/>
                    <a:pt x="5515" y="3007"/>
                  </a:cubicBezTo>
                  <a:cubicBezTo>
                    <a:pt x="6664" y="2521"/>
                    <a:pt x="6664" y="1858"/>
                    <a:pt x="6664" y="1858"/>
                  </a:cubicBezTo>
                  <a:cubicBezTo>
                    <a:pt x="6664" y="1858"/>
                    <a:pt x="6817" y="3109"/>
                    <a:pt x="8219" y="3185"/>
                  </a:cubicBezTo>
                  <a:cubicBezTo>
                    <a:pt x="8279" y="3188"/>
                    <a:pt x="8338" y="3189"/>
                    <a:pt x="8396" y="3189"/>
                  </a:cubicBezTo>
                  <a:cubicBezTo>
                    <a:pt x="9671" y="3189"/>
                    <a:pt x="10208" y="2419"/>
                    <a:pt x="10208" y="2419"/>
                  </a:cubicBezTo>
                  <a:lnTo>
                    <a:pt x="10208" y="2419"/>
                  </a:lnTo>
                  <a:cubicBezTo>
                    <a:pt x="10208" y="2419"/>
                    <a:pt x="10039" y="3945"/>
                    <a:pt x="11554" y="3945"/>
                  </a:cubicBezTo>
                  <a:cubicBezTo>
                    <a:pt x="11701" y="3945"/>
                    <a:pt x="11865" y="3930"/>
                    <a:pt x="12045" y="3899"/>
                  </a:cubicBezTo>
                  <a:lnTo>
                    <a:pt x="12045" y="3899"/>
                  </a:lnTo>
                  <a:cubicBezTo>
                    <a:pt x="12045" y="3899"/>
                    <a:pt x="11867" y="4715"/>
                    <a:pt x="12938" y="5097"/>
                  </a:cubicBezTo>
                  <a:cubicBezTo>
                    <a:pt x="12938" y="5097"/>
                    <a:pt x="11917" y="5863"/>
                    <a:pt x="13244" y="7214"/>
                  </a:cubicBezTo>
                  <a:cubicBezTo>
                    <a:pt x="13244" y="7214"/>
                    <a:pt x="12763" y="8085"/>
                    <a:pt x="13271" y="9142"/>
                  </a:cubicBezTo>
                  <a:cubicBezTo>
                    <a:pt x="13271" y="9142"/>
                    <a:pt x="13276" y="9140"/>
                    <a:pt x="13285" y="9135"/>
                  </a:cubicBezTo>
                  <a:cubicBezTo>
                    <a:pt x="13285" y="9105"/>
                    <a:pt x="13288" y="9076"/>
                    <a:pt x="13290" y="9046"/>
                  </a:cubicBezTo>
                  <a:cubicBezTo>
                    <a:pt x="13292" y="8631"/>
                    <a:pt x="13311" y="8234"/>
                    <a:pt x="13362" y="7822"/>
                  </a:cubicBezTo>
                  <a:cubicBezTo>
                    <a:pt x="13484" y="6870"/>
                    <a:pt x="13698" y="5909"/>
                    <a:pt x="13585" y="4945"/>
                  </a:cubicBezTo>
                  <a:cubicBezTo>
                    <a:pt x="13473" y="3964"/>
                    <a:pt x="12866" y="2960"/>
                    <a:pt x="12221" y="2250"/>
                  </a:cubicBezTo>
                  <a:cubicBezTo>
                    <a:pt x="10857" y="744"/>
                    <a:pt x="8808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65"/>
            <p:cNvSpPr/>
            <p:nvPr/>
          </p:nvSpPr>
          <p:spPr>
            <a:xfrm>
              <a:off x="2586475" y="675850"/>
              <a:ext cx="447075" cy="292550"/>
            </a:xfrm>
            <a:custGeom>
              <a:avLst/>
              <a:gdLst/>
              <a:ahLst/>
              <a:cxnLst/>
              <a:rect l="l" t="t" r="r" b="b"/>
              <a:pathLst>
                <a:path w="17883" h="11702" extrusionOk="0">
                  <a:moveTo>
                    <a:pt x="7029" y="1"/>
                  </a:moveTo>
                  <a:cubicBezTo>
                    <a:pt x="6784" y="1"/>
                    <a:pt x="6539" y="33"/>
                    <a:pt x="6301" y="107"/>
                  </a:cubicBezTo>
                  <a:cubicBezTo>
                    <a:pt x="4862" y="558"/>
                    <a:pt x="5178" y="1791"/>
                    <a:pt x="5178" y="1791"/>
                  </a:cubicBezTo>
                  <a:cubicBezTo>
                    <a:pt x="5178" y="1791"/>
                    <a:pt x="5047" y="1778"/>
                    <a:pt x="4834" y="1778"/>
                  </a:cubicBezTo>
                  <a:cubicBezTo>
                    <a:pt x="4196" y="1778"/>
                    <a:pt x="2824" y="1893"/>
                    <a:pt x="2040" y="2810"/>
                  </a:cubicBezTo>
                  <a:cubicBezTo>
                    <a:pt x="995" y="4035"/>
                    <a:pt x="1989" y="5056"/>
                    <a:pt x="1989" y="5056"/>
                  </a:cubicBezTo>
                  <a:cubicBezTo>
                    <a:pt x="1989" y="5056"/>
                    <a:pt x="0" y="6102"/>
                    <a:pt x="1786" y="8143"/>
                  </a:cubicBezTo>
                  <a:cubicBezTo>
                    <a:pt x="1786" y="8143"/>
                    <a:pt x="944" y="9342"/>
                    <a:pt x="2398" y="10057"/>
                  </a:cubicBezTo>
                  <a:cubicBezTo>
                    <a:pt x="2398" y="10057"/>
                    <a:pt x="2652" y="10989"/>
                    <a:pt x="3100" y="11378"/>
                  </a:cubicBezTo>
                  <a:cubicBezTo>
                    <a:pt x="3100" y="11378"/>
                    <a:pt x="3444" y="10874"/>
                    <a:pt x="3215" y="9981"/>
                  </a:cubicBezTo>
                  <a:cubicBezTo>
                    <a:pt x="3215" y="9981"/>
                    <a:pt x="3954" y="8910"/>
                    <a:pt x="3444" y="7813"/>
                  </a:cubicBezTo>
                  <a:lnTo>
                    <a:pt x="3444" y="7813"/>
                  </a:lnTo>
                  <a:cubicBezTo>
                    <a:pt x="3444" y="7813"/>
                    <a:pt x="3509" y="7822"/>
                    <a:pt x="3615" y="7822"/>
                  </a:cubicBezTo>
                  <a:cubicBezTo>
                    <a:pt x="4094" y="7822"/>
                    <a:pt x="5408" y="7634"/>
                    <a:pt x="5408" y="5568"/>
                  </a:cubicBezTo>
                  <a:cubicBezTo>
                    <a:pt x="5408" y="5568"/>
                    <a:pt x="5851" y="5783"/>
                    <a:pt x="6486" y="5783"/>
                  </a:cubicBezTo>
                  <a:cubicBezTo>
                    <a:pt x="6803" y="5783"/>
                    <a:pt x="7169" y="5729"/>
                    <a:pt x="7551" y="5568"/>
                  </a:cubicBezTo>
                  <a:cubicBezTo>
                    <a:pt x="8700" y="5083"/>
                    <a:pt x="8700" y="4419"/>
                    <a:pt x="8700" y="4419"/>
                  </a:cubicBezTo>
                  <a:cubicBezTo>
                    <a:pt x="8700" y="4419"/>
                    <a:pt x="8853" y="5670"/>
                    <a:pt x="10255" y="5746"/>
                  </a:cubicBezTo>
                  <a:cubicBezTo>
                    <a:pt x="10315" y="5749"/>
                    <a:pt x="10374" y="5751"/>
                    <a:pt x="10432" y="5751"/>
                  </a:cubicBezTo>
                  <a:cubicBezTo>
                    <a:pt x="11707" y="5751"/>
                    <a:pt x="12244" y="4980"/>
                    <a:pt x="12244" y="4980"/>
                  </a:cubicBezTo>
                  <a:lnTo>
                    <a:pt x="12244" y="4980"/>
                  </a:lnTo>
                  <a:cubicBezTo>
                    <a:pt x="12244" y="4980"/>
                    <a:pt x="12075" y="6506"/>
                    <a:pt x="13590" y="6506"/>
                  </a:cubicBezTo>
                  <a:cubicBezTo>
                    <a:pt x="13737" y="6506"/>
                    <a:pt x="13901" y="6491"/>
                    <a:pt x="14081" y="6460"/>
                  </a:cubicBezTo>
                  <a:cubicBezTo>
                    <a:pt x="14081" y="6460"/>
                    <a:pt x="14081" y="6460"/>
                    <a:pt x="14081" y="6460"/>
                  </a:cubicBezTo>
                  <a:lnTo>
                    <a:pt x="14081" y="6460"/>
                  </a:lnTo>
                  <a:cubicBezTo>
                    <a:pt x="14083" y="6460"/>
                    <a:pt x="13906" y="7274"/>
                    <a:pt x="14976" y="7657"/>
                  </a:cubicBezTo>
                  <a:cubicBezTo>
                    <a:pt x="14976" y="7657"/>
                    <a:pt x="13957" y="8423"/>
                    <a:pt x="15283" y="9775"/>
                  </a:cubicBezTo>
                  <a:cubicBezTo>
                    <a:pt x="15283" y="9775"/>
                    <a:pt x="14803" y="10645"/>
                    <a:pt x="15310" y="11702"/>
                  </a:cubicBezTo>
                  <a:cubicBezTo>
                    <a:pt x="15310" y="11702"/>
                    <a:pt x="16252" y="11332"/>
                    <a:pt x="16098" y="10107"/>
                  </a:cubicBezTo>
                  <a:cubicBezTo>
                    <a:pt x="16098" y="10107"/>
                    <a:pt x="17297" y="9494"/>
                    <a:pt x="16583" y="7760"/>
                  </a:cubicBezTo>
                  <a:lnTo>
                    <a:pt x="16583" y="7760"/>
                  </a:lnTo>
                  <a:cubicBezTo>
                    <a:pt x="16583" y="7760"/>
                    <a:pt x="16584" y="7760"/>
                    <a:pt x="16587" y="7760"/>
                  </a:cubicBezTo>
                  <a:cubicBezTo>
                    <a:pt x="16634" y="7760"/>
                    <a:pt x="17089" y="7737"/>
                    <a:pt x="17475" y="6868"/>
                  </a:cubicBezTo>
                  <a:cubicBezTo>
                    <a:pt x="17883" y="5948"/>
                    <a:pt x="17041" y="5159"/>
                    <a:pt x="17041" y="5159"/>
                  </a:cubicBezTo>
                  <a:cubicBezTo>
                    <a:pt x="17041" y="5159"/>
                    <a:pt x="17619" y="4196"/>
                    <a:pt x="16888" y="3220"/>
                  </a:cubicBezTo>
                  <a:cubicBezTo>
                    <a:pt x="16615" y="2857"/>
                    <a:pt x="16282" y="2756"/>
                    <a:pt x="15997" y="2756"/>
                  </a:cubicBezTo>
                  <a:cubicBezTo>
                    <a:pt x="15640" y="2756"/>
                    <a:pt x="15358" y="2913"/>
                    <a:pt x="15358" y="2913"/>
                  </a:cubicBezTo>
                  <a:cubicBezTo>
                    <a:pt x="15358" y="2913"/>
                    <a:pt x="15129" y="1077"/>
                    <a:pt x="13750" y="1026"/>
                  </a:cubicBezTo>
                  <a:cubicBezTo>
                    <a:pt x="13688" y="1024"/>
                    <a:pt x="13629" y="1022"/>
                    <a:pt x="13571" y="1022"/>
                  </a:cubicBezTo>
                  <a:cubicBezTo>
                    <a:pt x="12340" y="1022"/>
                    <a:pt x="11990" y="1511"/>
                    <a:pt x="11990" y="1511"/>
                  </a:cubicBezTo>
                  <a:cubicBezTo>
                    <a:pt x="11990" y="1511"/>
                    <a:pt x="11823" y="563"/>
                    <a:pt x="11034" y="563"/>
                  </a:cubicBezTo>
                  <a:cubicBezTo>
                    <a:pt x="11005" y="563"/>
                    <a:pt x="10974" y="564"/>
                    <a:pt x="10943" y="567"/>
                  </a:cubicBezTo>
                  <a:cubicBezTo>
                    <a:pt x="10077" y="642"/>
                    <a:pt x="10077" y="1229"/>
                    <a:pt x="10077" y="1229"/>
                  </a:cubicBezTo>
                  <a:cubicBezTo>
                    <a:pt x="10077" y="1229"/>
                    <a:pt x="8546" y="1"/>
                    <a:pt x="702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5"/>
            <p:cNvSpPr/>
            <p:nvPr/>
          </p:nvSpPr>
          <p:spPr>
            <a:xfrm>
              <a:off x="2608275" y="678900"/>
              <a:ext cx="424575" cy="289450"/>
            </a:xfrm>
            <a:custGeom>
              <a:avLst/>
              <a:gdLst/>
              <a:ahLst/>
              <a:cxnLst/>
              <a:rect l="l" t="t" r="r" b="b"/>
              <a:pathLst>
                <a:path w="16983" h="11578" extrusionOk="0">
                  <a:moveTo>
                    <a:pt x="7040" y="0"/>
                  </a:moveTo>
                  <a:cubicBezTo>
                    <a:pt x="7794" y="318"/>
                    <a:pt x="8824" y="954"/>
                    <a:pt x="8697" y="1386"/>
                  </a:cubicBezTo>
                  <a:cubicBezTo>
                    <a:pt x="8623" y="1640"/>
                    <a:pt x="8441" y="1714"/>
                    <a:pt x="8252" y="1714"/>
                  </a:cubicBezTo>
                  <a:cubicBezTo>
                    <a:pt x="7984" y="1714"/>
                    <a:pt x="7703" y="1564"/>
                    <a:pt x="7703" y="1564"/>
                  </a:cubicBezTo>
                  <a:lnTo>
                    <a:pt x="7703" y="1564"/>
                  </a:lnTo>
                  <a:cubicBezTo>
                    <a:pt x="7703" y="1565"/>
                    <a:pt x="8584" y="2714"/>
                    <a:pt x="8044" y="2714"/>
                  </a:cubicBezTo>
                  <a:cubicBezTo>
                    <a:pt x="8033" y="2714"/>
                    <a:pt x="8021" y="2714"/>
                    <a:pt x="8009" y="2713"/>
                  </a:cubicBezTo>
                  <a:cubicBezTo>
                    <a:pt x="7975" y="2710"/>
                    <a:pt x="7940" y="2709"/>
                    <a:pt x="7905" y="2709"/>
                  </a:cubicBezTo>
                  <a:cubicBezTo>
                    <a:pt x="7310" y="2709"/>
                    <a:pt x="6597" y="3095"/>
                    <a:pt x="6597" y="3095"/>
                  </a:cubicBezTo>
                  <a:cubicBezTo>
                    <a:pt x="6597" y="3095"/>
                    <a:pt x="6817" y="3044"/>
                    <a:pt x="7068" y="3044"/>
                  </a:cubicBezTo>
                  <a:cubicBezTo>
                    <a:pt x="7319" y="3044"/>
                    <a:pt x="7602" y="3095"/>
                    <a:pt x="7730" y="3299"/>
                  </a:cubicBezTo>
                  <a:cubicBezTo>
                    <a:pt x="7985" y="3706"/>
                    <a:pt x="7754" y="4090"/>
                    <a:pt x="6174" y="4676"/>
                  </a:cubicBezTo>
                  <a:cubicBezTo>
                    <a:pt x="5851" y="4795"/>
                    <a:pt x="5589" y="4843"/>
                    <a:pt x="5377" y="4843"/>
                  </a:cubicBezTo>
                  <a:cubicBezTo>
                    <a:pt x="4546" y="4843"/>
                    <a:pt x="4465" y="4115"/>
                    <a:pt x="4465" y="4115"/>
                  </a:cubicBezTo>
                  <a:lnTo>
                    <a:pt x="4465" y="4115"/>
                  </a:lnTo>
                  <a:cubicBezTo>
                    <a:pt x="4465" y="4116"/>
                    <a:pt x="4515" y="5544"/>
                    <a:pt x="3905" y="5926"/>
                  </a:cubicBezTo>
                  <a:cubicBezTo>
                    <a:pt x="3817" y="5981"/>
                    <a:pt x="3738" y="6004"/>
                    <a:pt x="3667" y="6004"/>
                  </a:cubicBezTo>
                  <a:cubicBezTo>
                    <a:pt x="3238" y="6004"/>
                    <a:pt x="3087" y="5160"/>
                    <a:pt x="3087" y="5160"/>
                  </a:cubicBezTo>
                  <a:cubicBezTo>
                    <a:pt x="3087" y="5160"/>
                    <a:pt x="2652" y="6951"/>
                    <a:pt x="1334" y="6951"/>
                  </a:cubicBezTo>
                  <a:cubicBezTo>
                    <a:pt x="1299" y="6951"/>
                    <a:pt x="1263" y="6950"/>
                    <a:pt x="1226" y="6947"/>
                  </a:cubicBezTo>
                  <a:cubicBezTo>
                    <a:pt x="378" y="6885"/>
                    <a:pt x="303" y="6198"/>
                    <a:pt x="378" y="5665"/>
                  </a:cubicBezTo>
                  <a:lnTo>
                    <a:pt x="378" y="5665"/>
                  </a:lnTo>
                  <a:cubicBezTo>
                    <a:pt x="82" y="6182"/>
                    <a:pt x="1" y="6968"/>
                    <a:pt x="919" y="8019"/>
                  </a:cubicBezTo>
                  <a:cubicBezTo>
                    <a:pt x="919" y="8019"/>
                    <a:pt x="77" y="9218"/>
                    <a:pt x="1532" y="9933"/>
                  </a:cubicBezTo>
                  <a:cubicBezTo>
                    <a:pt x="1532" y="9933"/>
                    <a:pt x="1785" y="10865"/>
                    <a:pt x="2233" y="11254"/>
                  </a:cubicBezTo>
                  <a:cubicBezTo>
                    <a:pt x="2233" y="11254"/>
                    <a:pt x="2578" y="10749"/>
                    <a:pt x="2348" y="9857"/>
                  </a:cubicBezTo>
                  <a:cubicBezTo>
                    <a:pt x="2348" y="9857"/>
                    <a:pt x="2586" y="9512"/>
                    <a:pt x="2698" y="9013"/>
                  </a:cubicBezTo>
                  <a:lnTo>
                    <a:pt x="2698" y="9013"/>
                  </a:lnTo>
                  <a:cubicBezTo>
                    <a:pt x="2381" y="9301"/>
                    <a:pt x="2164" y="9405"/>
                    <a:pt x="2021" y="9405"/>
                  </a:cubicBezTo>
                  <a:cubicBezTo>
                    <a:pt x="1678" y="9405"/>
                    <a:pt x="1762" y="8802"/>
                    <a:pt x="1914" y="8683"/>
                  </a:cubicBezTo>
                  <a:cubicBezTo>
                    <a:pt x="2086" y="8550"/>
                    <a:pt x="2483" y="8148"/>
                    <a:pt x="2675" y="7952"/>
                  </a:cubicBezTo>
                  <a:cubicBezTo>
                    <a:pt x="2649" y="7864"/>
                    <a:pt x="2619" y="7777"/>
                    <a:pt x="2577" y="7689"/>
                  </a:cubicBezTo>
                  <a:lnTo>
                    <a:pt x="2577" y="7689"/>
                  </a:lnTo>
                  <a:cubicBezTo>
                    <a:pt x="2577" y="7689"/>
                    <a:pt x="2642" y="7698"/>
                    <a:pt x="2748" y="7698"/>
                  </a:cubicBezTo>
                  <a:cubicBezTo>
                    <a:pt x="3226" y="7698"/>
                    <a:pt x="4542" y="7510"/>
                    <a:pt x="4542" y="5443"/>
                  </a:cubicBezTo>
                  <a:cubicBezTo>
                    <a:pt x="4542" y="5443"/>
                    <a:pt x="4984" y="5658"/>
                    <a:pt x="5619" y="5658"/>
                  </a:cubicBezTo>
                  <a:cubicBezTo>
                    <a:pt x="5936" y="5658"/>
                    <a:pt x="6302" y="5604"/>
                    <a:pt x="6684" y="5443"/>
                  </a:cubicBezTo>
                  <a:cubicBezTo>
                    <a:pt x="7833" y="4958"/>
                    <a:pt x="7833" y="4295"/>
                    <a:pt x="7833" y="4295"/>
                  </a:cubicBezTo>
                  <a:cubicBezTo>
                    <a:pt x="7833" y="4295"/>
                    <a:pt x="7986" y="5545"/>
                    <a:pt x="9389" y="5622"/>
                  </a:cubicBezTo>
                  <a:cubicBezTo>
                    <a:pt x="9449" y="5625"/>
                    <a:pt x="9508" y="5626"/>
                    <a:pt x="9565" y="5626"/>
                  </a:cubicBezTo>
                  <a:cubicBezTo>
                    <a:pt x="10840" y="5626"/>
                    <a:pt x="11378" y="4856"/>
                    <a:pt x="11378" y="4856"/>
                  </a:cubicBezTo>
                  <a:lnTo>
                    <a:pt x="11378" y="4856"/>
                  </a:lnTo>
                  <a:cubicBezTo>
                    <a:pt x="11378" y="4856"/>
                    <a:pt x="11209" y="6382"/>
                    <a:pt x="12724" y="6382"/>
                  </a:cubicBezTo>
                  <a:cubicBezTo>
                    <a:pt x="12871" y="6382"/>
                    <a:pt x="13034" y="6367"/>
                    <a:pt x="13215" y="6336"/>
                  </a:cubicBezTo>
                  <a:lnTo>
                    <a:pt x="13215" y="6336"/>
                  </a:lnTo>
                  <a:cubicBezTo>
                    <a:pt x="13215" y="6336"/>
                    <a:pt x="13037" y="7152"/>
                    <a:pt x="14107" y="7534"/>
                  </a:cubicBezTo>
                  <a:cubicBezTo>
                    <a:pt x="14107" y="7534"/>
                    <a:pt x="14009" y="7607"/>
                    <a:pt x="13914" y="7748"/>
                  </a:cubicBezTo>
                  <a:cubicBezTo>
                    <a:pt x="14274" y="7952"/>
                    <a:pt x="15351" y="8616"/>
                    <a:pt x="14924" y="9064"/>
                  </a:cubicBezTo>
                  <a:cubicBezTo>
                    <a:pt x="14855" y="9136"/>
                    <a:pt x="14780" y="9167"/>
                    <a:pt x="14700" y="9167"/>
                  </a:cubicBezTo>
                  <a:cubicBezTo>
                    <a:pt x="14376" y="9167"/>
                    <a:pt x="13983" y="8651"/>
                    <a:pt x="13736" y="8269"/>
                  </a:cubicBezTo>
                  <a:lnTo>
                    <a:pt x="13736" y="8269"/>
                  </a:lnTo>
                  <a:cubicBezTo>
                    <a:pt x="13713" y="8617"/>
                    <a:pt x="13855" y="9081"/>
                    <a:pt x="14413" y="9650"/>
                  </a:cubicBezTo>
                  <a:cubicBezTo>
                    <a:pt x="14413" y="9650"/>
                    <a:pt x="14380" y="9711"/>
                    <a:pt x="14340" y="9820"/>
                  </a:cubicBezTo>
                  <a:cubicBezTo>
                    <a:pt x="14610" y="10185"/>
                    <a:pt x="14801" y="10513"/>
                    <a:pt x="14567" y="10721"/>
                  </a:cubicBezTo>
                  <a:cubicBezTo>
                    <a:pt x="14507" y="10773"/>
                    <a:pt x="14451" y="10796"/>
                    <a:pt x="14399" y="10796"/>
                  </a:cubicBezTo>
                  <a:cubicBezTo>
                    <a:pt x="14330" y="10796"/>
                    <a:pt x="14268" y="10757"/>
                    <a:pt x="14211" y="10693"/>
                  </a:cubicBezTo>
                  <a:lnTo>
                    <a:pt x="14211" y="10693"/>
                  </a:lnTo>
                  <a:cubicBezTo>
                    <a:pt x="14225" y="10958"/>
                    <a:pt x="14286" y="11259"/>
                    <a:pt x="14440" y="11578"/>
                  </a:cubicBezTo>
                  <a:cubicBezTo>
                    <a:pt x="14440" y="11578"/>
                    <a:pt x="15382" y="11207"/>
                    <a:pt x="15228" y="9982"/>
                  </a:cubicBezTo>
                  <a:cubicBezTo>
                    <a:pt x="15228" y="9982"/>
                    <a:pt x="16427" y="9369"/>
                    <a:pt x="15713" y="7635"/>
                  </a:cubicBezTo>
                  <a:lnTo>
                    <a:pt x="15713" y="7635"/>
                  </a:lnTo>
                  <a:cubicBezTo>
                    <a:pt x="15713" y="7635"/>
                    <a:pt x="15714" y="7635"/>
                    <a:pt x="15717" y="7635"/>
                  </a:cubicBezTo>
                  <a:cubicBezTo>
                    <a:pt x="15762" y="7635"/>
                    <a:pt x="16219" y="7613"/>
                    <a:pt x="16606" y="6743"/>
                  </a:cubicBezTo>
                  <a:cubicBezTo>
                    <a:pt x="16982" y="5893"/>
                    <a:pt x="16293" y="5154"/>
                    <a:pt x="16186" y="5048"/>
                  </a:cubicBezTo>
                  <a:cubicBezTo>
                    <a:pt x="16146" y="5099"/>
                    <a:pt x="16118" y="5133"/>
                    <a:pt x="16111" y="5138"/>
                  </a:cubicBezTo>
                  <a:cubicBezTo>
                    <a:pt x="16075" y="5165"/>
                    <a:pt x="16477" y="6566"/>
                    <a:pt x="15049" y="6692"/>
                  </a:cubicBezTo>
                  <a:cubicBezTo>
                    <a:pt x="14986" y="6698"/>
                    <a:pt x="14926" y="6701"/>
                    <a:pt x="14869" y="6701"/>
                  </a:cubicBezTo>
                  <a:cubicBezTo>
                    <a:pt x="13635" y="6701"/>
                    <a:pt x="13798" y="5442"/>
                    <a:pt x="13798" y="5442"/>
                  </a:cubicBezTo>
                  <a:lnTo>
                    <a:pt x="13798" y="5442"/>
                  </a:lnTo>
                  <a:cubicBezTo>
                    <a:pt x="13684" y="5474"/>
                    <a:pt x="13581" y="5489"/>
                    <a:pt x="13489" y="5489"/>
                  </a:cubicBezTo>
                  <a:cubicBezTo>
                    <a:pt x="12863" y="5489"/>
                    <a:pt x="12728" y="4829"/>
                    <a:pt x="12728" y="4829"/>
                  </a:cubicBezTo>
                  <a:cubicBezTo>
                    <a:pt x="12434" y="4968"/>
                    <a:pt x="12188" y="5023"/>
                    <a:pt x="11983" y="5023"/>
                  </a:cubicBezTo>
                  <a:cubicBezTo>
                    <a:pt x="11210" y="5023"/>
                    <a:pt x="11019" y="4242"/>
                    <a:pt x="11019" y="4242"/>
                  </a:cubicBezTo>
                  <a:cubicBezTo>
                    <a:pt x="11019" y="4242"/>
                    <a:pt x="10367" y="4434"/>
                    <a:pt x="9741" y="4434"/>
                  </a:cubicBezTo>
                  <a:cubicBezTo>
                    <a:pt x="9323" y="4434"/>
                    <a:pt x="8917" y="4349"/>
                    <a:pt x="8723" y="4063"/>
                  </a:cubicBezTo>
                  <a:cubicBezTo>
                    <a:pt x="8238" y="3349"/>
                    <a:pt x="10075" y="3171"/>
                    <a:pt x="10075" y="3171"/>
                  </a:cubicBezTo>
                  <a:cubicBezTo>
                    <a:pt x="10075" y="3171"/>
                    <a:pt x="9488" y="3018"/>
                    <a:pt x="9029" y="2355"/>
                  </a:cubicBezTo>
                  <a:cubicBezTo>
                    <a:pt x="8569" y="1691"/>
                    <a:pt x="9999" y="1435"/>
                    <a:pt x="9999" y="1435"/>
                  </a:cubicBezTo>
                  <a:cubicBezTo>
                    <a:pt x="9999" y="1435"/>
                    <a:pt x="9770" y="1256"/>
                    <a:pt x="9591" y="875"/>
                  </a:cubicBezTo>
                  <a:cubicBezTo>
                    <a:pt x="9553" y="791"/>
                    <a:pt x="9628" y="657"/>
                    <a:pt x="9771" y="498"/>
                  </a:cubicBezTo>
                  <a:lnTo>
                    <a:pt x="9771" y="498"/>
                  </a:lnTo>
                  <a:cubicBezTo>
                    <a:pt x="9208" y="666"/>
                    <a:pt x="9207" y="1105"/>
                    <a:pt x="9207" y="1105"/>
                  </a:cubicBezTo>
                  <a:cubicBezTo>
                    <a:pt x="9207" y="1105"/>
                    <a:pt x="8216" y="310"/>
                    <a:pt x="704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5"/>
            <p:cNvSpPr/>
            <p:nvPr/>
          </p:nvSpPr>
          <p:spPr>
            <a:xfrm>
              <a:off x="2647675" y="904225"/>
              <a:ext cx="26800" cy="24050"/>
            </a:xfrm>
            <a:custGeom>
              <a:avLst/>
              <a:gdLst/>
              <a:ahLst/>
              <a:cxnLst/>
              <a:rect l="l" t="t" r="r" b="b"/>
              <a:pathLst>
                <a:path w="1072" h="962" extrusionOk="0">
                  <a:moveTo>
                    <a:pt x="1045" y="1"/>
                  </a:moveTo>
                  <a:cubicBezTo>
                    <a:pt x="1016" y="1"/>
                    <a:pt x="941" y="176"/>
                    <a:pt x="852" y="331"/>
                  </a:cubicBezTo>
                  <a:cubicBezTo>
                    <a:pt x="806" y="412"/>
                    <a:pt x="754" y="487"/>
                    <a:pt x="711" y="537"/>
                  </a:cubicBezTo>
                  <a:cubicBezTo>
                    <a:pt x="669" y="588"/>
                    <a:pt x="637" y="617"/>
                    <a:pt x="637" y="617"/>
                  </a:cubicBezTo>
                  <a:cubicBezTo>
                    <a:pt x="637" y="617"/>
                    <a:pt x="611" y="651"/>
                    <a:pt x="563" y="694"/>
                  </a:cubicBezTo>
                  <a:cubicBezTo>
                    <a:pt x="517" y="736"/>
                    <a:pt x="445" y="786"/>
                    <a:pt x="364" y="818"/>
                  </a:cubicBezTo>
                  <a:cubicBezTo>
                    <a:pt x="292" y="847"/>
                    <a:pt x="215" y="861"/>
                    <a:pt x="153" y="861"/>
                  </a:cubicBezTo>
                  <a:cubicBezTo>
                    <a:pt x="144" y="861"/>
                    <a:pt x="136" y="860"/>
                    <a:pt x="128" y="860"/>
                  </a:cubicBezTo>
                  <a:cubicBezTo>
                    <a:pt x="81" y="858"/>
                    <a:pt x="44" y="850"/>
                    <a:pt x="24" y="850"/>
                  </a:cubicBezTo>
                  <a:cubicBezTo>
                    <a:pt x="15" y="850"/>
                    <a:pt x="9" y="852"/>
                    <a:pt x="7" y="856"/>
                  </a:cubicBezTo>
                  <a:cubicBezTo>
                    <a:pt x="1" y="866"/>
                    <a:pt x="38" y="905"/>
                    <a:pt x="112" y="933"/>
                  </a:cubicBezTo>
                  <a:cubicBezTo>
                    <a:pt x="159" y="951"/>
                    <a:pt x="218" y="962"/>
                    <a:pt x="282" y="962"/>
                  </a:cubicBezTo>
                  <a:cubicBezTo>
                    <a:pt x="321" y="962"/>
                    <a:pt x="361" y="958"/>
                    <a:pt x="401" y="949"/>
                  </a:cubicBezTo>
                  <a:cubicBezTo>
                    <a:pt x="506" y="928"/>
                    <a:pt x="604" y="880"/>
                    <a:pt x="670" y="834"/>
                  </a:cubicBezTo>
                  <a:cubicBezTo>
                    <a:pt x="737" y="790"/>
                    <a:pt x="775" y="749"/>
                    <a:pt x="775" y="749"/>
                  </a:cubicBezTo>
                  <a:cubicBezTo>
                    <a:pt x="775" y="749"/>
                    <a:pt x="810" y="710"/>
                    <a:pt x="853" y="643"/>
                  </a:cubicBezTo>
                  <a:cubicBezTo>
                    <a:pt x="896" y="578"/>
                    <a:pt x="940" y="484"/>
                    <a:pt x="973" y="390"/>
                  </a:cubicBezTo>
                  <a:cubicBezTo>
                    <a:pt x="1040" y="200"/>
                    <a:pt x="1071" y="9"/>
                    <a:pt x="1047" y="1"/>
                  </a:cubicBezTo>
                  <a:cubicBezTo>
                    <a:pt x="1046" y="1"/>
                    <a:pt x="1045" y="1"/>
                    <a:pt x="104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65"/>
            <p:cNvSpPr/>
            <p:nvPr/>
          </p:nvSpPr>
          <p:spPr>
            <a:xfrm>
              <a:off x="2643475" y="831400"/>
              <a:ext cx="43250" cy="46475"/>
            </a:xfrm>
            <a:custGeom>
              <a:avLst/>
              <a:gdLst/>
              <a:ahLst/>
              <a:cxnLst/>
              <a:rect l="l" t="t" r="r" b="b"/>
              <a:pathLst>
                <a:path w="1730" h="1859" extrusionOk="0">
                  <a:moveTo>
                    <a:pt x="1663" y="0"/>
                  </a:moveTo>
                  <a:cubicBezTo>
                    <a:pt x="1663" y="0"/>
                    <a:pt x="1662" y="0"/>
                    <a:pt x="1662" y="0"/>
                  </a:cubicBezTo>
                  <a:cubicBezTo>
                    <a:pt x="1636" y="0"/>
                    <a:pt x="1625" y="354"/>
                    <a:pt x="1511" y="675"/>
                  </a:cubicBezTo>
                  <a:cubicBezTo>
                    <a:pt x="1456" y="838"/>
                    <a:pt x="1378" y="987"/>
                    <a:pt x="1309" y="1090"/>
                  </a:cubicBezTo>
                  <a:cubicBezTo>
                    <a:pt x="1239" y="1194"/>
                    <a:pt x="1182" y="1254"/>
                    <a:pt x="1182" y="1254"/>
                  </a:cubicBezTo>
                  <a:cubicBezTo>
                    <a:pt x="1182" y="1254"/>
                    <a:pt x="1133" y="1321"/>
                    <a:pt x="1043" y="1408"/>
                  </a:cubicBezTo>
                  <a:cubicBezTo>
                    <a:pt x="955" y="1494"/>
                    <a:pt x="821" y="1598"/>
                    <a:pt x="669" y="1665"/>
                  </a:cubicBezTo>
                  <a:cubicBezTo>
                    <a:pt x="517" y="1738"/>
                    <a:pt x="350" y="1771"/>
                    <a:pt x="223" y="1776"/>
                  </a:cubicBezTo>
                  <a:cubicBezTo>
                    <a:pt x="210" y="1777"/>
                    <a:pt x="198" y="1777"/>
                    <a:pt x="187" y="1777"/>
                  </a:cubicBezTo>
                  <a:cubicBezTo>
                    <a:pt x="100" y="1777"/>
                    <a:pt x="40" y="1762"/>
                    <a:pt x="18" y="1762"/>
                  </a:cubicBezTo>
                  <a:cubicBezTo>
                    <a:pt x="13" y="1762"/>
                    <a:pt x="10" y="1763"/>
                    <a:pt x="9" y="1764"/>
                  </a:cubicBezTo>
                  <a:cubicBezTo>
                    <a:pt x="0" y="1775"/>
                    <a:pt x="79" y="1834"/>
                    <a:pt x="219" y="1851"/>
                  </a:cubicBezTo>
                  <a:cubicBezTo>
                    <a:pt x="255" y="1856"/>
                    <a:pt x="294" y="1858"/>
                    <a:pt x="336" y="1858"/>
                  </a:cubicBezTo>
                  <a:cubicBezTo>
                    <a:pt x="453" y="1858"/>
                    <a:pt x="589" y="1838"/>
                    <a:pt x="718" y="1792"/>
                  </a:cubicBezTo>
                  <a:cubicBezTo>
                    <a:pt x="895" y="1734"/>
                    <a:pt x="1054" y="1631"/>
                    <a:pt x="1160" y="1541"/>
                  </a:cubicBezTo>
                  <a:cubicBezTo>
                    <a:pt x="1268" y="1450"/>
                    <a:pt x="1328" y="1378"/>
                    <a:pt x="1328" y="1378"/>
                  </a:cubicBezTo>
                  <a:cubicBezTo>
                    <a:pt x="1328" y="1378"/>
                    <a:pt x="1388" y="1304"/>
                    <a:pt x="1458" y="1184"/>
                  </a:cubicBezTo>
                  <a:cubicBezTo>
                    <a:pt x="1527" y="1062"/>
                    <a:pt x="1598" y="891"/>
                    <a:pt x="1640" y="714"/>
                  </a:cubicBezTo>
                  <a:cubicBezTo>
                    <a:pt x="1729" y="360"/>
                    <a:pt x="1688" y="0"/>
                    <a:pt x="166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65"/>
            <p:cNvSpPr/>
            <p:nvPr/>
          </p:nvSpPr>
          <p:spPr>
            <a:xfrm>
              <a:off x="2675500" y="805175"/>
              <a:ext cx="48950" cy="64025"/>
            </a:xfrm>
            <a:custGeom>
              <a:avLst/>
              <a:gdLst/>
              <a:ahLst/>
              <a:cxnLst/>
              <a:rect l="l" t="t" r="r" b="b"/>
              <a:pathLst>
                <a:path w="1958" h="2561" extrusionOk="0">
                  <a:moveTo>
                    <a:pt x="1868" y="1"/>
                  </a:moveTo>
                  <a:cubicBezTo>
                    <a:pt x="1868" y="1"/>
                    <a:pt x="1868" y="1"/>
                    <a:pt x="1868" y="1"/>
                  </a:cubicBezTo>
                  <a:cubicBezTo>
                    <a:pt x="1836" y="1"/>
                    <a:pt x="1855" y="461"/>
                    <a:pt x="1792" y="906"/>
                  </a:cubicBezTo>
                  <a:cubicBezTo>
                    <a:pt x="1760" y="1127"/>
                    <a:pt x="1696" y="1339"/>
                    <a:pt x="1628" y="1485"/>
                  </a:cubicBezTo>
                  <a:cubicBezTo>
                    <a:pt x="1562" y="1633"/>
                    <a:pt x="1495" y="1717"/>
                    <a:pt x="1495" y="1717"/>
                  </a:cubicBezTo>
                  <a:cubicBezTo>
                    <a:pt x="1495" y="1717"/>
                    <a:pt x="1443" y="1812"/>
                    <a:pt x="1334" y="1930"/>
                  </a:cubicBezTo>
                  <a:cubicBezTo>
                    <a:pt x="1224" y="2048"/>
                    <a:pt x="1054" y="2187"/>
                    <a:pt x="857" y="2287"/>
                  </a:cubicBezTo>
                  <a:cubicBezTo>
                    <a:pt x="662" y="2388"/>
                    <a:pt x="445" y="2451"/>
                    <a:pt x="280" y="2483"/>
                  </a:cubicBezTo>
                  <a:cubicBezTo>
                    <a:pt x="115" y="2516"/>
                    <a:pt x="1" y="2523"/>
                    <a:pt x="1" y="2538"/>
                  </a:cubicBezTo>
                  <a:cubicBezTo>
                    <a:pt x="1" y="2547"/>
                    <a:pt x="73" y="2561"/>
                    <a:pt x="190" y="2561"/>
                  </a:cubicBezTo>
                  <a:cubicBezTo>
                    <a:pt x="221" y="2561"/>
                    <a:pt x="254" y="2560"/>
                    <a:pt x="290" y="2558"/>
                  </a:cubicBezTo>
                  <a:cubicBezTo>
                    <a:pt x="464" y="2548"/>
                    <a:pt x="697" y="2502"/>
                    <a:pt x="914" y="2410"/>
                  </a:cubicBezTo>
                  <a:cubicBezTo>
                    <a:pt x="1134" y="2319"/>
                    <a:pt x="1331" y="2180"/>
                    <a:pt x="1461" y="2053"/>
                  </a:cubicBezTo>
                  <a:cubicBezTo>
                    <a:pt x="1590" y="1926"/>
                    <a:pt x="1655" y="1823"/>
                    <a:pt x="1655" y="1823"/>
                  </a:cubicBezTo>
                  <a:cubicBezTo>
                    <a:pt x="1655" y="1823"/>
                    <a:pt x="1725" y="1721"/>
                    <a:pt x="1791" y="1553"/>
                  </a:cubicBezTo>
                  <a:cubicBezTo>
                    <a:pt x="1857" y="1386"/>
                    <a:pt x="1910" y="1152"/>
                    <a:pt x="1926" y="919"/>
                  </a:cubicBezTo>
                  <a:cubicBezTo>
                    <a:pt x="1957" y="453"/>
                    <a:pt x="1889" y="1"/>
                    <a:pt x="186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5"/>
            <p:cNvSpPr/>
            <p:nvPr/>
          </p:nvSpPr>
          <p:spPr>
            <a:xfrm>
              <a:off x="2635500" y="766400"/>
              <a:ext cx="23000" cy="65700"/>
            </a:xfrm>
            <a:custGeom>
              <a:avLst/>
              <a:gdLst/>
              <a:ahLst/>
              <a:cxnLst/>
              <a:rect l="l" t="t" r="r" b="b"/>
              <a:pathLst>
                <a:path w="920" h="2628" extrusionOk="0">
                  <a:moveTo>
                    <a:pt x="885" y="0"/>
                  </a:moveTo>
                  <a:cubicBezTo>
                    <a:pt x="851" y="0"/>
                    <a:pt x="752" y="22"/>
                    <a:pt x="627" y="87"/>
                  </a:cubicBezTo>
                  <a:cubicBezTo>
                    <a:pt x="475" y="167"/>
                    <a:pt x="294" y="321"/>
                    <a:pt x="175" y="525"/>
                  </a:cubicBezTo>
                  <a:cubicBezTo>
                    <a:pt x="52" y="725"/>
                    <a:pt x="1" y="966"/>
                    <a:pt x="5" y="1146"/>
                  </a:cubicBezTo>
                  <a:cubicBezTo>
                    <a:pt x="6" y="1327"/>
                    <a:pt x="58" y="1446"/>
                    <a:pt x="58" y="1446"/>
                  </a:cubicBezTo>
                  <a:cubicBezTo>
                    <a:pt x="58" y="1446"/>
                    <a:pt x="73" y="1497"/>
                    <a:pt x="137" y="1586"/>
                  </a:cubicBezTo>
                  <a:cubicBezTo>
                    <a:pt x="169" y="1630"/>
                    <a:pt x="218" y="1684"/>
                    <a:pt x="290" y="1729"/>
                  </a:cubicBezTo>
                  <a:cubicBezTo>
                    <a:pt x="309" y="1740"/>
                    <a:pt x="328" y="1751"/>
                    <a:pt x="349" y="1760"/>
                  </a:cubicBezTo>
                  <a:cubicBezTo>
                    <a:pt x="360" y="1765"/>
                    <a:pt x="370" y="1770"/>
                    <a:pt x="382" y="1774"/>
                  </a:cubicBezTo>
                  <a:cubicBezTo>
                    <a:pt x="392" y="1777"/>
                    <a:pt x="403" y="1781"/>
                    <a:pt x="405" y="1782"/>
                  </a:cubicBezTo>
                  <a:lnTo>
                    <a:pt x="405" y="1782"/>
                  </a:lnTo>
                  <a:cubicBezTo>
                    <a:pt x="405" y="1782"/>
                    <a:pt x="405" y="1782"/>
                    <a:pt x="404" y="1782"/>
                  </a:cubicBezTo>
                  <a:lnTo>
                    <a:pt x="404" y="1782"/>
                  </a:lnTo>
                  <a:cubicBezTo>
                    <a:pt x="405" y="1782"/>
                    <a:pt x="405" y="1782"/>
                    <a:pt x="405" y="1782"/>
                  </a:cubicBezTo>
                  <a:cubicBezTo>
                    <a:pt x="405" y="1782"/>
                    <a:pt x="405" y="1782"/>
                    <a:pt x="405" y="1782"/>
                  </a:cubicBezTo>
                  <a:lnTo>
                    <a:pt x="405" y="1782"/>
                  </a:lnTo>
                  <a:cubicBezTo>
                    <a:pt x="408" y="1782"/>
                    <a:pt x="410" y="1783"/>
                    <a:pt x="413" y="1783"/>
                  </a:cubicBezTo>
                  <a:cubicBezTo>
                    <a:pt x="416" y="1783"/>
                    <a:pt x="419" y="1782"/>
                    <a:pt x="424" y="1782"/>
                  </a:cubicBezTo>
                  <a:cubicBezTo>
                    <a:pt x="428" y="1780"/>
                    <a:pt x="430" y="1780"/>
                    <a:pt x="431" y="1780"/>
                  </a:cubicBezTo>
                  <a:lnTo>
                    <a:pt x="431" y="1780"/>
                  </a:lnTo>
                  <a:cubicBezTo>
                    <a:pt x="435" y="1780"/>
                    <a:pt x="428" y="1785"/>
                    <a:pt x="426" y="1791"/>
                  </a:cubicBezTo>
                  <a:lnTo>
                    <a:pt x="421" y="1798"/>
                  </a:lnTo>
                  <a:cubicBezTo>
                    <a:pt x="418" y="1803"/>
                    <a:pt x="425" y="1797"/>
                    <a:pt x="410" y="1815"/>
                  </a:cubicBezTo>
                  <a:cubicBezTo>
                    <a:pt x="390" y="1844"/>
                    <a:pt x="371" y="1873"/>
                    <a:pt x="354" y="1905"/>
                  </a:cubicBezTo>
                  <a:cubicBezTo>
                    <a:pt x="285" y="2031"/>
                    <a:pt x="255" y="2196"/>
                    <a:pt x="301" y="2334"/>
                  </a:cubicBezTo>
                  <a:cubicBezTo>
                    <a:pt x="344" y="2469"/>
                    <a:pt x="440" y="2563"/>
                    <a:pt x="521" y="2600"/>
                  </a:cubicBezTo>
                  <a:cubicBezTo>
                    <a:pt x="566" y="2622"/>
                    <a:pt x="605" y="2628"/>
                    <a:pt x="629" y="2628"/>
                  </a:cubicBezTo>
                  <a:cubicBezTo>
                    <a:pt x="648" y="2628"/>
                    <a:pt x="659" y="2624"/>
                    <a:pt x="659" y="2621"/>
                  </a:cubicBezTo>
                  <a:cubicBezTo>
                    <a:pt x="660" y="2611"/>
                    <a:pt x="608" y="2601"/>
                    <a:pt x="547" y="2553"/>
                  </a:cubicBezTo>
                  <a:cubicBezTo>
                    <a:pt x="485" y="2507"/>
                    <a:pt x="418" y="2419"/>
                    <a:pt x="397" y="2307"/>
                  </a:cubicBezTo>
                  <a:cubicBezTo>
                    <a:pt x="374" y="2196"/>
                    <a:pt x="409" y="2071"/>
                    <a:pt x="474" y="1974"/>
                  </a:cubicBezTo>
                  <a:cubicBezTo>
                    <a:pt x="490" y="1950"/>
                    <a:pt x="507" y="1926"/>
                    <a:pt x="526" y="1904"/>
                  </a:cubicBezTo>
                  <a:cubicBezTo>
                    <a:pt x="531" y="1899"/>
                    <a:pt x="558" y="1868"/>
                    <a:pt x="576" y="1851"/>
                  </a:cubicBezTo>
                  <a:cubicBezTo>
                    <a:pt x="595" y="1831"/>
                    <a:pt x="621" y="1812"/>
                    <a:pt x="644" y="1791"/>
                  </a:cubicBezTo>
                  <a:cubicBezTo>
                    <a:pt x="697" y="1750"/>
                    <a:pt x="749" y="1710"/>
                    <a:pt x="798" y="1673"/>
                  </a:cubicBezTo>
                  <a:cubicBezTo>
                    <a:pt x="820" y="1655"/>
                    <a:pt x="841" y="1638"/>
                    <a:pt x="863" y="1622"/>
                  </a:cubicBezTo>
                  <a:cubicBezTo>
                    <a:pt x="883" y="1606"/>
                    <a:pt x="901" y="1591"/>
                    <a:pt x="919" y="1577"/>
                  </a:cubicBezTo>
                  <a:lnTo>
                    <a:pt x="919" y="1577"/>
                  </a:lnTo>
                  <a:cubicBezTo>
                    <a:pt x="824" y="1591"/>
                    <a:pt x="733" y="1606"/>
                    <a:pt x="644" y="1620"/>
                  </a:cubicBezTo>
                  <a:cubicBezTo>
                    <a:pt x="604" y="1626"/>
                    <a:pt x="571" y="1630"/>
                    <a:pt x="545" y="1630"/>
                  </a:cubicBezTo>
                  <a:cubicBezTo>
                    <a:pt x="519" y="1630"/>
                    <a:pt x="499" y="1627"/>
                    <a:pt x="482" y="1621"/>
                  </a:cubicBezTo>
                  <a:cubicBezTo>
                    <a:pt x="459" y="1615"/>
                    <a:pt x="452" y="1611"/>
                    <a:pt x="446" y="1609"/>
                  </a:cubicBezTo>
                  <a:cubicBezTo>
                    <a:pt x="437" y="1606"/>
                    <a:pt x="431" y="1602"/>
                    <a:pt x="425" y="1600"/>
                  </a:cubicBezTo>
                  <a:cubicBezTo>
                    <a:pt x="410" y="1593"/>
                    <a:pt x="398" y="1585"/>
                    <a:pt x="386" y="1577"/>
                  </a:cubicBezTo>
                  <a:cubicBezTo>
                    <a:pt x="339" y="1545"/>
                    <a:pt x="309" y="1509"/>
                    <a:pt x="287" y="1477"/>
                  </a:cubicBezTo>
                  <a:cubicBezTo>
                    <a:pt x="246" y="1413"/>
                    <a:pt x="235" y="1375"/>
                    <a:pt x="235" y="1375"/>
                  </a:cubicBezTo>
                  <a:cubicBezTo>
                    <a:pt x="235" y="1375"/>
                    <a:pt x="191" y="1290"/>
                    <a:pt x="181" y="1136"/>
                  </a:cubicBezTo>
                  <a:cubicBezTo>
                    <a:pt x="169" y="986"/>
                    <a:pt x="197" y="775"/>
                    <a:pt x="294" y="588"/>
                  </a:cubicBezTo>
                  <a:cubicBezTo>
                    <a:pt x="384" y="400"/>
                    <a:pt x="535" y="242"/>
                    <a:pt x="665" y="150"/>
                  </a:cubicBezTo>
                  <a:cubicBezTo>
                    <a:pt x="798" y="56"/>
                    <a:pt x="903" y="18"/>
                    <a:pt x="898" y="4"/>
                  </a:cubicBezTo>
                  <a:cubicBezTo>
                    <a:pt x="897" y="2"/>
                    <a:pt x="893" y="0"/>
                    <a:pt x="88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5"/>
            <p:cNvSpPr/>
            <p:nvPr/>
          </p:nvSpPr>
          <p:spPr>
            <a:xfrm>
              <a:off x="2741475" y="696325"/>
              <a:ext cx="74375" cy="38025"/>
            </a:xfrm>
            <a:custGeom>
              <a:avLst/>
              <a:gdLst/>
              <a:ahLst/>
              <a:cxnLst/>
              <a:rect l="l" t="t" r="r" b="b"/>
              <a:pathLst>
                <a:path w="2975" h="1521" extrusionOk="0">
                  <a:moveTo>
                    <a:pt x="1615" y="1"/>
                  </a:moveTo>
                  <a:cubicBezTo>
                    <a:pt x="1560" y="1"/>
                    <a:pt x="1501" y="10"/>
                    <a:pt x="1449" y="40"/>
                  </a:cubicBezTo>
                  <a:cubicBezTo>
                    <a:pt x="1377" y="77"/>
                    <a:pt x="1329" y="138"/>
                    <a:pt x="1301" y="195"/>
                  </a:cubicBezTo>
                  <a:cubicBezTo>
                    <a:pt x="1243" y="311"/>
                    <a:pt x="1248" y="420"/>
                    <a:pt x="1262" y="493"/>
                  </a:cubicBezTo>
                  <a:cubicBezTo>
                    <a:pt x="1275" y="564"/>
                    <a:pt x="1291" y="600"/>
                    <a:pt x="1291" y="600"/>
                  </a:cubicBezTo>
                  <a:cubicBezTo>
                    <a:pt x="1291" y="600"/>
                    <a:pt x="1297" y="616"/>
                    <a:pt x="1323" y="666"/>
                  </a:cubicBezTo>
                  <a:cubicBezTo>
                    <a:pt x="1332" y="680"/>
                    <a:pt x="1339" y="693"/>
                    <a:pt x="1349" y="711"/>
                  </a:cubicBezTo>
                  <a:cubicBezTo>
                    <a:pt x="1349" y="712"/>
                    <a:pt x="1349" y="713"/>
                    <a:pt x="1349" y="713"/>
                  </a:cubicBezTo>
                  <a:cubicBezTo>
                    <a:pt x="1349" y="713"/>
                    <a:pt x="1349" y="713"/>
                    <a:pt x="1350" y="713"/>
                  </a:cubicBezTo>
                  <a:cubicBezTo>
                    <a:pt x="1350" y="713"/>
                    <a:pt x="1350" y="713"/>
                    <a:pt x="1350" y="713"/>
                  </a:cubicBezTo>
                  <a:cubicBezTo>
                    <a:pt x="1351" y="713"/>
                    <a:pt x="1353" y="716"/>
                    <a:pt x="1355" y="717"/>
                  </a:cubicBezTo>
                  <a:cubicBezTo>
                    <a:pt x="1358" y="718"/>
                    <a:pt x="1360" y="719"/>
                    <a:pt x="1354" y="721"/>
                  </a:cubicBezTo>
                  <a:lnTo>
                    <a:pt x="1349" y="722"/>
                  </a:lnTo>
                  <a:lnTo>
                    <a:pt x="1332" y="722"/>
                  </a:lnTo>
                  <a:lnTo>
                    <a:pt x="1300" y="721"/>
                  </a:lnTo>
                  <a:cubicBezTo>
                    <a:pt x="1282" y="720"/>
                    <a:pt x="1264" y="720"/>
                    <a:pt x="1246" y="720"/>
                  </a:cubicBezTo>
                  <a:cubicBezTo>
                    <a:pt x="1218" y="720"/>
                    <a:pt x="1190" y="721"/>
                    <a:pt x="1160" y="724"/>
                  </a:cubicBezTo>
                  <a:cubicBezTo>
                    <a:pt x="962" y="733"/>
                    <a:pt x="736" y="801"/>
                    <a:pt x="544" y="909"/>
                  </a:cubicBezTo>
                  <a:cubicBezTo>
                    <a:pt x="353" y="1019"/>
                    <a:pt x="202" y="1169"/>
                    <a:pt x="116" y="1296"/>
                  </a:cubicBezTo>
                  <a:cubicBezTo>
                    <a:pt x="29" y="1421"/>
                    <a:pt x="0" y="1516"/>
                    <a:pt x="7" y="1521"/>
                  </a:cubicBezTo>
                  <a:cubicBezTo>
                    <a:pt x="8" y="1521"/>
                    <a:pt x="8" y="1521"/>
                    <a:pt x="9" y="1521"/>
                  </a:cubicBezTo>
                  <a:cubicBezTo>
                    <a:pt x="24" y="1521"/>
                    <a:pt x="72" y="1439"/>
                    <a:pt x="165" y="1332"/>
                  </a:cubicBezTo>
                  <a:cubicBezTo>
                    <a:pt x="262" y="1224"/>
                    <a:pt x="417" y="1098"/>
                    <a:pt x="599" y="1011"/>
                  </a:cubicBezTo>
                  <a:cubicBezTo>
                    <a:pt x="777" y="929"/>
                    <a:pt x="978" y="881"/>
                    <a:pt x="1149" y="881"/>
                  </a:cubicBezTo>
                  <a:cubicBezTo>
                    <a:pt x="1155" y="881"/>
                    <a:pt x="1160" y="881"/>
                    <a:pt x="1166" y="881"/>
                  </a:cubicBezTo>
                  <a:cubicBezTo>
                    <a:pt x="1177" y="881"/>
                    <a:pt x="1188" y="880"/>
                    <a:pt x="1199" y="880"/>
                  </a:cubicBezTo>
                  <a:cubicBezTo>
                    <a:pt x="1231" y="880"/>
                    <a:pt x="1261" y="883"/>
                    <a:pt x="1289" y="887"/>
                  </a:cubicBezTo>
                  <a:lnTo>
                    <a:pt x="1317" y="889"/>
                  </a:lnTo>
                  <a:lnTo>
                    <a:pt x="1331" y="890"/>
                  </a:lnTo>
                  <a:cubicBezTo>
                    <a:pt x="1336" y="890"/>
                    <a:pt x="1353" y="894"/>
                    <a:pt x="1360" y="896"/>
                  </a:cubicBezTo>
                  <a:cubicBezTo>
                    <a:pt x="1398" y="905"/>
                    <a:pt x="1435" y="913"/>
                    <a:pt x="1471" y="921"/>
                  </a:cubicBezTo>
                  <a:cubicBezTo>
                    <a:pt x="1615" y="952"/>
                    <a:pt x="1731" y="988"/>
                    <a:pt x="1810" y="1008"/>
                  </a:cubicBezTo>
                  <a:cubicBezTo>
                    <a:pt x="1714" y="887"/>
                    <a:pt x="1638" y="790"/>
                    <a:pt x="1578" y="712"/>
                  </a:cubicBezTo>
                  <a:cubicBezTo>
                    <a:pt x="1550" y="675"/>
                    <a:pt x="1526" y="638"/>
                    <a:pt x="1510" y="612"/>
                  </a:cubicBezTo>
                  <a:cubicBezTo>
                    <a:pt x="1503" y="599"/>
                    <a:pt x="1497" y="587"/>
                    <a:pt x="1492" y="578"/>
                  </a:cubicBezTo>
                  <a:cubicBezTo>
                    <a:pt x="1471" y="539"/>
                    <a:pt x="1469" y="529"/>
                    <a:pt x="1469" y="529"/>
                  </a:cubicBezTo>
                  <a:cubicBezTo>
                    <a:pt x="1475" y="529"/>
                    <a:pt x="1400" y="419"/>
                    <a:pt x="1460" y="273"/>
                  </a:cubicBezTo>
                  <a:cubicBezTo>
                    <a:pt x="1490" y="207"/>
                    <a:pt x="1538" y="163"/>
                    <a:pt x="1635" y="163"/>
                  </a:cubicBezTo>
                  <a:cubicBezTo>
                    <a:pt x="1644" y="163"/>
                    <a:pt x="1653" y="163"/>
                    <a:pt x="1662" y="164"/>
                  </a:cubicBezTo>
                  <a:cubicBezTo>
                    <a:pt x="1780" y="174"/>
                    <a:pt x="1913" y="196"/>
                    <a:pt x="2039" y="231"/>
                  </a:cubicBezTo>
                  <a:cubicBezTo>
                    <a:pt x="2293" y="301"/>
                    <a:pt x="2530" y="428"/>
                    <a:pt x="2695" y="545"/>
                  </a:cubicBezTo>
                  <a:cubicBezTo>
                    <a:pt x="2852" y="654"/>
                    <a:pt x="2946" y="749"/>
                    <a:pt x="2964" y="749"/>
                  </a:cubicBezTo>
                  <a:cubicBezTo>
                    <a:pt x="2965" y="749"/>
                    <a:pt x="2966" y="749"/>
                    <a:pt x="2966" y="748"/>
                  </a:cubicBezTo>
                  <a:cubicBezTo>
                    <a:pt x="2975" y="740"/>
                    <a:pt x="2897" y="624"/>
                    <a:pt x="2740" y="486"/>
                  </a:cubicBezTo>
                  <a:cubicBezTo>
                    <a:pt x="2586" y="345"/>
                    <a:pt x="2348" y="193"/>
                    <a:pt x="2080" y="100"/>
                  </a:cubicBezTo>
                  <a:cubicBezTo>
                    <a:pt x="1947" y="53"/>
                    <a:pt x="1811" y="21"/>
                    <a:pt x="1675" y="4"/>
                  </a:cubicBezTo>
                  <a:cubicBezTo>
                    <a:pt x="1656" y="2"/>
                    <a:pt x="1636" y="1"/>
                    <a:pt x="161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5"/>
            <p:cNvSpPr/>
            <p:nvPr/>
          </p:nvSpPr>
          <p:spPr>
            <a:xfrm>
              <a:off x="2698300" y="721550"/>
              <a:ext cx="30000" cy="15375"/>
            </a:xfrm>
            <a:custGeom>
              <a:avLst/>
              <a:gdLst/>
              <a:ahLst/>
              <a:cxnLst/>
              <a:rect l="l" t="t" r="r" b="b"/>
              <a:pathLst>
                <a:path w="1200" h="615" extrusionOk="0">
                  <a:moveTo>
                    <a:pt x="897" y="1"/>
                  </a:moveTo>
                  <a:cubicBezTo>
                    <a:pt x="879" y="1"/>
                    <a:pt x="862" y="1"/>
                    <a:pt x="844" y="2"/>
                  </a:cubicBezTo>
                  <a:cubicBezTo>
                    <a:pt x="662" y="11"/>
                    <a:pt x="488" y="81"/>
                    <a:pt x="488" y="81"/>
                  </a:cubicBezTo>
                  <a:cubicBezTo>
                    <a:pt x="488" y="81"/>
                    <a:pt x="323" y="167"/>
                    <a:pt x="199" y="303"/>
                  </a:cubicBezTo>
                  <a:cubicBezTo>
                    <a:pt x="71" y="436"/>
                    <a:pt x="1" y="602"/>
                    <a:pt x="24" y="614"/>
                  </a:cubicBezTo>
                  <a:cubicBezTo>
                    <a:pt x="25" y="614"/>
                    <a:pt x="27" y="615"/>
                    <a:pt x="28" y="615"/>
                  </a:cubicBezTo>
                  <a:cubicBezTo>
                    <a:pt x="58" y="615"/>
                    <a:pt x="161" y="492"/>
                    <a:pt x="289" y="405"/>
                  </a:cubicBezTo>
                  <a:cubicBezTo>
                    <a:pt x="422" y="311"/>
                    <a:pt x="570" y="256"/>
                    <a:pt x="570" y="256"/>
                  </a:cubicBezTo>
                  <a:cubicBezTo>
                    <a:pt x="570" y="256"/>
                    <a:pt x="708" y="178"/>
                    <a:pt x="865" y="136"/>
                  </a:cubicBezTo>
                  <a:cubicBezTo>
                    <a:pt x="1021" y="93"/>
                    <a:pt x="1189" y="96"/>
                    <a:pt x="1194" y="69"/>
                  </a:cubicBezTo>
                  <a:cubicBezTo>
                    <a:pt x="1199" y="46"/>
                    <a:pt x="1060" y="1"/>
                    <a:pt x="89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65"/>
            <p:cNvSpPr/>
            <p:nvPr/>
          </p:nvSpPr>
          <p:spPr>
            <a:xfrm>
              <a:off x="2746175" y="776275"/>
              <a:ext cx="60700" cy="41075"/>
            </a:xfrm>
            <a:custGeom>
              <a:avLst/>
              <a:gdLst/>
              <a:ahLst/>
              <a:cxnLst/>
              <a:rect l="l" t="t" r="r" b="b"/>
              <a:pathLst>
                <a:path w="2428" h="1643" extrusionOk="0">
                  <a:moveTo>
                    <a:pt x="2400" y="0"/>
                  </a:moveTo>
                  <a:cubicBezTo>
                    <a:pt x="2373" y="0"/>
                    <a:pt x="2229" y="357"/>
                    <a:pt x="1981" y="637"/>
                  </a:cubicBezTo>
                  <a:cubicBezTo>
                    <a:pt x="1859" y="781"/>
                    <a:pt x="1721" y="908"/>
                    <a:pt x="1609" y="993"/>
                  </a:cubicBezTo>
                  <a:cubicBezTo>
                    <a:pt x="1500" y="1078"/>
                    <a:pt x="1420" y="1126"/>
                    <a:pt x="1420" y="1126"/>
                  </a:cubicBezTo>
                  <a:cubicBezTo>
                    <a:pt x="1420" y="1126"/>
                    <a:pt x="1345" y="1181"/>
                    <a:pt x="1224" y="1250"/>
                  </a:cubicBezTo>
                  <a:cubicBezTo>
                    <a:pt x="1103" y="1322"/>
                    <a:pt x="933" y="1401"/>
                    <a:pt x="754" y="1457"/>
                  </a:cubicBezTo>
                  <a:cubicBezTo>
                    <a:pt x="394" y="1580"/>
                    <a:pt x="5" y="1575"/>
                    <a:pt x="4" y="1601"/>
                  </a:cubicBezTo>
                  <a:cubicBezTo>
                    <a:pt x="1" y="1616"/>
                    <a:pt x="134" y="1642"/>
                    <a:pt x="324" y="1642"/>
                  </a:cubicBezTo>
                  <a:cubicBezTo>
                    <a:pt x="460" y="1642"/>
                    <a:pt x="625" y="1629"/>
                    <a:pt x="788" y="1589"/>
                  </a:cubicBezTo>
                  <a:cubicBezTo>
                    <a:pt x="983" y="1547"/>
                    <a:pt x="1172" y="1474"/>
                    <a:pt x="1306" y="1408"/>
                  </a:cubicBezTo>
                  <a:cubicBezTo>
                    <a:pt x="1441" y="1343"/>
                    <a:pt x="1526" y="1287"/>
                    <a:pt x="1526" y="1287"/>
                  </a:cubicBezTo>
                  <a:cubicBezTo>
                    <a:pt x="1526" y="1287"/>
                    <a:pt x="1609" y="1230"/>
                    <a:pt x="1723" y="1130"/>
                  </a:cubicBezTo>
                  <a:cubicBezTo>
                    <a:pt x="1837" y="1031"/>
                    <a:pt x="1975" y="884"/>
                    <a:pt x="2089" y="721"/>
                  </a:cubicBezTo>
                  <a:cubicBezTo>
                    <a:pt x="2327" y="395"/>
                    <a:pt x="2428" y="6"/>
                    <a:pt x="2401" y="1"/>
                  </a:cubicBezTo>
                  <a:cubicBezTo>
                    <a:pt x="2401" y="1"/>
                    <a:pt x="2401" y="0"/>
                    <a:pt x="240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65"/>
            <p:cNvSpPr/>
            <p:nvPr/>
          </p:nvSpPr>
          <p:spPr>
            <a:xfrm>
              <a:off x="2764150" y="749400"/>
              <a:ext cx="34900" cy="9275"/>
            </a:xfrm>
            <a:custGeom>
              <a:avLst/>
              <a:gdLst/>
              <a:ahLst/>
              <a:cxnLst/>
              <a:rect l="l" t="t" r="r" b="b"/>
              <a:pathLst>
                <a:path w="1396" h="371" extrusionOk="0">
                  <a:moveTo>
                    <a:pt x="932" y="0"/>
                  </a:moveTo>
                  <a:cubicBezTo>
                    <a:pt x="785" y="0"/>
                    <a:pt x="660" y="20"/>
                    <a:pt x="660" y="20"/>
                  </a:cubicBezTo>
                  <a:cubicBezTo>
                    <a:pt x="660" y="20"/>
                    <a:pt x="479" y="66"/>
                    <a:pt x="313" y="149"/>
                  </a:cubicBezTo>
                  <a:cubicBezTo>
                    <a:pt x="145" y="230"/>
                    <a:pt x="1" y="343"/>
                    <a:pt x="15" y="366"/>
                  </a:cubicBezTo>
                  <a:cubicBezTo>
                    <a:pt x="16" y="369"/>
                    <a:pt x="21" y="370"/>
                    <a:pt x="28" y="370"/>
                  </a:cubicBezTo>
                  <a:cubicBezTo>
                    <a:pt x="72" y="370"/>
                    <a:pt x="214" y="314"/>
                    <a:pt x="361" y="277"/>
                  </a:cubicBezTo>
                  <a:cubicBezTo>
                    <a:pt x="528" y="231"/>
                    <a:pt x="699" y="208"/>
                    <a:pt x="699" y="208"/>
                  </a:cubicBezTo>
                  <a:cubicBezTo>
                    <a:pt x="699" y="208"/>
                    <a:pt x="864" y="164"/>
                    <a:pt x="1037" y="139"/>
                  </a:cubicBezTo>
                  <a:cubicBezTo>
                    <a:pt x="1209" y="114"/>
                    <a:pt x="1387" y="114"/>
                    <a:pt x="1391" y="87"/>
                  </a:cubicBezTo>
                  <a:cubicBezTo>
                    <a:pt x="1395" y="60"/>
                    <a:pt x="1216" y="12"/>
                    <a:pt x="1032" y="4"/>
                  </a:cubicBezTo>
                  <a:cubicBezTo>
                    <a:pt x="998" y="1"/>
                    <a:pt x="965" y="0"/>
                    <a:pt x="93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5"/>
            <p:cNvSpPr/>
            <p:nvPr/>
          </p:nvSpPr>
          <p:spPr>
            <a:xfrm>
              <a:off x="2937550" y="825350"/>
              <a:ext cx="46550" cy="46150"/>
            </a:xfrm>
            <a:custGeom>
              <a:avLst/>
              <a:gdLst/>
              <a:ahLst/>
              <a:cxnLst/>
              <a:rect l="l" t="t" r="r" b="b"/>
              <a:pathLst>
                <a:path w="1862" h="1846" extrusionOk="0">
                  <a:moveTo>
                    <a:pt x="128" y="0"/>
                  </a:moveTo>
                  <a:cubicBezTo>
                    <a:pt x="116" y="0"/>
                    <a:pt x="85" y="90"/>
                    <a:pt x="55" y="230"/>
                  </a:cubicBezTo>
                  <a:cubicBezTo>
                    <a:pt x="27" y="372"/>
                    <a:pt x="1" y="569"/>
                    <a:pt x="29" y="771"/>
                  </a:cubicBezTo>
                  <a:cubicBezTo>
                    <a:pt x="54" y="970"/>
                    <a:pt x="137" y="1160"/>
                    <a:pt x="220" y="1288"/>
                  </a:cubicBezTo>
                  <a:cubicBezTo>
                    <a:pt x="304" y="1417"/>
                    <a:pt x="378" y="1490"/>
                    <a:pt x="378" y="1490"/>
                  </a:cubicBezTo>
                  <a:cubicBezTo>
                    <a:pt x="378" y="1490"/>
                    <a:pt x="450" y="1562"/>
                    <a:pt x="580" y="1645"/>
                  </a:cubicBezTo>
                  <a:cubicBezTo>
                    <a:pt x="707" y="1729"/>
                    <a:pt x="900" y="1810"/>
                    <a:pt x="1099" y="1835"/>
                  </a:cubicBezTo>
                  <a:cubicBezTo>
                    <a:pt x="1153" y="1842"/>
                    <a:pt x="1206" y="1846"/>
                    <a:pt x="1259" y="1846"/>
                  </a:cubicBezTo>
                  <a:cubicBezTo>
                    <a:pt x="1403" y="1846"/>
                    <a:pt x="1538" y="1821"/>
                    <a:pt x="1641" y="1787"/>
                  </a:cubicBezTo>
                  <a:cubicBezTo>
                    <a:pt x="1781" y="1740"/>
                    <a:pt x="1861" y="1683"/>
                    <a:pt x="1856" y="1672"/>
                  </a:cubicBezTo>
                  <a:cubicBezTo>
                    <a:pt x="1855" y="1670"/>
                    <a:pt x="1853" y="1669"/>
                    <a:pt x="1848" y="1669"/>
                  </a:cubicBezTo>
                  <a:cubicBezTo>
                    <a:pt x="1823" y="1669"/>
                    <a:pt x="1740" y="1696"/>
                    <a:pt x="1624" y="1715"/>
                  </a:cubicBezTo>
                  <a:cubicBezTo>
                    <a:pt x="1559" y="1725"/>
                    <a:pt x="1484" y="1732"/>
                    <a:pt x="1404" y="1732"/>
                  </a:cubicBezTo>
                  <a:cubicBezTo>
                    <a:pt x="1313" y="1732"/>
                    <a:pt x="1217" y="1723"/>
                    <a:pt x="1124" y="1702"/>
                  </a:cubicBezTo>
                  <a:cubicBezTo>
                    <a:pt x="947" y="1664"/>
                    <a:pt x="787" y="1580"/>
                    <a:pt x="681" y="1500"/>
                  </a:cubicBezTo>
                  <a:cubicBezTo>
                    <a:pt x="574" y="1420"/>
                    <a:pt x="516" y="1353"/>
                    <a:pt x="516" y="1353"/>
                  </a:cubicBezTo>
                  <a:cubicBezTo>
                    <a:pt x="516" y="1353"/>
                    <a:pt x="448" y="1295"/>
                    <a:pt x="369" y="1188"/>
                  </a:cubicBezTo>
                  <a:cubicBezTo>
                    <a:pt x="288" y="1082"/>
                    <a:pt x="203" y="922"/>
                    <a:pt x="164" y="745"/>
                  </a:cubicBezTo>
                  <a:cubicBezTo>
                    <a:pt x="121" y="569"/>
                    <a:pt x="123" y="382"/>
                    <a:pt x="130" y="240"/>
                  </a:cubicBezTo>
                  <a:cubicBezTo>
                    <a:pt x="137" y="99"/>
                    <a:pt x="143" y="3"/>
                    <a:pt x="129" y="0"/>
                  </a:cubicBezTo>
                  <a:cubicBezTo>
                    <a:pt x="129" y="0"/>
                    <a:pt x="129" y="0"/>
                    <a:pt x="12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5"/>
            <p:cNvSpPr/>
            <p:nvPr/>
          </p:nvSpPr>
          <p:spPr>
            <a:xfrm>
              <a:off x="2951725" y="873125"/>
              <a:ext cx="39975" cy="50500"/>
            </a:xfrm>
            <a:custGeom>
              <a:avLst/>
              <a:gdLst/>
              <a:ahLst/>
              <a:cxnLst/>
              <a:rect l="l" t="t" r="r" b="b"/>
              <a:pathLst>
                <a:path w="1599" h="2020" extrusionOk="0">
                  <a:moveTo>
                    <a:pt x="188" y="0"/>
                  </a:moveTo>
                  <a:cubicBezTo>
                    <a:pt x="175" y="0"/>
                    <a:pt x="123" y="78"/>
                    <a:pt x="79" y="209"/>
                  </a:cubicBezTo>
                  <a:cubicBezTo>
                    <a:pt x="33" y="345"/>
                    <a:pt x="1" y="538"/>
                    <a:pt x="14" y="730"/>
                  </a:cubicBezTo>
                  <a:cubicBezTo>
                    <a:pt x="24" y="923"/>
                    <a:pt x="83" y="1114"/>
                    <a:pt x="146" y="1247"/>
                  </a:cubicBezTo>
                  <a:cubicBezTo>
                    <a:pt x="209" y="1379"/>
                    <a:pt x="260" y="1459"/>
                    <a:pt x="260" y="1459"/>
                  </a:cubicBezTo>
                  <a:cubicBezTo>
                    <a:pt x="260" y="1459"/>
                    <a:pt x="313" y="1538"/>
                    <a:pt x="402" y="1650"/>
                  </a:cubicBezTo>
                  <a:cubicBezTo>
                    <a:pt x="448" y="1705"/>
                    <a:pt x="505" y="1770"/>
                    <a:pt x="579" y="1831"/>
                  </a:cubicBezTo>
                  <a:cubicBezTo>
                    <a:pt x="654" y="1892"/>
                    <a:pt x="748" y="1940"/>
                    <a:pt x="842" y="1971"/>
                  </a:cubicBezTo>
                  <a:cubicBezTo>
                    <a:pt x="963" y="2009"/>
                    <a:pt x="1083" y="2020"/>
                    <a:pt x="1191" y="2020"/>
                  </a:cubicBezTo>
                  <a:cubicBezTo>
                    <a:pt x="1255" y="2020"/>
                    <a:pt x="1315" y="2016"/>
                    <a:pt x="1367" y="2011"/>
                  </a:cubicBezTo>
                  <a:cubicBezTo>
                    <a:pt x="1506" y="1997"/>
                    <a:pt x="1599" y="1977"/>
                    <a:pt x="1597" y="1964"/>
                  </a:cubicBezTo>
                  <a:cubicBezTo>
                    <a:pt x="1597" y="1950"/>
                    <a:pt x="1504" y="1945"/>
                    <a:pt x="1366" y="1936"/>
                  </a:cubicBezTo>
                  <a:cubicBezTo>
                    <a:pt x="1229" y="1926"/>
                    <a:pt x="1046" y="1911"/>
                    <a:pt x="888" y="1843"/>
                  </a:cubicBezTo>
                  <a:cubicBezTo>
                    <a:pt x="728" y="1779"/>
                    <a:pt x="620" y="1653"/>
                    <a:pt x="544" y="1542"/>
                  </a:cubicBezTo>
                  <a:cubicBezTo>
                    <a:pt x="467" y="1434"/>
                    <a:pt x="422" y="1355"/>
                    <a:pt x="422" y="1355"/>
                  </a:cubicBezTo>
                  <a:cubicBezTo>
                    <a:pt x="422" y="1355"/>
                    <a:pt x="368" y="1283"/>
                    <a:pt x="304" y="1168"/>
                  </a:cubicBezTo>
                  <a:cubicBezTo>
                    <a:pt x="241" y="1054"/>
                    <a:pt x="177" y="890"/>
                    <a:pt x="150" y="716"/>
                  </a:cubicBezTo>
                  <a:cubicBezTo>
                    <a:pt x="121" y="542"/>
                    <a:pt x="131" y="362"/>
                    <a:pt x="152" y="229"/>
                  </a:cubicBezTo>
                  <a:cubicBezTo>
                    <a:pt x="173" y="94"/>
                    <a:pt x="203" y="6"/>
                    <a:pt x="189" y="1"/>
                  </a:cubicBezTo>
                  <a:cubicBezTo>
                    <a:pt x="189" y="0"/>
                    <a:pt x="189" y="0"/>
                    <a:pt x="18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65"/>
            <p:cNvSpPr/>
            <p:nvPr/>
          </p:nvSpPr>
          <p:spPr>
            <a:xfrm>
              <a:off x="2993475" y="764425"/>
              <a:ext cx="20125" cy="56300"/>
            </a:xfrm>
            <a:custGeom>
              <a:avLst/>
              <a:gdLst/>
              <a:ahLst/>
              <a:cxnLst/>
              <a:rect l="l" t="t" r="r" b="b"/>
              <a:pathLst>
                <a:path w="805" h="2252" extrusionOk="0">
                  <a:moveTo>
                    <a:pt x="20" y="1"/>
                  </a:moveTo>
                  <a:cubicBezTo>
                    <a:pt x="17" y="1"/>
                    <a:pt x="15" y="1"/>
                    <a:pt x="14" y="3"/>
                  </a:cubicBezTo>
                  <a:cubicBezTo>
                    <a:pt x="0" y="24"/>
                    <a:pt x="268" y="214"/>
                    <a:pt x="417" y="491"/>
                  </a:cubicBezTo>
                  <a:cubicBezTo>
                    <a:pt x="495" y="625"/>
                    <a:pt x="548" y="770"/>
                    <a:pt x="574" y="882"/>
                  </a:cubicBezTo>
                  <a:cubicBezTo>
                    <a:pt x="600" y="992"/>
                    <a:pt x="604" y="1068"/>
                    <a:pt x="604" y="1068"/>
                  </a:cubicBezTo>
                  <a:cubicBezTo>
                    <a:pt x="604" y="1068"/>
                    <a:pt x="618" y="1143"/>
                    <a:pt x="623" y="1258"/>
                  </a:cubicBezTo>
                  <a:cubicBezTo>
                    <a:pt x="627" y="1371"/>
                    <a:pt x="613" y="1525"/>
                    <a:pt x="574" y="1675"/>
                  </a:cubicBezTo>
                  <a:cubicBezTo>
                    <a:pt x="500" y="1982"/>
                    <a:pt x="291" y="2234"/>
                    <a:pt x="309" y="2251"/>
                  </a:cubicBezTo>
                  <a:cubicBezTo>
                    <a:pt x="310" y="2251"/>
                    <a:pt x="311" y="2252"/>
                    <a:pt x="312" y="2252"/>
                  </a:cubicBezTo>
                  <a:cubicBezTo>
                    <a:pt x="329" y="2252"/>
                    <a:pt x="393" y="2203"/>
                    <a:pt x="469" y="2117"/>
                  </a:cubicBezTo>
                  <a:cubicBezTo>
                    <a:pt x="551" y="2022"/>
                    <a:pt x="641" y="1877"/>
                    <a:pt x="703" y="1718"/>
                  </a:cubicBezTo>
                  <a:cubicBezTo>
                    <a:pt x="762" y="1560"/>
                    <a:pt x="793" y="1390"/>
                    <a:pt x="798" y="1260"/>
                  </a:cubicBezTo>
                  <a:cubicBezTo>
                    <a:pt x="805" y="1131"/>
                    <a:pt x="794" y="1045"/>
                    <a:pt x="794" y="1045"/>
                  </a:cubicBezTo>
                  <a:cubicBezTo>
                    <a:pt x="794" y="1045"/>
                    <a:pt x="782" y="958"/>
                    <a:pt x="742" y="834"/>
                  </a:cubicBezTo>
                  <a:cubicBezTo>
                    <a:pt x="704" y="710"/>
                    <a:pt x="630" y="552"/>
                    <a:pt x="531" y="416"/>
                  </a:cubicBezTo>
                  <a:cubicBezTo>
                    <a:pt x="431" y="279"/>
                    <a:pt x="305" y="161"/>
                    <a:pt x="202" y="92"/>
                  </a:cubicBezTo>
                  <a:cubicBezTo>
                    <a:pt x="111" y="31"/>
                    <a:pt x="41" y="1"/>
                    <a:pt x="20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65"/>
            <p:cNvSpPr/>
            <p:nvPr/>
          </p:nvSpPr>
          <p:spPr>
            <a:xfrm>
              <a:off x="2883725" y="778725"/>
              <a:ext cx="37875" cy="28750"/>
            </a:xfrm>
            <a:custGeom>
              <a:avLst/>
              <a:gdLst/>
              <a:ahLst/>
              <a:cxnLst/>
              <a:rect l="l" t="t" r="r" b="b"/>
              <a:pathLst>
                <a:path w="1515" h="1150" extrusionOk="0">
                  <a:moveTo>
                    <a:pt x="31" y="1"/>
                  </a:moveTo>
                  <a:cubicBezTo>
                    <a:pt x="18" y="1"/>
                    <a:pt x="1" y="69"/>
                    <a:pt x="2" y="171"/>
                  </a:cubicBezTo>
                  <a:cubicBezTo>
                    <a:pt x="2" y="277"/>
                    <a:pt x="29" y="415"/>
                    <a:pt x="86" y="546"/>
                  </a:cubicBezTo>
                  <a:cubicBezTo>
                    <a:pt x="141" y="676"/>
                    <a:pt x="227" y="793"/>
                    <a:pt x="303" y="871"/>
                  </a:cubicBezTo>
                  <a:cubicBezTo>
                    <a:pt x="379" y="949"/>
                    <a:pt x="440" y="990"/>
                    <a:pt x="440" y="990"/>
                  </a:cubicBezTo>
                  <a:cubicBezTo>
                    <a:pt x="440" y="990"/>
                    <a:pt x="501" y="1032"/>
                    <a:pt x="603" y="1071"/>
                  </a:cubicBezTo>
                  <a:cubicBezTo>
                    <a:pt x="703" y="1113"/>
                    <a:pt x="845" y="1146"/>
                    <a:pt x="986" y="1149"/>
                  </a:cubicBezTo>
                  <a:cubicBezTo>
                    <a:pt x="991" y="1149"/>
                    <a:pt x="996" y="1149"/>
                    <a:pt x="1002" y="1149"/>
                  </a:cubicBezTo>
                  <a:cubicBezTo>
                    <a:pt x="1138" y="1149"/>
                    <a:pt x="1271" y="1122"/>
                    <a:pt x="1363" y="1084"/>
                  </a:cubicBezTo>
                  <a:cubicBezTo>
                    <a:pt x="1460" y="1045"/>
                    <a:pt x="1515" y="1002"/>
                    <a:pt x="1509" y="992"/>
                  </a:cubicBezTo>
                  <a:cubicBezTo>
                    <a:pt x="1508" y="989"/>
                    <a:pt x="1504" y="988"/>
                    <a:pt x="1497" y="988"/>
                  </a:cubicBezTo>
                  <a:cubicBezTo>
                    <a:pt x="1455" y="988"/>
                    <a:pt x="1312" y="1027"/>
                    <a:pt x="1146" y="1027"/>
                  </a:cubicBezTo>
                  <a:cubicBezTo>
                    <a:pt x="1098" y="1027"/>
                    <a:pt x="1047" y="1024"/>
                    <a:pt x="997" y="1015"/>
                  </a:cubicBezTo>
                  <a:cubicBezTo>
                    <a:pt x="873" y="995"/>
                    <a:pt x="756" y="953"/>
                    <a:pt x="676" y="911"/>
                  </a:cubicBezTo>
                  <a:cubicBezTo>
                    <a:pt x="596" y="869"/>
                    <a:pt x="548" y="832"/>
                    <a:pt x="548" y="832"/>
                  </a:cubicBezTo>
                  <a:cubicBezTo>
                    <a:pt x="548" y="832"/>
                    <a:pt x="495" y="802"/>
                    <a:pt x="426" y="743"/>
                  </a:cubicBezTo>
                  <a:cubicBezTo>
                    <a:pt x="354" y="685"/>
                    <a:pt x="271" y="592"/>
                    <a:pt x="207" y="484"/>
                  </a:cubicBezTo>
                  <a:cubicBezTo>
                    <a:pt x="70" y="269"/>
                    <a:pt x="56" y="1"/>
                    <a:pt x="32" y="1"/>
                  </a:cubicBez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5"/>
            <p:cNvSpPr/>
            <p:nvPr/>
          </p:nvSpPr>
          <p:spPr>
            <a:xfrm>
              <a:off x="2931425" y="726200"/>
              <a:ext cx="45175" cy="64350"/>
            </a:xfrm>
            <a:custGeom>
              <a:avLst/>
              <a:gdLst/>
              <a:ahLst/>
              <a:cxnLst/>
              <a:rect l="l" t="t" r="r" b="b"/>
              <a:pathLst>
                <a:path w="1807" h="2574" extrusionOk="0">
                  <a:moveTo>
                    <a:pt x="278" y="0"/>
                  </a:moveTo>
                  <a:cubicBezTo>
                    <a:pt x="100" y="0"/>
                    <a:pt x="0" y="73"/>
                    <a:pt x="6" y="80"/>
                  </a:cubicBezTo>
                  <a:cubicBezTo>
                    <a:pt x="7" y="83"/>
                    <a:pt x="10" y="84"/>
                    <a:pt x="15" y="84"/>
                  </a:cubicBezTo>
                  <a:cubicBezTo>
                    <a:pt x="37" y="84"/>
                    <a:pt x="99" y="65"/>
                    <a:pt x="187" y="65"/>
                  </a:cubicBezTo>
                  <a:cubicBezTo>
                    <a:pt x="218" y="65"/>
                    <a:pt x="251" y="67"/>
                    <a:pt x="286" y="73"/>
                  </a:cubicBezTo>
                  <a:cubicBezTo>
                    <a:pt x="447" y="96"/>
                    <a:pt x="655" y="203"/>
                    <a:pt x="778" y="379"/>
                  </a:cubicBezTo>
                  <a:cubicBezTo>
                    <a:pt x="905" y="552"/>
                    <a:pt x="951" y="774"/>
                    <a:pt x="960" y="938"/>
                  </a:cubicBezTo>
                  <a:cubicBezTo>
                    <a:pt x="963" y="979"/>
                    <a:pt x="963" y="1018"/>
                    <a:pt x="963" y="1051"/>
                  </a:cubicBezTo>
                  <a:cubicBezTo>
                    <a:pt x="963" y="1068"/>
                    <a:pt x="962" y="1084"/>
                    <a:pt x="962" y="1099"/>
                  </a:cubicBezTo>
                  <a:cubicBezTo>
                    <a:pt x="960" y="1125"/>
                    <a:pt x="959" y="1147"/>
                    <a:pt x="958" y="1168"/>
                  </a:cubicBezTo>
                  <a:cubicBezTo>
                    <a:pt x="951" y="1271"/>
                    <a:pt x="946" y="1329"/>
                    <a:pt x="946" y="1333"/>
                  </a:cubicBezTo>
                  <a:lnTo>
                    <a:pt x="978" y="1329"/>
                  </a:lnTo>
                  <a:cubicBezTo>
                    <a:pt x="978" y="1329"/>
                    <a:pt x="994" y="1327"/>
                    <a:pt x="1023" y="1323"/>
                  </a:cubicBezTo>
                  <a:cubicBezTo>
                    <a:pt x="1054" y="1317"/>
                    <a:pt x="1096" y="1313"/>
                    <a:pt x="1144" y="1312"/>
                  </a:cubicBezTo>
                  <a:cubicBezTo>
                    <a:pt x="1186" y="1312"/>
                    <a:pt x="1246" y="1322"/>
                    <a:pt x="1315" y="1353"/>
                  </a:cubicBezTo>
                  <a:cubicBezTo>
                    <a:pt x="1454" y="1407"/>
                    <a:pt x="1595" y="1580"/>
                    <a:pt x="1636" y="1797"/>
                  </a:cubicBezTo>
                  <a:cubicBezTo>
                    <a:pt x="1686" y="2010"/>
                    <a:pt x="1631" y="2239"/>
                    <a:pt x="1537" y="2375"/>
                  </a:cubicBezTo>
                  <a:cubicBezTo>
                    <a:pt x="1444" y="2515"/>
                    <a:pt x="1327" y="2557"/>
                    <a:pt x="1335" y="2570"/>
                  </a:cubicBezTo>
                  <a:cubicBezTo>
                    <a:pt x="1335" y="2572"/>
                    <a:pt x="1338" y="2573"/>
                    <a:pt x="1344" y="2573"/>
                  </a:cubicBezTo>
                  <a:cubicBezTo>
                    <a:pt x="1377" y="2573"/>
                    <a:pt x="1490" y="2543"/>
                    <a:pt x="1596" y="2424"/>
                  </a:cubicBezTo>
                  <a:cubicBezTo>
                    <a:pt x="1721" y="2284"/>
                    <a:pt x="1807" y="2028"/>
                    <a:pt x="1770" y="1777"/>
                  </a:cubicBezTo>
                  <a:cubicBezTo>
                    <a:pt x="1754" y="1652"/>
                    <a:pt x="1711" y="1526"/>
                    <a:pt x="1644" y="1424"/>
                  </a:cubicBezTo>
                  <a:cubicBezTo>
                    <a:pt x="1577" y="1320"/>
                    <a:pt x="1482" y="1242"/>
                    <a:pt x="1393" y="1195"/>
                  </a:cubicBezTo>
                  <a:cubicBezTo>
                    <a:pt x="1303" y="1148"/>
                    <a:pt x="1216" y="1130"/>
                    <a:pt x="1155" y="1126"/>
                  </a:cubicBezTo>
                  <a:cubicBezTo>
                    <a:pt x="1148" y="1125"/>
                    <a:pt x="1154" y="1125"/>
                    <a:pt x="1152" y="1125"/>
                  </a:cubicBezTo>
                  <a:cubicBezTo>
                    <a:pt x="1152" y="1124"/>
                    <a:pt x="1152" y="1124"/>
                    <a:pt x="1152" y="1124"/>
                  </a:cubicBezTo>
                  <a:cubicBezTo>
                    <a:pt x="1152" y="1124"/>
                    <a:pt x="1152" y="1125"/>
                    <a:pt x="1151" y="1125"/>
                  </a:cubicBezTo>
                  <a:cubicBezTo>
                    <a:pt x="1151" y="1125"/>
                    <a:pt x="1151" y="1124"/>
                    <a:pt x="1151" y="1119"/>
                  </a:cubicBezTo>
                  <a:cubicBezTo>
                    <a:pt x="1149" y="1100"/>
                    <a:pt x="1149" y="1077"/>
                    <a:pt x="1148" y="1050"/>
                  </a:cubicBezTo>
                  <a:cubicBezTo>
                    <a:pt x="1145" y="1011"/>
                    <a:pt x="1143" y="970"/>
                    <a:pt x="1138" y="923"/>
                  </a:cubicBezTo>
                  <a:cubicBezTo>
                    <a:pt x="1116" y="741"/>
                    <a:pt x="1049" y="491"/>
                    <a:pt x="885" y="297"/>
                  </a:cubicBezTo>
                  <a:cubicBezTo>
                    <a:pt x="723" y="99"/>
                    <a:pt x="475" y="3"/>
                    <a:pt x="293" y="1"/>
                  </a:cubicBezTo>
                  <a:cubicBezTo>
                    <a:pt x="288" y="0"/>
                    <a:pt x="283" y="0"/>
                    <a:pt x="27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5"/>
            <p:cNvSpPr/>
            <p:nvPr/>
          </p:nvSpPr>
          <p:spPr>
            <a:xfrm>
              <a:off x="2993700" y="867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5"/>
            <p:cNvSpPr/>
            <p:nvPr/>
          </p:nvSpPr>
          <p:spPr>
            <a:xfrm>
              <a:off x="2989450" y="852175"/>
              <a:ext cx="29650" cy="21025"/>
            </a:xfrm>
            <a:custGeom>
              <a:avLst/>
              <a:gdLst/>
              <a:ahLst/>
              <a:cxnLst/>
              <a:rect l="l" t="t" r="r" b="b"/>
              <a:pathLst>
                <a:path w="1186" h="841" extrusionOk="0">
                  <a:moveTo>
                    <a:pt x="1159" y="1"/>
                  </a:moveTo>
                  <a:cubicBezTo>
                    <a:pt x="1130" y="1"/>
                    <a:pt x="1039" y="156"/>
                    <a:pt x="913" y="279"/>
                  </a:cubicBezTo>
                  <a:cubicBezTo>
                    <a:pt x="849" y="343"/>
                    <a:pt x="779" y="399"/>
                    <a:pt x="726" y="438"/>
                  </a:cubicBezTo>
                  <a:cubicBezTo>
                    <a:pt x="672" y="475"/>
                    <a:pt x="634" y="498"/>
                    <a:pt x="634" y="498"/>
                  </a:cubicBezTo>
                  <a:cubicBezTo>
                    <a:pt x="634" y="498"/>
                    <a:pt x="601" y="524"/>
                    <a:pt x="546" y="563"/>
                  </a:cubicBezTo>
                  <a:cubicBezTo>
                    <a:pt x="491" y="599"/>
                    <a:pt x="415" y="646"/>
                    <a:pt x="333" y="683"/>
                  </a:cubicBezTo>
                  <a:cubicBezTo>
                    <a:pt x="250" y="720"/>
                    <a:pt x="167" y="754"/>
                    <a:pt x="108" y="758"/>
                  </a:cubicBezTo>
                  <a:cubicBezTo>
                    <a:pt x="103" y="758"/>
                    <a:pt x="97" y="759"/>
                    <a:pt x="92" y="759"/>
                  </a:cubicBezTo>
                  <a:cubicBezTo>
                    <a:pt x="47" y="759"/>
                    <a:pt x="21" y="737"/>
                    <a:pt x="9" y="737"/>
                  </a:cubicBezTo>
                  <a:cubicBezTo>
                    <a:pt x="8" y="737"/>
                    <a:pt x="7" y="737"/>
                    <a:pt x="6" y="737"/>
                  </a:cubicBezTo>
                  <a:cubicBezTo>
                    <a:pt x="0" y="740"/>
                    <a:pt x="0" y="754"/>
                    <a:pt x="13" y="776"/>
                  </a:cubicBezTo>
                  <a:cubicBezTo>
                    <a:pt x="27" y="797"/>
                    <a:pt x="59" y="819"/>
                    <a:pt x="99" y="830"/>
                  </a:cubicBezTo>
                  <a:cubicBezTo>
                    <a:pt x="123" y="838"/>
                    <a:pt x="150" y="841"/>
                    <a:pt x="178" y="841"/>
                  </a:cubicBezTo>
                  <a:cubicBezTo>
                    <a:pt x="197" y="841"/>
                    <a:pt x="216" y="840"/>
                    <a:pt x="235" y="838"/>
                  </a:cubicBezTo>
                  <a:cubicBezTo>
                    <a:pt x="280" y="830"/>
                    <a:pt x="330" y="823"/>
                    <a:pt x="378" y="809"/>
                  </a:cubicBezTo>
                  <a:cubicBezTo>
                    <a:pt x="475" y="784"/>
                    <a:pt x="566" y="747"/>
                    <a:pt x="634" y="713"/>
                  </a:cubicBezTo>
                  <a:cubicBezTo>
                    <a:pt x="700" y="679"/>
                    <a:pt x="743" y="652"/>
                    <a:pt x="743" y="652"/>
                  </a:cubicBezTo>
                  <a:cubicBezTo>
                    <a:pt x="743" y="652"/>
                    <a:pt x="784" y="621"/>
                    <a:pt x="838" y="571"/>
                  </a:cubicBezTo>
                  <a:cubicBezTo>
                    <a:pt x="892" y="519"/>
                    <a:pt x="960" y="444"/>
                    <a:pt x="1017" y="363"/>
                  </a:cubicBezTo>
                  <a:cubicBezTo>
                    <a:pt x="1134" y="200"/>
                    <a:pt x="1185" y="9"/>
                    <a:pt x="1162" y="1"/>
                  </a:cubicBezTo>
                  <a:cubicBezTo>
                    <a:pt x="1161" y="1"/>
                    <a:pt x="1160" y="1"/>
                    <a:pt x="115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5"/>
            <p:cNvSpPr/>
            <p:nvPr/>
          </p:nvSpPr>
          <p:spPr>
            <a:xfrm>
              <a:off x="2834200" y="712275"/>
              <a:ext cx="31475" cy="22075"/>
            </a:xfrm>
            <a:custGeom>
              <a:avLst/>
              <a:gdLst/>
              <a:ahLst/>
              <a:cxnLst/>
              <a:rect l="l" t="t" r="r" b="b"/>
              <a:pathLst>
                <a:path w="1259" h="883" extrusionOk="0">
                  <a:moveTo>
                    <a:pt x="592" y="0"/>
                  </a:moveTo>
                  <a:cubicBezTo>
                    <a:pt x="556" y="0"/>
                    <a:pt x="522" y="3"/>
                    <a:pt x="491" y="8"/>
                  </a:cubicBezTo>
                  <a:cubicBezTo>
                    <a:pt x="393" y="22"/>
                    <a:pt x="333" y="50"/>
                    <a:pt x="333" y="50"/>
                  </a:cubicBezTo>
                  <a:cubicBezTo>
                    <a:pt x="333" y="50"/>
                    <a:pt x="272" y="77"/>
                    <a:pt x="196" y="141"/>
                  </a:cubicBezTo>
                  <a:cubicBezTo>
                    <a:pt x="121" y="205"/>
                    <a:pt x="32" y="319"/>
                    <a:pt x="19" y="457"/>
                  </a:cubicBezTo>
                  <a:cubicBezTo>
                    <a:pt x="1" y="596"/>
                    <a:pt x="62" y="720"/>
                    <a:pt x="118" y="789"/>
                  </a:cubicBezTo>
                  <a:cubicBezTo>
                    <a:pt x="169" y="853"/>
                    <a:pt x="218" y="883"/>
                    <a:pt x="234" y="883"/>
                  </a:cubicBezTo>
                  <a:cubicBezTo>
                    <a:pt x="236" y="883"/>
                    <a:pt x="238" y="882"/>
                    <a:pt x="239" y="881"/>
                  </a:cubicBezTo>
                  <a:cubicBezTo>
                    <a:pt x="249" y="871"/>
                    <a:pt x="214" y="824"/>
                    <a:pt x="182" y="749"/>
                  </a:cubicBezTo>
                  <a:cubicBezTo>
                    <a:pt x="150" y="676"/>
                    <a:pt x="126" y="570"/>
                    <a:pt x="153" y="480"/>
                  </a:cubicBezTo>
                  <a:cubicBezTo>
                    <a:pt x="177" y="389"/>
                    <a:pt x="246" y="319"/>
                    <a:pt x="305" y="279"/>
                  </a:cubicBezTo>
                  <a:cubicBezTo>
                    <a:pt x="365" y="240"/>
                    <a:pt x="411" y="224"/>
                    <a:pt x="411" y="224"/>
                  </a:cubicBezTo>
                  <a:cubicBezTo>
                    <a:pt x="411" y="224"/>
                    <a:pt x="454" y="200"/>
                    <a:pt x="525" y="180"/>
                  </a:cubicBezTo>
                  <a:cubicBezTo>
                    <a:pt x="568" y="168"/>
                    <a:pt x="626" y="161"/>
                    <a:pt x="691" y="161"/>
                  </a:cubicBezTo>
                  <a:cubicBezTo>
                    <a:pt x="728" y="161"/>
                    <a:pt x="767" y="163"/>
                    <a:pt x="805" y="168"/>
                  </a:cubicBezTo>
                  <a:cubicBezTo>
                    <a:pt x="989" y="190"/>
                    <a:pt x="1175" y="250"/>
                    <a:pt x="1233" y="250"/>
                  </a:cubicBezTo>
                  <a:cubicBezTo>
                    <a:pt x="1243" y="250"/>
                    <a:pt x="1249" y="248"/>
                    <a:pt x="1251" y="244"/>
                  </a:cubicBezTo>
                  <a:cubicBezTo>
                    <a:pt x="1258" y="224"/>
                    <a:pt x="1065" y="100"/>
                    <a:pt x="834" y="34"/>
                  </a:cubicBezTo>
                  <a:cubicBezTo>
                    <a:pt x="753" y="12"/>
                    <a:pt x="669" y="0"/>
                    <a:pt x="59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5"/>
            <p:cNvSpPr/>
            <p:nvPr/>
          </p:nvSpPr>
          <p:spPr>
            <a:xfrm>
              <a:off x="2815575" y="767775"/>
              <a:ext cx="34650" cy="27650"/>
            </a:xfrm>
            <a:custGeom>
              <a:avLst/>
              <a:gdLst/>
              <a:ahLst/>
              <a:cxnLst/>
              <a:rect l="l" t="t" r="r" b="b"/>
              <a:pathLst>
                <a:path w="1386" h="1106" extrusionOk="0">
                  <a:moveTo>
                    <a:pt x="94" y="0"/>
                  </a:moveTo>
                  <a:cubicBezTo>
                    <a:pt x="82" y="0"/>
                    <a:pt x="36" y="48"/>
                    <a:pt x="20" y="142"/>
                  </a:cubicBezTo>
                  <a:cubicBezTo>
                    <a:pt x="0" y="240"/>
                    <a:pt x="27" y="376"/>
                    <a:pt x="85" y="492"/>
                  </a:cubicBezTo>
                  <a:cubicBezTo>
                    <a:pt x="143" y="610"/>
                    <a:pt x="230" y="709"/>
                    <a:pt x="298" y="775"/>
                  </a:cubicBezTo>
                  <a:cubicBezTo>
                    <a:pt x="368" y="842"/>
                    <a:pt x="420" y="881"/>
                    <a:pt x="420" y="881"/>
                  </a:cubicBezTo>
                  <a:cubicBezTo>
                    <a:pt x="420" y="881"/>
                    <a:pt x="473" y="917"/>
                    <a:pt x="560" y="960"/>
                  </a:cubicBezTo>
                  <a:cubicBezTo>
                    <a:pt x="645" y="1002"/>
                    <a:pt x="765" y="1049"/>
                    <a:pt x="889" y="1076"/>
                  </a:cubicBezTo>
                  <a:cubicBezTo>
                    <a:pt x="979" y="1097"/>
                    <a:pt x="1070" y="1105"/>
                    <a:pt x="1148" y="1105"/>
                  </a:cubicBezTo>
                  <a:cubicBezTo>
                    <a:pt x="1286" y="1105"/>
                    <a:pt x="1386" y="1081"/>
                    <a:pt x="1383" y="1064"/>
                  </a:cubicBezTo>
                  <a:cubicBezTo>
                    <a:pt x="1380" y="1039"/>
                    <a:pt x="1140" y="1032"/>
                    <a:pt x="925" y="948"/>
                  </a:cubicBezTo>
                  <a:cubicBezTo>
                    <a:pt x="817" y="907"/>
                    <a:pt x="716" y="853"/>
                    <a:pt x="645" y="808"/>
                  </a:cubicBezTo>
                  <a:cubicBezTo>
                    <a:pt x="573" y="763"/>
                    <a:pt x="531" y="726"/>
                    <a:pt x="531" y="726"/>
                  </a:cubicBezTo>
                  <a:cubicBezTo>
                    <a:pt x="531" y="726"/>
                    <a:pt x="483" y="698"/>
                    <a:pt x="416" y="645"/>
                  </a:cubicBezTo>
                  <a:cubicBezTo>
                    <a:pt x="347" y="592"/>
                    <a:pt x="265" y="517"/>
                    <a:pt x="203" y="426"/>
                  </a:cubicBezTo>
                  <a:cubicBezTo>
                    <a:pt x="139" y="335"/>
                    <a:pt x="100" y="230"/>
                    <a:pt x="95" y="148"/>
                  </a:cubicBezTo>
                  <a:cubicBezTo>
                    <a:pt x="88" y="65"/>
                    <a:pt x="110" y="7"/>
                    <a:pt x="96" y="1"/>
                  </a:cubicBezTo>
                  <a:cubicBezTo>
                    <a:pt x="96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5"/>
            <p:cNvSpPr/>
            <p:nvPr/>
          </p:nvSpPr>
          <p:spPr>
            <a:xfrm>
              <a:off x="2655025" y="751150"/>
              <a:ext cx="50125" cy="46225"/>
            </a:xfrm>
            <a:custGeom>
              <a:avLst/>
              <a:gdLst/>
              <a:ahLst/>
              <a:cxnLst/>
              <a:rect l="l" t="t" r="r" b="b"/>
              <a:pathLst>
                <a:path w="2005" h="1849" extrusionOk="0">
                  <a:moveTo>
                    <a:pt x="1453" y="0"/>
                  </a:moveTo>
                  <a:cubicBezTo>
                    <a:pt x="1122" y="0"/>
                    <a:pt x="777" y="221"/>
                    <a:pt x="541" y="430"/>
                  </a:cubicBezTo>
                  <a:cubicBezTo>
                    <a:pt x="157" y="771"/>
                    <a:pt x="1" y="1175"/>
                    <a:pt x="18" y="1683"/>
                  </a:cubicBezTo>
                  <a:cubicBezTo>
                    <a:pt x="21" y="1789"/>
                    <a:pt x="102" y="1849"/>
                    <a:pt x="187" y="1849"/>
                  </a:cubicBezTo>
                  <a:cubicBezTo>
                    <a:pt x="242" y="1849"/>
                    <a:pt x="300" y="1823"/>
                    <a:pt x="338" y="1768"/>
                  </a:cubicBezTo>
                  <a:cubicBezTo>
                    <a:pt x="445" y="1618"/>
                    <a:pt x="571" y="1513"/>
                    <a:pt x="706" y="1391"/>
                  </a:cubicBezTo>
                  <a:cubicBezTo>
                    <a:pt x="843" y="1269"/>
                    <a:pt x="958" y="1130"/>
                    <a:pt x="1113" y="1028"/>
                  </a:cubicBezTo>
                  <a:cubicBezTo>
                    <a:pt x="1403" y="834"/>
                    <a:pt x="1728" y="736"/>
                    <a:pt x="1931" y="437"/>
                  </a:cubicBezTo>
                  <a:cubicBezTo>
                    <a:pt x="2005" y="329"/>
                    <a:pt x="1942" y="201"/>
                    <a:pt x="1851" y="133"/>
                  </a:cubicBezTo>
                  <a:cubicBezTo>
                    <a:pt x="1727" y="39"/>
                    <a:pt x="1591" y="0"/>
                    <a:pt x="145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5"/>
            <p:cNvSpPr/>
            <p:nvPr/>
          </p:nvSpPr>
          <p:spPr>
            <a:xfrm>
              <a:off x="2706300" y="742325"/>
              <a:ext cx="17100" cy="12500"/>
            </a:xfrm>
            <a:custGeom>
              <a:avLst/>
              <a:gdLst/>
              <a:ahLst/>
              <a:cxnLst/>
              <a:rect l="l" t="t" r="r" b="b"/>
              <a:pathLst>
                <a:path w="684" h="500" extrusionOk="0">
                  <a:moveTo>
                    <a:pt x="401" y="1"/>
                  </a:moveTo>
                  <a:cubicBezTo>
                    <a:pt x="234" y="1"/>
                    <a:pt x="43" y="110"/>
                    <a:pt x="17" y="269"/>
                  </a:cubicBezTo>
                  <a:cubicBezTo>
                    <a:pt x="1" y="363"/>
                    <a:pt x="40" y="449"/>
                    <a:pt x="136" y="481"/>
                  </a:cubicBezTo>
                  <a:cubicBezTo>
                    <a:pt x="171" y="492"/>
                    <a:pt x="205" y="500"/>
                    <a:pt x="241" y="500"/>
                  </a:cubicBezTo>
                  <a:cubicBezTo>
                    <a:pt x="243" y="500"/>
                    <a:pt x="246" y="500"/>
                    <a:pt x="248" y="500"/>
                  </a:cubicBezTo>
                  <a:cubicBezTo>
                    <a:pt x="288" y="500"/>
                    <a:pt x="326" y="489"/>
                    <a:pt x="360" y="469"/>
                  </a:cubicBezTo>
                  <a:cubicBezTo>
                    <a:pt x="375" y="462"/>
                    <a:pt x="383" y="458"/>
                    <a:pt x="384" y="457"/>
                  </a:cubicBezTo>
                  <a:lnTo>
                    <a:pt x="384" y="457"/>
                  </a:lnTo>
                  <a:cubicBezTo>
                    <a:pt x="413" y="447"/>
                    <a:pt x="444" y="441"/>
                    <a:pt x="474" y="432"/>
                  </a:cubicBezTo>
                  <a:cubicBezTo>
                    <a:pt x="541" y="409"/>
                    <a:pt x="575" y="370"/>
                    <a:pt x="618" y="316"/>
                  </a:cubicBezTo>
                  <a:cubicBezTo>
                    <a:pt x="684" y="229"/>
                    <a:pt x="631" y="82"/>
                    <a:pt x="544" y="34"/>
                  </a:cubicBezTo>
                  <a:cubicBezTo>
                    <a:pt x="502" y="11"/>
                    <a:pt x="453" y="1"/>
                    <a:pt x="40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5"/>
            <p:cNvSpPr/>
            <p:nvPr/>
          </p:nvSpPr>
          <p:spPr>
            <a:xfrm>
              <a:off x="2732575" y="774400"/>
              <a:ext cx="55750" cy="22000"/>
            </a:xfrm>
            <a:custGeom>
              <a:avLst/>
              <a:gdLst/>
              <a:ahLst/>
              <a:cxnLst/>
              <a:rect l="l" t="t" r="r" b="b"/>
              <a:pathLst>
                <a:path w="2230" h="880" extrusionOk="0">
                  <a:moveTo>
                    <a:pt x="1936" y="0"/>
                  </a:moveTo>
                  <a:cubicBezTo>
                    <a:pt x="1924" y="0"/>
                    <a:pt x="1912" y="1"/>
                    <a:pt x="1900" y="3"/>
                  </a:cubicBezTo>
                  <a:cubicBezTo>
                    <a:pt x="1566" y="59"/>
                    <a:pt x="1261" y="267"/>
                    <a:pt x="939" y="371"/>
                  </a:cubicBezTo>
                  <a:cubicBezTo>
                    <a:pt x="650" y="465"/>
                    <a:pt x="326" y="433"/>
                    <a:pt x="53" y="559"/>
                  </a:cubicBezTo>
                  <a:cubicBezTo>
                    <a:pt x="7" y="581"/>
                    <a:pt x="0" y="652"/>
                    <a:pt x="36" y="684"/>
                  </a:cubicBezTo>
                  <a:cubicBezTo>
                    <a:pt x="209" y="838"/>
                    <a:pt x="462" y="880"/>
                    <a:pt x="709" y="880"/>
                  </a:cubicBezTo>
                  <a:cubicBezTo>
                    <a:pt x="846" y="880"/>
                    <a:pt x="980" y="867"/>
                    <a:pt x="1099" y="853"/>
                  </a:cubicBezTo>
                  <a:cubicBezTo>
                    <a:pt x="1486" y="808"/>
                    <a:pt x="1922" y="661"/>
                    <a:pt x="2134" y="310"/>
                  </a:cubicBezTo>
                  <a:cubicBezTo>
                    <a:pt x="2229" y="153"/>
                    <a:pt x="2091" y="0"/>
                    <a:pt x="193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5"/>
            <p:cNvSpPr/>
            <p:nvPr/>
          </p:nvSpPr>
          <p:spPr>
            <a:xfrm>
              <a:off x="2749700" y="732375"/>
              <a:ext cx="23400" cy="11450"/>
            </a:xfrm>
            <a:custGeom>
              <a:avLst/>
              <a:gdLst/>
              <a:ahLst/>
              <a:cxnLst/>
              <a:rect l="l" t="t" r="r" b="b"/>
              <a:pathLst>
                <a:path w="936" h="458" extrusionOk="0">
                  <a:moveTo>
                    <a:pt x="633" y="0"/>
                  </a:moveTo>
                  <a:cubicBezTo>
                    <a:pt x="616" y="0"/>
                    <a:pt x="598" y="1"/>
                    <a:pt x="580" y="4"/>
                  </a:cubicBezTo>
                  <a:cubicBezTo>
                    <a:pt x="498" y="16"/>
                    <a:pt x="412" y="54"/>
                    <a:pt x="333" y="83"/>
                  </a:cubicBezTo>
                  <a:cubicBezTo>
                    <a:pt x="195" y="132"/>
                    <a:pt x="59" y="185"/>
                    <a:pt x="9" y="334"/>
                  </a:cubicBezTo>
                  <a:cubicBezTo>
                    <a:pt x="0" y="365"/>
                    <a:pt x="17" y="408"/>
                    <a:pt x="46" y="424"/>
                  </a:cubicBezTo>
                  <a:cubicBezTo>
                    <a:pt x="96" y="448"/>
                    <a:pt x="144" y="458"/>
                    <a:pt x="193" y="458"/>
                  </a:cubicBezTo>
                  <a:cubicBezTo>
                    <a:pt x="269" y="458"/>
                    <a:pt x="345" y="435"/>
                    <a:pt x="424" y="415"/>
                  </a:cubicBezTo>
                  <a:cubicBezTo>
                    <a:pt x="492" y="398"/>
                    <a:pt x="561" y="388"/>
                    <a:pt x="629" y="372"/>
                  </a:cubicBezTo>
                  <a:cubicBezTo>
                    <a:pt x="715" y="351"/>
                    <a:pt x="775" y="313"/>
                    <a:pt x="848" y="265"/>
                  </a:cubicBezTo>
                  <a:cubicBezTo>
                    <a:pt x="936" y="207"/>
                    <a:pt x="930" y="56"/>
                    <a:pt x="817" y="30"/>
                  </a:cubicBezTo>
                  <a:cubicBezTo>
                    <a:pt x="756" y="15"/>
                    <a:pt x="696" y="0"/>
                    <a:pt x="63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5"/>
            <p:cNvSpPr/>
            <p:nvPr/>
          </p:nvSpPr>
          <p:spPr>
            <a:xfrm>
              <a:off x="2784050" y="708900"/>
              <a:ext cx="33250" cy="21325"/>
            </a:xfrm>
            <a:custGeom>
              <a:avLst/>
              <a:gdLst/>
              <a:ahLst/>
              <a:cxnLst/>
              <a:rect l="l" t="t" r="r" b="b"/>
              <a:pathLst>
                <a:path w="1330" h="853" extrusionOk="0">
                  <a:moveTo>
                    <a:pt x="296" y="0"/>
                  </a:moveTo>
                  <a:cubicBezTo>
                    <a:pt x="215" y="0"/>
                    <a:pt x="134" y="17"/>
                    <a:pt x="56" y="60"/>
                  </a:cubicBezTo>
                  <a:cubicBezTo>
                    <a:pt x="8" y="86"/>
                    <a:pt x="1" y="159"/>
                    <a:pt x="39" y="196"/>
                  </a:cubicBezTo>
                  <a:cubicBezTo>
                    <a:pt x="191" y="343"/>
                    <a:pt x="402" y="388"/>
                    <a:pt x="584" y="491"/>
                  </a:cubicBezTo>
                  <a:cubicBezTo>
                    <a:pt x="772" y="601"/>
                    <a:pt x="911" y="778"/>
                    <a:pt x="1124" y="846"/>
                  </a:cubicBezTo>
                  <a:cubicBezTo>
                    <a:pt x="1139" y="851"/>
                    <a:pt x="1153" y="853"/>
                    <a:pt x="1167" y="853"/>
                  </a:cubicBezTo>
                  <a:cubicBezTo>
                    <a:pt x="1262" y="853"/>
                    <a:pt x="1330" y="753"/>
                    <a:pt x="1309" y="661"/>
                  </a:cubicBezTo>
                  <a:cubicBezTo>
                    <a:pt x="1255" y="395"/>
                    <a:pt x="983" y="238"/>
                    <a:pt x="755" y="131"/>
                  </a:cubicBezTo>
                  <a:cubicBezTo>
                    <a:pt x="610" y="64"/>
                    <a:pt x="453" y="0"/>
                    <a:pt x="29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5"/>
            <p:cNvSpPr/>
            <p:nvPr/>
          </p:nvSpPr>
          <p:spPr>
            <a:xfrm>
              <a:off x="2734300" y="682225"/>
              <a:ext cx="35725" cy="21500"/>
            </a:xfrm>
            <a:custGeom>
              <a:avLst/>
              <a:gdLst/>
              <a:ahLst/>
              <a:cxnLst/>
              <a:rect l="l" t="t" r="r" b="b"/>
              <a:pathLst>
                <a:path w="1429" h="860" extrusionOk="0">
                  <a:moveTo>
                    <a:pt x="1015" y="1"/>
                  </a:moveTo>
                  <a:cubicBezTo>
                    <a:pt x="584" y="1"/>
                    <a:pt x="70" y="329"/>
                    <a:pt x="11" y="726"/>
                  </a:cubicBezTo>
                  <a:cubicBezTo>
                    <a:pt x="1" y="804"/>
                    <a:pt x="51" y="860"/>
                    <a:pt x="117" y="860"/>
                  </a:cubicBezTo>
                  <a:cubicBezTo>
                    <a:pt x="134" y="860"/>
                    <a:pt x="152" y="856"/>
                    <a:pt x="170" y="849"/>
                  </a:cubicBezTo>
                  <a:cubicBezTo>
                    <a:pt x="367" y="763"/>
                    <a:pt x="532" y="616"/>
                    <a:pt x="728" y="529"/>
                  </a:cubicBezTo>
                  <a:cubicBezTo>
                    <a:pt x="920" y="444"/>
                    <a:pt x="1135" y="435"/>
                    <a:pt x="1323" y="344"/>
                  </a:cubicBezTo>
                  <a:cubicBezTo>
                    <a:pt x="1428" y="291"/>
                    <a:pt x="1424" y="124"/>
                    <a:pt x="1323" y="71"/>
                  </a:cubicBezTo>
                  <a:cubicBezTo>
                    <a:pt x="1232" y="23"/>
                    <a:pt x="1126" y="1"/>
                    <a:pt x="101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65"/>
            <p:cNvSpPr/>
            <p:nvPr/>
          </p:nvSpPr>
          <p:spPr>
            <a:xfrm>
              <a:off x="2849575" y="726225"/>
              <a:ext cx="21500" cy="6725"/>
            </a:xfrm>
            <a:custGeom>
              <a:avLst/>
              <a:gdLst/>
              <a:ahLst/>
              <a:cxnLst/>
              <a:rect l="l" t="t" r="r" b="b"/>
              <a:pathLst>
                <a:path w="860" h="269" extrusionOk="0">
                  <a:moveTo>
                    <a:pt x="603" y="0"/>
                  </a:moveTo>
                  <a:cubicBezTo>
                    <a:pt x="525" y="0"/>
                    <a:pt x="444" y="17"/>
                    <a:pt x="376" y="32"/>
                  </a:cubicBezTo>
                  <a:cubicBezTo>
                    <a:pt x="238" y="60"/>
                    <a:pt x="130" y="132"/>
                    <a:pt x="24" y="220"/>
                  </a:cubicBezTo>
                  <a:cubicBezTo>
                    <a:pt x="0" y="239"/>
                    <a:pt x="21" y="269"/>
                    <a:pt x="45" y="269"/>
                  </a:cubicBezTo>
                  <a:cubicBezTo>
                    <a:pt x="47" y="269"/>
                    <a:pt x="49" y="268"/>
                    <a:pt x="51" y="268"/>
                  </a:cubicBezTo>
                  <a:cubicBezTo>
                    <a:pt x="172" y="242"/>
                    <a:pt x="302" y="235"/>
                    <a:pt x="427" y="234"/>
                  </a:cubicBezTo>
                  <a:cubicBezTo>
                    <a:pt x="428" y="234"/>
                    <a:pt x="430" y="234"/>
                    <a:pt x="431" y="234"/>
                  </a:cubicBezTo>
                  <a:cubicBezTo>
                    <a:pt x="513" y="234"/>
                    <a:pt x="595" y="258"/>
                    <a:pt x="675" y="258"/>
                  </a:cubicBezTo>
                  <a:cubicBezTo>
                    <a:pt x="704" y="258"/>
                    <a:pt x="732" y="255"/>
                    <a:pt x="760" y="247"/>
                  </a:cubicBezTo>
                  <a:cubicBezTo>
                    <a:pt x="855" y="220"/>
                    <a:pt x="859" y="102"/>
                    <a:pt x="786" y="50"/>
                  </a:cubicBezTo>
                  <a:cubicBezTo>
                    <a:pt x="734" y="13"/>
                    <a:pt x="670" y="0"/>
                    <a:pt x="60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65"/>
            <p:cNvSpPr/>
            <p:nvPr/>
          </p:nvSpPr>
          <p:spPr>
            <a:xfrm>
              <a:off x="2832750" y="757750"/>
              <a:ext cx="44550" cy="21325"/>
            </a:xfrm>
            <a:custGeom>
              <a:avLst/>
              <a:gdLst/>
              <a:ahLst/>
              <a:cxnLst/>
              <a:rect l="l" t="t" r="r" b="b"/>
              <a:pathLst>
                <a:path w="1782" h="853" extrusionOk="0">
                  <a:moveTo>
                    <a:pt x="1009" y="1"/>
                  </a:moveTo>
                  <a:cubicBezTo>
                    <a:pt x="844" y="1"/>
                    <a:pt x="671" y="33"/>
                    <a:pt x="517" y="87"/>
                  </a:cubicBezTo>
                  <a:cubicBezTo>
                    <a:pt x="216" y="193"/>
                    <a:pt x="0" y="412"/>
                    <a:pt x="11" y="732"/>
                  </a:cubicBezTo>
                  <a:cubicBezTo>
                    <a:pt x="14" y="806"/>
                    <a:pt x="69" y="852"/>
                    <a:pt x="136" y="852"/>
                  </a:cubicBezTo>
                  <a:cubicBezTo>
                    <a:pt x="145" y="852"/>
                    <a:pt x="155" y="851"/>
                    <a:pt x="166" y="849"/>
                  </a:cubicBezTo>
                  <a:cubicBezTo>
                    <a:pt x="354" y="813"/>
                    <a:pt x="543" y="763"/>
                    <a:pt x="734" y="717"/>
                  </a:cubicBezTo>
                  <a:cubicBezTo>
                    <a:pt x="868" y="685"/>
                    <a:pt x="1006" y="685"/>
                    <a:pt x="1143" y="671"/>
                  </a:cubicBezTo>
                  <a:cubicBezTo>
                    <a:pt x="1313" y="653"/>
                    <a:pt x="1412" y="605"/>
                    <a:pt x="1571" y="557"/>
                  </a:cubicBezTo>
                  <a:cubicBezTo>
                    <a:pt x="1725" y="511"/>
                    <a:pt x="1782" y="270"/>
                    <a:pt x="1619" y="190"/>
                  </a:cubicBezTo>
                  <a:cubicBezTo>
                    <a:pt x="1428" y="98"/>
                    <a:pt x="1310" y="18"/>
                    <a:pt x="1089" y="3"/>
                  </a:cubicBezTo>
                  <a:cubicBezTo>
                    <a:pt x="1063" y="1"/>
                    <a:pt x="1036" y="1"/>
                    <a:pt x="100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65"/>
            <p:cNvSpPr/>
            <p:nvPr/>
          </p:nvSpPr>
          <p:spPr>
            <a:xfrm>
              <a:off x="2889475" y="714800"/>
              <a:ext cx="37450" cy="16925"/>
            </a:xfrm>
            <a:custGeom>
              <a:avLst/>
              <a:gdLst/>
              <a:ahLst/>
              <a:cxnLst/>
              <a:rect l="l" t="t" r="r" b="b"/>
              <a:pathLst>
                <a:path w="1498" h="677" extrusionOk="0">
                  <a:moveTo>
                    <a:pt x="1099" y="1"/>
                  </a:moveTo>
                  <a:cubicBezTo>
                    <a:pt x="699" y="1"/>
                    <a:pt x="289" y="287"/>
                    <a:pt x="38" y="563"/>
                  </a:cubicBezTo>
                  <a:cubicBezTo>
                    <a:pt x="1" y="606"/>
                    <a:pt x="35" y="677"/>
                    <a:pt x="84" y="677"/>
                  </a:cubicBezTo>
                  <a:cubicBezTo>
                    <a:pt x="94" y="677"/>
                    <a:pt x="106" y="673"/>
                    <a:pt x="117" y="665"/>
                  </a:cubicBezTo>
                  <a:cubicBezTo>
                    <a:pt x="312" y="530"/>
                    <a:pt x="518" y="437"/>
                    <a:pt x="750" y="383"/>
                  </a:cubicBezTo>
                  <a:cubicBezTo>
                    <a:pt x="955" y="334"/>
                    <a:pt x="1182" y="333"/>
                    <a:pt x="1380" y="261"/>
                  </a:cubicBezTo>
                  <a:cubicBezTo>
                    <a:pt x="1457" y="233"/>
                    <a:pt x="1498" y="105"/>
                    <a:pt x="1405" y="63"/>
                  </a:cubicBezTo>
                  <a:cubicBezTo>
                    <a:pt x="1306" y="20"/>
                    <a:pt x="1203" y="1"/>
                    <a:pt x="109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65"/>
            <p:cNvSpPr/>
            <p:nvPr/>
          </p:nvSpPr>
          <p:spPr>
            <a:xfrm>
              <a:off x="2948800" y="825875"/>
              <a:ext cx="53925" cy="30325"/>
            </a:xfrm>
            <a:custGeom>
              <a:avLst/>
              <a:gdLst/>
              <a:ahLst/>
              <a:cxnLst/>
              <a:rect l="l" t="t" r="r" b="b"/>
              <a:pathLst>
                <a:path w="2157" h="1213" extrusionOk="0">
                  <a:moveTo>
                    <a:pt x="376" y="1"/>
                  </a:moveTo>
                  <a:cubicBezTo>
                    <a:pt x="350" y="1"/>
                    <a:pt x="323" y="11"/>
                    <a:pt x="305" y="32"/>
                  </a:cubicBezTo>
                  <a:cubicBezTo>
                    <a:pt x="1" y="400"/>
                    <a:pt x="233" y="868"/>
                    <a:pt x="627" y="1055"/>
                  </a:cubicBezTo>
                  <a:cubicBezTo>
                    <a:pt x="826" y="1150"/>
                    <a:pt x="1054" y="1213"/>
                    <a:pt x="1277" y="1213"/>
                  </a:cubicBezTo>
                  <a:cubicBezTo>
                    <a:pt x="1305" y="1213"/>
                    <a:pt x="1333" y="1212"/>
                    <a:pt x="1360" y="1210"/>
                  </a:cubicBezTo>
                  <a:cubicBezTo>
                    <a:pt x="1646" y="1191"/>
                    <a:pt x="1818" y="1075"/>
                    <a:pt x="2027" y="893"/>
                  </a:cubicBezTo>
                  <a:cubicBezTo>
                    <a:pt x="2156" y="782"/>
                    <a:pt x="2066" y="525"/>
                    <a:pt x="1896" y="525"/>
                  </a:cubicBezTo>
                  <a:cubicBezTo>
                    <a:pt x="1889" y="525"/>
                    <a:pt x="1883" y="525"/>
                    <a:pt x="1876" y="526"/>
                  </a:cubicBezTo>
                  <a:cubicBezTo>
                    <a:pt x="1759" y="539"/>
                    <a:pt x="1628" y="546"/>
                    <a:pt x="1496" y="546"/>
                  </a:cubicBezTo>
                  <a:cubicBezTo>
                    <a:pt x="1365" y="546"/>
                    <a:pt x="1233" y="539"/>
                    <a:pt x="1116" y="525"/>
                  </a:cubicBezTo>
                  <a:cubicBezTo>
                    <a:pt x="865" y="493"/>
                    <a:pt x="541" y="352"/>
                    <a:pt x="483" y="80"/>
                  </a:cubicBezTo>
                  <a:cubicBezTo>
                    <a:pt x="474" y="32"/>
                    <a:pt x="424" y="1"/>
                    <a:pt x="37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5"/>
            <p:cNvSpPr/>
            <p:nvPr/>
          </p:nvSpPr>
          <p:spPr>
            <a:xfrm>
              <a:off x="3006375" y="823150"/>
              <a:ext cx="8000" cy="11700"/>
            </a:xfrm>
            <a:custGeom>
              <a:avLst/>
              <a:gdLst/>
              <a:ahLst/>
              <a:cxnLst/>
              <a:rect l="l" t="t" r="r" b="b"/>
              <a:pathLst>
                <a:path w="320" h="468" extrusionOk="0">
                  <a:moveTo>
                    <a:pt x="122" y="1"/>
                  </a:moveTo>
                  <a:cubicBezTo>
                    <a:pt x="69" y="1"/>
                    <a:pt x="20" y="38"/>
                    <a:pt x="16" y="104"/>
                  </a:cubicBezTo>
                  <a:cubicBezTo>
                    <a:pt x="14" y="136"/>
                    <a:pt x="2" y="167"/>
                    <a:pt x="1" y="199"/>
                  </a:cubicBezTo>
                  <a:cubicBezTo>
                    <a:pt x="0" y="225"/>
                    <a:pt x="8" y="250"/>
                    <a:pt x="12" y="274"/>
                  </a:cubicBezTo>
                  <a:cubicBezTo>
                    <a:pt x="21" y="344"/>
                    <a:pt x="34" y="391"/>
                    <a:pt x="88" y="440"/>
                  </a:cubicBezTo>
                  <a:cubicBezTo>
                    <a:pt x="107" y="456"/>
                    <a:pt x="131" y="468"/>
                    <a:pt x="157" y="468"/>
                  </a:cubicBezTo>
                  <a:cubicBezTo>
                    <a:pt x="164" y="468"/>
                    <a:pt x="172" y="467"/>
                    <a:pt x="180" y="464"/>
                  </a:cubicBezTo>
                  <a:cubicBezTo>
                    <a:pt x="274" y="431"/>
                    <a:pt x="316" y="361"/>
                    <a:pt x="318" y="262"/>
                  </a:cubicBezTo>
                  <a:cubicBezTo>
                    <a:pt x="320" y="161"/>
                    <a:pt x="278" y="89"/>
                    <a:pt x="199" y="29"/>
                  </a:cubicBezTo>
                  <a:cubicBezTo>
                    <a:pt x="175" y="10"/>
                    <a:pt x="148" y="1"/>
                    <a:pt x="12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5"/>
            <p:cNvSpPr/>
            <p:nvPr/>
          </p:nvSpPr>
          <p:spPr>
            <a:xfrm>
              <a:off x="2897700" y="765875"/>
              <a:ext cx="32500" cy="21325"/>
            </a:xfrm>
            <a:custGeom>
              <a:avLst/>
              <a:gdLst/>
              <a:ahLst/>
              <a:cxnLst/>
              <a:rect l="l" t="t" r="r" b="b"/>
              <a:pathLst>
                <a:path w="1300" h="853" extrusionOk="0">
                  <a:moveTo>
                    <a:pt x="152" y="1"/>
                  </a:moveTo>
                  <a:cubicBezTo>
                    <a:pt x="72" y="1"/>
                    <a:pt x="1" y="80"/>
                    <a:pt x="47" y="179"/>
                  </a:cubicBezTo>
                  <a:cubicBezTo>
                    <a:pt x="206" y="523"/>
                    <a:pt x="574" y="853"/>
                    <a:pt x="967" y="853"/>
                  </a:cubicBezTo>
                  <a:cubicBezTo>
                    <a:pt x="1035" y="853"/>
                    <a:pt x="1103" y="843"/>
                    <a:pt x="1172" y="821"/>
                  </a:cubicBezTo>
                  <a:cubicBezTo>
                    <a:pt x="1300" y="781"/>
                    <a:pt x="1289" y="616"/>
                    <a:pt x="1172" y="572"/>
                  </a:cubicBezTo>
                  <a:cubicBezTo>
                    <a:pt x="828" y="445"/>
                    <a:pt x="491" y="371"/>
                    <a:pt x="257" y="56"/>
                  </a:cubicBezTo>
                  <a:cubicBezTo>
                    <a:pt x="227" y="17"/>
                    <a:pt x="189" y="1"/>
                    <a:pt x="15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5"/>
            <p:cNvSpPr/>
            <p:nvPr/>
          </p:nvSpPr>
          <p:spPr>
            <a:xfrm>
              <a:off x="2964450" y="883675"/>
              <a:ext cx="17775" cy="19750"/>
            </a:xfrm>
            <a:custGeom>
              <a:avLst/>
              <a:gdLst/>
              <a:ahLst/>
              <a:cxnLst/>
              <a:rect l="l" t="t" r="r" b="b"/>
              <a:pathLst>
                <a:path w="711" h="790" extrusionOk="0">
                  <a:moveTo>
                    <a:pt x="152" y="0"/>
                  </a:moveTo>
                  <a:cubicBezTo>
                    <a:pt x="77" y="0"/>
                    <a:pt x="1" y="50"/>
                    <a:pt x="10" y="139"/>
                  </a:cubicBezTo>
                  <a:cubicBezTo>
                    <a:pt x="27" y="310"/>
                    <a:pt x="86" y="462"/>
                    <a:pt x="194" y="595"/>
                  </a:cubicBezTo>
                  <a:cubicBezTo>
                    <a:pt x="265" y="682"/>
                    <a:pt x="401" y="789"/>
                    <a:pt x="528" y="789"/>
                  </a:cubicBezTo>
                  <a:cubicBezTo>
                    <a:pt x="567" y="789"/>
                    <a:pt x="604" y="779"/>
                    <a:pt x="639" y="756"/>
                  </a:cubicBezTo>
                  <a:cubicBezTo>
                    <a:pt x="684" y="725"/>
                    <a:pt x="711" y="672"/>
                    <a:pt x="695" y="619"/>
                  </a:cubicBezTo>
                  <a:cubicBezTo>
                    <a:pt x="665" y="507"/>
                    <a:pt x="537" y="447"/>
                    <a:pt x="454" y="377"/>
                  </a:cubicBezTo>
                  <a:cubicBezTo>
                    <a:pt x="369" y="303"/>
                    <a:pt x="316" y="210"/>
                    <a:pt x="290" y="102"/>
                  </a:cubicBezTo>
                  <a:cubicBezTo>
                    <a:pt x="274" y="33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5"/>
            <p:cNvSpPr/>
            <p:nvPr/>
          </p:nvSpPr>
          <p:spPr>
            <a:xfrm>
              <a:off x="2635475" y="822900"/>
              <a:ext cx="43025" cy="37850"/>
            </a:xfrm>
            <a:custGeom>
              <a:avLst/>
              <a:gdLst/>
              <a:ahLst/>
              <a:cxnLst/>
              <a:rect l="l" t="t" r="r" b="b"/>
              <a:pathLst>
                <a:path w="1721" h="1514" extrusionOk="0">
                  <a:moveTo>
                    <a:pt x="1478" y="1"/>
                  </a:moveTo>
                  <a:cubicBezTo>
                    <a:pt x="1453" y="1"/>
                    <a:pt x="1429" y="8"/>
                    <a:pt x="1408" y="24"/>
                  </a:cubicBezTo>
                  <a:cubicBezTo>
                    <a:pt x="1166" y="209"/>
                    <a:pt x="1087" y="530"/>
                    <a:pt x="885" y="757"/>
                  </a:cubicBezTo>
                  <a:cubicBezTo>
                    <a:pt x="666" y="1001"/>
                    <a:pt x="399" y="1206"/>
                    <a:pt x="101" y="1339"/>
                  </a:cubicBezTo>
                  <a:cubicBezTo>
                    <a:pt x="0" y="1385"/>
                    <a:pt x="71" y="1513"/>
                    <a:pt x="159" y="1513"/>
                  </a:cubicBezTo>
                  <a:cubicBezTo>
                    <a:pt x="163" y="1513"/>
                    <a:pt x="168" y="1513"/>
                    <a:pt x="172" y="1512"/>
                  </a:cubicBezTo>
                  <a:cubicBezTo>
                    <a:pt x="554" y="1455"/>
                    <a:pt x="887" y="1306"/>
                    <a:pt x="1170" y="1043"/>
                  </a:cubicBezTo>
                  <a:cubicBezTo>
                    <a:pt x="1411" y="817"/>
                    <a:pt x="1720" y="469"/>
                    <a:pt x="1630" y="114"/>
                  </a:cubicBezTo>
                  <a:cubicBezTo>
                    <a:pt x="1614" y="52"/>
                    <a:pt x="1544" y="1"/>
                    <a:pt x="147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65"/>
            <p:cNvSpPr/>
            <p:nvPr/>
          </p:nvSpPr>
          <p:spPr>
            <a:xfrm>
              <a:off x="2700750" y="789100"/>
              <a:ext cx="14550" cy="34150"/>
            </a:xfrm>
            <a:custGeom>
              <a:avLst/>
              <a:gdLst/>
              <a:ahLst/>
              <a:cxnLst/>
              <a:rect l="l" t="t" r="r" b="b"/>
              <a:pathLst>
                <a:path w="582" h="1366" extrusionOk="0">
                  <a:moveTo>
                    <a:pt x="221" y="1"/>
                  </a:moveTo>
                  <a:cubicBezTo>
                    <a:pt x="149" y="1"/>
                    <a:pt x="77" y="80"/>
                    <a:pt x="96" y="159"/>
                  </a:cubicBezTo>
                  <a:cubicBezTo>
                    <a:pt x="142" y="353"/>
                    <a:pt x="134" y="569"/>
                    <a:pt x="88" y="763"/>
                  </a:cubicBezTo>
                  <a:cubicBezTo>
                    <a:pt x="44" y="947"/>
                    <a:pt x="1" y="1083"/>
                    <a:pt x="33" y="1273"/>
                  </a:cubicBezTo>
                  <a:cubicBezTo>
                    <a:pt x="44" y="1336"/>
                    <a:pt x="99" y="1366"/>
                    <a:pt x="155" y="1366"/>
                  </a:cubicBezTo>
                  <a:cubicBezTo>
                    <a:pt x="190" y="1366"/>
                    <a:pt x="225" y="1354"/>
                    <a:pt x="249" y="1331"/>
                  </a:cubicBezTo>
                  <a:cubicBezTo>
                    <a:pt x="582" y="1017"/>
                    <a:pt x="580" y="383"/>
                    <a:pt x="299" y="41"/>
                  </a:cubicBezTo>
                  <a:cubicBezTo>
                    <a:pt x="277" y="12"/>
                    <a:pt x="249" y="1"/>
                    <a:pt x="22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5"/>
            <p:cNvSpPr/>
            <p:nvPr/>
          </p:nvSpPr>
          <p:spPr>
            <a:xfrm>
              <a:off x="2660175" y="888300"/>
              <a:ext cx="7350" cy="15800"/>
            </a:xfrm>
            <a:custGeom>
              <a:avLst/>
              <a:gdLst/>
              <a:ahLst/>
              <a:cxnLst/>
              <a:rect l="l" t="t" r="r" b="b"/>
              <a:pathLst>
                <a:path w="294" h="632" extrusionOk="0">
                  <a:moveTo>
                    <a:pt x="223" y="0"/>
                  </a:moveTo>
                  <a:cubicBezTo>
                    <a:pt x="196" y="0"/>
                    <a:pt x="169" y="15"/>
                    <a:pt x="163" y="47"/>
                  </a:cubicBezTo>
                  <a:cubicBezTo>
                    <a:pt x="147" y="138"/>
                    <a:pt x="126" y="228"/>
                    <a:pt x="94" y="315"/>
                  </a:cubicBezTo>
                  <a:cubicBezTo>
                    <a:pt x="63" y="398"/>
                    <a:pt x="14" y="473"/>
                    <a:pt x="4" y="561"/>
                  </a:cubicBezTo>
                  <a:cubicBezTo>
                    <a:pt x="0" y="606"/>
                    <a:pt x="39" y="631"/>
                    <a:pt x="77" y="631"/>
                  </a:cubicBezTo>
                  <a:cubicBezTo>
                    <a:pt x="95" y="631"/>
                    <a:pt x="114" y="625"/>
                    <a:pt x="127" y="613"/>
                  </a:cubicBezTo>
                  <a:cubicBezTo>
                    <a:pt x="195" y="549"/>
                    <a:pt x="220" y="444"/>
                    <a:pt x="242" y="357"/>
                  </a:cubicBezTo>
                  <a:cubicBezTo>
                    <a:pt x="268" y="261"/>
                    <a:pt x="282" y="162"/>
                    <a:pt x="290" y="64"/>
                  </a:cubicBezTo>
                  <a:cubicBezTo>
                    <a:pt x="294" y="23"/>
                    <a:pt x="258" y="0"/>
                    <a:pt x="22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5"/>
            <p:cNvSpPr/>
            <p:nvPr/>
          </p:nvSpPr>
          <p:spPr>
            <a:xfrm>
              <a:off x="2979950" y="775400"/>
              <a:ext cx="22325" cy="48325"/>
            </a:xfrm>
            <a:custGeom>
              <a:avLst/>
              <a:gdLst/>
              <a:ahLst/>
              <a:cxnLst/>
              <a:rect l="l" t="t" r="r" b="b"/>
              <a:pathLst>
                <a:path w="893" h="1933" extrusionOk="0">
                  <a:moveTo>
                    <a:pt x="306" y="1"/>
                  </a:moveTo>
                  <a:cubicBezTo>
                    <a:pt x="196" y="1"/>
                    <a:pt x="85" y="101"/>
                    <a:pt x="127" y="226"/>
                  </a:cubicBezTo>
                  <a:cubicBezTo>
                    <a:pt x="217" y="499"/>
                    <a:pt x="216" y="746"/>
                    <a:pt x="163" y="1028"/>
                  </a:cubicBezTo>
                  <a:cubicBezTo>
                    <a:pt x="115" y="1283"/>
                    <a:pt x="0" y="1497"/>
                    <a:pt x="85" y="1762"/>
                  </a:cubicBezTo>
                  <a:cubicBezTo>
                    <a:pt x="121" y="1870"/>
                    <a:pt x="213" y="1933"/>
                    <a:pt x="320" y="1933"/>
                  </a:cubicBezTo>
                  <a:cubicBezTo>
                    <a:pt x="338" y="1933"/>
                    <a:pt x="358" y="1931"/>
                    <a:pt x="377" y="1927"/>
                  </a:cubicBezTo>
                  <a:cubicBezTo>
                    <a:pt x="781" y="1844"/>
                    <a:pt x="893" y="1391"/>
                    <a:pt x="879" y="1031"/>
                  </a:cubicBezTo>
                  <a:cubicBezTo>
                    <a:pt x="866" y="664"/>
                    <a:pt x="679" y="308"/>
                    <a:pt x="426" y="52"/>
                  </a:cubicBezTo>
                  <a:cubicBezTo>
                    <a:pt x="392" y="16"/>
                    <a:pt x="349" y="1"/>
                    <a:pt x="30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5"/>
            <p:cNvSpPr/>
            <p:nvPr/>
          </p:nvSpPr>
          <p:spPr>
            <a:xfrm>
              <a:off x="2862000" y="947975"/>
              <a:ext cx="90450" cy="43050"/>
            </a:xfrm>
            <a:custGeom>
              <a:avLst/>
              <a:gdLst/>
              <a:ahLst/>
              <a:cxnLst/>
              <a:rect l="l" t="t" r="r" b="b"/>
              <a:pathLst>
                <a:path w="3618" h="1722" extrusionOk="0">
                  <a:moveTo>
                    <a:pt x="2579" y="1"/>
                  </a:moveTo>
                  <a:cubicBezTo>
                    <a:pt x="2425" y="1"/>
                    <a:pt x="2242" y="14"/>
                    <a:pt x="2059" y="49"/>
                  </a:cubicBezTo>
                  <a:cubicBezTo>
                    <a:pt x="1835" y="87"/>
                    <a:pt x="1614" y="151"/>
                    <a:pt x="1454" y="209"/>
                  </a:cubicBezTo>
                  <a:cubicBezTo>
                    <a:pt x="1291" y="268"/>
                    <a:pt x="1187" y="317"/>
                    <a:pt x="1187" y="317"/>
                  </a:cubicBezTo>
                  <a:cubicBezTo>
                    <a:pt x="1187" y="317"/>
                    <a:pt x="779" y="540"/>
                    <a:pt x="443" y="873"/>
                  </a:cubicBezTo>
                  <a:cubicBezTo>
                    <a:pt x="274" y="1038"/>
                    <a:pt x="132" y="1241"/>
                    <a:pt x="66" y="1414"/>
                  </a:cubicBezTo>
                  <a:cubicBezTo>
                    <a:pt x="0" y="1589"/>
                    <a:pt x="3" y="1716"/>
                    <a:pt x="25" y="1721"/>
                  </a:cubicBezTo>
                  <a:cubicBezTo>
                    <a:pt x="25" y="1722"/>
                    <a:pt x="26" y="1722"/>
                    <a:pt x="27" y="1722"/>
                  </a:cubicBezTo>
                  <a:cubicBezTo>
                    <a:pt x="53" y="1722"/>
                    <a:pt x="94" y="1616"/>
                    <a:pt x="185" y="1487"/>
                  </a:cubicBezTo>
                  <a:cubicBezTo>
                    <a:pt x="205" y="1459"/>
                    <a:pt x="227" y="1429"/>
                    <a:pt x="252" y="1401"/>
                  </a:cubicBezTo>
                  <a:cubicBezTo>
                    <a:pt x="252" y="1412"/>
                    <a:pt x="254" y="1422"/>
                    <a:pt x="258" y="1423"/>
                  </a:cubicBezTo>
                  <a:cubicBezTo>
                    <a:pt x="259" y="1423"/>
                    <a:pt x="260" y="1424"/>
                    <a:pt x="262" y="1424"/>
                  </a:cubicBezTo>
                  <a:cubicBezTo>
                    <a:pt x="288" y="1424"/>
                    <a:pt x="348" y="1322"/>
                    <a:pt x="466" y="1207"/>
                  </a:cubicBezTo>
                  <a:cubicBezTo>
                    <a:pt x="587" y="1086"/>
                    <a:pt x="780" y="956"/>
                    <a:pt x="983" y="854"/>
                  </a:cubicBezTo>
                  <a:cubicBezTo>
                    <a:pt x="1184" y="751"/>
                    <a:pt x="1400" y="684"/>
                    <a:pt x="1562" y="649"/>
                  </a:cubicBezTo>
                  <a:cubicBezTo>
                    <a:pt x="1643" y="633"/>
                    <a:pt x="1711" y="620"/>
                    <a:pt x="1760" y="614"/>
                  </a:cubicBezTo>
                  <a:cubicBezTo>
                    <a:pt x="1808" y="608"/>
                    <a:pt x="1836" y="605"/>
                    <a:pt x="1836" y="605"/>
                  </a:cubicBezTo>
                  <a:cubicBezTo>
                    <a:pt x="1836" y="605"/>
                    <a:pt x="1945" y="581"/>
                    <a:pt x="2111" y="565"/>
                  </a:cubicBezTo>
                  <a:cubicBezTo>
                    <a:pt x="2175" y="559"/>
                    <a:pt x="2248" y="556"/>
                    <a:pt x="2325" y="556"/>
                  </a:cubicBezTo>
                  <a:cubicBezTo>
                    <a:pt x="2450" y="556"/>
                    <a:pt x="2587" y="565"/>
                    <a:pt x="2725" y="588"/>
                  </a:cubicBezTo>
                  <a:cubicBezTo>
                    <a:pt x="2948" y="624"/>
                    <a:pt x="3170" y="693"/>
                    <a:pt x="3327" y="767"/>
                  </a:cubicBezTo>
                  <a:cubicBezTo>
                    <a:pt x="3466" y="829"/>
                    <a:pt x="3561" y="891"/>
                    <a:pt x="3593" y="891"/>
                  </a:cubicBezTo>
                  <a:cubicBezTo>
                    <a:pt x="3597" y="891"/>
                    <a:pt x="3601" y="889"/>
                    <a:pt x="3603" y="887"/>
                  </a:cubicBezTo>
                  <a:cubicBezTo>
                    <a:pt x="3617" y="872"/>
                    <a:pt x="3545" y="761"/>
                    <a:pt x="3394" y="642"/>
                  </a:cubicBezTo>
                  <a:cubicBezTo>
                    <a:pt x="3242" y="522"/>
                    <a:pt x="3015" y="407"/>
                    <a:pt x="2776" y="332"/>
                  </a:cubicBezTo>
                  <a:cubicBezTo>
                    <a:pt x="2626" y="284"/>
                    <a:pt x="2471" y="255"/>
                    <a:pt x="2329" y="239"/>
                  </a:cubicBezTo>
                  <a:cubicBezTo>
                    <a:pt x="2663" y="144"/>
                    <a:pt x="2962" y="102"/>
                    <a:pt x="2960" y="59"/>
                  </a:cubicBezTo>
                  <a:cubicBezTo>
                    <a:pt x="2961" y="29"/>
                    <a:pt x="2802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65"/>
            <p:cNvSpPr/>
            <p:nvPr/>
          </p:nvSpPr>
          <p:spPr>
            <a:xfrm>
              <a:off x="2684525" y="947975"/>
              <a:ext cx="90450" cy="43050"/>
            </a:xfrm>
            <a:custGeom>
              <a:avLst/>
              <a:gdLst/>
              <a:ahLst/>
              <a:cxnLst/>
              <a:rect l="l" t="t" r="r" b="b"/>
              <a:pathLst>
                <a:path w="3618" h="1722" extrusionOk="0">
                  <a:moveTo>
                    <a:pt x="1039" y="1"/>
                  </a:moveTo>
                  <a:cubicBezTo>
                    <a:pt x="815" y="1"/>
                    <a:pt x="656" y="29"/>
                    <a:pt x="657" y="59"/>
                  </a:cubicBezTo>
                  <a:cubicBezTo>
                    <a:pt x="655" y="102"/>
                    <a:pt x="956" y="144"/>
                    <a:pt x="1288" y="239"/>
                  </a:cubicBezTo>
                  <a:cubicBezTo>
                    <a:pt x="1148" y="255"/>
                    <a:pt x="993" y="284"/>
                    <a:pt x="842" y="332"/>
                  </a:cubicBezTo>
                  <a:cubicBezTo>
                    <a:pt x="602" y="407"/>
                    <a:pt x="375" y="522"/>
                    <a:pt x="224" y="642"/>
                  </a:cubicBezTo>
                  <a:cubicBezTo>
                    <a:pt x="73" y="761"/>
                    <a:pt x="0" y="872"/>
                    <a:pt x="15" y="887"/>
                  </a:cubicBezTo>
                  <a:cubicBezTo>
                    <a:pt x="17" y="889"/>
                    <a:pt x="20" y="891"/>
                    <a:pt x="25" y="891"/>
                  </a:cubicBezTo>
                  <a:cubicBezTo>
                    <a:pt x="57" y="891"/>
                    <a:pt x="151" y="829"/>
                    <a:pt x="291" y="767"/>
                  </a:cubicBezTo>
                  <a:cubicBezTo>
                    <a:pt x="448" y="693"/>
                    <a:pt x="669" y="624"/>
                    <a:pt x="893" y="588"/>
                  </a:cubicBezTo>
                  <a:cubicBezTo>
                    <a:pt x="1030" y="565"/>
                    <a:pt x="1168" y="556"/>
                    <a:pt x="1292" y="556"/>
                  </a:cubicBezTo>
                  <a:cubicBezTo>
                    <a:pt x="1370" y="556"/>
                    <a:pt x="1443" y="559"/>
                    <a:pt x="1507" y="565"/>
                  </a:cubicBezTo>
                  <a:cubicBezTo>
                    <a:pt x="1673" y="581"/>
                    <a:pt x="1782" y="605"/>
                    <a:pt x="1782" y="605"/>
                  </a:cubicBezTo>
                  <a:cubicBezTo>
                    <a:pt x="1782" y="605"/>
                    <a:pt x="1809" y="608"/>
                    <a:pt x="1857" y="614"/>
                  </a:cubicBezTo>
                  <a:cubicBezTo>
                    <a:pt x="1906" y="620"/>
                    <a:pt x="1974" y="633"/>
                    <a:pt x="2055" y="649"/>
                  </a:cubicBezTo>
                  <a:cubicBezTo>
                    <a:pt x="2218" y="684"/>
                    <a:pt x="2434" y="751"/>
                    <a:pt x="2635" y="854"/>
                  </a:cubicBezTo>
                  <a:cubicBezTo>
                    <a:pt x="2837" y="956"/>
                    <a:pt x="3030" y="1086"/>
                    <a:pt x="3152" y="1207"/>
                  </a:cubicBezTo>
                  <a:cubicBezTo>
                    <a:pt x="3270" y="1322"/>
                    <a:pt x="3329" y="1424"/>
                    <a:pt x="3356" y="1424"/>
                  </a:cubicBezTo>
                  <a:cubicBezTo>
                    <a:pt x="3357" y="1424"/>
                    <a:pt x="3358" y="1423"/>
                    <a:pt x="3359" y="1423"/>
                  </a:cubicBezTo>
                  <a:cubicBezTo>
                    <a:pt x="3364" y="1422"/>
                    <a:pt x="3366" y="1412"/>
                    <a:pt x="3366" y="1401"/>
                  </a:cubicBezTo>
                  <a:cubicBezTo>
                    <a:pt x="3390" y="1429"/>
                    <a:pt x="3413" y="1459"/>
                    <a:pt x="3433" y="1487"/>
                  </a:cubicBezTo>
                  <a:cubicBezTo>
                    <a:pt x="3523" y="1616"/>
                    <a:pt x="3565" y="1722"/>
                    <a:pt x="3591" y="1722"/>
                  </a:cubicBezTo>
                  <a:cubicBezTo>
                    <a:pt x="3591" y="1722"/>
                    <a:pt x="3592" y="1722"/>
                    <a:pt x="3593" y="1721"/>
                  </a:cubicBezTo>
                  <a:cubicBezTo>
                    <a:pt x="3613" y="1716"/>
                    <a:pt x="3617" y="1589"/>
                    <a:pt x="3551" y="1414"/>
                  </a:cubicBezTo>
                  <a:cubicBezTo>
                    <a:pt x="3486" y="1241"/>
                    <a:pt x="3343" y="1038"/>
                    <a:pt x="3174" y="873"/>
                  </a:cubicBezTo>
                  <a:cubicBezTo>
                    <a:pt x="2838" y="540"/>
                    <a:pt x="2431" y="317"/>
                    <a:pt x="2431" y="317"/>
                  </a:cubicBezTo>
                  <a:cubicBezTo>
                    <a:pt x="2431" y="317"/>
                    <a:pt x="2327" y="268"/>
                    <a:pt x="2165" y="209"/>
                  </a:cubicBezTo>
                  <a:cubicBezTo>
                    <a:pt x="2003" y="151"/>
                    <a:pt x="1783" y="87"/>
                    <a:pt x="1559" y="49"/>
                  </a:cubicBezTo>
                  <a:cubicBezTo>
                    <a:pt x="1376" y="14"/>
                    <a:pt x="1192" y="1"/>
                    <a:pt x="1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5"/>
            <p:cNvSpPr/>
            <p:nvPr/>
          </p:nvSpPr>
          <p:spPr>
            <a:xfrm>
              <a:off x="2757150" y="1026300"/>
              <a:ext cx="130575" cy="69750"/>
            </a:xfrm>
            <a:custGeom>
              <a:avLst/>
              <a:gdLst/>
              <a:ahLst/>
              <a:cxnLst/>
              <a:rect l="l" t="t" r="r" b="b"/>
              <a:pathLst>
                <a:path w="5223" h="2790" extrusionOk="0">
                  <a:moveTo>
                    <a:pt x="5222" y="0"/>
                  </a:moveTo>
                  <a:cubicBezTo>
                    <a:pt x="5222" y="0"/>
                    <a:pt x="4383" y="908"/>
                    <a:pt x="2646" y="953"/>
                  </a:cubicBezTo>
                  <a:cubicBezTo>
                    <a:pt x="2608" y="954"/>
                    <a:pt x="2570" y="954"/>
                    <a:pt x="2532" y="954"/>
                  </a:cubicBezTo>
                  <a:cubicBezTo>
                    <a:pt x="870" y="954"/>
                    <a:pt x="1" y="33"/>
                    <a:pt x="1" y="33"/>
                  </a:cubicBezTo>
                  <a:lnTo>
                    <a:pt x="1" y="33"/>
                  </a:lnTo>
                  <a:cubicBezTo>
                    <a:pt x="1" y="33"/>
                    <a:pt x="413" y="2790"/>
                    <a:pt x="2665" y="2790"/>
                  </a:cubicBezTo>
                  <a:cubicBezTo>
                    <a:pt x="2680" y="2790"/>
                    <a:pt x="2695" y="2790"/>
                    <a:pt x="2710" y="2789"/>
                  </a:cubicBezTo>
                  <a:cubicBezTo>
                    <a:pt x="4746" y="2755"/>
                    <a:pt x="5222" y="0"/>
                    <a:pt x="5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5"/>
            <p:cNvSpPr/>
            <p:nvPr/>
          </p:nvSpPr>
          <p:spPr>
            <a:xfrm>
              <a:off x="2782275" y="1068075"/>
              <a:ext cx="80725" cy="27975"/>
            </a:xfrm>
            <a:custGeom>
              <a:avLst/>
              <a:gdLst/>
              <a:ahLst/>
              <a:cxnLst/>
              <a:rect l="l" t="t" r="r" b="b"/>
              <a:pathLst>
                <a:path w="3229" h="1119" extrusionOk="0">
                  <a:moveTo>
                    <a:pt x="1618" y="0"/>
                  </a:moveTo>
                  <a:cubicBezTo>
                    <a:pt x="846" y="0"/>
                    <a:pt x="258" y="279"/>
                    <a:pt x="0" y="434"/>
                  </a:cubicBezTo>
                  <a:cubicBezTo>
                    <a:pt x="394" y="828"/>
                    <a:pt x="931" y="1119"/>
                    <a:pt x="1664" y="1119"/>
                  </a:cubicBezTo>
                  <a:cubicBezTo>
                    <a:pt x="1678" y="1119"/>
                    <a:pt x="1693" y="1119"/>
                    <a:pt x="1707" y="1118"/>
                  </a:cubicBezTo>
                  <a:cubicBezTo>
                    <a:pt x="2366" y="1108"/>
                    <a:pt x="2860" y="811"/>
                    <a:pt x="3229" y="416"/>
                  </a:cubicBezTo>
                  <a:cubicBezTo>
                    <a:pt x="2644" y="107"/>
                    <a:pt x="2096" y="0"/>
                    <a:pt x="1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5"/>
            <p:cNvSpPr/>
            <p:nvPr/>
          </p:nvSpPr>
          <p:spPr>
            <a:xfrm>
              <a:off x="2764400" y="1033450"/>
              <a:ext cx="113450" cy="35775"/>
            </a:xfrm>
            <a:custGeom>
              <a:avLst/>
              <a:gdLst/>
              <a:ahLst/>
              <a:cxnLst/>
              <a:rect l="l" t="t" r="r" b="b"/>
              <a:pathLst>
                <a:path w="4538" h="1431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20"/>
                    <a:pt x="271" y="1431"/>
                    <a:pt x="2242" y="1431"/>
                  </a:cubicBezTo>
                  <a:cubicBezTo>
                    <a:pt x="3819" y="1429"/>
                    <a:pt x="4372" y="452"/>
                    <a:pt x="4537" y="29"/>
                  </a:cubicBezTo>
                  <a:lnTo>
                    <a:pt x="4537" y="29"/>
                  </a:lnTo>
                  <a:cubicBezTo>
                    <a:pt x="4130" y="296"/>
                    <a:pt x="3410" y="640"/>
                    <a:pt x="2358" y="667"/>
                  </a:cubicBezTo>
                  <a:cubicBezTo>
                    <a:pt x="2320" y="668"/>
                    <a:pt x="2282" y="668"/>
                    <a:pt x="2244" y="668"/>
                  </a:cubicBezTo>
                  <a:cubicBezTo>
                    <a:pt x="1153" y="668"/>
                    <a:pt x="405" y="273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5"/>
            <p:cNvSpPr/>
            <p:nvPr/>
          </p:nvSpPr>
          <p:spPr>
            <a:xfrm>
              <a:off x="2744300" y="1019525"/>
              <a:ext cx="18325" cy="11925"/>
            </a:xfrm>
            <a:custGeom>
              <a:avLst/>
              <a:gdLst/>
              <a:ahLst/>
              <a:cxnLst/>
              <a:rect l="l" t="t" r="r" b="b"/>
              <a:pathLst>
                <a:path w="733" h="477" extrusionOk="0">
                  <a:moveTo>
                    <a:pt x="685" y="1"/>
                  </a:moveTo>
                  <a:cubicBezTo>
                    <a:pt x="645" y="1"/>
                    <a:pt x="577" y="63"/>
                    <a:pt x="503" y="104"/>
                  </a:cubicBezTo>
                  <a:cubicBezTo>
                    <a:pt x="422" y="151"/>
                    <a:pt x="341" y="176"/>
                    <a:pt x="341" y="176"/>
                  </a:cubicBezTo>
                  <a:cubicBezTo>
                    <a:pt x="341" y="176"/>
                    <a:pt x="277" y="233"/>
                    <a:pt x="195" y="276"/>
                  </a:cubicBezTo>
                  <a:cubicBezTo>
                    <a:pt x="113" y="321"/>
                    <a:pt x="14" y="347"/>
                    <a:pt x="6" y="385"/>
                  </a:cubicBezTo>
                  <a:cubicBezTo>
                    <a:pt x="0" y="425"/>
                    <a:pt x="109" y="477"/>
                    <a:pt x="234" y="477"/>
                  </a:cubicBezTo>
                  <a:cubicBezTo>
                    <a:pt x="235" y="477"/>
                    <a:pt x="236" y="477"/>
                    <a:pt x="238" y="477"/>
                  </a:cubicBezTo>
                  <a:cubicBezTo>
                    <a:pt x="239" y="477"/>
                    <a:pt x="240" y="477"/>
                    <a:pt x="242" y="477"/>
                  </a:cubicBezTo>
                  <a:cubicBezTo>
                    <a:pt x="365" y="477"/>
                    <a:pt x="483" y="429"/>
                    <a:pt x="483" y="429"/>
                  </a:cubicBezTo>
                  <a:cubicBezTo>
                    <a:pt x="483" y="429"/>
                    <a:pt x="587" y="351"/>
                    <a:pt x="651" y="244"/>
                  </a:cubicBezTo>
                  <a:cubicBezTo>
                    <a:pt x="718" y="138"/>
                    <a:pt x="733" y="16"/>
                    <a:pt x="696" y="3"/>
                  </a:cubicBezTo>
                  <a:cubicBezTo>
                    <a:pt x="692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65"/>
            <p:cNvSpPr/>
            <p:nvPr/>
          </p:nvSpPr>
          <p:spPr>
            <a:xfrm>
              <a:off x="2882400" y="1017525"/>
              <a:ext cx="16975" cy="12450"/>
            </a:xfrm>
            <a:custGeom>
              <a:avLst/>
              <a:gdLst/>
              <a:ahLst/>
              <a:cxnLst/>
              <a:rect l="l" t="t" r="r" b="b"/>
              <a:pathLst>
                <a:path w="679" h="498" extrusionOk="0">
                  <a:moveTo>
                    <a:pt x="65" y="0"/>
                  </a:moveTo>
                  <a:cubicBezTo>
                    <a:pt x="64" y="0"/>
                    <a:pt x="64" y="0"/>
                    <a:pt x="63" y="1"/>
                  </a:cubicBezTo>
                  <a:cubicBezTo>
                    <a:pt x="23" y="3"/>
                    <a:pt x="0" y="124"/>
                    <a:pt x="53" y="243"/>
                  </a:cubicBezTo>
                  <a:cubicBezTo>
                    <a:pt x="99" y="361"/>
                    <a:pt x="202" y="444"/>
                    <a:pt x="202" y="444"/>
                  </a:cubicBezTo>
                  <a:cubicBezTo>
                    <a:pt x="202" y="444"/>
                    <a:pt x="308" y="498"/>
                    <a:pt x="428" y="498"/>
                  </a:cubicBezTo>
                  <a:cubicBezTo>
                    <a:pt x="434" y="498"/>
                    <a:pt x="440" y="497"/>
                    <a:pt x="447" y="497"/>
                  </a:cubicBezTo>
                  <a:cubicBezTo>
                    <a:pt x="576" y="496"/>
                    <a:pt x="678" y="426"/>
                    <a:pt x="664" y="388"/>
                  </a:cubicBezTo>
                  <a:cubicBezTo>
                    <a:pt x="649" y="351"/>
                    <a:pt x="554" y="339"/>
                    <a:pt x="484" y="297"/>
                  </a:cubicBezTo>
                  <a:cubicBezTo>
                    <a:pt x="411" y="256"/>
                    <a:pt x="358" y="202"/>
                    <a:pt x="358" y="202"/>
                  </a:cubicBezTo>
                  <a:cubicBezTo>
                    <a:pt x="358" y="202"/>
                    <a:pt x="287" y="178"/>
                    <a:pt x="220" y="127"/>
                  </a:cubicBezTo>
                  <a:cubicBezTo>
                    <a:pt x="154" y="80"/>
                    <a:pt x="104" y="0"/>
                    <a:pt x="65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5"/>
            <p:cNvSpPr/>
            <p:nvPr/>
          </p:nvSpPr>
          <p:spPr>
            <a:xfrm>
              <a:off x="2756875" y="1025225"/>
              <a:ext cx="131400" cy="25950"/>
            </a:xfrm>
            <a:custGeom>
              <a:avLst/>
              <a:gdLst/>
              <a:ahLst/>
              <a:cxnLst/>
              <a:rect l="l" t="t" r="r" b="b"/>
              <a:pathLst>
                <a:path w="5256" h="1038" extrusionOk="0">
                  <a:moveTo>
                    <a:pt x="10" y="1"/>
                  </a:moveTo>
                  <a:cubicBezTo>
                    <a:pt x="9" y="1"/>
                    <a:pt x="9" y="1"/>
                    <a:pt x="8" y="2"/>
                  </a:cubicBezTo>
                  <a:cubicBezTo>
                    <a:pt x="1" y="9"/>
                    <a:pt x="104" y="159"/>
                    <a:pt x="321" y="323"/>
                  </a:cubicBezTo>
                  <a:cubicBezTo>
                    <a:pt x="535" y="489"/>
                    <a:pt x="860" y="654"/>
                    <a:pt x="1200" y="769"/>
                  </a:cubicBezTo>
                  <a:cubicBezTo>
                    <a:pt x="1536" y="886"/>
                    <a:pt x="1885" y="980"/>
                    <a:pt x="2158" y="1008"/>
                  </a:cubicBezTo>
                  <a:cubicBezTo>
                    <a:pt x="2364" y="1034"/>
                    <a:pt x="2519" y="1037"/>
                    <a:pt x="2581" y="1037"/>
                  </a:cubicBezTo>
                  <a:cubicBezTo>
                    <a:pt x="2601" y="1037"/>
                    <a:pt x="2611" y="1037"/>
                    <a:pt x="2611" y="1037"/>
                  </a:cubicBezTo>
                  <a:cubicBezTo>
                    <a:pt x="2611" y="1037"/>
                    <a:pt x="2792" y="1035"/>
                    <a:pt x="3061" y="998"/>
                  </a:cubicBezTo>
                  <a:cubicBezTo>
                    <a:pt x="3328" y="960"/>
                    <a:pt x="3683" y="881"/>
                    <a:pt x="4019" y="753"/>
                  </a:cubicBezTo>
                  <a:cubicBezTo>
                    <a:pt x="4355" y="625"/>
                    <a:pt x="4673" y="454"/>
                    <a:pt x="4897" y="309"/>
                  </a:cubicBezTo>
                  <a:cubicBezTo>
                    <a:pt x="5122" y="163"/>
                    <a:pt x="5256" y="47"/>
                    <a:pt x="5249" y="38"/>
                  </a:cubicBezTo>
                  <a:cubicBezTo>
                    <a:pt x="5249" y="37"/>
                    <a:pt x="5248" y="37"/>
                    <a:pt x="5247" y="37"/>
                  </a:cubicBezTo>
                  <a:cubicBezTo>
                    <a:pt x="5224" y="37"/>
                    <a:pt x="5078" y="128"/>
                    <a:pt x="4857" y="245"/>
                  </a:cubicBezTo>
                  <a:cubicBezTo>
                    <a:pt x="4624" y="369"/>
                    <a:pt x="4306" y="518"/>
                    <a:pt x="3973" y="625"/>
                  </a:cubicBezTo>
                  <a:cubicBezTo>
                    <a:pt x="3642" y="733"/>
                    <a:pt x="3297" y="797"/>
                    <a:pt x="3040" y="822"/>
                  </a:cubicBezTo>
                  <a:cubicBezTo>
                    <a:pt x="2832" y="843"/>
                    <a:pt x="2678" y="845"/>
                    <a:pt x="2627" y="845"/>
                  </a:cubicBezTo>
                  <a:cubicBezTo>
                    <a:pt x="2615" y="845"/>
                    <a:pt x="2608" y="845"/>
                    <a:pt x="2608" y="845"/>
                  </a:cubicBezTo>
                  <a:cubicBezTo>
                    <a:pt x="2608" y="845"/>
                    <a:pt x="2574" y="847"/>
                    <a:pt x="2513" y="847"/>
                  </a:cubicBezTo>
                  <a:cubicBezTo>
                    <a:pt x="2438" y="847"/>
                    <a:pt x="2320" y="844"/>
                    <a:pt x="2177" y="833"/>
                  </a:cubicBezTo>
                  <a:cubicBezTo>
                    <a:pt x="1918" y="816"/>
                    <a:pt x="1579" y="739"/>
                    <a:pt x="1240" y="640"/>
                  </a:cubicBezTo>
                  <a:cubicBezTo>
                    <a:pt x="903" y="544"/>
                    <a:pt x="583" y="404"/>
                    <a:pt x="363" y="261"/>
                  </a:cubicBezTo>
                  <a:cubicBezTo>
                    <a:pt x="149" y="127"/>
                    <a:pt x="28" y="1"/>
                    <a:pt x="10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5"/>
            <p:cNvSpPr/>
            <p:nvPr/>
          </p:nvSpPr>
          <p:spPr>
            <a:xfrm>
              <a:off x="2779075" y="1073825"/>
              <a:ext cx="87900" cy="22225"/>
            </a:xfrm>
            <a:custGeom>
              <a:avLst/>
              <a:gdLst/>
              <a:ahLst/>
              <a:cxnLst/>
              <a:rect l="l" t="t" r="r" b="b"/>
              <a:pathLst>
                <a:path w="3516" h="889" extrusionOk="0">
                  <a:moveTo>
                    <a:pt x="3496" y="0"/>
                  </a:moveTo>
                  <a:cubicBezTo>
                    <a:pt x="3441" y="0"/>
                    <a:pt x="3375" y="16"/>
                    <a:pt x="3291" y="53"/>
                  </a:cubicBezTo>
                  <a:cubicBezTo>
                    <a:pt x="2683" y="322"/>
                    <a:pt x="2201" y="450"/>
                    <a:pt x="1755" y="450"/>
                  </a:cubicBezTo>
                  <a:cubicBezTo>
                    <a:pt x="1429" y="450"/>
                    <a:pt x="1122" y="382"/>
                    <a:pt x="798" y="249"/>
                  </a:cubicBezTo>
                  <a:cubicBezTo>
                    <a:pt x="459" y="109"/>
                    <a:pt x="209" y="70"/>
                    <a:pt x="34" y="70"/>
                  </a:cubicBezTo>
                  <a:cubicBezTo>
                    <a:pt x="23" y="70"/>
                    <a:pt x="11" y="70"/>
                    <a:pt x="0" y="70"/>
                  </a:cubicBezTo>
                  <a:cubicBezTo>
                    <a:pt x="404" y="528"/>
                    <a:pt x="977" y="889"/>
                    <a:pt x="1793" y="889"/>
                  </a:cubicBezTo>
                  <a:cubicBezTo>
                    <a:pt x="1807" y="889"/>
                    <a:pt x="1821" y="889"/>
                    <a:pt x="1835" y="888"/>
                  </a:cubicBezTo>
                  <a:cubicBezTo>
                    <a:pt x="2593" y="876"/>
                    <a:pt x="3135" y="486"/>
                    <a:pt x="3515" y="1"/>
                  </a:cubicBezTo>
                  <a:cubicBezTo>
                    <a:pt x="3509" y="0"/>
                    <a:pt x="3503" y="0"/>
                    <a:pt x="3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5"/>
            <p:cNvSpPr/>
            <p:nvPr/>
          </p:nvSpPr>
          <p:spPr>
            <a:xfrm>
              <a:off x="2764625" y="1033450"/>
              <a:ext cx="113225" cy="22050"/>
            </a:xfrm>
            <a:custGeom>
              <a:avLst/>
              <a:gdLst/>
              <a:ahLst/>
              <a:cxnLst/>
              <a:rect l="l" t="t" r="r" b="b"/>
              <a:pathLst>
                <a:path w="4529" h="882" extrusionOk="0">
                  <a:moveTo>
                    <a:pt x="8" y="1"/>
                  </a:moveTo>
                  <a:cubicBezTo>
                    <a:pt x="1" y="59"/>
                    <a:pt x="60" y="395"/>
                    <a:pt x="346" y="726"/>
                  </a:cubicBezTo>
                  <a:cubicBezTo>
                    <a:pt x="300" y="590"/>
                    <a:pt x="270" y="429"/>
                    <a:pt x="385" y="429"/>
                  </a:cubicBezTo>
                  <a:cubicBezTo>
                    <a:pt x="396" y="429"/>
                    <a:pt x="409" y="431"/>
                    <a:pt x="424" y="434"/>
                  </a:cubicBezTo>
                  <a:cubicBezTo>
                    <a:pt x="688" y="497"/>
                    <a:pt x="1308" y="881"/>
                    <a:pt x="2298" y="881"/>
                  </a:cubicBezTo>
                  <a:cubicBezTo>
                    <a:pt x="2315" y="881"/>
                    <a:pt x="2333" y="881"/>
                    <a:pt x="2350" y="881"/>
                  </a:cubicBezTo>
                  <a:cubicBezTo>
                    <a:pt x="3222" y="870"/>
                    <a:pt x="3685" y="487"/>
                    <a:pt x="3896" y="487"/>
                  </a:cubicBezTo>
                  <a:cubicBezTo>
                    <a:pt x="3932" y="487"/>
                    <a:pt x="3960" y="498"/>
                    <a:pt x="3983" y="524"/>
                  </a:cubicBezTo>
                  <a:cubicBezTo>
                    <a:pt x="4047" y="598"/>
                    <a:pt x="4008" y="731"/>
                    <a:pt x="3942" y="858"/>
                  </a:cubicBezTo>
                  <a:cubicBezTo>
                    <a:pt x="4276" y="567"/>
                    <a:pt x="4448" y="233"/>
                    <a:pt x="4528" y="29"/>
                  </a:cubicBezTo>
                  <a:lnTo>
                    <a:pt x="4528" y="29"/>
                  </a:lnTo>
                  <a:cubicBezTo>
                    <a:pt x="4121" y="296"/>
                    <a:pt x="3401" y="640"/>
                    <a:pt x="2349" y="667"/>
                  </a:cubicBezTo>
                  <a:cubicBezTo>
                    <a:pt x="2311" y="668"/>
                    <a:pt x="2273" y="668"/>
                    <a:pt x="2235" y="668"/>
                  </a:cubicBezTo>
                  <a:cubicBezTo>
                    <a:pt x="1144" y="668"/>
                    <a:pt x="396" y="273"/>
                    <a:pt x="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5"/>
            <p:cNvSpPr/>
            <p:nvPr/>
          </p:nvSpPr>
          <p:spPr>
            <a:xfrm>
              <a:off x="2779125" y="1073800"/>
              <a:ext cx="87850" cy="22200"/>
            </a:xfrm>
            <a:custGeom>
              <a:avLst/>
              <a:gdLst/>
              <a:ahLst/>
              <a:cxnLst/>
              <a:rect l="l" t="t" r="r" b="b"/>
              <a:pathLst>
                <a:path w="3514" h="888" extrusionOk="0">
                  <a:moveTo>
                    <a:pt x="3494" y="0"/>
                  </a:moveTo>
                  <a:cubicBezTo>
                    <a:pt x="3439" y="0"/>
                    <a:pt x="3373" y="16"/>
                    <a:pt x="3289" y="53"/>
                  </a:cubicBezTo>
                  <a:cubicBezTo>
                    <a:pt x="3221" y="83"/>
                    <a:pt x="3156" y="111"/>
                    <a:pt x="3093" y="137"/>
                  </a:cubicBezTo>
                  <a:cubicBezTo>
                    <a:pt x="3107" y="177"/>
                    <a:pt x="3102" y="235"/>
                    <a:pt x="3060" y="326"/>
                  </a:cubicBezTo>
                  <a:cubicBezTo>
                    <a:pt x="2940" y="575"/>
                    <a:pt x="2346" y="784"/>
                    <a:pt x="1751" y="784"/>
                  </a:cubicBezTo>
                  <a:cubicBezTo>
                    <a:pt x="1524" y="784"/>
                    <a:pt x="1296" y="753"/>
                    <a:pt x="1095" y="683"/>
                  </a:cubicBezTo>
                  <a:cubicBezTo>
                    <a:pt x="614" y="513"/>
                    <a:pt x="518" y="284"/>
                    <a:pt x="509" y="147"/>
                  </a:cubicBezTo>
                  <a:cubicBezTo>
                    <a:pt x="307" y="89"/>
                    <a:pt x="149" y="70"/>
                    <a:pt x="28" y="70"/>
                  </a:cubicBezTo>
                  <a:cubicBezTo>
                    <a:pt x="19" y="70"/>
                    <a:pt x="10" y="70"/>
                    <a:pt x="1" y="70"/>
                  </a:cubicBezTo>
                  <a:cubicBezTo>
                    <a:pt x="401" y="528"/>
                    <a:pt x="972" y="888"/>
                    <a:pt x="1784" y="888"/>
                  </a:cubicBezTo>
                  <a:cubicBezTo>
                    <a:pt x="1800" y="888"/>
                    <a:pt x="1817" y="888"/>
                    <a:pt x="1833" y="887"/>
                  </a:cubicBezTo>
                  <a:cubicBezTo>
                    <a:pt x="2591" y="876"/>
                    <a:pt x="3133" y="486"/>
                    <a:pt x="3513" y="1"/>
                  </a:cubicBezTo>
                  <a:cubicBezTo>
                    <a:pt x="3507" y="0"/>
                    <a:pt x="3501" y="0"/>
                    <a:pt x="349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65"/>
            <p:cNvSpPr/>
            <p:nvPr/>
          </p:nvSpPr>
          <p:spPr>
            <a:xfrm>
              <a:off x="2816775" y="1101125"/>
              <a:ext cx="21125" cy="5350"/>
            </a:xfrm>
            <a:custGeom>
              <a:avLst/>
              <a:gdLst/>
              <a:ahLst/>
              <a:cxnLst/>
              <a:rect l="l" t="t" r="r" b="b"/>
              <a:pathLst>
                <a:path w="845" h="214" extrusionOk="0">
                  <a:moveTo>
                    <a:pt x="832" y="1"/>
                  </a:moveTo>
                  <a:cubicBezTo>
                    <a:pt x="813" y="1"/>
                    <a:pt x="729" y="55"/>
                    <a:pt x="633" y="82"/>
                  </a:cubicBezTo>
                  <a:cubicBezTo>
                    <a:pt x="532" y="114"/>
                    <a:pt x="428" y="117"/>
                    <a:pt x="428" y="117"/>
                  </a:cubicBezTo>
                  <a:cubicBezTo>
                    <a:pt x="428" y="117"/>
                    <a:pt x="378" y="125"/>
                    <a:pt x="312" y="125"/>
                  </a:cubicBezTo>
                  <a:cubicBezTo>
                    <a:pt x="284" y="125"/>
                    <a:pt x="252" y="123"/>
                    <a:pt x="221" y="119"/>
                  </a:cubicBezTo>
                  <a:cubicBezTo>
                    <a:pt x="127" y="109"/>
                    <a:pt x="38" y="74"/>
                    <a:pt x="15" y="74"/>
                  </a:cubicBezTo>
                  <a:cubicBezTo>
                    <a:pt x="11" y="74"/>
                    <a:pt x="9" y="74"/>
                    <a:pt x="9" y="76"/>
                  </a:cubicBezTo>
                  <a:cubicBezTo>
                    <a:pt x="0" y="86"/>
                    <a:pt x="94" y="156"/>
                    <a:pt x="207" y="186"/>
                  </a:cubicBezTo>
                  <a:cubicBezTo>
                    <a:pt x="287" y="210"/>
                    <a:pt x="371" y="214"/>
                    <a:pt x="412" y="214"/>
                  </a:cubicBezTo>
                  <a:cubicBezTo>
                    <a:pt x="428" y="214"/>
                    <a:pt x="437" y="213"/>
                    <a:pt x="437" y="213"/>
                  </a:cubicBezTo>
                  <a:cubicBezTo>
                    <a:pt x="437" y="213"/>
                    <a:pt x="556" y="198"/>
                    <a:pt x="660" y="146"/>
                  </a:cubicBezTo>
                  <a:cubicBezTo>
                    <a:pt x="765" y="96"/>
                    <a:pt x="845" y="12"/>
                    <a:pt x="835" y="2"/>
                  </a:cubicBezTo>
                  <a:cubicBezTo>
                    <a:pt x="835" y="1"/>
                    <a:pt x="834" y="1"/>
                    <a:pt x="832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65"/>
            <p:cNvSpPr/>
            <p:nvPr/>
          </p:nvSpPr>
          <p:spPr>
            <a:xfrm>
              <a:off x="2869075" y="979975"/>
              <a:ext cx="27800" cy="15225"/>
            </a:xfrm>
            <a:custGeom>
              <a:avLst/>
              <a:gdLst/>
              <a:ahLst/>
              <a:cxnLst/>
              <a:rect l="l" t="t" r="r" b="b"/>
              <a:pathLst>
                <a:path w="1112" h="609" extrusionOk="0">
                  <a:moveTo>
                    <a:pt x="1086" y="0"/>
                  </a:moveTo>
                  <a:cubicBezTo>
                    <a:pt x="1036" y="0"/>
                    <a:pt x="911" y="19"/>
                    <a:pt x="790" y="58"/>
                  </a:cubicBezTo>
                  <a:cubicBezTo>
                    <a:pt x="635" y="104"/>
                    <a:pt x="489" y="178"/>
                    <a:pt x="489" y="178"/>
                  </a:cubicBezTo>
                  <a:cubicBezTo>
                    <a:pt x="489" y="178"/>
                    <a:pt x="347" y="260"/>
                    <a:pt x="224" y="367"/>
                  </a:cubicBezTo>
                  <a:cubicBezTo>
                    <a:pt x="101" y="472"/>
                    <a:pt x="1" y="600"/>
                    <a:pt x="10" y="608"/>
                  </a:cubicBezTo>
                  <a:cubicBezTo>
                    <a:pt x="11" y="608"/>
                    <a:pt x="11" y="608"/>
                    <a:pt x="12" y="608"/>
                  </a:cubicBezTo>
                  <a:cubicBezTo>
                    <a:pt x="30" y="608"/>
                    <a:pt x="142" y="504"/>
                    <a:pt x="266" y="420"/>
                  </a:cubicBezTo>
                  <a:cubicBezTo>
                    <a:pt x="395" y="329"/>
                    <a:pt x="534" y="260"/>
                    <a:pt x="534" y="260"/>
                  </a:cubicBezTo>
                  <a:cubicBezTo>
                    <a:pt x="534" y="260"/>
                    <a:pt x="668" y="179"/>
                    <a:pt x="814" y="120"/>
                  </a:cubicBezTo>
                  <a:cubicBezTo>
                    <a:pt x="957" y="58"/>
                    <a:pt x="1112" y="18"/>
                    <a:pt x="1109" y="4"/>
                  </a:cubicBezTo>
                  <a:cubicBezTo>
                    <a:pt x="1108" y="2"/>
                    <a:pt x="1100" y="0"/>
                    <a:pt x="1086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5"/>
            <p:cNvSpPr/>
            <p:nvPr/>
          </p:nvSpPr>
          <p:spPr>
            <a:xfrm>
              <a:off x="2877800" y="992150"/>
              <a:ext cx="10650" cy="3950"/>
            </a:xfrm>
            <a:custGeom>
              <a:avLst/>
              <a:gdLst/>
              <a:ahLst/>
              <a:cxnLst/>
              <a:rect l="l" t="t" r="r" b="b"/>
              <a:pathLst>
                <a:path w="426" h="158" extrusionOk="0">
                  <a:moveTo>
                    <a:pt x="292" y="1"/>
                  </a:moveTo>
                  <a:cubicBezTo>
                    <a:pt x="240" y="1"/>
                    <a:pt x="194" y="11"/>
                    <a:pt x="194" y="11"/>
                  </a:cubicBezTo>
                  <a:cubicBezTo>
                    <a:pt x="194" y="11"/>
                    <a:pt x="136" y="33"/>
                    <a:pt x="88" y="66"/>
                  </a:cubicBezTo>
                  <a:cubicBezTo>
                    <a:pt x="39" y="99"/>
                    <a:pt x="0" y="144"/>
                    <a:pt x="9" y="155"/>
                  </a:cubicBezTo>
                  <a:cubicBezTo>
                    <a:pt x="10" y="157"/>
                    <a:pt x="13" y="157"/>
                    <a:pt x="16" y="157"/>
                  </a:cubicBezTo>
                  <a:cubicBezTo>
                    <a:pt x="34" y="157"/>
                    <a:pt x="76" y="139"/>
                    <a:pt x="117" y="128"/>
                  </a:cubicBezTo>
                  <a:cubicBezTo>
                    <a:pt x="168" y="113"/>
                    <a:pt x="220" y="103"/>
                    <a:pt x="220" y="103"/>
                  </a:cubicBezTo>
                  <a:cubicBezTo>
                    <a:pt x="220" y="103"/>
                    <a:pt x="265" y="83"/>
                    <a:pt x="318" y="69"/>
                  </a:cubicBezTo>
                  <a:cubicBezTo>
                    <a:pt x="369" y="54"/>
                    <a:pt x="423" y="45"/>
                    <a:pt x="424" y="32"/>
                  </a:cubicBezTo>
                  <a:cubicBezTo>
                    <a:pt x="425" y="18"/>
                    <a:pt x="369" y="3"/>
                    <a:pt x="312" y="1"/>
                  </a:cubicBezTo>
                  <a:cubicBezTo>
                    <a:pt x="306" y="1"/>
                    <a:pt x="299" y="1"/>
                    <a:pt x="292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5"/>
            <p:cNvSpPr/>
            <p:nvPr/>
          </p:nvSpPr>
          <p:spPr>
            <a:xfrm>
              <a:off x="2752300" y="979900"/>
              <a:ext cx="22225" cy="17650"/>
            </a:xfrm>
            <a:custGeom>
              <a:avLst/>
              <a:gdLst/>
              <a:ahLst/>
              <a:cxnLst/>
              <a:rect l="l" t="t" r="r" b="b"/>
              <a:pathLst>
                <a:path w="889" h="706" extrusionOk="0">
                  <a:moveTo>
                    <a:pt x="13" y="1"/>
                  </a:moveTo>
                  <a:cubicBezTo>
                    <a:pt x="10" y="1"/>
                    <a:pt x="9" y="1"/>
                    <a:pt x="8" y="2"/>
                  </a:cubicBezTo>
                  <a:cubicBezTo>
                    <a:pt x="1" y="14"/>
                    <a:pt x="120" y="88"/>
                    <a:pt x="232" y="173"/>
                  </a:cubicBezTo>
                  <a:cubicBezTo>
                    <a:pt x="343" y="256"/>
                    <a:pt x="447" y="347"/>
                    <a:pt x="447" y="347"/>
                  </a:cubicBezTo>
                  <a:cubicBezTo>
                    <a:pt x="447" y="347"/>
                    <a:pt x="558" y="429"/>
                    <a:pt x="662" y="522"/>
                  </a:cubicBezTo>
                  <a:cubicBezTo>
                    <a:pt x="765" y="610"/>
                    <a:pt x="859" y="706"/>
                    <a:pt x="876" y="706"/>
                  </a:cubicBezTo>
                  <a:cubicBezTo>
                    <a:pt x="877" y="706"/>
                    <a:pt x="877" y="706"/>
                    <a:pt x="878" y="705"/>
                  </a:cubicBezTo>
                  <a:cubicBezTo>
                    <a:pt x="888" y="697"/>
                    <a:pt x="808" y="581"/>
                    <a:pt x="711" y="475"/>
                  </a:cubicBezTo>
                  <a:cubicBezTo>
                    <a:pt x="615" y="369"/>
                    <a:pt x="507" y="274"/>
                    <a:pt x="507" y="274"/>
                  </a:cubicBezTo>
                  <a:cubicBezTo>
                    <a:pt x="507" y="274"/>
                    <a:pt x="393" y="188"/>
                    <a:pt x="269" y="117"/>
                  </a:cubicBezTo>
                  <a:cubicBezTo>
                    <a:pt x="156" y="51"/>
                    <a:pt x="37" y="1"/>
                    <a:pt x="13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5"/>
            <p:cNvSpPr/>
            <p:nvPr/>
          </p:nvSpPr>
          <p:spPr>
            <a:xfrm>
              <a:off x="2756925" y="994100"/>
              <a:ext cx="14125" cy="8375"/>
            </a:xfrm>
            <a:custGeom>
              <a:avLst/>
              <a:gdLst/>
              <a:ahLst/>
              <a:cxnLst/>
              <a:rect l="l" t="t" r="r" b="b"/>
              <a:pathLst>
                <a:path w="565" h="335" extrusionOk="0">
                  <a:moveTo>
                    <a:pt x="94" y="0"/>
                  </a:moveTo>
                  <a:cubicBezTo>
                    <a:pt x="40" y="0"/>
                    <a:pt x="0" y="10"/>
                    <a:pt x="1" y="19"/>
                  </a:cubicBezTo>
                  <a:cubicBezTo>
                    <a:pt x="1" y="32"/>
                    <a:pt x="84" y="43"/>
                    <a:pt x="157" y="72"/>
                  </a:cubicBezTo>
                  <a:cubicBezTo>
                    <a:pt x="231" y="100"/>
                    <a:pt x="295" y="144"/>
                    <a:pt x="295" y="144"/>
                  </a:cubicBezTo>
                  <a:cubicBezTo>
                    <a:pt x="295" y="144"/>
                    <a:pt x="364" y="178"/>
                    <a:pt x="427" y="227"/>
                  </a:cubicBezTo>
                  <a:cubicBezTo>
                    <a:pt x="487" y="274"/>
                    <a:pt x="536" y="335"/>
                    <a:pt x="551" y="335"/>
                  </a:cubicBezTo>
                  <a:cubicBezTo>
                    <a:pt x="552" y="335"/>
                    <a:pt x="552" y="335"/>
                    <a:pt x="553" y="334"/>
                  </a:cubicBezTo>
                  <a:cubicBezTo>
                    <a:pt x="565" y="329"/>
                    <a:pt x="533" y="247"/>
                    <a:pt x="475" y="180"/>
                  </a:cubicBezTo>
                  <a:cubicBezTo>
                    <a:pt x="420" y="111"/>
                    <a:pt x="343" y="62"/>
                    <a:pt x="343" y="62"/>
                  </a:cubicBezTo>
                  <a:cubicBezTo>
                    <a:pt x="343" y="62"/>
                    <a:pt x="262" y="20"/>
                    <a:pt x="175" y="7"/>
                  </a:cubicBezTo>
                  <a:cubicBezTo>
                    <a:pt x="147" y="2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10036;p75"/>
          <p:cNvGrpSpPr/>
          <p:nvPr/>
        </p:nvGrpSpPr>
        <p:grpSpPr>
          <a:xfrm rot="1120065">
            <a:off x="472710" y="3161597"/>
            <a:ext cx="1405494" cy="1638869"/>
            <a:chOff x="2374984" y="1428950"/>
            <a:chExt cx="1083837" cy="1231992"/>
          </a:xfrm>
        </p:grpSpPr>
        <p:sp>
          <p:nvSpPr>
            <p:cNvPr id="276" name="Google Shape;10037;p75"/>
            <p:cNvSpPr/>
            <p:nvPr/>
          </p:nvSpPr>
          <p:spPr>
            <a:xfrm>
              <a:off x="2374984" y="1428950"/>
              <a:ext cx="1061798" cy="1231992"/>
            </a:xfrm>
            <a:custGeom>
              <a:avLst/>
              <a:gdLst/>
              <a:ahLst/>
              <a:cxnLst/>
              <a:rect l="l" t="t" r="r" b="b"/>
              <a:pathLst>
                <a:path w="32716" h="37960" extrusionOk="0">
                  <a:moveTo>
                    <a:pt x="17358" y="1"/>
                  </a:moveTo>
                  <a:cubicBezTo>
                    <a:pt x="15833" y="1"/>
                    <a:pt x="14265" y="300"/>
                    <a:pt x="12942" y="1087"/>
                  </a:cubicBezTo>
                  <a:cubicBezTo>
                    <a:pt x="12876" y="1127"/>
                    <a:pt x="12808" y="1168"/>
                    <a:pt x="12733" y="1183"/>
                  </a:cubicBezTo>
                  <a:cubicBezTo>
                    <a:pt x="12709" y="1187"/>
                    <a:pt x="12685" y="1189"/>
                    <a:pt x="12661" y="1189"/>
                  </a:cubicBezTo>
                  <a:cubicBezTo>
                    <a:pt x="12581" y="1189"/>
                    <a:pt x="12500" y="1167"/>
                    <a:pt x="12422" y="1146"/>
                  </a:cubicBezTo>
                  <a:cubicBezTo>
                    <a:pt x="11949" y="1019"/>
                    <a:pt x="11455" y="955"/>
                    <a:pt x="10962" y="955"/>
                  </a:cubicBezTo>
                  <a:cubicBezTo>
                    <a:pt x="10709" y="955"/>
                    <a:pt x="10458" y="972"/>
                    <a:pt x="10209" y="1006"/>
                  </a:cubicBezTo>
                  <a:lnTo>
                    <a:pt x="10156" y="1013"/>
                  </a:lnTo>
                  <a:cubicBezTo>
                    <a:pt x="10008" y="1033"/>
                    <a:pt x="9857" y="1060"/>
                    <a:pt x="9703" y="1092"/>
                  </a:cubicBezTo>
                  <a:lnTo>
                    <a:pt x="9650" y="1102"/>
                  </a:lnTo>
                  <a:cubicBezTo>
                    <a:pt x="9487" y="1139"/>
                    <a:pt x="9317" y="1184"/>
                    <a:pt x="9142" y="1241"/>
                  </a:cubicBezTo>
                  <a:lnTo>
                    <a:pt x="9076" y="1262"/>
                  </a:lnTo>
                  <a:cubicBezTo>
                    <a:pt x="8892" y="1322"/>
                    <a:pt x="8719" y="1385"/>
                    <a:pt x="8551" y="1458"/>
                  </a:cubicBezTo>
                  <a:cubicBezTo>
                    <a:pt x="6011" y="2544"/>
                    <a:pt x="3947" y="5297"/>
                    <a:pt x="2585" y="7619"/>
                  </a:cubicBezTo>
                  <a:cubicBezTo>
                    <a:pt x="1311" y="9796"/>
                    <a:pt x="1" y="12499"/>
                    <a:pt x="1093" y="15010"/>
                  </a:cubicBezTo>
                  <a:cubicBezTo>
                    <a:pt x="1124" y="15088"/>
                    <a:pt x="1162" y="15165"/>
                    <a:pt x="1169" y="15247"/>
                  </a:cubicBezTo>
                  <a:cubicBezTo>
                    <a:pt x="1176" y="15332"/>
                    <a:pt x="1154" y="15416"/>
                    <a:pt x="1131" y="15500"/>
                  </a:cubicBezTo>
                  <a:cubicBezTo>
                    <a:pt x="1008" y="15956"/>
                    <a:pt x="880" y="16412"/>
                    <a:pt x="780" y="16876"/>
                  </a:cubicBezTo>
                  <a:cubicBezTo>
                    <a:pt x="770" y="16934"/>
                    <a:pt x="756" y="16993"/>
                    <a:pt x="745" y="17047"/>
                  </a:cubicBezTo>
                  <a:lnTo>
                    <a:pt x="717" y="17193"/>
                  </a:lnTo>
                  <a:cubicBezTo>
                    <a:pt x="698" y="17283"/>
                    <a:pt x="682" y="17375"/>
                    <a:pt x="663" y="17479"/>
                  </a:cubicBezTo>
                  <a:lnTo>
                    <a:pt x="636" y="17639"/>
                  </a:lnTo>
                  <a:cubicBezTo>
                    <a:pt x="625" y="17699"/>
                    <a:pt x="617" y="17755"/>
                    <a:pt x="608" y="17816"/>
                  </a:cubicBezTo>
                  <a:lnTo>
                    <a:pt x="584" y="17976"/>
                  </a:lnTo>
                  <a:lnTo>
                    <a:pt x="561" y="18152"/>
                  </a:lnTo>
                  <a:cubicBezTo>
                    <a:pt x="551" y="18227"/>
                    <a:pt x="543" y="18303"/>
                    <a:pt x="535" y="18374"/>
                  </a:cubicBezTo>
                  <a:cubicBezTo>
                    <a:pt x="524" y="18451"/>
                    <a:pt x="517" y="18530"/>
                    <a:pt x="511" y="18605"/>
                  </a:cubicBezTo>
                  <a:cubicBezTo>
                    <a:pt x="507" y="18664"/>
                    <a:pt x="501" y="18721"/>
                    <a:pt x="497" y="18774"/>
                  </a:cubicBezTo>
                  <a:cubicBezTo>
                    <a:pt x="493" y="18836"/>
                    <a:pt x="489" y="18896"/>
                    <a:pt x="486" y="18950"/>
                  </a:cubicBezTo>
                  <a:cubicBezTo>
                    <a:pt x="482" y="19007"/>
                    <a:pt x="481" y="19062"/>
                    <a:pt x="480" y="19116"/>
                  </a:cubicBezTo>
                  <a:lnTo>
                    <a:pt x="480" y="19139"/>
                  </a:lnTo>
                  <a:cubicBezTo>
                    <a:pt x="476" y="19219"/>
                    <a:pt x="474" y="19298"/>
                    <a:pt x="474" y="19392"/>
                  </a:cubicBezTo>
                  <a:lnTo>
                    <a:pt x="474" y="19400"/>
                  </a:lnTo>
                  <a:cubicBezTo>
                    <a:pt x="462" y="19637"/>
                    <a:pt x="457" y="19861"/>
                    <a:pt x="459" y="20080"/>
                  </a:cubicBezTo>
                  <a:lnTo>
                    <a:pt x="459" y="20120"/>
                  </a:lnTo>
                  <a:cubicBezTo>
                    <a:pt x="476" y="20776"/>
                    <a:pt x="597" y="21334"/>
                    <a:pt x="832" y="21827"/>
                  </a:cubicBezTo>
                  <a:cubicBezTo>
                    <a:pt x="1149" y="22512"/>
                    <a:pt x="1711" y="23065"/>
                    <a:pt x="2395" y="23367"/>
                  </a:cubicBezTo>
                  <a:cubicBezTo>
                    <a:pt x="2861" y="24581"/>
                    <a:pt x="3725" y="26197"/>
                    <a:pt x="5185" y="26922"/>
                  </a:cubicBezTo>
                  <a:cubicBezTo>
                    <a:pt x="5729" y="27200"/>
                    <a:pt x="6314" y="27348"/>
                    <a:pt x="6878" y="27348"/>
                  </a:cubicBezTo>
                  <a:cubicBezTo>
                    <a:pt x="6936" y="27348"/>
                    <a:pt x="6993" y="27347"/>
                    <a:pt x="7049" y="27344"/>
                  </a:cubicBezTo>
                  <a:cubicBezTo>
                    <a:pt x="7296" y="27332"/>
                    <a:pt x="7563" y="27290"/>
                    <a:pt x="7825" y="27212"/>
                  </a:cubicBezTo>
                  <a:cubicBezTo>
                    <a:pt x="8035" y="27348"/>
                    <a:pt x="8272" y="27487"/>
                    <a:pt x="8529" y="27615"/>
                  </a:cubicBezTo>
                  <a:cubicBezTo>
                    <a:pt x="8497" y="27631"/>
                    <a:pt x="8463" y="27649"/>
                    <a:pt x="8427" y="27670"/>
                  </a:cubicBezTo>
                  <a:cubicBezTo>
                    <a:pt x="8386" y="27692"/>
                    <a:pt x="8344" y="27716"/>
                    <a:pt x="8300" y="27742"/>
                  </a:cubicBezTo>
                  <a:cubicBezTo>
                    <a:pt x="8272" y="27758"/>
                    <a:pt x="8122" y="27853"/>
                    <a:pt x="8122" y="27853"/>
                  </a:cubicBezTo>
                  <a:cubicBezTo>
                    <a:pt x="8061" y="27893"/>
                    <a:pt x="7998" y="27932"/>
                    <a:pt x="7941" y="27973"/>
                  </a:cubicBezTo>
                  <a:cubicBezTo>
                    <a:pt x="7902" y="28000"/>
                    <a:pt x="7863" y="28028"/>
                    <a:pt x="7809" y="28067"/>
                  </a:cubicBezTo>
                  <a:cubicBezTo>
                    <a:pt x="7745" y="28114"/>
                    <a:pt x="7683" y="28161"/>
                    <a:pt x="7627" y="28205"/>
                  </a:cubicBezTo>
                  <a:cubicBezTo>
                    <a:pt x="7606" y="28222"/>
                    <a:pt x="7586" y="28238"/>
                    <a:pt x="7565" y="28256"/>
                  </a:cubicBezTo>
                  <a:cubicBezTo>
                    <a:pt x="7526" y="28286"/>
                    <a:pt x="7489" y="28319"/>
                    <a:pt x="7451" y="28350"/>
                  </a:cubicBezTo>
                  <a:cubicBezTo>
                    <a:pt x="7377" y="28414"/>
                    <a:pt x="7306" y="28480"/>
                    <a:pt x="7233" y="28547"/>
                  </a:cubicBezTo>
                  <a:cubicBezTo>
                    <a:pt x="7191" y="28586"/>
                    <a:pt x="7148" y="28627"/>
                    <a:pt x="7107" y="28667"/>
                  </a:cubicBezTo>
                  <a:cubicBezTo>
                    <a:pt x="5493" y="30281"/>
                    <a:pt x="5010" y="32729"/>
                    <a:pt x="4578" y="34861"/>
                  </a:cubicBezTo>
                  <a:cubicBezTo>
                    <a:pt x="4374" y="35870"/>
                    <a:pt x="5143" y="35905"/>
                    <a:pt x="5896" y="36220"/>
                  </a:cubicBezTo>
                  <a:cubicBezTo>
                    <a:pt x="7428" y="36863"/>
                    <a:pt x="9019" y="37389"/>
                    <a:pt x="10671" y="37613"/>
                  </a:cubicBezTo>
                  <a:cubicBezTo>
                    <a:pt x="12380" y="37844"/>
                    <a:pt x="14105" y="37960"/>
                    <a:pt x="15830" y="37960"/>
                  </a:cubicBezTo>
                  <a:cubicBezTo>
                    <a:pt x="16479" y="37960"/>
                    <a:pt x="17127" y="37944"/>
                    <a:pt x="17775" y="37911"/>
                  </a:cubicBezTo>
                  <a:cubicBezTo>
                    <a:pt x="18590" y="37869"/>
                    <a:pt x="19399" y="37812"/>
                    <a:pt x="20206" y="37731"/>
                  </a:cubicBezTo>
                  <a:cubicBezTo>
                    <a:pt x="21445" y="37605"/>
                    <a:pt x="22674" y="37424"/>
                    <a:pt x="23894" y="37165"/>
                  </a:cubicBezTo>
                  <a:cubicBezTo>
                    <a:pt x="24766" y="36945"/>
                    <a:pt x="25637" y="36724"/>
                    <a:pt x="26507" y="36494"/>
                  </a:cubicBezTo>
                  <a:cubicBezTo>
                    <a:pt x="27681" y="36184"/>
                    <a:pt x="28442" y="35937"/>
                    <a:pt x="28430" y="34549"/>
                  </a:cubicBezTo>
                  <a:cubicBezTo>
                    <a:pt x="28416" y="33058"/>
                    <a:pt x="27823" y="31481"/>
                    <a:pt x="27155" y="30165"/>
                  </a:cubicBezTo>
                  <a:lnTo>
                    <a:pt x="27131" y="30113"/>
                  </a:lnTo>
                  <a:cubicBezTo>
                    <a:pt x="27071" y="29997"/>
                    <a:pt x="27011" y="29890"/>
                    <a:pt x="26953" y="29794"/>
                  </a:cubicBezTo>
                  <a:lnTo>
                    <a:pt x="26912" y="29726"/>
                  </a:lnTo>
                  <a:cubicBezTo>
                    <a:pt x="26834" y="29597"/>
                    <a:pt x="26762" y="29490"/>
                    <a:pt x="26692" y="29392"/>
                  </a:cubicBezTo>
                  <a:cubicBezTo>
                    <a:pt x="26601" y="29266"/>
                    <a:pt x="26505" y="29145"/>
                    <a:pt x="26397" y="29019"/>
                  </a:cubicBezTo>
                  <a:lnTo>
                    <a:pt x="26240" y="28845"/>
                  </a:lnTo>
                  <a:cubicBezTo>
                    <a:pt x="26196" y="28798"/>
                    <a:pt x="26154" y="28751"/>
                    <a:pt x="26112" y="28709"/>
                  </a:cubicBezTo>
                  <a:cubicBezTo>
                    <a:pt x="26069" y="28667"/>
                    <a:pt x="26026" y="28627"/>
                    <a:pt x="25981" y="28586"/>
                  </a:cubicBezTo>
                  <a:lnTo>
                    <a:pt x="25964" y="28569"/>
                  </a:lnTo>
                  <a:cubicBezTo>
                    <a:pt x="25931" y="28538"/>
                    <a:pt x="25898" y="28507"/>
                    <a:pt x="25863" y="28474"/>
                  </a:cubicBezTo>
                  <a:cubicBezTo>
                    <a:pt x="25748" y="28372"/>
                    <a:pt x="25637" y="28282"/>
                    <a:pt x="25535" y="28202"/>
                  </a:cubicBezTo>
                  <a:lnTo>
                    <a:pt x="25502" y="28175"/>
                  </a:lnTo>
                  <a:cubicBezTo>
                    <a:pt x="25938" y="27993"/>
                    <a:pt x="26402" y="27723"/>
                    <a:pt x="26877" y="27335"/>
                  </a:cubicBezTo>
                  <a:cubicBezTo>
                    <a:pt x="26923" y="27341"/>
                    <a:pt x="26969" y="27347"/>
                    <a:pt x="27013" y="27351"/>
                  </a:cubicBezTo>
                  <a:lnTo>
                    <a:pt x="27050" y="27353"/>
                  </a:lnTo>
                  <a:cubicBezTo>
                    <a:pt x="27139" y="27362"/>
                    <a:pt x="27232" y="27366"/>
                    <a:pt x="27326" y="27366"/>
                  </a:cubicBezTo>
                  <a:cubicBezTo>
                    <a:pt x="27560" y="27366"/>
                    <a:pt x="27796" y="27340"/>
                    <a:pt x="28034" y="27293"/>
                  </a:cubicBezTo>
                  <a:lnTo>
                    <a:pt x="28064" y="27286"/>
                  </a:lnTo>
                  <a:cubicBezTo>
                    <a:pt x="28405" y="27213"/>
                    <a:pt x="28740" y="27090"/>
                    <a:pt x="29062" y="26919"/>
                  </a:cubicBezTo>
                  <a:lnTo>
                    <a:pt x="29089" y="26903"/>
                  </a:lnTo>
                  <a:cubicBezTo>
                    <a:pt x="29149" y="26872"/>
                    <a:pt x="29208" y="26838"/>
                    <a:pt x="29265" y="26802"/>
                  </a:cubicBezTo>
                  <a:lnTo>
                    <a:pt x="29479" y="26698"/>
                  </a:lnTo>
                  <a:lnTo>
                    <a:pt x="29602" y="26575"/>
                  </a:lnTo>
                  <a:cubicBezTo>
                    <a:pt x="30007" y="26276"/>
                    <a:pt x="30389" y="25890"/>
                    <a:pt x="30739" y="25428"/>
                  </a:cubicBezTo>
                  <a:cubicBezTo>
                    <a:pt x="31599" y="24293"/>
                    <a:pt x="31712" y="23000"/>
                    <a:pt x="31404" y="21855"/>
                  </a:cubicBezTo>
                  <a:cubicBezTo>
                    <a:pt x="31782" y="21418"/>
                    <a:pt x="32071" y="20925"/>
                    <a:pt x="32265" y="20384"/>
                  </a:cubicBezTo>
                  <a:cubicBezTo>
                    <a:pt x="32716" y="19130"/>
                    <a:pt x="32622" y="17753"/>
                    <a:pt x="31990" y="16279"/>
                  </a:cubicBezTo>
                  <a:cubicBezTo>
                    <a:pt x="31949" y="15942"/>
                    <a:pt x="31823" y="15577"/>
                    <a:pt x="31570" y="15189"/>
                  </a:cubicBezTo>
                  <a:cubicBezTo>
                    <a:pt x="31526" y="15122"/>
                    <a:pt x="31472" y="15042"/>
                    <a:pt x="31411" y="14955"/>
                  </a:cubicBezTo>
                  <a:cubicBezTo>
                    <a:pt x="31632" y="14526"/>
                    <a:pt x="31825" y="14018"/>
                    <a:pt x="31940" y="13432"/>
                  </a:cubicBezTo>
                  <a:cubicBezTo>
                    <a:pt x="32544" y="10313"/>
                    <a:pt x="30662" y="7164"/>
                    <a:pt x="26343" y="4063"/>
                  </a:cubicBezTo>
                  <a:cubicBezTo>
                    <a:pt x="26093" y="3252"/>
                    <a:pt x="25492" y="2434"/>
                    <a:pt x="24419" y="1814"/>
                  </a:cubicBezTo>
                  <a:cubicBezTo>
                    <a:pt x="23546" y="1309"/>
                    <a:pt x="20581" y="1"/>
                    <a:pt x="17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0038;p75"/>
            <p:cNvSpPr/>
            <p:nvPr/>
          </p:nvSpPr>
          <p:spPr>
            <a:xfrm>
              <a:off x="3254597" y="1896295"/>
              <a:ext cx="97462" cy="172206"/>
            </a:xfrm>
            <a:custGeom>
              <a:avLst/>
              <a:gdLst/>
              <a:ahLst/>
              <a:cxnLst/>
              <a:rect l="l" t="t" r="r" b="b"/>
              <a:pathLst>
                <a:path w="3003" h="5306" extrusionOk="0">
                  <a:moveTo>
                    <a:pt x="185" y="0"/>
                  </a:moveTo>
                  <a:cubicBezTo>
                    <a:pt x="89" y="0"/>
                    <a:pt x="0" y="96"/>
                    <a:pt x="31" y="198"/>
                  </a:cubicBezTo>
                  <a:cubicBezTo>
                    <a:pt x="256" y="956"/>
                    <a:pt x="874" y="1509"/>
                    <a:pt x="1252" y="2196"/>
                  </a:cubicBezTo>
                  <a:cubicBezTo>
                    <a:pt x="1756" y="3112"/>
                    <a:pt x="1864" y="4095"/>
                    <a:pt x="1972" y="5115"/>
                  </a:cubicBezTo>
                  <a:cubicBezTo>
                    <a:pt x="1985" y="5237"/>
                    <a:pt x="2079" y="5306"/>
                    <a:pt x="2173" y="5306"/>
                  </a:cubicBezTo>
                  <a:cubicBezTo>
                    <a:pt x="2247" y="5306"/>
                    <a:pt x="2322" y="5262"/>
                    <a:pt x="2357" y="5168"/>
                  </a:cubicBezTo>
                  <a:cubicBezTo>
                    <a:pt x="3003" y="3382"/>
                    <a:pt x="1820" y="995"/>
                    <a:pt x="262" y="23"/>
                  </a:cubicBezTo>
                  <a:cubicBezTo>
                    <a:pt x="237" y="7"/>
                    <a:pt x="211" y="0"/>
                    <a:pt x="18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0039;p75"/>
            <p:cNvSpPr/>
            <p:nvPr/>
          </p:nvSpPr>
          <p:spPr>
            <a:xfrm>
              <a:off x="2596599" y="2248386"/>
              <a:ext cx="631737" cy="344348"/>
            </a:xfrm>
            <a:custGeom>
              <a:avLst/>
              <a:gdLst/>
              <a:ahLst/>
              <a:cxnLst/>
              <a:rect l="l" t="t" r="r" b="b"/>
              <a:pathLst>
                <a:path w="19465" h="10610" extrusionOk="0">
                  <a:moveTo>
                    <a:pt x="9728" y="1"/>
                  </a:moveTo>
                  <a:lnTo>
                    <a:pt x="9728" y="15"/>
                  </a:lnTo>
                  <a:cubicBezTo>
                    <a:pt x="9354" y="95"/>
                    <a:pt x="7611" y="467"/>
                    <a:pt x="7468" y="605"/>
                  </a:cubicBezTo>
                  <a:cubicBezTo>
                    <a:pt x="7468" y="605"/>
                    <a:pt x="7638" y="2978"/>
                    <a:pt x="7238" y="3441"/>
                  </a:cubicBezTo>
                  <a:cubicBezTo>
                    <a:pt x="6834" y="3902"/>
                    <a:pt x="3203" y="2842"/>
                    <a:pt x="1350" y="5387"/>
                  </a:cubicBezTo>
                  <a:cubicBezTo>
                    <a:pt x="855" y="6068"/>
                    <a:pt x="394" y="7470"/>
                    <a:pt x="0" y="9179"/>
                  </a:cubicBezTo>
                  <a:cubicBezTo>
                    <a:pt x="1381" y="9946"/>
                    <a:pt x="3068" y="10207"/>
                    <a:pt x="4607" y="10384"/>
                  </a:cubicBezTo>
                  <a:cubicBezTo>
                    <a:pt x="6085" y="10555"/>
                    <a:pt x="7574" y="10609"/>
                    <a:pt x="9061" y="10609"/>
                  </a:cubicBezTo>
                  <a:cubicBezTo>
                    <a:pt x="9308" y="10609"/>
                    <a:pt x="9554" y="10608"/>
                    <a:pt x="9801" y="10605"/>
                  </a:cubicBezTo>
                  <a:cubicBezTo>
                    <a:pt x="13095" y="10571"/>
                    <a:pt x="16512" y="10295"/>
                    <a:pt x="19465" y="8899"/>
                  </a:cubicBezTo>
                  <a:cubicBezTo>
                    <a:pt x="19085" y="7316"/>
                    <a:pt x="18649" y="6031"/>
                    <a:pt x="18179" y="5386"/>
                  </a:cubicBezTo>
                  <a:cubicBezTo>
                    <a:pt x="16328" y="2840"/>
                    <a:pt x="12265" y="3843"/>
                    <a:pt x="11863" y="3381"/>
                  </a:cubicBezTo>
                  <a:cubicBezTo>
                    <a:pt x="11460" y="2919"/>
                    <a:pt x="11593" y="489"/>
                    <a:pt x="11593" y="489"/>
                  </a:cubicBezTo>
                  <a:cubicBezTo>
                    <a:pt x="11449" y="351"/>
                    <a:pt x="10177" y="95"/>
                    <a:pt x="9802" y="15"/>
                  </a:cubicBezTo>
                  <a:lnTo>
                    <a:pt x="9802" y="1"/>
                  </a:lnTo>
                  <a:cubicBezTo>
                    <a:pt x="9802" y="1"/>
                    <a:pt x="9787" y="3"/>
                    <a:pt x="9766" y="9"/>
                  </a:cubicBezTo>
                  <a:cubicBezTo>
                    <a:pt x="9743" y="3"/>
                    <a:pt x="9728" y="1"/>
                    <a:pt x="972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0040;p75"/>
            <p:cNvSpPr/>
            <p:nvPr/>
          </p:nvSpPr>
          <p:spPr>
            <a:xfrm>
              <a:off x="2596534" y="2376493"/>
              <a:ext cx="539889" cy="216734"/>
            </a:xfrm>
            <a:custGeom>
              <a:avLst/>
              <a:gdLst/>
              <a:ahLst/>
              <a:cxnLst/>
              <a:rect l="l" t="t" r="r" b="b"/>
              <a:pathLst>
                <a:path w="16635" h="6678" extrusionOk="0">
                  <a:moveTo>
                    <a:pt x="4609" y="6437"/>
                  </a:moveTo>
                  <a:cubicBezTo>
                    <a:pt x="6332" y="6637"/>
                    <a:pt x="8069" y="6677"/>
                    <a:pt x="9803" y="6658"/>
                  </a:cubicBezTo>
                  <a:cubicBezTo>
                    <a:pt x="12085" y="6635"/>
                    <a:pt x="14428" y="6495"/>
                    <a:pt x="16634" y="5947"/>
                  </a:cubicBezTo>
                  <a:cubicBezTo>
                    <a:pt x="15981" y="5617"/>
                    <a:pt x="15031" y="5205"/>
                    <a:pt x="14739" y="5451"/>
                  </a:cubicBezTo>
                  <a:cubicBezTo>
                    <a:pt x="14276" y="5837"/>
                    <a:pt x="5405" y="5682"/>
                    <a:pt x="5405" y="5682"/>
                  </a:cubicBezTo>
                  <a:cubicBezTo>
                    <a:pt x="5405" y="5682"/>
                    <a:pt x="4544" y="1181"/>
                    <a:pt x="3317" y="1"/>
                  </a:cubicBezTo>
                  <a:cubicBezTo>
                    <a:pt x="2592" y="256"/>
                    <a:pt x="1896" y="692"/>
                    <a:pt x="1351" y="1439"/>
                  </a:cubicBezTo>
                  <a:cubicBezTo>
                    <a:pt x="855" y="2120"/>
                    <a:pt x="395" y="3522"/>
                    <a:pt x="1" y="5230"/>
                  </a:cubicBezTo>
                  <a:cubicBezTo>
                    <a:pt x="1383" y="5999"/>
                    <a:pt x="3071" y="6262"/>
                    <a:pt x="4609" y="6437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0041;p75"/>
            <p:cNvSpPr/>
            <p:nvPr/>
          </p:nvSpPr>
          <p:spPr>
            <a:xfrm>
              <a:off x="2941681" y="2439362"/>
              <a:ext cx="1006" cy="1980"/>
            </a:xfrm>
            <a:custGeom>
              <a:avLst/>
              <a:gdLst/>
              <a:ahLst/>
              <a:cxnLst/>
              <a:rect l="l" t="t" r="r" b="b"/>
              <a:pathLst>
                <a:path w="31" h="61" extrusionOk="0">
                  <a:moveTo>
                    <a:pt x="31" y="1"/>
                  </a:moveTo>
                  <a:cubicBezTo>
                    <a:pt x="8" y="39"/>
                    <a:pt x="1" y="60"/>
                    <a:pt x="1" y="60"/>
                  </a:cubicBezTo>
                  <a:cubicBezTo>
                    <a:pt x="1" y="60"/>
                    <a:pt x="12" y="39"/>
                    <a:pt x="31" y="1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0042;p75"/>
            <p:cNvSpPr/>
            <p:nvPr/>
          </p:nvSpPr>
          <p:spPr>
            <a:xfrm>
              <a:off x="2656450" y="2248386"/>
              <a:ext cx="548035" cy="270285"/>
            </a:xfrm>
            <a:custGeom>
              <a:avLst/>
              <a:gdLst/>
              <a:ahLst/>
              <a:cxnLst/>
              <a:rect l="l" t="t" r="r" b="b"/>
              <a:pathLst>
                <a:path w="16886" h="8328" extrusionOk="0">
                  <a:moveTo>
                    <a:pt x="7884" y="1"/>
                  </a:moveTo>
                  <a:lnTo>
                    <a:pt x="7884" y="15"/>
                  </a:lnTo>
                  <a:cubicBezTo>
                    <a:pt x="7510" y="95"/>
                    <a:pt x="5767" y="467"/>
                    <a:pt x="5624" y="605"/>
                  </a:cubicBezTo>
                  <a:cubicBezTo>
                    <a:pt x="5624" y="605"/>
                    <a:pt x="5794" y="2978"/>
                    <a:pt x="5394" y="3441"/>
                  </a:cubicBezTo>
                  <a:cubicBezTo>
                    <a:pt x="5028" y="3860"/>
                    <a:pt x="1993" y="3024"/>
                    <a:pt x="53" y="4779"/>
                  </a:cubicBezTo>
                  <a:cubicBezTo>
                    <a:pt x="0" y="5727"/>
                    <a:pt x="267" y="6619"/>
                    <a:pt x="1228" y="7258"/>
                  </a:cubicBezTo>
                  <a:cubicBezTo>
                    <a:pt x="2503" y="8108"/>
                    <a:pt x="4000" y="8293"/>
                    <a:pt x="5061" y="8293"/>
                  </a:cubicBezTo>
                  <a:cubicBezTo>
                    <a:pt x="5877" y="8293"/>
                    <a:pt x="6435" y="8184"/>
                    <a:pt x="6435" y="8184"/>
                  </a:cubicBezTo>
                  <a:cubicBezTo>
                    <a:pt x="6262" y="8184"/>
                    <a:pt x="3889" y="6332"/>
                    <a:pt x="3949" y="5059"/>
                  </a:cubicBezTo>
                  <a:cubicBezTo>
                    <a:pt x="3964" y="4726"/>
                    <a:pt x="4185" y="4603"/>
                    <a:pt x="4504" y="4603"/>
                  </a:cubicBezTo>
                  <a:cubicBezTo>
                    <a:pt x="5402" y="4603"/>
                    <a:pt x="7073" y="5580"/>
                    <a:pt x="7073" y="5580"/>
                  </a:cubicBezTo>
                  <a:cubicBezTo>
                    <a:pt x="7073" y="5580"/>
                    <a:pt x="6494" y="4250"/>
                    <a:pt x="6378" y="3381"/>
                  </a:cubicBezTo>
                  <a:cubicBezTo>
                    <a:pt x="6262" y="2512"/>
                    <a:pt x="6378" y="1356"/>
                    <a:pt x="6378" y="1356"/>
                  </a:cubicBezTo>
                  <a:cubicBezTo>
                    <a:pt x="6378" y="1356"/>
                    <a:pt x="7209" y="1794"/>
                    <a:pt x="7844" y="1794"/>
                  </a:cubicBezTo>
                  <a:cubicBezTo>
                    <a:pt x="7939" y="1794"/>
                    <a:pt x="8030" y="1784"/>
                    <a:pt x="8113" y="1761"/>
                  </a:cubicBezTo>
                  <a:cubicBezTo>
                    <a:pt x="8749" y="1587"/>
                    <a:pt x="9213" y="1471"/>
                    <a:pt x="9213" y="1471"/>
                  </a:cubicBezTo>
                  <a:cubicBezTo>
                    <a:pt x="9213" y="1471"/>
                    <a:pt x="9271" y="3727"/>
                    <a:pt x="9329" y="4247"/>
                  </a:cubicBezTo>
                  <a:cubicBezTo>
                    <a:pt x="9380" y="4701"/>
                    <a:pt x="8941" y="5642"/>
                    <a:pt x="8823" y="5884"/>
                  </a:cubicBezTo>
                  <a:cubicBezTo>
                    <a:pt x="8908" y="5739"/>
                    <a:pt x="9221" y="5351"/>
                    <a:pt x="10270" y="5041"/>
                  </a:cubicBezTo>
                  <a:cubicBezTo>
                    <a:pt x="10360" y="5014"/>
                    <a:pt x="10438" y="5002"/>
                    <a:pt x="10507" y="5002"/>
                  </a:cubicBezTo>
                  <a:cubicBezTo>
                    <a:pt x="11447" y="5002"/>
                    <a:pt x="10497" y="7317"/>
                    <a:pt x="8341" y="8124"/>
                  </a:cubicBezTo>
                  <a:cubicBezTo>
                    <a:pt x="7959" y="8268"/>
                    <a:pt x="7930" y="8328"/>
                    <a:pt x="8148" y="8328"/>
                  </a:cubicBezTo>
                  <a:cubicBezTo>
                    <a:pt x="9250" y="8328"/>
                    <a:pt x="16673" y="6794"/>
                    <a:pt x="16673" y="6794"/>
                  </a:cubicBezTo>
                  <a:lnTo>
                    <a:pt x="16886" y="6456"/>
                  </a:lnTo>
                  <a:cubicBezTo>
                    <a:pt x="16708" y="6010"/>
                    <a:pt x="16524" y="5646"/>
                    <a:pt x="16337" y="5386"/>
                  </a:cubicBezTo>
                  <a:cubicBezTo>
                    <a:pt x="14486" y="2840"/>
                    <a:pt x="10424" y="3843"/>
                    <a:pt x="10021" y="3381"/>
                  </a:cubicBezTo>
                  <a:cubicBezTo>
                    <a:pt x="9617" y="2919"/>
                    <a:pt x="9748" y="489"/>
                    <a:pt x="9748" y="489"/>
                  </a:cubicBezTo>
                  <a:cubicBezTo>
                    <a:pt x="9605" y="351"/>
                    <a:pt x="8332" y="95"/>
                    <a:pt x="7958" y="15"/>
                  </a:cubicBezTo>
                  <a:lnTo>
                    <a:pt x="7958" y="1"/>
                  </a:lnTo>
                  <a:cubicBezTo>
                    <a:pt x="7958" y="1"/>
                    <a:pt x="7943" y="3"/>
                    <a:pt x="7922" y="9"/>
                  </a:cubicBezTo>
                  <a:cubicBezTo>
                    <a:pt x="7899" y="3"/>
                    <a:pt x="7884" y="1"/>
                    <a:pt x="788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0043;p75"/>
            <p:cNvSpPr/>
            <p:nvPr/>
          </p:nvSpPr>
          <p:spPr>
            <a:xfrm>
              <a:off x="2596534" y="2363316"/>
              <a:ext cx="631801" cy="229424"/>
            </a:xfrm>
            <a:custGeom>
              <a:avLst/>
              <a:gdLst/>
              <a:ahLst/>
              <a:cxnLst/>
              <a:rect l="l" t="t" r="r" b="b"/>
              <a:pathLst>
                <a:path w="19467" h="7069" extrusionOk="0">
                  <a:moveTo>
                    <a:pt x="13299" y="1"/>
                  </a:moveTo>
                  <a:lnTo>
                    <a:pt x="13299" y="1"/>
                  </a:lnTo>
                  <a:cubicBezTo>
                    <a:pt x="14121" y="1344"/>
                    <a:pt x="14079" y="3771"/>
                    <a:pt x="10534" y="4237"/>
                  </a:cubicBezTo>
                  <a:cubicBezTo>
                    <a:pt x="10136" y="4289"/>
                    <a:pt x="9759" y="4314"/>
                    <a:pt x="9402" y="4314"/>
                  </a:cubicBezTo>
                  <a:cubicBezTo>
                    <a:pt x="5922" y="4314"/>
                    <a:pt x="4420" y="1966"/>
                    <a:pt x="5462" y="51"/>
                  </a:cubicBezTo>
                  <a:lnTo>
                    <a:pt x="5462" y="51"/>
                  </a:lnTo>
                  <a:cubicBezTo>
                    <a:pt x="4158" y="95"/>
                    <a:pt x="2444" y="341"/>
                    <a:pt x="1351" y="1844"/>
                  </a:cubicBezTo>
                  <a:cubicBezTo>
                    <a:pt x="855" y="2525"/>
                    <a:pt x="395" y="3926"/>
                    <a:pt x="1" y="5634"/>
                  </a:cubicBezTo>
                  <a:cubicBezTo>
                    <a:pt x="1383" y="6405"/>
                    <a:pt x="3071" y="6666"/>
                    <a:pt x="4609" y="6843"/>
                  </a:cubicBezTo>
                  <a:cubicBezTo>
                    <a:pt x="6087" y="7014"/>
                    <a:pt x="7576" y="7068"/>
                    <a:pt x="9063" y="7068"/>
                  </a:cubicBezTo>
                  <a:cubicBezTo>
                    <a:pt x="9310" y="7068"/>
                    <a:pt x="9556" y="7067"/>
                    <a:pt x="9803" y="7064"/>
                  </a:cubicBezTo>
                  <a:cubicBezTo>
                    <a:pt x="13097" y="7030"/>
                    <a:pt x="16514" y="6754"/>
                    <a:pt x="19467" y="5358"/>
                  </a:cubicBezTo>
                  <a:cubicBezTo>
                    <a:pt x="19087" y="3775"/>
                    <a:pt x="18651" y="2490"/>
                    <a:pt x="18181" y="1845"/>
                  </a:cubicBezTo>
                  <a:cubicBezTo>
                    <a:pt x="16955" y="159"/>
                    <a:pt x="14760" y="29"/>
                    <a:pt x="13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0044;p75"/>
            <p:cNvSpPr/>
            <p:nvPr/>
          </p:nvSpPr>
          <p:spPr>
            <a:xfrm>
              <a:off x="3159207" y="2396000"/>
              <a:ext cx="69162" cy="161626"/>
            </a:xfrm>
            <a:custGeom>
              <a:avLst/>
              <a:gdLst/>
              <a:ahLst/>
              <a:cxnLst/>
              <a:rect l="l" t="t" r="r" b="b"/>
              <a:pathLst>
                <a:path w="2131" h="4980" extrusionOk="0">
                  <a:moveTo>
                    <a:pt x="1" y="0"/>
                  </a:moveTo>
                  <a:lnTo>
                    <a:pt x="1" y="0"/>
                  </a:lnTo>
                  <a:cubicBezTo>
                    <a:pt x="1281" y="1663"/>
                    <a:pt x="1094" y="4159"/>
                    <a:pt x="557" y="4979"/>
                  </a:cubicBezTo>
                  <a:cubicBezTo>
                    <a:pt x="1094" y="4801"/>
                    <a:pt x="1617" y="4592"/>
                    <a:pt x="2131" y="4351"/>
                  </a:cubicBezTo>
                  <a:cubicBezTo>
                    <a:pt x="1751" y="2768"/>
                    <a:pt x="1315" y="1483"/>
                    <a:pt x="845" y="838"/>
                  </a:cubicBezTo>
                  <a:cubicBezTo>
                    <a:pt x="598" y="499"/>
                    <a:pt x="311" y="225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0045;p75"/>
            <p:cNvSpPr/>
            <p:nvPr/>
          </p:nvSpPr>
          <p:spPr>
            <a:xfrm>
              <a:off x="3092410" y="2497070"/>
              <a:ext cx="62898" cy="74971"/>
            </a:xfrm>
            <a:custGeom>
              <a:avLst/>
              <a:gdLst/>
              <a:ahLst/>
              <a:cxnLst/>
              <a:rect l="l" t="t" r="r" b="b"/>
              <a:pathLst>
                <a:path w="1938" h="231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555" y="1295"/>
                    <a:pt x="1034" y="2309"/>
                  </a:cubicBezTo>
                  <a:cubicBezTo>
                    <a:pt x="1337" y="2239"/>
                    <a:pt x="1639" y="2162"/>
                    <a:pt x="1937" y="2077"/>
                  </a:cubicBezTo>
                  <a:cubicBezTo>
                    <a:pt x="1086" y="172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0046;p75"/>
            <p:cNvSpPr/>
            <p:nvPr/>
          </p:nvSpPr>
          <p:spPr>
            <a:xfrm>
              <a:off x="2596534" y="2418233"/>
              <a:ext cx="105349" cy="157472"/>
            </a:xfrm>
            <a:custGeom>
              <a:avLst/>
              <a:gdLst/>
              <a:ahLst/>
              <a:cxnLst/>
              <a:rect l="l" t="t" r="r" b="b"/>
              <a:pathLst>
                <a:path w="3246" h="4852" extrusionOk="0">
                  <a:moveTo>
                    <a:pt x="1473" y="0"/>
                  </a:moveTo>
                  <a:cubicBezTo>
                    <a:pt x="1432" y="50"/>
                    <a:pt x="1389" y="99"/>
                    <a:pt x="1351" y="153"/>
                  </a:cubicBezTo>
                  <a:cubicBezTo>
                    <a:pt x="855" y="834"/>
                    <a:pt x="395" y="2236"/>
                    <a:pt x="1" y="3944"/>
                  </a:cubicBezTo>
                  <a:cubicBezTo>
                    <a:pt x="799" y="4389"/>
                    <a:pt x="1700" y="4664"/>
                    <a:pt x="2618" y="4851"/>
                  </a:cubicBezTo>
                  <a:cubicBezTo>
                    <a:pt x="3017" y="4027"/>
                    <a:pt x="3245" y="3123"/>
                    <a:pt x="3245" y="3123"/>
                  </a:cubicBezTo>
                  <a:lnTo>
                    <a:pt x="3245" y="3123"/>
                  </a:lnTo>
                  <a:cubicBezTo>
                    <a:pt x="3245" y="3123"/>
                    <a:pt x="2250" y="3587"/>
                    <a:pt x="1541" y="3587"/>
                  </a:cubicBezTo>
                  <a:cubicBezTo>
                    <a:pt x="1313" y="3587"/>
                    <a:pt x="1115" y="3540"/>
                    <a:pt x="988" y="3413"/>
                  </a:cubicBezTo>
                  <a:cubicBezTo>
                    <a:pt x="642" y="3065"/>
                    <a:pt x="1116" y="1204"/>
                    <a:pt x="147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0047;p75"/>
            <p:cNvSpPr/>
            <p:nvPr/>
          </p:nvSpPr>
          <p:spPr>
            <a:xfrm>
              <a:off x="2785725" y="2385192"/>
              <a:ext cx="114177" cy="62476"/>
            </a:xfrm>
            <a:custGeom>
              <a:avLst/>
              <a:gdLst/>
              <a:ahLst/>
              <a:cxnLst/>
              <a:rect l="l" t="t" r="r" b="b"/>
              <a:pathLst>
                <a:path w="3518" h="1925" extrusionOk="0">
                  <a:moveTo>
                    <a:pt x="16" y="1"/>
                  </a:moveTo>
                  <a:cubicBezTo>
                    <a:pt x="13" y="1"/>
                    <a:pt x="11" y="1"/>
                    <a:pt x="10" y="3"/>
                  </a:cubicBezTo>
                  <a:cubicBezTo>
                    <a:pt x="1" y="15"/>
                    <a:pt x="90" y="111"/>
                    <a:pt x="253" y="220"/>
                  </a:cubicBezTo>
                  <a:cubicBezTo>
                    <a:pt x="415" y="333"/>
                    <a:pt x="654" y="448"/>
                    <a:pt x="897" y="538"/>
                  </a:cubicBezTo>
                  <a:cubicBezTo>
                    <a:pt x="1139" y="631"/>
                    <a:pt x="1385" y="705"/>
                    <a:pt x="1567" y="763"/>
                  </a:cubicBezTo>
                  <a:cubicBezTo>
                    <a:pt x="1749" y="823"/>
                    <a:pt x="1869" y="861"/>
                    <a:pt x="1869" y="861"/>
                  </a:cubicBezTo>
                  <a:cubicBezTo>
                    <a:pt x="1869" y="861"/>
                    <a:pt x="1992" y="892"/>
                    <a:pt x="2169" y="952"/>
                  </a:cubicBezTo>
                  <a:cubicBezTo>
                    <a:pt x="2348" y="1012"/>
                    <a:pt x="2580" y="1106"/>
                    <a:pt x="2793" y="1232"/>
                  </a:cubicBezTo>
                  <a:cubicBezTo>
                    <a:pt x="3008" y="1357"/>
                    <a:pt x="3194" y="1522"/>
                    <a:pt x="3311" y="1669"/>
                  </a:cubicBezTo>
                  <a:cubicBezTo>
                    <a:pt x="3425" y="1810"/>
                    <a:pt x="3483" y="1924"/>
                    <a:pt x="3502" y="1924"/>
                  </a:cubicBezTo>
                  <a:cubicBezTo>
                    <a:pt x="3503" y="1924"/>
                    <a:pt x="3504" y="1924"/>
                    <a:pt x="3504" y="1924"/>
                  </a:cubicBezTo>
                  <a:cubicBezTo>
                    <a:pt x="3518" y="1918"/>
                    <a:pt x="3493" y="1785"/>
                    <a:pt x="3390" y="1613"/>
                  </a:cubicBezTo>
                  <a:cubicBezTo>
                    <a:pt x="3294" y="1438"/>
                    <a:pt x="3109" y="1236"/>
                    <a:pt x="2890" y="1080"/>
                  </a:cubicBezTo>
                  <a:cubicBezTo>
                    <a:pt x="2675" y="923"/>
                    <a:pt x="2436" y="805"/>
                    <a:pt x="2252" y="730"/>
                  </a:cubicBezTo>
                  <a:cubicBezTo>
                    <a:pt x="2067" y="653"/>
                    <a:pt x="1943" y="612"/>
                    <a:pt x="1943" y="612"/>
                  </a:cubicBezTo>
                  <a:cubicBezTo>
                    <a:pt x="1943" y="612"/>
                    <a:pt x="1447" y="488"/>
                    <a:pt x="952" y="366"/>
                  </a:cubicBezTo>
                  <a:cubicBezTo>
                    <a:pt x="709" y="298"/>
                    <a:pt x="473" y="213"/>
                    <a:pt x="303" y="132"/>
                  </a:cubicBezTo>
                  <a:cubicBezTo>
                    <a:pt x="148" y="62"/>
                    <a:pt x="44" y="1"/>
                    <a:pt x="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0048;p75"/>
            <p:cNvSpPr/>
            <p:nvPr/>
          </p:nvSpPr>
          <p:spPr>
            <a:xfrm>
              <a:off x="2938403" y="2385776"/>
              <a:ext cx="94249" cy="64391"/>
            </a:xfrm>
            <a:custGeom>
              <a:avLst/>
              <a:gdLst/>
              <a:ahLst/>
              <a:cxnLst/>
              <a:rect l="l" t="t" r="r" b="b"/>
              <a:pathLst>
                <a:path w="2904" h="1984" extrusionOk="0">
                  <a:moveTo>
                    <a:pt x="2877" y="0"/>
                  </a:moveTo>
                  <a:cubicBezTo>
                    <a:pt x="2810" y="0"/>
                    <a:pt x="2434" y="188"/>
                    <a:pt x="2055" y="356"/>
                  </a:cubicBezTo>
                  <a:cubicBezTo>
                    <a:pt x="1852" y="446"/>
                    <a:pt x="1645" y="531"/>
                    <a:pt x="1489" y="586"/>
                  </a:cubicBezTo>
                  <a:cubicBezTo>
                    <a:pt x="1332" y="644"/>
                    <a:pt x="1227" y="674"/>
                    <a:pt x="1227" y="674"/>
                  </a:cubicBezTo>
                  <a:cubicBezTo>
                    <a:pt x="1227" y="674"/>
                    <a:pt x="1126" y="709"/>
                    <a:pt x="963" y="775"/>
                  </a:cubicBezTo>
                  <a:cubicBezTo>
                    <a:pt x="795" y="837"/>
                    <a:pt x="578" y="979"/>
                    <a:pt x="430" y="1165"/>
                  </a:cubicBezTo>
                  <a:cubicBezTo>
                    <a:pt x="276" y="1347"/>
                    <a:pt x="169" y="1555"/>
                    <a:pt x="102" y="1710"/>
                  </a:cubicBezTo>
                  <a:cubicBezTo>
                    <a:pt x="35" y="1866"/>
                    <a:pt x="1" y="1974"/>
                    <a:pt x="17" y="1983"/>
                  </a:cubicBezTo>
                  <a:cubicBezTo>
                    <a:pt x="18" y="1983"/>
                    <a:pt x="19" y="1983"/>
                    <a:pt x="20" y="1983"/>
                  </a:cubicBezTo>
                  <a:cubicBezTo>
                    <a:pt x="65" y="1983"/>
                    <a:pt x="269" y="1582"/>
                    <a:pt x="565" y="1289"/>
                  </a:cubicBezTo>
                  <a:cubicBezTo>
                    <a:pt x="716" y="1138"/>
                    <a:pt x="895" y="1045"/>
                    <a:pt x="1046" y="999"/>
                  </a:cubicBezTo>
                  <a:cubicBezTo>
                    <a:pt x="1205" y="952"/>
                    <a:pt x="1312" y="921"/>
                    <a:pt x="1312" y="921"/>
                  </a:cubicBezTo>
                  <a:cubicBezTo>
                    <a:pt x="1312" y="921"/>
                    <a:pt x="1420" y="880"/>
                    <a:pt x="1578" y="809"/>
                  </a:cubicBezTo>
                  <a:cubicBezTo>
                    <a:pt x="1737" y="740"/>
                    <a:pt x="1941" y="636"/>
                    <a:pt x="2138" y="520"/>
                  </a:cubicBezTo>
                  <a:cubicBezTo>
                    <a:pt x="2533" y="292"/>
                    <a:pt x="2904" y="32"/>
                    <a:pt x="2886" y="4"/>
                  </a:cubicBezTo>
                  <a:cubicBezTo>
                    <a:pt x="2885" y="1"/>
                    <a:pt x="2882" y="0"/>
                    <a:pt x="28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0049;p75"/>
            <p:cNvSpPr/>
            <p:nvPr/>
          </p:nvSpPr>
          <p:spPr>
            <a:xfrm>
              <a:off x="2640384" y="2388859"/>
              <a:ext cx="89478" cy="114826"/>
            </a:xfrm>
            <a:custGeom>
              <a:avLst/>
              <a:gdLst/>
              <a:ahLst/>
              <a:cxnLst/>
              <a:rect l="l" t="t" r="r" b="b"/>
              <a:pathLst>
                <a:path w="2757" h="3538" extrusionOk="0">
                  <a:moveTo>
                    <a:pt x="2170" y="0"/>
                  </a:moveTo>
                  <a:cubicBezTo>
                    <a:pt x="1570" y="0"/>
                    <a:pt x="986" y="700"/>
                    <a:pt x="711" y="1150"/>
                  </a:cubicBezTo>
                  <a:cubicBezTo>
                    <a:pt x="337" y="1759"/>
                    <a:pt x="0" y="2709"/>
                    <a:pt x="227" y="3417"/>
                  </a:cubicBezTo>
                  <a:cubicBezTo>
                    <a:pt x="249" y="3480"/>
                    <a:pt x="320" y="3538"/>
                    <a:pt x="391" y="3538"/>
                  </a:cubicBezTo>
                  <a:cubicBezTo>
                    <a:pt x="417" y="3538"/>
                    <a:pt x="443" y="3530"/>
                    <a:pt x="467" y="3512"/>
                  </a:cubicBezTo>
                  <a:cubicBezTo>
                    <a:pt x="984" y="3122"/>
                    <a:pt x="1172" y="2465"/>
                    <a:pt x="1533" y="1947"/>
                  </a:cubicBezTo>
                  <a:cubicBezTo>
                    <a:pt x="1713" y="1685"/>
                    <a:pt x="1901" y="1419"/>
                    <a:pt x="2137" y="1205"/>
                  </a:cubicBezTo>
                  <a:cubicBezTo>
                    <a:pt x="2384" y="978"/>
                    <a:pt x="2616" y="847"/>
                    <a:pt x="2704" y="506"/>
                  </a:cubicBezTo>
                  <a:cubicBezTo>
                    <a:pt x="2756" y="297"/>
                    <a:pt x="2633" y="127"/>
                    <a:pt x="2445" y="53"/>
                  </a:cubicBezTo>
                  <a:cubicBezTo>
                    <a:pt x="2353" y="17"/>
                    <a:pt x="2261" y="0"/>
                    <a:pt x="21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0050;p75"/>
            <p:cNvSpPr/>
            <p:nvPr/>
          </p:nvSpPr>
          <p:spPr>
            <a:xfrm>
              <a:off x="2740286" y="2391131"/>
              <a:ext cx="18207" cy="14085"/>
            </a:xfrm>
            <a:custGeom>
              <a:avLst/>
              <a:gdLst/>
              <a:ahLst/>
              <a:cxnLst/>
              <a:rect l="l" t="t" r="r" b="b"/>
              <a:pathLst>
                <a:path w="561" h="434" extrusionOk="0">
                  <a:moveTo>
                    <a:pt x="281" y="0"/>
                  </a:moveTo>
                  <a:cubicBezTo>
                    <a:pt x="1" y="0"/>
                    <a:pt x="1" y="433"/>
                    <a:pt x="281" y="433"/>
                  </a:cubicBezTo>
                  <a:cubicBezTo>
                    <a:pt x="560" y="433"/>
                    <a:pt x="560" y="0"/>
                    <a:pt x="28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0051;p75"/>
            <p:cNvSpPr/>
            <p:nvPr/>
          </p:nvSpPr>
          <p:spPr>
            <a:xfrm>
              <a:off x="3056675" y="2385678"/>
              <a:ext cx="110185" cy="76821"/>
            </a:xfrm>
            <a:custGeom>
              <a:avLst/>
              <a:gdLst/>
              <a:ahLst/>
              <a:cxnLst/>
              <a:rect l="l" t="t" r="r" b="b"/>
              <a:pathLst>
                <a:path w="3395" h="2367" extrusionOk="0">
                  <a:moveTo>
                    <a:pt x="398" y="1"/>
                  </a:moveTo>
                  <a:cubicBezTo>
                    <a:pt x="84" y="1"/>
                    <a:pt x="1" y="528"/>
                    <a:pt x="328" y="576"/>
                  </a:cubicBezTo>
                  <a:cubicBezTo>
                    <a:pt x="883" y="659"/>
                    <a:pt x="1395" y="877"/>
                    <a:pt x="1811" y="1261"/>
                  </a:cubicBezTo>
                  <a:cubicBezTo>
                    <a:pt x="2167" y="1592"/>
                    <a:pt x="2337" y="2119"/>
                    <a:pt x="2790" y="2334"/>
                  </a:cubicBezTo>
                  <a:cubicBezTo>
                    <a:pt x="2837" y="2356"/>
                    <a:pt x="2887" y="2367"/>
                    <a:pt x="2935" y="2367"/>
                  </a:cubicBezTo>
                  <a:cubicBezTo>
                    <a:pt x="3055" y="2367"/>
                    <a:pt x="3166" y="2299"/>
                    <a:pt x="3206" y="2165"/>
                  </a:cubicBezTo>
                  <a:cubicBezTo>
                    <a:pt x="3395" y="1509"/>
                    <a:pt x="2774" y="974"/>
                    <a:pt x="2296" y="632"/>
                  </a:cubicBezTo>
                  <a:cubicBezTo>
                    <a:pt x="1738" y="232"/>
                    <a:pt x="1089" y="25"/>
                    <a:pt x="407" y="1"/>
                  </a:cubicBezTo>
                  <a:cubicBezTo>
                    <a:pt x="404" y="1"/>
                    <a:pt x="401" y="1"/>
                    <a:pt x="39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0052;p75"/>
            <p:cNvSpPr/>
            <p:nvPr/>
          </p:nvSpPr>
          <p:spPr>
            <a:xfrm>
              <a:off x="3160700" y="2474772"/>
              <a:ext cx="19830" cy="21453"/>
            </a:xfrm>
            <a:custGeom>
              <a:avLst/>
              <a:gdLst/>
              <a:ahLst/>
              <a:cxnLst/>
              <a:rect l="l" t="t" r="r" b="b"/>
              <a:pathLst>
                <a:path w="611" h="661" extrusionOk="0">
                  <a:moveTo>
                    <a:pt x="214" y="0"/>
                  </a:moveTo>
                  <a:cubicBezTo>
                    <a:pt x="105" y="0"/>
                    <a:pt x="1" y="116"/>
                    <a:pt x="25" y="237"/>
                  </a:cubicBezTo>
                  <a:cubicBezTo>
                    <a:pt x="64" y="426"/>
                    <a:pt x="140" y="637"/>
                    <a:pt x="358" y="660"/>
                  </a:cubicBezTo>
                  <a:cubicBezTo>
                    <a:pt x="362" y="660"/>
                    <a:pt x="366" y="660"/>
                    <a:pt x="370" y="660"/>
                  </a:cubicBezTo>
                  <a:cubicBezTo>
                    <a:pt x="421" y="660"/>
                    <a:pt x="472" y="620"/>
                    <a:pt x="497" y="577"/>
                  </a:cubicBezTo>
                  <a:cubicBezTo>
                    <a:pt x="610" y="393"/>
                    <a:pt x="454" y="192"/>
                    <a:pt x="333" y="57"/>
                  </a:cubicBezTo>
                  <a:cubicBezTo>
                    <a:pt x="297" y="17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0053;p75"/>
            <p:cNvSpPr/>
            <p:nvPr/>
          </p:nvSpPr>
          <p:spPr>
            <a:xfrm>
              <a:off x="2791892" y="2494895"/>
              <a:ext cx="110769" cy="39985"/>
            </a:xfrm>
            <a:custGeom>
              <a:avLst/>
              <a:gdLst/>
              <a:ahLst/>
              <a:cxnLst/>
              <a:rect l="l" t="t" r="r" b="b"/>
              <a:pathLst>
                <a:path w="3413" h="1232" extrusionOk="0">
                  <a:moveTo>
                    <a:pt x="16" y="0"/>
                  </a:moveTo>
                  <a:cubicBezTo>
                    <a:pt x="8" y="0"/>
                    <a:pt x="1" y="14"/>
                    <a:pt x="8" y="21"/>
                  </a:cubicBezTo>
                  <a:cubicBezTo>
                    <a:pt x="675" y="709"/>
                    <a:pt x="1540" y="1232"/>
                    <a:pt x="2480" y="1232"/>
                  </a:cubicBezTo>
                  <a:cubicBezTo>
                    <a:pt x="2738" y="1232"/>
                    <a:pt x="3002" y="1193"/>
                    <a:pt x="3268" y="1107"/>
                  </a:cubicBezTo>
                  <a:cubicBezTo>
                    <a:pt x="3413" y="1061"/>
                    <a:pt x="3380" y="863"/>
                    <a:pt x="3233" y="850"/>
                  </a:cubicBezTo>
                  <a:cubicBezTo>
                    <a:pt x="2114" y="763"/>
                    <a:pt x="979" y="658"/>
                    <a:pt x="21" y="2"/>
                  </a:cubicBezTo>
                  <a:cubicBezTo>
                    <a:pt x="20" y="1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0054;p75"/>
            <p:cNvSpPr/>
            <p:nvPr/>
          </p:nvSpPr>
          <p:spPr>
            <a:xfrm>
              <a:off x="2680695" y="2495350"/>
              <a:ext cx="28495" cy="80586"/>
            </a:xfrm>
            <a:custGeom>
              <a:avLst/>
              <a:gdLst/>
              <a:ahLst/>
              <a:cxnLst/>
              <a:rect l="l" t="t" r="r" b="b"/>
              <a:pathLst>
                <a:path w="878" h="2483" extrusionOk="0">
                  <a:moveTo>
                    <a:pt x="839" y="0"/>
                  </a:moveTo>
                  <a:cubicBezTo>
                    <a:pt x="796" y="0"/>
                    <a:pt x="600" y="256"/>
                    <a:pt x="444" y="542"/>
                  </a:cubicBezTo>
                  <a:cubicBezTo>
                    <a:pt x="281" y="838"/>
                    <a:pt x="162" y="1157"/>
                    <a:pt x="162" y="1157"/>
                  </a:cubicBezTo>
                  <a:cubicBezTo>
                    <a:pt x="162" y="1157"/>
                    <a:pt x="73" y="1487"/>
                    <a:pt x="34" y="1823"/>
                  </a:cubicBezTo>
                  <a:cubicBezTo>
                    <a:pt x="1" y="2111"/>
                    <a:pt x="5" y="2397"/>
                    <a:pt x="32" y="2475"/>
                  </a:cubicBezTo>
                  <a:cubicBezTo>
                    <a:pt x="41" y="2477"/>
                    <a:pt x="52" y="2481"/>
                    <a:pt x="61" y="2482"/>
                  </a:cubicBezTo>
                  <a:cubicBezTo>
                    <a:pt x="100" y="2415"/>
                    <a:pt x="154" y="2134"/>
                    <a:pt x="230" y="1862"/>
                  </a:cubicBezTo>
                  <a:cubicBezTo>
                    <a:pt x="316" y="1546"/>
                    <a:pt x="431" y="1245"/>
                    <a:pt x="431" y="1245"/>
                  </a:cubicBezTo>
                  <a:cubicBezTo>
                    <a:pt x="431" y="1245"/>
                    <a:pt x="513" y="934"/>
                    <a:pt x="625" y="627"/>
                  </a:cubicBezTo>
                  <a:cubicBezTo>
                    <a:pt x="734" y="320"/>
                    <a:pt x="877" y="23"/>
                    <a:pt x="844" y="1"/>
                  </a:cubicBezTo>
                  <a:cubicBezTo>
                    <a:pt x="842" y="1"/>
                    <a:pt x="841" y="0"/>
                    <a:pt x="83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0055;p75"/>
            <p:cNvSpPr/>
            <p:nvPr/>
          </p:nvSpPr>
          <p:spPr>
            <a:xfrm>
              <a:off x="3096987" y="2499667"/>
              <a:ext cx="34532" cy="72018"/>
            </a:xfrm>
            <a:custGeom>
              <a:avLst/>
              <a:gdLst/>
              <a:ahLst/>
              <a:cxnLst/>
              <a:rect l="l" t="t" r="r" b="b"/>
              <a:pathLst>
                <a:path w="1064" h="2219" extrusionOk="0">
                  <a:moveTo>
                    <a:pt x="36" y="0"/>
                  </a:moveTo>
                  <a:cubicBezTo>
                    <a:pt x="34" y="0"/>
                    <a:pt x="32" y="1"/>
                    <a:pt x="31" y="2"/>
                  </a:cubicBezTo>
                  <a:cubicBezTo>
                    <a:pt x="1" y="28"/>
                    <a:pt x="194" y="320"/>
                    <a:pt x="345" y="632"/>
                  </a:cubicBezTo>
                  <a:cubicBezTo>
                    <a:pt x="496" y="945"/>
                    <a:pt x="604" y="1269"/>
                    <a:pt x="604" y="1269"/>
                  </a:cubicBezTo>
                  <a:cubicBezTo>
                    <a:pt x="604" y="1269"/>
                    <a:pt x="744" y="1580"/>
                    <a:pt x="840" y="1912"/>
                  </a:cubicBezTo>
                  <a:cubicBezTo>
                    <a:pt x="872" y="2016"/>
                    <a:pt x="899" y="2123"/>
                    <a:pt x="921" y="2218"/>
                  </a:cubicBezTo>
                  <a:cubicBezTo>
                    <a:pt x="968" y="2208"/>
                    <a:pt x="1017" y="2197"/>
                    <a:pt x="1064" y="2187"/>
                  </a:cubicBezTo>
                  <a:cubicBezTo>
                    <a:pt x="1060" y="2088"/>
                    <a:pt x="1050" y="1980"/>
                    <a:pt x="1034" y="1870"/>
                  </a:cubicBezTo>
                  <a:cubicBezTo>
                    <a:pt x="983" y="1511"/>
                    <a:pt x="866" y="1165"/>
                    <a:pt x="866" y="1165"/>
                  </a:cubicBezTo>
                  <a:cubicBezTo>
                    <a:pt x="866" y="1165"/>
                    <a:pt x="720" y="830"/>
                    <a:pt x="516" y="531"/>
                  </a:cubicBezTo>
                  <a:cubicBezTo>
                    <a:pt x="323" y="244"/>
                    <a:pt x="83" y="0"/>
                    <a:pt x="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0056;p75"/>
            <p:cNvSpPr/>
            <p:nvPr/>
          </p:nvSpPr>
          <p:spPr>
            <a:xfrm>
              <a:off x="2524967" y="1928914"/>
              <a:ext cx="169577" cy="157958"/>
            </a:xfrm>
            <a:custGeom>
              <a:avLst/>
              <a:gdLst/>
              <a:ahLst/>
              <a:cxnLst/>
              <a:rect l="l" t="t" r="r" b="b"/>
              <a:pathLst>
                <a:path w="5225" h="4867" extrusionOk="0">
                  <a:moveTo>
                    <a:pt x="2314" y="1"/>
                  </a:moveTo>
                  <a:cubicBezTo>
                    <a:pt x="2142" y="1"/>
                    <a:pt x="1950" y="38"/>
                    <a:pt x="1744" y="139"/>
                  </a:cubicBezTo>
                  <a:cubicBezTo>
                    <a:pt x="766" y="619"/>
                    <a:pt x="0" y="3128"/>
                    <a:pt x="2856" y="4623"/>
                  </a:cubicBezTo>
                  <a:cubicBezTo>
                    <a:pt x="3178" y="4791"/>
                    <a:pt x="3436" y="4866"/>
                    <a:pt x="3638" y="4866"/>
                  </a:cubicBezTo>
                  <a:cubicBezTo>
                    <a:pt x="5225" y="4866"/>
                    <a:pt x="3448" y="286"/>
                    <a:pt x="3114" y="286"/>
                  </a:cubicBezTo>
                  <a:cubicBezTo>
                    <a:pt x="3112" y="286"/>
                    <a:pt x="3111" y="286"/>
                    <a:pt x="3110" y="286"/>
                  </a:cubicBezTo>
                  <a:cubicBezTo>
                    <a:pt x="3110" y="286"/>
                    <a:pt x="2791" y="1"/>
                    <a:pt x="2314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0057;p75"/>
            <p:cNvSpPr/>
            <p:nvPr/>
          </p:nvSpPr>
          <p:spPr>
            <a:xfrm>
              <a:off x="2524967" y="1921060"/>
              <a:ext cx="185448" cy="206381"/>
            </a:xfrm>
            <a:custGeom>
              <a:avLst/>
              <a:gdLst/>
              <a:ahLst/>
              <a:cxnLst/>
              <a:rect l="l" t="t" r="r" b="b"/>
              <a:pathLst>
                <a:path w="5714" h="6359" extrusionOk="0">
                  <a:moveTo>
                    <a:pt x="3110" y="528"/>
                  </a:moveTo>
                  <a:cubicBezTo>
                    <a:pt x="3110" y="528"/>
                    <a:pt x="2520" y="0"/>
                    <a:pt x="1744" y="381"/>
                  </a:cubicBezTo>
                  <a:cubicBezTo>
                    <a:pt x="766" y="861"/>
                    <a:pt x="0" y="3370"/>
                    <a:pt x="2856" y="4865"/>
                  </a:cubicBezTo>
                  <a:cubicBezTo>
                    <a:pt x="5713" y="6358"/>
                    <a:pt x="3474" y="482"/>
                    <a:pt x="3110" y="52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0058;p75"/>
            <p:cNvSpPr/>
            <p:nvPr/>
          </p:nvSpPr>
          <p:spPr>
            <a:xfrm>
              <a:off x="2565149" y="1957866"/>
              <a:ext cx="66890" cy="111353"/>
            </a:xfrm>
            <a:custGeom>
              <a:avLst/>
              <a:gdLst/>
              <a:ahLst/>
              <a:cxnLst/>
              <a:rect l="l" t="t" r="r" b="b"/>
              <a:pathLst>
                <a:path w="2061" h="3431" extrusionOk="0">
                  <a:moveTo>
                    <a:pt x="1" y="903"/>
                  </a:moveTo>
                  <a:cubicBezTo>
                    <a:pt x="1" y="903"/>
                    <a:pt x="594" y="1"/>
                    <a:pt x="1327" y="600"/>
                  </a:cubicBezTo>
                  <a:cubicBezTo>
                    <a:pt x="2060" y="1197"/>
                    <a:pt x="1903" y="1782"/>
                    <a:pt x="1903" y="1782"/>
                  </a:cubicBezTo>
                  <a:cubicBezTo>
                    <a:pt x="1903" y="1782"/>
                    <a:pt x="1352" y="1720"/>
                    <a:pt x="1464" y="2136"/>
                  </a:cubicBezTo>
                  <a:cubicBezTo>
                    <a:pt x="1577" y="2555"/>
                    <a:pt x="1970" y="2868"/>
                    <a:pt x="1970" y="2868"/>
                  </a:cubicBezTo>
                  <a:cubicBezTo>
                    <a:pt x="1970" y="2868"/>
                    <a:pt x="425" y="3430"/>
                    <a:pt x="1" y="90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0059;p75"/>
            <p:cNvSpPr/>
            <p:nvPr/>
          </p:nvSpPr>
          <p:spPr>
            <a:xfrm>
              <a:off x="2544993" y="1930342"/>
              <a:ext cx="165326" cy="197099"/>
            </a:xfrm>
            <a:custGeom>
              <a:avLst/>
              <a:gdLst/>
              <a:ahLst/>
              <a:cxnLst/>
              <a:rect l="l" t="t" r="r" b="b"/>
              <a:pathLst>
                <a:path w="5094" h="6073" extrusionOk="0">
                  <a:moveTo>
                    <a:pt x="2493" y="242"/>
                  </a:moveTo>
                  <a:cubicBezTo>
                    <a:pt x="2493" y="242"/>
                    <a:pt x="2312" y="81"/>
                    <a:pt x="2020" y="0"/>
                  </a:cubicBezTo>
                  <a:cubicBezTo>
                    <a:pt x="2180" y="665"/>
                    <a:pt x="2043" y="2402"/>
                    <a:pt x="1049" y="2099"/>
                  </a:cubicBezTo>
                  <a:cubicBezTo>
                    <a:pt x="411" y="1908"/>
                    <a:pt x="362" y="1351"/>
                    <a:pt x="439" y="888"/>
                  </a:cubicBezTo>
                  <a:cubicBezTo>
                    <a:pt x="1" y="1877"/>
                    <a:pt x="167" y="3494"/>
                    <a:pt x="2238" y="4578"/>
                  </a:cubicBezTo>
                  <a:cubicBezTo>
                    <a:pt x="5093" y="6072"/>
                    <a:pt x="2857" y="196"/>
                    <a:pt x="2493" y="24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0060;p75"/>
            <p:cNvSpPr/>
            <p:nvPr/>
          </p:nvSpPr>
          <p:spPr>
            <a:xfrm>
              <a:off x="2575015" y="1940079"/>
              <a:ext cx="24049" cy="16228"/>
            </a:xfrm>
            <a:custGeom>
              <a:avLst/>
              <a:gdLst/>
              <a:ahLst/>
              <a:cxnLst/>
              <a:rect l="l" t="t" r="r" b="b"/>
              <a:pathLst>
                <a:path w="741" h="500" extrusionOk="0">
                  <a:moveTo>
                    <a:pt x="547" y="0"/>
                  </a:moveTo>
                  <a:cubicBezTo>
                    <a:pt x="470" y="0"/>
                    <a:pt x="374" y="28"/>
                    <a:pt x="279" y="82"/>
                  </a:cubicBezTo>
                  <a:cubicBezTo>
                    <a:pt x="101" y="183"/>
                    <a:pt x="0" y="341"/>
                    <a:pt x="51" y="434"/>
                  </a:cubicBezTo>
                  <a:cubicBezTo>
                    <a:pt x="75" y="478"/>
                    <a:pt x="128" y="500"/>
                    <a:pt x="196" y="500"/>
                  </a:cubicBezTo>
                  <a:cubicBezTo>
                    <a:pt x="273" y="500"/>
                    <a:pt x="369" y="472"/>
                    <a:pt x="463" y="417"/>
                  </a:cubicBezTo>
                  <a:cubicBezTo>
                    <a:pt x="639" y="316"/>
                    <a:pt x="741" y="158"/>
                    <a:pt x="691" y="65"/>
                  </a:cubicBezTo>
                  <a:cubicBezTo>
                    <a:pt x="667" y="21"/>
                    <a:pt x="614" y="0"/>
                    <a:pt x="54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0061;p75"/>
            <p:cNvSpPr/>
            <p:nvPr/>
          </p:nvSpPr>
          <p:spPr>
            <a:xfrm>
              <a:off x="2580598" y="1969907"/>
              <a:ext cx="56374" cy="77210"/>
            </a:xfrm>
            <a:custGeom>
              <a:avLst/>
              <a:gdLst/>
              <a:ahLst/>
              <a:cxnLst/>
              <a:rect l="l" t="t" r="r" b="b"/>
              <a:pathLst>
                <a:path w="1737" h="2379" extrusionOk="0">
                  <a:moveTo>
                    <a:pt x="395" y="0"/>
                  </a:moveTo>
                  <a:cubicBezTo>
                    <a:pt x="358" y="0"/>
                    <a:pt x="323" y="3"/>
                    <a:pt x="291" y="9"/>
                  </a:cubicBezTo>
                  <a:cubicBezTo>
                    <a:pt x="98" y="37"/>
                    <a:pt x="1" y="134"/>
                    <a:pt x="11" y="148"/>
                  </a:cubicBezTo>
                  <a:cubicBezTo>
                    <a:pt x="13" y="150"/>
                    <a:pt x="16" y="151"/>
                    <a:pt x="21" y="151"/>
                  </a:cubicBezTo>
                  <a:cubicBezTo>
                    <a:pt x="51" y="151"/>
                    <a:pt x="140" y="116"/>
                    <a:pt x="269" y="116"/>
                  </a:cubicBezTo>
                  <a:cubicBezTo>
                    <a:pt x="278" y="116"/>
                    <a:pt x="288" y="117"/>
                    <a:pt x="297" y="117"/>
                  </a:cubicBezTo>
                  <a:cubicBezTo>
                    <a:pt x="463" y="121"/>
                    <a:pt x="675" y="202"/>
                    <a:pt x="840" y="350"/>
                  </a:cubicBezTo>
                  <a:cubicBezTo>
                    <a:pt x="1008" y="495"/>
                    <a:pt x="1124" y="690"/>
                    <a:pt x="1200" y="845"/>
                  </a:cubicBezTo>
                  <a:cubicBezTo>
                    <a:pt x="1274" y="1001"/>
                    <a:pt x="1315" y="1112"/>
                    <a:pt x="1315" y="1112"/>
                  </a:cubicBezTo>
                  <a:cubicBezTo>
                    <a:pt x="1315" y="1112"/>
                    <a:pt x="1317" y="1121"/>
                    <a:pt x="1331" y="1150"/>
                  </a:cubicBezTo>
                  <a:cubicBezTo>
                    <a:pt x="1331" y="1150"/>
                    <a:pt x="1332" y="1150"/>
                    <a:pt x="1335" y="1154"/>
                  </a:cubicBezTo>
                  <a:cubicBezTo>
                    <a:pt x="1336" y="1156"/>
                    <a:pt x="1338" y="1157"/>
                    <a:pt x="1335" y="1161"/>
                  </a:cubicBezTo>
                  <a:cubicBezTo>
                    <a:pt x="1336" y="1161"/>
                    <a:pt x="1336" y="1161"/>
                    <a:pt x="1337" y="1161"/>
                  </a:cubicBezTo>
                  <a:cubicBezTo>
                    <a:pt x="1342" y="1161"/>
                    <a:pt x="1287" y="1170"/>
                    <a:pt x="1251" y="1183"/>
                  </a:cubicBezTo>
                  <a:cubicBezTo>
                    <a:pt x="1209" y="1196"/>
                    <a:pt x="1166" y="1215"/>
                    <a:pt x="1122" y="1242"/>
                  </a:cubicBezTo>
                  <a:cubicBezTo>
                    <a:pt x="941" y="1339"/>
                    <a:pt x="795" y="1608"/>
                    <a:pt x="891" y="1850"/>
                  </a:cubicBezTo>
                  <a:cubicBezTo>
                    <a:pt x="938" y="1965"/>
                    <a:pt x="1018" y="2037"/>
                    <a:pt x="1083" y="2095"/>
                  </a:cubicBezTo>
                  <a:cubicBezTo>
                    <a:pt x="1150" y="2151"/>
                    <a:pt x="1211" y="2202"/>
                    <a:pt x="1263" y="2248"/>
                  </a:cubicBezTo>
                  <a:cubicBezTo>
                    <a:pt x="1360" y="2328"/>
                    <a:pt x="1429" y="2378"/>
                    <a:pt x="1449" y="2378"/>
                  </a:cubicBezTo>
                  <a:cubicBezTo>
                    <a:pt x="1451" y="2378"/>
                    <a:pt x="1453" y="2378"/>
                    <a:pt x="1454" y="2377"/>
                  </a:cubicBezTo>
                  <a:cubicBezTo>
                    <a:pt x="1464" y="2364"/>
                    <a:pt x="1413" y="2289"/>
                    <a:pt x="1328" y="2186"/>
                  </a:cubicBezTo>
                  <a:cubicBezTo>
                    <a:pt x="1251" y="2077"/>
                    <a:pt x="1092" y="1935"/>
                    <a:pt x="1052" y="1795"/>
                  </a:cubicBezTo>
                  <a:cubicBezTo>
                    <a:pt x="1014" y="1653"/>
                    <a:pt x="1119" y="1497"/>
                    <a:pt x="1230" y="1452"/>
                  </a:cubicBezTo>
                  <a:cubicBezTo>
                    <a:pt x="1257" y="1439"/>
                    <a:pt x="1288" y="1431"/>
                    <a:pt x="1315" y="1424"/>
                  </a:cubicBezTo>
                  <a:cubicBezTo>
                    <a:pt x="1346" y="1417"/>
                    <a:pt x="1351" y="1413"/>
                    <a:pt x="1427" y="1412"/>
                  </a:cubicBezTo>
                  <a:cubicBezTo>
                    <a:pt x="1548" y="1419"/>
                    <a:pt x="1675" y="1444"/>
                    <a:pt x="1737" y="1451"/>
                  </a:cubicBezTo>
                  <a:cubicBezTo>
                    <a:pt x="1586" y="1063"/>
                    <a:pt x="1562" y="1001"/>
                    <a:pt x="1562" y="1001"/>
                  </a:cubicBezTo>
                  <a:cubicBezTo>
                    <a:pt x="1562" y="1001"/>
                    <a:pt x="1512" y="886"/>
                    <a:pt x="1417" y="721"/>
                  </a:cubicBezTo>
                  <a:cubicBezTo>
                    <a:pt x="1323" y="559"/>
                    <a:pt x="1169" y="341"/>
                    <a:pt x="954" y="192"/>
                  </a:cubicBezTo>
                  <a:cubicBezTo>
                    <a:pt x="782" y="66"/>
                    <a:pt x="570" y="0"/>
                    <a:pt x="3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0062;p75"/>
            <p:cNvSpPr/>
            <p:nvPr/>
          </p:nvSpPr>
          <p:spPr>
            <a:xfrm>
              <a:off x="3095039" y="1929726"/>
              <a:ext cx="169707" cy="157829"/>
            </a:xfrm>
            <a:custGeom>
              <a:avLst/>
              <a:gdLst/>
              <a:ahLst/>
              <a:cxnLst/>
              <a:rect l="l" t="t" r="r" b="b"/>
              <a:pathLst>
                <a:path w="5229" h="4863" extrusionOk="0">
                  <a:moveTo>
                    <a:pt x="2917" y="0"/>
                  </a:moveTo>
                  <a:cubicBezTo>
                    <a:pt x="2443" y="0"/>
                    <a:pt x="2128" y="282"/>
                    <a:pt x="2128" y="282"/>
                  </a:cubicBezTo>
                  <a:cubicBezTo>
                    <a:pt x="2126" y="282"/>
                    <a:pt x="2125" y="282"/>
                    <a:pt x="2123" y="282"/>
                  </a:cubicBezTo>
                  <a:cubicBezTo>
                    <a:pt x="1788" y="282"/>
                    <a:pt x="0" y="4862"/>
                    <a:pt x="1589" y="4862"/>
                  </a:cubicBezTo>
                  <a:cubicBezTo>
                    <a:pt x="1791" y="4862"/>
                    <a:pt x="2048" y="4788"/>
                    <a:pt x="2369" y="4621"/>
                  </a:cubicBezTo>
                  <a:cubicBezTo>
                    <a:pt x="5229" y="3136"/>
                    <a:pt x="4468" y="625"/>
                    <a:pt x="3491" y="141"/>
                  </a:cubicBezTo>
                  <a:cubicBezTo>
                    <a:pt x="3284" y="38"/>
                    <a:pt x="3090" y="0"/>
                    <a:pt x="291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0063;p75"/>
            <p:cNvSpPr/>
            <p:nvPr/>
          </p:nvSpPr>
          <p:spPr>
            <a:xfrm>
              <a:off x="3079136" y="1921806"/>
              <a:ext cx="185610" cy="206154"/>
            </a:xfrm>
            <a:custGeom>
              <a:avLst/>
              <a:gdLst/>
              <a:ahLst/>
              <a:cxnLst/>
              <a:rect l="l" t="t" r="r" b="b"/>
              <a:pathLst>
                <a:path w="5719" h="6352" extrusionOk="0">
                  <a:moveTo>
                    <a:pt x="2618" y="526"/>
                  </a:moveTo>
                  <a:cubicBezTo>
                    <a:pt x="2618" y="526"/>
                    <a:pt x="3206" y="0"/>
                    <a:pt x="3981" y="385"/>
                  </a:cubicBezTo>
                  <a:cubicBezTo>
                    <a:pt x="4958" y="869"/>
                    <a:pt x="5719" y="3380"/>
                    <a:pt x="2859" y="4865"/>
                  </a:cubicBezTo>
                  <a:cubicBezTo>
                    <a:pt x="1" y="6351"/>
                    <a:pt x="2253" y="481"/>
                    <a:pt x="2618" y="52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0064;p75"/>
            <p:cNvSpPr/>
            <p:nvPr/>
          </p:nvSpPr>
          <p:spPr>
            <a:xfrm>
              <a:off x="3157714" y="1958710"/>
              <a:ext cx="66890" cy="111386"/>
            </a:xfrm>
            <a:custGeom>
              <a:avLst/>
              <a:gdLst/>
              <a:ahLst/>
              <a:cxnLst/>
              <a:rect l="l" t="t" r="r" b="b"/>
              <a:pathLst>
                <a:path w="2061" h="3432" extrusionOk="0">
                  <a:moveTo>
                    <a:pt x="2061" y="904"/>
                  </a:moveTo>
                  <a:cubicBezTo>
                    <a:pt x="2061" y="904"/>
                    <a:pt x="1471" y="1"/>
                    <a:pt x="736" y="597"/>
                  </a:cubicBezTo>
                  <a:cubicBezTo>
                    <a:pt x="1" y="1194"/>
                    <a:pt x="157" y="1777"/>
                    <a:pt x="157" y="1777"/>
                  </a:cubicBezTo>
                  <a:cubicBezTo>
                    <a:pt x="157" y="1777"/>
                    <a:pt x="709" y="1716"/>
                    <a:pt x="595" y="2135"/>
                  </a:cubicBezTo>
                  <a:cubicBezTo>
                    <a:pt x="480" y="2553"/>
                    <a:pt x="87" y="2863"/>
                    <a:pt x="87" y="2863"/>
                  </a:cubicBezTo>
                  <a:cubicBezTo>
                    <a:pt x="87" y="2863"/>
                    <a:pt x="1631" y="3431"/>
                    <a:pt x="2061" y="90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0065;p75"/>
            <p:cNvSpPr/>
            <p:nvPr/>
          </p:nvSpPr>
          <p:spPr>
            <a:xfrm>
              <a:off x="3095039" y="1931121"/>
              <a:ext cx="149812" cy="156433"/>
            </a:xfrm>
            <a:custGeom>
              <a:avLst/>
              <a:gdLst/>
              <a:ahLst/>
              <a:cxnLst/>
              <a:rect l="l" t="t" r="r" b="b"/>
              <a:pathLst>
                <a:path w="4616" h="4820" extrusionOk="0">
                  <a:moveTo>
                    <a:pt x="2600" y="1"/>
                  </a:moveTo>
                  <a:lnTo>
                    <a:pt x="2600" y="1"/>
                  </a:lnTo>
                  <a:cubicBezTo>
                    <a:pt x="2308" y="79"/>
                    <a:pt x="2128" y="239"/>
                    <a:pt x="2128" y="239"/>
                  </a:cubicBezTo>
                  <a:cubicBezTo>
                    <a:pt x="2126" y="239"/>
                    <a:pt x="2125" y="239"/>
                    <a:pt x="2123" y="239"/>
                  </a:cubicBezTo>
                  <a:cubicBezTo>
                    <a:pt x="1788" y="239"/>
                    <a:pt x="0" y="4819"/>
                    <a:pt x="1590" y="4819"/>
                  </a:cubicBezTo>
                  <a:cubicBezTo>
                    <a:pt x="1792" y="4819"/>
                    <a:pt x="2049" y="4745"/>
                    <a:pt x="2370" y="4578"/>
                  </a:cubicBezTo>
                  <a:cubicBezTo>
                    <a:pt x="4445" y="3499"/>
                    <a:pt x="4615" y="1884"/>
                    <a:pt x="4178" y="892"/>
                  </a:cubicBezTo>
                  <a:lnTo>
                    <a:pt x="4178" y="892"/>
                  </a:lnTo>
                  <a:cubicBezTo>
                    <a:pt x="4254" y="1356"/>
                    <a:pt x="4204" y="1912"/>
                    <a:pt x="3566" y="2102"/>
                  </a:cubicBezTo>
                  <a:cubicBezTo>
                    <a:pt x="3488" y="2126"/>
                    <a:pt x="3415" y="2137"/>
                    <a:pt x="3348" y="2137"/>
                  </a:cubicBezTo>
                  <a:cubicBezTo>
                    <a:pt x="2552" y="2137"/>
                    <a:pt x="2451" y="613"/>
                    <a:pt x="26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0066;p75"/>
            <p:cNvSpPr/>
            <p:nvPr/>
          </p:nvSpPr>
          <p:spPr>
            <a:xfrm>
              <a:off x="3190820" y="1940891"/>
              <a:ext cx="24082" cy="16325"/>
            </a:xfrm>
            <a:custGeom>
              <a:avLst/>
              <a:gdLst/>
              <a:ahLst/>
              <a:cxnLst/>
              <a:rect l="l" t="t" r="r" b="b"/>
              <a:pathLst>
                <a:path w="742" h="503" extrusionOk="0">
                  <a:moveTo>
                    <a:pt x="197" y="0"/>
                  </a:moveTo>
                  <a:cubicBezTo>
                    <a:pt x="129" y="0"/>
                    <a:pt x="77" y="22"/>
                    <a:pt x="52" y="65"/>
                  </a:cubicBezTo>
                  <a:cubicBezTo>
                    <a:pt x="1" y="158"/>
                    <a:pt x="102" y="316"/>
                    <a:pt x="280" y="419"/>
                  </a:cubicBezTo>
                  <a:cubicBezTo>
                    <a:pt x="374" y="474"/>
                    <a:pt x="471" y="502"/>
                    <a:pt x="548" y="502"/>
                  </a:cubicBezTo>
                  <a:cubicBezTo>
                    <a:pt x="615" y="502"/>
                    <a:pt x="667" y="481"/>
                    <a:pt x="690" y="438"/>
                  </a:cubicBezTo>
                  <a:cubicBezTo>
                    <a:pt x="741" y="345"/>
                    <a:pt x="640" y="187"/>
                    <a:pt x="464" y="84"/>
                  </a:cubicBezTo>
                  <a:cubicBezTo>
                    <a:pt x="370" y="29"/>
                    <a:pt x="274" y="0"/>
                    <a:pt x="19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0067;p75"/>
            <p:cNvSpPr/>
            <p:nvPr/>
          </p:nvSpPr>
          <p:spPr>
            <a:xfrm>
              <a:off x="3152748" y="1970556"/>
              <a:ext cx="56504" cy="77243"/>
            </a:xfrm>
            <a:custGeom>
              <a:avLst/>
              <a:gdLst/>
              <a:ahLst/>
              <a:cxnLst/>
              <a:rect l="l" t="t" r="r" b="b"/>
              <a:pathLst>
                <a:path w="1741" h="2380" extrusionOk="0">
                  <a:moveTo>
                    <a:pt x="1346" y="1"/>
                  </a:moveTo>
                  <a:cubicBezTo>
                    <a:pt x="1171" y="1"/>
                    <a:pt x="960" y="66"/>
                    <a:pt x="787" y="191"/>
                  </a:cubicBezTo>
                  <a:cubicBezTo>
                    <a:pt x="572" y="338"/>
                    <a:pt x="417" y="556"/>
                    <a:pt x="323" y="719"/>
                  </a:cubicBezTo>
                  <a:cubicBezTo>
                    <a:pt x="227" y="885"/>
                    <a:pt x="177" y="998"/>
                    <a:pt x="177" y="998"/>
                  </a:cubicBezTo>
                  <a:cubicBezTo>
                    <a:pt x="177" y="998"/>
                    <a:pt x="153" y="1060"/>
                    <a:pt x="0" y="1447"/>
                  </a:cubicBezTo>
                  <a:cubicBezTo>
                    <a:pt x="62" y="1441"/>
                    <a:pt x="189" y="1416"/>
                    <a:pt x="310" y="1410"/>
                  </a:cubicBezTo>
                  <a:cubicBezTo>
                    <a:pt x="386" y="1411"/>
                    <a:pt x="391" y="1416"/>
                    <a:pt x="424" y="1420"/>
                  </a:cubicBezTo>
                  <a:cubicBezTo>
                    <a:pt x="451" y="1427"/>
                    <a:pt x="479" y="1436"/>
                    <a:pt x="507" y="1450"/>
                  </a:cubicBezTo>
                  <a:cubicBezTo>
                    <a:pt x="619" y="1493"/>
                    <a:pt x="723" y="1650"/>
                    <a:pt x="685" y="1791"/>
                  </a:cubicBezTo>
                  <a:cubicBezTo>
                    <a:pt x="645" y="1932"/>
                    <a:pt x="483" y="2073"/>
                    <a:pt x="406" y="2181"/>
                  </a:cubicBezTo>
                  <a:cubicBezTo>
                    <a:pt x="323" y="2293"/>
                    <a:pt x="270" y="2367"/>
                    <a:pt x="282" y="2378"/>
                  </a:cubicBezTo>
                  <a:cubicBezTo>
                    <a:pt x="283" y="2379"/>
                    <a:pt x="285" y="2380"/>
                    <a:pt x="287" y="2380"/>
                  </a:cubicBezTo>
                  <a:cubicBezTo>
                    <a:pt x="309" y="2380"/>
                    <a:pt x="377" y="2329"/>
                    <a:pt x="472" y="2250"/>
                  </a:cubicBezTo>
                  <a:cubicBezTo>
                    <a:pt x="525" y="2207"/>
                    <a:pt x="586" y="2154"/>
                    <a:pt x="653" y="2097"/>
                  </a:cubicBezTo>
                  <a:cubicBezTo>
                    <a:pt x="719" y="2038"/>
                    <a:pt x="800" y="1967"/>
                    <a:pt x="847" y="1852"/>
                  </a:cubicBezTo>
                  <a:cubicBezTo>
                    <a:pt x="943" y="1609"/>
                    <a:pt x="799" y="1342"/>
                    <a:pt x="618" y="1242"/>
                  </a:cubicBezTo>
                  <a:cubicBezTo>
                    <a:pt x="574" y="1215"/>
                    <a:pt x="530" y="1196"/>
                    <a:pt x="489" y="1183"/>
                  </a:cubicBezTo>
                  <a:cubicBezTo>
                    <a:pt x="451" y="1169"/>
                    <a:pt x="390" y="1160"/>
                    <a:pt x="405" y="1160"/>
                  </a:cubicBezTo>
                  <a:cubicBezTo>
                    <a:pt x="402" y="1156"/>
                    <a:pt x="404" y="1155"/>
                    <a:pt x="405" y="1153"/>
                  </a:cubicBezTo>
                  <a:cubicBezTo>
                    <a:pt x="408" y="1149"/>
                    <a:pt x="409" y="1149"/>
                    <a:pt x="409" y="1149"/>
                  </a:cubicBezTo>
                  <a:cubicBezTo>
                    <a:pt x="422" y="1119"/>
                    <a:pt x="425" y="1110"/>
                    <a:pt x="425" y="1110"/>
                  </a:cubicBezTo>
                  <a:cubicBezTo>
                    <a:pt x="425" y="1110"/>
                    <a:pt x="466" y="999"/>
                    <a:pt x="540" y="844"/>
                  </a:cubicBezTo>
                  <a:cubicBezTo>
                    <a:pt x="617" y="689"/>
                    <a:pt x="733" y="494"/>
                    <a:pt x="901" y="351"/>
                  </a:cubicBezTo>
                  <a:cubicBezTo>
                    <a:pt x="1066" y="202"/>
                    <a:pt x="1279" y="121"/>
                    <a:pt x="1444" y="118"/>
                  </a:cubicBezTo>
                  <a:cubicBezTo>
                    <a:pt x="1453" y="118"/>
                    <a:pt x="1462" y="118"/>
                    <a:pt x="1472" y="118"/>
                  </a:cubicBezTo>
                  <a:cubicBezTo>
                    <a:pt x="1600" y="118"/>
                    <a:pt x="1689" y="153"/>
                    <a:pt x="1718" y="153"/>
                  </a:cubicBezTo>
                  <a:cubicBezTo>
                    <a:pt x="1724" y="153"/>
                    <a:pt x="1727" y="152"/>
                    <a:pt x="1728" y="150"/>
                  </a:cubicBezTo>
                  <a:cubicBezTo>
                    <a:pt x="1740" y="136"/>
                    <a:pt x="1643" y="40"/>
                    <a:pt x="1450" y="9"/>
                  </a:cubicBezTo>
                  <a:cubicBezTo>
                    <a:pt x="1418" y="3"/>
                    <a:pt x="1383" y="1"/>
                    <a:pt x="134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0068;p75"/>
            <p:cNvSpPr/>
            <p:nvPr/>
          </p:nvSpPr>
          <p:spPr>
            <a:xfrm>
              <a:off x="2579008" y="1617816"/>
              <a:ext cx="606357" cy="674610"/>
            </a:xfrm>
            <a:custGeom>
              <a:avLst/>
              <a:gdLst/>
              <a:ahLst/>
              <a:cxnLst/>
              <a:rect l="l" t="t" r="r" b="b"/>
              <a:pathLst>
                <a:path w="18683" h="20786" extrusionOk="0">
                  <a:moveTo>
                    <a:pt x="9066" y="0"/>
                  </a:moveTo>
                  <a:cubicBezTo>
                    <a:pt x="4802" y="0"/>
                    <a:pt x="0" y="4225"/>
                    <a:pt x="904" y="8935"/>
                  </a:cubicBezTo>
                  <a:cubicBezTo>
                    <a:pt x="1071" y="9805"/>
                    <a:pt x="1353" y="10652"/>
                    <a:pt x="1449" y="11536"/>
                  </a:cubicBezTo>
                  <a:cubicBezTo>
                    <a:pt x="1521" y="12174"/>
                    <a:pt x="1561" y="12871"/>
                    <a:pt x="1633" y="13570"/>
                  </a:cubicBezTo>
                  <a:cubicBezTo>
                    <a:pt x="1778" y="14959"/>
                    <a:pt x="2056" y="16366"/>
                    <a:pt x="2965" y="17379"/>
                  </a:cubicBezTo>
                  <a:cubicBezTo>
                    <a:pt x="3778" y="18285"/>
                    <a:pt x="4493" y="18989"/>
                    <a:pt x="5625" y="19519"/>
                  </a:cubicBezTo>
                  <a:cubicBezTo>
                    <a:pt x="7005" y="20167"/>
                    <a:pt x="8511" y="20783"/>
                    <a:pt x="10059" y="20786"/>
                  </a:cubicBezTo>
                  <a:cubicBezTo>
                    <a:pt x="10060" y="20786"/>
                    <a:pt x="10061" y="20786"/>
                    <a:pt x="10062" y="20786"/>
                  </a:cubicBezTo>
                  <a:cubicBezTo>
                    <a:pt x="11657" y="20786"/>
                    <a:pt x="13390" y="19711"/>
                    <a:pt x="14751" y="18962"/>
                  </a:cubicBezTo>
                  <a:cubicBezTo>
                    <a:pt x="15635" y="18476"/>
                    <a:pt x="16564" y="18007"/>
                    <a:pt x="17061" y="17102"/>
                  </a:cubicBezTo>
                  <a:cubicBezTo>
                    <a:pt x="17522" y="16258"/>
                    <a:pt x="17715" y="15299"/>
                    <a:pt x="17897" y="14364"/>
                  </a:cubicBezTo>
                  <a:cubicBezTo>
                    <a:pt x="18023" y="13714"/>
                    <a:pt x="18121" y="13003"/>
                    <a:pt x="18124" y="12336"/>
                  </a:cubicBezTo>
                  <a:cubicBezTo>
                    <a:pt x="18128" y="11772"/>
                    <a:pt x="18153" y="11228"/>
                    <a:pt x="18225" y="10667"/>
                  </a:cubicBezTo>
                  <a:cubicBezTo>
                    <a:pt x="18391" y="9368"/>
                    <a:pt x="18682" y="8058"/>
                    <a:pt x="18528" y="6743"/>
                  </a:cubicBezTo>
                  <a:cubicBezTo>
                    <a:pt x="18372" y="5406"/>
                    <a:pt x="17545" y="4036"/>
                    <a:pt x="16665" y="3066"/>
                  </a:cubicBezTo>
                  <a:cubicBezTo>
                    <a:pt x="14805" y="1013"/>
                    <a:pt x="12010" y="138"/>
                    <a:pt x="9381" y="8"/>
                  </a:cubicBezTo>
                  <a:cubicBezTo>
                    <a:pt x="9276" y="3"/>
                    <a:pt x="9172" y="0"/>
                    <a:pt x="9066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0069;p75"/>
            <p:cNvSpPr/>
            <p:nvPr/>
          </p:nvSpPr>
          <p:spPr>
            <a:xfrm>
              <a:off x="2579008" y="1617816"/>
              <a:ext cx="606357" cy="674610"/>
            </a:xfrm>
            <a:custGeom>
              <a:avLst/>
              <a:gdLst/>
              <a:ahLst/>
              <a:cxnLst/>
              <a:rect l="l" t="t" r="r" b="b"/>
              <a:pathLst>
                <a:path w="18683" h="20786" extrusionOk="0">
                  <a:moveTo>
                    <a:pt x="9066" y="0"/>
                  </a:moveTo>
                  <a:cubicBezTo>
                    <a:pt x="4802" y="0"/>
                    <a:pt x="0" y="4225"/>
                    <a:pt x="904" y="8935"/>
                  </a:cubicBezTo>
                  <a:cubicBezTo>
                    <a:pt x="1071" y="9805"/>
                    <a:pt x="1353" y="10652"/>
                    <a:pt x="1449" y="11536"/>
                  </a:cubicBezTo>
                  <a:cubicBezTo>
                    <a:pt x="1521" y="12174"/>
                    <a:pt x="1561" y="12871"/>
                    <a:pt x="1633" y="13570"/>
                  </a:cubicBezTo>
                  <a:cubicBezTo>
                    <a:pt x="1778" y="14959"/>
                    <a:pt x="2056" y="16366"/>
                    <a:pt x="2965" y="17379"/>
                  </a:cubicBezTo>
                  <a:cubicBezTo>
                    <a:pt x="3778" y="18285"/>
                    <a:pt x="4493" y="18989"/>
                    <a:pt x="5625" y="19519"/>
                  </a:cubicBezTo>
                  <a:cubicBezTo>
                    <a:pt x="7005" y="20167"/>
                    <a:pt x="8511" y="20783"/>
                    <a:pt x="10059" y="20786"/>
                  </a:cubicBezTo>
                  <a:cubicBezTo>
                    <a:pt x="10060" y="20786"/>
                    <a:pt x="10062" y="20786"/>
                    <a:pt x="10063" y="20786"/>
                  </a:cubicBezTo>
                  <a:cubicBezTo>
                    <a:pt x="11658" y="20786"/>
                    <a:pt x="13468" y="19842"/>
                    <a:pt x="14828" y="19093"/>
                  </a:cubicBezTo>
                  <a:cubicBezTo>
                    <a:pt x="15712" y="18607"/>
                    <a:pt x="16564" y="18007"/>
                    <a:pt x="17061" y="17102"/>
                  </a:cubicBezTo>
                  <a:cubicBezTo>
                    <a:pt x="17522" y="16258"/>
                    <a:pt x="17715" y="15299"/>
                    <a:pt x="17897" y="14364"/>
                  </a:cubicBezTo>
                  <a:cubicBezTo>
                    <a:pt x="18023" y="13714"/>
                    <a:pt x="18121" y="13003"/>
                    <a:pt x="18124" y="12336"/>
                  </a:cubicBezTo>
                  <a:cubicBezTo>
                    <a:pt x="18128" y="11772"/>
                    <a:pt x="18153" y="11228"/>
                    <a:pt x="18225" y="10667"/>
                  </a:cubicBezTo>
                  <a:cubicBezTo>
                    <a:pt x="18391" y="9368"/>
                    <a:pt x="18682" y="8058"/>
                    <a:pt x="18528" y="6743"/>
                  </a:cubicBezTo>
                  <a:cubicBezTo>
                    <a:pt x="18372" y="5406"/>
                    <a:pt x="17545" y="4036"/>
                    <a:pt x="16665" y="3066"/>
                  </a:cubicBezTo>
                  <a:cubicBezTo>
                    <a:pt x="14805" y="1013"/>
                    <a:pt x="12010" y="138"/>
                    <a:pt x="9381" y="8"/>
                  </a:cubicBezTo>
                  <a:cubicBezTo>
                    <a:pt x="9276" y="3"/>
                    <a:pt x="9172" y="0"/>
                    <a:pt x="9066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0070;p75"/>
            <p:cNvSpPr/>
            <p:nvPr/>
          </p:nvSpPr>
          <p:spPr>
            <a:xfrm>
              <a:off x="2602409" y="1816679"/>
              <a:ext cx="550956" cy="475758"/>
            </a:xfrm>
            <a:custGeom>
              <a:avLst/>
              <a:gdLst/>
              <a:ahLst/>
              <a:cxnLst/>
              <a:rect l="l" t="t" r="r" b="b"/>
              <a:pathLst>
                <a:path w="16976" h="14659" extrusionOk="0">
                  <a:moveTo>
                    <a:pt x="301" y="0"/>
                  </a:moveTo>
                  <a:cubicBezTo>
                    <a:pt x="60" y="893"/>
                    <a:pt x="1" y="1842"/>
                    <a:pt x="187" y="2808"/>
                  </a:cubicBezTo>
                  <a:cubicBezTo>
                    <a:pt x="354" y="3678"/>
                    <a:pt x="635" y="4524"/>
                    <a:pt x="732" y="5407"/>
                  </a:cubicBezTo>
                  <a:cubicBezTo>
                    <a:pt x="800" y="6047"/>
                    <a:pt x="841" y="6741"/>
                    <a:pt x="914" y="7443"/>
                  </a:cubicBezTo>
                  <a:cubicBezTo>
                    <a:pt x="1058" y="8832"/>
                    <a:pt x="1337" y="10239"/>
                    <a:pt x="2245" y="11252"/>
                  </a:cubicBezTo>
                  <a:cubicBezTo>
                    <a:pt x="3059" y="12158"/>
                    <a:pt x="3774" y="12860"/>
                    <a:pt x="4907" y="13392"/>
                  </a:cubicBezTo>
                  <a:cubicBezTo>
                    <a:pt x="6286" y="14040"/>
                    <a:pt x="7792" y="14656"/>
                    <a:pt x="9340" y="14659"/>
                  </a:cubicBezTo>
                  <a:cubicBezTo>
                    <a:pt x="9341" y="14659"/>
                    <a:pt x="9342" y="14659"/>
                    <a:pt x="9343" y="14659"/>
                  </a:cubicBezTo>
                  <a:cubicBezTo>
                    <a:pt x="10940" y="14659"/>
                    <a:pt x="12748" y="13715"/>
                    <a:pt x="14108" y="12966"/>
                  </a:cubicBezTo>
                  <a:cubicBezTo>
                    <a:pt x="14992" y="12480"/>
                    <a:pt x="15846" y="11880"/>
                    <a:pt x="16341" y="10975"/>
                  </a:cubicBezTo>
                  <a:cubicBezTo>
                    <a:pt x="16645" y="10421"/>
                    <a:pt x="16829" y="9816"/>
                    <a:pt x="16975" y="9202"/>
                  </a:cubicBezTo>
                  <a:lnTo>
                    <a:pt x="16975" y="9202"/>
                  </a:lnTo>
                  <a:cubicBezTo>
                    <a:pt x="16840" y="9721"/>
                    <a:pt x="16669" y="10227"/>
                    <a:pt x="16410" y="10697"/>
                  </a:cubicBezTo>
                  <a:cubicBezTo>
                    <a:pt x="15915" y="11602"/>
                    <a:pt x="15061" y="12202"/>
                    <a:pt x="14177" y="12688"/>
                  </a:cubicBezTo>
                  <a:cubicBezTo>
                    <a:pt x="12816" y="13436"/>
                    <a:pt x="11007" y="14381"/>
                    <a:pt x="9412" y="14381"/>
                  </a:cubicBezTo>
                  <a:cubicBezTo>
                    <a:pt x="9411" y="14381"/>
                    <a:pt x="9410" y="14381"/>
                    <a:pt x="9408" y="14381"/>
                  </a:cubicBezTo>
                  <a:cubicBezTo>
                    <a:pt x="7861" y="14378"/>
                    <a:pt x="6354" y="13762"/>
                    <a:pt x="4976" y="13114"/>
                  </a:cubicBezTo>
                  <a:cubicBezTo>
                    <a:pt x="3842" y="12583"/>
                    <a:pt x="3128" y="11880"/>
                    <a:pt x="2315" y="10975"/>
                  </a:cubicBezTo>
                  <a:cubicBezTo>
                    <a:pt x="1406" y="9960"/>
                    <a:pt x="1128" y="8554"/>
                    <a:pt x="983" y="7165"/>
                  </a:cubicBezTo>
                  <a:cubicBezTo>
                    <a:pt x="910" y="6465"/>
                    <a:pt x="869" y="5769"/>
                    <a:pt x="800" y="5129"/>
                  </a:cubicBezTo>
                  <a:cubicBezTo>
                    <a:pt x="705" y="4246"/>
                    <a:pt x="423" y="3400"/>
                    <a:pt x="255" y="2530"/>
                  </a:cubicBezTo>
                  <a:cubicBezTo>
                    <a:pt x="90" y="1661"/>
                    <a:pt x="119" y="811"/>
                    <a:pt x="301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0071;p75"/>
            <p:cNvSpPr/>
            <p:nvPr/>
          </p:nvSpPr>
          <p:spPr>
            <a:xfrm>
              <a:off x="2773911" y="1800093"/>
              <a:ext cx="224069" cy="148125"/>
            </a:xfrm>
            <a:custGeom>
              <a:avLst/>
              <a:gdLst/>
              <a:ahLst/>
              <a:cxnLst/>
              <a:rect l="l" t="t" r="r" b="b"/>
              <a:pathLst>
                <a:path w="6904" h="4564" extrusionOk="0">
                  <a:moveTo>
                    <a:pt x="1753" y="189"/>
                  </a:moveTo>
                  <a:cubicBezTo>
                    <a:pt x="1753" y="189"/>
                    <a:pt x="1" y="800"/>
                    <a:pt x="1606" y="2884"/>
                  </a:cubicBezTo>
                  <a:cubicBezTo>
                    <a:pt x="2900" y="4564"/>
                    <a:pt x="3652" y="4243"/>
                    <a:pt x="4242" y="4152"/>
                  </a:cubicBezTo>
                  <a:cubicBezTo>
                    <a:pt x="5314" y="3986"/>
                    <a:pt x="6903" y="3033"/>
                    <a:pt x="6786" y="1551"/>
                  </a:cubicBezTo>
                  <a:cubicBezTo>
                    <a:pt x="6667" y="73"/>
                    <a:pt x="3983" y="0"/>
                    <a:pt x="1753" y="18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0072;p75"/>
            <p:cNvSpPr/>
            <p:nvPr/>
          </p:nvSpPr>
          <p:spPr>
            <a:xfrm>
              <a:off x="2961122" y="1883442"/>
              <a:ext cx="181748" cy="192718"/>
            </a:xfrm>
            <a:custGeom>
              <a:avLst/>
              <a:gdLst/>
              <a:ahLst/>
              <a:cxnLst/>
              <a:rect l="l" t="t" r="r" b="b"/>
              <a:pathLst>
                <a:path w="5600" h="5938" extrusionOk="0">
                  <a:moveTo>
                    <a:pt x="1021" y="4784"/>
                  </a:moveTo>
                  <a:cubicBezTo>
                    <a:pt x="1021" y="4784"/>
                    <a:pt x="1" y="1379"/>
                    <a:pt x="2022" y="690"/>
                  </a:cubicBezTo>
                  <a:cubicBezTo>
                    <a:pt x="4041" y="1"/>
                    <a:pt x="5599" y="2459"/>
                    <a:pt x="5423" y="3169"/>
                  </a:cubicBezTo>
                  <a:cubicBezTo>
                    <a:pt x="5243" y="3878"/>
                    <a:pt x="4204" y="5938"/>
                    <a:pt x="1021" y="478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0073;p75"/>
            <p:cNvSpPr/>
            <p:nvPr/>
          </p:nvSpPr>
          <p:spPr>
            <a:xfrm>
              <a:off x="2981700" y="1927454"/>
              <a:ext cx="157407" cy="141471"/>
            </a:xfrm>
            <a:custGeom>
              <a:avLst/>
              <a:gdLst/>
              <a:ahLst/>
              <a:cxnLst/>
              <a:rect l="l" t="t" r="r" b="b"/>
              <a:pathLst>
                <a:path w="4850" h="4359" extrusionOk="0">
                  <a:moveTo>
                    <a:pt x="2123" y="1"/>
                  </a:moveTo>
                  <a:cubicBezTo>
                    <a:pt x="1879" y="1"/>
                    <a:pt x="1623" y="41"/>
                    <a:pt x="1358" y="131"/>
                  </a:cubicBezTo>
                  <a:cubicBezTo>
                    <a:pt x="558" y="405"/>
                    <a:pt x="176" y="1150"/>
                    <a:pt x="89" y="1971"/>
                  </a:cubicBezTo>
                  <a:cubicBezTo>
                    <a:pt x="1" y="2786"/>
                    <a:pt x="151" y="3403"/>
                    <a:pt x="505" y="3806"/>
                  </a:cubicBezTo>
                  <a:cubicBezTo>
                    <a:pt x="825" y="4170"/>
                    <a:pt x="1310" y="4359"/>
                    <a:pt x="1937" y="4359"/>
                  </a:cubicBezTo>
                  <a:cubicBezTo>
                    <a:pt x="2135" y="4359"/>
                    <a:pt x="2346" y="4340"/>
                    <a:pt x="2571" y="4302"/>
                  </a:cubicBezTo>
                  <a:cubicBezTo>
                    <a:pt x="3554" y="4135"/>
                    <a:pt x="4439" y="3399"/>
                    <a:pt x="4696" y="2384"/>
                  </a:cubicBezTo>
                  <a:cubicBezTo>
                    <a:pt x="4849" y="1767"/>
                    <a:pt x="3742" y="1"/>
                    <a:pt x="2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0074;p75"/>
            <p:cNvSpPr/>
            <p:nvPr/>
          </p:nvSpPr>
          <p:spPr>
            <a:xfrm>
              <a:off x="2976410" y="1937613"/>
              <a:ext cx="125958" cy="112229"/>
            </a:xfrm>
            <a:custGeom>
              <a:avLst/>
              <a:gdLst/>
              <a:ahLst/>
              <a:cxnLst/>
              <a:rect l="l" t="t" r="r" b="b"/>
              <a:pathLst>
                <a:path w="3881" h="3458" extrusionOk="0">
                  <a:moveTo>
                    <a:pt x="1974" y="1"/>
                  </a:moveTo>
                  <a:cubicBezTo>
                    <a:pt x="1731" y="1"/>
                    <a:pt x="1484" y="54"/>
                    <a:pt x="1247" y="166"/>
                  </a:cubicBezTo>
                  <a:cubicBezTo>
                    <a:pt x="387" y="572"/>
                    <a:pt x="1" y="1603"/>
                    <a:pt x="385" y="2465"/>
                  </a:cubicBezTo>
                  <a:cubicBezTo>
                    <a:pt x="664" y="3091"/>
                    <a:pt x="1268" y="3458"/>
                    <a:pt x="1907" y="3458"/>
                  </a:cubicBezTo>
                  <a:cubicBezTo>
                    <a:pt x="2151" y="3458"/>
                    <a:pt x="2399" y="3404"/>
                    <a:pt x="2637" y="3292"/>
                  </a:cubicBezTo>
                  <a:cubicBezTo>
                    <a:pt x="3495" y="2886"/>
                    <a:pt x="3880" y="1858"/>
                    <a:pt x="3496" y="995"/>
                  </a:cubicBezTo>
                  <a:cubicBezTo>
                    <a:pt x="3218" y="368"/>
                    <a:pt x="2613" y="1"/>
                    <a:pt x="19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0075;p75"/>
            <p:cNvSpPr/>
            <p:nvPr/>
          </p:nvSpPr>
          <p:spPr>
            <a:xfrm>
              <a:off x="2998707" y="1957833"/>
              <a:ext cx="79742" cy="71433"/>
            </a:xfrm>
            <a:custGeom>
              <a:avLst/>
              <a:gdLst/>
              <a:ahLst/>
              <a:cxnLst/>
              <a:rect l="l" t="t" r="r" b="b"/>
              <a:pathLst>
                <a:path w="2457" h="2201" extrusionOk="0">
                  <a:moveTo>
                    <a:pt x="1245" y="1"/>
                  </a:moveTo>
                  <a:cubicBezTo>
                    <a:pt x="1092" y="1"/>
                    <a:pt x="936" y="34"/>
                    <a:pt x="787" y="104"/>
                  </a:cubicBezTo>
                  <a:cubicBezTo>
                    <a:pt x="243" y="362"/>
                    <a:pt x="0" y="1016"/>
                    <a:pt x="243" y="1567"/>
                  </a:cubicBezTo>
                  <a:cubicBezTo>
                    <a:pt x="420" y="1965"/>
                    <a:pt x="804" y="2200"/>
                    <a:pt x="1210" y="2200"/>
                  </a:cubicBezTo>
                  <a:cubicBezTo>
                    <a:pt x="1363" y="2200"/>
                    <a:pt x="1520" y="2167"/>
                    <a:pt x="1669" y="2096"/>
                  </a:cubicBezTo>
                  <a:cubicBezTo>
                    <a:pt x="2214" y="1837"/>
                    <a:pt x="2457" y="1184"/>
                    <a:pt x="2213" y="635"/>
                  </a:cubicBezTo>
                  <a:cubicBezTo>
                    <a:pt x="2036" y="235"/>
                    <a:pt x="1651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0076;p75"/>
            <p:cNvSpPr/>
            <p:nvPr/>
          </p:nvSpPr>
          <p:spPr>
            <a:xfrm>
              <a:off x="2982154" y="1927454"/>
              <a:ext cx="157699" cy="134169"/>
            </a:xfrm>
            <a:custGeom>
              <a:avLst/>
              <a:gdLst/>
              <a:ahLst/>
              <a:cxnLst/>
              <a:rect l="l" t="t" r="r" b="b"/>
              <a:pathLst>
                <a:path w="4859" h="4134" extrusionOk="0">
                  <a:moveTo>
                    <a:pt x="2107" y="1"/>
                  </a:moveTo>
                  <a:cubicBezTo>
                    <a:pt x="1863" y="1"/>
                    <a:pt x="1607" y="41"/>
                    <a:pt x="1343" y="131"/>
                  </a:cubicBezTo>
                  <a:cubicBezTo>
                    <a:pt x="164" y="536"/>
                    <a:pt x="0" y="1788"/>
                    <a:pt x="68" y="2762"/>
                  </a:cubicBezTo>
                  <a:cubicBezTo>
                    <a:pt x="129" y="2383"/>
                    <a:pt x="234" y="1982"/>
                    <a:pt x="413" y="1619"/>
                  </a:cubicBezTo>
                  <a:cubicBezTo>
                    <a:pt x="719" y="999"/>
                    <a:pt x="1289" y="660"/>
                    <a:pt x="1953" y="660"/>
                  </a:cubicBezTo>
                  <a:cubicBezTo>
                    <a:pt x="2552" y="660"/>
                    <a:pt x="3228" y="937"/>
                    <a:pt x="3853" y="1531"/>
                  </a:cubicBezTo>
                  <a:cubicBezTo>
                    <a:pt x="4858" y="2484"/>
                    <a:pt x="3739" y="3639"/>
                    <a:pt x="3150" y="4134"/>
                  </a:cubicBezTo>
                  <a:cubicBezTo>
                    <a:pt x="4154" y="3722"/>
                    <a:pt x="4572" y="2809"/>
                    <a:pt x="4680" y="2384"/>
                  </a:cubicBezTo>
                  <a:cubicBezTo>
                    <a:pt x="4834" y="1767"/>
                    <a:pt x="3726" y="1"/>
                    <a:pt x="210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0077;p75"/>
            <p:cNvSpPr/>
            <p:nvPr/>
          </p:nvSpPr>
          <p:spPr>
            <a:xfrm>
              <a:off x="2981278" y="1918853"/>
              <a:ext cx="159581" cy="153707"/>
            </a:xfrm>
            <a:custGeom>
              <a:avLst/>
              <a:gdLst/>
              <a:ahLst/>
              <a:cxnLst/>
              <a:rect l="l" t="t" r="r" b="b"/>
              <a:pathLst>
                <a:path w="4917" h="4736" extrusionOk="0">
                  <a:moveTo>
                    <a:pt x="2235" y="1"/>
                  </a:moveTo>
                  <a:cubicBezTo>
                    <a:pt x="2119" y="1"/>
                    <a:pt x="2011" y="4"/>
                    <a:pt x="1899" y="4"/>
                  </a:cubicBezTo>
                  <a:cubicBezTo>
                    <a:pt x="1747" y="29"/>
                    <a:pt x="1595" y="43"/>
                    <a:pt x="1451" y="83"/>
                  </a:cubicBezTo>
                  <a:cubicBezTo>
                    <a:pt x="1379" y="110"/>
                    <a:pt x="1309" y="136"/>
                    <a:pt x="1240" y="160"/>
                  </a:cubicBezTo>
                  <a:lnTo>
                    <a:pt x="1136" y="201"/>
                  </a:lnTo>
                  <a:lnTo>
                    <a:pt x="1039" y="257"/>
                  </a:lnTo>
                  <a:cubicBezTo>
                    <a:pt x="974" y="295"/>
                    <a:pt x="912" y="333"/>
                    <a:pt x="850" y="368"/>
                  </a:cubicBezTo>
                  <a:cubicBezTo>
                    <a:pt x="792" y="415"/>
                    <a:pt x="737" y="464"/>
                    <a:pt x="683" y="514"/>
                  </a:cubicBezTo>
                  <a:cubicBezTo>
                    <a:pt x="656" y="538"/>
                    <a:pt x="629" y="562"/>
                    <a:pt x="603" y="585"/>
                  </a:cubicBezTo>
                  <a:cubicBezTo>
                    <a:pt x="581" y="615"/>
                    <a:pt x="556" y="643"/>
                    <a:pt x="535" y="671"/>
                  </a:cubicBezTo>
                  <a:cubicBezTo>
                    <a:pt x="492" y="729"/>
                    <a:pt x="444" y="781"/>
                    <a:pt x="405" y="840"/>
                  </a:cubicBezTo>
                  <a:cubicBezTo>
                    <a:pt x="251" y="1077"/>
                    <a:pt x="152" y="1328"/>
                    <a:pt x="96" y="1560"/>
                  </a:cubicBezTo>
                  <a:cubicBezTo>
                    <a:pt x="40" y="1791"/>
                    <a:pt x="15" y="1999"/>
                    <a:pt x="10" y="2170"/>
                  </a:cubicBezTo>
                  <a:cubicBezTo>
                    <a:pt x="0" y="2340"/>
                    <a:pt x="14" y="2475"/>
                    <a:pt x="19" y="2565"/>
                  </a:cubicBezTo>
                  <a:cubicBezTo>
                    <a:pt x="26" y="2652"/>
                    <a:pt x="33" y="2699"/>
                    <a:pt x="33" y="2699"/>
                  </a:cubicBezTo>
                  <a:cubicBezTo>
                    <a:pt x="33" y="2699"/>
                    <a:pt x="40" y="2505"/>
                    <a:pt x="106" y="2188"/>
                  </a:cubicBezTo>
                  <a:cubicBezTo>
                    <a:pt x="135" y="2031"/>
                    <a:pt x="193" y="1846"/>
                    <a:pt x="269" y="1651"/>
                  </a:cubicBezTo>
                  <a:cubicBezTo>
                    <a:pt x="350" y="1458"/>
                    <a:pt x="466" y="1262"/>
                    <a:pt x="613" y="1083"/>
                  </a:cubicBezTo>
                  <a:cubicBezTo>
                    <a:pt x="649" y="1041"/>
                    <a:pt x="697" y="1003"/>
                    <a:pt x="737" y="961"/>
                  </a:cubicBezTo>
                  <a:lnTo>
                    <a:pt x="802" y="901"/>
                  </a:lnTo>
                  <a:lnTo>
                    <a:pt x="873" y="854"/>
                  </a:lnTo>
                  <a:cubicBezTo>
                    <a:pt x="923" y="820"/>
                    <a:pt x="972" y="787"/>
                    <a:pt x="1020" y="754"/>
                  </a:cubicBezTo>
                  <a:cubicBezTo>
                    <a:pt x="1074" y="731"/>
                    <a:pt x="1130" y="705"/>
                    <a:pt x="1186" y="682"/>
                  </a:cubicBezTo>
                  <a:lnTo>
                    <a:pt x="1269" y="644"/>
                  </a:lnTo>
                  <a:lnTo>
                    <a:pt x="1358" y="623"/>
                  </a:lnTo>
                  <a:cubicBezTo>
                    <a:pt x="1418" y="608"/>
                    <a:pt x="1479" y="595"/>
                    <a:pt x="1541" y="578"/>
                  </a:cubicBezTo>
                  <a:cubicBezTo>
                    <a:pt x="1668" y="562"/>
                    <a:pt x="1800" y="555"/>
                    <a:pt x="1932" y="542"/>
                  </a:cubicBezTo>
                  <a:cubicBezTo>
                    <a:pt x="2066" y="550"/>
                    <a:pt x="2202" y="558"/>
                    <a:pt x="2341" y="568"/>
                  </a:cubicBezTo>
                  <a:cubicBezTo>
                    <a:pt x="2414" y="581"/>
                    <a:pt x="2489" y="592"/>
                    <a:pt x="2564" y="604"/>
                  </a:cubicBezTo>
                  <a:lnTo>
                    <a:pt x="2766" y="650"/>
                  </a:lnTo>
                  <a:cubicBezTo>
                    <a:pt x="3044" y="723"/>
                    <a:pt x="3319" y="840"/>
                    <a:pt x="3569" y="1010"/>
                  </a:cubicBezTo>
                  <a:cubicBezTo>
                    <a:pt x="3821" y="1171"/>
                    <a:pt x="4046" y="1388"/>
                    <a:pt x="4209" y="1644"/>
                  </a:cubicBezTo>
                  <a:cubicBezTo>
                    <a:pt x="4286" y="1775"/>
                    <a:pt x="4354" y="1911"/>
                    <a:pt x="4398" y="2053"/>
                  </a:cubicBezTo>
                  <a:cubicBezTo>
                    <a:pt x="4440" y="2194"/>
                    <a:pt x="4464" y="2341"/>
                    <a:pt x="4464" y="2484"/>
                  </a:cubicBezTo>
                  <a:cubicBezTo>
                    <a:pt x="4455" y="2770"/>
                    <a:pt x="4374" y="3052"/>
                    <a:pt x="4235" y="3286"/>
                  </a:cubicBezTo>
                  <a:cubicBezTo>
                    <a:pt x="4096" y="3516"/>
                    <a:pt x="3926" y="3715"/>
                    <a:pt x="3752" y="3874"/>
                  </a:cubicBezTo>
                  <a:cubicBezTo>
                    <a:pt x="3578" y="4032"/>
                    <a:pt x="3405" y="4163"/>
                    <a:pt x="3246" y="4271"/>
                  </a:cubicBezTo>
                  <a:cubicBezTo>
                    <a:pt x="3165" y="4322"/>
                    <a:pt x="3090" y="4369"/>
                    <a:pt x="3021" y="4415"/>
                  </a:cubicBezTo>
                  <a:cubicBezTo>
                    <a:pt x="2949" y="4455"/>
                    <a:pt x="2882" y="4493"/>
                    <a:pt x="2823" y="4528"/>
                  </a:cubicBezTo>
                  <a:cubicBezTo>
                    <a:pt x="2704" y="4598"/>
                    <a:pt x="2605" y="4644"/>
                    <a:pt x="2542" y="4682"/>
                  </a:cubicBezTo>
                  <a:cubicBezTo>
                    <a:pt x="2476" y="4717"/>
                    <a:pt x="2441" y="4736"/>
                    <a:pt x="2441" y="4736"/>
                  </a:cubicBezTo>
                  <a:cubicBezTo>
                    <a:pt x="2441" y="4736"/>
                    <a:pt x="2479" y="4729"/>
                    <a:pt x="2550" y="4716"/>
                  </a:cubicBezTo>
                  <a:cubicBezTo>
                    <a:pt x="2620" y="4698"/>
                    <a:pt x="2728" y="4689"/>
                    <a:pt x="2859" y="4646"/>
                  </a:cubicBezTo>
                  <a:cubicBezTo>
                    <a:pt x="2924" y="4628"/>
                    <a:pt x="2997" y="4605"/>
                    <a:pt x="3076" y="4584"/>
                  </a:cubicBezTo>
                  <a:cubicBezTo>
                    <a:pt x="3156" y="4557"/>
                    <a:pt x="3239" y="4523"/>
                    <a:pt x="3328" y="4489"/>
                  </a:cubicBezTo>
                  <a:cubicBezTo>
                    <a:pt x="3420" y="4453"/>
                    <a:pt x="3511" y="4405"/>
                    <a:pt x="3612" y="4360"/>
                  </a:cubicBezTo>
                  <a:cubicBezTo>
                    <a:pt x="3709" y="4302"/>
                    <a:pt x="3813" y="4248"/>
                    <a:pt x="3914" y="4176"/>
                  </a:cubicBezTo>
                  <a:cubicBezTo>
                    <a:pt x="4122" y="4037"/>
                    <a:pt x="4339" y="3852"/>
                    <a:pt x="4529" y="3585"/>
                  </a:cubicBezTo>
                  <a:cubicBezTo>
                    <a:pt x="4721" y="3328"/>
                    <a:pt x="4877" y="2962"/>
                    <a:pt x="4904" y="2534"/>
                  </a:cubicBezTo>
                  <a:cubicBezTo>
                    <a:pt x="4916" y="2321"/>
                    <a:pt x="4891" y="2100"/>
                    <a:pt x="4837" y="1887"/>
                  </a:cubicBezTo>
                  <a:cubicBezTo>
                    <a:pt x="4783" y="1675"/>
                    <a:pt x="4694" y="1479"/>
                    <a:pt x="4588" y="1300"/>
                  </a:cubicBezTo>
                  <a:cubicBezTo>
                    <a:pt x="4371" y="947"/>
                    <a:pt x="4091" y="670"/>
                    <a:pt x="3787" y="470"/>
                  </a:cubicBezTo>
                  <a:cubicBezTo>
                    <a:pt x="3482" y="275"/>
                    <a:pt x="3159" y="145"/>
                    <a:pt x="2840" y="70"/>
                  </a:cubicBezTo>
                  <a:cubicBezTo>
                    <a:pt x="2758" y="52"/>
                    <a:pt x="2674" y="37"/>
                    <a:pt x="2593" y="23"/>
                  </a:cubicBezTo>
                  <a:cubicBezTo>
                    <a:pt x="2518" y="16"/>
                    <a:pt x="2444" y="8"/>
                    <a:pt x="2369" y="2"/>
                  </a:cubicBezTo>
                  <a:cubicBezTo>
                    <a:pt x="2323" y="1"/>
                    <a:pt x="2278" y="1"/>
                    <a:pt x="2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0078;p75"/>
            <p:cNvSpPr/>
            <p:nvPr/>
          </p:nvSpPr>
          <p:spPr>
            <a:xfrm>
              <a:off x="2985465" y="2003889"/>
              <a:ext cx="43392" cy="44658"/>
            </a:xfrm>
            <a:custGeom>
              <a:avLst/>
              <a:gdLst/>
              <a:ahLst/>
              <a:cxnLst/>
              <a:rect l="l" t="t" r="r" b="b"/>
              <a:pathLst>
                <a:path w="1337" h="1376" extrusionOk="0">
                  <a:moveTo>
                    <a:pt x="671" y="1"/>
                  </a:moveTo>
                  <a:cubicBezTo>
                    <a:pt x="303" y="1"/>
                    <a:pt x="2" y="308"/>
                    <a:pt x="2" y="687"/>
                  </a:cubicBezTo>
                  <a:cubicBezTo>
                    <a:pt x="1" y="1066"/>
                    <a:pt x="300" y="1375"/>
                    <a:pt x="669" y="1375"/>
                  </a:cubicBezTo>
                  <a:cubicBezTo>
                    <a:pt x="1037" y="1375"/>
                    <a:pt x="1337" y="1068"/>
                    <a:pt x="1337" y="689"/>
                  </a:cubicBezTo>
                  <a:cubicBezTo>
                    <a:pt x="1337" y="310"/>
                    <a:pt x="1038" y="1"/>
                    <a:pt x="67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0079;p75"/>
            <p:cNvSpPr/>
            <p:nvPr/>
          </p:nvSpPr>
          <p:spPr>
            <a:xfrm>
              <a:off x="3054696" y="1956957"/>
              <a:ext cx="27003" cy="27749"/>
            </a:xfrm>
            <a:custGeom>
              <a:avLst/>
              <a:gdLst/>
              <a:ahLst/>
              <a:cxnLst/>
              <a:rect l="l" t="t" r="r" b="b"/>
              <a:pathLst>
                <a:path w="832" h="855" extrusionOk="0">
                  <a:moveTo>
                    <a:pt x="416" y="1"/>
                  </a:moveTo>
                  <a:cubicBezTo>
                    <a:pt x="188" y="1"/>
                    <a:pt x="1" y="191"/>
                    <a:pt x="1" y="427"/>
                  </a:cubicBezTo>
                  <a:cubicBezTo>
                    <a:pt x="1" y="663"/>
                    <a:pt x="187" y="855"/>
                    <a:pt x="416" y="855"/>
                  </a:cubicBezTo>
                  <a:cubicBezTo>
                    <a:pt x="644" y="855"/>
                    <a:pt x="832" y="664"/>
                    <a:pt x="832" y="428"/>
                  </a:cubicBezTo>
                  <a:cubicBezTo>
                    <a:pt x="832" y="194"/>
                    <a:pt x="646" y="2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0080;p75"/>
            <p:cNvSpPr/>
            <p:nvPr/>
          </p:nvSpPr>
          <p:spPr>
            <a:xfrm>
              <a:off x="2654210" y="1883215"/>
              <a:ext cx="182202" cy="192426"/>
            </a:xfrm>
            <a:custGeom>
              <a:avLst/>
              <a:gdLst/>
              <a:ahLst/>
              <a:cxnLst/>
              <a:rect l="l" t="t" r="r" b="b"/>
              <a:pathLst>
                <a:path w="5614" h="5929" extrusionOk="0">
                  <a:moveTo>
                    <a:pt x="4571" y="4783"/>
                  </a:moveTo>
                  <a:cubicBezTo>
                    <a:pt x="4571" y="4783"/>
                    <a:pt x="5614" y="1392"/>
                    <a:pt x="3597" y="696"/>
                  </a:cubicBezTo>
                  <a:cubicBezTo>
                    <a:pt x="1579" y="1"/>
                    <a:pt x="0" y="2444"/>
                    <a:pt x="174" y="3153"/>
                  </a:cubicBezTo>
                  <a:cubicBezTo>
                    <a:pt x="351" y="3864"/>
                    <a:pt x="1384" y="5928"/>
                    <a:pt x="4571" y="478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0081;p75"/>
            <p:cNvSpPr/>
            <p:nvPr/>
          </p:nvSpPr>
          <p:spPr>
            <a:xfrm>
              <a:off x="2657910" y="1927032"/>
              <a:ext cx="157212" cy="141471"/>
            </a:xfrm>
            <a:custGeom>
              <a:avLst/>
              <a:gdLst/>
              <a:ahLst/>
              <a:cxnLst/>
              <a:rect l="l" t="t" r="r" b="b"/>
              <a:pathLst>
                <a:path w="4844" h="4359" extrusionOk="0">
                  <a:moveTo>
                    <a:pt x="2725" y="1"/>
                  </a:moveTo>
                  <a:cubicBezTo>
                    <a:pt x="1110" y="1"/>
                    <a:pt x="1" y="1761"/>
                    <a:pt x="151" y="2377"/>
                  </a:cubicBezTo>
                  <a:cubicBezTo>
                    <a:pt x="404" y="3390"/>
                    <a:pt x="1288" y="4131"/>
                    <a:pt x="2270" y="4299"/>
                  </a:cubicBezTo>
                  <a:cubicBezTo>
                    <a:pt x="2500" y="4339"/>
                    <a:pt x="2717" y="4358"/>
                    <a:pt x="2918" y="4358"/>
                  </a:cubicBezTo>
                  <a:cubicBezTo>
                    <a:pt x="3540" y="4358"/>
                    <a:pt x="4021" y="4172"/>
                    <a:pt x="4338" y="3811"/>
                  </a:cubicBezTo>
                  <a:cubicBezTo>
                    <a:pt x="4693" y="3409"/>
                    <a:pt x="4844" y="2791"/>
                    <a:pt x="4760" y="1976"/>
                  </a:cubicBezTo>
                  <a:cubicBezTo>
                    <a:pt x="4675" y="1155"/>
                    <a:pt x="4296" y="410"/>
                    <a:pt x="3495" y="133"/>
                  </a:cubicBezTo>
                  <a:cubicBezTo>
                    <a:pt x="3228" y="42"/>
                    <a:pt x="2971" y="1"/>
                    <a:pt x="27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0082;p75"/>
            <p:cNvSpPr/>
            <p:nvPr/>
          </p:nvSpPr>
          <p:spPr>
            <a:xfrm>
              <a:off x="2694587" y="1937288"/>
              <a:ext cx="125990" cy="112229"/>
            </a:xfrm>
            <a:custGeom>
              <a:avLst/>
              <a:gdLst/>
              <a:ahLst/>
              <a:cxnLst/>
              <a:rect l="l" t="t" r="r" b="b"/>
              <a:pathLst>
                <a:path w="3882" h="3458" extrusionOk="0">
                  <a:moveTo>
                    <a:pt x="1911" y="0"/>
                  </a:moveTo>
                  <a:cubicBezTo>
                    <a:pt x="1272" y="0"/>
                    <a:pt x="667" y="365"/>
                    <a:pt x="387" y="988"/>
                  </a:cubicBezTo>
                  <a:cubicBezTo>
                    <a:pt x="0" y="1852"/>
                    <a:pt x="385" y="2881"/>
                    <a:pt x="1241" y="3291"/>
                  </a:cubicBezTo>
                  <a:cubicBezTo>
                    <a:pt x="1479" y="3404"/>
                    <a:pt x="1728" y="3457"/>
                    <a:pt x="1973" y="3457"/>
                  </a:cubicBezTo>
                  <a:cubicBezTo>
                    <a:pt x="2611" y="3457"/>
                    <a:pt x="3215" y="3093"/>
                    <a:pt x="3495" y="2468"/>
                  </a:cubicBezTo>
                  <a:cubicBezTo>
                    <a:pt x="3881" y="1606"/>
                    <a:pt x="3498" y="576"/>
                    <a:pt x="2640" y="165"/>
                  </a:cubicBezTo>
                  <a:cubicBezTo>
                    <a:pt x="2403" y="53"/>
                    <a:pt x="2154" y="0"/>
                    <a:pt x="1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0083;p75"/>
            <p:cNvSpPr/>
            <p:nvPr/>
          </p:nvSpPr>
          <p:spPr>
            <a:xfrm>
              <a:off x="2718540" y="1957638"/>
              <a:ext cx="80586" cy="71758"/>
            </a:xfrm>
            <a:custGeom>
              <a:avLst/>
              <a:gdLst/>
              <a:ahLst/>
              <a:cxnLst/>
              <a:rect l="l" t="t" r="r" b="b"/>
              <a:pathLst>
                <a:path w="2483" h="2211" extrusionOk="0">
                  <a:moveTo>
                    <a:pt x="1219" y="1"/>
                  </a:moveTo>
                  <a:cubicBezTo>
                    <a:pt x="812" y="1"/>
                    <a:pt x="426" y="234"/>
                    <a:pt x="248" y="634"/>
                  </a:cubicBezTo>
                  <a:cubicBezTo>
                    <a:pt x="0" y="1184"/>
                    <a:pt x="244" y="1843"/>
                    <a:pt x="795" y="2106"/>
                  </a:cubicBezTo>
                  <a:cubicBezTo>
                    <a:pt x="946" y="2177"/>
                    <a:pt x="1104" y="2211"/>
                    <a:pt x="1260" y="2211"/>
                  </a:cubicBezTo>
                  <a:cubicBezTo>
                    <a:pt x="1669" y="2211"/>
                    <a:pt x="2057" y="1977"/>
                    <a:pt x="2235" y="1578"/>
                  </a:cubicBezTo>
                  <a:cubicBezTo>
                    <a:pt x="2482" y="1026"/>
                    <a:pt x="2237" y="367"/>
                    <a:pt x="1688" y="108"/>
                  </a:cubicBezTo>
                  <a:cubicBezTo>
                    <a:pt x="1535" y="35"/>
                    <a:pt x="1376" y="1"/>
                    <a:pt x="1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0084;p75"/>
            <p:cNvSpPr/>
            <p:nvPr/>
          </p:nvSpPr>
          <p:spPr>
            <a:xfrm>
              <a:off x="2657066" y="1927097"/>
              <a:ext cx="157764" cy="134007"/>
            </a:xfrm>
            <a:custGeom>
              <a:avLst/>
              <a:gdLst/>
              <a:ahLst/>
              <a:cxnLst/>
              <a:rect l="l" t="t" r="r" b="b"/>
              <a:pathLst>
                <a:path w="4861" h="4129" extrusionOk="0">
                  <a:moveTo>
                    <a:pt x="2751" y="0"/>
                  </a:moveTo>
                  <a:cubicBezTo>
                    <a:pt x="1136" y="0"/>
                    <a:pt x="27" y="1760"/>
                    <a:pt x="177" y="2376"/>
                  </a:cubicBezTo>
                  <a:cubicBezTo>
                    <a:pt x="283" y="2802"/>
                    <a:pt x="700" y="3716"/>
                    <a:pt x="1703" y="4129"/>
                  </a:cubicBezTo>
                  <a:cubicBezTo>
                    <a:pt x="1114" y="3633"/>
                    <a:pt x="0" y="2475"/>
                    <a:pt x="1006" y="1524"/>
                  </a:cubicBezTo>
                  <a:cubicBezTo>
                    <a:pt x="1633" y="933"/>
                    <a:pt x="2307" y="658"/>
                    <a:pt x="2905" y="658"/>
                  </a:cubicBezTo>
                  <a:cubicBezTo>
                    <a:pt x="3570" y="658"/>
                    <a:pt x="4141" y="997"/>
                    <a:pt x="4446" y="1619"/>
                  </a:cubicBezTo>
                  <a:cubicBezTo>
                    <a:pt x="4626" y="1984"/>
                    <a:pt x="4730" y="2384"/>
                    <a:pt x="4790" y="2763"/>
                  </a:cubicBezTo>
                  <a:cubicBezTo>
                    <a:pt x="4861" y="1792"/>
                    <a:pt x="4700" y="539"/>
                    <a:pt x="3521" y="133"/>
                  </a:cubicBezTo>
                  <a:cubicBezTo>
                    <a:pt x="3254" y="41"/>
                    <a:pt x="2997" y="0"/>
                    <a:pt x="275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0085;p75"/>
            <p:cNvSpPr/>
            <p:nvPr/>
          </p:nvSpPr>
          <p:spPr>
            <a:xfrm>
              <a:off x="2656125" y="1918333"/>
              <a:ext cx="159581" cy="153707"/>
            </a:xfrm>
            <a:custGeom>
              <a:avLst/>
              <a:gdLst/>
              <a:ahLst/>
              <a:cxnLst/>
              <a:rect l="l" t="t" r="r" b="b"/>
              <a:pathLst>
                <a:path w="4917" h="4736" extrusionOk="0">
                  <a:moveTo>
                    <a:pt x="2643" y="0"/>
                  </a:moveTo>
                  <a:cubicBezTo>
                    <a:pt x="2613" y="0"/>
                    <a:pt x="2583" y="1"/>
                    <a:pt x="2552" y="1"/>
                  </a:cubicBezTo>
                  <a:cubicBezTo>
                    <a:pt x="2478" y="8"/>
                    <a:pt x="2403" y="14"/>
                    <a:pt x="2328" y="21"/>
                  </a:cubicBezTo>
                  <a:cubicBezTo>
                    <a:pt x="2247" y="36"/>
                    <a:pt x="2163" y="53"/>
                    <a:pt x="2081" y="68"/>
                  </a:cubicBezTo>
                  <a:cubicBezTo>
                    <a:pt x="1761" y="144"/>
                    <a:pt x="1437" y="273"/>
                    <a:pt x="1133" y="468"/>
                  </a:cubicBezTo>
                  <a:cubicBezTo>
                    <a:pt x="829" y="667"/>
                    <a:pt x="547" y="944"/>
                    <a:pt x="330" y="1296"/>
                  </a:cubicBezTo>
                  <a:cubicBezTo>
                    <a:pt x="223" y="1475"/>
                    <a:pt x="133" y="1671"/>
                    <a:pt x="79" y="1883"/>
                  </a:cubicBezTo>
                  <a:cubicBezTo>
                    <a:pt x="26" y="2096"/>
                    <a:pt x="1" y="2316"/>
                    <a:pt x="10" y="2530"/>
                  </a:cubicBezTo>
                  <a:cubicBezTo>
                    <a:pt x="34" y="2959"/>
                    <a:pt x="191" y="3325"/>
                    <a:pt x="381" y="3582"/>
                  </a:cubicBezTo>
                  <a:cubicBezTo>
                    <a:pt x="570" y="3849"/>
                    <a:pt x="787" y="4034"/>
                    <a:pt x="995" y="4175"/>
                  </a:cubicBezTo>
                  <a:cubicBezTo>
                    <a:pt x="1099" y="4249"/>
                    <a:pt x="1201" y="4303"/>
                    <a:pt x="1297" y="4359"/>
                  </a:cubicBezTo>
                  <a:cubicBezTo>
                    <a:pt x="1398" y="4405"/>
                    <a:pt x="1490" y="4453"/>
                    <a:pt x="1580" y="4490"/>
                  </a:cubicBezTo>
                  <a:cubicBezTo>
                    <a:pt x="1672" y="4521"/>
                    <a:pt x="1754" y="4558"/>
                    <a:pt x="1834" y="4585"/>
                  </a:cubicBezTo>
                  <a:cubicBezTo>
                    <a:pt x="1912" y="4606"/>
                    <a:pt x="1985" y="4628"/>
                    <a:pt x="2051" y="4647"/>
                  </a:cubicBezTo>
                  <a:cubicBezTo>
                    <a:pt x="2182" y="4687"/>
                    <a:pt x="2289" y="4699"/>
                    <a:pt x="2360" y="4716"/>
                  </a:cubicBezTo>
                  <a:cubicBezTo>
                    <a:pt x="2430" y="4729"/>
                    <a:pt x="2469" y="4736"/>
                    <a:pt x="2469" y="4736"/>
                  </a:cubicBezTo>
                  <a:cubicBezTo>
                    <a:pt x="2469" y="4736"/>
                    <a:pt x="2434" y="4717"/>
                    <a:pt x="2368" y="4682"/>
                  </a:cubicBezTo>
                  <a:cubicBezTo>
                    <a:pt x="2304" y="4645"/>
                    <a:pt x="2206" y="4600"/>
                    <a:pt x="2086" y="4528"/>
                  </a:cubicBezTo>
                  <a:cubicBezTo>
                    <a:pt x="2027" y="4494"/>
                    <a:pt x="1960" y="4457"/>
                    <a:pt x="1889" y="4416"/>
                  </a:cubicBezTo>
                  <a:cubicBezTo>
                    <a:pt x="1821" y="4370"/>
                    <a:pt x="1744" y="4322"/>
                    <a:pt x="1663" y="4269"/>
                  </a:cubicBezTo>
                  <a:cubicBezTo>
                    <a:pt x="1505" y="4161"/>
                    <a:pt x="1331" y="4032"/>
                    <a:pt x="1157" y="3871"/>
                  </a:cubicBezTo>
                  <a:cubicBezTo>
                    <a:pt x="984" y="3712"/>
                    <a:pt x="816" y="3514"/>
                    <a:pt x="677" y="3280"/>
                  </a:cubicBezTo>
                  <a:cubicBezTo>
                    <a:pt x="536" y="3048"/>
                    <a:pt x="455" y="2766"/>
                    <a:pt x="449" y="2480"/>
                  </a:cubicBezTo>
                  <a:cubicBezTo>
                    <a:pt x="451" y="2335"/>
                    <a:pt x="474" y="2190"/>
                    <a:pt x="516" y="2049"/>
                  </a:cubicBezTo>
                  <a:cubicBezTo>
                    <a:pt x="561" y="1908"/>
                    <a:pt x="629" y="1772"/>
                    <a:pt x="708" y="1643"/>
                  </a:cubicBezTo>
                  <a:cubicBezTo>
                    <a:pt x="871" y="1386"/>
                    <a:pt x="1096" y="1170"/>
                    <a:pt x="1350" y="1010"/>
                  </a:cubicBezTo>
                  <a:cubicBezTo>
                    <a:pt x="1599" y="841"/>
                    <a:pt x="1876" y="722"/>
                    <a:pt x="2154" y="652"/>
                  </a:cubicBezTo>
                  <a:lnTo>
                    <a:pt x="2356" y="606"/>
                  </a:lnTo>
                  <a:cubicBezTo>
                    <a:pt x="2430" y="594"/>
                    <a:pt x="2506" y="582"/>
                    <a:pt x="2579" y="569"/>
                  </a:cubicBezTo>
                  <a:cubicBezTo>
                    <a:pt x="2718" y="561"/>
                    <a:pt x="2854" y="553"/>
                    <a:pt x="2987" y="544"/>
                  </a:cubicBezTo>
                  <a:cubicBezTo>
                    <a:pt x="3120" y="555"/>
                    <a:pt x="3252" y="565"/>
                    <a:pt x="3379" y="581"/>
                  </a:cubicBezTo>
                  <a:cubicBezTo>
                    <a:pt x="3441" y="597"/>
                    <a:pt x="3501" y="612"/>
                    <a:pt x="3562" y="627"/>
                  </a:cubicBezTo>
                  <a:lnTo>
                    <a:pt x="3651" y="648"/>
                  </a:lnTo>
                  <a:lnTo>
                    <a:pt x="3733" y="686"/>
                  </a:lnTo>
                  <a:cubicBezTo>
                    <a:pt x="3789" y="712"/>
                    <a:pt x="3845" y="736"/>
                    <a:pt x="3899" y="760"/>
                  </a:cubicBezTo>
                  <a:cubicBezTo>
                    <a:pt x="3948" y="794"/>
                    <a:pt x="3997" y="826"/>
                    <a:pt x="4045" y="860"/>
                  </a:cubicBezTo>
                  <a:lnTo>
                    <a:pt x="4118" y="909"/>
                  </a:lnTo>
                  <a:lnTo>
                    <a:pt x="4180" y="969"/>
                  </a:lnTo>
                  <a:cubicBezTo>
                    <a:pt x="4223" y="1011"/>
                    <a:pt x="4268" y="1049"/>
                    <a:pt x="4305" y="1091"/>
                  </a:cubicBezTo>
                  <a:cubicBezTo>
                    <a:pt x="4450" y="1269"/>
                    <a:pt x="4567" y="1464"/>
                    <a:pt x="4648" y="1660"/>
                  </a:cubicBezTo>
                  <a:cubicBezTo>
                    <a:pt x="4724" y="1856"/>
                    <a:pt x="4779" y="2040"/>
                    <a:pt x="4810" y="2197"/>
                  </a:cubicBezTo>
                  <a:cubicBezTo>
                    <a:pt x="4877" y="2514"/>
                    <a:pt x="4883" y="2708"/>
                    <a:pt x="4883" y="2708"/>
                  </a:cubicBezTo>
                  <a:cubicBezTo>
                    <a:pt x="4883" y="2708"/>
                    <a:pt x="4891" y="2661"/>
                    <a:pt x="4895" y="2569"/>
                  </a:cubicBezTo>
                  <a:cubicBezTo>
                    <a:pt x="4900" y="2480"/>
                    <a:pt x="4917" y="2345"/>
                    <a:pt x="4906" y="2174"/>
                  </a:cubicBezTo>
                  <a:cubicBezTo>
                    <a:pt x="4900" y="2004"/>
                    <a:pt x="4879" y="1795"/>
                    <a:pt x="4821" y="1564"/>
                  </a:cubicBezTo>
                  <a:cubicBezTo>
                    <a:pt x="4765" y="1335"/>
                    <a:pt x="4668" y="1084"/>
                    <a:pt x="4515" y="844"/>
                  </a:cubicBezTo>
                  <a:cubicBezTo>
                    <a:pt x="4474" y="785"/>
                    <a:pt x="4428" y="733"/>
                    <a:pt x="4385" y="675"/>
                  </a:cubicBezTo>
                  <a:cubicBezTo>
                    <a:pt x="4361" y="647"/>
                    <a:pt x="4339" y="619"/>
                    <a:pt x="4315" y="589"/>
                  </a:cubicBezTo>
                  <a:cubicBezTo>
                    <a:pt x="4291" y="566"/>
                    <a:pt x="4264" y="542"/>
                    <a:pt x="4237" y="517"/>
                  </a:cubicBezTo>
                  <a:cubicBezTo>
                    <a:pt x="4183" y="468"/>
                    <a:pt x="4126" y="419"/>
                    <a:pt x="4069" y="372"/>
                  </a:cubicBezTo>
                  <a:cubicBezTo>
                    <a:pt x="4007" y="335"/>
                    <a:pt x="3945" y="298"/>
                    <a:pt x="3880" y="258"/>
                  </a:cubicBezTo>
                  <a:lnTo>
                    <a:pt x="3783" y="203"/>
                  </a:lnTo>
                  <a:lnTo>
                    <a:pt x="3679" y="163"/>
                  </a:lnTo>
                  <a:cubicBezTo>
                    <a:pt x="3611" y="137"/>
                    <a:pt x="3539" y="113"/>
                    <a:pt x="3469" y="86"/>
                  </a:cubicBezTo>
                  <a:cubicBezTo>
                    <a:pt x="3326" y="45"/>
                    <a:pt x="3174" y="29"/>
                    <a:pt x="3023" y="5"/>
                  </a:cubicBezTo>
                  <a:cubicBezTo>
                    <a:pt x="2896" y="3"/>
                    <a:pt x="2775" y="0"/>
                    <a:pt x="2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0086;p75"/>
            <p:cNvSpPr/>
            <p:nvPr/>
          </p:nvSpPr>
          <p:spPr>
            <a:xfrm>
              <a:off x="2691471" y="2003500"/>
              <a:ext cx="43360" cy="44658"/>
            </a:xfrm>
            <a:custGeom>
              <a:avLst/>
              <a:gdLst/>
              <a:ahLst/>
              <a:cxnLst/>
              <a:rect l="l" t="t" r="r" b="b"/>
              <a:pathLst>
                <a:path w="1336" h="1376" extrusionOk="0">
                  <a:moveTo>
                    <a:pt x="671" y="1"/>
                  </a:moveTo>
                  <a:cubicBezTo>
                    <a:pt x="303" y="1"/>
                    <a:pt x="3" y="308"/>
                    <a:pt x="3" y="687"/>
                  </a:cubicBezTo>
                  <a:cubicBezTo>
                    <a:pt x="0" y="1066"/>
                    <a:pt x="300" y="1375"/>
                    <a:pt x="668" y="1375"/>
                  </a:cubicBezTo>
                  <a:cubicBezTo>
                    <a:pt x="1036" y="1375"/>
                    <a:pt x="1336" y="1069"/>
                    <a:pt x="1336" y="689"/>
                  </a:cubicBezTo>
                  <a:cubicBezTo>
                    <a:pt x="1336" y="310"/>
                    <a:pt x="1038" y="1"/>
                    <a:pt x="67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0087;p75"/>
            <p:cNvSpPr/>
            <p:nvPr/>
          </p:nvSpPr>
          <p:spPr>
            <a:xfrm>
              <a:off x="2773554" y="1965623"/>
              <a:ext cx="26970" cy="27781"/>
            </a:xfrm>
            <a:custGeom>
              <a:avLst/>
              <a:gdLst/>
              <a:ahLst/>
              <a:cxnLst/>
              <a:rect l="l" t="t" r="r" b="b"/>
              <a:pathLst>
                <a:path w="831" h="856" extrusionOk="0">
                  <a:moveTo>
                    <a:pt x="416" y="1"/>
                  </a:moveTo>
                  <a:cubicBezTo>
                    <a:pt x="188" y="1"/>
                    <a:pt x="1" y="191"/>
                    <a:pt x="1" y="427"/>
                  </a:cubicBezTo>
                  <a:cubicBezTo>
                    <a:pt x="1" y="663"/>
                    <a:pt x="187" y="856"/>
                    <a:pt x="416" y="856"/>
                  </a:cubicBezTo>
                  <a:cubicBezTo>
                    <a:pt x="643" y="856"/>
                    <a:pt x="830" y="666"/>
                    <a:pt x="830" y="430"/>
                  </a:cubicBezTo>
                  <a:cubicBezTo>
                    <a:pt x="830" y="194"/>
                    <a:pt x="646" y="1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0088;p75"/>
            <p:cNvSpPr/>
            <p:nvPr/>
          </p:nvSpPr>
          <p:spPr>
            <a:xfrm>
              <a:off x="2830451" y="2074418"/>
              <a:ext cx="124757" cy="55855"/>
            </a:xfrm>
            <a:custGeom>
              <a:avLst/>
              <a:gdLst/>
              <a:ahLst/>
              <a:cxnLst/>
              <a:rect l="l" t="t" r="r" b="b"/>
              <a:pathLst>
                <a:path w="3844" h="1721" extrusionOk="0">
                  <a:moveTo>
                    <a:pt x="568" y="6"/>
                  </a:moveTo>
                  <a:cubicBezTo>
                    <a:pt x="568" y="6"/>
                    <a:pt x="1063" y="462"/>
                    <a:pt x="2051" y="546"/>
                  </a:cubicBezTo>
                  <a:cubicBezTo>
                    <a:pt x="3037" y="632"/>
                    <a:pt x="3477" y="1"/>
                    <a:pt x="3477" y="1"/>
                  </a:cubicBezTo>
                  <a:cubicBezTo>
                    <a:pt x="3477" y="1"/>
                    <a:pt x="3843" y="379"/>
                    <a:pt x="3622" y="715"/>
                  </a:cubicBezTo>
                  <a:cubicBezTo>
                    <a:pt x="3404" y="1051"/>
                    <a:pt x="2488" y="1637"/>
                    <a:pt x="2231" y="1679"/>
                  </a:cubicBezTo>
                  <a:cubicBezTo>
                    <a:pt x="1975" y="1721"/>
                    <a:pt x="0" y="895"/>
                    <a:pt x="568" y="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0089;p75"/>
            <p:cNvSpPr/>
            <p:nvPr/>
          </p:nvSpPr>
          <p:spPr>
            <a:xfrm>
              <a:off x="2888062" y="2073412"/>
              <a:ext cx="30897" cy="13664"/>
            </a:xfrm>
            <a:custGeom>
              <a:avLst/>
              <a:gdLst/>
              <a:ahLst/>
              <a:cxnLst/>
              <a:rect l="l" t="t" r="r" b="b"/>
              <a:pathLst>
                <a:path w="952" h="421" extrusionOk="0">
                  <a:moveTo>
                    <a:pt x="477" y="1"/>
                  </a:moveTo>
                  <a:cubicBezTo>
                    <a:pt x="214" y="1"/>
                    <a:pt x="0" y="93"/>
                    <a:pt x="0" y="210"/>
                  </a:cubicBezTo>
                  <a:cubicBezTo>
                    <a:pt x="0" y="326"/>
                    <a:pt x="214" y="421"/>
                    <a:pt x="477" y="421"/>
                  </a:cubicBezTo>
                  <a:cubicBezTo>
                    <a:pt x="740" y="421"/>
                    <a:pt x="951" y="327"/>
                    <a:pt x="951" y="211"/>
                  </a:cubicBezTo>
                  <a:cubicBezTo>
                    <a:pt x="951" y="95"/>
                    <a:pt x="740" y="1"/>
                    <a:pt x="477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0090;p75"/>
            <p:cNvSpPr/>
            <p:nvPr/>
          </p:nvSpPr>
          <p:spPr>
            <a:xfrm>
              <a:off x="2861837" y="2091166"/>
              <a:ext cx="24049" cy="18013"/>
            </a:xfrm>
            <a:custGeom>
              <a:avLst/>
              <a:gdLst/>
              <a:ahLst/>
              <a:cxnLst/>
              <a:rect l="l" t="t" r="r" b="b"/>
              <a:pathLst>
                <a:path w="741" h="555" extrusionOk="0">
                  <a:moveTo>
                    <a:pt x="254" y="0"/>
                  </a:moveTo>
                  <a:cubicBezTo>
                    <a:pt x="250" y="0"/>
                    <a:pt x="246" y="0"/>
                    <a:pt x="242" y="0"/>
                  </a:cubicBezTo>
                  <a:cubicBezTo>
                    <a:pt x="112" y="0"/>
                    <a:pt x="0" y="68"/>
                    <a:pt x="11" y="108"/>
                  </a:cubicBezTo>
                  <a:cubicBezTo>
                    <a:pt x="19" y="150"/>
                    <a:pt x="124" y="170"/>
                    <a:pt x="207" y="219"/>
                  </a:cubicBezTo>
                  <a:cubicBezTo>
                    <a:pt x="293" y="266"/>
                    <a:pt x="359" y="331"/>
                    <a:pt x="359" y="331"/>
                  </a:cubicBezTo>
                  <a:cubicBezTo>
                    <a:pt x="359" y="331"/>
                    <a:pt x="442" y="360"/>
                    <a:pt x="521" y="420"/>
                  </a:cubicBezTo>
                  <a:cubicBezTo>
                    <a:pt x="597" y="471"/>
                    <a:pt x="662" y="555"/>
                    <a:pt x="698" y="555"/>
                  </a:cubicBezTo>
                  <a:cubicBezTo>
                    <a:pt x="701" y="555"/>
                    <a:pt x="704" y="554"/>
                    <a:pt x="706" y="553"/>
                  </a:cubicBezTo>
                  <a:cubicBezTo>
                    <a:pt x="741" y="540"/>
                    <a:pt x="733" y="396"/>
                    <a:pt x="665" y="270"/>
                  </a:cubicBezTo>
                  <a:cubicBezTo>
                    <a:pt x="602" y="143"/>
                    <a:pt x="491" y="56"/>
                    <a:pt x="491" y="56"/>
                  </a:cubicBezTo>
                  <a:cubicBezTo>
                    <a:pt x="491" y="56"/>
                    <a:pt x="377" y="0"/>
                    <a:pt x="25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0091;p75"/>
            <p:cNvSpPr/>
            <p:nvPr/>
          </p:nvSpPr>
          <p:spPr>
            <a:xfrm>
              <a:off x="2918442" y="2089218"/>
              <a:ext cx="21388" cy="16844"/>
            </a:xfrm>
            <a:custGeom>
              <a:avLst/>
              <a:gdLst/>
              <a:ahLst/>
              <a:cxnLst/>
              <a:rect l="l" t="t" r="r" b="b"/>
              <a:pathLst>
                <a:path w="659" h="519" extrusionOk="0">
                  <a:moveTo>
                    <a:pt x="514" y="1"/>
                  </a:moveTo>
                  <a:cubicBezTo>
                    <a:pt x="488" y="1"/>
                    <a:pt x="461" y="3"/>
                    <a:pt x="434" y="8"/>
                  </a:cubicBezTo>
                  <a:cubicBezTo>
                    <a:pt x="328" y="24"/>
                    <a:pt x="227" y="78"/>
                    <a:pt x="227" y="78"/>
                  </a:cubicBezTo>
                  <a:cubicBezTo>
                    <a:pt x="227" y="78"/>
                    <a:pt x="142" y="161"/>
                    <a:pt x="86" y="267"/>
                  </a:cubicBezTo>
                  <a:cubicBezTo>
                    <a:pt x="26" y="372"/>
                    <a:pt x="1" y="492"/>
                    <a:pt x="33" y="514"/>
                  </a:cubicBezTo>
                  <a:cubicBezTo>
                    <a:pt x="38" y="517"/>
                    <a:pt x="43" y="518"/>
                    <a:pt x="50" y="518"/>
                  </a:cubicBezTo>
                  <a:cubicBezTo>
                    <a:pt x="88" y="518"/>
                    <a:pt x="154" y="466"/>
                    <a:pt x="222" y="426"/>
                  </a:cubicBezTo>
                  <a:cubicBezTo>
                    <a:pt x="299" y="377"/>
                    <a:pt x="376" y="344"/>
                    <a:pt x="376" y="344"/>
                  </a:cubicBezTo>
                  <a:cubicBezTo>
                    <a:pt x="376" y="344"/>
                    <a:pt x="434" y="278"/>
                    <a:pt x="505" y="215"/>
                  </a:cubicBezTo>
                  <a:cubicBezTo>
                    <a:pt x="575" y="151"/>
                    <a:pt x="659" y="95"/>
                    <a:pt x="652" y="51"/>
                  </a:cubicBezTo>
                  <a:cubicBezTo>
                    <a:pt x="648" y="20"/>
                    <a:pt x="588" y="1"/>
                    <a:pt x="5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0092;p75"/>
            <p:cNvSpPr/>
            <p:nvPr/>
          </p:nvSpPr>
          <p:spPr>
            <a:xfrm>
              <a:off x="2844765" y="2066726"/>
              <a:ext cx="28950" cy="43555"/>
            </a:xfrm>
            <a:custGeom>
              <a:avLst/>
              <a:gdLst/>
              <a:ahLst/>
              <a:cxnLst/>
              <a:rect l="l" t="t" r="r" b="b"/>
              <a:pathLst>
                <a:path w="892" h="1342" extrusionOk="0">
                  <a:moveTo>
                    <a:pt x="513" y="0"/>
                  </a:moveTo>
                  <a:cubicBezTo>
                    <a:pt x="488" y="0"/>
                    <a:pt x="447" y="12"/>
                    <a:pt x="396" y="34"/>
                  </a:cubicBezTo>
                  <a:cubicBezTo>
                    <a:pt x="319" y="68"/>
                    <a:pt x="213" y="129"/>
                    <a:pt x="130" y="242"/>
                  </a:cubicBezTo>
                  <a:cubicBezTo>
                    <a:pt x="45" y="355"/>
                    <a:pt x="0" y="513"/>
                    <a:pt x="18" y="647"/>
                  </a:cubicBezTo>
                  <a:cubicBezTo>
                    <a:pt x="34" y="782"/>
                    <a:pt x="92" y="855"/>
                    <a:pt x="91" y="855"/>
                  </a:cubicBezTo>
                  <a:cubicBezTo>
                    <a:pt x="91" y="855"/>
                    <a:pt x="91" y="855"/>
                    <a:pt x="91" y="854"/>
                  </a:cubicBezTo>
                  <a:lnTo>
                    <a:pt x="91" y="854"/>
                  </a:lnTo>
                  <a:cubicBezTo>
                    <a:pt x="91" y="855"/>
                    <a:pt x="145" y="922"/>
                    <a:pt x="219" y="973"/>
                  </a:cubicBezTo>
                  <a:cubicBezTo>
                    <a:pt x="289" y="1024"/>
                    <a:pt x="379" y="1081"/>
                    <a:pt x="471" y="1142"/>
                  </a:cubicBezTo>
                  <a:cubicBezTo>
                    <a:pt x="633" y="1245"/>
                    <a:pt x="798" y="1341"/>
                    <a:pt x="853" y="1341"/>
                  </a:cubicBezTo>
                  <a:cubicBezTo>
                    <a:pt x="861" y="1341"/>
                    <a:pt x="866" y="1339"/>
                    <a:pt x="869" y="1335"/>
                  </a:cubicBezTo>
                  <a:cubicBezTo>
                    <a:pt x="892" y="1301"/>
                    <a:pt x="740" y="1127"/>
                    <a:pt x="584" y="962"/>
                  </a:cubicBezTo>
                  <a:cubicBezTo>
                    <a:pt x="505" y="881"/>
                    <a:pt x="428" y="802"/>
                    <a:pt x="369" y="741"/>
                  </a:cubicBezTo>
                  <a:cubicBezTo>
                    <a:pt x="315" y="686"/>
                    <a:pt x="302" y="656"/>
                    <a:pt x="302" y="656"/>
                  </a:cubicBezTo>
                  <a:cubicBezTo>
                    <a:pt x="302" y="655"/>
                    <a:pt x="280" y="639"/>
                    <a:pt x="266" y="593"/>
                  </a:cubicBezTo>
                  <a:cubicBezTo>
                    <a:pt x="248" y="548"/>
                    <a:pt x="251" y="454"/>
                    <a:pt x="289" y="369"/>
                  </a:cubicBezTo>
                  <a:cubicBezTo>
                    <a:pt x="367" y="193"/>
                    <a:pt x="564" y="48"/>
                    <a:pt x="537" y="9"/>
                  </a:cubicBezTo>
                  <a:cubicBezTo>
                    <a:pt x="534" y="3"/>
                    <a:pt x="525" y="0"/>
                    <a:pt x="5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0093;p75"/>
            <p:cNvSpPr/>
            <p:nvPr/>
          </p:nvSpPr>
          <p:spPr>
            <a:xfrm>
              <a:off x="2932690" y="2066531"/>
              <a:ext cx="21063" cy="39692"/>
            </a:xfrm>
            <a:custGeom>
              <a:avLst/>
              <a:gdLst/>
              <a:ahLst/>
              <a:cxnLst/>
              <a:rect l="l" t="t" r="r" b="b"/>
              <a:pathLst>
                <a:path w="649" h="1223" extrusionOk="0">
                  <a:moveTo>
                    <a:pt x="170" y="1"/>
                  </a:moveTo>
                  <a:cubicBezTo>
                    <a:pt x="165" y="1"/>
                    <a:pt x="161" y="2"/>
                    <a:pt x="158" y="5"/>
                  </a:cubicBezTo>
                  <a:cubicBezTo>
                    <a:pt x="130" y="34"/>
                    <a:pt x="216" y="208"/>
                    <a:pt x="279" y="386"/>
                  </a:cubicBezTo>
                  <a:cubicBezTo>
                    <a:pt x="296" y="430"/>
                    <a:pt x="310" y="475"/>
                    <a:pt x="325" y="518"/>
                  </a:cubicBezTo>
                  <a:cubicBezTo>
                    <a:pt x="339" y="561"/>
                    <a:pt x="352" y="600"/>
                    <a:pt x="352" y="614"/>
                  </a:cubicBezTo>
                  <a:cubicBezTo>
                    <a:pt x="358" y="681"/>
                    <a:pt x="360" y="724"/>
                    <a:pt x="360" y="724"/>
                  </a:cubicBezTo>
                  <a:cubicBezTo>
                    <a:pt x="359" y="724"/>
                    <a:pt x="370" y="743"/>
                    <a:pt x="370" y="769"/>
                  </a:cubicBezTo>
                  <a:cubicBezTo>
                    <a:pt x="372" y="794"/>
                    <a:pt x="337" y="859"/>
                    <a:pt x="277" y="920"/>
                  </a:cubicBezTo>
                  <a:cubicBezTo>
                    <a:pt x="154" y="1037"/>
                    <a:pt x="0" y="1175"/>
                    <a:pt x="28" y="1215"/>
                  </a:cubicBezTo>
                  <a:cubicBezTo>
                    <a:pt x="33" y="1220"/>
                    <a:pt x="41" y="1223"/>
                    <a:pt x="54" y="1223"/>
                  </a:cubicBezTo>
                  <a:cubicBezTo>
                    <a:pt x="110" y="1223"/>
                    <a:pt x="239" y="1178"/>
                    <a:pt x="383" y="1107"/>
                  </a:cubicBezTo>
                  <a:cubicBezTo>
                    <a:pt x="467" y="1061"/>
                    <a:pt x="568" y="985"/>
                    <a:pt x="610" y="863"/>
                  </a:cubicBezTo>
                  <a:cubicBezTo>
                    <a:pt x="648" y="749"/>
                    <a:pt x="628" y="665"/>
                    <a:pt x="630" y="665"/>
                  </a:cubicBezTo>
                  <a:lnTo>
                    <a:pt x="630" y="665"/>
                  </a:lnTo>
                  <a:cubicBezTo>
                    <a:pt x="630" y="665"/>
                    <a:pt x="630" y="665"/>
                    <a:pt x="630" y="665"/>
                  </a:cubicBezTo>
                  <a:cubicBezTo>
                    <a:pt x="629" y="658"/>
                    <a:pt x="625" y="634"/>
                    <a:pt x="595" y="531"/>
                  </a:cubicBezTo>
                  <a:cubicBezTo>
                    <a:pt x="575" y="472"/>
                    <a:pt x="549" y="436"/>
                    <a:pt x="528" y="395"/>
                  </a:cubicBezTo>
                  <a:cubicBezTo>
                    <a:pt x="502" y="355"/>
                    <a:pt x="475" y="310"/>
                    <a:pt x="447" y="270"/>
                  </a:cubicBezTo>
                  <a:cubicBezTo>
                    <a:pt x="342" y="121"/>
                    <a:pt x="216" y="1"/>
                    <a:pt x="1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0094;p75"/>
            <p:cNvSpPr/>
            <p:nvPr/>
          </p:nvSpPr>
          <p:spPr>
            <a:xfrm>
              <a:off x="2873099" y="2060721"/>
              <a:ext cx="56245" cy="11165"/>
            </a:xfrm>
            <a:custGeom>
              <a:avLst/>
              <a:gdLst/>
              <a:ahLst/>
              <a:cxnLst/>
              <a:rect l="l" t="t" r="r" b="b"/>
              <a:pathLst>
                <a:path w="1733" h="344" extrusionOk="0">
                  <a:moveTo>
                    <a:pt x="863" y="1"/>
                  </a:moveTo>
                  <a:cubicBezTo>
                    <a:pt x="863" y="1"/>
                    <a:pt x="634" y="21"/>
                    <a:pt x="417" y="92"/>
                  </a:cubicBezTo>
                  <a:cubicBezTo>
                    <a:pt x="197" y="164"/>
                    <a:pt x="0" y="285"/>
                    <a:pt x="12" y="326"/>
                  </a:cubicBezTo>
                  <a:cubicBezTo>
                    <a:pt x="16" y="339"/>
                    <a:pt x="40" y="343"/>
                    <a:pt x="77" y="343"/>
                  </a:cubicBezTo>
                  <a:cubicBezTo>
                    <a:pt x="158" y="343"/>
                    <a:pt x="304" y="321"/>
                    <a:pt x="448" y="314"/>
                  </a:cubicBezTo>
                  <a:cubicBezTo>
                    <a:pt x="507" y="310"/>
                    <a:pt x="565" y="309"/>
                    <a:pt x="619" y="309"/>
                  </a:cubicBezTo>
                  <a:cubicBezTo>
                    <a:pt x="758" y="309"/>
                    <a:pt x="865" y="318"/>
                    <a:pt x="865" y="318"/>
                  </a:cubicBezTo>
                  <a:cubicBezTo>
                    <a:pt x="865" y="318"/>
                    <a:pt x="1006" y="302"/>
                    <a:pt x="1175" y="302"/>
                  </a:cubicBezTo>
                  <a:cubicBezTo>
                    <a:pt x="1210" y="302"/>
                    <a:pt x="1245" y="303"/>
                    <a:pt x="1282" y="304"/>
                  </a:cubicBezTo>
                  <a:cubicBezTo>
                    <a:pt x="1418" y="305"/>
                    <a:pt x="1556" y="321"/>
                    <a:pt x="1640" y="321"/>
                  </a:cubicBezTo>
                  <a:cubicBezTo>
                    <a:pt x="1686" y="321"/>
                    <a:pt x="1716" y="316"/>
                    <a:pt x="1720" y="302"/>
                  </a:cubicBezTo>
                  <a:cubicBezTo>
                    <a:pt x="1732" y="261"/>
                    <a:pt x="1531" y="145"/>
                    <a:pt x="1311" y="82"/>
                  </a:cubicBezTo>
                  <a:cubicBezTo>
                    <a:pt x="1093" y="14"/>
                    <a:pt x="863" y="1"/>
                    <a:pt x="86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0095;p75"/>
            <p:cNvSpPr/>
            <p:nvPr/>
          </p:nvSpPr>
          <p:spPr>
            <a:xfrm>
              <a:off x="2649212" y="2053321"/>
              <a:ext cx="23887" cy="15481"/>
            </a:xfrm>
            <a:custGeom>
              <a:avLst/>
              <a:gdLst/>
              <a:ahLst/>
              <a:cxnLst/>
              <a:rect l="l" t="t" r="r" b="b"/>
              <a:pathLst>
                <a:path w="736" h="477" extrusionOk="0">
                  <a:moveTo>
                    <a:pt x="246" y="0"/>
                  </a:moveTo>
                  <a:cubicBezTo>
                    <a:pt x="149" y="0"/>
                    <a:pt x="71" y="35"/>
                    <a:pt x="45" y="101"/>
                  </a:cubicBezTo>
                  <a:cubicBezTo>
                    <a:pt x="1" y="206"/>
                    <a:pt x="113" y="357"/>
                    <a:pt x="291" y="432"/>
                  </a:cubicBezTo>
                  <a:cubicBezTo>
                    <a:pt x="361" y="462"/>
                    <a:pt x="432" y="477"/>
                    <a:pt x="495" y="477"/>
                  </a:cubicBezTo>
                  <a:cubicBezTo>
                    <a:pt x="591" y="477"/>
                    <a:pt x="668" y="443"/>
                    <a:pt x="694" y="377"/>
                  </a:cubicBezTo>
                  <a:cubicBezTo>
                    <a:pt x="736" y="271"/>
                    <a:pt x="627" y="122"/>
                    <a:pt x="448" y="44"/>
                  </a:cubicBezTo>
                  <a:cubicBezTo>
                    <a:pt x="378" y="14"/>
                    <a:pt x="308" y="0"/>
                    <a:pt x="246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0096;p75"/>
            <p:cNvSpPr/>
            <p:nvPr/>
          </p:nvSpPr>
          <p:spPr>
            <a:xfrm>
              <a:off x="3128827" y="2054327"/>
              <a:ext cx="24082" cy="15092"/>
            </a:xfrm>
            <a:custGeom>
              <a:avLst/>
              <a:gdLst/>
              <a:ahLst/>
              <a:cxnLst/>
              <a:rect l="l" t="t" r="r" b="b"/>
              <a:pathLst>
                <a:path w="742" h="465" extrusionOk="0">
                  <a:moveTo>
                    <a:pt x="489" y="0"/>
                  </a:moveTo>
                  <a:cubicBezTo>
                    <a:pt x="431" y="0"/>
                    <a:pt x="367" y="12"/>
                    <a:pt x="301" y="36"/>
                  </a:cubicBezTo>
                  <a:cubicBezTo>
                    <a:pt x="117" y="103"/>
                    <a:pt x="1" y="246"/>
                    <a:pt x="40" y="356"/>
                  </a:cubicBezTo>
                  <a:cubicBezTo>
                    <a:pt x="65" y="426"/>
                    <a:pt x="149" y="465"/>
                    <a:pt x="255" y="465"/>
                  </a:cubicBezTo>
                  <a:cubicBezTo>
                    <a:pt x="313" y="465"/>
                    <a:pt x="376" y="454"/>
                    <a:pt x="440" y="430"/>
                  </a:cubicBezTo>
                  <a:cubicBezTo>
                    <a:pt x="624" y="362"/>
                    <a:pt x="741" y="219"/>
                    <a:pt x="702" y="110"/>
                  </a:cubicBezTo>
                  <a:cubicBezTo>
                    <a:pt x="677" y="39"/>
                    <a:pt x="594" y="0"/>
                    <a:pt x="489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0097;p75"/>
            <p:cNvSpPr/>
            <p:nvPr/>
          </p:nvSpPr>
          <p:spPr>
            <a:xfrm>
              <a:off x="2908640" y="2250626"/>
              <a:ext cx="22978" cy="13728"/>
            </a:xfrm>
            <a:custGeom>
              <a:avLst/>
              <a:gdLst/>
              <a:ahLst/>
              <a:cxnLst/>
              <a:rect l="l" t="t" r="r" b="b"/>
              <a:pathLst>
                <a:path w="708" h="423" extrusionOk="0">
                  <a:moveTo>
                    <a:pt x="362" y="0"/>
                  </a:moveTo>
                  <a:cubicBezTo>
                    <a:pt x="358" y="0"/>
                    <a:pt x="354" y="0"/>
                    <a:pt x="350" y="0"/>
                  </a:cubicBezTo>
                  <a:cubicBezTo>
                    <a:pt x="156" y="6"/>
                    <a:pt x="0" y="102"/>
                    <a:pt x="2" y="218"/>
                  </a:cubicBezTo>
                  <a:cubicBezTo>
                    <a:pt x="4" y="333"/>
                    <a:pt x="159" y="423"/>
                    <a:pt x="349" y="423"/>
                  </a:cubicBezTo>
                  <a:cubicBezTo>
                    <a:pt x="352" y="423"/>
                    <a:pt x="355" y="423"/>
                    <a:pt x="358" y="423"/>
                  </a:cubicBezTo>
                  <a:cubicBezTo>
                    <a:pt x="552" y="417"/>
                    <a:pt x="707" y="321"/>
                    <a:pt x="706" y="204"/>
                  </a:cubicBezTo>
                  <a:cubicBezTo>
                    <a:pt x="702" y="91"/>
                    <a:pt x="551" y="0"/>
                    <a:pt x="362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0098;p75"/>
            <p:cNvSpPr/>
            <p:nvPr/>
          </p:nvSpPr>
          <p:spPr>
            <a:xfrm>
              <a:off x="2632886" y="1815997"/>
              <a:ext cx="3116" cy="16390"/>
            </a:xfrm>
            <a:custGeom>
              <a:avLst/>
              <a:gdLst/>
              <a:ahLst/>
              <a:cxnLst/>
              <a:rect l="l" t="t" r="r" b="b"/>
              <a:pathLst>
                <a:path w="96" h="505" extrusionOk="0">
                  <a:moveTo>
                    <a:pt x="19" y="0"/>
                  </a:moveTo>
                  <a:cubicBezTo>
                    <a:pt x="9" y="0"/>
                    <a:pt x="0" y="7"/>
                    <a:pt x="0" y="20"/>
                  </a:cubicBezTo>
                  <a:cubicBezTo>
                    <a:pt x="3" y="168"/>
                    <a:pt x="9" y="317"/>
                    <a:pt x="11" y="465"/>
                  </a:cubicBezTo>
                  <a:cubicBezTo>
                    <a:pt x="12" y="492"/>
                    <a:pt x="33" y="505"/>
                    <a:pt x="54" y="505"/>
                  </a:cubicBezTo>
                  <a:cubicBezTo>
                    <a:pt x="75" y="505"/>
                    <a:pt x="96" y="491"/>
                    <a:pt x="92" y="465"/>
                  </a:cubicBezTo>
                  <a:cubicBezTo>
                    <a:pt x="76" y="317"/>
                    <a:pt x="57" y="168"/>
                    <a:pt x="41" y="20"/>
                  </a:cubicBezTo>
                  <a:cubicBezTo>
                    <a:pt x="39" y="7"/>
                    <a:pt x="28" y="0"/>
                    <a:pt x="1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0099;p75"/>
            <p:cNvSpPr/>
            <p:nvPr/>
          </p:nvSpPr>
          <p:spPr>
            <a:xfrm>
              <a:off x="2986536" y="1907980"/>
              <a:ext cx="42289" cy="42256"/>
            </a:xfrm>
            <a:custGeom>
              <a:avLst/>
              <a:gdLst/>
              <a:ahLst/>
              <a:cxnLst/>
              <a:rect l="l" t="t" r="r" b="b"/>
              <a:pathLst>
                <a:path w="1303" h="1302" extrusionOk="0">
                  <a:moveTo>
                    <a:pt x="1289" y="1"/>
                  </a:moveTo>
                  <a:cubicBezTo>
                    <a:pt x="1248" y="1"/>
                    <a:pt x="1042" y="67"/>
                    <a:pt x="856" y="182"/>
                  </a:cubicBezTo>
                  <a:cubicBezTo>
                    <a:pt x="648" y="304"/>
                    <a:pt x="473" y="472"/>
                    <a:pt x="473" y="472"/>
                  </a:cubicBezTo>
                  <a:cubicBezTo>
                    <a:pt x="473" y="472"/>
                    <a:pt x="305" y="649"/>
                    <a:pt x="188" y="858"/>
                  </a:cubicBezTo>
                  <a:cubicBezTo>
                    <a:pt x="66" y="1066"/>
                    <a:pt x="0" y="1296"/>
                    <a:pt x="17" y="1302"/>
                  </a:cubicBezTo>
                  <a:cubicBezTo>
                    <a:pt x="17" y="1302"/>
                    <a:pt x="17" y="1302"/>
                    <a:pt x="17" y="1302"/>
                  </a:cubicBezTo>
                  <a:cubicBezTo>
                    <a:pt x="36" y="1302"/>
                    <a:pt x="132" y="1090"/>
                    <a:pt x="265" y="907"/>
                  </a:cubicBezTo>
                  <a:cubicBezTo>
                    <a:pt x="398" y="719"/>
                    <a:pt x="566" y="563"/>
                    <a:pt x="566" y="563"/>
                  </a:cubicBezTo>
                  <a:cubicBezTo>
                    <a:pt x="566" y="563"/>
                    <a:pt x="721" y="394"/>
                    <a:pt x="906" y="258"/>
                  </a:cubicBezTo>
                  <a:cubicBezTo>
                    <a:pt x="1090" y="120"/>
                    <a:pt x="1302" y="20"/>
                    <a:pt x="1295" y="3"/>
                  </a:cubicBezTo>
                  <a:cubicBezTo>
                    <a:pt x="1295" y="1"/>
                    <a:pt x="1293" y="1"/>
                    <a:pt x="128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0100;p75"/>
            <p:cNvSpPr/>
            <p:nvPr/>
          </p:nvSpPr>
          <p:spPr>
            <a:xfrm>
              <a:off x="2983388" y="1901423"/>
              <a:ext cx="34078" cy="41770"/>
            </a:xfrm>
            <a:custGeom>
              <a:avLst/>
              <a:gdLst/>
              <a:ahLst/>
              <a:cxnLst/>
              <a:rect l="l" t="t" r="r" b="b"/>
              <a:pathLst>
                <a:path w="1050" h="1287" extrusionOk="0">
                  <a:moveTo>
                    <a:pt x="1035" y="0"/>
                  </a:moveTo>
                  <a:cubicBezTo>
                    <a:pt x="999" y="0"/>
                    <a:pt x="816" y="75"/>
                    <a:pt x="656" y="193"/>
                  </a:cubicBezTo>
                  <a:cubicBezTo>
                    <a:pt x="476" y="319"/>
                    <a:pt x="333" y="488"/>
                    <a:pt x="333" y="488"/>
                  </a:cubicBezTo>
                  <a:cubicBezTo>
                    <a:pt x="333" y="488"/>
                    <a:pt x="200" y="663"/>
                    <a:pt x="116" y="866"/>
                  </a:cubicBezTo>
                  <a:cubicBezTo>
                    <a:pt x="30" y="1067"/>
                    <a:pt x="0" y="1283"/>
                    <a:pt x="16" y="1287"/>
                  </a:cubicBezTo>
                  <a:cubicBezTo>
                    <a:pt x="17" y="1287"/>
                    <a:pt x="17" y="1287"/>
                    <a:pt x="17" y="1287"/>
                  </a:cubicBezTo>
                  <a:cubicBezTo>
                    <a:pt x="36" y="1287"/>
                    <a:pt x="98" y="1086"/>
                    <a:pt x="200" y="906"/>
                  </a:cubicBezTo>
                  <a:cubicBezTo>
                    <a:pt x="301" y="724"/>
                    <a:pt x="436" y="569"/>
                    <a:pt x="436" y="569"/>
                  </a:cubicBezTo>
                  <a:cubicBezTo>
                    <a:pt x="436" y="569"/>
                    <a:pt x="557" y="403"/>
                    <a:pt x="713" y="264"/>
                  </a:cubicBezTo>
                  <a:cubicBezTo>
                    <a:pt x="866" y="124"/>
                    <a:pt x="1050" y="20"/>
                    <a:pt x="1042" y="2"/>
                  </a:cubicBezTo>
                  <a:cubicBezTo>
                    <a:pt x="1041" y="1"/>
                    <a:pt x="1039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0101;p75"/>
            <p:cNvSpPr/>
            <p:nvPr/>
          </p:nvSpPr>
          <p:spPr>
            <a:xfrm>
              <a:off x="2779396" y="1904312"/>
              <a:ext cx="36025" cy="56050"/>
            </a:xfrm>
            <a:custGeom>
              <a:avLst/>
              <a:gdLst/>
              <a:ahLst/>
              <a:cxnLst/>
              <a:rect l="l" t="t" r="r" b="b"/>
              <a:pathLst>
                <a:path w="1110" h="1727" extrusionOk="0">
                  <a:moveTo>
                    <a:pt x="13" y="0"/>
                  </a:moveTo>
                  <a:cubicBezTo>
                    <a:pt x="12" y="0"/>
                    <a:pt x="11" y="1"/>
                    <a:pt x="11" y="1"/>
                  </a:cubicBezTo>
                  <a:cubicBezTo>
                    <a:pt x="0" y="15"/>
                    <a:pt x="190" y="190"/>
                    <a:pt x="348" y="391"/>
                  </a:cubicBezTo>
                  <a:cubicBezTo>
                    <a:pt x="511" y="592"/>
                    <a:pt x="637" y="810"/>
                    <a:pt x="637" y="810"/>
                  </a:cubicBezTo>
                  <a:cubicBezTo>
                    <a:pt x="637" y="810"/>
                    <a:pt x="779" y="1022"/>
                    <a:pt x="888" y="1253"/>
                  </a:cubicBezTo>
                  <a:cubicBezTo>
                    <a:pt x="999" y="1482"/>
                    <a:pt x="1073" y="1727"/>
                    <a:pt x="1092" y="1727"/>
                  </a:cubicBezTo>
                  <a:cubicBezTo>
                    <a:pt x="1093" y="1727"/>
                    <a:pt x="1093" y="1726"/>
                    <a:pt x="1093" y="1726"/>
                  </a:cubicBezTo>
                  <a:cubicBezTo>
                    <a:pt x="1109" y="1724"/>
                    <a:pt x="1067" y="1465"/>
                    <a:pt x="973" y="1218"/>
                  </a:cubicBezTo>
                  <a:cubicBezTo>
                    <a:pt x="882" y="970"/>
                    <a:pt x="748" y="742"/>
                    <a:pt x="748" y="742"/>
                  </a:cubicBezTo>
                  <a:cubicBezTo>
                    <a:pt x="748" y="742"/>
                    <a:pt x="602" y="519"/>
                    <a:pt x="418" y="330"/>
                  </a:cubicBezTo>
                  <a:cubicBezTo>
                    <a:pt x="244" y="148"/>
                    <a:pt x="39" y="0"/>
                    <a:pt x="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0102;p75"/>
            <p:cNvSpPr/>
            <p:nvPr/>
          </p:nvSpPr>
          <p:spPr>
            <a:xfrm>
              <a:off x="2793191" y="1904929"/>
              <a:ext cx="18889" cy="26775"/>
            </a:xfrm>
            <a:custGeom>
              <a:avLst/>
              <a:gdLst/>
              <a:ahLst/>
              <a:cxnLst/>
              <a:rect l="l" t="t" r="r" b="b"/>
              <a:pathLst>
                <a:path w="582" h="825" extrusionOk="0">
                  <a:moveTo>
                    <a:pt x="16" y="1"/>
                  </a:moveTo>
                  <a:cubicBezTo>
                    <a:pt x="15" y="1"/>
                    <a:pt x="13" y="1"/>
                    <a:pt x="12" y="2"/>
                  </a:cubicBezTo>
                  <a:cubicBezTo>
                    <a:pt x="0" y="16"/>
                    <a:pt x="77" y="114"/>
                    <a:pt x="147" y="215"/>
                  </a:cubicBezTo>
                  <a:cubicBezTo>
                    <a:pt x="217" y="317"/>
                    <a:pt x="278" y="421"/>
                    <a:pt x="278" y="421"/>
                  </a:cubicBezTo>
                  <a:cubicBezTo>
                    <a:pt x="278" y="421"/>
                    <a:pt x="352" y="518"/>
                    <a:pt x="420" y="620"/>
                  </a:cubicBezTo>
                  <a:cubicBezTo>
                    <a:pt x="485" y="718"/>
                    <a:pt x="544" y="824"/>
                    <a:pt x="564" y="824"/>
                  </a:cubicBezTo>
                  <a:cubicBezTo>
                    <a:pt x="564" y="824"/>
                    <a:pt x="565" y="824"/>
                    <a:pt x="565" y="824"/>
                  </a:cubicBezTo>
                  <a:cubicBezTo>
                    <a:pt x="582" y="817"/>
                    <a:pt x="549" y="694"/>
                    <a:pt x="501" y="576"/>
                  </a:cubicBezTo>
                  <a:cubicBezTo>
                    <a:pt x="452" y="457"/>
                    <a:pt x="386" y="346"/>
                    <a:pt x="386" y="346"/>
                  </a:cubicBezTo>
                  <a:cubicBezTo>
                    <a:pt x="386" y="346"/>
                    <a:pt x="308" y="244"/>
                    <a:pt x="217" y="155"/>
                  </a:cubicBezTo>
                  <a:cubicBezTo>
                    <a:pt x="134" y="73"/>
                    <a:pt x="39" y="1"/>
                    <a:pt x="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0103;p75"/>
            <p:cNvSpPr/>
            <p:nvPr/>
          </p:nvSpPr>
          <p:spPr>
            <a:xfrm>
              <a:off x="3091567" y="1913562"/>
              <a:ext cx="36836" cy="30313"/>
            </a:xfrm>
            <a:custGeom>
              <a:avLst/>
              <a:gdLst/>
              <a:ahLst/>
              <a:cxnLst/>
              <a:rect l="l" t="t" r="r" b="b"/>
              <a:pathLst>
                <a:path w="1135" h="934" extrusionOk="0">
                  <a:moveTo>
                    <a:pt x="762" y="1"/>
                  </a:moveTo>
                  <a:cubicBezTo>
                    <a:pt x="666" y="1"/>
                    <a:pt x="571" y="45"/>
                    <a:pt x="512" y="146"/>
                  </a:cubicBezTo>
                  <a:cubicBezTo>
                    <a:pt x="451" y="249"/>
                    <a:pt x="357" y="345"/>
                    <a:pt x="283" y="435"/>
                  </a:cubicBezTo>
                  <a:cubicBezTo>
                    <a:pt x="203" y="530"/>
                    <a:pt x="86" y="563"/>
                    <a:pt x="22" y="671"/>
                  </a:cubicBezTo>
                  <a:cubicBezTo>
                    <a:pt x="1" y="704"/>
                    <a:pt x="2" y="751"/>
                    <a:pt x="22" y="786"/>
                  </a:cubicBezTo>
                  <a:cubicBezTo>
                    <a:pt x="89" y="899"/>
                    <a:pt x="214" y="933"/>
                    <a:pt x="343" y="933"/>
                  </a:cubicBezTo>
                  <a:cubicBezTo>
                    <a:pt x="424" y="933"/>
                    <a:pt x="506" y="920"/>
                    <a:pt x="575" y="903"/>
                  </a:cubicBezTo>
                  <a:cubicBezTo>
                    <a:pt x="833" y="843"/>
                    <a:pt x="998" y="629"/>
                    <a:pt x="1069" y="382"/>
                  </a:cubicBezTo>
                  <a:cubicBezTo>
                    <a:pt x="1135" y="163"/>
                    <a:pt x="947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0104;p75"/>
            <p:cNvSpPr/>
            <p:nvPr/>
          </p:nvSpPr>
          <p:spPr>
            <a:xfrm>
              <a:off x="3113540" y="1938684"/>
              <a:ext cx="40374" cy="27717"/>
            </a:xfrm>
            <a:custGeom>
              <a:avLst/>
              <a:gdLst/>
              <a:ahLst/>
              <a:cxnLst/>
              <a:rect l="l" t="t" r="r" b="b"/>
              <a:pathLst>
                <a:path w="1244" h="854" extrusionOk="0">
                  <a:moveTo>
                    <a:pt x="838" y="1"/>
                  </a:moveTo>
                  <a:cubicBezTo>
                    <a:pt x="762" y="1"/>
                    <a:pt x="685" y="30"/>
                    <a:pt x="623" y="100"/>
                  </a:cubicBezTo>
                  <a:cubicBezTo>
                    <a:pt x="544" y="187"/>
                    <a:pt x="431" y="263"/>
                    <a:pt x="339" y="336"/>
                  </a:cubicBezTo>
                  <a:cubicBezTo>
                    <a:pt x="244" y="411"/>
                    <a:pt x="122" y="422"/>
                    <a:pt x="39" y="512"/>
                  </a:cubicBezTo>
                  <a:cubicBezTo>
                    <a:pt x="10" y="539"/>
                    <a:pt x="1" y="585"/>
                    <a:pt x="14" y="626"/>
                  </a:cubicBezTo>
                  <a:cubicBezTo>
                    <a:pt x="81" y="817"/>
                    <a:pt x="320" y="854"/>
                    <a:pt x="502" y="854"/>
                  </a:cubicBezTo>
                  <a:cubicBezTo>
                    <a:pt x="512" y="854"/>
                    <a:pt x="522" y="854"/>
                    <a:pt x="532" y="854"/>
                  </a:cubicBezTo>
                  <a:cubicBezTo>
                    <a:pt x="797" y="847"/>
                    <a:pt x="1002" y="669"/>
                    <a:pt x="1123" y="444"/>
                  </a:cubicBezTo>
                  <a:cubicBezTo>
                    <a:pt x="1244" y="219"/>
                    <a:pt x="1044" y="1"/>
                    <a:pt x="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0105;p75"/>
            <p:cNvSpPr/>
            <p:nvPr/>
          </p:nvSpPr>
          <p:spPr>
            <a:xfrm>
              <a:off x="3131229" y="1970719"/>
              <a:ext cx="33688" cy="21777"/>
            </a:xfrm>
            <a:custGeom>
              <a:avLst/>
              <a:gdLst/>
              <a:ahLst/>
              <a:cxnLst/>
              <a:rect l="l" t="t" r="r" b="b"/>
              <a:pathLst>
                <a:path w="1038" h="671" extrusionOk="0">
                  <a:moveTo>
                    <a:pt x="699" y="1"/>
                  </a:moveTo>
                  <a:cubicBezTo>
                    <a:pt x="645" y="1"/>
                    <a:pt x="589" y="20"/>
                    <a:pt x="540" y="65"/>
                  </a:cubicBezTo>
                  <a:cubicBezTo>
                    <a:pt x="470" y="131"/>
                    <a:pt x="373" y="184"/>
                    <a:pt x="295" y="234"/>
                  </a:cubicBezTo>
                  <a:cubicBezTo>
                    <a:pt x="210" y="289"/>
                    <a:pt x="113" y="286"/>
                    <a:pt x="36" y="355"/>
                  </a:cubicBezTo>
                  <a:cubicBezTo>
                    <a:pt x="10" y="377"/>
                    <a:pt x="1" y="414"/>
                    <a:pt x="9" y="447"/>
                  </a:cubicBezTo>
                  <a:cubicBezTo>
                    <a:pt x="49" y="615"/>
                    <a:pt x="261" y="659"/>
                    <a:pt x="411" y="669"/>
                  </a:cubicBezTo>
                  <a:cubicBezTo>
                    <a:pt x="421" y="670"/>
                    <a:pt x="432" y="670"/>
                    <a:pt x="442" y="670"/>
                  </a:cubicBezTo>
                  <a:cubicBezTo>
                    <a:pt x="644" y="670"/>
                    <a:pt x="809" y="547"/>
                    <a:pt x="918" y="381"/>
                  </a:cubicBezTo>
                  <a:cubicBezTo>
                    <a:pt x="1038" y="200"/>
                    <a:pt x="875" y="1"/>
                    <a:pt x="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0106;p75"/>
            <p:cNvSpPr/>
            <p:nvPr/>
          </p:nvSpPr>
          <p:spPr>
            <a:xfrm>
              <a:off x="2666771" y="1913562"/>
              <a:ext cx="36901" cy="30313"/>
            </a:xfrm>
            <a:custGeom>
              <a:avLst/>
              <a:gdLst/>
              <a:ahLst/>
              <a:cxnLst/>
              <a:rect l="l" t="t" r="r" b="b"/>
              <a:pathLst>
                <a:path w="1137" h="934" extrusionOk="0">
                  <a:moveTo>
                    <a:pt x="374" y="1"/>
                  </a:moveTo>
                  <a:cubicBezTo>
                    <a:pt x="188" y="1"/>
                    <a:pt x="1" y="163"/>
                    <a:pt x="67" y="382"/>
                  </a:cubicBezTo>
                  <a:cubicBezTo>
                    <a:pt x="140" y="629"/>
                    <a:pt x="303" y="843"/>
                    <a:pt x="560" y="903"/>
                  </a:cubicBezTo>
                  <a:cubicBezTo>
                    <a:pt x="630" y="920"/>
                    <a:pt x="712" y="933"/>
                    <a:pt x="793" y="933"/>
                  </a:cubicBezTo>
                  <a:cubicBezTo>
                    <a:pt x="922" y="933"/>
                    <a:pt x="1048" y="899"/>
                    <a:pt x="1115" y="786"/>
                  </a:cubicBezTo>
                  <a:cubicBezTo>
                    <a:pt x="1136" y="751"/>
                    <a:pt x="1136" y="704"/>
                    <a:pt x="1113" y="671"/>
                  </a:cubicBezTo>
                  <a:cubicBezTo>
                    <a:pt x="1050" y="563"/>
                    <a:pt x="934" y="530"/>
                    <a:pt x="854" y="435"/>
                  </a:cubicBezTo>
                  <a:cubicBezTo>
                    <a:pt x="780" y="345"/>
                    <a:pt x="686" y="249"/>
                    <a:pt x="625" y="146"/>
                  </a:cubicBezTo>
                  <a:cubicBezTo>
                    <a:pt x="566" y="45"/>
                    <a:pt x="470" y="1"/>
                    <a:pt x="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0107;p75"/>
            <p:cNvSpPr/>
            <p:nvPr/>
          </p:nvSpPr>
          <p:spPr>
            <a:xfrm>
              <a:off x="2641325" y="1938684"/>
              <a:ext cx="40309" cy="27717"/>
            </a:xfrm>
            <a:custGeom>
              <a:avLst/>
              <a:gdLst/>
              <a:ahLst/>
              <a:cxnLst/>
              <a:rect l="l" t="t" r="r" b="b"/>
              <a:pathLst>
                <a:path w="1242" h="854" extrusionOk="0">
                  <a:moveTo>
                    <a:pt x="406" y="1"/>
                  </a:moveTo>
                  <a:cubicBezTo>
                    <a:pt x="200" y="1"/>
                    <a:pt x="0" y="219"/>
                    <a:pt x="121" y="444"/>
                  </a:cubicBezTo>
                  <a:cubicBezTo>
                    <a:pt x="242" y="669"/>
                    <a:pt x="446" y="847"/>
                    <a:pt x="712" y="854"/>
                  </a:cubicBezTo>
                  <a:cubicBezTo>
                    <a:pt x="722" y="854"/>
                    <a:pt x="732" y="854"/>
                    <a:pt x="742" y="854"/>
                  </a:cubicBezTo>
                  <a:cubicBezTo>
                    <a:pt x="924" y="854"/>
                    <a:pt x="1163" y="817"/>
                    <a:pt x="1228" y="626"/>
                  </a:cubicBezTo>
                  <a:cubicBezTo>
                    <a:pt x="1242" y="585"/>
                    <a:pt x="1234" y="539"/>
                    <a:pt x="1205" y="512"/>
                  </a:cubicBezTo>
                  <a:cubicBezTo>
                    <a:pt x="1120" y="422"/>
                    <a:pt x="999" y="411"/>
                    <a:pt x="903" y="336"/>
                  </a:cubicBezTo>
                  <a:cubicBezTo>
                    <a:pt x="813" y="263"/>
                    <a:pt x="700" y="187"/>
                    <a:pt x="620" y="100"/>
                  </a:cubicBezTo>
                  <a:cubicBezTo>
                    <a:pt x="558" y="30"/>
                    <a:pt x="481" y="1"/>
                    <a:pt x="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0108;p75"/>
            <p:cNvSpPr/>
            <p:nvPr/>
          </p:nvSpPr>
          <p:spPr>
            <a:xfrm>
              <a:off x="2630289" y="1970719"/>
              <a:ext cx="33721" cy="21777"/>
            </a:xfrm>
            <a:custGeom>
              <a:avLst/>
              <a:gdLst/>
              <a:ahLst/>
              <a:cxnLst/>
              <a:rect l="l" t="t" r="r" b="b"/>
              <a:pathLst>
                <a:path w="1039" h="671" extrusionOk="0">
                  <a:moveTo>
                    <a:pt x="339" y="1"/>
                  </a:moveTo>
                  <a:cubicBezTo>
                    <a:pt x="164" y="1"/>
                    <a:pt x="0" y="200"/>
                    <a:pt x="121" y="381"/>
                  </a:cubicBezTo>
                  <a:cubicBezTo>
                    <a:pt x="229" y="547"/>
                    <a:pt x="395" y="670"/>
                    <a:pt x="597" y="670"/>
                  </a:cubicBezTo>
                  <a:cubicBezTo>
                    <a:pt x="607" y="670"/>
                    <a:pt x="618" y="670"/>
                    <a:pt x="628" y="669"/>
                  </a:cubicBezTo>
                  <a:cubicBezTo>
                    <a:pt x="778" y="659"/>
                    <a:pt x="988" y="615"/>
                    <a:pt x="1029" y="447"/>
                  </a:cubicBezTo>
                  <a:cubicBezTo>
                    <a:pt x="1038" y="414"/>
                    <a:pt x="1027" y="377"/>
                    <a:pt x="1002" y="355"/>
                  </a:cubicBezTo>
                  <a:cubicBezTo>
                    <a:pt x="926" y="286"/>
                    <a:pt x="829" y="289"/>
                    <a:pt x="744" y="234"/>
                  </a:cubicBezTo>
                  <a:cubicBezTo>
                    <a:pt x="665" y="184"/>
                    <a:pt x="569" y="131"/>
                    <a:pt x="499" y="65"/>
                  </a:cubicBezTo>
                  <a:cubicBezTo>
                    <a:pt x="450" y="20"/>
                    <a:pt x="394" y="1"/>
                    <a:pt x="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0109;p75"/>
            <p:cNvSpPr/>
            <p:nvPr/>
          </p:nvSpPr>
          <p:spPr>
            <a:xfrm>
              <a:off x="2579105" y="1617816"/>
              <a:ext cx="606324" cy="428049"/>
            </a:xfrm>
            <a:custGeom>
              <a:avLst/>
              <a:gdLst/>
              <a:ahLst/>
              <a:cxnLst/>
              <a:rect l="l" t="t" r="r" b="b"/>
              <a:pathLst>
                <a:path w="18682" h="13189" extrusionOk="0">
                  <a:moveTo>
                    <a:pt x="9066" y="0"/>
                  </a:moveTo>
                  <a:cubicBezTo>
                    <a:pt x="4801" y="0"/>
                    <a:pt x="0" y="4225"/>
                    <a:pt x="903" y="8935"/>
                  </a:cubicBezTo>
                  <a:cubicBezTo>
                    <a:pt x="1071" y="9805"/>
                    <a:pt x="1351" y="10652"/>
                    <a:pt x="1448" y="11536"/>
                  </a:cubicBezTo>
                  <a:cubicBezTo>
                    <a:pt x="1498" y="12001"/>
                    <a:pt x="1533" y="12497"/>
                    <a:pt x="1578" y="13003"/>
                  </a:cubicBezTo>
                  <a:cubicBezTo>
                    <a:pt x="1641" y="13118"/>
                    <a:pt x="1679" y="13188"/>
                    <a:pt x="1679" y="13188"/>
                  </a:cubicBezTo>
                  <a:cubicBezTo>
                    <a:pt x="1679" y="13188"/>
                    <a:pt x="2235" y="8525"/>
                    <a:pt x="1748" y="7760"/>
                  </a:cubicBezTo>
                  <a:cubicBezTo>
                    <a:pt x="1748" y="7760"/>
                    <a:pt x="3279" y="7203"/>
                    <a:pt x="3348" y="5812"/>
                  </a:cubicBezTo>
                  <a:cubicBezTo>
                    <a:pt x="3348" y="5812"/>
                    <a:pt x="5714" y="5812"/>
                    <a:pt x="6201" y="2403"/>
                  </a:cubicBezTo>
                  <a:cubicBezTo>
                    <a:pt x="6202" y="2397"/>
                    <a:pt x="6203" y="2394"/>
                    <a:pt x="6205" y="2394"/>
                  </a:cubicBezTo>
                  <a:cubicBezTo>
                    <a:pt x="6281" y="2394"/>
                    <a:pt x="7185" y="5888"/>
                    <a:pt x="10029" y="6160"/>
                  </a:cubicBezTo>
                  <a:cubicBezTo>
                    <a:pt x="10274" y="6183"/>
                    <a:pt x="10493" y="6194"/>
                    <a:pt x="10690" y="6194"/>
                  </a:cubicBezTo>
                  <a:cubicBezTo>
                    <a:pt x="12851" y="6194"/>
                    <a:pt x="12326" y="4908"/>
                    <a:pt x="12325" y="4908"/>
                  </a:cubicBezTo>
                  <a:lnTo>
                    <a:pt x="12325" y="4908"/>
                  </a:lnTo>
                  <a:cubicBezTo>
                    <a:pt x="12326" y="4908"/>
                    <a:pt x="13051" y="6116"/>
                    <a:pt x="14622" y="6116"/>
                  </a:cubicBezTo>
                  <a:cubicBezTo>
                    <a:pt x="14936" y="6116"/>
                    <a:pt x="15284" y="6068"/>
                    <a:pt x="15667" y="5952"/>
                  </a:cubicBezTo>
                  <a:cubicBezTo>
                    <a:pt x="15667" y="5952"/>
                    <a:pt x="16154" y="7970"/>
                    <a:pt x="17613" y="8039"/>
                  </a:cubicBezTo>
                  <a:cubicBezTo>
                    <a:pt x="17613" y="8039"/>
                    <a:pt x="18052" y="9919"/>
                    <a:pt x="18211" y="10795"/>
                  </a:cubicBezTo>
                  <a:cubicBezTo>
                    <a:pt x="18216" y="10753"/>
                    <a:pt x="18219" y="10710"/>
                    <a:pt x="18225" y="10667"/>
                  </a:cubicBezTo>
                  <a:cubicBezTo>
                    <a:pt x="18389" y="9368"/>
                    <a:pt x="18682" y="8058"/>
                    <a:pt x="18528" y="6743"/>
                  </a:cubicBezTo>
                  <a:cubicBezTo>
                    <a:pt x="18370" y="5406"/>
                    <a:pt x="17543" y="4036"/>
                    <a:pt x="16665" y="3066"/>
                  </a:cubicBezTo>
                  <a:cubicBezTo>
                    <a:pt x="14805" y="1013"/>
                    <a:pt x="12008" y="138"/>
                    <a:pt x="9380" y="8"/>
                  </a:cubicBezTo>
                  <a:cubicBezTo>
                    <a:pt x="9276" y="3"/>
                    <a:pt x="9171" y="0"/>
                    <a:pt x="906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0110;p75"/>
            <p:cNvSpPr/>
            <p:nvPr/>
          </p:nvSpPr>
          <p:spPr>
            <a:xfrm>
              <a:off x="3163199" y="2047057"/>
              <a:ext cx="2369" cy="16228"/>
            </a:xfrm>
            <a:custGeom>
              <a:avLst/>
              <a:gdLst/>
              <a:ahLst/>
              <a:cxnLst/>
              <a:rect l="l" t="t" r="r" b="b"/>
              <a:pathLst>
                <a:path w="73" h="500" extrusionOk="0">
                  <a:moveTo>
                    <a:pt x="72" y="1"/>
                  </a:moveTo>
                  <a:cubicBezTo>
                    <a:pt x="32" y="296"/>
                    <a:pt x="1" y="500"/>
                    <a:pt x="1" y="500"/>
                  </a:cubicBezTo>
                  <a:cubicBezTo>
                    <a:pt x="1" y="500"/>
                    <a:pt x="3" y="493"/>
                    <a:pt x="11" y="484"/>
                  </a:cubicBezTo>
                  <a:cubicBezTo>
                    <a:pt x="34" y="323"/>
                    <a:pt x="55" y="163"/>
                    <a:pt x="72" y="1"/>
                  </a:cubicBezTo>
                  <a:close/>
                </a:path>
              </a:pathLst>
            </a:custGeom>
            <a:solidFill>
              <a:srgbClr val="E28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0111;p75"/>
            <p:cNvSpPr/>
            <p:nvPr/>
          </p:nvSpPr>
          <p:spPr>
            <a:xfrm>
              <a:off x="2407538" y="1497109"/>
              <a:ext cx="1051282" cy="790636"/>
            </a:xfrm>
            <a:custGeom>
              <a:avLst/>
              <a:gdLst/>
              <a:ahLst/>
              <a:cxnLst/>
              <a:rect l="l" t="t" r="r" b="b"/>
              <a:pathLst>
                <a:path w="32392" h="24361" extrusionOk="0">
                  <a:moveTo>
                    <a:pt x="16355" y="1"/>
                  </a:moveTo>
                  <a:cubicBezTo>
                    <a:pt x="14776" y="1"/>
                    <a:pt x="13195" y="390"/>
                    <a:pt x="12005" y="1535"/>
                  </a:cubicBezTo>
                  <a:cubicBezTo>
                    <a:pt x="12005" y="1535"/>
                    <a:pt x="11181" y="960"/>
                    <a:pt x="9960" y="960"/>
                  </a:cubicBezTo>
                  <a:cubicBezTo>
                    <a:pt x="9097" y="960"/>
                    <a:pt x="8035" y="1248"/>
                    <a:pt x="6926" y="2231"/>
                  </a:cubicBezTo>
                  <a:cubicBezTo>
                    <a:pt x="3534" y="5234"/>
                    <a:pt x="109" y="11605"/>
                    <a:pt x="2616" y="12509"/>
                  </a:cubicBezTo>
                  <a:cubicBezTo>
                    <a:pt x="2616" y="12509"/>
                    <a:pt x="0" y="19407"/>
                    <a:pt x="2992" y="19407"/>
                  </a:cubicBezTo>
                  <a:cubicBezTo>
                    <a:pt x="2992" y="19407"/>
                    <a:pt x="3843" y="23139"/>
                    <a:pt x="5819" y="23139"/>
                  </a:cubicBezTo>
                  <a:cubicBezTo>
                    <a:pt x="6200" y="23139"/>
                    <a:pt x="6622" y="23000"/>
                    <a:pt x="7089" y="22669"/>
                  </a:cubicBezTo>
                  <a:cubicBezTo>
                    <a:pt x="7089" y="22669"/>
                    <a:pt x="8397" y="24132"/>
                    <a:pt x="10368" y="24132"/>
                  </a:cubicBezTo>
                  <a:cubicBezTo>
                    <a:pt x="10914" y="24132"/>
                    <a:pt x="11511" y="24020"/>
                    <a:pt x="12145" y="23733"/>
                  </a:cubicBezTo>
                  <a:cubicBezTo>
                    <a:pt x="12145" y="23733"/>
                    <a:pt x="7691" y="22202"/>
                    <a:pt x="7066" y="18236"/>
                  </a:cubicBezTo>
                  <a:cubicBezTo>
                    <a:pt x="7066" y="18236"/>
                    <a:pt x="4074" y="17123"/>
                    <a:pt x="4561" y="14548"/>
                  </a:cubicBezTo>
                  <a:cubicBezTo>
                    <a:pt x="4561" y="14548"/>
                    <a:pt x="4732" y="13752"/>
                    <a:pt x="5072" y="13752"/>
                  </a:cubicBezTo>
                  <a:cubicBezTo>
                    <a:pt x="5108" y="13752"/>
                    <a:pt x="5147" y="13761"/>
                    <a:pt x="5187" y="13781"/>
                  </a:cubicBezTo>
                  <a:cubicBezTo>
                    <a:pt x="5604" y="13991"/>
                    <a:pt x="6927" y="16425"/>
                    <a:pt x="6927" y="16425"/>
                  </a:cubicBezTo>
                  <a:cubicBezTo>
                    <a:pt x="6927" y="16425"/>
                    <a:pt x="7484" y="11763"/>
                    <a:pt x="6996" y="10997"/>
                  </a:cubicBezTo>
                  <a:cubicBezTo>
                    <a:pt x="6996" y="10997"/>
                    <a:pt x="8527" y="10441"/>
                    <a:pt x="8597" y="9050"/>
                  </a:cubicBezTo>
                  <a:lnTo>
                    <a:pt x="8597" y="9050"/>
                  </a:lnTo>
                  <a:cubicBezTo>
                    <a:pt x="8597" y="9050"/>
                    <a:pt x="8598" y="9050"/>
                    <a:pt x="8600" y="9050"/>
                  </a:cubicBezTo>
                  <a:cubicBezTo>
                    <a:pt x="8687" y="9050"/>
                    <a:pt x="10970" y="8985"/>
                    <a:pt x="11448" y="5643"/>
                  </a:cubicBezTo>
                  <a:cubicBezTo>
                    <a:pt x="11449" y="5637"/>
                    <a:pt x="11450" y="5634"/>
                    <a:pt x="11452" y="5634"/>
                  </a:cubicBezTo>
                  <a:cubicBezTo>
                    <a:pt x="11528" y="5634"/>
                    <a:pt x="12433" y="9128"/>
                    <a:pt x="15276" y="9400"/>
                  </a:cubicBezTo>
                  <a:cubicBezTo>
                    <a:pt x="15519" y="9423"/>
                    <a:pt x="15738" y="9434"/>
                    <a:pt x="15934" y="9434"/>
                  </a:cubicBezTo>
                  <a:cubicBezTo>
                    <a:pt x="18098" y="9434"/>
                    <a:pt x="17572" y="8147"/>
                    <a:pt x="17572" y="8147"/>
                  </a:cubicBezTo>
                  <a:lnTo>
                    <a:pt x="17572" y="8147"/>
                  </a:lnTo>
                  <a:cubicBezTo>
                    <a:pt x="17572" y="8147"/>
                    <a:pt x="18298" y="9355"/>
                    <a:pt x="19869" y="9355"/>
                  </a:cubicBezTo>
                  <a:cubicBezTo>
                    <a:pt x="20183" y="9355"/>
                    <a:pt x="20531" y="9307"/>
                    <a:pt x="20914" y="9191"/>
                  </a:cubicBezTo>
                  <a:cubicBezTo>
                    <a:pt x="20914" y="9191"/>
                    <a:pt x="21401" y="11209"/>
                    <a:pt x="22862" y="11278"/>
                  </a:cubicBezTo>
                  <a:cubicBezTo>
                    <a:pt x="22862" y="11278"/>
                    <a:pt x="23466" y="13875"/>
                    <a:pt x="23512" y="14386"/>
                  </a:cubicBezTo>
                  <a:cubicBezTo>
                    <a:pt x="23558" y="14897"/>
                    <a:pt x="23243" y="16965"/>
                    <a:pt x="23243" y="16965"/>
                  </a:cubicBezTo>
                  <a:cubicBezTo>
                    <a:pt x="23243" y="16965"/>
                    <a:pt x="24613" y="14757"/>
                    <a:pt x="24677" y="13470"/>
                  </a:cubicBezTo>
                  <a:cubicBezTo>
                    <a:pt x="24677" y="13470"/>
                    <a:pt x="25367" y="13784"/>
                    <a:pt x="25506" y="15106"/>
                  </a:cubicBezTo>
                  <a:cubicBezTo>
                    <a:pt x="25645" y="16428"/>
                    <a:pt x="23183" y="18083"/>
                    <a:pt x="23183" y="18083"/>
                  </a:cubicBezTo>
                  <a:cubicBezTo>
                    <a:pt x="23183" y="18083"/>
                    <a:pt x="23084" y="19717"/>
                    <a:pt x="22346" y="20821"/>
                  </a:cubicBezTo>
                  <a:cubicBezTo>
                    <a:pt x="21608" y="21923"/>
                    <a:pt x="18407" y="23663"/>
                    <a:pt x="18407" y="23663"/>
                  </a:cubicBezTo>
                  <a:cubicBezTo>
                    <a:pt x="18407" y="23663"/>
                    <a:pt x="19000" y="24107"/>
                    <a:pt x="19779" y="24107"/>
                  </a:cubicBezTo>
                  <a:cubicBezTo>
                    <a:pt x="20194" y="24107"/>
                    <a:pt x="20662" y="23981"/>
                    <a:pt x="21121" y="23594"/>
                  </a:cubicBezTo>
                  <a:cubicBezTo>
                    <a:pt x="21121" y="23594"/>
                    <a:pt x="21765" y="24361"/>
                    <a:pt x="22800" y="24361"/>
                  </a:cubicBezTo>
                  <a:cubicBezTo>
                    <a:pt x="23501" y="24361"/>
                    <a:pt x="24382" y="24009"/>
                    <a:pt x="25365" y="22829"/>
                  </a:cubicBezTo>
                  <a:cubicBezTo>
                    <a:pt x="25365" y="22829"/>
                    <a:pt x="25743" y="23193"/>
                    <a:pt x="26328" y="23193"/>
                  </a:cubicBezTo>
                  <a:cubicBezTo>
                    <a:pt x="26804" y="23193"/>
                    <a:pt x="27416" y="22953"/>
                    <a:pt x="28074" y="22083"/>
                  </a:cubicBezTo>
                  <a:cubicBezTo>
                    <a:pt x="29121" y="20705"/>
                    <a:pt x="27783" y="19169"/>
                    <a:pt x="27783" y="19169"/>
                  </a:cubicBezTo>
                  <a:cubicBezTo>
                    <a:pt x="27783" y="19169"/>
                    <a:pt x="31544" y="17734"/>
                    <a:pt x="27782" y="12928"/>
                  </a:cubicBezTo>
                  <a:cubicBezTo>
                    <a:pt x="27782" y="12928"/>
                    <a:pt x="32391" y="9188"/>
                    <a:pt x="23346" y="3135"/>
                  </a:cubicBezTo>
                  <a:cubicBezTo>
                    <a:pt x="23346" y="3135"/>
                    <a:pt x="23694" y="2300"/>
                    <a:pt x="22372" y="1535"/>
                  </a:cubicBezTo>
                  <a:cubicBezTo>
                    <a:pt x="21549" y="1058"/>
                    <a:pt x="18956" y="1"/>
                    <a:pt x="1635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0112;p75"/>
            <p:cNvSpPr/>
            <p:nvPr/>
          </p:nvSpPr>
          <p:spPr>
            <a:xfrm>
              <a:off x="2683097" y="1829791"/>
              <a:ext cx="117974" cy="44431"/>
            </a:xfrm>
            <a:custGeom>
              <a:avLst/>
              <a:gdLst/>
              <a:ahLst/>
              <a:cxnLst/>
              <a:rect l="l" t="t" r="r" b="b"/>
              <a:pathLst>
                <a:path w="3635" h="1369" extrusionOk="0">
                  <a:moveTo>
                    <a:pt x="2162" y="0"/>
                  </a:moveTo>
                  <a:cubicBezTo>
                    <a:pt x="2102" y="0"/>
                    <a:pt x="2044" y="3"/>
                    <a:pt x="1992" y="8"/>
                  </a:cubicBezTo>
                  <a:cubicBezTo>
                    <a:pt x="1785" y="27"/>
                    <a:pt x="1651" y="60"/>
                    <a:pt x="1651" y="60"/>
                  </a:cubicBezTo>
                  <a:cubicBezTo>
                    <a:pt x="1651" y="60"/>
                    <a:pt x="1517" y="102"/>
                    <a:pt x="1335" y="191"/>
                  </a:cubicBezTo>
                  <a:cubicBezTo>
                    <a:pt x="1153" y="280"/>
                    <a:pt x="926" y="425"/>
                    <a:pt x="724" y="588"/>
                  </a:cubicBezTo>
                  <a:cubicBezTo>
                    <a:pt x="318" y="914"/>
                    <a:pt x="1" y="1311"/>
                    <a:pt x="48" y="1362"/>
                  </a:cubicBezTo>
                  <a:cubicBezTo>
                    <a:pt x="52" y="1367"/>
                    <a:pt x="59" y="1369"/>
                    <a:pt x="68" y="1369"/>
                  </a:cubicBezTo>
                  <a:cubicBezTo>
                    <a:pt x="166" y="1369"/>
                    <a:pt x="540" y="1101"/>
                    <a:pt x="930" y="894"/>
                  </a:cubicBezTo>
                  <a:cubicBezTo>
                    <a:pt x="1142" y="782"/>
                    <a:pt x="1358" y="689"/>
                    <a:pt x="1522" y="636"/>
                  </a:cubicBezTo>
                  <a:cubicBezTo>
                    <a:pt x="1686" y="584"/>
                    <a:pt x="1795" y="562"/>
                    <a:pt x="1795" y="562"/>
                  </a:cubicBezTo>
                  <a:cubicBezTo>
                    <a:pt x="1795" y="562"/>
                    <a:pt x="1897" y="523"/>
                    <a:pt x="2062" y="485"/>
                  </a:cubicBezTo>
                  <a:cubicBezTo>
                    <a:pt x="2182" y="457"/>
                    <a:pt x="2337" y="437"/>
                    <a:pt x="2502" y="437"/>
                  </a:cubicBezTo>
                  <a:cubicBezTo>
                    <a:pt x="2559" y="437"/>
                    <a:pt x="2617" y="440"/>
                    <a:pt x="2676" y="445"/>
                  </a:cubicBezTo>
                  <a:cubicBezTo>
                    <a:pt x="2905" y="461"/>
                    <a:pt x="3132" y="522"/>
                    <a:pt x="3303" y="582"/>
                  </a:cubicBezTo>
                  <a:cubicBezTo>
                    <a:pt x="3440" y="629"/>
                    <a:pt x="3540" y="672"/>
                    <a:pt x="3588" y="672"/>
                  </a:cubicBezTo>
                  <a:cubicBezTo>
                    <a:pt x="3600" y="672"/>
                    <a:pt x="3608" y="670"/>
                    <a:pt x="3613" y="663"/>
                  </a:cubicBezTo>
                  <a:cubicBezTo>
                    <a:pt x="3635" y="636"/>
                    <a:pt x="3559" y="527"/>
                    <a:pt x="3400" y="404"/>
                  </a:cubicBezTo>
                  <a:cubicBezTo>
                    <a:pt x="3245" y="280"/>
                    <a:pt x="3006" y="152"/>
                    <a:pt x="2743" y="81"/>
                  </a:cubicBezTo>
                  <a:cubicBezTo>
                    <a:pt x="2548" y="23"/>
                    <a:pt x="2341" y="0"/>
                    <a:pt x="2162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0113;p75"/>
            <p:cNvSpPr/>
            <p:nvPr/>
          </p:nvSpPr>
          <p:spPr>
            <a:xfrm>
              <a:off x="2995721" y="1829791"/>
              <a:ext cx="117909" cy="44431"/>
            </a:xfrm>
            <a:custGeom>
              <a:avLst/>
              <a:gdLst/>
              <a:ahLst/>
              <a:cxnLst/>
              <a:rect l="l" t="t" r="r" b="b"/>
              <a:pathLst>
                <a:path w="3633" h="1369" extrusionOk="0">
                  <a:moveTo>
                    <a:pt x="1471" y="0"/>
                  </a:moveTo>
                  <a:cubicBezTo>
                    <a:pt x="1292" y="0"/>
                    <a:pt x="1086" y="23"/>
                    <a:pt x="891" y="81"/>
                  </a:cubicBezTo>
                  <a:cubicBezTo>
                    <a:pt x="628" y="152"/>
                    <a:pt x="388" y="280"/>
                    <a:pt x="233" y="404"/>
                  </a:cubicBezTo>
                  <a:cubicBezTo>
                    <a:pt x="75" y="527"/>
                    <a:pt x="1" y="636"/>
                    <a:pt x="21" y="663"/>
                  </a:cubicBezTo>
                  <a:cubicBezTo>
                    <a:pt x="26" y="670"/>
                    <a:pt x="34" y="672"/>
                    <a:pt x="46" y="672"/>
                  </a:cubicBezTo>
                  <a:cubicBezTo>
                    <a:pt x="93" y="672"/>
                    <a:pt x="193" y="629"/>
                    <a:pt x="331" y="582"/>
                  </a:cubicBezTo>
                  <a:cubicBezTo>
                    <a:pt x="501" y="522"/>
                    <a:pt x="729" y="461"/>
                    <a:pt x="958" y="445"/>
                  </a:cubicBezTo>
                  <a:cubicBezTo>
                    <a:pt x="1017" y="440"/>
                    <a:pt x="1075" y="437"/>
                    <a:pt x="1132" y="437"/>
                  </a:cubicBezTo>
                  <a:cubicBezTo>
                    <a:pt x="1298" y="437"/>
                    <a:pt x="1452" y="457"/>
                    <a:pt x="1572" y="485"/>
                  </a:cubicBezTo>
                  <a:cubicBezTo>
                    <a:pt x="1735" y="523"/>
                    <a:pt x="1838" y="562"/>
                    <a:pt x="1838" y="562"/>
                  </a:cubicBezTo>
                  <a:cubicBezTo>
                    <a:pt x="1838" y="562"/>
                    <a:pt x="1949" y="584"/>
                    <a:pt x="2112" y="636"/>
                  </a:cubicBezTo>
                  <a:cubicBezTo>
                    <a:pt x="2275" y="689"/>
                    <a:pt x="2491" y="782"/>
                    <a:pt x="2704" y="894"/>
                  </a:cubicBezTo>
                  <a:cubicBezTo>
                    <a:pt x="3094" y="1101"/>
                    <a:pt x="3468" y="1369"/>
                    <a:pt x="3566" y="1369"/>
                  </a:cubicBezTo>
                  <a:cubicBezTo>
                    <a:pt x="3574" y="1369"/>
                    <a:pt x="3581" y="1367"/>
                    <a:pt x="3585" y="1362"/>
                  </a:cubicBezTo>
                  <a:cubicBezTo>
                    <a:pt x="3632" y="1311"/>
                    <a:pt x="3315" y="914"/>
                    <a:pt x="2909" y="588"/>
                  </a:cubicBezTo>
                  <a:cubicBezTo>
                    <a:pt x="2707" y="425"/>
                    <a:pt x="2481" y="280"/>
                    <a:pt x="2299" y="191"/>
                  </a:cubicBezTo>
                  <a:cubicBezTo>
                    <a:pt x="2117" y="102"/>
                    <a:pt x="1984" y="60"/>
                    <a:pt x="1984" y="60"/>
                  </a:cubicBezTo>
                  <a:cubicBezTo>
                    <a:pt x="1984" y="60"/>
                    <a:pt x="1849" y="27"/>
                    <a:pt x="1641" y="8"/>
                  </a:cubicBezTo>
                  <a:cubicBezTo>
                    <a:pt x="1588" y="3"/>
                    <a:pt x="1531" y="0"/>
                    <a:pt x="147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0114;p75"/>
            <p:cNvSpPr/>
            <p:nvPr/>
          </p:nvSpPr>
          <p:spPr>
            <a:xfrm>
              <a:off x="2888192" y="1625086"/>
              <a:ext cx="37421" cy="22394"/>
            </a:xfrm>
            <a:custGeom>
              <a:avLst/>
              <a:gdLst/>
              <a:ahLst/>
              <a:cxnLst/>
              <a:rect l="l" t="t" r="r" b="b"/>
              <a:pathLst>
                <a:path w="1153" h="690" extrusionOk="0">
                  <a:moveTo>
                    <a:pt x="0" y="0"/>
                  </a:moveTo>
                  <a:lnTo>
                    <a:pt x="0" y="0"/>
                  </a:lnTo>
                  <a:cubicBezTo>
                    <a:pt x="589" y="391"/>
                    <a:pt x="1153" y="689"/>
                    <a:pt x="1153" y="689"/>
                  </a:cubicBezTo>
                  <a:cubicBezTo>
                    <a:pt x="1153" y="689"/>
                    <a:pt x="703" y="283"/>
                    <a:pt x="0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0115;p75"/>
            <p:cNvSpPr/>
            <p:nvPr/>
          </p:nvSpPr>
          <p:spPr>
            <a:xfrm>
              <a:off x="2637560" y="2232904"/>
              <a:ext cx="876" cy="909"/>
            </a:xfrm>
            <a:custGeom>
              <a:avLst/>
              <a:gdLst/>
              <a:ahLst/>
              <a:cxnLst/>
              <a:rect l="l" t="t" r="r" b="b"/>
              <a:pathLst>
                <a:path w="27" h="2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9" y="11"/>
                    <a:pt x="26" y="27"/>
                  </a:cubicBezTo>
                  <a:cubicBezTo>
                    <a:pt x="12" y="1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0116;p75"/>
            <p:cNvSpPr/>
            <p:nvPr/>
          </p:nvSpPr>
          <p:spPr>
            <a:xfrm>
              <a:off x="2448823" y="1518109"/>
              <a:ext cx="909649" cy="768567"/>
            </a:xfrm>
            <a:custGeom>
              <a:avLst/>
              <a:gdLst/>
              <a:ahLst/>
              <a:cxnLst/>
              <a:rect l="l" t="t" r="r" b="b"/>
              <a:pathLst>
                <a:path w="28028" h="23681" extrusionOk="0">
                  <a:moveTo>
                    <a:pt x="14417" y="0"/>
                  </a:moveTo>
                  <a:cubicBezTo>
                    <a:pt x="14417" y="1"/>
                    <a:pt x="13196" y="406"/>
                    <a:pt x="12458" y="406"/>
                  </a:cubicBezTo>
                  <a:cubicBezTo>
                    <a:pt x="12107" y="406"/>
                    <a:pt x="11865" y="314"/>
                    <a:pt x="11917" y="42"/>
                  </a:cubicBezTo>
                  <a:lnTo>
                    <a:pt x="11917" y="42"/>
                  </a:lnTo>
                  <a:cubicBezTo>
                    <a:pt x="11494" y="262"/>
                    <a:pt x="11094" y="537"/>
                    <a:pt x="10732" y="884"/>
                  </a:cubicBezTo>
                  <a:cubicBezTo>
                    <a:pt x="10732" y="884"/>
                    <a:pt x="9907" y="309"/>
                    <a:pt x="8687" y="309"/>
                  </a:cubicBezTo>
                  <a:cubicBezTo>
                    <a:pt x="8209" y="309"/>
                    <a:pt x="7670" y="397"/>
                    <a:pt x="7096" y="643"/>
                  </a:cubicBezTo>
                  <a:cubicBezTo>
                    <a:pt x="7487" y="582"/>
                    <a:pt x="7921" y="526"/>
                    <a:pt x="8274" y="526"/>
                  </a:cubicBezTo>
                  <a:cubicBezTo>
                    <a:pt x="8728" y="526"/>
                    <a:pt x="9047" y="618"/>
                    <a:pt x="8970" y="912"/>
                  </a:cubicBezTo>
                  <a:cubicBezTo>
                    <a:pt x="8740" y="1781"/>
                    <a:pt x="8108" y="2450"/>
                    <a:pt x="8108" y="2450"/>
                  </a:cubicBezTo>
                  <a:cubicBezTo>
                    <a:pt x="8108" y="2450"/>
                    <a:pt x="8592" y="2246"/>
                    <a:pt x="8872" y="2246"/>
                  </a:cubicBezTo>
                  <a:cubicBezTo>
                    <a:pt x="9003" y="2246"/>
                    <a:pt x="9089" y="2291"/>
                    <a:pt x="9060" y="2422"/>
                  </a:cubicBezTo>
                  <a:cubicBezTo>
                    <a:pt x="8970" y="2833"/>
                    <a:pt x="7173" y="4126"/>
                    <a:pt x="7173" y="4126"/>
                  </a:cubicBezTo>
                  <a:cubicBezTo>
                    <a:pt x="7173" y="4126"/>
                    <a:pt x="7919" y="3676"/>
                    <a:pt x="8511" y="3676"/>
                  </a:cubicBezTo>
                  <a:cubicBezTo>
                    <a:pt x="8790" y="3676"/>
                    <a:pt x="9035" y="3776"/>
                    <a:pt x="9152" y="4068"/>
                  </a:cubicBezTo>
                  <a:cubicBezTo>
                    <a:pt x="9517" y="4984"/>
                    <a:pt x="9563" y="5852"/>
                    <a:pt x="8556" y="7134"/>
                  </a:cubicBezTo>
                  <a:cubicBezTo>
                    <a:pt x="8210" y="7575"/>
                    <a:pt x="7902" y="7745"/>
                    <a:pt x="7655" y="7745"/>
                  </a:cubicBezTo>
                  <a:cubicBezTo>
                    <a:pt x="7185" y="7745"/>
                    <a:pt x="6941" y="7125"/>
                    <a:pt x="7092" y="6584"/>
                  </a:cubicBezTo>
                  <a:lnTo>
                    <a:pt x="7092" y="6584"/>
                  </a:lnTo>
                  <a:cubicBezTo>
                    <a:pt x="7092" y="6584"/>
                    <a:pt x="6269" y="7500"/>
                    <a:pt x="6772" y="8093"/>
                  </a:cubicBezTo>
                  <a:cubicBezTo>
                    <a:pt x="6772" y="8093"/>
                    <a:pt x="6647" y="9437"/>
                    <a:pt x="5681" y="9634"/>
                  </a:cubicBezTo>
                  <a:cubicBezTo>
                    <a:pt x="5636" y="9643"/>
                    <a:pt x="5595" y="9647"/>
                    <a:pt x="5557" y="9647"/>
                  </a:cubicBezTo>
                  <a:cubicBezTo>
                    <a:pt x="4759" y="9647"/>
                    <a:pt x="5217" y="7773"/>
                    <a:pt x="5217" y="7772"/>
                  </a:cubicBezTo>
                  <a:lnTo>
                    <a:pt x="5217" y="7772"/>
                  </a:lnTo>
                  <a:cubicBezTo>
                    <a:pt x="5217" y="7773"/>
                    <a:pt x="4532" y="9557"/>
                    <a:pt x="4532" y="10288"/>
                  </a:cubicBezTo>
                  <a:cubicBezTo>
                    <a:pt x="4532" y="10874"/>
                    <a:pt x="5086" y="10932"/>
                    <a:pt x="5308" y="10932"/>
                  </a:cubicBezTo>
                  <a:cubicBezTo>
                    <a:pt x="5364" y="10932"/>
                    <a:pt x="5399" y="10929"/>
                    <a:pt x="5399" y="10929"/>
                  </a:cubicBezTo>
                  <a:lnTo>
                    <a:pt x="5399" y="10929"/>
                  </a:lnTo>
                  <a:cubicBezTo>
                    <a:pt x="5399" y="10929"/>
                    <a:pt x="5197" y="12739"/>
                    <a:pt x="4647" y="12739"/>
                  </a:cubicBezTo>
                  <a:cubicBezTo>
                    <a:pt x="4610" y="12739"/>
                    <a:pt x="4571" y="12731"/>
                    <a:pt x="4532" y="12714"/>
                  </a:cubicBezTo>
                  <a:cubicBezTo>
                    <a:pt x="3891" y="12438"/>
                    <a:pt x="3663" y="9832"/>
                    <a:pt x="3663" y="9832"/>
                  </a:cubicBezTo>
                  <a:cubicBezTo>
                    <a:pt x="3663" y="9832"/>
                    <a:pt x="2976" y="14085"/>
                    <a:pt x="2153" y="14589"/>
                  </a:cubicBezTo>
                  <a:cubicBezTo>
                    <a:pt x="2111" y="14615"/>
                    <a:pt x="2072" y="14627"/>
                    <a:pt x="2037" y="14627"/>
                  </a:cubicBezTo>
                  <a:cubicBezTo>
                    <a:pt x="1397" y="14627"/>
                    <a:pt x="1995" y="10497"/>
                    <a:pt x="1995" y="10497"/>
                  </a:cubicBezTo>
                  <a:lnTo>
                    <a:pt x="1995" y="10497"/>
                  </a:lnTo>
                  <a:cubicBezTo>
                    <a:pt x="1995" y="10497"/>
                    <a:pt x="1530" y="11005"/>
                    <a:pt x="1238" y="11005"/>
                  </a:cubicBezTo>
                  <a:cubicBezTo>
                    <a:pt x="1114" y="11005"/>
                    <a:pt x="1022" y="10914"/>
                    <a:pt x="1008" y="10655"/>
                  </a:cubicBezTo>
                  <a:cubicBezTo>
                    <a:pt x="985" y="10211"/>
                    <a:pt x="1034" y="9017"/>
                    <a:pt x="1086" y="7954"/>
                  </a:cubicBezTo>
                  <a:lnTo>
                    <a:pt x="1086" y="7954"/>
                  </a:lnTo>
                  <a:cubicBezTo>
                    <a:pt x="293" y="9841"/>
                    <a:pt x="181" y="11435"/>
                    <a:pt x="1341" y="11856"/>
                  </a:cubicBezTo>
                  <a:cubicBezTo>
                    <a:pt x="1341" y="11856"/>
                    <a:pt x="0" y="15393"/>
                    <a:pt x="337" y="17401"/>
                  </a:cubicBezTo>
                  <a:cubicBezTo>
                    <a:pt x="603" y="16410"/>
                    <a:pt x="935" y="15371"/>
                    <a:pt x="1164" y="15371"/>
                  </a:cubicBezTo>
                  <a:cubicBezTo>
                    <a:pt x="1190" y="15371"/>
                    <a:pt x="1214" y="15385"/>
                    <a:pt x="1237" y="15413"/>
                  </a:cubicBezTo>
                  <a:cubicBezTo>
                    <a:pt x="1565" y="15812"/>
                    <a:pt x="1458" y="17886"/>
                    <a:pt x="1402" y="18722"/>
                  </a:cubicBezTo>
                  <a:cubicBezTo>
                    <a:pt x="1491" y="18738"/>
                    <a:pt x="1585" y="18750"/>
                    <a:pt x="1688" y="18752"/>
                  </a:cubicBezTo>
                  <a:cubicBezTo>
                    <a:pt x="1705" y="18188"/>
                    <a:pt x="1783" y="17542"/>
                    <a:pt x="2040" y="17542"/>
                  </a:cubicBezTo>
                  <a:cubicBezTo>
                    <a:pt x="2087" y="17542"/>
                    <a:pt x="2140" y="17564"/>
                    <a:pt x="2199" y="17610"/>
                  </a:cubicBezTo>
                  <a:cubicBezTo>
                    <a:pt x="2780" y="18068"/>
                    <a:pt x="3888" y="21121"/>
                    <a:pt x="5249" y="22333"/>
                  </a:cubicBezTo>
                  <a:cubicBezTo>
                    <a:pt x="5430" y="22258"/>
                    <a:pt x="5619" y="22157"/>
                    <a:pt x="5814" y="22016"/>
                  </a:cubicBezTo>
                  <a:cubicBezTo>
                    <a:pt x="5814" y="22016"/>
                    <a:pt x="4225" y="20478"/>
                    <a:pt x="4722" y="19959"/>
                  </a:cubicBezTo>
                  <a:cubicBezTo>
                    <a:pt x="4762" y="19917"/>
                    <a:pt x="4816" y="19898"/>
                    <a:pt x="4881" y="19898"/>
                  </a:cubicBezTo>
                  <a:cubicBezTo>
                    <a:pt x="5623" y="19898"/>
                    <a:pt x="7875" y="22401"/>
                    <a:pt x="8970" y="22780"/>
                  </a:cubicBezTo>
                  <a:cubicBezTo>
                    <a:pt x="9381" y="22924"/>
                    <a:pt x="9659" y="23160"/>
                    <a:pt x="9849" y="23406"/>
                  </a:cubicBezTo>
                  <a:cubicBezTo>
                    <a:pt x="10176" y="23344"/>
                    <a:pt x="10517" y="23239"/>
                    <a:pt x="10869" y="23081"/>
                  </a:cubicBezTo>
                  <a:cubicBezTo>
                    <a:pt x="10869" y="23081"/>
                    <a:pt x="6416" y="21550"/>
                    <a:pt x="5790" y="17583"/>
                  </a:cubicBezTo>
                  <a:cubicBezTo>
                    <a:pt x="5790" y="17583"/>
                    <a:pt x="2799" y="16471"/>
                    <a:pt x="3286" y="13895"/>
                  </a:cubicBezTo>
                  <a:cubicBezTo>
                    <a:pt x="3286" y="13895"/>
                    <a:pt x="3457" y="13101"/>
                    <a:pt x="3797" y="13101"/>
                  </a:cubicBezTo>
                  <a:cubicBezTo>
                    <a:pt x="3833" y="13101"/>
                    <a:pt x="3872" y="13110"/>
                    <a:pt x="3912" y="13130"/>
                  </a:cubicBezTo>
                  <a:cubicBezTo>
                    <a:pt x="4329" y="13339"/>
                    <a:pt x="5653" y="15774"/>
                    <a:pt x="5653" y="15774"/>
                  </a:cubicBezTo>
                  <a:cubicBezTo>
                    <a:pt x="5653" y="15774"/>
                    <a:pt x="6208" y="11111"/>
                    <a:pt x="5721" y="10346"/>
                  </a:cubicBezTo>
                  <a:cubicBezTo>
                    <a:pt x="5721" y="10346"/>
                    <a:pt x="7252" y="9789"/>
                    <a:pt x="7321" y="8398"/>
                  </a:cubicBezTo>
                  <a:cubicBezTo>
                    <a:pt x="7321" y="8398"/>
                    <a:pt x="9687" y="8398"/>
                    <a:pt x="10174" y="4989"/>
                  </a:cubicBezTo>
                  <a:cubicBezTo>
                    <a:pt x="10175" y="4983"/>
                    <a:pt x="10177" y="4981"/>
                    <a:pt x="10179" y="4981"/>
                  </a:cubicBezTo>
                  <a:cubicBezTo>
                    <a:pt x="10255" y="4981"/>
                    <a:pt x="11158" y="8474"/>
                    <a:pt x="14003" y="8745"/>
                  </a:cubicBezTo>
                  <a:cubicBezTo>
                    <a:pt x="14247" y="8768"/>
                    <a:pt x="14466" y="8779"/>
                    <a:pt x="14664" y="8779"/>
                  </a:cubicBezTo>
                  <a:cubicBezTo>
                    <a:pt x="16824" y="8779"/>
                    <a:pt x="16299" y="7493"/>
                    <a:pt x="16299" y="7493"/>
                  </a:cubicBezTo>
                  <a:lnTo>
                    <a:pt x="16299" y="7493"/>
                  </a:lnTo>
                  <a:cubicBezTo>
                    <a:pt x="16299" y="7493"/>
                    <a:pt x="17024" y="8701"/>
                    <a:pt x="18595" y="8701"/>
                  </a:cubicBezTo>
                  <a:cubicBezTo>
                    <a:pt x="18909" y="8701"/>
                    <a:pt x="19258" y="8653"/>
                    <a:pt x="19640" y="8537"/>
                  </a:cubicBezTo>
                  <a:cubicBezTo>
                    <a:pt x="19640" y="8537"/>
                    <a:pt x="20127" y="10555"/>
                    <a:pt x="21587" y="10624"/>
                  </a:cubicBezTo>
                  <a:cubicBezTo>
                    <a:pt x="21587" y="10624"/>
                    <a:pt x="22193" y="13221"/>
                    <a:pt x="22239" y="13732"/>
                  </a:cubicBezTo>
                  <a:cubicBezTo>
                    <a:pt x="22284" y="14243"/>
                    <a:pt x="21970" y="16311"/>
                    <a:pt x="21970" y="16311"/>
                  </a:cubicBezTo>
                  <a:cubicBezTo>
                    <a:pt x="21970" y="16311"/>
                    <a:pt x="23339" y="14103"/>
                    <a:pt x="23404" y="12816"/>
                  </a:cubicBezTo>
                  <a:cubicBezTo>
                    <a:pt x="23404" y="12816"/>
                    <a:pt x="24093" y="13130"/>
                    <a:pt x="24231" y="14452"/>
                  </a:cubicBezTo>
                  <a:cubicBezTo>
                    <a:pt x="24371" y="15774"/>
                    <a:pt x="21909" y="17430"/>
                    <a:pt x="21909" y="17430"/>
                  </a:cubicBezTo>
                  <a:cubicBezTo>
                    <a:pt x="21909" y="17430"/>
                    <a:pt x="21810" y="19063"/>
                    <a:pt x="21073" y="20167"/>
                  </a:cubicBezTo>
                  <a:cubicBezTo>
                    <a:pt x="20335" y="21269"/>
                    <a:pt x="17134" y="23009"/>
                    <a:pt x="17134" y="23009"/>
                  </a:cubicBezTo>
                  <a:cubicBezTo>
                    <a:pt x="17134" y="23009"/>
                    <a:pt x="17559" y="23326"/>
                    <a:pt x="18161" y="23425"/>
                  </a:cubicBezTo>
                  <a:cubicBezTo>
                    <a:pt x="18268" y="23185"/>
                    <a:pt x="18429" y="22926"/>
                    <a:pt x="18669" y="22688"/>
                  </a:cubicBezTo>
                  <a:cubicBezTo>
                    <a:pt x="19343" y="22013"/>
                    <a:pt x="20369" y="21299"/>
                    <a:pt x="20632" y="21299"/>
                  </a:cubicBezTo>
                  <a:cubicBezTo>
                    <a:pt x="20654" y="21299"/>
                    <a:pt x="20671" y="21304"/>
                    <a:pt x="20682" y="21315"/>
                  </a:cubicBezTo>
                  <a:cubicBezTo>
                    <a:pt x="20688" y="21321"/>
                    <a:pt x="20696" y="21324"/>
                    <a:pt x="20707" y="21324"/>
                  </a:cubicBezTo>
                  <a:cubicBezTo>
                    <a:pt x="20928" y="21324"/>
                    <a:pt x="22082" y="19964"/>
                    <a:pt x="22650" y="18479"/>
                  </a:cubicBezTo>
                  <a:cubicBezTo>
                    <a:pt x="22747" y="18225"/>
                    <a:pt x="22823" y="18117"/>
                    <a:pt x="22879" y="18117"/>
                  </a:cubicBezTo>
                  <a:cubicBezTo>
                    <a:pt x="23165" y="18117"/>
                    <a:pt x="22928" y="20934"/>
                    <a:pt x="22342" y="21400"/>
                  </a:cubicBezTo>
                  <a:cubicBezTo>
                    <a:pt x="21644" y="21956"/>
                    <a:pt x="20904" y="22010"/>
                    <a:pt x="20904" y="22010"/>
                  </a:cubicBezTo>
                  <a:cubicBezTo>
                    <a:pt x="20904" y="22010"/>
                    <a:pt x="20346" y="22776"/>
                    <a:pt x="19964" y="23056"/>
                  </a:cubicBezTo>
                  <a:cubicBezTo>
                    <a:pt x="20160" y="23241"/>
                    <a:pt x="20593" y="23585"/>
                    <a:pt x="21203" y="23681"/>
                  </a:cubicBezTo>
                  <a:cubicBezTo>
                    <a:pt x="21050" y="23379"/>
                    <a:pt x="21073" y="23035"/>
                    <a:pt x="21414" y="22779"/>
                  </a:cubicBezTo>
                  <a:cubicBezTo>
                    <a:pt x="21963" y="22367"/>
                    <a:pt x="23427" y="22092"/>
                    <a:pt x="23975" y="19758"/>
                  </a:cubicBezTo>
                  <a:cubicBezTo>
                    <a:pt x="24123" y="19128"/>
                    <a:pt x="24277" y="18892"/>
                    <a:pt x="24419" y="18892"/>
                  </a:cubicBezTo>
                  <a:cubicBezTo>
                    <a:pt x="24802" y="18892"/>
                    <a:pt x="25099" y="20612"/>
                    <a:pt x="24972" y="20909"/>
                  </a:cubicBezTo>
                  <a:cubicBezTo>
                    <a:pt x="24850" y="21200"/>
                    <a:pt x="24413" y="21863"/>
                    <a:pt x="24161" y="22239"/>
                  </a:cubicBezTo>
                  <a:cubicBezTo>
                    <a:pt x="24295" y="22342"/>
                    <a:pt x="24616" y="22546"/>
                    <a:pt x="25054" y="22546"/>
                  </a:cubicBezTo>
                  <a:cubicBezTo>
                    <a:pt x="25323" y="22546"/>
                    <a:pt x="25636" y="22469"/>
                    <a:pt x="25978" y="22243"/>
                  </a:cubicBezTo>
                  <a:cubicBezTo>
                    <a:pt x="25754" y="22049"/>
                    <a:pt x="25584" y="21760"/>
                    <a:pt x="25759" y="21367"/>
                  </a:cubicBezTo>
                  <a:cubicBezTo>
                    <a:pt x="26125" y="20545"/>
                    <a:pt x="25576" y="18760"/>
                    <a:pt x="24937" y="17022"/>
                  </a:cubicBezTo>
                  <a:cubicBezTo>
                    <a:pt x="24811" y="16681"/>
                    <a:pt x="24812" y="16544"/>
                    <a:pt x="24895" y="16544"/>
                  </a:cubicBezTo>
                  <a:cubicBezTo>
                    <a:pt x="25145" y="16544"/>
                    <a:pt x="26144" y="17801"/>
                    <a:pt x="26651" y="18459"/>
                  </a:cubicBezTo>
                  <a:cubicBezTo>
                    <a:pt x="26961" y="18304"/>
                    <a:pt x="27705" y="17848"/>
                    <a:pt x="28027" y="16948"/>
                  </a:cubicBezTo>
                  <a:cubicBezTo>
                    <a:pt x="27171" y="16939"/>
                    <a:pt x="25963" y="16500"/>
                    <a:pt x="25484" y="14274"/>
                  </a:cubicBezTo>
                  <a:cubicBezTo>
                    <a:pt x="25166" y="12795"/>
                    <a:pt x="25485" y="12359"/>
                    <a:pt x="25971" y="12359"/>
                  </a:cubicBezTo>
                  <a:cubicBezTo>
                    <a:pt x="26209" y="12359"/>
                    <a:pt x="26487" y="12464"/>
                    <a:pt x="26751" y="12602"/>
                  </a:cubicBezTo>
                  <a:cubicBezTo>
                    <a:pt x="26671" y="12496"/>
                    <a:pt x="26595" y="12390"/>
                    <a:pt x="26508" y="12278"/>
                  </a:cubicBezTo>
                  <a:cubicBezTo>
                    <a:pt x="26508" y="12278"/>
                    <a:pt x="27368" y="11580"/>
                    <a:pt x="27616" y="10300"/>
                  </a:cubicBezTo>
                  <a:lnTo>
                    <a:pt x="27616" y="10300"/>
                  </a:lnTo>
                  <a:cubicBezTo>
                    <a:pt x="27281" y="10473"/>
                    <a:pt x="26884" y="10627"/>
                    <a:pt x="26541" y="10627"/>
                  </a:cubicBezTo>
                  <a:cubicBezTo>
                    <a:pt x="26278" y="10627"/>
                    <a:pt x="26046" y="10536"/>
                    <a:pt x="25896" y="10293"/>
                  </a:cubicBezTo>
                  <a:cubicBezTo>
                    <a:pt x="25348" y="9408"/>
                    <a:pt x="24255" y="7005"/>
                    <a:pt x="24088" y="6638"/>
                  </a:cubicBezTo>
                  <a:lnTo>
                    <a:pt x="24088" y="6638"/>
                  </a:lnTo>
                  <a:cubicBezTo>
                    <a:pt x="24215" y="6922"/>
                    <a:pt x="24872" y="8494"/>
                    <a:pt x="24249" y="9241"/>
                  </a:cubicBezTo>
                  <a:cubicBezTo>
                    <a:pt x="24125" y="9389"/>
                    <a:pt x="23984" y="9450"/>
                    <a:pt x="23835" y="9450"/>
                  </a:cubicBezTo>
                  <a:cubicBezTo>
                    <a:pt x="23158" y="9450"/>
                    <a:pt x="22328" y="8189"/>
                    <a:pt x="22328" y="8189"/>
                  </a:cubicBezTo>
                  <a:lnTo>
                    <a:pt x="22328" y="8189"/>
                  </a:lnTo>
                  <a:cubicBezTo>
                    <a:pt x="22328" y="8189"/>
                    <a:pt x="22785" y="9377"/>
                    <a:pt x="21779" y="9423"/>
                  </a:cubicBezTo>
                  <a:cubicBezTo>
                    <a:pt x="21768" y="9424"/>
                    <a:pt x="21757" y="9424"/>
                    <a:pt x="21746" y="9424"/>
                  </a:cubicBezTo>
                  <a:cubicBezTo>
                    <a:pt x="20767" y="9424"/>
                    <a:pt x="20598" y="7357"/>
                    <a:pt x="20598" y="7357"/>
                  </a:cubicBezTo>
                  <a:cubicBezTo>
                    <a:pt x="20598" y="7357"/>
                    <a:pt x="20286" y="7473"/>
                    <a:pt x="19786" y="7473"/>
                  </a:cubicBezTo>
                  <a:cubicBezTo>
                    <a:pt x="19028" y="7473"/>
                    <a:pt x="17840" y="7205"/>
                    <a:pt x="16655" y="5855"/>
                  </a:cubicBezTo>
                  <a:cubicBezTo>
                    <a:pt x="16655" y="5855"/>
                    <a:pt x="16335" y="7208"/>
                    <a:pt x="14974" y="7208"/>
                  </a:cubicBezTo>
                  <a:cubicBezTo>
                    <a:pt x="14479" y="7208"/>
                    <a:pt x="13846" y="7030"/>
                    <a:pt x="13041" y="6542"/>
                  </a:cubicBezTo>
                  <a:cubicBezTo>
                    <a:pt x="10061" y="4736"/>
                    <a:pt x="10914" y="3019"/>
                    <a:pt x="12257" y="3019"/>
                  </a:cubicBezTo>
                  <a:cubicBezTo>
                    <a:pt x="12274" y="3019"/>
                    <a:pt x="12292" y="3019"/>
                    <a:pt x="12310" y="3020"/>
                  </a:cubicBezTo>
                  <a:cubicBezTo>
                    <a:pt x="12769" y="3034"/>
                    <a:pt x="13185" y="3148"/>
                    <a:pt x="13537" y="3291"/>
                  </a:cubicBezTo>
                  <a:cubicBezTo>
                    <a:pt x="12763" y="2777"/>
                    <a:pt x="11946" y="2102"/>
                    <a:pt x="12310" y="1739"/>
                  </a:cubicBezTo>
                  <a:cubicBezTo>
                    <a:pt x="12951" y="1099"/>
                    <a:pt x="14417" y="1"/>
                    <a:pt x="14417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0117;p75"/>
            <p:cNvSpPr/>
            <p:nvPr/>
          </p:nvSpPr>
          <p:spPr>
            <a:xfrm>
              <a:off x="3229963" y="1732031"/>
              <a:ext cx="746" cy="1655"/>
            </a:xfrm>
            <a:custGeom>
              <a:avLst/>
              <a:gdLst/>
              <a:ahLst/>
              <a:cxnLst/>
              <a:rect l="l" t="t" r="r" b="b"/>
              <a:pathLst>
                <a:path w="23" h="51" extrusionOk="0">
                  <a:moveTo>
                    <a:pt x="1" y="1"/>
                  </a:moveTo>
                  <a:cubicBezTo>
                    <a:pt x="1" y="1"/>
                    <a:pt x="8" y="20"/>
                    <a:pt x="22" y="51"/>
                  </a:cubicBezTo>
                  <a:cubicBezTo>
                    <a:pt x="9" y="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0118;p75"/>
            <p:cNvSpPr/>
            <p:nvPr/>
          </p:nvSpPr>
          <p:spPr>
            <a:xfrm>
              <a:off x="2663460" y="1658614"/>
              <a:ext cx="123264" cy="136733"/>
            </a:xfrm>
            <a:custGeom>
              <a:avLst/>
              <a:gdLst/>
              <a:ahLst/>
              <a:cxnLst/>
              <a:rect l="l" t="t" r="r" b="b"/>
              <a:pathLst>
                <a:path w="3798" h="4213" extrusionOk="0">
                  <a:moveTo>
                    <a:pt x="3781" y="0"/>
                  </a:moveTo>
                  <a:cubicBezTo>
                    <a:pt x="3763" y="0"/>
                    <a:pt x="3705" y="213"/>
                    <a:pt x="3621" y="528"/>
                  </a:cubicBezTo>
                  <a:cubicBezTo>
                    <a:pt x="3537" y="845"/>
                    <a:pt x="3420" y="1267"/>
                    <a:pt x="3250" y="1662"/>
                  </a:cubicBezTo>
                  <a:cubicBezTo>
                    <a:pt x="3083" y="2060"/>
                    <a:pt x="2846" y="2418"/>
                    <a:pt x="2644" y="2667"/>
                  </a:cubicBezTo>
                  <a:cubicBezTo>
                    <a:pt x="2444" y="2917"/>
                    <a:pt x="2289" y="3065"/>
                    <a:pt x="2289" y="3065"/>
                  </a:cubicBezTo>
                  <a:cubicBezTo>
                    <a:pt x="2289" y="3065"/>
                    <a:pt x="2145" y="3226"/>
                    <a:pt x="1906" y="3442"/>
                  </a:cubicBezTo>
                  <a:cubicBezTo>
                    <a:pt x="1666" y="3652"/>
                    <a:pt x="1334" y="3952"/>
                    <a:pt x="935" y="4023"/>
                  </a:cubicBezTo>
                  <a:cubicBezTo>
                    <a:pt x="890" y="4031"/>
                    <a:pt x="845" y="4035"/>
                    <a:pt x="801" y="4035"/>
                  </a:cubicBezTo>
                  <a:cubicBezTo>
                    <a:pt x="650" y="4035"/>
                    <a:pt x="503" y="3989"/>
                    <a:pt x="394" y="3898"/>
                  </a:cubicBezTo>
                  <a:cubicBezTo>
                    <a:pt x="247" y="3780"/>
                    <a:pt x="161" y="3610"/>
                    <a:pt x="125" y="3462"/>
                  </a:cubicBezTo>
                  <a:cubicBezTo>
                    <a:pt x="51" y="3152"/>
                    <a:pt x="189" y="2951"/>
                    <a:pt x="166" y="2944"/>
                  </a:cubicBezTo>
                  <a:cubicBezTo>
                    <a:pt x="166" y="2944"/>
                    <a:pt x="166" y="2944"/>
                    <a:pt x="165" y="2944"/>
                  </a:cubicBezTo>
                  <a:cubicBezTo>
                    <a:pt x="159" y="2944"/>
                    <a:pt x="116" y="2981"/>
                    <a:pt x="77" y="3071"/>
                  </a:cubicBezTo>
                  <a:cubicBezTo>
                    <a:pt x="36" y="3160"/>
                    <a:pt x="0" y="3307"/>
                    <a:pt x="26" y="3481"/>
                  </a:cubicBezTo>
                  <a:cubicBezTo>
                    <a:pt x="51" y="3651"/>
                    <a:pt x="131" y="3853"/>
                    <a:pt x="300" y="4007"/>
                  </a:cubicBezTo>
                  <a:cubicBezTo>
                    <a:pt x="438" y="4140"/>
                    <a:pt x="646" y="4213"/>
                    <a:pt x="850" y="4213"/>
                  </a:cubicBezTo>
                  <a:cubicBezTo>
                    <a:pt x="887" y="4213"/>
                    <a:pt x="925" y="4210"/>
                    <a:pt x="962" y="4205"/>
                  </a:cubicBezTo>
                  <a:cubicBezTo>
                    <a:pt x="1201" y="4178"/>
                    <a:pt x="1416" y="4076"/>
                    <a:pt x="1599" y="3965"/>
                  </a:cubicBezTo>
                  <a:cubicBezTo>
                    <a:pt x="1783" y="3852"/>
                    <a:pt x="1935" y="3729"/>
                    <a:pt x="2064" y="3623"/>
                  </a:cubicBezTo>
                  <a:cubicBezTo>
                    <a:pt x="2323" y="3408"/>
                    <a:pt x="2478" y="3245"/>
                    <a:pt x="2478" y="3245"/>
                  </a:cubicBezTo>
                  <a:cubicBezTo>
                    <a:pt x="2478" y="3245"/>
                    <a:pt x="2636" y="3084"/>
                    <a:pt x="2837" y="2813"/>
                  </a:cubicBezTo>
                  <a:cubicBezTo>
                    <a:pt x="3038" y="2543"/>
                    <a:pt x="3271" y="2152"/>
                    <a:pt x="3422" y="1729"/>
                  </a:cubicBezTo>
                  <a:cubicBezTo>
                    <a:pt x="3575" y="1309"/>
                    <a:pt x="3664" y="873"/>
                    <a:pt x="3721" y="548"/>
                  </a:cubicBezTo>
                  <a:cubicBezTo>
                    <a:pt x="3775" y="223"/>
                    <a:pt x="3797" y="3"/>
                    <a:pt x="3781" y="0"/>
                  </a:cubicBezTo>
                  <a:cubicBezTo>
                    <a:pt x="3781" y="0"/>
                    <a:pt x="3781" y="0"/>
                    <a:pt x="378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0119;p75"/>
            <p:cNvSpPr/>
            <p:nvPr/>
          </p:nvSpPr>
          <p:spPr>
            <a:xfrm>
              <a:off x="2606466" y="1819145"/>
              <a:ext cx="62573" cy="38200"/>
            </a:xfrm>
            <a:custGeom>
              <a:avLst/>
              <a:gdLst/>
              <a:ahLst/>
              <a:cxnLst/>
              <a:rect l="l" t="t" r="r" b="b"/>
              <a:pathLst>
                <a:path w="1928" h="1177" extrusionOk="0">
                  <a:moveTo>
                    <a:pt x="256" y="1"/>
                  </a:moveTo>
                  <a:cubicBezTo>
                    <a:pt x="238" y="1"/>
                    <a:pt x="187" y="75"/>
                    <a:pt x="129" y="197"/>
                  </a:cubicBezTo>
                  <a:cubicBezTo>
                    <a:pt x="70" y="322"/>
                    <a:pt x="1" y="518"/>
                    <a:pt x="45" y="728"/>
                  </a:cubicBezTo>
                  <a:cubicBezTo>
                    <a:pt x="67" y="831"/>
                    <a:pt x="113" y="935"/>
                    <a:pt x="187" y="1013"/>
                  </a:cubicBezTo>
                  <a:cubicBezTo>
                    <a:pt x="259" y="1093"/>
                    <a:pt x="358" y="1141"/>
                    <a:pt x="443" y="1160"/>
                  </a:cubicBezTo>
                  <a:cubicBezTo>
                    <a:pt x="499" y="1172"/>
                    <a:pt x="547" y="1176"/>
                    <a:pt x="587" y="1176"/>
                  </a:cubicBezTo>
                  <a:cubicBezTo>
                    <a:pt x="609" y="1176"/>
                    <a:pt x="629" y="1175"/>
                    <a:pt x="646" y="1174"/>
                  </a:cubicBezTo>
                  <a:cubicBezTo>
                    <a:pt x="693" y="1171"/>
                    <a:pt x="717" y="1165"/>
                    <a:pt x="717" y="1165"/>
                  </a:cubicBezTo>
                  <a:cubicBezTo>
                    <a:pt x="717" y="1165"/>
                    <a:pt x="824" y="1144"/>
                    <a:pt x="956" y="1079"/>
                  </a:cubicBezTo>
                  <a:cubicBezTo>
                    <a:pt x="1086" y="1017"/>
                    <a:pt x="1250" y="923"/>
                    <a:pt x="1401" y="809"/>
                  </a:cubicBezTo>
                  <a:cubicBezTo>
                    <a:pt x="1707" y="587"/>
                    <a:pt x="1927" y="279"/>
                    <a:pt x="1898" y="258"/>
                  </a:cubicBezTo>
                  <a:cubicBezTo>
                    <a:pt x="1897" y="257"/>
                    <a:pt x="1895" y="256"/>
                    <a:pt x="1893" y="256"/>
                  </a:cubicBezTo>
                  <a:cubicBezTo>
                    <a:pt x="1848" y="256"/>
                    <a:pt x="1597" y="493"/>
                    <a:pt x="1296" y="656"/>
                  </a:cubicBezTo>
                  <a:cubicBezTo>
                    <a:pt x="1145" y="743"/>
                    <a:pt x="982" y="815"/>
                    <a:pt x="860" y="858"/>
                  </a:cubicBezTo>
                  <a:cubicBezTo>
                    <a:pt x="742" y="902"/>
                    <a:pt x="665" y="910"/>
                    <a:pt x="665" y="910"/>
                  </a:cubicBezTo>
                  <a:cubicBezTo>
                    <a:pt x="665" y="910"/>
                    <a:pt x="647" y="916"/>
                    <a:pt x="615" y="921"/>
                  </a:cubicBezTo>
                  <a:cubicBezTo>
                    <a:pt x="593" y="925"/>
                    <a:pt x="566" y="928"/>
                    <a:pt x="536" y="928"/>
                  </a:cubicBezTo>
                  <a:cubicBezTo>
                    <a:pt x="521" y="928"/>
                    <a:pt x="505" y="928"/>
                    <a:pt x="488" y="925"/>
                  </a:cubicBezTo>
                  <a:cubicBezTo>
                    <a:pt x="391" y="919"/>
                    <a:pt x="275" y="836"/>
                    <a:pt x="224" y="683"/>
                  </a:cubicBezTo>
                  <a:cubicBezTo>
                    <a:pt x="171" y="535"/>
                    <a:pt x="197" y="360"/>
                    <a:pt x="225" y="231"/>
                  </a:cubicBezTo>
                  <a:cubicBezTo>
                    <a:pt x="253" y="100"/>
                    <a:pt x="276" y="8"/>
                    <a:pt x="259" y="1"/>
                  </a:cubicBezTo>
                  <a:cubicBezTo>
                    <a:pt x="258" y="1"/>
                    <a:pt x="257" y="1"/>
                    <a:pt x="25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0120;p75"/>
            <p:cNvSpPr/>
            <p:nvPr/>
          </p:nvSpPr>
          <p:spPr>
            <a:xfrm>
              <a:off x="2565246" y="1881690"/>
              <a:ext cx="30767" cy="87271"/>
            </a:xfrm>
            <a:custGeom>
              <a:avLst/>
              <a:gdLst/>
              <a:ahLst/>
              <a:cxnLst/>
              <a:rect l="l" t="t" r="r" b="b"/>
              <a:pathLst>
                <a:path w="948" h="2689" extrusionOk="0">
                  <a:moveTo>
                    <a:pt x="61" y="1"/>
                  </a:moveTo>
                  <a:cubicBezTo>
                    <a:pt x="43" y="1"/>
                    <a:pt x="11" y="88"/>
                    <a:pt x="7" y="226"/>
                  </a:cubicBezTo>
                  <a:cubicBezTo>
                    <a:pt x="0" y="365"/>
                    <a:pt x="22" y="548"/>
                    <a:pt x="51" y="725"/>
                  </a:cubicBezTo>
                  <a:cubicBezTo>
                    <a:pt x="109" y="1083"/>
                    <a:pt x="213" y="1431"/>
                    <a:pt x="213" y="1431"/>
                  </a:cubicBezTo>
                  <a:cubicBezTo>
                    <a:pt x="213" y="1431"/>
                    <a:pt x="342" y="1771"/>
                    <a:pt x="513" y="2090"/>
                  </a:cubicBezTo>
                  <a:cubicBezTo>
                    <a:pt x="674" y="2400"/>
                    <a:pt x="873" y="2689"/>
                    <a:pt x="912" y="2689"/>
                  </a:cubicBezTo>
                  <a:cubicBezTo>
                    <a:pt x="913" y="2689"/>
                    <a:pt x="914" y="2688"/>
                    <a:pt x="915" y="2688"/>
                  </a:cubicBezTo>
                  <a:cubicBezTo>
                    <a:pt x="947" y="2670"/>
                    <a:pt x="800" y="2347"/>
                    <a:pt x="683" y="2016"/>
                  </a:cubicBezTo>
                  <a:cubicBezTo>
                    <a:pt x="560" y="1686"/>
                    <a:pt x="463" y="1348"/>
                    <a:pt x="463" y="1348"/>
                  </a:cubicBezTo>
                  <a:cubicBezTo>
                    <a:pt x="463" y="1348"/>
                    <a:pt x="337" y="1020"/>
                    <a:pt x="234" y="683"/>
                  </a:cubicBezTo>
                  <a:cubicBezTo>
                    <a:pt x="180" y="515"/>
                    <a:pt x="132" y="347"/>
                    <a:pt x="109" y="219"/>
                  </a:cubicBezTo>
                  <a:cubicBezTo>
                    <a:pt x="84" y="91"/>
                    <a:pt x="78" y="2"/>
                    <a:pt x="61" y="1"/>
                  </a:cubicBezTo>
                  <a:cubicBezTo>
                    <a:pt x="61" y="1"/>
                    <a:pt x="61" y="1"/>
                    <a:pt x="61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0121;p75"/>
            <p:cNvSpPr/>
            <p:nvPr/>
          </p:nvSpPr>
          <p:spPr>
            <a:xfrm>
              <a:off x="2599391" y="1910187"/>
              <a:ext cx="45859" cy="48293"/>
            </a:xfrm>
            <a:custGeom>
              <a:avLst/>
              <a:gdLst/>
              <a:ahLst/>
              <a:cxnLst/>
              <a:rect l="l" t="t" r="r" b="b"/>
              <a:pathLst>
                <a:path w="1413" h="1488" extrusionOk="0">
                  <a:moveTo>
                    <a:pt x="1375" y="0"/>
                  </a:moveTo>
                  <a:cubicBezTo>
                    <a:pt x="1339" y="0"/>
                    <a:pt x="1226" y="248"/>
                    <a:pt x="1100" y="481"/>
                  </a:cubicBezTo>
                  <a:cubicBezTo>
                    <a:pt x="1034" y="601"/>
                    <a:pt x="965" y="721"/>
                    <a:pt x="912" y="806"/>
                  </a:cubicBezTo>
                  <a:cubicBezTo>
                    <a:pt x="858" y="893"/>
                    <a:pt x="821" y="944"/>
                    <a:pt x="821" y="944"/>
                  </a:cubicBezTo>
                  <a:cubicBezTo>
                    <a:pt x="821" y="944"/>
                    <a:pt x="791" y="1000"/>
                    <a:pt x="737" y="1076"/>
                  </a:cubicBezTo>
                  <a:cubicBezTo>
                    <a:pt x="683" y="1152"/>
                    <a:pt x="598" y="1243"/>
                    <a:pt x="494" y="1291"/>
                  </a:cubicBezTo>
                  <a:cubicBezTo>
                    <a:pt x="425" y="1324"/>
                    <a:pt x="348" y="1339"/>
                    <a:pt x="278" y="1339"/>
                  </a:cubicBezTo>
                  <a:cubicBezTo>
                    <a:pt x="240" y="1339"/>
                    <a:pt x="203" y="1334"/>
                    <a:pt x="172" y="1326"/>
                  </a:cubicBezTo>
                  <a:cubicBezTo>
                    <a:pt x="91" y="1308"/>
                    <a:pt x="41" y="1268"/>
                    <a:pt x="20" y="1268"/>
                  </a:cubicBezTo>
                  <a:cubicBezTo>
                    <a:pt x="18" y="1268"/>
                    <a:pt x="16" y="1269"/>
                    <a:pt x="14" y="1270"/>
                  </a:cubicBezTo>
                  <a:cubicBezTo>
                    <a:pt x="0" y="1278"/>
                    <a:pt x="27" y="1357"/>
                    <a:pt x="130" y="1421"/>
                  </a:cubicBezTo>
                  <a:cubicBezTo>
                    <a:pt x="196" y="1462"/>
                    <a:pt x="290" y="1488"/>
                    <a:pt x="392" y="1488"/>
                  </a:cubicBezTo>
                  <a:cubicBezTo>
                    <a:pt x="445" y="1488"/>
                    <a:pt x="500" y="1481"/>
                    <a:pt x="554" y="1466"/>
                  </a:cubicBezTo>
                  <a:cubicBezTo>
                    <a:pt x="715" y="1424"/>
                    <a:pt x="840" y="1317"/>
                    <a:pt x="919" y="1234"/>
                  </a:cubicBezTo>
                  <a:cubicBezTo>
                    <a:pt x="999" y="1148"/>
                    <a:pt x="1039" y="1085"/>
                    <a:pt x="1039" y="1085"/>
                  </a:cubicBezTo>
                  <a:cubicBezTo>
                    <a:pt x="1039" y="1085"/>
                    <a:pt x="1077" y="1021"/>
                    <a:pt x="1121" y="922"/>
                  </a:cubicBezTo>
                  <a:cubicBezTo>
                    <a:pt x="1165" y="822"/>
                    <a:pt x="1219" y="693"/>
                    <a:pt x="1264" y="558"/>
                  </a:cubicBezTo>
                  <a:cubicBezTo>
                    <a:pt x="1358" y="290"/>
                    <a:pt x="1413" y="12"/>
                    <a:pt x="1378" y="1"/>
                  </a:cubicBezTo>
                  <a:cubicBezTo>
                    <a:pt x="1377" y="1"/>
                    <a:pt x="1376" y="0"/>
                    <a:pt x="137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0122;p75"/>
            <p:cNvSpPr/>
            <p:nvPr/>
          </p:nvSpPr>
          <p:spPr>
            <a:xfrm>
              <a:off x="2711399" y="1575622"/>
              <a:ext cx="70914" cy="22394"/>
            </a:xfrm>
            <a:custGeom>
              <a:avLst/>
              <a:gdLst/>
              <a:ahLst/>
              <a:cxnLst/>
              <a:rect l="l" t="t" r="r" b="b"/>
              <a:pathLst>
                <a:path w="2185" h="690" extrusionOk="0">
                  <a:moveTo>
                    <a:pt x="1294" y="0"/>
                  </a:moveTo>
                  <a:cubicBezTo>
                    <a:pt x="1282" y="0"/>
                    <a:pt x="1269" y="1"/>
                    <a:pt x="1257" y="1"/>
                  </a:cubicBezTo>
                  <a:cubicBezTo>
                    <a:pt x="1133" y="2"/>
                    <a:pt x="1052" y="20"/>
                    <a:pt x="1052" y="20"/>
                  </a:cubicBezTo>
                  <a:cubicBezTo>
                    <a:pt x="1052" y="20"/>
                    <a:pt x="974" y="40"/>
                    <a:pt x="862" y="83"/>
                  </a:cubicBezTo>
                  <a:cubicBezTo>
                    <a:pt x="752" y="128"/>
                    <a:pt x="611" y="199"/>
                    <a:pt x="482" y="284"/>
                  </a:cubicBezTo>
                  <a:cubicBezTo>
                    <a:pt x="223" y="454"/>
                    <a:pt x="0" y="657"/>
                    <a:pt x="19" y="685"/>
                  </a:cubicBezTo>
                  <a:cubicBezTo>
                    <a:pt x="21" y="688"/>
                    <a:pt x="25" y="689"/>
                    <a:pt x="31" y="689"/>
                  </a:cubicBezTo>
                  <a:cubicBezTo>
                    <a:pt x="90" y="689"/>
                    <a:pt x="329" y="556"/>
                    <a:pt x="569" y="448"/>
                  </a:cubicBezTo>
                  <a:cubicBezTo>
                    <a:pt x="702" y="388"/>
                    <a:pt x="837" y="340"/>
                    <a:pt x="938" y="313"/>
                  </a:cubicBezTo>
                  <a:cubicBezTo>
                    <a:pt x="1042" y="286"/>
                    <a:pt x="1109" y="276"/>
                    <a:pt x="1109" y="276"/>
                  </a:cubicBezTo>
                  <a:cubicBezTo>
                    <a:pt x="1109" y="276"/>
                    <a:pt x="1172" y="257"/>
                    <a:pt x="1274" y="243"/>
                  </a:cubicBezTo>
                  <a:cubicBezTo>
                    <a:pt x="1325" y="234"/>
                    <a:pt x="1386" y="229"/>
                    <a:pt x="1452" y="229"/>
                  </a:cubicBezTo>
                  <a:cubicBezTo>
                    <a:pt x="1515" y="229"/>
                    <a:pt x="1583" y="234"/>
                    <a:pt x="1650" y="245"/>
                  </a:cubicBezTo>
                  <a:cubicBezTo>
                    <a:pt x="1786" y="267"/>
                    <a:pt x="1916" y="319"/>
                    <a:pt x="2008" y="375"/>
                  </a:cubicBezTo>
                  <a:cubicBezTo>
                    <a:pt x="2091" y="426"/>
                    <a:pt x="2144" y="471"/>
                    <a:pt x="2165" y="471"/>
                  </a:cubicBezTo>
                  <a:cubicBezTo>
                    <a:pt x="2167" y="471"/>
                    <a:pt x="2169" y="470"/>
                    <a:pt x="2171" y="469"/>
                  </a:cubicBezTo>
                  <a:cubicBezTo>
                    <a:pt x="2184" y="460"/>
                    <a:pt x="2156" y="384"/>
                    <a:pt x="2074" y="296"/>
                  </a:cubicBezTo>
                  <a:cubicBezTo>
                    <a:pt x="1993" y="206"/>
                    <a:pt x="1852" y="116"/>
                    <a:pt x="1697" y="64"/>
                  </a:cubicBezTo>
                  <a:cubicBezTo>
                    <a:pt x="1558" y="18"/>
                    <a:pt x="1412" y="0"/>
                    <a:pt x="129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0123;p75"/>
            <p:cNvSpPr/>
            <p:nvPr/>
          </p:nvSpPr>
          <p:spPr>
            <a:xfrm>
              <a:off x="2628959" y="1611747"/>
              <a:ext cx="144684" cy="94736"/>
            </a:xfrm>
            <a:custGeom>
              <a:avLst/>
              <a:gdLst/>
              <a:ahLst/>
              <a:cxnLst/>
              <a:rect l="l" t="t" r="r" b="b"/>
              <a:pathLst>
                <a:path w="4458" h="2919" extrusionOk="0">
                  <a:moveTo>
                    <a:pt x="3951" y="0"/>
                  </a:moveTo>
                  <a:cubicBezTo>
                    <a:pt x="3693" y="0"/>
                    <a:pt x="3379" y="62"/>
                    <a:pt x="3073" y="156"/>
                  </a:cubicBezTo>
                  <a:cubicBezTo>
                    <a:pt x="2734" y="259"/>
                    <a:pt x="2413" y="415"/>
                    <a:pt x="2184" y="547"/>
                  </a:cubicBezTo>
                  <a:cubicBezTo>
                    <a:pt x="1953" y="678"/>
                    <a:pt x="1810" y="783"/>
                    <a:pt x="1810" y="783"/>
                  </a:cubicBezTo>
                  <a:cubicBezTo>
                    <a:pt x="1810" y="783"/>
                    <a:pt x="1667" y="887"/>
                    <a:pt x="1470" y="1065"/>
                  </a:cubicBezTo>
                  <a:cubicBezTo>
                    <a:pt x="1272" y="1239"/>
                    <a:pt x="1025" y="1492"/>
                    <a:pt x="803" y="1761"/>
                  </a:cubicBezTo>
                  <a:cubicBezTo>
                    <a:pt x="352" y="2298"/>
                    <a:pt x="0" y="2900"/>
                    <a:pt x="28" y="2918"/>
                  </a:cubicBezTo>
                  <a:cubicBezTo>
                    <a:pt x="29" y="2918"/>
                    <a:pt x="29" y="2918"/>
                    <a:pt x="30" y="2918"/>
                  </a:cubicBezTo>
                  <a:cubicBezTo>
                    <a:pt x="72" y="2918"/>
                    <a:pt x="474" y="2368"/>
                    <a:pt x="939" y="1883"/>
                  </a:cubicBezTo>
                  <a:cubicBezTo>
                    <a:pt x="1172" y="1635"/>
                    <a:pt x="1426" y="1405"/>
                    <a:pt x="1624" y="1246"/>
                  </a:cubicBezTo>
                  <a:cubicBezTo>
                    <a:pt x="1824" y="1088"/>
                    <a:pt x="1964" y="994"/>
                    <a:pt x="1964" y="994"/>
                  </a:cubicBezTo>
                  <a:cubicBezTo>
                    <a:pt x="1964" y="994"/>
                    <a:pt x="2096" y="889"/>
                    <a:pt x="2310" y="752"/>
                  </a:cubicBezTo>
                  <a:cubicBezTo>
                    <a:pt x="2521" y="616"/>
                    <a:pt x="2817" y="450"/>
                    <a:pt x="3134" y="331"/>
                  </a:cubicBezTo>
                  <a:cubicBezTo>
                    <a:pt x="3449" y="211"/>
                    <a:pt x="3783" y="120"/>
                    <a:pt x="4031" y="105"/>
                  </a:cubicBezTo>
                  <a:cubicBezTo>
                    <a:pt x="4054" y="103"/>
                    <a:pt x="4077" y="102"/>
                    <a:pt x="4099" y="102"/>
                  </a:cubicBezTo>
                  <a:cubicBezTo>
                    <a:pt x="4289" y="102"/>
                    <a:pt x="4410" y="162"/>
                    <a:pt x="4438" y="162"/>
                  </a:cubicBezTo>
                  <a:cubicBezTo>
                    <a:pt x="4441" y="162"/>
                    <a:pt x="4443" y="162"/>
                    <a:pt x="4444" y="160"/>
                  </a:cubicBezTo>
                  <a:cubicBezTo>
                    <a:pt x="4457" y="149"/>
                    <a:pt x="4307" y="16"/>
                    <a:pt x="4031" y="2"/>
                  </a:cubicBezTo>
                  <a:cubicBezTo>
                    <a:pt x="4005" y="1"/>
                    <a:pt x="3978" y="0"/>
                    <a:pt x="395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0124;p75"/>
            <p:cNvSpPr/>
            <p:nvPr/>
          </p:nvSpPr>
          <p:spPr>
            <a:xfrm>
              <a:off x="2457392" y="1859100"/>
              <a:ext cx="56731" cy="269409"/>
            </a:xfrm>
            <a:custGeom>
              <a:avLst/>
              <a:gdLst/>
              <a:ahLst/>
              <a:cxnLst/>
              <a:rect l="l" t="t" r="r" b="b"/>
              <a:pathLst>
                <a:path w="1748" h="8301" extrusionOk="0">
                  <a:moveTo>
                    <a:pt x="1729" y="0"/>
                  </a:moveTo>
                  <a:cubicBezTo>
                    <a:pt x="1711" y="0"/>
                    <a:pt x="1596" y="270"/>
                    <a:pt x="1436" y="675"/>
                  </a:cubicBezTo>
                  <a:cubicBezTo>
                    <a:pt x="1274" y="1084"/>
                    <a:pt x="1066" y="1636"/>
                    <a:pt x="877" y="2194"/>
                  </a:cubicBezTo>
                  <a:cubicBezTo>
                    <a:pt x="687" y="2751"/>
                    <a:pt x="519" y="3316"/>
                    <a:pt x="407" y="3747"/>
                  </a:cubicBezTo>
                  <a:cubicBezTo>
                    <a:pt x="350" y="3961"/>
                    <a:pt x="307" y="4142"/>
                    <a:pt x="278" y="4267"/>
                  </a:cubicBezTo>
                  <a:cubicBezTo>
                    <a:pt x="250" y="4394"/>
                    <a:pt x="233" y="4467"/>
                    <a:pt x="233" y="4467"/>
                  </a:cubicBezTo>
                  <a:cubicBezTo>
                    <a:pt x="233" y="4467"/>
                    <a:pt x="220" y="4540"/>
                    <a:pt x="198" y="4668"/>
                  </a:cubicBezTo>
                  <a:cubicBezTo>
                    <a:pt x="175" y="4796"/>
                    <a:pt x="146" y="4978"/>
                    <a:pt x="115" y="5198"/>
                  </a:cubicBezTo>
                  <a:cubicBezTo>
                    <a:pt x="56" y="5641"/>
                    <a:pt x="1" y="6229"/>
                    <a:pt x="5" y="6827"/>
                  </a:cubicBezTo>
                  <a:cubicBezTo>
                    <a:pt x="13" y="7125"/>
                    <a:pt x="53" y="7436"/>
                    <a:pt x="181" y="7699"/>
                  </a:cubicBezTo>
                  <a:cubicBezTo>
                    <a:pt x="300" y="7968"/>
                    <a:pt x="532" y="8158"/>
                    <a:pt x="747" y="8238"/>
                  </a:cubicBezTo>
                  <a:cubicBezTo>
                    <a:pt x="859" y="8282"/>
                    <a:pt x="969" y="8301"/>
                    <a:pt x="1066" y="8301"/>
                  </a:cubicBezTo>
                  <a:cubicBezTo>
                    <a:pt x="1155" y="8301"/>
                    <a:pt x="1234" y="8285"/>
                    <a:pt x="1294" y="8261"/>
                  </a:cubicBezTo>
                  <a:cubicBezTo>
                    <a:pt x="1421" y="8212"/>
                    <a:pt x="1471" y="8151"/>
                    <a:pt x="1468" y="8149"/>
                  </a:cubicBezTo>
                  <a:cubicBezTo>
                    <a:pt x="1468" y="8147"/>
                    <a:pt x="1466" y="8147"/>
                    <a:pt x="1464" y="8147"/>
                  </a:cubicBezTo>
                  <a:cubicBezTo>
                    <a:pt x="1448" y="8147"/>
                    <a:pt x="1388" y="8185"/>
                    <a:pt x="1278" y="8209"/>
                  </a:cubicBezTo>
                  <a:cubicBezTo>
                    <a:pt x="1238" y="8219"/>
                    <a:pt x="1191" y="8225"/>
                    <a:pt x="1138" y="8225"/>
                  </a:cubicBezTo>
                  <a:cubicBezTo>
                    <a:pt x="1035" y="8225"/>
                    <a:pt x="911" y="8202"/>
                    <a:pt x="786" y="8143"/>
                  </a:cubicBezTo>
                  <a:cubicBezTo>
                    <a:pt x="596" y="8054"/>
                    <a:pt x="411" y="7883"/>
                    <a:pt x="314" y="7639"/>
                  </a:cubicBezTo>
                  <a:cubicBezTo>
                    <a:pt x="211" y="7397"/>
                    <a:pt x="184" y="7111"/>
                    <a:pt x="189" y="6824"/>
                  </a:cubicBezTo>
                  <a:cubicBezTo>
                    <a:pt x="210" y="6246"/>
                    <a:pt x="283" y="5664"/>
                    <a:pt x="354" y="5235"/>
                  </a:cubicBezTo>
                  <a:cubicBezTo>
                    <a:pt x="392" y="5019"/>
                    <a:pt x="424" y="4839"/>
                    <a:pt x="451" y="4715"/>
                  </a:cubicBezTo>
                  <a:cubicBezTo>
                    <a:pt x="475" y="4590"/>
                    <a:pt x="492" y="4520"/>
                    <a:pt x="492" y="4520"/>
                  </a:cubicBezTo>
                  <a:cubicBezTo>
                    <a:pt x="492" y="4520"/>
                    <a:pt x="505" y="4447"/>
                    <a:pt x="529" y="4321"/>
                  </a:cubicBezTo>
                  <a:cubicBezTo>
                    <a:pt x="554" y="4196"/>
                    <a:pt x="590" y="4018"/>
                    <a:pt x="641" y="3805"/>
                  </a:cubicBezTo>
                  <a:cubicBezTo>
                    <a:pt x="739" y="3377"/>
                    <a:pt x="887" y="2811"/>
                    <a:pt x="1054" y="2249"/>
                  </a:cubicBezTo>
                  <a:cubicBezTo>
                    <a:pt x="1220" y="1688"/>
                    <a:pt x="1400" y="1128"/>
                    <a:pt x="1532" y="709"/>
                  </a:cubicBezTo>
                  <a:cubicBezTo>
                    <a:pt x="1665" y="288"/>
                    <a:pt x="1748" y="7"/>
                    <a:pt x="1730" y="1"/>
                  </a:cubicBezTo>
                  <a:cubicBezTo>
                    <a:pt x="1730" y="0"/>
                    <a:pt x="1730" y="0"/>
                    <a:pt x="172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0125;p75"/>
            <p:cNvSpPr/>
            <p:nvPr/>
          </p:nvSpPr>
          <p:spPr>
            <a:xfrm>
              <a:off x="2499391" y="2085680"/>
              <a:ext cx="117844" cy="163671"/>
            </a:xfrm>
            <a:custGeom>
              <a:avLst/>
              <a:gdLst/>
              <a:ahLst/>
              <a:cxnLst/>
              <a:rect l="l" t="t" r="r" b="b"/>
              <a:pathLst>
                <a:path w="3631" h="5043" extrusionOk="0">
                  <a:moveTo>
                    <a:pt x="37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0" y="2"/>
                    <a:pt x="52" y="859"/>
                    <a:pt x="297" y="1683"/>
                  </a:cubicBezTo>
                  <a:cubicBezTo>
                    <a:pt x="412" y="2096"/>
                    <a:pt x="567" y="2498"/>
                    <a:pt x="698" y="2790"/>
                  </a:cubicBezTo>
                  <a:cubicBezTo>
                    <a:pt x="829" y="3086"/>
                    <a:pt x="931" y="3275"/>
                    <a:pt x="931" y="3275"/>
                  </a:cubicBezTo>
                  <a:cubicBezTo>
                    <a:pt x="931" y="3275"/>
                    <a:pt x="1034" y="3464"/>
                    <a:pt x="1210" y="3733"/>
                  </a:cubicBezTo>
                  <a:cubicBezTo>
                    <a:pt x="1386" y="4001"/>
                    <a:pt x="1641" y="4362"/>
                    <a:pt x="1989" y="4637"/>
                  </a:cubicBezTo>
                  <a:cubicBezTo>
                    <a:pt x="2308" y="4903"/>
                    <a:pt x="2722" y="5043"/>
                    <a:pt x="3044" y="5043"/>
                  </a:cubicBezTo>
                  <a:cubicBezTo>
                    <a:pt x="3066" y="5043"/>
                    <a:pt x="3088" y="5042"/>
                    <a:pt x="3108" y="5041"/>
                  </a:cubicBezTo>
                  <a:cubicBezTo>
                    <a:pt x="3442" y="5026"/>
                    <a:pt x="3630" y="4892"/>
                    <a:pt x="3622" y="4881"/>
                  </a:cubicBezTo>
                  <a:cubicBezTo>
                    <a:pt x="3622" y="4879"/>
                    <a:pt x="3619" y="4878"/>
                    <a:pt x="3614" y="4878"/>
                  </a:cubicBezTo>
                  <a:cubicBezTo>
                    <a:pt x="3577" y="4878"/>
                    <a:pt x="3423" y="4938"/>
                    <a:pt x="3196" y="4938"/>
                  </a:cubicBezTo>
                  <a:cubicBezTo>
                    <a:pt x="3169" y="4938"/>
                    <a:pt x="3141" y="4937"/>
                    <a:pt x="3111" y="4935"/>
                  </a:cubicBezTo>
                  <a:cubicBezTo>
                    <a:pt x="2804" y="4925"/>
                    <a:pt x="2410" y="4771"/>
                    <a:pt x="2109" y="4494"/>
                  </a:cubicBezTo>
                  <a:cubicBezTo>
                    <a:pt x="1804" y="4224"/>
                    <a:pt x="1577" y="3872"/>
                    <a:pt x="1417" y="3604"/>
                  </a:cubicBezTo>
                  <a:cubicBezTo>
                    <a:pt x="1255" y="3335"/>
                    <a:pt x="1162" y="3148"/>
                    <a:pt x="1162" y="3148"/>
                  </a:cubicBezTo>
                  <a:cubicBezTo>
                    <a:pt x="1162" y="3148"/>
                    <a:pt x="1055" y="2970"/>
                    <a:pt x="918" y="2688"/>
                  </a:cubicBezTo>
                  <a:cubicBezTo>
                    <a:pt x="779" y="2409"/>
                    <a:pt x="610" y="2024"/>
                    <a:pt x="474" y="1628"/>
                  </a:cubicBezTo>
                  <a:cubicBezTo>
                    <a:pt x="191" y="839"/>
                    <a:pt x="72" y="1"/>
                    <a:pt x="3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0126;p75"/>
            <p:cNvSpPr/>
            <p:nvPr/>
          </p:nvSpPr>
          <p:spPr>
            <a:xfrm>
              <a:off x="2526979" y="2049394"/>
              <a:ext cx="97495" cy="109958"/>
            </a:xfrm>
            <a:custGeom>
              <a:avLst/>
              <a:gdLst/>
              <a:ahLst/>
              <a:cxnLst/>
              <a:rect l="l" t="t" r="r" b="b"/>
              <a:pathLst>
                <a:path w="3004" h="3388" extrusionOk="0">
                  <a:moveTo>
                    <a:pt x="36" y="0"/>
                  </a:moveTo>
                  <a:cubicBezTo>
                    <a:pt x="36" y="0"/>
                    <a:pt x="36" y="0"/>
                    <a:pt x="35" y="0"/>
                  </a:cubicBezTo>
                  <a:cubicBezTo>
                    <a:pt x="0" y="7"/>
                    <a:pt x="111" y="655"/>
                    <a:pt x="341" y="1271"/>
                  </a:cubicBezTo>
                  <a:cubicBezTo>
                    <a:pt x="453" y="1580"/>
                    <a:pt x="590" y="1881"/>
                    <a:pt x="702" y="2101"/>
                  </a:cubicBezTo>
                  <a:cubicBezTo>
                    <a:pt x="812" y="2321"/>
                    <a:pt x="897" y="2464"/>
                    <a:pt x="897" y="2464"/>
                  </a:cubicBezTo>
                  <a:cubicBezTo>
                    <a:pt x="897" y="2464"/>
                    <a:pt x="981" y="2605"/>
                    <a:pt x="1140" y="2805"/>
                  </a:cubicBezTo>
                  <a:cubicBezTo>
                    <a:pt x="1221" y="2902"/>
                    <a:pt x="1322" y="3014"/>
                    <a:pt x="1445" y="3118"/>
                  </a:cubicBezTo>
                  <a:cubicBezTo>
                    <a:pt x="1568" y="3220"/>
                    <a:pt x="1716" y="3324"/>
                    <a:pt x="1898" y="3369"/>
                  </a:cubicBezTo>
                  <a:cubicBezTo>
                    <a:pt x="1950" y="3382"/>
                    <a:pt x="2004" y="3387"/>
                    <a:pt x="2057" y="3387"/>
                  </a:cubicBezTo>
                  <a:cubicBezTo>
                    <a:pt x="2188" y="3387"/>
                    <a:pt x="2317" y="3351"/>
                    <a:pt x="2418" y="3293"/>
                  </a:cubicBezTo>
                  <a:cubicBezTo>
                    <a:pt x="2565" y="3216"/>
                    <a:pt x="2673" y="3111"/>
                    <a:pt x="2758" y="3021"/>
                  </a:cubicBezTo>
                  <a:cubicBezTo>
                    <a:pt x="2923" y="2835"/>
                    <a:pt x="3003" y="2692"/>
                    <a:pt x="2991" y="2681"/>
                  </a:cubicBezTo>
                  <a:cubicBezTo>
                    <a:pt x="2990" y="2680"/>
                    <a:pt x="2989" y="2680"/>
                    <a:pt x="2988" y="2680"/>
                  </a:cubicBezTo>
                  <a:cubicBezTo>
                    <a:pt x="2965" y="2680"/>
                    <a:pt x="2858" y="2799"/>
                    <a:pt x="2681" y="2948"/>
                  </a:cubicBezTo>
                  <a:cubicBezTo>
                    <a:pt x="2590" y="3023"/>
                    <a:pt x="2480" y="3107"/>
                    <a:pt x="2350" y="3161"/>
                  </a:cubicBezTo>
                  <a:cubicBezTo>
                    <a:pt x="2272" y="3196"/>
                    <a:pt x="2188" y="3215"/>
                    <a:pt x="2104" y="3215"/>
                  </a:cubicBezTo>
                  <a:cubicBezTo>
                    <a:pt x="2050" y="3215"/>
                    <a:pt x="1996" y="3207"/>
                    <a:pt x="1944" y="3191"/>
                  </a:cubicBezTo>
                  <a:cubicBezTo>
                    <a:pt x="1813" y="3149"/>
                    <a:pt x="1690" y="3053"/>
                    <a:pt x="1587" y="2956"/>
                  </a:cubicBezTo>
                  <a:cubicBezTo>
                    <a:pt x="1484" y="2856"/>
                    <a:pt x="1398" y="2752"/>
                    <a:pt x="1330" y="2658"/>
                  </a:cubicBezTo>
                  <a:cubicBezTo>
                    <a:pt x="1195" y="2466"/>
                    <a:pt x="1120" y="2327"/>
                    <a:pt x="1120" y="2327"/>
                  </a:cubicBezTo>
                  <a:cubicBezTo>
                    <a:pt x="1120" y="2327"/>
                    <a:pt x="1032" y="2194"/>
                    <a:pt x="912" y="1986"/>
                  </a:cubicBezTo>
                  <a:cubicBezTo>
                    <a:pt x="792" y="1777"/>
                    <a:pt x="644" y="1494"/>
                    <a:pt x="513" y="1201"/>
                  </a:cubicBezTo>
                  <a:cubicBezTo>
                    <a:pt x="246" y="621"/>
                    <a:pt x="73" y="0"/>
                    <a:pt x="3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0127;p75"/>
            <p:cNvSpPr/>
            <p:nvPr/>
          </p:nvSpPr>
          <p:spPr>
            <a:xfrm>
              <a:off x="2595658" y="2153028"/>
              <a:ext cx="125439" cy="124108"/>
            </a:xfrm>
            <a:custGeom>
              <a:avLst/>
              <a:gdLst/>
              <a:ahLst/>
              <a:cxnLst/>
              <a:rect l="l" t="t" r="r" b="b"/>
              <a:pathLst>
                <a:path w="3865" h="3824" extrusionOk="0">
                  <a:moveTo>
                    <a:pt x="18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1" y="6"/>
                    <a:pt x="34" y="180"/>
                    <a:pt x="105" y="436"/>
                  </a:cubicBezTo>
                  <a:cubicBezTo>
                    <a:pt x="176" y="693"/>
                    <a:pt x="300" y="1034"/>
                    <a:pt x="495" y="1341"/>
                  </a:cubicBezTo>
                  <a:cubicBezTo>
                    <a:pt x="683" y="1650"/>
                    <a:pt x="919" y="1924"/>
                    <a:pt x="1102" y="2120"/>
                  </a:cubicBezTo>
                  <a:cubicBezTo>
                    <a:pt x="1285" y="2317"/>
                    <a:pt x="1413" y="2439"/>
                    <a:pt x="1413" y="2439"/>
                  </a:cubicBezTo>
                  <a:cubicBezTo>
                    <a:pt x="1413" y="2439"/>
                    <a:pt x="1547" y="2557"/>
                    <a:pt x="1745" y="2732"/>
                  </a:cubicBezTo>
                  <a:cubicBezTo>
                    <a:pt x="1957" y="2898"/>
                    <a:pt x="2213" y="3148"/>
                    <a:pt x="2526" y="3333"/>
                  </a:cubicBezTo>
                  <a:cubicBezTo>
                    <a:pt x="2834" y="3521"/>
                    <a:pt x="3167" y="3662"/>
                    <a:pt x="3423" y="3737"/>
                  </a:cubicBezTo>
                  <a:cubicBezTo>
                    <a:pt x="3626" y="3797"/>
                    <a:pt x="3780" y="3824"/>
                    <a:pt x="3837" y="3824"/>
                  </a:cubicBezTo>
                  <a:cubicBezTo>
                    <a:pt x="3853" y="3824"/>
                    <a:pt x="3861" y="3822"/>
                    <a:pt x="3862" y="3818"/>
                  </a:cubicBezTo>
                  <a:cubicBezTo>
                    <a:pt x="3864" y="3801"/>
                    <a:pt x="3698" y="3745"/>
                    <a:pt x="3458" y="3641"/>
                  </a:cubicBezTo>
                  <a:cubicBezTo>
                    <a:pt x="3218" y="3539"/>
                    <a:pt x="2909" y="3378"/>
                    <a:pt x="2627" y="3177"/>
                  </a:cubicBezTo>
                  <a:cubicBezTo>
                    <a:pt x="2344" y="2982"/>
                    <a:pt x="2103" y="2724"/>
                    <a:pt x="1907" y="2554"/>
                  </a:cubicBezTo>
                  <a:cubicBezTo>
                    <a:pt x="1718" y="2369"/>
                    <a:pt x="1593" y="2248"/>
                    <a:pt x="1593" y="2248"/>
                  </a:cubicBezTo>
                  <a:cubicBezTo>
                    <a:pt x="1593" y="2248"/>
                    <a:pt x="1460" y="2133"/>
                    <a:pt x="1273" y="1951"/>
                  </a:cubicBezTo>
                  <a:cubicBezTo>
                    <a:pt x="1087" y="1769"/>
                    <a:pt x="847" y="1518"/>
                    <a:pt x="648" y="1239"/>
                  </a:cubicBezTo>
                  <a:cubicBezTo>
                    <a:pt x="446" y="962"/>
                    <a:pt x="300" y="647"/>
                    <a:pt x="200" y="402"/>
                  </a:cubicBezTo>
                  <a:cubicBezTo>
                    <a:pt x="104" y="164"/>
                    <a:pt x="38" y="0"/>
                    <a:pt x="18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0128;p75"/>
            <p:cNvSpPr/>
            <p:nvPr/>
          </p:nvSpPr>
          <p:spPr>
            <a:xfrm>
              <a:off x="2464305" y="1639108"/>
              <a:ext cx="108497" cy="263924"/>
            </a:xfrm>
            <a:custGeom>
              <a:avLst/>
              <a:gdLst/>
              <a:ahLst/>
              <a:cxnLst/>
              <a:rect l="l" t="t" r="r" b="b"/>
              <a:pathLst>
                <a:path w="3343" h="8132" extrusionOk="0">
                  <a:moveTo>
                    <a:pt x="3327" y="1"/>
                  </a:moveTo>
                  <a:cubicBezTo>
                    <a:pt x="3307" y="1"/>
                    <a:pt x="3140" y="238"/>
                    <a:pt x="2894" y="597"/>
                  </a:cubicBezTo>
                  <a:cubicBezTo>
                    <a:pt x="2653" y="967"/>
                    <a:pt x="2329" y="1458"/>
                    <a:pt x="2007" y="1950"/>
                  </a:cubicBezTo>
                  <a:cubicBezTo>
                    <a:pt x="1688" y="2444"/>
                    <a:pt x="1371" y="2941"/>
                    <a:pt x="1131" y="3312"/>
                  </a:cubicBezTo>
                  <a:cubicBezTo>
                    <a:pt x="895" y="3685"/>
                    <a:pt x="752" y="3947"/>
                    <a:pt x="752" y="3947"/>
                  </a:cubicBezTo>
                  <a:cubicBezTo>
                    <a:pt x="752" y="3947"/>
                    <a:pt x="605" y="4206"/>
                    <a:pt x="428" y="4617"/>
                  </a:cubicBezTo>
                  <a:cubicBezTo>
                    <a:pt x="253" y="5028"/>
                    <a:pt x="49" y="5605"/>
                    <a:pt x="16" y="6209"/>
                  </a:cubicBezTo>
                  <a:cubicBezTo>
                    <a:pt x="1" y="6510"/>
                    <a:pt x="7" y="6815"/>
                    <a:pt x="79" y="7093"/>
                  </a:cubicBezTo>
                  <a:cubicBezTo>
                    <a:pt x="149" y="7369"/>
                    <a:pt x="272" y="7612"/>
                    <a:pt x="420" y="7788"/>
                  </a:cubicBezTo>
                  <a:cubicBezTo>
                    <a:pt x="569" y="7966"/>
                    <a:pt x="740" y="8064"/>
                    <a:pt x="868" y="8102"/>
                  </a:cubicBezTo>
                  <a:cubicBezTo>
                    <a:pt x="946" y="8126"/>
                    <a:pt x="1006" y="8132"/>
                    <a:pt x="1040" y="8132"/>
                  </a:cubicBezTo>
                  <a:cubicBezTo>
                    <a:pt x="1063" y="8132"/>
                    <a:pt x="1075" y="8129"/>
                    <a:pt x="1075" y="8128"/>
                  </a:cubicBezTo>
                  <a:cubicBezTo>
                    <a:pt x="1077" y="8115"/>
                    <a:pt x="1002" y="8105"/>
                    <a:pt x="888" y="8053"/>
                  </a:cubicBezTo>
                  <a:cubicBezTo>
                    <a:pt x="776" y="8002"/>
                    <a:pt x="628" y="7898"/>
                    <a:pt x="503" y="7726"/>
                  </a:cubicBezTo>
                  <a:cubicBezTo>
                    <a:pt x="378" y="7556"/>
                    <a:pt x="277" y="7322"/>
                    <a:pt x="225" y="7062"/>
                  </a:cubicBezTo>
                  <a:cubicBezTo>
                    <a:pt x="171" y="6801"/>
                    <a:pt x="177" y="6511"/>
                    <a:pt x="203" y="6227"/>
                  </a:cubicBezTo>
                  <a:cubicBezTo>
                    <a:pt x="258" y="5655"/>
                    <a:pt x="470" y="5110"/>
                    <a:pt x="651" y="4717"/>
                  </a:cubicBezTo>
                  <a:cubicBezTo>
                    <a:pt x="834" y="4325"/>
                    <a:pt x="983" y="4074"/>
                    <a:pt x="983" y="4074"/>
                  </a:cubicBezTo>
                  <a:cubicBezTo>
                    <a:pt x="983" y="4074"/>
                    <a:pt x="1116" y="3815"/>
                    <a:pt x="1339" y="3437"/>
                  </a:cubicBezTo>
                  <a:cubicBezTo>
                    <a:pt x="1566" y="3058"/>
                    <a:pt x="1865" y="2552"/>
                    <a:pt x="2166" y="2048"/>
                  </a:cubicBezTo>
                  <a:cubicBezTo>
                    <a:pt x="2464" y="1540"/>
                    <a:pt x="2761" y="1033"/>
                    <a:pt x="2983" y="651"/>
                  </a:cubicBezTo>
                  <a:cubicBezTo>
                    <a:pt x="3202" y="270"/>
                    <a:pt x="3342" y="11"/>
                    <a:pt x="3327" y="1"/>
                  </a:cubicBezTo>
                  <a:cubicBezTo>
                    <a:pt x="3327" y="1"/>
                    <a:pt x="3327" y="1"/>
                    <a:pt x="332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0129;p75"/>
            <p:cNvSpPr/>
            <p:nvPr/>
          </p:nvSpPr>
          <p:spPr>
            <a:xfrm>
              <a:off x="2515847" y="1722911"/>
              <a:ext cx="53973" cy="121057"/>
            </a:xfrm>
            <a:custGeom>
              <a:avLst/>
              <a:gdLst/>
              <a:ahLst/>
              <a:cxnLst/>
              <a:rect l="l" t="t" r="r" b="b"/>
              <a:pathLst>
                <a:path w="1663" h="3730" extrusionOk="0">
                  <a:moveTo>
                    <a:pt x="1631" y="0"/>
                  </a:moveTo>
                  <a:cubicBezTo>
                    <a:pt x="1585" y="0"/>
                    <a:pt x="1234" y="369"/>
                    <a:pt x="948" y="794"/>
                  </a:cubicBezTo>
                  <a:cubicBezTo>
                    <a:pt x="644" y="1227"/>
                    <a:pt x="417" y="1706"/>
                    <a:pt x="417" y="1706"/>
                  </a:cubicBezTo>
                  <a:cubicBezTo>
                    <a:pt x="417" y="1706"/>
                    <a:pt x="210" y="2196"/>
                    <a:pt x="84" y="2710"/>
                  </a:cubicBezTo>
                  <a:cubicBezTo>
                    <a:pt x="21" y="2968"/>
                    <a:pt x="1" y="3251"/>
                    <a:pt x="65" y="3452"/>
                  </a:cubicBezTo>
                  <a:cubicBezTo>
                    <a:pt x="123" y="3644"/>
                    <a:pt x="236" y="3730"/>
                    <a:pt x="256" y="3730"/>
                  </a:cubicBezTo>
                  <a:cubicBezTo>
                    <a:pt x="257" y="3730"/>
                    <a:pt x="258" y="3729"/>
                    <a:pt x="258" y="3728"/>
                  </a:cubicBezTo>
                  <a:cubicBezTo>
                    <a:pt x="276" y="3715"/>
                    <a:pt x="188" y="3612"/>
                    <a:pt x="164" y="3430"/>
                  </a:cubicBezTo>
                  <a:cubicBezTo>
                    <a:pt x="137" y="3248"/>
                    <a:pt x="181" y="2999"/>
                    <a:pt x="264" y="2761"/>
                  </a:cubicBezTo>
                  <a:cubicBezTo>
                    <a:pt x="428" y="2276"/>
                    <a:pt x="656" y="1816"/>
                    <a:pt x="656" y="1816"/>
                  </a:cubicBezTo>
                  <a:cubicBezTo>
                    <a:pt x="656" y="1816"/>
                    <a:pt x="849" y="1339"/>
                    <a:pt x="1105" y="893"/>
                  </a:cubicBezTo>
                  <a:cubicBezTo>
                    <a:pt x="1352" y="442"/>
                    <a:pt x="1663" y="24"/>
                    <a:pt x="1634" y="1"/>
                  </a:cubicBezTo>
                  <a:cubicBezTo>
                    <a:pt x="1633" y="0"/>
                    <a:pt x="1632" y="0"/>
                    <a:pt x="163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0130;p75"/>
            <p:cNvSpPr/>
            <p:nvPr/>
          </p:nvSpPr>
          <p:spPr>
            <a:xfrm>
              <a:off x="2804226" y="1512104"/>
              <a:ext cx="149975" cy="68156"/>
            </a:xfrm>
            <a:custGeom>
              <a:avLst/>
              <a:gdLst/>
              <a:ahLst/>
              <a:cxnLst/>
              <a:rect l="l" t="t" r="r" b="b"/>
              <a:pathLst>
                <a:path w="4621" h="2100" extrusionOk="0">
                  <a:moveTo>
                    <a:pt x="3635" y="0"/>
                  </a:moveTo>
                  <a:cubicBezTo>
                    <a:pt x="3576" y="0"/>
                    <a:pt x="3516" y="2"/>
                    <a:pt x="3458" y="5"/>
                  </a:cubicBezTo>
                  <a:cubicBezTo>
                    <a:pt x="3106" y="17"/>
                    <a:pt x="2757" y="83"/>
                    <a:pt x="2501" y="150"/>
                  </a:cubicBezTo>
                  <a:cubicBezTo>
                    <a:pt x="2246" y="219"/>
                    <a:pt x="2082" y="285"/>
                    <a:pt x="2082" y="285"/>
                  </a:cubicBezTo>
                  <a:cubicBezTo>
                    <a:pt x="2082" y="285"/>
                    <a:pt x="1916" y="351"/>
                    <a:pt x="1684" y="475"/>
                  </a:cubicBezTo>
                  <a:cubicBezTo>
                    <a:pt x="1449" y="598"/>
                    <a:pt x="1152" y="791"/>
                    <a:pt x="886" y="1020"/>
                  </a:cubicBezTo>
                  <a:cubicBezTo>
                    <a:pt x="618" y="1248"/>
                    <a:pt x="385" y="1512"/>
                    <a:pt x="232" y="1722"/>
                  </a:cubicBezTo>
                  <a:cubicBezTo>
                    <a:pt x="74" y="1932"/>
                    <a:pt x="0" y="2092"/>
                    <a:pt x="12" y="2098"/>
                  </a:cubicBezTo>
                  <a:cubicBezTo>
                    <a:pt x="13" y="2099"/>
                    <a:pt x="14" y="2099"/>
                    <a:pt x="15" y="2099"/>
                  </a:cubicBezTo>
                  <a:cubicBezTo>
                    <a:pt x="40" y="2099"/>
                    <a:pt x="142" y="1965"/>
                    <a:pt x="309" y="1788"/>
                  </a:cubicBezTo>
                  <a:cubicBezTo>
                    <a:pt x="483" y="1602"/>
                    <a:pt x="729" y="1366"/>
                    <a:pt x="1001" y="1168"/>
                  </a:cubicBezTo>
                  <a:cubicBezTo>
                    <a:pt x="1271" y="965"/>
                    <a:pt x="1564" y="797"/>
                    <a:pt x="1792" y="691"/>
                  </a:cubicBezTo>
                  <a:cubicBezTo>
                    <a:pt x="2017" y="583"/>
                    <a:pt x="2176" y="528"/>
                    <a:pt x="2176" y="528"/>
                  </a:cubicBezTo>
                  <a:cubicBezTo>
                    <a:pt x="2176" y="528"/>
                    <a:pt x="2330" y="461"/>
                    <a:pt x="2567" y="381"/>
                  </a:cubicBezTo>
                  <a:cubicBezTo>
                    <a:pt x="2805" y="306"/>
                    <a:pt x="3132" y="225"/>
                    <a:pt x="3467" y="190"/>
                  </a:cubicBezTo>
                  <a:cubicBezTo>
                    <a:pt x="3578" y="174"/>
                    <a:pt x="3690" y="165"/>
                    <a:pt x="3797" y="165"/>
                  </a:cubicBezTo>
                  <a:cubicBezTo>
                    <a:pt x="4012" y="165"/>
                    <a:pt x="4207" y="201"/>
                    <a:pt x="4343" y="293"/>
                  </a:cubicBezTo>
                  <a:cubicBezTo>
                    <a:pt x="4548" y="423"/>
                    <a:pt x="4587" y="601"/>
                    <a:pt x="4606" y="601"/>
                  </a:cubicBezTo>
                  <a:cubicBezTo>
                    <a:pt x="4606" y="601"/>
                    <a:pt x="4607" y="601"/>
                    <a:pt x="4607" y="601"/>
                  </a:cubicBezTo>
                  <a:cubicBezTo>
                    <a:pt x="4616" y="601"/>
                    <a:pt x="4620" y="554"/>
                    <a:pt x="4599" y="480"/>
                  </a:cubicBezTo>
                  <a:cubicBezTo>
                    <a:pt x="4576" y="403"/>
                    <a:pt x="4515" y="300"/>
                    <a:pt x="4407" y="212"/>
                  </a:cubicBezTo>
                  <a:cubicBezTo>
                    <a:pt x="4301" y="122"/>
                    <a:pt x="4146" y="56"/>
                    <a:pt x="3978" y="28"/>
                  </a:cubicBezTo>
                  <a:cubicBezTo>
                    <a:pt x="3867" y="7"/>
                    <a:pt x="3751" y="0"/>
                    <a:pt x="363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0131;p75"/>
            <p:cNvSpPr/>
            <p:nvPr/>
          </p:nvSpPr>
          <p:spPr>
            <a:xfrm>
              <a:off x="3049989" y="1548975"/>
              <a:ext cx="111126" cy="51474"/>
            </a:xfrm>
            <a:custGeom>
              <a:avLst/>
              <a:gdLst/>
              <a:ahLst/>
              <a:cxnLst/>
              <a:rect l="l" t="t" r="r" b="b"/>
              <a:pathLst>
                <a:path w="3424" h="1586" extrusionOk="0">
                  <a:moveTo>
                    <a:pt x="21" y="0"/>
                  </a:moveTo>
                  <a:cubicBezTo>
                    <a:pt x="14" y="0"/>
                    <a:pt x="10" y="2"/>
                    <a:pt x="8" y="5"/>
                  </a:cubicBezTo>
                  <a:cubicBezTo>
                    <a:pt x="0" y="19"/>
                    <a:pt x="100" y="94"/>
                    <a:pt x="273" y="160"/>
                  </a:cubicBezTo>
                  <a:cubicBezTo>
                    <a:pt x="445" y="228"/>
                    <a:pt x="680" y="284"/>
                    <a:pt x="905" y="355"/>
                  </a:cubicBezTo>
                  <a:cubicBezTo>
                    <a:pt x="1363" y="493"/>
                    <a:pt x="1800" y="674"/>
                    <a:pt x="1800" y="674"/>
                  </a:cubicBezTo>
                  <a:cubicBezTo>
                    <a:pt x="1800" y="674"/>
                    <a:pt x="2249" y="822"/>
                    <a:pt x="2682" y="1014"/>
                  </a:cubicBezTo>
                  <a:cubicBezTo>
                    <a:pt x="2788" y="1061"/>
                    <a:pt x="2887" y="1113"/>
                    <a:pt x="2964" y="1181"/>
                  </a:cubicBezTo>
                  <a:cubicBezTo>
                    <a:pt x="3042" y="1248"/>
                    <a:pt x="3107" y="1331"/>
                    <a:pt x="3169" y="1398"/>
                  </a:cubicBezTo>
                  <a:cubicBezTo>
                    <a:pt x="3275" y="1527"/>
                    <a:pt x="3381" y="1586"/>
                    <a:pt x="3409" y="1586"/>
                  </a:cubicBezTo>
                  <a:cubicBezTo>
                    <a:pt x="3413" y="1586"/>
                    <a:pt x="3415" y="1585"/>
                    <a:pt x="3416" y="1583"/>
                  </a:cubicBezTo>
                  <a:cubicBezTo>
                    <a:pt x="3424" y="1567"/>
                    <a:pt x="3339" y="1491"/>
                    <a:pt x="3250" y="1337"/>
                  </a:cubicBezTo>
                  <a:cubicBezTo>
                    <a:pt x="3203" y="1262"/>
                    <a:pt x="3150" y="1169"/>
                    <a:pt x="3068" y="1077"/>
                  </a:cubicBezTo>
                  <a:cubicBezTo>
                    <a:pt x="2983" y="984"/>
                    <a:pt x="2875" y="910"/>
                    <a:pt x="2767" y="849"/>
                  </a:cubicBezTo>
                  <a:cubicBezTo>
                    <a:pt x="2343" y="608"/>
                    <a:pt x="1890" y="427"/>
                    <a:pt x="1890" y="427"/>
                  </a:cubicBezTo>
                  <a:cubicBezTo>
                    <a:pt x="1890" y="427"/>
                    <a:pt x="1429" y="269"/>
                    <a:pt x="951" y="175"/>
                  </a:cubicBezTo>
                  <a:cubicBezTo>
                    <a:pt x="712" y="126"/>
                    <a:pt x="474" y="96"/>
                    <a:pt x="302" y="61"/>
                  </a:cubicBezTo>
                  <a:cubicBezTo>
                    <a:pt x="157" y="33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0132;p75"/>
            <p:cNvSpPr/>
            <p:nvPr/>
          </p:nvSpPr>
          <p:spPr>
            <a:xfrm>
              <a:off x="3250670" y="1849428"/>
              <a:ext cx="97170" cy="115962"/>
            </a:xfrm>
            <a:custGeom>
              <a:avLst/>
              <a:gdLst/>
              <a:ahLst/>
              <a:cxnLst/>
              <a:rect l="l" t="t" r="r" b="b"/>
              <a:pathLst>
                <a:path w="2994" h="3573" extrusionOk="0">
                  <a:moveTo>
                    <a:pt x="29" y="1"/>
                  </a:moveTo>
                  <a:cubicBezTo>
                    <a:pt x="27" y="1"/>
                    <a:pt x="26" y="1"/>
                    <a:pt x="25" y="2"/>
                  </a:cubicBezTo>
                  <a:cubicBezTo>
                    <a:pt x="1" y="25"/>
                    <a:pt x="365" y="470"/>
                    <a:pt x="709" y="930"/>
                  </a:cubicBezTo>
                  <a:lnTo>
                    <a:pt x="1400" y="1851"/>
                  </a:lnTo>
                  <a:cubicBezTo>
                    <a:pt x="1400" y="1851"/>
                    <a:pt x="2843" y="3572"/>
                    <a:pt x="2935" y="3572"/>
                  </a:cubicBezTo>
                  <a:cubicBezTo>
                    <a:pt x="2936" y="3572"/>
                    <a:pt x="2937" y="3572"/>
                    <a:pt x="2938" y="3571"/>
                  </a:cubicBezTo>
                  <a:cubicBezTo>
                    <a:pt x="2993" y="3525"/>
                    <a:pt x="1602" y="1688"/>
                    <a:pt x="1602" y="1688"/>
                  </a:cubicBezTo>
                  <a:cubicBezTo>
                    <a:pt x="1602" y="1688"/>
                    <a:pt x="1235" y="1244"/>
                    <a:pt x="849" y="813"/>
                  </a:cubicBezTo>
                  <a:cubicBezTo>
                    <a:pt x="479" y="393"/>
                    <a:pt x="77" y="1"/>
                    <a:pt x="29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0133;p75"/>
            <p:cNvSpPr/>
            <p:nvPr/>
          </p:nvSpPr>
          <p:spPr>
            <a:xfrm>
              <a:off x="3268294" y="2046765"/>
              <a:ext cx="42613" cy="90679"/>
            </a:xfrm>
            <a:custGeom>
              <a:avLst/>
              <a:gdLst/>
              <a:ahLst/>
              <a:cxnLst/>
              <a:rect l="l" t="t" r="r" b="b"/>
              <a:pathLst>
                <a:path w="1313" h="2794" extrusionOk="0">
                  <a:moveTo>
                    <a:pt x="36" y="1"/>
                  </a:moveTo>
                  <a:cubicBezTo>
                    <a:pt x="34" y="1"/>
                    <a:pt x="33" y="1"/>
                    <a:pt x="33" y="2"/>
                  </a:cubicBezTo>
                  <a:cubicBezTo>
                    <a:pt x="0" y="21"/>
                    <a:pt x="168" y="366"/>
                    <a:pt x="319" y="715"/>
                  </a:cubicBezTo>
                  <a:cubicBezTo>
                    <a:pt x="472" y="1063"/>
                    <a:pt x="613" y="1417"/>
                    <a:pt x="613" y="1417"/>
                  </a:cubicBezTo>
                  <a:cubicBezTo>
                    <a:pt x="613" y="1417"/>
                    <a:pt x="781" y="1755"/>
                    <a:pt x="938" y="2104"/>
                  </a:cubicBezTo>
                  <a:cubicBezTo>
                    <a:pt x="1095" y="2446"/>
                    <a:pt x="1239" y="2793"/>
                    <a:pt x="1278" y="2793"/>
                  </a:cubicBezTo>
                  <a:cubicBezTo>
                    <a:pt x="1278" y="2793"/>
                    <a:pt x="1279" y="2793"/>
                    <a:pt x="1279" y="2793"/>
                  </a:cubicBezTo>
                  <a:cubicBezTo>
                    <a:pt x="1313" y="2782"/>
                    <a:pt x="1226" y="2407"/>
                    <a:pt x="1112" y="2039"/>
                  </a:cubicBezTo>
                  <a:cubicBezTo>
                    <a:pt x="997" y="1669"/>
                    <a:pt x="851" y="1310"/>
                    <a:pt x="851" y="1310"/>
                  </a:cubicBezTo>
                  <a:cubicBezTo>
                    <a:pt x="851" y="1310"/>
                    <a:pt x="680" y="964"/>
                    <a:pt x="483" y="630"/>
                  </a:cubicBezTo>
                  <a:cubicBezTo>
                    <a:pt x="293" y="308"/>
                    <a:pt x="75" y="1"/>
                    <a:pt x="3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0134;p75"/>
            <p:cNvSpPr/>
            <p:nvPr/>
          </p:nvSpPr>
          <p:spPr>
            <a:xfrm>
              <a:off x="3084621" y="2132094"/>
              <a:ext cx="107556" cy="138615"/>
            </a:xfrm>
            <a:custGeom>
              <a:avLst/>
              <a:gdLst/>
              <a:ahLst/>
              <a:cxnLst/>
              <a:rect l="l" t="t" r="r" b="b"/>
              <a:pathLst>
                <a:path w="3314" h="4271" extrusionOk="0">
                  <a:moveTo>
                    <a:pt x="3240" y="1"/>
                  </a:moveTo>
                  <a:cubicBezTo>
                    <a:pt x="3240" y="1"/>
                    <a:pt x="3239" y="1"/>
                    <a:pt x="3239" y="1"/>
                  </a:cubicBezTo>
                  <a:cubicBezTo>
                    <a:pt x="3222" y="2"/>
                    <a:pt x="3243" y="189"/>
                    <a:pt x="3199" y="463"/>
                  </a:cubicBezTo>
                  <a:cubicBezTo>
                    <a:pt x="3158" y="735"/>
                    <a:pt x="3065" y="1101"/>
                    <a:pt x="2968" y="1456"/>
                  </a:cubicBezTo>
                  <a:cubicBezTo>
                    <a:pt x="2868" y="1812"/>
                    <a:pt x="2718" y="2143"/>
                    <a:pt x="2555" y="2351"/>
                  </a:cubicBezTo>
                  <a:cubicBezTo>
                    <a:pt x="2396" y="2558"/>
                    <a:pt x="2248" y="2649"/>
                    <a:pt x="2248" y="2649"/>
                  </a:cubicBezTo>
                  <a:cubicBezTo>
                    <a:pt x="2248" y="2649"/>
                    <a:pt x="2215" y="2677"/>
                    <a:pt x="2152" y="2716"/>
                  </a:cubicBezTo>
                  <a:cubicBezTo>
                    <a:pt x="2090" y="2757"/>
                    <a:pt x="1995" y="2812"/>
                    <a:pt x="1875" y="2852"/>
                  </a:cubicBezTo>
                  <a:cubicBezTo>
                    <a:pt x="1783" y="2884"/>
                    <a:pt x="1674" y="2906"/>
                    <a:pt x="1558" y="2906"/>
                  </a:cubicBezTo>
                  <a:cubicBezTo>
                    <a:pt x="1524" y="2906"/>
                    <a:pt x="1489" y="2904"/>
                    <a:pt x="1453" y="2900"/>
                  </a:cubicBezTo>
                  <a:lnTo>
                    <a:pt x="1396" y="2890"/>
                  </a:lnTo>
                  <a:cubicBezTo>
                    <a:pt x="1364" y="2885"/>
                    <a:pt x="1321" y="2870"/>
                    <a:pt x="1283" y="2859"/>
                  </a:cubicBezTo>
                  <a:lnTo>
                    <a:pt x="1226" y="2843"/>
                  </a:lnTo>
                  <a:cubicBezTo>
                    <a:pt x="1216" y="2839"/>
                    <a:pt x="1206" y="2836"/>
                    <a:pt x="1197" y="2835"/>
                  </a:cubicBezTo>
                  <a:lnTo>
                    <a:pt x="1187" y="2863"/>
                  </a:lnTo>
                  <a:lnTo>
                    <a:pt x="1145" y="2979"/>
                  </a:lnTo>
                  <a:lnTo>
                    <a:pt x="1125" y="3033"/>
                  </a:lnTo>
                  <a:lnTo>
                    <a:pt x="1112" y="3064"/>
                  </a:lnTo>
                  <a:lnTo>
                    <a:pt x="1086" y="3126"/>
                  </a:lnTo>
                  <a:lnTo>
                    <a:pt x="1028" y="3248"/>
                  </a:lnTo>
                  <a:cubicBezTo>
                    <a:pt x="864" y="3567"/>
                    <a:pt x="610" y="3840"/>
                    <a:pt x="391" y="4005"/>
                  </a:cubicBezTo>
                  <a:cubicBezTo>
                    <a:pt x="171" y="4172"/>
                    <a:pt x="0" y="4249"/>
                    <a:pt x="8" y="4268"/>
                  </a:cubicBezTo>
                  <a:cubicBezTo>
                    <a:pt x="9" y="4269"/>
                    <a:pt x="12" y="4270"/>
                    <a:pt x="18" y="4270"/>
                  </a:cubicBezTo>
                  <a:cubicBezTo>
                    <a:pt x="59" y="4270"/>
                    <a:pt x="231" y="4220"/>
                    <a:pt x="448" y="4089"/>
                  </a:cubicBezTo>
                  <a:cubicBezTo>
                    <a:pt x="695" y="3942"/>
                    <a:pt x="988" y="3674"/>
                    <a:pt x="1189" y="3337"/>
                  </a:cubicBezTo>
                  <a:cubicBezTo>
                    <a:pt x="1214" y="3295"/>
                    <a:pt x="1236" y="3250"/>
                    <a:pt x="1260" y="3209"/>
                  </a:cubicBezTo>
                  <a:lnTo>
                    <a:pt x="1311" y="3101"/>
                  </a:lnTo>
                  <a:cubicBezTo>
                    <a:pt x="1315" y="3095"/>
                    <a:pt x="1317" y="3088"/>
                    <a:pt x="1322" y="3088"/>
                  </a:cubicBezTo>
                  <a:cubicBezTo>
                    <a:pt x="1324" y="3088"/>
                    <a:pt x="1327" y="3089"/>
                    <a:pt x="1330" y="3091"/>
                  </a:cubicBezTo>
                  <a:cubicBezTo>
                    <a:pt x="1337" y="3094"/>
                    <a:pt x="1336" y="3094"/>
                    <a:pt x="1348" y="3098"/>
                  </a:cubicBezTo>
                  <a:lnTo>
                    <a:pt x="1419" y="3114"/>
                  </a:lnTo>
                  <a:cubicBezTo>
                    <a:pt x="1484" y="3125"/>
                    <a:pt x="1548" y="3130"/>
                    <a:pt x="1610" y="3130"/>
                  </a:cubicBezTo>
                  <a:cubicBezTo>
                    <a:pt x="1734" y="3130"/>
                    <a:pt x="1849" y="3111"/>
                    <a:pt x="1948" y="3082"/>
                  </a:cubicBezTo>
                  <a:cubicBezTo>
                    <a:pt x="2096" y="3040"/>
                    <a:pt x="2211" y="2979"/>
                    <a:pt x="2287" y="2933"/>
                  </a:cubicBezTo>
                  <a:cubicBezTo>
                    <a:pt x="2365" y="2890"/>
                    <a:pt x="2405" y="2858"/>
                    <a:pt x="2405" y="2858"/>
                  </a:cubicBezTo>
                  <a:cubicBezTo>
                    <a:pt x="2405" y="2858"/>
                    <a:pt x="2447" y="2828"/>
                    <a:pt x="2512" y="2769"/>
                  </a:cubicBezTo>
                  <a:cubicBezTo>
                    <a:pt x="2577" y="2708"/>
                    <a:pt x="2667" y="2615"/>
                    <a:pt x="2752" y="2491"/>
                  </a:cubicBezTo>
                  <a:cubicBezTo>
                    <a:pt x="2927" y="2245"/>
                    <a:pt x="3069" y="1874"/>
                    <a:pt x="3149" y="1502"/>
                  </a:cubicBezTo>
                  <a:cubicBezTo>
                    <a:pt x="3226" y="1130"/>
                    <a:pt x="3290" y="760"/>
                    <a:pt x="3301" y="473"/>
                  </a:cubicBezTo>
                  <a:cubicBezTo>
                    <a:pt x="3313" y="187"/>
                    <a:pt x="3258" y="1"/>
                    <a:pt x="324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0135;p75"/>
            <p:cNvSpPr/>
            <p:nvPr/>
          </p:nvSpPr>
          <p:spPr>
            <a:xfrm>
              <a:off x="3226198" y="2158027"/>
              <a:ext cx="42873" cy="83507"/>
            </a:xfrm>
            <a:custGeom>
              <a:avLst/>
              <a:gdLst/>
              <a:ahLst/>
              <a:cxnLst/>
              <a:rect l="l" t="t" r="r" b="b"/>
              <a:pathLst>
                <a:path w="1321" h="2573" extrusionOk="0">
                  <a:moveTo>
                    <a:pt x="980" y="1"/>
                  </a:moveTo>
                  <a:cubicBezTo>
                    <a:pt x="979" y="1"/>
                    <a:pt x="978" y="1"/>
                    <a:pt x="978" y="2"/>
                  </a:cubicBezTo>
                  <a:cubicBezTo>
                    <a:pt x="960" y="14"/>
                    <a:pt x="1007" y="99"/>
                    <a:pt x="1053" y="231"/>
                  </a:cubicBezTo>
                  <a:cubicBezTo>
                    <a:pt x="1098" y="362"/>
                    <a:pt x="1129" y="541"/>
                    <a:pt x="1121" y="722"/>
                  </a:cubicBezTo>
                  <a:cubicBezTo>
                    <a:pt x="1112" y="903"/>
                    <a:pt x="1069" y="1078"/>
                    <a:pt x="1022" y="1202"/>
                  </a:cubicBezTo>
                  <a:cubicBezTo>
                    <a:pt x="978" y="1328"/>
                    <a:pt x="933" y="1405"/>
                    <a:pt x="933" y="1405"/>
                  </a:cubicBezTo>
                  <a:cubicBezTo>
                    <a:pt x="933" y="1405"/>
                    <a:pt x="899" y="1488"/>
                    <a:pt x="833" y="1606"/>
                  </a:cubicBezTo>
                  <a:cubicBezTo>
                    <a:pt x="767" y="1724"/>
                    <a:pt x="663" y="1874"/>
                    <a:pt x="542" y="2016"/>
                  </a:cubicBezTo>
                  <a:cubicBezTo>
                    <a:pt x="300" y="2299"/>
                    <a:pt x="1" y="2540"/>
                    <a:pt x="22" y="2570"/>
                  </a:cubicBezTo>
                  <a:cubicBezTo>
                    <a:pt x="24" y="2572"/>
                    <a:pt x="27" y="2573"/>
                    <a:pt x="31" y="2573"/>
                  </a:cubicBezTo>
                  <a:cubicBezTo>
                    <a:pt x="88" y="2573"/>
                    <a:pt x="402" y="2394"/>
                    <a:pt x="675" y="2144"/>
                  </a:cubicBezTo>
                  <a:cubicBezTo>
                    <a:pt x="821" y="2010"/>
                    <a:pt x="952" y="1859"/>
                    <a:pt x="1037" y="1732"/>
                  </a:cubicBezTo>
                  <a:cubicBezTo>
                    <a:pt x="1123" y="1607"/>
                    <a:pt x="1169" y="1515"/>
                    <a:pt x="1169" y="1515"/>
                  </a:cubicBezTo>
                  <a:cubicBezTo>
                    <a:pt x="1169" y="1515"/>
                    <a:pt x="1211" y="1421"/>
                    <a:pt x="1251" y="1272"/>
                  </a:cubicBezTo>
                  <a:cubicBezTo>
                    <a:pt x="1293" y="1124"/>
                    <a:pt x="1320" y="919"/>
                    <a:pt x="1304" y="715"/>
                  </a:cubicBezTo>
                  <a:cubicBezTo>
                    <a:pt x="1286" y="512"/>
                    <a:pt x="1223" y="315"/>
                    <a:pt x="1143" y="186"/>
                  </a:cubicBezTo>
                  <a:cubicBezTo>
                    <a:pt x="1072" y="64"/>
                    <a:pt x="998" y="1"/>
                    <a:pt x="98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0136;p75"/>
            <p:cNvSpPr/>
            <p:nvPr/>
          </p:nvSpPr>
          <p:spPr>
            <a:xfrm>
              <a:off x="3191956" y="1880619"/>
              <a:ext cx="23562" cy="104927"/>
            </a:xfrm>
            <a:custGeom>
              <a:avLst/>
              <a:gdLst/>
              <a:ahLst/>
              <a:cxnLst/>
              <a:rect l="l" t="t" r="r" b="b"/>
              <a:pathLst>
                <a:path w="726" h="3233" extrusionOk="0">
                  <a:moveTo>
                    <a:pt x="421" y="1"/>
                  </a:moveTo>
                  <a:cubicBezTo>
                    <a:pt x="420" y="1"/>
                    <a:pt x="420" y="1"/>
                    <a:pt x="419" y="1"/>
                  </a:cubicBezTo>
                  <a:cubicBezTo>
                    <a:pt x="388" y="13"/>
                    <a:pt x="503" y="414"/>
                    <a:pt x="507" y="823"/>
                  </a:cubicBezTo>
                  <a:cubicBezTo>
                    <a:pt x="524" y="1230"/>
                    <a:pt x="431" y="1625"/>
                    <a:pt x="431" y="1625"/>
                  </a:cubicBezTo>
                  <a:cubicBezTo>
                    <a:pt x="431" y="1625"/>
                    <a:pt x="419" y="1725"/>
                    <a:pt x="389" y="1875"/>
                  </a:cubicBezTo>
                  <a:cubicBezTo>
                    <a:pt x="361" y="2025"/>
                    <a:pt x="311" y="2224"/>
                    <a:pt x="255" y="2423"/>
                  </a:cubicBezTo>
                  <a:cubicBezTo>
                    <a:pt x="140" y="2821"/>
                    <a:pt x="1" y="3219"/>
                    <a:pt x="37" y="3232"/>
                  </a:cubicBezTo>
                  <a:cubicBezTo>
                    <a:pt x="38" y="3232"/>
                    <a:pt x="39" y="3233"/>
                    <a:pt x="39" y="3233"/>
                  </a:cubicBezTo>
                  <a:cubicBezTo>
                    <a:pt x="77" y="3233"/>
                    <a:pt x="269" y="2869"/>
                    <a:pt x="426" y="2485"/>
                  </a:cubicBezTo>
                  <a:cubicBezTo>
                    <a:pt x="509" y="2289"/>
                    <a:pt x="578" y="2087"/>
                    <a:pt x="621" y="1932"/>
                  </a:cubicBezTo>
                  <a:cubicBezTo>
                    <a:pt x="667" y="1777"/>
                    <a:pt x="688" y="1671"/>
                    <a:pt x="688" y="1671"/>
                  </a:cubicBezTo>
                  <a:cubicBezTo>
                    <a:pt x="688" y="1671"/>
                    <a:pt x="705" y="1563"/>
                    <a:pt x="715" y="1402"/>
                  </a:cubicBezTo>
                  <a:cubicBezTo>
                    <a:pt x="725" y="1240"/>
                    <a:pt x="721" y="1020"/>
                    <a:pt x="692" y="808"/>
                  </a:cubicBezTo>
                  <a:cubicBezTo>
                    <a:pt x="636" y="386"/>
                    <a:pt x="459" y="1"/>
                    <a:pt x="421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0137;p75"/>
            <p:cNvSpPr/>
            <p:nvPr/>
          </p:nvSpPr>
          <p:spPr>
            <a:xfrm>
              <a:off x="2783421" y="1687695"/>
              <a:ext cx="202811" cy="118104"/>
            </a:xfrm>
            <a:custGeom>
              <a:avLst/>
              <a:gdLst/>
              <a:ahLst/>
              <a:cxnLst/>
              <a:rect l="l" t="t" r="r" b="b"/>
              <a:pathLst>
                <a:path w="6249" h="3639" extrusionOk="0">
                  <a:moveTo>
                    <a:pt x="16" y="0"/>
                  </a:moveTo>
                  <a:cubicBezTo>
                    <a:pt x="16" y="0"/>
                    <a:pt x="15" y="0"/>
                    <a:pt x="15" y="0"/>
                  </a:cubicBezTo>
                  <a:cubicBezTo>
                    <a:pt x="0" y="3"/>
                    <a:pt x="66" y="294"/>
                    <a:pt x="267" y="690"/>
                  </a:cubicBezTo>
                  <a:cubicBezTo>
                    <a:pt x="466" y="1087"/>
                    <a:pt x="794" y="1572"/>
                    <a:pt x="1127" y="2053"/>
                  </a:cubicBezTo>
                  <a:cubicBezTo>
                    <a:pt x="1297" y="2293"/>
                    <a:pt x="1484" y="2527"/>
                    <a:pt x="1687" y="2725"/>
                  </a:cubicBezTo>
                  <a:cubicBezTo>
                    <a:pt x="1890" y="2922"/>
                    <a:pt x="2109" y="3076"/>
                    <a:pt x="2304" y="3191"/>
                  </a:cubicBezTo>
                  <a:cubicBezTo>
                    <a:pt x="2500" y="3307"/>
                    <a:pt x="2675" y="3379"/>
                    <a:pt x="2798" y="3428"/>
                  </a:cubicBezTo>
                  <a:cubicBezTo>
                    <a:pt x="2921" y="3477"/>
                    <a:pt x="2994" y="3497"/>
                    <a:pt x="2994" y="3497"/>
                  </a:cubicBezTo>
                  <a:cubicBezTo>
                    <a:pt x="2994" y="3497"/>
                    <a:pt x="3284" y="3593"/>
                    <a:pt x="3736" y="3630"/>
                  </a:cubicBezTo>
                  <a:cubicBezTo>
                    <a:pt x="3807" y="3636"/>
                    <a:pt x="3883" y="3638"/>
                    <a:pt x="3962" y="3638"/>
                  </a:cubicBezTo>
                  <a:cubicBezTo>
                    <a:pt x="4380" y="3638"/>
                    <a:pt x="4890" y="3560"/>
                    <a:pt x="5350" y="3336"/>
                  </a:cubicBezTo>
                  <a:cubicBezTo>
                    <a:pt x="5624" y="3211"/>
                    <a:pt x="5877" y="2999"/>
                    <a:pt x="6016" y="2743"/>
                  </a:cubicBezTo>
                  <a:cubicBezTo>
                    <a:pt x="6157" y="2489"/>
                    <a:pt x="6206" y="2223"/>
                    <a:pt x="6227" y="2005"/>
                  </a:cubicBezTo>
                  <a:cubicBezTo>
                    <a:pt x="6249" y="1784"/>
                    <a:pt x="6244" y="1600"/>
                    <a:pt x="6238" y="1472"/>
                  </a:cubicBezTo>
                  <a:cubicBezTo>
                    <a:pt x="6231" y="1344"/>
                    <a:pt x="6222" y="1271"/>
                    <a:pt x="6212" y="1271"/>
                  </a:cubicBezTo>
                  <a:cubicBezTo>
                    <a:pt x="6212" y="1271"/>
                    <a:pt x="6212" y="1271"/>
                    <a:pt x="6212" y="1271"/>
                  </a:cubicBezTo>
                  <a:cubicBezTo>
                    <a:pt x="6191" y="1271"/>
                    <a:pt x="6192" y="1565"/>
                    <a:pt x="6130" y="1994"/>
                  </a:cubicBezTo>
                  <a:cubicBezTo>
                    <a:pt x="6095" y="2206"/>
                    <a:pt x="6030" y="2451"/>
                    <a:pt x="5893" y="2671"/>
                  </a:cubicBezTo>
                  <a:cubicBezTo>
                    <a:pt x="5755" y="2891"/>
                    <a:pt x="5533" y="3062"/>
                    <a:pt x="5275" y="3172"/>
                  </a:cubicBezTo>
                  <a:cubicBezTo>
                    <a:pt x="4875" y="3345"/>
                    <a:pt x="4437" y="3408"/>
                    <a:pt x="4067" y="3408"/>
                  </a:cubicBezTo>
                  <a:cubicBezTo>
                    <a:pt x="3957" y="3408"/>
                    <a:pt x="3853" y="3403"/>
                    <a:pt x="3757" y="3393"/>
                  </a:cubicBezTo>
                  <a:cubicBezTo>
                    <a:pt x="3338" y="3346"/>
                    <a:pt x="3071" y="3249"/>
                    <a:pt x="3071" y="3249"/>
                  </a:cubicBezTo>
                  <a:cubicBezTo>
                    <a:pt x="3071" y="3249"/>
                    <a:pt x="3002" y="3232"/>
                    <a:pt x="2887" y="3191"/>
                  </a:cubicBezTo>
                  <a:cubicBezTo>
                    <a:pt x="2773" y="3147"/>
                    <a:pt x="2608" y="3085"/>
                    <a:pt x="2423" y="2983"/>
                  </a:cubicBezTo>
                  <a:cubicBezTo>
                    <a:pt x="2240" y="2882"/>
                    <a:pt x="2032" y="2745"/>
                    <a:pt x="1836" y="2567"/>
                  </a:cubicBezTo>
                  <a:cubicBezTo>
                    <a:pt x="1639" y="2389"/>
                    <a:pt x="1455" y="2173"/>
                    <a:pt x="1276" y="1944"/>
                  </a:cubicBezTo>
                  <a:cubicBezTo>
                    <a:pt x="928" y="1480"/>
                    <a:pt x="578" y="1013"/>
                    <a:pt x="356" y="641"/>
                  </a:cubicBezTo>
                  <a:cubicBezTo>
                    <a:pt x="135" y="274"/>
                    <a:pt x="36" y="0"/>
                    <a:pt x="1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0138;p75"/>
            <p:cNvSpPr/>
            <p:nvPr/>
          </p:nvSpPr>
          <p:spPr>
            <a:xfrm>
              <a:off x="2982901" y="1756991"/>
              <a:ext cx="134980" cy="44918"/>
            </a:xfrm>
            <a:custGeom>
              <a:avLst/>
              <a:gdLst/>
              <a:ahLst/>
              <a:cxnLst/>
              <a:rect l="l" t="t" r="r" b="b"/>
              <a:pathLst>
                <a:path w="4159" h="1384" extrusionOk="0">
                  <a:moveTo>
                    <a:pt x="4142" y="0"/>
                  </a:moveTo>
                  <a:cubicBezTo>
                    <a:pt x="4121" y="0"/>
                    <a:pt x="4047" y="132"/>
                    <a:pt x="3908" y="297"/>
                  </a:cubicBezTo>
                  <a:cubicBezTo>
                    <a:pt x="3767" y="471"/>
                    <a:pt x="3550" y="674"/>
                    <a:pt x="3295" y="821"/>
                  </a:cubicBezTo>
                  <a:cubicBezTo>
                    <a:pt x="3044" y="971"/>
                    <a:pt x="2763" y="1060"/>
                    <a:pt x="2551" y="1095"/>
                  </a:cubicBezTo>
                  <a:cubicBezTo>
                    <a:pt x="2411" y="1119"/>
                    <a:pt x="2301" y="1123"/>
                    <a:pt x="2242" y="1123"/>
                  </a:cubicBezTo>
                  <a:cubicBezTo>
                    <a:pt x="2212" y="1123"/>
                    <a:pt x="2195" y="1122"/>
                    <a:pt x="2195" y="1122"/>
                  </a:cubicBezTo>
                  <a:cubicBezTo>
                    <a:pt x="2195" y="1122"/>
                    <a:pt x="2159" y="1125"/>
                    <a:pt x="2096" y="1125"/>
                  </a:cubicBezTo>
                  <a:cubicBezTo>
                    <a:pt x="2033" y="1125"/>
                    <a:pt x="1943" y="1122"/>
                    <a:pt x="1835" y="1108"/>
                  </a:cubicBezTo>
                  <a:cubicBezTo>
                    <a:pt x="1619" y="1084"/>
                    <a:pt x="1332" y="1012"/>
                    <a:pt x="1049" y="913"/>
                  </a:cubicBezTo>
                  <a:cubicBezTo>
                    <a:pt x="767" y="810"/>
                    <a:pt x="471" y="710"/>
                    <a:pt x="280" y="613"/>
                  </a:cubicBezTo>
                  <a:cubicBezTo>
                    <a:pt x="86" y="516"/>
                    <a:pt x="29" y="373"/>
                    <a:pt x="11" y="373"/>
                  </a:cubicBezTo>
                  <a:cubicBezTo>
                    <a:pt x="11" y="373"/>
                    <a:pt x="10" y="373"/>
                    <a:pt x="10" y="373"/>
                  </a:cubicBezTo>
                  <a:cubicBezTo>
                    <a:pt x="0" y="376"/>
                    <a:pt x="0" y="418"/>
                    <a:pt x="31" y="482"/>
                  </a:cubicBezTo>
                  <a:cubicBezTo>
                    <a:pt x="60" y="547"/>
                    <a:pt x="126" y="628"/>
                    <a:pt x="223" y="699"/>
                  </a:cubicBezTo>
                  <a:cubicBezTo>
                    <a:pt x="320" y="772"/>
                    <a:pt x="444" y="833"/>
                    <a:pt x="571" y="895"/>
                  </a:cubicBezTo>
                  <a:cubicBezTo>
                    <a:pt x="699" y="957"/>
                    <a:pt x="837" y="1025"/>
                    <a:pt x="978" y="1085"/>
                  </a:cubicBezTo>
                  <a:cubicBezTo>
                    <a:pt x="1262" y="1211"/>
                    <a:pt x="1563" y="1307"/>
                    <a:pt x="1799" y="1347"/>
                  </a:cubicBezTo>
                  <a:cubicBezTo>
                    <a:pt x="1986" y="1380"/>
                    <a:pt x="2128" y="1384"/>
                    <a:pt x="2178" y="1384"/>
                  </a:cubicBezTo>
                  <a:cubicBezTo>
                    <a:pt x="2191" y="1384"/>
                    <a:pt x="2198" y="1383"/>
                    <a:pt x="2198" y="1383"/>
                  </a:cubicBezTo>
                  <a:cubicBezTo>
                    <a:pt x="2198" y="1383"/>
                    <a:pt x="2200" y="1383"/>
                    <a:pt x="2205" y="1383"/>
                  </a:cubicBezTo>
                  <a:cubicBezTo>
                    <a:pt x="2220" y="1383"/>
                    <a:pt x="2256" y="1383"/>
                    <a:pt x="2310" y="1377"/>
                  </a:cubicBezTo>
                  <a:cubicBezTo>
                    <a:pt x="2380" y="1373"/>
                    <a:pt x="2480" y="1356"/>
                    <a:pt x="2599" y="1331"/>
                  </a:cubicBezTo>
                  <a:cubicBezTo>
                    <a:pt x="2832" y="1278"/>
                    <a:pt x="3134" y="1159"/>
                    <a:pt x="3394" y="976"/>
                  </a:cubicBezTo>
                  <a:cubicBezTo>
                    <a:pt x="3656" y="795"/>
                    <a:pt x="3869" y="555"/>
                    <a:pt x="3991" y="357"/>
                  </a:cubicBezTo>
                  <a:cubicBezTo>
                    <a:pt x="4116" y="158"/>
                    <a:pt x="4158" y="6"/>
                    <a:pt x="4145" y="1"/>
                  </a:cubicBezTo>
                  <a:cubicBezTo>
                    <a:pt x="4144" y="0"/>
                    <a:pt x="4143" y="0"/>
                    <a:pt x="4142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0139;p75"/>
            <p:cNvSpPr/>
            <p:nvPr/>
          </p:nvSpPr>
          <p:spPr>
            <a:xfrm>
              <a:off x="3082641" y="1795192"/>
              <a:ext cx="110509" cy="69843"/>
            </a:xfrm>
            <a:custGeom>
              <a:avLst/>
              <a:gdLst/>
              <a:ahLst/>
              <a:cxnLst/>
              <a:rect l="l" t="t" r="r" b="b"/>
              <a:pathLst>
                <a:path w="3405" h="2152" extrusionOk="0">
                  <a:moveTo>
                    <a:pt x="36" y="1"/>
                  </a:moveTo>
                  <a:cubicBezTo>
                    <a:pt x="35" y="1"/>
                    <a:pt x="35" y="1"/>
                    <a:pt x="34" y="1"/>
                  </a:cubicBezTo>
                  <a:cubicBezTo>
                    <a:pt x="0" y="16"/>
                    <a:pt x="228" y="584"/>
                    <a:pt x="574" y="1095"/>
                  </a:cubicBezTo>
                  <a:cubicBezTo>
                    <a:pt x="746" y="1350"/>
                    <a:pt x="930" y="1595"/>
                    <a:pt x="1099" y="1767"/>
                  </a:cubicBezTo>
                  <a:cubicBezTo>
                    <a:pt x="1267" y="1937"/>
                    <a:pt x="1417" y="2021"/>
                    <a:pt x="1417" y="2021"/>
                  </a:cubicBezTo>
                  <a:cubicBezTo>
                    <a:pt x="1417" y="2021"/>
                    <a:pt x="1452" y="2044"/>
                    <a:pt x="1522" y="2072"/>
                  </a:cubicBezTo>
                  <a:cubicBezTo>
                    <a:pt x="1591" y="2102"/>
                    <a:pt x="1693" y="2137"/>
                    <a:pt x="1823" y="2149"/>
                  </a:cubicBezTo>
                  <a:cubicBezTo>
                    <a:pt x="1852" y="2151"/>
                    <a:pt x="1882" y="2152"/>
                    <a:pt x="1913" y="2152"/>
                  </a:cubicBezTo>
                  <a:cubicBezTo>
                    <a:pt x="2152" y="2152"/>
                    <a:pt x="2423" y="2091"/>
                    <a:pt x="2685" y="1976"/>
                  </a:cubicBezTo>
                  <a:cubicBezTo>
                    <a:pt x="2982" y="1845"/>
                    <a:pt x="3218" y="1599"/>
                    <a:pt x="3307" y="1376"/>
                  </a:cubicBezTo>
                  <a:cubicBezTo>
                    <a:pt x="3405" y="1154"/>
                    <a:pt x="3379" y="991"/>
                    <a:pt x="3363" y="991"/>
                  </a:cubicBezTo>
                  <a:lnTo>
                    <a:pt x="3363" y="991"/>
                  </a:lnTo>
                  <a:cubicBezTo>
                    <a:pt x="3362" y="991"/>
                    <a:pt x="3362" y="991"/>
                    <a:pt x="3362" y="992"/>
                  </a:cubicBezTo>
                  <a:cubicBezTo>
                    <a:pt x="3362" y="991"/>
                    <a:pt x="3362" y="991"/>
                    <a:pt x="3361" y="991"/>
                  </a:cubicBezTo>
                  <a:cubicBezTo>
                    <a:pt x="3343" y="991"/>
                    <a:pt x="3331" y="1145"/>
                    <a:pt x="3216" y="1330"/>
                  </a:cubicBezTo>
                  <a:cubicBezTo>
                    <a:pt x="3107" y="1518"/>
                    <a:pt x="2886" y="1711"/>
                    <a:pt x="2615" y="1805"/>
                  </a:cubicBezTo>
                  <a:cubicBezTo>
                    <a:pt x="2407" y="1881"/>
                    <a:pt x="2173" y="1919"/>
                    <a:pt x="1990" y="1919"/>
                  </a:cubicBezTo>
                  <a:cubicBezTo>
                    <a:pt x="1939" y="1919"/>
                    <a:pt x="1892" y="1916"/>
                    <a:pt x="1850" y="1910"/>
                  </a:cubicBezTo>
                  <a:cubicBezTo>
                    <a:pt x="1754" y="1895"/>
                    <a:pt x="1679" y="1864"/>
                    <a:pt x="1626" y="1839"/>
                  </a:cubicBezTo>
                  <a:cubicBezTo>
                    <a:pt x="1573" y="1814"/>
                    <a:pt x="1545" y="1796"/>
                    <a:pt x="1545" y="1796"/>
                  </a:cubicBezTo>
                  <a:cubicBezTo>
                    <a:pt x="1545" y="1796"/>
                    <a:pt x="1424" y="1738"/>
                    <a:pt x="1263" y="1593"/>
                  </a:cubicBezTo>
                  <a:cubicBezTo>
                    <a:pt x="1105" y="1450"/>
                    <a:pt x="907" y="1222"/>
                    <a:pt x="723" y="987"/>
                  </a:cubicBezTo>
                  <a:cubicBezTo>
                    <a:pt x="357" y="528"/>
                    <a:pt x="75" y="1"/>
                    <a:pt x="3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0140;p75"/>
            <p:cNvSpPr/>
            <p:nvPr/>
          </p:nvSpPr>
          <p:spPr>
            <a:xfrm>
              <a:off x="2825810" y="1604963"/>
              <a:ext cx="110736" cy="53291"/>
            </a:xfrm>
            <a:custGeom>
              <a:avLst/>
              <a:gdLst/>
              <a:ahLst/>
              <a:cxnLst/>
              <a:rect l="l" t="t" r="r" b="b"/>
              <a:pathLst>
                <a:path w="3412" h="1642" extrusionOk="0">
                  <a:moveTo>
                    <a:pt x="484" y="0"/>
                  </a:moveTo>
                  <a:cubicBezTo>
                    <a:pt x="415" y="0"/>
                    <a:pt x="351" y="5"/>
                    <a:pt x="293" y="16"/>
                  </a:cubicBezTo>
                  <a:cubicBezTo>
                    <a:pt x="104" y="48"/>
                    <a:pt x="0" y="122"/>
                    <a:pt x="7" y="136"/>
                  </a:cubicBezTo>
                  <a:cubicBezTo>
                    <a:pt x="8" y="139"/>
                    <a:pt x="14" y="141"/>
                    <a:pt x="23" y="141"/>
                  </a:cubicBezTo>
                  <a:cubicBezTo>
                    <a:pt x="61" y="141"/>
                    <a:pt x="159" y="117"/>
                    <a:pt x="292" y="117"/>
                  </a:cubicBezTo>
                  <a:cubicBezTo>
                    <a:pt x="295" y="117"/>
                    <a:pt x="298" y="117"/>
                    <a:pt x="301" y="117"/>
                  </a:cubicBezTo>
                  <a:cubicBezTo>
                    <a:pt x="303" y="117"/>
                    <a:pt x="306" y="117"/>
                    <a:pt x="308" y="117"/>
                  </a:cubicBezTo>
                  <a:cubicBezTo>
                    <a:pt x="481" y="117"/>
                    <a:pt x="705" y="165"/>
                    <a:pt x="919" y="246"/>
                  </a:cubicBezTo>
                  <a:cubicBezTo>
                    <a:pt x="1359" y="411"/>
                    <a:pt x="1770" y="644"/>
                    <a:pt x="1770" y="644"/>
                  </a:cubicBezTo>
                  <a:cubicBezTo>
                    <a:pt x="1770" y="644"/>
                    <a:pt x="2199" y="843"/>
                    <a:pt x="2594" y="1102"/>
                  </a:cubicBezTo>
                  <a:cubicBezTo>
                    <a:pt x="2979" y="1345"/>
                    <a:pt x="3331" y="1641"/>
                    <a:pt x="3379" y="1641"/>
                  </a:cubicBezTo>
                  <a:cubicBezTo>
                    <a:pt x="3381" y="1641"/>
                    <a:pt x="3383" y="1641"/>
                    <a:pt x="3383" y="1640"/>
                  </a:cubicBezTo>
                  <a:cubicBezTo>
                    <a:pt x="3412" y="1614"/>
                    <a:pt x="3088" y="1250"/>
                    <a:pt x="2701" y="953"/>
                  </a:cubicBezTo>
                  <a:cubicBezTo>
                    <a:pt x="2320" y="648"/>
                    <a:pt x="1889" y="414"/>
                    <a:pt x="1889" y="414"/>
                  </a:cubicBezTo>
                  <a:cubicBezTo>
                    <a:pt x="1889" y="414"/>
                    <a:pt x="1448" y="198"/>
                    <a:pt x="973" y="71"/>
                  </a:cubicBezTo>
                  <a:cubicBezTo>
                    <a:pt x="809" y="25"/>
                    <a:pt x="636" y="0"/>
                    <a:pt x="48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0141;p75"/>
            <p:cNvSpPr/>
            <p:nvPr/>
          </p:nvSpPr>
          <p:spPr>
            <a:xfrm>
              <a:off x="2955897" y="1570007"/>
              <a:ext cx="177204" cy="136895"/>
            </a:xfrm>
            <a:custGeom>
              <a:avLst/>
              <a:gdLst/>
              <a:ahLst/>
              <a:cxnLst/>
              <a:rect l="l" t="t" r="r" b="b"/>
              <a:pathLst>
                <a:path w="5460" h="4218" extrusionOk="0">
                  <a:moveTo>
                    <a:pt x="494" y="0"/>
                  </a:moveTo>
                  <a:cubicBezTo>
                    <a:pt x="192" y="0"/>
                    <a:pt x="0" y="26"/>
                    <a:pt x="0" y="36"/>
                  </a:cubicBezTo>
                  <a:cubicBezTo>
                    <a:pt x="0" y="61"/>
                    <a:pt x="244" y="63"/>
                    <a:pt x="607" y="104"/>
                  </a:cubicBezTo>
                  <a:cubicBezTo>
                    <a:pt x="970" y="143"/>
                    <a:pt x="1449" y="220"/>
                    <a:pt x="1912" y="351"/>
                  </a:cubicBezTo>
                  <a:cubicBezTo>
                    <a:pt x="2377" y="479"/>
                    <a:pt x="2822" y="665"/>
                    <a:pt x="3138" y="835"/>
                  </a:cubicBezTo>
                  <a:cubicBezTo>
                    <a:pt x="3455" y="1002"/>
                    <a:pt x="3649" y="1141"/>
                    <a:pt x="3649" y="1141"/>
                  </a:cubicBezTo>
                  <a:cubicBezTo>
                    <a:pt x="3649" y="1141"/>
                    <a:pt x="3856" y="1263"/>
                    <a:pt x="4131" y="1489"/>
                  </a:cubicBezTo>
                  <a:cubicBezTo>
                    <a:pt x="4406" y="1712"/>
                    <a:pt x="4750" y="2055"/>
                    <a:pt x="5005" y="2455"/>
                  </a:cubicBezTo>
                  <a:cubicBezTo>
                    <a:pt x="5132" y="2656"/>
                    <a:pt x="5227" y="2872"/>
                    <a:pt x="5276" y="3087"/>
                  </a:cubicBezTo>
                  <a:cubicBezTo>
                    <a:pt x="5326" y="3298"/>
                    <a:pt x="5322" y="3507"/>
                    <a:pt x="5285" y="3680"/>
                  </a:cubicBezTo>
                  <a:cubicBezTo>
                    <a:pt x="5214" y="4031"/>
                    <a:pt x="5020" y="4204"/>
                    <a:pt x="5039" y="4217"/>
                  </a:cubicBezTo>
                  <a:cubicBezTo>
                    <a:pt x="5039" y="4218"/>
                    <a:pt x="5039" y="4218"/>
                    <a:pt x="5040" y="4218"/>
                  </a:cubicBezTo>
                  <a:cubicBezTo>
                    <a:pt x="5060" y="4218"/>
                    <a:pt x="5278" y="4064"/>
                    <a:pt x="5384" y="3703"/>
                  </a:cubicBezTo>
                  <a:cubicBezTo>
                    <a:pt x="5439" y="3521"/>
                    <a:pt x="5459" y="3293"/>
                    <a:pt x="5422" y="3056"/>
                  </a:cubicBezTo>
                  <a:cubicBezTo>
                    <a:pt x="5383" y="2819"/>
                    <a:pt x="5290" y="2578"/>
                    <a:pt x="5165" y="2359"/>
                  </a:cubicBezTo>
                  <a:cubicBezTo>
                    <a:pt x="4916" y="1921"/>
                    <a:pt x="4572" y="1550"/>
                    <a:pt x="4289" y="1303"/>
                  </a:cubicBezTo>
                  <a:cubicBezTo>
                    <a:pt x="4005" y="1055"/>
                    <a:pt x="3792" y="920"/>
                    <a:pt x="3792" y="920"/>
                  </a:cubicBezTo>
                  <a:cubicBezTo>
                    <a:pt x="3792" y="920"/>
                    <a:pt x="3583" y="778"/>
                    <a:pt x="3246" y="617"/>
                  </a:cubicBezTo>
                  <a:cubicBezTo>
                    <a:pt x="2910" y="453"/>
                    <a:pt x="2442" y="278"/>
                    <a:pt x="1957" y="170"/>
                  </a:cubicBezTo>
                  <a:cubicBezTo>
                    <a:pt x="1476" y="59"/>
                    <a:pt x="983" y="9"/>
                    <a:pt x="614" y="1"/>
                  </a:cubicBezTo>
                  <a:cubicBezTo>
                    <a:pt x="572" y="0"/>
                    <a:pt x="532" y="0"/>
                    <a:pt x="49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0142;p75"/>
            <p:cNvSpPr/>
            <p:nvPr/>
          </p:nvSpPr>
          <p:spPr>
            <a:xfrm>
              <a:off x="3153235" y="1678997"/>
              <a:ext cx="98144" cy="156530"/>
            </a:xfrm>
            <a:custGeom>
              <a:avLst/>
              <a:gdLst/>
              <a:ahLst/>
              <a:cxnLst/>
              <a:rect l="l" t="t" r="r" b="b"/>
              <a:pathLst>
                <a:path w="3024" h="4823" extrusionOk="0">
                  <a:moveTo>
                    <a:pt x="24" y="1"/>
                  </a:moveTo>
                  <a:cubicBezTo>
                    <a:pt x="22" y="1"/>
                    <a:pt x="20" y="1"/>
                    <a:pt x="19" y="2"/>
                  </a:cubicBezTo>
                  <a:cubicBezTo>
                    <a:pt x="0" y="33"/>
                    <a:pt x="657" y="446"/>
                    <a:pt x="1271" y="913"/>
                  </a:cubicBezTo>
                  <a:cubicBezTo>
                    <a:pt x="1577" y="1146"/>
                    <a:pt x="1886" y="1382"/>
                    <a:pt x="2082" y="1578"/>
                  </a:cubicBezTo>
                  <a:cubicBezTo>
                    <a:pt x="2277" y="1776"/>
                    <a:pt x="2370" y="1934"/>
                    <a:pt x="2370" y="1934"/>
                  </a:cubicBezTo>
                  <a:cubicBezTo>
                    <a:pt x="2370" y="1934"/>
                    <a:pt x="2486" y="2077"/>
                    <a:pt x="2601" y="2329"/>
                  </a:cubicBezTo>
                  <a:cubicBezTo>
                    <a:pt x="2721" y="2579"/>
                    <a:pt x="2815" y="2946"/>
                    <a:pt x="2838" y="3321"/>
                  </a:cubicBezTo>
                  <a:cubicBezTo>
                    <a:pt x="2863" y="3697"/>
                    <a:pt x="2809" y="4076"/>
                    <a:pt x="2740" y="4356"/>
                  </a:cubicBezTo>
                  <a:cubicBezTo>
                    <a:pt x="2670" y="4634"/>
                    <a:pt x="2598" y="4814"/>
                    <a:pt x="2616" y="4822"/>
                  </a:cubicBezTo>
                  <a:cubicBezTo>
                    <a:pt x="2616" y="4823"/>
                    <a:pt x="2616" y="4823"/>
                    <a:pt x="2617" y="4823"/>
                  </a:cubicBezTo>
                  <a:cubicBezTo>
                    <a:pt x="2633" y="4823"/>
                    <a:pt x="2738" y="4657"/>
                    <a:pt x="2836" y="4385"/>
                  </a:cubicBezTo>
                  <a:cubicBezTo>
                    <a:pt x="2937" y="4109"/>
                    <a:pt x="3023" y="3716"/>
                    <a:pt x="3023" y="3316"/>
                  </a:cubicBezTo>
                  <a:cubicBezTo>
                    <a:pt x="3023" y="2919"/>
                    <a:pt x="2942" y="2517"/>
                    <a:pt x="2822" y="2235"/>
                  </a:cubicBezTo>
                  <a:cubicBezTo>
                    <a:pt x="2764" y="2093"/>
                    <a:pt x="2705" y="1980"/>
                    <a:pt x="2660" y="1903"/>
                  </a:cubicBezTo>
                  <a:cubicBezTo>
                    <a:pt x="2618" y="1826"/>
                    <a:pt x="2586" y="1786"/>
                    <a:pt x="2586" y="1786"/>
                  </a:cubicBezTo>
                  <a:cubicBezTo>
                    <a:pt x="2586" y="1786"/>
                    <a:pt x="2473" y="1612"/>
                    <a:pt x="2249" y="1404"/>
                  </a:cubicBezTo>
                  <a:cubicBezTo>
                    <a:pt x="2025" y="1199"/>
                    <a:pt x="1702" y="980"/>
                    <a:pt x="1379" y="763"/>
                  </a:cubicBezTo>
                  <a:cubicBezTo>
                    <a:pt x="756" y="348"/>
                    <a:pt x="94" y="1"/>
                    <a:pt x="24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0143;p75"/>
            <p:cNvSpPr/>
            <p:nvPr/>
          </p:nvSpPr>
          <p:spPr>
            <a:xfrm>
              <a:off x="3159921" y="1912816"/>
              <a:ext cx="37064" cy="49883"/>
            </a:xfrm>
            <a:custGeom>
              <a:avLst/>
              <a:gdLst/>
              <a:ahLst/>
              <a:cxnLst/>
              <a:rect l="l" t="t" r="r" b="b"/>
              <a:pathLst>
                <a:path w="1142" h="1537" extrusionOk="0">
                  <a:moveTo>
                    <a:pt x="37" y="1"/>
                  </a:moveTo>
                  <a:cubicBezTo>
                    <a:pt x="37" y="1"/>
                    <a:pt x="36" y="1"/>
                    <a:pt x="36" y="1"/>
                  </a:cubicBezTo>
                  <a:cubicBezTo>
                    <a:pt x="0" y="8"/>
                    <a:pt x="29" y="312"/>
                    <a:pt x="67" y="616"/>
                  </a:cubicBezTo>
                  <a:cubicBezTo>
                    <a:pt x="85" y="767"/>
                    <a:pt x="103" y="922"/>
                    <a:pt x="135" y="1044"/>
                  </a:cubicBezTo>
                  <a:cubicBezTo>
                    <a:pt x="166" y="1165"/>
                    <a:pt x="208" y="1246"/>
                    <a:pt x="208" y="1246"/>
                  </a:cubicBezTo>
                  <a:cubicBezTo>
                    <a:pt x="208" y="1246"/>
                    <a:pt x="218" y="1265"/>
                    <a:pt x="242" y="1297"/>
                  </a:cubicBezTo>
                  <a:cubicBezTo>
                    <a:pt x="265" y="1330"/>
                    <a:pt x="303" y="1375"/>
                    <a:pt x="357" y="1423"/>
                  </a:cubicBezTo>
                  <a:cubicBezTo>
                    <a:pt x="417" y="1469"/>
                    <a:pt x="470" y="1517"/>
                    <a:pt x="595" y="1536"/>
                  </a:cubicBezTo>
                  <a:cubicBezTo>
                    <a:pt x="601" y="1537"/>
                    <a:pt x="607" y="1537"/>
                    <a:pt x="613" y="1537"/>
                  </a:cubicBezTo>
                  <a:cubicBezTo>
                    <a:pt x="673" y="1537"/>
                    <a:pt x="734" y="1506"/>
                    <a:pt x="768" y="1478"/>
                  </a:cubicBezTo>
                  <a:cubicBezTo>
                    <a:pt x="808" y="1446"/>
                    <a:pt x="831" y="1419"/>
                    <a:pt x="861" y="1388"/>
                  </a:cubicBezTo>
                  <a:cubicBezTo>
                    <a:pt x="1088" y="1138"/>
                    <a:pt x="1142" y="809"/>
                    <a:pt x="1105" y="803"/>
                  </a:cubicBezTo>
                  <a:cubicBezTo>
                    <a:pt x="1105" y="803"/>
                    <a:pt x="1104" y="803"/>
                    <a:pt x="1104" y="803"/>
                  </a:cubicBezTo>
                  <a:cubicBezTo>
                    <a:pt x="1069" y="803"/>
                    <a:pt x="953" y="1081"/>
                    <a:pt x="730" y="1254"/>
                  </a:cubicBezTo>
                  <a:cubicBezTo>
                    <a:pt x="703" y="1276"/>
                    <a:pt x="674" y="1301"/>
                    <a:pt x="651" y="1313"/>
                  </a:cubicBezTo>
                  <a:cubicBezTo>
                    <a:pt x="639" y="1320"/>
                    <a:pt x="632" y="1322"/>
                    <a:pt x="627" y="1322"/>
                  </a:cubicBezTo>
                  <a:cubicBezTo>
                    <a:pt x="623" y="1322"/>
                    <a:pt x="620" y="1321"/>
                    <a:pt x="617" y="1320"/>
                  </a:cubicBezTo>
                  <a:cubicBezTo>
                    <a:pt x="601" y="1316"/>
                    <a:pt x="543" y="1276"/>
                    <a:pt x="520" y="1247"/>
                  </a:cubicBezTo>
                  <a:cubicBezTo>
                    <a:pt x="462" y="1183"/>
                    <a:pt x="439" y="1122"/>
                    <a:pt x="439" y="1122"/>
                  </a:cubicBezTo>
                  <a:cubicBezTo>
                    <a:pt x="438" y="1124"/>
                    <a:pt x="436" y="1124"/>
                    <a:pt x="435" y="1124"/>
                  </a:cubicBezTo>
                  <a:cubicBezTo>
                    <a:pt x="377" y="1124"/>
                    <a:pt x="113" y="1"/>
                    <a:pt x="3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144;p75"/>
            <p:cNvSpPr/>
            <p:nvPr/>
          </p:nvSpPr>
          <p:spPr>
            <a:xfrm>
              <a:off x="2516106" y="1634207"/>
              <a:ext cx="93081" cy="122031"/>
            </a:xfrm>
            <a:custGeom>
              <a:avLst/>
              <a:gdLst/>
              <a:ahLst/>
              <a:cxnLst/>
              <a:rect l="l" t="t" r="r" b="b"/>
              <a:pathLst>
                <a:path w="2868" h="3760" extrusionOk="0">
                  <a:moveTo>
                    <a:pt x="2599" y="0"/>
                  </a:moveTo>
                  <a:cubicBezTo>
                    <a:pt x="2565" y="0"/>
                    <a:pt x="2532" y="7"/>
                    <a:pt x="2500" y="20"/>
                  </a:cubicBezTo>
                  <a:cubicBezTo>
                    <a:pt x="1869" y="287"/>
                    <a:pt x="1421" y="987"/>
                    <a:pt x="1038" y="1529"/>
                  </a:cubicBezTo>
                  <a:cubicBezTo>
                    <a:pt x="604" y="2147"/>
                    <a:pt x="264" y="2816"/>
                    <a:pt x="37" y="3533"/>
                  </a:cubicBezTo>
                  <a:cubicBezTo>
                    <a:pt x="1" y="3650"/>
                    <a:pt x="112" y="3760"/>
                    <a:pt x="219" y="3760"/>
                  </a:cubicBezTo>
                  <a:cubicBezTo>
                    <a:pt x="260" y="3760"/>
                    <a:pt x="300" y="3744"/>
                    <a:pt x="331" y="3705"/>
                  </a:cubicBezTo>
                  <a:cubicBezTo>
                    <a:pt x="783" y="3154"/>
                    <a:pt x="1201" y="2579"/>
                    <a:pt x="1629" y="2008"/>
                  </a:cubicBezTo>
                  <a:cubicBezTo>
                    <a:pt x="2030" y="1473"/>
                    <a:pt x="2611" y="913"/>
                    <a:pt x="2817" y="263"/>
                  </a:cubicBezTo>
                  <a:cubicBezTo>
                    <a:pt x="2867" y="104"/>
                    <a:pt x="2735" y="0"/>
                    <a:pt x="259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0145;p75"/>
            <p:cNvSpPr/>
            <p:nvPr/>
          </p:nvSpPr>
          <p:spPr>
            <a:xfrm>
              <a:off x="2610978" y="1600841"/>
              <a:ext cx="26970" cy="24017"/>
            </a:xfrm>
            <a:custGeom>
              <a:avLst/>
              <a:gdLst/>
              <a:ahLst/>
              <a:cxnLst/>
              <a:rect l="l" t="t" r="r" b="b"/>
              <a:pathLst>
                <a:path w="831" h="740" extrusionOk="0">
                  <a:moveTo>
                    <a:pt x="689" y="0"/>
                  </a:moveTo>
                  <a:cubicBezTo>
                    <a:pt x="672" y="0"/>
                    <a:pt x="654" y="5"/>
                    <a:pt x="638" y="15"/>
                  </a:cubicBezTo>
                  <a:cubicBezTo>
                    <a:pt x="527" y="81"/>
                    <a:pt x="446" y="174"/>
                    <a:pt x="356" y="264"/>
                  </a:cubicBezTo>
                  <a:cubicBezTo>
                    <a:pt x="265" y="357"/>
                    <a:pt x="174" y="448"/>
                    <a:pt x="83" y="541"/>
                  </a:cubicBezTo>
                  <a:cubicBezTo>
                    <a:pt x="1" y="623"/>
                    <a:pt x="79" y="740"/>
                    <a:pt x="170" y="740"/>
                  </a:cubicBezTo>
                  <a:cubicBezTo>
                    <a:pt x="196" y="740"/>
                    <a:pt x="223" y="730"/>
                    <a:pt x="248" y="707"/>
                  </a:cubicBezTo>
                  <a:cubicBezTo>
                    <a:pt x="342" y="616"/>
                    <a:pt x="435" y="527"/>
                    <a:pt x="530" y="438"/>
                  </a:cubicBezTo>
                  <a:cubicBezTo>
                    <a:pt x="623" y="350"/>
                    <a:pt x="717" y="271"/>
                    <a:pt x="785" y="162"/>
                  </a:cubicBezTo>
                  <a:cubicBezTo>
                    <a:pt x="831" y="86"/>
                    <a:pt x="764" y="0"/>
                    <a:pt x="68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0146;p75"/>
            <p:cNvSpPr/>
            <p:nvPr/>
          </p:nvSpPr>
          <p:spPr>
            <a:xfrm>
              <a:off x="2693840" y="1660724"/>
              <a:ext cx="75296" cy="94639"/>
            </a:xfrm>
            <a:custGeom>
              <a:avLst/>
              <a:gdLst/>
              <a:ahLst/>
              <a:cxnLst/>
              <a:rect l="l" t="t" r="r" b="b"/>
              <a:pathLst>
                <a:path w="2320" h="2916" extrusionOk="0">
                  <a:moveTo>
                    <a:pt x="1507" y="0"/>
                  </a:moveTo>
                  <a:cubicBezTo>
                    <a:pt x="1452" y="0"/>
                    <a:pt x="1397" y="21"/>
                    <a:pt x="1357" y="60"/>
                  </a:cubicBezTo>
                  <a:cubicBezTo>
                    <a:pt x="1063" y="356"/>
                    <a:pt x="1003" y="861"/>
                    <a:pt x="800" y="1225"/>
                  </a:cubicBezTo>
                  <a:cubicBezTo>
                    <a:pt x="690" y="1422"/>
                    <a:pt x="582" y="1614"/>
                    <a:pt x="432" y="1784"/>
                  </a:cubicBezTo>
                  <a:cubicBezTo>
                    <a:pt x="255" y="1986"/>
                    <a:pt x="76" y="2115"/>
                    <a:pt x="38" y="2393"/>
                  </a:cubicBezTo>
                  <a:cubicBezTo>
                    <a:pt x="0" y="2652"/>
                    <a:pt x="139" y="2915"/>
                    <a:pt x="433" y="2915"/>
                  </a:cubicBezTo>
                  <a:cubicBezTo>
                    <a:pt x="1422" y="2913"/>
                    <a:pt x="2319" y="792"/>
                    <a:pt x="1647" y="60"/>
                  </a:cubicBezTo>
                  <a:cubicBezTo>
                    <a:pt x="1611" y="19"/>
                    <a:pt x="1559" y="0"/>
                    <a:pt x="1507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0147;p75"/>
            <p:cNvSpPr/>
            <p:nvPr/>
          </p:nvSpPr>
          <p:spPr>
            <a:xfrm>
              <a:off x="2469206" y="2038164"/>
              <a:ext cx="15189" cy="56115"/>
            </a:xfrm>
            <a:custGeom>
              <a:avLst/>
              <a:gdLst/>
              <a:ahLst/>
              <a:cxnLst/>
              <a:rect l="l" t="t" r="r" b="b"/>
              <a:pathLst>
                <a:path w="468" h="1729" extrusionOk="0">
                  <a:moveTo>
                    <a:pt x="281" y="0"/>
                  </a:moveTo>
                  <a:cubicBezTo>
                    <a:pt x="188" y="0"/>
                    <a:pt x="89" y="60"/>
                    <a:pt x="76" y="178"/>
                  </a:cubicBezTo>
                  <a:cubicBezTo>
                    <a:pt x="48" y="450"/>
                    <a:pt x="33" y="724"/>
                    <a:pt x="35" y="999"/>
                  </a:cubicBezTo>
                  <a:cubicBezTo>
                    <a:pt x="36" y="1222"/>
                    <a:pt x="1" y="1481"/>
                    <a:pt x="141" y="1667"/>
                  </a:cubicBezTo>
                  <a:cubicBezTo>
                    <a:pt x="170" y="1704"/>
                    <a:pt x="217" y="1728"/>
                    <a:pt x="261" y="1728"/>
                  </a:cubicBezTo>
                  <a:cubicBezTo>
                    <a:pt x="300" y="1728"/>
                    <a:pt x="338" y="1710"/>
                    <a:pt x="360" y="1667"/>
                  </a:cubicBezTo>
                  <a:cubicBezTo>
                    <a:pt x="468" y="1459"/>
                    <a:pt x="407" y="1229"/>
                    <a:pt x="406" y="999"/>
                  </a:cubicBezTo>
                  <a:cubicBezTo>
                    <a:pt x="404" y="724"/>
                    <a:pt x="419" y="450"/>
                    <a:pt x="447" y="178"/>
                  </a:cubicBezTo>
                  <a:cubicBezTo>
                    <a:pt x="460" y="59"/>
                    <a:pt x="374" y="0"/>
                    <a:pt x="281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0148;p75"/>
            <p:cNvSpPr/>
            <p:nvPr/>
          </p:nvSpPr>
          <p:spPr>
            <a:xfrm>
              <a:off x="2508609" y="2103954"/>
              <a:ext cx="52869" cy="85454"/>
            </a:xfrm>
            <a:custGeom>
              <a:avLst/>
              <a:gdLst/>
              <a:ahLst/>
              <a:cxnLst/>
              <a:rect l="l" t="t" r="r" b="b"/>
              <a:pathLst>
                <a:path w="1629" h="2633" extrusionOk="0">
                  <a:moveTo>
                    <a:pt x="410" y="1"/>
                  </a:moveTo>
                  <a:cubicBezTo>
                    <a:pt x="384" y="1"/>
                    <a:pt x="357" y="13"/>
                    <a:pt x="340" y="31"/>
                  </a:cubicBezTo>
                  <a:cubicBezTo>
                    <a:pt x="1" y="346"/>
                    <a:pt x="264" y="976"/>
                    <a:pt x="392" y="1333"/>
                  </a:cubicBezTo>
                  <a:cubicBezTo>
                    <a:pt x="561" y="1808"/>
                    <a:pt x="802" y="2362"/>
                    <a:pt x="1274" y="2608"/>
                  </a:cubicBezTo>
                  <a:cubicBezTo>
                    <a:pt x="1307" y="2625"/>
                    <a:pt x="1344" y="2633"/>
                    <a:pt x="1382" y="2633"/>
                  </a:cubicBezTo>
                  <a:cubicBezTo>
                    <a:pt x="1503" y="2633"/>
                    <a:pt x="1628" y="2551"/>
                    <a:pt x="1613" y="2414"/>
                  </a:cubicBezTo>
                  <a:cubicBezTo>
                    <a:pt x="1559" y="1923"/>
                    <a:pt x="1262" y="1492"/>
                    <a:pt x="1061" y="1051"/>
                  </a:cubicBezTo>
                  <a:cubicBezTo>
                    <a:pt x="906" y="708"/>
                    <a:pt x="832" y="153"/>
                    <a:pt x="437" y="6"/>
                  </a:cubicBezTo>
                  <a:cubicBezTo>
                    <a:pt x="428" y="2"/>
                    <a:pt x="419" y="1"/>
                    <a:pt x="41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0149;p75"/>
            <p:cNvSpPr/>
            <p:nvPr/>
          </p:nvSpPr>
          <p:spPr>
            <a:xfrm>
              <a:off x="2566544" y="2199734"/>
              <a:ext cx="20447" cy="19278"/>
            </a:xfrm>
            <a:custGeom>
              <a:avLst/>
              <a:gdLst/>
              <a:ahLst/>
              <a:cxnLst/>
              <a:rect l="l" t="t" r="r" b="b"/>
              <a:pathLst>
                <a:path w="630" h="594" extrusionOk="0">
                  <a:moveTo>
                    <a:pt x="223" y="0"/>
                  </a:moveTo>
                  <a:cubicBezTo>
                    <a:pt x="115" y="0"/>
                    <a:pt x="25" y="82"/>
                    <a:pt x="16" y="205"/>
                  </a:cubicBezTo>
                  <a:cubicBezTo>
                    <a:pt x="0" y="389"/>
                    <a:pt x="211" y="593"/>
                    <a:pt x="401" y="593"/>
                  </a:cubicBezTo>
                  <a:cubicBezTo>
                    <a:pt x="449" y="593"/>
                    <a:pt x="496" y="580"/>
                    <a:pt x="538" y="550"/>
                  </a:cubicBezTo>
                  <a:cubicBezTo>
                    <a:pt x="604" y="503"/>
                    <a:pt x="629" y="442"/>
                    <a:pt x="614" y="362"/>
                  </a:cubicBezTo>
                  <a:lnTo>
                    <a:pt x="614" y="362"/>
                  </a:lnTo>
                  <a:cubicBezTo>
                    <a:pt x="616" y="372"/>
                    <a:pt x="617" y="376"/>
                    <a:pt x="616" y="376"/>
                  </a:cubicBezTo>
                  <a:cubicBezTo>
                    <a:pt x="615" y="376"/>
                    <a:pt x="594" y="284"/>
                    <a:pt x="585" y="271"/>
                  </a:cubicBezTo>
                  <a:cubicBezTo>
                    <a:pt x="556" y="223"/>
                    <a:pt x="520" y="205"/>
                    <a:pt x="481" y="169"/>
                  </a:cubicBezTo>
                  <a:cubicBezTo>
                    <a:pt x="426" y="122"/>
                    <a:pt x="396" y="59"/>
                    <a:pt x="327" y="25"/>
                  </a:cubicBezTo>
                  <a:cubicBezTo>
                    <a:pt x="292" y="8"/>
                    <a:pt x="257" y="0"/>
                    <a:pt x="22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0150;p75"/>
            <p:cNvSpPr/>
            <p:nvPr/>
          </p:nvSpPr>
          <p:spPr>
            <a:xfrm>
              <a:off x="2607472" y="2161694"/>
              <a:ext cx="93762" cy="83085"/>
            </a:xfrm>
            <a:custGeom>
              <a:avLst/>
              <a:gdLst/>
              <a:ahLst/>
              <a:cxnLst/>
              <a:rect l="l" t="t" r="r" b="b"/>
              <a:pathLst>
                <a:path w="2889" h="2560" extrusionOk="0">
                  <a:moveTo>
                    <a:pt x="183" y="0"/>
                  </a:moveTo>
                  <a:cubicBezTo>
                    <a:pt x="103" y="0"/>
                    <a:pt x="35" y="84"/>
                    <a:pt x="31" y="161"/>
                  </a:cubicBezTo>
                  <a:cubicBezTo>
                    <a:pt x="1" y="748"/>
                    <a:pt x="603" y="1362"/>
                    <a:pt x="1014" y="1719"/>
                  </a:cubicBezTo>
                  <a:cubicBezTo>
                    <a:pt x="1555" y="2189"/>
                    <a:pt x="2087" y="2411"/>
                    <a:pt x="2788" y="2558"/>
                  </a:cubicBezTo>
                  <a:cubicBezTo>
                    <a:pt x="2792" y="2559"/>
                    <a:pt x="2796" y="2560"/>
                    <a:pt x="2800" y="2560"/>
                  </a:cubicBezTo>
                  <a:cubicBezTo>
                    <a:pt x="2848" y="2560"/>
                    <a:pt x="2888" y="2498"/>
                    <a:pt x="2845" y="2461"/>
                  </a:cubicBezTo>
                  <a:cubicBezTo>
                    <a:pt x="2369" y="2050"/>
                    <a:pt x="1918" y="1591"/>
                    <a:pt x="1469" y="1150"/>
                  </a:cubicBezTo>
                  <a:cubicBezTo>
                    <a:pt x="1091" y="779"/>
                    <a:pt x="729" y="211"/>
                    <a:pt x="230" y="10"/>
                  </a:cubicBezTo>
                  <a:cubicBezTo>
                    <a:pt x="214" y="3"/>
                    <a:pt x="199" y="0"/>
                    <a:pt x="18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0151;p75"/>
            <p:cNvSpPr/>
            <p:nvPr/>
          </p:nvSpPr>
          <p:spPr>
            <a:xfrm>
              <a:off x="2541066" y="2045888"/>
              <a:ext cx="51831" cy="81495"/>
            </a:xfrm>
            <a:custGeom>
              <a:avLst/>
              <a:gdLst/>
              <a:ahLst/>
              <a:cxnLst/>
              <a:rect l="l" t="t" r="r" b="b"/>
              <a:pathLst>
                <a:path w="1597" h="2511" extrusionOk="0">
                  <a:moveTo>
                    <a:pt x="90" y="1"/>
                  </a:moveTo>
                  <a:cubicBezTo>
                    <a:pt x="45" y="1"/>
                    <a:pt x="1" y="31"/>
                    <a:pt x="3" y="87"/>
                  </a:cubicBezTo>
                  <a:cubicBezTo>
                    <a:pt x="28" y="583"/>
                    <a:pt x="148" y="964"/>
                    <a:pt x="381" y="1405"/>
                  </a:cubicBezTo>
                  <a:cubicBezTo>
                    <a:pt x="585" y="1793"/>
                    <a:pt x="849" y="2300"/>
                    <a:pt x="1265" y="2491"/>
                  </a:cubicBezTo>
                  <a:cubicBezTo>
                    <a:pt x="1293" y="2504"/>
                    <a:pt x="1324" y="2510"/>
                    <a:pt x="1355" y="2510"/>
                  </a:cubicBezTo>
                  <a:cubicBezTo>
                    <a:pt x="1478" y="2510"/>
                    <a:pt x="1597" y="2412"/>
                    <a:pt x="1551" y="2269"/>
                  </a:cubicBezTo>
                  <a:cubicBezTo>
                    <a:pt x="1426" y="1876"/>
                    <a:pt x="1085" y="1557"/>
                    <a:pt x="867" y="1208"/>
                  </a:cubicBezTo>
                  <a:cubicBezTo>
                    <a:pt x="624" y="823"/>
                    <a:pt x="411" y="425"/>
                    <a:pt x="166" y="41"/>
                  </a:cubicBezTo>
                  <a:cubicBezTo>
                    <a:pt x="149" y="14"/>
                    <a:pt x="119" y="1"/>
                    <a:pt x="9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0152;p75"/>
            <p:cNvSpPr/>
            <p:nvPr/>
          </p:nvSpPr>
          <p:spPr>
            <a:xfrm>
              <a:off x="2574529" y="1843358"/>
              <a:ext cx="37713" cy="68902"/>
            </a:xfrm>
            <a:custGeom>
              <a:avLst/>
              <a:gdLst/>
              <a:ahLst/>
              <a:cxnLst/>
              <a:rect l="l" t="t" r="r" b="b"/>
              <a:pathLst>
                <a:path w="1162" h="2123" extrusionOk="0">
                  <a:moveTo>
                    <a:pt x="125" y="0"/>
                  </a:moveTo>
                  <a:cubicBezTo>
                    <a:pt x="61" y="0"/>
                    <a:pt x="0" y="43"/>
                    <a:pt x="2" y="124"/>
                  </a:cubicBezTo>
                  <a:cubicBezTo>
                    <a:pt x="12" y="561"/>
                    <a:pt x="73" y="967"/>
                    <a:pt x="223" y="1379"/>
                  </a:cubicBezTo>
                  <a:cubicBezTo>
                    <a:pt x="300" y="1592"/>
                    <a:pt x="453" y="2123"/>
                    <a:pt x="758" y="2123"/>
                  </a:cubicBezTo>
                  <a:cubicBezTo>
                    <a:pt x="788" y="2123"/>
                    <a:pt x="820" y="2117"/>
                    <a:pt x="854" y="2106"/>
                  </a:cubicBezTo>
                  <a:cubicBezTo>
                    <a:pt x="1162" y="1999"/>
                    <a:pt x="974" y="1627"/>
                    <a:pt x="862" y="1443"/>
                  </a:cubicBezTo>
                  <a:cubicBezTo>
                    <a:pt x="603" y="1025"/>
                    <a:pt x="405" y="557"/>
                    <a:pt x="254" y="92"/>
                  </a:cubicBezTo>
                  <a:cubicBezTo>
                    <a:pt x="233" y="30"/>
                    <a:pt x="178" y="0"/>
                    <a:pt x="12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0153;p75"/>
            <p:cNvSpPr/>
            <p:nvPr/>
          </p:nvSpPr>
          <p:spPr>
            <a:xfrm>
              <a:off x="2512244" y="1875166"/>
              <a:ext cx="25542" cy="73900"/>
            </a:xfrm>
            <a:custGeom>
              <a:avLst/>
              <a:gdLst/>
              <a:ahLst/>
              <a:cxnLst/>
              <a:rect l="l" t="t" r="r" b="b"/>
              <a:pathLst>
                <a:path w="787" h="2277" extrusionOk="0">
                  <a:moveTo>
                    <a:pt x="634" y="1"/>
                  </a:moveTo>
                  <a:cubicBezTo>
                    <a:pt x="595" y="1"/>
                    <a:pt x="558" y="20"/>
                    <a:pt x="535" y="65"/>
                  </a:cubicBezTo>
                  <a:cubicBezTo>
                    <a:pt x="192" y="735"/>
                    <a:pt x="1" y="1428"/>
                    <a:pt x="230" y="2164"/>
                  </a:cubicBezTo>
                  <a:cubicBezTo>
                    <a:pt x="252" y="2235"/>
                    <a:pt x="328" y="2276"/>
                    <a:pt x="398" y="2276"/>
                  </a:cubicBezTo>
                  <a:cubicBezTo>
                    <a:pt x="462" y="2276"/>
                    <a:pt x="521" y="2242"/>
                    <a:pt x="531" y="2164"/>
                  </a:cubicBezTo>
                  <a:cubicBezTo>
                    <a:pt x="621" y="1502"/>
                    <a:pt x="621" y="818"/>
                    <a:pt x="767" y="163"/>
                  </a:cubicBezTo>
                  <a:cubicBezTo>
                    <a:pt x="787" y="73"/>
                    <a:pt x="708" y="1"/>
                    <a:pt x="634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0154;p75"/>
            <p:cNvSpPr/>
            <p:nvPr/>
          </p:nvSpPr>
          <p:spPr>
            <a:xfrm>
              <a:off x="2632756" y="1627164"/>
              <a:ext cx="39206" cy="41477"/>
            </a:xfrm>
            <a:custGeom>
              <a:avLst/>
              <a:gdLst/>
              <a:ahLst/>
              <a:cxnLst/>
              <a:rect l="l" t="t" r="r" b="b"/>
              <a:pathLst>
                <a:path w="1208" h="1278" extrusionOk="0">
                  <a:moveTo>
                    <a:pt x="1067" y="1"/>
                  </a:moveTo>
                  <a:cubicBezTo>
                    <a:pt x="1058" y="1"/>
                    <a:pt x="1048" y="2"/>
                    <a:pt x="1039" y="5"/>
                  </a:cubicBezTo>
                  <a:cubicBezTo>
                    <a:pt x="521" y="163"/>
                    <a:pt x="227" y="666"/>
                    <a:pt x="26" y="1138"/>
                  </a:cubicBezTo>
                  <a:cubicBezTo>
                    <a:pt x="1" y="1199"/>
                    <a:pt x="52" y="1277"/>
                    <a:pt x="108" y="1277"/>
                  </a:cubicBezTo>
                  <a:cubicBezTo>
                    <a:pt x="127" y="1277"/>
                    <a:pt x="146" y="1268"/>
                    <a:pt x="164" y="1246"/>
                  </a:cubicBezTo>
                  <a:cubicBezTo>
                    <a:pt x="470" y="860"/>
                    <a:pt x="889" y="571"/>
                    <a:pt x="1161" y="163"/>
                  </a:cubicBezTo>
                  <a:cubicBezTo>
                    <a:pt x="1208" y="94"/>
                    <a:pt x="1144" y="1"/>
                    <a:pt x="106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0155;p75"/>
            <p:cNvSpPr/>
            <p:nvPr/>
          </p:nvSpPr>
          <p:spPr>
            <a:xfrm>
              <a:off x="2653074" y="1554103"/>
              <a:ext cx="93113" cy="46313"/>
            </a:xfrm>
            <a:custGeom>
              <a:avLst/>
              <a:gdLst/>
              <a:ahLst/>
              <a:cxnLst/>
              <a:rect l="l" t="t" r="r" b="b"/>
              <a:pathLst>
                <a:path w="2869" h="1427" extrusionOk="0">
                  <a:moveTo>
                    <a:pt x="2187" y="0"/>
                  </a:moveTo>
                  <a:cubicBezTo>
                    <a:pt x="1379" y="0"/>
                    <a:pt x="342" y="561"/>
                    <a:pt x="49" y="1170"/>
                  </a:cubicBezTo>
                  <a:cubicBezTo>
                    <a:pt x="1" y="1269"/>
                    <a:pt x="65" y="1426"/>
                    <a:pt x="180" y="1426"/>
                  </a:cubicBezTo>
                  <a:cubicBezTo>
                    <a:pt x="198" y="1426"/>
                    <a:pt x="216" y="1422"/>
                    <a:pt x="236" y="1414"/>
                  </a:cubicBezTo>
                  <a:cubicBezTo>
                    <a:pt x="642" y="1245"/>
                    <a:pt x="986" y="966"/>
                    <a:pt x="1403" y="798"/>
                  </a:cubicBezTo>
                  <a:cubicBezTo>
                    <a:pt x="1838" y="622"/>
                    <a:pt x="2346" y="636"/>
                    <a:pt x="2754" y="427"/>
                  </a:cubicBezTo>
                  <a:cubicBezTo>
                    <a:pt x="2868" y="367"/>
                    <a:pt x="2868" y="181"/>
                    <a:pt x="2754" y="123"/>
                  </a:cubicBezTo>
                  <a:cubicBezTo>
                    <a:pt x="2592" y="38"/>
                    <a:pt x="2397" y="0"/>
                    <a:pt x="2187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0156;p75"/>
            <p:cNvSpPr/>
            <p:nvPr/>
          </p:nvSpPr>
          <p:spPr>
            <a:xfrm>
              <a:off x="2834963" y="1542549"/>
              <a:ext cx="70590" cy="38524"/>
            </a:xfrm>
            <a:custGeom>
              <a:avLst/>
              <a:gdLst/>
              <a:ahLst/>
              <a:cxnLst/>
              <a:rect l="l" t="t" r="r" b="b"/>
              <a:pathLst>
                <a:path w="2175" h="1187" extrusionOk="0">
                  <a:moveTo>
                    <a:pt x="1679" y="0"/>
                  </a:moveTo>
                  <a:cubicBezTo>
                    <a:pt x="1359" y="0"/>
                    <a:pt x="1035" y="142"/>
                    <a:pt x="770" y="305"/>
                  </a:cubicBezTo>
                  <a:cubicBezTo>
                    <a:pt x="416" y="522"/>
                    <a:pt x="177" y="729"/>
                    <a:pt x="16" y="1114"/>
                  </a:cubicBezTo>
                  <a:cubicBezTo>
                    <a:pt x="1" y="1152"/>
                    <a:pt x="40" y="1186"/>
                    <a:pt x="76" y="1186"/>
                  </a:cubicBezTo>
                  <a:cubicBezTo>
                    <a:pt x="81" y="1186"/>
                    <a:pt x="85" y="1186"/>
                    <a:pt x="89" y="1185"/>
                  </a:cubicBezTo>
                  <a:cubicBezTo>
                    <a:pt x="453" y="1096"/>
                    <a:pt x="757" y="927"/>
                    <a:pt x="1112" y="810"/>
                  </a:cubicBezTo>
                  <a:cubicBezTo>
                    <a:pt x="1430" y="703"/>
                    <a:pt x="1777" y="603"/>
                    <a:pt x="2041" y="395"/>
                  </a:cubicBezTo>
                  <a:cubicBezTo>
                    <a:pt x="2175" y="292"/>
                    <a:pt x="2087" y="77"/>
                    <a:pt x="1947" y="37"/>
                  </a:cubicBezTo>
                  <a:cubicBezTo>
                    <a:pt x="1859" y="11"/>
                    <a:pt x="1769" y="0"/>
                    <a:pt x="167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0157;p75"/>
            <p:cNvSpPr/>
            <p:nvPr/>
          </p:nvSpPr>
          <p:spPr>
            <a:xfrm>
              <a:off x="2826946" y="1632486"/>
              <a:ext cx="98923" cy="57251"/>
            </a:xfrm>
            <a:custGeom>
              <a:avLst/>
              <a:gdLst/>
              <a:ahLst/>
              <a:cxnLst/>
              <a:rect l="l" t="t" r="r" b="b"/>
              <a:pathLst>
                <a:path w="3048" h="1764" extrusionOk="0">
                  <a:moveTo>
                    <a:pt x="353" y="0"/>
                  </a:moveTo>
                  <a:cubicBezTo>
                    <a:pt x="283" y="0"/>
                    <a:pt x="215" y="3"/>
                    <a:pt x="150" y="10"/>
                  </a:cubicBezTo>
                  <a:cubicBezTo>
                    <a:pt x="46" y="22"/>
                    <a:pt x="0" y="151"/>
                    <a:pt x="96" y="212"/>
                  </a:cubicBezTo>
                  <a:cubicBezTo>
                    <a:pt x="538" y="491"/>
                    <a:pt x="1017" y="704"/>
                    <a:pt x="1465" y="970"/>
                  </a:cubicBezTo>
                  <a:cubicBezTo>
                    <a:pt x="1894" y="1225"/>
                    <a:pt x="2244" y="1581"/>
                    <a:pt x="2717" y="1750"/>
                  </a:cubicBezTo>
                  <a:cubicBezTo>
                    <a:pt x="2744" y="1759"/>
                    <a:pt x="2769" y="1764"/>
                    <a:pt x="2793" y="1764"/>
                  </a:cubicBezTo>
                  <a:cubicBezTo>
                    <a:pt x="2959" y="1764"/>
                    <a:pt x="3048" y="1552"/>
                    <a:pt x="2982" y="1404"/>
                  </a:cubicBezTo>
                  <a:cubicBezTo>
                    <a:pt x="2600" y="553"/>
                    <a:pt x="1297" y="0"/>
                    <a:pt x="353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0158;p75"/>
            <p:cNvSpPr/>
            <p:nvPr/>
          </p:nvSpPr>
          <p:spPr>
            <a:xfrm>
              <a:off x="2859240" y="1721386"/>
              <a:ext cx="60593" cy="38135"/>
            </a:xfrm>
            <a:custGeom>
              <a:avLst/>
              <a:gdLst/>
              <a:ahLst/>
              <a:cxnLst/>
              <a:rect l="l" t="t" r="r" b="b"/>
              <a:pathLst>
                <a:path w="1867" h="1175" extrusionOk="0">
                  <a:moveTo>
                    <a:pt x="179" y="0"/>
                  </a:moveTo>
                  <a:cubicBezTo>
                    <a:pt x="90" y="0"/>
                    <a:pt x="1" y="97"/>
                    <a:pt x="32" y="188"/>
                  </a:cubicBezTo>
                  <a:cubicBezTo>
                    <a:pt x="240" y="810"/>
                    <a:pt x="769" y="1174"/>
                    <a:pt x="1388" y="1174"/>
                  </a:cubicBezTo>
                  <a:cubicBezTo>
                    <a:pt x="1479" y="1174"/>
                    <a:pt x="1572" y="1166"/>
                    <a:pt x="1665" y="1150"/>
                  </a:cubicBezTo>
                  <a:cubicBezTo>
                    <a:pt x="1866" y="1117"/>
                    <a:pt x="1818" y="851"/>
                    <a:pt x="1665" y="791"/>
                  </a:cubicBezTo>
                  <a:cubicBezTo>
                    <a:pt x="1176" y="603"/>
                    <a:pt x="674" y="329"/>
                    <a:pt x="248" y="22"/>
                  </a:cubicBezTo>
                  <a:cubicBezTo>
                    <a:pt x="226" y="7"/>
                    <a:pt x="202" y="0"/>
                    <a:pt x="17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0159;p75"/>
            <p:cNvSpPr/>
            <p:nvPr/>
          </p:nvSpPr>
          <p:spPr>
            <a:xfrm>
              <a:off x="2968685" y="1592175"/>
              <a:ext cx="116156" cy="86655"/>
            </a:xfrm>
            <a:custGeom>
              <a:avLst/>
              <a:gdLst/>
              <a:ahLst/>
              <a:cxnLst/>
              <a:rect l="l" t="t" r="r" b="b"/>
              <a:pathLst>
                <a:path w="3579" h="2670" extrusionOk="0">
                  <a:moveTo>
                    <a:pt x="234" y="0"/>
                  </a:moveTo>
                  <a:cubicBezTo>
                    <a:pt x="113" y="0"/>
                    <a:pt x="1" y="131"/>
                    <a:pt x="80" y="248"/>
                  </a:cubicBezTo>
                  <a:cubicBezTo>
                    <a:pt x="464" y="820"/>
                    <a:pt x="983" y="1099"/>
                    <a:pt x="1563" y="1450"/>
                  </a:cubicBezTo>
                  <a:cubicBezTo>
                    <a:pt x="2129" y="1792"/>
                    <a:pt x="2612" y="2242"/>
                    <a:pt x="3147" y="2622"/>
                  </a:cubicBezTo>
                  <a:cubicBezTo>
                    <a:pt x="3193" y="2655"/>
                    <a:pt x="3240" y="2669"/>
                    <a:pt x="3284" y="2669"/>
                  </a:cubicBezTo>
                  <a:cubicBezTo>
                    <a:pt x="3447" y="2669"/>
                    <a:pt x="3578" y="2477"/>
                    <a:pt x="3551" y="2313"/>
                  </a:cubicBezTo>
                  <a:cubicBezTo>
                    <a:pt x="3321" y="970"/>
                    <a:pt x="1422" y="255"/>
                    <a:pt x="268" y="4"/>
                  </a:cubicBezTo>
                  <a:cubicBezTo>
                    <a:pt x="257" y="1"/>
                    <a:pt x="246" y="0"/>
                    <a:pt x="234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0160;p75"/>
            <p:cNvSpPr/>
            <p:nvPr/>
          </p:nvSpPr>
          <p:spPr>
            <a:xfrm>
              <a:off x="3004550" y="1720931"/>
              <a:ext cx="54330" cy="37486"/>
            </a:xfrm>
            <a:custGeom>
              <a:avLst/>
              <a:gdLst/>
              <a:ahLst/>
              <a:cxnLst/>
              <a:rect l="l" t="t" r="r" b="b"/>
              <a:pathLst>
                <a:path w="1674" h="1155" extrusionOk="0">
                  <a:moveTo>
                    <a:pt x="269" y="0"/>
                  </a:moveTo>
                  <a:cubicBezTo>
                    <a:pt x="126" y="0"/>
                    <a:pt x="1" y="137"/>
                    <a:pt x="87" y="300"/>
                  </a:cubicBezTo>
                  <a:cubicBezTo>
                    <a:pt x="225" y="557"/>
                    <a:pt x="396" y="780"/>
                    <a:pt x="653" y="927"/>
                  </a:cubicBezTo>
                  <a:cubicBezTo>
                    <a:pt x="821" y="1024"/>
                    <a:pt x="1056" y="1154"/>
                    <a:pt x="1269" y="1154"/>
                  </a:cubicBezTo>
                  <a:cubicBezTo>
                    <a:pt x="1349" y="1154"/>
                    <a:pt x="1426" y="1136"/>
                    <a:pt x="1495" y="1091"/>
                  </a:cubicBezTo>
                  <a:cubicBezTo>
                    <a:pt x="1616" y="1012"/>
                    <a:pt x="1674" y="847"/>
                    <a:pt x="1592" y="718"/>
                  </a:cubicBezTo>
                  <a:cubicBezTo>
                    <a:pt x="1457" y="505"/>
                    <a:pt x="1211" y="506"/>
                    <a:pt x="1002" y="398"/>
                  </a:cubicBezTo>
                  <a:cubicBezTo>
                    <a:pt x="802" y="296"/>
                    <a:pt x="587" y="189"/>
                    <a:pt x="411" y="51"/>
                  </a:cubicBezTo>
                  <a:cubicBezTo>
                    <a:pt x="367" y="16"/>
                    <a:pt x="317" y="0"/>
                    <a:pt x="26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0161;p75"/>
            <p:cNvSpPr/>
            <p:nvPr/>
          </p:nvSpPr>
          <p:spPr>
            <a:xfrm>
              <a:off x="3162485" y="1710870"/>
              <a:ext cx="68188" cy="87628"/>
            </a:xfrm>
            <a:custGeom>
              <a:avLst/>
              <a:gdLst/>
              <a:ahLst/>
              <a:cxnLst/>
              <a:rect l="l" t="t" r="r" b="b"/>
              <a:pathLst>
                <a:path w="2101" h="2700" extrusionOk="0">
                  <a:moveTo>
                    <a:pt x="120" y="1"/>
                  </a:moveTo>
                  <a:cubicBezTo>
                    <a:pt x="47" y="1"/>
                    <a:pt x="1" y="81"/>
                    <a:pt x="36" y="150"/>
                  </a:cubicBezTo>
                  <a:cubicBezTo>
                    <a:pt x="256" y="580"/>
                    <a:pt x="712" y="951"/>
                    <a:pt x="1007" y="1343"/>
                  </a:cubicBezTo>
                  <a:cubicBezTo>
                    <a:pt x="1316" y="1755"/>
                    <a:pt x="1494" y="2266"/>
                    <a:pt x="1828" y="2653"/>
                  </a:cubicBezTo>
                  <a:cubicBezTo>
                    <a:pt x="1854" y="2685"/>
                    <a:pt x="1892" y="2699"/>
                    <a:pt x="1930" y="2699"/>
                  </a:cubicBezTo>
                  <a:cubicBezTo>
                    <a:pt x="2013" y="2699"/>
                    <a:pt x="2101" y="2633"/>
                    <a:pt x="2093" y="2541"/>
                  </a:cubicBezTo>
                  <a:cubicBezTo>
                    <a:pt x="2058" y="1992"/>
                    <a:pt x="1666" y="1447"/>
                    <a:pt x="1345" y="1021"/>
                  </a:cubicBezTo>
                  <a:cubicBezTo>
                    <a:pt x="1061" y="642"/>
                    <a:pt x="620" y="129"/>
                    <a:pt x="145" y="4"/>
                  </a:cubicBezTo>
                  <a:cubicBezTo>
                    <a:pt x="137" y="2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0162;p75"/>
            <p:cNvSpPr/>
            <p:nvPr/>
          </p:nvSpPr>
          <p:spPr>
            <a:xfrm>
              <a:off x="3132689" y="1759717"/>
              <a:ext cx="56602" cy="74322"/>
            </a:xfrm>
            <a:custGeom>
              <a:avLst/>
              <a:gdLst/>
              <a:ahLst/>
              <a:cxnLst/>
              <a:rect l="l" t="t" r="r" b="b"/>
              <a:pathLst>
                <a:path w="1744" h="2290" extrusionOk="0">
                  <a:moveTo>
                    <a:pt x="121" y="4"/>
                  </a:moveTo>
                  <a:cubicBezTo>
                    <a:pt x="30" y="4"/>
                    <a:pt x="0" y="111"/>
                    <a:pt x="31" y="180"/>
                  </a:cubicBezTo>
                  <a:cubicBezTo>
                    <a:pt x="95" y="321"/>
                    <a:pt x="99" y="494"/>
                    <a:pt x="162" y="644"/>
                  </a:cubicBezTo>
                  <a:cubicBezTo>
                    <a:pt x="240" y="833"/>
                    <a:pt x="335" y="1013"/>
                    <a:pt x="420" y="1200"/>
                  </a:cubicBezTo>
                  <a:cubicBezTo>
                    <a:pt x="495" y="1368"/>
                    <a:pt x="557" y="1545"/>
                    <a:pt x="632" y="1714"/>
                  </a:cubicBezTo>
                  <a:cubicBezTo>
                    <a:pt x="719" y="1912"/>
                    <a:pt x="848" y="2037"/>
                    <a:pt x="985" y="2201"/>
                  </a:cubicBezTo>
                  <a:cubicBezTo>
                    <a:pt x="1037" y="2262"/>
                    <a:pt x="1111" y="2289"/>
                    <a:pt x="1187" y="2289"/>
                  </a:cubicBezTo>
                  <a:cubicBezTo>
                    <a:pt x="1296" y="2289"/>
                    <a:pt x="1408" y="2233"/>
                    <a:pt x="1461" y="2140"/>
                  </a:cubicBezTo>
                  <a:cubicBezTo>
                    <a:pt x="1743" y="1643"/>
                    <a:pt x="1646" y="1135"/>
                    <a:pt x="1333" y="668"/>
                  </a:cubicBezTo>
                  <a:cubicBezTo>
                    <a:pt x="1189" y="452"/>
                    <a:pt x="993" y="246"/>
                    <a:pt x="764" y="123"/>
                  </a:cubicBezTo>
                  <a:cubicBezTo>
                    <a:pt x="535" y="0"/>
                    <a:pt x="378" y="27"/>
                    <a:pt x="133" y="4"/>
                  </a:cubicBezTo>
                  <a:cubicBezTo>
                    <a:pt x="129" y="4"/>
                    <a:pt x="125" y="4"/>
                    <a:pt x="121" y="4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0163;p75"/>
            <p:cNvSpPr/>
            <p:nvPr/>
          </p:nvSpPr>
          <p:spPr>
            <a:xfrm>
              <a:off x="3182576" y="1637225"/>
              <a:ext cx="134007" cy="153447"/>
            </a:xfrm>
            <a:custGeom>
              <a:avLst/>
              <a:gdLst/>
              <a:ahLst/>
              <a:cxnLst/>
              <a:rect l="l" t="t" r="r" b="b"/>
              <a:pathLst>
                <a:path w="4129" h="4728" extrusionOk="0">
                  <a:moveTo>
                    <a:pt x="208" y="0"/>
                  </a:moveTo>
                  <a:cubicBezTo>
                    <a:pt x="93" y="0"/>
                    <a:pt x="0" y="159"/>
                    <a:pt x="102" y="255"/>
                  </a:cubicBezTo>
                  <a:cubicBezTo>
                    <a:pt x="781" y="904"/>
                    <a:pt x="1453" y="1575"/>
                    <a:pt x="2094" y="2261"/>
                  </a:cubicBezTo>
                  <a:cubicBezTo>
                    <a:pt x="2784" y="3003"/>
                    <a:pt x="3277" y="3842"/>
                    <a:pt x="3853" y="4661"/>
                  </a:cubicBezTo>
                  <a:cubicBezTo>
                    <a:pt x="3884" y="4705"/>
                    <a:pt x="3935" y="4727"/>
                    <a:pt x="3985" y="4727"/>
                  </a:cubicBezTo>
                  <a:cubicBezTo>
                    <a:pt x="4058" y="4727"/>
                    <a:pt x="4128" y="4680"/>
                    <a:pt x="4125" y="4586"/>
                  </a:cubicBezTo>
                  <a:cubicBezTo>
                    <a:pt x="4066" y="2602"/>
                    <a:pt x="1782" y="986"/>
                    <a:pt x="279" y="21"/>
                  </a:cubicBezTo>
                  <a:cubicBezTo>
                    <a:pt x="256" y="7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0164;p75"/>
            <p:cNvSpPr/>
            <p:nvPr/>
          </p:nvSpPr>
          <p:spPr>
            <a:xfrm>
              <a:off x="3002083" y="1515480"/>
              <a:ext cx="47644" cy="16033"/>
            </a:xfrm>
            <a:custGeom>
              <a:avLst/>
              <a:gdLst/>
              <a:ahLst/>
              <a:cxnLst/>
              <a:rect l="l" t="t" r="r" b="b"/>
              <a:pathLst>
                <a:path w="1468" h="494" extrusionOk="0">
                  <a:moveTo>
                    <a:pt x="499" y="0"/>
                  </a:moveTo>
                  <a:cubicBezTo>
                    <a:pt x="342" y="0"/>
                    <a:pt x="181" y="19"/>
                    <a:pt x="58" y="112"/>
                  </a:cubicBezTo>
                  <a:cubicBezTo>
                    <a:pt x="12" y="146"/>
                    <a:pt x="0" y="202"/>
                    <a:pt x="41" y="249"/>
                  </a:cubicBezTo>
                  <a:cubicBezTo>
                    <a:pt x="188" y="416"/>
                    <a:pt x="424" y="436"/>
                    <a:pt x="633" y="474"/>
                  </a:cubicBezTo>
                  <a:cubicBezTo>
                    <a:pt x="705" y="488"/>
                    <a:pt x="777" y="493"/>
                    <a:pt x="850" y="493"/>
                  </a:cubicBezTo>
                  <a:cubicBezTo>
                    <a:pt x="1010" y="493"/>
                    <a:pt x="1171" y="466"/>
                    <a:pt x="1326" y="432"/>
                  </a:cubicBezTo>
                  <a:cubicBezTo>
                    <a:pt x="1434" y="409"/>
                    <a:pt x="1468" y="228"/>
                    <a:pt x="1357" y="183"/>
                  </a:cubicBezTo>
                  <a:cubicBezTo>
                    <a:pt x="1147" y="94"/>
                    <a:pt x="928" y="14"/>
                    <a:pt x="695" y="6"/>
                  </a:cubicBezTo>
                  <a:cubicBezTo>
                    <a:pt x="632" y="3"/>
                    <a:pt x="566" y="0"/>
                    <a:pt x="499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0165;p75"/>
            <p:cNvSpPr/>
            <p:nvPr/>
          </p:nvSpPr>
          <p:spPr>
            <a:xfrm>
              <a:off x="3216331" y="2092496"/>
              <a:ext cx="39303" cy="106128"/>
            </a:xfrm>
            <a:custGeom>
              <a:avLst/>
              <a:gdLst/>
              <a:ahLst/>
              <a:cxnLst/>
              <a:rect l="l" t="t" r="r" b="b"/>
              <a:pathLst>
                <a:path w="1211" h="3270" extrusionOk="0">
                  <a:moveTo>
                    <a:pt x="400" y="0"/>
                  </a:moveTo>
                  <a:cubicBezTo>
                    <a:pt x="352" y="0"/>
                    <a:pt x="308" y="26"/>
                    <a:pt x="297" y="83"/>
                  </a:cubicBezTo>
                  <a:cubicBezTo>
                    <a:pt x="202" y="573"/>
                    <a:pt x="339" y="1022"/>
                    <a:pt x="326" y="1513"/>
                  </a:cubicBezTo>
                  <a:cubicBezTo>
                    <a:pt x="313" y="2041"/>
                    <a:pt x="156" y="2564"/>
                    <a:pt x="28" y="3073"/>
                  </a:cubicBezTo>
                  <a:cubicBezTo>
                    <a:pt x="0" y="3183"/>
                    <a:pt x="89" y="3269"/>
                    <a:pt x="183" y="3269"/>
                  </a:cubicBezTo>
                  <a:cubicBezTo>
                    <a:pt x="220" y="3269"/>
                    <a:pt x="258" y="3256"/>
                    <a:pt x="290" y="3225"/>
                  </a:cubicBezTo>
                  <a:cubicBezTo>
                    <a:pt x="1210" y="2350"/>
                    <a:pt x="866" y="1144"/>
                    <a:pt x="523" y="83"/>
                  </a:cubicBezTo>
                  <a:cubicBezTo>
                    <a:pt x="506" y="31"/>
                    <a:pt x="451" y="0"/>
                    <a:pt x="400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0166;p75"/>
            <p:cNvSpPr/>
            <p:nvPr/>
          </p:nvSpPr>
          <p:spPr>
            <a:xfrm>
              <a:off x="3160018" y="2235274"/>
              <a:ext cx="36187" cy="28755"/>
            </a:xfrm>
            <a:custGeom>
              <a:avLst/>
              <a:gdLst/>
              <a:ahLst/>
              <a:cxnLst/>
              <a:rect l="l" t="t" r="r" b="b"/>
              <a:pathLst>
                <a:path w="1115" h="886" extrusionOk="0">
                  <a:moveTo>
                    <a:pt x="756" y="0"/>
                  </a:moveTo>
                  <a:cubicBezTo>
                    <a:pt x="728" y="0"/>
                    <a:pt x="700" y="5"/>
                    <a:pt x="672" y="16"/>
                  </a:cubicBezTo>
                  <a:cubicBezTo>
                    <a:pt x="483" y="89"/>
                    <a:pt x="352" y="229"/>
                    <a:pt x="213" y="372"/>
                  </a:cubicBezTo>
                  <a:cubicBezTo>
                    <a:pt x="117" y="468"/>
                    <a:pt x="0" y="696"/>
                    <a:pt x="117" y="823"/>
                  </a:cubicBezTo>
                  <a:cubicBezTo>
                    <a:pt x="159" y="868"/>
                    <a:pt x="220" y="886"/>
                    <a:pt x="286" y="886"/>
                  </a:cubicBezTo>
                  <a:cubicBezTo>
                    <a:pt x="389" y="886"/>
                    <a:pt x="503" y="842"/>
                    <a:pt x="569" y="799"/>
                  </a:cubicBezTo>
                  <a:cubicBezTo>
                    <a:pt x="727" y="695"/>
                    <a:pt x="893" y="604"/>
                    <a:pt x="1000" y="444"/>
                  </a:cubicBezTo>
                  <a:cubicBezTo>
                    <a:pt x="1115" y="267"/>
                    <a:pt x="956" y="0"/>
                    <a:pt x="75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0167;p75"/>
            <p:cNvSpPr/>
            <p:nvPr/>
          </p:nvSpPr>
          <p:spPr>
            <a:xfrm>
              <a:off x="3132073" y="2157150"/>
              <a:ext cx="45989" cy="58094"/>
            </a:xfrm>
            <a:custGeom>
              <a:avLst/>
              <a:gdLst/>
              <a:ahLst/>
              <a:cxnLst/>
              <a:rect l="l" t="t" r="r" b="b"/>
              <a:pathLst>
                <a:path w="1417" h="1790" extrusionOk="0">
                  <a:moveTo>
                    <a:pt x="1157" y="1"/>
                  </a:moveTo>
                  <a:cubicBezTo>
                    <a:pt x="1115" y="1"/>
                    <a:pt x="1071" y="15"/>
                    <a:pt x="1039" y="42"/>
                  </a:cubicBezTo>
                  <a:cubicBezTo>
                    <a:pt x="822" y="227"/>
                    <a:pt x="629" y="514"/>
                    <a:pt x="487" y="757"/>
                  </a:cubicBezTo>
                  <a:cubicBezTo>
                    <a:pt x="332" y="1023"/>
                    <a:pt x="145" y="1248"/>
                    <a:pt x="44" y="1539"/>
                  </a:cubicBezTo>
                  <a:cubicBezTo>
                    <a:pt x="0" y="1661"/>
                    <a:pt x="111" y="1790"/>
                    <a:pt x="231" y="1790"/>
                  </a:cubicBezTo>
                  <a:cubicBezTo>
                    <a:pt x="248" y="1790"/>
                    <a:pt x="266" y="1787"/>
                    <a:pt x="284" y="1781"/>
                  </a:cubicBezTo>
                  <a:cubicBezTo>
                    <a:pt x="894" y="1572"/>
                    <a:pt x="1417" y="762"/>
                    <a:pt x="1301" y="112"/>
                  </a:cubicBezTo>
                  <a:cubicBezTo>
                    <a:pt x="1287" y="35"/>
                    <a:pt x="1223" y="1"/>
                    <a:pt x="1157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0168;p75"/>
            <p:cNvSpPr/>
            <p:nvPr/>
          </p:nvSpPr>
          <p:spPr>
            <a:xfrm>
              <a:off x="2818150" y="2145433"/>
              <a:ext cx="164385" cy="93827"/>
            </a:xfrm>
            <a:custGeom>
              <a:avLst/>
              <a:gdLst/>
              <a:ahLst/>
              <a:cxnLst/>
              <a:rect l="l" t="t" r="r" b="b"/>
              <a:pathLst>
                <a:path w="5065" h="2891" extrusionOk="0">
                  <a:moveTo>
                    <a:pt x="67" y="1"/>
                  </a:moveTo>
                  <a:cubicBezTo>
                    <a:pt x="0" y="1"/>
                    <a:pt x="685" y="2891"/>
                    <a:pt x="2612" y="2891"/>
                  </a:cubicBezTo>
                  <a:cubicBezTo>
                    <a:pt x="2623" y="2891"/>
                    <a:pt x="2633" y="2891"/>
                    <a:pt x="2644" y="2891"/>
                  </a:cubicBezTo>
                  <a:cubicBezTo>
                    <a:pt x="5064" y="2854"/>
                    <a:pt x="5048" y="96"/>
                    <a:pt x="5048" y="96"/>
                  </a:cubicBezTo>
                  <a:lnTo>
                    <a:pt x="5048" y="96"/>
                  </a:lnTo>
                  <a:cubicBezTo>
                    <a:pt x="5048" y="96"/>
                    <a:pt x="3961" y="657"/>
                    <a:pt x="2536" y="657"/>
                  </a:cubicBezTo>
                  <a:cubicBezTo>
                    <a:pt x="1772" y="657"/>
                    <a:pt x="912" y="496"/>
                    <a:pt x="69" y="1"/>
                  </a:cubicBezTo>
                  <a:cubicBezTo>
                    <a:pt x="68" y="1"/>
                    <a:pt x="68" y="1"/>
                    <a:pt x="6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0169;p75"/>
            <p:cNvSpPr/>
            <p:nvPr/>
          </p:nvSpPr>
          <p:spPr>
            <a:xfrm>
              <a:off x="2817274" y="2136930"/>
              <a:ext cx="164320" cy="93860"/>
            </a:xfrm>
            <a:custGeom>
              <a:avLst/>
              <a:gdLst/>
              <a:ahLst/>
              <a:cxnLst/>
              <a:rect l="l" t="t" r="r" b="b"/>
              <a:pathLst>
                <a:path w="5063" h="2892" extrusionOk="0">
                  <a:moveTo>
                    <a:pt x="67" y="1"/>
                  </a:moveTo>
                  <a:cubicBezTo>
                    <a:pt x="0" y="1"/>
                    <a:pt x="685" y="2891"/>
                    <a:pt x="2612" y="2891"/>
                  </a:cubicBezTo>
                  <a:cubicBezTo>
                    <a:pt x="2623" y="2891"/>
                    <a:pt x="2633" y="2891"/>
                    <a:pt x="2644" y="2891"/>
                  </a:cubicBezTo>
                  <a:cubicBezTo>
                    <a:pt x="5063" y="2855"/>
                    <a:pt x="5048" y="96"/>
                    <a:pt x="5048" y="96"/>
                  </a:cubicBezTo>
                  <a:lnTo>
                    <a:pt x="5048" y="96"/>
                  </a:lnTo>
                  <a:cubicBezTo>
                    <a:pt x="5048" y="96"/>
                    <a:pt x="3961" y="658"/>
                    <a:pt x="2536" y="658"/>
                  </a:cubicBezTo>
                  <a:cubicBezTo>
                    <a:pt x="1772" y="658"/>
                    <a:pt x="912" y="496"/>
                    <a:pt x="69" y="1"/>
                  </a:cubicBezTo>
                  <a:cubicBezTo>
                    <a:pt x="68" y="1"/>
                    <a:pt x="68" y="1"/>
                    <a:pt x="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0170;p75"/>
            <p:cNvSpPr/>
            <p:nvPr/>
          </p:nvSpPr>
          <p:spPr>
            <a:xfrm>
              <a:off x="2818150" y="2136930"/>
              <a:ext cx="163151" cy="71531"/>
            </a:xfrm>
            <a:custGeom>
              <a:avLst/>
              <a:gdLst/>
              <a:ahLst/>
              <a:cxnLst/>
              <a:rect l="l" t="t" r="r" b="b"/>
              <a:pathLst>
                <a:path w="5027" h="2204" extrusionOk="0">
                  <a:moveTo>
                    <a:pt x="40" y="1"/>
                  </a:moveTo>
                  <a:cubicBezTo>
                    <a:pt x="1" y="1"/>
                    <a:pt x="238" y="1063"/>
                    <a:pt x="858" y="1899"/>
                  </a:cubicBezTo>
                  <a:cubicBezTo>
                    <a:pt x="853" y="1712"/>
                    <a:pt x="876" y="1506"/>
                    <a:pt x="995" y="1506"/>
                  </a:cubicBezTo>
                  <a:cubicBezTo>
                    <a:pt x="1016" y="1506"/>
                    <a:pt x="1040" y="1512"/>
                    <a:pt x="1067" y="1526"/>
                  </a:cubicBezTo>
                  <a:cubicBezTo>
                    <a:pt x="1373" y="1678"/>
                    <a:pt x="1777" y="2204"/>
                    <a:pt x="2647" y="2204"/>
                  </a:cubicBezTo>
                  <a:cubicBezTo>
                    <a:pt x="2668" y="2204"/>
                    <a:pt x="2690" y="2204"/>
                    <a:pt x="2712" y="2203"/>
                  </a:cubicBezTo>
                  <a:cubicBezTo>
                    <a:pt x="3560" y="2180"/>
                    <a:pt x="3913" y="1592"/>
                    <a:pt x="4167" y="1592"/>
                  </a:cubicBezTo>
                  <a:cubicBezTo>
                    <a:pt x="4187" y="1592"/>
                    <a:pt x="4205" y="1595"/>
                    <a:pt x="4224" y="1603"/>
                  </a:cubicBezTo>
                  <a:cubicBezTo>
                    <a:pt x="4347" y="1653"/>
                    <a:pt x="4401" y="1836"/>
                    <a:pt x="4422" y="2014"/>
                  </a:cubicBezTo>
                  <a:cubicBezTo>
                    <a:pt x="5026" y="1195"/>
                    <a:pt x="5021" y="97"/>
                    <a:pt x="5021" y="97"/>
                  </a:cubicBezTo>
                  <a:lnTo>
                    <a:pt x="5021" y="97"/>
                  </a:lnTo>
                  <a:cubicBezTo>
                    <a:pt x="5021" y="97"/>
                    <a:pt x="3935" y="658"/>
                    <a:pt x="2510" y="658"/>
                  </a:cubicBezTo>
                  <a:cubicBezTo>
                    <a:pt x="1746" y="658"/>
                    <a:pt x="885" y="497"/>
                    <a:pt x="42" y="1"/>
                  </a:cubicBezTo>
                  <a:cubicBezTo>
                    <a:pt x="41" y="1"/>
                    <a:pt x="41" y="1"/>
                    <a:pt x="4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0171;p75"/>
            <p:cNvSpPr/>
            <p:nvPr/>
          </p:nvSpPr>
          <p:spPr>
            <a:xfrm>
              <a:off x="2826978" y="2141214"/>
              <a:ext cx="148547" cy="62606"/>
            </a:xfrm>
            <a:custGeom>
              <a:avLst/>
              <a:gdLst/>
              <a:ahLst/>
              <a:cxnLst/>
              <a:rect l="l" t="t" r="r" b="b"/>
              <a:pathLst>
                <a:path w="4577" h="1929" extrusionOk="0">
                  <a:moveTo>
                    <a:pt x="1" y="0"/>
                  </a:moveTo>
                  <a:cubicBezTo>
                    <a:pt x="366" y="848"/>
                    <a:pt x="1334" y="1928"/>
                    <a:pt x="2386" y="1928"/>
                  </a:cubicBezTo>
                  <a:cubicBezTo>
                    <a:pt x="2397" y="1928"/>
                    <a:pt x="2409" y="1928"/>
                    <a:pt x="2421" y="1928"/>
                  </a:cubicBezTo>
                  <a:cubicBezTo>
                    <a:pt x="3536" y="1905"/>
                    <a:pt x="4250" y="874"/>
                    <a:pt x="4576" y="38"/>
                  </a:cubicBezTo>
                  <a:lnTo>
                    <a:pt x="4576" y="38"/>
                  </a:lnTo>
                  <a:cubicBezTo>
                    <a:pt x="4224" y="200"/>
                    <a:pt x="3296" y="466"/>
                    <a:pt x="2221" y="466"/>
                  </a:cubicBezTo>
                  <a:cubicBezTo>
                    <a:pt x="1504" y="466"/>
                    <a:pt x="721" y="34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0172;p75"/>
            <p:cNvSpPr/>
            <p:nvPr/>
          </p:nvSpPr>
          <p:spPr>
            <a:xfrm>
              <a:off x="2864368" y="2181201"/>
              <a:ext cx="74647" cy="22621"/>
            </a:xfrm>
            <a:custGeom>
              <a:avLst/>
              <a:gdLst/>
              <a:ahLst/>
              <a:cxnLst/>
              <a:rect l="l" t="t" r="r" b="b"/>
              <a:pathLst>
                <a:path w="2300" h="697" extrusionOk="0">
                  <a:moveTo>
                    <a:pt x="1104" y="1"/>
                  </a:moveTo>
                  <a:cubicBezTo>
                    <a:pt x="665" y="1"/>
                    <a:pt x="267" y="115"/>
                    <a:pt x="1" y="228"/>
                  </a:cubicBezTo>
                  <a:cubicBezTo>
                    <a:pt x="372" y="506"/>
                    <a:pt x="795" y="696"/>
                    <a:pt x="1233" y="696"/>
                  </a:cubicBezTo>
                  <a:cubicBezTo>
                    <a:pt x="1245" y="696"/>
                    <a:pt x="1257" y="696"/>
                    <a:pt x="1269" y="696"/>
                  </a:cubicBezTo>
                  <a:cubicBezTo>
                    <a:pt x="1663" y="688"/>
                    <a:pt x="2005" y="553"/>
                    <a:pt x="2299" y="347"/>
                  </a:cubicBezTo>
                  <a:cubicBezTo>
                    <a:pt x="1910" y="89"/>
                    <a:pt x="1491" y="1"/>
                    <a:pt x="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0173;p75"/>
            <p:cNvSpPr/>
            <p:nvPr/>
          </p:nvSpPr>
          <p:spPr>
            <a:xfrm>
              <a:off x="2845414" y="2153385"/>
              <a:ext cx="110704" cy="27165"/>
            </a:xfrm>
            <a:custGeom>
              <a:avLst/>
              <a:gdLst/>
              <a:ahLst/>
              <a:cxnLst/>
              <a:rect l="l" t="t" r="r" b="b"/>
              <a:pathLst>
                <a:path w="3411" h="837" extrusionOk="0">
                  <a:moveTo>
                    <a:pt x="3411" y="0"/>
                  </a:moveTo>
                  <a:lnTo>
                    <a:pt x="2717" y="7"/>
                  </a:lnTo>
                  <a:cubicBezTo>
                    <a:pt x="2394" y="57"/>
                    <a:pt x="2035" y="90"/>
                    <a:pt x="1656" y="90"/>
                  </a:cubicBezTo>
                  <a:cubicBezTo>
                    <a:pt x="1371" y="90"/>
                    <a:pt x="1075" y="71"/>
                    <a:pt x="776" y="27"/>
                  </a:cubicBezTo>
                  <a:lnTo>
                    <a:pt x="1" y="35"/>
                  </a:lnTo>
                  <a:cubicBezTo>
                    <a:pt x="1" y="35"/>
                    <a:pt x="315" y="837"/>
                    <a:pt x="1671" y="837"/>
                  </a:cubicBezTo>
                  <a:cubicBezTo>
                    <a:pt x="3028" y="835"/>
                    <a:pt x="3411" y="0"/>
                    <a:pt x="3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0174;p75"/>
            <p:cNvSpPr/>
            <p:nvPr/>
          </p:nvSpPr>
          <p:spPr>
            <a:xfrm>
              <a:off x="2819546" y="2133846"/>
              <a:ext cx="162762" cy="32455"/>
            </a:xfrm>
            <a:custGeom>
              <a:avLst/>
              <a:gdLst/>
              <a:ahLst/>
              <a:cxnLst/>
              <a:rect l="l" t="t" r="r" b="b"/>
              <a:pathLst>
                <a:path w="5015" h="1000" extrusionOk="0">
                  <a:moveTo>
                    <a:pt x="4127" y="0"/>
                  </a:moveTo>
                  <a:cubicBezTo>
                    <a:pt x="3011" y="0"/>
                    <a:pt x="2550" y="597"/>
                    <a:pt x="2550" y="597"/>
                  </a:cubicBezTo>
                  <a:cubicBezTo>
                    <a:pt x="2168" y="119"/>
                    <a:pt x="1474" y="7"/>
                    <a:pt x="906" y="7"/>
                  </a:cubicBezTo>
                  <a:cubicBezTo>
                    <a:pt x="404" y="7"/>
                    <a:pt x="0" y="95"/>
                    <a:pt x="0" y="95"/>
                  </a:cubicBezTo>
                  <a:cubicBezTo>
                    <a:pt x="0" y="95"/>
                    <a:pt x="462" y="999"/>
                    <a:pt x="2501" y="999"/>
                  </a:cubicBezTo>
                  <a:cubicBezTo>
                    <a:pt x="2516" y="999"/>
                    <a:pt x="2531" y="999"/>
                    <a:pt x="2546" y="999"/>
                  </a:cubicBezTo>
                  <a:cubicBezTo>
                    <a:pt x="3783" y="989"/>
                    <a:pt x="4553" y="548"/>
                    <a:pt x="4978" y="192"/>
                  </a:cubicBezTo>
                  <a:cubicBezTo>
                    <a:pt x="5002" y="144"/>
                    <a:pt x="5015" y="113"/>
                    <a:pt x="5015" y="113"/>
                  </a:cubicBezTo>
                  <a:cubicBezTo>
                    <a:pt x="4681" y="33"/>
                    <a:pt x="4386" y="0"/>
                    <a:pt x="4127" y="0"/>
                  </a:cubicBezTo>
                  <a:close/>
                </a:path>
              </a:pathLst>
            </a:custGeom>
            <a:solidFill>
              <a:srgbClr val="C62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0175;p75"/>
            <p:cNvSpPr/>
            <p:nvPr/>
          </p:nvSpPr>
          <p:spPr>
            <a:xfrm>
              <a:off x="2819546" y="2133846"/>
              <a:ext cx="162762" cy="32455"/>
            </a:xfrm>
            <a:custGeom>
              <a:avLst/>
              <a:gdLst/>
              <a:ahLst/>
              <a:cxnLst/>
              <a:rect l="l" t="t" r="r" b="b"/>
              <a:pathLst>
                <a:path w="5015" h="1000" extrusionOk="0">
                  <a:moveTo>
                    <a:pt x="4127" y="0"/>
                  </a:moveTo>
                  <a:cubicBezTo>
                    <a:pt x="3011" y="0"/>
                    <a:pt x="2550" y="597"/>
                    <a:pt x="2550" y="597"/>
                  </a:cubicBezTo>
                  <a:cubicBezTo>
                    <a:pt x="2168" y="119"/>
                    <a:pt x="1474" y="7"/>
                    <a:pt x="906" y="7"/>
                  </a:cubicBezTo>
                  <a:cubicBezTo>
                    <a:pt x="404" y="7"/>
                    <a:pt x="0" y="95"/>
                    <a:pt x="0" y="95"/>
                  </a:cubicBezTo>
                  <a:cubicBezTo>
                    <a:pt x="0" y="95"/>
                    <a:pt x="462" y="999"/>
                    <a:pt x="2501" y="999"/>
                  </a:cubicBezTo>
                  <a:cubicBezTo>
                    <a:pt x="2516" y="999"/>
                    <a:pt x="2531" y="999"/>
                    <a:pt x="2546" y="999"/>
                  </a:cubicBezTo>
                  <a:cubicBezTo>
                    <a:pt x="3783" y="989"/>
                    <a:pt x="4553" y="548"/>
                    <a:pt x="4978" y="192"/>
                  </a:cubicBezTo>
                  <a:cubicBezTo>
                    <a:pt x="5002" y="144"/>
                    <a:pt x="5015" y="113"/>
                    <a:pt x="5015" y="113"/>
                  </a:cubicBezTo>
                  <a:cubicBezTo>
                    <a:pt x="4681" y="33"/>
                    <a:pt x="4386" y="0"/>
                    <a:pt x="412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0176;p75"/>
            <p:cNvSpPr/>
            <p:nvPr/>
          </p:nvSpPr>
          <p:spPr>
            <a:xfrm>
              <a:off x="2802700" y="2119663"/>
              <a:ext cx="22004" cy="23497"/>
            </a:xfrm>
            <a:custGeom>
              <a:avLst/>
              <a:gdLst/>
              <a:ahLst/>
              <a:cxnLst/>
              <a:rect l="l" t="t" r="r" b="b"/>
              <a:pathLst>
                <a:path w="678" h="724" extrusionOk="0">
                  <a:moveTo>
                    <a:pt x="615" y="0"/>
                  </a:moveTo>
                  <a:cubicBezTo>
                    <a:pt x="615" y="0"/>
                    <a:pt x="614" y="0"/>
                    <a:pt x="614" y="1"/>
                  </a:cubicBezTo>
                  <a:cubicBezTo>
                    <a:pt x="596" y="6"/>
                    <a:pt x="606" y="135"/>
                    <a:pt x="553" y="249"/>
                  </a:cubicBezTo>
                  <a:cubicBezTo>
                    <a:pt x="504" y="363"/>
                    <a:pt x="418" y="447"/>
                    <a:pt x="418" y="447"/>
                  </a:cubicBezTo>
                  <a:cubicBezTo>
                    <a:pt x="418" y="447"/>
                    <a:pt x="347" y="546"/>
                    <a:pt x="240" y="608"/>
                  </a:cubicBezTo>
                  <a:cubicBezTo>
                    <a:pt x="133" y="674"/>
                    <a:pt x="4" y="682"/>
                    <a:pt x="3" y="701"/>
                  </a:cubicBezTo>
                  <a:cubicBezTo>
                    <a:pt x="0" y="710"/>
                    <a:pt x="44" y="723"/>
                    <a:pt x="106" y="723"/>
                  </a:cubicBezTo>
                  <a:cubicBezTo>
                    <a:pt x="156" y="723"/>
                    <a:pt x="218" y="715"/>
                    <a:pt x="279" y="691"/>
                  </a:cubicBezTo>
                  <a:cubicBezTo>
                    <a:pt x="415" y="641"/>
                    <a:pt x="518" y="533"/>
                    <a:pt x="518" y="533"/>
                  </a:cubicBezTo>
                  <a:cubicBezTo>
                    <a:pt x="518" y="533"/>
                    <a:pt x="612" y="417"/>
                    <a:pt x="642" y="276"/>
                  </a:cubicBezTo>
                  <a:cubicBezTo>
                    <a:pt x="678" y="135"/>
                    <a:pt x="633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0177;p75"/>
            <p:cNvSpPr/>
            <p:nvPr/>
          </p:nvSpPr>
          <p:spPr>
            <a:xfrm>
              <a:off x="2816787" y="2132613"/>
              <a:ext cx="169026" cy="38849"/>
            </a:xfrm>
            <a:custGeom>
              <a:avLst/>
              <a:gdLst/>
              <a:ahLst/>
              <a:cxnLst/>
              <a:rect l="l" t="t" r="r" b="b"/>
              <a:pathLst>
                <a:path w="5208" h="1197" extrusionOk="0">
                  <a:moveTo>
                    <a:pt x="14" y="0"/>
                  </a:moveTo>
                  <a:cubicBezTo>
                    <a:pt x="13" y="0"/>
                    <a:pt x="12" y="0"/>
                    <a:pt x="11" y="1"/>
                  </a:cubicBezTo>
                  <a:cubicBezTo>
                    <a:pt x="0" y="6"/>
                    <a:pt x="76" y="178"/>
                    <a:pt x="270" y="379"/>
                  </a:cubicBezTo>
                  <a:cubicBezTo>
                    <a:pt x="460" y="582"/>
                    <a:pt x="777" y="790"/>
                    <a:pt x="1123" y="925"/>
                  </a:cubicBezTo>
                  <a:cubicBezTo>
                    <a:pt x="1468" y="1062"/>
                    <a:pt x="1835" y="1134"/>
                    <a:pt x="2109" y="1166"/>
                  </a:cubicBezTo>
                  <a:cubicBezTo>
                    <a:pt x="2332" y="1194"/>
                    <a:pt x="2496" y="1196"/>
                    <a:pt x="2551" y="1196"/>
                  </a:cubicBezTo>
                  <a:cubicBezTo>
                    <a:pt x="2564" y="1196"/>
                    <a:pt x="2571" y="1196"/>
                    <a:pt x="2571" y="1196"/>
                  </a:cubicBezTo>
                  <a:cubicBezTo>
                    <a:pt x="2571" y="1196"/>
                    <a:pt x="2573" y="1196"/>
                    <a:pt x="2575" y="1196"/>
                  </a:cubicBezTo>
                  <a:cubicBezTo>
                    <a:pt x="2601" y="1196"/>
                    <a:pt x="2777" y="1195"/>
                    <a:pt x="3031" y="1166"/>
                  </a:cubicBezTo>
                  <a:cubicBezTo>
                    <a:pt x="3307" y="1133"/>
                    <a:pt x="3672" y="1061"/>
                    <a:pt x="4016" y="920"/>
                  </a:cubicBezTo>
                  <a:cubicBezTo>
                    <a:pt x="4362" y="785"/>
                    <a:pt x="4673" y="581"/>
                    <a:pt x="4882" y="404"/>
                  </a:cubicBezTo>
                  <a:cubicBezTo>
                    <a:pt x="5093" y="226"/>
                    <a:pt x="5207" y="86"/>
                    <a:pt x="5197" y="74"/>
                  </a:cubicBezTo>
                  <a:cubicBezTo>
                    <a:pt x="5196" y="73"/>
                    <a:pt x="5194" y="72"/>
                    <a:pt x="5193" y="72"/>
                  </a:cubicBezTo>
                  <a:cubicBezTo>
                    <a:pt x="5165" y="72"/>
                    <a:pt x="5030" y="183"/>
                    <a:pt x="4823" y="323"/>
                  </a:cubicBezTo>
                  <a:cubicBezTo>
                    <a:pt x="4599" y="469"/>
                    <a:pt x="4287" y="640"/>
                    <a:pt x="3951" y="745"/>
                  </a:cubicBezTo>
                  <a:cubicBezTo>
                    <a:pt x="3620" y="857"/>
                    <a:pt x="3269" y="906"/>
                    <a:pt x="3007" y="925"/>
                  </a:cubicBezTo>
                  <a:cubicBezTo>
                    <a:pt x="2877" y="934"/>
                    <a:pt x="2767" y="937"/>
                    <a:pt x="2690" y="937"/>
                  </a:cubicBezTo>
                  <a:cubicBezTo>
                    <a:pt x="2613" y="937"/>
                    <a:pt x="2569" y="934"/>
                    <a:pt x="2569" y="934"/>
                  </a:cubicBezTo>
                  <a:cubicBezTo>
                    <a:pt x="2569" y="934"/>
                    <a:pt x="2519" y="937"/>
                    <a:pt x="2433" y="937"/>
                  </a:cubicBezTo>
                  <a:cubicBezTo>
                    <a:pt x="2357" y="937"/>
                    <a:pt x="2254" y="935"/>
                    <a:pt x="2130" y="926"/>
                  </a:cubicBezTo>
                  <a:cubicBezTo>
                    <a:pt x="1870" y="907"/>
                    <a:pt x="1519" y="859"/>
                    <a:pt x="1185" y="751"/>
                  </a:cubicBezTo>
                  <a:cubicBezTo>
                    <a:pt x="851" y="644"/>
                    <a:pt x="539" y="474"/>
                    <a:pt x="339" y="304"/>
                  </a:cubicBezTo>
                  <a:cubicBezTo>
                    <a:pt x="143" y="144"/>
                    <a:pt x="38" y="0"/>
                    <a:pt x="14" y="0"/>
                  </a:cubicBezTo>
                  <a:close/>
                </a:path>
              </a:pathLst>
            </a:custGeom>
            <a:solidFill>
              <a:srgbClr val="C62B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0178;p75"/>
            <p:cNvSpPr/>
            <p:nvPr/>
          </p:nvSpPr>
          <p:spPr>
            <a:xfrm>
              <a:off x="2816787" y="2132613"/>
              <a:ext cx="169026" cy="38849"/>
            </a:xfrm>
            <a:custGeom>
              <a:avLst/>
              <a:gdLst/>
              <a:ahLst/>
              <a:cxnLst/>
              <a:rect l="l" t="t" r="r" b="b"/>
              <a:pathLst>
                <a:path w="5208" h="1197" extrusionOk="0">
                  <a:moveTo>
                    <a:pt x="14" y="0"/>
                  </a:moveTo>
                  <a:cubicBezTo>
                    <a:pt x="13" y="0"/>
                    <a:pt x="12" y="0"/>
                    <a:pt x="11" y="1"/>
                  </a:cubicBezTo>
                  <a:cubicBezTo>
                    <a:pt x="0" y="6"/>
                    <a:pt x="76" y="178"/>
                    <a:pt x="270" y="379"/>
                  </a:cubicBezTo>
                  <a:cubicBezTo>
                    <a:pt x="460" y="582"/>
                    <a:pt x="777" y="790"/>
                    <a:pt x="1123" y="925"/>
                  </a:cubicBezTo>
                  <a:cubicBezTo>
                    <a:pt x="1468" y="1062"/>
                    <a:pt x="1835" y="1134"/>
                    <a:pt x="2109" y="1166"/>
                  </a:cubicBezTo>
                  <a:cubicBezTo>
                    <a:pt x="2332" y="1194"/>
                    <a:pt x="2496" y="1196"/>
                    <a:pt x="2551" y="1196"/>
                  </a:cubicBezTo>
                  <a:cubicBezTo>
                    <a:pt x="2564" y="1196"/>
                    <a:pt x="2571" y="1196"/>
                    <a:pt x="2571" y="1196"/>
                  </a:cubicBezTo>
                  <a:cubicBezTo>
                    <a:pt x="2571" y="1196"/>
                    <a:pt x="2573" y="1196"/>
                    <a:pt x="2575" y="1196"/>
                  </a:cubicBezTo>
                  <a:cubicBezTo>
                    <a:pt x="2601" y="1196"/>
                    <a:pt x="2777" y="1195"/>
                    <a:pt x="3031" y="1166"/>
                  </a:cubicBezTo>
                  <a:cubicBezTo>
                    <a:pt x="3307" y="1133"/>
                    <a:pt x="3672" y="1061"/>
                    <a:pt x="4016" y="920"/>
                  </a:cubicBezTo>
                  <a:cubicBezTo>
                    <a:pt x="4362" y="785"/>
                    <a:pt x="4673" y="581"/>
                    <a:pt x="4882" y="404"/>
                  </a:cubicBezTo>
                  <a:cubicBezTo>
                    <a:pt x="5093" y="226"/>
                    <a:pt x="5207" y="86"/>
                    <a:pt x="5197" y="74"/>
                  </a:cubicBezTo>
                  <a:cubicBezTo>
                    <a:pt x="5196" y="73"/>
                    <a:pt x="5194" y="72"/>
                    <a:pt x="5193" y="72"/>
                  </a:cubicBezTo>
                  <a:cubicBezTo>
                    <a:pt x="5165" y="72"/>
                    <a:pt x="5030" y="183"/>
                    <a:pt x="4823" y="323"/>
                  </a:cubicBezTo>
                  <a:cubicBezTo>
                    <a:pt x="4599" y="469"/>
                    <a:pt x="4287" y="640"/>
                    <a:pt x="3951" y="745"/>
                  </a:cubicBezTo>
                  <a:cubicBezTo>
                    <a:pt x="3620" y="857"/>
                    <a:pt x="3269" y="906"/>
                    <a:pt x="3007" y="925"/>
                  </a:cubicBezTo>
                  <a:cubicBezTo>
                    <a:pt x="2877" y="934"/>
                    <a:pt x="2767" y="937"/>
                    <a:pt x="2690" y="937"/>
                  </a:cubicBezTo>
                  <a:cubicBezTo>
                    <a:pt x="2613" y="937"/>
                    <a:pt x="2569" y="934"/>
                    <a:pt x="2569" y="934"/>
                  </a:cubicBezTo>
                  <a:cubicBezTo>
                    <a:pt x="2569" y="934"/>
                    <a:pt x="2519" y="937"/>
                    <a:pt x="2433" y="937"/>
                  </a:cubicBezTo>
                  <a:cubicBezTo>
                    <a:pt x="2357" y="937"/>
                    <a:pt x="2254" y="935"/>
                    <a:pt x="2130" y="926"/>
                  </a:cubicBezTo>
                  <a:cubicBezTo>
                    <a:pt x="1870" y="907"/>
                    <a:pt x="1519" y="859"/>
                    <a:pt x="1185" y="751"/>
                  </a:cubicBezTo>
                  <a:cubicBezTo>
                    <a:pt x="851" y="644"/>
                    <a:pt x="539" y="474"/>
                    <a:pt x="339" y="304"/>
                  </a:cubicBezTo>
                  <a:cubicBezTo>
                    <a:pt x="143" y="144"/>
                    <a:pt x="38" y="0"/>
                    <a:pt x="1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0179;p75"/>
            <p:cNvSpPr/>
            <p:nvPr/>
          </p:nvSpPr>
          <p:spPr>
            <a:xfrm>
              <a:off x="2979980" y="2125959"/>
              <a:ext cx="21550" cy="18662"/>
            </a:xfrm>
            <a:custGeom>
              <a:avLst/>
              <a:gdLst/>
              <a:ahLst/>
              <a:cxnLst/>
              <a:rect l="l" t="t" r="r" b="b"/>
              <a:pathLst>
                <a:path w="664" h="575" extrusionOk="0">
                  <a:moveTo>
                    <a:pt x="30" y="1"/>
                  </a:moveTo>
                  <a:cubicBezTo>
                    <a:pt x="12" y="1"/>
                    <a:pt x="1" y="126"/>
                    <a:pt x="51" y="244"/>
                  </a:cubicBezTo>
                  <a:cubicBezTo>
                    <a:pt x="98" y="361"/>
                    <a:pt x="193" y="450"/>
                    <a:pt x="193" y="450"/>
                  </a:cubicBezTo>
                  <a:cubicBezTo>
                    <a:pt x="193" y="450"/>
                    <a:pt x="295" y="531"/>
                    <a:pt x="418" y="561"/>
                  </a:cubicBezTo>
                  <a:cubicBezTo>
                    <a:pt x="457" y="570"/>
                    <a:pt x="496" y="574"/>
                    <a:pt x="531" y="574"/>
                  </a:cubicBezTo>
                  <a:cubicBezTo>
                    <a:pt x="606" y="574"/>
                    <a:pt x="664" y="556"/>
                    <a:pt x="661" y="544"/>
                  </a:cubicBezTo>
                  <a:cubicBezTo>
                    <a:pt x="660" y="527"/>
                    <a:pt x="545" y="521"/>
                    <a:pt x="451" y="474"/>
                  </a:cubicBezTo>
                  <a:cubicBezTo>
                    <a:pt x="352" y="428"/>
                    <a:pt x="278" y="353"/>
                    <a:pt x="278" y="353"/>
                  </a:cubicBezTo>
                  <a:cubicBezTo>
                    <a:pt x="278" y="353"/>
                    <a:pt x="194" y="292"/>
                    <a:pt x="134" y="200"/>
                  </a:cubicBezTo>
                  <a:cubicBezTo>
                    <a:pt x="72" y="111"/>
                    <a:pt x="49" y="1"/>
                    <a:pt x="31" y="1"/>
                  </a:cubicBezTo>
                  <a:cubicBezTo>
                    <a:pt x="31" y="1"/>
                    <a:pt x="31" y="1"/>
                    <a:pt x="3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0180;p75"/>
            <p:cNvSpPr/>
            <p:nvPr/>
          </p:nvSpPr>
          <p:spPr>
            <a:xfrm>
              <a:off x="2819546" y="2133976"/>
              <a:ext cx="162762" cy="32228"/>
            </a:xfrm>
            <a:custGeom>
              <a:avLst/>
              <a:gdLst/>
              <a:ahLst/>
              <a:cxnLst/>
              <a:rect l="l" t="t" r="r" b="b"/>
              <a:pathLst>
                <a:path w="5015" h="993" extrusionOk="0">
                  <a:moveTo>
                    <a:pt x="4240" y="1"/>
                  </a:moveTo>
                  <a:cubicBezTo>
                    <a:pt x="4087" y="351"/>
                    <a:pt x="3701" y="810"/>
                    <a:pt x="2716" y="810"/>
                  </a:cubicBezTo>
                  <a:cubicBezTo>
                    <a:pt x="2667" y="810"/>
                    <a:pt x="2616" y="808"/>
                    <a:pt x="2563" y="806"/>
                  </a:cubicBezTo>
                  <a:cubicBezTo>
                    <a:pt x="1356" y="752"/>
                    <a:pt x="1046" y="287"/>
                    <a:pt x="969" y="5"/>
                  </a:cubicBezTo>
                  <a:cubicBezTo>
                    <a:pt x="947" y="4"/>
                    <a:pt x="925" y="4"/>
                    <a:pt x="904" y="4"/>
                  </a:cubicBezTo>
                  <a:cubicBezTo>
                    <a:pt x="402" y="4"/>
                    <a:pt x="0" y="91"/>
                    <a:pt x="0" y="91"/>
                  </a:cubicBezTo>
                  <a:cubicBezTo>
                    <a:pt x="0" y="91"/>
                    <a:pt x="462" y="992"/>
                    <a:pt x="2500" y="992"/>
                  </a:cubicBezTo>
                  <a:cubicBezTo>
                    <a:pt x="2515" y="992"/>
                    <a:pt x="2531" y="992"/>
                    <a:pt x="2546" y="992"/>
                  </a:cubicBezTo>
                  <a:cubicBezTo>
                    <a:pt x="3783" y="984"/>
                    <a:pt x="4553" y="543"/>
                    <a:pt x="4978" y="187"/>
                  </a:cubicBezTo>
                  <a:cubicBezTo>
                    <a:pt x="5001" y="140"/>
                    <a:pt x="5015" y="109"/>
                    <a:pt x="5015" y="109"/>
                  </a:cubicBezTo>
                  <a:cubicBezTo>
                    <a:pt x="4727" y="40"/>
                    <a:pt x="4471" y="10"/>
                    <a:pt x="424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0181;p75"/>
            <p:cNvSpPr/>
            <p:nvPr/>
          </p:nvSpPr>
          <p:spPr>
            <a:xfrm>
              <a:off x="3004842" y="2025473"/>
              <a:ext cx="129852" cy="52610"/>
            </a:xfrm>
            <a:custGeom>
              <a:avLst/>
              <a:gdLst/>
              <a:ahLst/>
              <a:cxnLst/>
              <a:rect l="l" t="t" r="r" b="b"/>
              <a:pathLst>
                <a:path w="4001" h="1621" extrusionOk="0">
                  <a:moveTo>
                    <a:pt x="2646" y="1"/>
                  </a:moveTo>
                  <a:cubicBezTo>
                    <a:pt x="997" y="1"/>
                    <a:pt x="0" y="1455"/>
                    <a:pt x="0" y="1455"/>
                  </a:cubicBezTo>
                  <a:cubicBezTo>
                    <a:pt x="410" y="1571"/>
                    <a:pt x="792" y="1620"/>
                    <a:pt x="1144" y="1620"/>
                  </a:cubicBezTo>
                  <a:cubicBezTo>
                    <a:pt x="2964" y="1620"/>
                    <a:pt x="3998" y="319"/>
                    <a:pt x="4000" y="319"/>
                  </a:cubicBezTo>
                  <a:cubicBezTo>
                    <a:pt x="3511" y="92"/>
                    <a:pt x="3058" y="1"/>
                    <a:pt x="2646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0182;p75"/>
            <p:cNvSpPr/>
            <p:nvPr/>
          </p:nvSpPr>
          <p:spPr>
            <a:xfrm>
              <a:off x="2670147" y="2027096"/>
              <a:ext cx="132644" cy="47709"/>
            </a:xfrm>
            <a:custGeom>
              <a:avLst/>
              <a:gdLst/>
              <a:ahLst/>
              <a:cxnLst/>
              <a:rect l="l" t="t" r="r" b="b"/>
              <a:pathLst>
                <a:path w="4087" h="1470" extrusionOk="0">
                  <a:moveTo>
                    <a:pt x="1712" y="1"/>
                  </a:moveTo>
                  <a:cubicBezTo>
                    <a:pt x="754" y="1"/>
                    <a:pt x="0" y="419"/>
                    <a:pt x="0" y="419"/>
                  </a:cubicBezTo>
                  <a:cubicBezTo>
                    <a:pt x="912" y="1250"/>
                    <a:pt x="1868" y="1470"/>
                    <a:pt x="2627" y="1470"/>
                  </a:cubicBezTo>
                  <a:cubicBezTo>
                    <a:pt x="3483" y="1470"/>
                    <a:pt x="4087" y="1189"/>
                    <a:pt x="4087" y="1189"/>
                  </a:cubicBezTo>
                  <a:cubicBezTo>
                    <a:pt x="3348" y="260"/>
                    <a:pt x="2466" y="1"/>
                    <a:pt x="1712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0183;p75"/>
            <p:cNvSpPr/>
            <p:nvPr/>
          </p:nvSpPr>
          <p:spPr>
            <a:xfrm>
              <a:off x="2617923" y="2051633"/>
              <a:ext cx="163184" cy="108530"/>
            </a:xfrm>
            <a:custGeom>
              <a:avLst/>
              <a:gdLst/>
              <a:ahLst/>
              <a:cxnLst/>
              <a:rect l="l" t="t" r="r" b="b"/>
              <a:pathLst>
                <a:path w="5028" h="3344" extrusionOk="0">
                  <a:moveTo>
                    <a:pt x="1346" y="0"/>
                  </a:moveTo>
                  <a:cubicBezTo>
                    <a:pt x="1346" y="0"/>
                    <a:pt x="0" y="344"/>
                    <a:pt x="1073" y="2005"/>
                  </a:cubicBezTo>
                  <a:cubicBezTo>
                    <a:pt x="1939" y="3343"/>
                    <a:pt x="2521" y="3151"/>
                    <a:pt x="2967" y="3122"/>
                  </a:cubicBezTo>
                  <a:cubicBezTo>
                    <a:pt x="3780" y="3068"/>
                    <a:pt x="5025" y="2455"/>
                    <a:pt x="5025" y="1342"/>
                  </a:cubicBezTo>
                  <a:cubicBezTo>
                    <a:pt x="5028" y="229"/>
                    <a:pt x="3025" y="4"/>
                    <a:pt x="134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0184;p75"/>
            <p:cNvSpPr/>
            <p:nvPr/>
          </p:nvSpPr>
          <p:spPr>
            <a:xfrm>
              <a:off x="2991956" y="2026187"/>
              <a:ext cx="176133" cy="133293"/>
            </a:xfrm>
            <a:custGeom>
              <a:avLst/>
              <a:gdLst/>
              <a:ahLst/>
              <a:cxnLst/>
              <a:rect l="l" t="t" r="r" b="b"/>
              <a:pathLst>
                <a:path w="5427" h="4107" extrusionOk="0">
                  <a:moveTo>
                    <a:pt x="1110" y="1263"/>
                  </a:moveTo>
                  <a:cubicBezTo>
                    <a:pt x="1110" y="1263"/>
                    <a:pt x="1" y="2118"/>
                    <a:pt x="1615" y="3219"/>
                  </a:cubicBezTo>
                  <a:cubicBezTo>
                    <a:pt x="2917" y="4107"/>
                    <a:pt x="3383" y="3697"/>
                    <a:pt x="3783" y="3490"/>
                  </a:cubicBezTo>
                  <a:cubicBezTo>
                    <a:pt x="4509" y="3115"/>
                    <a:pt x="5426" y="2054"/>
                    <a:pt x="5007" y="1027"/>
                  </a:cubicBezTo>
                  <a:cubicBezTo>
                    <a:pt x="4587" y="0"/>
                    <a:pt x="2657" y="594"/>
                    <a:pt x="1110" y="12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0185;p75"/>
            <p:cNvSpPr/>
            <p:nvPr/>
          </p:nvSpPr>
          <p:spPr>
            <a:xfrm>
              <a:off x="3004355" y="2037742"/>
              <a:ext cx="47547" cy="35765"/>
            </a:xfrm>
            <a:custGeom>
              <a:avLst/>
              <a:gdLst/>
              <a:ahLst/>
              <a:cxnLst/>
              <a:rect l="l" t="t" r="r" b="b"/>
              <a:pathLst>
                <a:path w="1465" h="1102" extrusionOk="0">
                  <a:moveTo>
                    <a:pt x="1449" y="1"/>
                  </a:moveTo>
                  <a:cubicBezTo>
                    <a:pt x="1406" y="1"/>
                    <a:pt x="1208" y="63"/>
                    <a:pt x="1022" y="158"/>
                  </a:cubicBezTo>
                  <a:cubicBezTo>
                    <a:pt x="810" y="261"/>
                    <a:pt x="620" y="398"/>
                    <a:pt x="620" y="398"/>
                  </a:cubicBezTo>
                  <a:cubicBezTo>
                    <a:pt x="620" y="398"/>
                    <a:pt x="436" y="544"/>
                    <a:pt x="281" y="720"/>
                  </a:cubicBezTo>
                  <a:cubicBezTo>
                    <a:pt x="126" y="894"/>
                    <a:pt x="0" y="1091"/>
                    <a:pt x="17" y="1101"/>
                  </a:cubicBezTo>
                  <a:cubicBezTo>
                    <a:pt x="17" y="1102"/>
                    <a:pt x="17" y="1102"/>
                    <a:pt x="18" y="1102"/>
                  </a:cubicBezTo>
                  <a:cubicBezTo>
                    <a:pt x="38" y="1102"/>
                    <a:pt x="183" y="931"/>
                    <a:pt x="347" y="784"/>
                  </a:cubicBezTo>
                  <a:cubicBezTo>
                    <a:pt x="513" y="631"/>
                    <a:pt x="698" y="501"/>
                    <a:pt x="698" y="501"/>
                  </a:cubicBezTo>
                  <a:cubicBezTo>
                    <a:pt x="698" y="501"/>
                    <a:pt x="873" y="358"/>
                    <a:pt x="1065" y="238"/>
                  </a:cubicBezTo>
                  <a:cubicBezTo>
                    <a:pt x="1255" y="117"/>
                    <a:pt x="1464" y="21"/>
                    <a:pt x="1457" y="3"/>
                  </a:cubicBezTo>
                  <a:cubicBezTo>
                    <a:pt x="1457" y="2"/>
                    <a:pt x="1454" y="1"/>
                    <a:pt x="144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0186;p75"/>
            <p:cNvSpPr/>
            <p:nvPr/>
          </p:nvSpPr>
          <p:spPr>
            <a:xfrm>
              <a:off x="3017370" y="2052639"/>
              <a:ext cx="34662" cy="16812"/>
            </a:xfrm>
            <a:custGeom>
              <a:avLst/>
              <a:gdLst/>
              <a:ahLst/>
              <a:cxnLst/>
              <a:rect l="l" t="t" r="r" b="b"/>
              <a:pathLst>
                <a:path w="1068" h="518" extrusionOk="0">
                  <a:moveTo>
                    <a:pt x="1037" y="0"/>
                  </a:moveTo>
                  <a:cubicBezTo>
                    <a:pt x="988" y="0"/>
                    <a:pt x="876" y="22"/>
                    <a:pt x="765" y="55"/>
                  </a:cubicBezTo>
                  <a:cubicBezTo>
                    <a:pt x="622" y="96"/>
                    <a:pt x="483" y="154"/>
                    <a:pt x="483" y="154"/>
                  </a:cubicBezTo>
                  <a:cubicBezTo>
                    <a:pt x="483" y="154"/>
                    <a:pt x="352" y="225"/>
                    <a:pt x="231" y="313"/>
                  </a:cubicBezTo>
                  <a:cubicBezTo>
                    <a:pt x="109" y="401"/>
                    <a:pt x="0" y="502"/>
                    <a:pt x="10" y="516"/>
                  </a:cubicBezTo>
                  <a:cubicBezTo>
                    <a:pt x="10" y="517"/>
                    <a:pt x="12" y="517"/>
                    <a:pt x="14" y="517"/>
                  </a:cubicBezTo>
                  <a:cubicBezTo>
                    <a:pt x="41" y="517"/>
                    <a:pt x="159" y="451"/>
                    <a:pt x="278" y="393"/>
                  </a:cubicBezTo>
                  <a:cubicBezTo>
                    <a:pt x="407" y="328"/>
                    <a:pt x="541" y="273"/>
                    <a:pt x="541" y="273"/>
                  </a:cubicBezTo>
                  <a:cubicBezTo>
                    <a:pt x="541" y="273"/>
                    <a:pt x="668" y="204"/>
                    <a:pt x="799" y="142"/>
                  </a:cubicBezTo>
                  <a:cubicBezTo>
                    <a:pt x="931" y="78"/>
                    <a:pt x="1067" y="23"/>
                    <a:pt x="1062" y="7"/>
                  </a:cubicBezTo>
                  <a:cubicBezTo>
                    <a:pt x="1061" y="2"/>
                    <a:pt x="1052" y="0"/>
                    <a:pt x="10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0187;p75"/>
            <p:cNvSpPr/>
            <p:nvPr/>
          </p:nvSpPr>
          <p:spPr>
            <a:xfrm>
              <a:off x="2764142" y="2035243"/>
              <a:ext cx="44139" cy="34435"/>
            </a:xfrm>
            <a:custGeom>
              <a:avLst/>
              <a:gdLst/>
              <a:ahLst/>
              <a:cxnLst/>
              <a:rect l="l" t="t" r="r" b="b"/>
              <a:pathLst>
                <a:path w="1360" h="1061" extrusionOk="0">
                  <a:moveTo>
                    <a:pt x="17" y="1"/>
                  </a:moveTo>
                  <a:cubicBezTo>
                    <a:pt x="13" y="1"/>
                    <a:pt x="11" y="2"/>
                    <a:pt x="10" y="3"/>
                  </a:cubicBezTo>
                  <a:cubicBezTo>
                    <a:pt x="1" y="20"/>
                    <a:pt x="188" y="125"/>
                    <a:pt x="362" y="247"/>
                  </a:cubicBezTo>
                  <a:cubicBezTo>
                    <a:pt x="536" y="369"/>
                    <a:pt x="695" y="507"/>
                    <a:pt x="695" y="507"/>
                  </a:cubicBezTo>
                  <a:cubicBezTo>
                    <a:pt x="695" y="507"/>
                    <a:pt x="867" y="632"/>
                    <a:pt x="1025" y="774"/>
                  </a:cubicBezTo>
                  <a:cubicBezTo>
                    <a:pt x="1178" y="909"/>
                    <a:pt x="1318" y="1060"/>
                    <a:pt x="1341" y="1060"/>
                  </a:cubicBezTo>
                  <a:cubicBezTo>
                    <a:pt x="1342" y="1060"/>
                    <a:pt x="1342" y="1060"/>
                    <a:pt x="1343" y="1060"/>
                  </a:cubicBezTo>
                  <a:cubicBezTo>
                    <a:pt x="1359" y="1049"/>
                    <a:pt x="1236" y="868"/>
                    <a:pt x="1091" y="706"/>
                  </a:cubicBezTo>
                  <a:cubicBezTo>
                    <a:pt x="945" y="544"/>
                    <a:pt x="779" y="403"/>
                    <a:pt x="779" y="403"/>
                  </a:cubicBezTo>
                  <a:cubicBezTo>
                    <a:pt x="779" y="403"/>
                    <a:pt x="604" y="273"/>
                    <a:pt x="411" y="168"/>
                  </a:cubicBezTo>
                  <a:cubicBezTo>
                    <a:pt x="239" y="74"/>
                    <a:pt x="55" y="1"/>
                    <a:pt x="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0188;p75"/>
            <p:cNvSpPr/>
            <p:nvPr/>
          </p:nvSpPr>
          <p:spPr>
            <a:xfrm>
              <a:off x="2768004" y="2053256"/>
              <a:ext cx="30313" cy="13566"/>
            </a:xfrm>
            <a:custGeom>
              <a:avLst/>
              <a:gdLst/>
              <a:ahLst/>
              <a:cxnLst/>
              <a:rect l="l" t="t" r="r" b="b"/>
              <a:pathLst>
                <a:path w="934" h="418" extrusionOk="0">
                  <a:moveTo>
                    <a:pt x="82" y="1"/>
                  </a:moveTo>
                  <a:cubicBezTo>
                    <a:pt x="34" y="1"/>
                    <a:pt x="2" y="6"/>
                    <a:pt x="2" y="15"/>
                  </a:cubicBezTo>
                  <a:cubicBezTo>
                    <a:pt x="0" y="32"/>
                    <a:pt x="123" y="63"/>
                    <a:pt x="239" y="107"/>
                  </a:cubicBezTo>
                  <a:cubicBezTo>
                    <a:pt x="357" y="151"/>
                    <a:pt x="466" y="206"/>
                    <a:pt x="466" y="206"/>
                  </a:cubicBezTo>
                  <a:cubicBezTo>
                    <a:pt x="466" y="206"/>
                    <a:pt x="582" y="248"/>
                    <a:pt x="694" y="305"/>
                  </a:cubicBezTo>
                  <a:cubicBezTo>
                    <a:pt x="795" y="355"/>
                    <a:pt x="893" y="417"/>
                    <a:pt x="918" y="417"/>
                  </a:cubicBezTo>
                  <a:cubicBezTo>
                    <a:pt x="920" y="417"/>
                    <a:pt x="922" y="417"/>
                    <a:pt x="923" y="416"/>
                  </a:cubicBezTo>
                  <a:cubicBezTo>
                    <a:pt x="934" y="402"/>
                    <a:pt x="846" y="306"/>
                    <a:pt x="742" y="225"/>
                  </a:cubicBezTo>
                  <a:cubicBezTo>
                    <a:pt x="637" y="146"/>
                    <a:pt x="518" y="86"/>
                    <a:pt x="518" y="86"/>
                  </a:cubicBezTo>
                  <a:cubicBezTo>
                    <a:pt x="518" y="86"/>
                    <a:pt x="393" y="39"/>
                    <a:pt x="264" y="18"/>
                  </a:cubicBezTo>
                  <a:cubicBezTo>
                    <a:pt x="198" y="6"/>
                    <a:pt x="132" y="1"/>
                    <a:pt x="8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11806;p77"/>
          <p:cNvGrpSpPr/>
          <p:nvPr/>
        </p:nvGrpSpPr>
        <p:grpSpPr>
          <a:xfrm rot="-521131">
            <a:off x="7296550" y="2032631"/>
            <a:ext cx="1329895" cy="1847761"/>
            <a:chOff x="424450" y="1981375"/>
            <a:chExt cx="714725" cy="1036450"/>
          </a:xfrm>
        </p:grpSpPr>
        <p:sp>
          <p:nvSpPr>
            <p:cNvPr id="429" name="Google Shape;11807;p77"/>
            <p:cNvSpPr/>
            <p:nvPr/>
          </p:nvSpPr>
          <p:spPr>
            <a:xfrm>
              <a:off x="424450" y="1981375"/>
              <a:ext cx="714725" cy="1036450"/>
            </a:xfrm>
            <a:custGeom>
              <a:avLst/>
              <a:gdLst/>
              <a:ahLst/>
              <a:cxnLst/>
              <a:rect l="l" t="t" r="r" b="b"/>
              <a:pathLst>
                <a:path w="28589" h="41458" extrusionOk="0">
                  <a:moveTo>
                    <a:pt x="10421" y="0"/>
                  </a:moveTo>
                  <a:cubicBezTo>
                    <a:pt x="9620" y="0"/>
                    <a:pt x="8863" y="169"/>
                    <a:pt x="8171" y="504"/>
                  </a:cubicBezTo>
                  <a:cubicBezTo>
                    <a:pt x="6925" y="1106"/>
                    <a:pt x="6238" y="1865"/>
                    <a:pt x="5861" y="2555"/>
                  </a:cubicBezTo>
                  <a:cubicBezTo>
                    <a:pt x="5051" y="2616"/>
                    <a:pt x="4299" y="2846"/>
                    <a:pt x="3621" y="3243"/>
                  </a:cubicBezTo>
                  <a:cubicBezTo>
                    <a:pt x="3584" y="3264"/>
                    <a:pt x="3549" y="3285"/>
                    <a:pt x="3513" y="3308"/>
                  </a:cubicBezTo>
                  <a:cubicBezTo>
                    <a:pt x="3251" y="3438"/>
                    <a:pt x="3066" y="3556"/>
                    <a:pt x="2972" y="3620"/>
                  </a:cubicBezTo>
                  <a:cubicBezTo>
                    <a:pt x="2905" y="3664"/>
                    <a:pt x="2813" y="3732"/>
                    <a:pt x="2702" y="3822"/>
                  </a:cubicBezTo>
                  <a:cubicBezTo>
                    <a:pt x="2517" y="3970"/>
                    <a:pt x="2340" y="4138"/>
                    <a:pt x="2177" y="4320"/>
                  </a:cubicBezTo>
                  <a:cubicBezTo>
                    <a:pt x="1831" y="4703"/>
                    <a:pt x="1249" y="5500"/>
                    <a:pt x="1139" y="6615"/>
                  </a:cubicBezTo>
                  <a:cubicBezTo>
                    <a:pt x="1139" y="6619"/>
                    <a:pt x="1138" y="6626"/>
                    <a:pt x="1138" y="6632"/>
                  </a:cubicBezTo>
                  <a:cubicBezTo>
                    <a:pt x="1017" y="7171"/>
                    <a:pt x="1005" y="7678"/>
                    <a:pt x="1073" y="8145"/>
                  </a:cubicBezTo>
                  <a:cubicBezTo>
                    <a:pt x="426" y="8887"/>
                    <a:pt x="63" y="9818"/>
                    <a:pt x="37" y="10824"/>
                  </a:cubicBezTo>
                  <a:cubicBezTo>
                    <a:pt x="0" y="12418"/>
                    <a:pt x="735" y="13556"/>
                    <a:pt x="1438" y="14274"/>
                  </a:cubicBezTo>
                  <a:cubicBezTo>
                    <a:pt x="1439" y="14708"/>
                    <a:pt x="1454" y="15229"/>
                    <a:pt x="1500" y="15785"/>
                  </a:cubicBezTo>
                  <a:cubicBezTo>
                    <a:pt x="1510" y="15911"/>
                    <a:pt x="1523" y="16038"/>
                    <a:pt x="1536" y="16162"/>
                  </a:cubicBezTo>
                  <a:cubicBezTo>
                    <a:pt x="1083" y="16602"/>
                    <a:pt x="723" y="17170"/>
                    <a:pt x="490" y="17819"/>
                  </a:cubicBezTo>
                  <a:lnTo>
                    <a:pt x="483" y="17834"/>
                  </a:lnTo>
                  <a:lnTo>
                    <a:pt x="447" y="17941"/>
                  </a:lnTo>
                  <a:cubicBezTo>
                    <a:pt x="412" y="18055"/>
                    <a:pt x="377" y="18173"/>
                    <a:pt x="349" y="18290"/>
                  </a:cubicBezTo>
                  <a:lnTo>
                    <a:pt x="335" y="18351"/>
                  </a:lnTo>
                  <a:cubicBezTo>
                    <a:pt x="318" y="18427"/>
                    <a:pt x="301" y="18503"/>
                    <a:pt x="286" y="18583"/>
                  </a:cubicBezTo>
                  <a:lnTo>
                    <a:pt x="281" y="18612"/>
                  </a:lnTo>
                  <a:lnTo>
                    <a:pt x="249" y="18829"/>
                  </a:lnTo>
                  <a:cubicBezTo>
                    <a:pt x="235" y="18943"/>
                    <a:pt x="227" y="19057"/>
                    <a:pt x="219" y="19178"/>
                  </a:cubicBezTo>
                  <a:lnTo>
                    <a:pt x="217" y="19251"/>
                  </a:lnTo>
                  <a:cubicBezTo>
                    <a:pt x="205" y="19540"/>
                    <a:pt x="219" y="19831"/>
                    <a:pt x="261" y="20120"/>
                  </a:cubicBezTo>
                  <a:cubicBezTo>
                    <a:pt x="264" y="20153"/>
                    <a:pt x="269" y="20184"/>
                    <a:pt x="276" y="20230"/>
                  </a:cubicBezTo>
                  <a:cubicBezTo>
                    <a:pt x="298" y="20358"/>
                    <a:pt x="320" y="20476"/>
                    <a:pt x="349" y="20593"/>
                  </a:cubicBezTo>
                  <a:lnTo>
                    <a:pt x="362" y="20653"/>
                  </a:lnTo>
                  <a:lnTo>
                    <a:pt x="382" y="20721"/>
                  </a:lnTo>
                  <a:cubicBezTo>
                    <a:pt x="417" y="20849"/>
                    <a:pt x="459" y="20977"/>
                    <a:pt x="508" y="21117"/>
                  </a:cubicBezTo>
                  <a:lnTo>
                    <a:pt x="545" y="21215"/>
                  </a:lnTo>
                  <a:cubicBezTo>
                    <a:pt x="591" y="21336"/>
                    <a:pt x="644" y="21456"/>
                    <a:pt x="696" y="21569"/>
                  </a:cubicBezTo>
                  <a:cubicBezTo>
                    <a:pt x="709" y="21598"/>
                    <a:pt x="723" y="21626"/>
                    <a:pt x="738" y="21656"/>
                  </a:cubicBezTo>
                  <a:cubicBezTo>
                    <a:pt x="804" y="21792"/>
                    <a:pt x="883" y="21932"/>
                    <a:pt x="971" y="22075"/>
                  </a:cubicBezTo>
                  <a:cubicBezTo>
                    <a:pt x="992" y="22109"/>
                    <a:pt x="1014" y="22140"/>
                    <a:pt x="1031" y="22169"/>
                  </a:cubicBezTo>
                  <a:cubicBezTo>
                    <a:pt x="1102" y="22281"/>
                    <a:pt x="1179" y="22391"/>
                    <a:pt x="1264" y="22503"/>
                  </a:cubicBezTo>
                  <a:lnTo>
                    <a:pt x="1328" y="22589"/>
                  </a:lnTo>
                  <a:cubicBezTo>
                    <a:pt x="1429" y="22718"/>
                    <a:pt x="1537" y="22845"/>
                    <a:pt x="1644" y="22960"/>
                  </a:cubicBezTo>
                  <a:cubicBezTo>
                    <a:pt x="1671" y="22989"/>
                    <a:pt x="1700" y="23017"/>
                    <a:pt x="1721" y="23038"/>
                  </a:cubicBezTo>
                  <a:cubicBezTo>
                    <a:pt x="1818" y="23138"/>
                    <a:pt x="1918" y="23236"/>
                    <a:pt x="2024" y="23333"/>
                  </a:cubicBezTo>
                  <a:cubicBezTo>
                    <a:pt x="2024" y="23333"/>
                    <a:pt x="2098" y="23399"/>
                    <a:pt x="2124" y="23421"/>
                  </a:cubicBezTo>
                  <a:cubicBezTo>
                    <a:pt x="2259" y="23537"/>
                    <a:pt x="2389" y="23643"/>
                    <a:pt x="2544" y="23760"/>
                  </a:cubicBezTo>
                  <a:cubicBezTo>
                    <a:pt x="2562" y="23776"/>
                    <a:pt x="2584" y="23790"/>
                    <a:pt x="2608" y="23806"/>
                  </a:cubicBezTo>
                  <a:cubicBezTo>
                    <a:pt x="2726" y="23890"/>
                    <a:pt x="2850" y="23975"/>
                    <a:pt x="2979" y="24056"/>
                  </a:cubicBezTo>
                  <a:cubicBezTo>
                    <a:pt x="3021" y="24083"/>
                    <a:pt x="3061" y="24109"/>
                    <a:pt x="3100" y="24133"/>
                  </a:cubicBezTo>
                  <a:cubicBezTo>
                    <a:pt x="3156" y="24167"/>
                    <a:pt x="3209" y="24199"/>
                    <a:pt x="3260" y="24230"/>
                  </a:cubicBezTo>
                  <a:cubicBezTo>
                    <a:pt x="3526" y="25229"/>
                    <a:pt x="3990" y="26365"/>
                    <a:pt x="4875" y="27352"/>
                  </a:cubicBezTo>
                  <a:cubicBezTo>
                    <a:pt x="5557" y="28113"/>
                    <a:pt x="6306" y="28896"/>
                    <a:pt x="7335" y="29569"/>
                  </a:cubicBezTo>
                  <a:cubicBezTo>
                    <a:pt x="7063" y="29625"/>
                    <a:pt x="6801" y="29689"/>
                    <a:pt x="6548" y="29763"/>
                  </a:cubicBezTo>
                  <a:cubicBezTo>
                    <a:pt x="6525" y="29770"/>
                    <a:pt x="6501" y="29778"/>
                    <a:pt x="6475" y="29786"/>
                  </a:cubicBezTo>
                  <a:cubicBezTo>
                    <a:pt x="6377" y="29814"/>
                    <a:pt x="6280" y="29847"/>
                    <a:pt x="6177" y="29882"/>
                  </a:cubicBezTo>
                  <a:lnTo>
                    <a:pt x="6084" y="29917"/>
                  </a:lnTo>
                  <a:cubicBezTo>
                    <a:pt x="5997" y="29946"/>
                    <a:pt x="5910" y="29981"/>
                    <a:pt x="5828" y="30012"/>
                  </a:cubicBezTo>
                  <a:cubicBezTo>
                    <a:pt x="5792" y="30028"/>
                    <a:pt x="5755" y="30042"/>
                    <a:pt x="5705" y="30063"/>
                  </a:cubicBezTo>
                  <a:cubicBezTo>
                    <a:pt x="5623" y="30097"/>
                    <a:pt x="5542" y="30133"/>
                    <a:pt x="5463" y="30169"/>
                  </a:cubicBezTo>
                  <a:cubicBezTo>
                    <a:pt x="5422" y="30187"/>
                    <a:pt x="5381" y="30208"/>
                    <a:pt x="5328" y="30233"/>
                  </a:cubicBezTo>
                  <a:cubicBezTo>
                    <a:pt x="5251" y="30270"/>
                    <a:pt x="5174" y="30308"/>
                    <a:pt x="5099" y="30348"/>
                  </a:cubicBezTo>
                  <a:cubicBezTo>
                    <a:pt x="5049" y="30373"/>
                    <a:pt x="5002" y="30401"/>
                    <a:pt x="4959" y="30423"/>
                  </a:cubicBezTo>
                  <a:cubicBezTo>
                    <a:pt x="4885" y="30466"/>
                    <a:pt x="4809" y="30510"/>
                    <a:pt x="4737" y="30553"/>
                  </a:cubicBezTo>
                  <a:cubicBezTo>
                    <a:pt x="4686" y="30583"/>
                    <a:pt x="4636" y="30614"/>
                    <a:pt x="4595" y="30640"/>
                  </a:cubicBezTo>
                  <a:cubicBezTo>
                    <a:pt x="4522" y="30687"/>
                    <a:pt x="4453" y="30735"/>
                    <a:pt x="4380" y="30785"/>
                  </a:cubicBezTo>
                  <a:cubicBezTo>
                    <a:pt x="4332" y="30816"/>
                    <a:pt x="4285" y="30850"/>
                    <a:pt x="4235" y="30886"/>
                  </a:cubicBezTo>
                  <a:cubicBezTo>
                    <a:pt x="4167" y="30937"/>
                    <a:pt x="4097" y="30991"/>
                    <a:pt x="4021" y="31050"/>
                  </a:cubicBezTo>
                  <a:cubicBezTo>
                    <a:pt x="3983" y="31080"/>
                    <a:pt x="3946" y="31109"/>
                    <a:pt x="3906" y="31142"/>
                  </a:cubicBezTo>
                  <a:lnTo>
                    <a:pt x="3849" y="31191"/>
                  </a:lnTo>
                  <a:cubicBezTo>
                    <a:pt x="3792" y="31238"/>
                    <a:pt x="3735" y="31287"/>
                    <a:pt x="3683" y="31337"/>
                  </a:cubicBezTo>
                  <a:cubicBezTo>
                    <a:pt x="3650" y="31366"/>
                    <a:pt x="3620" y="31393"/>
                    <a:pt x="3590" y="31421"/>
                  </a:cubicBezTo>
                  <a:lnTo>
                    <a:pt x="3547" y="31461"/>
                  </a:lnTo>
                  <a:lnTo>
                    <a:pt x="3513" y="31497"/>
                  </a:lnTo>
                  <a:cubicBezTo>
                    <a:pt x="3459" y="31548"/>
                    <a:pt x="3406" y="31605"/>
                    <a:pt x="3345" y="31667"/>
                  </a:cubicBezTo>
                  <a:cubicBezTo>
                    <a:pt x="3308" y="31706"/>
                    <a:pt x="3270" y="31746"/>
                    <a:pt x="3244" y="31774"/>
                  </a:cubicBezTo>
                  <a:lnTo>
                    <a:pt x="3216" y="31805"/>
                  </a:lnTo>
                  <a:cubicBezTo>
                    <a:pt x="3112" y="31919"/>
                    <a:pt x="3018" y="32032"/>
                    <a:pt x="2928" y="32147"/>
                  </a:cubicBezTo>
                  <a:cubicBezTo>
                    <a:pt x="2390" y="32830"/>
                    <a:pt x="1909" y="33834"/>
                    <a:pt x="1463" y="35212"/>
                  </a:cubicBezTo>
                  <a:lnTo>
                    <a:pt x="1438" y="35287"/>
                  </a:lnTo>
                  <a:cubicBezTo>
                    <a:pt x="1385" y="35455"/>
                    <a:pt x="1331" y="35627"/>
                    <a:pt x="1281" y="35797"/>
                  </a:cubicBezTo>
                  <a:lnTo>
                    <a:pt x="1251" y="35898"/>
                  </a:lnTo>
                  <a:cubicBezTo>
                    <a:pt x="1200" y="36073"/>
                    <a:pt x="1150" y="36252"/>
                    <a:pt x="1096" y="36444"/>
                  </a:cubicBezTo>
                  <a:lnTo>
                    <a:pt x="1078" y="36521"/>
                  </a:lnTo>
                  <a:cubicBezTo>
                    <a:pt x="1025" y="36711"/>
                    <a:pt x="975" y="36906"/>
                    <a:pt x="925" y="37102"/>
                  </a:cubicBezTo>
                  <a:cubicBezTo>
                    <a:pt x="773" y="37718"/>
                    <a:pt x="133" y="38447"/>
                    <a:pt x="716" y="39029"/>
                  </a:cubicBezTo>
                  <a:cubicBezTo>
                    <a:pt x="958" y="39270"/>
                    <a:pt x="1294" y="39382"/>
                    <a:pt x="1620" y="39484"/>
                  </a:cubicBezTo>
                  <a:cubicBezTo>
                    <a:pt x="2226" y="39671"/>
                    <a:pt x="2779" y="39999"/>
                    <a:pt x="3379" y="40217"/>
                  </a:cubicBezTo>
                  <a:cubicBezTo>
                    <a:pt x="3381" y="40217"/>
                    <a:pt x="3493" y="40255"/>
                    <a:pt x="3493" y="40255"/>
                  </a:cubicBezTo>
                  <a:cubicBezTo>
                    <a:pt x="3708" y="40332"/>
                    <a:pt x="3908" y="40396"/>
                    <a:pt x="4100" y="40453"/>
                  </a:cubicBezTo>
                  <a:lnTo>
                    <a:pt x="4128" y="40461"/>
                  </a:lnTo>
                  <a:cubicBezTo>
                    <a:pt x="4326" y="40521"/>
                    <a:pt x="4527" y="40574"/>
                    <a:pt x="4740" y="40628"/>
                  </a:cubicBezTo>
                  <a:lnTo>
                    <a:pt x="4804" y="40644"/>
                  </a:lnTo>
                  <a:cubicBezTo>
                    <a:pt x="5004" y="40693"/>
                    <a:pt x="5206" y="40738"/>
                    <a:pt x="5402" y="40779"/>
                  </a:cubicBezTo>
                  <a:lnTo>
                    <a:pt x="5485" y="40795"/>
                  </a:lnTo>
                  <a:cubicBezTo>
                    <a:pt x="5829" y="40864"/>
                    <a:pt x="6196" y="40930"/>
                    <a:pt x="6582" y="40988"/>
                  </a:cubicBezTo>
                  <a:lnTo>
                    <a:pt x="6744" y="41014"/>
                  </a:lnTo>
                  <a:cubicBezTo>
                    <a:pt x="6897" y="41036"/>
                    <a:pt x="7052" y="41058"/>
                    <a:pt x="7203" y="41078"/>
                  </a:cubicBezTo>
                  <a:lnTo>
                    <a:pt x="7507" y="41116"/>
                  </a:lnTo>
                  <a:lnTo>
                    <a:pt x="7798" y="41150"/>
                  </a:lnTo>
                  <a:cubicBezTo>
                    <a:pt x="7963" y="41170"/>
                    <a:pt x="8128" y="41187"/>
                    <a:pt x="8290" y="41206"/>
                  </a:cubicBezTo>
                  <a:cubicBezTo>
                    <a:pt x="8638" y="41243"/>
                    <a:pt x="9009" y="41276"/>
                    <a:pt x="9462" y="41311"/>
                  </a:cubicBezTo>
                  <a:lnTo>
                    <a:pt x="9678" y="41327"/>
                  </a:lnTo>
                  <a:cubicBezTo>
                    <a:pt x="10018" y="41350"/>
                    <a:pt x="10356" y="41372"/>
                    <a:pt x="10695" y="41389"/>
                  </a:cubicBezTo>
                  <a:lnTo>
                    <a:pt x="10931" y="41399"/>
                  </a:lnTo>
                  <a:cubicBezTo>
                    <a:pt x="11712" y="41435"/>
                    <a:pt x="12519" y="41455"/>
                    <a:pt x="13405" y="41458"/>
                  </a:cubicBezTo>
                  <a:lnTo>
                    <a:pt x="13876" y="41454"/>
                  </a:lnTo>
                  <a:cubicBezTo>
                    <a:pt x="14131" y="41454"/>
                    <a:pt x="14387" y="41451"/>
                    <a:pt x="14640" y="41449"/>
                  </a:cubicBezTo>
                  <a:cubicBezTo>
                    <a:pt x="14946" y="41448"/>
                    <a:pt x="15255" y="41442"/>
                    <a:pt x="15564" y="41435"/>
                  </a:cubicBezTo>
                  <a:lnTo>
                    <a:pt x="15815" y="41429"/>
                  </a:lnTo>
                  <a:cubicBezTo>
                    <a:pt x="16013" y="41425"/>
                    <a:pt x="16210" y="41419"/>
                    <a:pt x="16408" y="41412"/>
                  </a:cubicBezTo>
                  <a:lnTo>
                    <a:pt x="16652" y="41404"/>
                  </a:lnTo>
                  <a:lnTo>
                    <a:pt x="17148" y="41382"/>
                  </a:lnTo>
                  <a:cubicBezTo>
                    <a:pt x="17279" y="41377"/>
                    <a:pt x="17412" y="41370"/>
                    <a:pt x="17540" y="41362"/>
                  </a:cubicBezTo>
                  <a:lnTo>
                    <a:pt x="17751" y="41350"/>
                  </a:lnTo>
                  <a:cubicBezTo>
                    <a:pt x="17751" y="41350"/>
                    <a:pt x="18178" y="41323"/>
                    <a:pt x="18270" y="41315"/>
                  </a:cubicBezTo>
                  <a:cubicBezTo>
                    <a:pt x="18381" y="41308"/>
                    <a:pt x="18849" y="41271"/>
                    <a:pt x="18849" y="41271"/>
                  </a:cubicBezTo>
                  <a:cubicBezTo>
                    <a:pt x="18849" y="41271"/>
                    <a:pt x="19222" y="41237"/>
                    <a:pt x="19329" y="41227"/>
                  </a:cubicBezTo>
                  <a:cubicBezTo>
                    <a:pt x="19469" y="41213"/>
                    <a:pt x="19607" y="41199"/>
                    <a:pt x="19748" y="41183"/>
                  </a:cubicBezTo>
                  <a:cubicBezTo>
                    <a:pt x="19748" y="41183"/>
                    <a:pt x="19977" y="41156"/>
                    <a:pt x="20059" y="41148"/>
                  </a:cubicBezTo>
                  <a:cubicBezTo>
                    <a:pt x="20213" y="41129"/>
                    <a:pt x="20368" y="41109"/>
                    <a:pt x="20523" y="41088"/>
                  </a:cubicBezTo>
                  <a:cubicBezTo>
                    <a:pt x="20523" y="41088"/>
                    <a:pt x="20728" y="41062"/>
                    <a:pt x="20792" y="41052"/>
                  </a:cubicBezTo>
                  <a:lnTo>
                    <a:pt x="21123" y="41002"/>
                  </a:lnTo>
                  <a:cubicBezTo>
                    <a:pt x="21251" y="40984"/>
                    <a:pt x="21380" y="40964"/>
                    <a:pt x="21511" y="40943"/>
                  </a:cubicBezTo>
                  <a:lnTo>
                    <a:pt x="21644" y="40920"/>
                  </a:lnTo>
                  <a:cubicBezTo>
                    <a:pt x="21776" y="40896"/>
                    <a:pt x="21907" y="40873"/>
                    <a:pt x="22059" y="40844"/>
                  </a:cubicBezTo>
                  <a:lnTo>
                    <a:pt x="22059" y="40844"/>
                  </a:lnTo>
                  <a:lnTo>
                    <a:pt x="22034" y="40850"/>
                  </a:lnTo>
                  <a:lnTo>
                    <a:pt x="22034" y="40850"/>
                  </a:lnTo>
                  <a:lnTo>
                    <a:pt x="22240" y="40813"/>
                  </a:lnTo>
                  <a:cubicBezTo>
                    <a:pt x="22303" y="40800"/>
                    <a:pt x="22498" y="40759"/>
                    <a:pt x="22498" y="40759"/>
                  </a:cubicBezTo>
                  <a:cubicBezTo>
                    <a:pt x="22654" y="40729"/>
                    <a:pt x="22809" y="40695"/>
                    <a:pt x="22966" y="40661"/>
                  </a:cubicBezTo>
                  <a:cubicBezTo>
                    <a:pt x="23000" y="40654"/>
                    <a:pt x="23032" y="40646"/>
                    <a:pt x="23063" y="40639"/>
                  </a:cubicBezTo>
                  <a:cubicBezTo>
                    <a:pt x="23113" y="40629"/>
                    <a:pt x="23163" y="40617"/>
                    <a:pt x="23212" y="40604"/>
                  </a:cubicBezTo>
                  <a:lnTo>
                    <a:pt x="23252" y="40594"/>
                  </a:lnTo>
                  <a:cubicBezTo>
                    <a:pt x="23400" y="40560"/>
                    <a:pt x="23547" y="40524"/>
                    <a:pt x="23692" y="40487"/>
                  </a:cubicBezTo>
                  <a:cubicBezTo>
                    <a:pt x="23793" y="40461"/>
                    <a:pt x="23893" y="40436"/>
                    <a:pt x="23990" y="40409"/>
                  </a:cubicBezTo>
                  <a:cubicBezTo>
                    <a:pt x="25219" y="40080"/>
                    <a:pt x="26405" y="39603"/>
                    <a:pt x="27604" y="39173"/>
                  </a:cubicBezTo>
                  <a:cubicBezTo>
                    <a:pt x="28169" y="38971"/>
                    <a:pt x="28589" y="38651"/>
                    <a:pt x="28451" y="38003"/>
                  </a:cubicBezTo>
                  <a:cubicBezTo>
                    <a:pt x="28361" y="37590"/>
                    <a:pt x="28239" y="37185"/>
                    <a:pt x="28133" y="36779"/>
                  </a:cubicBezTo>
                  <a:cubicBezTo>
                    <a:pt x="28085" y="36597"/>
                    <a:pt x="28038" y="36419"/>
                    <a:pt x="27989" y="36245"/>
                  </a:cubicBezTo>
                  <a:lnTo>
                    <a:pt x="27968" y="36170"/>
                  </a:lnTo>
                  <a:cubicBezTo>
                    <a:pt x="27920" y="35999"/>
                    <a:pt x="27870" y="35832"/>
                    <a:pt x="27820" y="35664"/>
                  </a:cubicBezTo>
                  <a:lnTo>
                    <a:pt x="27800" y="35605"/>
                  </a:lnTo>
                  <a:cubicBezTo>
                    <a:pt x="27747" y="35432"/>
                    <a:pt x="27693" y="35262"/>
                    <a:pt x="27641" y="35101"/>
                  </a:cubicBezTo>
                  <a:lnTo>
                    <a:pt x="27628" y="35065"/>
                  </a:lnTo>
                  <a:cubicBezTo>
                    <a:pt x="27572" y="34900"/>
                    <a:pt x="27518" y="34738"/>
                    <a:pt x="27458" y="34578"/>
                  </a:cubicBezTo>
                  <a:cubicBezTo>
                    <a:pt x="27419" y="34462"/>
                    <a:pt x="27377" y="34351"/>
                    <a:pt x="27335" y="34244"/>
                  </a:cubicBezTo>
                  <a:cubicBezTo>
                    <a:pt x="26987" y="33350"/>
                    <a:pt x="26619" y="32664"/>
                    <a:pt x="26209" y="32140"/>
                  </a:cubicBezTo>
                  <a:cubicBezTo>
                    <a:pt x="26116" y="32023"/>
                    <a:pt x="26017" y="31907"/>
                    <a:pt x="25897" y="31776"/>
                  </a:cubicBezTo>
                  <a:lnTo>
                    <a:pt x="25856" y="31733"/>
                  </a:lnTo>
                  <a:cubicBezTo>
                    <a:pt x="25827" y="31703"/>
                    <a:pt x="25799" y="31675"/>
                    <a:pt x="25772" y="31647"/>
                  </a:cubicBezTo>
                  <a:cubicBezTo>
                    <a:pt x="25708" y="31583"/>
                    <a:pt x="25646" y="31519"/>
                    <a:pt x="25578" y="31455"/>
                  </a:cubicBezTo>
                  <a:cubicBezTo>
                    <a:pt x="25547" y="31425"/>
                    <a:pt x="25514" y="31397"/>
                    <a:pt x="25494" y="31378"/>
                  </a:cubicBezTo>
                  <a:cubicBezTo>
                    <a:pt x="25466" y="31354"/>
                    <a:pt x="25436" y="31327"/>
                    <a:pt x="25402" y="31297"/>
                  </a:cubicBezTo>
                  <a:cubicBezTo>
                    <a:pt x="25345" y="31247"/>
                    <a:pt x="25288" y="31199"/>
                    <a:pt x="25235" y="31155"/>
                  </a:cubicBezTo>
                  <a:cubicBezTo>
                    <a:pt x="25192" y="31121"/>
                    <a:pt x="25027" y="30988"/>
                    <a:pt x="25027" y="30988"/>
                  </a:cubicBezTo>
                  <a:cubicBezTo>
                    <a:pt x="24985" y="30956"/>
                    <a:pt x="24939" y="30924"/>
                    <a:pt x="24895" y="30893"/>
                  </a:cubicBezTo>
                  <a:cubicBezTo>
                    <a:pt x="24895" y="30893"/>
                    <a:pt x="24785" y="30815"/>
                    <a:pt x="24745" y="30788"/>
                  </a:cubicBezTo>
                  <a:cubicBezTo>
                    <a:pt x="24704" y="30759"/>
                    <a:pt x="24664" y="30732"/>
                    <a:pt x="24612" y="30699"/>
                  </a:cubicBezTo>
                  <a:lnTo>
                    <a:pt x="24559" y="30667"/>
                  </a:lnTo>
                  <a:cubicBezTo>
                    <a:pt x="24538" y="30652"/>
                    <a:pt x="24418" y="30578"/>
                    <a:pt x="24388" y="30560"/>
                  </a:cubicBezTo>
                  <a:cubicBezTo>
                    <a:pt x="24331" y="30529"/>
                    <a:pt x="24274" y="30496"/>
                    <a:pt x="24204" y="30457"/>
                  </a:cubicBezTo>
                  <a:lnTo>
                    <a:pt x="24018" y="30355"/>
                  </a:lnTo>
                  <a:cubicBezTo>
                    <a:pt x="23893" y="30291"/>
                    <a:pt x="23767" y="30231"/>
                    <a:pt x="23637" y="30173"/>
                  </a:cubicBezTo>
                  <a:lnTo>
                    <a:pt x="23584" y="30149"/>
                  </a:lnTo>
                  <a:cubicBezTo>
                    <a:pt x="23479" y="30103"/>
                    <a:pt x="23373" y="30059"/>
                    <a:pt x="23264" y="30016"/>
                  </a:cubicBezTo>
                  <a:lnTo>
                    <a:pt x="23165" y="29978"/>
                  </a:lnTo>
                  <a:cubicBezTo>
                    <a:pt x="23074" y="29945"/>
                    <a:pt x="22986" y="29911"/>
                    <a:pt x="22893" y="29881"/>
                  </a:cubicBezTo>
                  <a:lnTo>
                    <a:pt x="22787" y="29845"/>
                  </a:lnTo>
                  <a:cubicBezTo>
                    <a:pt x="22697" y="29817"/>
                    <a:pt x="22609" y="29788"/>
                    <a:pt x="22509" y="29760"/>
                  </a:cubicBezTo>
                  <a:lnTo>
                    <a:pt x="22415" y="29733"/>
                  </a:lnTo>
                  <a:cubicBezTo>
                    <a:pt x="22323" y="29706"/>
                    <a:pt x="22230" y="29682"/>
                    <a:pt x="22132" y="29657"/>
                  </a:cubicBezTo>
                  <a:lnTo>
                    <a:pt x="22056" y="29640"/>
                  </a:lnTo>
                  <a:cubicBezTo>
                    <a:pt x="21953" y="29615"/>
                    <a:pt x="21846" y="29591"/>
                    <a:pt x="21739" y="29569"/>
                  </a:cubicBezTo>
                  <a:lnTo>
                    <a:pt x="21708" y="29562"/>
                  </a:lnTo>
                  <a:cubicBezTo>
                    <a:pt x="21477" y="29515"/>
                    <a:pt x="21232" y="29475"/>
                    <a:pt x="20980" y="29440"/>
                  </a:cubicBezTo>
                  <a:cubicBezTo>
                    <a:pt x="20960" y="29435"/>
                    <a:pt x="20939" y="29434"/>
                    <a:pt x="20919" y="29430"/>
                  </a:cubicBezTo>
                  <a:cubicBezTo>
                    <a:pt x="21876" y="28860"/>
                    <a:pt x="23051" y="27991"/>
                    <a:pt x="23799" y="26626"/>
                  </a:cubicBezTo>
                  <a:cubicBezTo>
                    <a:pt x="23897" y="26448"/>
                    <a:pt x="23991" y="26254"/>
                    <a:pt x="24085" y="26041"/>
                  </a:cubicBezTo>
                  <a:cubicBezTo>
                    <a:pt x="24108" y="25989"/>
                    <a:pt x="24129" y="25935"/>
                    <a:pt x="24150" y="25884"/>
                  </a:cubicBezTo>
                  <a:lnTo>
                    <a:pt x="24156" y="25870"/>
                  </a:lnTo>
                  <a:cubicBezTo>
                    <a:pt x="24217" y="25722"/>
                    <a:pt x="24276" y="25575"/>
                    <a:pt x="24327" y="25427"/>
                  </a:cubicBezTo>
                  <a:lnTo>
                    <a:pt x="24377" y="25285"/>
                  </a:lnTo>
                  <a:cubicBezTo>
                    <a:pt x="24498" y="24932"/>
                    <a:pt x="24603" y="24559"/>
                    <a:pt x="24701" y="24142"/>
                  </a:cubicBezTo>
                  <a:cubicBezTo>
                    <a:pt x="24701" y="24139"/>
                    <a:pt x="24703" y="24135"/>
                    <a:pt x="24703" y="24132"/>
                  </a:cubicBezTo>
                  <a:cubicBezTo>
                    <a:pt x="24725" y="24117"/>
                    <a:pt x="24751" y="24102"/>
                    <a:pt x="24774" y="24088"/>
                  </a:cubicBezTo>
                  <a:cubicBezTo>
                    <a:pt x="24912" y="23998"/>
                    <a:pt x="25037" y="23914"/>
                    <a:pt x="25147" y="23834"/>
                  </a:cubicBezTo>
                  <a:lnTo>
                    <a:pt x="25222" y="23782"/>
                  </a:lnTo>
                  <a:cubicBezTo>
                    <a:pt x="25359" y="23682"/>
                    <a:pt x="25493" y="23575"/>
                    <a:pt x="25635" y="23450"/>
                  </a:cubicBezTo>
                  <a:lnTo>
                    <a:pt x="25728" y="23366"/>
                  </a:lnTo>
                  <a:cubicBezTo>
                    <a:pt x="25834" y="23270"/>
                    <a:pt x="25935" y="23172"/>
                    <a:pt x="26029" y="23074"/>
                  </a:cubicBezTo>
                  <a:cubicBezTo>
                    <a:pt x="26055" y="23050"/>
                    <a:pt x="26078" y="23024"/>
                    <a:pt x="26105" y="22996"/>
                  </a:cubicBezTo>
                  <a:cubicBezTo>
                    <a:pt x="26217" y="22875"/>
                    <a:pt x="26325" y="22751"/>
                    <a:pt x="26426" y="22621"/>
                  </a:cubicBezTo>
                  <a:cubicBezTo>
                    <a:pt x="26452" y="22589"/>
                    <a:pt x="26476" y="22559"/>
                    <a:pt x="26492" y="22536"/>
                  </a:cubicBezTo>
                  <a:cubicBezTo>
                    <a:pt x="26575" y="22426"/>
                    <a:pt x="26653" y="22315"/>
                    <a:pt x="26727" y="22201"/>
                  </a:cubicBezTo>
                  <a:cubicBezTo>
                    <a:pt x="26745" y="22173"/>
                    <a:pt x="26765" y="22142"/>
                    <a:pt x="26788" y="22105"/>
                  </a:cubicBezTo>
                  <a:cubicBezTo>
                    <a:pt x="26873" y="21968"/>
                    <a:pt x="26950" y="21829"/>
                    <a:pt x="27017" y="21693"/>
                  </a:cubicBezTo>
                  <a:cubicBezTo>
                    <a:pt x="27017" y="21693"/>
                    <a:pt x="27050" y="21626"/>
                    <a:pt x="27060" y="21604"/>
                  </a:cubicBezTo>
                  <a:cubicBezTo>
                    <a:pt x="27115" y="21487"/>
                    <a:pt x="27167" y="21369"/>
                    <a:pt x="27215" y="21244"/>
                  </a:cubicBezTo>
                  <a:cubicBezTo>
                    <a:pt x="27231" y="21205"/>
                    <a:pt x="27245" y="21167"/>
                    <a:pt x="27252" y="21145"/>
                  </a:cubicBezTo>
                  <a:cubicBezTo>
                    <a:pt x="27308" y="20992"/>
                    <a:pt x="27353" y="20846"/>
                    <a:pt x="27387" y="20714"/>
                  </a:cubicBezTo>
                  <a:lnTo>
                    <a:pt x="27406" y="20644"/>
                  </a:lnTo>
                  <a:lnTo>
                    <a:pt x="27409" y="20629"/>
                  </a:lnTo>
                  <a:cubicBezTo>
                    <a:pt x="27437" y="20510"/>
                    <a:pt x="27463" y="20391"/>
                    <a:pt x="27480" y="20280"/>
                  </a:cubicBezTo>
                  <a:cubicBezTo>
                    <a:pt x="27487" y="20244"/>
                    <a:pt x="27493" y="20210"/>
                    <a:pt x="27498" y="20169"/>
                  </a:cubicBezTo>
                  <a:cubicBezTo>
                    <a:pt x="27541" y="19877"/>
                    <a:pt x="27557" y="19582"/>
                    <a:pt x="27545" y="19288"/>
                  </a:cubicBezTo>
                  <a:lnTo>
                    <a:pt x="27542" y="19222"/>
                  </a:lnTo>
                  <a:cubicBezTo>
                    <a:pt x="27537" y="19138"/>
                    <a:pt x="27531" y="19060"/>
                    <a:pt x="27524" y="18982"/>
                  </a:cubicBezTo>
                  <a:lnTo>
                    <a:pt x="27524" y="18953"/>
                  </a:lnTo>
                  <a:lnTo>
                    <a:pt x="27500" y="18775"/>
                  </a:lnTo>
                  <a:cubicBezTo>
                    <a:pt x="27480" y="18644"/>
                    <a:pt x="27456" y="18511"/>
                    <a:pt x="27424" y="18377"/>
                  </a:cubicBezTo>
                  <a:lnTo>
                    <a:pt x="27416" y="18340"/>
                  </a:lnTo>
                  <a:cubicBezTo>
                    <a:pt x="27387" y="18217"/>
                    <a:pt x="27352" y="18092"/>
                    <a:pt x="27313" y="17971"/>
                  </a:cubicBezTo>
                  <a:lnTo>
                    <a:pt x="27281" y="17877"/>
                  </a:lnTo>
                  <a:cubicBezTo>
                    <a:pt x="27239" y="17762"/>
                    <a:pt x="27195" y="17648"/>
                    <a:pt x="27147" y="17537"/>
                  </a:cubicBezTo>
                  <a:cubicBezTo>
                    <a:pt x="26953" y="17096"/>
                    <a:pt x="26700" y="16703"/>
                    <a:pt x="26398" y="16370"/>
                  </a:cubicBezTo>
                  <a:cubicBezTo>
                    <a:pt x="26426" y="16135"/>
                    <a:pt x="26455" y="15889"/>
                    <a:pt x="26476" y="15635"/>
                  </a:cubicBezTo>
                  <a:cubicBezTo>
                    <a:pt x="26891" y="15412"/>
                    <a:pt x="27302" y="15103"/>
                    <a:pt x="27644" y="14686"/>
                  </a:cubicBezTo>
                  <a:cubicBezTo>
                    <a:pt x="28221" y="13978"/>
                    <a:pt x="28485" y="13081"/>
                    <a:pt x="28385" y="12159"/>
                  </a:cubicBezTo>
                  <a:cubicBezTo>
                    <a:pt x="28379" y="12082"/>
                    <a:pt x="28368" y="12005"/>
                    <a:pt x="28358" y="11929"/>
                  </a:cubicBezTo>
                  <a:cubicBezTo>
                    <a:pt x="28340" y="11620"/>
                    <a:pt x="28267" y="11298"/>
                    <a:pt x="28136" y="10966"/>
                  </a:cubicBezTo>
                  <a:cubicBezTo>
                    <a:pt x="28344" y="10387"/>
                    <a:pt x="28451" y="9662"/>
                    <a:pt x="28348" y="8768"/>
                  </a:cubicBezTo>
                  <a:cubicBezTo>
                    <a:pt x="28327" y="8581"/>
                    <a:pt x="28290" y="8390"/>
                    <a:pt x="28239" y="8196"/>
                  </a:cubicBezTo>
                  <a:cubicBezTo>
                    <a:pt x="28223" y="8138"/>
                    <a:pt x="28206" y="8078"/>
                    <a:pt x="28189" y="8021"/>
                  </a:cubicBezTo>
                  <a:lnTo>
                    <a:pt x="28180" y="7996"/>
                  </a:lnTo>
                  <a:cubicBezTo>
                    <a:pt x="28135" y="7860"/>
                    <a:pt x="28083" y="7725"/>
                    <a:pt x="28029" y="7608"/>
                  </a:cubicBezTo>
                  <a:cubicBezTo>
                    <a:pt x="27393" y="6174"/>
                    <a:pt x="25913" y="5257"/>
                    <a:pt x="24128" y="5174"/>
                  </a:cubicBezTo>
                  <a:cubicBezTo>
                    <a:pt x="24024" y="5021"/>
                    <a:pt x="23906" y="4878"/>
                    <a:pt x="23776" y="4747"/>
                  </a:cubicBezTo>
                  <a:cubicBezTo>
                    <a:pt x="23355" y="4320"/>
                    <a:pt x="22801" y="4027"/>
                    <a:pt x="22216" y="3920"/>
                  </a:cubicBezTo>
                  <a:cubicBezTo>
                    <a:pt x="22032" y="3886"/>
                    <a:pt x="21846" y="3869"/>
                    <a:pt x="21659" y="3869"/>
                  </a:cubicBezTo>
                  <a:cubicBezTo>
                    <a:pt x="21551" y="3869"/>
                    <a:pt x="21442" y="3875"/>
                    <a:pt x="21328" y="3886"/>
                  </a:cubicBezTo>
                  <a:cubicBezTo>
                    <a:pt x="21071" y="3174"/>
                    <a:pt x="20533" y="2682"/>
                    <a:pt x="20317" y="2505"/>
                  </a:cubicBezTo>
                  <a:cubicBezTo>
                    <a:pt x="19721" y="2017"/>
                    <a:pt x="18915" y="1687"/>
                    <a:pt x="18091" y="1591"/>
                  </a:cubicBezTo>
                  <a:cubicBezTo>
                    <a:pt x="17879" y="1557"/>
                    <a:pt x="17661" y="1540"/>
                    <a:pt x="17442" y="1540"/>
                  </a:cubicBezTo>
                  <a:cubicBezTo>
                    <a:pt x="16697" y="1540"/>
                    <a:pt x="16084" y="1734"/>
                    <a:pt x="15699" y="1896"/>
                  </a:cubicBezTo>
                  <a:cubicBezTo>
                    <a:pt x="15645" y="1917"/>
                    <a:pt x="15595" y="1940"/>
                    <a:pt x="15546" y="1963"/>
                  </a:cubicBezTo>
                  <a:cubicBezTo>
                    <a:pt x="14148" y="959"/>
                    <a:pt x="12313" y="0"/>
                    <a:pt x="10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1808;p77"/>
            <p:cNvSpPr/>
            <p:nvPr/>
          </p:nvSpPr>
          <p:spPr>
            <a:xfrm>
              <a:off x="502475" y="2674150"/>
              <a:ext cx="570650" cy="287200"/>
            </a:xfrm>
            <a:custGeom>
              <a:avLst/>
              <a:gdLst/>
              <a:ahLst/>
              <a:cxnLst/>
              <a:rect l="l" t="t" r="r" b="b"/>
              <a:pathLst>
                <a:path w="22826" h="11488" extrusionOk="0">
                  <a:moveTo>
                    <a:pt x="11408" y="1"/>
                  </a:moveTo>
                  <a:lnTo>
                    <a:pt x="11408" y="18"/>
                  </a:lnTo>
                  <a:cubicBezTo>
                    <a:pt x="10968" y="103"/>
                    <a:pt x="8927" y="507"/>
                    <a:pt x="8758" y="657"/>
                  </a:cubicBezTo>
                  <a:cubicBezTo>
                    <a:pt x="8758" y="657"/>
                    <a:pt x="8960" y="3225"/>
                    <a:pt x="8486" y="3726"/>
                  </a:cubicBezTo>
                  <a:cubicBezTo>
                    <a:pt x="8015" y="4228"/>
                    <a:pt x="3754" y="3078"/>
                    <a:pt x="1584" y="5835"/>
                  </a:cubicBezTo>
                  <a:cubicBezTo>
                    <a:pt x="1003" y="6573"/>
                    <a:pt x="463" y="8089"/>
                    <a:pt x="1" y="9938"/>
                  </a:cubicBezTo>
                  <a:cubicBezTo>
                    <a:pt x="1625" y="10770"/>
                    <a:pt x="3604" y="11055"/>
                    <a:pt x="5408" y="11246"/>
                  </a:cubicBezTo>
                  <a:cubicBezTo>
                    <a:pt x="7144" y="11430"/>
                    <a:pt x="8889" y="11488"/>
                    <a:pt x="10634" y="11488"/>
                  </a:cubicBezTo>
                  <a:cubicBezTo>
                    <a:pt x="10921" y="11488"/>
                    <a:pt x="11209" y="11486"/>
                    <a:pt x="11497" y="11484"/>
                  </a:cubicBezTo>
                  <a:cubicBezTo>
                    <a:pt x="15360" y="11447"/>
                    <a:pt x="19365" y="11148"/>
                    <a:pt x="22826" y="9637"/>
                  </a:cubicBezTo>
                  <a:cubicBezTo>
                    <a:pt x="22380" y="7925"/>
                    <a:pt x="21868" y="6533"/>
                    <a:pt x="21318" y="5835"/>
                  </a:cubicBezTo>
                  <a:cubicBezTo>
                    <a:pt x="19148" y="3078"/>
                    <a:pt x="14385" y="4164"/>
                    <a:pt x="13914" y="3663"/>
                  </a:cubicBezTo>
                  <a:cubicBezTo>
                    <a:pt x="13441" y="3162"/>
                    <a:pt x="13596" y="532"/>
                    <a:pt x="13596" y="532"/>
                  </a:cubicBezTo>
                  <a:cubicBezTo>
                    <a:pt x="13427" y="384"/>
                    <a:pt x="11936" y="105"/>
                    <a:pt x="11497" y="18"/>
                  </a:cubicBezTo>
                  <a:lnTo>
                    <a:pt x="11497" y="1"/>
                  </a:lnTo>
                  <a:lnTo>
                    <a:pt x="11452" y="9"/>
                  </a:lnTo>
                  <a:lnTo>
                    <a:pt x="11408" y="1"/>
                  </a:ln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1809;p77"/>
            <p:cNvSpPr/>
            <p:nvPr/>
          </p:nvSpPr>
          <p:spPr>
            <a:xfrm>
              <a:off x="811575" y="2833550"/>
              <a:ext cx="775" cy="1625"/>
            </a:xfrm>
            <a:custGeom>
              <a:avLst/>
              <a:gdLst/>
              <a:ahLst/>
              <a:cxnLst/>
              <a:rect l="l" t="t" r="r" b="b"/>
              <a:pathLst>
                <a:path w="31" h="65" extrusionOk="0">
                  <a:moveTo>
                    <a:pt x="31" y="0"/>
                  </a:moveTo>
                  <a:cubicBezTo>
                    <a:pt x="8" y="40"/>
                    <a:pt x="1" y="64"/>
                    <a:pt x="1" y="64"/>
                  </a:cubicBezTo>
                  <a:cubicBezTo>
                    <a:pt x="1" y="64"/>
                    <a:pt x="12" y="40"/>
                    <a:pt x="31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1810;p77"/>
            <p:cNvSpPr/>
            <p:nvPr/>
          </p:nvSpPr>
          <p:spPr>
            <a:xfrm>
              <a:off x="702275" y="2674200"/>
              <a:ext cx="196375" cy="127825"/>
            </a:xfrm>
            <a:custGeom>
              <a:avLst/>
              <a:gdLst/>
              <a:ahLst/>
              <a:cxnLst/>
              <a:rect l="l" t="t" r="r" b="b"/>
              <a:pathLst>
                <a:path w="7855" h="5113" extrusionOk="0">
                  <a:moveTo>
                    <a:pt x="3413" y="0"/>
                  </a:moveTo>
                  <a:lnTo>
                    <a:pt x="3413" y="17"/>
                  </a:lnTo>
                  <a:cubicBezTo>
                    <a:pt x="2975" y="103"/>
                    <a:pt x="934" y="507"/>
                    <a:pt x="764" y="656"/>
                  </a:cubicBezTo>
                  <a:cubicBezTo>
                    <a:pt x="764" y="656"/>
                    <a:pt x="965" y="3224"/>
                    <a:pt x="493" y="3725"/>
                  </a:cubicBezTo>
                  <a:cubicBezTo>
                    <a:pt x="417" y="3806"/>
                    <a:pt x="245" y="3843"/>
                    <a:pt x="0" y="3863"/>
                  </a:cubicBezTo>
                  <a:cubicBezTo>
                    <a:pt x="178" y="4399"/>
                    <a:pt x="401" y="4793"/>
                    <a:pt x="680" y="4847"/>
                  </a:cubicBezTo>
                  <a:cubicBezTo>
                    <a:pt x="680" y="4847"/>
                    <a:pt x="1697" y="3906"/>
                    <a:pt x="1660" y="2549"/>
                  </a:cubicBezTo>
                  <a:cubicBezTo>
                    <a:pt x="1660" y="2549"/>
                    <a:pt x="1660" y="2549"/>
                    <a:pt x="1660" y="2549"/>
                  </a:cubicBezTo>
                  <a:cubicBezTo>
                    <a:pt x="1663" y="2549"/>
                    <a:pt x="2313" y="3147"/>
                    <a:pt x="3143" y="3147"/>
                  </a:cubicBezTo>
                  <a:cubicBezTo>
                    <a:pt x="3332" y="3147"/>
                    <a:pt x="3531" y="3116"/>
                    <a:pt x="3734" y="3039"/>
                  </a:cubicBezTo>
                  <a:cubicBezTo>
                    <a:pt x="4827" y="2625"/>
                    <a:pt x="4976" y="2475"/>
                    <a:pt x="4976" y="2475"/>
                  </a:cubicBezTo>
                  <a:cubicBezTo>
                    <a:pt x="4976" y="2475"/>
                    <a:pt x="5041" y="5112"/>
                    <a:pt x="6562" y="5112"/>
                  </a:cubicBezTo>
                  <a:cubicBezTo>
                    <a:pt x="6666" y="5112"/>
                    <a:pt x="6778" y="5100"/>
                    <a:pt x="6897" y="5073"/>
                  </a:cubicBezTo>
                  <a:cubicBezTo>
                    <a:pt x="7389" y="4962"/>
                    <a:pt x="7687" y="4482"/>
                    <a:pt x="7855" y="3843"/>
                  </a:cubicBezTo>
                  <a:cubicBezTo>
                    <a:pt x="6855" y="3816"/>
                    <a:pt x="6094" y="3849"/>
                    <a:pt x="5919" y="3664"/>
                  </a:cubicBezTo>
                  <a:cubicBezTo>
                    <a:pt x="5448" y="3162"/>
                    <a:pt x="5603" y="532"/>
                    <a:pt x="5603" y="532"/>
                  </a:cubicBezTo>
                  <a:cubicBezTo>
                    <a:pt x="5433" y="383"/>
                    <a:pt x="3943" y="105"/>
                    <a:pt x="3503" y="17"/>
                  </a:cubicBezTo>
                  <a:lnTo>
                    <a:pt x="3503" y="0"/>
                  </a:lnTo>
                  <a:lnTo>
                    <a:pt x="3459" y="9"/>
                  </a:lnTo>
                  <a:lnTo>
                    <a:pt x="3413" y="0"/>
                  </a:ln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1811;p77"/>
            <p:cNvSpPr/>
            <p:nvPr/>
          </p:nvSpPr>
          <p:spPr>
            <a:xfrm>
              <a:off x="463150" y="2416625"/>
              <a:ext cx="141425" cy="131700"/>
            </a:xfrm>
            <a:custGeom>
              <a:avLst/>
              <a:gdLst/>
              <a:ahLst/>
              <a:cxnLst/>
              <a:rect l="l" t="t" r="r" b="b"/>
              <a:pathLst>
                <a:path w="5657" h="5268" extrusionOk="0">
                  <a:moveTo>
                    <a:pt x="2508" y="1"/>
                  </a:moveTo>
                  <a:cubicBezTo>
                    <a:pt x="2322" y="1"/>
                    <a:pt x="2113" y="41"/>
                    <a:pt x="1890" y="151"/>
                  </a:cubicBezTo>
                  <a:cubicBezTo>
                    <a:pt x="832" y="672"/>
                    <a:pt x="1" y="3387"/>
                    <a:pt x="3093" y="5005"/>
                  </a:cubicBezTo>
                  <a:cubicBezTo>
                    <a:pt x="3441" y="5187"/>
                    <a:pt x="3720" y="5268"/>
                    <a:pt x="3939" y="5268"/>
                  </a:cubicBezTo>
                  <a:cubicBezTo>
                    <a:pt x="5656" y="5268"/>
                    <a:pt x="3734" y="309"/>
                    <a:pt x="3372" y="309"/>
                  </a:cubicBezTo>
                  <a:cubicBezTo>
                    <a:pt x="3370" y="309"/>
                    <a:pt x="3369" y="309"/>
                    <a:pt x="3367" y="309"/>
                  </a:cubicBezTo>
                  <a:cubicBezTo>
                    <a:pt x="3367" y="309"/>
                    <a:pt x="3024" y="1"/>
                    <a:pt x="250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1812;p77"/>
            <p:cNvSpPr/>
            <p:nvPr/>
          </p:nvSpPr>
          <p:spPr>
            <a:xfrm>
              <a:off x="463150" y="2410025"/>
              <a:ext cx="154625" cy="172125"/>
            </a:xfrm>
            <a:custGeom>
              <a:avLst/>
              <a:gdLst/>
              <a:ahLst/>
              <a:cxnLst/>
              <a:rect l="l" t="t" r="r" b="b"/>
              <a:pathLst>
                <a:path w="6185" h="6885" extrusionOk="0">
                  <a:moveTo>
                    <a:pt x="3367" y="573"/>
                  </a:moveTo>
                  <a:cubicBezTo>
                    <a:pt x="3367" y="573"/>
                    <a:pt x="2730" y="1"/>
                    <a:pt x="1890" y="415"/>
                  </a:cubicBezTo>
                  <a:cubicBezTo>
                    <a:pt x="832" y="936"/>
                    <a:pt x="1" y="3651"/>
                    <a:pt x="3093" y="5269"/>
                  </a:cubicBezTo>
                  <a:cubicBezTo>
                    <a:pt x="6184" y="6885"/>
                    <a:pt x="3762" y="523"/>
                    <a:pt x="3367" y="57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1813;p77"/>
            <p:cNvSpPr/>
            <p:nvPr/>
          </p:nvSpPr>
          <p:spPr>
            <a:xfrm>
              <a:off x="496750" y="2440700"/>
              <a:ext cx="55750" cy="92925"/>
            </a:xfrm>
            <a:custGeom>
              <a:avLst/>
              <a:gdLst/>
              <a:ahLst/>
              <a:cxnLst/>
              <a:rect l="l" t="t" r="r" b="b"/>
              <a:pathLst>
                <a:path w="2230" h="3717" extrusionOk="0">
                  <a:moveTo>
                    <a:pt x="1" y="977"/>
                  </a:moveTo>
                  <a:cubicBezTo>
                    <a:pt x="1" y="977"/>
                    <a:pt x="643" y="1"/>
                    <a:pt x="1435" y="649"/>
                  </a:cubicBezTo>
                  <a:cubicBezTo>
                    <a:pt x="2230" y="1296"/>
                    <a:pt x="2059" y="1928"/>
                    <a:pt x="2059" y="1928"/>
                  </a:cubicBezTo>
                  <a:cubicBezTo>
                    <a:pt x="2059" y="1928"/>
                    <a:pt x="1461" y="1860"/>
                    <a:pt x="1583" y="2314"/>
                  </a:cubicBezTo>
                  <a:cubicBezTo>
                    <a:pt x="1706" y="2768"/>
                    <a:pt x="2132" y="3104"/>
                    <a:pt x="2132" y="3104"/>
                  </a:cubicBezTo>
                  <a:cubicBezTo>
                    <a:pt x="2132" y="3104"/>
                    <a:pt x="459" y="3716"/>
                    <a:pt x="1" y="9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1814;p77"/>
            <p:cNvSpPr/>
            <p:nvPr/>
          </p:nvSpPr>
          <p:spPr>
            <a:xfrm>
              <a:off x="479925" y="2417825"/>
              <a:ext cx="137850" cy="164325"/>
            </a:xfrm>
            <a:custGeom>
              <a:avLst/>
              <a:gdLst/>
              <a:ahLst/>
              <a:cxnLst/>
              <a:rect l="l" t="t" r="r" b="b"/>
              <a:pathLst>
                <a:path w="5514" h="6573" extrusionOk="0">
                  <a:moveTo>
                    <a:pt x="2696" y="261"/>
                  </a:moveTo>
                  <a:cubicBezTo>
                    <a:pt x="2696" y="261"/>
                    <a:pt x="2500" y="86"/>
                    <a:pt x="2185" y="1"/>
                  </a:cubicBezTo>
                  <a:cubicBezTo>
                    <a:pt x="2360" y="719"/>
                    <a:pt x="2211" y="2600"/>
                    <a:pt x="1133" y="2272"/>
                  </a:cubicBezTo>
                  <a:cubicBezTo>
                    <a:pt x="443" y="2065"/>
                    <a:pt x="392" y="1464"/>
                    <a:pt x="476" y="961"/>
                  </a:cubicBezTo>
                  <a:cubicBezTo>
                    <a:pt x="0" y="2033"/>
                    <a:pt x="178" y="3784"/>
                    <a:pt x="2422" y="4956"/>
                  </a:cubicBezTo>
                  <a:cubicBezTo>
                    <a:pt x="5513" y="6573"/>
                    <a:pt x="3091" y="211"/>
                    <a:pt x="2696" y="26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1815;p77"/>
            <p:cNvSpPr/>
            <p:nvPr/>
          </p:nvSpPr>
          <p:spPr>
            <a:xfrm>
              <a:off x="504875" y="2425925"/>
              <a:ext cx="20125" cy="13550"/>
            </a:xfrm>
            <a:custGeom>
              <a:avLst/>
              <a:gdLst/>
              <a:ahLst/>
              <a:cxnLst/>
              <a:rect l="l" t="t" r="r" b="b"/>
              <a:pathLst>
                <a:path w="805" h="542" extrusionOk="0">
                  <a:moveTo>
                    <a:pt x="593" y="1"/>
                  </a:moveTo>
                  <a:cubicBezTo>
                    <a:pt x="510" y="1"/>
                    <a:pt x="406" y="30"/>
                    <a:pt x="303" y="89"/>
                  </a:cubicBezTo>
                  <a:cubicBezTo>
                    <a:pt x="111" y="200"/>
                    <a:pt x="0" y="373"/>
                    <a:pt x="56" y="472"/>
                  </a:cubicBezTo>
                  <a:cubicBezTo>
                    <a:pt x="82" y="519"/>
                    <a:pt x="139" y="542"/>
                    <a:pt x="212" y="542"/>
                  </a:cubicBezTo>
                  <a:cubicBezTo>
                    <a:pt x="295" y="542"/>
                    <a:pt x="400" y="512"/>
                    <a:pt x="503" y="452"/>
                  </a:cubicBezTo>
                  <a:cubicBezTo>
                    <a:pt x="695" y="343"/>
                    <a:pt x="804" y="171"/>
                    <a:pt x="749" y="69"/>
                  </a:cubicBezTo>
                  <a:cubicBezTo>
                    <a:pt x="724" y="24"/>
                    <a:pt x="667" y="1"/>
                    <a:pt x="593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1816;p77"/>
            <p:cNvSpPr/>
            <p:nvPr/>
          </p:nvSpPr>
          <p:spPr>
            <a:xfrm>
              <a:off x="509600" y="2450700"/>
              <a:ext cx="47000" cy="64450"/>
            </a:xfrm>
            <a:custGeom>
              <a:avLst/>
              <a:gdLst/>
              <a:ahLst/>
              <a:cxnLst/>
              <a:rect l="l" t="t" r="r" b="b"/>
              <a:pathLst>
                <a:path w="1880" h="2578" extrusionOk="0">
                  <a:moveTo>
                    <a:pt x="425" y="0"/>
                  </a:moveTo>
                  <a:cubicBezTo>
                    <a:pt x="386" y="0"/>
                    <a:pt x="349" y="3"/>
                    <a:pt x="314" y="9"/>
                  </a:cubicBezTo>
                  <a:cubicBezTo>
                    <a:pt x="106" y="42"/>
                    <a:pt x="0" y="145"/>
                    <a:pt x="13" y="159"/>
                  </a:cubicBezTo>
                  <a:cubicBezTo>
                    <a:pt x="15" y="162"/>
                    <a:pt x="19" y="163"/>
                    <a:pt x="24" y="163"/>
                  </a:cubicBezTo>
                  <a:cubicBezTo>
                    <a:pt x="57" y="163"/>
                    <a:pt x="152" y="127"/>
                    <a:pt x="290" y="127"/>
                  </a:cubicBezTo>
                  <a:cubicBezTo>
                    <a:pt x="300" y="127"/>
                    <a:pt x="310" y="127"/>
                    <a:pt x="321" y="128"/>
                  </a:cubicBezTo>
                  <a:cubicBezTo>
                    <a:pt x="500" y="130"/>
                    <a:pt x="729" y="217"/>
                    <a:pt x="907" y="379"/>
                  </a:cubicBezTo>
                  <a:cubicBezTo>
                    <a:pt x="1091" y="536"/>
                    <a:pt x="1215" y="748"/>
                    <a:pt x="1297" y="916"/>
                  </a:cubicBezTo>
                  <a:cubicBezTo>
                    <a:pt x="1380" y="1083"/>
                    <a:pt x="1423" y="1204"/>
                    <a:pt x="1423" y="1204"/>
                  </a:cubicBezTo>
                  <a:cubicBezTo>
                    <a:pt x="1423" y="1204"/>
                    <a:pt x="1425" y="1211"/>
                    <a:pt x="1440" y="1245"/>
                  </a:cubicBezTo>
                  <a:cubicBezTo>
                    <a:pt x="1440" y="1245"/>
                    <a:pt x="1441" y="1245"/>
                    <a:pt x="1444" y="1248"/>
                  </a:cubicBezTo>
                  <a:cubicBezTo>
                    <a:pt x="1445" y="1249"/>
                    <a:pt x="1447" y="1252"/>
                    <a:pt x="1444" y="1255"/>
                  </a:cubicBezTo>
                  <a:cubicBezTo>
                    <a:pt x="1458" y="1255"/>
                    <a:pt x="1393" y="1266"/>
                    <a:pt x="1353" y="1281"/>
                  </a:cubicBezTo>
                  <a:cubicBezTo>
                    <a:pt x="1309" y="1295"/>
                    <a:pt x="1260" y="1316"/>
                    <a:pt x="1212" y="1345"/>
                  </a:cubicBezTo>
                  <a:cubicBezTo>
                    <a:pt x="1018" y="1451"/>
                    <a:pt x="860" y="1743"/>
                    <a:pt x="963" y="2005"/>
                  </a:cubicBezTo>
                  <a:cubicBezTo>
                    <a:pt x="1013" y="2129"/>
                    <a:pt x="1099" y="2206"/>
                    <a:pt x="1171" y="2270"/>
                  </a:cubicBezTo>
                  <a:cubicBezTo>
                    <a:pt x="1245" y="2332"/>
                    <a:pt x="1310" y="2388"/>
                    <a:pt x="1367" y="2436"/>
                  </a:cubicBezTo>
                  <a:cubicBezTo>
                    <a:pt x="1472" y="2522"/>
                    <a:pt x="1547" y="2577"/>
                    <a:pt x="1569" y="2577"/>
                  </a:cubicBezTo>
                  <a:cubicBezTo>
                    <a:pt x="1571" y="2577"/>
                    <a:pt x="1572" y="2577"/>
                    <a:pt x="1573" y="2576"/>
                  </a:cubicBezTo>
                  <a:cubicBezTo>
                    <a:pt x="1586" y="2562"/>
                    <a:pt x="1531" y="2482"/>
                    <a:pt x="1434" y="2364"/>
                  </a:cubicBezTo>
                  <a:cubicBezTo>
                    <a:pt x="1353" y="2244"/>
                    <a:pt x="1178" y="2092"/>
                    <a:pt x="1134" y="1941"/>
                  </a:cubicBezTo>
                  <a:cubicBezTo>
                    <a:pt x="1095" y="1787"/>
                    <a:pt x="1206" y="1616"/>
                    <a:pt x="1327" y="1571"/>
                  </a:cubicBezTo>
                  <a:cubicBezTo>
                    <a:pt x="1360" y="1557"/>
                    <a:pt x="1390" y="1547"/>
                    <a:pt x="1420" y="1540"/>
                  </a:cubicBezTo>
                  <a:cubicBezTo>
                    <a:pt x="1455" y="1532"/>
                    <a:pt x="1460" y="1530"/>
                    <a:pt x="1544" y="1528"/>
                  </a:cubicBezTo>
                  <a:cubicBezTo>
                    <a:pt x="1676" y="1535"/>
                    <a:pt x="1811" y="1564"/>
                    <a:pt x="1879" y="1571"/>
                  </a:cubicBezTo>
                  <a:cubicBezTo>
                    <a:pt x="1716" y="1151"/>
                    <a:pt x="1689" y="1083"/>
                    <a:pt x="1689" y="1083"/>
                  </a:cubicBezTo>
                  <a:cubicBezTo>
                    <a:pt x="1689" y="1083"/>
                    <a:pt x="1636" y="959"/>
                    <a:pt x="1532" y="781"/>
                  </a:cubicBezTo>
                  <a:cubicBezTo>
                    <a:pt x="1431" y="604"/>
                    <a:pt x="1263" y="370"/>
                    <a:pt x="1032" y="209"/>
                  </a:cubicBezTo>
                  <a:cubicBezTo>
                    <a:pt x="845" y="72"/>
                    <a:pt x="615" y="0"/>
                    <a:pt x="4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1817;p77"/>
            <p:cNvSpPr/>
            <p:nvPr/>
          </p:nvSpPr>
          <p:spPr>
            <a:xfrm>
              <a:off x="938525" y="2417250"/>
              <a:ext cx="141550" cy="131600"/>
            </a:xfrm>
            <a:custGeom>
              <a:avLst/>
              <a:gdLst/>
              <a:ahLst/>
              <a:cxnLst/>
              <a:rect l="l" t="t" r="r" b="b"/>
              <a:pathLst>
                <a:path w="5662" h="5264" extrusionOk="0">
                  <a:moveTo>
                    <a:pt x="3160" y="1"/>
                  </a:moveTo>
                  <a:cubicBezTo>
                    <a:pt x="2646" y="1"/>
                    <a:pt x="2303" y="307"/>
                    <a:pt x="2303" y="307"/>
                  </a:cubicBezTo>
                  <a:cubicBezTo>
                    <a:pt x="2302" y="307"/>
                    <a:pt x="2300" y="307"/>
                    <a:pt x="2299" y="307"/>
                  </a:cubicBezTo>
                  <a:cubicBezTo>
                    <a:pt x="1936" y="307"/>
                    <a:pt x="1" y="5264"/>
                    <a:pt x="1721" y="5264"/>
                  </a:cubicBezTo>
                  <a:cubicBezTo>
                    <a:pt x="1940" y="5264"/>
                    <a:pt x="2218" y="5184"/>
                    <a:pt x="2565" y="5003"/>
                  </a:cubicBezTo>
                  <a:cubicBezTo>
                    <a:pt x="5661" y="3394"/>
                    <a:pt x="4837" y="676"/>
                    <a:pt x="3781" y="152"/>
                  </a:cubicBezTo>
                  <a:cubicBezTo>
                    <a:pt x="3557" y="41"/>
                    <a:pt x="3347" y="1"/>
                    <a:pt x="3160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1818;p77"/>
            <p:cNvSpPr/>
            <p:nvPr/>
          </p:nvSpPr>
          <p:spPr>
            <a:xfrm>
              <a:off x="925275" y="2410675"/>
              <a:ext cx="154800" cy="171875"/>
            </a:xfrm>
            <a:custGeom>
              <a:avLst/>
              <a:gdLst/>
              <a:ahLst/>
              <a:cxnLst/>
              <a:rect l="l" t="t" r="r" b="b"/>
              <a:pathLst>
                <a:path w="6192" h="6875" extrusionOk="0">
                  <a:moveTo>
                    <a:pt x="2833" y="570"/>
                  </a:moveTo>
                  <a:cubicBezTo>
                    <a:pt x="2833" y="570"/>
                    <a:pt x="3471" y="0"/>
                    <a:pt x="4311" y="415"/>
                  </a:cubicBezTo>
                  <a:cubicBezTo>
                    <a:pt x="5367" y="939"/>
                    <a:pt x="6191" y="3657"/>
                    <a:pt x="3095" y="5266"/>
                  </a:cubicBezTo>
                  <a:cubicBezTo>
                    <a:pt x="1" y="6874"/>
                    <a:pt x="2439" y="520"/>
                    <a:pt x="2833" y="57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1819;p77"/>
            <p:cNvSpPr/>
            <p:nvPr/>
          </p:nvSpPr>
          <p:spPr>
            <a:xfrm>
              <a:off x="990875" y="2441425"/>
              <a:ext cx="55750" cy="92900"/>
            </a:xfrm>
            <a:custGeom>
              <a:avLst/>
              <a:gdLst/>
              <a:ahLst/>
              <a:cxnLst/>
              <a:rect l="l" t="t" r="r" b="b"/>
              <a:pathLst>
                <a:path w="2230" h="3716" extrusionOk="0">
                  <a:moveTo>
                    <a:pt x="2229" y="978"/>
                  </a:moveTo>
                  <a:cubicBezTo>
                    <a:pt x="2229" y="978"/>
                    <a:pt x="1590" y="0"/>
                    <a:pt x="794" y="647"/>
                  </a:cubicBezTo>
                  <a:cubicBezTo>
                    <a:pt x="0" y="1291"/>
                    <a:pt x="168" y="1923"/>
                    <a:pt x="168" y="1923"/>
                  </a:cubicBezTo>
                  <a:cubicBezTo>
                    <a:pt x="168" y="1923"/>
                    <a:pt x="766" y="1858"/>
                    <a:pt x="642" y="2312"/>
                  </a:cubicBezTo>
                  <a:cubicBezTo>
                    <a:pt x="517" y="2765"/>
                    <a:pt x="93" y="3099"/>
                    <a:pt x="93" y="3099"/>
                  </a:cubicBezTo>
                  <a:cubicBezTo>
                    <a:pt x="93" y="3099"/>
                    <a:pt x="1761" y="3716"/>
                    <a:pt x="2229" y="97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1820;p77"/>
            <p:cNvSpPr/>
            <p:nvPr/>
          </p:nvSpPr>
          <p:spPr>
            <a:xfrm>
              <a:off x="938525" y="2418400"/>
              <a:ext cx="124850" cy="130450"/>
            </a:xfrm>
            <a:custGeom>
              <a:avLst/>
              <a:gdLst/>
              <a:ahLst/>
              <a:cxnLst/>
              <a:rect l="l" t="t" r="r" b="b"/>
              <a:pathLst>
                <a:path w="4994" h="5218" extrusionOk="0">
                  <a:moveTo>
                    <a:pt x="2814" y="0"/>
                  </a:moveTo>
                  <a:lnTo>
                    <a:pt x="2814" y="0"/>
                  </a:lnTo>
                  <a:cubicBezTo>
                    <a:pt x="2500" y="86"/>
                    <a:pt x="2303" y="261"/>
                    <a:pt x="2303" y="261"/>
                  </a:cubicBezTo>
                  <a:cubicBezTo>
                    <a:pt x="2302" y="261"/>
                    <a:pt x="2300" y="261"/>
                    <a:pt x="2299" y="261"/>
                  </a:cubicBezTo>
                  <a:cubicBezTo>
                    <a:pt x="1936" y="261"/>
                    <a:pt x="1" y="5218"/>
                    <a:pt x="1722" y="5218"/>
                  </a:cubicBezTo>
                  <a:cubicBezTo>
                    <a:pt x="1941" y="5218"/>
                    <a:pt x="2219" y="5138"/>
                    <a:pt x="2567" y="4957"/>
                  </a:cubicBezTo>
                  <a:cubicBezTo>
                    <a:pt x="4813" y="3790"/>
                    <a:pt x="4994" y="2040"/>
                    <a:pt x="4523" y="967"/>
                  </a:cubicBezTo>
                  <a:lnTo>
                    <a:pt x="4523" y="967"/>
                  </a:lnTo>
                  <a:cubicBezTo>
                    <a:pt x="4604" y="1469"/>
                    <a:pt x="4551" y="2070"/>
                    <a:pt x="3861" y="2276"/>
                  </a:cubicBezTo>
                  <a:cubicBezTo>
                    <a:pt x="3776" y="2302"/>
                    <a:pt x="3698" y="2314"/>
                    <a:pt x="3624" y="2314"/>
                  </a:cubicBezTo>
                  <a:cubicBezTo>
                    <a:pt x="2761" y="2314"/>
                    <a:pt x="2652" y="663"/>
                    <a:pt x="281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1821;p77"/>
            <p:cNvSpPr/>
            <p:nvPr/>
          </p:nvSpPr>
          <p:spPr>
            <a:xfrm>
              <a:off x="1018375" y="2426600"/>
              <a:ext cx="20050" cy="13575"/>
            </a:xfrm>
            <a:custGeom>
              <a:avLst/>
              <a:gdLst/>
              <a:ahLst/>
              <a:cxnLst/>
              <a:rect l="l" t="t" r="r" b="b"/>
              <a:pathLst>
                <a:path w="802" h="543" extrusionOk="0">
                  <a:moveTo>
                    <a:pt x="212" y="1"/>
                  </a:moveTo>
                  <a:cubicBezTo>
                    <a:pt x="139" y="1"/>
                    <a:pt x="82" y="23"/>
                    <a:pt x="56" y="69"/>
                  </a:cubicBezTo>
                  <a:cubicBezTo>
                    <a:pt x="1" y="169"/>
                    <a:pt x="112" y="343"/>
                    <a:pt x="302" y="452"/>
                  </a:cubicBezTo>
                  <a:cubicBezTo>
                    <a:pt x="403" y="512"/>
                    <a:pt x="507" y="543"/>
                    <a:pt x="590" y="543"/>
                  </a:cubicBezTo>
                  <a:cubicBezTo>
                    <a:pt x="663" y="543"/>
                    <a:pt x="720" y="519"/>
                    <a:pt x="746" y="472"/>
                  </a:cubicBezTo>
                  <a:cubicBezTo>
                    <a:pt x="802" y="373"/>
                    <a:pt x="691" y="200"/>
                    <a:pt x="502" y="89"/>
                  </a:cubicBezTo>
                  <a:cubicBezTo>
                    <a:pt x="400" y="31"/>
                    <a:pt x="295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1822;p77"/>
            <p:cNvSpPr/>
            <p:nvPr/>
          </p:nvSpPr>
          <p:spPr>
            <a:xfrm>
              <a:off x="986625" y="2451300"/>
              <a:ext cx="47075" cy="64425"/>
            </a:xfrm>
            <a:custGeom>
              <a:avLst/>
              <a:gdLst/>
              <a:ahLst/>
              <a:cxnLst/>
              <a:rect l="l" t="t" r="r" b="b"/>
              <a:pathLst>
                <a:path w="1883" h="2577" extrusionOk="0">
                  <a:moveTo>
                    <a:pt x="1453" y="1"/>
                  </a:moveTo>
                  <a:cubicBezTo>
                    <a:pt x="1264" y="1"/>
                    <a:pt x="1036" y="72"/>
                    <a:pt x="849" y="209"/>
                  </a:cubicBezTo>
                  <a:cubicBezTo>
                    <a:pt x="619" y="368"/>
                    <a:pt x="449" y="603"/>
                    <a:pt x="347" y="780"/>
                  </a:cubicBezTo>
                  <a:cubicBezTo>
                    <a:pt x="244" y="958"/>
                    <a:pt x="192" y="1081"/>
                    <a:pt x="192" y="1081"/>
                  </a:cubicBezTo>
                  <a:cubicBezTo>
                    <a:pt x="192" y="1081"/>
                    <a:pt x="164" y="1150"/>
                    <a:pt x="1" y="1570"/>
                  </a:cubicBezTo>
                  <a:cubicBezTo>
                    <a:pt x="68" y="1563"/>
                    <a:pt x="203" y="1534"/>
                    <a:pt x="337" y="1528"/>
                  </a:cubicBezTo>
                  <a:cubicBezTo>
                    <a:pt x="421" y="1530"/>
                    <a:pt x="424" y="1536"/>
                    <a:pt x="459" y="1541"/>
                  </a:cubicBezTo>
                  <a:cubicBezTo>
                    <a:pt x="490" y="1548"/>
                    <a:pt x="520" y="1557"/>
                    <a:pt x="552" y="1571"/>
                  </a:cubicBezTo>
                  <a:cubicBezTo>
                    <a:pt x="673" y="1617"/>
                    <a:pt x="785" y="1787"/>
                    <a:pt x="744" y="1943"/>
                  </a:cubicBezTo>
                  <a:cubicBezTo>
                    <a:pt x="700" y="2094"/>
                    <a:pt x="526" y="2247"/>
                    <a:pt x="443" y="2364"/>
                  </a:cubicBezTo>
                  <a:cubicBezTo>
                    <a:pt x="350" y="2482"/>
                    <a:pt x="294" y="2562"/>
                    <a:pt x="307" y="2575"/>
                  </a:cubicBezTo>
                  <a:cubicBezTo>
                    <a:pt x="308" y="2576"/>
                    <a:pt x="310" y="2576"/>
                    <a:pt x="312" y="2576"/>
                  </a:cubicBezTo>
                  <a:cubicBezTo>
                    <a:pt x="335" y="2576"/>
                    <a:pt x="409" y="2522"/>
                    <a:pt x="513" y="2435"/>
                  </a:cubicBezTo>
                  <a:cubicBezTo>
                    <a:pt x="570" y="2388"/>
                    <a:pt x="636" y="2331"/>
                    <a:pt x="708" y="2269"/>
                  </a:cubicBezTo>
                  <a:cubicBezTo>
                    <a:pt x="779" y="2205"/>
                    <a:pt x="868" y="2128"/>
                    <a:pt x="919" y="2004"/>
                  </a:cubicBezTo>
                  <a:cubicBezTo>
                    <a:pt x="1021" y="1742"/>
                    <a:pt x="865" y="1450"/>
                    <a:pt x="671" y="1343"/>
                  </a:cubicBezTo>
                  <a:cubicBezTo>
                    <a:pt x="623" y="1315"/>
                    <a:pt x="577" y="1294"/>
                    <a:pt x="530" y="1279"/>
                  </a:cubicBezTo>
                  <a:cubicBezTo>
                    <a:pt x="493" y="1266"/>
                    <a:pt x="437" y="1255"/>
                    <a:pt x="438" y="1255"/>
                  </a:cubicBezTo>
                  <a:cubicBezTo>
                    <a:pt x="438" y="1255"/>
                    <a:pt x="439" y="1255"/>
                    <a:pt x="441" y="1255"/>
                  </a:cubicBezTo>
                  <a:cubicBezTo>
                    <a:pt x="436" y="1251"/>
                    <a:pt x="438" y="1249"/>
                    <a:pt x="441" y="1248"/>
                  </a:cubicBezTo>
                  <a:cubicBezTo>
                    <a:pt x="442" y="1244"/>
                    <a:pt x="443" y="1244"/>
                    <a:pt x="443" y="1244"/>
                  </a:cubicBezTo>
                  <a:cubicBezTo>
                    <a:pt x="458" y="1210"/>
                    <a:pt x="462" y="1202"/>
                    <a:pt x="462" y="1202"/>
                  </a:cubicBezTo>
                  <a:cubicBezTo>
                    <a:pt x="462" y="1202"/>
                    <a:pt x="506" y="1081"/>
                    <a:pt x="586" y="915"/>
                  </a:cubicBezTo>
                  <a:cubicBezTo>
                    <a:pt x="667" y="747"/>
                    <a:pt x="794" y="536"/>
                    <a:pt x="976" y="380"/>
                  </a:cubicBezTo>
                  <a:cubicBezTo>
                    <a:pt x="1154" y="219"/>
                    <a:pt x="1383" y="132"/>
                    <a:pt x="1562" y="128"/>
                  </a:cubicBezTo>
                  <a:cubicBezTo>
                    <a:pt x="1572" y="127"/>
                    <a:pt x="1582" y="127"/>
                    <a:pt x="1592" y="127"/>
                  </a:cubicBezTo>
                  <a:cubicBezTo>
                    <a:pt x="1731" y="127"/>
                    <a:pt x="1828" y="166"/>
                    <a:pt x="1860" y="166"/>
                  </a:cubicBezTo>
                  <a:cubicBezTo>
                    <a:pt x="1866" y="166"/>
                    <a:pt x="1870" y="165"/>
                    <a:pt x="1871" y="162"/>
                  </a:cubicBezTo>
                  <a:cubicBezTo>
                    <a:pt x="1883" y="148"/>
                    <a:pt x="1779" y="42"/>
                    <a:pt x="1569" y="11"/>
                  </a:cubicBezTo>
                  <a:cubicBezTo>
                    <a:pt x="1533" y="4"/>
                    <a:pt x="1494" y="1"/>
                    <a:pt x="145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1823;p77"/>
            <p:cNvSpPr/>
            <p:nvPr/>
          </p:nvSpPr>
          <p:spPr>
            <a:xfrm>
              <a:off x="508275" y="2157225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6" y="1"/>
                  </a:moveTo>
                  <a:cubicBezTo>
                    <a:pt x="5201" y="1"/>
                    <a:pt x="1" y="4575"/>
                    <a:pt x="980" y="9673"/>
                  </a:cubicBezTo>
                  <a:cubicBezTo>
                    <a:pt x="1162" y="10614"/>
                    <a:pt x="1466" y="11532"/>
                    <a:pt x="1571" y="12487"/>
                  </a:cubicBezTo>
                  <a:cubicBezTo>
                    <a:pt x="1646" y="13178"/>
                    <a:pt x="1689" y="13931"/>
                    <a:pt x="1769" y="14688"/>
                  </a:cubicBezTo>
                  <a:cubicBezTo>
                    <a:pt x="1925" y="16191"/>
                    <a:pt x="2226" y="17715"/>
                    <a:pt x="3209" y="18813"/>
                  </a:cubicBezTo>
                  <a:cubicBezTo>
                    <a:pt x="4089" y="19794"/>
                    <a:pt x="4865" y="20554"/>
                    <a:pt x="6090" y="21129"/>
                  </a:cubicBezTo>
                  <a:cubicBezTo>
                    <a:pt x="7584" y="21831"/>
                    <a:pt x="9215" y="22497"/>
                    <a:pt x="10889" y="22500"/>
                  </a:cubicBezTo>
                  <a:cubicBezTo>
                    <a:pt x="10890" y="22500"/>
                    <a:pt x="10891" y="22500"/>
                    <a:pt x="10892" y="22500"/>
                  </a:cubicBezTo>
                  <a:cubicBezTo>
                    <a:pt x="12619" y="22500"/>
                    <a:pt x="14495" y="21335"/>
                    <a:pt x="15969" y="20527"/>
                  </a:cubicBezTo>
                  <a:cubicBezTo>
                    <a:pt x="16924" y="19999"/>
                    <a:pt x="17932" y="19492"/>
                    <a:pt x="18469" y="18513"/>
                  </a:cubicBezTo>
                  <a:cubicBezTo>
                    <a:pt x="18970" y="17599"/>
                    <a:pt x="19178" y="16560"/>
                    <a:pt x="19375" y="15549"/>
                  </a:cubicBezTo>
                  <a:cubicBezTo>
                    <a:pt x="19512" y="14844"/>
                    <a:pt x="19617" y="14076"/>
                    <a:pt x="19620" y="13354"/>
                  </a:cubicBezTo>
                  <a:cubicBezTo>
                    <a:pt x="19624" y="12742"/>
                    <a:pt x="19653" y="12154"/>
                    <a:pt x="19728" y="11546"/>
                  </a:cubicBezTo>
                  <a:cubicBezTo>
                    <a:pt x="19908" y="10140"/>
                    <a:pt x="20224" y="8722"/>
                    <a:pt x="20059" y="7299"/>
                  </a:cubicBezTo>
                  <a:cubicBezTo>
                    <a:pt x="19889" y="5852"/>
                    <a:pt x="18992" y="4368"/>
                    <a:pt x="18042" y="3320"/>
                  </a:cubicBezTo>
                  <a:cubicBezTo>
                    <a:pt x="16027" y="1098"/>
                    <a:pt x="13001" y="150"/>
                    <a:pt x="10156" y="9"/>
                  </a:cubicBezTo>
                  <a:cubicBezTo>
                    <a:pt x="10043" y="4"/>
                    <a:pt x="9929" y="1"/>
                    <a:pt x="9816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1824;p77"/>
            <p:cNvSpPr/>
            <p:nvPr/>
          </p:nvSpPr>
          <p:spPr>
            <a:xfrm>
              <a:off x="508275" y="2157225"/>
              <a:ext cx="505575" cy="562500"/>
            </a:xfrm>
            <a:custGeom>
              <a:avLst/>
              <a:gdLst/>
              <a:ahLst/>
              <a:cxnLst/>
              <a:rect l="l" t="t" r="r" b="b"/>
              <a:pathLst>
                <a:path w="20223" h="22500" extrusionOk="0">
                  <a:moveTo>
                    <a:pt x="9814" y="1"/>
                  </a:moveTo>
                  <a:cubicBezTo>
                    <a:pt x="5201" y="1"/>
                    <a:pt x="1" y="4575"/>
                    <a:pt x="980" y="9673"/>
                  </a:cubicBezTo>
                  <a:cubicBezTo>
                    <a:pt x="1162" y="10614"/>
                    <a:pt x="1466" y="11532"/>
                    <a:pt x="1571" y="12487"/>
                  </a:cubicBezTo>
                  <a:cubicBezTo>
                    <a:pt x="1646" y="13178"/>
                    <a:pt x="1689" y="13931"/>
                    <a:pt x="1769" y="14688"/>
                  </a:cubicBezTo>
                  <a:cubicBezTo>
                    <a:pt x="1925" y="16191"/>
                    <a:pt x="2226" y="17715"/>
                    <a:pt x="3209" y="18813"/>
                  </a:cubicBezTo>
                  <a:cubicBezTo>
                    <a:pt x="4089" y="19794"/>
                    <a:pt x="4865" y="20554"/>
                    <a:pt x="6090" y="21129"/>
                  </a:cubicBezTo>
                  <a:cubicBezTo>
                    <a:pt x="7584" y="21831"/>
                    <a:pt x="9215" y="22497"/>
                    <a:pt x="10889" y="22500"/>
                  </a:cubicBezTo>
                  <a:cubicBezTo>
                    <a:pt x="10890" y="22500"/>
                    <a:pt x="10891" y="22500"/>
                    <a:pt x="10892" y="22500"/>
                  </a:cubicBezTo>
                  <a:cubicBezTo>
                    <a:pt x="12620" y="22500"/>
                    <a:pt x="14579" y="21477"/>
                    <a:pt x="16052" y="20666"/>
                  </a:cubicBezTo>
                  <a:cubicBezTo>
                    <a:pt x="17007" y="20140"/>
                    <a:pt x="17931" y="19492"/>
                    <a:pt x="18467" y="18511"/>
                  </a:cubicBezTo>
                  <a:cubicBezTo>
                    <a:pt x="18967" y="17599"/>
                    <a:pt x="19176" y="16560"/>
                    <a:pt x="19373" y="15549"/>
                  </a:cubicBezTo>
                  <a:cubicBezTo>
                    <a:pt x="19511" y="14844"/>
                    <a:pt x="19615" y="14076"/>
                    <a:pt x="19619" y="13354"/>
                  </a:cubicBezTo>
                  <a:cubicBezTo>
                    <a:pt x="19622" y="12742"/>
                    <a:pt x="19650" y="12154"/>
                    <a:pt x="19727" y="11546"/>
                  </a:cubicBezTo>
                  <a:cubicBezTo>
                    <a:pt x="19906" y="10140"/>
                    <a:pt x="20222" y="8722"/>
                    <a:pt x="20056" y="7299"/>
                  </a:cubicBezTo>
                  <a:cubicBezTo>
                    <a:pt x="19888" y="5852"/>
                    <a:pt x="18991" y="4368"/>
                    <a:pt x="18040" y="3320"/>
                  </a:cubicBezTo>
                  <a:cubicBezTo>
                    <a:pt x="16026" y="1098"/>
                    <a:pt x="13000" y="150"/>
                    <a:pt x="10154" y="9"/>
                  </a:cubicBezTo>
                  <a:cubicBezTo>
                    <a:pt x="10041" y="4"/>
                    <a:pt x="9928" y="1"/>
                    <a:pt x="9814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1825;p77"/>
            <p:cNvSpPr/>
            <p:nvPr/>
          </p:nvSpPr>
          <p:spPr>
            <a:xfrm>
              <a:off x="527750" y="2322950"/>
              <a:ext cx="459400" cy="396775"/>
            </a:xfrm>
            <a:custGeom>
              <a:avLst/>
              <a:gdLst/>
              <a:ahLst/>
              <a:cxnLst/>
              <a:rect l="l" t="t" r="r" b="b"/>
              <a:pathLst>
                <a:path w="18376" h="15871" extrusionOk="0">
                  <a:moveTo>
                    <a:pt x="325" y="1"/>
                  </a:moveTo>
                  <a:cubicBezTo>
                    <a:pt x="64" y="969"/>
                    <a:pt x="0" y="1994"/>
                    <a:pt x="201" y="3041"/>
                  </a:cubicBezTo>
                  <a:cubicBezTo>
                    <a:pt x="382" y="3983"/>
                    <a:pt x="687" y="4902"/>
                    <a:pt x="792" y="5857"/>
                  </a:cubicBezTo>
                  <a:cubicBezTo>
                    <a:pt x="869" y="6549"/>
                    <a:pt x="911" y="7302"/>
                    <a:pt x="990" y="8059"/>
                  </a:cubicBezTo>
                  <a:cubicBezTo>
                    <a:pt x="1146" y="9563"/>
                    <a:pt x="1447" y="11086"/>
                    <a:pt x="2430" y="12184"/>
                  </a:cubicBezTo>
                  <a:cubicBezTo>
                    <a:pt x="3310" y="13165"/>
                    <a:pt x="4086" y="13926"/>
                    <a:pt x="5311" y="14500"/>
                  </a:cubicBezTo>
                  <a:cubicBezTo>
                    <a:pt x="6805" y="15202"/>
                    <a:pt x="8436" y="15869"/>
                    <a:pt x="10110" y="15871"/>
                  </a:cubicBezTo>
                  <a:cubicBezTo>
                    <a:pt x="10111" y="15871"/>
                    <a:pt x="10112" y="15871"/>
                    <a:pt x="10113" y="15871"/>
                  </a:cubicBezTo>
                  <a:cubicBezTo>
                    <a:pt x="11841" y="15871"/>
                    <a:pt x="13800" y="14848"/>
                    <a:pt x="15273" y="14037"/>
                  </a:cubicBezTo>
                  <a:cubicBezTo>
                    <a:pt x="16228" y="13511"/>
                    <a:pt x="17152" y="12863"/>
                    <a:pt x="17688" y="11884"/>
                  </a:cubicBezTo>
                  <a:cubicBezTo>
                    <a:pt x="18016" y="11283"/>
                    <a:pt x="18219" y="10631"/>
                    <a:pt x="18376" y="9965"/>
                  </a:cubicBezTo>
                  <a:lnTo>
                    <a:pt x="18376" y="9965"/>
                  </a:lnTo>
                  <a:cubicBezTo>
                    <a:pt x="18229" y="10526"/>
                    <a:pt x="18043" y="11074"/>
                    <a:pt x="17765" y="11580"/>
                  </a:cubicBezTo>
                  <a:cubicBezTo>
                    <a:pt x="17227" y="12561"/>
                    <a:pt x="16305" y="13210"/>
                    <a:pt x="15348" y="13735"/>
                  </a:cubicBezTo>
                  <a:cubicBezTo>
                    <a:pt x="13875" y="14546"/>
                    <a:pt x="11920" y="15567"/>
                    <a:pt x="10194" y="15567"/>
                  </a:cubicBezTo>
                  <a:cubicBezTo>
                    <a:pt x="10191" y="15567"/>
                    <a:pt x="10189" y="15567"/>
                    <a:pt x="10187" y="15567"/>
                  </a:cubicBezTo>
                  <a:cubicBezTo>
                    <a:pt x="8510" y="15566"/>
                    <a:pt x="6881" y="14898"/>
                    <a:pt x="5388" y="14198"/>
                  </a:cubicBezTo>
                  <a:cubicBezTo>
                    <a:pt x="4161" y="13623"/>
                    <a:pt x="3388" y="12861"/>
                    <a:pt x="2507" y="11881"/>
                  </a:cubicBezTo>
                  <a:cubicBezTo>
                    <a:pt x="1524" y="10785"/>
                    <a:pt x="1222" y="9262"/>
                    <a:pt x="1065" y="7757"/>
                  </a:cubicBezTo>
                  <a:cubicBezTo>
                    <a:pt x="985" y="6998"/>
                    <a:pt x="943" y="6247"/>
                    <a:pt x="869" y="5554"/>
                  </a:cubicBezTo>
                  <a:cubicBezTo>
                    <a:pt x="763" y="4598"/>
                    <a:pt x="459" y="3680"/>
                    <a:pt x="278" y="2739"/>
                  </a:cubicBezTo>
                  <a:cubicBezTo>
                    <a:pt x="97" y="1800"/>
                    <a:pt x="130" y="878"/>
                    <a:pt x="325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1826;p77"/>
            <p:cNvSpPr/>
            <p:nvPr/>
          </p:nvSpPr>
          <p:spPr>
            <a:xfrm>
              <a:off x="540700" y="2518975"/>
              <a:ext cx="136025" cy="90475"/>
            </a:xfrm>
            <a:custGeom>
              <a:avLst/>
              <a:gdLst/>
              <a:ahLst/>
              <a:cxnLst/>
              <a:rect l="l" t="t" r="r" b="b"/>
              <a:pathLst>
                <a:path w="5441" h="3619" extrusionOk="0">
                  <a:moveTo>
                    <a:pt x="1457" y="0"/>
                  </a:moveTo>
                  <a:cubicBezTo>
                    <a:pt x="1457" y="0"/>
                    <a:pt x="1" y="372"/>
                    <a:pt x="1162" y="2171"/>
                  </a:cubicBezTo>
                  <a:cubicBezTo>
                    <a:pt x="2097" y="3618"/>
                    <a:pt x="2729" y="3412"/>
                    <a:pt x="3212" y="3378"/>
                  </a:cubicBezTo>
                  <a:cubicBezTo>
                    <a:pt x="4090" y="3319"/>
                    <a:pt x="5440" y="2658"/>
                    <a:pt x="5441" y="1452"/>
                  </a:cubicBezTo>
                  <a:cubicBezTo>
                    <a:pt x="5441" y="245"/>
                    <a:pt x="3275" y="1"/>
                    <a:pt x="145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1827;p77"/>
            <p:cNvSpPr/>
            <p:nvPr/>
          </p:nvSpPr>
          <p:spPr>
            <a:xfrm>
              <a:off x="852550" y="2497675"/>
              <a:ext cx="146875" cy="111125"/>
            </a:xfrm>
            <a:custGeom>
              <a:avLst/>
              <a:gdLst/>
              <a:ahLst/>
              <a:cxnLst/>
              <a:rect l="l" t="t" r="r" b="b"/>
              <a:pathLst>
                <a:path w="5875" h="4445" extrusionOk="0">
                  <a:moveTo>
                    <a:pt x="1202" y="1369"/>
                  </a:moveTo>
                  <a:cubicBezTo>
                    <a:pt x="1202" y="1369"/>
                    <a:pt x="0" y="2297"/>
                    <a:pt x="1750" y="3487"/>
                  </a:cubicBezTo>
                  <a:cubicBezTo>
                    <a:pt x="3159" y="4445"/>
                    <a:pt x="3663" y="4002"/>
                    <a:pt x="4096" y="3780"/>
                  </a:cubicBezTo>
                  <a:cubicBezTo>
                    <a:pt x="4883" y="3374"/>
                    <a:pt x="5875" y="2226"/>
                    <a:pt x="5421" y="1112"/>
                  </a:cubicBezTo>
                  <a:cubicBezTo>
                    <a:pt x="4967" y="1"/>
                    <a:pt x="2876" y="643"/>
                    <a:pt x="1202" y="136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1828;p77"/>
            <p:cNvSpPr/>
            <p:nvPr/>
          </p:nvSpPr>
          <p:spPr>
            <a:xfrm>
              <a:off x="670775" y="2309225"/>
              <a:ext cx="186850" cy="123500"/>
            </a:xfrm>
            <a:custGeom>
              <a:avLst/>
              <a:gdLst/>
              <a:ahLst/>
              <a:cxnLst/>
              <a:rect l="l" t="t" r="r" b="b"/>
              <a:pathLst>
                <a:path w="7474" h="4940" extrusionOk="0">
                  <a:moveTo>
                    <a:pt x="1896" y="202"/>
                  </a:moveTo>
                  <a:cubicBezTo>
                    <a:pt x="1896" y="202"/>
                    <a:pt x="0" y="863"/>
                    <a:pt x="1737" y="3120"/>
                  </a:cubicBezTo>
                  <a:cubicBezTo>
                    <a:pt x="3135" y="4940"/>
                    <a:pt x="3953" y="4591"/>
                    <a:pt x="4591" y="4493"/>
                  </a:cubicBezTo>
                  <a:cubicBezTo>
                    <a:pt x="5752" y="4315"/>
                    <a:pt x="7473" y="3281"/>
                    <a:pt x="7345" y="1680"/>
                  </a:cubicBezTo>
                  <a:cubicBezTo>
                    <a:pt x="7219" y="76"/>
                    <a:pt x="4310" y="0"/>
                    <a:pt x="1896" y="202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1829;p77"/>
            <p:cNvSpPr/>
            <p:nvPr/>
          </p:nvSpPr>
          <p:spPr>
            <a:xfrm>
              <a:off x="826875" y="2378650"/>
              <a:ext cx="151550" cy="160700"/>
            </a:xfrm>
            <a:custGeom>
              <a:avLst/>
              <a:gdLst/>
              <a:ahLst/>
              <a:cxnLst/>
              <a:rect l="l" t="t" r="r" b="b"/>
              <a:pathLst>
                <a:path w="6062" h="6428" extrusionOk="0">
                  <a:moveTo>
                    <a:pt x="1106" y="5180"/>
                  </a:moveTo>
                  <a:cubicBezTo>
                    <a:pt x="1106" y="5180"/>
                    <a:pt x="1" y="1495"/>
                    <a:pt x="2187" y="748"/>
                  </a:cubicBezTo>
                  <a:cubicBezTo>
                    <a:pt x="4375" y="0"/>
                    <a:pt x="6062" y="2664"/>
                    <a:pt x="5870" y="3431"/>
                  </a:cubicBezTo>
                  <a:cubicBezTo>
                    <a:pt x="5675" y="4198"/>
                    <a:pt x="4550" y="6427"/>
                    <a:pt x="1106" y="518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1830;p77"/>
            <p:cNvSpPr/>
            <p:nvPr/>
          </p:nvSpPr>
          <p:spPr>
            <a:xfrm>
              <a:off x="844075" y="2415425"/>
              <a:ext cx="131125" cy="117925"/>
            </a:xfrm>
            <a:custGeom>
              <a:avLst/>
              <a:gdLst/>
              <a:ahLst/>
              <a:cxnLst/>
              <a:rect l="l" t="t" r="r" b="b"/>
              <a:pathLst>
                <a:path w="5245" h="4717" extrusionOk="0">
                  <a:moveTo>
                    <a:pt x="2295" y="1"/>
                  </a:moveTo>
                  <a:cubicBezTo>
                    <a:pt x="2030" y="1"/>
                    <a:pt x="1753" y="44"/>
                    <a:pt x="1467" y="142"/>
                  </a:cubicBezTo>
                  <a:cubicBezTo>
                    <a:pt x="600" y="437"/>
                    <a:pt x="187" y="1245"/>
                    <a:pt x="93" y="2132"/>
                  </a:cubicBezTo>
                  <a:cubicBezTo>
                    <a:pt x="0" y="3013"/>
                    <a:pt x="161" y="3682"/>
                    <a:pt x="544" y="4118"/>
                  </a:cubicBezTo>
                  <a:cubicBezTo>
                    <a:pt x="891" y="4512"/>
                    <a:pt x="1416" y="4717"/>
                    <a:pt x="2094" y="4717"/>
                  </a:cubicBezTo>
                  <a:cubicBezTo>
                    <a:pt x="2307" y="4717"/>
                    <a:pt x="2535" y="4697"/>
                    <a:pt x="2778" y="4656"/>
                  </a:cubicBezTo>
                  <a:cubicBezTo>
                    <a:pt x="3842" y="4477"/>
                    <a:pt x="4800" y="3677"/>
                    <a:pt x="5078" y="2580"/>
                  </a:cubicBezTo>
                  <a:cubicBezTo>
                    <a:pt x="5245" y="1913"/>
                    <a:pt x="4046" y="1"/>
                    <a:pt x="2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1831;p77"/>
            <p:cNvSpPr/>
            <p:nvPr/>
          </p:nvSpPr>
          <p:spPr>
            <a:xfrm>
              <a:off x="839625" y="2423875"/>
              <a:ext cx="105050" cy="93550"/>
            </a:xfrm>
            <a:custGeom>
              <a:avLst/>
              <a:gdLst/>
              <a:ahLst/>
              <a:cxnLst/>
              <a:rect l="l" t="t" r="r" b="b"/>
              <a:pathLst>
                <a:path w="4202" h="3742" extrusionOk="0">
                  <a:moveTo>
                    <a:pt x="2137" y="0"/>
                  </a:moveTo>
                  <a:cubicBezTo>
                    <a:pt x="1874" y="0"/>
                    <a:pt x="1606" y="58"/>
                    <a:pt x="1350" y="178"/>
                  </a:cubicBezTo>
                  <a:cubicBezTo>
                    <a:pt x="418" y="618"/>
                    <a:pt x="1" y="1733"/>
                    <a:pt x="416" y="2667"/>
                  </a:cubicBezTo>
                  <a:cubicBezTo>
                    <a:pt x="718" y="3344"/>
                    <a:pt x="1373" y="3742"/>
                    <a:pt x="2066" y="3742"/>
                  </a:cubicBezTo>
                  <a:cubicBezTo>
                    <a:pt x="2329" y="3742"/>
                    <a:pt x="2598" y="3685"/>
                    <a:pt x="2855" y="3563"/>
                  </a:cubicBezTo>
                  <a:cubicBezTo>
                    <a:pt x="3783" y="3124"/>
                    <a:pt x="4201" y="2009"/>
                    <a:pt x="3787" y="1075"/>
                  </a:cubicBezTo>
                  <a:cubicBezTo>
                    <a:pt x="3486" y="398"/>
                    <a:pt x="2830" y="0"/>
                    <a:pt x="2137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1832;p77"/>
            <p:cNvSpPr/>
            <p:nvPr/>
          </p:nvSpPr>
          <p:spPr>
            <a:xfrm>
              <a:off x="858200" y="2440700"/>
              <a:ext cx="66500" cy="59575"/>
            </a:xfrm>
            <a:custGeom>
              <a:avLst/>
              <a:gdLst/>
              <a:ahLst/>
              <a:cxnLst/>
              <a:rect l="l" t="t" r="r" b="b"/>
              <a:pathLst>
                <a:path w="2660" h="2383" extrusionOk="0">
                  <a:moveTo>
                    <a:pt x="1351" y="0"/>
                  </a:moveTo>
                  <a:cubicBezTo>
                    <a:pt x="1185" y="0"/>
                    <a:pt x="1015" y="37"/>
                    <a:pt x="853" y="113"/>
                  </a:cubicBezTo>
                  <a:cubicBezTo>
                    <a:pt x="262" y="392"/>
                    <a:pt x="1" y="1100"/>
                    <a:pt x="262" y="1696"/>
                  </a:cubicBezTo>
                  <a:cubicBezTo>
                    <a:pt x="454" y="2127"/>
                    <a:pt x="871" y="2382"/>
                    <a:pt x="1311" y="2382"/>
                  </a:cubicBezTo>
                  <a:cubicBezTo>
                    <a:pt x="1477" y="2382"/>
                    <a:pt x="1646" y="2346"/>
                    <a:pt x="1807" y="2270"/>
                  </a:cubicBezTo>
                  <a:cubicBezTo>
                    <a:pt x="2396" y="1989"/>
                    <a:pt x="2660" y="1282"/>
                    <a:pt x="2396" y="686"/>
                  </a:cubicBezTo>
                  <a:cubicBezTo>
                    <a:pt x="2206" y="253"/>
                    <a:pt x="1790" y="0"/>
                    <a:pt x="135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1833;p77"/>
            <p:cNvSpPr/>
            <p:nvPr/>
          </p:nvSpPr>
          <p:spPr>
            <a:xfrm>
              <a:off x="844350" y="2415425"/>
              <a:ext cx="131525" cy="111850"/>
            </a:xfrm>
            <a:custGeom>
              <a:avLst/>
              <a:gdLst/>
              <a:ahLst/>
              <a:cxnLst/>
              <a:rect l="l" t="t" r="r" b="b"/>
              <a:pathLst>
                <a:path w="5261" h="4474" extrusionOk="0">
                  <a:moveTo>
                    <a:pt x="2285" y="1"/>
                  </a:moveTo>
                  <a:cubicBezTo>
                    <a:pt x="2021" y="1"/>
                    <a:pt x="1744" y="44"/>
                    <a:pt x="1457" y="142"/>
                  </a:cubicBezTo>
                  <a:cubicBezTo>
                    <a:pt x="179" y="578"/>
                    <a:pt x="1" y="1933"/>
                    <a:pt x="75" y="2989"/>
                  </a:cubicBezTo>
                  <a:cubicBezTo>
                    <a:pt x="140" y="2579"/>
                    <a:pt x="254" y="2145"/>
                    <a:pt x="449" y="1752"/>
                  </a:cubicBezTo>
                  <a:cubicBezTo>
                    <a:pt x="781" y="1081"/>
                    <a:pt x="1398" y="715"/>
                    <a:pt x="2116" y="715"/>
                  </a:cubicBezTo>
                  <a:cubicBezTo>
                    <a:pt x="2765" y="715"/>
                    <a:pt x="3496" y="1014"/>
                    <a:pt x="4174" y="1658"/>
                  </a:cubicBezTo>
                  <a:cubicBezTo>
                    <a:pt x="5260" y="2687"/>
                    <a:pt x="4049" y="3938"/>
                    <a:pt x="3413" y="4474"/>
                  </a:cubicBezTo>
                  <a:cubicBezTo>
                    <a:pt x="4499" y="4028"/>
                    <a:pt x="4953" y="3040"/>
                    <a:pt x="5068" y="2580"/>
                  </a:cubicBezTo>
                  <a:cubicBezTo>
                    <a:pt x="5235" y="1913"/>
                    <a:pt x="4037" y="1"/>
                    <a:pt x="228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1834;p77"/>
            <p:cNvSpPr/>
            <p:nvPr/>
          </p:nvSpPr>
          <p:spPr>
            <a:xfrm>
              <a:off x="843750" y="2408150"/>
              <a:ext cx="133125" cy="128275"/>
            </a:xfrm>
            <a:custGeom>
              <a:avLst/>
              <a:gdLst/>
              <a:ahLst/>
              <a:cxnLst/>
              <a:rect l="l" t="t" r="r" b="b"/>
              <a:pathLst>
                <a:path w="5325" h="5131" extrusionOk="0">
                  <a:moveTo>
                    <a:pt x="2433" y="1"/>
                  </a:moveTo>
                  <a:cubicBezTo>
                    <a:pt x="2303" y="1"/>
                    <a:pt x="2182" y="3"/>
                    <a:pt x="2058" y="3"/>
                  </a:cubicBezTo>
                  <a:cubicBezTo>
                    <a:pt x="1892" y="30"/>
                    <a:pt x="1729" y="46"/>
                    <a:pt x="1574" y="92"/>
                  </a:cubicBezTo>
                  <a:cubicBezTo>
                    <a:pt x="1497" y="120"/>
                    <a:pt x="1420" y="148"/>
                    <a:pt x="1344" y="174"/>
                  </a:cubicBezTo>
                  <a:lnTo>
                    <a:pt x="1232" y="220"/>
                  </a:lnTo>
                  <a:lnTo>
                    <a:pt x="1127" y="279"/>
                  </a:lnTo>
                  <a:cubicBezTo>
                    <a:pt x="1057" y="321"/>
                    <a:pt x="990" y="362"/>
                    <a:pt x="922" y="400"/>
                  </a:cubicBezTo>
                  <a:cubicBezTo>
                    <a:pt x="860" y="452"/>
                    <a:pt x="799" y="504"/>
                    <a:pt x="741" y="557"/>
                  </a:cubicBezTo>
                  <a:cubicBezTo>
                    <a:pt x="712" y="584"/>
                    <a:pt x="684" y="611"/>
                    <a:pt x="654" y="635"/>
                  </a:cubicBezTo>
                  <a:cubicBezTo>
                    <a:pt x="628" y="668"/>
                    <a:pt x="604" y="698"/>
                    <a:pt x="579" y="728"/>
                  </a:cubicBezTo>
                  <a:cubicBezTo>
                    <a:pt x="530" y="790"/>
                    <a:pt x="480" y="847"/>
                    <a:pt x="438" y="910"/>
                  </a:cubicBezTo>
                  <a:cubicBezTo>
                    <a:pt x="271" y="1168"/>
                    <a:pt x="164" y="1440"/>
                    <a:pt x="103" y="1689"/>
                  </a:cubicBezTo>
                  <a:cubicBezTo>
                    <a:pt x="42" y="1938"/>
                    <a:pt x="16" y="2164"/>
                    <a:pt x="11" y="2349"/>
                  </a:cubicBezTo>
                  <a:cubicBezTo>
                    <a:pt x="1" y="2533"/>
                    <a:pt x="15" y="2678"/>
                    <a:pt x="21" y="2776"/>
                  </a:cubicBezTo>
                  <a:cubicBezTo>
                    <a:pt x="23" y="2871"/>
                    <a:pt x="32" y="2924"/>
                    <a:pt x="32" y="2924"/>
                  </a:cubicBezTo>
                  <a:cubicBezTo>
                    <a:pt x="32" y="2924"/>
                    <a:pt x="39" y="2713"/>
                    <a:pt x="113" y="2372"/>
                  </a:cubicBezTo>
                  <a:cubicBezTo>
                    <a:pt x="144" y="2201"/>
                    <a:pt x="207" y="2003"/>
                    <a:pt x="288" y="1793"/>
                  </a:cubicBezTo>
                  <a:cubicBezTo>
                    <a:pt x="376" y="1582"/>
                    <a:pt x="502" y="1370"/>
                    <a:pt x="663" y="1176"/>
                  </a:cubicBezTo>
                  <a:cubicBezTo>
                    <a:pt x="704" y="1129"/>
                    <a:pt x="754" y="1091"/>
                    <a:pt x="798" y="1047"/>
                  </a:cubicBezTo>
                  <a:lnTo>
                    <a:pt x="868" y="980"/>
                  </a:lnTo>
                  <a:lnTo>
                    <a:pt x="946" y="928"/>
                  </a:lnTo>
                  <a:cubicBezTo>
                    <a:pt x="998" y="893"/>
                    <a:pt x="1050" y="857"/>
                    <a:pt x="1105" y="820"/>
                  </a:cubicBezTo>
                  <a:cubicBezTo>
                    <a:pt x="1164" y="793"/>
                    <a:pt x="1225" y="766"/>
                    <a:pt x="1285" y="742"/>
                  </a:cubicBezTo>
                  <a:lnTo>
                    <a:pt x="1376" y="701"/>
                  </a:lnTo>
                  <a:lnTo>
                    <a:pt x="1474" y="678"/>
                  </a:lnTo>
                  <a:cubicBezTo>
                    <a:pt x="1539" y="662"/>
                    <a:pt x="1605" y="645"/>
                    <a:pt x="1673" y="630"/>
                  </a:cubicBezTo>
                  <a:cubicBezTo>
                    <a:pt x="1810" y="612"/>
                    <a:pt x="1952" y="603"/>
                    <a:pt x="2096" y="591"/>
                  </a:cubicBezTo>
                  <a:cubicBezTo>
                    <a:pt x="2241" y="600"/>
                    <a:pt x="2388" y="611"/>
                    <a:pt x="2537" y="620"/>
                  </a:cubicBezTo>
                  <a:cubicBezTo>
                    <a:pt x="2616" y="634"/>
                    <a:pt x="2698" y="647"/>
                    <a:pt x="2778" y="661"/>
                  </a:cubicBezTo>
                  <a:lnTo>
                    <a:pt x="2997" y="711"/>
                  </a:lnTo>
                  <a:cubicBezTo>
                    <a:pt x="3297" y="789"/>
                    <a:pt x="3596" y="917"/>
                    <a:pt x="3867" y="1099"/>
                  </a:cubicBezTo>
                  <a:cubicBezTo>
                    <a:pt x="4141" y="1273"/>
                    <a:pt x="4383" y="1509"/>
                    <a:pt x="4561" y="1787"/>
                  </a:cubicBezTo>
                  <a:cubicBezTo>
                    <a:pt x="4644" y="1928"/>
                    <a:pt x="4719" y="2074"/>
                    <a:pt x="4765" y="2228"/>
                  </a:cubicBezTo>
                  <a:cubicBezTo>
                    <a:pt x="4810" y="2380"/>
                    <a:pt x="4836" y="2540"/>
                    <a:pt x="4836" y="2696"/>
                  </a:cubicBezTo>
                  <a:cubicBezTo>
                    <a:pt x="4828" y="3005"/>
                    <a:pt x="4739" y="3311"/>
                    <a:pt x="4587" y="3562"/>
                  </a:cubicBezTo>
                  <a:cubicBezTo>
                    <a:pt x="4438" y="3814"/>
                    <a:pt x="4255" y="4029"/>
                    <a:pt x="4065" y="4200"/>
                  </a:cubicBezTo>
                  <a:cubicBezTo>
                    <a:pt x="3875" y="4372"/>
                    <a:pt x="3687" y="4513"/>
                    <a:pt x="3517" y="4628"/>
                  </a:cubicBezTo>
                  <a:cubicBezTo>
                    <a:pt x="3427" y="4685"/>
                    <a:pt x="3347" y="4736"/>
                    <a:pt x="3270" y="4785"/>
                  </a:cubicBezTo>
                  <a:cubicBezTo>
                    <a:pt x="3192" y="4829"/>
                    <a:pt x="3121" y="4870"/>
                    <a:pt x="3057" y="4907"/>
                  </a:cubicBezTo>
                  <a:cubicBezTo>
                    <a:pt x="2927" y="4984"/>
                    <a:pt x="2822" y="5034"/>
                    <a:pt x="2754" y="5074"/>
                  </a:cubicBezTo>
                  <a:cubicBezTo>
                    <a:pt x="2682" y="5111"/>
                    <a:pt x="2644" y="5130"/>
                    <a:pt x="2644" y="5130"/>
                  </a:cubicBezTo>
                  <a:cubicBezTo>
                    <a:pt x="2644" y="5130"/>
                    <a:pt x="2687" y="5123"/>
                    <a:pt x="2764" y="5106"/>
                  </a:cubicBezTo>
                  <a:cubicBezTo>
                    <a:pt x="2840" y="5089"/>
                    <a:pt x="2956" y="5076"/>
                    <a:pt x="3098" y="5032"/>
                  </a:cubicBezTo>
                  <a:cubicBezTo>
                    <a:pt x="3169" y="5012"/>
                    <a:pt x="3248" y="4990"/>
                    <a:pt x="3333" y="4964"/>
                  </a:cubicBezTo>
                  <a:cubicBezTo>
                    <a:pt x="3418" y="4935"/>
                    <a:pt x="3509" y="4898"/>
                    <a:pt x="3608" y="4863"/>
                  </a:cubicBezTo>
                  <a:cubicBezTo>
                    <a:pt x="3704" y="4822"/>
                    <a:pt x="3804" y="4772"/>
                    <a:pt x="3915" y="4722"/>
                  </a:cubicBezTo>
                  <a:cubicBezTo>
                    <a:pt x="4020" y="4662"/>
                    <a:pt x="4132" y="4601"/>
                    <a:pt x="4243" y="4523"/>
                  </a:cubicBezTo>
                  <a:cubicBezTo>
                    <a:pt x="4469" y="4373"/>
                    <a:pt x="4704" y="4173"/>
                    <a:pt x="4907" y="3885"/>
                  </a:cubicBezTo>
                  <a:cubicBezTo>
                    <a:pt x="5114" y="3605"/>
                    <a:pt x="5284" y="3210"/>
                    <a:pt x="5312" y="2746"/>
                  </a:cubicBezTo>
                  <a:cubicBezTo>
                    <a:pt x="5324" y="2514"/>
                    <a:pt x="5297" y="2274"/>
                    <a:pt x="5239" y="2044"/>
                  </a:cubicBezTo>
                  <a:cubicBezTo>
                    <a:pt x="5181" y="1815"/>
                    <a:pt x="5084" y="1602"/>
                    <a:pt x="4970" y="1410"/>
                  </a:cubicBezTo>
                  <a:cubicBezTo>
                    <a:pt x="4735" y="1027"/>
                    <a:pt x="4430" y="726"/>
                    <a:pt x="4103" y="511"/>
                  </a:cubicBezTo>
                  <a:cubicBezTo>
                    <a:pt x="3773" y="299"/>
                    <a:pt x="3423" y="158"/>
                    <a:pt x="3077" y="77"/>
                  </a:cubicBezTo>
                  <a:cubicBezTo>
                    <a:pt x="2988" y="59"/>
                    <a:pt x="2899" y="42"/>
                    <a:pt x="2811" y="25"/>
                  </a:cubicBezTo>
                  <a:cubicBezTo>
                    <a:pt x="2728" y="16"/>
                    <a:pt x="2647" y="9"/>
                    <a:pt x="2566" y="2"/>
                  </a:cubicBezTo>
                  <a:cubicBezTo>
                    <a:pt x="2520" y="1"/>
                    <a:pt x="2476" y="1"/>
                    <a:pt x="243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1835;p77"/>
            <p:cNvSpPr/>
            <p:nvPr/>
          </p:nvSpPr>
          <p:spPr>
            <a:xfrm>
              <a:off x="847175" y="2479150"/>
              <a:ext cx="36175" cy="37125"/>
            </a:xfrm>
            <a:custGeom>
              <a:avLst/>
              <a:gdLst/>
              <a:ahLst/>
              <a:cxnLst/>
              <a:rect l="l" t="t" r="r" b="b"/>
              <a:pathLst>
                <a:path w="1447" h="1485" extrusionOk="0">
                  <a:moveTo>
                    <a:pt x="720" y="0"/>
                  </a:moveTo>
                  <a:cubicBezTo>
                    <a:pt x="322" y="0"/>
                    <a:pt x="0" y="332"/>
                    <a:pt x="0" y="742"/>
                  </a:cubicBezTo>
                  <a:cubicBezTo>
                    <a:pt x="0" y="1150"/>
                    <a:pt x="325" y="1485"/>
                    <a:pt x="723" y="1485"/>
                  </a:cubicBezTo>
                  <a:cubicBezTo>
                    <a:pt x="725" y="1485"/>
                    <a:pt x="727" y="1485"/>
                    <a:pt x="729" y="1485"/>
                  </a:cubicBezTo>
                  <a:cubicBezTo>
                    <a:pt x="1126" y="1485"/>
                    <a:pt x="1447" y="1153"/>
                    <a:pt x="1447" y="743"/>
                  </a:cubicBezTo>
                  <a:cubicBezTo>
                    <a:pt x="1447" y="333"/>
                    <a:pt x="1123" y="0"/>
                    <a:pt x="725" y="0"/>
                  </a:cubicBezTo>
                  <a:cubicBezTo>
                    <a:pt x="723" y="0"/>
                    <a:pt x="721" y="0"/>
                    <a:pt x="72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1836;p77"/>
            <p:cNvSpPr/>
            <p:nvPr/>
          </p:nvSpPr>
          <p:spPr>
            <a:xfrm>
              <a:off x="904850" y="2440000"/>
              <a:ext cx="22525" cy="23125"/>
            </a:xfrm>
            <a:custGeom>
              <a:avLst/>
              <a:gdLst/>
              <a:ahLst/>
              <a:cxnLst/>
              <a:rect l="l" t="t" r="r" b="b"/>
              <a:pathLst>
                <a:path w="901" h="925" extrusionOk="0">
                  <a:moveTo>
                    <a:pt x="449" y="0"/>
                  </a:moveTo>
                  <a:cubicBezTo>
                    <a:pt x="201" y="0"/>
                    <a:pt x="1" y="208"/>
                    <a:pt x="1" y="462"/>
                  </a:cubicBezTo>
                  <a:cubicBezTo>
                    <a:pt x="1" y="715"/>
                    <a:pt x="200" y="921"/>
                    <a:pt x="449" y="924"/>
                  </a:cubicBezTo>
                  <a:cubicBezTo>
                    <a:pt x="450" y="924"/>
                    <a:pt x="451" y="924"/>
                    <a:pt x="452" y="924"/>
                  </a:cubicBezTo>
                  <a:cubicBezTo>
                    <a:pt x="700" y="924"/>
                    <a:pt x="900" y="717"/>
                    <a:pt x="900" y="463"/>
                  </a:cubicBezTo>
                  <a:cubicBezTo>
                    <a:pt x="900" y="208"/>
                    <a:pt x="698" y="0"/>
                    <a:pt x="452" y="0"/>
                  </a:cubicBezTo>
                  <a:cubicBezTo>
                    <a:pt x="451" y="0"/>
                    <a:pt x="450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1837;p77"/>
            <p:cNvSpPr/>
            <p:nvPr/>
          </p:nvSpPr>
          <p:spPr>
            <a:xfrm>
              <a:off x="570950" y="2378500"/>
              <a:ext cx="151975" cy="160375"/>
            </a:xfrm>
            <a:custGeom>
              <a:avLst/>
              <a:gdLst/>
              <a:ahLst/>
              <a:cxnLst/>
              <a:rect l="l" t="t" r="r" b="b"/>
              <a:pathLst>
                <a:path w="6079" h="6415" extrusionOk="0">
                  <a:moveTo>
                    <a:pt x="4948" y="5178"/>
                  </a:moveTo>
                  <a:cubicBezTo>
                    <a:pt x="4948" y="5178"/>
                    <a:pt x="6079" y="1507"/>
                    <a:pt x="3895" y="754"/>
                  </a:cubicBezTo>
                  <a:cubicBezTo>
                    <a:pt x="1710" y="1"/>
                    <a:pt x="1" y="2647"/>
                    <a:pt x="190" y="3416"/>
                  </a:cubicBezTo>
                  <a:cubicBezTo>
                    <a:pt x="381" y="4183"/>
                    <a:pt x="1499" y="6415"/>
                    <a:pt x="4948" y="517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1838;p77"/>
            <p:cNvSpPr/>
            <p:nvPr/>
          </p:nvSpPr>
          <p:spPr>
            <a:xfrm>
              <a:off x="574100" y="2415050"/>
              <a:ext cx="131075" cy="117950"/>
            </a:xfrm>
            <a:custGeom>
              <a:avLst/>
              <a:gdLst/>
              <a:ahLst/>
              <a:cxnLst/>
              <a:rect l="l" t="t" r="r" b="b"/>
              <a:pathLst>
                <a:path w="5243" h="4718" extrusionOk="0">
                  <a:moveTo>
                    <a:pt x="2949" y="1"/>
                  </a:moveTo>
                  <a:cubicBezTo>
                    <a:pt x="1201" y="1"/>
                    <a:pt x="0" y="1906"/>
                    <a:pt x="163" y="2573"/>
                  </a:cubicBezTo>
                  <a:cubicBezTo>
                    <a:pt x="438" y="3670"/>
                    <a:pt x="1393" y="4472"/>
                    <a:pt x="2459" y="4654"/>
                  </a:cubicBezTo>
                  <a:cubicBezTo>
                    <a:pt x="2707" y="4697"/>
                    <a:pt x="2939" y="4718"/>
                    <a:pt x="3156" y="4718"/>
                  </a:cubicBezTo>
                  <a:cubicBezTo>
                    <a:pt x="3828" y="4718"/>
                    <a:pt x="4350" y="4515"/>
                    <a:pt x="4694" y="4124"/>
                  </a:cubicBezTo>
                  <a:cubicBezTo>
                    <a:pt x="5079" y="3689"/>
                    <a:pt x="5242" y="3021"/>
                    <a:pt x="5151" y="2139"/>
                  </a:cubicBezTo>
                  <a:cubicBezTo>
                    <a:pt x="5059" y="1249"/>
                    <a:pt x="4647" y="443"/>
                    <a:pt x="3783" y="144"/>
                  </a:cubicBezTo>
                  <a:cubicBezTo>
                    <a:pt x="3494" y="45"/>
                    <a:pt x="3215" y="1"/>
                    <a:pt x="29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1839;p77"/>
            <p:cNvSpPr/>
            <p:nvPr/>
          </p:nvSpPr>
          <p:spPr>
            <a:xfrm>
              <a:off x="604625" y="2423575"/>
              <a:ext cx="105025" cy="93550"/>
            </a:xfrm>
            <a:custGeom>
              <a:avLst/>
              <a:gdLst/>
              <a:ahLst/>
              <a:cxnLst/>
              <a:rect l="l" t="t" r="r" b="b"/>
              <a:pathLst>
                <a:path w="4201" h="3742" extrusionOk="0">
                  <a:moveTo>
                    <a:pt x="2065" y="1"/>
                  </a:moveTo>
                  <a:cubicBezTo>
                    <a:pt x="1375" y="1"/>
                    <a:pt x="720" y="396"/>
                    <a:pt x="419" y="1070"/>
                  </a:cubicBezTo>
                  <a:cubicBezTo>
                    <a:pt x="0" y="2004"/>
                    <a:pt x="416" y="3119"/>
                    <a:pt x="1344" y="3561"/>
                  </a:cubicBezTo>
                  <a:cubicBezTo>
                    <a:pt x="1601" y="3684"/>
                    <a:pt x="1871" y="3742"/>
                    <a:pt x="2136" y="3742"/>
                  </a:cubicBezTo>
                  <a:cubicBezTo>
                    <a:pt x="2827" y="3742"/>
                    <a:pt x="3481" y="3347"/>
                    <a:pt x="3782" y="2672"/>
                  </a:cubicBezTo>
                  <a:cubicBezTo>
                    <a:pt x="4201" y="1738"/>
                    <a:pt x="3786" y="623"/>
                    <a:pt x="2856" y="181"/>
                  </a:cubicBezTo>
                  <a:cubicBezTo>
                    <a:pt x="2599" y="58"/>
                    <a:pt x="2329" y="1"/>
                    <a:pt x="2065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1840;p77"/>
            <p:cNvSpPr/>
            <p:nvPr/>
          </p:nvSpPr>
          <p:spPr>
            <a:xfrm>
              <a:off x="624575" y="2440525"/>
              <a:ext cx="67225" cy="59875"/>
            </a:xfrm>
            <a:custGeom>
              <a:avLst/>
              <a:gdLst/>
              <a:ahLst/>
              <a:cxnLst/>
              <a:rect l="l" t="t" r="r" b="b"/>
              <a:pathLst>
                <a:path w="2689" h="2395" extrusionOk="0">
                  <a:moveTo>
                    <a:pt x="1320" y="0"/>
                  </a:moveTo>
                  <a:cubicBezTo>
                    <a:pt x="878" y="0"/>
                    <a:pt x="460" y="253"/>
                    <a:pt x="268" y="685"/>
                  </a:cubicBezTo>
                  <a:cubicBezTo>
                    <a:pt x="1" y="1283"/>
                    <a:pt x="265" y="1995"/>
                    <a:pt x="860" y="2280"/>
                  </a:cubicBezTo>
                  <a:cubicBezTo>
                    <a:pt x="1024" y="2358"/>
                    <a:pt x="1197" y="2394"/>
                    <a:pt x="1366" y="2394"/>
                  </a:cubicBezTo>
                  <a:cubicBezTo>
                    <a:pt x="1808" y="2394"/>
                    <a:pt x="2228" y="2141"/>
                    <a:pt x="2421" y="1709"/>
                  </a:cubicBezTo>
                  <a:cubicBezTo>
                    <a:pt x="2688" y="1112"/>
                    <a:pt x="2422" y="399"/>
                    <a:pt x="1827" y="116"/>
                  </a:cubicBezTo>
                  <a:cubicBezTo>
                    <a:pt x="1662" y="38"/>
                    <a:pt x="1489" y="0"/>
                    <a:pt x="132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1841;p77"/>
            <p:cNvSpPr/>
            <p:nvPr/>
          </p:nvSpPr>
          <p:spPr>
            <a:xfrm>
              <a:off x="573325" y="2415050"/>
              <a:ext cx="131550" cy="111775"/>
            </a:xfrm>
            <a:custGeom>
              <a:avLst/>
              <a:gdLst/>
              <a:ahLst/>
              <a:cxnLst/>
              <a:rect l="l" t="t" r="r" b="b"/>
              <a:pathLst>
                <a:path w="5262" h="4471" extrusionOk="0">
                  <a:moveTo>
                    <a:pt x="2979" y="1"/>
                  </a:moveTo>
                  <a:cubicBezTo>
                    <a:pt x="1230" y="1"/>
                    <a:pt x="30" y="1906"/>
                    <a:pt x="193" y="2573"/>
                  </a:cubicBezTo>
                  <a:cubicBezTo>
                    <a:pt x="308" y="3032"/>
                    <a:pt x="760" y="4022"/>
                    <a:pt x="1844" y="4470"/>
                  </a:cubicBezTo>
                  <a:cubicBezTo>
                    <a:pt x="1208" y="3932"/>
                    <a:pt x="1" y="2679"/>
                    <a:pt x="1090" y="1649"/>
                  </a:cubicBezTo>
                  <a:cubicBezTo>
                    <a:pt x="1767" y="1009"/>
                    <a:pt x="2496" y="712"/>
                    <a:pt x="3144" y="712"/>
                  </a:cubicBezTo>
                  <a:cubicBezTo>
                    <a:pt x="3864" y="712"/>
                    <a:pt x="4483" y="1080"/>
                    <a:pt x="4814" y="1754"/>
                  </a:cubicBezTo>
                  <a:cubicBezTo>
                    <a:pt x="5009" y="2147"/>
                    <a:pt x="5120" y="2581"/>
                    <a:pt x="5186" y="2993"/>
                  </a:cubicBezTo>
                  <a:cubicBezTo>
                    <a:pt x="5262" y="1941"/>
                    <a:pt x="5088" y="586"/>
                    <a:pt x="3813" y="144"/>
                  </a:cubicBezTo>
                  <a:cubicBezTo>
                    <a:pt x="3524" y="45"/>
                    <a:pt x="3245" y="1"/>
                    <a:pt x="297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1842;p77"/>
            <p:cNvSpPr/>
            <p:nvPr/>
          </p:nvSpPr>
          <p:spPr>
            <a:xfrm>
              <a:off x="572550" y="2407675"/>
              <a:ext cx="133050" cy="128250"/>
            </a:xfrm>
            <a:custGeom>
              <a:avLst/>
              <a:gdLst/>
              <a:ahLst/>
              <a:cxnLst/>
              <a:rect l="l" t="t" r="r" b="b"/>
              <a:pathLst>
                <a:path w="5322" h="5130" extrusionOk="0">
                  <a:moveTo>
                    <a:pt x="2868" y="0"/>
                  </a:moveTo>
                  <a:cubicBezTo>
                    <a:pt x="2834" y="0"/>
                    <a:pt x="2799" y="0"/>
                    <a:pt x="2763" y="1"/>
                  </a:cubicBezTo>
                  <a:cubicBezTo>
                    <a:pt x="2684" y="7"/>
                    <a:pt x="2601" y="15"/>
                    <a:pt x="2520" y="22"/>
                  </a:cubicBezTo>
                  <a:cubicBezTo>
                    <a:pt x="2430" y="39"/>
                    <a:pt x="2342" y="56"/>
                    <a:pt x="2252" y="75"/>
                  </a:cubicBezTo>
                  <a:cubicBezTo>
                    <a:pt x="1905" y="156"/>
                    <a:pt x="1555" y="296"/>
                    <a:pt x="1225" y="506"/>
                  </a:cubicBezTo>
                  <a:cubicBezTo>
                    <a:pt x="897" y="723"/>
                    <a:pt x="591" y="1022"/>
                    <a:pt x="356" y="1403"/>
                  </a:cubicBezTo>
                  <a:cubicBezTo>
                    <a:pt x="243" y="1598"/>
                    <a:pt x="144" y="1809"/>
                    <a:pt x="86" y="2039"/>
                  </a:cubicBezTo>
                  <a:cubicBezTo>
                    <a:pt x="26" y="2268"/>
                    <a:pt x="1" y="2508"/>
                    <a:pt x="11" y="2740"/>
                  </a:cubicBezTo>
                  <a:cubicBezTo>
                    <a:pt x="38" y="3202"/>
                    <a:pt x="207" y="3599"/>
                    <a:pt x="413" y="3878"/>
                  </a:cubicBezTo>
                  <a:cubicBezTo>
                    <a:pt x="617" y="4166"/>
                    <a:pt x="852" y="4368"/>
                    <a:pt x="1077" y="4519"/>
                  </a:cubicBezTo>
                  <a:cubicBezTo>
                    <a:pt x="1185" y="4599"/>
                    <a:pt x="1297" y="4658"/>
                    <a:pt x="1403" y="4720"/>
                  </a:cubicBezTo>
                  <a:cubicBezTo>
                    <a:pt x="1512" y="4768"/>
                    <a:pt x="1612" y="4819"/>
                    <a:pt x="1710" y="4861"/>
                  </a:cubicBezTo>
                  <a:cubicBezTo>
                    <a:pt x="1808" y="4896"/>
                    <a:pt x="1898" y="4933"/>
                    <a:pt x="1983" y="4963"/>
                  </a:cubicBezTo>
                  <a:cubicBezTo>
                    <a:pt x="2069" y="4987"/>
                    <a:pt x="2147" y="5010"/>
                    <a:pt x="2218" y="5031"/>
                  </a:cubicBezTo>
                  <a:cubicBezTo>
                    <a:pt x="2361" y="5075"/>
                    <a:pt x="2477" y="5088"/>
                    <a:pt x="2553" y="5105"/>
                  </a:cubicBezTo>
                  <a:cubicBezTo>
                    <a:pt x="2628" y="5122"/>
                    <a:pt x="2671" y="5130"/>
                    <a:pt x="2671" y="5130"/>
                  </a:cubicBezTo>
                  <a:cubicBezTo>
                    <a:pt x="2671" y="5130"/>
                    <a:pt x="2634" y="5108"/>
                    <a:pt x="2563" y="5070"/>
                  </a:cubicBezTo>
                  <a:cubicBezTo>
                    <a:pt x="2493" y="5031"/>
                    <a:pt x="2388" y="4982"/>
                    <a:pt x="2258" y="4905"/>
                  </a:cubicBezTo>
                  <a:cubicBezTo>
                    <a:pt x="2194" y="4868"/>
                    <a:pt x="2123" y="4826"/>
                    <a:pt x="2045" y="4782"/>
                  </a:cubicBezTo>
                  <a:cubicBezTo>
                    <a:pt x="1968" y="4732"/>
                    <a:pt x="1887" y="4681"/>
                    <a:pt x="1798" y="4624"/>
                  </a:cubicBezTo>
                  <a:cubicBezTo>
                    <a:pt x="1628" y="4506"/>
                    <a:pt x="1440" y="4367"/>
                    <a:pt x="1253" y="4193"/>
                  </a:cubicBezTo>
                  <a:cubicBezTo>
                    <a:pt x="1064" y="4021"/>
                    <a:pt x="880" y="3806"/>
                    <a:pt x="731" y="3555"/>
                  </a:cubicBezTo>
                  <a:cubicBezTo>
                    <a:pt x="580" y="3303"/>
                    <a:pt x="493" y="2997"/>
                    <a:pt x="485" y="2688"/>
                  </a:cubicBezTo>
                  <a:cubicBezTo>
                    <a:pt x="485" y="2533"/>
                    <a:pt x="513" y="2375"/>
                    <a:pt x="557" y="2221"/>
                  </a:cubicBezTo>
                  <a:cubicBezTo>
                    <a:pt x="606" y="2069"/>
                    <a:pt x="680" y="1921"/>
                    <a:pt x="764" y="1780"/>
                  </a:cubicBezTo>
                  <a:cubicBezTo>
                    <a:pt x="941" y="1503"/>
                    <a:pt x="1185" y="1268"/>
                    <a:pt x="1460" y="1096"/>
                  </a:cubicBezTo>
                  <a:cubicBezTo>
                    <a:pt x="1730" y="912"/>
                    <a:pt x="2029" y="787"/>
                    <a:pt x="2329" y="708"/>
                  </a:cubicBezTo>
                  <a:lnTo>
                    <a:pt x="2549" y="659"/>
                  </a:lnTo>
                  <a:cubicBezTo>
                    <a:pt x="2628" y="644"/>
                    <a:pt x="2709" y="631"/>
                    <a:pt x="2788" y="617"/>
                  </a:cubicBezTo>
                  <a:cubicBezTo>
                    <a:pt x="2937" y="609"/>
                    <a:pt x="3085" y="599"/>
                    <a:pt x="3229" y="590"/>
                  </a:cubicBezTo>
                  <a:cubicBezTo>
                    <a:pt x="3373" y="604"/>
                    <a:pt x="3515" y="612"/>
                    <a:pt x="3653" y="631"/>
                  </a:cubicBezTo>
                  <a:cubicBezTo>
                    <a:pt x="3720" y="647"/>
                    <a:pt x="3786" y="663"/>
                    <a:pt x="3852" y="680"/>
                  </a:cubicBezTo>
                  <a:lnTo>
                    <a:pt x="3951" y="704"/>
                  </a:lnTo>
                  <a:lnTo>
                    <a:pt x="4039" y="745"/>
                  </a:lnTo>
                  <a:cubicBezTo>
                    <a:pt x="4102" y="772"/>
                    <a:pt x="4160" y="798"/>
                    <a:pt x="4218" y="825"/>
                  </a:cubicBezTo>
                  <a:cubicBezTo>
                    <a:pt x="4274" y="862"/>
                    <a:pt x="4325" y="898"/>
                    <a:pt x="4379" y="933"/>
                  </a:cubicBezTo>
                  <a:lnTo>
                    <a:pt x="4457" y="986"/>
                  </a:lnTo>
                  <a:lnTo>
                    <a:pt x="4524" y="1051"/>
                  </a:lnTo>
                  <a:cubicBezTo>
                    <a:pt x="4568" y="1097"/>
                    <a:pt x="4620" y="1137"/>
                    <a:pt x="4660" y="1182"/>
                  </a:cubicBezTo>
                  <a:cubicBezTo>
                    <a:pt x="4818" y="1376"/>
                    <a:pt x="4944" y="1589"/>
                    <a:pt x="5031" y="1800"/>
                  </a:cubicBezTo>
                  <a:cubicBezTo>
                    <a:pt x="5115" y="2009"/>
                    <a:pt x="5176" y="2209"/>
                    <a:pt x="5208" y="2381"/>
                  </a:cubicBezTo>
                  <a:cubicBezTo>
                    <a:pt x="5282" y="2724"/>
                    <a:pt x="5286" y="2933"/>
                    <a:pt x="5286" y="2933"/>
                  </a:cubicBezTo>
                  <a:cubicBezTo>
                    <a:pt x="5286" y="2933"/>
                    <a:pt x="5293" y="2883"/>
                    <a:pt x="5300" y="2778"/>
                  </a:cubicBezTo>
                  <a:cubicBezTo>
                    <a:pt x="5306" y="2681"/>
                    <a:pt x="5321" y="2536"/>
                    <a:pt x="5311" y="2351"/>
                  </a:cubicBezTo>
                  <a:cubicBezTo>
                    <a:pt x="5306" y="2166"/>
                    <a:pt x="5283" y="1941"/>
                    <a:pt x="5220" y="1692"/>
                  </a:cubicBezTo>
                  <a:cubicBezTo>
                    <a:pt x="5161" y="1440"/>
                    <a:pt x="5054" y="1168"/>
                    <a:pt x="4887" y="910"/>
                  </a:cubicBezTo>
                  <a:cubicBezTo>
                    <a:pt x="4845" y="848"/>
                    <a:pt x="4795" y="791"/>
                    <a:pt x="4748" y="728"/>
                  </a:cubicBezTo>
                  <a:cubicBezTo>
                    <a:pt x="4722" y="698"/>
                    <a:pt x="4698" y="668"/>
                    <a:pt x="4672" y="637"/>
                  </a:cubicBezTo>
                  <a:cubicBezTo>
                    <a:pt x="4644" y="612"/>
                    <a:pt x="4615" y="585"/>
                    <a:pt x="4587" y="559"/>
                  </a:cubicBezTo>
                  <a:cubicBezTo>
                    <a:pt x="4529" y="505"/>
                    <a:pt x="4467" y="454"/>
                    <a:pt x="4406" y="402"/>
                  </a:cubicBezTo>
                  <a:cubicBezTo>
                    <a:pt x="4338" y="362"/>
                    <a:pt x="4271" y="321"/>
                    <a:pt x="4201" y="281"/>
                  </a:cubicBezTo>
                  <a:lnTo>
                    <a:pt x="4096" y="220"/>
                  </a:lnTo>
                  <a:lnTo>
                    <a:pt x="3983" y="176"/>
                  </a:lnTo>
                  <a:cubicBezTo>
                    <a:pt x="3909" y="149"/>
                    <a:pt x="3832" y="120"/>
                    <a:pt x="3756" y="92"/>
                  </a:cubicBezTo>
                  <a:cubicBezTo>
                    <a:pt x="3602" y="48"/>
                    <a:pt x="3438" y="32"/>
                    <a:pt x="3272" y="5"/>
                  </a:cubicBezTo>
                  <a:cubicBezTo>
                    <a:pt x="3138" y="4"/>
                    <a:pt x="3009" y="0"/>
                    <a:pt x="286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1843;p77"/>
            <p:cNvSpPr/>
            <p:nvPr/>
          </p:nvSpPr>
          <p:spPr>
            <a:xfrm>
              <a:off x="602025" y="2478825"/>
              <a:ext cx="36200" cy="37175"/>
            </a:xfrm>
            <a:custGeom>
              <a:avLst/>
              <a:gdLst/>
              <a:ahLst/>
              <a:cxnLst/>
              <a:rect l="l" t="t" r="r" b="b"/>
              <a:pathLst>
                <a:path w="1448" h="1487" extrusionOk="0">
                  <a:moveTo>
                    <a:pt x="722" y="0"/>
                  </a:moveTo>
                  <a:cubicBezTo>
                    <a:pt x="323" y="0"/>
                    <a:pt x="0" y="331"/>
                    <a:pt x="0" y="742"/>
                  </a:cubicBezTo>
                  <a:cubicBezTo>
                    <a:pt x="0" y="1152"/>
                    <a:pt x="325" y="1486"/>
                    <a:pt x="723" y="1486"/>
                  </a:cubicBezTo>
                  <a:cubicBezTo>
                    <a:pt x="724" y="1486"/>
                    <a:pt x="725" y="1486"/>
                    <a:pt x="726" y="1486"/>
                  </a:cubicBezTo>
                  <a:cubicBezTo>
                    <a:pt x="1125" y="1486"/>
                    <a:pt x="1448" y="1154"/>
                    <a:pt x="1448" y="745"/>
                  </a:cubicBezTo>
                  <a:cubicBezTo>
                    <a:pt x="1448" y="333"/>
                    <a:pt x="1123" y="0"/>
                    <a:pt x="725" y="0"/>
                  </a:cubicBezTo>
                  <a:cubicBezTo>
                    <a:pt x="724" y="0"/>
                    <a:pt x="723" y="0"/>
                    <a:pt x="722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1844;p77"/>
            <p:cNvSpPr/>
            <p:nvPr/>
          </p:nvSpPr>
          <p:spPr>
            <a:xfrm>
              <a:off x="670450" y="2447225"/>
              <a:ext cx="22525" cy="23125"/>
            </a:xfrm>
            <a:custGeom>
              <a:avLst/>
              <a:gdLst/>
              <a:ahLst/>
              <a:cxnLst/>
              <a:rect l="l" t="t" r="r" b="b"/>
              <a:pathLst>
                <a:path w="901" h="925" extrusionOk="0">
                  <a:moveTo>
                    <a:pt x="448" y="0"/>
                  </a:moveTo>
                  <a:cubicBezTo>
                    <a:pt x="200" y="0"/>
                    <a:pt x="0" y="208"/>
                    <a:pt x="0" y="462"/>
                  </a:cubicBezTo>
                  <a:cubicBezTo>
                    <a:pt x="0" y="716"/>
                    <a:pt x="200" y="923"/>
                    <a:pt x="449" y="924"/>
                  </a:cubicBezTo>
                  <a:cubicBezTo>
                    <a:pt x="450" y="924"/>
                    <a:pt x="451" y="924"/>
                    <a:pt x="451" y="924"/>
                  </a:cubicBezTo>
                  <a:cubicBezTo>
                    <a:pt x="699" y="924"/>
                    <a:pt x="899" y="717"/>
                    <a:pt x="899" y="463"/>
                  </a:cubicBezTo>
                  <a:cubicBezTo>
                    <a:pt x="900" y="208"/>
                    <a:pt x="699" y="0"/>
                    <a:pt x="450" y="0"/>
                  </a:cubicBezTo>
                  <a:cubicBezTo>
                    <a:pt x="449" y="0"/>
                    <a:pt x="449" y="0"/>
                    <a:pt x="44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1845;p77"/>
            <p:cNvSpPr/>
            <p:nvPr/>
          </p:nvSpPr>
          <p:spPr>
            <a:xfrm>
              <a:off x="717850" y="2537975"/>
              <a:ext cx="104050" cy="46550"/>
            </a:xfrm>
            <a:custGeom>
              <a:avLst/>
              <a:gdLst/>
              <a:ahLst/>
              <a:cxnLst/>
              <a:rect l="l" t="t" r="r" b="b"/>
              <a:pathLst>
                <a:path w="4162" h="1862" extrusionOk="0">
                  <a:moveTo>
                    <a:pt x="618" y="4"/>
                  </a:moveTo>
                  <a:cubicBezTo>
                    <a:pt x="618" y="4"/>
                    <a:pt x="1153" y="497"/>
                    <a:pt x="2221" y="589"/>
                  </a:cubicBezTo>
                  <a:cubicBezTo>
                    <a:pt x="3289" y="682"/>
                    <a:pt x="3766" y="0"/>
                    <a:pt x="3766" y="0"/>
                  </a:cubicBezTo>
                  <a:cubicBezTo>
                    <a:pt x="3766" y="0"/>
                    <a:pt x="4161" y="410"/>
                    <a:pt x="3922" y="773"/>
                  </a:cubicBezTo>
                  <a:cubicBezTo>
                    <a:pt x="3684" y="1136"/>
                    <a:pt x="2695" y="1771"/>
                    <a:pt x="2418" y="1815"/>
                  </a:cubicBezTo>
                  <a:cubicBezTo>
                    <a:pt x="2141" y="1862"/>
                    <a:pt x="0" y="965"/>
                    <a:pt x="618" y="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1846;p77"/>
            <p:cNvSpPr/>
            <p:nvPr/>
          </p:nvSpPr>
          <p:spPr>
            <a:xfrm>
              <a:off x="766000" y="2537075"/>
              <a:ext cx="25725" cy="11375"/>
            </a:xfrm>
            <a:custGeom>
              <a:avLst/>
              <a:gdLst/>
              <a:ahLst/>
              <a:cxnLst/>
              <a:rect l="l" t="t" r="r" b="b"/>
              <a:pathLst>
                <a:path w="1029" h="455" extrusionOk="0">
                  <a:moveTo>
                    <a:pt x="508" y="1"/>
                  </a:moveTo>
                  <a:cubicBezTo>
                    <a:pt x="228" y="1"/>
                    <a:pt x="0" y="101"/>
                    <a:pt x="0" y="227"/>
                  </a:cubicBezTo>
                  <a:cubicBezTo>
                    <a:pt x="0" y="352"/>
                    <a:pt x="230" y="455"/>
                    <a:pt x="514" y="455"/>
                  </a:cubicBezTo>
                  <a:cubicBezTo>
                    <a:pt x="518" y="455"/>
                    <a:pt x="522" y="455"/>
                    <a:pt x="526" y="455"/>
                  </a:cubicBezTo>
                  <a:cubicBezTo>
                    <a:pt x="804" y="455"/>
                    <a:pt x="1028" y="353"/>
                    <a:pt x="1028" y="230"/>
                  </a:cubicBezTo>
                  <a:cubicBezTo>
                    <a:pt x="1028" y="103"/>
                    <a:pt x="799" y="1"/>
                    <a:pt x="514" y="1"/>
                  </a:cubicBezTo>
                  <a:cubicBezTo>
                    <a:pt x="512" y="1"/>
                    <a:pt x="510" y="1"/>
                    <a:pt x="50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1847;p77"/>
            <p:cNvSpPr/>
            <p:nvPr/>
          </p:nvSpPr>
          <p:spPr>
            <a:xfrm>
              <a:off x="744150" y="2551800"/>
              <a:ext cx="20050" cy="15075"/>
            </a:xfrm>
            <a:custGeom>
              <a:avLst/>
              <a:gdLst/>
              <a:ahLst/>
              <a:cxnLst/>
              <a:rect l="l" t="t" r="r" b="b"/>
              <a:pathLst>
                <a:path w="802" h="603" extrusionOk="0">
                  <a:moveTo>
                    <a:pt x="270" y="1"/>
                  </a:moveTo>
                  <a:cubicBezTo>
                    <a:pt x="267" y="1"/>
                    <a:pt x="264" y="1"/>
                    <a:pt x="261" y="1"/>
                  </a:cubicBezTo>
                  <a:cubicBezTo>
                    <a:pt x="120" y="1"/>
                    <a:pt x="0" y="75"/>
                    <a:pt x="9" y="119"/>
                  </a:cubicBezTo>
                  <a:cubicBezTo>
                    <a:pt x="19" y="165"/>
                    <a:pt x="130" y="186"/>
                    <a:pt x="221" y="240"/>
                  </a:cubicBezTo>
                  <a:cubicBezTo>
                    <a:pt x="314" y="291"/>
                    <a:pt x="385" y="361"/>
                    <a:pt x="385" y="361"/>
                  </a:cubicBezTo>
                  <a:cubicBezTo>
                    <a:pt x="385" y="361"/>
                    <a:pt x="474" y="395"/>
                    <a:pt x="561" y="456"/>
                  </a:cubicBezTo>
                  <a:cubicBezTo>
                    <a:pt x="642" y="513"/>
                    <a:pt x="713" y="603"/>
                    <a:pt x="754" y="603"/>
                  </a:cubicBezTo>
                  <a:cubicBezTo>
                    <a:pt x="757" y="603"/>
                    <a:pt x="759" y="602"/>
                    <a:pt x="762" y="602"/>
                  </a:cubicBezTo>
                  <a:cubicBezTo>
                    <a:pt x="802" y="587"/>
                    <a:pt x="790" y="432"/>
                    <a:pt x="718" y="295"/>
                  </a:cubicBezTo>
                  <a:cubicBezTo>
                    <a:pt x="648" y="157"/>
                    <a:pt x="531" y="62"/>
                    <a:pt x="531" y="62"/>
                  </a:cubicBezTo>
                  <a:cubicBezTo>
                    <a:pt x="531" y="62"/>
                    <a:pt x="403" y="1"/>
                    <a:pt x="2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1848;p77"/>
            <p:cNvSpPr/>
            <p:nvPr/>
          </p:nvSpPr>
          <p:spPr>
            <a:xfrm>
              <a:off x="791325" y="2550275"/>
              <a:ext cx="17750" cy="14025"/>
            </a:xfrm>
            <a:custGeom>
              <a:avLst/>
              <a:gdLst/>
              <a:ahLst/>
              <a:cxnLst/>
              <a:rect l="l" t="t" r="r" b="b"/>
              <a:pathLst>
                <a:path w="710" h="561" extrusionOk="0">
                  <a:moveTo>
                    <a:pt x="555" y="0"/>
                  </a:moveTo>
                  <a:cubicBezTo>
                    <a:pt x="528" y="0"/>
                    <a:pt x="499" y="3"/>
                    <a:pt x="469" y="8"/>
                  </a:cubicBezTo>
                  <a:cubicBezTo>
                    <a:pt x="354" y="25"/>
                    <a:pt x="246" y="83"/>
                    <a:pt x="246" y="83"/>
                  </a:cubicBezTo>
                  <a:cubicBezTo>
                    <a:pt x="246" y="83"/>
                    <a:pt x="155" y="173"/>
                    <a:pt x="92" y="288"/>
                  </a:cubicBezTo>
                  <a:cubicBezTo>
                    <a:pt x="28" y="402"/>
                    <a:pt x="1" y="532"/>
                    <a:pt x="35" y="556"/>
                  </a:cubicBezTo>
                  <a:cubicBezTo>
                    <a:pt x="40" y="559"/>
                    <a:pt x="46" y="561"/>
                    <a:pt x="53" y="561"/>
                  </a:cubicBezTo>
                  <a:cubicBezTo>
                    <a:pt x="94" y="561"/>
                    <a:pt x="167" y="503"/>
                    <a:pt x="240" y="460"/>
                  </a:cubicBezTo>
                  <a:cubicBezTo>
                    <a:pt x="324" y="409"/>
                    <a:pt x="407" y="372"/>
                    <a:pt x="407" y="372"/>
                  </a:cubicBezTo>
                  <a:cubicBezTo>
                    <a:pt x="407" y="372"/>
                    <a:pt x="471" y="301"/>
                    <a:pt x="546" y="233"/>
                  </a:cubicBezTo>
                  <a:cubicBezTo>
                    <a:pt x="620" y="164"/>
                    <a:pt x="710" y="102"/>
                    <a:pt x="704" y="55"/>
                  </a:cubicBezTo>
                  <a:cubicBezTo>
                    <a:pt x="700" y="21"/>
                    <a:pt x="636" y="0"/>
                    <a:pt x="5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1849;p77"/>
            <p:cNvSpPr/>
            <p:nvPr/>
          </p:nvSpPr>
          <p:spPr>
            <a:xfrm>
              <a:off x="729850" y="2531525"/>
              <a:ext cx="24100" cy="36275"/>
            </a:xfrm>
            <a:custGeom>
              <a:avLst/>
              <a:gdLst/>
              <a:ahLst/>
              <a:cxnLst/>
              <a:rect l="l" t="t" r="r" b="b"/>
              <a:pathLst>
                <a:path w="964" h="1451" extrusionOk="0">
                  <a:moveTo>
                    <a:pt x="553" y="0"/>
                  </a:moveTo>
                  <a:cubicBezTo>
                    <a:pt x="526" y="0"/>
                    <a:pt x="482" y="13"/>
                    <a:pt x="427" y="36"/>
                  </a:cubicBezTo>
                  <a:cubicBezTo>
                    <a:pt x="343" y="74"/>
                    <a:pt x="229" y="139"/>
                    <a:pt x="138" y="261"/>
                  </a:cubicBezTo>
                  <a:cubicBezTo>
                    <a:pt x="47" y="383"/>
                    <a:pt x="0" y="554"/>
                    <a:pt x="17" y="701"/>
                  </a:cubicBezTo>
                  <a:cubicBezTo>
                    <a:pt x="35" y="844"/>
                    <a:pt x="97" y="924"/>
                    <a:pt x="96" y="924"/>
                  </a:cubicBezTo>
                  <a:cubicBezTo>
                    <a:pt x="96" y="924"/>
                    <a:pt x="96" y="924"/>
                    <a:pt x="96" y="924"/>
                  </a:cubicBezTo>
                  <a:lnTo>
                    <a:pt x="96" y="924"/>
                  </a:lnTo>
                  <a:cubicBezTo>
                    <a:pt x="96" y="924"/>
                    <a:pt x="153" y="997"/>
                    <a:pt x="235" y="1052"/>
                  </a:cubicBezTo>
                  <a:cubicBezTo>
                    <a:pt x="311" y="1106"/>
                    <a:pt x="409" y="1171"/>
                    <a:pt x="508" y="1236"/>
                  </a:cubicBezTo>
                  <a:cubicBezTo>
                    <a:pt x="683" y="1348"/>
                    <a:pt x="863" y="1451"/>
                    <a:pt x="922" y="1451"/>
                  </a:cubicBezTo>
                  <a:cubicBezTo>
                    <a:pt x="931" y="1451"/>
                    <a:pt x="937" y="1449"/>
                    <a:pt x="940" y="1444"/>
                  </a:cubicBezTo>
                  <a:cubicBezTo>
                    <a:pt x="964" y="1407"/>
                    <a:pt x="800" y="1218"/>
                    <a:pt x="631" y="1040"/>
                  </a:cubicBezTo>
                  <a:cubicBezTo>
                    <a:pt x="545" y="953"/>
                    <a:pt x="463" y="866"/>
                    <a:pt x="399" y="802"/>
                  </a:cubicBezTo>
                  <a:cubicBezTo>
                    <a:pt x="339" y="741"/>
                    <a:pt x="328" y="711"/>
                    <a:pt x="328" y="711"/>
                  </a:cubicBezTo>
                  <a:cubicBezTo>
                    <a:pt x="328" y="709"/>
                    <a:pt x="302" y="691"/>
                    <a:pt x="286" y="641"/>
                  </a:cubicBezTo>
                  <a:cubicBezTo>
                    <a:pt x="268" y="594"/>
                    <a:pt x="271" y="492"/>
                    <a:pt x="311" y="399"/>
                  </a:cubicBezTo>
                  <a:cubicBezTo>
                    <a:pt x="394" y="210"/>
                    <a:pt x="608" y="55"/>
                    <a:pt x="580" y="10"/>
                  </a:cubicBezTo>
                  <a:cubicBezTo>
                    <a:pt x="576" y="4"/>
                    <a:pt x="567" y="0"/>
                    <a:pt x="55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1850;p77"/>
            <p:cNvSpPr/>
            <p:nvPr/>
          </p:nvSpPr>
          <p:spPr>
            <a:xfrm>
              <a:off x="803125" y="2531325"/>
              <a:ext cx="17600" cy="33150"/>
            </a:xfrm>
            <a:custGeom>
              <a:avLst/>
              <a:gdLst/>
              <a:ahLst/>
              <a:cxnLst/>
              <a:rect l="l" t="t" r="r" b="b"/>
              <a:pathLst>
                <a:path w="704" h="1326" extrusionOk="0">
                  <a:moveTo>
                    <a:pt x="186" y="1"/>
                  </a:moveTo>
                  <a:cubicBezTo>
                    <a:pt x="181" y="1"/>
                    <a:pt x="177" y="2"/>
                    <a:pt x="174" y="6"/>
                  </a:cubicBezTo>
                  <a:cubicBezTo>
                    <a:pt x="142" y="37"/>
                    <a:pt x="235" y="223"/>
                    <a:pt x="305" y="418"/>
                  </a:cubicBezTo>
                  <a:cubicBezTo>
                    <a:pt x="322" y="465"/>
                    <a:pt x="339" y="514"/>
                    <a:pt x="355" y="561"/>
                  </a:cubicBezTo>
                  <a:cubicBezTo>
                    <a:pt x="369" y="606"/>
                    <a:pt x="386" y="650"/>
                    <a:pt x="383" y="665"/>
                  </a:cubicBezTo>
                  <a:cubicBezTo>
                    <a:pt x="389" y="739"/>
                    <a:pt x="392" y="786"/>
                    <a:pt x="392" y="786"/>
                  </a:cubicBezTo>
                  <a:cubicBezTo>
                    <a:pt x="390" y="786"/>
                    <a:pt x="401" y="807"/>
                    <a:pt x="401" y="834"/>
                  </a:cubicBezTo>
                  <a:cubicBezTo>
                    <a:pt x="404" y="863"/>
                    <a:pt x="367" y="932"/>
                    <a:pt x="299" y="998"/>
                  </a:cubicBezTo>
                  <a:cubicBezTo>
                    <a:pt x="167" y="1124"/>
                    <a:pt x="0" y="1274"/>
                    <a:pt x="31" y="1317"/>
                  </a:cubicBezTo>
                  <a:cubicBezTo>
                    <a:pt x="36" y="1322"/>
                    <a:pt x="46" y="1325"/>
                    <a:pt x="60" y="1325"/>
                  </a:cubicBezTo>
                  <a:cubicBezTo>
                    <a:pt x="120" y="1325"/>
                    <a:pt x="260" y="1276"/>
                    <a:pt x="413" y="1201"/>
                  </a:cubicBezTo>
                  <a:cubicBezTo>
                    <a:pt x="505" y="1153"/>
                    <a:pt x="612" y="1068"/>
                    <a:pt x="659" y="938"/>
                  </a:cubicBezTo>
                  <a:cubicBezTo>
                    <a:pt x="703" y="810"/>
                    <a:pt x="680" y="719"/>
                    <a:pt x="683" y="719"/>
                  </a:cubicBezTo>
                  <a:cubicBezTo>
                    <a:pt x="682" y="712"/>
                    <a:pt x="676" y="685"/>
                    <a:pt x="645" y="575"/>
                  </a:cubicBezTo>
                  <a:cubicBezTo>
                    <a:pt x="624" y="511"/>
                    <a:pt x="597" y="471"/>
                    <a:pt x="572" y="427"/>
                  </a:cubicBezTo>
                  <a:cubicBezTo>
                    <a:pt x="545" y="383"/>
                    <a:pt x="515" y="336"/>
                    <a:pt x="484" y="292"/>
                  </a:cubicBezTo>
                  <a:cubicBezTo>
                    <a:pt x="372" y="130"/>
                    <a:pt x="234" y="1"/>
                    <a:pt x="1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1851;p77"/>
            <p:cNvSpPr/>
            <p:nvPr/>
          </p:nvSpPr>
          <p:spPr>
            <a:xfrm>
              <a:off x="753400" y="2526475"/>
              <a:ext cx="47000" cy="9300"/>
            </a:xfrm>
            <a:custGeom>
              <a:avLst/>
              <a:gdLst/>
              <a:ahLst/>
              <a:cxnLst/>
              <a:rect l="l" t="t" r="r" b="b"/>
              <a:pathLst>
                <a:path w="1880" h="372" extrusionOk="0">
                  <a:moveTo>
                    <a:pt x="937" y="0"/>
                  </a:moveTo>
                  <a:cubicBezTo>
                    <a:pt x="937" y="0"/>
                    <a:pt x="689" y="22"/>
                    <a:pt x="453" y="100"/>
                  </a:cubicBezTo>
                  <a:cubicBezTo>
                    <a:pt x="215" y="177"/>
                    <a:pt x="1" y="308"/>
                    <a:pt x="15" y="352"/>
                  </a:cubicBezTo>
                  <a:cubicBezTo>
                    <a:pt x="19" y="366"/>
                    <a:pt x="45" y="371"/>
                    <a:pt x="85" y="371"/>
                  </a:cubicBezTo>
                  <a:cubicBezTo>
                    <a:pt x="174" y="371"/>
                    <a:pt x="332" y="347"/>
                    <a:pt x="489" y="338"/>
                  </a:cubicBezTo>
                  <a:cubicBezTo>
                    <a:pt x="552" y="334"/>
                    <a:pt x="614" y="332"/>
                    <a:pt x="672" y="332"/>
                  </a:cubicBezTo>
                  <a:cubicBezTo>
                    <a:pt x="823" y="332"/>
                    <a:pt x="940" y="342"/>
                    <a:pt x="940" y="342"/>
                  </a:cubicBezTo>
                  <a:cubicBezTo>
                    <a:pt x="940" y="342"/>
                    <a:pt x="1100" y="324"/>
                    <a:pt x="1290" y="324"/>
                  </a:cubicBezTo>
                  <a:cubicBezTo>
                    <a:pt x="1324" y="324"/>
                    <a:pt x="1358" y="325"/>
                    <a:pt x="1393" y="326"/>
                  </a:cubicBezTo>
                  <a:cubicBezTo>
                    <a:pt x="1542" y="329"/>
                    <a:pt x="1693" y="348"/>
                    <a:pt x="1783" y="348"/>
                  </a:cubicBezTo>
                  <a:cubicBezTo>
                    <a:pt x="1830" y="348"/>
                    <a:pt x="1860" y="343"/>
                    <a:pt x="1865" y="328"/>
                  </a:cubicBezTo>
                  <a:cubicBezTo>
                    <a:pt x="1879" y="282"/>
                    <a:pt x="1660" y="157"/>
                    <a:pt x="1423" y="87"/>
                  </a:cubicBezTo>
                  <a:cubicBezTo>
                    <a:pt x="1186" y="15"/>
                    <a:pt x="937" y="0"/>
                    <a:pt x="9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1852;p77"/>
            <p:cNvSpPr/>
            <p:nvPr/>
          </p:nvSpPr>
          <p:spPr>
            <a:xfrm>
              <a:off x="566775" y="2520350"/>
              <a:ext cx="19975" cy="12900"/>
            </a:xfrm>
            <a:custGeom>
              <a:avLst/>
              <a:gdLst/>
              <a:ahLst/>
              <a:cxnLst/>
              <a:rect l="l" t="t" r="r" b="b"/>
              <a:pathLst>
                <a:path w="799" h="516" extrusionOk="0">
                  <a:moveTo>
                    <a:pt x="266" y="0"/>
                  </a:moveTo>
                  <a:cubicBezTo>
                    <a:pt x="161" y="0"/>
                    <a:pt x="78" y="38"/>
                    <a:pt x="49" y="109"/>
                  </a:cubicBezTo>
                  <a:cubicBezTo>
                    <a:pt x="1" y="224"/>
                    <a:pt x="122" y="383"/>
                    <a:pt x="317" y="467"/>
                  </a:cubicBezTo>
                  <a:cubicBezTo>
                    <a:pt x="393" y="500"/>
                    <a:pt x="469" y="515"/>
                    <a:pt x="536" y="515"/>
                  </a:cubicBezTo>
                  <a:cubicBezTo>
                    <a:pt x="641" y="515"/>
                    <a:pt x="724" y="478"/>
                    <a:pt x="753" y="408"/>
                  </a:cubicBezTo>
                  <a:cubicBezTo>
                    <a:pt x="798" y="291"/>
                    <a:pt x="680" y="130"/>
                    <a:pt x="485" y="47"/>
                  </a:cubicBezTo>
                  <a:cubicBezTo>
                    <a:pt x="409" y="16"/>
                    <a:pt x="333" y="0"/>
                    <a:pt x="26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1853;p77"/>
            <p:cNvSpPr/>
            <p:nvPr/>
          </p:nvSpPr>
          <p:spPr>
            <a:xfrm>
              <a:off x="966700" y="2521150"/>
              <a:ext cx="20000" cy="12625"/>
            </a:xfrm>
            <a:custGeom>
              <a:avLst/>
              <a:gdLst/>
              <a:ahLst/>
              <a:cxnLst/>
              <a:rect l="l" t="t" r="r" b="b"/>
              <a:pathLst>
                <a:path w="800" h="505" extrusionOk="0">
                  <a:moveTo>
                    <a:pt x="525" y="1"/>
                  </a:moveTo>
                  <a:cubicBezTo>
                    <a:pt x="463" y="1"/>
                    <a:pt x="394" y="13"/>
                    <a:pt x="324" y="38"/>
                  </a:cubicBezTo>
                  <a:cubicBezTo>
                    <a:pt x="126" y="112"/>
                    <a:pt x="1" y="267"/>
                    <a:pt x="41" y="386"/>
                  </a:cubicBezTo>
                  <a:cubicBezTo>
                    <a:pt x="69" y="462"/>
                    <a:pt x="160" y="505"/>
                    <a:pt x="275" y="505"/>
                  </a:cubicBezTo>
                  <a:cubicBezTo>
                    <a:pt x="337" y="505"/>
                    <a:pt x="406" y="492"/>
                    <a:pt x="476" y="465"/>
                  </a:cubicBezTo>
                  <a:cubicBezTo>
                    <a:pt x="673" y="393"/>
                    <a:pt x="799" y="236"/>
                    <a:pt x="758" y="119"/>
                  </a:cubicBezTo>
                  <a:cubicBezTo>
                    <a:pt x="732" y="43"/>
                    <a:pt x="641" y="1"/>
                    <a:pt x="52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1854;p77"/>
            <p:cNvSpPr/>
            <p:nvPr/>
          </p:nvSpPr>
          <p:spPr>
            <a:xfrm>
              <a:off x="783075" y="2684825"/>
              <a:ext cx="19150" cy="11425"/>
            </a:xfrm>
            <a:custGeom>
              <a:avLst/>
              <a:gdLst/>
              <a:ahLst/>
              <a:cxnLst/>
              <a:rect l="l" t="t" r="r" b="b"/>
              <a:pathLst>
                <a:path w="766" h="457" extrusionOk="0">
                  <a:moveTo>
                    <a:pt x="392" y="1"/>
                  </a:moveTo>
                  <a:cubicBezTo>
                    <a:pt x="388" y="1"/>
                    <a:pt x="384" y="1"/>
                    <a:pt x="379" y="1"/>
                  </a:cubicBezTo>
                  <a:cubicBezTo>
                    <a:pt x="170" y="4"/>
                    <a:pt x="1" y="109"/>
                    <a:pt x="2" y="236"/>
                  </a:cubicBezTo>
                  <a:cubicBezTo>
                    <a:pt x="4" y="359"/>
                    <a:pt x="172" y="456"/>
                    <a:pt x="378" y="456"/>
                  </a:cubicBezTo>
                  <a:cubicBezTo>
                    <a:pt x="381" y="456"/>
                    <a:pt x="383" y="456"/>
                    <a:pt x="386" y="456"/>
                  </a:cubicBezTo>
                  <a:cubicBezTo>
                    <a:pt x="596" y="452"/>
                    <a:pt x="765" y="348"/>
                    <a:pt x="764" y="221"/>
                  </a:cubicBezTo>
                  <a:cubicBezTo>
                    <a:pt x="762" y="99"/>
                    <a:pt x="597" y="1"/>
                    <a:pt x="392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1855;p77"/>
            <p:cNvSpPr/>
            <p:nvPr/>
          </p:nvSpPr>
          <p:spPr>
            <a:xfrm>
              <a:off x="553175" y="2322400"/>
              <a:ext cx="2650" cy="13725"/>
            </a:xfrm>
            <a:custGeom>
              <a:avLst/>
              <a:gdLst/>
              <a:ahLst/>
              <a:cxnLst/>
              <a:rect l="l" t="t" r="r" b="b"/>
              <a:pathLst>
                <a:path w="106" h="549" extrusionOk="0">
                  <a:moveTo>
                    <a:pt x="21" y="1"/>
                  </a:moveTo>
                  <a:cubicBezTo>
                    <a:pt x="11" y="1"/>
                    <a:pt x="1" y="8"/>
                    <a:pt x="1" y="23"/>
                  </a:cubicBezTo>
                  <a:cubicBezTo>
                    <a:pt x="5" y="184"/>
                    <a:pt x="10" y="344"/>
                    <a:pt x="15" y="505"/>
                  </a:cubicBezTo>
                  <a:cubicBezTo>
                    <a:pt x="16" y="534"/>
                    <a:pt x="39" y="548"/>
                    <a:pt x="62" y="548"/>
                  </a:cubicBezTo>
                  <a:cubicBezTo>
                    <a:pt x="84" y="548"/>
                    <a:pt x="106" y="534"/>
                    <a:pt x="102" y="505"/>
                  </a:cubicBezTo>
                  <a:cubicBezTo>
                    <a:pt x="82" y="344"/>
                    <a:pt x="62" y="184"/>
                    <a:pt x="45" y="23"/>
                  </a:cubicBezTo>
                  <a:cubicBezTo>
                    <a:pt x="44" y="8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1856;p77"/>
            <p:cNvSpPr/>
            <p:nvPr/>
          </p:nvSpPr>
          <p:spPr>
            <a:xfrm>
              <a:off x="848050" y="2399175"/>
              <a:ext cx="35275" cy="3530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1394" y="1"/>
                  </a:moveTo>
                  <a:cubicBezTo>
                    <a:pt x="1348" y="1"/>
                    <a:pt x="1126" y="74"/>
                    <a:pt x="926" y="197"/>
                  </a:cubicBezTo>
                  <a:cubicBezTo>
                    <a:pt x="700" y="330"/>
                    <a:pt x="512" y="512"/>
                    <a:pt x="512" y="512"/>
                  </a:cubicBezTo>
                  <a:cubicBezTo>
                    <a:pt x="512" y="512"/>
                    <a:pt x="333" y="704"/>
                    <a:pt x="204" y="930"/>
                  </a:cubicBezTo>
                  <a:cubicBezTo>
                    <a:pt x="72" y="1157"/>
                    <a:pt x="1" y="1406"/>
                    <a:pt x="19" y="1411"/>
                  </a:cubicBezTo>
                  <a:cubicBezTo>
                    <a:pt x="20" y="1411"/>
                    <a:pt x="20" y="1411"/>
                    <a:pt x="20" y="1411"/>
                  </a:cubicBezTo>
                  <a:cubicBezTo>
                    <a:pt x="40" y="1411"/>
                    <a:pt x="142" y="1183"/>
                    <a:pt x="287" y="984"/>
                  </a:cubicBezTo>
                  <a:cubicBezTo>
                    <a:pt x="434" y="779"/>
                    <a:pt x="613" y="610"/>
                    <a:pt x="613" y="610"/>
                  </a:cubicBezTo>
                  <a:cubicBezTo>
                    <a:pt x="613" y="610"/>
                    <a:pt x="781" y="426"/>
                    <a:pt x="982" y="280"/>
                  </a:cubicBezTo>
                  <a:cubicBezTo>
                    <a:pt x="1181" y="127"/>
                    <a:pt x="1410" y="23"/>
                    <a:pt x="1403" y="4"/>
                  </a:cubicBezTo>
                  <a:cubicBezTo>
                    <a:pt x="1402" y="2"/>
                    <a:pt x="1399" y="1"/>
                    <a:pt x="13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1857;p77"/>
            <p:cNvSpPr/>
            <p:nvPr/>
          </p:nvSpPr>
          <p:spPr>
            <a:xfrm>
              <a:off x="845275" y="2393675"/>
              <a:ext cx="28575" cy="34825"/>
            </a:xfrm>
            <a:custGeom>
              <a:avLst/>
              <a:gdLst/>
              <a:ahLst/>
              <a:cxnLst/>
              <a:rect l="l" t="t" r="r" b="b"/>
              <a:pathLst>
                <a:path w="1143" h="1393" extrusionOk="0">
                  <a:moveTo>
                    <a:pt x="1127" y="0"/>
                  </a:moveTo>
                  <a:cubicBezTo>
                    <a:pt x="1086" y="0"/>
                    <a:pt x="888" y="81"/>
                    <a:pt x="713" y="209"/>
                  </a:cubicBezTo>
                  <a:cubicBezTo>
                    <a:pt x="519" y="346"/>
                    <a:pt x="364" y="530"/>
                    <a:pt x="364" y="530"/>
                  </a:cubicBezTo>
                  <a:cubicBezTo>
                    <a:pt x="364" y="530"/>
                    <a:pt x="220" y="720"/>
                    <a:pt x="129" y="938"/>
                  </a:cubicBezTo>
                  <a:cubicBezTo>
                    <a:pt x="35" y="1156"/>
                    <a:pt x="1" y="1389"/>
                    <a:pt x="21" y="1392"/>
                  </a:cubicBezTo>
                  <a:cubicBezTo>
                    <a:pt x="21" y="1392"/>
                    <a:pt x="21" y="1392"/>
                    <a:pt x="21" y="1392"/>
                  </a:cubicBezTo>
                  <a:cubicBezTo>
                    <a:pt x="42" y="1392"/>
                    <a:pt x="109" y="1175"/>
                    <a:pt x="220" y="981"/>
                  </a:cubicBezTo>
                  <a:cubicBezTo>
                    <a:pt x="331" y="784"/>
                    <a:pt x="476" y="616"/>
                    <a:pt x="476" y="616"/>
                  </a:cubicBezTo>
                  <a:cubicBezTo>
                    <a:pt x="476" y="616"/>
                    <a:pt x="609" y="434"/>
                    <a:pt x="778" y="286"/>
                  </a:cubicBezTo>
                  <a:cubicBezTo>
                    <a:pt x="943" y="134"/>
                    <a:pt x="1142" y="20"/>
                    <a:pt x="1134" y="3"/>
                  </a:cubicBezTo>
                  <a:cubicBezTo>
                    <a:pt x="1133" y="1"/>
                    <a:pt x="1131" y="0"/>
                    <a:pt x="112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1858;p77"/>
            <p:cNvSpPr/>
            <p:nvPr/>
          </p:nvSpPr>
          <p:spPr>
            <a:xfrm>
              <a:off x="675400" y="2396100"/>
              <a:ext cx="29975" cy="46700"/>
            </a:xfrm>
            <a:custGeom>
              <a:avLst/>
              <a:gdLst/>
              <a:ahLst/>
              <a:cxnLst/>
              <a:rect l="l" t="t" r="r" b="b"/>
              <a:pathLst>
                <a:path w="1199" h="1868" extrusionOk="0">
                  <a:moveTo>
                    <a:pt x="14" y="0"/>
                  </a:moveTo>
                  <a:cubicBezTo>
                    <a:pt x="13" y="0"/>
                    <a:pt x="12" y="1"/>
                    <a:pt x="12" y="1"/>
                  </a:cubicBezTo>
                  <a:cubicBezTo>
                    <a:pt x="0" y="16"/>
                    <a:pt x="207" y="206"/>
                    <a:pt x="378" y="424"/>
                  </a:cubicBezTo>
                  <a:cubicBezTo>
                    <a:pt x="551" y="639"/>
                    <a:pt x="688" y="877"/>
                    <a:pt x="688" y="877"/>
                  </a:cubicBezTo>
                  <a:cubicBezTo>
                    <a:pt x="688" y="877"/>
                    <a:pt x="843" y="1104"/>
                    <a:pt x="961" y="1355"/>
                  </a:cubicBezTo>
                  <a:cubicBezTo>
                    <a:pt x="1081" y="1602"/>
                    <a:pt x="1161" y="1867"/>
                    <a:pt x="1181" y="1867"/>
                  </a:cubicBezTo>
                  <a:cubicBezTo>
                    <a:pt x="1181" y="1867"/>
                    <a:pt x="1182" y="1867"/>
                    <a:pt x="1182" y="1867"/>
                  </a:cubicBezTo>
                  <a:cubicBezTo>
                    <a:pt x="1199" y="1865"/>
                    <a:pt x="1153" y="1586"/>
                    <a:pt x="1051" y="1317"/>
                  </a:cubicBezTo>
                  <a:cubicBezTo>
                    <a:pt x="954" y="1049"/>
                    <a:pt x="807" y="803"/>
                    <a:pt x="807" y="803"/>
                  </a:cubicBezTo>
                  <a:cubicBezTo>
                    <a:pt x="807" y="803"/>
                    <a:pt x="651" y="562"/>
                    <a:pt x="452" y="357"/>
                  </a:cubicBezTo>
                  <a:cubicBezTo>
                    <a:pt x="265" y="160"/>
                    <a:pt x="44" y="0"/>
                    <a:pt x="1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1859;p77"/>
            <p:cNvSpPr/>
            <p:nvPr/>
          </p:nvSpPr>
          <p:spPr>
            <a:xfrm>
              <a:off x="686750" y="2396625"/>
              <a:ext cx="15825" cy="22275"/>
            </a:xfrm>
            <a:custGeom>
              <a:avLst/>
              <a:gdLst/>
              <a:ahLst/>
              <a:cxnLst/>
              <a:rect l="l" t="t" r="r" b="b"/>
              <a:pathLst>
                <a:path w="633" h="891" extrusionOk="0">
                  <a:moveTo>
                    <a:pt x="19" y="0"/>
                  </a:moveTo>
                  <a:cubicBezTo>
                    <a:pt x="17" y="0"/>
                    <a:pt x="16" y="1"/>
                    <a:pt x="15" y="2"/>
                  </a:cubicBezTo>
                  <a:cubicBezTo>
                    <a:pt x="0" y="16"/>
                    <a:pt x="86" y="121"/>
                    <a:pt x="161" y="232"/>
                  </a:cubicBezTo>
                  <a:cubicBezTo>
                    <a:pt x="238" y="340"/>
                    <a:pt x="304" y="454"/>
                    <a:pt x="304" y="454"/>
                  </a:cubicBezTo>
                  <a:cubicBezTo>
                    <a:pt x="304" y="454"/>
                    <a:pt x="383" y="560"/>
                    <a:pt x="456" y="669"/>
                  </a:cubicBezTo>
                  <a:cubicBezTo>
                    <a:pt x="529" y="777"/>
                    <a:pt x="593" y="890"/>
                    <a:pt x="614" y="890"/>
                  </a:cubicBezTo>
                  <a:cubicBezTo>
                    <a:pt x="614" y="890"/>
                    <a:pt x="615" y="890"/>
                    <a:pt x="615" y="890"/>
                  </a:cubicBezTo>
                  <a:cubicBezTo>
                    <a:pt x="632" y="884"/>
                    <a:pt x="600" y="749"/>
                    <a:pt x="546" y="624"/>
                  </a:cubicBezTo>
                  <a:cubicBezTo>
                    <a:pt x="491" y="496"/>
                    <a:pt x="420" y="376"/>
                    <a:pt x="420" y="376"/>
                  </a:cubicBezTo>
                  <a:cubicBezTo>
                    <a:pt x="420" y="376"/>
                    <a:pt x="335" y="264"/>
                    <a:pt x="238" y="168"/>
                  </a:cubicBezTo>
                  <a:cubicBezTo>
                    <a:pt x="147" y="77"/>
                    <a:pt x="44" y="0"/>
                    <a:pt x="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1860;p77"/>
            <p:cNvSpPr/>
            <p:nvPr/>
          </p:nvSpPr>
          <p:spPr>
            <a:xfrm>
              <a:off x="502525" y="2756600"/>
              <a:ext cx="570600" cy="204750"/>
            </a:xfrm>
            <a:custGeom>
              <a:avLst/>
              <a:gdLst/>
              <a:ahLst/>
              <a:cxnLst/>
              <a:rect l="l" t="t" r="r" b="b"/>
              <a:pathLst>
                <a:path w="22824" h="8190" extrusionOk="0">
                  <a:moveTo>
                    <a:pt x="14322" y="496"/>
                  </a:moveTo>
                  <a:cubicBezTo>
                    <a:pt x="13979" y="1097"/>
                    <a:pt x="13039" y="2389"/>
                    <a:pt x="11292" y="2389"/>
                  </a:cubicBezTo>
                  <a:cubicBezTo>
                    <a:pt x="11200" y="2389"/>
                    <a:pt x="11107" y="2385"/>
                    <a:pt x="11011" y="2378"/>
                  </a:cubicBezTo>
                  <a:cubicBezTo>
                    <a:pt x="8995" y="2226"/>
                    <a:pt x="8441" y="983"/>
                    <a:pt x="8303" y="519"/>
                  </a:cubicBezTo>
                  <a:cubicBezTo>
                    <a:pt x="7349" y="772"/>
                    <a:pt x="3584" y="1"/>
                    <a:pt x="1585" y="2537"/>
                  </a:cubicBezTo>
                  <a:cubicBezTo>
                    <a:pt x="1002" y="3275"/>
                    <a:pt x="463" y="4791"/>
                    <a:pt x="0" y="6640"/>
                  </a:cubicBezTo>
                  <a:cubicBezTo>
                    <a:pt x="1623" y="7472"/>
                    <a:pt x="3602" y="7756"/>
                    <a:pt x="5406" y="7948"/>
                  </a:cubicBezTo>
                  <a:cubicBezTo>
                    <a:pt x="7142" y="8132"/>
                    <a:pt x="8887" y="8190"/>
                    <a:pt x="10632" y="8190"/>
                  </a:cubicBezTo>
                  <a:cubicBezTo>
                    <a:pt x="10919" y="8190"/>
                    <a:pt x="11207" y="8188"/>
                    <a:pt x="11495" y="8186"/>
                  </a:cubicBezTo>
                  <a:cubicBezTo>
                    <a:pt x="15358" y="8149"/>
                    <a:pt x="19363" y="7850"/>
                    <a:pt x="22824" y="6339"/>
                  </a:cubicBezTo>
                  <a:cubicBezTo>
                    <a:pt x="22378" y="4627"/>
                    <a:pt x="21866" y="3235"/>
                    <a:pt x="21318" y="2539"/>
                  </a:cubicBezTo>
                  <a:cubicBezTo>
                    <a:pt x="19439" y="154"/>
                    <a:pt x="15623" y="646"/>
                    <a:pt x="14322" y="4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1861;p77"/>
            <p:cNvSpPr/>
            <p:nvPr/>
          </p:nvSpPr>
          <p:spPr>
            <a:xfrm>
              <a:off x="502525" y="2756600"/>
              <a:ext cx="257300" cy="204750"/>
            </a:xfrm>
            <a:custGeom>
              <a:avLst/>
              <a:gdLst/>
              <a:ahLst/>
              <a:cxnLst/>
              <a:rect l="l" t="t" r="r" b="b"/>
              <a:pathLst>
                <a:path w="10292" h="8190" extrusionOk="0">
                  <a:moveTo>
                    <a:pt x="8303" y="519"/>
                  </a:moveTo>
                  <a:cubicBezTo>
                    <a:pt x="7349" y="772"/>
                    <a:pt x="3584" y="1"/>
                    <a:pt x="1585" y="2537"/>
                  </a:cubicBezTo>
                  <a:cubicBezTo>
                    <a:pt x="1002" y="3275"/>
                    <a:pt x="463" y="4791"/>
                    <a:pt x="0" y="6640"/>
                  </a:cubicBezTo>
                  <a:cubicBezTo>
                    <a:pt x="1623" y="7472"/>
                    <a:pt x="3602" y="7756"/>
                    <a:pt x="5406" y="7948"/>
                  </a:cubicBezTo>
                  <a:cubicBezTo>
                    <a:pt x="7029" y="8120"/>
                    <a:pt x="8660" y="8181"/>
                    <a:pt x="10292" y="8190"/>
                  </a:cubicBezTo>
                  <a:cubicBezTo>
                    <a:pt x="10283" y="7225"/>
                    <a:pt x="10232" y="2569"/>
                    <a:pt x="10030" y="2267"/>
                  </a:cubicBezTo>
                  <a:cubicBezTo>
                    <a:pt x="10030" y="2267"/>
                    <a:pt x="9977" y="2220"/>
                    <a:pt x="9892" y="2142"/>
                  </a:cubicBezTo>
                  <a:cubicBezTo>
                    <a:pt x="8776" y="1720"/>
                    <a:pt x="8410" y="882"/>
                    <a:pt x="8303" y="5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1862;p77"/>
            <p:cNvSpPr/>
            <p:nvPr/>
          </p:nvSpPr>
          <p:spPr>
            <a:xfrm>
              <a:off x="818350" y="2760450"/>
              <a:ext cx="254775" cy="200200"/>
            </a:xfrm>
            <a:custGeom>
              <a:avLst/>
              <a:gdLst/>
              <a:ahLst/>
              <a:cxnLst/>
              <a:rect l="l" t="t" r="r" b="b"/>
              <a:pathLst>
                <a:path w="10191" h="8008" extrusionOk="0">
                  <a:moveTo>
                    <a:pt x="1687" y="342"/>
                  </a:moveTo>
                  <a:cubicBezTo>
                    <a:pt x="1445" y="765"/>
                    <a:pt x="908" y="1528"/>
                    <a:pt x="0" y="1945"/>
                  </a:cubicBezTo>
                  <a:lnTo>
                    <a:pt x="284" y="8007"/>
                  </a:lnTo>
                  <a:cubicBezTo>
                    <a:pt x="3696" y="7906"/>
                    <a:pt x="7153" y="7512"/>
                    <a:pt x="10191" y="6187"/>
                  </a:cubicBezTo>
                  <a:cubicBezTo>
                    <a:pt x="9745" y="4476"/>
                    <a:pt x="9233" y="3082"/>
                    <a:pt x="8683" y="2385"/>
                  </a:cubicBezTo>
                  <a:cubicBezTo>
                    <a:pt x="6804" y="0"/>
                    <a:pt x="2988" y="492"/>
                    <a:pt x="1687" y="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1863;p77"/>
            <p:cNvSpPr/>
            <p:nvPr/>
          </p:nvSpPr>
          <p:spPr>
            <a:xfrm>
              <a:off x="584200" y="2788525"/>
              <a:ext cx="406025" cy="172825"/>
            </a:xfrm>
            <a:custGeom>
              <a:avLst/>
              <a:gdLst/>
              <a:ahLst/>
              <a:cxnLst/>
              <a:rect l="l" t="t" r="r" b="b"/>
              <a:pathLst>
                <a:path w="16241" h="6913" extrusionOk="0">
                  <a:moveTo>
                    <a:pt x="484" y="1"/>
                  </a:moveTo>
                  <a:lnTo>
                    <a:pt x="0" y="6380"/>
                  </a:lnTo>
                  <a:cubicBezTo>
                    <a:pt x="719" y="6509"/>
                    <a:pt x="1443" y="6598"/>
                    <a:pt x="2141" y="6671"/>
                  </a:cubicBezTo>
                  <a:cubicBezTo>
                    <a:pt x="3876" y="6855"/>
                    <a:pt x="5622" y="6913"/>
                    <a:pt x="7366" y="6913"/>
                  </a:cubicBezTo>
                  <a:cubicBezTo>
                    <a:pt x="7654" y="6913"/>
                    <a:pt x="7941" y="6911"/>
                    <a:pt x="8229" y="6909"/>
                  </a:cubicBezTo>
                  <a:cubicBezTo>
                    <a:pt x="10908" y="6884"/>
                    <a:pt x="13655" y="6731"/>
                    <a:pt x="16240" y="6137"/>
                  </a:cubicBezTo>
                  <a:lnTo>
                    <a:pt x="15396" y="452"/>
                  </a:lnTo>
                  <a:cubicBezTo>
                    <a:pt x="15396" y="452"/>
                    <a:pt x="13423" y="6246"/>
                    <a:pt x="7928" y="6246"/>
                  </a:cubicBezTo>
                  <a:cubicBezTo>
                    <a:pt x="7694" y="6246"/>
                    <a:pt x="7454" y="6236"/>
                    <a:pt x="7207" y="6214"/>
                  </a:cubicBezTo>
                  <a:cubicBezTo>
                    <a:pt x="1162" y="5676"/>
                    <a:pt x="484" y="1"/>
                    <a:pt x="4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1864;p77"/>
            <p:cNvSpPr/>
            <p:nvPr/>
          </p:nvSpPr>
          <p:spPr>
            <a:xfrm>
              <a:off x="502525" y="2784850"/>
              <a:ext cx="119700" cy="167975"/>
            </a:xfrm>
            <a:custGeom>
              <a:avLst/>
              <a:gdLst/>
              <a:ahLst/>
              <a:cxnLst/>
              <a:rect l="l" t="t" r="r" b="b"/>
              <a:pathLst>
                <a:path w="4788" h="6719" extrusionOk="0">
                  <a:moveTo>
                    <a:pt x="3479" y="1"/>
                  </a:moveTo>
                  <a:cubicBezTo>
                    <a:pt x="2780" y="290"/>
                    <a:pt x="2118" y="728"/>
                    <a:pt x="1585" y="1409"/>
                  </a:cubicBezTo>
                  <a:cubicBezTo>
                    <a:pt x="1002" y="2148"/>
                    <a:pt x="463" y="3663"/>
                    <a:pt x="0" y="5511"/>
                  </a:cubicBezTo>
                  <a:cubicBezTo>
                    <a:pt x="1365" y="6211"/>
                    <a:pt x="2979" y="6522"/>
                    <a:pt x="4531" y="6718"/>
                  </a:cubicBezTo>
                  <a:cubicBezTo>
                    <a:pt x="4676" y="5957"/>
                    <a:pt x="4787" y="5013"/>
                    <a:pt x="4756" y="3960"/>
                  </a:cubicBezTo>
                  <a:cubicBezTo>
                    <a:pt x="4702" y="1953"/>
                    <a:pt x="3905" y="590"/>
                    <a:pt x="3479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1865;p77"/>
            <p:cNvSpPr/>
            <p:nvPr/>
          </p:nvSpPr>
          <p:spPr>
            <a:xfrm>
              <a:off x="502525" y="2784850"/>
              <a:ext cx="119700" cy="167975"/>
            </a:xfrm>
            <a:custGeom>
              <a:avLst/>
              <a:gdLst/>
              <a:ahLst/>
              <a:cxnLst/>
              <a:rect l="l" t="t" r="r" b="b"/>
              <a:pathLst>
                <a:path w="4788" h="6719" extrusionOk="0">
                  <a:moveTo>
                    <a:pt x="3479" y="1"/>
                  </a:moveTo>
                  <a:cubicBezTo>
                    <a:pt x="2780" y="290"/>
                    <a:pt x="2118" y="728"/>
                    <a:pt x="1585" y="1409"/>
                  </a:cubicBezTo>
                  <a:cubicBezTo>
                    <a:pt x="1002" y="2148"/>
                    <a:pt x="463" y="3663"/>
                    <a:pt x="0" y="5511"/>
                  </a:cubicBezTo>
                  <a:cubicBezTo>
                    <a:pt x="1365" y="6211"/>
                    <a:pt x="2979" y="6522"/>
                    <a:pt x="4531" y="6718"/>
                  </a:cubicBezTo>
                  <a:cubicBezTo>
                    <a:pt x="4676" y="5957"/>
                    <a:pt x="4787" y="5013"/>
                    <a:pt x="4756" y="3960"/>
                  </a:cubicBezTo>
                  <a:cubicBezTo>
                    <a:pt x="4702" y="1953"/>
                    <a:pt x="3905" y="590"/>
                    <a:pt x="3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1866;p77"/>
            <p:cNvSpPr/>
            <p:nvPr/>
          </p:nvSpPr>
          <p:spPr>
            <a:xfrm>
              <a:off x="935400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2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89" y="6369"/>
                    <a:pt x="4095" y="5957"/>
                    <a:pt x="5510" y="5339"/>
                  </a:cubicBezTo>
                  <a:cubicBezTo>
                    <a:pt x="5063" y="3625"/>
                    <a:pt x="4551" y="2233"/>
                    <a:pt x="4003" y="1537"/>
                  </a:cubicBezTo>
                  <a:cubicBezTo>
                    <a:pt x="3391" y="760"/>
                    <a:pt x="2572" y="288"/>
                    <a:pt x="1702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1867;p77"/>
            <p:cNvSpPr/>
            <p:nvPr/>
          </p:nvSpPr>
          <p:spPr>
            <a:xfrm>
              <a:off x="935400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2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89" y="6369"/>
                    <a:pt x="4095" y="5957"/>
                    <a:pt x="5510" y="5339"/>
                  </a:cubicBezTo>
                  <a:cubicBezTo>
                    <a:pt x="5063" y="3625"/>
                    <a:pt x="4551" y="2233"/>
                    <a:pt x="4003" y="1537"/>
                  </a:cubicBezTo>
                  <a:cubicBezTo>
                    <a:pt x="3391" y="760"/>
                    <a:pt x="2572" y="288"/>
                    <a:pt x="17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1868;p77"/>
            <p:cNvSpPr/>
            <p:nvPr/>
          </p:nvSpPr>
          <p:spPr>
            <a:xfrm>
              <a:off x="502525" y="2784850"/>
              <a:ext cx="119700" cy="167975"/>
            </a:xfrm>
            <a:custGeom>
              <a:avLst/>
              <a:gdLst/>
              <a:ahLst/>
              <a:cxnLst/>
              <a:rect l="l" t="t" r="r" b="b"/>
              <a:pathLst>
                <a:path w="4788" h="6719" extrusionOk="0">
                  <a:moveTo>
                    <a:pt x="3479" y="1"/>
                  </a:moveTo>
                  <a:cubicBezTo>
                    <a:pt x="3439" y="17"/>
                    <a:pt x="3401" y="37"/>
                    <a:pt x="3361" y="52"/>
                  </a:cubicBezTo>
                  <a:cubicBezTo>
                    <a:pt x="3710" y="1346"/>
                    <a:pt x="4638" y="5453"/>
                    <a:pt x="2384" y="5579"/>
                  </a:cubicBezTo>
                  <a:cubicBezTo>
                    <a:pt x="2336" y="5582"/>
                    <a:pt x="2290" y="5583"/>
                    <a:pt x="2244" y="5583"/>
                  </a:cubicBezTo>
                  <a:cubicBezTo>
                    <a:pt x="884" y="5583"/>
                    <a:pt x="613" y="4392"/>
                    <a:pt x="648" y="3310"/>
                  </a:cubicBezTo>
                  <a:lnTo>
                    <a:pt x="648" y="3310"/>
                  </a:lnTo>
                  <a:cubicBezTo>
                    <a:pt x="420" y="3955"/>
                    <a:pt x="202" y="4703"/>
                    <a:pt x="0" y="5511"/>
                  </a:cubicBezTo>
                  <a:cubicBezTo>
                    <a:pt x="1365" y="6211"/>
                    <a:pt x="2979" y="6522"/>
                    <a:pt x="4531" y="6718"/>
                  </a:cubicBezTo>
                  <a:cubicBezTo>
                    <a:pt x="4676" y="5957"/>
                    <a:pt x="4787" y="5013"/>
                    <a:pt x="4756" y="3960"/>
                  </a:cubicBezTo>
                  <a:cubicBezTo>
                    <a:pt x="4702" y="1953"/>
                    <a:pt x="3905" y="590"/>
                    <a:pt x="3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1869;p77"/>
            <p:cNvSpPr/>
            <p:nvPr/>
          </p:nvSpPr>
          <p:spPr>
            <a:xfrm>
              <a:off x="935400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2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89" y="6369"/>
                    <a:pt x="4095" y="5957"/>
                    <a:pt x="5510" y="5339"/>
                  </a:cubicBezTo>
                  <a:cubicBezTo>
                    <a:pt x="5319" y="4606"/>
                    <a:pt x="5117" y="3934"/>
                    <a:pt x="4904" y="3346"/>
                  </a:cubicBezTo>
                  <a:cubicBezTo>
                    <a:pt x="4580" y="4405"/>
                    <a:pt x="4037" y="5471"/>
                    <a:pt x="3168" y="5471"/>
                  </a:cubicBezTo>
                  <a:cubicBezTo>
                    <a:pt x="2934" y="5471"/>
                    <a:pt x="2677" y="5394"/>
                    <a:pt x="2394" y="5219"/>
                  </a:cubicBezTo>
                  <a:cubicBezTo>
                    <a:pt x="326" y="3938"/>
                    <a:pt x="1580" y="854"/>
                    <a:pt x="1935" y="85"/>
                  </a:cubicBezTo>
                  <a:cubicBezTo>
                    <a:pt x="1856" y="55"/>
                    <a:pt x="1779" y="26"/>
                    <a:pt x="17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1870;p77"/>
            <p:cNvSpPr/>
            <p:nvPr/>
          </p:nvSpPr>
          <p:spPr>
            <a:xfrm>
              <a:off x="579275" y="2332000"/>
              <a:ext cx="131525" cy="52800"/>
            </a:xfrm>
            <a:custGeom>
              <a:avLst/>
              <a:gdLst/>
              <a:ahLst/>
              <a:cxnLst/>
              <a:rect l="l" t="t" r="r" b="b"/>
              <a:pathLst>
                <a:path w="5261" h="2112" extrusionOk="0">
                  <a:moveTo>
                    <a:pt x="3906" y="0"/>
                  </a:moveTo>
                  <a:cubicBezTo>
                    <a:pt x="3847" y="0"/>
                    <a:pt x="3794" y="2"/>
                    <a:pt x="3755" y="2"/>
                  </a:cubicBezTo>
                  <a:cubicBezTo>
                    <a:pt x="3750" y="2"/>
                    <a:pt x="3746" y="2"/>
                    <a:pt x="3741" y="2"/>
                  </a:cubicBezTo>
                  <a:cubicBezTo>
                    <a:pt x="3727" y="1"/>
                    <a:pt x="3712" y="1"/>
                    <a:pt x="3697" y="1"/>
                  </a:cubicBezTo>
                  <a:cubicBezTo>
                    <a:pt x="3291" y="1"/>
                    <a:pt x="2884" y="76"/>
                    <a:pt x="2489" y="171"/>
                  </a:cubicBezTo>
                  <a:cubicBezTo>
                    <a:pt x="1525" y="402"/>
                    <a:pt x="721" y="913"/>
                    <a:pt x="213" y="1686"/>
                  </a:cubicBezTo>
                  <a:cubicBezTo>
                    <a:pt x="0" y="2014"/>
                    <a:pt x="194" y="2111"/>
                    <a:pt x="429" y="2111"/>
                  </a:cubicBezTo>
                  <a:cubicBezTo>
                    <a:pt x="495" y="2111"/>
                    <a:pt x="564" y="2104"/>
                    <a:pt x="628" y="2091"/>
                  </a:cubicBezTo>
                  <a:cubicBezTo>
                    <a:pt x="688" y="2080"/>
                    <a:pt x="744" y="2064"/>
                    <a:pt x="789" y="2046"/>
                  </a:cubicBezTo>
                  <a:cubicBezTo>
                    <a:pt x="1156" y="1908"/>
                    <a:pt x="1487" y="1690"/>
                    <a:pt x="1867" y="1587"/>
                  </a:cubicBezTo>
                  <a:cubicBezTo>
                    <a:pt x="2253" y="1481"/>
                    <a:pt x="2721" y="1434"/>
                    <a:pt x="3143" y="1434"/>
                  </a:cubicBezTo>
                  <a:cubicBezTo>
                    <a:pt x="3195" y="1434"/>
                    <a:pt x="3247" y="1435"/>
                    <a:pt x="3297" y="1436"/>
                  </a:cubicBezTo>
                  <a:cubicBezTo>
                    <a:pt x="3587" y="1444"/>
                    <a:pt x="3973" y="1557"/>
                    <a:pt x="4313" y="1557"/>
                  </a:cubicBezTo>
                  <a:cubicBezTo>
                    <a:pt x="4479" y="1557"/>
                    <a:pt x="4634" y="1530"/>
                    <a:pt x="4761" y="1451"/>
                  </a:cubicBezTo>
                  <a:cubicBezTo>
                    <a:pt x="5215" y="1167"/>
                    <a:pt x="5260" y="333"/>
                    <a:pt x="4658" y="178"/>
                  </a:cubicBezTo>
                  <a:cubicBezTo>
                    <a:pt x="4621" y="291"/>
                    <a:pt x="4429" y="612"/>
                    <a:pt x="4439" y="716"/>
                  </a:cubicBezTo>
                  <a:lnTo>
                    <a:pt x="4439" y="716"/>
                  </a:lnTo>
                  <a:cubicBezTo>
                    <a:pt x="4422" y="573"/>
                    <a:pt x="4438" y="179"/>
                    <a:pt x="4338" y="81"/>
                  </a:cubicBezTo>
                  <a:cubicBezTo>
                    <a:pt x="4265" y="10"/>
                    <a:pt x="4064" y="0"/>
                    <a:pt x="390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1871;p77"/>
            <p:cNvSpPr/>
            <p:nvPr/>
          </p:nvSpPr>
          <p:spPr>
            <a:xfrm>
              <a:off x="579275" y="2332000"/>
              <a:ext cx="131525" cy="52800"/>
            </a:xfrm>
            <a:custGeom>
              <a:avLst/>
              <a:gdLst/>
              <a:ahLst/>
              <a:cxnLst/>
              <a:rect l="l" t="t" r="r" b="b"/>
              <a:pathLst>
                <a:path w="5261" h="2112" extrusionOk="0">
                  <a:moveTo>
                    <a:pt x="3906" y="0"/>
                  </a:moveTo>
                  <a:cubicBezTo>
                    <a:pt x="3847" y="0"/>
                    <a:pt x="3794" y="2"/>
                    <a:pt x="3755" y="2"/>
                  </a:cubicBezTo>
                  <a:cubicBezTo>
                    <a:pt x="3750" y="2"/>
                    <a:pt x="3746" y="2"/>
                    <a:pt x="3741" y="2"/>
                  </a:cubicBezTo>
                  <a:cubicBezTo>
                    <a:pt x="3727" y="1"/>
                    <a:pt x="3712" y="1"/>
                    <a:pt x="3697" y="1"/>
                  </a:cubicBezTo>
                  <a:cubicBezTo>
                    <a:pt x="3291" y="1"/>
                    <a:pt x="2884" y="76"/>
                    <a:pt x="2489" y="171"/>
                  </a:cubicBezTo>
                  <a:cubicBezTo>
                    <a:pt x="1525" y="402"/>
                    <a:pt x="721" y="913"/>
                    <a:pt x="213" y="1686"/>
                  </a:cubicBezTo>
                  <a:cubicBezTo>
                    <a:pt x="0" y="2014"/>
                    <a:pt x="194" y="2111"/>
                    <a:pt x="429" y="2111"/>
                  </a:cubicBezTo>
                  <a:cubicBezTo>
                    <a:pt x="495" y="2111"/>
                    <a:pt x="564" y="2104"/>
                    <a:pt x="628" y="2091"/>
                  </a:cubicBezTo>
                  <a:cubicBezTo>
                    <a:pt x="688" y="2080"/>
                    <a:pt x="744" y="2064"/>
                    <a:pt x="789" y="2046"/>
                  </a:cubicBezTo>
                  <a:cubicBezTo>
                    <a:pt x="1156" y="1908"/>
                    <a:pt x="1487" y="1690"/>
                    <a:pt x="1867" y="1587"/>
                  </a:cubicBezTo>
                  <a:cubicBezTo>
                    <a:pt x="2253" y="1481"/>
                    <a:pt x="2721" y="1434"/>
                    <a:pt x="3143" y="1434"/>
                  </a:cubicBezTo>
                  <a:cubicBezTo>
                    <a:pt x="3195" y="1434"/>
                    <a:pt x="3247" y="1435"/>
                    <a:pt x="3297" y="1436"/>
                  </a:cubicBezTo>
                  <a:cubicBezTo>
                    <a:pt x="3587" y="1444"/>
                    <a:pt x="3973" y="1557"/>
                    <a:pt x="4313" y="1557"/>
                  </a:cubicBezTo>
                  <a:cubicBezTo>
                    <a:pt x="4479" y="1557"/>
                    <a:pt x="4634" y="1530"/>
                    <a:pt x="4761" y="1451"/>
                  </a:cubicBezTo>
                  <a:cubicBezTo>
                    <a:pt x="5215" y="1167"/>
                    <a:pt x="5260" y="333"/>
                    <a:pt x="4658" y="178"/>
                  </a:cubicBezTo>
                  <a:cubicBezTo>
                    <a:pt x="4621" y="291"/>
                    <a:pt x="4429" y="612"/>
                    <a:pt x="4439" y="716"/>
                  </a:cubicBezTo>
                  <a:lnTo>
                    <a:pt x="4439" y="716"/>
                  </a:lnTo>
                  <a:cubicBezTo>
                    <a:pt x="4422" y="573"/>
                    <a:pt x="4438" y="179"/>
                    <a:pt x="4338" y="81"/>
                  </a:cubicBezTo>
                  <a:cubicBezTo>
                    <a:pt x="4265" y="10"/>
                    <a:pt x="4064" y="0"/>
                    <a:pt x="390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1872;p77"/>
            <p:cNvSpPr/>
            <p:nvPr/>
          </p:nvSpPr>
          <p:spPr>
            <a:xfrm>
              <a:off x="598275" y="2332175"/>
              <a:ext cx="98400" cy="49475"/>
            </a:xfrm>
            <a:custGeom>
              <a:avLst/>
              <a:gdLst/>
              <a:ahLst/>
              <a:cxnLst/>
              <a:rect l="l" t="t" r="r" b="b"/>
              <a:pathLst>
                <a:path w="3936" h="1979" extrusionOk="0">
                  <a:moveTo>
                    <a:pt x="2850" y="0"/>
                  </a:moveTo>
                  <a:cubicBezTo>
                    <a:pt x="2818" y="0"/>
                    <a:pt x="2788" y="2"/>
                    <a:pt x="2755" y="3"/>
                  </a:cubicBezTo>
                  <a:cubicBezTo>
                    <a:pt x="2698" y="230"/>
                    <a:pt x="2645" y="474"/>
                    <a:pt x="2645" y="474"/>
                  </a:cubicBezTo>
                  <a:cubicBezTo>
                    <a:pt x="2645" y="474"/>
                    <a:pt x="2520" y="1331"/>
                    <a:pt x="2560" y="1338"/>
                  </a:cubicBezTo>
                  <a:cubicBezTo>
                    <a:pt x="2560" y="1338"/>
                    <a:pt x="2560" y="1338"/>
                    <a:pt x="2561" y="1338"/>
                  </a:cubicBezTo>
                  <a:cubicBezTo>
                    <a:pt x="2599" y="1338"/>
                    <a:pt x="2784" y="500"/>
                    <a:pt x="2784" y="500"/>
                  </a:cubicBezTo>
                  <a:cubicBezTo>
                    <a:pt x="2784" y="500"/>
                    <a:pt x="2822" y="235"/>
                    <a:pt x="2850" y="0"/>
                  </a:cubicBezTo>
                  <a:close/>
                  <a:moveTo>
                    <a:pt x="2523" y="22"/>
                  </a:moveTo>
                  <a:cubicBezTo>
                    <a:pt x="2489" y="27"/>
                    <a:pt x="2453" y="29"/>
                    <a:pt x="2415" y="32"/>
                  </a:cubicBezTo>
                  <a:cubicBezTo>
                    <a:pt x="2332" y="262"/>
                    <a:pt x="2275" y="500"/>
                    <a:pt x="2275" y="500"/>
                  </a:cubicBezTo>
                  <a:cubicBezTo>
                    <a:pt x="2275" y="500"/>
                    <a:pt x="2230" y="742"/>
                    <a:pt x="2214" y="985"/>
                  </a:cubicBezTo>
                  <a:cubicBezTo>
                    <a:pt x="2200" y="1168"/>
                    <a:pt x="2201" y="1347"/>
                    <a:pt x="2211" y="1429"/>
                  </a:cubicBezTo>
                  <a:lnTo>
                    <a:pt x="2241" y="1429"/>
                  </a:lnTo>
                  <a:cubicBezTo>
                    <a:pt x="2258" y="1348"/>
                    <a:pt x="2283" y="1173"/>
                    <a:pt x="2314" y="998"/>
                  </a:cubicBezTo>
                  <a:cubicBezTo>
                    <a:pt x="2355" y="762"/>
                    <a:pt x="2413" y="530"/>
                    <a:pt x="2413" y="530"/>
                  </a:cubicBezTo>
                  <a:cubicBezTo>
                    <a:pt x="2413" y="530"/>
                    <a:pt x="2455" y="295"/>
                    <a:pt x="2512" y="63"/>
                  </a:cubicBezTo>
                  <a:cubicBezTo>
                    <a:pt x="2516" y="47"/>
                    <a:pt x="2519" y="36"/>
                    <a:pt x="2523" y="22"/>
                  </a:cubicBezTo>
                  <a:close/>
                  <a:moveTo>
                    <a:pt x="1984" y="110"/>
                  </a:moveTo>
                  <a:lnTo>
                    <a:pt x="1861" y="137"/>
                  </a:lnTo>
                  <a:cubicBezTo>
                    <a:pt x="1770" y="359"/>
                    <a:pt x="1727" y="575"/>
                    <a:pt x="1727" y="575"/>
                  </a:cubicBezTo>
                  <a:cubicBezTo>
                    <a:pt x="1727" y="575"/>
                    <a:pt x="1686" y="849"/>
                    <a:pt x="1709" y="1121"/>
                  </a:cubicBezTo>
                  <a:cubicBezTo>
                    <a:pt x="1719" y="1246"/>
                    <a:pt x="1743" y="1367"/>
                    <a:pt x="1766" y="1461"/>
                  </a:cubicBezTo>
                  <a:cubicBezTo>
                    <a:pt x="1786" y="1459"/>
                    <a:pt x="1806" y="1455"/>
                    <a:pt x="1826" y="1454"/>
                  </a:cubicBezTo>
                  <a:cubicBezTo>
                    <a:pt x="1816" y="1358"/>
                    <a:pt x="1807" y="1239"/>
                    <a:pt x="1808" y="1118"/>
                  </a:cubicBezTo>
                  <a:cubicBezTo>
                    <a:pt x="1811" y="854"/>
                    <a:pt x="1865" y="600"/>
                    <a:pt x="1865" y="600"/>
                  </a:cubicBezTo>
                  <a:cubicBezTo>
                    <a:pt x="1865" y="600"/>
                    <a:pt x="1900" y="352"/>
                    <a:pt x="1984" y="110"/>
                  </a:cubicBezTo>
                  <a:close/>
                  <a:moveTo>
                    <a:pt x="3904" y="173"/>
                  </a:moveTo>
                  <a:cubicBezTo>
                    <a:pt x="3887" y="210"/>
                    <a:pt x="3855" y="274"/>
                    <a:pt x="3821" y="345"/>
                  </a:cubicBezTo>
                  <a:cubicBezTo>
                    <a:pt x="3806" y="648"/>
                    <a:pt x="3737" y="911"/>
                    <a:pt x="3737" y="911"/>
                  </a:cubicBezTo>
                  <a:cubicBezTo>
                    <a:pt x="3737" y="911"/>
                    <a:pt x="3676" y="1244"/>
                    <a:pt x="3505" y="1538"/>
                  </a:cubicBezTo>
                  <a:cubicBezTo>
                    <a:pt x="3502" y="1541"/>
                    <a:pt x="3500" y="1545"/>
                    <a:pt x="3498" y="1550"/>
                  </a:cubicBezTo>
                  <a:cubicBezTo>
                    <a:pt x="3509" y="1551"/>
                    <a:pt x="3519" y="1551"/>
                    <a:pt x="3530" y="1551"/>
                  </a:cubicBezTo>
                  <a:cubicBezTo>
                    <a:pt x="3559" y="1551"/>
                    <a:pt x="3588" y="1550"/>
                    <a:pt x="3616" y="1548"/>
                  </a:cubicBezTo>
                  <a:cubicBezTo>
                    <a:pt x="3800" y="1263"/>
                    <a:pt x="3877" y="946"/>
                    <a:pt x="3877" y="946"/>
                  </a:cubicBezTo>
                  <a:cubicBezTo>
                    <a:pt x="3877" y="946"/>
                    <a:pt x="3895" y="857"/>
                    <a:pt x="3912" y="726"/>
                  </a:cubicBezTo>
                  <a:cubicBezTo>
                    <a:pt x="3928" y="594"/>
                    <a:pt x="3935" y="419"/>
                    <a:pt x="3928" y="242"/>
                  </a:cubicBezTo>
                  <a:cubicBezTo>
                    <a:pt x="3927" y="221"/>
                    <a:pt x="3925" y="201"/>
                    <a:pt x="3925" y="180"/>
                  </a:cubicBezTo>
                  <a:cubicBezTo>
                    <a:pt x="3918" y="178"/>
                    <a:pt x="3911" y="174"/>
                    <a:pt x="3904" y="173"/>
                  </a:cubicBezTo>
                  <a:close/>
                  <a:moveTo>
                    <a:pt x="744" y="530"/>
                  </a:moveTo>
                  <a:cubicBezTo>
                    <a:pt x="702" y="551"/>
                    <a:pt x="665" y="575"/>
                    <a:pt x="624" y="598"/>
                  </a:cubicBezTo>
                  <a:cubicBezTo>
                    <a:pt x="621" y="601"/>
                    <a:pt x="621" y="605"/>
                    <a:pt x="620" y="608"/>
                  </a:cubicBezTo>
                  <a:cubicBezTo>
                    <a:pt x="546" y="819"/>
                    <a:pt x="529" y="1045"/>
                    <a:pt x="529" y="1045"/>
                  </a:cubicBezTo>
                  <a:cubicBezTo>
                    <a:pt x="529" y="1045"/>
                    <a:pt x="526" y="1270"/>
                    <a:pt x="581" y="1488"/>
                  </a:cubicBezTo>
                  <a:cubicBezTo>
                    <a:pt x="604" y="1583"/>
                    <a:pt x="638" y="1676"/>
                    <a:pt x="670" y="1747"/>
                  </a:cubicBezTo>
                  <a:cubicBezTo>
                    <a:pt x="688" y="1738"/>
                    <a:pt x="707" y="1730"/>
                    <a:pt x="727" y="1723"/>
                  </a:cubicBezTo>
                  <a:cubicBezTo>
                    <a:pt x="710" y="1650"/>
                    <a:pt x="690" y="1560"/>
                    <a:pt x="681" y="1469"/>
                  </a:cubicBezTo>
                  <a:cubicBezTo>
                    <a:pt x="654" y="1260"/>
                    <a:pt x="674" y="1052"/>
                    <a:pt x="674" y="1052"/>
                  </a:cubicBezTo>
                  <a:cubicBezTo>
                    <a:pt x="674" y="1052"/>
                    <a:pt x="673" y="843"/>
                    <a:pt x="718" y="635"/>
                  </a:cubicBezTo>
                  <a:cubicBezTo>
                    <a:pt x="725" y="600"/>
                    <a:pt x="734" y="564"/>
                    <a:pt x="744" y="530"/>
                  </a:cubicBezTo>
                  <a:close/>
                  <a:moveTo>
                    <a:pt x="142" y="924"/>
                  </a:moveTo>
                  <a:cubicBezTo>
                    <a:pt x="100" y="957"/>
                    <a:pt x="62" y="995"/>
                    <a:pt x="22" y="1031"/>
                  </a:cubicBezTo>
                  <a:cubicBezTo>
                    <a:pt x="1" y="1183"/>
                    <a:pt x="1" y="1316"/>
                    <a:pt x="1" y="1316"/>
                  </a:cubicBezTo>
                  <a:cubicBezTo>
                    <a:pt x="1" y="1316"/>
                    <a:pt x="15" y="1516"/>
                    <a:pt x="70" y="1708"/>
                  </a:cubicBezTo>
                  <a:cubicBezTo>
                    <a:pt x="99" y="1814"/>
                    <a:pt x="137" y="1911"/>
                    <a:pt x="172" y="1979"/>
                  </a:cubicBezTo>
                  <a:cubicBezTo>
                    <a:pt x="189" y="1972"/>
                    <a:pt x="204" y="1966"/>
                    <a:pt x="220" y="1959"/>
                  </a:cubicBezTo>
                  <a:cubicBezTo>
                    <a:pt x="206" y="1885"/>
                    <a:pt x="184" y="1787"/>
                    <a:pt x="170" y="1687"/>
                  </a:cubicBezTo>
                  <a:cubicBezTo>
                    <a:pt x="142" y="1498"/>
                    <a:pt x="143" y="1310"/>
                    <a:pt x="143" y="1310"/>
                  </a:cubicBezTo>
                  <a:cubicBezTo>
                    <a:pt x="143" y="1310"/>
                    <a:pt x="126" y="1121"/>
                    <a:pt x="142" y="931"/>
                  </a:cubicBezTo>
                  <a:lnTo>
                    <a:pt x="142" y="924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1873;p77"/>
            <p:cNvSpPr/>
            <p:nvPr/>
          </p:nvSpPr>
          <p:spPr>
            <a:xfrm>
              <a:off x="579250" y="2345900"/>
              <a:ext cx="129325" cy="38850"/>
            </a:xfrm>
            <a:custGeom>
              <a:avLst/>
              <a:gdLst/>
              <a:ahLst/>
              <a:cxnLst/>
              <a:rect l="l" t="t" r="r" b="b"/>
              <a:pathLst>
                <a:path w="5173" h="1554" extrusionOk="0">
                  <a:moveTo>
                    <a:pt x="5070" y="1"/>
                  </a:moveTo>
                  <a:lnTo>
                    <a:pt x="5070" y="1"/>
                  </a:lnTo>
                  <a:cubicBezTo>
                    <a:pt x="4961" y="314"/>
                    <a:pt x="4605" y="493"/>
                    <a:pt x="4160" y="493"/>
                  </a:cubicBezTo>
                  <a:cubicBezTo>
                    <a:pt x="4032" y="493"/>
                    <a:pt x="3897" y="478"/>
                    <a:pt x="3758" y="448"/>
                  </a:cubicBezTo>
                  <a:cubicBezTo>
                    <a:pt x="3649" y="424"/>
                    <a:pt x="3535" y="413"/>
                    <a:pt x="3417" y="413"/>
                  </a:cubicBezTo>
                  <a:cubicBezTo>
                    <a:pt x="2702" y="413"/>
                    <a:pt x="1848" y="799"/>
                    <a:pt x="1103" y="880"/>
                  </a:cubicBezTo>
                  <a:cubicBezTo>
                    <a:pt x="1069" y="884"/>
                    <a:pt x="1038" y="886"/>
                    <a:pt x="1009" y="886"/>
                  </a:cubicBezTo>
                  <a:cubicBezTo>
                    <a:pt x="730" y="886"/>
                    <a:pt x="685" y="725"/>
                    <a:pt x="730" y="527"/>
                  </a:cubicBezTo>
                  <a:lnTo>
                    <a:pt x="730" y="527"/>
                  </a:lnTo>
                  <a:cubicBezTo>
                    <a:pt x="535" y="707"/>
                    <a:pt x="362" y="906"/>
                    <a:pt x="215" y="1130"/>
                  </a:cubicBezTo>
                  <a:cubicBezTo>
                    <a:pt x="0" y="1457"/>
                    <a:pt x="196" y="1554"/>
                    <a:pt x="434" y="1554"/>
                  </a:cubicBezTo>
                  <a:cubicBezTo>
                    <a:pt x="498" y="1554"/>
                    <a:pt x="566" y="1547"/>
                    <a:pt x="629" y="1535"/>
                  </a:cubicBezTo>
                  <a:cubicBezTo>
                    <a:pt x="689" y="1524"/>
                    <a:pt x="745" y="1508"/>
                    <a:pt x="790" y="1490"/>
                  </a:cubicBezTo>
                  <a:cubicBezTo>
                    <a:pt x="1157" y="1352"/>
                    <a:pt x="1488" y="1135"/>
                    <a:pt x="1868" y="1031"/>
                  </a:cubicBezTo>
                  <a:cubicBezTo>
                    <a:pt x="2254" y="925"/>
                    <a:pt x="2722" y="878"/>
                    <a:pt x="3144" y="878"/>
                  </a:cubicBezTo>
                  <a:cubicBezTo>
                    <a:pt x="3196" y="878"/>
                    <a:pt x="3248" y="879"/>
                    <a:pt x="3298" y="880"/>
                  </a:cubicBezTo>
                  <a:cubicBezTo>
                    <a:pt x="3588" y="888"/>
                    <a:pt x="3974" y="1001"/>
                    <a:pt x="4314" y="1001"/>
                  </a:cubicBezTo>
                  <a:cubicBezTo>
                    <a:pt x="4480" y="1001"/>
                    <a:pt x="4635" y="974"/>
                    <a:pt x="4762" y="895"/>
                  </a:cubicBezTo>
                  <a:cubicBezTo>
                    <a:pt x="5051" y="714"/>
                    <a:pt x="5173" y="311"/>
                    <a:pt x="507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1874;p77"/>
            <p:cNvSpPr/>
            <p:nvPr/>
          </p:nvSpPr>
          <p:spPr>
            <a:xfrm>
              <a:off x="839300" y="2332000"/>
              <a:ext cx="131525" cy="52800"/>
            </a:xfrm>
            <a:custGeom>
              <a:avLst/>
              <a:gdLst/>
              <a:ahLst/>
              <a:cxnLst/>
              <a:rect l="l" t="t" r="r" b="b"/>
              <a:pathLst>
                <a:path w="5261" h="2112" extrusionOk="0">
                  <a:moveTo>
                    <a:pt x="1356" y="0"/>
                  </a:moveTo>
                  <a:cubicBezTo>
                    <a:pt x="1198" y="0"/>
                    <a:pt x="997" y="10"/>
                    <a:pt x="925" y="81"/>
                  </a:cubicBezTo>
                  <a:cubicBezTo>
                    <a:pt x="822" y="179"/>
                    <a:pt x="840" y="575"/>
                    <a:pt x="822" y="718"/>
                  </a:cubicBezTo>
                  <a:lnTo>
                    <a:pt x="822" y="718"/>
                  </a:lnTo>
                  <a:cubicBezTo>
                    <a:pt x="834" y="615"/>
                    <a:pt x="641" y="291"/>
                    <a:pt x="604" y="178"/>
                  </a:cubicBezTo>
                  <a:cubicBezTo>
                    <a:pt x="1" y="333"/>
                    <a:pt x="46" y="1167"/>
                    <a:pt x="500" y="1451"/>
                  </a:cubicBezTo>
                  <a:cubicBezTo>
                    <a:pt x="628" y="1530"/>
                    <a:pt x="783" y="1557"/>
                    <a:pt x="949" y="1557"/>
                  </a:cubicBezTo>
                  <a:cubicBezTo>
                    <a:pt x="1289" y="1557"/>
                    <a:pt x="1674" y="1444"/>
                    <a:pt x="1965" y="1436"/>
                  </a:cubicBezTo>
                  <a:cubicBezTo>
                    <a:pt x="2016" y="1435"/>
                    <a:pt x="2067" y="1434"/>
                    <a:pt x="2119" y="1434"/>
                  </a:cubicBezTo>
                  <a:cubicBezTo>
                    <a:pt x="2540" y="1434"/>
                    <a:pt x="3009" y="1481"/>
                    <a:pt x="3396" y="1587"/>
                  </a:cubicBezTo>
                  <a:cubicBezTo>
                    <a:pt x="3774" y="1690"/>
                    <a:pt x="4106" y="1908"/>
                    <a:pt x="4472" y="2046"/>
                  </a:cubicBezTo>
                  <a:cubicBezTo>
                    <a:pt x="4519" y="2064"/>
                    <a:pt x="4573" y="2080"/>
                    <a:pt x="4634" y="2091"/>
                  </a:cubicBezTo>
                  <a:cubicBezTo>
                    <a:pt x="4698" y="2104"/>
                    <a:pt x="4767" y="2111"/>
                    <a:pt x="4833" y="2111"/>
                  </a:cubicBezTo>
                  <a:cubicBezTo>
                    <a:pt x="5067" y="2111"/>
                    <a:pt x="5261" y="2014"/>
                    <a:pt x="5048" y="1686"/>
                  </a:cubicBezTo>
                  <a:cubicBezTo>
                    <a:pt x="4542" y="913"/>
                    <a:pt x="3737" y="402"/>
                    <a:pt x="2772" y="171"/>
                  </a:cubicBezTo>
                  <a:cubicBezTo>
                    <a:pt x="2378" y="76"/>
                    <a:pt x="1972" y="1"/>
                    <a:pt x="1564" y="1"/>
                  </a:cubicBezTo>
                  <a:cubicBezTo>
                    <a:pt x="1549" y="1"/>
                    <a:pt x="1534" y="1"/>
                    <a:pt x="1520" y="2"/>
                  </a:cubicBezTo>
                  <a:cubicBezTo>
                    <a:pt x="1515" y="2"/>
                    <a:pt x="1511" y="2"/>
                    <a:pt x="1506" y="2"/>
                  </a:cubicBezTo>
                  <a:cubicBezTo>
                    <a:pt x="1467" y="2"/>
                    <a:pt x="1415" y="0"/>
                    <a:pt x="135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1875;p77"/>
            <p:cNvSpPr/>
            <p:nvPr/>
          </p:nvSpPr>
          <p:spPr>
            <a:xfrm>
              <a:off x="839300" y="2332000"/>
              <a:ext cx="131525" cy="52800"/>
            </a:xfrm>
            <a:custGeom>
              <a:avLst/>
              <a:gdLst/>
              <a:ahLst/>
              <a:cxnLst/>
              <a:rect l="l" t="t" r="r" b="b"/>
              <a:pathLst>
                <a:path w="5261" h="2112" extrusionOk="0">
                  <a:moveTo>
                    <a:pt x="1356" y="0"/>
                  </a:moveTo>
                  <a:cubicBezTo>
                    <a:pt x="1198" y="0"/>
                    <a:pt x="997" y="10"/>
                    <a:pt x="925" y="81"/>
                  </a:cubicBezTo>
                  <a:cubicBezTo>
                    <a:pt x="822" y="179"/>
                    <a:pt x="840" y="575"/>
                    <a:pt x="822" y="718"/>
                  </a:cubicBezTo>
                  <a:lnTo>
                    <a:pt x="822" y="718"/>
                  </a:lnTo>
                  <a:cubicBezTo>
                    <a:pt x="834" y="615"/>
                    <a:pt x="641" y="291"/>
                    <a:pt x="604" y="178"/>
                  </a:cubicBezTo>
                  <a:cubicBezTo>
                    <a:pt x="1" y="333"/>
                    <a:pt x="46" y="1167"/>
                    <a:pt x="500" y="1451"/>
                  </a:cubicBezTo>
                  <a:cubicBezTo>
                    <a:pt x="628" y="1530"/>
                    <a:pt x="783" y="1557"/>
                    <a:pt x="949" y="1557"/>
                  </a:cubicBezTo>
                  <a:cubicBezTo>
                    <a:pt x="1289" y="1557"/>
                    <a:pt x="1674" y="1444"/>
                    <a:pt x="1965" y="1436"/>
                  </a:cubicBezTo>
                  <a:cubicBezTo>
                    <a:pt x="2016" y="1435"/>
                    <a:pt x="2067" y="1434"/>
                    <a:pt x="2119" y="1434"/>
                  </a:cubicBezTo>
                  <a:cubicBezTo>
                    <a:pt x="2540" y="1434"/>
                    <a:pt x="3009" y="1481"/>
                    <a:pt x="3396" y="1587"/>
                  </a:cubicBezTo>
                  <a:cubicBezTo>
                    <a:pt x="3774" y="1690"/>
                    <a:pt x="4106" y="1908"/>
                    <a:pt x="4472" y="2046"/>
                  </a:cubicBezTo>
                  <a:cubicBezTo>
                    <a:pt x="4519" y="2064"/>
                    <a:pt x="4573" y="2080"/>
                    <a:pt x="4634" y="2091"/>
                  </a:cubicBezTo>
                  <a:cubicBezTo>
                    <a:pt x="4698" y="2104"/>
                    <a:pt x="4767" y="2111"/>
                    <a:pt x="4833" y="2111"/>
                  </a:cubicBezTo>
                  <a:cubicBezTo>
                    <a:pt x="5067" y="2111"/>
                    <a:pt x="5261" y="2014"/>
                    <a:pt x="5048" y="1686"/>
                  </a:cubicBezTo>
                  <a:cubicBezTo>
                    <a:pt x="4542" y="913"/>
                    <a:pt x="3737" y="402"/>
                    <a:pt x="2772" y="171"/>
                  </a:cubicBezTo>
                  <a:cubicBezTo>
                    <a:pt x="2378" y="76"/>
                    <a:pt x="1972" y="1"/>
                    <a:pt x="1564" y="1"/>
                  </a:cubicBezTo>
                  <a:cubicBezTo>
                    <a:pt x="1549" y="1"/>
                    <a:pt x="1534" y="1"/>
                    <a:pt x="1520" y="2"/>
                  </a:cubicBezTo>
                  <a:cubicBezTo>
                    <a:pt x="1515" y="2"/>
                    <a:pt x="1511" y="2"/>
                    <a:pt x="1506" y="2"/>
                  </a:cubicBezTo>
                  <a:cubicBezTo>
                    <a:pt x="1467" y="2"/>
                    <a:pt x="1415" y="0"/>
                    <a:pt x="135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1876;p77"/>
            <p:cNvSpPr/>
            <p:nvPr/>
          </p:nvSpPr>
          <p:spPr>
            <a:xfrm>
              <a:off x="851800" y="2332100"/>
              <a:ext cx="90200" cy="43450"/>
            </a:xfrm>
            <a:custGeom>
              <a:avLst/>
              <a:gdLst/>
              <a:ahLst/>
              <a:cxnLst/>
              <a:rect l="l" t="t" r="r" b="b"/>
              <a:pathLst>
                <a:path w="3608" h="1738" extrusionOk="0">
                  <a:moveTo>
                    <a:pt x="1509" y="30"/>
                  </a:moveTo>
                  <a:cubicBezTo>
                    <a:pt x="1502" y="104"/>
                    <a:pt x="1496" y="191"/>
                    <a:pt x="1489" y="281"/>
                  </a:cubicBezTo>
                  <a:lnTo>
                    <a:pt x="1451" y="715"/>
                  </a:lnTo>
                  <a:cubicBezTo>
                    <a:pt x="1451" y="715"/>
                    <a:pt x="1442" y="931"/>
                    <a:pt x="1432" y="1151"/>
                  </a:cubicBezTo>
                  <a:cubicBezTo>
                    <a:pt x="1428" y="1255"/>
                    <a:pt x="1422" y="1357"/>
                    <a:pt x="1418" y="1437"/>
                  </a:cubicBezTo>
                  <a:cubicBezTo>
                    <a:pt x="1432" y="1437"/>
                    <a:pt x="1447" y="1434"/>
                    <a:pt x="1461" y="1434"/>
                  </a:cubicBezTo>
                  <a:lnTo>
                    <a:pt x="1479" y="1434"/>
                  </a:lnTo>
                  <a:cubicBezTo>
                    <a:pt x="1499" y="1356"/>
                    <a:pt x="1518" y="1259"/>
                    <a:pt x="1535" y="1162"/>
                  </a:cubicBezTo>
                  <a:cubicBezTo>
                    <a:pt x="1572" y="943"/>
                    <a:pt x="1593" y="722"/>
                    <a:pt x="1593" y="722"/>
                  </a:cubicBezTo>
                  <a:cubicBezTo>
                    <a:pt x="1593" y="722"/>
                    <a:pt x="1600" y="502"/>
                    <a:pt x="1592" y="281"/>
                  </a:cubicBezTo>
                  <a:cubicBezTo>
                    <a:pt x="1588" y="196"/>
                    <a:pt x="1582" y="110"/>
                    <a:pt x="1575" y="36"/>
                  </a:cubicBezTo>
                  <a:cubicBezTo>
                    <a:pt x="1553" y="35"/>
                    <a:pt x="1531" y="32"/>
                    <a:pt x="1509" y="30"/>
                  </a:cubicBezTo>
                  <a:close/>
                  <a:moveTo>
                    <a:pt x="1990" y="106"/>
                  </a:moveTo>
                  <a:cubicBezTo>
                    <a:pt x="1978" y="191"/>
                    <a:pt x="1965" y="291"/>
                    <a:pt x="1949" y="389"/>
                  </a:cubicBezTo>
                  <a:cubicBezTo>
                    <a:pt x="1908" y="662"/>
                    <a:pt x="1851" y="931"/>
                    <a:pt x="1851" y="931"/>
                  </a:cubicBezTo>
                  <a:cubicBezTo>
                    <a:pt x="1851" y="931"/>
                    <a:pt x="1815" y="1178"/>
                    <a:pt x="1765" y="1434"/>
                  </a:cubicBezTo>
                  <a:cubicBezTo>
                    <a:pt x="1801" y="1435"/>
                    <a:pt x="1837" y="1435"/>
                    <a:pt x="1872" y="1437"/>
                  </a:cubicBezTo>
                  <a:cubicBezTo>
                    <a:pt x="1945" y="1189"/>
                    <a:pt x="1993" y="957"/>
                    <a:pt x="1993" y="957"/>
                  </a:cubicBezTo>
                  <a:cubicBezTo>
                    <a:pt x="1993" y="957"/>
                    <a:pt x="2034" y="679"/>
                    <a:pt x="2050" y="400"/>
                  </a:cubicBezTo>
                  <a:cubicBezTo>
                    <a:pt x="2056" y="304"/>
                    <a:pt x="2059" y="208"/>
                    <a:pt x="2059" y="121"/>
                  </a:cubicBezTo>
                  <a:lnTo>
                    <a:pt x="1990" y="106"/>
                  </a:lnTo>
                  <a:close/>
                  <a:moveTo>
                    <a:pt x="726" y="1"/>
                  </a:moveTo>
                  <a:cubicBezTo>
                    <a:pt x="698" y="3"/>
                    <a:pt x="668" y="5"/>
                    <a:pt x="641" y="8"/>
                  </a:cubicBezTo>
                  <a:cubicBezTo>
                    <a:pt x="641" y="53"/>
                    <a:pt x="645" y="99"/>
                    <a:pt x="648" y="146"/>
                  </a:cubicBezTo>
                  <a:cubicBezTo>
                    <a:pt x="671" y="398"/>
                    <a:pt x="711" y="648"/>
                    <a:pt x="711" y="648"/>
                  </a:cubicBezTo>
                  <a:cubicBezTo>
                    <a:pt x="711" y="648"/>
                    <a:pt x="763" y="897"/>
                    <a:pt x="834" y="1139"/>
                  </a:cubicBezTo>
                  <a:cubicBezTo>
                    <a:pt x="874" y="1277"/>
                    <a:pt x="917" y="1408"/>
                    <a:pt x="951" y="1501"/>
                  </a:cubicBezTo>
                  <a:cubicBezTo>
                    <a:pt x="967" y="1498"/>
                    <a:pt x="983" y="1495"/>
                    <a:pt x="998" y="1494"/>
                  </a:cubicBezTo>
                  <a:cubicBezTo>
                    <a:pt x="983" y="1397"/>
                    <a:pt x="955" y="1257"/>
                    <a:pt x="931" y="1116"/>
                  </a:cubicBezTo>
                  <a:lnTo>
                    <a:pt x="849" y="623"/>
                  </a:lnTo>
                  <a:cubicBezTo>
                    <a:pt x="849" y="623"/>
                    <a:pt x="797" y="376"/>
                    <a:pt x="748" y="131"/>
                  </a:cubicBezTo>
                  <a:cubicBezTo>
                    <a:pt x="739" y="86"/>
                    <a:pt x="733" y="45"/>
                    <a:pt x="726" y="1"/>
                  </a:cubicBezTo>
                  <a:close/>
                  <a:moveTo>
                    <a:pt x="96" y="176"/>
                  </a:moveTo>
                  <a:lnTo>
                    <a:pt x="96" y="176"/>
                  </a:lnTo>
                  <a:cubicBezTo>
                    <a:pt x="69" y="183"/>
                    <a:pt x="42" y="193"/>
                    <a:pt x="16" y="204"/>
                  </a:cubicBezTo>
                  <a:cubicBezTo>
                    <a:pt x="7" y="267"/>
                    <a:pt x="3" y="332"/>
                    <a:pt x="3" y="398"/>
                  </a:cubicBezTo>
                  <a:cubicBezTo>
                    <a:pt x="0" y="675"/>
                    <a:pt x="79" y="943"/>
                    <a:pt x="79" y="943"/>
                  </a:cubicBezTo>
                  <a:cubicBezTo>
                    <a:pt x="79" y="943"/>
                    <a:pt x="167" y="1206"/>
                    <a:pt x="306" y="1438"/>
                  </a:cubicBezTo>
                  <a:cubicBezTo>
                    <a:pt x="328" y="1477"/>
                    <a:pt x="351" y="1512"/>
                    <a:pt x="372" y="1548"/>
                  </a:cubicBezTo>
                  <a:cubicBezTo>
                    <a:pt x="405" y="1549"/>
                    <a:pt x="436" y="1549"/>
                    <a:pt x="470" y="1549"/>
                  </a:cubicBezTo>
                  <a:cubicBezTo>
                    <a:pt x="446" y="1501"/>
                    <a:pt x="419" y="1448"/>
                    <a:pt x="396" y="1394"/>
                  </a:cubicBezTo>
                  <a:cubicBezTo>
                    <a:pt x="282" y="1153"/>
                    <a:pt x="214" y="902"/>
                    <a:pt x="214" y="902"/>
                  </a:cubicBezTo>
                  <a:cubicBezTo>
                    <a:pt x="214" y="902"/>
                    <a:pt x="126" y="655"/>
                    <a:pt x="104" y="395"/>
                  </a:cubicBezTo>
                  <a:cubicBezTo>
                    <a:pt x="94" y="319"/>
                    <a:pt x="94" y="245"/>
                    <a:pt x="96" y="176"/>
                  </a:cubicBezTo>
                  <a:close/>
                  <a:moveTo>
                    <a:pt x="3224" y="517"/>
                  </a:moveTo>
                  <a:cubicBezTo>
                    <a:pt x="3189" y="588"/>
                    <a:pt x="3166" y="637"/>
                    <a:pt x="3166" y="637"/>
                  </a:cubicBezTo>
                  <a:cubicBezTo>
                    <a:pt x="3166" y="637"/>
                    <a:pt x="3068" y="887"/>
                    <a:pt x="3008" y="1148"/>
                  </a:cubicBezTo>
                  <a:cubicBezTo>
                    <a:pt x="2967" y="1323"/>
                    <a:pt x="2944" y="1498"/>
                    <a:pt x="2938" y="1598"/>
                  </a:cubicBezTo>
                  <a:cubicBezTo>
                    <a:pt x="2948" y="1600"/>
                    <a:pt x="2960" y="1606"/>
                    <a:pt x="2973" y="1610"/>
                  </a:cubicBezTo>
                  <a:cubicBezTo>
                    <a:pt x="3000" y="1518"/>
                    <a:pt x="3045" y="1344"/>
                    <a:pt x="3103" y="1176"/>
                  </a:cubicBezTo>
                  <a:cubicBezTo>
                    <a:pt x="3186" y="929"/>
                    <a:pt x="3296" y="692"/>
                    <a:pt x="3296" y="692"/>
                  </a:cubicBezTo>
                  <a:cubicBezTo>
                    <a:pt x="3296" y="692"/>
                    <a:pt x="3314" y="647"/>
                    <a:pt x="3343" y="580"/>
                  </a:cubicBezTo>
                  <a:cubicBezTo>
                    <a:pt x="3303" y="558"/>
                    <a:pt x="3263" y="537"/>
                    <a:pt x="3224" y="517"/>
                  </a:cubicBezTo>
                  <a:close/>
                  <a:moveTo>
                    <a:pt x="3513" y="682"/>
                  </a:moveTo>
                  <a:cubicBezTo>
                    <a:pt x="3425" y="886"/>
                    <a:pt x="3358" y="1081"/>
                    <a:pt x="3358" y="1081"/>
                  </a:cubicBezTo>
                  <a:cubicBezTo>
                    <a:pt x="3358" y="1081"/>
                    <a:pt x="3294" y="1316"/>
                    <a:pt x="3252" y="1556"/>
                  </a:cubicBezTo>
                  <a:cubicBezTo>
                    <a:pt x="3243" y="1606"/>
                    <a:pt x="3233" y="1656"/>
                    <a:pt x="3226" y="1704"/>
                  </a:cubicBezTo>
                  <a:cubicBezTo>
                    <a:pt x="3252" y="1714"/>
                    <a:pt x="3279" y="1727"/>
                    <a:pt x="3303" y="1737"/>
                  </a:cubicBezTo>
                  <a:cubicBezTo>
                    <a:pt x="3317" y="1686"/>
                    <a:pt x="3333" y="1633"/>
                    <a:pt x="3348" y="1578"/>
                  </a:cubicBezTo>
                  <a:cubicBezTo>
                    <a:pt x="3417" y="1346"/>
                    <a:pt x="3495" y="1121"/>
                    <a:pt x="3495" y="1121"/>
                  </a:cubicBezTo>
                  <a:cubicBezTo>
                    <a:pt x="3495" y="1121"/>
                    <a:pt x="3543" y="939"/>
                    <a:pt x="3607" y="739"/>
                  </a:cubicBezTo>
                  <a:cubicBezTo>
                    <a:pt x="3575" y="722"/>
                    <a:pt x="3545" y="702"/>
                    <a:pt x="3513" y="682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1877;p77"/>
            <p:cNvSpPr/>
            <p:nvPr/>
          </p:nvSpPr>
          <p:spPr>
            <a:xfrm>
              <a:off x="842125" y="2347875"/>
              <a:ext cx="128700" cy="36900"/>
            </a:xfrm>
            <a:custGeom>
              <a:avLst/>
              <a:gdLst/>
              <a:ahLst/>
              <a:cxnLst/>
              <a:rect l="l" t="t" r="r" b="b"/>
              <a:pathLst>
                <a:path w="5148" h="1476" extrusionOk="0">
                  <a:moveTo>
                    <a:pt x="60" y="0"/>
                  </a:moveTo>
                  <a:lnTo>
                    <a:pt x="60" y="0"/>
                  </a:lnTo>
                  <a:cubicBezTo>
                    <a:pt x="0" y="296"/>
                    <a:pt x="124" y="649"/>
                    <a:pt x="389" y="816"/>
                  </a:cubicBezTo>
                  <a:cubicBezTo>
                    <a:pt x="517" y="896"/>
                    <a:pt x="673" y="923"/>
                    <a:pt x="840" y="923"/>
                  </a:cubicBezTo>
                  <a:cubicBezTo>
                    <a:pt x="1179" y="923"/>
                    <a:pt x="1564" y="811"/>
                    <a:pt x="1854" y="801"/>
                  </a:cubicBezTo>
                  <a:cubicBezTo>
                    <a:pt x="1907" y="800"/>
                    <a:pt x="1962" y="799"/>
                    <a:pt x="2018" y="799"/>
                  </a:cubicBezTo>
                  <a:cubicBezTo>
                    <a:pt x="2436" y="799"/>
                    <a:pt x="2902" y="847"/>
                    <a:pt x="3284" y="952"/>
                  </a:cubicBezTo>
                  <a:cubicBezTo>
                    <a:pt x="3663" y="1056"/>
                    <a:pt x="3996" y="1273"/>
                    <a:pt x="4360" y="1411"/>
                  </a:cubicBezTo>
                  <a:cubicBezTo>
                    <a:pt x="4403" y="1429"/>
                    <a:pt x="4460" y="1445"/>
                    <a:pt x="4521" y="1456"/>
                  </a:cubicBezTo>
                  <a:cubicBezTo>
                    <a:pt x="4585" y="1468"/>
                    <a:pt x="4653" y="1475"/>
                    <a:pt x="4718" y="1475"/>
                  </a:cubicBezTo>
                  <a:cubicBezTo>
                    <a:pt x="4953" y="1475"/>
                    <a:pt x="5148" y="1380"/>
                    <a:pt x="4934" y="1051"/>
                  </a:cubicBezTo>
                  <a:cubicBezTo>
                    <a:pt x="4740" y="753"/>
                    <a:pt x="4500" y="497"/>
                    <a:pt x="4225" y="278"/>
                  </a:cubicBezTo>
                  <a:lnTo>
                    <a:pt x="4225" y="278"/>
                  </a:lnTo>
                  <a:cubicBezTo>
                    <a:pt x="4343" y="532"/>
                    <a:pt x="4530" y="1009"/>
                    <a:pt x="4285" y="1009"/>
                  </a:cubicBezTo>
                  <a:cubicBezTo>
                    <a:pt x="4278" y="1009"/>
                    <a:pt x="4271" y="1009"/>
                    <a:pt x="4263" y="1008"/>
                  </a:cubicBezTo>
                  <a:cubicBezTo>
                    <a:pt x="3926" y="974"/>
                    <a:pt x="3228" y="398"/>
                    <a:pt x="2088" y="398"/>
                  </a:cubicBezTo>
                  <a:cubicBezTo>
                    <a:pt x="1954" y="398"/>
                    <a:pt x="1813" y="406"/>
                    <a:pt x="1666" y="424"/>
                  </a:cubicBezTo>
                  <a:cubicBezTo>
                    <a:pt x="1500" y="444"/>
                    <a:pt x="1350" y="453"/>
                    <a:pt x="1215" y="453"/>
                  </a:cubicBezTo>
                  <a:cubicBezTo>
                    <a:pt x="432" y="453"/>
                    <a:pt x="146" y="153"/>
                    <a:pt x="6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1878;p77"/>
            <p:cNvSpPr/>
            <p:nvPr/>
          </p:nvSpPr>
          <p:spPr>
            <a:xfrm>
              <a:off x="664175" y="2727650"/>
              <a:ext cx="98350" cy="116000"/>
            </a:xfrm>
            <a:custGeom>
              <a:avLst/>
              <a:gdLst/>
              <a:ahLst/>
              <a:cxnLst/>
              <a:rect l="l" t="t" r="r" b="b"/>
              <a:pathLst>
                <a:path w="3934" h="4640" extrusionOk="0">
                  <a:moveTo>
                    <a:pt x="1940" y="0"/>
                  </a:moveTo>
                  <a:cubicBezTo>
                    <a:pt x="1619" y="0"/>
                    <a:pt x="1204" y="67"/>
                    <a:pt x="1029" y="383"/>
                  </a:cubicBezTo>
                  <a:cubicBezTo>
                    <a:pt x="723" y="934"/>
                    <a:pt x="1" y="2033"/>
                    <a:pt x="166" y="3365"/>
                  </a:cubicBezTo>
                  <a:cubicBezTo>
                    <a:pt x="166" y="3365"/>
                    <a:pt x="789" y="2831"/>
                    <a:pt x="1425" y="2831"/>
                  </a:cubicBezTo>
                  <a:cubicBezTo>
                    <a:pt x="1573" y="2831"/>
                    <a:pt x="1721" y="2860"/>
                    <a:pt x="1863" y="2931"/>
                  </a:cubicBezTo>
                  <a:cubicBezTo>
                    <a:pt x="2260" y="3130"/>
                    <a:pt x="2623" y="3401"/>
                    <a:pt x="2936" y="3721"/>
                  </a:cubicBezTo>
                  <a:cubicBezTo>
                    <a:pt x="3244" y="4037"/>
                    <a:pt x="3407" y="4339"/>
                    <a:pt x="3698" y="4639"/>
                  </a:cubicBezTo>
                  <a:cubicBezTo>
                    <a:pt x="3934" y="4307"/>
                    <a:pt x="3725" y="3698"/>
                    <a:pt x="3560" y="3394"/>
                  </a:cubicBezTo>
                  <a:cubicBezTo>
                    <a:pt x="3417" y="3136"/>
                    <a:pt x="3205" y="3136"/>
                    <a:pt x="3027" y="2902"/>
                  </a:cubicBezTo>
                  <a:cubicBezTo>
                    <a:pt x="2886" y="2717"/>
                    <a:pt x="2724" y="2571"/>
                    <a:pt x="2620" y="2340"/>
                  </a:cubicBezTo>
                  <a:cubicBezTo>
                    <a:pt x="2459" y="1990"/>
                    <a:pt x="2381" y="1606"/>
                    <a:pt x="2352" y="1221"/>
                  </a:cubicBezTo>
                  <a:cubicBezTo>
                    <a:pt x="2338" y="1055"/>
                    <a:pt x="2466" y="125"/>
                    <a:pt x="2395" y="53"/>
                  </a:cubicBezTo>
                  <a:cubicBezTo>
                    <a:pt x="2381" y="39"/>
                    <a:pt x="2372" y="31"/>
                    <a:pt x="2367" y="31"/>
                  </a:cubicBezTo>
                  <a:cubicBezTo>
                    <a:pt x="2365" y="31"/>
                    <a:pt x="2364" y="33"/>
                    <a:pt x="2364" y="37"/>
                  </a:cubicBezTo>
                  <a:cubicBezTo>
                    <a:pt x="2364" y="37"/>
                    <a:pt x="2177" y="0"/>
                    <a:pt x="1940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1879;p77"/>
            <p:cNvSpPr/>
            <p:nvPr/>
          </p:nvSpPr>
          <p:spPr>
            <a:xfrm>
              <a:off x="664175" y="2727650"/>
              <a:ext cx="98350" cy="116000"/>
            </a:xfrm>
            <a:custGeom>
              <a:avLst/>
              <a:gdLst/>
              <a:ahLst/>
              <a:cxnLst/>
              <a:rect l="l" t="t" r="r" b="b"/>
              <a:pathLst>
                <a:path w="3934" h="4640" extrusionOk="0">
                  <a:moveTo>
                    <a:pt x="1940" y="0"/>
                  </a:moveTo>
                  <a:cubicBezTo>
                    <a:pt x="1619" y="0"/>
                    <a:pt x="1204" y="67"/>
                    <a:pt x="1029" y="383"/>
                  </a:cubicBezTo>
                  <a:cubicBezTo>
                    <a:pt x="723" y="934"/>
                    <a:pt x="1" y="2033"/>
                    <a:pt x="166" y="3365"/>
                  </a:cubicBezTo>
                  <a:cubicBezTo>
                    <a:pt x="166" y="3365"/>
                    <a:pt x="789" y="2831"/>
                    <a:pt x="1425" y="2831"/>
                  </a:cubicBezTo>
                  <a:cubicBezTo>
                    <a:pt x="1573" y="2831"/>
                    <a:pt x="1721" y="2860"/>
                    <a:pt x="1863" y="2931"/>
                  </a:cubicBezTo>
                  <a:cubicBezTo>
                    <a:pt x="2260" y="3130"/>
                    <a:pt x="2623" y="3401"/>
                    <a:pt x="2936" y="3721"/>
                  </a:cubicBezTo>
                  <a:cubicBezTo>
                    <a:pt x="3244" y="4037"/>
                    <a:pt x="3407" y="4339"/>
                    <a:pt x="3698" y="4639"/>
                  </a:cubicBezTo>
                  <a:cubicBezTo>
                    <a:pt x="3934" y="4307"/>
                    <a:pt x="3725" y="3698"/>
                    <a:pt x="3560" y="3394"/>
                  </a:cubicBezTo>
                  <a:cubicBezTo>
                    <a:pt x="3417" y="3136"/>
                    <a:pt x="3205" y="3136"/>
                    <a:pt x="3027" y="2902"/>
                  </a:cubicBezTo>
                  <a:cubicBezTo>
                    <a:pt x="2886" y="2717"/>
                    <a:pt x="2724" y="2571"/>
                    <a:pt x="2620" y="2340"/>
                  </a:cubicBezTo>
                  <a:cubicBezTo>
                    <a:pt x="2459" y="1990"/>
                    <a:pt x="2381" y="1606"/>
                    <a:pt x="2352" y="1221"/>
                  </a:cubicBezTo>
                  <a:cubicBezTo>
                    <a:pt x="2338" y="1055"/>
                    <a:pt x="2466" y="125"/>
                    <a:pt x="2395" y="53"/>
                  </a:cubicBezTo>
                  <a:cubicBezTo>
                    <a:pt x="2381" y="39"/>
                    <a:pt x="2372" y="31"/>
                    <a:pt x="2367" y="31"/>
                  </a:cubicBezTo>
                  <a:cubicBezTo>
                    <a:pt x="2365" y="31"/>
                    <a:pt x="2364" y="33"/>
                    <a:pt x="2364" y="37"/>
                  </a:cubicBezTo>
                  <a:cubicBezTo>
                    <a:pt x="2364" y="37"/>
                    <a:pt x="2177" y="0"/>
                    <a:pt x="19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1880;p77"/>
            <p:cNvSpPr/>
            <p:nvPr/>
          </p:nvSpPr>
          <p:spPr>
            <a:xfrm>
              <a:off x="812575" y="2719600"/>
              <a:ext cx="94575" cy="119150"/>
            </a:xfrm>
            <a:custGeom>
              <a:avLst/>
              <a:gdLst/>
              <a:ahLst/>
              <a:cxnLst/>
              <a:rect l="l" t="t" r="r" b="b"/>
              <a:pathLst>
                <a:path w="3783" h="4766" extrusionOk="0">
                  <a:moveTo>
                    <a:pt x="1709" y="0"/>
                  </a:moveTo>
                  <a:cubicBezTo>
                    <a:pt x="1458" y="0"/>
                    <a:pt x="1262" y="36"/>
                    <a:pt x="1262" y="36"/>
                  </a:cubicBezTo>
                  <a:cubicBezTo>
                    <a:pt x="1262" y="32"/>
                    <a:pt x="1260" y="31"/>
                    <a:pt x="1258" y="31"/>
                  </a:cubicBezTo>
                  <a:cubicBezTo>
                    <a:pt x="1252" y="31"/>
                    <a:pt x="1241" y="39"/>
                    <a:pt x="1226" y="53"/>
                  </a:cubicBezTo>
                  <a:cubicBezTo>
                    <a:pt x="1149" y="126"/>
                    <a:pt x="1286" y="1042"/>
                    <a:pt x="1272" y="1210"/>
                  </a:cubicBezTo>
                  <a:cubicBezTo>
                    <a:pt x="1242" y="1590"/>
                    <a:pt x="1158" y="1969"/>
                    <a:pt x="987" y="2316"/>
                  </a:cubicBezTo>
                  <a:cubicBezTo>
                    <a:pt x="878" y="2544"/>
                    <a:pt x="702" y="2688"/>
                    <a:pt x="553" y="2871"/>
                  </a:cubicBezTo>
                  <a:cubicBezTo>
                    <a:pt x="365" y="3099"/>
                    <a:pt x="328" y="3158"/>
                    <a:pt x="176" y="3412"/>
                  </a:cubicBezTo>
                  <a:cubicBezTo>
                    <a:pt x="1" y="3711"/>
                    <a:pt x="43" y="4434"/>
                    <a:pt x="295" y="4765"/>
                  </a:cubicBezTo>
                  <a:cubicBezTo>
                    <a:pt x="296" y="4765"/>
                    <a:pt x="296" y="4765"/>
                    <a:pt x="297" y="4765"/>
                  </a:cubicBezTo>
                  <a:cubicBezTo>
                    <a:pt x="323" y="4765"/>
                    <a:pt x="496" y="4218"/>
                    <a:pt x="513" y="4163"/>
                  </a:cubicBezTo>
                  <a:cubicBezTo>
                    <a:pt x="586" y="3892"/>
                    <a:pt x="685" y="3585"/>
                    <a:pt x="919" y="3408"/>
                  </a:cubicBezTo>
                  <a:cubicBezTo>
                    <a:pt x="1176" y="3210"/>
                    <a:pt x="1498" y="3032"/>
                    <a:pt x="1796" y="2896"/>
                  </a:cubicBezTo>
                  <a:cubicBezTo>
                    <a:pt x="1946" y="2826"/>
                    <a:pt x="2105" y="2797"/>
                    <a:pt x="2262" y="2797"/>
                  </a:cubicBezTo>
                  <a:cubicBezTo>
                    <a:pt x="2940" y="2797"/>
                    <a:pt x="3605" y="3324"/>
                    <a:pt x="3605" y="3324"/>
                  </a:cubicBezTo>
                  <a:cubicBezTo>
                    <a:pt x="3783" y="2010"/>
                    <a:pt x="3011" y="923"/>
                    <a:pt x="2685" y="380"/>
                  </a:cubicBezTo>
                  <a:cubicBezTo>
                    <a:pt x="2497" y="67"/>
                    <a:pt x="2052" y="0"/>
                    <a:pt x="1709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1881;p77"/>
            <p:cNvSpPr/>
            <p:nvPr/>
          </p:nvSpPr>
          <p:spPr>
            <a:xfrm>
              <a:off x="812575" y="2719600"/>
              <a:ext cx="94575" cy="119150"/>
            </a:xfrm>
            <a:custGeom>
              <a:avLst/>
              <a:gdLst/>
              <a:ahLst/>
              <a:cxnLst/>
              <a:rect l="l" t="t" r="r" b="b"/>
              <a:pathLst>
                <a:path w="3783" h="4766" extrusionOk="0">
                  <a:moveTo>
                    <a:pt x="1709" y="0"/>
                  </a:moveTo>
                  <a:cubicBezTo>
                    <a:pt x="1458" y="0"/>
                    <a:pt x="1262" y="36"/>
                    <a:pt x="1262" y="36"/>
                  </a:cubicBezTo>
                  <a:cubicBezTo>
                    <a:pt x="1262" y="32"/>
                    <a:pt x="1260" y="31"/>
                    <a:pt x="1258" y="31"/>
                  </a:cubicBezTo>
                  <a:cubicBezTo>
                    <a:pt x="1252" y="31"/>
                    <a:pt x="1241" y="39"/>
                    <a:pt x="1226" y="53"/>
                  </a:cubicBezTo>
                  <a:cubicBezTo>
                    <a:pt x="1149" y="126"/>
                    <a:pt x="1286" y="1042"/>
                    <a:pt x="1272" y="1210"/>
                  </a:cubicBezTo>
                  <a:cubicBezTo>
                    <a:pt x="1242" y="1590"/>
                    <a:pt x="1158" y="1969"/>
                    <a:pt x="987" y="2316"/>
                  </a:cubicBezTo>
                  <a:cubicBezTo>
                    <a:pt x="878" y="2544"/>
                    <a:pt x="702" y="2688"/>
                    <a:pt x="553" y="2871"/>
                  </a:cubicBezTo>
                  <a:cubicBezTo>
                    <a:pt x="365" y="3099"/>
                    <a:pt x="328" y="3158"/>
                    <a:pt x="176" y="3412"/>
                  </a:cubicBezTo>
                  <a:cubicBezTo>
                    <a:pt x="1" y="3711"/>
                    <a:pt x="43" y="4434"/>
                    <a:pt x="295" y="4765"/>
                  </a:cubicBezTo>
                  <a:cubicBezTo>
                    <a:pt x="296" y="4765"/>
                    <a:pt x="296" y="4765"/>
                    <a:pt x="297" y="4765"/>
                  </a:cubicBezTo>
                  <a:cubicBezTo>
                    <a:pt x="323" y="4765"/>
                    <a:pt x="496" y="4218"/>
                    <a:pt x="513" y="4163"/>
                  </a:cubicBezTo>
                  <a:cubicBezTo>
                    <a:pt x="586" y="3892"/>
                    <a:pt x="685" y="3585"/>
                    <a:pt x="919" y="3408"/>
                  </a:cubicBezTo>
                  <a:cubicBezTo>
                    <a:pt x="1176" y="3210"/>
                    <a:pt x="1498" y="3032"/>
                    <a:pt x="1796" y="2896"/>
                  </a:cubicBezTo>
                  <a:cubicBezTo>
                    <a:pt x="1946" y="2826"/>
                    <a:pt x="2105" y="2797"/>
                    <a:pt x="2262" y="2797"/>
                  </a:cubicBezTo>
                  <a:cubicBezTo>
                    <a:pt x="2940" y="2797"/>
                    <a:pt x="3605" y="3324"/>
                    <a:pt x="3605" y="3324"/>
                  </a:cubicBezTo>
                  <a:cubicBezTo>
                    <a:pt x="3783" y="2010"/>
                    <a:pt x="3011" y="923"/>
                    <a:pt x="2685" y="380"/>
                  </a:cubicBezTo>
                  <a:cubicBezTo>
                    <a:pt x="2497" y="67"/>
                    <a:pt x="2052" y="0"/>
                    <a:pt x="1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1882;p77"/>
            <p:cNvSpPr/>
            <p:nvPr/>
          </p:nvSpPr>
          <p:spPr>
            <a:xfrm>
              <a:off x="674500" y="2739525"/>
              <a:ext cx="14150" cy="27950"/>
            </a:xfrm>
            <a:custGeom>
              <a:avLst/>
              <a:gdLst/>
              <a:ahLst/>
              <a:cxnLst/>
              <a:rect l="l" t="t" r="r" b="b"/>
              <a:pathLst>
                <a:path w="566" h="1118" extrusionOk="0">
                  <a:moveTo>
                    <a:pt x="566" y="1"/>
                  </a:moveTo>
                  <a:cubicBezTo>
                    <a:pt x="562" y="5"/>
                    <a:pt x="559" y="6"/>
                    <a:pt x="556" y="10"/>
                  </a:cubicBezTo>
                  <a:cubicBezTo>
                    <a:pt x="401" y="284"/>
                    <a:pt x="176" y="662"/>
                    <a:pt x="1" y="1118"/>
                  </a:cubicBezTo>
                  <a:lnTo>
                    <a:pt x="566" y="1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1883;p77"/>
            <p:cNvSpPr/>
            <p:nvPr/>
          </p:nvSpPr>
          <p:spPr>
            <a:xfrm>
              <a:off x="688700" y="2727575"/>
              <a:ext cx="73800" cy="116025"/>
            </a:xfrm>
            <a:custGeom>
              <a:avLst/>
              <a:gdLst/>
              <a:ahLst/>
              <a:cxnLst/>
              <a:rect l="l" t="t" r="r" b="b"/>
              <a:pathLst>
                <a:path w="2952" h="4641" extrusionOk="0">
                  <a:moveTo>
                    <a:pt x="961" y="1"/>
                  </a:moveTo>
                  <a:cubicBezTo>
                    <a:pt x="640" y="1"/>
                    <a:pt x="224" y="68"/>
                    <a:pt x="48" y="385"/>
                  </a:cubicBezTo>
                  <a:lnTo>
                    <a:pt x="1" y="477"/>
                  </a:lnTo>
                  <a:cubicBezTo>
                    <a:pt x="88" y="396"/>
                    <a:pt x="178" y="345"/>
                    <a:pt x="269" y="345"/>
                  </a:cubicBezTo>
                  <a:cubicBezTo>
                    <a:pt x="306" y="345"/>
                    <a:pt x="344" y="354"/>
                    <a:pt x="382" y="373"/>
                  </a:cubicBezTo>
                  <a:cubicBezTo>
                    <a:pt x="929" y="656"/>
                    <a:pt x="946" y="1881"/>
                    <a:pt x="1023" y="2144"/>
                  </a:cubicBezTo>
                  <a:cubicBezTo>
                    <a:pt x="1061" y="2281"/>
                    <a:pt x="870" y="2592"/>
                    <a:pt x="677" y="2860"/>
                  </a:cubicBezTo>
                  <a:cubicBezTo>
                    <a:pt x="745" y="2878"/>
                    <a:pt x="815" y="2898"/>
                    <a:pt x="880" y="2933"/>
                  </a:cubicBezTo>
                  <a:cubicBezTo>
                    <a:pt x="1278" y="3132"/>
                    <a:pt x="1641" y="3402"/>
                    <a:pt x="1954" y="3723"/>
                  </a:cubicBezTo>
                  <a:cubicBezTo>
                    <a:pt x="2261" y="4037"/>
                    <a:pt x="2425" y="4340"/>
                    <a:pt x="2715" y="4641"/>
                  </a:cubicBezTo>
                  <a:cubicBezTo>
                    <a:pt x="2952" y="4308"/>
                    <a:pt x="2742" y="3700"/>
                    <a:pt x="2576" y="3395"/>
                  </a:cubicBezTo>
                  <a:cubicBezTo>
                    <a:pt x="2433" y="3137"/>
                    <a:pt x="2223" y="3137"/>
                    <a:pt x="2045" y="2904"/>
                  </a:cubicBezTo>
                  <a:cubicBezTo>
                    <a:pt x="1904" y="2719"/>
                    <a:pt x="1742" y="2571"/>
                    <a:pt x="1636" y="2342"/>
                  </a:cubicBezTo>
                  <a:cubicBezTo>
                    <a:pt x="1477" y="1992"/>
                    <a:pt x="1399" y="1607"/>
                    <a:pt x="1370" y="1223"/>
                  </a:cubicBezTo>
                  <a:cubicBezTo>
                    <a:pt x="1357" y="1056"/>
                    <a:pt x="1485" y="128"/>
                    <a:pt x="1414" y="53"/>
                  </a:cubicBezTo>
                  <a:cubicBezTo>
                    <a:pt x="1400" y="39"/>
                    <a:pt x="1390" y="31"/>
                    <a:pt x="1385" y="31"/>
                  </a:cubicBezTo>
                  <a:cubicBezTo>
                    <a:pt x="1383" y="31"/>
                    <a:pt x="1381" y="33"/>
                    <a:pt x="1381" y="37"/>
                  </a:cubicBezTo>
                  <a:cubicBezTo>
                    <a:pt x="1381" y="37"/>
                    <a:pt x="1197" y="1"/>
                    <a:pt x="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1884;p77"/>
            <p:cNvSpPr/>
            <p:nvPr/>
          </p:nvSpPr>
          <p:spPr>
            <a:xfrm>
              <a:off x="812550" y="2719625"/>
              <a:ext cx="62825" cy="118975"/>
            </a:xfrm>
            <a:custGeom>
              <a:avLst/>
              <a:gdLst/>
              <a:ahLst/>
              <a:cxnLst/>
              <a:rect l="l" t="t" r="r" b="b"/>
              <a:pathLst>
                <a:path w="2513" h="4759" extrusionOk="0">
                  <a:moveTo>
                    <a:pt x="1707" y="0"/>
                  </a:moveTo>
                  <a:cubicBezTo>
                    <a:pt x="1457" y="0"/>
                    <a:pt x="1263" y="35"/>
                    <a:pt x="1263" y="35"/>
                  </a:cubicBezTo>
                  <a:cubicBezTo>
                    <a:pt x="1263" y="31"/>
                    <a:pt x="1262" y="30"/>
                    <a:pt x="1259" y="30"/>
                  </a:cubicBezTo>
                  <a:cubicBezTo>
                    <a:pt x="1254" y="30"/>
                    <a:pt x="1243" y="38"/>
                    <a:pt x="1227" y="52"/>
                  </a:cubicBezTo>
                  <a:cubicBezTo>
                    <a:pt x="1150" y="125"/>
                    <a:pt x="1287" y="1041"/>
                    <a:pt x="1273" y="1205"/>
                  </a:cubicBezTo>
                  <a:cubicBezTo>
                    <a:pt x="1242" y="1585"/>
                    <a:pt x="1158" y="1964"/>
                    <a:pt x="988" y="2310"/>
                  </a:cubicBezTo>
                  <a:cubicBezTo>
                    <a:pt x="877" y="2537"/>
                    <a:pt x="703" y="2683"/>
                    <a:pt x="554" y="2865"/>
                  </a:cubicBezTo>
                  <a:cubicBezTo>
                    <a:pt x="366" y="3094"/>
                    <a:pt x="328" y="3151"/>
                    <a:pt x="177" y="3406"/>
                  </a:cubicBezTo>
                  <a:cubicBezTo>
                    <a:pt x="0" y="3705"/>
                    <a:pt x="43" y="4429"/>
                    <a:pt x="296" y="4758"/>
                  </a:cubicBezTo>
                  <a:cubicBezTo>
                    <a:pt x="297" y="4759"/>
                    <a:pt x="297" y="4759"/>
                    <a:pt x="298" y="4759"/>
                  </a:cubicBezTo>
                  <a:cubicBezTo>
                    <a:pt x="325" y="4759"/>
                    <a:pt x="500" y="4211"/>
                    <a:pt x="513" y="4156"/>
                  </a:cubicBezTo>
                  <a:cubicBezTo>
                    <a:pt x="587" y="3888"/>
                    <a:pt x="688" y="3579"/>
                    <a:pt x="918" y="3401"/>
                  </a:cubicBezTo>
                  <a:cubicBezTo>
                    <a:pt x="1177" y="3206"/>
                    <a:pt x="1499" y="3028"/>
                    <a:pt x="1797" y="2889"/>
                  </a:cubicBezTo>
                  <a:cubicBezTo>
                    <a:pt x="1946" y="2820"/>
                    <a:pt x="2103" y="2792"/>
                    <a:pt x="2259" y="2792"/>
                  </a:cubicBezTo>
                  <a:cubicBezTo>
                    <a:pt x="2344" y="2792"/>
                    <a:pt x="2429" y="2800"/>
                    <a:pt x="2513" y="2815"/>
                  </a:cubicBezTo>
                  <a:cubicBezTo>
                    <a:pt x="2090" y="2480"/>
                    <a:pt x="1565" y="1925"/>
                    <a:pt x="1565" y="1259"/>
                  </a:cubicBezTo>
                  <a:cubicBezTo>
                    <a:pt x="1565" y="657"/>
                    <a:pt x="1866" y="270"/>
                    <a:pt x="2140" y="42"/>
                  </a:cubicBezTo>
                  <a:cubicBezTo>
                    <a:pt x="1994" y="11"/>
                    <a:pt x="1842" y="0"/>
                    <a:pt x="1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1885;p77"/>
            <p:cNvSpPr/>
            <p:nvPr/>
          </p:nvSpPr>
          <p:spPr>
            <a:xfrm>
              <a:off x="734400" y="2849950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0"/>
                  </a:moveTo>
                  <a:cubicBezTo>
                    <a:pt x="157" y="0"/>
                    <a:pt x="0" y="235"/>
                    <a:pt x="0" y="527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7"/>
                    <a:pt x="544" y="0"/>
                    <a:pt x="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1886;p77"/>
            <p:cNvSpPr/>
            <p:nvPr/>
          </p:nvSpPr>
          <p:spPr>
            <a:xfrm>
              <a:off x="732550" y="2848550"/>
              <a:ext cx="17450" cy="26375"/>
            </a:xfrm>
            <a:custGeom>
              <a:avLst/>
              <a:gdLst/>
              <a:ahLst/>
              <a:cxnLst/>
              <a:rect l="l" t="t" r="r" b="b"/>
              <a:pathLst>
                <a:path w="698" h="1055" extrusionOk="0">
                  <a:moveTo>
                    <a:pt x="351" y="1"/>
                  </a:moveTo>
                  <a:cubicBezTo>
                    <a:pt x="350" y="1"/>
                    <a:pt x="350" y="1"/>
                    <a:pt x="349" y="1"/>
                  </a:cubicBezTo>
                  <a:cubicBezTo>
                    <a:pt x="157" y="1"/>
                    <a:pt x="0" y="236"/>
                    <a:pt x="0" y="528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8"/>
                  </a:cubicBezTo>
                  <a:cubicBezTo>
                    <a:pt x="698" y="237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1887;p77"/>
            <p:cNvSpPr/>
            <p:nvPr/>
          </p:nvSpPr>
          <p:spPr>
            <a:xfrm>
              <a:off x="732750" y="2852475"/>
              <a:ext cx="17250" cy="22450"/>
            </a:xfrm>
            <a:custGeom>
              <a:avLst/>
              <a:gdLst/>
              <a:ahLst/>
              <a:cxnLst/>
              <a:rect l="l" t="t" r="r" b="b"/>
              <a:pathLst>
                <a:path w="690" h="898" extrusionOk="0">
                  <a:moveTo>
                    <a:pt x="590" y="1"/>
                  </a:moveTo>
                  <a:cubicBezTo>
                    <a:pt x="593" y="29"/>
                    <a:pt x="595" y="57"/>
                    <a:pt x="595" y="87"/>
                  </a:cubicBezTo>
                  <a:cubicBezTo>
                    <a:pt x="595" y="379"/>
                    <a:pt x="435" y="614"/>
                    <a:pt x="237" y="614"/>
                  </a:cubicBezTo>
                  <a:cubicBezTo>
                    <a:pt x="148" y="614"/>
                    <a:pt x="64" y="563"/>
                    <a:pt x="1" y="479"/>
                  </a:cubicBezTo>
                  <a:lnTo>
                    <a:pt x="1" y="479"/>
                  </a:lnTo>
                  <a:cubicBezTo>
                    <a:pt x="35" y="718"/>
                    <a:pt x="173" y="897"/>
                    <a:pt x="341" y="897"/>
                  </a:cubicBezTo>
                  <a:cubicBezTo>
                    <a:pt x="533" y="897"/>
                    <a:pt x="690" y="661"/>
                    <a:pt x="690" y="371"/>
                  </a:cubicBezTo>
                  <a:cubicBezTo>
                    <a:pt x="690" y="227"/>
                    <a:pt x="650" y="97"/>
                    <a:pt x="59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1888;p77"/>
            <p:cNvSpPr/>
            <p:nvPr/>
          </p:nvSpPr>
          <p:spPr>
            <a:xfrm>
              <a:off x="735350" y="2924825"/>
              <a:ext cx="17475" cy="26350"/>
            </a:xfrm>
            <a:custGeom>
              <a:avLst/>
              <a:gdLst/>
              <a:ahLst/>
              <a:cxnLst/>
              <a:rect l="l" t="t" r="r" b="b"/>
              <a:pathLst>
                <a:path w="699" h="1054" extrusionOk="0">
                  <a:moveTo>
                    <a:pt x="350" y="0"/>
                  </a:moveTo>
                  <a:cubicBezTo>
                    <a:pt x="157" y="0"/>
                    <a:pt x="1" y="235"/>
                    <a:pt x="1" y="527"/>
                  </a:cubicBezTo>
                  <a:cubicBezTo>
                    <a:pt x="1" y="816"/>
                    <a:pt x="157" y="1054"/>
                    <a:pt x="350" y="1054"/>
                  </a:cubicBezTo>
                  <a:cubicBezTo>
                    <a:pt x="542" y="1054"/>
                    <a:pt x="698" y="819"/>
                    <a:pt x="698" y="527"/>
                  </a:cubicBezTo>
                  <a:cubicBezTo>
                    <a:pt x="698" y="235"/>
                    <a:pt x="543" y="0"/>
                    <a:pt x="3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1889;p77"/>
            <p:cNvSpPr/>
            <p:nvPr/>
          </p:nvSpPr>
          <p:spPr>
            <a:xfrm>
              <a:off x="733475" y="2923375"/>
              <a:ext cx="17450" cy="26375"/>
            </a:xfrm>
            <a:custGeom>
              <a:avLst/>
              <a:gdLst/>
              <a:ahLst/>
              <a:cxnLst/>
              <a:rect l="l" t="t" r="r" b="b"/>
              <a:pathLst>
                <a:path w="698" h="1055" extrusionOk="0">
                  <a:moveTo>
                    <a:pt x="349" y="0"/>
                  </a:moveTo>
                  <a:cubicBezTo>
                    <a:pt x="157" y="0"/>
                    <a:pt x="0" y="236"/>
                    <a:pt x="0" y="528"/>
                  </a:cubicBezTo>
                  <a:cubicBezTo>
                    <a:pt x="0" y="817"/>
                    <a:pt x="157" y="1055"/>
                    <a:pt x="349" y="1055"/>
                  </a:cubicBezTo>
                  <a:cubicBezTo>
                    <a:pt x="541" y="1055"/>
                    <a:pt x="698" y="818"/>
                    <a:pt x="698" y="528"/>
                  </a:cubicBezTo>
                  <a:cubicBezTo>
                    <a:pt x="698" y="238"/>
                    <a:pt x="541" y="1"/>
                    <a:pt x="34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1890;p77"/>
            <p:cNvSpPr/>
            <p:nvPr/>
          </p:nvSpPr>
          <p:spPr>
            <a:xfrm>
              <a:off x="733675" y="2927350"/>
              <a:ext cx="17250" cy="22450"/>
            </a:xfrm>
            <a:custGeom>
              <a:avLst/>
              <a:gdLst/>
              <a:ahLst/>
              <a:cxnLst/>
              <a:rect l="l" t="t" r="r" b="b"/>
              <a:pathLst>
                <a:path w="690" h="898" extrusionOk="0">
                  <a:moveTo>
                    <a:pt x="590" y="0"/>
                  </a:moveTo>
                  <a:lnTo>
                    <a:pt x="590" y="0"/>
                  </a:lnTo>
                  <a:cubicBezTo>
                    <a:pt x="595" y="29"/>
                    <a:pt x="596" y="57"/>
                    <a:pt x="596" y="87"/>
                  </a:cubicBezTo>
                  <a:cubicBezTo>
                    <a:pt x="596" y="379"/>
                    <a:pt x="435" y="614"/>
                    <a:pt x="239" y="614"/>
                  </a:cubicBezTo>
                  <a:cubicBezTo>
                    <a:pt x="148" y="614"/>
                    <a:pt x="64" y="563"/>
                    <a:pt x="1" y="479"/>
                  </a:cubicBezTo>
                  <a:lnTo>
                    <a:pt x="1" y="479"/>
                  </a:lnTo>
                  <a:cubicBezTo>
                    <a:pt x="35" y="716"/>
                    <a:pt x="175" y="897"/>
                    <a:pt x="341" y="897"/>
                  </a:cubicBezTo>
                  <a:cubicBezTo>
                    <a:pt x="533" y="897"/>
                    <a:pt x="690" y="659"/>
                    <a:pt x="690" y="371"/>
                  </a:cubicBezTo>
                  <a:cubicBezTo>
                    <a:pt x="690" y="224"/>
                    <a:pt x="653" y="94"/>
                    <a:pt x="5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1891;p77"/>
            <p:cNvSpPr/>
            <p:nvPr/>
          </p:nvSpPr>
          <p:spPr>
            <a:xfrm>
              <a:off x="725150" y="2812825"/>
              <a:ext cx="3575" cy="147150"/>
            </a:xfrm>
            <a:custGeom>
              <a:avLst/>
              <a:gdLst/>
              <a:ahLst/>
              <a:cxnLst/>
              <a:rect l="l" t="t" r="r" b="b"/>
              <a:pathLst>
                <a:path w="143" h="5886" extrusionOk="0">
                  <a:moveTo>
                    <a:pt x="71" y="1"/>
                  </a:moveTo>
                  <a:cubicBezTo>
                    <a:pt x="33" y="1"/>
                    <a:pt x="0" y="3344"/>
                    <a:pt x="0" y="3344"/>
                  </a:cubicBezTo>
                  <a:cubicBezTo>
                    <a:pt x="0" y="3344"/>
                    <a:pt x="15" y="4890"/>
                    <a:pt x="36" y="5880"/>
                  </a:cubicBezTo>
                  <a:cubicBezTo>
                    <a:pt x="63" y="5880"/>
                    <a:pt x="84" y="5882"/>
                    <a:pt x="107" y="5885"/>
                  </a:cubicBezTo>
                  <a:cubicBezTo>
                    <a:pt x="128" y="4896"/>
                    <a:pt x="143" y="3344"/>
                    <a:pt x="143" y="3344"/>
                  </a:cubicBezTo>
                  <a:cubicBezTo>
                    <a:pt x="143" y="3344"/>
                    <a:pt x="111" y="1"/>
                    <a:pt x="7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1892;p77"/>
            <p:cNvSpPr/>
            <p:nvPr/>
          </p:nvSpPr>
          <p:spPr>
            <a:xfrm>
              <a:off x="844975" y="2799850"/>
              <a:ext cx="4525" cy="156950"/>
            </a:xfrm>
            <a:custGeom>
              <a:avLst/>
              <a:gdLst/>
              <a:ahLst/>
              <a:cxnLst/>
              <a:rect l="l" t="t" r="r" b="b"/>
              <a:pathLst>
                <a:path w="181" h="6278" extrusionOk="0">
                  <a:moveTo>
                    <a:pt x="36" y="0"/>
                  </a:moveTo>
                  <a:cubicBezTo>
                    <a:pt x="30" y="0"/>
                    <a:pt x="24" y="50"/>
                    <a:pt x="21" y="135"/>
                  </a:cubicBezTo>
                  <a:cubicBezTo>
                    <a:pt x="17" y="221"/>
                    <a:pt x="14" y="343"/>
                    <a:pt x="9" y="491"/>
                  </a:cubicBezTo>
                  <a:cubicBezTo>
                    <a:pt x="3" y="787"/>
                    <a:pt x="0" y="1179"/>
                    <a:pt x="1" y="1572"/>
                  </a:cubicBezTo>
                  <a:lnTo>
                    <a:pt x="19" y="3140"/>
                  </a:lnTo>
                  <a:cubicBezTo>
                    <a:pt x="19" y="3140"/>
                    <a:pt x="47" y="3923"/>
                    <a:pt x="78" y="4709"/>
                  </a:cubicBezTo>
                  <a:cubicBezTo>
                    <a:pt x="93" y="5100"/>
                    <a:pt x="104" y="5493"/>
                    <a:pt x="115" y="5787"/>
                  </a:cubicBezTo>
                  <a:cubicBezTo>
                    <a:pt x="125" y="6083"/>
                    <a:pt x="135" y="6278"/>
                    <a:pt x="145" y="6278"/>
                  </a:cubicBezTo>
                  <a:cubicBezTo>
                    <a:pt x="151" y="6278"/>
                    <a:pt x="157" y="6228"/>
                    <a:pt x="159" y="6142"/>
                  </a:cubicBezTo>
                  <a:cubicBezTo>
                    <a:pt x="164" y="6057"/>
                    <a:pt x="167" y="5935"/>
                    <a:pt x="172" y="5787"/>
                  </a:cubicBezTo>
                  <a:cubicBezTo>
                    <a:pt x="178" y="5492"/>
                    <a:pt x="181" y="5100"/>
                    <a:pt x="179" y="4708"/>
                  </a:cubicBezTo>
                  <a:lnTo>
                    <a:pt x="161" y="3138"/>
                  </a:lnTo>
                  <a:cubicBezTo>
                    <a:pt x="161" y="3138"/>
                    <a:pt x="132" y="2355"/>
                    <a:pt x="103" y="1570"/>
                  </a:cubicBezTo>
                  <a:cubicBezTo>
                    <a:pt x="88" y="1179"/>
                    <a:pt x="75" y="785"/>
                    <a:pt x="66" y="491"/>
                  </a:cubicBezTo>
                  <a:cubicBezTo>
                    <a:pt x="54" y="197"/>
                    <a:pt x="46" y="0"/>
                    <a:pt x="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1893;p77"/>
            <p:cNvSpPr/>
            <p:nvPr/>
          </p:nvSpPr>
          <p:spPr>
            <a:xfrm>
              <a:off x="825250" y="2856175"/>
              <a:ext cx="15575" cy="3575"/>
            </a:xfrm>
            <a:custGeom>
              <a:avLst/>
              <a:gdLst/>
              <a:ahLst/>
              <a:cxnLst/>
              <a:rect l="l" t="t" r="r" b="b"/>
              <a:pathLst>
                <a:path w="623" h="143" extrusionOk="0">
                  <a:moveTo>
                    <a:pt x="312" y="1"/>
                  </a:moveTo>
                  <a:cubicBezTo>
                    <a:pt x="312" y="1"/>
                    <a:pt x="0" y="32"/>
                    <a:pt x="0" y="72"/>
                  </a:cubicBezTo>
                  <a:cubicBezTo>
                    <a:pt x="0" y="110"/>
                    <a:pt x="312" y="143"/>
                    <a:pt x="312" y="143"/>
                  </a:cubicBezTo>
                  <a:cubicBezTo>
                    <a:pt x="312" y="143"/>
                    <a:pt x="623" y="110"/>
                    <a:pt x="623" y="72"/>
                  </a:cubicBezTo>
                  <a:cubicBezTo>
                    <a:pt x="623" y="32"/>
                    <a:pt x="312" y="1"/>
                    <a:pt x="3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1894;p77"/>
            <p:cNvSpPr/>
            <p:nvPr/>
          </p:nvSpPr>
          <p:spPr>
            <a:xfrm>
              <a:off x="829225" y="2934900"/>
              <a:ext cx="15625" cy="3575"/>
            </a:xfrm>
            <a:custGeom>
              <a:avLst/>
              <a:gdLst/>
              <a:ahLst/>
              <a:cxnLst/>
              <a:rect l="l" t="t" r="r" b="b"/>
              <a:pathLst>
                <a:path w="625" h="143" extrusionOk="0">
                  <a:moveTo>
                    <a:pt x="313" y="0"/>
                  </a:moveTo>
                  <a:cubicBezTo>
                    <a:pt x="313" y="0"/>
                    <a:pt x="1" y="33"/>
                    <a:pt x="1" y="71"/>
                  </a:cubicBezTo>
                  <a:cubicBezTo>
                    <a:pt x="1" y="111"/>
                    <a:pt x="313" y="143"/>
                    <a:pt x="313" y="143"/>
                  </a:cubicBezTo>
                  <a:cubicBezTo>
                    <a:pt x="313" y="143"/>
                    <a:pt x="624" y="111"/>
                    <a:pt x="624" y="71"/>
                  </a:cubicBezTo>
                  <a:cubicBezTo>
                    <a:pt x="624" y="33"/>
                    <a:pt x="313" y="0"/>
                    <a:pt x="3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1895;p77"/>
            <p:cNvSpPr/>
            <p:nvPr/>
          </p:nvSpPr>
          <p:spPr>
            <a:xfrm>
              <a:off x="675925" y="2741550"/>
              <a:ext cx="17225" cy="59200"/>
            </a:xfrm>
            <a:custGeom>
              <a:avLst/>
              <a:gdLst/>
              <a:ahLst/>
              <a:cxnLst/>
              <a:rect l="l" t="t" r="r" b="b"/>
              <a:pathLst>
                <a:path w="689" h="2368" extrusionOk="0">
                  <a:moveTo>
                    <a:pt x="670" y="0"/>
                  </a:moveTo>
                  <a:cubicBezTo>
                    <a:pt x="648" y="0"/>
                    <a:pt x="477" y="330"/>
                    <a:pt x="349" y="680"/>
                  </a:cubicBezTo>
                  <a:cubicBezTo>
                    <a:pt x="216" y="1033"/>
                    <a:pt x="126" y="1400"/>
                    <a:pt x="126" y="1400"/>
                  </a:cubicBezTo>
                  <a:cubicBezTo>
                    <a:pt x="126" y="1400"/>
                    <a:pt x="90" y="1569"/>
                    <a:pt x="60" y="1781"/>
                  </a:cubicBezTo>
                  <a:cubicBezTo>
                    <a:pt x="46" y="1887"/>
                    <a:pt x="32" y="2003"/>
                    <a:pt x="23" y="2114"/>
                  </a:cubicBezTo>
                  <a:cubicBezTo>
                    <a:pt x="23" y="2151"/>
                    <a:pt x="1" y="2272"/>
                    <a:pt x="29" y="2317"/>
                  </a:cubicBezTo>
                  <a:cubicBezTo>
                    <a:pt x="41" y="2341"/>
                    <a:pt x="60" y="2365"/>
                    <a:pt x="90" y="2368"/>
                  </a:cubicBezTo>
                  <a:cubicBezTo>
                    <a:pt x="110" y="2362"/>
                    <a:pt x="119" y="2351"/>
                    <a:pt x="140" y="2341"/>
                  </a:cubicBezTo>
                  <a:cubicBezTo>
                    <a:pt x="181" y="2277"/>
                    <a:pt x="218" y="2244"/>
                    <a:pt x="240" y="2225"/>
                  </a:cubicBezTo>
                  <a:cubicBezTo>
                    <a:pt x="267" y="2204"/>
                    <a:pt x="294" y="2188"/>
                    <a:pt x="318" y="2174"/>
                  </a:cubicBezTo>
                  <a:cubicBezTo>
                    <a:pt x="369" y="2147"/>
                    <a:pt x="416" y="2133"/>
                    <a:pt x="453" y="2126"/>
                  </a:cubicBezTo>
                  <a:cubicBezTo>
                    <a:pt x="530" y="2110"/>
                    <a:pt x="570" y="2117"/>
                    <a:pt x="571" y="2109"/>
                  </a:cubicBezTo>
                  <a:cubicBezTo>
                    <a:pt x="571" y="2104"/>
                    <a:pt x="549" y="2093"/>
                    <a:pt x="497" y="2093"/>
                  </a:cubicBezTo>
                  <a:cubicBezTo>
                    <a:pt x="482" y="2093"/>
                    <a:pt x="465" y="2094"/>
                    <a:pt x="446" y="2096"/>
                  </a:cubicBezTo>
                  <a:cubicBezTo>
                    <a:pt x="406" y="2097"/>
                    <a:pt x="352" y="2107"/>
                    <a:pt x="294" y="2132"/>
                  </a:cubicBezTo>
                  <a:cubicBezTo>
                    <a:pt x="240" y="2150"/>
                    <a:pt x="153" y="2216"/>
                    <a:pt x="137" y="2237"/>
                  </a:cubicBezTo>
                  <a:cubicBezTo>
                    <a:pt x="130" y="2243"/>
                    <a:pt x="126" y="2251"/>
                    <a:pt x="119" y="2253"/>
                  </a:cubicBezTo>
                  <a:cubicBezTo>
                    <a:pt x="109" y="2247"/>
                    <a:pt x="105" y="2233"/>
                    <a:pt x="105" y="2223"/>
                  </a:cubicBezTo>
                  <a:cubicBezTo>
                    <a:pt x="107" y="2193"/>
                    <a:pt x="112" y="2197"/>
                    <a:pt x="122" y="2129"/>
                  </a:cubicBezTo>
                  <a:cubicBezTo>
                    <a:pt x="139" y="2019"/>
                    <a:pt x="159" y="1905"/>
                    <a:pt x="180" y="1803"/>
                  </a:cubicBezTo>
                  <a:cubicBezTo>
                    <a:pt x="221" y="1596"/>
                    <a:pt x="264" y="1433"/>
                    <a:pt x="264" y="1433"/>
                  </a:cubicBezTo>
                  <a:cubicBezTo>
                    <a:pt x="264" y="1433"/>
                    <a:pt x="335" y="1068"/>
                    <a:pt x="443" y="712"/>
                  </a:cubicBezTo>
                  <a:cubicBezTo>
                    <a:pt x="549" y="356"/>
                    <a:pt x="688" y="9"/>
                    <a:pt x="671" y="1"/>
                  </a:cubicBezTo>
                  <a:cubicBezTo>
                    <a:pt x="671" y="0"/>
                    <a:pt x="671" y="0"/>
                    <a:pt x="6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1896;p77"/>
            <p:cNvSpPr/>
            <p:nvPr/>
          </p:nvSpPr>
          <p:spPr>
            <a:xfrm>
              <a:off x="868675" y="2731575"/>
              <a:ext cx="29200" cy="52825"/>
            </a:xfrm>
            <a:custGeom>
              <a:avLst/>
              <a:gdLst/>
              <a:ahLst/>
              <a:cxnLst/>
              <a:rect l="l" t="t" r="r" b="b"/>
              <a:pathLst>
                <a:path w="1168" h="2113" extrusionOk="0">
                  <a:moveTo>
                    <a:pt x="9" y="1"/>
                  </a:moveTo>
                  <a:cubicBezTo>
                    <a:pt x="6" y="1"/>
                    <a:pt x="5" y="1"/>
                    <a:pt x="4" y="2"/>
                  </a:cubicBezTo>
                  <a:cubicBezTo>
                    <a:pt x="0" y="11"/>
                    <a:pt x="74" y="52"/>
                    <a:pt x="154" y="145"/>
                  </a:cubicBezTo>
                  <a:cubicBezTo>
                    <a:pt x="235" y="237"/>
                    <a:pt x="313" y="383"/>
                    <a:pt x="390" y="532"/>
                  </a:cubicBezTo>
                  <a:cubicBezTo>
                    <a:pt x="544" y="830"/>
                    <a:pt x="676" y="1137"/>
                    <a:pt x="676" y="1137"/>
                  </a:cubicBezTo>
                  <a:cubicBezTo>
                    <a:pt x="676" y="1137"/>
                    <a:pt x="676" y="1136"/>
                    <a:pt x="676" y="1136"/>
                  </a:cubicBezTo>
                  <a:lnTo>
                    <a:pt x="676" y="1136"/>
                  </a:lnTo>
                  <a:cubicBezTo>
                    <a:pt x="682" y="1136"/>
                    <a:pt x="1035" y="1899"/>
                    <a:pt x="1015" y="1899"/>
                  </a:cubicBezTo>
                  <a:cubicBezTo>
                    <a:pt x="1014" y="1899"/>
                    <a:pt x="1012" y="1897"/>
                    <a:pt x="1008" y="1891"/>
                  </a:cubicBezTo>
                  <a:cubicBezTo>
                    <a:pt x="985" y="1869"/>
                    <a:pt x="961" y="1852"/>
                    <a:pt x="935" y="1840"/>
                  </a:cubicBezTo>
                  <a:cubicBezTo>
                    <a:pt x="912" y="1831"/>
                    <a:pt x="876" y="1820"/>
                    <a:pt x="856" y="1820"/>
                  </a:cubicBezTo>
                  <a:cubicBezTo>
                    <a:pt x="855" y="1820"/>
                    <a:pt x="854" y="1820"/>
                    <a:pt x="853" y="1820"/>
                  </a:cubicBezTo>
                  <a:cubicBezTo>
                    <a:pt x="806" y="1823"/>
                    <a:pt x="793" y="1834"/>
                    <a:pt x="793" y="1837"/>
                  </a:cubicBezTo>
                  <a:cubicBezTo>
                    <a:pt x="793" y="1842"/>
                    <a:pt x="810" y="1839"/>
                    <a:pt x="853" y="1846"/>
                  </a:cubicBezTo>
                  <a:cubicBezTo>
                    <a:pt x="875" y="1850"/>
                    <a:pt x="891" y="1854"/>
                    <a:pt x="932" y="1879"/>
                  </a:cubicBezTo>
                  <a:cubicBezTo>
                    <a:pt x="969" y="1900"/>
                    <a:pt x="1024" y="1961"/>
                    <a:pt x="1126" y="2085"/>
                  </a:cubicBezTo>
                  <a:cubicBezTo>
                    <a:pt x="1133" y="2088"/>
                    <a:pt x="1140" y="2089"/>
                    <a:pt x="1149" y="2096"/>
                  </a:cubicBezTo>
                  <a:cubicBezTo>
                    <a:pt x="1153" y="2101"/>
                    <a:pt x="1156" y="2102"/>
                    <a:pt x="1162" y="2108"/>
                  </a:cubicBezTo>
                  <a:cubicBezTo>
                    <a:pt x="1163" y="2109"/>
                    <a:pt x="1166" y="2113"/>
                    <a:pt x="1167" y="2113"/>
                  </a:cubicBezTo>
                  <a:cubicBezTo>
                    <a:pt x="1168" y="2113"/>
                    <a:pt x="1168" y="2112"/>
                    <a:pt x="1167" y="2111"/>
                  </a:cubicBezTo>
                  <a:lnTo>
                    <a:pt x="1162" y="2091"/>
                  </a:lnTo>
                  <a:cubicBezTo>
                    <a:pt x="1145" y="2032"/>
                    <a:pt x="1125" y="1965"/>
                    <a:pt x="1103" y="1891"/>
                  </a:cubicBezTo>
                  <a:cubicBezTo>
                    <a:pt x="1080" y="1823"/>
                    <a:pt x="1056" y="1748"/>
                    <a:pt x="1032" y="1671"/>
                  </a:cubicBezTo>
                  <a:cubicBezTo>
                    <a:pt x="1011" y="1614"/>
                    <a:pt x="991" y="1555"/>
                    <a:pt x="971" y="1499"/>
                  </a:cubicBezTo>
                  <a:cubicBezTo>
                    <a:pt x="890" y="1272"/>
                    <a:pt x="804" y="1077"/>
                    <a:pt x="804" y="1077"/>
                  </a:cubicBezTo>
                  <a:cubicBezTo>
                    <a:pt x="804" y="1077"/>
                    <a:pt x="656" y="771"/>
                    <a:pt x="477" y="482"/>
                  </a:cubicBezTo>
                  <a:cubicBezTo>
                    <a:pt x="389" y="338"/>
                    <a:pt x="293" y="193"/>
                    <a:pt x="194" y="105"/>
                  </a:cubicBezTo>
                  <a:cubicBezTo>
                    <a:pt x="108" y="29"/>
                    <a:pt x="29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1897;p77"/>
            <p:cNvSpPr/>
            <p:nvPr/>
          </p:nvSpPr>
          <p:spPr>
            <a:xfrm>
              <a:off x="526075" y="2813525"/>
              <a:ext cx="36725" cy="66375"/>
            </a:xfrm>
            <a:custGeom>
              <a:avLst/>
              <a:gdLst/>
              <a:ahLst/>
              <a:cxnLst/>
              <a:rect l="l" t="t" r="r" b="b"/>
              <a:pathLst>
                <a:path w="1469" h="2655" extrusionOk="0">
                  <a:moveTo>
                    <a:pt x="1460" y="0"/>
                  </a:moveTo>
                  <a:cubicBezTo>
                    <a:pt x="1444" y="0"/>
                    <a:pt x="1360" y="41"/>
                    <a:pt x="1253" y="122"/>
                  </a:cubicBezTo>
                  <a:cubicBezTo>
                    <a:pt x="1136" y="212"/>
                    <a:pt x="1004" y="361"/>
                    <a:pt x="900" y="525"/>
                  </a:cubicBezTo>
                  <a:cubicBezTo>
                    <a:pt x="793" y="689"/>
                    <a:pt x="708" y="862"/>
                    <a:pt x="647" y="995"/>
                  </a:cubicBezTo>
                  <a:cubicBezTo>
                    <a:pt x="588" y="1126"/>
                    <a:pt x="549" y="1213"/>
                    <a:pt x="549" y="1213"/>
                  </a:cubicBezTo>
                  <a:cubicBezTo>
                    <a:pt x="549" y="1213"/>
                    <a:pt x="1" y="2640"/>
                    <a:pt x="36" y="2655"/>
                  </a:cubicBezTo>
                  <a:cubicBezTo>
                    <a:pt x="36" y="2655"/>
                    <a:pt x="37" y="2655"/>
                    <a:pt x="37" y="2655"/>
                  </a:cubicBezTo>
                  <a:cubicBezTo>
                    <a:pt x="81" y="2655"/>
                    <a:pt x="681" y="1267"/>
                    <a:pt x="681" y="1267"/>
                  </a:cubicBezTo>
                  <a:cubicBezTo>
                    <a:pt x="681" y="1267"/>
                    <a:pt x="717" y="1180"/>
                    <a:pt x="768" y="1046"/>
                  </a:cubicBezTo>
                  <a:cubicBezTo>
                    <a:pt x="820" y="915"/>
                    <a:pt x="894" y="740"/>
                    <a:pt x="986" y="576"/>
                  </a:cubicBezTo>
                  <a:cubicBezTo>
                    <a:pt x="1077" y="413"/>
                    <a:pt x="1188" y="262"/>
                    <a:pt x="1290" y="164"/>
                  </a:cubicBezTo>
                  <a:cubicBezTo>
                    <a:pt x="1390" y="64"/>
                    <a:pt x="1468" y="13"/>
                    <a:pt x="1462" y="1"/>
                  </a:cubicBezTo>
                  <a:cubicBezTo>
                    <a:pt x="1462" y="1"/>
                    <a:pt x="1461" y="0"/>
                    <a:pt x="1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1898;p77"/>
            <p:cNvSpPr/>
            <p:nvPr/>
          </p:nvSpPr>
          <p:spPr>
            <a:xfrm>
              <a:off x="567925" y="2804300"/>
              <a:ext cx="9500" cy="5525"/>
            </a:xfrm>
            <a:custGeom>
              <a:avLst/>
              <a:gdLst/>
              <a:ahLst/>
              <a:cxnLst/>
              <a:rect l="l" t="t" r="r" b="b"/>
              <a:pathLst>
                <a:path w="380" h="221" extrusionOk="0">
                  <a:moveTo>
                    <a:pt x="228" y="160"/>
                  </a:moveTo>
                  <a:lnTo>
                    <a:pt x="228" y="160"/>
                  </a:lnTo>
                  <a:cubicBezTo>
                    <a:pt x="228" y="160"/>
                    <a:pt x="228" y="160"/>
                    <a:pt x="228" y="160"/>
                  </a:cubicBezTo>
                  <a:cubicBezTo>
                    <a:pt x="228" y="160"/>
                    <a:pt x="228" y="160"/>
                    <a:pt x="228" y="160"/>
                  </a:cubicBezTo>
                  <a:close/>
                  <a:moveTo>
                    <a:pt x="327" y="0"/>
                  </a:moveTo>
                  <a:cubicBezTo>
                    <a:pt x="263" y="0"/>
                    <a:pt x="155" y="33"/>
                    <a:pt x="157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49" y="36"/>
                    <a:pt x="1" y="184"/>
                    <a:pt x="33" y="217"/>
                  </a:cubicBezTo>
                  <a:cubicBezTo>
                    <a:pt x="36" y="219"/>
                    <a:pt x="41" y="220"/>
                    <a:pt x="47" y="220"/>
                  </a:cubicBezTo>
                  <a:cubicBezTo>
                    <a:pt x="93" y="220"/>
                    <a:pt x="216" y="159"/>
                    <a:pt x="227" y="159"/>
                  </a:cubicBezTo>
                  <a:cubicBezTo>
                    <a:pt x="228" y="159"/>
                    <a:pt x="228" y="159"/>
                    <a:pt x="228" y="160"/>
                  </a:cubicBezTo>
                  <a:lnTo>
                    <a:pt x="228" y="160"/>
                  </a:lnTo>
                  <a:cubicBezTo>
                    <a:pt x="225" y="153"/>
                    <a:pt x="379" y="50"/>
                    <a:pt x="372" y="17"/>
                  </a:cubicBezTo>
                  <a:cubicBezTo>
                    <a:pt x="369" y="5"/>
                    <a:pt x="351" y="0"/>
                    <a:pt x="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1899;p77"/>
            <p:cNvSpPr/>
            <p:nvPr/>
          </p:nvSpPr>
          <p:spPr>
            <a:xfrm>
              <a:off x="609950" y="2785800"/>
              <a:ext cx="12550" cy="5525"/>
            </a:xfrm>
            <a:custGeom>
              <a:avLst/>
              <a:gdLst/>
              <a:ahLst/>
              <a:cxnLst/>
              <a:rect l="l" t="t" r="r" b="b"/>
              <a:pathLst>
                <a:path w="502" h="221" extrusionOk="0">
                  <a:moveTo>
                    <a:pt x="336" y="1"/>
                  </a:moveTo>
                  <a:cubicBezTo>
                    <a:pt x="272" y="1"/>
                    <a:pt x="216" y="13"/>
                    <a:pt x="216" y="13"/>
                  </a:cubicBezTo>
                  <a:cubicBezTo>
                    <a:pt x="216" y="13"/>
                    <a:pt x="149" y="43"/>
                    <a:pt x="93" y="93"/>
                  </a:cubicBezTo>
                  <a:cubicBezTo>
                    <a:pt x="36" y="141"/>
                    <a:pt x="1" y="205"/>
                    <a:pt x="15" y="218"/>
                  </a:cubicBezTo>
                  <a:cubicBezTo>
                    <a:pt x="17" y="219"/>
                    <a:pt x="20" y="220"/>
                    <a:pt x="24" y="220"/>
                  </a:cubicBezTo>
                  <a:cubicBezTo>
                    <a:pt x="46" y="220"/>
                    <a:pt x="95" y="195"/>
                    <a:pt x="144" y="178"/>
                  </a:cubicBezTo>
                  <a:cubicBezTo>
                    <a:pt x="203" y="157"/>
                    <a:pt x="260" y="147"/>
                    <a:pt x="260" y="147"/>
                  </a:cubicBezTo>
                  <a:cubicBezTo>
                    <a:pt x="260" y="147"/>
                    <a:pt x="314" y="120"/>
                    <a:pt x="372" y="102"/>
                  </a:cubicBezTo>
                  <a:cubicBezTo>
                    <a:pt x="429" y="83"/>
                    <a:pt x="495" y="74"/>
                    <a:pt x="499" y="54"/>
                  </a:cubicBezTo>
                  <a:cubicBezTo>
                    <a:pt x="502" y="34"/>
                    <a:pt x="435" y="7"/>
                    <a:pt x="362" y="1"/>
                  </a:cubicBezTo>
                  <a:cubicBezTo>
                    <a:pt x="353" y="1"/>
                    <a:pt x="344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1900;p77"/>
            <p:cNvSpPr/>
            <p:nvPr/>
          </p:nvSpPr>
          <p:spPr>
            <a:xfrm>
              <a:off x="986450" y="2800075"/>
              <a:ext cx="56975" cy="69825"/>
            </a:xfrm>
            <a:custGeom>
              <a:avLst/>
              <a:gdLst/>
              <a:ahLst/>
              <a:cxnLst/>
              <a:rect l="l" t="t" r="r" b="b"/>
              <a:pathLst>
                <a:path w="2279" h="2793" extrusionOk="0">
                  <a:moveTo>
                    <a:pt x="9" y="1"/>
                  </a:moveTo>
                  <a:cubicBezTo>
                    <a:pt x="6" y="1"/>
                    <a:pt x="4" y="1"/>
                    <a:pt x="4" y="3"/>
                  </a:cubicBezTo>
                  <a:cubicBezTo>
                    <a:pt x="1" y="13"/>
                    <a:pt x="105" y="62"/>
                    <a:pt x="251" y="152"/>
                  </a:cubicBezTo>
                  <a:cubicBezTo>
                    <a:pt x="396" y="240"/>
                    <a:pt x="581" y="374"/>
                    <a:pt x="751" y="528"/>
                  </a:cubicBezTo>
                  <a:cubicBezTo>
                    <a:pt x="1091" y="831"/>
                    <a:pt x="1346" y="1211"/>
                    <a:pt x="1346" y="1211"/>
                  </a:cubicBezTo>
                  <a:cubicBezTo>
                    <a:pt x="1346" y="1211"/>
                    <a:pt x="1618" y="1574"/>
                    <a:pt x="1836" y="1980"/>
                  </a:cubicBezTo>
                  <a:cubicBezTo>
                    <a:pt x="2055" y="2377"/>
                    <a:pt x="2246" y="2793"/>
                    <a:pt x="2269" y="2793"/>
                  </a:cubicBezTo>
                  <a:cubicBezTo>
                    <a:pt x="2269" y="2793"/>
                    <a:pt x="2269" y="2793"/>
                    <a:pt x="2270" y="2793"/>
                  </a:cubicBezTo>
                  <a:cubicBezTo>
                    <a:pt x="2278" y="2788"/>
                    <a:pt x="2241" y="2680"/>
                    <a:pt x="2176" y="2515"/>
                  </a:cubicBezTo>
                  <a:cubicBezTo>
                    <a:pt x="2115" y="2353"/>
                    <a:pt x="2023" y="2141"/>
                    <a:pt x="1924" y="1931"/>
                  </a:cubicBezTo>
                  <a:cubicBezTo>
                    <a:pt x="1824" y="1721"/>
                    <a:pt x="1712" y="1519"/>
                    <a:pt x="1619" y="1369"/>
                  </a:cubicBezTo>
                  <a:cubicBezTo>
                    <a:pt x="1527" y="1221"/>
                    <a:pt x="1460" y="1126"/>
                    <a:pt x="1460" y="1126"/>
                  </a:cubicBezTo>
                  <a:cubicBezTo>
                    <a:pt x="1460" y="1126"/>
                    <a:pt x="1184" y="743"/>
                    <a:pt x="815" y="450"/>
                  </a:cubicBezTo>
                  <a:cubicBezTo>
                    <a:pt x="477" y="163"/>
                    <a:pt x="61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1901;p77"/>
            <p:cNvSpPr/>
            <p:nvPr/>
          </p:nvSpPr>
          <p:spPr>
            <a:xfrm>
              <a:off x="1043900" y="2878825"/>
              <a:ext cx="7600" cy="10550"/>
            </a:xfrm>
            <a:custGeom>
              <a:avLst/>
              <a:gdLst/>
              <a:ahLst/>
              <a:cxnLst/>
              <a:rect l="l" t="t" r="r" b="b"/>
              <a:pathLst>
                <a:path w="304" h="422" extrusionOk="0">
                  <a:moveTo>
                    <a:pt x="38" y="0"/>
                  </a:moveTo>
                  <a:cubicBezTo>
                    <a:pt x="36" y="0"/>
                    <a:pt x="34" y="0"/>
                    <a:pt x="33" y="1"/>
                  </a:cubicBezTo>
                  <a:cubicBezTo>
                    <a:pt x="0" y="21"/>
                    <a:pt x="90" y="246"/>
                    <a:pt x="90" y="246"/>
                  </a:cubicBezTo>
                  <a:cubicBezTo>
                    <a:pt x="90" y="246"/>
                    <a:pt x="222" y="421"/>
                    <a:pt x="265" y="421"/>
                  </a:cubicBezTo>
                  <a:cubicBezTo>
                    <a:pt x="267" y="421"/>
                    <a:pt x="269" y="421"/>
                    <a:pt x="271" y="420"/>
                  </a:cubicBezTo>
                  <a:cubicBezTo>
                    <a:pt x="303" y="400"/>
                    <a:pt x="214" y="176"/>
                    <a:pt x="214" y="176"/>
                  </a:cubicBezTo>
                  <a:cubicBezTo>
                    <a:pt x="214" y="176"/>
                    <a:pt x="80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1902;p77"/>
            <p:cNvSpPr/>
            <p:nvPr/>
          </p:nvSpPr>
          <p:spPr>
            <a:xfrm>
              <a:off x="760900" y="2821850"/>
              <a:ext cx="46925" cy="8300"/>
            </a:xfrm>
            <a:custGeom>
              <a:avLst/>
              <a:gdLst/>
              <a:ahLst/>
              <a:cxnLst/>
              <a:rect l="l" t="t" r="r" b="b"/>
              <a:pathLst>
                <a:path w="1877" h="332" extrusionOk="0">
                  <a:moveTo>
                    <a:pt x="1859" y="1"/>
                  </a:moveTo>
                  <a:cubicBezTo>
                    <a:pt x="1821" y="1"/>
                    <a:pt x="1620" y="87"/>
                    <a:pt x="1407" y="129"/>
                  </a:cubicBezTo>
                  <a:cubicBezTo>
                    <a:pt x="1177" y="181"/>
                    <a:pt x="945" y="188"/>
                    <a:pt x="945" y="188"/>
                  </a:cubicBezTo>
                  <a:cubicBezTo>
                    <a:pt x="945" y="188"/>
                    <a:pt x="825" y="202"/>
                    <a:pt x="671" y="202"/>
                  </a:cubicBezTo>
                  <a:cubicBezTo>
                    <a:pt x="610" y="202"/>
                    <a:pt x="544" y="200"/>
                    <a:pt x="478" y="194"/>
                  </a:cubicBezTo>
                  <a:cubicBezTo>
                    <a:pt x="272" y="178"/>
                    <a:pt x="70" y="125"/>
                    <a:pt x="20" y="125"/>
                  </a:cubicBezTo>
                  <a:cubicBezTo>
                    <a:pt x="13" y="125"/>
                    <a:pt x="9" y="126"/>
                    <a:pt x="8" y="128"/>
                  </a:cubicBezTo>
                  <a:cubicBezTo>
                    <a:pt x="1" y="145"/>
                    <a:pt x="224" y="249"/>
                    <a:pt x="465" y="293"/>
                  </a:cubicBezTo>
                  <a:cubicBezTo>
                    <a:pt x="629" y="326"/>
                    <a:pt x="797" y="331"/>
                    <a:pt x="887" y="331"/>
                  </a:cubicBezTo>
                  <a:cubicBezTo>
                    <a:pt x="929" y="331"/>
                    <a:pt x="955" y="330"/>
                    <a:pt x="955" y="330"/>
                  </a:cubicBezTo>
                  <a:cubicBezTo>
                    <a:pt x="955" y="330"/>
                    <a:pt x="1202" y="307"/>
                    <a:pt x="1436" y="228"/>
                  </a:cubicBezTo>
                  <a:cubicBezTo>
                    <a:pt x="1671" y="151"/>
                    <a:pt x="1877" y="20"/>
                    <a:pt x="1866" y="3"/>
                  </a:cubicBezTo>
                  <a:cubicBezTo>
                    <a:pt x="1865" y="1"/>
                    <a:pt x="1863" y="1"/>
                    <a:pt x="18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1903;p77"/>
            <p:cNvSpPr/>
            <p:nvPr/>
          </p:nvSpPr>
          <p:spPr>
            <a:xfrm>
              <a:off x="705750" y="2589100"/>
              <a:ext cx="139700" cy="65000"/>
            </a:xfrm>
            <a:custGeom>
              <a:avLst/>
              <a:gdLst/>
              <a:ahLst/>
              <a:cxnLst/>
              <a:rect l="l" t="t" r="r" b="b"/>
              <a:pathLst>
                <a:path w="5588" h="2600" extrusionOk="0">
                  <a:moveTo>
                    <a:pt x="60" y="0"/>
                  </a:moveTo>
                  <a:cubicBezTo>
                    <a:pt x="0" y="0"/>
                    <a:pt x="613" y="2600"/>
                    <a:pt x="2856" y="2600"/>
                  </a:cubicBezTo>
                  <a:cubicBezTo>
                    <a:pt x="2865" y="2600"/>
                    <a:pt x="2873" y="2600"/>
                    <a:pt x="2882" y="2600"/>
                  </a:cubicBezTo>
                  <a:cubicBezTo>
                    <a:pt x="5160" y="2580"/>
                    <a:pt x="5588" y="31"/>
                    <a:pt x="5588" y="31"/>
                  </a:cubicBezTo>
                  <a:lnTo>
                    <a:pt x="5588" y="31"/>
                  </a:lnTo>
                  <a:cubicBezTo>
                    <a:pt x="5587" y="31"/>
                    <a:pt x="4390" y="635"/>
                    <a:pt x="2770" y="635"/>
                  </a:cubicBezTo>
                  <a:cubicBezTo>
                    <a:pt x="1943" y="635"/>
                    <a:pt x="1006" y="478"/>
                    <a:pt x="62" y="1"/>
                  </a:cubicBezTo>
                  <a:cubicBezTo>
                    <a:pt x="61" y="0"/>
                    <a:pt x="61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1904;p77"/>
            <p:cNvSpPr/>
            <p:nvPr/>
          </p:nvSpPr>
          <p:spPr>
            <a:xfrm>
              <a:off x="761200" y="2661175"/>
              <a:ext cx="43250" cy="10775"/>
            </a:xfrm>
            <a:custGeom>
              <a:avLst/>
              <a:gdLst/>
              <a:ahLst/>
              <a:cxnLst/>
              <a:rect l="l" t="t" r="r" b="b"/>
              <a:pathLst>
                <a:path w="1730" h="431" extrusionOk="0">
                  <a:moveTo>
                    <a:pt x="1714" y="0"/>
                  </a:moveTo>
                  <a:cubicBezTo>
                    <a:pt x="1687" y="0"/>
                    <a:pt x="1499" y="121"/>
                    <a:pt x="1296" y="189"/>
                  </a:cubicBezTo>
                  <a:cubicBezTo>
                    <a:pt x="1187" y="229"/>
                    <a:pt x="1076" y="256"/>
                    <a:pt x="992" y="271"/>
                  </a:cubicBezTo>
                  <a:cubicBezTo>
                    <a:pt x="910" y="285"/>
                    <a:pt x="854" y="286"/>
                    <a:pt x="854" y="286"/>
                  </a:cubicBezTo>
                  <a:cubicBezTo>
                    <a:pt x="854" y="286"/>
                    <a:pt x="805" y="294"/>
                    <a:pt x="731" y="294"/>
                  </a:cubicBezTo>
                  <a:cubicBezTo>
                    <a:pt x="648" y="294"/>
                    <a:pt x="533" y="284"/>
                    <a:pt x="419" y="243"/>
                  </a:cubicBezTo>
                  <a:cubicBezTo>
                    <a:pt x="208" y="180"/>
                    <a:pt x="43" y="22"/>
                    <a:pt x="19" y="22"/>
                  </a:cubicBezTo>
                  <a:cubicBezTo>
                    <a:pt x="18" y="22"/>
                    <a:pt x="18" y="22"/>
                    <a:pt x="17" y="23"/>
                  </a:cubicBezTo>
                  <a:cubicBezTo>
                    <a:pt x="0" y="36"/>
                    <a:pt x="150" y="238"/>
                    <a:pt x="380" y="337"/>
                  </a:cubicBezTo>
                  <a:cubicBezTo>
                    <a:pt x="493" y="392"/>
                    <a:pt x="615" y="420"/>
                    <a:pt x="711" y="427"/>
                  </a:cubicBezTo>
                  <a:cubicBezTo>
                    <a:pt x="747" y="430"/>
                    <a:pt x="778" y="431"/>
                    <a:pt x="803" y="431"/>
                  </a:cubicBezTo>
                  <a:cubicBezTo>
                    <a:pt x="843" y="431"/>
                    <a:pt x="867" y="429"/>
                    <a:pt x="867" y="429"/>
                  </a:cubicBezTo>
                  <a:cubicBezTo>
                    <a:pt x="867" y="429"/>
                    <a:pt x="928" y="421"/>
                    <a:pt x="1018" y="399"/>
                  </a:cubicBezTo>
                  <a:cubicBezTo>
                    <a:pt x="1106" y="374"/>
                    <a:pt x="1223" y="336"/>
                    <a:pt x="1331" y="283"/>
                  </a:cubicBezTo>
                  <a:cubicBezTo>
                    <a:pt x="1552" y="179"/>
                    <a:pt x="1730" y="16"/>
                    <a:pt x="1717" y="2"/>
                  </a:cubicBezTo>
                  <a:cubicBezTo>
                    <a:pt x="1716" y="1"/>
                    <a:pt x="1715" y="0"/>
                    <a:pt x="171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1905;p77"/>
            <p:cNvSpPr/>
            <p:nvPr/>
          </p:nvSpPr>
          <p:spPr>
            <a:xfrm>
              <a:off x="739475" y="2626850"/>
              <a:ext cx="78925" cy="27300"/>
            </a:xfrm>
            <a:custGeom>
              <a:avLst/>
              <a:gdLst/>
              <a:ahLst/>
              <a:cxnLst/>
              <a:rect l="l" t="t" r="r" b="b"/>
              <a:pathLst>
                <a:path w="3157" h="1092" extrusionOk="0">
                  <a:moveTo>
                    <a:pt x="1609" y="0"/>
                  </a:moveTo>
                  <a:cubicBezTo>
                    <a:pt x="837" y="0"/>
                    <a:pt x="265" y="377"/>
                    <a:pt x="1" y="604"/>
                  </a:cubicBezTo>
                  <a:cubicBezTo>
                    <a:pt x="391" y="892"/>
                    <a:pt x="885" y="1091"/>
                    <a:pt x="1505" y="1091"/>
                  </a:cubicBezTo>
                  <a:cubicBezTo>
                    <a:pt x="1514" y="1091"/>
                    <a:pt x="1522" y="1091"/>
                    <a:pt x="1531" y="1091"/>
                  </a:cubicBezTo>
                  <a:cubicBezTo>
                    <a:pt x="2236" y="1087"/>
                    <a:pt x="2764" y="838"/>
                    <a:pt x="3157" y="498"/>
                  </a:cubicBezTo>
                  <a:cubicBezTo>
                    <a:pt x="2586" y="130"/>
                    <a:pt x="2063" y="0"/>
                    <a:pt x="16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1906;p77"/>
            <p:cNvSpPr/>
            <p:nvPr/>
          </p:nvSpPr>
          <p:spPr>
            <a:xfrm>
              <a:off x="725150" y="2596225"/>
              <a:ext cx="104175" cy="27800"/>
            </a:xfrm>
            <a:custGeom>
              <a:avLst/>
              <a:gdLst/>
              <a:ahLst/>
              <a:cxnLst/>
              <a:rect l="l" t="t" r="r" b="b"/>
              <a:pathLst>
                <a:path w="4167" h="1112" extrusionOk="0">
                  <a:moveTo>
                    <a:pt x="4167" y="0"/>
                  </a:moveTo>
                  <a:lnTo>
                    <a:pt x="4167" y="0"/>
                  </a:lnTo>
                  <a:cubicBezTo>
                    <a:pt x="3673" y="160"/>
                    <a:pt x="2933" y="339"/>
                    <a:pt x="2067" y="350"/>
                  </a:cubicBezTo>
                  <a:cubicBezTo>
                    <a:pt x="2043" y="351"/>
                    <a:pt x="2019" y="351"/>
                    <a:pt x="1994" y="351"/>
                  </a:cubicBezTo>
                  <a:cubicBezTo>
                    <a:pt x="1376" y="351"/>
                    <a:pt x="697" y="263"/>
                    <a:pt x="0" y="19"/>
                  </a:cubicBezTo>
                  <a:lnTo>
                    <a:pt x="0" y="19"/>
                  </a:lnTo>
                  <a:cubicBezTo>
                    <a:pt x="161" y="385"/>
                    <a:pt x="668" y="1112"/>
                    <a:pt x="2175" y="1112"/>
                  </a:cubicBezTo>
                  <a:cubicBezTo>
                    <a:pt x="3270" y="1112"/>
                    <a:pt x="3861" y="514"/>
                    <a:pt x="4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1907;p77"/>
            <p:cNvSpPr/>
            <p:nvPr/>
          </p:nvSpPr>
          <p:spPr>
            <a:xfrm>
              <a:off x="725150" y="2596225"/>
              <a:ext cx="104175" cy="21200"/>
            </a:xfrm>
            <a:custGeom>
              <a:avLst/>
              <a:gdLst/>
              <a:ahLst/>
              <a:cxnLst/>
              <a:rect l="l" t="t" r="r" b="b"/>
              <a:pathLst>
                <a:path w="4167" h="848" extrusionOk="0">
                  <a:moveTo>
                    <a:pt x="4167" y="0"/>
                  </a:moveTo>
                  <a:cubicBezTo>
                    <a:pt x="3673" y="163"/>
                    <a:pt x="2933" y="342"/>
                    <a:pt x="2067" y="350"/>
                  </a:cubicBezTo>
                  <a:cubicBezTo>
                    <a:pt x="2043" y="351"/>
                    <a:pt x="2019" y="351"/>
                    <a:pt x="1994" y="351"/>
                  </a:cubicBezTo>
                  <a:cubicBezTo>
                    <a:pt x="1376" y="351"/>
                    <a:pt x="697" y="263"/>
                    <a:pt x="0" y="19"/>
                  </a:cubicBezTo>
                  <a:lnTo>
                    <a:pt x="0" y="19"/>
                  </a:lnTo>
                  <a:cubicBezTo>
                    <a:pt x="99" y="242"/>
                    <a:pt x="328" y="601"/>
                    <a:pt x="836" y="847"/>
                  </a:cubicBezTo>
                  <a:cubicBezTo>
                    <a:pt x="773" y="726"/>
                    <a:pt x="746" y="612"/>
                    <a:pt x="861" y="585"/>
                  </a:cubicBezTo>
                  <a:cubicBezTo>
                    <a:pt x="888" y="579"/>
                    <a:pt x="915" y="577"/>
                    <a:pt x="945" y="577"/>
                  </a:cubicBezTo>
                  <a:cubicBezTo>
                    <a:pt x="1139" y="577"/>
                    <a:pt x="1411" y="690"/>
                    <a:pt x="1859" y="690"/>
                  </a:cubicBezTo>
                  <a:cubicBezTo>
                    <a:pt x="1983" y="690"/>
                    <a:pt x="2121" y="682"/>
                    <a:pt x="2275" y="659"/>
                  </a:cubicBezTo>
                  <a:cubicBezTo>
                    <a:pt x="2843" y="580"/>
                    <a:pt x="3216" y="469"/>
                    <a:pt x="3424" y="469"/>
                  </a:cubicBezTo>
                  <a:cubicBezTo>
                    <a:pt x="3505" y="469"/>
                    <a:pt x="3561" y="486"/>
                    <a:pt x="3593" y="528"/>
                  </a:cubicBezTo>
                  <a:cubicBezTo>
                    <a:pt x="3612" y="553"/>
                    <a:pt x="3619" y="591"/>
                    <a:pt x="3619" y="639"/>
                  </a:cubicBezTo>
                  <a:cubicBezTo>
                    <a:pt x="3861" y="443"/>
                    <a:pt x="4039" y="214"/>
                    <a:pt x="416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1908;p77"/>
            <p:cNvSpPr/>
            <p:nvPr/>
          </p:nvSpPr>
          <p:spPr>
            <a:xfrm>
              <a:off x="690550" y="2578775"/>
              <a:ext cx="18575" cy="21900"/>
            </a:xfrm>
            <a:custGeom>
              <a:avLst/>
              <a:gdLst/>
              <a:ahLst/>
              <a:cxnLst/>
              <a:rect l="l" t="t" r="r" b="b"/>
              <a:pathLst>
                <a:path w="743" h="876" extrusionOk="0">
                  <a:moveTo>
                    <a:pt x="714" y="1"/>
                  </a:moveTo>
                  <a:cubicBezTo>
                    <a:pt x="694" y="1"/>
                    <a:pt x="667" y="145"/>
                    <a:pt x="600" y="271"/>
                  </a:cubicBezTo>
                  <a:cubicBezTo>
                    <a:pt x="536" y="399"/>
                    <a:pt x="441" y="500"/>
                    <a:pt x="441" y="500"/>
                  </a:cubicBezTo>
                  <a:cubicBezTo>
                    <a:pt x="441" y="500"/>
                    <a:pt x="359" y="614"/>
                    <a:pt x="248" y="704"/>
                  </a:cubicBezTo>
                  <a:cubicBezTo>
                    <a:pt x="137" y="794"/>
                    <a:pt x="1" y="849"/>
                    <a:pt x="6" y="869"/>
                  </a:cubicBezTo>
                  <a:cubicBezTo>
                    <a:pt x="7" y="874"/>
                    <a:pt x="15" y="876"/>
                    <a:pt x="29" y="876"/>
                  </a:cubicBezTo>
                  <a:cubicBezTo>
                    <a:pt x="77" y="876"/>
                    <a:pt x="195" y="848"/>
                    <a:pt x="302" y="787"/>
                  </a:cubicBezTo>
                  <a:cubicBezTo>
                    <a:pt x="442" y="711"/>
                    <a:pt x="549" y="590"/>
                    <a:pt x="549" y="590"/>
                  </a:cubicBezTo>
                  <a:cubicBezTo>
                    <a:pt x="549" y="590"/>
                    <a:pt x="647" y="459"/>
                    <a:pt x="693" y="308"/>
                  </a:cubicBezTo>
                  <a:cubicBezTo>
                    <a:pt x="742" y="157"/>
                    <a:pt x="734" y="1"/>
                    <a:pt x="7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1909;p77"/>
            <p:cNvSpPr/>
            <p:nvPr/>
          </p:nvSpPr>
          <p:spPr>
            <a:xfrm>
              <a:off x="844050" y="2580725"/>
              <a:ext cx="15700" cy="20450"/>
            </a:xfrm>
            <a:custGeom>
              <a:avLst/>
              <a:gdLst/>
              <a:ahLst/>
              <a:cxnLst/>
              <a:rect l="l" t="t" r="r" b="b"/>
              <a:pathLst>
                <a:path w="628" h="818" extrusionOk="0">
                  <a:moveTo>
                    <a:pt x="98" y="0"/>
                  </a:moveTo>
                  <a:cubicBezTo>
                    <a:pt x="77" y="0"/>
                    <a:pt x="2" y="129"/>
                    <a:pt x="3" y="282"/>
                  </a:cubicBezTo>
                  <a:cubicBezTo>
                    <a:pt x="0" y="360"/>
                    <a:pt x="19" y="438"/>
                    <a:pt x="40" y="494"/>
                  </a:cubicBezTo>
                  <a:cubicBezTo>
                    <a:pt x="61" y="551"/>
                    <a:pt x="83" y="585"/>
                    <a:pt x="83" y="585"/>
                  </a:cubicBezTo>
                  <a:cubicBezTo>
                    <a:pt x="83" y="585"/>
                    <a:pt x="105" y="617"/>
                    <a:pt x="148" y="659"/>
                  </a:cubicBezTo>
                  <a:cubicBezTo>
                    <a:pt x="191" y="700"/>
                    <a:pt x="258" y="746"/>
                    <a:pt x="329" y="777"/>
                  </a:cubicBezTo>
                  <a:cubicBezTo>
                    <a:pt x="398" y="808"/>
                    <a:pt x="471" y="818"/>
                    <a:pt x="527" y="818"/>
                  </a:cubicBezTo>
                  <a:cubicBezTo>
                    <a:pt x="586" y="818"/>
                    <a:pt x="627" y="806"/>
                    <a:pt x="625" y="797"/>
                  </a:cubicBezTo>
                  <a:cubicBezTo>
                    <a:pt x="624" y="778"/>
                    <a:pt x="483" y="764"/>
                    <a:pt x="376" y="691"/>
                  </a:cubicBezTo>
                  <a:cubicBezTo>
                    <a:pt x="262" y="620"/>
                    <a:pt x="202" y="508"/>
                    <a:pt x="202" y="508"/>
                  </a:cubicBezTo>
                  <a:cubicBezTo>
                    <a:pt x="202" y="508"/>
                    <a:pt x="121" y="407"/>
                    <a:pt x="103" y="274"/>
                  </a:cubicBezTo>
                  <a:cubicBezTo>
                    <a:pt x="75" y="145"/>
                    <a:pt x="117" y="8"/>
                    <a:pt x="101" y="1"/>
                  </a:cubicBezTo>
                  <a:cubicBezTo>
                    <a:pt x="100" y="1"/>
                    <a:pt x="99" y="0"/>
                    <a:pt x="9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1910;p77"/>
            <p:cNvSpPr/>
            <p:nvPr/>
          </p:nvSpPr>
          <p:spPr>
            <a:xfrm>
              <a:off x="706950" y="2589025"/>
              <a:ext cx="138650" cy="20525"/>
            </a:xfrm>
            <a:custGeom>
              <a:avLst/>
              <a:gdLst/>
              <a:ahLst/>
              <a:cxnLst/>
              <a:rect l="l" t="t" r="r" b="b"/>
              <a:pathLst>
                <a:path w="5546" h="821" extrusionOk="0">
                  <a:moveTo>
                    <a:pt x="19" y="0"/>
                  </a:moveTo>
                  <a:cubicBezTo>
                    <a:pt x="14" y="0"/>
                    <a:pt x="11" y="1"/>
                    <a:pt x="9" y="4"/>
                  </a:cubicBezTo>
                  <a:cubicBezTo>
                    <a:pt x="1" y="18"/>
                    <a:pt x="148" y="126"/>
                    <a:pt x="387" y="256"/>
                  </a:cubicBezTo>
                  <a:cubicBezTo>
                    <a:pt x="626" y="385"/>
                    <a:pt x="967" y="520"/>
                    <a:pt x="1318" y="623"/>
                  </a:cubicBezTo>
                  <a:cubicBezTo>
                    <a:pt x="1671" y="717"/>
                    <a:pt x="2034" y="774"/>
                    <a:pt x="2307" y="796"/>
                  </a:cubicBezTo>
                  <a:cubicBezTo>
                    <a:pt x="2582" y="818"/>
                    <a:pt x="2764" y="821"/>
                    <a:pt x="2764" y="821"/>
                  </a:cubicBezTo>
                  <a:cubicBezTo>
                    <a:pt x="2764" y="821"/>
                    <a:pt x="2811" y="818"/>
                    <a:pt x="2891" y="814"/>
                  </a:cubicBezTo>
                  <a:cubicBezTo>
                    <a:pt x="2970" y="806"/>
                    <a:pt x="3087" y="806"/>
                    <a:pt x="3222" y="787"/>
                  </a:cubicBezTo>
                  <a:cubicBezTo>
                    <a:pt x="3495" y="759"/>
                    <a:pt x="3856" y="693"/>
                    <a:pt x="4207" y="601"/>
                  </a:cubicBezTo>
                  <a:cubicBezTo>
                    <a:pt x="4557" y="503"/>
                    <a:pt x="4899" y="377"/>
                    <a:pt x="5145" y="261"/>
                  </a:cubicBezTo>
                  <a:cubicBezTo>
                    <a:pt x="5393" y="146"/>
                    <a:pt x="5545" y="52"/>
                    <a:pt x="5538" y="35"/>
                  </a:cubicBezTo>
                  <a:cubicBezTo>
                    <a:pt x="5537" y="33"/>
                    <a:pt x="5534" y="32"/>
                    <a:pt x="5528" y="32"/>
                  </a:cubicBezTo>
                  <a:cubicBezTo>
                    <a:pt x="5486" y="32"/>
                    <a:pt x="5328" y="86"/>
                    <a:pt x="5104" y="156"/>
                  </a:cubicBezTo>
                  <a:cubicBezTo>
                    <a:pt x="4849" y="240"/>
                    <a:pt x="4508" y="332"/>
                    <a:pt x="4162" y="404"/>
                  </a:cubicBezTo>
                  <a:cubicBezTo>
                    <a:pt x="3814" y="466"/>
                    <a:pt x="3464" y="512"/>
                    <a:pt x="3201" y="523"/>
                  </a:cubicBezTo>
                  <a:cubicBezTo>
                    <a:pt x="3068" y="536"/>
                    <a:pt x="2959" y="530"/>
                    <a:pt x="2882" y="533"/>
                  </a:cubicBezTo>
                  <a:cubicBezTo>
                    <a:pt x="2805" y="536"/>
                    <a:pt x="2761" y="536"/>
                    <a:pt x="2761" y="536"/>
                  </a:cubicBezTo>
                  <a:cubicBezTo>
                    <a:pt x="2761" y="536"/>
                    <a:pt x="2683" y="538"/>
                    <a:pt x="2553" y="538"/>
                  </a:cubicBezTo>
                  <a:cubicBezTo>
                    <a:pt x="2488" y="538"/>
                    <a:pt x="2410" y="537"/>
                    <a:pt x="2323" y="536"/>
                  </a:cubicBezTo>
                  <a:cubicBezTo>
                    <a:pt x="2059" y="527"/>
                    <a:pt x="1710" y="492"/>
                    <a:pt x="1365" y="426"/>
                  </a:cubicBezTo>
                  <a:cubicBezTo>
                    <a:pt x="1020" y="354"/>
                    <a:pt x="681" y="253"/>
                    <a:pt x="434" y="154"/>
                  </a:cubicBezTo>
                  <a:cubicBezTo>
                    <a:pt x="212" y="68"/>
                    <a:pt x="58" y="0"/>
                    <a:pt x="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1911;p77"/>
            <p:cNvSpPr/>
            <p:nvPr/>
          </p:nvSpPr>
          <p:spPr>
            <a:xfrm>
              <a:off x="739475" y="2631675"/>
              <a:ext cx="78925" cy="22475"/>
            </a:xfrm>
            <a:custGeom>
              <a:avLst/>
              <a:gdLst/>
              <a:ahLst/>
              <a:cxnLst/>
              <a:rect l="l" t="t" r="r" b="b"/>
              <a:pathLst>
                <a:path w="3157" h="899" extrusionOk="0">
                  <a:moveTo>
                    <a:pt x="673" y="0"/>
                  </a:moveTo>
                  <a:cubicBezTo>
                    <a:pt x="372" y="127"/>
                    <a:pt x="143" y="290"/>
                    <a:pt x="1" y="411"/>
                  </a:cubicBezTo>
                  <a:cubicBezTo>
                    <a:pt x="393" y="699"/>
                    <a:pt x="885" y="898"/>
                    <a:pt x="1505" y="898"/>
                  </a:cubicBezTo>
                  <a:cubicBezTo>
                    <a:pt x="1514" y="898"/>
                    <a:pt x="1522" y="898"/>
                    <a:pt x="1531" y="898"/>
                  </a:cubicBezTo>
                  <a:cubicBezTo>
                    <a:pt x="2236" y="894"/>
                    <a:pt x="2764" y="645"/>
                    <a:pt x="3157" y="305"/>
                  </a:cubicBezTo>
                  <a:cubicBezTo>
                    <a:pt x="2965" y="182"/>
                    <a:pt x="2778" y="85"/>
                    <a:pt x="2599" y="11"/>
                  </a:cubicBezTo>
                  <a:cubicBezTo>
                    <a:pt x="2555" y="178"/>
                    <a:pt x="2265" y="516"/>
                    <a:pt x="1558" y="516"/>
                  </a:cubicBezTo>
                  <a:cubicBezTo>
                    <a:pt x="1436" y="516"/>
                    <a:pt x="1302" y="507"/>
                    <a:pt x="1155" y="484"/>
                  </a:cubicBezTo>
                  <a:cubicBezTo>
                    <a:pt x="550" y="391"/>
                    <a:pt x="550" y="178"/>
                    <a:pt x="67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1912;p77"/>
            <p:cNvSpPr/>
            <p:nvPr/>
          </p:nvSpPr>
          <p:spPr>
            <a:xfrm>
              <a:off x="507675" y="2151600"/>
              <a:ext cx="506200" cy="324550"/>
            </a:xfrm>
            <a:custGeom>
              <a:avLst/>
              <a:gdLst/>
              <a:ahLst/>
              <a:cxnLst/>
              <a:rect l="l" t="t" r="r" b="b"/>
              <a:pathLst>
                <a:path w="20248" h="12982" extrusionOk="0">
                  <a:moveTo>
                    <a:pt x="20083" y="7524"/>
                  </a:moveTo>
                  <a:cubicBezTo>
                    <a:pt x="19913" y="6077"/>
                    <a:pt x="19016" y="4593"/>
                    <a:pt x="18066" y="3545"/>
                  </a:cubicBezTo>
                  <a:cubicBezTo>
                    <a:pt x="16051" y="1323"/>
                    <a:pt x="13025" y="375"/>
                    <a:pt x="10180" y="234"/>
                  </a:cubicBezTo>
                  <a:cubicBezTo>
                    <a:pt x="5485" y="1"/>
                    <a:pt x="1" y="4674"/>
                    <a:pt x="1004" y="9898"/>
                  </a:cubicBezTo>
                  <a:cubicBezTo>
                    <a:pt x="1186" y="10839"/>
                    <a:pt x="1490" y="11757"/>
                    <a:pt x="1595" y="12712"/>
                  </a:cubicBezTo>
                  <a:cubicBezTo>
                    <a:pt x="1602" y="12776"/>
                    <a:pt x="1608" y="12843"/>
                    <a:pt x="1615" y="12909"/>
                  </a:cubicBezTo>
                  <a:cubicBezTo>
                    <a:pt x="1635" y="12933"/>
                    <a:pt x="1652" y="12958"/>
                    <a:pt x="1672" y="12981"/>
                  </a:cubicBezTo>
                  <a:cubicBezTo>
                    <a:pt x="1672" y="12981"/>
                    <a:pt x="2312" y="11730"/>
                    <a:pt x="1709" y="10365"/>
                  </a:cubicBezTo>
                  <a:cubicBezTo>
                    <a:pt x="1709" y="10365"/>
                    <a:pt x="3253" y="8319"/>
                    <a:pt x="2235" y="7030"/>
                  </a:cubicBezTo>
                  <a:cubicBezTo>
                    <a:pt x="2235" y="7030"/>
                    <a:pt x="4607" y="6877"/>
                    <a:pt x="5700" y="5588"/>
                  </a:cubicBezTo>
                  <a:cubicBezTo>
                    <a:pt x="5700" y="5588"/>
                    <a:pt x="8901" y="7181"/>
                    <a:pt x="11950" y="4640"/>
                  </a:cubicBezTo>
                  <a:cubicBezTo>
                    <a:pt x="11950" y="4640"/>
                    <a:pt x="13044" y="7065"/>
                    <a:pt x="16130" y="5246"/>
                  </a:cubicBezTo>
                  <a:cubicBezTo>
                    <a:pt x="16130" y="5246"/>
                    <a:pt x="16507" y="7027"/>
                    <a:pt x="18767" y="7407"/>
                  </a:cubicBezTo>
                  <a:cubicBezTo>
                    <a:pt x="18767" y="7407"/>
                    <a:pt x="18127" y="9415"/>
                    <a:pt x="19784" y="10514"/>
                  </a:cubicBezTo>
                  <a:cubicBezTo>
                    <a:pt x="19784" y="10514"/>
                    <a:pt x="19520" y="12173"/>
                    <a:pt x="19656" y="12981"/>
                  </a:cubicBezTo>
                  <a:cubicBezTo>
                    <a:pt x="19670" y="12577"/>
                    <a:pt x="19698" y="12177"/>
                    <a:pt x="19751" y="11767"/>
                  </a:cubicBezTo>
                  <a:cubicBezTo>
                    <a:pt x="19933" y="10365"/>
                    <a:pt x="20248" y="8947"/>
                    <a:pt x="20083" y="752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1913;p77"/>
            <p:cNvSpPr/>
            <p:nvPr/>
          </p:nvSpPr>
          <p:spPr>
            <a:xfrm>
              <a:off x="481125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8" y="0"/>
                  </a:moveTo>
                  <a:cubicBezTo>
                    <a:pt x="7722" y="0"/>
                    <a:pt x="7295" y="84"/>
                    <a:pt x="6892" y="279"/>
                  </a:cubicBezTo>
                  <a:cubicBezTo>
                    <a:pt x="4621" y="1375"/>
                    <a:pt x="5611" y="2856"/>
                    <a:pt x="5611" y="2856"/>
                  </a:cubicBezTo>
                  <a:cubicBezTo>
                    <a:pt x="5611" y="2856"/>
                    <a:pt x="4904" y="2540"/>
                    <a:pt x="4023" y="2540"/>
                  </a:cubicBezTo>
                  <a:cubicBezTo>
                    <a:pt x="3264" y="2540"/>
                    <a:pt x="2374" y="2775"/>
                    <a:pt x="1695" y="3652"/>
                  </a:cubicBezTo>
                  <a:cubicBezTo>
                    <a:pt x="226" y="5547"/>
                    <a:pt x="1656" y="6647"/>
                    <a:pt x="1656" y="6647"/>
                  </a:cubicBezTo>
                  <a:cubicBezTo>
                    <a:pt x="1656" y="6647"/>
                    <a:pt x="75" y="7063"/>
                    <a:pt x="38" y="8619"/>
                  </a:cubicBezTo>
                  <a:cubicBezTo>
                    <a:pt x="1" y="10172"/>
                    <a:pt x="1468" y="10969"/>
                    <a:pt x="1468" y="10969"/>
                  </a:cubicBezTo>
                  <a:cubicBezTo>
                    <a:pt x="1468" y="10969"/>
                    <a:pt x="1130" y="15252"/>
                    <a:pt x="2673" y="17072"/>
                  </a:cubicBezTo>
                  <a:cubicBezTo>
                    <a:pt x="2673" y="17072"/>
                    <a:pt x="3313" y="15821"/>
                    <a:pt x="2710" y="14456"/>
                  </a:cubicBezTo>
                  <a:cubicBezTo>
                    <a:pt x="2710" y="14456"/>
                    <a:pt x="4254" y="12411"/>
                    <a:pt x="3236" y="11120"/>
                  </a:cubicBezTo>
                  <a:cubicBezTo>
                    <a:pt x="3236" y="11120"/>
                    <a:pt x="5609" y="10969"/>
                    <a:pt x="6701" y="9679"/>
                  </a:cubicBezTo>
                  <a:cubicBezTo>
                    <a:pt x="6701" y="9679"/>
                    <a:pt x="7692" y="10172"/>
                    <a:pt x="9096" y="10172"/>
                  </a:cubicBezTo>
                  <a:cubicBezTo>
                    <a:pt x="10216" y="10172"/>
                    <a:pt x="11598" y="9858"/>
                    <a:pt x="12951" y="8731"/>
                  </a:cubicBezTo>
                  <a:cubicBezTo>
                    <a:pt x="12951" y="8731"/>
                    <a:pt x="13530" y="10013"/>
                    <a:pt x="15033" y="10013"/>
                  </a:cubicBezTo>
                  <a:cubicBezTo>
                    <a:pt x="15596" y="10013"/>
                    <a:pt x="16290" y="9833"/>
                    <a:pt x="17132" y="9337"/>
                  </a:cubicBezTo>
                  <a:cubicBezTo>
                    <a:pt x="17138" y="9337"/>
                    <a:pt x="17515" y="11118"/>
                    <a:pt x="19774" y="11497"/>
                  </a:cubicBezTo>
                  <a:cubicBezTo>
                    <a:pt x="19774" y="11497"/>
                    <a:pt x="19133" y="13505"/>
                    <a:pt x="20790" y="14606"/>
                  </a:cubicBezTo>
                  <a:cubicBezTo>
                    <a:pt x="20790" y="14606"/>
                    <a:pt x="20406" y="17023"/>
                    <a:pt x="20804" y="17444"/>
                  </a:cubicBezTo>
                  <a:cubicBezTo>
                    <a:pt x="20824" y="17464"/>
                    <a:pt x="20844" y="17474"/>
                    <a:pt x="20866" y="17474"/>
                  </a:cubicBezTo>
                  <a:cubicBezTo>
                    <a:pt x="21293" y="17474"/>
                    <a:pt x="22138" y="13672"/>
                    <a:pt x="21994" y="11724"/>
                  </a:cubicBezTo>
                  <a:cubicBezTo>
                    <a:pt x="21994" y="11724"/>
                    <a:pt x="24029" y="11535"/>
                    <a:pt x="23876" y="10133"/>
                  </a:cubicBezTo>
                  <a:cubicBezTo>
                    <a:pt x="23733" y="8801"/>
                    <a:pt x="23114" y="8768"/>
                    <a:pt x="23053" y="8768"/>
                  </a:cubicBezTo>
                  <a:cubicBezTo>
                    <a:pt x="23049" y="8768"/>
                    <a:pt x="23048" y="8768"/>
                    <a:pt x="23048" y="8768"/>
                  </a:cubicBezTo>
                  <a:cubicBezTo>
                    <a:pt x="23048" y="8768"/>
                    <a:pt x="24027" y="8426"/>
                    <a:pt x="23838" y="6760"/>
                  </a:cubicBezTo>
                  <a:cubicBezTo>
                    <a:pt x="23715" y="5671"/>
                    <a:pt x="22711" y="5164"/>
                    <a:pt x="21609" y="5164"/>
                  </a:cubicBezTo>
                  <a:cubicBezTo>
                    <a:pt x="21022" y="5164"/>
                    <a:pt x="20408" y="5308"/>
                    <a:pt x="19885" y="5585"/>
                  </a:cubicBezTo>
                  <a:cubicBezTo>
                    <a:pt x="19885" y="5585"/>
                    <a:pt x="20675" y="4257"/>
                    <a:pt x="19659" y="4069"/>
                  </a:cubicBezTo>
                  <a:cubicBezTo>
                    <a:pt x="19575" y="4054"/>
                    <a:pt x="19496" y="4046"/>
                    <a:pt x="19422" y="4046"/>
                  </a:cubicBezTo>
                  <a:cubicBezTo>
                    <a:pt x="18600" y="4046"/>
                    <a:pt x="18377" y="4940"/>
                    <a:pt x="18377" y="4940"/>
                  </a:cubicBezTo>
                  <a:cubicBezTo>
                    <a:pt x="18377" y="4940"/>
                    <a:pt x="16971" y="1605"/>
                    <a:pt x="15233" y="1605"/>
                  </a:cubicBezTo>
                  <a:cubicBezTo>
                    <a:pt x="15127" y="1605"/>
                    <a:pt x="15020" y="1618"/>
                    <a:pt x="14913" y="1644"/>
                  </a:cubicBezTo>
                  <a:cubicBezTo>
                    <a:pt x="13030" y="2099"/>
                    <a:pt x="13709" y="3009"/>
                    <a:pt x="13709" y="3009"/>
                  </a:cubicBezTo>
                  <a:cubicBezTo>
                    <a:pt x="13709" y="3009"/>
                    <a:pt x="10775" y="0"/>
                    <a:pt x="815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1914;p77"/>
            <p:cNvSpPr/>
            <p:nvPr/>
          </p:nvSpPr>
          <p:spPr>
            <a:xfrm>
              <a:off x="481125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8" y="0"/>
                  </a:moveTo>
                  <a:cubicBezTo>
                    <a:pt x="7722" y="0"/>
                    <a:pt x="7295" y="84"/>
                    <a:pt x="6892" y="279"/>
                  </a:cubicBezTo>
                  <a:cubicBezTo>
                    <a:pt x="4621" y="1375"/>
                    <a:pt x="5611" y="2856"/>
                    <a:pt x="5611" y="2856"/>
                  </a:cubicBezTo>
                  <a:cubicBezTo>
                    <a:pt x="5611" y="2856"/>
                    <a:pt x="4904" y="2540"/>
                    <a:pt x="4023" y="2540"/>
                  </a:cubicBezTo>
                  <a:cubicBezTo>
                    <a:pt x="3264" y="2540"/>
                    <a:pt x="2374" y="2775"/>
                    <a:pt x="1695" y="3652"/>
                  </a:cubicBezTo>
                  <a:cubicBezTo>
                    <a:pt x="226" y="5547"/>
                    <a:pt x="1656" y="6647"/>
                    <a:pt x="1656" y="6647"/>
                  </a:cubicBezTo>
                  <a:cubicBezTo>
                    <a:pt x="1656" y="6647"/>
                    <a:pt x="75" y="7063"/>
                    <a:pt x="38" y="8619"/>
                  </a:cubicBezTo>
                  <a:cubicBezTo>
                    <a:pt x="1" y="10172"/>
                    <a:pt x="1468" y="10969"/>
                    <a:pt x="1468" y="10969"/>
                  </a:cubicBezTo>
                  <a:cubicBezTo>
                    <a:pt x="1468" y="10969"/>
                    <a:pt x="1130" y="15252"/>
                    <a:pt x="2673" y="17072"/>
                  </a:cubicBezTo>
                  <a:cubicBezTo>
                    <a:pt x="2673" y="17072"/>
                    <a:pt x="3313" y="15821"/>
                    <a:pt x="2710" y="14456"/>
                  </a:cubicBezTo>
                  <a:cubicBezTo>
                    <a:pt x="2710" y="14456"/>
                    <a:pt x="4254" y="12411"/>
                    <a:pt x="3236" y="11120"/>
                  </a:cubicBezTo>
                  <a:cubicBezTo>
                    <a:pt x="3236" y="11120"/>
                    <a:pt x="5609" y="10969"/>
                    <a:pt x="6701" y="9679"/>
                  </a:cubicBezTo>
                  <a:cubicBezTo>
                    <a:pt x="6701" y="9679"/>
                    <a:pt x="7692" y="10172"/>
                    <a:pt x="9096" y="10172"/>
                  </a:cubicBezTo>
                  <a:cubicBezTo>
                    <a:pt x="10216" y="10172"/>
                    <a:pt x="11598" y="9858"/>
                    <a:pt x="12951" y="8731"/>
                  </a:cubicBezTo>
                  <a:cubicBezTo>
                    <a:pt x="12951" y="8731"/>
                    <a:pt x="13530" y="10013"/>
                    <a:pt x="15033" y="10013"/>
                  </a:cubicBezTo>
                  <a:cubicBezTo>
                    <a:pt x="15596" y="10013"/>
                    <a:pt x="16290" y="9833"/>
                    <a:pt x="17132" y="9337"/>
                  </a:cubicBezTo>
                  <a:cubicBezTo>
                    <a:pt x="17138" y="9337"/>
                    <a:pt x="17515" y="11118"/>
                    <a:pt x="19774" y="11497"/>
                  </a:cubicBezTo>
                  <a:cubicBezTo>
                    <a:pt x="19774" y="11497"/>
                    <a:pt x="19133" y="13505"/>
                    <a:pt x="20790" y="14606"/>
                  </a:cubicBezTo>
                  <a:cubicBezTo>
                    <a:pt x="20790" y="14606"/>
                    <a:pt x="20406" y="17023"/>
                    <a:pt x="20804" y="17444"/>
                  </a:cubicBezTo>
                  <a:cubicBezTo>
                    <a:pt x="20824" y="17464"/>
                    <a:pt x="20844" y="17474"/>
                    <a:pt x="20866" y="17474"/>
                  </a:cubicBezTo>
                  <a:cubicBezTo>
                    <a:pt x="21293" y="17474"/>
                    <a:pt x="22138" y="13672"/>
                    <a:pt x="21994" y="11724"/>
                  </a:cubicBezTo>
                  <a:cubicBezTo>
                    <a:pt x="21994" y="11724"/>
                    <a:pt x="24029" y="11535"/>
                    <a:pt x="23876" y="10133"/>
                  </a:cubicBezTo>
                  <a:cubicBezTo>
                    <a:pt x="23733" y="8801"/>
                    <a:pt x="23114" y="8768"/>
                    <a:pt x="23053" y="8768"/>
                  </a:cubicBezTo>
                  <a:cubicBezTo>
                    <a:pt x="23049" y="8768"/>
                    <a:pt x="23048" y="8768"/>
                    <a:pt x="23048" y="8768"/>
                  </a:cubicBezTo>
                  <a:cubicBezTo>
                    <a:pt x="23048" y="8768"/>
                    <a:pt x="24027" y="8426"/>
                    <a:pt x="23838" y="6760"/>
                  </a:cubicBezTo>
                  <a:cubicBezTo>
                    <a:pt x="23715" y="5671"/>
                    <a:pt x="22711" y="5164"/>
                    <a:pt x="21609" y="5164"/>
                  </a:cubicBezTo>
                  <a:cubicBezTo>
                    <a:pt x="21022" y="5164"/>
                    <a:pt x="20408" y="5308"/>
                    <a:pt x="19885" y="5585"/>
                  </a:cubicBezTo>
                  <a:cubicBezTo>
                    <a:pt x="19885" y="5585"/>
                    <a:pt x="20675" y="4257"/>
                    <a:pt x="19659" y="4069"/>
                  </a:cubicBezTo>
                  <a:cubicBezTo>
                    <a:pt x="19575" y="4054"/>
                    <a:pt x="19496" y="4046"/>
                    <a:pt x="19422" y="4046"/>
                  </a:cubicBezTo>
                  <a:cubicBezTo>
                    <a:pt x="18600" y="4046"/>
                    <a:pt x="18377" y="4940"/>
                    <a:pt x="18377" y="4940"/>
                  </a:cubicBezTo>
                  <a:cubicBezTo>
                    <a:pt x="18377" y="4940"/>
                    <a:pt x="16971" y="1605"/>
                    <a:pt x="15233" y="1605"/>
                  </a:cubicBezTo>
                  <a:cubicBezTo>
                    <a:pt x="15127" y="1605"/>
                    <a:pt x="15020" y="1618"/>
                    <a:pt x="14913" y="1644"/>
                  </a:cubicBezTo>
                  <a:cubicBezTo>
                    <a:pt x="13030" y="2099"/>
                    <a:pt x="13709" y="3009"/>
                    <a:pt x="13709" y="3009"/>
                  </a:cubicBezTo>
                  <a:cubicBezTo>
                    <a:pt x="13709" y="3009"/>
                    <a:pt x="10775" y="0"/>
                    <a:pt x="815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1915;p77"/>
            <p:cNvSpPr/>
            <p:nvPr/>
          </p:nvSpPr>
          <p:spPr>
            <a:xfrm>
              <a:off x="509425" y="2312250"/>
              <a:ext cx="525175" cy="162700"/>
            </a:xfrm>
            <a:custGeom>
              <a:avLst/>
              <a:gdLst/>
              <a:ahLst/>
              <a:cxnLst/>
              <a:rect l="l" t="t" r="r" b="b"/>
              <a:pathLst>
                <a:path w="21007" h="6508" extrusionOk="0">
                  <a:moveTo>
                    <a:pt x="341" y="0"/>
                  </a:moveTo>
                  <a:cubicBezTo>
                    <a:pt x="341" y="0"/>
                    <a:pt x="0" y="4282"/>
                    <a:pt x="1545" y="6103"/>
                  </a:cubicBezTo>
                  <a:cubicBezTo>
                    <a:pt x="1545" y="6103"/>
                    <a:pt x="2185" y="4853"/>
                    <a:pt x="1582" y="3486"/>
                  </a:cubicBezTo>
                  <a:cubicBezTo>
                    <a:pt x="1582" y="3486"/>
                    <a:pt x="3106" y="1465"/>
                    <a:pt x="2127" y="174"/>
                  </a:cubicBezTo>
                  <a:lnTo>
                    <a:pt x="2127" y="174"/>
                  </a:lnTo>
                  <a:cubicBezTo>
                    <a:pt x="1834" y="254"/>
                    <a:pt x="1578" y="284"/>
                    <a:pt x="1357" y="284"/>
                  </a:cubicBezTo>
                  <a:cubicBezTo>
                    <a:pt x="679" y="284"/>
                    <a:pt x="341" y="0"/>
                    <a:pt x="341" y="0"/>
                  </a:cubicBezTo>
                  <a:close/>
                  <a:moveTo>
                    <a:pt x="18642" y="530"/>
                  </a:moveTo>
                  <a:cubicBezTo>
                    <a:pt x="18642" y="530"/>
                    <a:pt x="18001" y="2538"/>
                    <a:pt x="19658" y="3639"/>
                  </a:cubicBezTo>
                  <a:cubicBezTo>
                    <a:pt x="19658" y="3639"/>
                    <a:pt x="19274" y="6056"/>
                    <a:pt x="19672" y="6477"/>
                  </a:cubicBezTo>
                  <a:cubicBezTo>
                    <a:pt x="19692" y="6497"/>
                    <a:pt x="19712" y="6507"/>
                    <a:pt x="19734" y="6507"/>
                  </a:cubicBezTo>
                  <a:cubicBezTo>
                    <a:pt x="20161" y="6507"/>
                    <a:pt x="21006" y="2707"/>
                    <a:pt x="20864" y="757"/>
                  </a:cubicBezTo>
                  <a:lnTo>
                    <a:pt x="20864" y="757"/>
                  </a:lnTo>
                  <a:cubicBezTo>
                    <a:pt x="20569" y="806"/>
                    <a:pt x="20302" y="825"/>
                    <a:pt x="20064" y="825"/>
                  </a:cubicBezTo>
                  <a:cubicBezTo>
                    <a:pt x="19132" y="825"/>
                    <a:pt x="18642" y="530"/>
                    <a:pt x="18642" y="53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1916;p77"/>
            <p:cNvSpPr/>
            <p:nvPr/>
          </p:nvSpPr>
          <p:spPr>
            <a:xfrm>
              <a:off x="509450" y="2312325"/>
              <a:ext cx="62800" cy="152600"/>
            </a:xfrm>
            <a:custGeom>
              <a:avLst/>
              <a:gdLst/>
              <a:ahLst/>
              <a:cxnLst/>
              <a:rect l="l" t="t" r="r" b="b"/>
              <a:pathLst>
                <a:path w="2512" h="6104" extrusionOk="0">
                  <a:moveTo>
                    <a:pt x="340" y="0"/>
                  </a:moveTo>
                  <a:lnTo>
                    <a:pt x="340" y="0"/>
                  </a:lnTo>
                  <a:cubicBezTo>
                    <a:pt x="340" y="0"/>
                    <a:pt x="1" y="4283"/>
                    <a:pt x="1544" y="6104"/>
                  </a:cubicBezTo>
                  <a:cubicBezTo>
                    <a:pt x="1544" y="6100"/>
                    <a:pt x="1760" y="5672"/>
                    <a:pt x="1821" y="5046"/>
                  </a:cubicBezTo>
                  <a:lnTo>
                    <a:pt x="1821" y="5046"/>
                  </a:lnTo>
                  <a:cubicBezTo>
                    <a:pt x="1760" y="5052"/>
                    <a:pt x="1700" y="5059"/>
                    <a:pt x="1636" y="5068"/>
                  </a:cubicBezTo>
                  <a:cubicBezTo>
                    <a:pt x="1626" y="5069"/>
                    <a:pt x="1616" y="5070"/>
                    <a:pt x="1605" y="5070"/>
                  </a:cubicBezTo>
                  <a:cubicBezTo>
                    <a:pt x="841" y="5070"/>
                    <a:pt x="659" y="971"/>
                    <a:pt x="1524" y="888"/>
                  </a:cubicBezTo>
                  <a:cubicBezTo>
                    <a:pt x="1544" y="886"/>
                    <a:pt x="1564" y="885"/>
                    <a:pt x="1584" y="885"/>
                  </a:cubicBezTo>
                  <a:cubicBezTo>
                    <a:pt x="2040" y="885"/>
                    <a:pt x="2256" y="1411"/>
                    <a:pt x="2362" y="1876"/>
                  </a:cubicBezTo>
                  <a:cubicBezTo>
                    <a:pt x="2507" y="1308"/>
                    <a:pt x="2512" y="683"/>
                    <a:pt x="2126" y="175"/>
                  </a:cubicBezTo>
                  <a:cubicBezTo>
                    <a:pt x="1835" y="254"/>
                    <a:pt x="1579" y="284"/>
                    <a:pt x="1359" y="284"/>
                  </a:cubicBezTo>
                  <a:cubicBezTo>
                    <a:pt x="679" y="284"/>
                    <a:pt x="340" y="0"/>
                    <a:pt x="34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1917;p77"/>
            <p:cNvSpPr/>
            <p:nvPr/>
          </p:nvSpPr>
          <p:spPr>
            <a:xfrm>
              <a:off x="967100" y="2325475"/>
              <a:ext cx="67500" cy="149475"/>
            </a:xfrm>
            <a:custGeom>
              <a:avLst/>
              <a:gdLst/>
              <a:ahLst/>
              <a:cxnLst/>
              <a:rect l="l" t="t" r="r" b="b"/>
              <a:pathLst>
                <a:path w="2700" h="5979" extrusionOk="0">
                  <a:moveTo>
                    <a:pt x="335" y="1"/>
                  </a:moveTo>
                  <a:cubicBezTo>
                    <a:pt x="335" y="1"/>
                    <a:pt x="0" y="1053"/>
                    <a:pt x="443" y="2051"/>
                  </a:cubicBezTo>
                  <a:cubicBezTo>
                    <a:pt x="494" y="1586"/>
                    <a:pt x="655" y="717"/>
                    <a:pt x="1133" y="717"/>
                  </a:cubicBezTo>
                  <a:cubicBezTo>
                    <a:pt x="1252" y="717"/>
                    <a:pt x="1390" y="770"/>
                    <a:pt x="1550" y="896"/>
                  </a:cubicBezTo>
                  <a:cubicBezTo>
                    <a:pt x="2586" y="1707"/>
                    <a:pt x="1929" y="4682"/>
                    <a:pt x="1616" y="4682"/>
                  </a:cubicBezTo>
                  <a:cubicBezTo>
                    <a:pt x="1613" y="4682"/>
                    <a:pt x="1610" y="4682"/>
                    <a:pt x="1607" y="4681"/>
                  </a:cubicBezTo>
                  <a:cubicBezTo>
                    <a:pt x="1296" y="4624"/>
                    <a:pt x="1720" y="2732"/>
                    <a:pt x="1720" y="2732"/>
                  </a:cubicBezTo>
                  <a:lnTo>
                    <a:pt x="1720" y="2732"/>
                  </a:lnTo>
                  <a:cubicBezTo>
                    <a:pt x="1720" y="2732"/>
                    <a:pt x="1533" y="2815"/>
                    <a:pt x="1328" y="3091"/>
                  </a:cubicBezTo>
                  <a:cubicBezTo>
                    <a:pt x="1337" y="3097"/>
                    <a:pt x="1344" y="3104"/>
                    <a:pt x="1353" y="3110"/>
                  </a:cubicBezTo>
                  <a:cubicBezTo>
                    <a:pt x="1353" y="3110"/>
                    <a:pt x="968" y="5527"/>
                    <a:pt x="1367" y="5948"/>
                  </a:cubicBezTo>
                  <a:cubicBezTo>
                    <a:pt x="1386" y="5968"/>
                    <a:pt x="1407" y="5978"/>
                    <a:pt x="1428" y="5978"/>
                  </a:cubicBezTo>
                  <a:cubicBezTo>
                    <a:pt x="1854" y="5978"/>
                    <a:pt x="2699" y="2178"/>
                    <a:pt x="2557" y="228"/>
                  </a:cubicBezTo>
                  <a:lnTo>
                    <a:pt x="2557" y="228"/>
                  </a:lnTo>
                  <a:cubicBezTo>
                    <a:pt x="2262" y="277"/>
                    <a:pt x="1995" y="296"/>
                    <a:pt x="1757" y="296"/>
                  </a:cubicBezTo>
                  <a:cubicBezTo>
                    <a:pt x="825" y="296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1918;p77"/>
            <p:cNvSpPr/>
            <p:nvPr/>
          </p:nvSpPr>
          <p:spPr>
            <a:xfrm>
              <a:off x="483700" y="2076500"/>
              <a:ext cx="594125" cy="261700"/>
            </a:xfrm>
            <a:custGeom>
              <a:avLst/>
              <a:gdLst/>
              <a:ahLst/>
              <a:cxnLst/>
              <a:rect l="l" t="t" r="r" b="b"/>
              <a:pathLst>
                <a:path w="23765" h="10468" extrusionOk="0">
                  <a:moveTo>
                    <a:pt x="15083" y="1"/>
                  </a:moveTo>
                  <a:cubicBezTo>
                    <a:pt x="14758" y="1"/>
                    <a:pt x="14446" y="82"/>
                    <a:pt x="14218" y="178"/>
                  </a:cubicBezTo>
                  <a:cubicBezTo>
                    <a:pt x="13906" y="309"/>
                    <a:pt x="13729" y="457"/>
                    <a:pt x="13729" y="457"/>
                  </a:cubicBezTo>
                  <a:cubicBezTo>
                    <a:pt x="13729" y="457"/>
                    <a:pt x="13685" y="492"/>
                    <a:pt x="13613" y="564"/>
                  </a:cubicBezTo>
                  <a:cubicBezTo>
                    <a:pt x="13543" y="635"/>
                    <a:pt x="13439" y="747"/>
                    <a:pt x="13365" y="915"/>
                  </a:cubicBezTo>
                  <a:cubicBezTo>
                    <a:pt x="13288" y="1086"/>
                    <a:pt x="13271" y="1305"/>
                    <a:pt x="13301" y="1513"/>
                  </a:cubicBezTo>
                  <a:cubicBezTo>
                    <a:pt x="13331" y="1722"/>
                    <a:pt x="13392" y="1930"/>
                    <a:pt x="13472" y="2135"/>
                  </a:cubicBezTo>
                  <a:cubicBezTo>
                    <a:pt x="13631" y="2542"/>
                    <a:pt x="13886" y="2904"/>
                    <a:pt x="14114" y="3131"/>
                  </a:cubicBezTo>
                  <a:cubicBezTo>
                    <a:pt x="14327" y="3348"/>
                    <a:pt x="14504" y="3460"/>
                    <a:pt x="14532" y="3460"/>
                  </a:cubicBezTo>
                  <a:cubicBezTo>
                    <a:pt x="14533" y="3460"/>
                    <a:pt x="14534" y="3460"/>
                    <a:pt x="14535" y="3459"/>
                  </a:cubicBezTo>
                  <a:cubicBezTo>
                    <a:pt x="14549" y="3442"/>
                    <a:pt x="14390" y="3302"/>
                    <a:pt x="14196" y="3057"/>
                  </a:cubicBezTo>
                  <a:cubicBezTo>
                    <a:pt x="14001" y="2815"/>
                    <a:pt x="13786" y="2457"/>
                    <a:pt x="13660" y="2067"/>
                  </a:cubicBezTo>
                  <a:cubicBezTo>
                    <a:pt x="13534" y="1681"/>
                    <a:pt x="13472" y="1255"/>
                    <a:pt x="13601" y="1025"/>
                  </a:cubicBezTo>
                  <a:cubicBezTo>
                    <a:pt x="13661" y="905"/>
                    <a:pt x="13744" y="820"/>
                    <a:pt x="13805" y="764"/>
                  </a:cubicBezTo>
                  <a:cubicBezTo>
                    <a:pt x="13865" y="710"/>
                    <a:pt x="13906" y="682"/>
                    <a:pt x="13906" y="682"/>
                  </a:cubicBezTo>
                  <a:cubicBezTo>
                    <a:pt x="13906" y="682"/>
                    <a:pt x="13941" y="649"/>
                    <a:pt x="14013" y="599"/>
                  </a:cubicBezTo>
                  <a:cubicBezTo>
                    <a:pt x="14084" y="549"/>
                    <a:pt x="14188" y="482"/>
                    <a:pt x="14323" y="418"/>
                  </a:cubicBezTo>
                  <a:cubicBezTo>
                    <a:pt x="14542" y="314"/>
                    <a:pt x="14850" y="219"/>
                    <a:pt x="15177" y="219"/>
                  </a:cubicBezTo>
                  <a:cubicBezTo>
                    <a:pt x="15249" y="219"/>
                    <a:pt x="15321" y="223"/>
                    <a:pt x="15393" y="233"/>
                  </a:cubicBezTo>
                  <a:cubicBezTo>
                    <a:pt x="15803" y="243"/>
                    <a:pt x="16203" y="380"/>
                    <a:pt x="16458" y="547"/>
                  </a:cubicBezTo>
                  <a:cubicBezTo>
                    <a:pt x="16708" y="706"/>
                    <a:pt x="16816" y="890"/>
                    <a:pt x="16840" y="890"/>
                  </a:cubicBezTo>
                  <a:cubicBezTo>
                    <a:pt x="16841" y="890"/>
                    <a:pt x="16842" y="890"/>
                    <a:pt x="16842" y="890"/>
                  </a:cubicBezTo>
                  <a:cubicBezTo>
                    <a:pt x="16857" y="885"/>
                    <a:pt x="16781" y="668"/>
                    <a:pt x="16521" y="455"/>
                  </a:cubicBezTo>
                  <a:cubicBezTo>
                    <a:pt x="16267" y="246"/>
                    <a:pt x="15849" y="71"/>
                    <a:pt x="15413" y="31"/>
                  </a:cubicBezTo>
                  <a:cubicBezTo>
                    <a:pt x="15304" y="10"/>
                    <a:pt x="15192" y="1"/>
                    <a:pt x="15083" y="1"/>
                  </a:cubicBezTo>
                  <a:close/>
                  <a:moveTo>
                    <a:pt x="19301" y="2331"/>
                  </a:moveTo>
                  <a:cubicBezTo>
                    <a:pt x="19244" y="2331"/>
                    <a:pt x="19196" y="2337"/>
                    <a:pt x="19158" y="2343"/>
                  </a:cubicBezTo>
                  <a:cubicBezTo>
                    <a:pt x="19090" y="2353"/>
                    <a:pt x="19053" y="2366"/>
                    <a:pt x="19053" y="2366"/>
                  </a:cubicBezTo>
                  <a:cubicBezTo>
                    <a:pt x="19053" y="2366"/>
                    <a:pt x="19016" y="2378"/>
                    <a:pt x="18953" y="2407"/>
                  </a:cubicBezTo>
                  <a:cubicBezTo>
                    <a:pt x="18891" y="2435"/>
                    <a:pt x="18808" y="2484"/>
                    <a:pt x="18723" y="2555"/>
                  </a:cubicBezTo>
                  <a:cubicBezTo>
                    <a:pt x="18548" y="2697"/>
                    <a:pt x="18374" y="2917"/>
                    <a:pt x="18235" y="3160"/>
                  </a:cubicBezTo>
                  <a:cubicBezTo>
                    <a:pt x="18094" y="3402"/>
                    <a:pt x="18015" y="3682"/>
                    <a:pt x="18021" y="3896"/>
                  </a:cubicBezTo>
                  <a:cubicBezTo>
                    <a:pt x="18025" y="4107"/>
                    <a:pt x="18090" y="4233"/>
                    <a:pt x="18107" y="4233"/>
                  </a:cubicBezTo>
                  <a:cubicBezTo>
                    <a:pt x="18107" y="4233"/>
                    <a:pt x="18108" y="4233"/>
                    <a:pt x="18108" y="4233"/>
                  </a:cubicBezTo>
                  <a:cubicBezTo>
                    <a:pt x="18129" y="4225"/>
                    <a:pt x="18099" y="4094"/>
                    <a:pt x="18129" y="3903"/>
                  </a:cubicBezTo>
                  <a:cubicBezTo>
                    <a:pt x="18156" y="3712"/>
                    <a:pt x="18255" y="3475"/>
                    <a:pt x="18404" y="3264"/>
                  </a:cubicBezTo>
                  <a:cubicBezTo>
                    <a:pt x="18549" y="3055"/>
                    <a:pt x="18733" y="2862"/>
                    <a:pt x="18879" y="2761"/>
                  </a:cubicBezTo>
                  <a:cubicBezTo>
                    <a:pt x="19029" y="2656"/>
                    <a:pt x="19137" y="2635"/>
                    <a:pt x="19137" y="2635"/>
                  </a:cubicBezTo>
                  <a:cubicBezTo>
                    <a:pt x="19137" y="2635"/>
                    <a:pt x="19164" y="2623"/>
                    <a:pt x="19210" y="2613"/>
                  </a:cubicBezTo>
                  <a:cubicBezTo>
                    <a:pt x="19245" y="2606"/>
                    <a:pt x="19292" y="2598"/>
                    <a:pt x="19347" y="2598"/>
                  </a:cubicBezTo>
                  <a:cubicBezTo>
                    <a:pt x="19365" y="2598"/>
                    <a:pt x="19384" y="2598"/>
                    <a:pt x="19403" y="2601"/>
                  </a:cubicBezTo>
                  <a:cubicBezTo>
                    <a:pt x="19558" y="2608"/>
                    <a:pt x="19752" y="2756"/>
                    <a:pt x="19837" y="2985"/>
                  </a:cubicBezTo>
                  <a:cubicBezTo>
                    <a:pt x="19928" y="3208"/>
                    <a:pt x="19903" y="3475"/>
                    <a:pt x="19872" y="3668"/>
                  </a:cubicBezTo>
                  <a:cubicBezTo>
                    <a:pt x="19839" y="3865"/>
                    <a:pt x="19812" y="3998"/>
                    <a:pt x="19832" y="4003"/>
                  </a:cubicBezTo>
                  <a:cubicBezTo>
                    <a:pt x="19832" y="4003"/>
                    <a:pt x="19832" y="4003"/>
                    <a:pt x="19833" y="4003"/>
                  </a:cubicBezTo>
                  <a:cubicBezTo>
                    <a:pt x="19852" y="4003"/>
                    <a:pt x="19913" y="3884"/>
                    <a:pt x="19983" y="3697"/>
                  </a:cubicBezTo>
                  <a:cubicBezTo>
                    <a:pt x="20044" y="3504"/>
                    <a:pt x="20114" y="3218"/>
                    <a:pt x="20030" y="2925"/>
                  </a:cubicBezTo>
                  <a:cubicBezTo>
                    <a:pt x="19990" y="2780"/>
                    <a:pt x="19914" y="2643"/>
                    <a:pt x="19809" y="2538"/>
                  </a:cubicBezTo>
                  <a:cubicBezTo>
                    <a:pt x="19706" y="2431"/>
                    <a:pt x="19570" y="2366"/>
                    <a:pt x="19449" y="2344"/>
                  </a:cubicBezTo>
                  <a:cubicBezTo>
                    <a:pt x="19395" y="2334"/>
                    <a:pt x="19346" y="2331"/>
                    <a:pt x="19301" y="2331"/>
                  </a:cubicBezTo>
                  <a:close/>
                  <a:moveTo>
                    <a:pt x="3907" y="1172"/>
                  </a:moveTo>
                  <a:cubicBezTo>
                    <a:pt x="3738" y="1172"/>
                    <a:pt x="3560" y="1183"/>
                    <a:pt x="3384" y="1201"/>
                  </a:cubicBezTo>
                  <a:cubicBezTo>
                    <a:pt x="2992" y="1240"/>
                    <a:pt x="2602" y="1339"/>
                    <a:pt x="2325" y="1459"/>
                  </a:cubicBezTo>
                  <a:cubicBezTo>
                    <a:pt x="2044" y="1574"/>
                    <a:pt x="1876" y="1694"/>
                    <a:pt x="1876" y="1694"/>
                  </a:cubicBezTo>
                  <a:cubicBezTo>
                    <a:pt x="1876" y="1694"/>
                    <a:pt x="1834" y="1722"/>
                    <a:pt x="1764" y="1779"/>
                  </a:cubicBezTo>
                  <a:cubicBezTo>
                    <a:pt x="1693" y="1836"/>
                    <a:pt x="1596" y="1922"/>
                    <a:pt x="1495" y="2035"/>
                  </a:cubicBezTo>
                  <a:cubicBezTo>
                    <a:pt x="1290" y="2259"/>
                    <a:pt x="1065" y="2628"/>
                    <a:pt x="1025" y="3045"/>
                  </a:cubicBezTo>
                  <a:cubicBezTo>
                    <a:pt x="981" y="3465"/>
                    <a:pt x="1148" y="3853"/>
                    <a:pt x="1294" y="4102"/>
                  </a:cubicBezTo>
                  <a:cubicBezTo>
                    <a:pt x="1439" y="4349"/>
                    <a:pt x="1566" y="4493"/>
                    <a:pt x="1586" y="4493"/>
                  </a:cubicBezTo>
                  <a:cubicBezTo>
                    <a:pt x="1586" y="4493"/>
                    <a:pt x="1587" y="4493"/>
                    <a:pt x="1587" y="4492"/>
                  </a:cubicBezTo>
                  <a:cubicBezTo>
                    <a:pt x="1606" y="4482"/>
                    <a:pt x="1508" y="4313"/>
                    <a:pt x="1394" y="4052"/>
                  </a:cubicBezTo>
                  <a:cubicBezTo>
                    <a:pt x="1280" y="3796"/>
                    <a:pt x="1162" y="3426"/>
                    <a:pt x="1226" y="3070"/>
                  </a:cubicBezTo>
                  <a:cubicBezTo>
                    <a:pt x="1283" y="2713"/>
                    <a:pt x="1499" y="2404"/>
                    <a:pt x="1688" y="2213"/>
                  </a:cubicBezTo>
                  <a:cubicBezTo>
                    <a:pt x="1784" y="2117"/>
                    <a:pt x="1872" y="2045"/>
                    <a:pt x="1936" y="2000"/>
                  </a:cubicBezTo>
                  <a:cubicBezTo>
                    <a:pt x="1999" y="1951"/>
                    <a:pt x="2037" y="1929"/>
                    <a:pt x="2037" y="1929"/>
                  </a:cubicBezTo>
                  <a:cubicBezTo>
                    <a:pt x="2037" y="1929"/>
                    <a:pt x="2182" y="1816"/>
                    <a:pt x="2431" y="1697"/>
                  </a:cubicBezTo>
                  <a:cubicBezTo>
                    <a:pt x="2681" y="1576"/>
                    <a:pt x="3038" y="1462"/>
                    <a:pt x="3412" y="1398"/>
                  </a:cubicBezTo>
                  <a:cubicBezTo>
                    <a:pt x="3695" y="1349"/>
                    <a:pt x="3982" y="1320"/>
                    <a:pt x="4227" y="1320"/>
                  </a:cubicBezTo>
                  <a:cubicBezTo>
                    <a:pt x="4305" y="1320"/>
                    <a:pt x="4379" y="1323"/>
                    <a:pt x="4447" y="1329"/>
                  </a:cubicBezTo>
                  <a:cubicBezTo>
                    <a:pt x="4694" y="1346"/>
                    <a:pt x="4863" y="1400"/>
                    <a:pt x="4907" y="1400"/>
                  </a:cubicBezTo>
                  <a:cubicBezTo>
                    <a:pt x="4913" y="1400"/>
                    <a:pt x="4917" y="1399"/>
                    <a:pt x="4918" y="1396"/>
                  </a:cubicBezTo>
                  <a:cubicBezTo>
                    <a:pt x="4925" y="1382"/>
                    <a:pt x="4755" y="1277"/>
                    <a:pt x="4461" y="1220"/>
                  </a:cubicBezTo>
                  <a:cubicBezTo>
                    <a:pt x="4302" y="1187"/>
                    <a:pt x="4111" y="1172"/>
                    <a:pt x="3907" y="1172"/>
                  </a:cubicBezTo>
                  <a:close/>
                  <a:moveTo>
                    <a:pt x="4814" y="3035"/>
                  </a:moveTo>
                  <a:cubicBezTo>
                    <a:pt x="4753" y="3035"/>
                    <a:pt x="4679" y="3057"/>
                    <a:pt x="4609" y="3097"/>
                  </a:cubicBezTo>
                  <a:cubicBezTo>
                    <a:pt x="4434" y="3191"/>
                    <a:pt x="4192" y="3322"/>
                    <a:pt x="4004" y="3543"/>
                  </a:cubicBezTo>
                  <a:cubicBezTo>
                    <a:pt x="3912" y="3652"/>
                    <a:pt x="3841" y="3789"/>
                    <a:pt x="3809" y="3930"/>
                  </a:cubicBezTo>
                  <a:cubicBezTo>
                    <a:pt x="3778" y="4071"/>
                    <a:pt x="3791" y="4208"/>
                    <a:pt x="3814" y="4316"/>
                  </a:cubicBezTo>
                  <a:cubicBezTo>
                    <a:pt x="3836" y="4427"/>
                    <a:pt x="3872" y="4514"/>
                    <a:pt x="3900" y="4571"/>
                  </a:cubicBezTo>
                  <a:cubicBezTo>
                    <a:pt x="3928" y="4629"/>
                    <a:pt x="3947" y="4660"/>
                    <a:pt x="3947" y="4660"/>
                  </a:cubicBezTo>
                  <a:cubicBezTo>
                    <a:pt x="3947" y="4660"/>
                    <a:pt x="4021" y="4788"/>
                    <a:pt x="4172" y="4938"/>
                  </a:cubicBezTo>
                  <a:cubicBezTo>
                    <a:pt x="4326" y="5089"/>
                    <a:pt x="4551" y="5255"/>
                    <a:pt x="4816" y="5355"/>
                  </a:cubicBezTo>
                  <a:cubicBezTo>
                    <a:pt x="4967" y="5415"/>
                    <a:pt x="5129" y="5441"/>
                    <a:pt x="5277" y="5441"/>
                  </a:cubicBezTo>
                  <a:cubicBezTo>
                    <a:pt x="5386" y="5441"/>
                    <a:pt x="5488" y="5427"/>
                    <a:pt x="5573" y="5400"/>
                  </a:cubicBezTo>
                  <a:cubicBezTo>
                    <a:pt x="5777" y="5341"/>
                    <a:pt x="5878" y="5238"/>
                    <a:pt x="5868" y="5225"/>
                  </a:cubicBezTo>
                  <a:cubicBezTo>
                    <a:pt x="5866" y="5223"/>
                    <a:pt x="5864" y="5223"/>
                    <a:pt x="5860" y="5223"/>
                  </a:cubicBezTo>
                  <a:cubicBezTo>
                    <a:pt x="5828" y="5223"/>
                    <a:pt x="5717" y="5274"/>
                    <a:pt x="5549" y="5291"/>
                  </a:cubicBezTo>
                  <a:cubicBezTo>
                    <a:pt x="5510" y="5296"/>
                    <a:pt x="5468" y="5299"/>
                    <a:pt x="5425" y="5299"/>
                  </a:cubicBezTo>
                  <a:cubicBezTo>
                    <a:pt x="5258" y="5299"/>
                    <a:pt x="5065" y="5259"/>
                    <a:pt x="4891" y="5170"/>
                  </a:cubicBezTo>
                  <a:cubicBezTo>
                    <a:pt x="4671" y="5062"/>
                    <a:pt x="4477" y="4892"/>
                    <a:pt x="4360" y="4757"/>
                  </a:cubicBezTo>
                  <a:cubicBezTo>
                    <a:pt x="4241" y="4620"/>
                    <a:pt x="4187" y="4514"/>
                    <a:pt x="4187" y="4514"/>
                  </a:cubicBezTo>
                  <a:cubicBezTo>
                    <a:pt x="4187" y="4514"/>
                    <a:pt x="4169" y="4489"/>
                    <a:pt x="4147" y="4444"/>
                  </a:cubicBezTo>
                  <a:cubicBezTo>
                    <a:pt x="4120" y="4400"/>
                    <a:pt x="4087" y="4334"/>
                    <a:pt x="4064" y="4252"/>
                  </a:cubicBezTo>
                  <a:cubicBezTo>
                    <a:pt x="4011" y="4091"/>
                    <a:pt x="4020" y="3857"/>
                    <a:pt x="4162" y="3661"/>
                  </a:cubicBezTo>
                  <a:cubicBezTo>
                    <a:pt x="4298" y="3465"/>
                    <a:pt x="4513" y="3309"/>
                    <a:pt x="4668" y="3188"/>
                  </a:cubicBezTo>
                  <a:cubicBezTo>
                    <a:pt x="4740" y="3130"/>
                    <a:pt x="4810" y="3099"/>
                    <a:pt x="4856" y="3096"/>
                  </a:cubicBezTo>
                  <a:cubicBezTo>
                    <a:pt x="4859" y="3096"/>
                    <a:pt x="4862" y="3095"/>
                    <a:pt x="4865" y="3095"/>
                  </a:cubicBezTo>
                  <a:cubicBezTo>
                    <a:pt x="4900" y="3095"/>
                    <a:pt x="4923" y="3113"/>
                    <a:pt x="4933" y="3113"/>
                  </a:cubicBezTo>
                  <a:cubicBezTo>
                    <a:pt x="4935" y="3113"/>
                    <a:pt x="4936" y="3113"/>
                    <a:pt x="4937" y="3112"/>
                  </a:cubicBezTo>
                  <a:cubicBezTo>
                    <a:pt x="4941" y="3110"/>
                    <a:pt x="4934" y="3062"/>
                    <a:pt x="4863" y="3040"/>
                  </a:cubicBezTo>
                  <a:cubicBezTo>
                    <a:pt x="4848" y="3037"/>
                    <a:pt x="4832" y="3035"/>
                    <a:pt x="4814" y="3035"/>
                  </a:cubicBezTo>
                  <a:close/>
                  <a:moveTo>
                    <a:pt x="7810" y="1177"/>
                  </a:moveTo>
                  <a:cubicBezTo>
                    <a:pt x="7705" y="1177"/>
                    <a:pt x="7573" y="1199"/>
                    <a:pt x="7438" y="1268"/>
                  </a:cubicBezTo>
                  <a:cubicBezTo>
                    <a:pt x="7260" y="1355"/>
                    <a:pt x="7078" y="1510"/>
                    <a:pt x="6949" y="1728"/>
                  </a:cubicBezTo>
                  <a:cubicBezTo>
                    <a:pt x="6816" y="1943"/>
                    <a:pt x="6759" y="2220"/>
                    <a:pt x="6780" y="2487"/>
                  </a:cubicBezTo>
                  <a:cubicBezTo>
                    <a:pt x="6797" y="2756"/>
                    <a:pt x="6894" y="3018"/>
                    <a:pt x="7038" y="3227"/>
                  </a:cubicBezTo>
                  <a:cubicBezTo>
                    <a:pt x="7182" y="3440"/>
                    <a:pt x="7377" y="3594"/>
                    <a:pt x="7557" y="3689"/>
                  </a:cubicBezTo>
                  <a:cubicBezTo>
                    <a:pt x="7922" y="3882"/>
                    <a:pt x="8225" y="3865"/>
                    <a:pt x="8209" y="3870"/>
                  </a:cubicBezTo>
                  <a:lnTo>
                    <a:pt x="8226" y="3870"/>
                  </a:lnTo>
                  <a:cubicBezTo>
                    <a:pt x="8226" y="3871"/>
                    <a:pt x="8226" y="3871"/>
                    <a:pt x="8227" y="3871"/>
                  </a:cubicBezTo>
                  <a:cubicBezTo>
                    <a:pt x="8227" y="3871"/>
                    <a:pt x="8229" y="3868"/>
                    <a:pt x="8229" y="3868"/>
                  </a:cubicBezTo>
                  <a:cubicBezTo>
                    <a:pt x="8230" y="3868"/>
                    <a:pt x="8230" y="3871"/>
                    <a:pt x="8228" y="3880"/>
                  </a:cubicBezTo>
                  <a:cubicBezTo>
                    <a:pt x="8188" y="4010"/>
                    <a:pt x="8162" y="4191"/>
                    <a:pt x="8191" y="4391"/>
                  </a:cubicBezTo>
                  <a:cubicBezTo>
                    <a:pt x="8219" y="4591"/>
                    <a:pt x="8303" y="4811"/>
                    <a:pt x="8454" y="4998"/>
                  </a:cubicBezTo>
                  <a:cubicBezTo>
                    <a:pt x="8602" y="5184"/>
                    <a:pt x="8807" y="5334"/>
                    <a:pt x="9025" y="5432"/>
                  </a:cubicBezTo>
                  <a:cubicBezTo>
                    <a:pt x="9318" y="5566"/>
                    <a:pt x="9626" y="5607"/>
                    <a:pt x="9897" y="5607"/>
                  </a:cubicBezTo>
                  <a:cubicBezTo>
                    <a:pt x="10038" y="5607"/>
                    <a:pt x="10168" y="5596"/>
                    <a:pt x="10282" y="5581"/>
                  </a:cubicBezTo>
                  <a:cubicBezTo>
                    <a:pt x="10618" y="5536"/>
                    <a:pt x="10830" y="5466"/>
                    <a:pt x="10826" y="5450"/>
                  </a:cubicBezTo>
                  <a:cubicBezTo>
                    <a:pt x="10824" y="5446"/>
                    <a:pt x="10812" y="5444"/>
                    <a:pt x="10792" y="5444"/>
                  </a:cubicBezTo>
                  <a:cubicBezTo>
                    <a:pt x="10718" y="5444"/>
                    <a:pt x="10527" y="5468"/>
                    <a:pt x="10269" y="5479"/>
                  </a:cubicBezTo>
                  <a:cubicBezTo>
                    <a:pt x="10227" y="5480"/>
                    <a:pt x="10184" y="5481"/>
                    <a:pt x="10139" y="5481"/>
                  </a:cubicBezTo>
                  <a:cubicBezTo>
                    <a:pt x="9828" y="5481"/>
                    <a:pt x="9442" y="5440"/>
                    <a:pt x="9106" y="5261"/>
                  </a:cubicBezTo>
                  <a:cubicBezTo>
                    <a:pt x="8914" y="5163"/>
                    <a:pt x="8746" y="5023"/>
                    <a:pt x="8629" y="4861"/>
                  </a:cubicBezTo>
                  <a:cubicBezTo>
                    <a:pt x="8512" y="4703"/>
                    <a:pt x="8453" y="4519"/>
                    <a:pt x="8437" y="4358"/>
                  </a:cubicBezTo>
                  <a:cubicBezTo>
                    <a:pt x="8420" y="4198"/>
                    <a:pt x="8447" y="4060"/>
                    <a:pt x="8481" y="3966"/>
                  </a:cubicBezTo>
                  <a:cubicBezTo>
                    <a:pt x="8505" y="3914"/>
                    <a:pt x="8530" y="3866"/>
                    <a:pt x="8551" y="3822"/>
                  </a:cubicBezTo>
                  <a:cubicBezTo>
                    <a:pt x="8581" y="3772"/>
                    <a:pt x="8608" y="3729"/>
                    <a:pt x="8632" y="3689"/>
                  </a:cubicBezTo>
                  <a:cubicBezTo>
                    <a:pt x="8679" y="3617"/>
                    <a:pt x="8710" y="3566"/>
                    <a:pt x="8726" y="3537"/>
                  </a:cubicBezTo>
                  <a:lnTo>
                    <a:pt x="8726" y="3537"/>
                  </a:lnTo>
                  <a:cubicBezTo>
                    <a:pt x="8514" y="3563"/>
                    <a:pt x="8371" y="3584"/>
                    <a:pt x="8309" y="3584"/>
                  </a:cubicBezTo>
                  <a:cubicBezTo>
                    <a:pt x="8302" y="3584"/>
                    <a:pt x="8295" y="3583"/>
                    <a:pt x="8290" y="3583"/>
                  </a:cubicBezTo>
                  <a:cubicBezTo>
                    <a:pt x="8232" y="3586"/>
                    <a:pt x="8225" y="3586"/>
                    <a:pt x="8225" y="3586"/>
                  </a:cubicBezTo>
                  <a:cubicBezTo>
                    <a:pt x="8223" y="3586"/>
                    <a:pt x="8220" y="3586"/>
                    <a:pt x="8215" y="3586"/>
                  </a:cubicBezTo>
                  <a:cubicBezTo>
                    <a:pt x="8195" y="3586"/>
                    <a:pt x="8148" y="3585"/>
                    <a:pt x="8064" y="3574"/>
                  </a:cubicBezTo>
                  <a:cubicBezTo>
                    <a:pt x="7967" y="3560"/>
                    <a:pt x="7826" y="3530"/>
                    <a:pt x="7673" y="3455"/>
                  </a:cubicBezTo>
                  <a:cubicBezTo>
                    <a:pt x="7520" y="3382"/>
                    <a:pt x="7355" y="3261"/>
                    <a:pt x="7227" y="3089"/>
                  </a:cubicBezTo>
                  <a:cubicBezTo>
                    <a:pt x="7098" y="2918"/>
                    <a:pt x="7004" y="2697"/>
                    <a:pt x="6978" y="2465"/>
                  </a:cubicBezTo>
                  <a:cubicBezTo>
                    <a:pt x="6948" y="2233"/>
                    <a:pt x="6982" y="1996"/>
                    <a:pt x="7086" y="1803"/>
                  </a:cubicBezTo>
                  <a:cubicBezTo>
                    <a:pt x="7186" y="1608"/>
                    <a:pt x="7338" y="1455"/>
                    <a:pt x="7490" y="1365"/>
                  </a:cubicBezTo>
                  <a:cubicBezTo>
                    <a:pt x="7664" y="1258"/>
                    <a:pt x="7823" y="1240"/>
                    <a:pt x="7930" y="1240"/>
                  </a:cubicBezTo>
                  <a:cubicBezTo>
                    <a:pt x="7987" y="1240"/>
                    <a:pt x="8029" y="1245"/>
                    <a:pt x="8051" y="1245"/>
                  </a:cubicBezTo>
                  <a:cubicBezTo>
                    <a:pt x="8062" y="1245"/>
                    <a:pt x="8068" y="1244"/>
                    <a:pt x="8068" y="1240"/>
                  </a:cubicBezTo>
                  <a:cubicBezTo>
                    <a:pt x="8070" y="1234"/>
                    <a:pt x="8014" y="1197"/>
                    <a:pt x="7900" y="1183"/>
                  </a:cubicBezTo>
                  <a:cubicBezTo>
                    <a:pt x="7873" y="1179"/>
                    <a:pt x="7843" y="1177"/>
                    <a:pt x="7810" y="1177"/>
                  </a:cubicBezTo>
                  <a:close/>
                  <a:moveTo>
                    <a:pt x="20245" y="4482"/>
                  </a:moveTo>
                  <a:cubicBezTo>
                    <a:pt x="20202" y="4482"/>
                    <a:pt x="20159" y="4485"/>
                    <a:pt x="20116" y="4491"/>
                  </a:cubicBezTo>
                  <a:cubicBezTo>
                    <a:pt x="19943" y="4512"/>
                    <a:pt x="19779" y="4562"/>
                    <a:pt x="19614" y="4620"/>
                  </a:cubicBezTo>
                  <a:cubicBezTo>
                    <a:pt x="19285" y="4739"/>
                    <a:pt x="18988" y="4919"/>
                    <a:pt x="18788" y="5083"/>
                  </a:cubicBezTo>
                  <a:cubicBezTo>
                    <a:pt x="18589" y="5245"/>
                    <a:pt x="18482" y="5381"/>
                    <a:pt x="18495" y="5393"/>
                  </a:cubicBezTo>
                  <a:cubicBezTo>
                    <a:pt x="18496" y="5394"/>
                    <a:pt x="18497" y="5395"/>
                    <a:pt x="18499" y="5395"/>
                  </a:cubicBezTo>
                  <a:cubicBezTo>
                    <a:pt x="18526" y="5395"/>
                    <a:pt x="18653" y="5294"/>
                    <a:pt x="18852" y="5173"/>
                  </a:cubicBezTo>
                  <a:cubicBezTo>
                    <a:pt x="19064" y="5042"/>
                    <a:pt x="19361" y="4898"/>
                    <a:pt x="19677" y="4811"/>
                  </a:cubicBezTo>
                  <a:cubicBezTo>
                    <a:pt x="19833" y="4768"/>
                    <a:pt x="19995" y="4733"/>
                    <a:pt x="20138" y="4723"/>
                  </a:cubicBezTo>
                  <a:cubicBezTo>
                    <a:pt x="20155" y="4722"/>
                    <a:pt x="20172" y="4721"/>
                    <a:pt x="20189" y="4721"/>
                  </a:cubicBezTo>
                  <a:cubicBezTo>
                    <a:pt x="20308" y="4721"/>
                    <a:pt x="20408" y="4748"/>
                    <a:pt x="20481" y="4793"/>
                  </a:cubicBezTo>
                  <a:cubicBezTo>
                    <a:pt x="20648" y="4898"/>
                    <a:pt x="20625" y="5025"/>
                    <a:pt x="20631" y="5025"/>
                  </a:cubicBezTo>
                  <a:cubicBezTo>
                    <a:pt x="20632" y="5025"/>
                    <a:pt x="20632" y="5025"/>
                    <a:pt x="20632" y="5025"/>
                  </a:cubicBezTo>
                  <a:lnTo>
                    <a:pt x="20632" y="5025"/>
                  </a:lnTo>
                  <a:cubicBezTo>
                    <a:pt x="20632" y="5025"/>
                    <a:pt x="20637" y="5046"/>
                    <a:pt x="20630" y="5117"/>
                  </a:cubicBezTo>
                  <a:cubicBezTo>
                    <a:pt x="20626" y="5134"/>
                    <a:pt x="20623" y="5156"/>
                    <a:pt x="20616" y="5181"/>
                  </a:cubicBezTo>
                  <a:cubicBezTo>
                    <a:pt x="20612" y="5195"/>
                    <a:pt x="20609" y="5200"/>
                    <a:pt x="20602" y="5225"/>
                  </a:cubicBezTo>
                  <a:cubicBezTo>
                    <a:pt x="20589" y="5260"/>
                    <a:pt x="20573" y="5292"/>
                    <a:pt x="20558" y="5331"/>
                  </a:cubicBezTo>
                  <a:cubicBezTo>
                    <a:pt x="20486" y="5474"/>
                    <a:pt x="20353" y="5688"/>
                    <a:pt x="20233" y="5896"/>
                  </a:cubicBezTo>
                  <a:cubicBezTo>
                    <a:pt x="20353" y="5835"/>
                    <a:pt x="20555" y="5722"/>
                    <a:pt x="20733" y="5635"/>
                  </a:cubicBezTo>
                  <a:cubicBezTo>
                    <a:pt x="20778" y="5613"/>
                    <a:pt x="20820" y="5597"/>
                    <a:pt x="20864" y="5583"/>
                  </a:cubicBezTo>
                  <a:cubicBezTo>
                    <a:pt x="20886" y="5574"/>
                    <a:pt x="20906" y="5567"/>
                    <a:pt x="20929" y="5561"/>
                  </a:cubicBezTo>
                  <a:lnTo>
                    <a:pt x="20963" y="5553"/>
                  </a:lnTo>
                  <a:cubicBezTo>
                    <a:pt x="21007" y="5540"/>
                    <a:pt x="21053" y="5530"/>
                    <a:pt x="21103" y="5523"/>
                  </a:cubicBezTo>
                  <a:cubicBezTo>
                    <a:pt x="21164" y="5514"/>
                    <a:pt x="21230" y="5509"/>
                    <a:pt x="21298" y="5509"/>
                  </a:cubicBezTo>
                  <a:cubicBezTo>
                    <a:pt x="21445" y="5509"/>
                    <a:pt x="21597" y="5533"/>
                    <a:pt x="21722" y="5597"/>
                  </a:cubicBezTo>
                  <a:cubicBezTo>
                    <a:pt x="21813" y="5644"/>
                    <a:pt x="21890" y="5711"/>
                    <a:pt x="21928" y="5788"/>
                  </a:cubicBezTo>
                  <a:cubicBezTo>
                    <a:pt x="21970" y="5866"/>
                    <a:pt x="21978" y="5953"/>
                    <a:pt x="21971" y="6023"/>
                  </a:cubicBezTo>
                  <a:cubicBezTo>
                    <a:pt x="21955" y="6169"/>
                    <a:pt x="21863" y="6227"/>
                    <a:pt x="21874" y="6242"/>
                  </a:cubicBezTo>
                  <a:cubicBezTo>
                    <a:pt x="21874" y="6243"/>
                    <a:pt x="21876" y="6244"/>
                    <a:pt x="21879" y="6244"/>
                  </a:cubicBezTo>
                  <a:cubicBezTo>
                    <a:pt x="21903" y="6244"/>
                    <a:pt x="22009" y="6196"/>
                    <a:pt x="22059" y="6044"/>
                  </a:cubicBezTo>
                  <a:cubicBezTo>
                    <a:pt x="22084" y="5960"/>
                    <a:pt x="22089" y="5850"/>
                    <a:pt x="22048" y="5739"/>
                  </a:cubicBezTo>
                  <a:cubicBezTo>
                    <a:pt x="22005" y="5625"/>
                    <a:pt x="21917" y="5529"/>
                    <a:pt x="21807" y="5459"/>
                  </a:cubicBezTo>
                  <a:cubicBezTo>
                    <a:pt x="21619" y="5340"/>
                    <a:pt x="21393" y="5300"/>
                    <a:pt x="21187" y="5300"/>
                  </a:cubicBezTo>
                  <a:cubicBezTo>
                    <a:pt x="21152" y="5300"/>
                    <a:pt x="21118" y="5302"/>
                    <a:pt x="21084" y="5304"/>
                  </a:cubicBezTo>
                  <a:cubicBezTo>
                    <a:pt x="21025" y="5308"/>
                    <a:pt x="20968" y="5316"/>
                    <a:pt x="20915" y="5325"/>
                  </a:cubicBezTo>
                  <a:lnTo>
                    <a:pt x="20875" y="5332"/>
                  </a:lnTo>
                  <a:lnTo>
                    <a:pt x="20861" y="5332"/>
                  </a:lnTo>
                  <a:cubicBezTo>
                    <a:pt x="20852" y="5332"/>
                    <a:pt x="20851" y="5331"/>
                    <a:pt x="20852" y="5326"/>
                  </a:cubicBezTo>
                  <a:cubicBezTo>
                    <a:pt x="20858" y="5319"/>
                    <a:pt x="20861" y="5314"/>
                    <a:pt x="20865" y="5311"/>
                  </a:cubicBezTo>
                  <a:lnTo>
                    <a:pt x="20867" y="5309"/>
                  </a:lnTo>
                  <a:cubicBezTo>
                    <a:pt x="20868" y="5301"/>
                    <a:pt x="20879" y="5275"/>
                    <a:pt x="20882" y="5260"/>
                  </a:cubicBezTo>
                  <a:cubicBezTo>
                    <a:pt x="20894" y="5224"/>
                    <a:pt x="20901" y="5191"/>
                    <a:pt x="20906" y="5163"/>
                  </a:cubicBezTo>
                  <a:cubicBezTo>
                    <a:pt x="20923" y="5047"/>
                    <a:pt x="20915" y="4999"/>
                    <a:pt x="20915" y="4999"/>
                  </a:cubicBezTo>
                  <a:cubicBezTo>
                    <a:pt x="20915" y="4999"/>
                    <a:pt x="20914" y="4942"/>
                    <a:pt x="20875" y="4850"/>
                  </a:cubicBezTo>
                  <a:cubicBezTo>
                    <a:pt x="20839" y="4756"/>
                    <a:pt x="20747" y="4636"/>
                    <a:pt x="20609" y="4565"/>
                  </a:cubicBezTo>
                  <a:cubicBezTo>
                    <a:pt x="20504" y="4509"/>
                    <a:pt x="20375" y="4482"/>
                    <a:pt x="20245" y="4482"/>
                  </a:cubicBezTo>
                  <a:close/>
                  <a:moveTo>
                    <a:pt x="16264" y="4615"/>
                  </a:moveTo>
                  <a:cubicBezTo>
                    <a:pt x="16107" y="4615"/>
                    <a:pt x="15955" y="4666"/>
                    <a:pt x="15853" y="4768"/>
                  </a:cubicBezTo>
                  <a:cubicBezTo>
                    <a:pt x="15758" y="4857"/>
                    <a:pt x="15719" y="4955"/>
                    <a:pt x="15698" y="5020"/>
                  </a:cubicBezTo>
                  <a:cubicBezTo>
                    <a:pt x="15677" y="5087"/>
                    <a:pt x="15671" y="5126"/>
                    <a:pt x="15671" y="5126"/>
                  </a:cubicBezTo>
                  <a:cubicBezTo>
                    <a:pt x="15671" y="5126"/>
                    <a:pt x="15660" y="5177"/>
                    <a:pt x="15668" y="5291"/>
                  </a:cubicBezTo>
                  <a:cubicBezTo>
                    <a:pt x="15670" y="5319"/>
                    <a:pt x="15672" y="5352"/>
                    <a:pt x="15679" y="5388"/>
                  </a:cubicBezTo>
                  <a:cubicBezTo>
                    <a:pt x="15684" y="5403"/>
                    <a:pt x="15687" y="5423"/>
                    <a:pt x="15692" y="5443"/>
                  </a:cubicBezTo>
                  <a:cubicBezTo>
                    <a:pt x="15695" y="5450"/>
                    <a:pt x="15695" y="5450"/>
                    <a:pt x="15695" y="5450"/>
                  </a:cubicBezTo>
                  <a:cubicBezTo>
                    <a:pt x="15695" y="5450"/>
                    <a:pt x="15695" y="5450"/>
                    <a:pt x="15695" y="5450"/>
                  </a:cubicBezTo>
                  <a:cubicBezTo>
                    <a:pt x="15695" y="5450"/>
                    <a:pt x="15696" y="5450"/>
                    <a:pt x="15697" y="5452"/>
                  </a:cubicBezTo>
                  <a:cubicBezTo>
                    <a:pt x="15697" y="5453"/>
                    <a:pt x="15708" y="5467"/>
                    <a:pt x="15711" y="5472"/>
                  </a:cubicBezTo>
                  <a:cubicBezTo>
                    <a:pt x="15711" y="5473"/>
                    <a:pt x="15707" y="5473"/>
                    <a:pt x="15697" y="5474"/>
                  </a:cubicBezTo>
                  <a:cubicBezTo>
                    <a:pt x="15714" y="5476"/>
                    <a:pt x="15576" y="5474"/>
                    <a:pt x="15497" y="5507"/>
                  </a:cubicBezTo>
                  <a:cubicBezTo>
                    <a:pt x="15317" y="5557"/>
                    <a:pt x="15143" y="5732"/>
                    <a:pt x="15134" y="5927"/>
                  </a:cubicBezTo>
                  <a:cubicBezTo>
                    <a:pt x="15116" y="6114"/>
                    <a:pt x="15207" y="6269"/>
                    <a:pt x="15298" y="6340"/>
                  </a:cubicBezTo>
                  <a:cubicBezTo>
                    <a:pt x="15362" y="6390"/>
                    <a:pt x="15420" y="6403"/>
                    <a:pt x="15449" y="6403"/>
                  </a:cubicBezTo>
                  <a:cubicBezTo>
                    <a:pt x="15463" y="6403"/>
                    <a:pt x="15470" y="6400"/>
                    <a:pt x="15470" y="6397"/>
                  </a:cubicBezTo>
                  <a:cubicBezTo>
                    <a:pt x="15476" y="6383"/>
                    <a:pt x="15412" y="6358"/>
                    <a:pt x="15356" y="6286"/>
                  </a:cubicBezTo>
                  <a:cubicBezTo>
                    <a:pt x="15301" y="6213"/>
                    <a:pt x="15255" y="6081"/>
                    <a:pt x="15287" y="5953"/>
                  </a:cubicBezTo>
                  <a:cubicBezTo>
                    <a:pt x="15312" y="5825"/>
                    <a:pt x="15429" y="5736"/>
                    <a:pt x="15554" y="5712"/>
                  </a:cubicBezTo>
                  <a:cubicBezTo>
                    <a:pt x="15584" y="5705"/>
                    <a:pt x="15614" y="5704"/>
                    <a:pt x="15644" y="5704"/>
                  </a:cubicBezTo>
                  <a:cubicBezTo>
                    <a:pt x="15664" y="5708"/>
                    <a:pt x="15726" y="5702"/>
                    <a:pt x="15805" y="5739"/>
                  </a:cubicBezTo>
                  <a:cubicBezTo>
                    <a:pt x="15949" y="5808"/>
                    <a:pt x="16239" y="5988"/>
                    <a:pt x="16401" y="6082"/>
                  </a:cubicBezTo>
                  <a:cubicBezTo>
                    <a:pt x="16317" y="5967"/>
                    <a:pt x="16242" y="5859"/>
                    <a:pt x="16171" y="5759"/>
                  </a:cubicBezTo>
                  <a:cubicBezTo>
                    <a:pt x="16091" y="5641"/>
                    <a:pt x="16013" y="5546"/>
                    <a:pt x="15986" y="5476"/>
                  </a:cubicBezTo>
                  <a:cubicBezTo>
                    <a:pt x="15976" y="5442"/>
                    <a:pt x="15960" y="5402"/>
                    <a:pt x="15956" y="5381"/>
                  </a:cubicBezTo>
                  <a:cubicBezTo>
                    <a:pt x="15954" y="5366"/>
                    <a:pt x="15950" y="5353"/>
                    <a:pt x="15949" y="5341"/>
                  </a:cubicBezTo>
                  <a:cubicBezTo>
                    <a:pt x="15946" y="5316"/>
                    <a:pt x="15943" y="5295"/>
                    <a:pt x="15943" y="5275"/>
                  </a:cubicBezTo>
                  <a:cubicBezTo>
                    <a:pt x="15943" y="5198"/>
                    <a:pt x="15953" y="5167"/>
                    <a:pt x="15953" y="5167"/>
                  </a:cubicBezTo>
                  <a:cubicBezTo>
                    <a:pt x="15953" y="5167"/>
                    <a:pt x="15953" y="5167"/>
                    <a:pt x="15953" y="5167"/>
                  </a:cubicBezTo>
                  <a:cubicBezTo>
                    <a:pt x="15954" y="5167"/>
                    <a:pt x="15954" y="5052"/>
                    <a:pt x="16038" y="4952"/>
                  </a:cubicBezTo>
                  <a:cubicBezTo>
                    <a:pt x="16085" y="4889"/>
                    <a:pt x="16194" y="4845"/>
                    <a:pt x="16317" y="4845"/>
                  </a:cubicBezTo>
                  <a:cubicBezTo>
                    <a:pt x="16394" y="4845"/>
                    <a:pt x="16477" y="4862"/>
                    <a:pt x="16553" y="4904"/>
                  </a:cubicBezTo>
                  <a:cubicBezTo>
                    <a:pt x="16754" y="5006"/>
                    <a:pt x="16921" y="5208"/>
                    <a:pt x="17027" y="5362"/>
                  </a:cubicBezTo>
                  <a:cubicBezTo>
                    <a:pt x="17134" y="5510"/>
                    <a:pt x="17215" y="5609"/>
                    <a:pt x="17236" y="5609"/>
                  </a:cubicBezTo>
                  <a:cubicBezTo>
                    <a:pt x="17237" y="5609"/>
                    <a:pt x="17237" y="5609"/>
                    <a:pt x="17238" y="5608"/>
                  </a:cubicBezTo>
                  <a:cubicBezTo>
                    <a:pt x="17255" y="5600"/>
                    <a:pt x="17207" y="5480"/>
                    <a:pt x="17120" y="5302"/>
                  </a:cubicBezTo>
                  <a:cubicBezTo>
                    <a:pt x="17037" y="5127"/>
                    <a:pt x="16897" y="4889"/>
                    <a:pt x="16652" y="4729"/>
                  </a:cubicBezTo>
                  <a:cubicBezTo>
                    <a:pt x="16538" y="4653"/>
                    <a:pt x="16399" y="4615"/>
                    <a:pt x="16264" y="4615"/>
                  </a:cubicBezTo>
                  <a:close/>
                  <a:moveTo>
                    <a:pt x="18912" y="6500"/>
                  </a:moveTo>
                  <a:cubicBezTo>
                    <a:pt x="18876" y="6500"/>
                    <a:pt x="18839" y="6502"/>
                    <a:pt x="18803" y="6505"/>
                  </a:cubicBezTo>
                  <a:cubicBezTo>
                    <a:pt x="18519" y="6521"/>
                    <a:pt x="18280" y="6670"/>
                    <a:pt x="18299" y="6704"/>
                  </a:cubicBezTo>
                  <a:cubicBezTo>
                    <a:pt x="18303" y="6712"/>
                    <a:pt x="18317" y="6715"/>
                    <a:pt x="18340" y="6715"/>
                  </a:cubicBezTo>
                  <a:cubicBezTo>
                    <a:pt x="18400" y="6715"/>
                    <a:pt x="18520" y="6695"/>
                    <a:pt x="18654" y="6695"/>
                  </a:cubicBezTo>
                  <a:cubicBezTo>
                    <a:pt x="18702" y="6695"/>
                    <a:pt x="18753" y="6697"/>
                    <a:pt x="18803" y="6704"/>
                  </a:cubicBezTo>
                  <a:cubicBezTo>
                    <a:pt x="19045" y="6727"/>
                    <a:pt x="19252" y="6838"/>
                    <a:pt x="19252" y="6838"/>
                  </a:cubicBezTo>
                  <a:cubicBezTo>
                    <a:pt x="19252" y="6838"/>
                    <a:pt x="19477" y="6909"/>
                    <a:pt x="19657" y="7066"/>
                  </a:cubicBezTo>
                  <a:cubicBezTo>
                    <a:pt x="19743" y="7140"/>
                    <a:pt x="19810" y="7234"/>
                    <a:pt x="19835" y="7315"/>
                  </a:cubicBezTo>
                  <a:cubicBezTo>
                    <a:pt x="19862" y="7393"/>
                    <a:pt x="19846" y="7457"/>
                    <a:pt x="19864" y="7466"/>
                  </a:cubicBezTo>
                  <a:cubicBezTo>
                    <a:pt x="19865" y="7466"/>
                    <a:pt x="19867" y="7467"/>
                    <a:pt x="19868" y="7467"/>
                  </a:cubicBezTo>
                  <a:cubicBezTo>
                    <a:pt x="19887" y="7467"/>
                    <a:pt x="19942" y="7411"/>
                    <a:pt x="19946" y="7302"/>
                  </a:cubicBezTo>
                  <a:cubicBezTo>
                    <a:pt x="19953" y="7187"/>
                    <a:pt x="19893" y="7042"/>
                    <a:pt x="19805" y="6928"/>
                  </a:cubicBezTo>
                  <a:cubicBezTo>
                    <a:pt x="19715" y="6817"/>
                    <a:pt x="19607" y="6724"/>
                    <a:pt x="19516" y="6664"/>
                  </a:cubicBezTo>
                  <a:cubicBezTo>
                    <a:pt x="19427" y="6606"/>
                    <a:pt x="19362" y="6576"/>
                    <a:pt x="19362" y="6576"/>
                  </a:cubicBezTo>
                  <a:cubicBezTo>
                    <a:pt x="19362" y="6576"/>
                    <a:pt x="19294" y="6549"/>
                    <a:pt x="19188" y="6528"/>
                  </a:cubicBezTo>
                  <a:cubicBezTo>
                    <a:pt x="19112" y="6512"/>
                    <a:pt x="19014" y="6500"/>
                    <a:pt x="18912" y="6500"/>
                  </a:cubicBezTo>
                  <a:close/>
                  <a:moveTo>
                    <a:pt x="21994" y="6822"/>
                  </a:moveTo>
                  <a:cubicBezTo>
                    <a:pt x="21844" y="6822"/>
                    <a:pt x="21740" y="6843"/>
                    <a:pt x="21742" y="6864"/>
                  </a:cubicBezTo>
                  <a:cubicBezTo>
                    <a:pt x="21743" y="6904"/>
                    <a:pt x="22066" y="6938"/>
                    <a:pt x="22353" y="7067"/>
                  </a:cubicBezTo>
                  <a:cubicBezTo>
                    <a:pt x="22640" y="7190"/>
                    <a:pt x="22879" y="7388"/>
                    <a:pt x="22879" y="7388"/>
                  </a:cubicBezTo>
                  <a:cubicBezTo>
                    <a:pt x="22879" y="7388"/>
                    <a:pt x="23141" y="7554"/>
                    <a:pt x="23346" y="7792"/>
                  </a:cubicBezTo>
                  <a:cubicBezTo>
                    <a:pt x="23554" y="8018"/>
                    <a:pt x="23686" y="8309"/>
                    <a:pt x="23725" y="8309"/>
                  </a:cubicBezTo>
                  <a:cubicBezTo>
                    <a:pt x="23726" y="8309"/>
                    <a:pt x="23727" y="8309"/>
                    <a:pt x="23728" y="8309"/>
                  </a:cubicBezTo>
                  <a:cubicBezTo>
                    <a:pt x="23765" y="8300"/>
                    <a:pt x="23698" y="7963"/>
                    <a:pt x="23507" y="7671"/>
                  </a:cubicBezTo>
                  <a:cubicBezTo>
                    <a:pt x="23323" y="7376"/>
                    <a:pt x="23046" y="7158"/>
                    <a:pt x="23046" y="7158"/>
                  </a:cubicBezTo>
                  <a:cubicBezTo>
                    <a:pt x="23046" y="7158"/>
                    <a:pt x="22753" y="6961"/>
                    <a:pt x="22417" y="6877"/>
                  </a:cubicBezTo>
                  <a:cubicBezTo>
                    <a:pt x="22266" y="6836"/>
                    <a:pt x="22115" y="6822"/>
                    <a:pt x="21994" y="6822"/>
                  </a:cubicBezTo>
                  <a:close/>
                  <a:moveTo>
                    <a:pt x="13818" y="6588"/>
                  </a:moveTo>
                  <a:cubicBezTo>
                    <a:pt x="13785" y="6588"/>
                    <a:pt x="13572" y="6750"/>
                    <a:pt x="13245" y="6963"/>
                  </a:cubicBezTo>
                  <a:cubicBezTo>
                    <a:pt x="13125" y="7042"/>
                    <a:pt x="12988" y="7126"/>
                    <a:pt x="12839" y="7212"/>
                  </a:cubicBezTo>
                  <a:lnTo>
                    <a:pt x="12839" y="7212"/>
                  </a:lnTo>
                  <a:cubicBezTo>
                    <a:pt x="12836" y="7210"/>
                    <a:pt x="12833" y="7209"/>
                    <a:pt x="12831" y="7209"/>
                  </a:cubicBezTo>
                  <a:cubicBezTo>
                    <a:pt x="12830" y="7209"/>
                    <a:pt x="12829" y="7209"/>
                    <a:pt x="12828" y="7210"/>
                  </a:cubicBezTo>
                  <a:cubicBezTo>
                    <a:pt x="12826" y="7211"/>
                    <a:pt x="12825" y="7214"/>
                    <a:pt x="12826" y="7220"/>
                  </a:cubicBezTo>
                  <a:lnTo>
                    <a:pt x="12826" y="7220"/>
                  </a:lnTo>
                  <a:cubicBezTo>
                    <a:pt x="12554" y="7375"/>
                    <a:pt x="12245" y="7533"/>
                    <a:pt x="11927" y="7672"/>
                  </a:cubicBezTo>
                  <a:cubicBezTo>
                    <a:pt x="11429" y="7889"/>
                    <a:pt x="10910" y="8051"/>
                    <a:pt x="10514" y="8143"/>
                  </a:cubicBezTo>
                  <a:cubicBezTo>
                    <a:pt x="10120" y="8237"/>
                    <a:pt x="9850" y="8274"/>
                    <a:pt x="9850" y="8274"/>
                  </a:cubicBezTo>
                  <a:cubicBezTo>
                    <a:pt x="9850" y="8274"/>
                    <a:pt x="9586" y="8328"/>
                    <a:pt x="9181" y="8373"/>
                  </a:cubicBezTo>
                  <a:cubicBezTo>
                    <a:pt x="8978" y="8393"/>
                    <a:pt x="8740" y="8409"/>
                    <a:pt x="8486" y="8409"/>
                  </a:cubicBezTo>
                  <a:cubicBezTo>
                    <a:pt x="8234" y="8409"/>
                    <a:pt x="7967" y="8394"/>
                    <a:pt x="7702" y="8351"/>
                  </a:cubicBezTo>
                  <a:cubicBezTo>
                    <a:pt x="7438" y="8311"/>
                    <a:pt x="7177" y="8242"/>
                    <a:pt x="6942" y="8152"/>
                  </a:cubicBezTo>
                  <a:cubicBezTo>
                    <a:pt x="6706" y="8062"/>
                    <a:pt x="6490" y="7963"/>
                    <a:pt x="6362" y="7820"/>
                  </a:cubicBezTo>
                  <a:cubicBezTo>
                    <a:pt x="6231" y="7681"/>
                    <a:pt x="6206" y="7507"/>
                    <a:pt x="6228" y="7398"/>
                  </a:cubicBezTo>
                  <a:cubicBezTo>
                    <a:pt x="6249" y="7287"/>
                    <a:pt x="6305" y="7238"/>
                    <a:pt x="6295" y="7230"/>
                  </a:cubicBezTo>
                  <a:cubicBezTo>
                    <a:pt x="6294" y="7229"/>
                    <a:pt x="6294" y="7229"/>
                    <a:pt x="6293" y="7229"/>
                  </a:cubicBezTo>
                  <a:cubicBezTo>
                    <a:pt x="6281" y="7229"/>
                    <a:pt x="6215" y="7268"/>
                    <a:pt x="6174" y="7383"/>
                  </a:cubicBezTo>
                  <a:cubicBezTo>
                    <a:pt x="6128" y="7503"/>
                    <a:pt x="6134" y="7714"/>
                    <a:pt x="6278" y="7891"/>
                  </a:cubicBezTo>
                  <a:cubicBezTo>
                    <a:pt x="6417" y="8071"/>
                    <a:pt x="6645" y="8192"/>
                    <a:pt x="6881" y="8299"/>
                  </a:cubicBezTo>
                  <a:cubicBezTo>
                    <a:pt x="7122" y="8407"/>
                    <a:pt x="7392" y="8492"/>
                    <a:pt x="7668" y="8548"/>
                  </a:cubicBezTo>
                  <a:cubicBezTo>
                    <a:pt x="8030" y="8623"/>
                    <a:pt x="8399" y="8648"/>
                    <a:pt x="8727" y="8648"/>
                  </a:cubicBezTo>
                  <a:cubicBezTo>
                    <a:pt x="8899" y="8648"/>
                    <a:pt x="9060" y="8641"/>
                    <a:pt x="9203" y="8632"/>
                  </a:cubicBezTo>
                  <a:cubicBezTo>
                    <a:pt x="9621" y="8599"/>
                    <a:pt x="9897" y="8553"/>
                    <a:pt x="9897" y="8553"/>
                  </a:cubicBezTo>
                  <a:cubicBezTo>
                    <a:pt x="9897" y="8553"/>
                    <a:pt x="10174" y="8505"/>
                    <a:pt x="10576" y="8394"/>
                  </a:cubicBezTo>
                  <a:cubicBezTo>
                    <a:pt x="10981" y="8284"/>
                    <a:pt x="11509" y="8098"/>
                    <a:pt x="12010" y="7852"/>
                  </a:cubicBezTo>
                  <a:cubicBezTo>
                    <a:pt x="12321" y="7698"/>
                    <a:pt x="12621" y="7524"/>
                    <a:pt x="12882" y="7353"/>
                  </a:cubicBezTo>
                  <a:lnTo>
                    <a:pt x="12882" y="7353"/>
                  </a:lnTo>
                  <a:cubicBezTo>
                    <a:pt x="12914" y="7410"/>
                    <a:pt x="12959" y="7481"/>
                    <a:pt x="13018" y="7560"/>
                  </a:cubicBezTo>
                  <a:cubicBezTo>
                    <a:pt x="13163" y="7756"/>
                    <a:pt x="13402" y="7978"/>
                    <a:pt x="13682" y="8148"/>
                  </a:cubicBezTo>
                  <a:cubicBezTo>
                    <a:pt x="13960" y="8314"/>
                    <a:pt x="14270" y="8428"/>
                    <a:pt x="14511" y="8479"/>
                  </a:cubicBezTo>
                  <a:cubicBezTo>
                    <a:pt x="14751" y="8535"/>
                    <a:pt x="14917" y="8543"/>
                    <a:pt x="14917" y="8543"/>
                  </a:cubicBezTo>
                  <a:cubicBezTo>
                    <a:pt x="14917" y="8543"/>
                    <a:pt x="14950" y="8545"/>
                    <a:pt x="15010" y="8545"/>
                  </a:cubicBezTo>
                  <a:cubicBezTo>
                    <a:pt x="15082" y="8545"/>
                    <a:pt x="15192" y="8542"/>
                    <a:pt x="15326" y="8529"/>
                  </a:cubicBezTo>
                  <a:cubicBezTo>
                    <a:pt x="15570" y="8508"/>
                    <a:pt x="15889" y="8441"/>
                    <a:pt x="16191" y="8327"/>
                  </a:cubicBezTo>
                  <a:cubicBezTo>
                    <a:pt x="16803" y="8106"/>
                    <a:pt x="17295" y="7689"/>
                    <a:pt x="17271" y="7661"/>
                  </a:cubicBezTo>
                  <a:cubicBezTo>
                    <a:pt x="17270" y="7659"/>
                    <a:pt x="17268" y="7659"/>
                    <a:pt x="17265" y="7659"/>
                  </a:cubicBezTo>
                  <a:cubicBezTo>
                    <a:pt x="17203" y="7659"/>
                    <a:pt x="16696" y="7984"/>
                    <a:pt x="16126" y="8136"/>
                  </a:cubicBezTo>
                  <a:cubicBezTo>
                    <a:pt x="15833" y="8220"/>
                    <a:pt x="15533" y="8264"/>
                    <a:pt x="15307" y="8270"/>
                  </a:cubicBezTo>
                  <a:cubicBezTo>
                    <a:pt x="15258" y="8272"/>
                    <a:pt x="15214" y="8273"/>
                    <a:pt x="15173" y="8273"/>
                  </a:cubicBezTo>
                  <a:cubicBezTo>
                    <a:pt x="15024" y="8273"/>
                    <a:pt x="14932" y="8263"/>
                    <a:pt x="14932" y="8263"/>
                  </a:cubicBezTo>
                  <a:cubicBezTo>
                    <a:pt x="14932" y="8263"/>
                    <a:pt x="14786" y="8262"/>
                    <a:pt x="14562" y="8226"/>
                  </a:cubicBezTo>
                  <a:cubicBezTo>
                    <a:pt x="14340" y="8192"/>
                    <a:pt x="14048" y="8108"/>
                    <a:pt x="13778" y="7973"/>
                  </a:cubicBezTo>
                  <a:cubicBezTo>
                    <a:pt x="13507" y="7837"/>
                    <a:pt x="13264" y="7652"/>
                    <a:pt x="13102" y="7489"/>
                  </a:cubicBezTo>
                  <a:cubicBezTo>
                    <a:pt x="13036" y="7423"/>
                    <a:pt x="12981" y="7363"/>
                    <a:pt x="12939" y="7315"/>
                  </a:cubicBezTo>
                  <a:lnTo>
                    <a:pt x="12939" y="7315"/>
                  </a:lnTo>
                  <a:cubicBezTo>
                    <a:pt x="13075" y="7225"/>
                    <a:pt x="13199" y="7136"/>
                    <a:pt x="13308" y="7052"/>
                  </a:cubicBezTo>
                  <a:cubicBezTo>
                    <a:pt x="13637" y="6798"/>
                    <a:pt x="13833" y="6600"/>
                    <a:pt x="13822" y="6589"/>
                  </a:cubicBezTo>
                  <a:cubicBezTo>
                    <a:pt x="13821" y="6588"/>
                    <a:pt x="13820" y="6588"/>
                    <a:pt x="13818" y="6588"/>
                  </a:cubicBezTo>
                  <a:close/>
                  <a:moveTo>
                    <a:pt x="1821" y="5077"/>
                  </a:moveTo>
                  <a:cubicBezTo>
                    <a:pt x="1730" y="5077"/>
                    <a:pt x="1626" y="5086"/>
                    <a:pt x="1513" y="5112"/>
                  </a:cubicBezTo>
                  <a:cubicBezTo>
                    <a:pt x="1106" y="5194"/>
                    <a:pt x="580" y="5523"/>
                    <a:pt x="298" y="6079"/>
                  </a:cubicBezTo>
                  <a:cubicBezTo>
                    <a:pt x="10" y="6627"/>
                    <a:pt x="0" y="7294"/>
                    <a:pt x="107" y="7743"/>
                  </a:cubicBezTo>
                  <a:cubicBezTo>
                    <a:pt x="157" y="7971"/>
                    <a:pt x="228" y="8152"/>
                    <a:pt x="285" y="8276"/>
                  </a:cubicBezTo>
                  <a:cubicBezTo>
                    <a:pt x="342" y="8400"/>
                    <a:pt x="383" y="8464"/>
                    <a:pt x="383" y="8464"/>
                  </a:cubicBezTo>
                  <a:cubicBezTo>
                    <a:pt x="383" y="8464"/>
                    <a:pt x="423" y="8529"/>
                    <a:pt x="498" y="8639"/>
                  </a:cubicBezTo>
                  <a:cubicBezTo>
                    <a:pt x="575" y="8746"/>
                    <a:pt x="696" y="8891"/>
                    <a:pt x="860" y="9040"/>
                  </a:cubicBezTo>
                  <a:cubicBezTo>
                    <a:pt x="1185" y="9341"/>
                    <a:pt x="1707" y="9628"/>
                    <a:pt x="2266" y="9694"/>
                  </a:cubicBezTo>
                  <a:cubicBezTo>
                    <a:pt x="2420" y="9712"/>
                    <a:pt x="2572" y="9720"/>
                    <a:pt x="2721" y="9720"/>
                  </a:cubicBezTo>
                  <a:cubicBezTo>
                    <a:pt x="3111" y="9720"/>
                    <a:pt x="3476" y="9666"/>
                    <a:pt x="3765" y="9608"/>
                  </a:cubicBezTo>
                  <a:cubicBezTo>
                    <a:pt x="4168" y="9523"/>
                    <a:pt x="4424" y="9423"/>
                    <a:pt x="4419" y="9403"/>
                  </a:cubicBezTo>
                  <a:cubicBezTo>
                    <a:pt x="4418" y="9400"/>
                    <a:pt x="4411" y="9398"/>
                    <a:pt x="4399" y="9398"/>
                  </a:cubicBezTo>
                  <a:cubicBezTo>
                    <a:pt x="4330" y="9398"/>
                    <a:pt x="4089" y="9447"/>
                    <a:pt x="3750" y="9487"/>
                  </a:cubicBezTo>
                  <a:cubicBezTo>
                    <a:pt x="3531" y="9511"/>
                    <a:pt x="3270" y="9533"/>
                    <a:pt x="2994" y="9533"/>
                  </a:cubicBezTo>
                  <a:cubicBezTo>
                    <a:pt x="2766" y="9533"/>
                    <a:pt x="2528" y="9518"/>
                    <a:pt x="2295" y="9476"/>
                  </a:cubicBezTo>
                  <a:cubicBezTo>
                    <a:pt x="1778" y="9388"/>
                    <a:pt x="1313" y="9104"/>
                    <a:pt x="1029" y="8822"/>
                  </a:cubicBezTo>
                  <a:cubicBezTo>
                    <a:pt x="743" y="8542"/>
                    <a:pt x="619" y="8296"/>
                    <a:pt x="619" y="8296"/>
                  </a:cubicBezTo>
                  <a:cubicBezTo>
                    <a:pt x="619" y="8296"/>
                    <a:pt x="582" y="8239"/>
                    <a:pt x="531" y="8135"/>
                  </a:cubicBezTo>
                  <a:cubicBezTo>
                    <a:pt x="480" y="8030"/>
                    <a:pt x="410" y="7873"/>
                    <a:pt x="360" y="7672"/>
                  </a:cubicBezTo>
                  <a:cubicBezTo>
                    <a:pt x="254" y="7277"/>
                    <a:pt x="239" y="6684"/>
                    <a:pt x="474" y="6182"/>
                  </a:cubicBezTo>
                  <a:cubicBezTo>
                    <a:pt x="701" y="5679"/>
                    <a:pt x="1166" y="5341"/>
                    <a:pt x="1540" y="5230"/>
                  </a:cubicBezTo>
                  <a:cubicBezTo>
                    <a:pt x="1743" y="5164"/>
                    <a:pt x="1915" y="5153"/>
                    <a:pt x="2032" y="5153"/>
                  </a:cubicBezTo>
                  <a:cubicBezTo>
                    <a:pt x="2086" y="5153"/>
                    <a:pt x="2129" y="5155"/>
                    <a:pt x="2157" y="5155"/>
                  </a:cubicBezTo>
                  <a:cubicBezTo>
                    <a:pt x="2181" y="5155"/>
                    <a:pt x="2195" y="5154"/>
                    <a:pt x="2195" y="5147"/>
                  </a:cubicBezTo>
                  <a:cubicBezTo>
                    <a:pt x="2197" y="5140"/>
                    <a:pt x="2133" y="5112"/>
                    <a:pt x="2013" y="5092"/>
                  </a:cubicBezTo>
                  <a:cubicBezTo>
                    <a:pt x="1959" y="5083"/>
                    <a:pt x="1895" y="5077"/>
                    <a:pt x="1821" y="5077"/>
                  </a:cubicBezTo>
                  <a:close/>
                  <a:moveTo>
                    <a:pt x="20743" y="8122"/>
                  </a:moveTo>
                  <a:cubicBezTo>
                    <a:pt x="20741" y="8122"/>
                    <a:pt x="20739" y="8123"/>
                    <a:pt x="20738" y="8124"/>
                  </a:cubicBezTo>
                  <a:cubicBezTo>
                    <a:pt x="20726" y="8138"/>
                    <a:pt x="20857" y="8267"/>
                    <a:pt x="21056" y="8455"/>
                  </a:cubicBezTo>
                  <a:cubicBezTo>
                    <a:pt x="21155" y="8548"/>
                    <a:pt x="21278" y="8652"/>
                    <a:pt x="21390" y="8771"/>
                  </a:cubicBezTo>
                  <a:cubicBezTo>
                    <a:pt x="21501" y="8889"/>
                    <a:pt x="21604" y="9032"/>
                    <a:pt x="21634" y="9183"/>
                  </a:cubicBezTo>
                  <a:cubicBezTo>
                    <a:pt x="21665" y="9332"/>
                    <a:pt x="21627" y="9489"/>
                    <a:pt x="21548" y="9615"/>
                  </a:cubicBezTo>
                  <a:cubicBezTo>
                    <a:pt x="21470" y="9743"/>
                    <a:pt x="21363" y="9843"/>
                    <a:pt x="21264" y="9914"/>
                  </a:cubicBezTo>
                  <a:cubicBezTo>
                    <a:pt x="21165" y="9987"/>
                    <a:pt x="21070" y="10029"/>
                    <a:pt x="21002" y="10058"/>
                  </a:cubicBezTo>
                  <a:cubicBezTo>
                    <a:pt x="20932" y="10086"/>
                    <a:pt x="20894" y="10099"/>
                    <a:pt x="20894" y="10099"/>
                  </a:cubicBezTo>
                  <a:cubicBezTo>
                    <a:pt x="20894" y="10099"/>
                    <a:pt x="20738" y="10170"/>
                    <a:pt x="20488" y="10200"/>
                  </a:cubicBezTo>
                  <a:cubicBezTo>
                    <a:pt x="20434" y="10207"/>
                    <a:pt x="20376" y="10210"/>
                    <a:pt x="20315" y="10210"/>
                  </a:cubicBezTo>
                  <a:cubicBezTo>
                    <a:pt x="20090" y="10210"/>
                    <a:pt x="19821" y="10165"/>
                    <a:pt x="19563" y="10065"/>
                  </a:cubicBezTo>
                  <a:cubicBezTo>
                    <a:pt x="19234" y="9943"/>
                    <a:pt x="18924" y="9753"/>
                    <a:pt x="18693" y="9611"/>
                  </a:cubicBezTo>
                  <a:cubicBezTo>
                    <a:pt x="18477" y="9477"/>
                    <a:pt x="18328" y="9383"/>
                    <a:pt x="18299" y="9383"/>
                  </a:cubicBezTo>
                  <a:cubicBezTo>
                    <a:pt x="18297" y="9383"/>
                    <a:pt x="18295" y="9384"/>
                    <a:pt x="18294" y="9385"/>
                  </a:cubicBezTo>
                  <a:cubicBezTo>
                    <a:pt x="18283" y="9400"/>
                    <a:pt x="18415" y="9526"/>
                    <a:pt x="18623" y="9705"/>
                  </a:cubicBezTo>
                  <a:cubicBezTo>
                    <a:pt x="18838" y="9877"/>
                    <a:pt x="19137" y="10096"/>
                    <a:pt x="19480" y="10254"/>
                  </a:cubicBezTo>
                  <a:cubicBezTo>
                    <a:pt x="19780" y="10396"/>
                    <a:pt x="20119" y="10468"/>
                    <a:pt x="20396" y="10468"/>
                  </a:cubicBezTo>
                  <a:cubicBezTo>
                    <a:pt x="20435" y="10468"/>
                    <a:pt x="20472" y="10466"/>
                    <a:pt x="20508" y="10464"/>
                  </a:cubicBezTo>
                  <a:cubicBezTo>
                    <a:pt x="20654" y="10454"/>
                    <a:pt x="20774" y="10428"/>
                    <a:pt x="20858" y="10407"/>
                  </a:cubicBezTo>
                  <a:cubicBezTo>
                    <a:pt x="20942" y="10385"/>
                    <a:pt x="20988" y="10368"/>
                    <a:pt x="20988" y="10368"/>
                  </a:cubicBezTo>
                  <a:cubicBezTo>
                    <a:pt x="20988" y="10368"/>
                    <a:pt x="21035" y="10351"/>
                    <a:pt x="21113" y="10314"/>
                  </a:cubicBezTo>
                  <a:cubicBezTo>
                    <a:pt x="21188" y="10277"/>
                    <a:pt x="21301" y="10220"/>
                    <a:pt x="21419" y="10126"/>
                  </a:cubicBezTo>
                  <a:cubicBezTo>
                    <a:pt x="21536" y="10034"/>
                    <a:pt x="21661" y="9903"/>
                    <a:pt x="21750" y="9735"/>
                  </a:cubicBezTo>
                  <a:cubicBezTo>
                    <a:pt x="21842" y="9567"/>
                    <a:pt x="21886" y="9341"/>
                    <a:pt x="21826" y="9136"/>
                  </a:cubicBezTo>
                  <a:cubicBezTo>
                    <a:pt x="21768" y="8932"/>
                    <a:pt x="21628" y="8778"/>
                    <a:pt x="21499" y="8662"/>
                  </a:cubicBezTo>
                  <a:cubicBezTo>
                    <a:pt x="21366" y="8542"/>
                    <a:pt x="21235" y="8452"/>
                    <a:pt x="21124" y="8371"/>
                  </a:cubicBezTo>
                  <a:cubicBezTo>
                    <a:pt x="20918" y="8219"/>
                    <a:pt x="20771" y="8122"/>
                    <a:pt x="20743" y="8122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1919;p77"/>
            <p:cNvSpPr/>
            <p:nvPr/>
          </p:nvSpPr>
          <p:spPr>
            <a:xfrm>
              <a:off x="532200" y="2318825"/>
              <a:ext cx="39550" cy="88100"/>
            </a:xfrm>
            <a:custGeom>
              <a:avLst/>
              <a:gdLst/>
              <a:ahLst/>
              <a:cxnLst/>
              <a:rect l="l" t="t" r="r" b="b"/>
              <a:pathLst>
                <a:path w="1582" h="3524" extrusionOk="0">
                  <a:moveTo>
                    <a:pt x="1241" y="0"/>
                  </a:moveTo>
                  <a:cubicBezTo>
                    <a:pt x="1240" y="0"/>
                    <a:pt x="1239" y="0"/>
                    <a:pt x="1239" y="1"/>
                  </a:cubicBezTo>
                  <a:cubicBezTo>
                    <a:pt x="1219" y="11"/>
                    <a:pt x="1270" y="127"/>
                    <a:pt x="1316" y="305"/>
                  </a:cubicBezTo>
                  <a:cubicBezTo>
                    <a:pt x="1361" y="483"/>
                    <a:pt x="1388" y="725"/>
                    <a:pt x="1373" y="964"/>
                  </a:cubicBezTo>
                  <a:cubicBezTo>
                    <a:pt x="1355" y="1205"/>
                    <a:pt x="1297" y="1440"/>
                    <a:pt x="1237" y="1609"/>
                  </a:cubicBezTo>
                  <a:cubicBezTo>
                    <a:pt x="1176" y="1778"/>
                    <a:pt x="1123" y="1885"/>
                    <a:pt x="1123" y="1885"/>
                  </a:cubicBezTo>
                  <a:cubicBezTo>
                    <a:pt x="1123" y="1885"/>
                    <a:pt x="1078" y="1996"/>
                    <a:pt x="997" y="2159"/>
                  </a:cubicBezTo>
                  <a:cubicBezTo>
                    <a:pt x="914" y="2321"/>
                    <a:pt x="786" y="2529"/>
                    <a:pt x="641" y="2728"/>
                  </a:cubicBezTo>
                  <a:cubicBezTo>
                    <a:pt x="351" y="3128"/>
                    <a:pt x="0" y="3491"/>
                    <a:pt x="29" y="3522"/>
                  </a:cubicBezTo>
                  <a:cubicBezTo>
                    <a:pt x="30" y="3523"/>
                    <a:pt x="31" y="3524"/>
                    <a:pt x="33" y="3524"/>
                  </a:cubicBezTo>
                  <a:cubicBezTo>
                    <a:pt x="83" y="3524"/>
                    <a:pt x="465" y="3223"/>
                    <a:pt x="800" y="2853"/>
                  </a:cubicBezTo>
                  <a:cubicBezTo>
                    <a:pt x="971" y="2662"/>
                    <a:pt x="1126" y="2452"/>
                    <a:pt x="1227" y="2285"/>
                  </a:cubicBezTo>
                  <a:cubicBezTo>
                    <a:pt x="1330" y="2117"/>
                    <a:pt x="1384" y="1996"/>
                    <a:pt x="1384" y="1996"/>
                  </a:cubicBezTo>
                  <a:cubicBezTo>
                    <a:pt x="1384" y="1996"/>
                    <a:pt x="1437" y="1875"/>
                    <a:pt x="1488" y="1683"/>
                  </a:cubicBezTo>
                  <a:cubicBezTo>
                    <a:pt x="1541" y="1494"/>
                    <a:pt x="1582" y="1230"/>
                    <a:pt x="1573" y="967"/>
                  </a:cubicBezTo>
                  <a:cubicBezTo>
                    <a:pt x="1566" y="704"/>
                    <a:pt x="1504" y="443"/>
                    <a:pt x="1420" y="267"/>
                  </a:cubicBezTo>
                  <a:cubicBezTo>
                    <a:pt x="1342" y="96"/>
                    <a:pt x="1260" y="0"/>
                    <a:pt x="124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1920;p77"/>
            <p:cNvSpPr/>
            <p:nvPr/>
          </p:nvSpPr>
          <p:spPr>
            <a:xfrm>
              <a:off x="971600" y="2332200"/>
              <a:ext cx="45125" cy="77275"/>
            </a:xfrm>
            <a:custGeom>
              <a:avLst/>
              <a:gdLst/>
              <a:ahLst/>
              <a:cxnLst/>
              <a:rect l="l" t="t" r="r" b="b"/>
              <a:pathLst>
                <a:path w="1805" h="3091" extrusionOk="0">
                  <a:moveTo>
                    <a:pt x="186" y="0"/>
                  </a:moveTo>
                  <a:cubicBezTo>
                    <a:pt x="143" y="0"/>
                    <a:pt x="1" y="469"/>
                    <a:pt x="61" y="956"/>
                  </a:cubicBezTo>
                  <a:cubicBezTo>
                    <a:pt x="84" y="1202"/>
                    <a:pt x="153" y="1443"/>
                    <a:pt x="216" y="1615"/>
                  </a:cubicBezTo>
                  <a:cubicBezTo>
                    <a:pt x="277" y="1787"/>
                    <a:pt x="331" y="1897"/>
                    <a:pt x="331" y="1897"/>
                  </a:cubicBezTo>
                  <a:cubicBezTo>
                    <a:pt x="331" y="1897"/>
                    <a:pt x="387" y="2008"/>
                    <a:pt x="488" y="2163"/>
                  </a:cubicBezTo>
                  <a:cubicBezTo>
                    <a:pt x="589" y="2315"/>
                    <a:pt x="740" y="2513"/>
                    <a:pt x="923" y="2680"/>
                  </a:cubicBezTo>
                  <a:cubicBezTo>
                    <a:pt x="1106" y="2849"/>
                    <a:pt x="1322" y="2977"/>
                    <a:pt x="1499" y="3036"/>
                  </a:cubicBezTo>
                  <a:cubicBezTo>
                    <a:pt x="1618" y="3077"/>
                    <a:pt x="1712" y="3091"/>
                    <a:pt x="1762" y="3091"/>
                  </a:cubicBezTo>
                  <a:cubicBezTo>
                    <a:pt x="1786" y="3091"/>
                    <a:pt x="1799" y="3088"/>
                    <a:pt x="1800" y="3083"/>
                  </a:cubicBezTo>
                  <a:cubicBezTo>
                    <a:pt x="1805" y="3061"/>
                    <a:pt x="1692" y="3023"/>
                    <a:pt x="1544" y="2937"/>
                  </a:cubicBezTo>
                  <a:cubicBezTo>
                    <a:pt x="1393" y="2852"/>
                    <a:pt x="1215" y="2711"/>
                    <a:pt x="1066" y="2540"/>
                  </a:cubicBezTo>
                  <a:cubicBezTo>
                    <a:pt x="761" y="2200"/>
                    <a:pt x="586" y="1773"/>
                    <a:pt x="586" y="1773"/>
                  </a:cubicBezTo>
                  <a:cubicBezTo>
                    <a:pt x="586" y="1773"/>
                    <a:pt x="529" y="1673"/>
                    <a:pt x="458" y="1517"/>
                  </a:cubicBezTo>
                  <a:cubicBezTo>
                    <a:pt x="387" y="1360"/>
                    <a:pt x="304" y="1148"/>
                    <a:pt x="259" y="926"/>
                  </a:cubicBezTo>
                  <a:cubicBezTo>
                    <a:pt x="153" y="479"/>
                    <a:pt x="223" y="8"/>
                    <a:pt x="188" y="1"/>
                  </a:cubicBezTo>
                  <a:cubicBezTo>
                    <a:pt x="187" y="1"/>
                    <a:pt x="186" y="0"/>
                    <a:pt x="18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1921;p77"/>
            <p:cNvSpPr/>
            <p:nvPr/>
          </p:nvSpPr>
          <p:spPr>
            <a:xfrm>
              <a:off x="517850" y="2312250"/>
              <a:ext cx="100" cy="225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0"/>
                  </a:moveTo>
                  <a:cubicBezTo>
                    <a:pt x="4" y="0"/>
                    <a:pt x="1" y="6"/>
                    <a:pt x="4" y="9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1922;p77"/>
            <p:cNvSpPr/>
            <p:nvPr/>
          </p:nvSpPr>
          <p:spPr>
            <a:xfrm>
              <a:off x="517675" y="2315400"/>
              <a:ext cx="25" cy="250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1" y="1"/>
                  </a:moveTo>
                  <a:lnTo>
                    <a:pt x="1" y="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1923;p77"/>
            <p:cNvSpPr/>
            <p:nvPr/>
          </p:nvSpPr>
          <p:spPr>
            <a:xfrm>
              <a:off x="517825" y="2312850"/>
              <a:ext cx="50" cy="350"/>
            </a:xfrm>
            <a:custGeom>
              <a:avLst/>
              <a:gdLst/>
              <a:ahLst/>
              <a:cxnLst/>
              <a:rect l="l" t="t" r="r" b="b"/>
              <a:pathLst>
                <a:path w="2" h="14" extrusionOk="0">
                  <a:moveTo>
                    <a:pt x="2" y="0"/>
                  </a:moveTo>
                  <a:cubicBezTo>
                    <a:pt x="0" y="5"/>
                    <a:pt x="0" y="8"/>
                    <a:pt x="2" y="1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1924;p77"/>
            <p:cNvSpPr/>
            <p:nvPr/>
          </p:nvSpPr>
          <p:spPr>
            <a:xfrm>
              <a:off x="517750" y="2313875"/>
              <a:ext cx="50" cy="500"/>
            </a:xfrm>
            <a:custGeom>
              <a:avLst/>
              <a:gdLst/>
              <a:ahLst/>
              <a:cxnLst/>
              <a:rect l="l" t="t" r="r" b="b"/>
              <a:pathLst>
                <a:path w="2" h="20" extrusionOk="0">
                  <a:moveTo>
                    <a:pt x="2" y="1"/>
                  </a:moveTo>
                  <a:cubicBezTo>
                    <a:pt x="2" y="6"/>
                    <a:pt x="2" y="12"/>
                    <a:pt x="0" y="19"/>
                  </a:cubicBezTo>
                  <a:cubicBezTo>
                    <a:pt x="2" y="12"/>
                    <a:pt x="2" y="6"/>
                    <a:pt x="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1925;p77"/>
            <p:cNvSpPr/>
            <p:nvPr/>
          </p:nvSpPr>
          <p:spPr>
            <a:xfrm>
              <a:off x="563025" y="2317300"/>
              <a:ext cx="3075" cy="4975"/>
            </a:xfrm>
            <a:custGeom>
              <a:avLst/>
              <a:gdLst/>
              <a:ahLst/>
              <a:cxnLst/>
              <a:rect l="l" t="t" r="r" b="b"/>
              <a:pathLst>
                <a:path w="123" h="199" extrusionOk="0">
                  <a:moveTo>
                    <a:pt x="0" y="0"/>
                  </a:moveTo>
                  <a:cubicBezTo>
                    <a:pt x="47" y="64"/>
                    <a:pt x="87" y="131"/>
                    <a:pt x="122" y="198"/>
                  </a:cubicBezTo>
                  <a:cubicBezTo>
                    <a:pt x="87" y="131"/>
                    <a:pt x="48" y="64"/>
                    <a:pt x="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1926;p77"/>
            <p:cNvSpPr/>
            <p:nvPr/>
          </p:nvSpPr>
          <p:spPr>
            <a:xfrm>
              <a:off x="974350" y="2329650"/>
              <a:ext cx="75" cy="125"/>
            </a:xfrm>
            <a:custGeom>
              <a:avLst/>
              <a:gdLst/>
              <a:ahLst/>
              <a:cxnLst/>
              <a:rect l="l" t="t" r="r" b="b"/>
              <a:pathLst>
                <a:path w="3" h="5" extrusionOk="0">
                  <a:moveTo>
                    <a:pt x="2" y="0"/>
                  </a:moveTo>
                  <a:cubicBezTo>
                    <a:pt x="2" y="2"/>
                    <a:pt x="2" y="3"/>
                    <a:pt x="1" y="5"/>
                  </a:cubicBezTo>
                  <a:cubicBezTo>
                    <a:pt x="2" y="3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1927;p77"/>
            <p:cNvSpPr/>
            <p:nvPr/>
          </p:nvSpPr>
          <p:spPr>
            <a:xfrm>
              <a:off x="973775" y="2332700"/>
              <a:ext cx="75" cy="100"/>
            </a:xfrm>
            <a:custGeom>
              <a:avLst/>
              <a:gdLst/>
              <a:ahLst/>
              <a:cxnLst/>
              <a:rect l="l" t="t" r="r" b="b"/>
              <a:pathLst>
                <a:path w="3" h="4" extrusionOk="0">
                  <a:moveTo>
                    <a:pt x="2" y="1"/>
                  </a:moveTo>
                  <a:cubicBezTo>
                    <a:pt x="2" y="1"/>
                    <a:pt x="1" y="2"/>
                    <a:pt x="2" y="4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1928;p77"/>
            <p:cNvSpPr/>
            <p:nvPr/>
          </p:nvSpPr>
          <p:spPr>
            <a:xfrm>
              <a:off x="481025" y="2111350"/>
              <a:ext cx="600850" cy="221625"/>
            </a:xfrm>
            <a:custGeom>
              <a:avLst/>
              <a:gdLst/>
              <a:ahLst/>
              <a:cxnLst/>
              <a:rect l="l" t="t" r="r" b="b"/>
              <a:pathLst>
                <a:path w="24034" h="8865" extrusionOk="0">
                  <a:moveTo>
                    <a:pt x="2510" y="1"/>
                  </a:moveTo>
                  <a:cubicBezTo>
                    <a:pt x="2221" y="169"/>
                    <a:pt x="1943" y="402"/>
                    <a:pt x="1694" y="724"/>
                  </a:cubicBezTo>
                  <a:cubicBezTo>
                    <a:pt x="227" y="2620"/>
                    <a:pt x="1657" y="3719"/>
                    <a:pt x="1657" y="3719"/>
                  </a:cubicBezTo>
                  <a:cubicBezTo>
                    <a:pt x="1657" y="3719"/>
                    <a:pt x="76" y="4136"/>
                    <a:pt x="39" y="5690"/>
                  </a:cubicBezTo>
                  <a:cubicBezTo>
                    <a:pt x="0" y="7243"/>
                    <a:pt x="1469" y="8042"/>
                    <a:pt x="1469" y="8042"/>
                  </a:cubicBezTo>
                  <a:cubicBezTo>
                    <a:pt x="1469" y="8042"/>
                    <a:pt x="1808" y="8325"/>
                    <a:pt x="2486" y="8325"/>
                  </a:cubicBezTo>
                  <a:cubicBezTo>
                    <a:pt x="2706" y="8325"/>
                    <a:pt x="2963" y="8295"/>
                    <a:pt x="3256" y="8216"/>
                  </a:cubicBezTo>
                  <a:cubicBezTo>
                    <a:pt x="3250" y="8208"/>
                    <a:pt x="3244" y="8200"/>
                    <a:pt x="3239" y="8193"/>
                  </a:cubicBezTo>
                  <a:cubicBezTo>
                    <a:pt x="3239" y="8193"/>
                    <a:pt x="5612" y="8042"/>
                    <a:pt x="6703" y="6751"/>
                  </a:cubicBezTo>
                  <a:cubicBezTo>
                    <a:pt x="6703" y="6751"/>
                    <a:pt x="7694" y="7244"/>
                    <a:pt x="9098" y="7244"/>
                  </a:cubicBezTo>
                  <a:cubicBezTo>
                    <a:pt x="10218" y="7244"/>
                    <a:pt x="11601" y="6930"/>
                    <a:pt x="12954" y="5803"/>
                  </a:cubicBezTo>
                  <a:cubicBezTo>
                    <a:pt x="12954" y="5803"/>
                    <a:pt x="13532" y="7086"/>
                    <a:pt x="15035" y="7086"/>
                  </a:cubicBezTo>
                  <a:cubicBezTo>
                    <a:pt x="15599" y="7086"/>
                    <a:pt x="16292" y="6905"/>
                    <a:pt x="17134" y="6409"/>
                  </a:cubicBezTo>
                  <a:cubicBezTo>
                    <a:pt x="17134" y="6409"/>
                    <a:pt x="17512" y="8190"/>
                    <a:pt x="19771" y="8570"/>
                  </a:cubicBezTo>
                  <a:cubicBezTo>
                    <a:pt x="19771" y="8570"/>
                    <a:pt x="20262" y="8864"/>
                    <a:pt x="21197" y="8864"/>
                  </a:cubicBezTo>
                  <a:cubicBezTo>
                    <a:pt x="21434" y="8864"/>
                    <a:pt x="21699" y="8845"/>
                    <a:pt x="21993" y="8798"/>
                  </a:cubicBezTo>
                  <a:cubicBezTo>
                    <a:pt x="22000" y="8793"/>
                    <a:pt x="24034" y="8606"/>
                    <a:pt x="23883" y="7204"/>
                  </a:cubicBezTo>
                  <a:cubicBezTo>
                    <a:pt x="23740" y="5872"/>
                    <a:pt x="23120" y="5838"/>
                    <a:pt x="23058" y="5838"/>
                  </a:cubicBezTo>
                  <a:cubicBezTo>
                    <a:pt x="23055" y="5838"/>
                    <a:pt x="23053" y="5838"/>
                    <a:pt x="23053" y="5838"/>
                  </a:cubicBezTo>
                  <a:cubicBezTo>
                    <a:pt x="23053" y="5838"/>
                    <a:pt x="24033" y="5497"/>
                    <a:pt x="23843" y="3830"/>
                  </a:cubicBezTo>
                  <a:cubicBezTo>
                    <a:pt x="23818" y="3591"/>
                    <a:pt x="23744" y="3383"/>
                    <a:pt x="23640" y="3199"/>
                  </a:cubicBezTo>
                  <a:cubicBezTo>
                    <a:pt x="23634" y="4801"/>
                    <a:pt x="21971" y="5448"/>
                    <a:pt x="21848" y="5470"/>
                  </a:cubicBezTo>
                  <a:cubicBezTo>
                    <a:pt x="21697" y="5497"/>
                    <a:pt x="23504" y="6310"/>
                    <a:pt x="23166" y="7137"/>
                  </a:cubicBezTo>
                  <a:cubicBezTo>
                    <a:pt x="23090" y="7323"/>
                    <a:pt x="22930" y="7395"/>
                    <a:pt x="22728" y="7395"/>
                  </a:cubicBezTo>
                  <a:cubicBezTo>
                    <a:pt x="22032" y="7395"/>
                    <a:pt x="20831" y="6535"/>
                    <a:pt x="20831" y="6534"/>
                  </a:cubicBezTo>
                  <a:lnTo>
                    <a:pt x="20831" y="6534"/>
                  </a:lnTo>
                  <a:cubicBezTo>
                    <a:pt x="20831" y="6535"/>
                    <a:pt x="21886" y="7475"/>
                    <a:pt x="20831" y="7816"/>
                  </a:cubicBezTo>
                  <a:cubicBezTo>
                    <a:pt x="20747" y="7843"/>
                    <a:pt x="20658" y="7855"/>
                    <a:pt x="20566" y="7855"/>
                  </a:cubicBezTo>
                  <a:cubicBezTo>
                    <a:pt x="19501" y="7855"/>
                    <a:pt x="17993" y="6189"/>
                    <a:pt x="18270" y="5669"/>
                  </a:cubicBezTo>
                  <a:cubicBezTo>
                    <a:pt x="18390" y="5446"/>
                    <a:pt x="18671" y="5379"/>
                    <a:pt x="18968" y="5379"/>
                  </a:cubicBezTo>
                  <a:cubicBezTo>
                    <a:pt x="19422" y="5379"/>
                    <a:pt x="19912" y="5537"/>
                    <a:pt x="19912" y="5537"/>
                  </a:cubicBezTo>
                  <a:cubicBezTo>
                    <a:pt x="19912" y="5537"/>
                    <a:pt x="18685" y="4805"/>
                    <a:pt x="18797" y="4465"/>
                  </a:cubicBezTo>
                  <a:cubicBezTo>
                    <a:pt x="18910" y="4125"/>
                    <a:pt x="20588" y="3401"/>
                    <a:pt x="20588" y="3401"/>
                  </a:cubicBezTo>
                  <a:cubicBezTo>
                    <a:pt x="20526" y="3347"/>
                    <a:pt x="20436" y="3324"/>
                    <a:pt x="20327" y="3324"/>
                  </a:cubicBezTo>
                  <a:cubicBezTo>
                    <a:pt x="19736" y="3324"/>
                    <a:pt x="18602" y="4001"/>
                    <a:pt x="18602" y="4001"/>
                  </a:cubicBezTo>
                  <a:lnTo>
                    <a:pt x="19664" y="2996"/>
                  </a:lnTo>
                  <a:lnTo>
                    <a:pt x="19664" y="2996"/>
                  </a:lnTo>
                  <a:cubicBezTo>
                    <a:pt x="19664" y="2996"/>
                    <a:pt x="19582" y="3018"/>
                    <a:pt x="19456" y="3018"/>
                  </a:cubicBezTo>
                  <a:cubicBezTo>
                    <a:pt x="19250" y="3018"/>
                    <a:pt x="18928" y="2960"/>
                    <a:pt x="18648" y="2657"/>
                  </a:cubicBezTo>
                  <a:cubicBezTo>
                    <a:pt x="18441" y="2434"/>
                    <a:pt x="18771" y="1786"/>
                    <a:pt x="19187" y="1147"/>
                  </a:cubicBezTo>
                  <a:lnTo>
                    <a:pt x="19187" y="1147"/>
                  </a:lnTo>
                  <a:cubicBezTo>
                    <a:pt x="18562" y="1298"/>
                    <a:pt x="18383" y="2011"/>
                    <a:pt x="18383" y="2011"/>
                  </a:cubicBezTo>
                  <a:cubicBezTo>
                    <a:pt x="18383" y="2011"/>
                    <a:pt x="18000" y="1105"/>
                    <a:pt x="17391" y="239"/>
                  </a:cubicBezTo>
                  <a:lnTo>
                    <a:pt x="17391" y="239"/>
                  </a:lnTo>
                  <a:lnTo>
                    <a:pt x="17705" y="2734"/>
                  </a:lnTo>
                  <a:lnTo>
                    <a:pt x="16875" y="2056"/>
                  </a:lnTo>
                  <a:lnTo>
                    <a:pt x="17628" y="3712"/>
                  </a:lnTo>
                  <a:cubicBezTo>
                    <a:pt x="17222" y="3230"/>
                    <a:pt x="16900" y="3086"/>
                    <a:pt x="16659" y="3086"/>
                  </a:cubicBezTo>
                  <a:cubicBezTo>
                    <a:pt x="16298" y="3086"/>
                    <a:pt x="16121" y="3411"/>
                    <a:pt x="16121" y="3411"/>
                  </a:cubicBezTo>
                  <a:cubicBezTo>
                    <a:pt x="16173" y="3353"/>
                    <a:pt x="16241" y="3327"/>
                    <a:pt x="16321" y="3327"/>
                  </a:cubicBezTo>
                  <a:cubicBezTo>
                    <a:pt x="16703" y="3327"/>
                    <a:pt x="17334" y="3929"/>
                    <a:pt x="17552" y="4428"/>
                  </a:cubicBezTo>
                  <a:cubicBezTo>
                    <a:pt x="17768" y="4924"/>
                    <a:pt x="17220" y="5981"/>
                    <a:pt x="16009" y="5981"/>
                  </a:cubicBezTo>
                  <a:cubicBezTo>
                    <a:pt x="15750" y="5981"/>
                    <a:pt x="15461" y="5933"/>
                    <a:pt x="15142" y="5820"/>
                  </a:cubicBezTo>
                  <a:cubicBezTo>
                    <a:pt x="13334" y="5179"/>
                    <a:pt x="14764" y="3675"/>
                    <a:pt x="14764" y="3675"/>
                  </a:cubicBezTo>
                  <a:lnTo>
                    <a:pt x="14764" y="3675"/>
                  </a:lnTo>
                  <a:cubicBezTo>
                    <a:pt x="14764" y="3675"/>
                    <a:pt x="13107" y="4879"/>
                    <a:pt x="9604" y="5182"/>
                  </a:cubicBezTo>
                  <a:cubicBezTo>
                    <a:pt x="9205" y="5216"/>
                    <a:pt x="8858" y="5232"/>
                    <a:pt x="8557" y="5232"/>
                  </a:cubicBezTo>
                  <a:cubicBezTo>
                    <a:pt x="6216" y="5232"/>
                    <a:pt x="6629" y="4315"/>
                    <a:pt x="6629" y="4315"/>
                  </a:cubicBezTo>
                  <a:lnTo>
                    <a:pt x="6629" y="4315"/>
                  </a:lnTo>
                  <a:cubicBezTo>
                    <a:pt x="6629" y="4315"/>
                    <a:pt x="4480" y="5506"/>
                    <a:pt x="3093" y="5506"/>
                  </a:cubicBezTo>
                  <a:cubicBezTo>
                    <a:pt x="2634" y="5506"/>
                    <a:pt x="2259" y="5376"/>
                    <a:pt x="2072" y="5030"/>
                  </a:cubicBezTo>
                  <a:cubicBezTo>
                    <a:pt x="1454" y="3886"/>
                    <a:pt x="2818" y="3784"/>
                    <a:pt x="3323" y="3784"/>
                  </a:cubicBezTo>
                  <a:cubicBezTo>
                    <a:pt x="3433" y="3784"/>
                    <a:pt x="3502" y="3789"/>
                    <a:pt x="3502" y="3789"/>
                  </a:cubicBezTo>
                  <a:cubicBezTo>
                    <a:pt x="1906" y="1991"/>
                    <a:pt x="2103" y="727"/>
                    <a:pt x="2510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1929;p77"/>
            <p:cNvSpPr/>
            <p:nvPr/>
          </p:nvSpPr>
          <p:spPr>
            <a:xfrm>
              <a:off x="975325" y="2325975"/>
              <a:ext cx="25" cy="75"/>
            </a:xfrm>
            <a:custGeom>
              <a:avLst/>
              <a:gdLst/>
              <a:ahLst/>
              <a:cxnLst/>
              <a:rect l="l" t="t" r="r" b="b"/>
              <a:pathLst>
                <a:path w="1" h="3" extrusionOk="0">
                  <a:moveTo>
                    <a:pt x="0" y="1"/>
                  </a:moveTo>
                  <a:lnTo>
                    <a:pt x="0" y="2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1930;p77"/>
            <p:cNvSpPr/>
            <p:nvPr/>
          </p:nvSpPr>
          <p:spPr>
            <a:xfrm>
              <a:off x="974925" y="23273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1931;p77"/>
            <p:cNvSpPr/>
            <p:nvPr/>
          </p:nvSpPr>
          <p:spPr>
            <a:xfrm>
              <a:off x="630975" y="2054600"/>
              <a:ext cx="93100" cy="52025"/>
            </a:xfrm>
            <a:custGeom>
              <a:avLst/>
              <a:gdLst/>
              <a:ahLst/>
              <a:cxnLst/>
              <a:rect l="l" t="t" r="r" b="b"/>
              <a:pathLst>
                <a:path w="3724" h="2081" extrusionOk="0">
                  <a:moveTo>
                    <a:pt x="2376" y="0"/>
                  </a:moveTo>
                  <a:cubicBezTo>
                    <a:pt x="2008" y="0"/>
                    <a:pt x="1636" y="72"/>
                    <a:pt x="1362" y="163"/>
                  </a:cubicBezTo>
                  <a:cubicBezTo>
                    <a:pt x="673" y="388"/>
                    <a:pt x="1" y="1155"/>
                    <a:pt x="337" y="1898"/>
                  </a:cubicBezTo>
                  <a:cubicBezTo>
                    <a:pt x="392" y="2017"/>
                    <a:pt x="528" y="2080"/>
                    <a:pt x="661" y="2080"/>
                  </a:cubicBezTo>
                  <a:cubicBezTo>
                    <a:pt x="760" y="2080"/>
                    <a:pt x="858" y="2046"/>
                    <a:pt x="919" y="1973"/>
                  </a:cubicBezTo>
                  <a:cubicBezTo>
                    <a:pt x="1057" y="1810"/>
                    <a:pt x="1141" y="1629"/>
                    <a:pt x="1333" y="1524"/>
                  </a:cubicBezTo>
                  <a:cubicBezTo>
                    <a:pt x="1570" y="1394"/>
                    <a:pt x="1839" y="1364"/>
                    <a:pt x="2103" y="1364"/>
                  </a:cubicBezTo>
                  <a:cubicBezTo>
                    <a:pt x="2109" y="1364"/>
                    <a:pt x="2116" y="1364"/>
                    <a:pt x="2122" y="1364"/>
                  </a:cubicBezTo>
                  <a:cubicBezTo>
                    <a:pt x="2594" y="1364"/>
                    <a:pt x="3090" y="1333"/>
                    <a:pt x="3515" y="1105"/>
                  </a:cubicBezTo>
                  <a:cubicBezTo>
                    <a:pt x="3698" y="1007"/>
                    <a:pt x="3723" y="783"/>
                    <a:pt x="3645" y="613"/>
                  </a:cubicBezTo>
                  <a:cubicBezTo>
                    <a:pt x="3430" y="150"/>
                    <a:pt x="2906" y="0"/>
                    <a:pt x="237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1932;p77"/>
            <p:cNvSpPr/>
            <p:nvPr/>
          </p:nvSpPr>
          <p:spPr>
            <a:xfrm>
              <a:off x="733125" y="2082100"/>
              <a:ext cx="18625" cy="13950"/>
            </a:xfrm>
            <a:custGeom>
              <a:avLst/>
              <a:gdLst/>
              <a:ahLst/>
              <a:cxnLst/>
              <a:rect l="l" t="t" r="r" b="b"/>
              <a:pathLst>
                <a:path w="745" h="558" extrusionOk="0">
                  <a:moveTo>
                    <a:pt x="297" y="1"/>
                  </a:moveTo>
                  <a:cubicBezTo>
                    <a:pt x="237" y="1"/>
                    <a:pt x="176" y="18"/>
                    <a:pt x="111" y="61"/>
                  </a:cubicBezTo>
                  <a:cubicBezTo>
                    <a:pt x="49" y="102"/>
                    <a:pt x="0" y="184"/>
                    <a:pt x="29" y="263"/>
                  </a:cubicBezTo>
                  <a:cubicBezTo>
                    <a:pt x="61" y="352"/>
                    <a:pt x="93" y="422"/>
                    <a:pt x="178" y="472"/>
                  </a:cubicBezTo>
                  <a:cubicBezTo>
                    <a:pt x="256" y="518"/>
                    <a:pt x="346" y="530"/>
                    <a:pt x="433" y="550"/>
                  </a:cubicBezTo>
                  <a:cubicBezTo>
                    <a:pt x="454" y="555"/>
                    <a:pt x="475" y="557"/>
                    <a:pt x="494" y="557"/>
                  </a:cubicBezTo>
                  <a:cubicBezTo>
                    <a:pt x="582" y="557"/>
                    <a:pt x="652" y="512"/>
                    <a:pt x="709" y="438"/>
                  </a:cubicBezTo>
                  <a:cubicBezTo>
                    <a:pt x="735" y="402"/>
                    <a:pt x="740" y="358"/>
                    <a:pt x="742" y="315"/>
                  </a:cubicBezTo>
                  <a:cubicBezTo>
                    <a:pt x="745" y="237"/>
                    <a:pt x="696" y="139"/>
                    <a:pt x="621" y="105"/>
                  </a:cubicBezTo>
                  <a:cubicBezTo>
                    <a:pt x="509" y="54"/>
                    <a:pt x="405" y="1"/>
                    <a:pt x="29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1933;p77"/>
            <p:cNvSpPr/>
            <p:nvPr/>
          </p:nvSpPr>
          <p:spPr>
            <a:xfrm>
              <a:off x="831025" y="2098025"/>
              <a:ext cx="30400" cy="45925"/>
            </a:xfrm>
            <a:custGeom>
              <a:avLst/>
              <a:gdLst/>
              <a:ahLst/>
              <a:cxnLst/>
              <a:rect l="l" t="t" r="r" b="b"/>
              <a:pathLst>
                <a:path w="1216" h="1837" extrusionOk="0">
                  <a:moveTo>
                    <a:pt x="807" y="0"/>
                  </a:moveTo>
                  <a:cubicBezTo>
                    <a:pt x="778" y="0"/>
                    <a:pt x="749" y="4"/>
                    <a:pt x="722" y="10"/>
                  </a:cubicBezTo>
                  <a:cubicBezTo>
                    <a:pt x="0" y="182"/>
                    <a:pt x="50" y="1338"/>
                    <a:pt x="511" y="1747"/>
                  </a:cubicBezTo>
                  <a:cubicBezTo>
                    <a:pt x="580" y="1808"/>
                    <a:pt x="672" y="1837"/>
                    <a:pt x="763" y="1837"/>
                  </a:cubicBezTo>
                  <a:cubicBezTo>
                    <a:pt x="948" y="1837"/>
                    <a:pt x="1129" y="1716"/>
                    <a:pt x="1113" y="1498"/>
                  </a:cubicBezTo>
                  <a:cubicBezTo>
                    <a:pt x="1099" y="1311"/>
                    <a:pt x="1072" y="1098"/>
                    <a:pt x="1095" y="913"/>
                  </a:cubicBezTo>
                  <a:cubicBezTo>
                    <a:pt x="1106" y="827"/>
                    <a:pt x="1143" y="756"/>
                    <a:pt x="1170" y="676"/>
                  </a:cubicBezTo>
                  <a:cubicBezTo>
                    <a:pt x="1216" y="534"/>
                    <a:pt x="1206" y="416"/>
                    <a:pt x="1177" y="271"/>
                  </a:cubicBezTo>
                  <a:cubicBezTo>
                    <a:pt x="1143" y="99"/>
                    <a:pt x="969" y="0"/>
                    <a:pt x="80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1934;p77"/>
            <p:cNvSpPr/>
            <p:nvPr/>
          </p:nvSpPr>
          <p:spPr>
            <a:xfrm>
              <a:off x="864225" y="2100075"/>
              <a:ext cx="12900" cy="8475"/>
            </a:xfrm>
            <a:custGeom>
              <a:avLst/>
              <a:gdLst/>
              <a:ahLst/>
              <a:cxnLst/>
              <a:rect l="l" t="t" r="r" b="b"/>
              <a:pathLst>
                <a:path w="516" h="339" extrusionOk="0">
                  <a:moveTo>
                    <a:pt x="210" y="1"/>
                  </a:moveTo>
                  <a:cubicBezTo>
                    <a:pt x="2" y="1"/>
                    <a:pt x="1" y="338"/>
                    <a:pt x="208" y="338"/>
                  </a:cubicBezTo>
                  <a:cubicBezTo>
                    <a:pt x="224" y="338"/>
                    <a:pt x="240" y="336"/>
                    <a:pt x="258" y="332"/>
                  </a:cubicBezTo>
                  <a:cubicBezTo>
                    <a:pt x="323" y="318"/>
                    <a:pt x="386" y="311"/>
                    <a:pt x="441" y="270"/>
                  </a:cubicBezTo>
                  <a:cubicBezTo>
                    <a:pt x="515" y="213"/>
                    <a:pt x="515" y="126"/>
                    <a:pt x="441" y="69"/>
                  </a:cubicBezTo>
                  <a:cubicBezTo>
                    <a:pt x="386" y="28"/>
                    <a:pt x="323" y="21"/>
                    <a:pt x="258" y="6"/>
                  </a:cubicBezTo>
                  <a:cubicBezTo>
                    <a:pt x="241" y="3"/>
                    <a:pt x="225" y="1"/>
                    <a:pt x="21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1935;p77"/>
            <p:cNvSpPr/>
            <p:nvPr/>
          </p:nvSpPr>
          <p:spPr>
            <a:xfrm>
              <a:off x="1004625" y="2181050"/>
              <a:ext cx="45950" cy="19475"/>
            </a:xfrm>
            <a:custGeom>
              <a:avLst/>
              <a:gdLst/>
              <a:ahLst/>
              <a:cxnLst/>
              <a:rect l="l" t="t" r="r" b="b"/>
              <a:pathLst>
                <a:path w="1838" h="779" extrusionOk="0">
                  <a:moveTo>
                    <a:pt x="838" y="1"/>
                  </a:moveTo>
                  <a:cubicBezTo>
                    <a:pt x="615" y="1"/>
                    <a:pt x="411" y="55"/>
                    <a:pt x="193" y="172"/>
                  </a:cubicBezTo>
                  <a:cubicBezTo>
                    <a:pt x="0" y="278"/>
                    <a:pt x="75" y="611"/>
                    <a:pt x="296" y="611"/>
                  </a:cubicBezTo>
                  <a:cubicBezTo>
                    <a:pt x="302" y="611"/>
                    <a:pt x="308" y="611"/>
                    <a:pt x="314" y="611"/>
                  </a:cubicBezTo>
                  <a:cubicBezTo>
                    <a:pt x="400" y="604"/>
                    <a:pt x="490" y="600"/>
                    <a:pt x="582" y="600"/>
                  </a:cubicBezTo>
                  <a:cubicBezTo>
                    <a:pt x="731" y="600"/>
                    <a:pt x="882" y="611"/>
                    <a:pt x="1017" y="642"/>
                  </a:cubicBezTo>
                  <a:cubicBezTo>
                    <a:pt x="1194" y="682"/>
                    <a:pt x="1354" y="779"/>
                    <a:pt x="1530" y="779"/>
                  </a:cubicBezTo>
                  <a:cubicBezTo>
                    <a:pt x="1572" y="779"/>
                    <a:pt x="1615" y="773"/>
                    <a:pt x="1659" y="760"/>
                  </a:cubicBezTo>
                  <a:cubicBezTo>
                    <a:pt x="1782" y="725"/>
                    <a:pt x="1837" y="608"/>
                    <a:pt x="1815" y="487"/>
                  </a:cubicBezTo>
                  <a:cubicBezTo>
                    <a:pt x="1756" y="169"/>
                    <a:pt x="1375" y="67"/>
                    <a:pt x="1099" y="23"/>
                  </a:cubicBezTo>
                  <a:cubicBezTo>
                    <a:pt x="1008" y="8"/>
                    <a:pt x="922" y="1"/>
                    <a:pt x="83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1936;p77"/>
            <p:cNvSpPr/>
            <p:nvPr/>
          </p:nvSpPr>
          <p:spPr>
            <a:xfrm>
              <a:off x="1025750" y="2255450"/>
              <a:ext cx="40575" cy="36275"/>
            </a:xfrm>
            <a:custGeom>
              <a:avLst/>
              <a:gdLst/>
              <a:ahLst/>
              <a:cxnLst/>
              <a:rect l="l" t="t" r="r" b="b"/>
              <a:pathLst>
                <a:path w="1623" h="1451" extrusionOk="0">
                  <a:moveTo>
                    <a:pt x="221" y="1"/>
                  </a:moveTo>
                  <a:cubicBezTo>
                    <a:pt x="153" y="1"/>
                    <a:pt x="87" y="18"/>
                    <a:pt x="24" y="66"/>
                  </a:cubicBezTo>
                  <a:cubicBezTo>
                    <a:pt x="0" y="86"/>
                    <a:pt x="0" y="126"/>
                    <a:pt x="14" y="154"/>
                  </a:cubicBezTo>
                  <a:cubicBezTo>
                    <a:pt x="86" y="295"/>
                    <a:pt x="258" y="316"/>
                    <a:pt x="339" y="443"/>
                  </a:cubicBezTo>
                  <a:cubicBezTo>
                    <a:pt x="387" y="516"/>
                    <a:pt x="393" y="612"/>
                    <a:pt x="434" y="688"/>
                  </a:cubicBezTo>
                  <a:cubicBezTo>
                    <a:pt x="473" y="759"/>
                    <a:pt x="527" y="820"/>
                    <a:pt x="567" y="891"/>
                  </a:cubicBezTo>
                  <a:cubicBezTo>
                    <a:pt x="666" y="1062"/>
                    <a:pt x="698" y="1250"/>
                    <a:pt x="871" y="1371"/>
                  </a:cubicBezTo>
                  <a:cubicBezTo>
                    <a:pt x="948" y="1424"/>
                    <a:pt x="1031" y="1450"/>
                    <a:pt x="1112" y="1450"/>
                  </a:cubicBezTo>
                  <a:cubicBezTo>
                    <a:pt x="1254" y="1450"/>
                    <a:pt x="1387" y="1370"/>
                    <a:pt x="1455" y="1219"/>
                  </a:cubicBezTo>
                  <a:cubicBezTo>
                    <a:pt x="1623" y="847"/>
                    <a:pt x="1260" y="299"/>
                    <a:pt x="914" y="144"/>
                  </a:cubicBezTo>
                  <a:cubicBezTo>
                    <a:pt x="762" y="74"/>
                    <a:pt x="580" y="74"/>
                    <a:pt x="417" y="33"/>
                  </a:cubicBezTo>
                  <a:cubicBezTo>
                    <a:pt x="350" y="15"/>
                    <a:pt x="284" y="1"/>
                    <a:pt x="221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1937;p77"/>
            <p:cNvSpPr/>
            <p:nvPr/>
          </p:nvSpPr>
          <p:spPr>
            <a:xfrm>
              <a:off x="1040200" y="2302950"/>
              <a:ext cx="14025" cy="8225"/>
            </a:xfrm>
            <a:custGeom>
              <a:avLst/>
              <a:gdLst/>
              <a:ahLst/>
              <a:cxnLst/>
              <a:rect l="l" t="t" r="r" b="b"/>
              <a:pathLst>
                <a:path w="561" h="329" extrusionOk="0">
                  <a:moveTo>
                    <a:pt x="382" y="0"/>
                  </a:moveTo>
                  <a:cubicBezTo>
                    <a:pt x="304" y="0"/>
                    <a:pt x="240" y="34"/>
                    <a:pt x="169" y="68"/>
                  </a:cubicBezTo>
                  <a:cubicBezTo>
                    <a:pt x="134" y="83"/>
                    <a:pt x="93" y="95"/>
                    <a:pt x="64" y="123"/>
                  </a:cubicBezTo>
                  <a:cubicBezTo>
                    <a:pt x="39" y="147"/>
                    <a:pt x="36" y="181"/>
                    <a:pt x="17" y="210"/>
                  </a:cubicBezTo>
                  <a:cubicBezTo>
                    <a:pt x="0" y="244"/>
                    <a:pt x="17" y="280"/>
                    <a:pt x="50" y="290"/>
                  </a:cubicBezTo>
                  <a:cubicBezTo>
                    <a:pt x="88" y="304"/>
                    <a:pt x="105" y="328"/>
                    <a:pt x="148" y="328"/>
                  </a:cubicBezTo>
                  <a:cubicBezTo>
                    <a:pt x="149" y="328"/>
                    <a:pt x="151" y="328"/>
                    <a:pt x="152" y="328"/>
                  </a:cubicBezTo>
                  <a:cubicBezTo>
                    <a:pt x="188" y="328"/>
                    <a:pt x="232" y="309"/>
                    <a:pt x="265" y="301"/>
                  </a:cubicBezTo>
                  <a:cubicBezTo>
                    <a:pt x="350" y="278"/>
                    <a:pt x="416" y="260"/>
                    <a:pt x="483" y="200"/>
                  </a:cubicBezTo>
                  <a:cubicBezTo>
                    <a:pt x="561" y="126"/>
                    <a:pt x="497" y="5"/>
                    <a:pt x="400" y="1"/>
                  </a:cubicBezTo>
                  <a:cubicBezTo>
                    <a:pt x="394" y="0"/>
                    <a:pt x="388" y="0"/>
                    <a:pt x="38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1938;p77"/>
            <p:cNvSpPr/>
            <p:nvPr/>
          </p:nvSpPr>
          <p:spPr>
            <a:xfrm>
              <a:off x="992050" y="2355150"/>
              <a:ext cx="15350" cy="25225"/>
            </a:xfrm>
            <a:custGeom>
              <a:avLst/>
              <a:gdLst/>
              <a:ahLst/>
              <a:cxnLst/>
              <a:rect l="l" t="t" r="r" b="b"/>
              <a:pathLst>
                <a:path w="614" h="1009" extrusionOk="0">
                  <a:moveTo>
                    <a:pt x="219" y="0"/>
                  </a:moveTo>
                  <a:cubicBezTo>
                    <a:pt x="193" y="0"/>
                    <a:pt x="167" y="12"/>
                    <a:pt x="154" y="35"/>
                  </a:cubicBezTo>
                  <a:cubicBezTo>
                    <a:pt x="117" y="108"/>
                    <a:pt x="56" y="186"/>
                    <a:pt x="31" y="264"/>
                  </a:cubicBezTo>
                  <a:cubicBezTo>
                    <a:pt x="0" y="362"/>
                    <a:pt x="33" y="483"/>
                    <a:pt x="61" y="576"/>
                  </a:cubicBezTo>
                  <a:cubicBezTo>
                    <a:pt x="124" y="775"/>
                    <a:pt x="214" y="947"/>
                    <a:pt x="426" y="1003"/>
                  </a:cubicBezTo>
                  <a:cubicBezTo>
                    <a:pt x="438" y="1006"/>
                    <a:pt x="451" y="1008"/>
                    <a:pt x="463" y="1008"/>
                  </a:cubicBezTo>
                  <a:cubicBezTo>
                    <a:pt x="550" y="1008"/>
                    <a:pt x="614" y="922"/>
                    <a:pt x="595" y="834"/>
                  </a:cubicBezTo>
                  <a:cubicBezTo>
                    <a:pt x="562" y="688"/>
                    <a:pt x="476" y="586"/>
                    <a:pt x="430" y="449"/>
                  </a:cubicBezTo>
                  <a:cubicBezTo>
                    <a:pt x="409" y="389"/>
                    <a:pt x="403" y="323"/>
                    <a:pt x="380" y="264"/>
                  </a:cubicBezTo>
                  <a:cubicBezTo>
                    <a:pt x="347" y="186"/>
                    <a:pt x="303" y="140"/>
                    <a:pt x="291" y="52"/>
                  </a:cubicBezTo>
                  <a:cubicBezTo>
                    <a:pt x="285" y="18"/>
                    <a:pt x="252" y="0"/>
                    <a:pt x="21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1939;p77"/>
            <p:cNvSpPr/>
            <p:nvPr/>
          </p:nvSpPr>
          <p:spPr>
            <a:xfrm>
              <a:off x="541950" y="2336425"/>
              <a:ext cx="12900" cy="38475"/>
            </a:xfrm>
            <a:custGeom>
              <a:avLst/>
              <a:gdLst/>
              <a:ahLst/>
              <a:cxnLst/>
              <a:rect l="l" t="t" r="r" b="b"/>
              <a:pathLst>
                <a:path w="516" h="1539" extrusionOk="0">
                  <a:moveTo>
                    <a:pt x="334" y="1"/>
                  </a:moveTo>
                  <a:cubicBezTo>
                    <a:pt x="283" y="1"/>
                    <a:pt x="231" y="34"/>
                    <a:pt x="235" y="94"/>
                  </a:cubicBezTo>
                  <a:cubicBezTo>
                    <a:pt x="265" y="553"/>
                    <a:pt x="133" y="983"/>
                    <a:pt x="19" y="1423"/>
                  </a:cubicBezTo>
                  <a:cubicBezTo>
                    <a:pt x="0" y="1494"/>
                    <a:pt x="53" y="1539"/>
                    <a:pt x="109" y="1539"/>
                  </a:cubicBezTo>
                  <a:cubicBezTo>
                    <a:pt x="140" y="1539"/>
                    <a:pt x="172" y="1525"/>
                    <a:pt x="194" y="1496"/>
                  </a:cubicBezTo>
                  <a:cubicBezTo>
                    <a:pt x="503" y="1076"/>
                    <a:pt x="516" y="566"/>
                    <a:pt x="422" y="68"/>
                  </a:cubicBezTo>
                  <a:cubicBezTo>
                    <a:pt x="413" y="22"/>
                    <a:pt x="374" y="1"/>
                    <a:pt x="334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1940;p77"/>
            <p:cNvSpPr/>
            <p:nvPr/>
          </p:nvSpPr>
          <p:spPr>
            <a:xfrm>
              <a:off x="503725" y="2237500"/>
              <a:ext cx="71975" cy="51200"/>
            </a:xfrm>
            <a:custGeom>
              <a:avLst/>
              <a:gdLst/>
              <a:ahLst/>
              <a:cxnLst/>
              <a:rect l="l" t="t" r="r" b="b"/>
              <a:pathLst>
                <a:path w="2879" h="2048" extrusionOk="0">
                  <a:moveTo>
                    <a:pt x="357" y="1"/>
                  </a:moveTo>
                  <a:cubicBezTo>
                    <a:pt x="331" y="1"/>
                    <a:pt x="305" y="12"/>
                    <a:pt x="294" y="37"/>
                  </a:cubicBezTo>
                  <a:cubicBezTo>
                    <a:pt x="1" y="654"/>
                    <a:pt x="113" y="1161"/>
                    <a:pt x="651" y="1611"/>
                  </a:cubicBezTo>
                  <a:cubicBezTo>
                    <a:pt x="1020" y="1919"/>
                    <a:pt x="1421" y="2047"/>
                    <a:pt x="1839" y="2047"/>
                  </a:cubicBezTo>
                  <a:cubicBezTo>
                    <a:pt x="2109" y="2047"/>
                    <a:pt x="2387" y="1994"/>
                    <a:pt x="2668" y="1900"/>
                  </a:cubicBezTo>
                  <a:cubicBezTo>
                    <a:pt x="2879" y="1829"/>
                    <a:pt x="2856" y="1568"/>
                    <a:pt x="2668" y="1490"/>
                  </a:cubicBezTo>
                  <a:cubicBezTo>
                    <a:pt x="2221" y="1305"/>
                    <a:pt x="1753" y="1202"/>
                    <a:pt x="1309" y="1022"/>
                  </a:cubicBezTo>
                  <a:cubicBezTo>
                    <a:pt x="964" y="884"/>
                    <a:pt x="485" y="435"/>
                    <a:pt x="428" y="54"/>
                  </a:cubicBezTo>
                  <a:cubicBezTo>
                    <a:pt x="424" y="19"/>
                    <a:pt x="390" y="1"/>
                    <a:pt x="35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1941;p77"/>
            <p:cNvSpPr/>
            <p:nvPr/>
          </p:nvSpPr>
          <p:spPr>
            <a:xfrm>
              <a:off x="587325" y="2268250"/>
              <a:ext cx="16825" cy="13400"/>
            </a:xfrm>
            <a:custGeom>
              <a:avLst/>
              <a:gdLst/>
              <a:ahLst/>
              <a:cxnLst/>
              <a:rect l="l" t="t" r="r" b="b"/>
              <a:pathLst>
                <a:path w="673" h="536" extrusionOk="0">
                  <a:moveTo>
                    <a:pt x="394" y="0"/>
                  </a:moveTo>
                  <a:cubicBezTo>
                    <a:pt x="221" y="0"/>
                    <a:pt x="32" y="131"/>
                    <a:pt x="9" y="296"/>
                  </a:cubicBezTo>
                  <a:cubicBezTo>
                    <a:pt x="0" y="347"/>
                    <a:pt x="3" y="411"/>
                    <a:pt x="50" y="449"/>
                  </a:cubicBezTo>
                  <a:cubicBezTo>
                    <a:pt x="123" y="507"/>
                    <a:pt x="186" y="535"/>
                    <a:pt x="264" y="535"/>
                  </a:cubicBezTo>
                  <a:cubicBezTo>
                    <a:pt x="296" y="535"/>
                    <a:pt x="331" y="530"/>
                    <a:pt x="370" y="520"/>
                  </a:cubicBezTo>
                  <a:cubicBezTo>
                    <a:pt x="501" y="486"/>
                    <a:pt x="615" y="422"/>
                    <a:pt x="649" y="283"/>
                  </a:cubicBezTo>
                  <a:cubicBezTo>
                    <a:pt x="672" y="187"/>
                    <a:pt x="634" y="98"/>
                    <a:pt x="551" y="45"/>
                  </a:cubicBezTo>
                  <a:cubicBezTo>
                    <a:pt x="504" y="14"/>
                    <a:pt x="450" y="0"/>
                    <a:pt x="39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1942;p77"/>
            <p:cNvSpPr/>
            <p:nvPr/>
          </p:nvSpPr>
          <p:spPr>
            <a:xfrm>
              <a:off x="523125" y="2136525"/>
              <a:ext cx="20375" cy="40150"/>
            </a:xfrm>
            <a:custGeom>
              <a:avLst/>
              <a:gdLst/>
              <a:ahLst/>
              <a:cxnLst/>
              <a:rect l="l" t="t" r="r" b="b"/>
              <a:pathLst>
                <a:path w="815" h="1606" extrusionOk="0">
                  <a:moveTo>
                    <a:pt x="693" y="0"/>
                  </a:moveTo>
                  <a:cubicBezTo>
                    <a:pt x="692" y="0"/>
                    <a:pt x="691" y="0"/>
                    <a:pt x="689" y="0"/>
                  </a:cubicBezTo>
                  <a:cubicBezTo>
                    <a:pt x="0" y="34"/>
                    <a:pt x="8" y="1068"/>
                    <a:pt x="198" y="1516"/>
                  </a:cubicBezTo>
                  <a:cubicBezTo>
                    <a:pt x="226" y="1579"/>
                    <a:pt x="279" y="1605"/>
                    <a:pt x="336" y="1605"/>
                  </a:cubicBezTo>
                  <a:cubicBezTo>
                    <a:pt x="447" y="1605"/>
                    <a:pt x="569" y="1504"/>
                    <a:pt x="528" y="1377"/>
                  </a:cubicBezTo>
                  <a:cubicBezTo>
                    <a:pt x="457" y="1153"/>
                    <a:pt x="456" y="924"/>
                    <a:pt x="541" y="705"/>
                  </a:cubicBezTo>
                  <a:cubicBezTo>
                    <a:pt x="615" y="516"/>
                    <a:pt x="761" y="353"/>
                    <a:pt x="800" y="148"/>
                  </a:cubicBezTo>
                  <a:cubicBezTo>
                    <a:pt x="814" y="80"/>
                    <a:pt x="771" y="0"/>
                    <a:pt x="69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1943;p77"/>
            <p:cNvSpPr/>
            <p:nvPr/>
          </p:nvSpPr>
          <p:spPr>
            <a:xfrm>
              <a:off x="716350" y="2158175"/>
              <a:ext cx="57925" cy="46775"/>
            </a:xfrm>
            <a:custGeom>
              <a:avLst/>
              <a:gdLst/>
              <a:ahLst/>
              <a:cxnLst/>
              <a:rect l="l" t="t" r="r" b="b"/>
              <a:pathLst>
                <a:path w="2317" h="1871" extrusionOk="0">
                  <a:moveTo>
                    <a:pt x="515" y="0"/>
                  </a:moveTo>
                  <a:cubicBezTo>
                    <a:pt x="477" y="0"/>
                    <a:pt x="439" y="14"/>
                    <a:pt x="412" y="42"/>
                  </a:cubicBezTo>
                  <a:cubicBezTo>
                    <a:pt x="1" y="472"/>
                    <a:pt x="95" y="1069"/>
                    <a:pt x="522" y="1464"/>
                  </a:cubicBezTo>
                  <a:cubicBezTo>
                    <a:pt x="762" y="1687"/>
                    <a:pt x="1172" y="1870"/>
                    <a:pt x="1547" y="1870"/>
                  </a:cubicBezTo>
                  <a:cubicBezTo>
                    <a:pt x="1835" y="1870"/>
                    <a:pt x="2103" y="1762"/>
                    <a:pt x="2255" y="1480"/>
                  </a:cubicBezTo>
                  <a:cubicBezTo>
                    <a:pt x="2317" y="1362"/>
                    <a:pt x="2298" y="1231"/>
                    <a:pt x="2210" y="1133"/>
                  </a:cubicBezTo>
                  <a:cubicBezTo>
                    <a:pt x="1957" y="854"/>
                    <a:pt x="1538" y="857"/>
                    <a:pt x="1206" y="734"/>
                  </a:cubicBezTo>
                  <a:cubicBezTo>
                    <a:pt x="983" y="650"/>
                    <a:pt x="708" y="343"/>
                    <a:pt x="661" y="108"/>
                  </a:cubicBezTo>
                  <a:cubicBezTo>
                    <a:pt x="646" y="39"/>
                    <a:pt x="580" y="0"/>
                    <a:pt x="51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1944;p77"/>
            <p:cNvSpPr/>
            <p:nvPr/>
          </p:nvSpPr>
          <p:spPr>
            <a:xfrm>
              <a:off x="811525" y="2168200"/>
              <a:ext cx="36700" cy="31825"/>
            </a:xfrm>
            <a:custGeom>
              <a:avLst/>
              <a:gdLst/>
              <a:ahLst/>
              <a:cxnLst/>
              <a:rect l="l" t="t" r="r" b="b"/>
              <a:pathLst>
                <a:path w="1468" h="1273" extrusionOk="0">
                  <a:moveTo>
                    <a:pt x="220" y="1"/>
                  </a:moveTo>
                  <a:cubicBezTo>
                    <a:pt x="109" y="1"/>
                    <a:pt x="21" y="109"/>
                    <a:pt x="14" y="216"/>
                  </a:cubicBezTo>
                  <a:cubicBezTo>
                    <a:pt x="0" y="399"/>
                    <a:pt x="4" y="531"/>
                    <a:pt x="121" y="683"/>
                  </a:cubicBezTo>
                  <a:cubicBezTo>
                    <a:pt x="211" y="804"/>
                    <a:pt x="309" y="917"/>
                    <a:pt x="423" y="1015"/>
                  </a:cubicBezTo>
                  <a:cubicBezTo>
                    <a:pt x="590" y="1158"/>
                    <a:pt x="811" y="1272"/>
                    <a:pt x="1025" y="1272"/>
                  </a:cubicBezTo>
                  <a:cubicBezTo>
                    <a:pt x="1149" y="1272"/>
                    <a:pt x="1270" y="1234"/>
                    <a:pt x="1378" y="1142"/>
                  </a:cubicBezTo>
                  <a:cubicBezTo>
                    <a:pt x="1449" y="1081"/>
                    <a:pt x="1468" y="971"/>
                    <a:pt x="1446" y="883"/>
                  </a:cubicBezTo>
                  <a:cubicBezTo>
                    <a:pt x="1384" y="625"/>
                    <a:pt x="1113" y="477"/>
                    <a:pt x="894" y="355"/>
                  </a:cubicBezTo>
                  <a:cubicBezTo>
                    <a:pt x="800" y="302"/>
                    <a:pt x="722" y="241"/>
                    <a:pt x="642" y="171"/>
                  </a:cubicBezTo>
                  <a:cubicBezTo>
                    <a:pt x="522" y="68"/>
                    <a:pt x="421" y="61"/>
                    <a:pt x="282" y="12"/>
                  </a:cubicBezTo>
                  <a:cubicBezTo>
                    <a:pt x="261" y="4"/>
                    <a:pt x="240" y="1"/>
                    <a:pt x="22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1945;p77"/>
            <p:cNvSpPr/>
            <p:nvPr/>
          </p:nvSpPr>
          <p:spPr>
            <a:xfrm>
              <a:off x="712550" y="2238175"/>
              <a:ext cx="80150" cy="25475"/>
            </a:xfrm>
            <a:custGeom>
              <a:avLst/>
              <a:gdLst/>
              <a:ahLst/>
              <a:cxnLst/>
              <a:rect l="l" t="t" r="r" b="b"/>
              <a:pathLst>
                <a:path w="3206" h="1019" extrusionOk="0">
                  <a:moveTo>
                    <a:pt x="2913" y="0"/>
                  </a:moveTo>
                  <a:cubicBezTo>
                    <a:pt x="2893" y="0"/>
                    <a:pt x="2872" y="3"/>
                    <a:pt x="2850" y="8"/>
                  </a:cubicBezTo>
                  <a:cubicBezTo>
                    <a:pt x="1935" y="226"/>
                    <a:pt x="1012" y="445"/>
                    <a:pt x="96" y="674"/>
                  </a:cubicBezTo>
                  <a:cubicBezTo>
                    <a:pt x="0" y="699"/>
                    <a:pt x="10" y="831"/>
                    <a:pt x="96" y="858"/>
                  </a:cubicBezTo>
                  <a:cubicBezTo>
                    <a:pt x="428" y="966"/>
                    <a:pt x="768" y="1019"/>
                    <a:pt x="1106" y="1019"/>
                  </a:cubicBezTo>
                  <a:cubicBezTo>
                    <a:pt x="1786" y="1019"/>
                    <a:pt x="2456" y="806"/>
                    <a:pt x="3021" y="414"/>
                  </a:cubicBezTo>
                  <a:cubicBezTo>
                    <a:pt x="3206" y="285"/>
                    <a:pt x="3123" y="0"/>
                    <a:pt x="291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1946;p77"/>
            <p:cNvSpPr/>
            <p:nvPr/>
          </p:nvSpPr>
          <p:spPr>
            <a:xfrm>
              <a:off x="800100" y="2226075"/>
              <a:ext cx="18300" cy="14175"/>
            </a:xfrm>
            <a:custGeom>
              <a:avLst/>
              <a:gdLst/>
              <a:ahLst/>
              <a:cxnLst/>
              <a:rect l="l" t="t" r="r" b="b"/>
              <a:pathLst>
                <a:path w="732" h="567" extrusionOk="0">
                  <a:moveTo>
                    <a:pt x="486" y="1"/>
                  </a:moveTo>
                  <a:cubicBezTo>
                    <a:pt x="466" y="1"/>
                    <a:pt x="445" y="4"/>
                    <a:pt x="426" y="12"/>
                  </a:cubicBezTo>
                  <a:cubicBezTo>
                    <a:pt x="295" y="68"/>
                    <a:pt x="115" y="146"/>
                    <a:pt x="54" y="286"/>
                  </a:cubicBezTo>
                  <a:cubicBezTo>
                    <a:pt x="1" y="416"/>
                    <a:pt x="77" y="567"/>
                    <a:pt x="217" y="567"/>
                  </a:cubicBezTo>
                  <a:cubicBezTo>
                    <a:pt x="233" y="567"/>
                    <a:pt x="250" y="565"/>
                    <a:pt x="268" y="560"/>
                  </a:cubicBezTo>
                  <a:cubicBezTo>
                    <a:pt x="367" y="538"/>
                    <a:pt x="446" y="468"/>
                    <a:pt x="545" y="442"/>
                  </a:cubicBezTo>
                  <a:cubicBezTo>
                    <a:pt x="661" y="411"/>
                    <a:pt x="732" y="283"/>
                    <a:pt x="700" y="168"/>
                  </a:cubicBezTo>
                  <a:cubicBezTo>
                    <a:pt x="677" y="81"/>
                    <a:pt x="582" y="1"/>
                    <a:pt x="486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1947;p77"/>
            <p:cNvSpPr/>
            <p:nvPr/>
          </p:nvSpPr>
          <p:spPr>
            <a:xfrm>
              <a:off x="843350" y="2244375"/>
              <a:ext cx="59300" cy="27350"/>
            </a:xfrm>
            <a:custGeom>
              <a:avLst/>
              <a:gdLst/>
              <a:ahLst/>
              <a:cxnLst/>
              <a:rect l="l" t="t" r="r" b="b"/>
              <a:pathLst>
                <a:path w="2372" h="1094" extrusionOk="0">
                  <a:moveTo>
                    <a:pt x="2070" y="0"/>
                  </a:moveTo>
                  <a:cubicBezTo>
                    <a:pt x="2067" y="0"/>
                    <a:pt x="2063" y="1"/>
                    <a:pt x="2059" y="1"/>
                  </a:cubicBezTo>
                  <a:cubicBezTo>
                    <a:pt x="1721" y="21"/>
                    <a:pt x="1396" y="106"/>
                    <a:pt x="1056" y="126"/>
                  </a:cubicBezTo>
                  <a:cubicBezTo>
                    <a:pt x="1034" y="127"/>
                    <a:pt x="1013" y="128"/>
                    <a:pt x="991" y="128"/>
                  </a:cubicBezTo>
                  <a:cubicBezTo>
                    <a:pt x="852" y="128"/>
                    <a:pt x="714" y="107"/>
                    <a:pt x="576" y="100"/>
                  </a:cubicBezTo>
                  <a:cubicBezTo>
                    <a:pt x="556" y="99"/>
                    <a:pt x="537" y="99"/>
                    <a:pt x="519" y="99"/>
                  </a:cubicBezTo>
                  <a:cubicBezTo>
                    <a:pt x="356" y="99"/>
                    <a:pt x="269" y="138"/>
                    <a:pt x="103" y="200"/>
                  </a:cubicBezTo>
                  <a:cubicBezTo>
                    <a:pt x="51" y="220"/>
                    <a:pt x="1" y="268"/>
                    <a:pt x="4" y="332"/>
                  </a:cubicBezTo>
                  <a:cubicBezTo>
                    <a:pt x="39" y="895"/>
                    <a:pt x="556" y="1073"/>
                    <a:pt x="1057" y="1093"/>
                  </a:cubicBezTo>
                  <a:cubicBezTo>
                    <a:pt x="1080" y="1093"/>
                    <a:pt x="1103" y="1094"/>
                    <a:pt x="1126" y="1094"/>
                  </a:cubicBezTo>
                  <a:cubicBezTo>
                    <a:pt x="1648" y="1094"/>
                    <a:pt x="2133" y="844"/>
                    <a:pt x="2316" y="337"/>
                  </a:cubicBezTo>
                  <a:cubicBezTo>
                    <a:pt x="2371" y="182"/>
                    <a:pt x="2230" y="0"/>
                    <a:pt x="207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1948;p77"/>
            <p:cNvSpPr/>
            <p:nvPr/>
          </p:nvSpPr>
          <p:spPr>
            <a:xfrm>
              <a:off x="959025" y="2263000"/>
              <a:ext cx="53050" cy="43650"/>
            </a:xfrm>
            <a:custGeom>
              <a:avLst/>
              <a:gdLst/>
              <a:ahLst/>
              <a:cxnLst/>
              <a:rect l="l" t="t" r="r" b="b"/>
              <a:pathLst>
                <a:path w="2122" h="1746" extrusionOk="0">
                  <a:moveTo>
                    <a:pt x="403" y="0"/>
                  </a:moveTo>
                  <a:cubicBezTo>
                    <a:pt x="266" y="0"/>
                    <a:pt x="143" y="42"/>
                    <a:pt x="54" y="150"/>
                  </a:cubicBezTo>
                  <a:cubicBezTo>
                    <a:pt x="24" y="184"/>
                    <a:pt x="0" y="235"/>
                    <a:pt x="19" y="283"/>
                  </a:cubicBezTo>
                  <a:cubicBezTo>
                    <a:pt x="154" y="607"/>
                    <a:pt x="605" y="656"/>
                    <a:pt x="873" y="840"/>
                  </a:cubicBezTo>
                  <a:cubicBezTo>
                    <a:pt x="1219" y="1075"/>
                    <a:pt x="1441" y="1439"/>
                    <a:pt x="1768" y="1696"/>
                  </a:cubicBezTo>
                  <a:cubicBezTo>
                    <a:pt x="1811" y="1729"/>
                    <a:pt x="1860" y="1745"/>
                    <a:pt x="1906" y="1745"/>
                  </a:cubicBezTo>
                  <a:cubicBezTo>
                    <a:pt x="2002" y="1745"/>
                    <a:pt x="2088" y="1679"/>
                    <a:pt x="2094" y="1560"/>
                  </a:cubicBezTo>
                  <a:cubicBezTo>
                    <a:pt x="2121" y="1024"/>
                    <a:pt x="1741" y="642"/>
                    <a:pt x="1324" y="365"/>
                  </a:cubicBezTo>
                  <a:cubicBezTo>
                    <a:pt x="1120" y="229"/>
                    <a:pt x="724" y="0"/>
                    <a:pt x="40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9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1" name="Google Shape;811;p41"/>
          <p:cNvGrpSpPr/>
          <p:nvPr/>
        </p:nvGrpSpPr>
        <p:grpSpPr>
          <a:xfrm rot="466731">
            <a:off x="6062945" y="395944"/>
            <a:ext cx="714457" cy="1035177"/>
            <a:chOff x="3448550" y="1981625"/>
            <a:chExt cx="715250" cy="1036325"/>
          </a:xfrm>
        </p:grpSpPr>
        <p:sp>
          <p:nvSpPr>
            <p:cNvPr id="812" name="Google Shape;812;p41"/>
            <p:cNvSpPr/>
            <p:nvPr/>
          </p:nvSpPr>
          <p:spPr>
            <a:xfrm>
              <a:off x="3448550" y="1981625"/>
              <a:ext cx="715250" cy="1036325"/>
            </a:xfrm>
            <a:custGeom>
              <a:avLst/>
              <a:gdLst/>
              <a:ahLst/>
              <a:cxnLst/>
              <a:rect l="l" t="t" r="r" b="b"/>
              <a:pathLst>
                <a:path w="28610" h="41453" extrusionOk="0">
                  <a:moveTo>
                    <a:pt x="10420" y="0"/>
                  </a:moveTo>
                  <a:cubicBezTo>
                    <a:pt x="9619" y="0"/>
                    <a:pt x="8862" y="168"/>
                    <a:pt x="8170" y="502"/>
                  </a:cubicBezTo>
                  <a:cubicBezTo>
                    <a:pt x="6924" y="1106"/>
                    <a:pt x="6235" y="1866"/>
                    <a:pt x="5858" y="2557"/>
                  </a:cubicBezTo>
                  <a:cubicBezTo>
                    <a:pt x="5008" y="2621"/>
                    <a:pt x="4207" y="2877"/>
                    <a:pt x="3515" y="3307"/>
                  </a:cubicBezTo>
                  <a:cubicBezTo>
                    <a:pt x="3256" y="3435"/>
                    <a:pt x="3068" y="3554"/>
                    <a:pt x="2974" y="3618"/>
                  </a:cubicBezTo>
                  <a:cubicBezTo>
                    <a:pt x="2909" y="3663"/>
                    <a:pt x="2816" y="3731"/>
                    <a:pt x="2704" y="3822"/>
                  </a:cubicBezTo>
                  <a:cubicBezTo>
                    <a:pt x="2519" y="3969"/>
                    <a:pt x="2342" y="4137"/>
                    <a:pt x="2179" y="4320"/>
                  </a:cubicBezTo>
                  <a:cubicBezTo>
                    <a:pt x="1833" y="4702"/>
                    <a:pt x="1249" y="5499"/>
                    <a:pt x="1140" y="6613"/>
                  </a:cubicBezTo>
                  <a:cubicBezTo>
                    <a:pt x="1140" y="6619"/>
                    <a:pt x="1138" y="6626"/>
                    <a:pt x="1138" y="6630"/>
                  </a:cubicBezTo>
                  <a:cubicBezTo>
                    <a:pt x="1017" y="7168"/>
                    <a:pt x="1007" y="7677"/>
                    <a:pt x="1074" y="8144"/>
                  </a:cubicBezTo>
                  <a:cubicBezTo>
                    <a:pt x="426" y="8885"/>
                    <a:pt x="63" y="9816"/>
                    <a:pt x="39" y="10822"/>
                  </a:cubicBezTo>
                  <a:cubicBezTo>
                    <a:pt x="1" y="12417"/>
                    <a:pt x="737" y="13554"/>
                    <a:pt x="1438" y="14273"/>
                  </a:cubicBezTo>
                  <a:cubicBezTo>
                    <a:pt x="1441" y="14707"/>
                    <a:pt x="1456" y="15228"/>
                    <a:pt x="1501" y="15783"/>
                  </a:cubicBezTo>
                  <a:cubicBezTo>
                    <a:pt x="1512" y="15911"/>
                    <a:pt x="1524" y="16037"/>
                    <a:pt x="1537" y="16160"/>
                  </a:cubicBezTo>
                  <a:cubicBezTo>
                    <a:pt x="1067" y="16614"/>
                    <a:pt x="695" y="17207"/>
                    <a:pt x="470" y="17873"/>
                  </a:cubicBezTo>
                  <a:lnTo>
                    <a:pt x="453" y="17925"/>
                  </a:lnTo>
                  <a:cubicBezTo>
                    <a:pt x="412" y="18046"/>
                    <a:pt x="377" y="18170"/>
                    <a:pt x="348" y="18293"/>
                  </a:cubicBezTo>
                  <a:lnTo>
                    <a:pt x="334" y="18351"/>
                  </a:lnTo>
                  <a:cubicBezTo>
                    <a:pt x="305" y="18476"/>
                    <a:pt x="283" y="18602"/>
                    <a:pt x="263" y="18728"/>
                  </a:cubicBezTo>
                  <a:lnTo>
                    <a:pt x="250" y="18804"/>
                  </a:lnTo>
                  <a:lnTo>
                    <a:pt x="247" y="18844"/>
                  </a:lnTo>
                  <a:cubicBezTo>
                    <a:pt x="234" y="18953"/>
                    <a:pt x="224" y="19063"/>
                    <a:pt x="219" y="19181"/>
                  </a:cubicBezTo>
                  <a:lnTo>
                    <a:pt x="214" y="19249"/>
                  </a:lnTo>
                  <a:cubicBezTo>
                    <a:pt x="203" y="19541"/>
                    <a:pt x="219" y="19837"/>
                    <a:pt x="261" y="20139"/>
                  </a:cubicBezTo>
                  <a:lnTo>
                    <a:pt x="274" y="20227"/>
                  </a:lnTo>
                  <a:cubicBezTo>
                    <a:pt x="297" y="20364"/>
                    <a:pt x="321" y="20492"/>
                    <a:pt x="352" y="20614"/>
                  </a:cubicBezTo>
                  <a:lnTo>
                    <a:pt x="364" y="20666"/>
                  </a:lnTo>
                  <a:cubicBezTo>
                    <a:pt x="399" y="20808"/>
                    <a:pt x="446" y="20953"/>
                    <a:pt x="496" y="21093"/>
                  </a:cubicBezTo>
                  <a:cubicBezTo>
                    <a:pt x="510" y="21131"/>
                    <a:pt x="525" y="21169"/>
                    <a:pt x="539" y="21205"/>
                  </a:cubicBezTo>
                  <a:cubicBezTo>
                    <a:pt x="587" y="21327"/>
                    <a:pt x="638" y="21451"/>
                    <a:pt x="691" y="21562"/>
                  </a:cubicBezTo>
                  <a:cubicBezTo>
                    <a:pt x="708" y="21598"/>
                    <a:pt x="724" y="21632"/>
                    <a:pt x="734" y="21652"/>
                  </a:cubicBezTo>
                  <a:cubicBezTo>
                    <a:pt x="804" y="21790"/>
                    <a:pt x="882" y="21931"/>
                    <a:pt x="967" y="22070"/>
                  </a:cubicBezTo>
                  <a:cubicBezTo>
                    <a:pt x="986" y="22100"/>
                    <a:pt x="1004" y="22129"/>
                    <a:pt x="1028" y="22164"/>
                  </a:cubicBezTo>
                  <a:cubicBezTo>
                    <a:pt x="1100" y="22274"/>
                    <a:pt x="1174" y="22385"/>
                    <a:pt x="1258" y="22495"/>
                  </a:cubicBezTo>
                  <a:cubicBezTo>
                    <a:pt x="1278" y="22523"/>
                    <a:pt x="1296" y="22550"/>
                    <a:pt x="1323" y="22584"/>
                  </a:cubicBezTo>
                  <a:cubicBezTo>
                    <a:pt x="1424" y="22712"/>
                    <a:pt x="1531" y="22839"/>
                    <a:pt x="1641" y="22954"/>
                  </a:cubicBezTo>
                  <a:cubicBezTo>
                    <a:pt x="1669" y="22984"/>
                    <a:pt x="1698" y="23014"/>
                    <a:pt x="1729" y="23047"/>
                  </a:cubicBezTo>
                  <a:cubicBezTo>
                    <a:pt x="1821" y="23142"/>
                    <a:pt x="1920" y="23239"/>
                    <a:pt x="2028" y="23337"/>
                  </a:cubicBezTo>
                  <a:cubicBezTo>
                    <a:pt x="2060" y="23366"/>
                    <a:pt x="2092" y="23394"/>
                    <a:pt x="2119" y="23417"/>
                  </a:cubicBezTo>
                  <a:cubicBezTo>
                    <a:pt x="2256" y="23534"/>
                    <a:pt x="2388" y="23641"/>
                    <a:pt x="2525" y="23744"/>
                  </a:cubicBezTo>
                  <a:cubicBezTo>
                    <a:pt x="2549" y="23764"/>
                    <a:pt x="2574" y="23781"/>
                    <a:pt x="2603" y="23801"/>
                  </a:cubicBezTo>
                  <a:cubicBezTo>
                    <a:pt x="2720" y="23887"/>
                    <a:pt x="2845" y="23971"/>
                    <a:pt x="2974" y="24053"/>
                  </a:cubicBezTo>
                  <a:cubicBezTo>
                    <a:pt x="3016" y="24079"/>
                    <a:pt x="3057" y="24106"/>
                    <a:pt x="3097" y="24130"/>
                  </a:cubicBezTo>
                  <a:cubicBezTo>
                    <a:pt x="3152" y="24163"/>
                    <a:pt x="3204" y="24194"/>
                    <a:pt x="3256" y="24224"/>
                  </a:cubicBezTo>
                  <a:cubicBezTo>
                    <a:pt x="3521" y="25225"/>
                    <a:pt x="3985" y="26359"/>
                    <a:pt x="4872" y="27347"/>
                  </a:cubicBezTo>
                  <a:cubicBezTo>
                    <a:pt x="5552" y="28109"/>
                    <a:pt x="6302" y="28892"/>
                    <a:pt x="7330" y="29565"/>
                  </a:cubicBezTo>
                  <a:cubicBezTo>
                    <a:pt x="7057" y="29619"/>
                    <a:pt x="6791" y="29683"/>
                    <a:pt x="6533" y="29760"/>
                  </a:cubicBezTo>
                  <a:lnTo>
                    <a:pt x="6485" y="29774"/>
                  </a:lnTo>
                  <a:cubicBezTo>
                    <a:pt x="6382" y="29807"/>
                    <a:pt x="6278" y="29838"/>
                    <a:pt x="6181" y="29872"/>
                  </a:cubicBezTo>
                  <a:cubicBezTo>
                    <a:pt x="6149" y="29882"/>
                    <a:pt x="6119" y="29895"/>
                    <a:pt x="6083" y="29908"/>
                  </a:cubicBezTo>
                  <a:cubicBezTo>
                    <a:pt x="5993" y="29939"/>
                    <a:pt x="5907" y="29972"/>
                    <a:pt x="5818" y="30008"/>
                  </a:cubicBezTo>
                  <a:lnTo>
                    <a:pt x="5700" y="30056"/>
                  </a:lnTo>
                  <a:cubicBezTo>
                    <a:pt x="5621" y="30089"/>
                    <a:pt x="5538" y="30124"/>
                    <a:pt x="5460" y="30160"/>
                  </a:cubicBezTo>
                  <a:cubicBezTo>
                    <a:pt x="5417" y="30178"/>
                    <a:pt x="5377" y="30200"/>
                    <a:pt x="5323" y="30224"/>
                  </a:cubicBezTo>
                  <a:cubicBezTo>
                    <a:pt x="5246" y="30262"/>
                    <a:pt x="5171" y="30299"/>
                    <a:pt x="5094" y="30341"/>
                  </a:cubicBezTo>
                  <a:cubicBezTo>
                    <a:pt x="5044" y="30365"/>
                    <a:pt x="4997" y="30392"/>
                    <a:pt x="4954" y="30415"/>
                  </a:cubicBezTo>
                  <a:cubicBezTo>
                    <a:pt x="4880" y="30457"/>
                    <a:pt x="4808" y="30500"/>
                    <a:pt x="4732" y="30544"/>
                  </a:cubicBezTo>
                  <a:cubicBezTo>
                    <a:pt x="4684" y="30576"/>
                    <a:pt x="4637" y="30604"/>
                    <a:pt x="4587" y="30635"/>
                  </a:cubicBezTo>
                  <a:cubicBezTo>
                    <a:pt x="4517" y="30679"/>
                    <a:pt x="4448" y="30728"/>
                    <a:pt x="4376" y="30776"/>
                  </a:cubicBezTo>
                  <a:cubicBezTo>
                    <a:pt x="4328" y="30808"/>
                    <a:pt x="4282" y="30842"/>
                    <a:pt x="4233" y="30877"/>
                  </a:cubicBezTo>
                  <a:cubicBezTo>
                    <a:pt x="4161" y="30929"/>
                    <a:pt x="4092" y="30984"/>
                    <a:pt x="4022" y="31040"/>
                  </a:cubicBezTo>
                  <a:cubicBezTo>
                    <a:pt x="3984" y="31070"/>
                    <a:pt x="3944" y="31099"/>
                    <a:pt x="3904" y="31134"/>
                  </a:cubicBezTo>
                  <a:lnTo>
                    <a:pt x="3848" y="31182"/>
                  </a:lnTo>
                  <a:cubicBezTo>
                    <a:pt x="3790" y="31232"/>
                    <a:pt x="3733" y="31283"/>
                    <a:pt x="3683" y="31330"/>
                  </a:cubicBezTo>
                  <a:cubicBezTo>
                    <a:pt x="3645" y="31363"/>
                    <a:pt x="3606" y="31397"/>
                    <a:pt x="3571" y="31431"/>
                  </a:cubicBezTo>
                  <a:lnTo>
                    <a:pt x="3520" y="31481"/>
                  </a:lnTo>
                  <a:cubicBezTo>
                    <a:pt x="3460" y="31538"/>
                    <a:pt x="3401" y="31598"/>
                    <a:pt x="3343" y="31660"/>
                  </a:cubicBezTo>
                  <a:cubicBezTo>
                    <a:pt x="3307" y="31696"/>
                    <a:pt x="3272" y="31731"/>
                    <a:pt x="3242" y="31766"/>
                  </a:cubicBezTo>
                  <a:lnTo>
                    <a:pt x="3213" y="31795"/>
                  </a:lnTo>
                  <a:cubicBezTo>
                    <a:pt x="3114" y="31908"/>
                    <a:pt x="3016" y="32022"/>
                    <a:pt x="2923" y="32139"/>
                  </a:cubicBezTo>
                  <a:cubicBezTo>
                    <a:pt x="2384" y="32822"/>
                    <a:pt x="1905" y="33824"/>
                    <a:pt x="1453" y="35216"/>
                  </a:cubicBezTo>
                  <a:lnTo>
                    <a:pt x="1433" y="35276"/>
                  </a:lnTo>
                  <a:cubicBezTo>
                    <a:pt x="1380" y="35445"/>
                    <a:pt x="1326" y="35617"/>
                    <a:pt x="1272" y="35802"/>
                  </a:cubicBezTo>
                  <a:lnTo>
                    <a:pt x="1246" y="35889"/>
                  </a:lnTo>
                  <a:cubicBezTo>
                    <a:pt x="1195" y="36064"/>
                    <a:pt x="1145" y="36244"/>
                    <a:pt x="1093" y="36436"/>
                  </a:cubicBezTo>
                  <a:lnTo>
                    <a:pt x="1073" y="36508"/>
                  </a:lnTo>
                  <a:cubicBezTo>
                    <a:pt x="1021" y="36701"/>
                    <a:pt x="970" y="36896"/>
                    <a:pt x="920" y="37095"/>
                  </a:cubicBezTo>
                  <a:lnTo>
                    <a:pt x="519" y="38711"/>
                  </a:lnTo>
                  <a:cubicBezTo>
                    <a:pt x="500" y="38782"/>
                    <a:pt x="536" y="38857"/>
                    <a:pt x="603" y="38891"/>
                  </a:cubicBezTo>
                  <a:lnTo>
                    <a:pt x="2085" y="39651"/>
                  </a:lnTo>
                  <a:cubicBezTo>
                    <a:pt x="2214" y="39718"/>
                    <a:pt x="2347" y="39782"/>
                    <a:pt x="2479" y="39844"/>
                  </a:cubicBezTo>
                  <a:cubicBezTo>
                    <a:pt x="2536" y="39871"/>
                    <a:pt x="2596" y="39895"/>
                    <a:pt x="2654" y="39920"/>
                  </a:cubicBezTo>
                  <a:lnTo>
                    <a:pt x="2792" y="39980"/>
                  </a:lnTo>
                  <a:cubicBezTo>
                    <a:pt x="2980" y="40060"/>
                    <a:pt x="3176" y="40137"/>
                    <a:pt x="3380" y="40209"/>
                  </a:cubicBezTo>
                  <a:lnTo>
                    <a:pt x="3488" y="40248"/>
                  </a:lnTo>
                  <a:cubicBezTo>
                    <a:pt x="3703" y="40322"/>
                    <a:pt x="3904" y="40386"/>
                    <a:pt x="4106" y="40447"/>
                  </a:cubicBezTo>
                  <a:cubicBezTo>
                    <a:pt x="4308" y="40507"/>
                    <a:pt x="4513" y="40562"/>
                    <a:pt x="4738" y="40618"/>
                  </a:cubicBezTo>
                  <a:lnTo>
                    <a:pt x="4798" y="40634"/>
                  </a:lnTo>
                  <a:cubicBezTo>
                    <a:pt x="4997" y="40683"/>
                    <a:pt x="5198" y="40728"/>
                    <a:pt x="5396" y="40769"/>
                  </a:cubicBezTo>
                  <a:lnTo>
                    <a:pt x="5478" y="40785"/>
                  </a:lnTo>
                  <a:cubicBezTo>
                    <a:pt x="5823" y="40856"/>
                    <a:pt x="6190" y="40921"/>
                    <a:pt x="6569" y="40978"/>
                  </a:cubicBezTo>
                  <a:lnTo>
                    <a:pt x="6738" y="41004"/>
                  </a:lnTo>
                  <a:cubicBezTo>
                    <a:pt x="6893" y="41026"/>
                    <a:pt x="7045" y="41048"/>
                    <a:pt x="7196" y="41068"/>
                  </a:cubicBezTo>
                  <a:lnTo>
                    <a:pt x="7501" y="41106"/>
                  </a:lnTo>
                  <a:lnTo>
                    <a:pt x="7790" y="41140"/>
                  </a:lnTo>
                  <a:cubicBezTo>
                    <a:pt x="7955" y="41160"/>
                    <a:pt x="8120" y="41177"/>
                    <a:pt x="8282" y="41196"/>
                  </a:cubicBezTo>
                  <a:cubicBezTo>
                    <a:pt x="8631" y="41233"/>
                    <a:pt x="9003" y="41267"/>
                    <a:pt x="9452" y="41301"/>
                  </a:cubicBezTo>
                  <a:lnTo>
                    <a:pt x="9672" y="41317"/>
                  </a:lnTo>
                  <a:cubicBezTo>
                    <a:pt x="10010" y="41340"/>
                    <a:pt x="10348" y="41362"/>
                    <a:pt x="10687" y="41379"/>
                  </a:cubicBezTo>
                  <a:lnTo>
                    <a:pt x="10923" y="41389"/>
                  </a:lnTo>
                  <a:cubicBezTo>
                    <a:pt x="11704" y="41425"/>
                    <a:pt x="12511" y="41445"/>
                    <a:pt x="13395" y="41448"/>
                  </a:cubicBezTo>
                  <a:lnTo>
                    <a:pt x="13848" y="41452"/>
                  </a:lnTo>
                  <a:cubicBezTo>
                    <a:pt x="14101" y="41452"/>
                    <a:pt x="14358" y="41451"/>
                    <a:pt x="14612" y="41448"/>
                  </a:cubicBezTo>
                  <a:cubicBezTo>
                    <a:pt x="14918" y="41446"/>
                    <a:pt x="15226" y="41441"/>
                    <a:pt x="15536" y="41434"/>
                  </a:cubicBezTo>
                  <a:lnTo>
                    <a:pt x="15787" y="41429"/>
                  </a:lnTo>
                  <a:cubicBezTo>
                    <a:pt x="15985" y="41424"/>
                    <a:pt x="16183" y="41418"/>
                    <a:pt x="16379" y="41411"/>
                  </a:cubicBezTo>
                  <a:lnTo>
                    <a:pt x="16624" y="41402"/>
                  </a:lnTo>
                  <a:lnTo>
                    <a:pt x="17119" y="41381"/>
                  </a:lnTo>
                  <a:cubicBezTo>
                    <a:pt x="17252" y="41375"/>
                    <a:pt x="17382" y="41368"/>
                    <a:pt x="17511" y="41361"/>
                  </a:cubicBezTo>
                  <a:lnTo>
                    <a:pt x="17723" y="41348"/>
                  </a:lnTo>
                  <a:cubicBezTo>
                    <a:pt x="17723" y="41348"/>
                    <a:pt x="18150" y="41323"/>
                    <a:pt x="18241" y="41315"/>
                  </a:cubicBezTo>
                  <a:cubicBezTo>
                    <a:pt x="18353" y="41305"/>
                    <a:pt x="18826" y="41268"/>
                    <a:pt x="18826" y="41268"/>
                  </a:cubicBezTo>
                  <a:cubicBezTo>
                    <a:pt x="18826" y="41268"/>
                    <a:pt x="19196" y="41234"/>
                    <a:pt x="19303" y="41224"/>
                  </a:cubicBezTo>
                  <a:cubicBezTo>
                    <a:pt x="19442" y="41210"/>
                    <a:pt x="19580" y="41196"/>
                    <a:pt x="19721" y="41180"/>
                  </a:cubicBezTo>
                  <a:cubicBezTo>
                    <a:pt x="19721" y="41180"/>
                    <a:pt x="19950" y="41153"/>
                    <a:pt x="20033" y="41145"/>
                  </a:cubicBezTo>
                  <a:cubicBezTo>
                    <a:pt x="20187" y="41126"/>
                    <a:pt x="20342" y="41106"/>
                    <a:pt x="20497" y="41085"/>
                  </a:cubicBezTo>
                  <a:cubicBezTo>
                    <a:pt x="20497" y="41085"/>
                    <a:pt x="20702" y="41059"/>
                    <a:pt x="20763" y="41049"/>
                  </a:cubicBezTo>
                  <a:lnTo>
                    <a:pt x="21098" y="40999"/>
                  </a:lnTo>
                  <a:cubicBezTo>
                    <a:pt x="21226" y="40981"/>
                    <a:pt x="21357" y="40961"/>
                    <a:pt x="21488" y="40940"/>
                  </a:cubicBezTo>
                  <a:lnTo>
                    <a:pt x="21620" y="40917"/>
                  </a:lnTo>
                  <a:cubicBezTo>
                    <a:pt x="21745" y="40896"/>
                    <a:pt x="21871" y="40874"/>
                    <a:pt x="22014" y="40847"/>
                  </a:cubicBezTo>
                  <a:lnTo>
                    <a:pt x="22014" y="40847"/>
                  </a:lnTo>
                  <a:lnTo>
                    <a:pt x="22218" y="40810"/>
                  </a:lnTo>
                  <a:cubicBezTo>
                    <a:pt x="22279" y="40797"/>
                    <a:pt x="22476" y="40756"/>
                    <a:pt x="22476" y="40756"/>
                  </a:cubicBezTo>
                  <a:cubicBezTo>
                    <a:pt x="22632" y="40725"/>
                    <a:pt x="22789" y="40691"/>
                    <a:pt x="22945" y="40656"/>
                  </a:cubicBezTo>
                  <a:cubicBezTo>
                    <a:pt x="22979" y="40649"/>
                    <a:pt x="23012" y="40642"/>
                    <a:pt x="23038" y="40636"/>
                  </a:cubicBezTo>
                  <a:cubicBezTo>
                    <a:pt x="23068" y="40629"/>
                    <a:pt x="23233" y="40588"/>
                    <a:pt x="23233" y="40588"/>
                  </a:cubicBezTo>
                  <a:cubicBezTo>
                    <a:pt x="23379" y="40555"/>
                    <a:pt x="23525" y="40520"/>
                    <a:pt x="23673" y="40481"/>
                  </a:cubicBezTo>
                  <a:cubicBezTo>
                    <a:pt x="23772" y="40456"/>
                    <a:pt x="23872" y="40430"/>
                    <a:pt x="23969" y="40404"/>
                  </a:cubicBezTo>
                  <a:cubicBezTo>
                    <a:pt x="24090" y="40372"/>
                    <a:pt x="24211" y="40338"/>
                    <a:pt x="24332" y="40303"/>
                  </a:cubicBezTo>
                  <a:cubicBezTo>
                    <a:pt x="24332" y="40303"/>
                    <a:pt x="24609" y="40222"/>
                    <a:pt x="24698" y="40195"/>
                  </a:cubicBezTo>
                  <a:cubicBezTo>
                    <a:pt x="24782" y="40168"/>
                    <a:pt x="24866" y="40144"/>
                    <a:pt x="24948" y="40117"/>
                  </a:cubicBezTo>
                  <a:cubicBezTo>
                    <a:pt x="24997" y="40101"/>
                    <a:pt x="25153" y="40050"/>
                    <a:pt x="25153" y="40050"/>
                  </a:cubicBezTo>
                  <a:cubicBezTo>
                    <a:pt x="25153" y="40050"/>
                    <a:pt x="25350" y="39986"/>
                    <a:pt x="25415" y="39963"/>
                  </a:cubicBezTo>
                  <a:lnTo>
                    <a:pt x="25573" y="39908"/>
                  </a:lnTo>
                  <a:cubicBezTo>
                    <a:pt x="25657" y="39876"/>
                    <a:pt x="25738" y="39846"/>
                    <a:pt x="25822" y="39815"/>
                  </a:cubicBezTo>
                  <a:lnTo>
                    <a:pt x="25963" y="39764"/>
                  </a:lnTo>
                  <a:cubicBezTo>
                    <a:pt x="26016" y="39744"/>
                    <a:pt x="26071" y="39723"/>
                    <a:pt x="26147" y="39694"/>
                  </a:cubicBezTo>
                  <a:lnTo>
                    <a:pt x="26199" y="39673"/>
                  </a:lnTo>
                  <a:cubicBezTo>
                    <a:pt x="26391" y="39596"/>
                    <a:pt x="26582" y="39518"/>
                    <a:pt x="26773" y="39437"/>
                  </a:cubicBezTo>
                  <a:lnTo>
                    <a:pt x="28488" y="38792"/>
                  </a:lnTo>
                  <a:cubicBezTo>
                    <a:pt x="28567" y="38763"/>
                    <a:pt x="28609" y="38682"/>
                    <a:pt x="28588" y="38601"/>
                  </a:cubicBezTo>
                  <a:lnTo>
                    <a:pt x="28114" y="36775"/>
                  </a:lnTo>
                  <a:cubicBezTo>
                    <a:pt x="28068" y="36591"/>
                    <a:pt x="28020" y="36413"/>
                    <a:pt x="27964" y="36217"/>
                  </a:cubicBezTo>
                  <a:lnTo>
                    <a:pt x="27952" y="36170"/>
                  </a:lnTo>
                  <a:cubicBezTo>
                    <a:pt x="27905" y="35999"/>
                    <a:pt x="27856" y="35831"/>
                    <a:pt x="27805" y="35662"/>
                  </a:cubicBezTo>
                  <a:lnTo>
                    <a:pt x="27785" y="35602"/>
                  </a:lnTo>
                  <a:cubicBezTo>
                    <a:pt x="27745" y="35467"/>
                    <a:pt x="27702" y="35334"/>
                    <a:pt x="27663" y="35206"/>
                  </a:cubicBezTo>
                  <a:lnTo>
                    <a:pt x="27646" y="35138"/>
                  </a:lnTo>
                  <a:lnTo>
                    <a:pt x="27603" y="35028"/>
                  </a:lnTo>
                  <a:cubicBezTo>
                    <a:pt x="27552" y="34874"/>
                    <a:pt x="27499" y="34722"/>
                    <a:pt x="27445" y="34575"/>
                  </a:cubicBezTo>
                  <a:lnTo>
                    <a:pt x="27429" y="34533"/>
                  </a:lnTo>
                  <a:cubicBezTo>
                    <a:pt x="27049" y="33495"/>
                    <a:pt x="26645" y="32714"/>
                    <a:pt x="26195" y="32141"/>
                  </a:cubicBezTo>
                  <a:cubicBezTo>
                    <a:pt x="26100" y="32022"/>
                    <a:pt x="25999" y="31902"/>
                    <a:pt x="25880" y="31774"/>
                  </a:cubicBezTo>
                  <a:lnTo>
                    <a:pt x="25836" y="31726"/>
                  </a:lnTo>
                  <a:cubicBezTo>
                    <a:pt x="25809" y="31697"/>
                    <a:pt x="25784" y="31669"/>
                    <a:pt x="25761" y="31647"/>
                  </a:cubicBezTo>
                  <a:cubicBezTo>
                    <a:pt x="25697" y="31582"/>
                    <a:pt x="25631" y="31516"/>
                    <a:pt x="25573" y="31461"/>
                  </a:cubicBezTo>
                  <a:cubicBezTo>
                    <a:pt x="25539" y="31430"/>
                    <a:pt x="25506" y="31397"/>
                    <a:pt x="25472" y="31367"/>
                  </a:cubicBezTo>
                  <a:lnTo>
                    <a:pt x="25385" y="31289"/>
                  </a:lnTo>
                  <a:cubicBezTo>
                    <a:pt x="25334" y="31242"/>
                    <a:pt x="25280" y="31198"/>
                    <a:pt x="25217" y="31146"/>
                  </a:cubicBezTo>
                  <a:cubicBezTo>
                    <a:pt x="25179" y="31112"/>
                    <a:pt x="25016" y="30986"/>
                    <a:pt x="25016" y="30986"/>
                  </a:cubicBezTo>
                  <a:cubicBezTo>
                    <a:pt x="24974" y="30954"/>
                    <a:pt x="24931" y="30921"/>
                    <a:pt x="24871" y="30879"/>
                  </a:cubicBezTo>
                  <a:cubicBezTo>
                    <a:pt x="24871" y="30879"/>
                    <a:pt x="24774" y="30810"/>
                    <a:pt x="24725" y="30776"/>
                  </a:cubicBezTo>
                  <a:lnTo>
                    <a:pt x="24618" y="30705"/>
                  </a:lnTo>
                  <a:cubicBezTo>
                    <a:pt x="24591" y="30689"/>
                    <a:pt x="24407" y="30573"/>
                    <a:pt x="24374" y="30554"/>
                  </a:cubicBezTo>
                  <a:cubicBezTo>
                    <a:pt x="24312" y="30516"/>
                    <a:pt x="24249" y="30483"/>
                    <a:pt x="24197" y="30452"/>
                  </a:cubicBezTo>
                  <a:lnTo>
                    <a:pt x="24043" y="30369"/>
                  </a:lnTo>
                  <a:lnTo>
                    <a:pt x="24009" y="30351"/>
                  </a:lnTo>
                  <a:cubicBezTo>
                    <a:pt x="23885" y="30287"/>
                    <a:pt x="23760" y="30227"/>
                    <a:pt x="23630" y="30167"/>
                  </a:cubicBezTo>
                  <a:cubicBezTo>
                    <a:pt x="23609" y="30157"/>
                    <a:pt x="23586" y="30149"/>
                    <a:pt x="23563" y="30137"/>
                  </a:cubicBezTo>
                  <a:cubicBezTo>
                    <a:pt x="23463" y="30093"/>
                    <a:pt x="23364" y="30050"/>
                    <a:pt x="23266" y="30013"/>
                  </a:cubicBezTo>
                  <a:lnTo>
                    <a:pt x="23160" y="29973"/>
                  </a:lnTo>
                  <a:cubicBezTo>
                    <a:pt x="23069" y="29938"/>
                    <a:pt x="22979" y="29907"/>
                    <a:pt x="22895" y="29878"/>
                  </a:cubicBezTo>
                  <a:lnTo>
                    <a:pt x="22780" y="29840"/>
                  </a:lnTo>
                  <a:cubicBezTo>
                    <a:pt x="22691" y="29811"/>
                    <a:pt x="22602" y="29783"/>
                    <a:pt x="22503" y="29754"/>
                  </a:cubicBezTo>
                  <a:lnTo>
                    <a:pt x="22410" y="29729"/>
                  </a:lnTo>
                  <a:cubicBezTo>
                    <a:pt x="22318" y="29702"/>
                    <a:pt x="22222" y="29676"/>
                    <a:pt x="22127" y="29653"/>
                  </a:cubicBezTo>
                  <a:lnTo>
                    <a:pt x="22050" y="29636"/>
                  </a:lnTo>
                  <a:cubicBezTo>
                    <a:pt x="21943" y="29610"/>
                    <a:pt x="21839" y="29586"/>
                    <a:pt x="21733" y="29565"/>
                  </a:cubicBezTo>
                  <a:lnTo>
                    <a:pt x="21698" y="29558"/>
                  </a:lnTo>
                  <a:cubicBezTo>
                    <a:pt x="21465" y="29511"/>
                    <a:pt x="21222" y="29470"/>
                    <a:pt x="20981" y="29437"/>
                  </a:cubicBezTo>
                  <a:cubicBezTo>
                    <a:pt x="20981" y="29437"/>
                    <a:pt x="20924" y="29427"/>
                    <a:pt x="20910" y="29425"/>
                  </a:cubicBezTo>
                  <a:cubicBezTo>
                    <a:pt x="21865" y="28856"/>
                    <a:pt x="23042" y="27985"/>
                    <a:pt x="23789" y="26621"/>
                  </a:cubicBezTo>
                  <a:cubicBezTo>
                    <a:pt x="23886" y="26443"/>
                    <a:pt x="23982" y="26250"/>
                    <a:pt x="24076" y="26036"/>
                  </a:cubicBezTo>
                  <a:cubicBezTo>
                    <a:pt x="24097" y="25988"/>
                    <a:pt x="24117" y="25942"/>
                    <a:pt x="24135" y="25894"/>
                  </a:cubicBezTo>
                  <a:lnTo>
                    <a:pt x="24148" y="25865"/>
                  </a:lnTo>
                  <a:cubicBezTo>
                    <a:pt x="24209" y="25719"/>
                    <a:pt x="24266" y="25572"/>
                    <a:pt x="24319" y="25423"/>
                  </a:cubicBezTo>
                  <a:cubicBezTo>
                    <a:pt x="24319" y="25423"/>
                    <a:pt x="24356" y="25317"/>
                    <a:pt x="24369" y="25280"/>
                  </a:cubicBezTo>
                  <a:cubicBezTo>
                    <a:pt x="24490" y="24926"/>
                    <a:pt x="24595" y="24552"/>
                    <a:pt x="24693" y="24136"/>
                  </a:cubicBezTo>
                  <a:cubicBezTo>
                    <a:pt x="24693" y="24132"/>
                    <a:pt x="24695" y="24130"/>
                    <a:pt x="24695" y="24127"/>
                  </a:cubicBezTo>
                  <a:cubicBezTo>
                    <a:pt x="24718" y="24110"/>
                    <a:pt x="24743" y="24096"/>
                    <a:pt x="24764" y="24082"/>
                  </a:cubicBezTo>
                  <a:cubicBezTo>
                    <a:pt x="24901" y="23994"/>
                    <a:pt x="25028" y="23908"/>
                    <a:pt x="25139" y="23828"/>
                  </a:cubicBezTo>
                  <a:cubicBezTo>
                    <a:pt x="25164" y="23810"/>
                    <a:pt x="25192" y="23793"/>
                    <a:pt x="25216" y="23773"/>
                  </a:cubicBezTo>
                  <a:cubicBezTo>
                    <a:pt x="25352" y="23669"/>
                    <a:pt x="25485" y="23565"/>
                    <a:pt x="25621" y="23446"/>
                  </a:cubicBezTo>
                  <a:cubicBezTo>
                    <a:pt x="25651" y="23418"/>
                    <a:pt x="25680" y="23394"/>
                    <a:pt x="25720" y="23359"/>
                  </a:cubicBezTo>
                  <a:cubicBezTo>
                    <a:pt x="25828" y="23260"/>
                    <a:pt x="25929" y="23162"/>
                    <a:pt x="26021" y="23067"/>
                  </a:cubicBezTo>
                  <a:cubicBezTo>
                    <a:pt x="26047" y="23041"/>
                    <a:pt x="26070" y="23017"/>
                    <a:pt x="26097" y="22989"/>
                  </a:cubicBezTo>
                  <a:cubicBezTo>
                    <a:pt x="26209" y="22869"/>
                    <a:pt x="26316" y="22742"/>
                    <a:pt x="26413" y="22620"/>
                  </a:cubicBezTo>
                  <a:cubicBezTo>
                    <a:pt x="26438" y="22587"/>
                    <a:pt x="26463" y="22556"/>
                    <a:pt x="26484" y="22527"/>
                  </a:cubicBezTo>
                  <a:cubicBezTo>
                    <a:pt x="26568" y="22419"/>
                    <a:pt x="26648" y="22305"/>
                    <a:pt x="26717" y="22196"/>
                  </a:cubicBezTo>
                  <a:cubicBezTo>
                    <a:pt x="26739" y="22164"/>
                    <a:pt x="26760" y="22130"/>
                    <a:pt x="26776" y="22103"/>
                  </a:cubicBezTo>
                  <a:cubicBezTo>
                    <a:pt x="26864" y="21964"/>
                    <a:pt x="26942" y="21823"/>
                    <a:pt x="27021" y="21666"/>
                  </a:cubicBezTo>
                  <a:cubicBezTo>
                    <a:pt x="27029" y="21646"/>
                    <a:pt x="27038" y="21625"/>
                    <a:pt x="27049" y="21604"/>
                  </a:cubicBezTo>
                  <a:cubicBezTo>
                    <a:pt x="27106" y="21487"/>
                    <a:pt x="27157" y="21366"/>
                    <a:pt x="27206" y="21241"/>
                  </a:cubicBezTo>
                  <a:cubicBezTo>
                    <a:pt x="27220" y="21205"/>
                    <a:pt x="27234" y="21168"/>
                    <a:pt x="27243" y="21142"/>
                  </a:cubicBezTo>
                  <a:cubicBezTo>
                    <a:pt x="27300" y="20986"/>
                    <a:pt x="27344" y="20842"/>
                    <a:pt x="27378" y="20714"/>
                  </a:cubicBezTo>
                  <a:lnTo>
                    <a:pt x="27384" y="20691"/>
                  </a:lnTo>
                  <a:cubicBezTo>
                    <a:pt x="27419" y="20556"/>
                    <a:pt x="27448" y="20414"/>
                    <a:pt x="27476" y="20246"/>
                  </a:cubicBezTo>
                  <a:cubicBezTo>
                    <a:pt x="27480" y="20217"/>
                    <a:pt x="27486" y="20187"/>
                    <a:pt x="27490" y="20159"/>
                  </a:cubicBezTo>
                  <a:cubicBezTo>
                    <a:pt x="27530" y="19867"/>
                    <a:pt x="27547" y="19572"/>
                    <a:pt x="27536" y="19283"/>
                  </a:cubicBezTo>
                  <a:lnTo>
                    <a:pt x="27533" y="19218"/>
                  </a:lnTo>
                  <a:cubicBezTo>
                    <a:pt x="27527" y="19096"/>
                    <a:pt x="27517" y="18982"/>
                    <a:pt x="27505" y="18869"/>
                  </a:cubicBezTo>
                  <a:lnTo>
                    <a:pt x="27500" y="18825"/>
                  </a:lnTo>
                  <a:lnTo>
                    <a:pt x="27489" y="18758"/>
                  </a:lnTo>
                  <a:cubicBezTo>
                    <a:pt x="27472" y="18630"/>
                    <a:pt x="27446" y="18501"/>
                    <a:pt x="27416" y="18371"/>
                  </a:cubicBezTo>
                  <a:lnTo>
                    <a:pt x="27408" y="18334"/>
                  </a:lnTo>
                  <a:cubicBezTo>
                    <a:pt x="27375" y="18200"/>
                    <a:pt x="27338" y="18068"/>
                    <a:pt x="27301" y="17954"/>
                  </a:cubicBezTo>
                  <a:lnTo>
                    <a:pt x="27293" y="17925"/>
                  </a:lnTo>
                  <a:cubicBezTo>
                    <a:pt x="27247" y="17790"/>
                    <a:pt x="27196" y="17658"/>
                    <a:pt x="27139" y="17530"/>
                  </a:cubicBezTo>
                  <a:cubicBezTo>
                    <a:pt x="26945" y="17090"/>
                    <a:pt x="26690" y="16697"/>
                    <a:pt x="26390" y="16364"/>
                  </a:cubicBezTo>
                  <a:cubicBezTo>
                    <a:pt x="26420" y="16129"/>
                    <a:pt x="26448" y="15881"/>
                    <a:pt x="26470" y="15629"/>
                  </a:cubicBezTo>
                  <a:cubicBezTo>
                    <a:pt x="26884" y="15403"/>
                    <a:pt x="27295" y="15097"/>
                    <a:pt x="27637" y="14679"/>
                  </a:cubicBezTo>
                  <a:cubicBezTo>
                    <a:pt x="28215" y="13973"/>
                    <a:pt x="28478" y="13076"/>
                    <a:pt x="28379" y="12152"/>
                  </a:cubicBezTo>
                  <a:cubicBezTo>
                    <a:pt x="28371" y="12075"/>
                    <a:pt x="28362" y="12000"/>
                    <a:pt x="28350" y="11921"/>
                  </a:cubicBezTo>
                  <a:cubicBezTo>
                    <a:pt x="28333" y="11612"/>
                    <a:pt x="28260" y="11292"/>
                    <a:pt x="28130" y="10962"/>
                  </a:cubicBezTo>
                  <a:cubicBezTo>
                    <a:pt x="28332" y="10394"/>
                    <a:pt x="28437" y="9689"/>
                    <a:pt x="28347" y="8823"/>
                  </a:cubicBezTo>
                  <a:cubicBezTo>
                    <a:pt x="28327" y="8643"/>
                    <a:pt x="28273" y="8351"/>
                    <a:pt x="28226" y="8178"/>
                  </a:cubicBezTo>
                  <a:cubicBezTo>
                    <a:pt x="28212" y="8118"/>
                    <a:pt x="28195" y="8058"/>
                    <a:pt x="28174" y="7990"/>
                  </a:cubicBezTo>
                  <a:cubicBezTo>
                    <a:pt x="28131" y="7857"/>
                    <a:pt x="28077" y="7722"/>
                    <a:pt x="28026" y="7605"/>
                  </a:cubicBezTo>
                  <a:cubicBezTo>
                    <a:pt x="27388" y="6171"/>
                    <a:pt x="25908" y="5254"/>
                    <a:pt x="24124" y="5171"/>
                  </a:cubicBezTo>
                  <a:cubicBezTo>
                    <a:pt x="24019" y="5019"/>
                    <a:pt x="23900" y="4877"/>
                    <a:pt x="23772" y="4747"/>
                  </a:cubicBezTo>
                  <a:cubicBezTo>
                    <a:pt x="23351" y="4320"/>
                    <a:pt x="22797" y="4026"/>
                    <a:pt x="22211" y="3919"/>
                  </a:cubicBezTo>
                  <a:cubicBezTo>
                    <a:pt x="22029" y="3886"/>
                    <a:pt x="21842" y="3868"/>
                    <a:pt x="21657" y="3868"/>
                  </a:cubicBezTo>
                  <a:cubicBezTo>
                    <a:pt x="21549" y="3868"/>
                    <a:pt x="21438" y="3873"/>
                    <a:pt x="21324" y="3886"/>
                  </a:cubicBezTo>
                  <a:cubicBezTo>
                    <a:pt x="21068" y="3174"/>
                    <a:pt x="20531" y="2680"/>
                    <a:pt x="20313" y="2505"/>
                  </a:cubicBezTo>
                  <a:cubicBezTo>
                    <a:pt x="19718" y="2016"/>
                    <a:pt x="18911" y="1687"/>
                    <a:pt x="18089" y="1590"/>
                  </a:cubicBezTo>
                  <a:cubicBezTo>
                    <a:pt x="17878" y="1556"/>
                    <a:pt x="17659" y="1539"/>
                    <a:pt x="17441" y="1539"/>
                  </a:cubicBezTo>
                  <a:cubicBezTo>
                    <a:pt x="16696" y="1539"/>
                    <a:pt x="16084" y="1732"/>
                    <a:pt x="15699" y="1895"/>
                  </a:cubicBezTo>
                  <a:cubicBezTo>
                    <a:pt x="15644" y="1916"/>
                    <a:pt x="15595" y="1939"/>
                    <a:pt x="15545" y="1962"/>
                  </a:cubicBezTo>
                  <a:cubicBezTo>
                    <a:pt x="14147" y="958"/>
                    <a:pt x="12312" y="0"/>
                    <a:pt x="104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3526375" y="2674150"/>
              <a:ext cx="570650" cy="287200"/>
            </a:xfrm>
            <a:custGeom>
              <a:avLst/>
              <a:gdLst/>
              <a:ahLst/>
              <a:cxnLst/>
              <a:rect l="l" t="t" r="r" b="b"/>
              <a:pathLst>
                <a:path w="22826" h="11488" extrusionOk="0">
                  <a:moveTo>
                    <a:pt x="11407" y="1"/>
                  </a:moveTo>
                  <a:lnTo>
                    <a:pt x="11407" y="18"/>
                  </a:lnTo>
                  <a:cubicBezTo>
                    <a:pt x="10969" y="103"/>
                    <a:pt x="8927" y="507"/>
                    <a:pt x="8758" y="657"/>
                  </a:cubicBezTo>
                  <a:cubicBezTo>
                    <a:pt x="8758" y="657"/>
                    <a:pt x="8959" y="3225"/>
                    <a:pt x="8486" y="3726"/>
                  </a:cubicBezTo>
                  <a:cubicBezTo>
                    <a:pt x="8015" y="4228"/>
                    <a:pt x="3754" y="3078"/>
                    <a:pt x="1584" y="5835"/>
                  </a:cubicBezTo>
                  <a:cubicBezTo>
                    <a:pt x="1002" y="6573"/>
                    <a:pt x="463" y="8089"/>
                    <a:pt x="1" y="9938"/>
                  </a:cubicBezTo>
                  <a:cubicBezTo>
                    <a:pt x="1625" y="10770"/>
                    <a:pt x="3604" y="11055"/>
                    <a:pt x="5407" y="11246"/>
                  </a:cubicBezTo>
                  <a:cubicBezTo>
                    <a:pt x="7142" y="11430"/>
                    <a:pt x="8888" y="11488"/>
                    <a:pt x="10633" y="11488"/>
                  </a:cubicBezTo>
                  <a:cubicBezTo>
                    <a:pt x="10921" y="11488"/>
                    <a:pt x="11209" y="11486"/>
                    <a:pt x="11497" y="11484"/>
                  </a:cubicBezTo>
                  <a:cubicBezTo>
                    <a:pt x="15360" y="11447"/>
                    <a:pt x="19364" y="11148"/>
                    <a:pt x="22826" y="9637"/>
                  </a:cubicBezTo>
                  <a:cubicBezTo>
                    <a:pt x="22380" y="7925"/>
                    <a:pt x="21868" y="6533"/>
                    <a:pt x="21318" y="5835"/>
                  </a:cubicBezTo>
                  <a:cubicBezTo>
                    <a:pt x="19148" y="3078"/>
                    <a:pt x="14383" y="4164"/>
                    <a:pt x="13912" y="3663"/>
                  </a:cubicBezTo>
                  <a:cubicBezTo>
                    <a:pt x="13441" y="3162"/>
                    <a:pt x="13596" y="532"/>
                    <a:pt x="13596" y="532"/>
                  </a:cubicBezTo>
                  <a:cubicBezTo>
                    <a:pt x="13427" y="384"/>
                    <a:pt x="11935" y="105"/>
                    <a:pt x="11497" y="18"/>
                  </a:cubicBezTo>
                  <a:lnTo>
                    <a:pt x="11497" y="1"/>
                  </a:lnTo>
                  <a:lnTo>
                    <a:pt x="11451" y="9"/>
                  </a:lnTo>
                  <a:lnTo>
                    <a:pt x="11407" y="1"/>
                  </a:ln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3835450" y="2833550"/>
              <a:ext cx="775" cy="1625"/>
            </a:xfrm>
            <a:custGeom>
              <a:avLst/>
              <a:gdLst/>
              <a:ahLst/>
              <a:cxnLst/>
              <a:rect l="l" t="t" r="r" b="b"/>
              <a:pathLst>
                <a:path w="31" h="65" extrusionOk="0">
                  <a:moveTo>
                    <a:pt x="30" y="0"/>
                  </a:moveTo>
                  <a:cubicBezTo>
                    <a:pt x="8" y="40"/>
                    <a:pt x="0" y="64"/>
                    <a:pt x="0" y="64"/>
                  </a:cubicBezTo>
                  <a:cubicBezTo>
                    <a:pt x="0" y="64"/>
                    <a:pt x="12" y="40"/>
                    <a:pt x="30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3726125" y="2674200"/>
              <a:ext cx="196425" cy="127825"/>
            </a:xfrm>
            <a:custGeom>
              <a:avLst/>
              <a:gdLst/>
              <a:ahLst/>
              <a:cxnLst/>
              <a:rect l="l" t="t" r="r" b="b"/>
              <a:pathLst>
                <a:path w="7857" h="5113" extrusionOk="0">
                  <a:moveTo>
                    <a:pt x="3416" y="0"/>
                  </a:moveTo>
                  <a:lnTo>
                    <a:pt x="3416" y="17"/>
                  </a:lnTo>
                  <a:cubicBezTo>
                    <a:pt x="2976" y="103"/>
                    <a:pt x="934" y="507"/>
                    <a:pt x="766" y="656"/>
                  </a:cubicBezTo>
                  <a:cubicBezTo>
                    <a:pt x="766" y="656"/>
                    <a:pt x="967" y="3224"/>
                    <a:pt x="493" y="3725"/>
                  </a:cubicBezTo>
                  <a:cubicBezTo>
                    <a:pt x="419" y="3806"/>
                    <a:pt x="247" y="3843"/>
                    <a:pt x="1" y="3863"/>
                  </a:cubicBezTo>
                  <a:cubicBezTo>
                    <a:pt x="179" y="4399"/>
                    <a:pt x="403" y="4793"/>
                    <a:pt x="682" y="4847"/>
                  </a:cubicBezTo>
                  <a:cubicBezTo>
                    <a:pt x="682" y="4847"/>
                    <a:pt x="1699" y="3906"/>
                    <a:pt x="1662" y="2549"/>
                  </a:cubicBezTo>
                  <a:cubicBezTo>
                    <a:pt x="1662" y="2549"/>
                    <a:pt x="1662" y="2549"/>
                    <a:pt x="1662" y="2549"/>
                  </a:cubicBezTo>
                  <a:cubicBezTo>
                    <a:pt x="1665" y="2549"/>
                    <a:pt x="2314" y="3147"/>
                    <a:pt x="3144" y="3147"/>
                  </a:cubicBezTo>
                  <a:cubicBezTo>
                    <a:pt x="3334" y="3147"/>
                    <a:pt x="3533" y="3116"/>
                    <a:pt x="3736" y="3039"/>
                  </a:cubicBezTo>
                  <a:cubicBezTo>
                    <a:pt x="4829" y="2625"/>
                    <a:pt x="4978" y="2475"/>
                    <a:pt x="4978" y="2475"/>
                  </a:cubicBezTo>
                  <a:cubicBezTo>
                    <a:pt x="4978" y="2475"/>
                    <a:pt x="5043" y="5112"/>
                    <a:pt x="6563" y="5112"/>
                  </a:cubicBezTo>
                  <a:cubicBezTo>
                    <a:pt x="6667" y="5112"/>
                    <a:pt x="6779" y="5100"/>
                    <a:pt x="6897" y="5073"/>
                  </a:cubicBezTo>
                  <a:cubicBezTo>
                    <a:pt x="7391" y="4962"/>
                    <a:pt x="7687" y="4482"/>
                    <a:pt x="7857" y="3843"/>
                  </a:cubicBezTo>
                  <a:cubicBezTo>
                    <a:pt x="6856" y="3816"/>
                    <a:pt x="6094" y="3849"/>
                    <a:pt x="5921" y="3664"/>
                  </a:cubicBezTo>
                  <a:cubicBezTo>
                    <a:pt x="5450" y="3162"/>
                    <a:pt x="5603" y="532"/>
                    <a:pt x="5603" y="532"/>
                  </a:cubicBezTo>
                  <a:cubicBezTo>
                    <a:pt x="5435" y="383"/>
                    <a:pt x="3944" y="105"/>
                    <a:pt x="3504" y="17"/>
                  </a:cubicBezTo>
                  <a:lnTo>
                    <a:pt x="3504" y="0"/>
                  </a:lnTo>
                  <a:lnTo>
                    <a:pt x="3460" y="9"/>
                  </a:lnTo>
                  <a:lnTo>
                    <a:pt x="3416" y="0"/>
                  </a:ln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3487050" y="2416625"/>
              <a:ext cx="141400" cy="131700"/>
            </a:xfrm>
            <a:custGeom>
              <a:avLst/>
              <a:gdLst/>
              <a:ahLst/>
              <a:cxnLst/>
              <a:rect l="l" t="t" r="r" b="b"/>
              <a:pathLst>
                <a:path w="5656" h="5268" extrusionOk="0">
                  <a:moveTo>
                    <a:pt x="2508" y="1"/>
                  </a:moveTo>
                  <a:cubicBezTo>
                    <a:pt x="2322" y="1"/>
                    <a:pt x="2113" y="41"/>
                    <a:pt x="1890" y="151"/>
                  </a:cubicBezTo>
                  <a:cubicBezTo>
                    <a:pt x="831" y="672"/>
                    <a:pt x="1" y="3387"/>
                    <a:pt x="3093" y="5005"/>
                  </a:cubicBezTo>
                  <a:cubicBezTo>
                    <a:pt x="3441" y="5187"/>
                    <a:pt x="3719" y="5268"/>
                    <a:pt x="3938" y="5268"/>
                  </a:cubicBezTo>
                  <a:cubicBezTo>
                    <a:pt x="5655" y="5268"/>
                    <a:pt x="3734" y="309"/>
                    <a:pt x="3372" y="309"/>
                  </a:cubicBezTo>
                  <a:cubicBezTo>
                    <a:pt x="3370" y="309"/>
                    <a:pt x="3369" y="309"/>
                    <a:pt x="3367" y="309"/>
                  </a:cubicBezTo>
                  <a:cubicBezTo>
                    <a:pt x="3367" y="309"/>
                    <a:pt x="3024" y="1"/>
                    <a:pt x="250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3487050" y="2410025"/>
              <a:ext cx="154575" cy="172125"/>
            </a:xfrm>
            <a:custGeom>
              <a:avLst/>
              <a:gdLst/>
              <a:ahLst/>
              <a:cxnLst/>
              <a:rect l="l" t="t" r="r" b="b"/>
              <a:pathLst>
                <a:path w="6183" h="6885" extrusionOk="0">
                  <a:moveTo>
                    <a:pt x="3367" y="573"/>
                  </a:moveTo>
                  <a:cubicBezTo>
                    <a:pt x="3367" y="573"/>
                    <a:pt x="2730" y="1"/>
                    <a:pt x="1890" y="415"/>
                  </a:cubicBezTo>
                  <a:cubicBezTo>
                    <a:pt x="831" y="936"/>
                    <a:pt x="1" y="3651"/>
                    <a:pt x="3093" y="5269"/>
                  </a:cubicBezTo>
                  <a:cubicBezTo>
                    <a:pt x="6183" y="6885"/>
                    <a:pt x="3762" y="523"/>
                    <a:pt x="3367" y="57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3520625" y="2440700"/>
              <a:ext cx="55775" cy="92925"/>
            </a:xfrm>
            <a:custGeom>
              <a:avLst/>
              <a:gdLst/>
              <a:ahLst/>
              <a:cxnLst/>
              <a:rect l="l" t="t" r="r" b="b"/>
              <a:pathLst>
                <a:path w="2231" h="3717" extrusionOk="0">
                  <a:moveTo>
                    <a:pt x="0" y="977"/>
                  </a:moveTo>
                  <a:cubicBezTo>
                    <a:pt x="0" y="977"/>
                    <a:pt x="644" y="1"/>
                    <a:pt x="1437" y="649"/>
                  </a:cubicBezTo>
                  <a:cubicBezTo>
                    <a:pt x="2231" y="1296"/>
                    <a:pt x="2060" y="1928"/>
                    <a:pt x="2060" y="1928"/>
                  </a:cubicBezTo>
                  <a:cubicBezTo>
                    <a:pt x="2060" y="1928"/>
                    <a:pt x="1462" y="1860"/>
                    <a:pt x="1585" y="2314"/>
                  </a:cubicBezTo>
                  <a:cubicBezTo>
                    <a:pt x="1707" y="2768"/>
                    <a:pt x="2133" y="3104"/>
                    <a:pt x="2133" y="3104"/>
                  </a:cubicBezTo>
                  <a:cubicBezTo>
                    <a:pt x="2133" y="3104"/>
                    <a:pt x="460" y="3716"/>
                    <a:pt x="0" y="9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3503825" y="2417825"/>
              <a:ext cx="137800" cy="164325"/>
            </a:xfrm>
            <a:custGeom>
              <a:avLst/>
              <a:gdLst/>
              <a:ahLst/>
              <a:cxnLst/>
              <a:rect l="l" t="t" r="r" b="b"/>
              <a:pathLst>
                <a:path w="5512" h="6573" extrusionOk="0">
                  <a:moveTo>
                    <a:pt x="2696" y="261"/>
                  </a:moveTo>
                  <a:cubicBezTo>
                    <a:pt x="2696" y="261"/>
                    <a:pt x="2500" y="86"/>
                    <a:pt x="2185" y="1"/>
                  </a:cubicBezTo>
                  <a:cubicBezTo>
                    <a:pt x="2359" y="719"/>
                    <a:pt x="2210" y="2600"/>
                    <a:pt x="1133" y="2272"/>
                  </a:cubicBezTo>
                  <a:cubicBezTo>
                    <a:pt x="443" y="2065"/>
                    <a:pt x="392" y="1464"/>
                    <a:pt x="476" y="961"/>
                  </a:cubicBezTo>
                  <a:cubicBezTo>
                    <a:pt x="0" y="2033"/>
                    <a:pt x="178" y="3784"/>
                    <a:pt x="2422" y="4956"/>
                  </a:cubicBezTo>
                  <a:cubicBezTo>
                    <a:pt x="5512" y="6573"/>
                    <a:pt x="3091" y="211"/>
                    <a:pt x="2696" y="26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3528775" y="2425925"/>
              <a:ext cx="20125" cy="13550"/>
            </a:xfrm>
            <a:custGeom>
              <a:avLst/>
              <a:gdLst/>
              <a:ahLst/>
              <a:cxnLst/>
              <a:rect l="l" t="t" r="r" b="b"/>
              <a:pathLst>
                <a:path w="805" h="542" extrusionOk="0">
                  <a:moveTo>
                    <a:pt x="593" y="1"/>
                  </a:moveTo>
                  <a:cubicBezTo>
                    <a:pt x="510" y="1"/>
                    <a:pt x="406" y="30"/>
                    <a:pt x="303" y="89"/>
                  </a:cubicBezTo>
                  <a:cubicBezTo>
                    <a:pt x="111" y="200"/>
                    <a:pt x="0" y="373"/>
                    <a:pt x="56" y="472"/>
                  </a:cubicBezTo>
                  <a:cubicBezTo>
                    <a:pt x="82" y="519"/>
                    <a:pt x="139" y="542"/>
                    <a:pt x="212" y="542"/>
                  </a:cubicBezTo>
                  <a:cubicBezTo>
                    <a:pt x="296" y="542"/>
                    <a:pt x="400" y="512"/>
                    <a:pt x="503" y="452"/>
                  </a:cubicBezTo>
                  <a:cubicBezTo>
                    <a:pt x="695" y="343"/>
                    <a:pt x="804" y="171"/>
                    <a:pt x="749" y="69"/>
                  </a:cubicBezTo>
                  <a:cubicBezTo>
                    <a:pt x="724" y="24"/>
                    <a:pt x="667" y="1"/>
                    <a:pt x="593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3533500" y="2450700"/>
              <a:ext cx="47000" cy="64450"/>
            </a:xfrm>
            <a:custGeom>
              <a:avLst/>
              <a:gdLst/>
              <a:ahLst/>
              <a:cxnLst/>
              <a:rect l="l" t="t" r="r" b="b"/>
              <a:pathLst>
                <a:path w="1880" h="2578" extrusionOk="0">
                  <a:moveTo>
                    <a:pt x="424" y="0"/>
                  </a:moveTo>
                  <a:cubicBezTo>
                    <a:pt x="385" y="0"/>
                    <a:pt x="348" y="3"/>
                    <a:pt x="314" y="9"/>
                  </a:cubicBezTo>
                  <a:cubicBezTo>
                    <a:pt x="104" y="42"/>
                    <a:pt x="1" y="145"/>
                    <a:pt x="12" y="159"/>
                  </a:cubicBezTo>
                  <a:cubicBezTo>
                    <a:pt x="14" y="162"/>
                    <a:pt x="18" y="163"/>
                    <a:pt x="24" y="163"/>
                  </a:cubicBezTo>
                  <a:cubicBezTo>
                    <a:pt x="57" y="163"/>
                    <a:pt x="152" y="127"/>
                    <a:pt x="290" y="127"/>
                  </a:cubicBezTo>
                  <a:cubicBezTo>
                    <a:pt x="300" y="127"/>
                    <a:pt x="310" y="127"/>
                    <a:pt x="321" y="128"/>
                  </a:cubicBezTo>
                  <a:cubicBezTo>
                    <a:pt x="500" y="130"/>
                    <a:pt x="729" y="217"/>
                    <a:pt x="907" y="379"/>
                  </a:cubicBezTo>
                  <a:cubicBezTo>
                    <a:pt x="1091" y="536"/>
                    <a:pt x="1215" y="748"/>
                    <a:pt x="1297" y="916"/>
                  </a:cubicBezTo>
                  <a:cubicBezTo>
                    <a:pt x="1378" y="1083"/>
                    <a:pt x="1421" y="1204"/>
                    <a:pt x="1421" y="1204"/>
                  </a:cubicBezTo>
                  <a:cubicBezTo>
                    <a:pt x="1421" y="1204"/>
                    <a:pt x="1425" y="1211"/>
                    <a:pt x="1440" y="1245"/>
                  </a:cubicBezTo>
                  <a:cubicBezTo>
                    <a:pt x="1440" y="1245"/>
                    <a:pt x="1441" y="1245"/>
                    <a:pt x="1442" y="1248"/>
                  </a:cubicBezTo>
                  <a:cubicBezTo>
                    <a:pt x="1445" y="1249"/>
                    <a:pt x="1447" y="1252"/>
                    <a:pt x="1442" y="1255"/>
                  </a:cubicBezTo>
                  <a:cubicBezTo>
                    <a:pt x="1457" y="1255"/>
                    <a:pt x="1393" y="1266"/>
                    <a:pt x="1353" y="1281"/>
                  </a:cubicBezTo>
                  <a:cubicBezTo>
                    <a:pt x="1307" y="1295"/>
                    <a:pt x="1260" y="1316"/>
                    <a:pt x="1212" y="1345"/>
                  </a:cubicBezTo>
                  <a:cubicBezTo>
                    <a:pt x="1018" y="1451"/>
                    <a:pt x="859" y="1743"/>
                    <a:pt x="963" y="2005"/>
                  </a:cubicBezTo>
                  <a:cubicBezTo>
                    <a:pt x="1013" y="2129"/>
                    <a:pt x="1099" y="2206"/>
                    <a:pt x="1171" y="2270"/>
                  </a:cubicBezTo>
                  <a:cubicBezTo>
                    <a:pt x="1243" y="2332"/>
                    <a:pt x="1310" y="2388"/>
                    <a:pt x="1367" y="2436"/>
                  </a:cubicBezTo>
                  <a:cubicBezTo>
                    <a:pt x="1473" y="2522"/>
                    <a:pt x="1547" y="2577"/>
                    <a:pt x="1569" y="2577"/>
                  </a:cubicBezTo>
                  <a:cubicBezTo>
                    <a:pt x="1571" y="2577"/>
                    <a:pt x="1572" y="2577"/>
                    <a:pt x="1573" y="2576"/>
                  </a:cubicBezTo>
                  <a:cubicBezTo>
                    <a:pt x="1585" y="2562"/>
                    <a:pt x="1528" y="2482"/>
                    <a:pt x="1434" y="2364"/>
                  </a:cubicBezTo>
                  <a:cubicBezTo>
                    <a:pt x="1353" y="2244"/>
                    <a:pt x="1178" y="2092"/>
                    <a:pt x="1134" y="1941"/>
                  </a:cubicBezTo>
                  <a:cubicBezTo>
                    <a:pt x="1094" y="1787"/>
                    <a:pt x="1206" y="1616"/>
                    <a:pt x="1327" y="1571"/>
                  </a:cubicBezTo>
                  <a:cubicBezTo>
                    <a:pt x="1360" y="1557"/>
                    <a:pt x="1390" y="1547"/>
                    <a:pt x="1420" y="1540"/>
                  </a:cubicBezTo>
                  <a:cubicBezTo>
                    <a:pt x="1455" y="1532"/>
                    <a:pt x="1460" y="1530"/>
                    <a:pt x="1542" y="1528"/>
                  </a:cubicBezTo>
                  <a:cubicBezTo>
                    <a:pt x="1676" y="1535"/>
                    <a:pt x="1811" y="1564"/>
                    <a:pt x="1879" y="1571"/>
                  </a:cubicBezTo>
                  <a:cubicBezTo>
                    <a:pt x="1716" y="1151"/>
                    <a:pt x="1689" y="1083"/>
                    <a:pt x="1689" y="1083"/>
                  </a:cubicBezTo>
                  <a:cubicBezTo>
                    <a:pt x="1689" y="1083"/>
                    <a:pt x="1635" y="959"/>
                    <a:pt x="1532" y="781"/>
                  </a:cubicBezTo>
                  <a:cubicBezTo>
                    <a:pt x="1431" y="604"/>
                    <a:pt x="1263" y="370"/>
                    <a:pt x="1033" y="209"/>
                  </a:cubicBezTo>
                  <a:cubicBezTo>
                    <a:pt x="845" y="72"/>
                    <a:pt x="614" y="0"/>
                    <a:pt x="42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3962400" y="2417250"/>
              <a:ext cx="141575" cy="131600"/>
            </a:xfrm>
            <a:custGeom>
              <a:avLst/>
              <a:gdLst/>
              <a:ahLst/>
              <a:cxnLst/>
              <a:rect l="l" t="t" r="r" b="b"/>
              <a:pathLst>
                <a:path w="5663" h="5264" extrusionOk="0">
                  <a:moveTo>
                    <a:pt x="3160" y="1"/>
                  </a:moveTo>
                  <a:cubicBezTo>
                    <a:pt x="2647" y="1"/>
                    <a:pt x="2304" y="307"/>
                    <a:pt x="2304" y="307"/>
                  </a:cubicBezTo>
                  <a:cubicBezTo>
                    <a:pt x="2303" y="307"/>
                    <a:pt x="2301" y="307"/>
                    <a:pt x="2300" y="307"/>
                  </a:cubicBezTo>
                  <a:cubicBezTo>
                    <a:pt x="1935" y="307"/>
                    <a:pt x="0" y="5264"/>
                    <a:pt x="1721" y="5264"/>
                  </a:cubicBezTo>
                  <a:cubicBezTo>
                    <a:pt x="1940" y="5264"/>
                    <a:pt x="2218" y="5184"/>
                    <a:pt x="2566" y="5003"/>
                  </a:cubicBezTo>
                  <a:cubicBezTo>
                    <a:pt x="5662" y="3394"/>
                    <a:pt x="4838" y="676"/>
                    <a:pt x="3781" y="152"/>
                  </a:cubicBezTo>
                  <a:cubicBezTo>
                    <a:pt x="3557" y="41"/>
                    <a:pt x="3347" y="1"/>
                    <a:pt x="3160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1"/>
            <p:cNvSpPr/>
            <p:nvPr/>
          </p:nvSpPr>
          <p:spPr>
            <a:xfrm>
              <a:off x="3949150" y="2410675"/>
              <a:ext cx="154825" cy="171875"/>
            </a:xfrm>
            <a:custGeom>
              <a:avLst/>
              <a:gdLst/>
              <a:ahLst/>
              <a:cxnLst/>
              <a:rect l="l" t="t" r="r" b="b"/>
              <a:pathLst>
                <a:path w="6193" h="6875" extrusionOk="0">
                  <a:moveTo>
                    <a:pt x="2834" y="570"/>
                  </a:moveTo>
                  <a:cubicBezTo>
                    <a:pt x="2834" y="570"/>
                    <a:pt x="3471" y="0"/>
                    <a:pt x="4311" y="415"/>
                  </a:cubicBezTo>
                  <a:cubicBezTo>
                    <a:pt x="5368" y="939"/>
                    <a:pt x="6192" y="3657"/>
                    <a:pt x="3096" y="5266"/>
                  </a:cubicBezTo>
                  <a:cubicBezTo>
                    <a:pt x="0" y="6874"/>
                    <a:pt x="2437" y="520"/>
                    <a:pt x="2834" y="57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1"/>
            <p:cNvSpPr/>
            <p:nvPr/>
          </p:nvSpPr>
          <p:spPr>
            <a:xfrm>
              <a:off x="4014700" y="2441425"/>
              <a:ext cx="55750" cy="92900"/>
            </a:xfrm>
            <a:custGeom>
              <a:avLst/>
              <a:gdLst/>
              <a:ahLst/>
              <a:cxnLst/>
              <a:rect l="l" t="t" r="r" b="b"/>
              <a:pathLst>
                <a:path w="2230" h="3716" extrusionOk="0">
                  <a:moveTo>
                    <a:pt x="2230" y="978"/>
                  </a:moveTo>
                  <a:cubicBezTo>
                    <a:pt x="2230" y="978"/>
                    <a:pt x="1592" y="0"/>
                    <a:pt x="796" y="647"/>
                  </a:cubicBezTo>
                  <a:cubicBezTo>
                    <a:pt x="0" y="1291"/>
                    <a:pt x="170" y="1923"/>
                    <a:pt x="170" y="1923"/>
                  </a:cubicBezTo>
                  <a:cubicBezTo>
                    <a:pt x="170" y="1923"/>
                    <a:pt x="768" y="1858"/>
                    <a:pt x="642" y="2312"/>
                  </a:cubicBezTo>
                  <a:cubicBezTo>
                    <a:pt x="519" y="2765"/>
                    <a:pt x="93" y="3099"/>
                    <a:pt x="93" y="3099"/>
                  </a:cubicBezTo>
                  <a:cubicBezTo>
                    <a:pt x="93" y="3099"/>
                    <a:pt x="1764" y="3716"/>
                    <a:pt x="2230" y="97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3962400" y="2418400"/>
              <a:ext cx="124875" cy="130450"/>
            </a:xfrm>
            <a:custGeom>
              <a:avLst/>
              <a:gdLst/>
              <a:ahLst/>
              <a:cxnLst/>
              <a:rect l="l" t="t" r="r" b="b"/>
              <a:pathLst>
                <a:path w="4995" h="5218" extrusionOk="0">
                  <a:moveTo>
                    <a:pt x="2816" y="0"/>
                  </a:moveTo>
                  <a:cubicBezTo>
                    <a:pt x="2499" y="86"/>
                    <a:pt x="2304" y="261"/>
                    <a:pt x="2304" y="261"/>
                  </a:cubicBezTo>
                  <a:cubicBezTo>
                    <a:pt x="2303" y="261"/>
                    <a:pt x="2301" y="261"/>
                    <a:pt x="2300" y="261"/>
                  </a:cubicBezTo>
                  <a:cubicBezTo>
                    <a:pt x="1935" y="261"/>
                    <a:pt x="0" y="5218"/>
                    <a:pt x="1722" y="5218"/>
                  </a:cubicBezTo>
                  <a:cubicBezTo>
                    <a:pt x="1941" y="5218"/>
                    <a:pt x="2220" y="5138"/>
                    <a:pt x="2568" y="4957"/>
                  </a:cubicBezTo>
                  <a:cubicBezTo>
                    <a:pt x="4813" y="3790"/>
                    <a:pt x="4995" y="2040"/>
                    <a:pt x="4524" y="967"/>
                  </a:cubicBezTo>
                  <a:lnTo>
                    <a:pt x="4524" y="967"/>
                  </a:lnTo>
                  <a:cubicBezTo>
                    <a:pt x="4605" y="1469"/>
                    <a:pt x="4551" y="2070"/>
                    <a:pt x="3862" y="2276"/>
                  </a:cubicBezTo>
                  <a:cubicBezTo>
                    <a:pt x="3777" y="2302"/>
                    <a:pt x="3699" y="2314"/>
                    <a:pt x="3625" y="2314"/>
                  </a:cubicBezTo>
                  <a:cubicBezTo>
                    <a:pt x="2762" y="2314"/>
                    <a:pt x="2653" y="663"/>
                    <a:pt x="28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4042275" y="2426600"/>
              <a:ext cx="20050" cy="13575"/>
            </a:xfrm>
            <a:custGeom>
              <a:avLst/>
              <a:gdLst/>
              <a:ahLst/>
              <a:cxnLst/>
              <a:rect l="l" t="t" r="r" b="b"/>
              <a:pathLst>
                <a:path w="802" h="543" extrusionOk="0">
                  <a:moveTo>
                    <a:pt x="211" y="1"/>
                  </a:moveTo>
                  <a:cubicBezTo>
                    <a:pt x="139" y="1"/>
                    <a:pt x="82" y="23"/>
                    <a:pt x="56" y="69"/>
                  </a:cubicBezTo>
                  <a:cubicBezTo>
                    <a:pt x="1" y="169"/>
                    <a:pt x="112" y="343"/>
                    <a:pt x="301" y="452"/>
                  </a:cubicBezTo>
                  <a:cubicBezTo>
                    <a:pt x="403" y="512"/>
                    <a:pt x="507" y="543"/>
                    <a:pt x="590" y="543"/>
                  </a:cubicBezTo>
                  <a:cubicBezTo>
                    <a:pt x="663" y="543"/>
                    <a:pt x="721" y="519"/>
                    <a:pt x="746" y="472"/>
                  </a:cubicBezTo>
                  <a:cubicBezTo>
                    <a:pt x="802" y="373"/>
                    <a:pt x="691" y="200"/>
                    <a:pt x="500" y="89"/>
                  </a:cubicBezTo>
                  <a:cubicBezTo>
                    <a:pt x="399" y="31"/>
                    <a:pt x="295" y="1"/>
                    <a:pt x="211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4010425" y="2451300"/>
              <a:ext cx="47100" cy="64425"/>
            </a:xfrm>
            <a:custGeom>
              <a:avLst/>
              <a:gdLst/>
              <a:ahLst/>
              <a:cxnLst/>
              <a:rect l="l" t="t" r="r" b="b"/>
              <a:pathLst>
                <a:path w="1884" h="2577" extrusionOk="0">
                  <a:moveTo>
                    <a:pt x="1453" y="1"/>
                  </a:moveTo>
                  <a:cubicBezTo>
                    <a:pt x="1264" y="1"/>
                    <a:pt x="1036" y="72"/>
                    <a:pt x="849" y="209"/>
                  </a:cubicBezTo>
                  <a:cubicBezTo>
                    <a:pt x="618" y="368"/>
                    <a:pt x="449" y="603"/>
                    <a:pt x="348" y="780"/>
                  </a:cubicBezTo>
                  <a:cubicBezTo>
                    <a:pt x="244" y="958"/>
                    <a:pt x="191" y="1081"/>
                    <a:pt x="191" y="1081"/>
                  </a:cubicBezTo>
                  <a:cubicBezTo>
                    <a:pt x="191" y="1081"/>
                    <a:pt x="164" y="1150"/>
                    <a:pt x="1" y="1570"/>
                  </a:cubicBezTo>
                  <a:cubicBezTo>
                    <a:pt x="67" y="1563"/>
                    <a:pt x="203" y="1534"/>
                    <a:pt x="337" y="1528"/>
                  </a:cubicBezTo>
                  <a:cubicBezTo>
                    <a:pt x="420" y="1530"/>
                    <a:pt x="423" y="1536"/>
                    <a:pt x="459" y="1541"/>
                  </a:cubicBezTo>
                  <a:cubicBezTo>
                    <a:pt x="490" y="1548"/>
                    <a:pt x="520" y="1557"/>
                    <a:pt x="553" y="1571"/>
                  </a:cubicBezTo>
                  <a:cubicBezTo>
                    <a:pt x="672" y="1617"/>
                    <a:pt x="785" y="1787"/>
                    <a:pt x="744" y="1943"/>
                  </a:cubicBezTo>
                  <a:cubicBezTo>
                    <a:pt x="699" y="2094"/>
                    <a:pt x="526" y="2247"/>
                    <a:pt x="443" y="2364"/>
                  </a:cubicBezTo>
                  <a:cubicBezTo>
                    <a:pt x="354" y="2482"/>
                    <a:pt x="297" y="2562"/>
                    <a:pt x="308" y="2575"/>
                  </a:cubicBezTo>
                  <a:cubicBezTo>
                    <a:pt x="309" y="2576"/>
                    <a:pt x="311" y="2576"/>
                    <a:pt x="313" y="2576"/>
                  </a:cubicBezTo>
                  <a:cubicBezTo>
                    <a:pt x="336" y="2576"/>
                    <a:pt x="410" y="2522"/>
                    <a:pt x="514" y="2435"/>
                  </a:cubicBezTo>
                  <a:cubicBezTo>
                    <a:pt x="571" y="2388"/>
                    <a:pt x="638" y="2331"/>
                    <a:pt x="711" y="2269"/>
                  </a:cubicBezTo>
                  <a:cubicBezTo>
                    <a:pt x="782" y="2205"/>
                    <a:pt x="869" y="2128"/>
                    <a:pt x="920" y="2004"/>
                  </a:cubicBezTo>
                  <a:cubicBezTo>
                    <a:pt x="1024" y="1742"/>
                    <a:pt x="867" y="1450"/>
                    <a:pt x="671" y="1343"/>
                  </a:cubicBezTo>
                  <a:cubicBezTo>
                    <a:pt x="624" y="1315"/>
                    <a:pt x="577" y="1294"/>
                    <a:pt x="532" y="1279"/>
                  </a:cubicBezTo>
                  <a:cubicBezTo>
                    <a:pt x="494" y="1266"/>
                    <a:pt x="438" y="1255"/>
                    <a:pt x="438" y="1255"/>
                  </a:cubicBezTo>
                  <a:lnTo>
                    <a:pt x="438" y="1255"/>
                  </a:lnTo>
                  <a:cubicBezTo>
                    <a:pt x="438" y="1255"/>
                    <a:pt x="439" y="1255"/>
                    <a:pt x="440" y="1255"/>
                  </a:cubicBezTo>
                  <a:cubicBezTo>
                    <a:pt x="436" y="1251"/>
                    <a:pt x="439" y="1249"/>
                    <a:pt x="440" y="1248"/>
                  </a:cubicBezTo>
                  <a:cubicBezTo>
                    <a:pt x="442" y="1244"/>
                    <a:pt x="443" y="1244"/>
                    <a:pt x="443" y="1244"/>
                  </a:cubicBezTo>
                  <a:cubicBezTo>
                    <a:pt x="458" y="1210"/>
                    <a:pt x="462" y="1202"/>
                    <a:pt x="462" y="1202"/>
                  </a:cubicBezTo>
                  <a:cubicBezTo>
                    <a:pt x="462" y="1202"/>
                    <a:pt x="506" y="1081"/>
                    <a:pt x="586" y="915"/>
                  </a:cubicBezTo>
                  <a:cubicBezTo>
                    <a:pt x="668" y="747"/>
                    <a:pt x="795" y="536"/>
                    <a:pt x="976" y="380"/>
                  </a:cubicBezTo>
                  <a:cubicBezTo>
                    <a:pt x="1154" y="219"/>
                    <a:pt x="1383" y="132"/>
                    <a:pt x="1564" y="128"/>
                  </a:cubicBezTo>
                  <a:cubicBezTo>
                    <a:pt x="1573" y="127"/>
                    <a:pt x="1583" y="127"/>
                    <a:pt x="1593" y="127"/>
                  </a:cubicBezTo>
                  <a:cubicBezTo>
                    <a:pt x="1731" y="127"/>
                    <a:pt x="1828" y="166"/>
                    <a:pt x="1860" y="166"/>
                  </a:cubicBezTo>
                  <a:cubicBezTo>
                    <a:pt x="1866" y="166"/>
                    <a:pt x="1869" y="165"/>
                    <a:pt x="1871" y="162"/>
                  </a:cubicBezTo>
                  <a:cubicBezTo>
                    <a:pt x="1884" y="148"/>
                    <a:pt x="1778" y="42"/>
                    <a:pt x="1571" y="11"/>
                  </a:cubicBezTo>
                  <a:cubicBezTo>
                    <a:pt x="1534" y="4"/>
                    <a:pt x="1494" y="1"/>
                    <a:pt x="145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1"/>
            <p:cNvSpPr/>
            <p:nvPr/>
          </p:nvSpPr>
          <p:spPr>
            <a:xfrm>
              <a:off x="3532100" y="2157225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7" y="1"/>
                  </a:moveTo>
                  <a:cubicBezTo>
                    <a:pt x="5201" y="1"/>
                    <a:pt x="1" y="4575"/>
                    <a:pt x="980" y="9673"/>
                  </a:cubicBezTo>
                  <a:cubicBezTo>
                    <a:pt x="1163" y="10614"/>
                    <a:pt x="1467" y="11532"/>
                    <a:pt x="1571" y="12487"/>
                  </a:cubicBezTo>
                  <a:cubicBezTo>
                    <a:pt x="1648" y="13178"/>
                    <a:pt x="1691" y="13931"/>
                    <a:pt x="1769" y="14688"/>
                  </a:cubicBezTo>
                  <a:cubicBezTo>
                    <a:pt x="1926" y="16191"/>
                    <a:pt x="2227" y="17715"/>
                    <a:pt x="3211" y="18813"/>
                  </a:cubicBezTo>
                  <a:cubicBezTo>
                    <a:pt x="4089" y="19794"/>
                    <a:pt x="4865" y="20554"/>
                    <a:pt x="6092" y="21129"/>
                  </a:cubicBezTo>
                  <a:cubicBezTo>
                    <a:pt x="7584" y="21831"/>
                    <a:pt x="9216" y="22497"/>
                    <a:pt x="10890" y="22500"/>
                  </a:cubicBezTo>
                  <a:cubicBezTo>
                    <a:pt x="10891" y="22500"/>
                    <a:pt x="10892" y="22500"/>
                    <a:pt x="10894" y="22500"/>
                  </a:cubicBezTo>
                  <a:cubicBezTo>
                    <a:pt x="12621" y="22500"/>
                    <a:pt x="14495" y="21335"/>
                    <a:pt x="15969" y="20527"/>
                  </a:cubicBezTo>
                  <a:cubicBezTo>
                    <a:pt x="16926" y="19999"/>
                    <a:pt x="17932" y="19492"/>
                    <a:pt x="18470" y="18513"/>
                  </a:cubicBezTo>
                  <a:cubicBezTo>
                    <a:pt x="18970" y="17599"/>
                    <a:pt x="19178" y="16560"/>
                    <a:pt x="19376" y="15549"/>
                  </a:cubicBezTo>
                  <a:cubicBezTo>
                    <a:pt x="19512" y="14844"/>
                    <a:pt x="19618" y="14076"/>
                    <a:pt x="19620" y="13354"/>
                  </a:cubicBezTo>
                  <a:cubicBezTo>
                    <a:pt x="19625" y="12742"/>
                    <a:pt x="19653" y="12154"/>
                    <a:pt x="19730" y="11546"/>
                  </a:cubicBezTo>
                  <a:cubicBezTo>
                    <a:pt x="19909" y="10140"/>
                    <a:pt x="20224" y="8722"/>
                    <a:pt x="20059" y="7299"/>
                  </a:cubicBezTo>
                  <a:cubicBezTo>
                    <a:pt x="19889" y="5852"/>
                    <a:pt x="18993" y="4368"/>
                    <a:pt x="18043" y="3320"/>
                  </a:cubicBezTo>
                  <a:cubicBezTo>
                    <a:pt x="16029" y="1098"/>
                    <a:pt x="13001" y="150"/>
                    <a:pt x="10157" y="9"/>
                  </a:cubicBezTo>
                  <a:cubicBezTo>
                    <a:pt x="10044" y="4"/>
                    <a:pt x="9931" y="1"/>
                    <a:pt x="9817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1"/>
            <p:cNvSpPr/>
            <p:nvPr/>
          </p:nvSpPr>
          <p:spPr>
            <a:xfrm>
              <a:off x="3532075" y="2157225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5" y="1"/>
                  </a:moveTo>
                  <a:cubicBezTo>
                    <a:pt x="5201" y="1"/>
                    <a:pt x="1" y="4573"/>
                    <a:pt x="980" y="9673"/>
                  </a:cubicBezTo>
                  <a:cubicBezTo>
                    <a:pt x="1162" y="10614"/>
                    <a:pt x="1465" y="11532"/>
                    <a:pt x="1571" y="12487"/>
                  </a:cubicBezTo>
                  <a:cubicBezTo>
                    <a:pt x="1649" y="13178"/>
                    <a:pt x="1692" y="13931"/>
                    <a:pt x="1770" y="14688"/>
                  </a:cubicBezTo>
                  <a:cubicBezTo>
                    <a:pt x="1927" y="16191"/>
                    <a:pt x="2228" y="17715"/>
                    <a:pt x="3212" y="18813"/>
                  </a:cubicBezTo>
                  <a:cubicBezTo>
                    <a:pt x="4090" y="19794"/>
                    <a:pt x="4866" y="20554"/>
                    <a:pt x="6093" y="21129"/>
                  </a:cubicBezTo>
                  <a:cubicBezTo>
                    <a:pt x="7585" y="21831"/>
                    <a:pt x="9217" y="22497"/>
                    <a:pt x="10891" y="22500"/>
                  </a:cubicBezTo>
                  <a:cubicBezTo>
                    <a:pt x="10893" y="22500"/>
                    <a:pt x="10894" y="22500"/>
                    <a:pt x="10895" y="22500"/>
                  </a:cubicBezTo>
                  <a:cubicBezTo>
                    <a:pt x="12622" y="22500"/>
                    <a:pt x="14581" y="21477"/>
                    <a:pt x="16053" y="20666"/>
                  </a:cubicBezTo>
                  <a:cubicBezTo>
                    <a:pt x="17008" y="20140"/>
                    <a:pt x="17932" y="19492"/>
                    <a:pt x="18468" y="18511"/>
                  </a:cubicBezTo>
                  <a:cubicBezTo>
                    <a:pt x="18969" y="17599"/>
                    <a:pt x="19177" y="16560"/>
                    <a:pt x="19375" y="15549"/>
                  </a:cubicBezTo>
                  <a:cubicBezTo>
                    <a:pt x="19512" y="14844"/>
                    <a:pt x="19617" y="14076"/>
                    <a:pt x="19620" y="13354"/>
                  </a:cubicBezTo>
                  <a:cubicBezTo>
                    <a:pt x="19624" y="12742"/>
                    <a:pt x="19653" y="12154"/>
                    <a:pt x="19728" y="11546"/>
                  </a:cubicBezTo>
                  <a:cubicBezTo>
                    <a:pt x="19909" y="10140"/>
                    <a:pt x="20224" y="8722"/>
                    <a:pt x="20058" y="7299"/>
                  </a:cubicBezTo>
                  <a:cubicBezTo>
                    <a:pt x="19889" y="5852"/>
                    <a:pt x="18992" y="4368"/>
                    <a:pt x="18041" y="3320"/>
                  </a:cubicBezTo>
                  <a:cubicBezTo>
                    <a:pt x="16027" y="1098"/>
                    <a:pt x="13001" y="150"/>
                    <a:pt x="10155" y="9"/>
                  </a:cubicBezTo>
                  <a:cubicBezTo>
                    <a:pt x="10043" y="4"/>
                    <a:pt x="9929" y="1"/>
                    <a:pt x="9815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3551650" y="2322950"/>
              <a:ext cx="459375" cy="396775"/>
            </a:xfrm>
            <a:custGeom>
              <a:avLst/>
              <a:gdLst/>
              <a:ahLst/>
              <a:cxnLst/>
              <a:rect l="l" t="t" r="r" b="b"/>
              <a:pathLst>
                <a:path w="18375" h="15871" extrusionOk="0">
                  <a:moveTo>
                    <a:pt x="325" y="1"/>
                  </a:moveTo>
                  <a:cubicBezTo>
                    <a:pt x="65" y="969"/>
                    <a:pt x="0" y="1994"/>
                    <a:pt x="201" y="3041"/>
                  </a:cubicBezTo>
                  <a:cubicBezTo>
                    <a:pt x="382" y="3983"/>
                    <a:pt x="687" y="4902"/>
                    <a:pt x="792" y="5857"/>
                  </a:cubicBezTo>
                  <a:cubicBezTo>
                    <a:pt x="869" y="6549"/>
                    <a:pt x="911" y="7302"/>
                    <a:pt x="990" y="8059"/>
                  </a:cubicBezTo>
                  <a:cubicBezTo>
                    <a:pt x="1146" y="9563"/>
                    <a:pt x="1447" y="11086"/>
                    <a:pt x="2430" y="12184"/>
                  </a:cubicBezTo>
                  <a:cubicBezTo>
                    <a:pt x="3310" y="13165"/>
                    <a:pt x="4086" y="13926"/>
                    <a:pt x="5311" y="14500"/>
                  </a:cubicBezTo>
                  <a:cubicBezTo>
                    <a:pt x="6805" y="15202"/>
                    <a:pt x="8436" y="15869"/>
                    <a:pt x="10110" y="15871"/>
                  </a:cubicBezTo>
                  <a:cubicBezTo>
                    <a:pt x="10111" y="15871"/>
                    <a:pt x="10112" y="15871"/>
                    <a:pt x="10113" y="15871"/>
                  </a:cubicBezTo>
                  <a:cubicBezTo>
                    <a:pt x="11841" y="15871"/>
                    <a:pt x="13799" y="14848"/>
                    <a:pt x="15271" y="14037"/>
                  </a:cubicBezTo>
                  <a:cubicBezTo>
                    <a:pt x="16228" y="13511"/>
                    <a:pt x="17150" y="12863"/>
                    <a:pt x="17688" y="11884"/>
                  </a:cubicBezTo>
                  <a:cubicBezTo>
                    <a:pt x="18016" y="11283"/>
                    <a:pt x="18218" y="10631"/>
                    <a:pt x="18374" y="9965"/>
                  </a:cubicBezTo>
                  <a:lnTo>
                    <a:pt x="18374" y="9965"/>
                  </a:lnTo>
                  <a:cubicBezTo>
                    <a:pt x="18229" y="10526"/>
                    <a:pt x="18043" y="11074"/>
                    <a:pt x="17765" y="11580"/>
                  </a:cubicBezTo>
                  <a:cubicBezTo>
                    <a:pt x="17227" y="12561"/>
                    <a:pt x="16303" y="13210"/>
                    <a:pt x="15348" y="13735"/>
                  </a:cubicBezTo>
                  <a:cubicBezTo>
                    <a:pt x="13875" y="14546"/>
                    <a:pt x="11920" y="15567"/>
                    <a:pt x="10194" y="15567"/>
                  </a:cubicBezTo>
                  <a:cubicBezTo>
                    <a:pt x="10191" y="15567"/>
                    <a:pt x="10189" y="15567"/>
                    <a:pt x="10187" y="15567"/>
                  </a:cubicBezTo>
                  <a:cubicBezTo>
                    <a:pt x="8510" y="15566"/>
                    <a:pt x="6880" y="14898"/>
                    <a:pt x="5388" y="14198"/>
                  </a:cubicBezTo>
                  <a:cubicBezTo>
                    <a:pt x="4161" y="13623"/>
                    <a:pt x="3388" y="12861"/>
                    <a:pt x="2507" y="11881"/>
                  </a:cubicBezTo>
                  <a:cubicBezTo>
                    <a:pt x="1524" y="10785"/>
                    <a:pt x="1222" y="9262"/>
                    <a:pt x="1065" y="7757"/>
                  </a:cubicBezTo>
                  <a:cubicBezTo>
                    <a:pt x="986" y="6998"/>
                    <a:pt x="943" y="6247"/>
                    <a:pt x="869" y="5554"/>
                  </a:cubicBezTo>
                  <a:cubicBezTo>
                    <a:pt x="763" y="4598"/>
                    <a:pt x="459" y="3680"/>
                    <a:pt x="278" y="2739"/>
                  </a:cubicBezTo>
                  <a:cubicBezTo>
                    <a:pt x="97" y="1800"/>
                    <a:pt x="130" y="878"/>
                    <a:pt x="325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3564575" y="2518975"/>
              <a:ext cx="136075" cy="90475"/>
            </a:xfrm>
            <a:custGeom>
              <a:avLst/>
              <a:gdLst/>
              <a:ahLst/>
              <a:cxnLst/>
              <a:rect l="l" t="t" r="r" b="b"/>
              <a:pathLst>
                <a:path w="5443" h="3619" extrusionOk="0">
                  <a:moveTo>
                    <a:pt x="1458" y="0"/>
                  </a:moveTo>
                  <a:cubicBezTo>
                    <a:pt x="1458" y="0"/>
                    <a:pt x="0" y="372"/>
                    <a:pt x="1163" y="2171"/>
                  </a:cubicBezTo>
                  <a:cubicBezTo>
                    <a:pt x="2098" y="3618"/>
                    <a:pt x="2730" y="3412"/>
                    <a:pt x="3213" y="3378"/>
                  </a:cubicBezTo>
                  <a:cubicBezTo>
                    <a:pt x="4091" y="3319"/>
                    <a:pt x="5439" y="2658"/>
                    <a:pt x="5442" y="1452"/>
                  </a:cubicBezTo>
                  <a:cubicBezTo>
                    <a:pt x="5442" y="245"/>
                    <a:pt x="3274" y="1"/>
                    <a:pt x="14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>
              <a:off x="3876450" y="2497675"/>
              <a:ext cx="146850" cy="111125"/>
            </a:xfrm>
            <a:custGeom>
              <a:avLst/>
              <a:gdLst/>
              <a:ahLst/>
              <a:cxnLst/>
              <a:rect l="l" t="t" r="r" b="b"/>
              <a:pathLst>
                <a:path w="5874" h="4445" extrusionOk="0">
                  <a:moveTo>
                    <a:pt x="1202" y="1369"/>
                  </a:moveTo>
                  <a:cubicBezTo>
                    <a:pt x="1202" y="1369"/>
                    <a:pt x="0" y="2297"/>
                    <a:pt x="1750" y="3487"/>
                  </a:cubicBezTo>
                  <a:cubicBezTo>
                    <a:pt x="3159" y="4445"/>
                    <a:pt x="3663" y="4002"/>
                    <a:pt x="4094" y="3780"/>
                  </a:cubicBezTo>
                  <a:cubicBezTo>
                    <a:pt x="4883" y="3374"/>
                    <a:pt x="5873" y="2226"/>
                    <a:pt x="5419" y="1112"/>
                  </a:cubicBezTo>
                  <a:cubicBezTo>
                    <a:pt x="4967" y="1"/>
                    <a:pt x="2876" y="643"/>
                    <a:pt x="1202" y="136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3694625" y="2309225"/>
              <a:ext cx="186850" cy="123500"/>
            </a:xfrm>
            <a:custGeom>
              <a:avLst/>
              <a:gdLst/>
              <a:ahLst/>
              <a:cxnLst/>
              <a:rect l="l" t="t" r="r" b="b"/>
              <a:pathLst>
                <a:path w="7474" h="4940" extrusionOk="0">
                  <a:moveTo>
                    <a:pt x="1898" y="202"/>
                  </a:moveTo>
                  <a:cubicBezTo>
                    <a:pt x="1898" y="202"/>
                    <a:pt x="1" y="863"/>
                    <a:pt x="1738" y="3120"/>
                  </a:cubicBezTo>
                  <a:cubicBezTo>
                    <a:pt x="3137" y="4940"/>
                    <a:pt x="3955" y="4591"/>
                    <a:pt x="4592" y="4493"/>
                  </a:cubicBezTo>
                  <a:cubicBezTo>
                    <a:pt x="5754" y="4315"/>
                    <a:pt x="7474" y="3281"/>
                    <a:pt x="7346" y="1680"/>
                  </a:cubicBezTo>
                  <a:cubicBezTo>
                    <a:pt x="7218" y="76"/>
                    <a:pt x="4313" y="0"/>
                    <a:pt x="1898" y="202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3850775" y="2378650"/>
              <a:ext cx="151525" cy="160700"/>
            </a:xfrm>
            <a:custGeom>
              <a:avLst/>
              <a:gdLst/>
              <a:ahLst/>
              <a:cxnLst/>
              <a:rect l="l" t="t" r="r" b="b"/>
              <a:pathLst>
                <a:path w="6061" h="6428" extrusionOk="0">
                  <a:moveTo>
                    <a:pt x="1106" y="5180"/>
                  </a:moveTo>
                  <a:cubicBezTo>
                    <a:pt x="1106" y="5180"/>
                    <a:pt x="1" y="1495"/>
                    <a:pt x="2187" y="748"/>
                  </a:cubicBezTo>
                  <a:cubicBezTo>
                    <a:pt x="4374" y="0"/>
                    <a:pt x="6061" y="2664"/>
                    <a:pt x="5868" y="3431"/>
                  </a:cubicBezTo>
                  <a:cubicBezTo>
                    <a:pt x="5675" y="4198"/>
                    <a:pt x="4550" y="6427"/>
                    <a:pt x="1106" y="518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3867950" y="2415425"/>
              <a:ext cx="131150" cy="117925"/>
            </a:xfrm>
            <a:custGeom>
              <a:avLst/>
              <a:gdLst/>
              <a:ahLst/>
              <a:cxnLst/>
              <a:rect l="l" t="t" r="r" b="b"/>
              <a:pathLst>
                <a:path w="5246" h="4717" extrusionOk="0">
                  <a:moveTo>
                    <a:pt x="2295" y="1"/>
                  </a:moveTo>
                  <a:cubicBezTo>
                    <a:pt x="2030" y="1"/>
                    <a:pt x="1753" y="44"/>
                    <a:pt x="1466" y="142"/>
                  </a:cubicBezTo>
                  <a:cubicBezTo>
                    <a:pt x="599" y="437"/>
                    <a:pt x="188" y="1245"/>
                    <a:pt x="93" y="2132"/>
                  </a:cubicBezTo>
                  <a:cubicBezTo>
                    <a:pt x="0" y="3013"/>
                    <a:pt x="162" y="3682"/>
                    <a:pt x="545" y="4118"/>
                  </a:cubicBezTo>
                  <a:cubicBezTo>
                    <a:pt x="891" y="4512"/>
                    <a:pt x="1416" y="4717"/>
                    <a:pt x="2095" y="4717"/>
                  </a:cubicBezTo>
                  <a:cubicBezTo>
                    <a:pt x="2308" y="4717"/>
                    <a:pt x="2536" y="4697"/>
                    <a:pt x="2779" y="4656"/>
                  </a:cubicBezTo>
                  <a:cubicBezTo>
                    <a:pt x="3843" y="4477"/>
                    <a:pt x="4801" y="3677"/>
                    <a:pt x="5079" y="2580"/>
                  </a:cubicBezTo>
                  <a:cubicBezTo>
                    <a:pt x="5246" y="1913"/>
                    <a:pt x="4047" y="1"/>
                    <a:pt x="2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3863500" y="2423875"/>
              <a:ext cx="105075" cy="93550"/>
            </a:xfrm>
            <a:custGeom>
              <a:avLst/>
              <a:gdLst/>
              <a:ahLst/>
              <a:cxnLst/>
              <a:rect l="l" t="t" r="r" b="b"/>
              <a:pathLst>
                <a:path w="4203" h="3742" extrusionOk="0">
                  <a:moveTo>
                    <a:pt x="2138" y="0"/>
                  </a:moveTo>
                  <a:cubicBezTo>
                    <a:pt x="1875" y="0"/>
                    <a:pt x="1607" y="58"/>
                    <a:pt x="1351" y="178"/>
                  </a:cubicBezTo>
                  <a:cubicBezTo>
                    <a:pt x="419" y="618"/>
                    <a:pt x="0" y="1733"/>
                    <a:pt x="417" y="2667"/>
                  </a:cubicBezTo>
                  <a:cubicBezTo>
                    <a:pt x="718" y="3344"/>
                    <a:pt x="1373" y="3742"/>
                    <a:pt x="2066" y="3742"/>
                  </a:cubicBezTo>
                  <a:cubicBezTo>
                    <a:pt x="2329" y="3742"/>
                    <a:pt x="2598" y="3685"/>
                    <a:pt x="2854" y="3563"/>
                  </a:cubicBezTo>
                  <a:cubicBezTo>
                    <a:pt x="3784" y="3124"/>
                    <a:pt x="4202" y="2009"/>
                    <a:pt x="3787" y="1075"/>
                  </a:cubicBezTo>
                  <a:cubicBezTo>
                    <a:pt x="3486" y="398"/>
                    <a:pt x="2830" y="0"/>
                    <a:pt x="2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3882100" y="2440700"/>
              <a:ext cx="66475" cy="59575"/>
            </a:xfrm>
            <a:custGeom>
              <a:avLst/>
              <a:gdLst/>
              <a:ahLst/>
              <a:cxnLst/>
              <a:rect l="l" t="t" r="r" b="b"/>
              <a:pathLst>
                <a:path w="2659" h="2383" extrusionOk="0">
                  <a:moveTo>
                    <a:pt x="1350" y="0"/>
                  </a:moveTo>
                  <a:cubicBezTo>
                    <a:pt x="1184" y="0"/>
                    <a:pt x="1014" y="37"/>
                    <a:pt x="852" y="113"/>
                  </a:cubicBezTo>
                  <a:cubicBezTo>
                    <a:pt x="263" y="392"/>
                    <a:pt x="1" y="1100"/>
                    <a:pt x="263" y="1696"/>
                  </a:cubicBezTo>
                  <a:cubicBezTo>
                    <a:pt x="454" y="2127"/>
                    <a:pt x="871" y="2382"/>
                    <a:pt x="1312" y="2382"/>
                  </a:cubicBezTo>
                  <a:cubicBezTo>
                    <a:pt x="1477" y="2382"/>
                    <a:pt x="1646" y="2346"/>
                    <a:pt x="1807" y="2270"/>
                  </a:cubicBezTo>
                  <a:cubicBezTo>
                    <a:pt x="2395" y="1989"/>
                    <a:pt x="2658" y="1282"/>
                    <a:pt x="2395" y="686"/>
                  </a:cubicBezTo>
                  <a:cubicBezTo>
                    <a:pt x="2205" y="253"/>
                    <a:pt x="1789" y="0"/>
                    <a:pt x="1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3868250" y="2415425"/>
              <a:ext cx="131500" cy="111850"/>
            </a:xfrm>
            <a:custGeom>
              <a:avLst/>
              <a:gdLst/>
              <a:ahLst/>
              <a:cxnLst/>
              <a:rect l="l" t="t" r="r" b="b"/>
              <a:pathLst>
                <a:path w="5260" h="4474" extrusionOk="0">
                  <a:moveTo>
                    <a:pt x="2283" y="1"/>
                  </a:moveTo>
                  <a:cubicBezTo>
                    <a:pt x="2018" y="1"/>
                    <a:pt x="1741" y="44"/>
                    <a:pt x="1454" y="142"/>
                  </a:cubicBezTo>
                  <a:cubicBezTo>
                    <a:pt x="179" y="578"/>
                    <a:pt x="1" y="1933"/>
                    <a:pt x="72" y="2989"/>
                  </a:cubicBezTo>
                  <a:cubicBezTo>
                    <a:pt x="138" y="2579"/>
                    <a:pt x="251" y="2145"/>
                    <a:pt x="448" y="1752"/>
                  </a:cubicBezTo>
                  <a:cubicBezTo>
                    <a:pt x="780" y="1081"/>
                    <a:pt x="1396" y="715"/>
                    <a:pt x="2114" y="715"/>
                  </a:cubicBezTo>
                  <a:cubicBezTo>
                    <a:pt x="2762" y="715"/>
                    <a:pt x="3494" y="1014"/>
                    <a:pt x="4172" y="1658"/>
                  </a:cubicBezTo>
                  <a:cubicBezTo>
                    <a:pt x="5259" y="2687"/>
                    <a:pt x="4046" y="3938"/>
                    <a:pt x="3410" y="4474"/>
                  </a:cubicBezTo>
                  <a:cubicBezTo>
                    <a:pt x="4498" y="4028"/>
                    <a:pt x="4952" y="3040"/>
                    <a:pt x="5067" y="2580"/>
                  </a:cubicBezTo>
                  <a:cubicBezTo>
                    <a:pt x="5234" y="1913"/>
                    <a:pt x="4035" y="1"/>
                    <a:pt x="228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3867625" y="2408150"/>
              <a:ext cx="133100" cy="128275"/>
            </a:xfrm>
            <a:custGeom>
              <a:avLst/>
              <a:gdLst/>
              <a:ahLst/>
              <a:cxnLst/>
              <a:rect l="l" t="t" r="r" b="b"/>
              <a:pathLst>
                <a:path w="5324" h="5131" extrusionOk="0">
                  <a:moveTo>
                    <a:pt x="2433" y="1"/>
                  </a:moveTo>
                  <a:cubicBezTo>
                    <a:pt x="2304" y="1"/>
                    <a:pt x="2183" y="3"/>
                    <a:pt x="2057" y="3"/>
                  </a:cubicBezTo>
                  <a:cubicBezTo>
                    <a:pt x="1892" y="30"/>
                    <a:pt x="1728" y="46"/>
                    <a:pt x="1573" y="92"/>
                  </a:cubicBezTo>
                  <a:cubicBezTo>
                    <a:pt x="1498" y="120"/>
                    <a:pt x="1421" y="148"/>
                    <a:pt x="1344" y="174"/>
                  </a:cubicBezTo>
                  <a:lnTo>
                    <a:pt x="1232" y="220"/>
                  </a:lnTo>
                  <a:lnTo>
                    <a:pt x="1128" y="279"/>
                  </a:lnTo>
                  <a:cubicBezTo>
                    <a:pt x="1058" y="321"/>
                    <a:pt x="990" y="362"/>
                    <a:pt x="923" y="400"/>
                  </a:cubicBezTo>
                  <a:cubicBezTo>
                    <a:pt x="860" y="452"/>
                    <a:pt x="800" y="504"/>
                    <a:pt x="740" y="557"/>
                  </a:cubicBezTo>
                  <a:cubicBezTo>
                    <a:pt x="712" y="584"/>
                    <a:pt x="684" y="611"/>
                    <a:pt x="654" y="635"/>
                  </a:cubicBezTo>
                  <a:cubicBezTo>
                    <a:pt x="629" y="668"/>
                    <a:pt x="604" y="698"/>
                    <a:pt x="580" y="728"/>
                  </a:cubicBezTo>
                  <a:cubicBezTo>
                    <a:pt x="531" y="790"/>
                    <a:pt x="481" y="847"/>
                    <a:pt x="439" y="910"/>
                  </a:cubicBezTo>
                  <a:cubicBezTo>
                    <a:pt x="271" y="1168"/>
                    <a:pt x="164" y="1440"/>
                    <a:pt x="104" y="1689"/>
                  </a:cubicBezTo>
                  <a:cubicBezTo>
                    <a:pt x="42" y="1938"/>
                    <a:pt x="17" y="2164"/>
                    <a:pt x="12" y="2349"/>
                  </a:cubicBezTo>
                  <a:cubicBezTo>
                    <a:pt x="0" y="2533"/>
                    <a:pt x="15" y="2678"/>
                    <a:pt x="20" y="2776"/>
                  </a:cubicBezTo>
                  <a:cubicBezTo>
                    <a:pt x="24" y="2871"/>
                    <a:pt x="33" y="2924"/>
                    <a:pt x="33" y="2924"/>
                  </a:cubicBezTo>
                  <a:cubicBezTo>
                    <a:pt x="33" y="2924"/>
                    <a:pt x="40" y="2713"/>
                    <a:pt x="113" y="2372"/>
                  </a:cubicBezTo>
                  <a:cubicBezTo>
                    <a:pt x="145" y="2201"/>
                    <a:pt x="208" y="2003"/>
                    <a:pt x="289" y="1793"/>
                  </a:cubicBezTo>
                  <a:cubicBezTo>
                    <a:pt x="376" y="1582"/>
                    <a:pt x="503" y="1370"/>
                    <a:pt x="662" y="1176"/>
                  </a:cubicBezTo>
                  <a:cubicBezTo>
                    <a:pt x="703" y="1129"/>
                    <a:pt x="753" y="1091"/>
                    <a:pt x="797" y="1047"/>
                  </a:cubicBezTo>
                  <a:lnTo>
                    <a:pt x="867" y="980"/>
                  </a:lnTo>
                  <a:lnTo>
                    <a:pt x="945" y="928"/>
                  </a:lnTo>
                  <a:cubicBezTo>
                    <a:pt x="1000" y="893"/>
                    <a:pt x="1051" y="857"/>
                    <a:pt x="1106" y="820"/>
                  </a:cubicBezTo>
                  <a:cubicBezTo>
                    <a:pt x="1165" y="793"/>
                    <a:pt x="1224" y="766"/>
                    <a:pt x="1286" y="742"/>
                  </a:cubicBezTo>
                  <a:lnTo>
                    <a:pt x="1377" y="701"/>
                  </a:lnTo>
                  <a:lnTo>
                    <a:pt x="1474" y="678"/>
                  </a:lnTo>
                  <a:cubicBezTo>
                    <a:pt x="1540" y="662"/>
                    <a:pt x="1606" y="645"/>
                    <a:pt x="1674" y="630"/>
                  </a:cubicBezTo>
                  <a:cubicBezTo>
                    <a:pt x="1811" y="612"/>
                    <a:pt x="1953" y="603"/>
                    <a:pt x="2097" y="591"/>
                  </a:cubicBezTo>
                  <a:cubicBezTo>
                    <a:pt x="2241" y="600"/>
                    <a:pt x="2389" y="611"/>
                    <a:pt x="2538" y="620"/>
                  </a:cubicBezTo>
                  <a:cubicBezTo>
                    <a:pt x="2617" y="634"/>
                    <a:pt x="2698" y="647"/>
                    <a:pt x="2779" y="661"/>
                  </a:cubicBezTo>
                  <a:lnTo>
                    <a:pt x="2997" y="711"/>
                  </a:lnTo>
                  <a:cubicBezTo>
                    <a:pt x="3298" y="789"/>
                    <a:pt x="3597" y="917"/>
                    <a:pt x="3868" y="1099"/>
                  </a:cubicBezTo>
                  <a:cubicBezTo>
                    <a:pt x="4141" y="1273"/>
                    <a:pt x="4383" y="1509"/>
                    <a:pt x="4561" y="1787"/>
                  </a:cubicBezTo>
                  <a:cubicBezTo>
                    <a:pt x="4645" y="1928"/>
                    <a:pt x="4719" y="2074"/>
                    <a:pt x="4766" y="2228"/>
                  </a:cubicBezTo>
                  <a:cubicBezTo>
                    <a:pt x="4810" y="2380"/>
                    <a:pt x="4837" y="2540"/>
                    <a:pt x="4837" y="2696"/>
                  </a:cubicBezTo>
                  <a:cubicBezTo>
                    <a:pt x="4829" y="3005"/>
                    <a:pt x="4739" y="3311"/>
                    <a:pt x="4588" y="3562"/>
                  </a:cubicBezTo>
                  <a:cubicBezTo>
                    <a:pt x="4439" y="3814"/>
                    <a:pt x="4255" y="4029"/>
                    <a:pt x="4064" y="4200"/>
                  </a:cubicBezTo>
                  <a:cubicBezTo>
                    <a:pt x="3876" y="4372"/>
                    <a:pt x="3687" y="4513"/>
                    <a:pt x="3516" y="4628"/>
                  </a:cubicBezTo>
                  <a:cubicBezTo>
                    <a:pt x="3428" y="4685"/>
                    <a:pt x="3348" y="4736"/>
                    <a:pt x="3271" y="4785"/>
                  </a:cubicBezTo>
                  <a:cubicBezTo>
                    <a:pt x="3193" y="4829"/>
                    <a:pt x="3122" y="4870"/>
                    <a:pt x="3058" y="4907"/>
                  </a:cubicBezTo>
                  <a:cubicBezTo>
                    <a:pt x="2928" y="4984"/>
                    <a:pt x="2823" y="5034"/>
                    <a:pt x="2753" y="5074"/>
                  </a:cubicBezTo>
                  <a:cubicBezTo>
                    <a:pt x="2682" y="5111"/>
                    <a:pt x="2645" y="5130"/>
                    <a:pt x="2645" y="5130"/>
                  </a:cubicBezTo>
                  <a:cubicBezTo>
                    <a:pt x="2645" y="5130"/>
                    <a:pt x="2688" y="5123"/>
                    <a:pt x="2765" y="5106"/>
                  </a:cubicBezTo>
                  <a:cubicBezTo>
                    <a:pt x="2840" y="5089"/>
                    <a:pt x="2957" y="5076"/>
                    <a:pt x="3099" y="5032"/>
                  </a:cubicBezTo>
                  <a:cubicBezTo>
                    <a:pt x="3170" y="5012"/>
                    <a:pt x="3249" y="4990"/>
                    <a:pt x="3334" y="4964"/>
                  </a:cubicBezTo>
                  <a:cubicBezTo>
                    <a:pt x="3419" y="4935"/>
                    <a:pt x="3509" y="4898"/>
                    <a:pt x="3607" y="4863"/>
                  </a:cubicBezTo>
                  <a:cubicBezTo>
                    <a:pt x="3706" y="4822"/>
                    <a:pt x="3805" y="4772"/>
                    <a:pt x="3915" y="4722"/>
                  </a:cubicBezTo>
                  <a:cubicBezTo>
                    <a:pt x="4020" y="4662"/>
                    <a:pt x="4133" y="4601"/>
                    <a:pt x="4242" y="4523"/>
                  </a:cubicBezTo>
                  <a:cubicBezTo>
                    <a:pt x="4468" y="4373"/>
                    <a:pt x="4703" y="4173"/>
                    <a:pt x="4908" y="3885"/>
                  </a:cubicBezTo>
                  <a:cubicBezTo>
                    <a:pt x="5115" y="3605"/>
                    <a:pt x="5286" y="3210"/>
                    <a:pt x="5313" y="2746"/>
                  </a:cubicBezTo>
                  <a:cubicBezTo>
                    <a:pt x="5324" y="2514"/>
                    <a:pt x="5298" y="2274"/>
                    <a:pt x="5239" y="2044"/>
                  </a:cubicBezTo>
                  <a:cubicBezTo>
                    <a:pt x="5180" y="1815"/>
                    <a:pt x="5085" y="1602"/>
                    <a:pt x="4971" y="1410"/>
                  </a:cubicBezTo>
                  <a:cubicBezTo>
                    <a:pt x="4736" y="1027"/>
                    <a:pt x="4431" y="726"/>
                    <a:pt x="4104" y="511"/>
                  </a:cubicBezTo>
                  <a:cubicBezTo>
                    <a:pt x="3772" y="299"/>
                    <a:pt x="3422" y="158"/>
                    <a:pt x="3078" y="77"/>
                  </a:cubicBezTo>
                  <a:cubicBezTo>
                    <a:pt x="2988" y="59"/>
                    <a:pt x="2900" y="42"/>
                    <a:pt x="2810" y="25"/>
                  </a:cubicBezTo>
                  <a:cubicBezTo>
                    <a:pt x="2729" y="16"/>
                    <a:pt x="2646" y="9"/>
                    <a:pt x="2567" y="2"/>
                  </a:cubicBezTo>
                  <a:cubicBezTo>
                    <a:pt x="2521" y="1"/>
                    <a:pt x="2477" y="1"/>
                    <a:pt x="243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3871075" y="2479150"/>
              <a:ext cx="36175" cy="37125"/>
            </a:xfrm>
            <a:custGeom>
              <a:avLst/>
              <a:gdLst/>
              <a:ahLst/>
              <a:cxnLst/>
              <a:rect l="l" t="t" r="r" b="b"/>
              <a:pathLst>
                <a:path w="1447" h="1485" extrusionOk="0">
                  <a:moveTo>
                    <a:pt x="718" y="0"/>
                  </a:moveTo>
                  <a:cubicBezTo>
                    <a:pt x="321" y="0"/>
                    <a:pt x="0" y="332"/>
                    <a:pt x="0" y="742"/>
                  </a:cubicBezTo>
                  <a:cubicBezTo>
                    <a:pt x="0" y="1150"/>
                    <a:pt x="323" y="1485"/>
                    <a:pt x="722" y="1485"/>
                  </a:cubicBezTo>
                  <a:cubicBezTo>
                    <a:pt x="724" y="1485"/>
                    <a:pt x="725" y="1485"/>
                    <a:pt x="727" y="1485"/>
                  </a:cubicBezTo>
                  <a:cubicBezTo>
                    <a:pt x="1125" y="1485"/>
                    <a:pt x="1447" y="1153"/>
                    <a:pt x="1447" y="743"/>
                  </a:cubicBezTo>
                  <a:cubicBezTo>
                    <a:pt x="1447" y="333"/>
                    <a:pt x="1123" y="0"/>
                    <a:pt x="723" y="0"/>
                  </a:cubicBezTo>
                  <a:cubicBezTo>
                    <a:pt x="722" y="0"/>
                    <a:pt x="720" y="0"/>
                    <a:pt x="71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3928750" y="2440000"/>
              <a:ext cx="22475" cy="23125"/>
            </a:xfrm>
            <a:custGeom>
              <a:avLst/>
              <a:gdLst/>
              <a:ahLst/>
              <a:cxnLst/>
              <a:rect l="l" t="t" r="r" b="b"/>
              <a:pathLst>
                <a:path w="899" h="925" extrusionOk="0">
                  <a:moveTo>
                    <a:pt x="448" y="0"/>
                  </a:moveTo>
                  <a:cubicBezTo>
                    <a:pt x="200" y="0"/>
                    <a:pt x="1" y="208"/>
                    <a:pt x="1" y="462"/>
                  </a:cubicBezTo>
                  <a:cubicBezTo>
                    <a:pt x="1" y="715"/>
                    <a:pt x="200" y="921"/>
                    <a:pt x="449" y="924"/>
                  </a:cubicBezTo>
                  <a:cubicBezTo>
                    <a:pt x="450" y="924"/>
                    <a:pt x="451" y="924"/>
                    <a:pt x="452" y="924"/>
                  </a:cubicBezTo>
                  <a:cubicBezTo>
                    <a:pt x="700" y="924"/>
                    <a:pt x="899" y="717"/>
                    <a:pt x="899" y="463"/>
                  </a:cubicBezTo>
                  <a:cubicBezTo>
                    <a:pt x="899" y="208"/>
                    <a:pt x="700" y="2"/>
                    <a:pt x="451" y="0"/>
                  </a:cubicBezTo>
                  <a:cubicBezTo>
                    <a:pt x="450" y="0"/>
                    <a:pt x="449" y="0"/>
                    <a:pt x="44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3594825" y="2378500"/>
              <a:ext cx="151975" cy="160375"/>
            </a:xfrm>
            <a:custGeom>
              <a:avLst/>
              <a:gdLst/>
              <a:ahLst/>
              <a:cxnLst/>
              <a:rect l="l" t="t" r="r" b="b"/>
              <a:pathLst>
                <a:path w="6079" h="6415" extrusionOk="0">
                  <a:moveTo>
                    <a:pt x="4949" y="5178"/>
                  </a:moveTo>
                  <a:cubicBezTo>
                    <a:pt x="4949" y="5178"/>
                    <a:pt x="6078" y="1507"/>
                    <a:pt x="3896" y="754"/>
                  </a:cubicBezTo>
                  <a:cubicBezTo>
                    <a:pt x="1711" y="1"/>
                    <a:pt x="0" y="2647"/>
                    <a:pt x="191" y="3416"/>
                  </a:cubicBezTo>
                  <a:cubicBezTo>
                    <a:pt x="382" y="4183"/>
                    <a:pt x="1500" y="6415"/>
                    <a:pt x="4949" y="517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3598000" y="2415050"/>
              <a:ext cx="131075" cy="117950"/>
            </a:xfrm>
            <a:custGeom>
              <a:avLst/>
              <a:gdLst/>
              <a:ahLst/>
              <a:cxnLst/>
              <a:rect l="l" t="t" r="r" b="b"/>
              <a:pathLst>
                <a:path w="5243" h="4718" extrusionOk="0">
                  <a:moveTo>
                    <a:pt x="2949" y="1"/>
                  </a:moveTo>
                  <a:cubicBezTo>
                    <a:pt x="1201" y="1"/>
                    <a:pt x="0" y="1906"/>
                    <a:pt x="164" y="2573"/>
                  </a:cubicBezTo>
                  <a:cubicBezTo>
                    <a:pt x="438" y="3670"/>
                    <a:pt x="1393" y="4472"/>
                    <a:pt x="2460" y="4654"/>
                  </a:cubicBezTo>
                  <a:cubicBezTo>
                    <a:pt x="2707" y="4697"/>
                    <a:pt x="2939" y="4718"/>
                    <a:pt x="3156" y="4718"/>
                  </a:cubicBezTo>
                  <a:cubicBezTo>
                    <a:pt x="3828" y="4718"/>
                    <a:pt x="4350" y="4515"/>
                    <a:pt x="4694" y="4124"/>
                  </a:cubicBezTo>
                  <a:cubicBezTo>
                    <a:pt x="5079" y="3689"/>
                    <a:pt x="5242" y="3021"/>
                    <a:pt x="5151" y="2139"/>
                  </a:cubicBezTo>
                  <a:cubicBezTo>
                    <a:pt x="5059" y="1249"/>
                    <a:pt x="4647" y="443"/>
                    <a:pt x="3783" y="144"/>
                  </a:cubicBezTo>
                  <a:cubicBezTo>
                    <a:pt x="3494" y="45"/>
                    <a:pt x="3215" y="1"/>
                    <a:pt x="29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3628475" y="2423575"/>
              <a:ext cx="105075" cy="93550"/>
            </a:xfrm>
            <a:custGeom>
              <a:avLst/>
              <a:gdLst/>
              <a:ahLst/>
              <a:cxnLst/>
              <a:rect l="l" t="t" r="r" b="b"/>
              <a:pathLst>
                <a:path w="4203" h="3742" extrusionOk="0">
                  <a:moveTo>
                    <a:pt x="2067" y="1"/>
                  </a:moveTo>
                  <a:cubicBezTo>
                    <a:pt x="1376" y="1"/>
                    <a:pt x="722" y="396"/>
                    <a:pt x="419" y="1070"/>
                  </a:cubicBezTo>
                  <a:cubicBezTo>
                    <a:pt x="1" y="2004"/>
                    <a:pt x="418" y="3119"/>
                    <a:pt x="1344" y="3561"/>
                  </a:cubicBezTo>
                  <a:cubicBezTo>
                    <a:pt x="1602" y="3684"/>
                    <a:pt x="1873" y="3742"/>
                    <a:pt x="2137" y="3742"/>
                  </a:cubicBezTo>
                  <a:cubicBezTo>
                    <a:pt x="2828" y="3742"/>
                    <a:pt x="3482" y="3347"/>
                    <a:pt x="3784" y="2672"/>
                  </a:cubicBezTo>
                  <a:cubicBezTo>
                    <a:pt x="4203" y="1738"/>
                    <a:pt x="3789" y="623"/>
                    <a:pt x="2858" y="181"/>
                  </a:cubicBezTo>
                  <a:cubicBezTo>
                    <a:pt x="2600" y="58"/>
                    <a:pt x="2331" y="1"/>
                    <a:pt x="2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3648475" y="2440525"/>
              <a:ext cx="67175" cy="59875"/>
            </a:xfrm>
            <a:custGeom>
              <a:avLst/>
              <a:gdLst/>
              <a:ahLst/>
              <a:cxnLst/>
              <a:rect l="l" t="t" r="r" b="b"/>
              <a:pathLst>
                <a:path w="2687" h="2395" extrusionOk="0">
                  <a:moveTo>
                    <a:pt x="1319" y="0"/>
                  </a:moveTo>
                  <a:cubicBezTo>
                    <a:pt x="878" y="0"/>
                    <a:pt x="459" y="253"/>
                    <a:pt x="267" y="685"/>
                  </a:cubicBezTo>
                  <a:cubicBezTo>
                    <a:pt x="1" y="1283"/>
                    <a:pt x="265" y="1995"/>
                    <a:pt x="860" y="2280"/>
                  </a:cubicBezTo>
                  <a:cubicBezTo>
                    <a:pt x="1025" y="2358"/>
                    <a:pt x="1197" y="2394"/>
                    <a:pt x="1365" y="2394"/>
                  </a:cubicBezTo>
                  <a:cubicBezTo>
                    <a:pt x="1807" y="2394"/>
                    <a:pt x="2227" y="2141"/>
                    <a:pt x="2421" y="1709"/>
                  </a:cubicBezTo>
                  <a:cubicBezTo>
                    <a:pt x="2687" y="1112"/>
                    <a:pt x="2422" y="399"/>
                    <a:pt x="1826" y="116"/>
                  </a:cubicBezTo>
                  <a:cubicBezTo>
                    <a:pt x="1661" y="38"/>
                    <a:pt x="1488" y="0"/>
                    <a:pt x="1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3597225" y="2415050"/>
              <a:ext cx="131550" cy="111775"/>
            </a:xfrm>
            <a:custGeom>
              <a:avLst/>
              <a:gdLst/>
              <a:ahLst/>
              <a:cxnLst/>
              <a:rect l="l" t="t" r="r" b="b"/>
              <a:pathLst>
                <a:path w="5262" h="4471" extrusionOk="0">
                  <a:moveTo>
                    <a:pt x="2977" y="1"/>
                  </a:moveTo>
                  <a:cubicBezTo>
                    <a:pt x="1229" y="1"/>
                    <a:pt x="29" y="1906"/>
                    <a:pt x="193" y="2573"/>
                  </a:cubicBezTo>
                  <a:cubicBezTo>
                    <a:pt x="308" y="3032"/>
                    <a:pt x="758" y="4022"/>
                    <a:pt x="1844" y="4470"/>
                  </a:cubicBezTo>
                  <a:cubicBezTo>
                    <a:pt x="1207" y="3932"/>
                    <a:pt x="1" y="2679"/>
                    <a:pt x="1090" y="1649"/>
                  </a:cubicBezTo>
                  <a:cubicBezTo>
                    <a:pt x="1767" y="1009"/>
                    <a:pt x="2496" y="712"/>
                    <a:pt x="3144" y="712"/>
                  </a:cubicBezTo>
                  <a:cubicBezTo>
                    <a:pt x="3864" y="712"/>
                    <a:pt x="4483" y="1080"/>
                    <a:pt x="4814" y="1754"/>
                  </a:cubicBezTo>
                  <a:cubicBezTo>
                    <a:pt x="5007" y="2147"/>
                    <a:pt x="5120" y="2581"/>
                    <a:pt x="5185" y="2993"/>
                  </a:cubicBezTo>
                  <a:cubicBezTo>
                    <a:pt x="5262" y="1941"/>
                    <a:pt x="5088" y="586"/>
                    <a:pt x="3811" y="144"/>
                  </a:cubicBezTo>
                  <a:cubicBezTo>
                    <a:pt x="3523" y="45"/>
                    <a:pt x="3244" y="1"/>
                    <a:pt x="297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3596375" y="2407675"/>
              <a:ext cx="133100" cy="128250"/>
            </a:xfrm>
            <a:custGeom>
              <a:avLst/>
              <a:gdLst/>
              <a:ahLst/>
              <a:cxnLst/>
              <a:rect l="l" t="t" r="r" b="b"/>
              <a:pathLst>
                <a:path w="5324" h="5130" extrusionOk="0">
                  <a:moveTo>
                    <a:pt x="2869" y="0"/>
                  </a:moveTo>
                  <a:cubicBezTo>
                    <a:pt x="2834" y="0"/>
                    <a:pt x="2800" y="0"/>
                    <a:pt x="2764" y="1"/>
                  </a:cubicBezTo>
                  <a:cubicBezTo>
                    <a:pt x="2684" y="7"/>
                    <a:pt x="2601" y="15"/>
                    <a:pt x="2520" y="22"/>
                  </a:cubicBezTo>
                  <a:cubicBezTo>
                    <a:pt x="2431" y="39"/>
                    <a:pt x="2342" y="56"/>
                    <a:pt x="2253" y="75"/>
                  </a:cubicBezTo>
                  <a:cubicBezTo>
                    <a:pt x="1907" y="156"/>
                    <a:pt x="1555" y="296"/>
                    <a:pt x="1225" y="506"/>
                  </a:cubicBezTo>
                  <a:cubicBezTo>
                    <a:pt x="898" y="723"/>
                    <a:pt x="591" y="1022"/>
                    <a:pt x="357" y="1403"/>
                  </a:cubicBezTo>
                  <a:cubicBezTo>
                    <a:pt x="243" y="1598"/>
                    <a:pt x="145" y="1809"/>
                    <a:pt x="86" y="2039"/>
                  </a:cubicBezTo>
                  <a:cubicBezTo>
                    <a:pt x="28" y="2268"/>
                    <a:pt x="1" y="2508"/>
                    <a:pt x="11" y="2740"/>
                  </a:cubicBezTo>
                  <a:cubicBezTo>
                    <a:pt x="38" y="3202"/>
                    <a:pt x="207" y="3599"/>
                    <a:pt x="414" y="3878"/>
                  </a:cubicBezTo>
                  <a:cubicBezTo>
                    <a:pt x="619" y="4166"/>
                    <a:pt x="853" y="4368"/>
                    <a:pt x="1077" y="4519"/>
                  </a:cubicBezTo>
                  <a:cubicBezTo>
                    <a:pt x="1186" y="4599"/>
                    <a:pt x="1298" y="4658"/>
                    <a:pt x="1403" y="4720"/>
                  </a:cubicBezTo>
                  <a:cubicBezTo>
                    <a:pt x="1514" y="4768"/>
                    <a:pt x="1614" y="4819"/>
                    <a:pt x="1710" y="4861"/>
                  </a:cubicBezTo>
                  <a:cubicBezTo>
                    <a:pt x="1809" y="4896"/>
                    <a:pt x="1900" y="4933"/>
                    <a:pt x="1985" y="4963"/>
                  </a:cubicBezTo>
                  <a:cubicBezTo>
                    <a:pt x="2070" y="4987"/>
                    <a:pt x="2149" y="5010"/>
                    <a:pt x="2220" y="5031"/>
                  </a:cubicBezTo>
                  <a:cubicBezTo>
                    <a:pt x="2362" y="5075"/>
                    <a:pt x="2478" y="5088"/>
                    <a:pt x="2554" y="5105"/>
                  </a:cubicBezTo>
                  <a:cubicBezTo>
                    <a:pt x="2628" y="5122"/>
                    <a:pt x="2671" y="5130"/>
                    <a:pt x="2671" y="5130"/>
                  </a:cubicBezTo>
                  <a:cubicBezTo>
                    <a:pt x="2671" y="5130"/>
                    <a:pt x="2634" y="5108"/>
                    <a:pt x="2563" y="5070"/>
                  </a:cubicBezTo>
                  <a:cubicBezTo>
                    <a:pt x="2493" y="5031"/>
                    <a:pt x="2388" y="4982"/>
                    <a:pt x="2258" y="4905"/>
                  </a:cubicBezTo>
                  <a:cubicBezTo>
                    <a:pt x="2194" y="4868"/>
                    <a:pt x="2123" y="4826"/>
                    <a:pt x="2045" y="4782"/>
                  </a:cubicBezTo>
                  <a:cubicBezTo>
                    <a:pt x="1968" y="4732"/>
                    <a:pt x="1887" y="4681"/>
                    <a:pt x="1800" y="4624"/>
                  </a:cubicBezTo>
                  <a:cubicBezTo>
                    <a:pt x="1629" y="4506"/>
                    <a:pt x="1440" y="4367"/>
                    <a:pt x="1253" y="4193"/>
                  </a:cubicBezTo>
                  <a:cubicBezTo>
                    <a:pt x="1064" y="4021"/>
                    <a:pt x="882" y="3806"/>
                    <a:pt x="732" y="3555"/>
                  </a:cubicBezTo>
                  <a:cubicBezTo>
                    <a:pt x="580" y="3303"/>
                    <a:pt x="493" y="2997"/>
                    <a:pt x="485" y="2688"/>
                  </a:cubicBezTo>
                  <a:cubicBezTo>
                    <a:pt x="485" y="2533"/>
                    <a:pt x="512" y="2375"/>
                    <a:pt x="557" y="2221"/>
                  </a:cubicBezTo>
                  <a:cubicBezTo>
                    <a:pt x="606" y="2069"/>
                    <a:pt x="681" y="1921"/>
                    <a:pt x="764" y="1780"/>
                  </a:cubicBezTo>
                  <a:cubicBezTo>
                    <a:pt x="942" y="1503"/>
                    <a:pt x="1186" y="1268"/>
                    <a:pt x="1460" y="1096"/>
                  </a:cubicBezTo>
                  <a:cubicBezTo>
                    <a:pt x="1730" y="912"/>
                    <a:pt x="2029" y="787"/>
                    <a:pt x="2330" y="708"/>
                  </a:cubicBezTo>
                  <a:lnTo>
                    <a:pt x="2549" y="659"/>
                  </a:lnTo>
                  <a:cubicBezTo>
                    <a:pt x="2628" y="644"/>
                    <a:pt x="2711" y="631"/>
                    <a:pt x="2789" y="617"/>
                  </a:cubicBezTo>
                  <a:cubicBezTo>
                    <a:pt x="2939" y="609"/>
                    <a:pt x="3087" y="599"/>
                    <a:pt x="3231" y="590"/>
                  </a:cubicBezTo>
                  <a:cubicBezTo>
                    <a:pt x="3374" y="604"/>
                    <a:pt x="3517" y="612"/>
                    <a:pt x="3653" y="631"/>
                  </a:cubicBezTo>
                  <a:cubicBezTo>
                    <a:pt x="3722" y="647"/>
                    <a:pt x="3787" y="663"/>
                    <a:pt x="3853" y="680"/>
                  </a:cubicBezTo>
                  <a:lnTo>
                    <a:pt x="3951" y="704"/>
                  </a:lnTo>
                  <a:lnTo>
                    <a:pt x="4041" y="745"/>
                  </a:lnTo>
                  <a:cubicBezTo>
                    <a:pt x="4102" y="772"/>
                    <a:pt x="4162" y="798"/>
                    <a:pt x="4220" y="825"/>
                  </a:cubicBezTo>
                  <a:cubicBezTo>
                    <a:pt x="4275" y="862"/>
                    <a:pt x="4327" y="898"/>
                    <a:pt x="4379" y="933"/>
                  </a:cubicBezTo>
                  <a:lnTo>
                    <a:pt x="4458" y="986"/>
                  </a:lnTo>
                  <a:lnTo>
                    <a:pt x="4526" y="1051"/>
                  </a:lnTo>
                  <a:cubicBezTo>
                    <a:pt x="4570" y="1097"/>
                    <a:pt x="4620" y="1137"/>
                    <a:pt x="4661" y="1182"/>
                  </a:cubicBezTo>
                  <a:cubicBezTo>
                    <a:pt x="4819" y="1376"/>
                    <a:pt x="4946" y="1589"/>
                    <a:pt x="5033" y="1800"/>
                  </a:cubicBezTo>
                  <a:cubicBezTo>
                    <a:pt x="5117" y="2009"/>
                    <a:pt x="5176" y="2209"/>
                    <a:pt x="5209" y="2381"/>
                  </a:cubicBezTo>
                  <a:cubicBezTo>
                    <a:pt x="5282" y="2724"/>
                    <a:pt x="5287" y="2933"/>
                    <a:pt x="5287" y="2933"/>
                  </a:cubicBezTo>
                  <a:cubicBezTo>
                    <a:pt x="5287" y="2933"/>
                    <a:pt x="5296" y="2883"/>
                    <a:pt x="5302" y="2778"/>
                  </a:cubicBezTo>
                  <a:cubicBezTo>
                    <a:pt x="5306" y="2681"/>
                    <a:pt x="5323" y="2536"/>
                    <a:pt x="5312" y="2351"/>
                  </a:cubicBezTo>
                  <a:cubicBezTo>
                    <a:pt x="5306" y="2166"/>
                    <a:pt x="5283" y="1941"/>
                    <a:pt x="5221" y="1692"/>
                  </a:cubicBezTo>
                  <a:cubicBezTo>
                    <a:pt x="5161" y="1440"/>
                    <a:pt x="5054" y="1168"/>
                    <a:pt x="4889" y="910"/>
                  </a:cubicBezTo>
                  <a:cubicBezTo>
                    <a:pt x="4846" y="848"/>
                    <a:pt x="4796" y="791"/>
                    <a:pt x="4748" y="728"/>
                  </a:cubicBezTo>
                  <a:cubicBezTo>
                    <a:pt x="4722" y="698"/>
                    <a:pt x="4698" y="668"/>
                    <a:pt x="4673" y="637"/>
                  </a:cubicBezTo>
                  <a:cubicBezTo>
                    <a:pt x="4644" y="612"/>
                    <a:pt x="4616" y="585"/>
                    <a:pt x="4587" y="559"/>
                  </a:cubicBezTo>
                  <a:cubicBezTo>
                    <a:pt x="4529" y="505"/>
                    <a:pt x="4469" y="454"/>
                    <a:pt x="4406" y="402"/>
                  </a:cubicBezTo>
                  <a:cubicBezTo>
                    <a:pt x="4338" y="362"/>
                    <a:pt x="4271" y="321"/>
                    <a:pt x="4201" y="281"/>
                  </a:cubicBezTo>
                  <a:lnTo>
                    <a:pt x="4096" y="220"/>
                  </a:lnTo>
                  <a:lnTo>
                    <a:pt x="3985" y="176"/>
                  </a:lnTo>
                  <a:cubicBezTo>
                    <a:pt x="3910" y="149"/>
                    <a:pt x="3833" y="120"/>
                    <a:pt x="3757" y="92"/>
                  </a:cubicBezTo>
                  <a:cubicBezTo>
                    <a:pt x="3602" y="48"/>
                    <a:pt x="3438" y="32"/>
                    <a:pt x="3273" y="5"/>
                  </a:cubicBezTo>
                  <a:cubicBezTo>
                    <a:pt x="3138" y="4"/>
                    <a:pt x="3009" y="0"/>
                    <a:pt x="28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3625875" y="2478825"/>
              <a:ext cx="36225" cy="37175"/>
            </a:xfrm>
            <a:custGeom>
              <a:avLst/>
              <a:gdLst/>
              <a:ahLst/>
              <a:cxnLst/>
              <a:rect l="l" t="t" r="r" b="b"/>
              <a:pathLst>
                <a:path w="1449" h="1487" extrusionOk="0">
                  <a:moveTo>
                    <a:pt x="723" y="0"/>
                  </a:moveTo>
                  <a:cubicBezTo>
                    <a:pt x="323" y="0"/>
                    <a:pt x="1" y="331"/>
                    <a:pt x="1" y="742"/>
                  </a:cubicBezTo>
                  <a:cubicBezTo>
                    <a:pt x="1" y="1152"/>
                    <a:pt x="324" y="1486"/>
                    <a:pt x="722" y="1486"/>
                  </a:cubicBezTo>
                  <a:cubicBezTo>
                    <a:pt x="723" y="1486"/>
                    <a:pt x="724" y="1486"/>
                    <a:pt x="725" y="1486"/>
                  </a:cubicBezTo>
                  <a:cubicBezTo>
                    <a:pt x="1125" y="1486"/>
                    <a:pt x="1447" y="1154"/>
                    <a:pt x="1447" y="745"/>
                  </a:cubicBezTo>
                  <a:cubicBezTo>
                    <a:pt x="1448" y="333"/>
                    <a:pt x="1125" y="0"/>
                    <a:pt x="725" y="0"/>
                  </a:cubicBezTo>
                  <a:cubicBezTo>
                    <a:pt x="724" y="0"/>
                    <a:pt x="724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3694350" y="2447225"/>
              <a:ext cx="22475" cy="23125"/>
            </a:xfrm>
            <a:custGeom>
              <a:avLst/>
              <a:gdLst/>
              <a:ahLst/>
              <a:cxnLst/>
              <a:rect l="l" t="t" r="r" b="b"/>
              <a:pathLst>
                <a:path w="899" h="925" extrusionOk="0">
                  <a:moveTo>
                    <a:pt x="448" y="0"/>
                  </a:moveTo>
                  <a:cubicBezTo>
                    <a:pt x="200" y="0"/>
                    <a:pt x="1" y="208"/>
                    <a:pt x="1" y="462"/>
                  </a:cubicBezTo>
                  <a:cubicBezTo>
                    <a:pt x="1" y="716"/>
                    <a:pt x="200" y="923"/>
                    <a:pt x="449" y="924"/>
                  </a:cubicBezTo>
                  <a:cubicBezTo>
                    <a:pt x="450" y="924"/>
                    <a:pt x="451" y="924"/>
                    <a:pt x="451" y="924"/>
                  </a:cubicBezTo>
                  <a:cubicBezTo>
                    <a:pt x="699" y="924"/>
                    <a:pt x="899" y="717"/>
                    <a:pt x="899" y="463"/>
                  </a:cubicBezTo>
                  <a:cubicBezTo>
                    <a:pt x="899" y="208"/>
                    <a:pt x="698" y="0"/>
                    <a:pt x="450" y="0"/>
                  </a:cubicBezTo>
                  <a:cubicBezTo>
                    <a:pt x="449" y="0"/>
                    <a:pt x="449" y="0"/>
                    <a:pt x="44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3741750" y="2537975"/>
              <a:ext cx="104050" cy="46550"/>
            </a:xfrm>
            <a:custGeom>
              <a:avLst/>
              <a:gdLst/>
              <a:ahLst/>
              <a:cxnLst/>
              <a:rect l="l" t="t" r="r" b="b"/>
              <a:pathLst>
                <a:path w="4162" h="1862" extrusionOk="0">
                  <a:moveTo>
                    <a:pt x="618" y="4"/>
                  </a:moveTo>
                  <a:cubicBezTo>
                    <a:pt x="618" y="4"/>
                    <a:pt x="1154" y="497"/>
                    <a:pt x="2221" y="589"/>
                  </a:cubicBezTo>
                  <a:cubicBezTo>
                    <a:pt x="3289" y="682"/>
                    <a:pt x="3766" y="0"/>
                    <a:pt x="3766" y="0"/>
                  </a:cubicBezTo>
                  <a:cubicBezTo>
                    <a:pt x="3766" y="0"/>
                    <a:pt x="4161" y="410"/>
                    <a:pt x="3922" y="773"/>
                  </a:cubicBezTo>
                  <a:cubicBezTo>
                    <a:pt x="3684" y="1136"/>
                    <a:pt x="2695" y="1771"/>
                    <a:pt x="2418" y="1815"/>
                  </a:cubicBezTo>
                  <a:cubicBezTo>
                    <a:pt x="2140" y="1862"/>
                    <a:pt x="1" y="965"/>
                    <a:pt x="618" y="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3789900" y="2537075"/>
              <a:ext cx="25725" cy="11375"/>
            </a:xfrm>
            <a:custGeom>
              <a:avLst/>
              <a:gdLst/>
              <a:ahLst/>
              <a:cxnLst/>
              <a:rect l="l" t="t" r="r" b="b"/>
              <a:pathLst>
                <a:path w="1029" h="455" extrusionOk="0">
                  <a:moveTo>
                    <a:pt x="508" y="1"/>
                  </a:moveTo>
                  <a:cubicBezTo>
                    <a:pt x="228" y="1"/>
                    <a:pt x="0" y="101"/>
                    <a:pt x="0" y="227"/>
                  </a:cubicBezTo>
                  <a:cubicBezTo>
                    <a:pt x="0" y="352"/>
                    <a:pt x="230" y="455"/>
                    <a:pt x="514" y="455"/>
                  </a:cubicBezTo>
                  <a:cubicBezTo>
                    <a:pt x="518" y="455"/>
                    <a:pt x="522" y="455"/>
                    <a:pt x="526" y="455"/>
                  </a:cubicBezTo>
                  <a:cubicBezTo>
                    <a:pt x="804" y="455"/>
                    <a:pt x="1028" y="353"/>
                    <a:pt x="1028" y="230"/>
                  </a:cubicBezTo>
                  <a:cubicBezTo>
                    <a:pt x="1028" y="103"/>
                    <a:pt x="798" y="1"/>
                    <a:pt x="514" y="1"/>
                  </a:cubicBezTo>
                  <a:cubicBezTo>
                    <a:pt x="512" y="1"/>
                    <a:pt x="510" y="1"/>
                    <a:pt x="50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3768050" y="2551800"/>
              <a:ext cx="20025" cy="15075"/>
            </a:xfrm>
            <a:custGeom>
              <a:avLst/>
              <a:gdLst/>
              <a:ahLst/>
              <a:cxnLst/>
              <a:rect l="l" t="t" r="r" b="b"/>
              <a:pathLst>
                <a:path w="801" h="603" extrusionOk="0">
                  <a:moveTo>
                    <a:pt x="269" y="1"/>
                  </a:moveTo>
                  <a:cubicBezTo>
                    <a:pt x="266" y="1"/>
                    <a:pt x="263" y="1"/>
                    <a:pt x="260" y="1"/>
                  </a:cubicBezTo>
                  <a:cubicBezTo>
                    <a:pt x="120" y="1"/>
                    <a:pt x="0" y="75"/>
                    <a:pt x="9" y="119"/>
                  </a:cubicBezTo>
                  <a:cubicBezTo>
                    <a:pt x="18" y="165"/>
                    <a:pt x="130" y="186"/>
                    <a:pt x="221" y="240"/>
                  </a:cubicBezTo>
                  <a:cubicBezTo>
                    <a:pt x="314" y="291"/>
                    <a:pt x="385" y="361"/>
                    <a:pt x="385" y="361"/>
                  </a:cubicBezTo>
                  <a:cubicBezTo>
                    <a:pt x="385" y="361"/>
                    <a:pt x="473" y="395"/>
                    <a:pt x="560" y="456"/>
                  </a:cubicBezTo>
                  <a:cubicBezTo>
                    <a:pt x="642" y="513"/>
                    <a:pt x="712" y="603"/>
                    <a:pt x="754" y="603"/>
                  </a:cubicBezTo>
                  <a:cubicBezTo>
                    <a:pt x="757" y="603"/>
                    <a:pt x="759" y="602"/>
                    <a:pt x="762" y="602"/>
                  </a:cubicBezTo>
                  <a:cubicBezTo>
                    <a:pt x="800" y="587"/>
                    <a:pt x="790" y="432"/>
                    <a:pt x="716" y="295"/>
                  </a:cubicBezTo>
                  <a:cubicBezTo>
                    <a:pt x="647" y="157"/>
                    <a:pt x="530" y="62"/>
                    <a:pt x="530" y="62"/>
                  </a:cubicBezTo>
                  <a:cubicBezTo>
                    <a:pt x="530" y="62"/>
                    <a:pt x="403" y="1"/>
                    <a:pt x="2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3815225" y="2550275"/>
              <a:ext cx="17750" cy="14025"/>
            </a:xfrm>
            <a:custGeom>
              <a:avLst/>
              <a:gdLst/>
              <a:ahLst/>
              <a:cxnLst/>
              <a:rect l="l" t="t" r="r" b="b"/>
              <a:pathLst>
                <a:path w="710" h="561" extrusionOk="0">
                  <a:moveTo>
                    <a:pt x="555" y="0"/>
                  </a:moveTo>
                  <a:cubicBezTo>
                    <a:pt x="528" y="0"/>
                    <a:pt x="499" y="3"/>
                    <a:pt x="469" y="8"/>
                  </a:cubicBezTo>
                  <a:cubicBezTo>
                    <a:pt x="354" y="25"/>
                    <a:pt x="244" y="83"/>
                    <a:pt x="244" y="83"/>
                  </a:cubicBezTo>
                  <a:cubicBezTo>
                    <a:pt x="244" y="83"/>
                    <a:pt x="155" y="173"/>
                    <a:pt x="92" y="288"/>
                  </a:cubicBezTo>
                  <a:cubicBezTo>
                    <a:pt x="28" y="402"/>
                    <a:pt x="1" y="532"/>
                    <a:pt x="35" y="556"/>
                  </a:cubicBezTo>
                  <a:cubicBezTo>
                    <a:pt x="40" y="559"/>
                    <a:pt x="46" y="561"/>
                    <a:pt x="53" y="561"/>
                  </a:cubicBezTo>
                  <a:cubicBezTo>
                    <a:pt x="94" y="561"/>
                    <a:pt x="167" y="503"/>
                    <a:pt x="240" y="460"/>
                  </a:cubicBezTo>
                  <a:cubicBezTo>
                    <a:pt x="323" y="409"/>
                    <a:pt x="407" y="372"/>
                    <a:pt x="407" y="372"/>
                  </a:cubicBezTo>
                  <a:cubicBezTo>
                    <a:pt x="407" y="372"/>
                    <a:pt x="471" y="301"/>
                    <a:pt x="546" y="233"/>
                  </a:cubicBezTo>
                  <a:cubicBezTo>
                    <a:pt x="620" y="164"/>
                    <a:pt x="710" y="102"/>
                    <a:pt x="704" y="55"/>
                  </a:cubicBezTo>
                  <a:cubicBezTo>
                    <a:pt x="700" y="21"/>
                    <a:pt x="636" y="0"/>
                    <a:pt x="5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3753700" y="2531525"/>
              <a:ext cx="24150" cy="36275"/>
            </a:xfrm>
            <a:custGeom>
              <a:avLst/>
              <a:gdLst/>
              <a:ahLst/>
              <a:cxnLst/>
              <a:rect l="l" t="t" r="r" b="b"/>
              <a:pathLst>
                <a:path w="966" h="1451" extrusionOk="0">
                  <a:moveTo>
                    <a:pt x="554" y="0"/>
                  </a:moveTo>
                  <a:cubicBezTo>
                    <a:pt x="527" y="0"/>
                    <a:pt x="483" y="13"/>
                    <a:pt x="428" y="36"/>
                  </a:cubicBezTo>
                  <a:cubicBezTo>
                    <a:pt x="345" y="74"/>
                    <a:pt x="230" y="139"/>
                    <a:pt x="140" y="261"/>
                  </a:cubicBezTo>
                  <a:cubicBezTo>
                    <a:pt x="49" y="383"/>
                    <a:pt x="1" y="554"/>
                    <a:pt x="19" y="701"/>
                  </a:cubicBezTo>
                  <a:cubicBezTo>
                    <a:pt x="36" y="844"/>
                    <a:pt x="97" y="924"/>
                    <a:pt x="98" y="924"/>
                  </a:cubicBezTo>
                  <a:cubicBezTo>
                    <a:pt x="98" y="924"/>
                    <a:pt x="98" y="924"/>
                    <a:pt x="98" y="924"/>
                  </a:cubicBezTo>
                  <a:lnTo>
                    <a:pt x="98" y="924"/>
                  </a:lnTo>
                  <a:cubicBezTo>
                    <a:pt x="98" y="924"/>
                    <a:pt x="155" y="997"/>
                    <a:pt x="236" y="1052"/>
                  </a:cubicBezTo>
                  <a:cubicBezTo>
                    <a:pt x="313" y="1106"/>
                    <a:pt x="411" y="1171"/>
                    <a:pt x="510" y="1236"/>
                  </a:cubicBezTo>
                  <a:cubicBezTo>
                    <a:pt x="685" y="1348"/>
                    <a:pt x="865" y="1451"/>
                    <a:pt x="923" y="1451"/>
                  </a:cubicBezTo>
                  <a:cubicBezTo>
                    <a:pt x="931" y="1451"/>
                    <a:pt x="937" y="1449"/>
                    <a:pt x="940" y="1444"/>
                  </a:cubicBezTo>
                  <a:cubicBezTo>
                    <a:pt x="966" y="1407"/>
                    <a:pt x="802" y="1218"/>
                    <a:pt x="633" y="1040"/>
                  </a:cubicBezTo>
                  <a:cubicBezTo>
                    <a:pt x="547" y="953"/>
                    <a:pt x="463" y="866"/>
                    <a:pt x="399" y="802"/>
                  </a:cubicBezTo>
                  <a:cubicBezTo>
                    <a:pt x="341" y="741"/>
                    <a:pt x="328" y="711"/>
                    <a:pt x="328" y="711"/>
                  </a:cubicBezTo>
                  <a:cubicBezTo>
                    <a:pt x="328" y="709"/>
                    <a:pt x="304" y="691"/>
                    <a:pt x="288" y="641"/>
                  </a:cubicBezTo>
                  <a:cubicBezTo>
                    <a:pt x="270" y="594"/>
                    <a:pt x="271" y="492"/>
                    <a:pt x="313" y="399"/>
                  </a:cubicBezTo>
                  <a:cubicBezTo>
                    <a:pt x="397" y="210"/>
                    <a:pt x="610" y="55"/>
                    <a:pt x="582" y="10"/>
                  </a:cubicBezTo>
                  <a:cubicBezTo>
                    <a:pt x="578" y="4"/>
                    <a:pt x="568" y="0"/>
                    <a:pt x="55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3826975" y="2531325"/>
              <a:ext cx="17650" cy="33150"/>
            </a:xfrm>
            <a:custGeom>
              <a:avLst/>
              <a:gdLst/>
              <a:ahLst/>
              <a:cxnLst/>
              <a:rect l="l" t="t" r="r" b="b"/>
              <a:pathLst>
                <a:path w="706" h="1326" extrusionOk="0">
                  <a:moveTo>
                    <a:pt x="186" y="1"/>
                  </a:moveTo>
                  <a:cubicBezTo>
                    <a:pt x="180" y="1"/>
                    <a:pt x="176" y="2"/>
                    <a:pt x="173" y="6"/>
                  </a:cubicBezTo>
                  <a:cubicBezTo>
                    <a:pt x="143" y="37"/>
                    <a:pt x="236" y="223"/>
                    <a:pt x="305" y="418"/>
                  </a:cubicBezTo>
                  <a:cubicBezTo>
                    <a:pt x="321" y="465"/>
                    <a:pt x="338" y="514"/>
                    <a:pt x="355" y="561"/>
                  </a:cubicBezTo>
                  <a:cubicBezTo>
                    <a:pt x="369" y="606"/>
                    <a:pt x="385" y="650"/>
                    <a:pt x="384" y="665"/>
                  </a:cubicBezTo>
                  <a:cubicBezTo>
                    <a:pt x="389" y="739"/>
                    <a:pt x="392" y="786"/>
                    <a:pt x="392" y="786"/>
                  </a:cubicBezTo>
                  <a:cubicBezTo>
                    <a:pt x="391" y="786"/>
                    <a:pt x="401" y="807"/>
                    <a:pt x="401" y="834"/>
                  </a:cubicBezTo>
                  <a:cubicBezTo>
                    <a:pt x="405" y="863"/>
                    <a:pt x="368" y="932"/>
                    <a:pt x="300" y="998"/>
                  </a:cubicBezTo>
                  <a:cubicBezTo>
                    <a:pt x="166" y="1124"/>
                    <a:pt x="1" y="1274"/>
                    <a:pt x="31" y="1317"/>
                  </a:cubicBezTo>
                  <a:cubicBezTo>
                    <a:pt x="35" y="1322"/>
                    <a:pt x="45" y="1325"/>
                    <a:pt x="60" y="1325"/>
                  </a:cubicBezTo>
                  <a:cubicBezTo>
                    <a:pt x="121" y="1325"/>
                    <a:pt x="259" y="1276"/>
                    <a:pt x="414" y="1201"/>
                  </a:cubicBezTo>
                  <a:cubicBezTo>
                    <a:pt x="506" y="1153"/>
                    <a:pt x="613" y="1068"/>
                    <a:pt x="660" y="938"/>
                  </a:cubicBezTo>
                  <a:cubicBezTo>
                    <a:pt x="705" y="810"/>
                    <a:pt x="681" y="719"/>
                    <a:pt x="684" y="719"/>
                  </a:cubicBezTo>
                  <a:cubicBezTo>
                    <a:pt x="683" y="712"/>
                    <a:pt x="677" y="685"/>
                    <a:pt x="646" y="575"/>
                  </a:cubicBezTo>
                  <a:cubicBezTo>
                    <a:pt x="624" y="511"/>
                    <a:pt x="597" y="471"/>
                    <a:pt x="572" y="427"/>
                  </a:cubicBezTo>
                  <a:cubicBezTo>
                    <a:pt x="546" y="383"/>
                    <a:pt x="515" y="336"/>
                    <a:pt x="485" y="292"/>
                  </a:cubicBezTo>
                  <a:cubicBezTo>
                    <a:pt x="373" y="130"/>
                    <a:pt x="235" y="1"/>
                    <a:pt x="1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3777275" y="2526475"/>
              <a:ext cx="47000" cy="9300"/>
            </a:xfrm>
            <a:custGeom>
              <a:avLst/>
              <a:gdLst/>
              <a:ahLst/>
              <a:cxnLst/>
              <a:rect l="l" t="t" r="r" b="b"/>
              <a:pathLst>
                <a:path w="1880" h="372" extrusionOk="0">
                  <a:moveTo>
                    <a:pt x="935" y="0"/>
                  </a:moveTo>
                  <a:cubicBezTo>
                    <a:pt x="935" y="0"/>
                    <a:pt x="688" y="22"/>
                    <a:pt x="451" y="100"/>
                  </a:cubicBezTo>
                  <a:cubicBezTo>
                    <a:pt x="215" y="177"/>
                    <a:pt x="0" y="308"/>
                    <a:pt x="14" y="352"/>
                  </a:cubicBezTo>
                  <a:cubicBezTo>
                    <a:pt x="19" y="366"/>
                    <a:pt x="45" y="371"/>
                    <a:pt x="85" y="371"/>
                  </a:cubicBezTo>
                  <a:cubicBezTo>
                    <a:pt x="173" y="371"/>
                    <a:pt x="331" y="347"/>
                    <a:pt x="487" y="338"/>
                  </a:cubicBezTo>
                  <a:cubicBezTo>
                    <a:pt x="550" y="334"/>
                    <a:pt x="613" y="332"/>
                    <a:pt x="671" y="332"/>
                  </a:cubicBezTo>
                  <a:cubicBezTo>
                    <a:pt x="822" y="332"/>
                    <a:pt x="940" y="342"/>
                    <a:pt x="940" y="342"/>
                  </a:cubicBezTo>
                  <a:cubicBezTo>
                    <a:pt x="940" y="342"/>
                    <a:pt x="1100" y="324"/>
                    <a:pt x="1289" y="324"/>
                  </a:cubicBezTo>
                  <a:cubicBezTo>
                    <a:pt x="1322" y="324"/>
                    <a:pt x="1356" y="325"/>
                    <a:pt x="1391" y="326"/>
                  </a:cubicBezTo>
                  <a:cubicBezTo>
                    <a:pt x="1542" y="329"/>
                    <a:pt x="1694" y="348"/>
                    <a:pt x="1784" y="348"/>
                  </a:cubicBezTo>
                  <a:cubicBezTo>
                    <a:pt x="1830" y="348"/>
                    <a:pt x="1860" y="343"/>
                    <a:pt x="1865" y="328"/>
                  </a:cubicBezTo>
                  <a:cubicBezTo>
                    <a:pt x="1879" y="282"/>
                    <a:pt x="1660" y="157"/>
                    <a:pt x="1421" y="87"/>
                  </a:cubicBezTo>
                  <a:cubicBezTo>
                    <a:pt x="1184" y="15"/>
                    <a:pt x="935" y="0"/>
                    <a:pt x="93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3590650" y="2520350"/>
              <a:ext cx="20000" cy="12900"/>
            </a:xfrm>
            <a:custGeom>
              <a:avLst/>
              <a:gdLst/>
              <a:ahLst/>
              <a:cxnLst/>
              <a:rect l="l" t="t" r="r" b="b"/>
              <a:pathLst>
                <a:path w="800" h="516" extrusionOk="0">
                  <a:moveTo>
                    <a:pt x="265" y="0"/>
                  </a:moveTo>
                  <a:cubicBezTo>
                    <a:pt x="160" y="0"/>
                    <a:pt x="77" y="38"/>
                    <a:pt x="49" y="109"/>
                  </a:cubicBezTo>
                  <a:cubicBezTo>
                    <a:pt x="1" y="224"/>
                    <a:pt x="122" y="383"/>
                    <a:pt x="315" y="467"/>
                  </a:cubicBezTo>
                  <a:cubicBezTo>
                    <a:pt x="391" y="500"/>
                    <a:pt x="467" y="515"/>
                    <a:pt x="535" y="515"/>
                  </a:cubicBezTo>
                  <a:cubicBezTo>
                    <a:pt x="639" y="515"/>
                    <a:pt x="723" y="478"/>
                    <a:pt x="751" y="408"/>
                  </a:cubicBezTo>
                  <a:cubicBezTo>
                    <a:pt x="799" y="291"/>
                    <a:pt x="678" y="130"/>
                    <a:pt x="485" y="47"/>
                  </a:cubicBezTo>
                  <a:cubicBezTo>
                    <a:pt x="409" y="16"/>
                    <a:pt x="333" y="0"/>
                    <a:pt x="265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3990600" y="2521150"/>
              <a:ext cx="20000" cy="12625"/>
            </a:xfrm>
            <a:custGeom>
              <a:avLst/>
              <a:gdLst/>
              <a:ahLst/>
              <a:cxnLst/>
              <a:rect l="l" t="t" r="r" b="b"/>
              <a:pathLst>
                <a:path w="800" h="505" extrusionOk="0">
                  <a:moveTo>
                    <a:pt x="525" y="1"/>
                  </a:moveTo>
                  <a:cubicBezTo>
                    <a:pt x="463" y="1"/>
                    <a:pt x="394" y="13"/>
                    <a:pt x="324" y="38"/>
                  </a:cubicBezTo>
                  <a:cubicBezTo>
                    <a:pt x="126" y="112"/>
                    <a:pt x="1" y="267"/>
                    <a:pt x="41" y="386"/>
                  </a:cubicBezTo>
                  <a:cubicBezTo>
                    <a:pt x="68" y="462"/>
                    <a:pt x="160" y="505"/>
                    <a:pt x="274" y="505"/>
                  </a:cubicBezTo>
                  <a:cubicBezTo>
                    <a:pt x="336" y="505"/>
                    <a:pt x="405" y="492"/>
                    <a:pt x="475" y="465"/>
                  </a:cubicBezTo>
                  <a:cubicBezTo>
                    <a:pt x="673" y="393"/>
                    <a:pt x="799" y="236"/>
                    <a:pt x="758" y="119"/>
                  </a:cubicBezTo>
                  <a:cubicBezTo>
                    <a:pt x="731" y="43"/>
                    <a:pt x="640" y="1"/>
                    <a:pt x="525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3806950" y="2684825"/>
              <a:ext cx="19175" cy="11425"/>
            </a:xfrm>
            <a:custGeom>
              <a:avLst/>
              <a:gdLst/>
              <a:ahLst/>
              <a:cxnLst/>
              <a:rect l="l" t="t" r="r" b="b"/>
              <a:pathLst>
                <a:path w="767" h="457" extrusionOk="0">
                  <a:moveTo>
                    <a:pt x="393" y="1"/>
                  </a:moveTo>
                  <a:cubicBezTo>
                    <a:pt x="389" y="1"/>
                    <a:pt x="385" y="1"/>
                    <a:pt x="380" y="1"/>
                  </a:cubicBezTo>
                  <a:cubicBezTo>
                    <a:pt x="170" y="4"/>
                    <a:pt x="0" y="109"/>
                    <a:pt x="3" y="236"/>
                  </a:cubicBezTo>
                  <a:cubicBezTo>
                    <a:pt x="5" y="359"/>
                    <a:pt x="172" y="456"/>
                    <a:pt x="379" y="456"/>
                  </a:cubicBezTo>
                  <a:cubicBezTo>
                    <a:pt x="382" y="456"/>
                    <a:pt x="384" y="456"/>
                    <a:pt x="387" y="456"/>
                  </a:cubicBezTo>
                  <a:cubicBezTo>
                    <a:pt x="597" y="452"/>
                    <a:pt x="766" y="348"/>
                    <a:pt x="765" y="221"/>
                  </a:cubicBezTo>
                  <a:cubicBezTo>
                    <a:pt x="763" y="99"/>
                    <a:pt x="597" y="1"/>
                    <a:pt x="393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3577050" y="2322400"/>
              <a:ext cx="2675" cy="13725"/>
            </a:xfrm>
            <a:custGeom>
              <a:avLst/>
              <a:gdLst/>
              <a:ahLst/>
              <a:cxnLst/>
              <a:rect l="l" t="t" r="r" b="b"/>
              <a:pathLst>
                <a:path w="107" h="549" extrusionOk="0">
                  <a:moveTo>
                    <a:pt x="21" y="1"/>
                  </a:moveTo>
                  <a:cubicBezTo>
                    <a:pt x="10" y="1"/>
                    <a:pt x="1" y="8"/>
                    <a:pt x="2" y="23"/>
                  </a:cubicBezTo>
                  <a:cubicBezTo>
                    <a:pt x="7" y="184"/>
                    <a:pt x="11" y="344"/>
                    <a:pt x="16" y="505"/>
                  </a:cubicBezTo>
                  <a:cubicBezTo>
                    <a:pt x="17" y="534"/>
                    <a:pt x="40" y="548"/>
                    <a:pt x="63" y="548"/>
                  </a:cubicBezTo>
                  <a:cubicBezTo>
                    <a:pt x="85" y="548"/>
                    <a:pt x="107" y="534"/>
                    <a:pt x="103" y="505"/>
                  </a:cubicBezTo>
                  <a:cubicBezTo>
                    <a:pt x="83" y="344"/>
                    <a:pt x="63" y="184"/>
                    <a:pt x="46" y="23"/>
                  </a:cubicBezTo>
                  <a:cubicBezTo>
                    <a:pt x="43" y="8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3871950" y="2399175"/>
              <a:ext cx="35275" cy="3530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1394" y="1"/>
                  </a:moveTo>
                  <a:cubicBezTo>
                    <a:pt x="1347" y="1"/>
                    <a:pt x="1126" y="74"/>
                    <a:pt x="926" y="197"/>
                  </a:cubicBezTo>
                  <a:cubicBezTo>
                    <a:pt x="700" y="330"/>
                    <a:pt x="511" y="512"/>
                    <a:pt x="511" y="512"/>
                  </a:cubicBezTo>
                  <a:cubicBezTo>
                    <a:pt x="511" y="512"/>
                    <a:pt x="331" y="704"/>
                    <a:pt x="203" y="930"/>
                  </a:cubicBezTo>
                  <a:cubicBezTo>
                    <a:pt x="72" y="1157"/>
                    <a:pt x="1" y="1406"/>
                    <a:pt x="18" y="1411"/>
                  </a:cubicBezTo>
                  <a:cubicBezTo>
                    <a:pt x="18" y="1411"/>
                    <a:pt x="18" y="1411"/>
                    <a:pt x="19" y="1411"/>
                  </a:cubicBezTo>
                  <a:cubicBezTo>
                    <a:pt x="40" y="1411"/>
                    <a:pt x="140" y="1183"/>
                    <a:pt x="287" y="984"/>
                  </a:cubicBezTo>
                  <a:cubicBezTo>
                    <a:pt x="432" y="779"/>
                    <a:pt x="613" y="610"/>
                    <a:pt x="613" y="610"/>
                  </a:cubicBezTo>
                  <a:cubicBezTo>
                    <a:pt x="613" y="610"/>
                    <a:pt x="780" y="426"/>
                    <a:pt x="980" y="280"/>
                  </a:cubicBezTo>
                  <a:cubicBezTo>
                    <a:pt x="1181" y="127"/>
                    <a:pt x="1410" y="23"/>
                    <a:pt x="1403" y="4"/>
                  </a:cubicBezTo>
                  <a:cubicBezTo>
                    <a:pt x="1402" y="2"/>
                    <a:pt x="1399" y="1"/>
                    <a:pt x="1394" y="1"/>
                  </a:cubicBezTo>
                  <a:close/>
                </a:path>
              </a:pathLst>
            </a:custGeom>
            <a:solidFill>
              <a:srgbClr val="C078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3869175" y="2393675"/>
              <a:ext cx="28575" cy="34825"/>
            </a:xfrm>
            <a:custGeom>
              <a:avLst/>
              <a:gdLst/>
              <a:ahLst/>
              <a:cxnLst/>
              <a:rect l="l" t="t" r="r" b="b"/>
              <a:pathLst>
                <a:path w="1143" h="1393" extrusionOk="0">
                  <a:moveTo>
                    <a:pt x="1125" y="0"/>
                  </a:moveTo>
                  <a:cubicBezTo>
                    <a:pt x="1085" y="0"/>
                    <a:pt x="887" y="81"/>
                    <a:pt x="713" y="209"/>
                  </a:cubicBezTo>
                  <a:cubicBezTo>
                    <a:pt x="519" y="346"/>
                    <a:pt x="364" y="530"/>
                    <a:pt x="364" y="530"/>
                  </a:cubicBezTo>
                  <a:cubicBezTo>
                    <a:pt x="364" y="530"/>
                    <a:pt x="220" y="720"/>
                    <a:pt x="129" y="938"/>
                  </a:cubicBezTo>
                  <a:cubicBezTo>
                    <a:pt x="35" y="1156"/>
                    <a:pt x="1" y="1389"/>
                    <a:pt x="21" y="1392"/>
                  </a:cubicBezTo>
                  <a:cubicBezTo>
                    <a:pt x="21" y="1392"/>
                    <a:pt x="21" y="1392"/>
                    <a:pt x="21" y="1392"/>
                  </a:cubicBezTo>
                  <a:cubicBezTo>
                    <a:pt x="42" y="1392"/>
                    <a:pt x="109" y="1175"/>
                    <a:pt x="220" y="981"/>
                  </a:cubicBezTo>
                  <a:cubicBezTo>
                    <a:pt x="331" y="784"/>
                    <a:pt x="476" y="616"/>
                    <a:pt x="476" y="616"/>
                  </a:cubicBezTo>
                  <a:cubicBezTo>
                    <a:pt x="476" y="616"/>
                    <a:pt x="609" y="434"/>
                    <a:pt x="777" y="286"/>
                  </a:cubicBezTo>
                  <a:cubicBezTo>
                    <a:pt x="942" y="134"/>
                    <a:pt x="1143" y="20"/>
                    <a:pt x="1133" y="3"/>
                  </a:cubicBezTo>
                  <a:cubicBezTo>
                    <a:pt x="1132" y="1"/>
                    <a:pt x="1129" y="0"/>
                    <a:pt x="1125" y="0"/>
                  </a:cubicBezTo>
                  <a:close/>
                </a:path>
              </a:pathLst>
            </a:custGeom>
            <a:solidFill>
              <a:srgbClr val="C078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3710625" y="2396625"/>
              <a:ext cx="15850" cy="22275"/>
            </a:xfrm>
            <a:custGeom>
              <a:avLst/>
              <a:gdLst/>
              <a:ahLst/>
              <a:cxnLst/>
              <a:rect l="l" t="t" r="r" b="b"/>
              <a:pathLst>
                <a:path w="634" h="891" extrusionOk="0">
                  <a:moveTo>
                    <a:pt x="19" y="0"/>
                  </a:moveTo>
                  <a:cubicBezTo>
                    <a:pt x="17" y="0"/>
                    <a:pt x="15" y="1"/>
                    <a:pt x="14" y="2"/>
                  </a:cubicBezTo>
                  <a:cubicBezTo>
                    <a:pt x="0" y="16"/>
                    <a:pt x="85" y="121"/>
                    <a:pt x="161" y="232"/>
                  </a:cubicBezTo>
                  <a:cubicBezTo>
                    <a:pt x="236" y="340"/>
                    <a:pt x="303" y="454"/>
                    <a:pt x="303" y="454"/>
                  </a:cubicBezTo>
                  <a:cubicBezTo>
                    <a:pt x="303" y="454"/>
                    <a:pt x="383" y="560"/>
                    <a:pt x="456" y="669"/>
                  </a:cubicBezTo>
                  <a:cubicBezTo>
                    <a:pt x="529" y="777"/>
                    <a:pt x="593" y="890"/>
                    <a:pt x="612" y="890"/>
                  </a:cubicBezTo>
                  <a:cubicBezTo>
                    <a:pt x="612" y="890"/>
                    <a:pt x="613" y="890"/>
                    <a:pt x="614" y="890"/>
                  </a:cubicBezTo>
                  <a:cubicBezTo>
                    <a:pt x="633" y="884"/>
                    <a:pt x="599" y="749"/>
                    <a:pt x="545" y="624"/>
                  </a:cubicBezTo>
                  <a:cubicBezTo>
                    <a:pt x="491" y="496"/>
                    <a:pt x="420" y="376"/>
                    <a:pt x="420" y="376"/>
                  </a:cubicBezTo>
                  <a:cubicBezTo>
                    <a:pt x="420" y="376"/>
                    <a:pt x="335" y="264"/>
                    <a:pt x="236" y="168"/>
                  </a:cubicBezTo>
                  <a:cubicBezTo>
                    <a:pt x="147" y="77"/>
                    <a:pt x="44" y="0"/>
                    <a:pt x="19" y="0"/>
                  </a:cubicBezTo>
                  <a:close/>
                </a:path>
              </a:pathLst>
            </a:custGeom>
            <a:solidFill>
              <a:srgbClr val="C078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3526350" y="2756600"/>
              <a:ext cx="570600" cy="204750"/>
            </a:xfrm>
            <a:custGeom>
              <a:avLst/>
              <a:gdLst/>
              <a:ahLst/>
              <a:cxnLst/>
              <a:rect l="l" t="t" r="r" b="b"/>
              <a:pathLst>
                <a:path w="22824" h="8190" extrusionOk="0">
                  <a:moveTo>
                    <a:pt x="14323" y="496"/>
                  </a:moveTo>
                  <a:cubicBezTo>
                    <a:pt x="13980" y="1097"/>
                    <a:pt x="13040" y="2389"/>
                    <a:pt x="11292" y="2389"/>
                  </a:cubicBezTo>
                  <a:cubicBezTo>
                    <a:pt x="11200" y="2389"/>
                    <a:pt x="11107" y="2385"/>
                    <a:pt x="11011" y="2378"/>
                  </a:cubicBezTo>
                  <a:cubicBezTo>
                    <a:pt x="8995" y="2226"/>
                    <a:pt x="8441" y="983"/>
                    <a:pt x="8303" y="519"/>
                  </a:cubicBezTo>
                  <a:cubicBezTo>
                    <a:pt x="7350" y="772"/>
                    <a:pt x="3585" y="1"/>
                    <a:pt x="1585" y="2537"/>
                  </a:cubicBezTo>
                  <a:cubicBezTo>
                    <a:pt x="1003" y="3275"/>
                    <a:pt x="463" y="4791"/>
                    <a:pt x="0" y="6640"/>
                  </a:cubicBezTo>
                  <a:cubicBezTo>
                    <a:pt x="1623" y="7472"/>
                    <a:pt x="3602" y="7756"/>
                    <a:pt x="5407" y="7948"/>
                  </a:cubicBezTo>
                  <a:cubicBezTo>
                    <a:pt x="7142" y="8132"/>
                    <a:pt x="8887" y="8190"/>
                    <a:pt x="10632" y="8190"/>
                  </a:cubicBezTo>
                  <a:cubicBezTo>
                    <a:pt x="10920" y="8190"/>
                    <a:pt x="11207" y="8188"/>
                    <a:pt x="11495" y="8186"/>
                  </a:cubicBezTo>
                  <a:cubicBezTo>
                    <a:pt x="15358" y="8149"/>
                    <a:pt x="19364" y="7850"/>
                    <a:pt x="22824" y="6339"/>
                  </a:cubicBezTo>
                  <a:cubicBezTo>
                    <a:pt x="22381" y="4627"/>
                    <a:pt x="21869" y="3235"/>
                    <a:pt x="21319" y="2539"/>
                  </a:cubicBezTo>
                  <a:cubicBezTo>
                    <a:pt x="19440" y="154"/>
                    <a:pt x="15623" y="646"/>
                    <a:pt x="14323" y="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3526375" y="2756600"/>
              <a:ext cx="257325" cy="204750"/>
            </a:xfrm>
            <a:custGeom>
              <a:avLst/>
              <a:gdLst/>
              <a:ahLst/>
              <a:cxnLst/>
              <a:rect l="l" t="t" r="r" b="b"/>
              <a:pathLst>
                <a:path w="10293" h="8190" extrusionOk="0">
                  <a:moveTo>
                    <a:pt x="8302" y="519"/>
                  </a:moveTo>
                  <a:cubicBezTo>
                    <a:pt x="7349" y="772"/>
                    <a:pt x="3584" y="1"/>
                    <a:pt x="1584" y="2537"/>
                  </a:cubicBezTo>
                  <a:cubicBezTo>
                    <a:pt x="1002" y="3275"/>
                    <a:pt x="463" y="4791"/>
                    <a:pt x="1" y="6640"/>
                  </a:cubicBezTo>
                  <a:cubicBezTo>
                    <a:pt x="1624" y="7472"/>
                    <a:pt x="3602" y="7756"/>
                    <a:pt x="5406" y="7948"/>
                  </a:cubicBezTo>
                  <a:cubicBezTo>
                    <a:pt x="7028" y="8120"/>
                    <a:pt x="8660" y="8181"/>
                    <a:pt x="10292" y="8190"/>
                  </a:cubicBezTo>
                  <a:cubicBezTo>
                    <a:pt x="10282" y="7225"/>
                    <a:pt x="10231" y="2569"/>
                    <a:pt x="10030" y="2267"/>
                  </a:cubicBezTo>
                  <a:cubicBezTo>
                    <a:pt x="10030" y="2267"/>
                    <a:pt x="9976" y="2220"/>
                    <a:pt x="9891" y="2142"/>
                  </a:cubicBezTo>
                  <a:cubicBezTo>
                    <a:pt x="8778" y="1720"/>
                    <a:pt x="8411" y="882"/>
                    <a:pt x="830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3842250" y="2760450"/>
              <a:ext cx="254775" cy="200200"/>
            </a:xfrm>
            <a:custGeom>
              <a:avLst/>
              <a:gdLst/>
              <a:ahLst/>
              <a:cxnLst/>
              <a:rect l="l" t="t" r="r" b="b"/>
              <a:pathLst>
                <a:path w="10191" h="8008" extrusionOk="0">
                  <a:moveTo>
                    <a:pt x="1687" y="342"/>
                  </a:moveTo>
                  <a:cubicBezTo>
                    <a:pt x="1445" y="765"/>
                    <a:pt x="907" y="1528"/>
                    <a:pt x="0" y="1945"/>
                  </a:cubicBezTo>
                  <a:lnTo>
                    <a:pt x="284" y="8007"/>
                  </a:lnTo>
                  <a:cubicBezTo>
                    <a:pt x="3696" y="7906"/>
                    <a:pt x="7153" y="7512"/>
                    <a:pt x="10191" y="6187"/>
                  </a:cubicBezTo>
                  <a:cubicBezTo>
                    <a:pt x="9745" y="4476"/>
                    <a:pt x="9233" y="3082"/>
                    <a:pt x="8683" y="2385"/>
                  </a:cubicBezTo>
                  <a:cubicBezTo>
                    <a:pt x="6804" y="0"/>
                    <a:pt x="2987" y="492"/>
                    <a:pt x="1687" y="3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3608050" y="2788525"/>
              <a:ext cx="406000" cy="172825"/>
            </a:xfrm>
            <a:custGeom>
              <a:avLst/>
              <a:gdLst/>
              <a:ahLst/>
              <a:cxnLst/>
              <a:rect l="l" t="t" r="r" b="b"/>
              <a:pathLst>
                <a:path w="16240" h="6913" extrusionOk="0">
                  <a:moveTo>
                    <a:pt x="485" y="1"/>
                  </a:moveTo>
                  <a:lnTo>
                    <a:pt x="1" y="6380"/>
                  </a:lnTo>
                  <a:cubicBezTo>
                    <a:pt x="719" y="6509"/>
                    <a:pt x="1443" y="6598"/>
                    <a:pt x="2140" y="6671"/>
                  </a:cubicBezTo>
                  <a:cubicBezTo>
                    <a:pt x="3875" y="6855"/>
                    <a:pt x="5621" y="6913"/>
                    <a:pt x="7366" y="6913"/>
                  </a:cubicBezTo>
                  <a:cubicBezTo>
                    <a:pt x="7654" y="6913"/>
                    <a:pt x="7942" y="6911"/>
                    <a:pt x="8230" y="6909"/>
                  </a:cubicBezTo>
                  <a:cubicBezTo>
                    <a:pt x="10907" y="6884"/>
                    <a:pt x="13654" y="6731"/>
                    <a:pt x="16239" y="6137"/>
                  </a:cubicBezTo>
                  <a:lnTo>
                    <a:pt x="15398" y="452"/>
                  </a:lnTo>
                  <a:cubicBezTo>
                    <a:pt x="15398" y="452"/>
                    <a:pt x="13425" y="6246"/>
                    <a:pt x="7929" y="6246"/>
                  </a:cubicBezTo>
                  <a:cubicBezTo>
                    <a:pt x="7695" y="6246"/>
                    <a:pt x="7455" y="6236"/>
                    <a:pt x="7208" y="6214"/>
                  </a:cubicBezTo>
                  <a:cubicBezTo>
                    <a:pt x="1164" y="5676"/>
                    <a:pt x="485" y="1"/>
                    <a:pt x="48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3526425" y="2784850"/>
              <a:ext cx="119650" cy="167975"/>
            </a:xfrm>
            <a:custGeom>
              <a:avLst/>
              <a:gdLst/>
              <a:ahLst/>
              <a:cxnLst/>
              <a:rect l="l" t="t" r="r" b="b"/>
              <a:pathLst>
                <a:path w="4786" h="6719" extrusionOk="0">
                  <a:moveTo>
                    <a:pt x="3479" y="1"/>
                  </a:moveTo>
                  <a:cubicBezTo>
                    <a:pt x="2779" y="290"/>
                    <a:pt x="2117" y="728"/>
                    <a:pt x="1583" y="1409"/>
                  </a:cubicBezTo>
                  <a:cubicBezTo>
                    <a:pt x="1002" y="2148"/>
                    <a:pt x="463" y="3663"/>
                    <a:pt x="0" y="5511"/>
                  </a:cubicBezTo>
                  <a:cubicBezTo>
                    <a:pt x="1365" y="6211"/>
                    <a:pt x="2978" y="6522"/>
                    <a:pt x="4530" y="6718"/>
                  </a:cubicBezTo>
                  <a:cubicBezTo>
                    <a:pt x="4676" y="5957"/>
                    <a:pt x="4786" y="5013"/>
                    <a:pt x="4756" y="3960"/>
                  </a:cubicBezTo>
                  <a:cubicBezTo>
                    <a:pt x="4700" y="1953"/>
                    <a:pt x="3903" y="590"/>
                    <a:pt x="3479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3526425" y="2784850"/>
              <a:ext cx="119650" cy="167975"/>
            </a:xfrm>
            <a:custGeom>
              <a:avLst/>
              <a:gdLst/>
              <a:ahLst/>
              <a:cxnLst/>
              <a:rect l="l" t="t" r="r" b="b"/>
              <a:pathLst>
                <a:path w="4786" h="6719" extrusionOk="0">
                  <a:moveTo>
                    <a:pt x="3479" y="1"/>
                  </a:moveTo>
                  <a:cubicBezTo>
                    <a:pt x="2779" y="290"/>
                    <a:pt x="2117" y="728"/>
                    <a:pt x="1583" y="1409"/>
                  </a:cubicBezTo>
                  <a:cubicBezTo>
                    <a:pt x="1002" y="2148"/>
                    <a:pt x="463" y="3663"/>
                    <a:pt x="0" y="5511"/>
                  </a:cubicBezTo>
                  <a:cubicBezTo>
                    <a:pt x="1365" y="6211"/>
                    <a:pt x="2978" y="6522"/>
                    <a:pt x="4530" y="6718"/>
                  </a:cubicBezTo>
                  <a:cubicBezTo>
                    <a:pt x="4676" y="5957"/>
                    <a:pt x="4786" y="5013"/>
                    <a:pt x="4756" y="3960"/>
                  </a:cubicBezTo>
                  <a:cubicBezTo>
                    <a:pt x="4700" y="1953"/>
                    <a:pt x="3903" y="590"/>
                    <a:pt x="3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3959225" y="2781650"/>
              <a:ext cx="137800" cy="166175"/>
            </a:xfrm>
            <a:custGeom>
              <a:avLst/>
              <a:gdLst/>
              <a:ahLst/>
              <a:cxnLst/>
              <a:rect l="l" t="t" r="r" b="b"/>
              <a:pathLst>
                <a:path w="5512" h="6647" extrusionOk="0">
                  <a:moveTo>
                    <a:pt x="1704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89" y="6369"/>
                    <a:pt x="4097" y="5957"/>
                    <a:pt x="5512" y="5339"/>
                  </a:cubicBezTo>
                  <a:cubicBezTo>
                    <a:pt x="5066" y="3625"/>
                    <a:pt x="4554" y="2233"/>
                    <a:pt x="4004" y="1537"/>
                  </a:cubicBezTo>
                  <a:cubicBezTo>
                    <a:pt x="3392" y="760"/>
                    <a:pt x="2574" y="288"/>
                    <a:pt x="1704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1"/>
            <p:cNvSpPr/>
            <p:nvPr/>
          </p:nvSpPr>
          <p:spPr>
            <a:xfrm>
              <a:off x="3959225" y="2781650"/>
              <a:ext cx="137800" cy="166175"/>
            </a:xfrm>
            <a:custGeom>
              <a:avLst/>
              <a:gdLst/>
              <a:ahLst/>
              <a:cxnLst/>
              <a:rect l="l" t="t" r="r" b="b"/>
              <a:pathLst>
                <a:path w="5512" h="6647" extrusionOk="0">
                  <a:moveTo>
                    <a:pt x="1704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89" y="6369"/>
                    <a:pt x="4097" y="5957"/>
                    <a:pt x="5512" y="5339"/>
                  </a:cubicBezTo>
                  <a:cubicBezTo>
                    <a:pt x="5066" y="3625"/>
                    <a:pt x="4554" y="2233"/>
                    <a:pt x="4004" y="1537"/>
                  </a:cubicBezTo>
                  <a:cubicBezTo>
                    <a:pt x="3392" y="760"/>
                    <a:pt x="2574" y="288"/>
                    <a:pt x="17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3526425" y="2784850"/>
              <a:ext cx="119650" cy="167975"/>
            </a:xfrm>
            <a:custGeom>
              <a:avLst/>
              <a:gdLst/>
              <a:ahLst/>
              <a:cxnLst/>
              <a:rect l="l" t="t" r="r" b="b"/>
              <a:pathLst>
                <a:path w="4786" h="6719" extrusionOk="0">
                  <a:moveTo>
                    <a:pt x="3479" y="1"/>
                  </a:moveTo>
                  <a:cubicBezTo>
                    <a:pt x="3439" y="17"/>
                    <a:pt x="3401" y="37"/>
                    <a:pt x="3361" y="52"/>
                  </a:cubicBezTo>
                  <a:cubicBezTo>
                    <a:pt x="3710" y="1346"/>
                    <a:pt x="4636" y="5453"/>
                    <a:pt x="2385" y="5579"/>
                  </a:cubicBezTo>
                  <a:cubicBezTo>
                    <a:pt x="2337" y="5582"/>
                    <a:pt x="2290" y="5583"/>
                    <a:pt x="2244" y="5583"/>
                  </a:cubicBezTo>
                  <a:cubicBezTo>
                    <a:pt x="884" y="5583"/>
                    <a:pt x="614" y="4392"/>
                    <a:pt x="648" y="3310"/>
                  </a:cubicBezTo>
                  <a:lnTo>
                    <a:pt x="648" y="3310"/>
                  </a:lnTo>
                  <a:cubicBezTo>
                    <a:pt x="420" y="3955"/>
                    <a:pt x="201" y="4703"/>
                    <a:pt x="0" y="5511"/>
                  </a:cubicBezTo>
                  <a:cubicBezTo>
                    <a:pt x="1365" y="6211"/>
                    <a:pt x="2978" y="6522"/>
                    <a:pt x="4530" y="6718"/>
                  </a:cubicBezTo>
                  <a:cubicBezTo>
                    <a:pt x="4676" y="5957"/>
                    <a:pt x="4786" y="5013"/>
                    <a:pt x="4756" y="3960"/>
                  </a:cubicBezTo>
                  <a:cubicBezTo>
                    <a:pt x="4700" y="1953"/>
                    <a:pt x="3903" y="590"/>
                    <a:pt x="347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3959300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3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88" y="6369"/>
                    <a:pt x="4095" y="5957"/>
                    <a:pt x="5510" y="5339"/>
                  </a:cubicBezTo>
                  <a:cubicBezTo>
                    <a:pt x="5320" y="4606"/>
                    <a:pt x="5117" y="3934"/>
                    <a:pt x="4904" y="3346"/>
                  </a:cubicBezTo>
                  <a:cubicBezTo>
                    <a:pt x="4580" y="4405"/>
                    <a:pt x="4037" y="5471"/>
                    <a:pt x="3168" y="5471"/>
                  </a:cubicBezTo>
                  <a:cubicBezTo>
                    <a:pt x="2934" y="5471"/>
                    <a:pt x="2677" y="5394"/>
                    <a:pt x="2394" y="5219"/>
                  </a:cubicBezTo>
                  <a:cubicBezTo>
                    <a:pt x="325" y="3938"/>
                    <a:pt x="1580" y="854"/>
                    <a:pt x="1933" y="85"/>
                  </a:cubicBezTo>
                  <a:cubicBezTo>
                    <a:pt x="1855" y="55"/>
                    <a:pt x="1779" y="26"/>
                    <a:pt x="170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3688050" y="2727650"/>
              <a:ext cx="98375" cy="116000"/>
            </a:xfrm>
            <a:custGeom>
              <a:avLst/>
              <a:gdLst/>
              <a:ahLst/>
              <a:cxnLst/>
              <a:rect l="l" t="t" r="r" b="b"/>
              <a:pathLst>
                <a:path w="3935" h="4640" extrusionOk="0">
                  <a:moveTo>
                    <a:pt x="1940" y="0"/>
                  </a:moveTo>
                  <a:cubicBezTo>
                    <a:pt x="1619" y="0"/>
                    <a:pt x="1206" y="67"/>
                    <a:pt x="1030" y="383"/>
                  </a:cubicBezTo>
                  <a:cubicBezTo>
                    <a:pt x="724" y="934"/>
                    <a:pt x="1" y="2033"/>
                    <a:pt x="167" y="3365"/>
                  </a:cubicBezTo>
                  <a:cubicBezTo>
                    <a:pt x="167" y="3365"/>
                    <a:pt x="790" y="2831"/>
                    <a:pt x="1426" y="2831"/>
                  </a:cubicBezTo>
                  <a:cubicBezTo>
                    <a:pt x="1574" y="2831"/>
                    <a:pt x="1722" y="2860"/>
                    <a:pt x="1864" y="2931"/>
                  </a:cubicBezTo>
                  <a:cubicBezTo>
                    <a:pt x="2261" y="3130"/>
                    <a:pt x="2624" y="3401"/>
                    <a:pt x="2937" y="3721"/>
                  </a:cubicBezTo>
                  <a:cubicBezTo>
                    <a:pt x="3245" y="4037"/>
                    <a:pt x="3408" y="4339"/>
                    <a:pt x="3699" y="4639"/>
                  </a:cubicBezTo>
                  <a:cubicBezTo>
                    <a:pt x="3935" y="4307"/>
                    <a:pt x="3726" y="3698"/>
                    <a:pt x="3559" y="3394"/>
                  </a:cubicBezTo>
                  <a:cubicBezTo>
                    <a:pt x="3417" y="3136"/>
                    <a:pt x="3203" y="3136"/>
                    <a:pt x="3028" y="2902"/>
                  </a:cubicBezTo>
                  <a:cubicBezTo>
                    <a:pt x="2887" y="2717"/>
                    <a:pt x="2725" y="2571"/>
                    <a:pt x="2620" y="2340"/>
                  </a:cubicBezTo>
                  <a:cubicBezTo>
                    <a:pt x="2460" y="1990"/>
                    <a:pt x="2382" y="1606"/>
                    <a:pt x="2354" y="1221"/>
                  </a:cubicBezTo>
                  <a:cubicBezTo>
                    <a:pt x="2339" y="1055"/>
                    <a:pt x="2467" y="125"/>
                    <a:pt x="2396" y="53"/>
                  </a:cubicBezTo>
                  <a:cubicBezTo>
                    <a:pt x="2382" y="39"/>
                    <a:pt x="2372" y="31"/>
                    <a:pt x="2367" y="31"/>
                  </a:cubicBezTo>
                  <a:cubicBezTo>
                    <a:pt x="2365" y="31"/>
                    <a:pt x="2363" y="33"/>
                    <a:pt x="2363" y="37"/>
                  </a:cubicBezTo>
                  <a:cubicBezTo>
                    <a:pt x="2363" y="37"/>
                    <a:pt x="2177" y="0"/>
                    <a:pt x="1940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3688050" y="2727650"/>
              <a:ext cx="98375" cy="116000"/>
            </a:xfrm>
            <a:custGeom>
              <a:avLst/>
              <a:gdLst/>
              <a:ahLst/>
              <a:cxnLst/>
              <a:rect l="l" t="t" r="r" b="b"/>
              <a:pathLst>
                <a:path w="3935" h="4640" extrusionOk="0">
                  <a:moveTo>
                    <a:pt x="1940" y="0"/>
                  </a:moveTo>
                  <a:cubicBezTo>
                    <a:pt x="1619" y="0"/>
                    <a:pt x="1206" y="67"/>
                    <a:pt x="1030" y="383"/>
                  </a:cubicBezTo>
                  <a:cubicBezTo>
                    <a:pt x="724" y="934"/>
                    <a:pt x="1" y="2033"/>
                    <a:pt x="167" y="3365"/>
                  </a:cubicBezTo>
                  <a:cubicBezTo>
                    <a:pt x="167" y="3365"/>
                    <a:pt x="790" y="2831"/>
                    <a:pt x="1426" y="2831"/>
                  </a:cubicBezTo>
                  <a:cubicBezTo>
                    <a:pt x="1574" y="2831"/>
                    <a:pt x="1722" y="2860"/>
                    <a:pt x="1864" y="2931"/>
                  </a:cubicBezTo>
                  <a:cubicBezTo>
                    <a:pt x="2261" y="3130"/>
                    <a:pt x="2624" y="3401"/>
                    <a:pt x="2937" y="3721"/>
                  </a:cubicBezTo>
                  <a:cubicBezTo>
                    <a:pt x="3245" y="4037"/>
                    <a:pt x="3408" y="4339"/>
                    <a:pt x="3699" y="4639"/>
                  </a:cubicBezTo>
                  <a:cubicBezTo>
                    <a:pt x="3935" y="4307"/>
                    <a:pt x="3726" y="3698"/>
                    <a:pt x="3559" y="3394"/>
                  </a:cubicBezTo>
                  <a:cubicBezTo>
                    <a:pt x="3417" y="3136"/>
                    <a:pt x="3203" y="3136"/>
                    <a:pt x="3028" y="2902"/>
                  </a:cubicBezTo>
                  <a:cubicBezTo>
                    <a:pt x="2887" y="2717"/>
                    <a:pt x="2725" y="2571"/>
                    <a:pt x="2620" y="2340"/>
                  </a:cubicBezTo>
                  <a:cubicBezTo>
                    <a:pt x="2460" y="1990"/>
                    <a:pt x="2382" y="1606"/>
                    <a:pt x="2354" y="1221"/>
                  </a:cubicBezTo>
                  <a:cubicBezTo>
                    <a:pt x="2339" y="1055"/>
                    <a:pt x="2467" y="125"/>
                    <a:pt x="2396" y="53"/>
                  </a:cubicBezTo>
                  <a:cubicBezTo>
                    <a:pt x="2382" y="39"/>
                    <a:pt x="2372" y="31"/>
                    <a:pt x="2367" y="31"/>
                  </a:cubicBezTo>
                  <a:cubicBezTo>
                    <a:pt x="2365" y="31"/>
                    <a:pt x="2363" y="33"/>
                    <a:pt x="2363" y="37"/>
                  </a:cubicBezTo>
                  <a:cubicBezTo>
                    <a:pt x="2363" y="37"/>
                    <a:pt x="2177" y="0"/>
                    <a:pt x="19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3836450" y="2719600"/>
              <a:ext cx="94600" cy="119150"/>
            </a:xfrm>
            <a:custGeom>
              <a:avLst/>
              <a:gdLst/>
              <a:ahLst/>
              <a:cxnLst/>
              <a:rect l="l" t="t" r="r" b="b"/>
              <a:pathLst>
                <a:path w="3784" h="4766" extrusionOk="0">
                  <a:moveTo>
                    <a:pt x="1711" y="0"/>
                  </a:moveTo>
                  <a:cubicBezTo>
                    <a:pt x="1459" y="0"/>
                    <a:pt x="1263" y="36"/>
                    <a:pt x="1263" y="36"/>
                  </a:cubicBezTo>
                  <a:cubicBezTo>
                    <a:pt x="1263" y="32"/>
                    <a:pt x="1261" y="31"/>
                    <a:pt x="1259" y="31"/>
                  </a:cubicBezTo>
                  <a:cubicBezTo>
                    <a:pt x="1253" y="31"/>
                    <a:pt x="1242" y="39"/>
                    <a:pt x="1227" y="53"/>
                  </a:cubicBezTo>
                  <a:cubicBezTo>
                    <a:pt x="1149" y="126"/>
                    <a:pt x="1286" y="1042"/>
                    <a:pt x="1273" y="1210"/>
                  </a:cubicBezTo>
                  <a:cubicBezTo>
                    <a:pt x="1243" y="1590"/>
                    <a:pt x="1159" y="1969"/>
                    <a:pt x="988" y="2316"/>
                  </a:cubicBezTo>
                  <a:cubicBezTo>
                    <a:pt x="879" y="2544"/>
                    <a:pt x="704" y="2688"/>
                    <a:pt x="554" y="2871"/>
                  </a:cubicBezTo>
                  <a:cubicBezTo>
                    <a:pt x="366" y="3099"/>
                    <a:pt x="328" y="3158"/>
                    <a:pt x="177" y="3412"/>
                  </a:cubicBezTo>
                  <a:cubicBezTo>
                    <a:pt x="0" y="3711"/>
                    <a:pt x="43" y="4434"/>
                    <a:pt x="296" y="4765"/>
                  </a:cubicBezTo>
                  <a:cubicBezTo>
                    <a:pt x="297" y="4765"/>
                    <a:pt x="297" y="4765"/>
                    <a:pt x="298" y="4765"/>
                  </a:cubicBezTo>
                  <a:cubicBezTo>
                    <a:pt x="324" y="4765"/>
                    <a:pt x="497" y="4218"/>
                    <a:pt x="513" y="4163"/>
                  </a:cubicBezTo>
                  <a:cubicBezTo>
                    <a:pt x="587" y="3892"/>
                    <a:pt x="686" y="3585"/>
                    <a:pt x="918" y="3408"/>
                  </a:cubicBezTo>
                  <a:cubicBezTo>
                    <a:pt x="1178" y="3210"/>
                    <a:pt x="1499" y="3032"/>
                    <a:pt x="1797" y="2896"/>
                  </a:cubicBezTo>
                  <a:cubicBezTo>
                    <a:pt x="1947" y="2826"/>
                    <a:pt x="2106" y="2797"/>
                    <a:pt x="2263" y="2797"/>
                  </a:cubicBezTo>
                  <a:cubicBezTo>
                    <a:pt x="2941" y="2797"/>
                    <a:pt x="3606" y="3324"/>
                    <a:pt x="3606" y="3324"/>
                  </a:cubicBezTo>
                  <a:cubicBezTo>
                    <a:pt x="3784" y="2010"/>
                    <a:pt x="3011" y="923"/>
                    <a:pt x="2686" y="380"/>
                  </a:cubicBezTo>
                  <a:cubicBezTo>
                    <a:pt x="2498" y="67"/>
                    <a:pt x="2053" y="0"/>
                    <a:pt x="171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3836450" y="2719600"/>
              <a:ext cx="94600" cy="119150"/>
            </a:xfrm>
            <a:custGeom>
              <a:avLst/>
              <a:gdLst/>
              <a:ahLst/>
              <a:cxnLst/>
              <a:rect l="l" t="t" r="r" b="b"/>
              <a:pathLst>
                <a:path w="3784" h="4766" extrusionOk="0">
                  <a:moveTo>
                    <a:pt x="1711" y="0"/>
                  </a:moveTo>
                  <a:cubicBezTo>
                    <a:pt x="1459" y="0"/>
                    <a:pt x="1263" y="36"/>
                    <a:pt x="1263" y="36"/>
                  </a:cubicBezTo>
                  <a:cubicBezTo>
                    <a:pt x="1263" y="32"/>
                    <a:pt x="1261" y="31"/>
                    <a:pt x="1259" y="31"/>
                  </a:cubicBezTo>
                  <a:cubicBezTo>
                    <a:pt x="1253" y="31"/>
                    <a:pt x="1242" y="39"/>
                    <a:pt x="1227" y="53"/>
                  </a:cubicBezTo>
                  <a:cubicBezTo>
                    <a:pt x="1149" y="126"/>
                    <a:pt x="1286" y="1042"/>
                    <a:pt x="1273" y="1210"/>
                  </a:cubicBezTo>
                  <a:cubicBezTo>
                    <a:pt x="1243" y="1590"/>
                    <a:pt x="1159" y="1969"/>
                    <a:pt x="988" y="2316"/>
                  </a:cubicBezTo>
                  <a:cubicBezTo>
                    <a:pt x="879" y="2544"/>
                    <a:pt x="704" y="2688"/>
                    <a:pt x="554" y="2871"/>
                  </a:cubicBezTo>
                  <a:cubicBezTo>
                    <a:pt x="366" y="3099"/>
                    <a:pt x="328" y="3158"/>
                    <a:pt x="177" y="3412"/>
                  </a:cubicBezTo>
                  <a:cubicBezTo>
                    <a:pt x="0" y="3711"/>
                    <a:pt x="43" y="4434"/>
                    <a:pt x="296" y="4765"/>
                  </a:cubicBezTo>
                  <a:cubicBezTo>
                    <a:pt x="297" y="4765"/>
                    <a:pt x="297" y="4765"/>
                    <a:pt x="298" y="4765"/>
                  </a:cubicBezTo>
                  <a:cubicBezTo>
                    <a:pt x="324" y="4765"/>
                    <a:pt x="497" y="4218"/>
                    <a:pt x="513" y="4163"/>
                  </a:cubicBezTo>
                  <a:cubicBezTo>
                    <a:pt x="587" y="3892"/>
                    <a:pt x="686" y="3585"/>
                    <a:pt x="918" y="3408"/>
                  </a:cubicBezTo>
                  <a:cubicBezTo>
                    <a:pt x="1178" y="3210"/>
                    <a:pt x="1499" y="3032"/>
                    <a:pt x="1797" y="2896"/>
                  </a:cubicBezTo>
                  <a:cubicBezTo>
                    <a:pt x="1947" y="2826"/>
                    <a:pt x="2106" y="2797"/>
                    <a:pt x="2263" y="2797"/>
                  </a:cubicBezTo>
                  <a:cubicBezTo>
                    <a:pt x="2941" y="2797"/>
                    <a:pt x="3606" y="3324"/>
                    <a:pt x="3606" y="3324"/>
                  </a:cubicBezTo>
                  <a:cubicBezTo>
                    <a:pt x="3784" y="2010"/>
                    <a:pt x="3011" y="923"/>
                    <a:pt x="2686" y="380"/>
                  </a:cubicBezTo>
                  <a:cubicBezTo>
                    <a:pt x="2498" y="67"/>
                    <a:pt x="2053" y="0"/>
                    <a:pt x="17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3698375" y="2739525"/>
              <a:ext cx="14175" cy="27950"/>
            </a:xfrm>
            <a:custGeom>
              <a:avLst/>
              <a:gdLst/>
              <a:ahLst/>
              <a:cxnLst/>
              <a:rect l="l" t="t" r="r" b="b"/>
              <a:pathLst>
                <a:path w="567" h="1118" extrusionOk="0">
                  <a:moveTo>
                    <a:pt x="567" y="1"/>
                  </a:moveTo>
                  <a:lnTo>
                    <a:pt x="567" y="1"/>
                  </a:lnTo>
                  <a:cubicBezTo>
                    <a:pt x="563" y="5"/>
                    <a:pt x="560" y="6"/>
                    <a:pt x="556" y="10"/>
                  </a:cubicBezTo>
                  <a:cubicBezTo>
                    <a:pt x="402" y="284"/>
                    <a:pt x="177" y="662"/>
                    <a:pt x="0" y="1118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3712600" y="2727575"/>
              <a:ext cx="73800" cy="116025"/>
            </a:xfrm>
            <a:custGeom>
              <a:avLst/>
              <a:gdLst/>
              <a:ahLst/>
              <a:cxnLst/>
              <a:rect l="l" t="t" r="r" b="b"/>
              <a:pathLst>
                <a:path w="2952" h="4641" extrusionOk="0">
                  <a:moveTo>
                    <a:pt x="961" y="1"/>
                  </a:moveTo>
                  <a:cubicBezTo>
                    <a:pt x="640" y="1"/>
                    <a:pt x="224" y="68"/>
                    <a:pt x="48" y="385"/>
                  </a:cubicBezTo>
                  <a:lnTo>
                    <a:pt x="1" y="477"/>
                  </a:lnTo>
                  <a:cubicBezTo>
                    <a:pt x="88" y="396"/>
                    <a:pt x="178" y="345"/>
                    <a:pt x="269" y="345"/>
                  </a:cubicBezTo>
                  <a:cubicBezTo>
                    <a:pt x="307" y="345"/>
                    <a:pt x="344" y="354"/>
                    <a:pt x="382" y="373"/>
                  </a:cubicBezTo>
                  <a:cubicBezTo>
                    <a:pt x="929" y="656"/>
                    <a:pt x="946" y="1881"/>
                    <a:pt x="1023" y="2144"/>
                  </a:cubicBezTo>
                  <a:cubicBezTo>
                    <a:pt x="1061" y="2281"/>
                    <a:pt x="869" y="2592"/>
                    <a:pt x="677" y="2860"/>
                  </a:cubicBezTo>
                  <a:cubicBezTo>
                    <a:pt x="745" y="2878"/>
                    <a:pt x="812" y="2898"/>
                    <a:pt x="880" y="2933"/>
                  </a:cubicBezTo>
                  <a:cubicBezTo>
                    <a:pt x="1278" y="3132"/>
                    <a:pt x="1641" y="3402"/>
                    <a:pt x="1954" y="3723"/>
                  </a:cubicBezTo>
                  <a:cubicBezTo>
                    <a:pt x="2261" y="4037"/>
                    <a:pt x="2425" y="4340"/>
                    <a:pt x="2715" y="4641"/>
                  </a:cubicBezTo>
                  <a:cubicBezTo>
                    <a:pt x="2952" y="4308"/>
                    <a:pt x="2741" y="3700"/>
                    <a:pt x="2576" y="3395"/>
                  </a:cubicBezTo>
                  <a:cubicBezTo>
                    <a:pt x="2433" y="3137"/>
                    <a:pt x="2221" y="3137"/>
                    <a:pt x="2043" y="2904"/>
                  </a:cubicBezTo>
                  <a:cubicBezTo>
                    <a:pt x="1904" y="2719"/>
                    <a:pt x="1742" y="2571"/>
                    <a:pt x="1636" y="2342"/>
                  </a:cubicBezTo>
                  <a:cubicBezTo>
                    <a:pt x="1477" y="1992"/>
                    <a:pt x="1399" y="1607"/>
                    <a:pt x="1370" y="1223"/>
                  </a:cubicBezTo>
                  <a:cubicBezTo>
                    <a:pt x="1357" y="1056"/>
                    <a:pt x="1485" y="128"/>
                    <a:pt x="1414" y="53"/>
                  </a:cubicBezTo>
                  <a:cubicBezTo>
                    <a:pt x="1400" y="39"/>
                    <a:pt x="1390" y="31"/>
                    <a:pt x="1385" y="31"/>
                  </a:cubicBezTo>
                  <a:cubicBezTo>
                    <a:pt x="1383" y="31"/>
                    <a:pt x="1381" y="33"/>
                    <a:pt x="1381" y="37"/>
                  </a:cubicBezTo>
                  <a:cubicBezTo>
                    <a:pt x="1381" y="37"/>
                    <a:pt x="1197" y="1"/>
                    <a:pt x="9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3836400" y="2719625"/>
              <a:ext cx="62850" cy="118975"/>
            </a:xfrm>
            <a:custGeom>
              <a:avLst/>
              <a:gdLst/>
              <a:ahLst/>
              <a:cxnLst/>
              <a:rect l="l" t="t" r="r" b="b"/>
              <a:pathLst>
                <a:path w="2514" h="4759" extrusionOk="0">
                  <a:moveTo>
                    <a:pt x="1706" y="0"/>
                  </a:moveTo>
                  <a:cubicBezTo>
                    <a:pt x="1456" y="0"/>
                    <a:pt x="1262" y="35"/>
                    <a:pt x="1262" y="35"/>
                  </a:cubicBezTo>
                  <a:cubicBezTo>
                    <a:pt x="1262" y="31"/>
                    <a:pt x="1261" y="30"/>
                    <a:pt x="1259" y="30"/>
                  </a:cubicBezTo>
                  <a:cubicBezTo>
                    <a:pt x="1254" y="30"/>
                    <a:pt x="1243" y="38"/>
                    <a:pt x="1227" y="52"/>
                  </a:cubicBezTo>
                  <a:cubicBezTo>
                    <a:pt x="1150" y="125"/>
                    <a:pt x="1288" y="1041"/>
                    <a:pt x="1273" y="1205"/>
                  </a:cubicBezTo>
                  <a:cubicBezTo>
                    <a:pt x="1241" y="1585"/>
                    <a:pt x="1158" y="1964"/>
                    <a:pt x="989" y="2310"/>
                  </a:cubicBezTo>
                  <a:cubicBezTo>
                    <a:pt x="876" y="2537"/>
                    <a:pt x="704" y="2683"/>
                    <a:pt x="555" y="2865"/>
                  </a:cubicBezTo>
                  <a:cubicBezTo>
                    <a:pt x="365" y="3094"/>
                    <a:pt x="328" y="3151"/>
                    <a:pt x="177" y="3406"/>
                  </a:cubicBezTo>
                  <a:cubicBezTo>
                    <a:pt x="1" y="3705"/>
                    <a:pt x="44" y="4429"/>
                    <a:pt x="297" y="4758"/>
                  </a:cubicBezTo>
                  <a:cubicBezTo>
                    <a:pt x="297" y="4759"/>
                    <a:pt x="298" y="4759"/>
                    <a:pt x="299" y="4759"/>
                  </a:cubicBezTo>
                  <a:cubicBezTo>
                    <a:pt x="324" y="4759"/>
                    <a:pt x="499" y="4211"/>
                    <a:pt x="513" y="4156"/>
                  </a:cubicBezTo>
                  <a:cubicBezTo>
                    <a:pt x="586" y="3888"/>
                    <a:pt x="688" y="3579"/>
                    <a:pt x="919" y="3401"/>
                  </a:cubicBezTo>
                  <a:cubicBezTo>
                    <a:pt x="1177" y="3206"/>
                    <a:pt x="1500" y="3028"/>
                    <a:pt x="1796" y="2889"/>
                  </a:cubicBezTo>
                  <a:cubicBezTo>
                    <a:pt x="1946" y="2820"/>
                    <a:pt x="2103" y="2792"/>
                    <a:pt x="2259" y="2792"/>
                  </a:cubicBezTo>
                  <a:cubicBezTo>
                    <a:pt x="2345" y="2792"/>
                    <a:pt x="2430" y="2800"/>
                    <a:pt x="2513" y="2815"/>
                  </a:cubicBezTo>
                  <a:cubicBezTo>
                    <a:pt x="2092" y="2480"/>
                    <a:pt x="1565" y="1925"/>
                    <a:pt x="1565" y="1259"/>
                  </a:cubicBezTo>
                  <a:cubicBezTo>
                    <a:pt x="1565" y="657"/>
                    <a:pt x="1866" y="270"/>
                    <a:pt x="2140" y="42"/>
                  </a:cubicBezTo>
                  <a:cubicBezTo>
                    <a:pt x="1994" y="11"/>
                    <a:pt x="1842" y="0"/>
                    <a:pt x="170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3758300" y="2849950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0"/>
                  </a:moveTo>
                  <a:cubicBezTo>
                    <a:pt x="157" y="0"/>
                    <a:pt x="0" y="235"/>
                    <a:pt x="0" y="527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7"/>
                    <a:pt x="541" y="0"/>
                    <a:pt x="34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3756450" y="2848550"/>
              <a:ext cx="17450" cy="26375"/>
            </a:xfrm>
            <a:custGeom>
              <a:avLst/>
              <a:gdLst/>
              <a:ahLst/>
              <a:cxnLst/>
              <a:rect l="l" t="t" r="r" b="b"/>
              <a:pathLst>
                <a:path w="698" h="1055" extrusionOk="0">
                  <a:moveTo>
                    <a:pt x="351" y="1"/>
                  </a:moveTo>
                  <a:cubicBezTo>
                    <a:pt x="350" y="1"/>
                    <a:pt x="350" y="1"/>
                    <a:pt x="349" y="1"/>
                  </a:cubicBezTo>
                  <a:cubicBezTo>
                    <a:pt x="157" y="1"/>
                    <a:pt x="0" y="236"/>
                    <a:pt x="0" y="528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8"/>
                  </a:cubicBezTo>
                  <a:cubicBezTo>
                    <a:pt x="698" y="237"/>
                    <a:pt x="542" y="1"/>
                    <a:pt x="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3756600" y="2852475"/>
              <a:ext cx="17300" cy="22450"/>
            </a:xfrm>
            <a:custGeom>
              <a:avLst/>
              <a:gdLst/>
              <a:ahLst/>
              <a:cxnLst/>
              <a:rect l="l" t="t" r="r" b="b"/>
              <a:pathLst>
                <a:path w="692" h="898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94" y="29"/>
                    <a:pt x="595" y="57"/>
                    <a:pt x="595" y="87"/>
                  </a:cubicBezTo>
                  <a:cubicBezTo>
                    <a:pt x="595" y="379"/>
                    <a:pt x="436" y="614"/>
                    <a:pt x="238" y="614"/>
                  </a:cubicBezTo>
                  <a:cubicBezTo>
                    <a:pt x="147" y="614"/>
                    <a:pt x="63" y="563"/>
                    <a:pt x="0" y="479"/>
                  </a:cubicBezTo>
                  <a:lnTo>
                    <a:pt x="0" y="479"/>
                  </a:lnTo>
                  <a:cubicBezTo>
                    <a:pt x="34" y="718"/>
                    <a:pt x="174" y="897"/>
                    <a:pt x="340" y="897"/>
                  </a:cubicBezTo>
                  <a:cubicBezTo>
                    <a:pt x="532" y="897"/>
                    <a:pt x="689" y="661"/>
                    <a:pt x="689" y="371"/>
                  </a:cubicBezTo>
                  <a:cubicBezTo>
                    <a:pt x="692" y="227"/>
                    <a:pt x="652" y="97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3759225" y="2924825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0"/>
                  </a:moveTo>
                  <a:cubicBezTo>
                    <a:pt x="157" y="0"/>
                    <a:pt x="0" y="235"/>
                    <a:pt x="0" y="527"/>
                  </a:cubicBezTo>
                  <a:cubicBezTo>
                    <a:pt x="0" y="816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5"/>
                    <a:pt x="541" y="0"/>
                    <a:pt x="34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3757375" y="2923375"/>
              <a:ext cx="17450" cy="26375"/>
            </a:xfrm>
            <a:custGeom>
              <a:avLst/>
              <a:gdLst/>
              <a:ahLst/>
              <a:cxnLst/>
              <a:rect l="l" t="t" r="r" b="b"/>
              <a:pathLst>
                <a:path w="698" h="1055" extrusionOk="0">
                  <a:moveTo>
                    <a:pt x="349" y="0"/>
                  </a:moveTo>
                  <a:cubicBezTo>
                    <a:pt x="157" y="0"/>
                    <a:pt x="0" y="236"/>
                    <a:pt x="0" y="528"/>
                  </a:cubicBezTo>
                  <a:cubicBezTo>
                    <a:pt x="0" y="817"/>
                    <a:pt x="157" y="1055"/>
                    <a:pt x="349" y="1055"/>
                  </a:cubicBezTo>
                  <a:cubicBezTo>
                    <a:pt x="541" y="1055"/>
                    <a:pt x="698" y="818"/>
                    <a:pt x="698" y="528"/>
                  </a:cubicBezTo>
                  <a:cubicBezTo>
                    <a:pt x="698" y="238"/>
                    <a:pt x="541" y="1"/>
                    <a:pt x="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3757575" y="2927350"/>
              <a:ext cx="17250" cy="22450"/>
            </a:xfrm>
            <a:custGeom>
              <a:avLst/>
              <a:gdLst/>
              <a:ahLst/>
              <a:cxnLst/>
              <a:rect l="l" t="t" r="r" b="b"/>
              <a:pathLst>
                <a:path w="690" h="898" extrusionOk="0">
                  <a:moveTo>
                    <a:pt x="590" y="0"/>
                  </a:moveTo>
                  <a:cubicBezTo>
                    <a:pt x="593" y="29"/>
                    <a:pt x="596" y="57"/>
                    <a:pt x="596" y="87"/>
                  </a:cubicBezTo>
                  <a:cubicBezTo>
                    <a:pt x="596" y="379"/>
                    <a:pt x="435" y="614"/>
                    <a:pt x="237" y="614"/>
                  </a:cubicBezTo>
                  <a:cubicBezTo>
                    <a:pt x="148" y="614"/>
                    <a:pt x="64" y="563"/>
                    <a:pt x="1" y="479"/>
                  </a:cubicBezTo>
                  <a:lnTo>
                    <a:pt x="1" y="479"/>
                  </a:lnTo>
                  <a:cubicBezTo>
                    <a:pt x="35" y="716"/>
                    <a:pt x="173" y="897"/>
                    <a:pt x="341" y="897"/>
                  </a:cubicBezTo>
                  <a:cubicBezTo>
                    <a:pt x="533" y="897"/>
                    <a:pt x="690" y="659"/>
                    <a:pt x="690" y="371"/>
                  </a:cubicBezTo>
                  <a:cubicBezTo>
                    <a:pt x="690" y="224"/>
                    <a:pt x="650" y="94"/>
                    <a:pt x="5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3749050" y="2812825"/>
              <a:ext cx="3575" cy="147150"/>
            </a:xfrm>
            <a:custGeom>
              <a:avLst/>
              <a:gdLst/>
              <a:ahLst/>
              <a:cxnLst/>
              <a:rect l="l" t="t" r="r" b="b"/>
              <a:pathLst>
                <a:path w="143" h="5886" extrusionOk="0">
                  <a:moveTo>
                    <a:pt x="72" y="1"/>
                  </a:moveTo>
                  <a:cubicBezTo>
                    <a:pt x="33" y="1"/>
                    <a:pt x="0" y="3344"/>
                    <a:pt x="0" y="3344"/>
                  </a:cubicBezTo>
                  <a:cubicBezTo>
                    <a:pt x="0" y="3344"/>
                    <a:pt x="15" y="4890"/>
                    <a:pt x="36" y="5880"/>
                  </a:cubicBezTo>
                  <a:cubicBezTo>
                    <a:pt x="62" y="5880"/>
                    <a:pt x="84" y="5882"/>
                    <a:pt x="107" y="5885"/>
                  </a:cubicBezTo>
                  <a:cubicBezTo>
                    <a:pt x="128" y="4896"/>
                    <a:pt x="143" y="3344"/>
                    <a:pt x="143" y="3344"/>
                  </a:cubicBezTo>
                  <a:cubicBezTo>
                    <a:pt x="143" y="3344"/>
                    <a:pt x="111" y="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3868825" y="2799850"/>
              <a:ext cx="4575" cy="156950"/>
            </a:xfrm>
            <a:custGeom>
              <a:avLst/>
              <a:gdLst/>
              <a:ahLst/>
              <a:cxnLst/>
              <a:rect l="l" t="t" r="r" b="b"/>
              <a:pathLst>
                <a:path w="183" h="6278" extrusionOk="0">
                  <a:moveTo>
                    <a:pt x="36" y="0"/>
                  </a:moveTo>
                  <a:cubicBezTo>
                    <a:pt x="31" y="0"/>
                    <a:pt x="26" y="50"/>
                    <a:pt x="22" y="135"/>
                  </a:cubicBezTo>
                  <a:cubicBezTo>
                    <a:pt x="19" y="221"/>
                    <a:pt x="15" y="343"/>
                    <a:pt x="11" y="491"/>
                  </a:cubicBezTo>
                  <a:cubicBezTo>
                    <a:pt x="5" y="787"/>
                    <a:pt x="1" y="1179"/>
                    <a:pt x="4" y="1572"/>
                  </a:cubicBezTo>
                  <a:lnTo>
                    <a:pt x="21" y="3140"/>
                  </a:lnTo>
                  <a:cubicBezTo>
                    <a:pt x="21" y="3140"/>
                    <a:pt x="49" y="3923"/>
                    <a:pt x="79" y="4709"/>
                  </a:cubicBezTo>
                  <a:cubicBezTo>
                    <a:pt x="93" y="5100"/>
                    <a:pt x="106" y="5493"/>
                    <a:pt x="117" y="5787"/>
                  </a:cubicBezTo>
                  <a:cubicBezTo>
                    <a:pt x="127" y="6083"/>
                    <a:pt x="136" y="6278"/>
                    <a:pt x="147" y="6278"/>
                  </a:cubicBezTo>
                  <a:cubicBezTo>
                    <a:pt x="153" y="6278"/>
                    <a:pt x="156" y="6228"/>
                    <a:pt x="162" y="6142"/>
                  </a:cubicBezTo>
                  <a:cubicBezTo>
                    <a:pt x="164" y="6057"/>
                    <a:pt x="169" y="5935"/>
                    <a:pt x="174" y="5787"/>
                  </a:cubicBezTo>
                  <a:cubicBezTo>
                    <a:pt x="179" y="5492"/>
                    <a:pt x="183" y="5100"/>
                    <a:pt x="181" y="4708"/>
                  </a:cubicBezTo>
                  <a:lnTo>
                    <a:pt x="163" y="3138"/>
                  </a:lnTo>
                  <a:cubicBezTo>
                    <a:pt x="163" y="3138"/>
                    <a:pt x="134" y="2355"/>
                    <a:pt x="105" y="1570"/>
                  </a:cubicBezTo>
                  <a:cubicBezTo>
                    <a:pt x="90" y="1179"/>
                    <a:pt x="78" y="785"/>
                    <a:pt x="66" y="491"/>
                  </a:cubicBezTo>
                  <a:cubicBezTo>
                    <a:pt x="56" y="197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1"/>
            <p:cNvSpPr/>
            <p:nvPr/>
          </p:nvSpPr>
          <p:spPr>
            <a:xfrm>
              <a:off x="3849150" y="2856175"/>
              <a:ext cx="15575" cy="3575"/>
            </a:xfrm>
            <a:custGeom>
              <a:avLst/>
              <a:gdLst/>
              <a:ahLst/>
              <a:cxnLst/>
              <a:rect l="l" t="t" r="r" b="b"/>
              <a:pathLst>
                <a:path w="623" h="143" extrusionOk="0">
                  <a:moveTo>
                    <a:pt x="311" y="1"/>
                  </a:moveTo>
                  <a:cubicBezTo>
                    <a:pt x="311" y="1"/>
                    <a:pt x="1" y="32"/>
                    <a:pt x="1" y="72"/>
                  </a:cubicBezTo>
                  <a:cubicBezTo>
                    <a:pt x="1" y="110"/>
                    <a:pt x="311" y="143"/>
                    <a:pt x="311" y="143"/>
                  </a:cubicBezTo>
                  <a:cubicBezTo>
                    <a:pt x="311" y="143"/>
                    <a:pt x="623" y="110"/>
                    <a:pt x="623" y="72"/>
                  </a:cubicBezTo>
                  <a:cubicBezTo>
                    <a:pt x="623" y="32"/>
                    <a:pt x="311" y="1"/>
                    <a:pt x="3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3853125" y="2934900"/>
              <a:ext cx="15625" cy="3575"/>
            </a:xfrm>
            <a:custGeom>
              <a:avLst/>
              <a:gdLst/>
              <a:ahLst/>
              <a:cxnLst/>
              <a:rect l="l" t="t" r="r" b="b"/>
              <a:pathLst>
                <a:path w="625" h="143" extrusionOk="0">
                  <a:moveTo>
                    <a:pt x="313" y="0"/>
                  </a:moveTo>
                  <a:cubicBezTo>
                    <a:pt x="313" y="0"/>
                    <a:pt x="1" y="33"/>
                    <a:pt x="1" y="71"/>
                  </a:cubicBezTo>
                  <a:cubicBezTo>
                    <a:pt x="1" y="111"/>
                    <a:pt x="313" y="143"/>
                    <a:pt x="313" y="143"/>
                  </a:cubicBezTo>
                  <a:cubicBezTo>
                    <a:pt x="313" y="143"/>
                    <a:pt x="624" y="111"/>
                    <a:pt x="624" y="71"/>
                  </a:cubicBezTo>
                  <a:cubicBezTo>
                    <a:pt x="624" y="33"/>
                    <a:pt x="313" y="0"/>
                    <a:pt x="3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3699750" y="2741550"/>
              <a:ext cx="17250" cy="59200"/>
            </a:xfrm>
            <a:custGeom>
              <a:avLst/>
              <a:gdLst/>
              <a:ahLst/>
              <a:cxnLst/>
              <a:rect l="l" t="t" r="r" b="b"/>
              <a:pathLst>
                <a:path w="690" h="2368" extrusionOk="0">
                  <a:moveTo>
                    <a:pt x="670" y="0"/>
                  </a:moveTo>
                  <a:cubicBezTo>
                    <a:pt x="649" y="0"/>
                    <a:pt x="477" y="330"/>
                    <a:pt x="350" y="680"/>
                  </a:cubicBezTo>
                  <a:cubicBezTo>
                    <a:pt x="216" y="1033"/>
                    <a:pt x="128" y="1400"/>
                    <a:pt x="128" y="1400"/>
                  </a:cubicBezTo>
                  <a:cubicBezTo>
                    <a:pt x="128" y="1400"/>
                    <a:pt x="92" y="1569"/>
                    <a:pt x="62" y="1781"/>
                  </a:cubicBezTo>
                  <a:cubicBezTo>
                    <a:pt x="48" y="1887"/>
                    <a:pt x="32" y="2003"/>
                    <a:pt x="24" y="2114"/>
                  </a:cubicBezTo>
                  <a:cubicBezTo>
                    <a:pt x="24" y="2151"/>
                    <a:pt x="1" y="2272"/>
                    <a:pt x="29" y="2317"/>
                  </a:cubicBezTo>
                  <a:cubicBezTo>
                    <a:pt x="42" y="2341"/>
                    <a:pt x="62" y="2365"/>
                    <a:pt x="92" y="2368"/>
                  </a:cubicBezTo>
                  <a:cubicBezTo>
                    <a:pt x="112" y="2362"/>
                    <a:pt x="120" y="2351"/>
                    <a:pt x="142" y="2341"/>
                  </a:cubicBezTo>
                  <a:cubicBezTo>
                    <a:pt x="183" y="2277"/>
                    <a:pt x="220" y="2244"/>
                    <a:pt x="241" y="2225"/>
                  </a:cubicBezTo>
                  <a:cubicBezTo>
                    <a:pt x="268" y="2204"/>
                    <a:pt x="294" y="2188"/>
                    <a:pt x="320" y="2174"/>
                  </a:cubicBezTo>
                  <a:cubicBezTo>
                    <a:pt x="371" y="2147"/>
                    <a:pt x="418" y="2133"/>
                    <a:pt x="455" y="2126"/>
                  </a:cubicBezTo>
                  <a:cubicBezTo>
                    <a:pt x="532" y="2110"/>
                    <a:pt x="570" y="2117"/>
                    <a:pt x="572" y="2109"/>
                  </a:cubicBezTo>
                  <a:cubicBezTo>
                    <a:pt x="574" y="2104"/>
                    <a:pt x="550" y="2093"/>
                    <a:pt x="498" y="2093"/>
                  </a:cubicBezTo>
                  <a:cubicBezTo>
                    <a:pt x="483" y="2093"/>
                    <a:pt x="467" y="2094"/>
                    <a:pt x="448" y="2096"/>
                  </a:cubicBezTo>
                  <a:cubicBezTo>
                    <a:pt x="407" y="2097"/>
                    <a:pt x="354" y="2107"/>
                    <a:pt x="294" y="2132"/>
                  </a:cubicBezTo>
                  <a:cubicBezTo>
                    <a:pt x="241" y="2150"/>
                    <a:pt x="155" y="2216"/>
                    <a:pt x="138" y="2237"/>
                  </a:cubicBezTo>
                  <a:cubicBezTo>
                    <a:pt x="130" y="2243"/>
                    <a:pt x="128" y="2251"/>
                    <a:pt x="120" y="2253"/>
                  </a:cubicBezTo>
                  <a:cubicBezTo>
                    <a:pt x="109" y="2247"/>
                    <a:pt x="106" y="2233"/>
                    <a:pt x="106" y="2223"/>
                  </a:cubicBezTo>
                  <a:cubicBezTo>
                    <a:pt x="108" y="2193"/>
                    <a:pt x="113" y="2197"/>
                    <a:pt x="122" y="2129"/>
                  </a:cubicBezTo>
                  <a:cubicBezTo>
                    <a:pt x="139" y="2019"/>
                    <a:pt x="159" y="1905"/>
                    <a:pt x="180" y="1803"/>
                  </a:cubicBezTo>
                  <a:cubicBezTo>
                    <a:pt x="222" y="1596"/>
                    <a:pt x="264" y="1433"/>
                    <a:pt x="264" y="1433"/>
                  </a:cubicBezTo>
                  <a:cubicBezTo>
                    <a:pt x="264" y="1433"/>
                    <a:pt x="335" y="1068"/>
                    <a:pt x="444" y="712"/>
                  </a:cubicBezTo>
                  <a:cubicBezTo>
                    <a:pt x="549" y="356"/>
                    <a:pt x="690" y="9"/>
                    <a:pt x="671" y="1"/>
                  </a:cubicBezTo>
                  <a:cubicBezTo>
                    <a:pt x="671" y="0"/>
                    <a:pt x="671" y="0"/>
                    <a:pt x="6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1"/>
            <p:cNvSpPr/>
            <p:nvPr/>
          </p:nvSpPr>
          <p:spPr>
            <a:xfrm>
              <a:off x="3892525" y="2731575"/>
              <a:ext cx="29225" cy="52825"/>
            </a:xfrm>
            <a:custGeom>
              <a:avLst/>
              <a:gdLst/>
              <a:ahLst/>
              <a:cxnLst/>
              <a:rect l="l" t="t" r="r" b="b"/>
              <a:pathLst>
                <a:path w="1169" h="2113" extrusionOk="0">
                  <a:moveTo>
                    <a:pt x="11" y="1"/>
                  </a:moveTo>
                  <a:cubicBezTo>
                    <a:pt x="8" y="1"/>
                    <a:pt x="7" y="1"/>
                    <a:pt x="6" y="2"/>
                  </a:cubicBezTo>
                  <a:cubicBezTo>
                    <a:pt x="1" y="11"/>
                    <a:pt x="76" y="52"/>
                    <a:pt x="156" y="145"/>
                  </a:cubicBezTo>
                  <a:cubicBezTo>
                    <a:pt x="236" y="237"/>
                    <a:pt x="315" y="383"/>
                    <a:pt x="391" y="532"/>
                  </a:cubicBezTo>
                  <a:cubicBezTo>
                    <a:pt x="546" y="830"/>
                    <a:pt x="678" y="1137"/>
                    <a:pt x="678" y="1137"/>
                  </a:cubicBezTo>
                  <a:cubicBezTo>
                    <a:pt x="678" y="1137"/>
                    <a:pt x="678" y="1136"/>
                    <a:pt x="678" y="1136"/>
                  </a:cubicBezTo>
                  <a:lnTo>
                    <a:pt x="678" y="1136"/>
                  </a:lnTo>
                  <a:cubicBezTo>
                    <a:pt x="684" y="1136"/>
                    <a:pt x="1037" y="1899"/>
                    <a:pt x="1017" y="1899"/>
                  </a:cubicBezTo>
                  <a:cubicBezTo>
                    <a:pt x="1016" y="1899"/>
                    <a:pt x="1014" y="1897"/>
                    <a:pt x="1010" y="1891"/>
                  </a:cubicBezTo>
                  <a:cubicBezTo>
                    <a:pt x="987" y="1869"/>
                    <a:pt x="963" y="1852"/>
                    <a:pt x="937" y="1840"/>
                  </a:cubicBezTo>
                  <a:cubicBezTo>
                    <a:pt x="913" y="1831"/>
                    <a:pt x="878" y="1820"/>
                    <a:pt x="857" y="1820"/>
                  </a:cubicBezTo>
                  <a:cubicBezTo>
                    <a:pt x="856" y="1820"/>
                    <a:pt x="854" y="1820"/>
                    <a:pt x="853" y="1820"/>
                  </a:cubicBezTo>
                  <a:cubicBezTo>
                    <a:pt x="808" y="1823"/>
                    <a:pt x="795" y="1834"/>
                    <a:pt x="795" y="1837"/>
                  </a:cubicBezTo>
                  <a:cubicBezTo>
                    <a:pt x="795" y="1842"/>
                    <a:pt x="811" y="1839"/>
                    <a:pt x="853" y="1846"/>
                  </a:cubicBezTo>
                  <a:cubicBezTo>
                    <a:pt x="876" y="1850"/>
                    <a:pt x="893" y="1854"/>
                    <a:pt x="933" y="1879"/>
                  </a:cubicBezTo>
                  <a:cubicBezTo>
                    <a:pt x="971" y="1900"/>
                    <a:pt x="1024" y="1961"/>
                    <a:pt x="1128" y="2085"/>
                  </a:cubicBezTo>
                  <a:cubicBezTo>
                    <a:pt x="1135" y="2088"/>
                    <a:pt x="1142" y="2089"/>
                    <a:pt x="1151" y="2096"/>
                  </a:cubicBezTo>
                  <a:cubicBezTo>
                    <a:pt x="1154" y="2101"/>
                    <a:pt x="1158" y="2102"/>
                    <a:pt x="1164" y="2108"/>
                  </a:cubicBezTo>
                  <a:cubicBezTo>
                    <a:pt x="1165" y="2109"/>
                    <a:pt x="1168" y="2113"/>
                    <a:pt x="1169" y="2113"/>
                  </a:cubicBezTo>
                  <a:cubicBezTo>
                    <a:pt x="1169" y="2113"/>
                    <a:pt x="1169" y="2112"/>
                    <a:pt x="1168" y="2111"/>
                  </a:cubicBezTo>
                  <a:lnTo>
                    <a:pt x="1164" y="2091"/>
                  </a:lnTo>
                  <a:cubicBezTo>
                    <a:pt x="1145" y="2032"/>
                    <a:pt x="1125" y="1965"/>
                    <a:pt x="1104" y="1891"/>
                  </a:cubicBezTo>
                  <a:cubicBezTo>
                    <a:pt x="1081" y="1823"/>
                    <a:pt x="1058" y="1748"/>
                    <a:pt x="1033" y="1671"/>
                  </a:cubicBezTo>
                  <a:cubicBezTo>
                    <a:pt x="1011" y="1614"/>
                    <a:pt x="993" y="1555"/>
                    <a:pt x="973" y="1499"/>
                  </a:cubicBezTo>
                  <a:cubicBezTo>
                    <a:pt x="890" y="1272"/>
                    <a:pt x="805" y="1077"/>
                    <a:pt x="805" y="1077"/>
                  </a:cubicBezTo>
                  <a:cubicBezTo>
                    <a:pt x="805" y="1077"/>
                    <a:pt x="658" y="771"/>
                    <a:pt x="478" y="482"/>
                  </a:cubicBezTo>
                  <a:cubicBezTo>
                    <a:pt x="391" y="338"/>
                    <a:pt x="295" y="193"/>
                    <a:pt x="196" y="105"/>
                  </a:cubicBezTo>
                  <a:cubicBezTo>
                    <a:pt x="110" y="29"/>
                    <a:pt x="30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1"/>
            <p:cNvSpPr/>
            <p:nvPr/>
          </p:nvSpPr>
          <p:spPr>
            <a:xfrm>
              <a:off x="3549975" y="2813525"/>
              <a:ext cx="36675" cy="66375"/>
            </a:xfrm>
            <a:custGeom>
              <a:avLst/>
              <a:gdLst/>
              <a:ahLst/>
              <a:cxnLst/>
              <a:rect l="l" t="t" r="r" b="b"/>
              <a:pathLst>
                <a:path w="1467" h="2655" extrusionOk="0">
                  <a:moveTo>
                    <a:pt x="1460" y="0"/>
                  </a:moveTo>
                  <a:cubicBezTo>
                    <a:pt x="1443" y="0"/>
                    <a:pt x="1357" y="41"/>
                    <a:pt x="1253" y="122"/>
                  </a:cubicBezTo>
                  <a:cubicBezTo>
                    <a:pt x="1136" y="212"/>
                    <a:pt x="1004" y="361"/>
                    <a:pt x="900" y="525"/>
                  </a:cubicBezTo>
                  <a:cubicBezTo>
                    <a:pt x="793" y="689"/>
                    <a:pt x="708" y="862"/>
                    <a:pt x="647" y="995"/>
                  </a:cubicBezTo>
                  <a:cubicBezTo>
                    <a:pt x="588" y="1126"/>
                    <a:pt x="549" y="1213"/>
                    <a:pt x="549" y="1213"/>
                  </a:cubicBezTo>
                  <a:cubicBezTo>
                    <a:pt x="549" y="1213"/>
                    <a:pt x="1" y="2640"/>
                    <a:pt x="36" y="2655"/>
                  </a:cubicBezTo>
                  <a:cubicBezTo>
                    <a:pt x="36" y="2655"/>
                    <a:pt x="37" y="2655"/>
                    <a:pt x="37" y="2655"/>
                  </a:cubicBezTo>
                  <a:cubicBezTo>
                    <a:pt x="81" y="2655"/>
                    <a:pt x="681" y="1267"/>
                    <a:pt x="681" y="1267"/>
                  </a:cubicBezTo>
                  <a:cubicBezTo>
                    <a:pt x="681" y="1267"/>
                    <a:pt x="717" y="1180"/>
                    <a:pt x="768" y="1046"/>
                  </a:cubicBezTo>
                  <a:cubicBezTo>
                    <a:pt x="819" y="915"/>
                    <a:pt x="895" y="740"/>
                    <a:pt x="986" y="576"/>
                  </a:cubicBezTo>
                  <a:cubicBezTo>
                    <a:pt x="1075" y="413"/>
                    <a:pt x="1188" y="262"/>
                    <a:pt x="1289" y="164"/>
                  </a:cubicBezTo>
                  <a:cubicBezTo>
                    <a:pt x="1388" y="64"/>
                    <a:pt x="1467" y="13"/>
                    <a:pt x="1462" y="1"/>
                  </a:cubicBezTo>
                  <a:cubicBezTo>
                    <a:pt x="1462" y="1"/>
                    <a:pt x="1461" y="0"/>
                    <a:pt x="146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3591800" y="2804300"/>
              <a:ext cx="9525" cy="5525"/>
            </a:xfrm>
            <a:custGeom>
              <a:avLst/>
              <a:gdLst/>
              <a:ahLst/>
              <a:cxnLst/>
              <a:rect l="l" t="t" r="r" b="b"/>
              <a:pathLst>
                <a:path w="381" h="221" extrusionOk="0">
                  <a:moveTo>
                    <a:pt x="228" y="160"/>
                  </a:moveTo>
                  <a:cubicBezTo>
                    <a:pt x="228" y="160"/>
                    <a:pt x="228" y="160"/>
                    <a:pt x="228" y="160"/>
                  </a:cubicBezTo>
                  <a:cubicBezTo>
                    <a:pt x="228" y="160"/>
                    <a:pt x="228" y="160"/>
                    <a:pt x="228" y="160"/>
                  </a:cubicBezTo>
                  <a:close/>
                  <a:moveTo>
                    <a:pt x="327" y="0"/>
                  </a:moveTo>
                  <a:cubicBezTo>
                    <a:pt x="263" y="0"/>
                    <a:pt x="155" y="33"/>
                    <a:pt x="157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0" y="36"/>
                    <a:pt x="0" y="184"/>
                    <a:pt x="34" y="217"/>
                  </a:cubicBezTo>
                  <a:cubicBezTo>
                    <a:pt x="37" y="219"/>
                    <a:pt x="42" y="220"/>
                    <a:pt x="48" y="220"/>
                  </a:cubicBezTo>
                  <a:cubicBezTo>
                    <a:pt x="94" y="220"/>
                    <a:pt x="217" y="159"/>
                    <a:pt x="227" y="159"/>
                  </a:cubicBezTo>
                  <a:cubicBezTo>
                    <a:pt x="228" y="159"/>
                    <a:pt x="228" y="159"/>
                    <a:pt x="228" y="160"/>
                  </a:cubicBezTo>
                  <a:lnTo>
                    <a:pt x="228" y="160"/>
                  </a:lnTo>
                  <a:cubicBezTo>
                    <a:pt x="226" y="153"/>
                    <a:pt x="380" y="50"/>
                    <a:pt x="373" y="17"/>
                  </a:cubicBezTo>
                  <a:cubicBezTo>
                    <a:pt x="370" y="5"/>
                    <a:pt x="352" y="0"/>
                    <a:pt x="32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1"/>
            <p:cNvSpPr/>
            <p:nvPr/>
          </p:nvSpPr>
          <p:spPr>
            <a:xfrm>
              <a:off x="3633825" y="2785800"/>
              <a:ext cx="12575" cy="5525"/>
            </a:xfrm>
            <a:custGeom>
              <a:avLst/>
              <a:gdLst/>
              <a:ahLst/>
              <a:cxnLst/>
              <a:rect l="l" t="t" r="r" b="b"/>
              <a:pathLst>
                <a:path w="503" h="221" extrusionOk="0">
                  <a:moveTo>
                    <a:pt x="336" y="1"/>
                  </a:moveTo>
                  <a:cubicBezTo>
                    <a:pt x="273" y="1"/>
                    <a:pt x="217" y="13"/>
                    <a:pt x="217" y="13"/>
                  </a:cubicBezTo>
                  <a:cubicBezTo>
                    <a:pt x="217" y="13"/>
                    <a:pt x="148" y="43"/>
                    <a:pt x="93" y="93"/>
                  </a:cubicBezTo>
                  <a:cubicBezTo>
                    <a:pt x="36" y="141"/>
                    <a:pt x="0" y="205"/>
                    <a:pt x="16" y="218"/>
                  </a:cubicBezTo>
                  <a:cubicBezTo>
                    <a:pt x="18" y="219"/>
                    <a:pt x="21" y="220"/>
                    <a:pt x="25" y="220"/>
                  </a:cubicBezTo>
                  <a:cubicBezTo>
                    <a:pt x="47" y="220"/>
                    <a:pt x="96" y="195"/>
                    <a:pt x="145" y="178"/>
                  </a:cubicBezTo>
                  <a:cubicBezTo>
                    <a:pt x="204" y="157"/>
                    <a:pt x="261" y="147"/>
                    <a:pt x="261" y="147"/>
                  </a:cubicBezTo>
                  <a:cubicBezTo>
                    <a:pt x="261" y="147"/>
                    <a:pt x="315" y="120"/>
                    <a:pt x="373" y="102"/>
                  </a:cubicBezTo>
                  <a:cubicBezTo>
                    <a:pt x="430" y="83"/>
                    <a:pt x="496" y="74"/>
                    <a:pt x="500" y="54"/>
                  </a:cubicBezTo>
                  <a:cubicBezTo>
                    <a:pt x="503" y="34"/>
                    <a:pt x="436" y="7"/>
                    <a:pt x="362" y="1"/>
                  </a:cubicBezTo>
                  <a:cubicBezTo>
                    <a:pt x="353" y="1"/>
                    <a:pt x="344" y="1"/>
                    <a:pt x="3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1"/>
            <p:cNvSpPr/>
            <p:nvPr/>
          </p:nvSpPr>
          <p:spPr>
            <a:xfrm>
              <a:off x="4010350" y="2800075"/>
              <a:ext cx="56975" cy="69825"/>
            </a:xfrm>
            <a:custGeom>
              <a:avLst/>
              <a:gdLst/>
              <a:ahLst/>
              <a:cxnLst/>
              <a:rect l="l" t="t" r="r" b="b"/>
              <a:pathLst>
                <a:path w="2279" h="2793" extrusionOk="0">
                  <a:moveTo>
                    <a:pt x="9" y="1"/>
                  </a:moveTo>
                  <a:cubicBezTo>
                    <a:pt x="6" y="1"/>
                    <a:pt x="4" y="1"/>
                    <a:pt x="4" y="3"/>
                  </a:cubicBezTo>
                  <a:cubicBezTo>
                    <a:pt x="1" y="13"/>
                    <a:pt x="105" y="62"/>
                    <a:pt x="251" y="152"/>
                  </a:cubicBezTo>
                  <a:cubicBezTo>
                    <a:pt x="396" y="240"/>
                    <a:pt x="581" y="374"/>
                    <a:pt x="751" y="528"/>
                  </a:cubicBezTo>
                  <a:cubicBezTo>
                    <a:pt x="1091" y="831"/>
                    <a:pt x="1346" y="1211"/>
                    <a:pt x="1346" y="1211"/>
                  </a:cubicBezTo>
                  <a:cubicBezTo>
                    <a:pt x="1346" y="1211"/>
                    <a:pt x="1618" y="1574"/>
                    <a:pt x="1834" y="1980"/>
                  </a:cubicBezTo>
                  <a:cubicBezTo>
                    <a:pt x="2055" y="2377"/>
                    <a:pt x="2246" y="2793"/>
                    <a:pt x="2268" y="2793"/>
                  </a:cubicBezTo>
                  <a:cubicBezTo>
                    <a:pt x="2268" y="2793"/>
                    <a:pt x="2268" y="2793"/>
                    <a:pt x="2268" y="2793"/>
                  </a:cubicBezTo>
                  <a:cubicBezTo>
                    <a:pt x="2278" y="2788"/>
                    <a:pt x="2240" y="2680"/>
                    <a:pt x="2176" y="2515"/>
                  </a:cubicBezTo>
                  <a:cubicBezTo>
                    <a:pt x="2115" y="2353"/>
                    <a:pt x="2023" y="2141"/>
                    <a:pt x="1924" y="1931"/>
                  </a:cubicBezTo>
                  <a:cubicBezTo>
                    <a:pt x="1824" y="1721"/>
                    <a:pt x="1712" y="1519"/>
                    <a:pt x="1619" y="1369"/>
                  </a:cubicBezTo>
                  <a:cubicBezTo>
                    <a:pt x="1527" y="1221"/>
                    <a:pt x="1460" y="1126"/>
                    <a:pt x="1460" y="1126"/>
                  </a:cubicBezTo>
                  <a:cubicBezTo>
                    <a:pt x="1460" y="1126"/>
                    <a:pt x="1184" y="743"/>
                    <a:pt x="815" y="450"/>
                  </a:cubicBezTo>
                  <a:cubicBezTo>
                    <a:pt x="477" y="163"/>
                    <a:pt x="61" y="1"/>
                    <a:pt x="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1"/>
            <p:cNvSpPr/>
            <p:nvPr/>
          </p:nvSpPr>
          <p:spPr>
            <a:xfrm>
              <a:off x="4067750" y="2878825"/>
              <a:ext cx="7650" cy="10550"/>
            </a:xfrm>
            <a:custGeom>
              <a:avLst/>
              <a:gdLst/>
              <a:ahLst/>
              <a:cxnLst/>
              <a:rect l="l" t="t" r="r" b="b"/>
              <a:pathLst>
                <a:path w="306" h="422" extrusionOk="0">
                  <a:moveTo>
                    <a:pt x="40" y="0"/>
                  </a:moveTo>
                  <a:cubicBezTo>
                    <a:pt x="38" y="0"/>
                    <a:pt x="36" y="0"/>
                    <a:pt x="35" y="1"/>
                  </a:cubicBezTo>
                  <a:cubicBezTo>
                    <a:pt x="1" y="21"/>
                    <a:pt x="92" y="246"/>
                    <a:pt x="92" y="246"/>
                  </a:cubicBezTo>
                  <a:cubicBezTo>
                    <a:pt x="92" y="246"/>
                    <a:pt x="224" y="421"/>
                    <a:pt x="266" y="421"/>
                  </a:cubicBezTo>
                  <a:cubicBezTo>
                    <a:pt x="268" y="421"/>
                    <a:pt x="270" y="421"/>
                    <a:pt x="271" y="420"/>
                  </a:cubicBezTo>
                  <a:cubicBezTo>
                    <a:pt x="305" y="400"/>
                    <a:pt x="214" y="176"/>
                    <a:pt x="214" y="176"/>
                  </a:cubicBezTo>
                  <a:cubicBezTo>
                    <a:pt x="214" y="176"/>
                    <a:pt x="82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1"/>
            <p:cNvSpPr/>
            <p:nvPr/>
          </p:nvSpPr>
          <p:spPr>
            <a:xfrm>
              <a:off x="3784775" y="2821850"/>
              <a:ext cx="46900" cy="8300"/>
            </a:xfrm>
            <a:custGeom>
              <a:avLst/>
              <a:gdLst/>
              <a:ahLst/>
              <a:cxnLst/>
              <a:rect l="l" t="t" r="r" b="b"/>
              <a:pathLst>
                <a:path w="1876" h="332" extrusionOk="0">
                  <a:moveTo>
                    <a:pt x="1859" y="1"/>
                  </a:moveTo>
                  <a:cubicBezTo>
                    <a:pt x="1822" y="1"/>
                    <a:pt x="1619" y="87"/>
                    <a:pt x="1405" y="129"/>
                  </a:cubicBezTo>
                  <a:cubicBezTo>
                    <a:pt x="1176" y="181"/>
                    <a:pt x="943" y="188"/>
                    <a:pt x="943" y="188"/>
                  </a:cubicBezTo>
                  <a:cubicBezTo>
                    <a:pt x="943" y="188"/>
                    <a:pt x="824" y="202"/>
                    <a:pt x="671" y="202"/>
                  </a:cubicBezTo>
                  <a:cubicBezTo>
                    <a:pt x="610" y="202"/>
                    <a:pt x="544" y="200"/>
                    <a:pt x="477" y="194"/>
                  </a:cubicBezTo>
                  <a:cubicBezTo>
                    <a:pt x="272" y="178"/>
                    <a:pt x="70" y="125"/>
                    <a:pt x="19" y="125"/>
                  </a:cubicBezTo>
                  <a:cubicBezTo>
                    <a:pt x="12" y="125"/>
                    <a:pt x="8" y="126"/>
                    <a:pt x="8" y="128"/>
                  </a:cubicBezTo>
                  <a:cubicBezTo>
                    <a:pt x="0" y="145"/>
                    <a:pt x="223" y="249"/>
                    <a:pt x="465" y="293"/>
                  </a:cubicBezTo>
                  <a:cubicBezTo>
                    <a:pt x="629" y="326"/>
                    <a:pt x="796" y="331"/>
                    <a:pt x="886" y="331"/>
                  </a:cubicBezTo>
                  <a:cubicBezTo>
                    <a:pt x="929" y="331"/>
                    <a:pt x="954" y="330"/>
                    <a:pt x="954" y="330"/>
                  </a:cubicBezTo>
                  <a:cubicBezTo>
                    <a:pt x="954" y="330"/>
                    <a:pt x="1202" y="307"/>
                    <a:pt x="1434" y="228"/>
                  </a:cubicBezTo>
                  <a:cubicBezTo>
                    <a:pt x="1669" y="151"/>
                    <a:pt x="1875" y="20"/>
                    <a:pt x="1865" y="3"/>
                  </a:cubicBezTo>
                  <a:cubicBezTo>
                    <a:pt x="1865" y="1"/>
                    <a:pt x="1863" y="1"/>
                    <a:pt x="18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1"/>
            <p:cNvSpPr/>
            <p:nvPr/>
          </p:nvSpPr>
          <p:spPr>
            <a:xfrm>
              <a:off x="3531575" y="2151600"/>
              <a:ext cx="506175" cy="324550"/>
            </a:xfrm>
            <a:custGeom>
              <a:avLst/>
              <a:gdLst/>
              <a:ahLst/>
              <a:cxnLst/>
              <a:rect l="l" t="t" r="r" b="b"/>
              <a:pathLst>
                <a:path w="20247" h="12982" extrusionOk="0">
                  <a:moveTo>
                    <a:pt x="20081" y="7524"/>
                  </a:moveTo>
                  <a:cubicBezTo>
                    <a:pt x="19913" y="6077"/>
                    <a:pt x="19017" y="4593"/>
                    <a:pt x="18066" y="3545"/>
                  </a:cubicBezTo>
                  <a:cubicBezTo>
                    <a:pt x="16051" y="1323"/>
                    <a:pt x="13025" y="375"/>
                    <a:pt x="10180" y="234"/>
                  </a:cubicBezTo>
                  <a:cubicBezTo>
                    <a:pt x="5484" y="1"/>
                    <a:pt x="1" y="4674"/>
                    <a:pt x="1004" y="9898"/>
                  </a:cubicBezTo>
                  <a:cubicBezTo>
                    <a:pt x="1185" y="10839"/>
                    <a:pt x="1490" y="11757"/>
                    <a:pt x="1595" y="12712"/>
                  </a:cubicBezTo>
                  <a:cubicBezTo>
                    <a:pt x="1602" y="12776"/>
                    <a:pt x="1608" y="12845"/>
                    <a:pt x="1615" y="12909"/>
                  </a:cubicBezTo>
                  <a:cubicBezTo>
                    <a:pt x="1633" y="12933"/>
                    <a:pt x="1652" y="12958"/>
                    <a:pt x="1672" y="12981"/>
                  </a:cubicBezTo>
                  <a:cubicBezTo>
                    <a:pt x="1672" y="12981"/>
                    <a:pt x="2312" y="11730"/>
                    <a:pt x="1709" y="10365"/>
                  </a:cubicBezTo>
                  <a:cubicBezTo>
                    <a:pt x="1709" y="10365"/>
                    <a:pt x="3253" y="8319"/>
                    <a:pt x="2235" y="7030"/>
                  </a:cubicBezTo>
                  <a:cubicBezTo>
                    <a:pt x="2235" y="7030"/>
                    <a:pt x="4607" y="6877"/>
                    <a:pt x="5700" y="5588"/>
                  </a:cubicBezTo>
                  <a:cubicBezTo>
                    <a:pt x="5700" y="5588"/>
                    <a:pt x="8900" y="7181"/>
                    <a:pt x="11951" y="4640"/>
                  </a:cubicBezTo>
                  <a:cubicBezTo>
                    <a:pt x="11951" y="4640"/>
                    <a:pt x="13042" y="7065"/>
                    <a:pt x="16130" y="5246"/>
                  </a:cubicBezTo>
                  <a:cubicBezTo>
                    <a:pt x="16130" y="5246"/>
                    <a:pt x="16507" y="7027"/>
                    <a:pt x="18767" y="7407"/>
                  </a:cubicBezTo>
                  <a:cubicBezTo>
                    <a:pt x="18767" y="7407"/>
                    <a:pt x="18127" y="9415"/>
                    <a:pt x="19782" y="10514"/>
                  </a:cubicBezTo>
                  <a:cubicBezTo>
                    <a:pt x="19782" y="10514"/>
                    <a:pt x="19519" y="12173"/>
                    <a:pt x="19654" y="12981"/>
                  </a:cubicBezTo>
                  <a:cubicBezTo>
                    <a:pt x="19668" y="12577"/>
                    <a:pt x="19697" y="12177"/>
                    <a:pt x="19751" y="11767"/>
                  </a:cubicBezTo>
                  <a:cubicBezTo>
                    <a:pt x="19932" y="10365"/>
                    <a:pt x="20246" y="8947"/>
                    <a:pt x="20081" y="752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1"/>
            <p:cNvSpPr/>
            <p:nvPr/>
          </p:nvSpPr>
          <p:spPr>
            <a:xfrm>
              <a:off x="3505000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9" y="0"/>
                  </a:moveTo>
                  <a:cubicBezTo>
                    <a:pt x="7723" y="0"/>
                    <a:pt x="7296" y="84"/>
                    <a:pt x="6893" y="279"/>
                  </a:cubicBezTo>
                  <a:cubicBezTo>
                    <a:pt x="4622" y="1375"/>
                    <a:pt x="5612" y="2856"/>
                    <a:pt x="5612" y="2856"/>
                  </a:cubicBezTo>
                  <a:cubicBezTo>
                    <a:pt x="5612" y="2856"/>
                    <a:pt x="4905" y="2540"/>
                    <a:pt x="4024" y="2540"/>
                  </a:cubicBezTo>
                  <a:cubicBezTo>
                    <a:pt x="3264" y="2540"/>
                    <a:pt x="2374" y="2775"/>
                    <a:pt x="1694" y="3652"/>
                  </a:cubicBezTo>
                  <a:cubicBezTo>
                    <a:pt x="227" y="5547"/>
                    <a:pt x="1657" y="6647"/>
                    <a:pt x="1657" y="6647"/>
                  </a:cubicBezTo>
                  <a:cubicBezTo>
                    <a:pt x="1657" y="6647"/>
                    <a:pt x="76" y="7063"/>
                    <a:pt x="39" y="8619"/>
                  </a:cubicBezTo>
                  <a:cubicBezTo>
                    <a:pt x="0" y="10172"/>
                    <a:pt x="1469" y="10969"/>
                    <a:pt x="1469" y="10969"/>
                  </a:cubicBezTo>
                  <a:cubicBezTo>
                    <a:pt x="1469" y="10969"/>
                    <a:pt x="1131" y="15252"/>
                    <a:pt x="2674" y="17072"/>
                  </a:cubicBezTo>
                  <a:cubicBezTo>
                    <a:pt x="2674" y="17072"/>
                    <a:pt x="3314" y="15821"/>
                    <a:pt x="2711" y="14456"/>
                  </a:cubicBezTo>
                  <a:cubicBezTo>
                    <a:pt x="2711" y="14456"/>
                    <a:pt x="4255" y="12411"/>
                    <a:pt x="3237" y="11120"/>
                  </a:cubicBezTo>
                  <a:cubicBezTo>
                    <a:pt x="3237" y="11120"/>
                    <a:pt x="5609" y="10969"/>
                    <a:pt x="6702" y="9679"/>
                  </a:cubicBezTo>
                  <a:cubicBezTo>
                    <a:pt x="6702" y="9679"/>
                    <a:pt x="7693" y="10172"/>
                    <a:pt x="9097" y="10172"/>
                  </a:cubicBezTo>
                  <a:cubicBezTo>
                    <a:pt x="10217" y="10172"/>
                    <a:pt x="11599" y="9858"/>
                    <a:pt x="12952" y="8731"/>
                  </a:cubicBezTo>
                  <a:cubicBezTo>
                    <a:pt x="12952" y="8731"/>
                    <a:pt x="13531" y="10013"/>
                    <a:pt x="15033" y="10013"/>
                  </a:cubicBezTo>
                  <a:cubicBezTo>
                    <a:pt x="15597" y="10013"/>
                    <a:pt x="16290" y="9833"/>
                    <a:pt x="17132" y="9337"/>
                  </a:cubicBezTo>
                  <a:cubicBezTo>
                    <a:pt x="17137" y="9337"/>
                    <a:pt x="17514" y="11118"/>
                    <a:pt x="19775" y="11497"/>
                  </a:cubicBezTo>
                  <a:cubicBezTo>
                    <a:pt x="19775" y="11497"/>
                    <a:pt x="19134" y="13505"/>
                    <a:pt x="20791" y="14606"/>
                  </a:cubicBezTo>
                  <a:cubicBezTo>
                    <a:pt x="20791" y="14606"/>
                    <a:pt x="20407" y="17023"/>
                    <a:pt x="20805" y="17444"/>
                  </a:cubicBezTo>
                  <a:cubicBezTo>
                    <a:pt x="20825" y="17464"/>
                    <a:pt x="20845" y="17474"/>
                    <a:pt x="20867" y="17474"/>
                  </a:cubicBezTo>
                  <a:cubicBezTo>
                    <a:pt x="21291" y="17474"/>
                    <a:pt x="22139" y="13672"/>
                    <a:pt x="21995" y="11724"/>
                  </a:cubicBezTo>
                  <a:cubicBezTo>
                    <a:pt x="21995" y="11724"/>
                    <a:pt x="24028" y="11535"/>
                    <a:pt x="23877" y="10133"/>
                  </a:cubicBezTo>
                  <a:cubicBezTo>
                    <a:pt x="23734" y="8801"/>
                    <a:pt x="23115" y="8768"/>
                    <a:pt x="23054" y="8768"/>
                  </a:cubicBezTo>
                  <a:cubicBezTo>
                    <a:pt x="23051" y="8768"/>
                    <a:pt x="23049" y="8768"/>
                    <a:pt x="23049" y="8768"/>
                  </a:cubicBezTo>
                  <a:cubicBezTo>
                    <a:pt x="23049" y="8768"/>
                    <a:pt x="24027" y="8426"/>
                    <a:pt x="23839" y="6760"/>
                  </a:cubicBezTo>
                  <a:cubicBezTo>
                    <a:pt x="23715" y="5671"/>
                    <a:pt x="22711" y="5164"/>
                    <a:pt x="21610" y="5164"/>
                  </a:cubicBezTo>
                  <a:cubicBezTo>
                    <a:pt x="21023" y="5164"/>
                    <a:pt x="20408" y="5308"/>
                    <a:pt x="19884" y="5585"/>
                  </a:cubicBezTo>
                  <a:cubicBezTo>
                    <a:pt x="19884" y="5585"/>
                    <a:pt x="20675" y="4257"/>
                    <a:pt x="19658" y="4069"/>
                  </a:cubicBezTo>
                  <a:cubicBezTo>
                    <a:pt x="19575" y="4054"/>
                    <a:pt x="19496" y="4046"/>
                    <a:pt x="19422" y="4046"/>
                  </a:cubicBezTo>
                  <a:cubicBezTo>
                    <a:pt x="18601" y="4046"/>
                    <a:pt x="18377" y="4940"/>
                    <a:pt x="18377" y="4940"/>
                  </a:cubicBezTo>
                  <a:cubicBezTo>
                    <a:pt x="18377" y="4940"/>
                    <a:pt x="16971" y="1605"/>
                    <a:pt x="15234" y="1605"/>
                  </a:cubicBezTo>
                  <a:cubicBezTo>
                    <a:pt x="15128" y="1605"/>
                    <a:pt x="15021" y="1618"/>
                    <a:pt x="14914" y="1644"/>
                  </a:cubicBezTo>
                  <a:cubicBezTo>
                    <a:pt x="13031" y="2099"/>
                    <a:pt x="13708" y="3009"/>
                    <a:pt x="13708" y="3009"/>
                  </a:cubicBezTo>
                  <a:cubicBezTo>
                    <a:pt x="13708" y="3009"/>
                    <a:pt x="10775" y="0"/>
                    <a:pt x="815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3505000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9" y="0"/>
                  </a:moveTo>
                  <a:cubicBezTo>
                    <a:pt x="7723" y="0"/>
                    <a:pt x="7296" y="84"/>
                    <a:pt x="6893" y="279"/>
                  </a:cubicBezTo>
                  <a:cubicBezTo>
                    <a:pt x="4622" y="1375"/>
                    <a:pt x="5612" y="2856"/>
                    <a:pt x="5612" y="2856"/>
                  </a:cubicBezTo>
                  <a:cubicBezTo>
                    <a:pt x="5612" y="2856"/>
                    <a:pt x="4905" y="2540"/>
                    <a:pt x="4024" y="2540"/>
                  </a:cubicBezTo>
                  <a:cubicBezTo>
                    <a:pt x="3264" y="2540"/>
                    <a:pt x="2374" y="2775"/>
                    <a:pt x="1694" y="3652"/>
                  </a:cubicBezTo>
                  <a:cubicBezTo>
                    <a:pt x="227" y="5547"/>
                    <a:pt x="1657" y="6647"/>
                    <a:pt x="1657" y="6647"/>
                  </a:cubicBezTo>
                  <a:cubicBezTo>
                    <a:pt x="1657" y="6647"/>
                    <a:pt x="76" y="7063"/>
                    <a:pt x="39" y="8619"/>
                  </a:cubicBezTo>
                  <a:cubicBezTo>
                    <a:pt x="0" y="10172"/>
                    <a:pt x="1469" y="10969"/>
                    <a:pt x="1469" y="10969"/>
                  </a:cubicBezTo>
                  <a:cubicBezTo>
                    <a:pt x="1469" y="10969"/>
                    <a:pt x="1131" y="15252"/>
                    <a:pt x="2674" y="17072"/>
                  </a:cubicBezTo>
                  <a:cubicBezTo>
                    <a:pt x="2674" y="17072"/>
                    <a:pt x="3314" y="15821"/>
                    <a:pt x="2711" y="14456"/>
                  </a:cubicBezTo>
                  <a:cubicBezTo>
                    <a:pt x="2711" y="14456"/>
                    <a:pt x="4255" y="12411"/>
                    <a:pt x="3237" y="11120"/>
                  </a:cubicBezTo>
                  <a:cubicBezTo>
                    <a:pt x="3237" y="11120"/>
                    <a:pt x="5609" y="10969"/>
                    <a:pt x="6702" y="9679"/>
                  </a:cubicBezTo>
                  <a:cubicBezTo>
                    <a:pt x="6702" y="9679"/>
                    <a:pt x="7693" y="10172"/>
                    <a:pt x="9097" y="10172"/>
                  </a:cubicBezTo>
                  <a:cubicBezTo>
                    <a:pt x="10217" y="10172"/>
                    <a:pt x="11599" y="9858"/>
                    <a:pt x="12952" y="8731"/>
                  </a:cubicBezTo>
                  <a:cubicBezTo>
                    <a:pt x="12952" y="8731"/>
                    <a:pt x="13531" y="10013"/>
                    <a:pt x="15033" y="10013"/>
                  </a:cubicBezTo>
                  <a:cubicBezTo>
                    <a:pt x="15597" y="10013"/>
                    <a:pt x="16290" y="9833"/>
                    <a:pt x="17132" y="9337"/>
                  </a:cubicBezTo>
                  <a:cubicBezTo>
                    <a:pt x="17137" y="9337"/>
                    <a:pt x="17514" y="11118"/>
                    <a:pt x="19775" y="11497"/>
                  </a:cubicBezTo>
                  <a:cubicBezTo>
                    <a:pt x="19775" y="11497"/>
                    <a:pt x="19134" y="13505"/>
                    <a:pt x="20791" y="14606"/>
                  </a:cubicBezTo>
                  <a:cubicBezTo>
                    <a:pt x="20791" y="14606"/>
                    <a:pt x="20407" y="17023"/>
                    <a:pt x="20805" y="17444"/>
                  </a:cubicBezTo>
                  <a:cubicBezTo>
                    <a:pt x="20825" y="17464"/>
                    <a:pt x="20845" y="17474"/>
                    <a:pt x="20867" y="17474"/>
                  </a:cubicBezTo>
                  <a:cubicBezTo>
                    <a:pt x="21291" y="17474"/>
                    <a:pt x="22139" y="13672"/>
                    <a:pt x="21995" y="11724"/>
                  </a:cubicBezTo>
                  <a:cubicBezTo>
                    <a:pt x="21995" y="11724"/>
                    <a:pt x="24028" y="11535"/>
                    <a:pt x="23877" y="10133"/>
                  </a:cubicBezTo>
                  <a:cubicBezTo>
                    <a:pt x="23734" y="8801"/>
                    <a:pt x="23115" y="8768"/>
                    <a:pt x="23054" y="8768"/>
                  </a:cubicBezTo>
                  <a:cubicBezTo>
                    <a:pt x="23051" y="8768"/>
                    <a:pt x="23049" y="8768"/>
                    <a:pt x="23049" y="8768"/>
                  </a:cubicBezTo>
                  <a:cubicBezTo>
                    <a:pt x="23049" y="8768"/>
                    <a:pt x="24027" y="8426"/>
                    <a:pt x="23839" y="6760"/>
                  </a:cubicBezTo>
                  <a:cubicBezTo>
                    <a:pt x="23715" y="5671"/>
                    <a:pt x="22711" y="5164"/>
                    <a:pt x="21610" y="5164"/>
                  </a:cubicBezTo>
                  <a:cubicBezTo>
                    <a:pt x="21023" y="5164"/>
                    <a:pt x="20408" y="5308"/>
                    <a:pt x="19884" y="5585"/>
                  </a:cubicBezTo>
                  <a:cubicBezTo>
                    <a:pt x="19884" y="5585"/>
                    <a:pt x="20675" y="4257"/>
                    <a:pt x="19658" y="4069"/>
                  </a:cubicBezTo>
                  <a:cubicBezTo>
                    <a:pt x="19575" y="4054"/>
                    <a:pt x="19496" y="4046"/>
                    <a:pt x="19422" y="4046"/>
                  </a:cubicBezTo>
                  <a:cubicBezTo>
                    <a:pt x="18601" y="4046"/>
                    <a:pt x="18377" y="4940"/>
                    <a:pt x="18377" y="4940"/>
                  </a:cubicBezTo>
                  <a:cubicBezTo>
                    <a:pt x="18377" y="4940"/>
                    <a:pt x="16971" y="1605"/>
                    <a:pt x="15234" y="1605"/>
                  </a:cubicBezTo>
                  <a:cubicBezTo>
                    <a:pt x="15128" y="1605"/>
                    <a:pt x="15021" y="1618"/>
                    <a:pt x="14914" y="1644"/>
                  </a:cubicBezTo>
                  <a:cubicBezTo>
                    <a:pt x="13031" y="2099"/>
                    <a:pt x="13708" y="3009"/>
                    <a:pt x="13708" y="3009"/>
                  </a:cubicBezTo>
                  <a:cubicBezTo>
                    <a:pt x="13708" y="3009"/>
                    <a:pt x="10775" y="0"/>
                    <a:pt x="815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1"/>
            <p:cNvSpPr/>
            <p:nvPr/>
          </p:nvSpPr>
          <p:spPr>
            <a:xfrm>
              <a:off x="3533325" y="2312250"/>
              <a:ext cx="525175" cy="162700"/>
            </a:xfrm>
            <a:custGeom>
              <a:avLst/>
              <a:gdLst/>
              <a:ahLst/>
              <a:cxnLst/>
              <a:rect l="l" t="t" r="r" b="b"/>
              <a:pathLst>
                <a:path w="21007" h="6508" extrusionOk="0">
                  <a:moveTo>
                    <a:pt x="339" y="0"/>
                  </a:moveTo>
                  <a:cubicBezTo>
                    <a:pt x="339" y="0"/>
                    <a:pt x="0" y="4282"/>
                    <a:pt x="1545" y="6103"/>
                  </a:cubicBezTo>
                  <a:cubicBezTo>
                    <a:pt x="1545" y="6103"/>
                    <a:pt x="2183" y="4853"/>
                    <a:pt x="1582" y="3486"/>
                  </a:cubicBezTo>
                  <a:cubicBezTo>
                    <a:pt x="1582" y="3486"/>
                    <a:pt x="3106" y="1465"/>
                    <a:pt x="2126" y="174"/>
                  </a:cubicBezTo>
                  <a:lnTo>
                    <a:pt x="2126" y="174"/>
                  </a:lnTo>
                  <a:cubicBezTo>
                    <a:pt x="1833" y="254"/>
                    <a:pt x="1577" y="284"/>
                    <a:pt x="1356" y="284"/>
                  </a:cubicBezTo>
                  <a:cubicBezTo>
                    <a:pt x="679" y="284"/>
                    <a:pt x="339" y="0"/>
                    <a:pt x="339" y="0"/>
                  </a:cubicBezTo>
                  <a:close/>
                  <a:moveTo>
                    <a:pt x="18640" y="530"/>
                  </a:moveTo>
                  <a:cubicBezTo>
                    <a:pt x="18640" y="530"/>
                    <a:pt x="18000" y="2538"/>
                    <a:pt x="19655" y="3639"/>
                  </a:cubicBezTo>
                  <a:cubicBezTo>
                    <a:pt x="19655" y="3639"/>
                    <a:pt x="19271" y="6056"/>
                    <a:pt x="19670" y="6477"/>
                  </a:cubicBezTo>
                  <a:cubicBezTo>
                    <a:pt x="19689" y="6497"/>
                    <a:pt x="19710" y="6507"/>
                    <a:pt x="19732" y="6507"/>
                  </a:cubicBezTo>
                  <a:cubicBezTo>
                    <a:pt x="20161" y="6507"/>
                    <a:pt x="21006" y="2707"/>
                    <a:pt x="20862" y="757"/>
                  </a:cubicBezTo>
                  <a:lnTo>
                    <a:pt x="20862" y="757"/>
                  </a:lnTo>
                  <a:cubicBezTo>
                    <a:pt x="20567" y="806"/>
                    <a:pt x="20300" y="825"/>
                    <a:pt x="20062" y="825"/>
                  </a:cubicBezTo>
                  <a:cubicBezTo>
                    <a:pt x="19130" y="825"/>
                    <a:pt x="18641" y="530"/>
                    <a:pt x="18640" y="53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1"/>
            <p:cNvSpPr/>
            <p:nvPr/>
          </p:nvSpPr>
          <p:spPr>
            <a:xfrm>
              <a:off x="3533350" y="2312325"/>
              <a:ext cx="62800" cy="152600"/>
            </a:xfrm>
            <a:custGeom>
              <a:avLst/>
              <a:gdLst/>
              <a:ahLst/>
              <a:cxnLst/>
              <a:rect l="l" t="t" r="r" b="b"/>
              <a:pathLst>
                <a:path w="2512" h="6104" extrusionOk="0">
                  <a:moveTo>
                    <a:pt x="338" y="0"/>
                  </a:moveTo>
                  <a:lnTo>
                    <a:pt x="338" y="0"/>
                  </a:lnTo>
                  <a:cubicBezTo>
                    <a:pt x="338" y="0"/>
                    <a:pt x="1" y="4283"/>
                    <a:pt x="1544" y="6104"/>
                  </a:cubicBezTo>
                  <a:cubicBezTo>
                    <a:pt x="1544" y="6100"/>
                    <a:pt x="1760" y="5672"/>
                    <a:pt x="1821" y="5046"/>
                  </a:cubicBezTo>
                  <a:lnTo>
                    <a:pt x="1821" y="5046"/>
                  </a:lnTo>
                  <a:cubicBezTo>
                    <a:pt x="1760" y="5052"/>
                    <a:pt x="1700" y="5059"/>
                    <a:pt x="1636" y="5068"/>
                  </a:cubicBezTo>
                  <a:cubicBezTo>
                    <a:pt x="1626" y="5069"/>
                    <a:pt x="1616" y="5070"/>
                    <a:pt x="1605" y="5070"/>
                  </a:cubicBezTo>
                  <a:cubicBezTo>
                    <a:pt x="841" y="5070"/>
                    <a:pt x="659" y="971"/>
                    <a:pt x="1524" y="888"/>
                  </a:cubicBezTo>
                  <a:cubicBezTo>
                    <a:pt x="1544" y="886"/>
                    <a:pt x="1565" y="885"/>
                    <a:pt x="1584" y="885"/>
                  </a:cubicBezTo>
                  <a:cubicBezTo>
                    <a:pt x="2040" y="885"/>
                    <a:pt x="2256" y="1411"/>
                    <a:pt x="2362" y="1876"/>
                  </a:cubicBezTo>
                  <a:cubicBezTo>
                    <a:pt x="2508" y="1308"/>
                    <a:pt x="2512" y="683"/>
                    <a:pt x="2125" y="175"/>
                  </a:cubicBezTo>
                  <a:cubicBezTo>
                    <a:pt x="1834" y="254"/>
                    <a:pt x="1578" y="284"/>
                    <a:pt x="1358" y="284"/>
                  </a:cubicBezTo>
                  <a:cubicBezTo>
                    <a:pt x="679" y="284"/>
                    <a:pt x="338" y="0"/>
                    <a:pt x="33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3990950" y="2325475"/>
              <a:ext cx="67550" cy="149475"/>
            </a:xfrm>
            <a:custGeom>
              <a:avLst/>
              <a:gdLst/>
              <a:ahLst/>
              <a:cxnLst/>
              <a:rect l="l" t="t" r="r" b="b"/>
              <a:pathLst>
                <a:path w="2702" h="5979" extrusionOk="0">
                  <a:moveTo>
                    <a:pt x="335" y="1"/>
                  </a:moveTo>
                  <a:cubicBezTo>
                    <a:pt x="335" y="1"/>
                    <a:pt x="1" y="1053"/>
                    <a:pt x="444" y="2051"/>
                  </a:cubicBezTo>
                  <a:cubicBezTo>
                    <a:pt x="495" y="1586"/>
                    <a:pt x="655" y="717"/>
                    <a:pt x="1133" y="717"/>
                  </a:cubicBezTo>
                  <a:cubicBezTo>
                    <a:pt x="1252" y="717"/>
                    <a:pt x="1389" y="770"/>
                    <a:pt x="1550" y="896"/>
                  </a:cubicBezTo>
                  <a:cubicBezTo>
                    <a:pt x="2585" y="1707"/>
                    <a:pt x="1929" y="4682"/>
                    <a:pt x="1615" y="4682"/>
                  </a:cubicBezTo>
                  <a:cubicBezTo>
                    <a:pt x="1612" y="4682"/>
                    <a:pt x="1609" y="4682"/>
                    <a:pt x="1607" y="4681"/>
                  </a:cubicBezTo>
                  <a:cubicBezTo>
                    <a:pt x="1296" y="4624"/>
                    <a:pt x="1719" y="2732"/>
                    <a:pt x="1719" y="2732"/>
                  </a:cubicBezTo>
                  <a:lnTo>
                    <a:pt x="1719" y="2732"/>
                  </a:lnTo>
                  <a:cubicBezTo>
                    <a:pt x="1719" y="2732"/>
                    <a:pt x="1534" y="2815"/>
                    <a:pt x="1328" y="3091"/>
                  </a:cubicBezTo>
                  <a:cubicBezTo>
                    <a:pt x="1336" y="3097"/>
                    <a:pt x="1343" y="3104"/>
                    <a:pt x="1353" y="3110"/>
                  </a:cubicBezTo>
                  <a:cubicBezTo>
                    <a:pt x="1353" y="3110"/>
                    <a:pt x="969" y="5527"/>
                    <a:pt x="1367" y="5948"/>
                  </a:cubicBezTo>
                  <a:cubicBezTo>
                    <a:pt x="1387" y="5968"/>
                    <a:pt x="1407" y="5978"/>
                    <a:pt x="1429" y="5978"/>
                  </a:cubicBezTo>
                  <a:cubicBezTo>
                    <a:pt x="1856" y="5978"/>
                    <a:pt x="2701" y="2178"/>
                    <a:pt x="2557" y="228"/>
                  </a:cubicBezTo>
                  <a:lnTo>
                    <a:pt x="2557" y="228"/>
                  </a:lnTo>
                  <a:cubicBezTo>
                    <a:pt x="2262" y="277"/>
                    <a:pt x="1995" y="296"/>
                    <a:pt x="1757" y="296"/>
                  </a:cubicBezTo>
                  <a:cubicBezTo>
                    <a:pt x="825" y="296"/>
                    <a:pt x="336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3507600" y="2076500"/>
              <a:ext cx="594125" cy="261700"/>
            </a:xfrm>
            <a:custGeom>
              <a:avLst/>
              <a:gdLst/>
              <a:ahLst/>
              <a:cxnLst/>
              <a:rect l="l" t="t" r="r" b="b"/>
              <a:pathLst>
                <a:path w="23765" h="10468" extrusionOk="0">
                  <a:moveTo>
                    <a:pt x="15083" y="1"/>
                  </a:moveTo>
                  <a:cubicBezTo>
                    <a:pt x="14758" y="1"/>
                    <a:pt x="14446" y="82"/>
                    <a:pt x="14218" y="178"/>
                  </a:cubicBezTo>
                  <a:cubicBezTo>
                    <a:pt x="13906" y="309"/>
                    <a:pt x="13729" y="457"/>
                    <a:pt x="13729" y="457"/>
                  </a:cubicBezTo>
                  <a:cubicBezTo>
                    <a:pt x="13729" y="457"/>
                    <a:pt x="13685" y="492"/>
                    <a:pt x="13613" y="564"/>
                  </a:cubicBezTo>
                  <a:cubicBezTo>
                    <a:pt x="13543" y="635"/>
                    <a:pt x="13439" y="747"/>
                    <a:pt x="13365" y="915"/>
                  </a:cubicBezTo>
                  <a:cubicBezTo>
                    <a:pt x="13288" y="1086"/>
                    <a:pt x="13271" y="1305"/>
                    <a:pt x="13301" y="1513"/>
                  </a:cubicBezTo>
                  <a:cubicBezTo>
                    <a:pt x="13331" y="1722"/>
                    <a:pt x="13392" y="1930"/>
                    <a:pt x="13472" y="2135"/>
                  </a:cubicBezTo>
                  <a:cubicBezTo>
                    <a:pt x="13631" y="2542"/>
                    <a:pt x="13886" y="2904"/>
                    <a:pt x="14114" y="3131"/>
                  </a:cubicBezTo>
                  <a:cubicBezTo>
                    <a:pt x="14327" y="3348"/>
                    <a:pt x="14504" y="3460"/>
                    <a:pt x="14532" y="3460"/>
                  </a:cubicBezTo>
                  <a:cubicBezTo>
                    <a:pt x="14533" y="3460"/>
                    <a:pt x="14535" y="3460"/>
                    <a:pt x="14535" y="3459"/>
                  </a:cubicBezTo>
                  <a:cubicBezTo>
                    <a:pt x="14549" y="3442"/>
                    <a:pt x="14390" y="3302"/>
                    <a:pt x="14196" y="3057"/>
                  </a:cubicBezTo>
                  <a:cubicBezTo>
                    <a:pt x="14001" y="2815"/>
                    <a:pt x="13786" y="2457"/>
                    <a:pt x="13660" y="2067"/>
                  </a:cubicBezTo>
                  <a:cubicBezTo>
                    <a:pt x="13534" y="1681"/>
                    <a:pt x="13472" y="1255"/>
                    <a:pt x="13601" y="1025"/>
                  </a:cubicBezTo>
                  <a:cubicBezTo>
                    <a:pt x="13660" y="905"/>
                    <a:pt x="13744" y="820"/>
                    <a:pt x="13805" y="764"/>
                  </a:cubicBezTo>
                  <a:cubicBezTo>
                    <a:pt x="13865" y="710"/>
                    <a:pt x="13906" y="682"/>
                    <a:pt x="13906" y="682"/>
                  </a:cubicBezTo>
                  <a:cubicBezTo>
                    <a:pt x="13906" y="682"/>
                    <a:pt x="13942" y="649"/>
                    <a:pt x="14013" y="599"/>
                  </a:cubicBezTo>
                  <a:cubicBezTo>
                    <a:pt x="14084" y="549"/>
                    <a:pt x="14186" y="482"/>
                    <a:pt x="14322" y="418"/>
                  </a:cubicBezTo>
                  <a:cubicBezTo>
                    <a:pt x="14541" y="314"/>
                    <a:pt x="14850" y="219"/>
                    <a:pt x="15177" y="219"/>
                  </a:cubicBezTo>
                  <a:cubicBezTo>
                    <a:pt x="15249" y="219"/>
                    <a:pt x="15321" y="223"/>
                    <a:pt x="15393" y="233"/>
                  </a:cubicBezTo>
                  <a:cubicBezTo>
                    <a:pt x="15802" y="243"/>
                    <a:pt x="16203" y="380"/>
                    <a:pt x="16457" y="547"/>
                  </a:cubicBezTo>
                  <a:cubicBezTo>
                    <a:pt x="16708" y="706"/>
                    <a:pt x="16816" y="890"/>
                    <a:pt x="16839" y="890"/>
                  </a:cubicBezTo>
                  <a:cubicBezTo>
                    <a:pt x="16840" y="890"/>
                    <a:pt x="16840" y="890"/>
                    <a:pt x="16841" y="890"/>
                  </a:cubicBezTo>
                  <a:cubicBezTo>
                    <a:pt x="16855" y="885"/>
                    <a:pt x="16781" y="668"/>
                    <a:pt x="16521" y="455"/>
                  </a:cubicBezTo>
                  <a:cubicBezTo>
                    <a:pt x="16267" y="246"/>
                    <a:pt x="15849" y="71"/>
                    <a:pt x="15413" y="31"/>
                  </a:cubicBezTo>
                  <a:cubicBezTo>
                    <a:pt x="15304" y="10"/>
                    <a:pt x="15193" y="1"/>
                    <a:pt x="15083" y="1"/>
                  </a:cubicBezTo>
                  <a:close/>
                  <a:moveTo>
                    <a:pt x="19299" y="2331"/>
                  </a:moveTo>
                  <a:cubicBezTo>
                    <a:pt x="19242" y="2331"/>
                    <a:pt x="19194" y="2337"/>
                    <a:pt x="19156" y="2343"/>
                  </a:cubicBezTo>
                  <a:cubicBezTo>
                    <a:pt x="19089" y="2353"/>
                    <a:pt x="19052" y="2366"/>
                    <a:pt x="19052" y="2366"/>
                  </a:cubicBezTo>
                  <a:cubicBezTo>
                    <a:pt x="19052" y="2366"/>
                    <a:pt x="19013" y="2378"/>
                    <a:pt x="18952" y="2407"/>
                  </a:cubicBezTo>
                  <a:cubicBezTo>
                    <a:pt x="18889" y="2435"/>
                    <a:pt x="18805" y="2484"/>
                    <a:pt x="18720" y="2555"/>
                  </a:cubicBezTo>
                  <a:cubicBezTo>
                    <a:pt x="18546" y="2697"/>
                    <a:pt x="18371" y="2917"/>
                    <a:pt x="18233" y="3160"/>
                  </a:cubicBezTo>
                  <a:cubicBezTo>
                    <a:pt x="18092" y="3402"/>
                    <a:pt x="18014" y="3682"/>
                    <a:pt x="18020" y="3896"/>
                  </a:cubicBezTo>
                  <a:cubicBezTo>
                    <a:pt x="18022" y="4107"/>
                    <a:pt x="18089" y="4233"/>
                    <a:pt x="18106" y="4233"/>
                  </a:cubicBezTo>
                  <a:cubicBezTo>
                    <a:pt x="18106" y="4233"/>
                    <a:pt x="18106" y="4233"/>
                    <a:pt x="18107" y="4233"/>
                  </a:cubicBezTo>
                  <a:cubicBezTo>
                    <a:pt x="18128" y="4225"/>
                    <a:pt x="18098" y="4094"/>
                    <a:pt x="18128" y="3903"/>
                  </a:cubicBezTo>
                  <a:cubicBezTo>
                    <a:pt x="18155" y="3712"/>
                    <a:pt x="18252" y="3475"/>
                    <a:pt x="18401" y="3264"/>
                  </a:cubicBezTo>
                  <a:cubicBezTo>
                    <a:pt x="18548" y="3055"/>
                    <a:pt x="18731" y="2862"/>
                    <a:pt x="18877" y="2761"/>
                  </a:cubicBezTo>
                  <a:cubicBezTo>
                    <a:pt x="19026" y="2656"/>
                    <a:pt x="19136" y="2635"/>
                    <a:pt x="19136" y="2635"/>
                  </a:cubicBezTo>
                  <a:cubicBezTo>
                    <a:pt x="19136" y="2635"/>
                    <a:pt x="19161" y="2623"/>
                    <a:pt x="19208" y="2613"/>
                  </a:cubicBezTo>
                  <a:cubicBezTo>
                    <a:pt x="19243" y="2606"/>
                    <a:pt x="19291" y="2598"/>
                    <a:pt x="19346" y="2598"/>
                  </a:cubicBezTo>
                  <a:cubicBezTo>
                    <a:pt x="19364" y="2598"/>
                    <a:pt x="19383" y="2598"/>
                    <a:pt x="19402" y="2601"/>
                  </a:cubicBezTo>
                  <a:cubicBezTo>
                    <a:pt x="19557" y="2608"/>
                    <a:pt x="19751" y="2756"/>
                    <a:pt x="19836" y="2985"/>
                  </a:cubicBezTo>
                  <a:cubicBezTo>
                    <a:pt x="19927" y="3208"/>
                    <a:pt x="19900" y="3475"/>
                    <a:pt x="19870" y="3668"/>
                  </a:cubicBezTo>
                  <a:cubicBezTo>
                    <a:pt x="19836" y="3865"/>
                    <a:pt x="19809" y="3998"/>
                    <a:pt x="19829" y="4003"/>
                  </a:cubicBezTo>
                  <a:cubicBezTo>
                    <a:pt x="19829" y="4003"/>
                    <a:pt x="19830" y="4003"/>
                    <a:pt x="19830" y="4003"/>
                  </a:cubicBezTo>
                  <a:cubicBezTo>
                    <a:pt x="19850" y="4003"/>
                    <a:pt x="19913" y="3884"/>
                    <a:pt x="19980" y="3697"/>
                  </a:cubicBezTo>
                  <a:cubicBezTo>
                    <a:pt x="20042" y="3504"/>
                    <a:pt x="20112" y="3218"/>
                    <a:pt x="20028" y="2925"/>
                  </a:cubicBezTo>
                  <a:cubicBezTo>
                    <a:pt x="19987" y="2780"/>
                    <a:pt x="19913" y="2643"/>
                    <a:pt x="19808" y="2538"/>
                  </a:cubicBezTo>
                  <a:cubicBezTo>
                    <a:pt x="19704" y="2431"/>
                    <a:pt x="19567" y="2366"/>
                    <a:pt x="19446" y="2344"/>
                  </a:cubicBezTo>
                  <a:cubicBezTo>
                    <a:pt x="19393" y="2334"/>
                    <a:pt x="19343" y="2331"/>
                    <a:pt x="19299" y="2331"/>
                  </a:cubicBezTo>
                  <a:close/>
                  <a:moveTo>
                    <a:pt x="3906" y="1172"/>
                  </a:moveTo>
                  <a:cubicBezTo>
                    <a:pt x="3736" y="1172"/>
                    <a:pt x="3558" y="1183"/>
                    <a:pt x="3381" y="1201"/>
                  </a:cubicBezTo>
                  <a:cubicBezTo>
                    <a:pt x="2990" y="1240"/>
                    <a:pt x="2599" y="1339"/>
                    <a:pt x="2322" y="1459"/>
                  </a:cubicBezTo>
                  <a:cubicBezTo>
                    <a:pt x="2043" y="1574"/>
                    <a:pt x="1874" y="1694"/>
                    <a:pt x="1874" y="1694"/>
                  </a:cubicBezTo>
                  <a:cubicBezTo>
                    <a:pt x="1874" y="1694"/>
                    <a:pt x="1831" y="1722"/>
                    <a:pt x="1762" y="1779"/>
                  </a:cubicBezTo>
                  <a:cubicBezTo>
                    <a:pt x="1691" y="1836"/>
                    <a:pt x="1595" y="1922"/>
                    <a:pt x="1493" y="2035"/>
                  </a:cubicBezTo>
                  <a:cubicBezTo>
                    <a:pt x="1288" y="2259"/>
                    <a:pt x="1062" y="2628"/>
                    <a:pt x="1024" y="3045"/>
                  </a:cubicBezTo>
                  <a:cubicBezTo>
                    <a:pt x="980" y="3465"/>
                    <a:pt x="1146" y="3853"/>
                    <a:pt x="1293" y="4102"/>
                  </a:cubicBezTo>
                  <a:cubicBezTo>
                    <a:pt x="1438" y="4349"/>
                    <a:pt x="1565" y="4493"/>
                    <a:pt x="1585" y="4493"/>
                  </a:cubicBezTo>
                  <a:cubicBezTo>
                    <a:pt x="1585" y="4493"/>
                    <a:pt x="1586" y="4493"/>
                    <a:pt x="1586" y="4492"/>
                  </a:cubicBezTo>
                  <a:cubicBezTo>
                    <a:pt x="1606" y="4482"/>
                    <a:pt x="1508" y="4313"/>
                    <a:pt x="1392" y="4052"/>
                  </a:cubicBezTo>
                  <a:cubicBezTo>
                    <a:pt x="1279" y="3796"/>
                    <a:pt x="1160" y="3426"/>
                    <a:pt x="1224" y="3070"/>
                  </a:cubicBezTo>
                  <a:cubicBezTo>
                    <a:pt x="1281" y="2713"/>
                    <a:pt x="1496" y="2404"/>
                    <a:pt x="1687" y="2213"/>
                  </a:cubicBezTo>
                  <a:cubicBezTo>
                    <a:pt x="1781" y="2117"/>
                    <a:pt x="1871" y="2045"/>
                    <a:pt x="1935" y="2000"/>
                  </a:cubicBezTo>
                  <a:cubicBezTo>
                    <a:pt x="1997" y="1951"/>
                    <a:pt x="2036" y="1929"/>
                    <a:pt x="2036" y="1929"/>
                  </a:cubicBezTo>
                  <a:cubicBezTo>
                    <a:pt x="2036" y="1929"/>
                    <a:pt x="2180" y="1816"/>
                    <a:pt x="2429" y="1697"/>
                  </a:cubicBezTo>
                  <a:cubicBezTo>
                    <a:pt x="2678" y="1576"/>
                    <a:pt x="3036" y="1462"/>
                    <a:pt x="3409" y="1398"/>
                  </a:cubicBezTo>
                  <a:cubicBezTo>
                    <a:pt x="3693" y="1349"/>
                    <a:pt x="3980" y="1320"/>
                    <a:pt x="4225" y="1320"/>
                  </a:cubicBezTo>
                  <a:cubicBezTo>
                    <a:pt x="4304" y="1320"/>
                    <a:pt x="4377" y="1323"/>
                    <a:pt x="4446" y="1329"/>
                  </a:cubicBezTo>
                  <a:cubicBezTo>
                    <a:pt x="4691" y="1346"/>
                    <a:pt x="4861" y="1400"/>
                    <a:pt x="4906" y="1400"/>
                  </a:cubicBezTo>
                  <a:cubicBezTo>
                    <a:pt x="4912" y="1400"/>
                    <a:pt x="4916" y="1399"/>
                    <a:pt x="4917" y="1396"/>
                  </a:cubicBezTo>
                  <a:cubicBezTo>
                    <a:pt x="4924" y="1382"/>
                    <a:pt x="4753" y="1277"/>
                    <a:pt x="4460" y="1220"/>
                  </a:cubicBezTo>
                  <a:cubicBezTo>
                    <a:pt x="4301" y="1187"/>
                    <a:pt x="4110" y="1172"/>
                    <a:pt x="3906" y="1172"/>
                  </a:cubicBezTo>
                  <a:close/>
                  <a:moveTo>
                    <a:pt x="4814" y="3035"/>
                  </a:moveTo>
                  <a:cubicBezTo>
                    <a:pt x="4753" y="3035"/>
                    <a:pt x="4679" y="3057"/>
                    <a:pt x="4608" y="3097"/>
                  </a:cubicBezTo>
                  <a:cubicBezTo>
                    <a:pt x="4434" y="3191"/>
                    <a:pt x="4192" y="3322"/>
                    <a:pt x="4003" y="3543"/>
                  </a:cubicBezTo>
                  <a:cubicBezTo>
                    <a:pt x="3910" y="3652"/>
                    <a:pt x="3839" y="3789"/>
                    <a:pt x="3809" y="3930"/>
                  </a:cubicBezTo>
                  <a:cubicBezTo>
                    <a:pt x="3778" y="4071"/>
                    <a:pt x="3789" y="4208"/>
                    <a:pt x="3814" y="4316"/>
                  </a:cubicBezTo>
                  <a:cubicBezTo>
                    <a:pt x="3836" y="4427"/>
                    <a:pt x="3872" y="4514"/>
                    <a:pt x="3901" y="4571"/>
                  </a:cubicBezTo>
                  <a:cubicBezTo>
                    <a:pt x="3928" y="4629"/>
                    <a:pt x="3946" y="4660"/>
                    <a:pt x="3946" y="4660"/>
                  </a:cubicBezTo>
                  <a:cubicBezTo>
                    <a:pt x="3946" y="4660"/>
                    <a:pt x="4022" y="4788"/>
                    <a:pt x="4172" y="4938"/>
                  </a:cubicBezTo>
                  <a:cubicBezTo>
                    <a:pt x="4326" y="5089"/>
                    <a:pt x="4550" y="5255"/>
                    <a:pt x="4816" y="5355"/>
                  </a:cubicBezTo>
                  <a:cubicBezTo>
                    <a:pt x="4967" y="5415"/>
                    <a:pt x="5129" y="5441"/>
                    <a:pt x="5277" y="5441"/>
                  </a:cubicBezTo>
                  <a:cubicBezTo>
                    <a:pt x="5386" y="5441"/>
                    <a:pt x="5488" y="5427"/>
                    <a:pt x="5573" y="5400"/>
                  </a:cubicBezTo>
                  <a:cubicBezTo>
                    <a:pt x="5777" y="5341"/>
                    <a:pt x="5878" y="5238"/>
                    <a:pt x="5866" y="5225"/>
                  </a:cubicBezTo>
                  <a:cubicBezTo>
                    <a:pt x="5865" y="5223"/>
                    <a:pt x="5863" y="5223"/>
                    <a:pt x="5859" y="5223"/>
                  </a:cubicBezTo>
                  <a:cubicBezTo>
                    <a:pt x="5828" y="5223"/>
                    <a:pt x="5716" y="5274"/>
                    <a:pt x="5547" y="5291"/>
                  </a:cubicBezTo>
                  <a:cubicBezTo>
                    <a:pt x="5509" y="5296"/>
                    <a:pt x="5467" y="5299"/>
                    <a:pt x="5424" y="5299"/>
                  </a:cubicBezTo>
                  <a:cubicBezTo>
                    <a:pt x="5258" y="5299"/>
                    <a:pt x="5065" y="5259"/>
                    <a:pt x="4891" y="5170"/>
                  </a:cubicBezTo>
                  <a:cubicBezTo>
                    <a:pt x="4671" y="5062"/>
                    <a:pt x="4477" y="4892"/>
                    <a:pt x="4360" y="4757"/>
                  </a:cubicBezTo>
                  <a:cubicBezTo>
                    <a:pt x="4239" y="4620"/>
                    <a:pt x="4187" y="4514"/>
                    <a:pt x="4187" y="4514"/>
                  </a:cubicBezTo>
                  <a:cubicBezTo>
                    <a:pt x="4187" y="4514"/>
                    <a:pt x="4170" y="4489"/>
                    <a:pt x="4147" y="4444"/>
                  </a:cubicBezTo>
                  <a:cubicBezTo>
                    <a:pt x="4120" y="4400"/>
                    <a:pt x="4087" y="4334"/>
                    <a:pt x="4064" y="4252"/>
                  </a:cubicBezTo>
                  <a:cubicBezTo>
                    <a:pt x="4012" y="4091"/>
                    <a:pt x="4020" y="3857"/>
                    <a:pt x="4162" y="3661"/>
                  </a:cubicBezTo>
                  <a:cubicBezTo>
                    <a:pt x="4298" y="3465"/>
                    <a:pt x="4513" y="3309"/>
                    <a:pt x="4668" y="3188"/>
                  </a:cubicBezTo>
                  <a:cubicBezTo>
                    <a:pt x="4740" y="3130"/>
                    <a:pt x="4810" y="3099"/>
                    <a:pt x="4856" y="3096"/>
                  </a:cubicBezTo>
                  <a:cubicBezTo>
                    <a:pt x="4859" y="3096"/>
                    <a:pt x="4862" y="3095"/>
                    <a:pt x="4865" y="3095"/>
                  </a:cubicBezTo>
                  <a:cubicBezTo>
                    <a:pt x="4901" y="3095"/>
                    <a:pt x="4923" y="3113"/>
                    <a:pt x="4933" y="3113"/>
                  </a:cubicBezTo>
                  <a:cubicBezTo>
                    <a:pt x="4935" y="3113"/>
                    <a:pt x="4936" y="3113"/>
                    <a:pt x="4937" y="3112"/>
                  </a:cubicBezTo>
                  <a:cubicBezTo>
                    <a:pt x="4941" y="3110"/>
                    <a:pt x="4934" y="3062"/>
                    <a:pt x="4863" y="3040"/>
                  </a:cubicBezTo>
                  <a:cubicBezTo>
                    <a:pt x="4848" y="3037"/>
                    <a:pt x="4832" y="3035"/>
                    <a:pt x="4814" y="3035"/>
                  </a:cubicBezTo>
                  <a:close/>
                  <a:moveTo>
                    <a:pt x="7808" y="1177"/>
                  </a:moveTo>
                  <a:cubicBezTo>
                    <a:pt x="7703" y="1177"/>
                    <a:pt x="7571" y="1199"/>
                    <a:pt x="7436" y="1268"/>
                  </a:cubicBezTo>
                  <a:cubicBezTo>
                    <a:pt x="7258" y="1355"/>
                    <a:pt x="7075" y="1510"/>
                    <a:pt x="6947" y="1728"/>
                  </a:cubicBezTo>
                  <a:cubicBezTo>
                    <a:pt x="6813" y="1943"/>
                    <a:pt x="6756" y="2220"/>
                    <a:pt x="6777" y="2487"/>
                  </a:cubicBezTo>
                  <a:cubicBezTo>
                    <a:pt x="6796" y="2756"/>
                    <a:pt x="6891" y="3018"/>
                    <a:pt x="7036" y="3227"/>
                  </a:cubicBezTo>
                  <a:cubicBezTo>
                    <a:pt x="7180" y="3440"/>
                    <a:pt x="7374" y="3594"/>
                    <a:pt x="7556" y="3689"/>
                  </a:cubicBezTo>
                  <a:cubicBezTo>
                    <a:pt x="7920" y="3882"/>
                    <a:pt x="8222" y="3865"/>
                    <a:pt x="8206" y="3870"/>
                  </a:cubicBezTo>
                  <a:lnTo>
                    <a:pt x="8225" y="3870"/>
                  </a:lnTo>
                  <a:cubicBezTo>
                    <a:pt x="8225" y="3871"/>
                    <a:pt x="8225" y="3871"/>
                    <a:pt x="8225" y="3871"/>
                  </a:cubicBezTo>
                  <a:cubicBezTo>
                    <a:pt x="8226" y="3871"/>
                    <a:pt x="8227" y="3868"/>
                    <a:pt x="8228" y="3868"/>
                  </a:cubicBezTo>
                  <a:lnTo>
                    <a:pt x="8228" y="3868"/>
                  </a:lnTo>
                  <a:cubicBezTo>
                    <a:pt x="8229" y="3868"/>
                    <a:pt x="8229" y="3871"/>
                    <a:pt x="8226" y="3880"/>
                  </a:cubicBezTo>
                  <a:cubicBezTo>
                    <a:pt x="8185" y="4010"/>
                    <a:pt x="8161" y="4191"/>
                    <a:pt x="8189" y="4391"/>
                  </a:cubicBezTo>
                  <a:cubicBezTo>
                    <a:pt x="8218" y="4591"/>
                    <a:pt x="8300" y="4811"/>
                    <a:pt x="8453" y="4998"/>
                  </a:cubicBezTo>
                  <a:cubicBezTo>
                    <a:pt x="8599" y="5184"/>
                    <a:pt x="8804" y="5334"/>
                    <a:pt x="9023" y="5432"/>
                  </a:cubicBezTo>
                  <a:cubicBezTo>
                    <a:pt x="9315" y="5566"/>
                    <a:pt x="9624" y="5607"/>
                    <a:pt x="9895" y="5607"/>
                  </a:cubicBezTo>
                  <a:cubicBezTo>
                    <a:pt x="10036" y="5607"/>
                    <a:pt x="10166" y="5596"/>
                    <a:pt x="10279" y="5581"/>
                  </a:cubicBezTo>
                  <a:cubicBezTo>
                    <a:pt x="10616" y="5536"/>
                    <a:pt x="10827" y="5466"/>
                    <a:pt x="10824" y="5450"/>
                  </a:cubicBezTo>
                  <a:cubicBezTo>
                    <a:pt x="10823" y="5446"/>
                    <a:pt x="10812" y="5444"/>
                    <a:pt x="10791" y="5444"/>
                  </a:cubicBezTo>
                  <a:cubicBezTo>
                    <a:pt x="10718" y="5444"/>
                    <a:pt x="10526" y="5468"/>
                    <a:pt x="10268" y="5479"/>
                  </a:cubicBezTo>
                  <a:cubicBezTo>
                    <a:pt x="10226" y="5480"/>
                    <a:pt x="10182" y="5481"/>
                    <a:pt x="10137" y="5481"/>
                  </a:cubicBezTo>
                  <a:cubicBezTo>
                    <a:pt x="9826" y="5481"/>
                    <a:pt x="9439" y="5440"/>
                    <a:pt x="9103" y="5261"/>
                  </a:cubicBezTo>
                  <a:cubicBezTo>
                    <a:pt x="8911" y="5163"/>
                    <a:pt x="8745" y="5023"/>
                    <a:pt x="8626" y="4861"/>
                  </a:cubicBezTo>
                  <a:cubicBezTo>
                    <a:pt x="8511" y="4703"/>
                    <a:pt x="8450" y="4519"/>
                    <a:pt x="8434" y="4358"/>
                  </a:cubicBezTo>
                  <a:cubicBezTo>
                    <a:pt x="8419" y="4198"/>
                    <a:pt x="8446" y="4060"/>
                    <a:pt x="8478" y="3966"/>
                  </a:cubicBezTo>
                  <a:cubicBezTo>
                    <a:pt x="8504" y="3914"/>
                    <a:pt x="8527" y="3866"/>
                    <a:pt x="8548" y="3822"/>
                  </a:cubicBezTo>
                  <a:cubicBezTo>
                    <a:pt x="8578" y="3772"/>
                    <a:pt x="8605" y="3729"/>
                    <a:pt x="8631" y="3689"/>
                  </a:cubicBezTo>
                  <a:cubicBezTo>
                    <a:pt x="8676" y="3617"/>
                    <a:pt x="8709" y="3566"/>
                    <a:pt x="8725" y="3537"/>
                  </a:cubicBezTo>
                  <a:lnTo>
                    <a:pt x="8725" y="3537"/>
                  </a:lnTo>
                  <a:cubicBezTo>
                    <a:pt x="8513" y="3563"/>
                    <a:pt x="8369" y="3584"/>
                    <a:pt x="8307" y="3584"/>
                  </a:cubicBezTo>
                  <a:cubicBezTo>
                    <a:pt x="8300" y="3584"/>
                    <a:pt x="8294" y="3583"/>
                    <a:pt x="8289" y="3583"/>
                  </a:cubicBezTo>
                  <a:cubicBezTo>
                    <a:pt x="8229" y="3586"/>
                    <a:pt x="8222" y="3586"/>
                    <a:pt x="8222" y="3586"/>
                  </a:cubicBezTo>
                  <a:cubicBezTo>
                    <a:pt x="8220" y="3586"/>
                    <a:pt x="8217" y="3586"/>
                    <a:pt x="8213" y="3586"/>
                  </a:cubicBezTo>
                  <a:cubicBezTo>
                    <a:pt x="8193" y="3586"/>
                    <a:pt x="8145" y="3585"/>
                    <a:pt x="8063" y="3574"/>
                  </a:cubicBezTo>
                  <a:cubicBezTo>
                    <a:pt x="7964" y="3560"/>
                    <a:pt x="7824" y="3530"/>
                    <a:pt x="7671" y="3455"/>
                  </a:cubicBezTo>
                  <a:cubicBezTo>
                    <a:pt x="7517" y="3382"/>
                    <a:pt x="7352" y="3261"/>
                    <a:pt x="7224" y="3089"/>
                  </a:cubicBezTo>
                  <a:cubicBezTo>
                    <a:pt x="7096" y="2918"/>
                    <a:pt x="7002" y="2697"/>
                    <a:pt x="6975" y="2465"/>
                  </a:cubicBezTo>
                  <a:cubicBezTo>
                    <a:pt x="6947" y="2233"/>
                    <a:pt x="6981" y="1996"/>
                    <a:pt x="7083" y="1803"/>
                  </a:cubicBezTo>
                  <a:cubicBezTo>
                    <a:pt x="7183" y="1608"/>
                    <a:pt x="7337" y="1455"/>
                    <a:pt x="7488" y="1365"/>
                  </a:cubicBezTo>
                  <a:cubicBezTo>
                    <a:pt x="7661" y="1258"/>
                    <a:pt x="7820" y="1240"/>
                    <a:pt x="7927" y="1240"/>
                  </a:cubicBezTo>
                  <a:cubicBezTo>
                    <a:pt x="7984" y="1240"/>
                    <a:pt x="8027" y="1245"/>
                    <a:pt x="8049" y="1245"/>
                  </a:cubicBezTo>
                  <a:cubicBezTo>
                    <a:pt x="8060" y="1245"/>
                    <a:pt x="8066" y="1244"/>
                    <a:pt x="8066" y="1240"/>
                  </a:cubicBezTo>
                  <a:cubicBezTo>
                    <a:pt x="8068" y="1234"/>
                    <a:pt x="8013" y="1197"/>
                    <a:pt x="7899" y="1183"/>
                  </a:cubicBezTo>
                  <a:cubicBezTo>
                    <a:pt x="7872" y="1179"/>
                    <a:pt x="7841" y="1177"/>
                    <a:pt x="7808" y="1177"/>
                  </a:cubicBezTo>
                  <a:close/>
                  <a:moveTo>
                    <a:pt x="20244" y="4482"/>
                  </a:moveTo>
                  <a:cubicBezTo>
                    <a:pt x="20201" y="4482"/>
                    <a:pt x="20158" y="4485"/>
                    <a:pt x="20115" y="4491"/>
                  </a:cubicBezTo>
                  <a:cubicBezTo>
                    <a:pt x="19943" y="4512"/>
                    <a:pt x="19779" y="4562"/>
                    <a:pt x="19614" y="4620"/>
                  </a:cubicBezTo>
                  <a:cubicBezTo>
                    <a:pt x="19285" y="4739"/>
                    <a:pt x="18988" y="4919"/>
                    <a:pt x="18788" y="5083"/>
                  </a:cubicBezTo>
                  <a:cubicBezTo>
                    <a:pt x="18589" y="5245"/>
                    <a:pt x="18482" y="5381"/>
                    <a:pt x="18495" y="5393"/>
                  </a:cubicBezTo>
                  <a:cubicBezTo>
                    <a:pt x="18496" y="5394"/>
                    <a:pt x="18497" y="5395"/>
                    <a:pt x="18499" y="5395"/>
                  </a:cubicBezTo>
                  <a:cubicBezTo>
                    <a:pt x="18526" y="5395"/>
                    <a:pt x="18653" y="5294"/>
                    <a:pt x="18852" y="5173"/>
                  </a:cubicBezTo>
                  <a:cubicBezTo>
                    <a:pt x="19064" y="5042"/>
                    <a:pt x="19361" y="4898"/>
                    <a:pt x="19677" y="4811"/>
                  </a:cubicBezTo>
                  <a:cubicBezTo>
                    <a:pt x="19833" y="4768"/>
                    <a:pt x="19994" y="4733"/>
                    <a:pt x="20136" y="4723"/>
                  </a:cubicBezTo>
                  <a:cubicBezTo>
                    <a:pt x="20154" y="4722"/>
                    <a:pt x="20171" y="4721"/>
                    <a:pt x="20188" y="4721"/>
                  </a:cubicBezTo>
                  <a:cubicBezTo>
                    <a:pt x="20307" y="4721"/>
                    <a:pt x="20408" y="4748"/>
                    <a:pt x="20481" y="4793"/>
                  </a:cubicBezTo>
                  <a:cubicBezTo>
                    <a:pt x="20647" y="4898"/>
                    <a:pt x="20625" y="5025"/>
                    <a:pt x="20631" y="5025"/>
                  </a:cubicBezTo>
                  <a:cubicBezTo>
                    <a:pt x="20632" y="5025"/>
                    <a:pt x="20632" y="5025"/>
                    <a:pt x="20632" y="5025"/>
                  </a:cubicBezTo>
                  <a:lnTo>
                    <a:pt x="20632" y="5025"/>
                  </a:lnTo>
                  <a:cubicBezTo>
                    <a:pt x="20632" y="5025"/>
                    <a:pt x="20636" y="5046"/>
                    <a:pt x="20630" y="5117"/>
                  </a:cubicBezTo>
                  <a:cubicBezTo>
                    <a:pt x="20626" y="5134"/>
                    <a:pt x="20623" y="5156"/>
                    <a:pt x="20616" y="5181"/>
                  </a:cubicBezTo>
                  <a:cubicBezTo>
                    <a:pt x="20612" y="5195"/>
                    <a:pt x="20609" y="5200"/>
                    <a:pt x="20602" y="5225"/>
                  </a:cubicBezTo>
                  <a:cubicBezTo>
                    <a:pt x="20589" y="5260"/>
                    <a:pt x="20573" y="5292"/>
                    <a:pt x="20556" y="5331"/>
                  </a:cubicBezTo>
                  <a:cubicBezTo>
                    <a:pt x="20485" y="5474"/>
                    <a:pt x="20353" y="5688"/>
                    <a:pt x="20233" y="5896"/>
                  </a:cubicBezTo>
                  <a:cubicBezTo>
                    <a:pt x="20353" y="5835"/>
                    <a:pt x="20555" y="5722"/>
                    <a:pt x="20733" y="5635"/>
                  </a:cubicBezTo>
                  <a:cubicBezTo>
                    <a:pt x="20777" y="5613"/>
                    <a:pt x="20820" y="5597"/>
                    <a:pt x="20862" y="5583"/>
                  </a:cubicBezTo>
                  <a:cubicBezTo>
                    <a:pt x="20887" y="5574"/>
                    <a:pt x="20905" y="5567"/>
                    <a:pt x="20929" y="5561"/>
                  </a:cubicBezTo>
                  <a:lnTo>
                    <a:pt x="20962" y="5553"/>
                  </a:lnTo>
                  <a:cubicBezTo>
                    <a:pt x="21008" y="5540"/>
                    <a:pt x="21053" y="5530"/>
                    <a:pt x="21103" y="5523"/>
                  </a:cubicBezTo>
                  <a:cubicBezTo>
                    <a:pt x="21165" y="5514"/>
                    <a:pt x="21230" y="5509"/>
                    <a:pt x="21297" y="5509"/>
                  </a:cubicBezTo>
                  <a:cubicBezTo>
                    <a:pt x="21444" y="5509"/>
                    <a:pt x="21596" y="5533"/>
                    <a:pt x="21722" y="5597"/>
                  </a:cubicBezTo>
                  <a:cubicBezTo>
                    <a:pt x="21813" y="5644"/>
                    <a:pt x="21889" y="5711"/>
                    <a:pt x="21928" y="5788"/>
                  </a:cubicBezTo>
                  <a:cubicBezTo>
                    <a:pt x="21970" y="5866"/>
                    <a:pt x="21978" y="5953"/>
                    <a:pt x="21971" y="6023"/>
                  </a:cubicBezTo>
                  <a:cubicBezTo>
                    <a:pt x="21956" y="6169"/>
                    <a:pt x="21863" y="6227"/>
                    <a:pt x="21873" y="6242"/>
                  </a:cubicBezTo>
                  <a:cubicBezTo>
                    <a:pt x="21873" y="6243"/>
                    <a:pt x="21875" y="6244"/>
                    <a:pt x="21878" y="6244"/>
                  </a:cubicBezTo>
                  <a:cubicBezTo>
                    <a:pt x="21901" y="6244"/>
                    <a:pt x="22008" y="6196"/>
                    <a:pt x="22058" y="6044"/>
                  </a:cubicBezTo>
                  <a:cubicBezTo>
                    <a:pt x="22084" y="5960"/>
                    <a:pt x="22089" y="5850"/>
                    <a:pt x="22048" y="5739"/>
                  </a:cubicBezTo>
                  <a:cubicBezTo>
                    <a:pt x="22005" y="5625"/>
                    <a:pt x="21916" y="5529"/>
                    <a:pt x="21807" y="5459"/>
                  </a:cubicBezTo>
                  <a:cubicBezTo>
                    <a:pt x="21619" y="5340"/>
                    <a:pt x="21393" y="5300"/>
                    <a:pt x="21187" y="5300"/>
                  </a:cubicBezTo>
                  <a:cubicBezTo>
                    <a:pt x="21151" y="5300"/>
                    <a:pt x="21117" y="5302"/>
                    <a:pt x="21083" y="5304"/>
                  </a:cubicBezTo>
                  <a:cubicBezTo>
                    <a:pt x="21025" y="5308"/>
                    <a:pt x="20968" y="5316"/>
                    <a:pt x="20915" y="5325"/>
                  </a:cubicBezTo>
                  <a:lnTo>
                    <a:pt x="20875" y="5332"/>
                  </a:lnTo>
                  <a:lnTo>
                    <a:pt x="20861" y="5332"/>
                  </a:lnTo>
                  <a:cubicBezTo>
                    <a:pt x="20852" y="5332"/>
                    <a:pt x="20851" y="5331"/>
                    <a:pt x="20852" y="5326"/>
                  </a:cubicBezTo>
                  <a:cubicBezTo>
                    <a:pt x="20858" y="5319"/>
                    <a:pt x="20861" y="5314"/>
                    <a:pt x="20865" y="5311"/>
                  </a:cubicBezTo>
                  <a:lnTo>
                    <a:pt x="20867" y="5309"/>
                  </a:lnTo>
                  <a:cubicBezTo>
                    <a:pt x="20868" y="5301"/>
                    <a:pt x="20879" y="5275"/>
                    <a:pt x="20882" y="5260"/>
                  </a:cubicBezTo>
                  <a:cubicBezTo>
                    <a:pt x="20894" y="5224"/>
                    <a:pt x="20901" y="5191"/>
                    <a:pt x="20905" y="5163"/>
                  </a:cubicBezTo>
                  <a:cubicBezTo>
                    <a:pt x="20924" y="5047"/>
                    <a:pt x="20915" y="4999"/>
                    <a:pt x="20915" y="4999"/>
                  </a:cubicBezTo>
                  <a:cubicBezTo>
                    <a:pt x="20915" y="4999"/>
                    <a:pt x="20912" y="4942"/>
                    <a:pt x="20875" y="4850"/>
                  </a:cubicBezTo>
                  <a:cubicBezTo>
                    <a:pt x="20840" y="4756"/>
                    <a:pt x="20747" y="4636"/>
                    <a:pt x="20609" y="4565"/>
                  </a:cubicBezTo>
                  <a:cubicBezTo>
                    <a:pt x="20504" y="4509"/>
                    <a:pt x="20375" y="4482"/>
                    <a:pt x="20244" y="4482"/>
                  </a:cubicBezTo>
                  <a:close/>
                  <a:moveTo>
                    <a:pt x="16262" y="4615"/>
                  </a:moveTo>
                  <a:cubicBezTo>
                    <a:pt x="16105" y="4615"/>
                    <a:pt x="15953" y="4666"/>
                    <a:pt x="15850" y="4768"/>
                  </a:cubicBezTo>
                  <a:cubicBezTo>
                    <a:pt x="15756" y="4857"/>
                    <a:pt x="15717" y="4955"/>
                    <a:pt x="15695" y="5020"/>
                  </a:cubicBezTo>
                  <a:cubicBezTo>
                    <a:pt x="15674" y="5087"/>
                    <a:pt x="15668" y="5126"/>
                    <a:pt x="15668" y="5126"/>
                  </a:cubicBezTo>
                  <a:cubicBezTo>
                    <a:pt x="15668" y="5126"/>
                    <a:pt x="15658" y="5177"/>
                    <a:pt x="15665" y="5291"/>
                  </a:cubicBezTo>
                  <a:cubicBezTo>
                    <a:pt x="15667" y="5319"/>
                    <a:pt x="15671" y="5352"/>
                    <a:pt x="15678" y="5388"/>
                  </a:cubicBezTo>
                  <a:cubicBezTo>
                    <a:pt x="15681" y="5403"/>
                    <a:pt x="15685" y="5423"/>
                    <a:pt x="15690" y="5443"/>
                  </a:cubicBezTo>
                  <a:cubicBezTo>
                    <a:pt x="15692" y="5450"/>
                    <a:pt x="15693" y="5450"/>
                    <a:pt x="15693" y="5450"/>
                  </a:cubicBezTo>
                  <a:cubicBezTo>
                    <a:pt x="15693" y="5450"/>
                    <a:pt x="15693" y="5450"/>
                    <a:pt x="15693" y="5450"/>
                  </a:cubicBezTo>
                  <a:cubicBezTo>
                    <a:pt x="15693" y="5450"/>
                    <a:pt x="15693" y="5450"/>
                    <a:pt x="15694" y="5452"/>
                  </a:cubicBezTo>
                  <a:cubicBezTo>
                    <a:pt x="15694" y="5453"/>
                    <a:pt x="15707" y="5467"/>
                    <a:pt x="15708" y="5472"/>
                  </a:cubicBezTo>
                  <a:cubicBezTo>
                    <a:pt x="15708" y="5473"/>
                    <a:pt x="15704" y="5473"/>
                    <a:pt x="15694" y="5474"/>
                  </a:cubicBezTo>
                  <a:cubicBezTo>
                    <a:pt x="15711" y="5476"/>
                    <a:pt x="15573" y="5474"/>
                    <a:pt x="15494" y="5507"/>
                  </a:cubicBezTo>
                  <a:cubicBezTo>
                    <a:pt x="15315" y="5557"/>
                    <a:pt x="15140" y="5732"/>
                    <a:pt x="15132" y="5927"/>
                  </a:cubicBezTo>
                  <a:cubicBezTo>
                    <a:pt x="15113" y="6114"/>
                    <a:pt x="15204" y="6269"/>
                    <a:pt x="15295" y="6340"/>
                  </a:cubicBezTo>
                  <a:cubicBezTo>
                    <a:pt x="15360" y="6390"/>
                    <a:pt x="15417" y="6403"/>
                    <a:pt x="15446" y="6403"/>
                  </a:cubicBezTo>
                  <a:cubicBezTo>
                    <a:pt x="15460" y="6403"/>
                    <a:pt x="15467" y="6400"/>
                    <a:pt x="15467" y="6397"/>
                  </a:cubicBezTo>
                  <a:cubicBezTo>
                    <a:pt x="15473" y="6383"/>
                    <a:pt x="15409" y="6358"/>
                    <a:pt x="15354" y="6286"/>
                  </a:cubicBezTo>
                  <a:cubicBezTo>
                    <a:pt x="15298" y="6213"/>
                    <a:pt x="15253" y="6081"/>
                    <a:pt x="15284" y="5953"/>
                  </a:cubicBezTo>
                  <a:cubicBezTo>
                    <a:pt x="15309" y="5825"/>
                    <a:pt x="15426" y="5736"/>
                    <a:pt x="15551" y="5712"/>
                  </a:cubicBezTo>
                  <a:cubicBezTo>
                    <a:pt x="15581" y="5705"/>
                    <a:pt x="15611" y="5704"/>
                    <a:pt x="15643" y="5704"/>
                  </a:cubicBezTo>
                  <a:cubicBezTo>
                    <a:pt x="15661" y="5708"/>
                    <a:pt x="15724" y="5702"/>
                    <a:pt x="15802" y="5739"/>
                  </a:cubicBezTo>
                  <a:cubicBezTo>
                    <a:pt x="15946" y="5808"/>
                    <a:pt x="16236" y="5988"/>
                    <a:pt x="16398" y="6082"/>
                  </a:cubicBezTo>
                  <a:cubicBezTo>
                    <a:pt x="16314" y="5967"/>
                    <a:pt x="16240" y="5859"/>
                    <a:pt x="16169" y="5759"/>
                  </a:cubicBezTo>
                  <a:cubicBezTo>
                    <a:pt x="16088" y="5641"/>
                    <a:pt x="16010" y="5546"/>
                    <a:pt x="15984" y="5476"/>
                  </a:cubicBezTo>
                  <a:cubicBezTo>
                    <a:pt x="15973" y="5442"/>
                    <a:pt x="15957" y="5402"/>
                    <a:pt x="15953" y="5381"/>
                  </a:cubicBezTo>
                  <a:cubicBezTo>
                    <a:pt x="15951" y="5366"/>
                    <a:pt x="15949" y="5353"/>
                    <a:pt x="15946" y="5341"/>
                  </a:cubicBezTo>
                  <a:cubicBezTo>
                    <a:pt x="15943" y="5316"/>
                    <a:pt x="15941" y="5295"/>
                    <a:pt x="15941" y="5275"/>
                  </a:cubicBezTo>
                  <a:cubicBezTo>
                    <a:pt x="15941" y="5198"/>
                    <a:pt x="15950" y="5167"/>
                    <a:pt x="15950" y="5167"/>
                  </a:cubicBezTo>
                  <a:cubicBezTo>
                    <a:pt x="15950" y="5167"/>
                    <a:pt x="15950" y="5167"/>
                    <a:pt x="15950" y="5167"/>
                  </a:cubicBezTo>
                  <a:cubicBezTo>
                    <a:pt x="15951" y="5167"/>
                    <a:pt x="15951" y="5052"/>
                    <a:pt x="16035" y="4952"/>
                  </a:cubicBezTo>
                  <a:cubicBezTo>
                    <a:pt x="16083" y="4889"/>
                    <a:pt x="16192" y="4845"/>
                    <a:pt x="16315" y="4845"/>
                  </a:cubicBezTo>
                  <a:cubicBezTo>
                    <a:pt x="16392" y="4845"/>
                    <a:pt x="16475" y="4862"/>
                    <a:pt x="16551" y="4904"/>
                  </a:cubicBezTo>
                  <a:cubicBezTo>
                    <a:pt x="16753" y="5006"/>
                    <a:pt x="16918" y="5208"/>
                    <a:pt x="17025" y="5362"/>
                  </a:cubicBezTo>
                  <a:cubicBezTo>
                    <a:pt x="17133" y="5510"/>
                    <a:pt x="17212" y="5609"/>
                    <a:pt x="17234" y="5609"/>
                  </a:cubicBezTo>
                  <a:cubicBezTo>
                    <a:pt x="17235" y="5609"/>
                    <a:pt x="17236" y="5609"/>
                    <a:pt x="17237" y="5608"/>
                  </a:cubicBezTo>
                  <a:cubicBezTo>
                    <a:pt x="17252" y="5600"/>
                    <a:pt x="17204" y="5480"/>
                    <a:pt x="17117" y="5302"/>
                  </a:cubicBezTo>
                  <a:cubicBezTo>
                    <a:pt x="17035" y="5127"/>
                    <a:pt x="16895" y="4889"/>
                    <a:pt x="16649" y="4729"/>
                  </a:cubicBezTo>
                  <a:cubicBezTo>
                    <a:pt x="16536" y="4653"/>
                    <a:pt x="16397" y="4615"/>
                    <a:pt x="16262" y="4615"/>
                  </a:cubicBezTo>
                  <a:close/>
                  <a:moveTo>
                    <a:pt x="18911" y="6500"/>
                  </a:moveTo>
                  <a:cubicBezTo>
                    <a:pt x="18875" y="6500"/>
                    <a:pt x="18839" y="6502"/>
                    <a:pt x="18803" y="6505"/>
                  </a:cubicBezTo>
                  <a:cubicBezTo>
                    <a:pt x="18519" y="6521"/>
                    <a:pt x="18279" y="6670"/>
                    <a:pt x="18299" y="6704"/>
                  </a:cubicBezTo>
                  <a:cubicBezTo>
                    <a:pt x="18303" y="6712"/>
                    <a:pt x="18317" y="6715"/>
                    <a:pt x="18340" y="6715"/>
                  </a:cubicBezTo>
                  <a:cubicBezTo>
                    <a:pt x="18400" y="6715"/>
                    <a:pt x="18520" y="6695"/>
                    <a:pt x="18654" y="6695"/>
                  </a:cubicBezTo>
                  <a:cubicBezTo>
                    <a:pt x="18702" y="6695"/>
                    <a:pt x="18753" y="6697"/>
                    <a:pt x="18803" y="6704"/>
                  </a:cubicBezTo>
                  <a:cubicBezTo>
                    <a:pt x="19045" y="6727"/>
                    <a:pt x="19252" y="6838"/>
                    <a:pt x="19252" y="6838"/>
                  </a:cubicBezTo>
                  <a:cubicBezTo>
                    <a:pt x="19252" y="6838"/>
                    <a:pt x="19476" y="6909"/>
                    <a:pt x="19657" y="7066"/>
                  </a:cubicBezTo>
                  <a:cubicBezTo>
                    <a:pt x="19743" y="7140"/>
                    <a:pt x="19809" y="7234"/>
                    <a:pt x="19835" y="7315"/>
                  </a:cubicBezTo>
                  <a:cubicBezTo>
                    <a:pt x="19860" y="7393"/>
                    <a:pt x="19845" y="7457"/>
                    <a:pt x="19864" y="7466"/>
                  </a:cubicBezTo>
                  <a:cubicBezTo>
                    <a:pt x="19865" y="7466"/>
                    <a:pt x="19867" y="7467"/>
                    <a:pt x="19868" y="7467"/>
                  </a:cubicBezTo>
                  <a:cubicBezTo>
                    <a:pt x="19887" y="7467"/>
                    <a:pt x="19940" y="7411"/>
                    <a:pt x="19944" y="7302"/>
                  </a:cubicBezTo>
                  <a:cubicBezTo>
                    <a:pt x="19951" y="7187"/>
                    <a:pt x="19893" y="7042"/>
                    <a:pt x="19805" y="6928"/>
                  </a:cubicBezTo>
                  <a:cubicBezTo>
                    <a:pt x="19715" y="6817"/>
                    <a:pt x="19607" y="6724"/>
                    <a:pt x="19516" y="6664"/>
                  </a:cubicBezTo>
                  <a:cubicBezTo>
                    <a:pt x="19427" y="6606"/>
                    <a:pt x="19361" y="6576"/>
                    <a:pt x="19361" y="6576"/>
                  </a:cubicBezTo>
                  <a:cubicBezTo>
                    <a:pt x="19361" y="6576"/>
                    <a:pt x="19294" y="6549"/>
                    <a:pt x="19188" y="6528"/>
                  </a:cubicBezTo>
                  <a:cubicBezTo>
                    <a:pt x="19111" y="6512"/>
                    <a:pt x="19013" y="6500"/>
                    <a:pt x="18911" y="6500"/>
                  </a:cubicBezTo>
                  <a:close/>
                  <a:moveTo>
                    <a:pt x="21993" y="6822"/>
                  </a:moveTo>
                  <a:cubicBezTo>
                    <a:pt x="21843" y="6822"/>
                    <a:pt x="21740" y="6843"/>
                    <a:pt x="21742" y="6864"/>
                  </a:cubicBezTo>
                  <a:cubicBezTo>
                    <a:pt x="21743" y="6904"/>
                    <a:pt x="22065" y="6938"/>
                    <a:pt x="22353" y="7067"/>
                  </a:cubicBezTo>
                  <a:cubicBezTo>
                    <a:pt x="22640" y="7190"/>
                    <a:pt x="22879" y="7388"/>
                    <a:pt x="22879" y="7388"/>
                  </a:cubicBezTo>
                  <a:cubicBezTo>
                    <a:pt x="22879" y="7388"/>
                    <a:pt x="23140" y="7554"/>
                    <a:pt x="23346" y="7792"/>
                  </a:cubicBezTo>
                  <a:cubicBezTo>
                    <a:pt x="23554" y="8018"/>
                    <a:pt x="23686" y="8309"/>
                    <a:pt x="23726" y="8309"/>
                  </a:cubicBezTo>
                  <a:cubicBezTo>
                    <a:pt x="23726" y="8309"/>
                    <a:pt x="23727" y="8309"/>
                    <a:pt x="23728" y="8309"/>
                  </a:cubicBezTo>
                  <a:cubicBezTo>
                    <a:pt x="23765" y="8300"/>
                    <a:pt x="23696" y="7963"/>
                    <a:pt x="23507" y="7671"/>
                  </a:cubicBezTo>
                  <a:cubicBezTo>
                    <a:pt x="23323" y="7376"/>
                    <a:pt x="23046" y="7158"/>
                    <a:pt x="23046" y="7158"/>
                  </a:cubicBezTo>
                  <a:cubicBezTo>
                    <a:pt x="23046" y="7158"/>
                    <a:pt x="22753" y="6961"/>
                    <a:pt x="22417" y="6877"/>
                  </a:cubicBezTo>
                  <a:cubicBezTo>
                    <a:pt x="22266" y="6836"/>
                    <a:pt x="22114" y="6822"/>
                    <a:pt x="21993" y="6822"/>
                  </a:cubicBezTo>
                  <a:close/>
                  <a:moveTo>
                    <a:pt x="13818" y="6588"/>
                  </a:moveTo>
                  <a:cubicBezTo>
                    <a:pt x="13785" y="6588"/>
                    <a:pt x="13571" y="6750"/>
                    <a:pt x="13245" y="6963"/>
                  </a:cubicBezTo>
                  <a:cubicBezTo>
                    <a:pt x="13125" y="7042"/>
                    <a:pt x="12988" y="7127"/>
                    <a:pt x="12839" y="7212"/>
                  </a:cubicBezTo>
                  <a:lnTo>
                    <a:pt x="12839" y="7212"/>
                  </a:lnTo>
                  <a:cubicBezTo>
                    <a:pt x="12835" y="7210"/>
                    <a:pt x="12832" y="7209"/>
                    <a:pt x="12830" y="7209"/>
                  </a:cubicBezTo>
                  <a:cubicBezTo>
                    <a:pt x="12829" y="7209"/>
                    <a:pt x="12828" y="7209"/>
                    <a:pt x="12827" y="7210"/>
                  </a:cubicBezTo>
                  <a:cubicBezTo>
                    <a:pt x="12825" y="7211"/>
                    <a:pt x="12824" y="7214"/>
                    <a:pt x="12825" y="7220"/>
                  </a:cubicBezTo>
                  <a:lnTo>
                    <a:pt x="12825" y="7220"/>
                  </a:lnTo>
                  <a:cubicBezTo>
                    <a:pt x="12554" y="7375"/>
                    <a:pt x="12245" y="7533"/>
                    <a:pt x="11927" y="7672"/>
                  </a:cubicBezTo>
                  <a:cubicBezTo>
                    <a:pt x="11429" y="7889"/>
                    <a:pt x="10910" y="8051"/>
                    <a:pt x="10514" y="8143"/>
                  </a:cubicBezTo>
                  <a:cubicBezTo>
                    <a:pt x="10120" y="8237"/>
                    <a:pt x="9851" y="8274"/>
                    <a:pt x="9851" y="8274"/>
                  </a:cubicBezTo>
                  <a:cubicBezTo>
                    <a:pt x="9851" y="8274"/>
                    <a:pt x="9586" y="8328"/>
                    <a:pt x="9181" y="8373"/>
                  </a:cubicBezTo>
                  <a:cubicBezTo>
                    <a:pt x="8978" y="8393"/>
                    <a:pt x="8740" y="8409"/>
                    <a:pt x="8486" y="8409"/>
                  </a:cubicBezTo>
                  <a:cubicBezTo>
                    <a:pt x="8234" y="8409"/>
                    <a:pt x="7967" y="8394"/>
                    <a:pt x="7703" y="8351"/>
                  </a:cubicBezTo>
                  <a:cubicBezTo>
                    <a:pt x="7438" y="8311"/>
                    <a:pt x="7176" y="8242"/>
                    <a:pt x="6941" y="8152"/>
                  </a:cubicBezTo>
                  <a:cubicBezTo>
                    <a:pt x="6706" y="8062"/>
                    <a:pt x="6490" y="7963"/>
                    <a:pt x="6362" y="7820"/>
                  </a:cubicBezTo>
                  <a:cubicBezTo>
                    <a:pt x="6229" y="7681"/>
                    <a:pt x="6206" y="7507"/>
                    <a:pt x="6228" y="7398"/>
                  </a:cubicBezTo>
                  <a:cubicBezTo>
                    <a:pt x="6249" y="7287"/>
                    <a:pt x="6305" y="7238"/>
                    <a:pt x="6293" y="7230"/>
                  </a:cubicBezTo>
                  <a:cubicBezTo>
                    <a:pt x="6293" y="7229"/>
                    <a:pt x="6293" y="7229"/>
                    <a:pt x="6292" y="7229"/>
                  </a:cubicBezTo>
                  <a:cubicBezTo>
                    <a:pt x="6281" y="7229"/>
                    <a:pt x="6215" y="7268"/>
                    <a:pt x="6172" y="7383"/>
                  </a:cubicBezTo>
                  <a:cubicBezTo>
                    <a:pt x="6128" y="7503"/>
                    <a:pt x="6135" y="7714"/>
                    <a:pt x="6278" y="7891"/>
                  </a:cubicBezTo>
                  <a:cubicBezTo>
                    <a:pt x="6417" y="8071"/>
                    <a:pt x="6645" y="8192"/>
                    <a:pt x="6881" y="8299"/>
                  </a:cubicBezTo>
                  <a:cubicBezTo>
                    <a:pt x="7122" y="8407"/>
                    <a:pt x="7392" y="8492"/>
                    <a:pt x="7667" y="8548"/>
                  </a:cubicBezTo>
                  <a:cubicBezTo>
                    <a:pt x="8030" y="8623"/>
                    <a:pt x="8398" y="8648"/>
                    <a:pt x="8727" y="8648"/>
                  </a:cubicBezTo>
                  <a:cubicBezTo>
                    <a:pt x="8898" y="8648"/>
                    <a:pt x="9059" y="8641"/>
                    <a:pt x="9203" y="8632"/>
                  </a:cubicBezTo>
                  <a:cubicBezTo>
                    <a:pt x="9621" y="8599"/>
                    <a:pt x="9897" y="8553"/>
                    <a:pt x="9897" y="8553"/>
                  </a:cubicBezTo>
                  <a:cubicBezTo>
                    <a:pt x="9897" y="8553"/>
                    <a:pt x="10172" y="8505"/>
                    <a:pt x="10576" y="8394"/>
                  </a:cubicBezTo>
                  <a:cubicBezTo>
                    <a:pt x="10981" y="8284"/>
                    <a:pt x="11509" y="8098"/>
                    <a:pt x="12008" y="7852"/>
                  </a:cubicBezTo>
                  <a:cubicBezTo>
                    <a:pt x="12320" y="7698"/>
                    <a:pt x="12620" y="7524"/>
                    <a:pt x="12882" y="7353"/>
                  </a:cubicBezTo>
                  <a:lnTo>
                    <a:pt x="12882" y="7353"/>
                  </a:lnTo>
                  <a:cubicBezTo>
                    <a:pt x="12913" y="7410"/>
                    <a:pt x="12958" y="7482"/>
                    <a:pt x="13018" y="7560"/>
                  </a:cubicBezTo>
                  <a:cubicBezTo>
                    <a:pt x="13161" y="7756"/>
                    <a:pt x="13402" y="7978"/>
                    <a:pt x="13681" y="8148"/>
                  </a:cubicBezTo>
                  <a:cubicBezTo>
                    <a:pt x="13959" y="8314"/>
                    <a:pt x="14270" y="8428"/>
                    <a:pt x="14511" y="8479"/>
                  </a:cubicBezTo>
                  <a:cubicBezTo>
                    <a:pt x="14750" y="8535"/>
                    <a:pt x="14917" y="8543"/>
                    <a:pt x="14917" y="8543"/>
                  </a:cubicBezTo>
                  <a:cubicBezTo>
                    <a:pt x="14917" y="8543"/>
                    <a:pt x="14950" y="8545"/>
                    <a:pt x="15010" y="8545"/>
                  </a:cubicBezTo>
                  <a:cubicBezTo>
                    <a:pt x="15082" y="8545"/>
                    <a:pt x="15192" y="8542"/>
                    <a:pt x="15325" y="8529"/>
                  </a:cubicBezTo>
                  <a:cubicBezTo>
                    <a:pt x="15570" y="8508"/>
                    <a:pt x="15887" y="8441"/>
                    <a:pt x="16191" y="8327"/>
                  </a:cubicBezTo>
                  <a:cubicBezTo>
                    <a:pt x="16803" y="8106"/>
                    <a:pt x="17295" y="7689"/>
                    <a:pt x="17271" y="7661"/>
                  </a:cubicBezTo>
                  <a:cubicBezTo>
                    <a:pt x="17270" y="7659"/>
                    <a:pt x="17268" y="7659"/>
                    <a:pt x="17265" y="7659"/>
                  </a:cubicBezTo>
                  <a:cubicBezTo>
                    <a:pt x="17203" y="7659"/>
                    <a:pt x="16695" y="7984"/>
                    <a:pt x="16126" y="8136"/>
                  </a:cubicBezTo>
                  <a:cubicBezTo>
                    <a:pt x="15832" y="8220"/>
                    <a:pt x="15531" y="8264"/>
                    <a:pt x="15305" y="8270"/>
                  </a:cubicBezTo>
                  <a:cubicBezTo>
                    <a:pt x="15257" y="8272"/>
                    <a:pt x="15213" y="8273"/>
                    <a:pt x="15172" y="8273"/>
                  </a:cubicBezTo>
                  <a:cubicBezTo>
                    <a:pt x="15024" y="8273"/>
                    <a:pt x="14932" y="8263"/>
                    <a:pt x="14932" y="8263"/>
                  </a:cubicBezTo>
                  <a:cubicBezTo>
                    <a:pt x="14932" y="8263"/>
                    <a:pt x="14784" y="8262"/>
                    <a:pt x="14562" y="8226"/>
                  </a:cubicBezTo>
                  <a:cubicBezTo>
                    <a:pt x="14340" y="8192"/>
                    <a:pt x="14048" y="8108"/>
                    <a:pt x="13778" y="7973"/>
                  </a:cubicBezTo>
                  <a:cubicBezTo>
                    <a:pt x="13507" y="7837"/>
                    <a:pt x="13263" y="7652"/>
                    <a:pt x="13102" y="7489"/>
                  </a:cubicBezTo>
                  <a:cubicBezTo>
                    <a:pt x="13036" y="7423"/>
                    <a:pt x="12981" y="7363"/>
                    <a:pt x="12939" y="7315"/>
                  </a:cubicBezTo>
                  <a:lnTo>
                    <a:pt x="12939" y="7315"/>
                  </a:lnTo>
                  <a:cubicBezTo>
                    <a:pt x="13075" y="7225"/>
                    <a:pt x="13199" y="7136"/>
                    <a:pt x="13308" y="7052"/>
                  </a:cubicBezTo>
                  <a:cubicBezTo>
                    <a:pt x="13637" y="6798"/>
                    <a:pt x="13833" y="6600"/>
                    <a:pt x="13822" y="6589"/>
                  </a:cubicBezTo>
                  <a:cubicBezTo>
                    <a:pt x="13821" y="6588"/>
                    <a:pt x="13820" y="6588"/>
                    <a:pt x="13818" y="6588"/>
                  </a:cubicBezTo>
                  <a:close/>
                  <a:moveTo>
                    <a:pt x="1821" y="5077"/>
                  </a:moveTo>
                  <a:cubicBezTo>
                    <a:pt x="1730" y="5077"/>
                    <a:pt x="1626" y="5086"/>
                    <a:pt x="1513" y="5112"/>
                  </a:cubicBezTo>
                  <a:cubicBezTo>
                    <a:pt x="1105" y="5194"/>
                    <a:pt x="578" y="5523"/>
                    <a:pt x="298" y="6079"/>
                  </a:cubicBezTo>
                  <a:cubicBezTo>
                    <a:pt x="9" y="6627"/>
                    <a:pt x="0" y="7294"/>
                    <a:pt x="107" y="7743"/>
                  </a:cubicBezTo>
                  <a:cubicBezTo>
                    <a:pt x="157" y="7971"/>
                    <a:pt x="228" y="8152"/>
                    <a:pt x="285" y="8276"/>
                  </a:cubicBezTo>
                  <a:cubicBezTo>
                    <a:pt x="342" y="8400"/>
                    <a:pt x="383" y="8464"/>
                    <a:pt x="383" y="8464"/>
                  </a:cubicBezTo>
                  <a:cubicBezTo>
                    <a:pt x="383" y="8464"/>
                    <a:pt x="422" y="8529"/>
                    <a:pt x="498" y="8639"/>
                  </a:cubicBezTo>
                  <a:cubicBezTo>
                    <a:pt x="575" y="8746"/>
                    <a:pt x="696" y="8891"/>
                    <a:pt x="860" y="9040"/>
                  </a:cubicBezTo>
                  <a:cubicBezTo>
                    <a:pt x="1183" y="9341"/>
                    <a:pt x="1707" y="9628"/>
                    <a:pt x="2265" y="9694"/>
                  </a:cubicBezTo>
                  <a:cubicBezTo>
                    <a:pt x="2419" y="9712"/>
                    <a:pt x="2571" y="9720"/>
                    <a:pt x="2721" y="9720"/>
                  </a:cubicBezTo>
                  <a:cubicBezTo>
                    <a:pt x="3111" y="9720"/>
                    <a:pt x="3476" y="9666"/>
                    <a:pt x="3765" y="9608"/>
                  </a:cubicBezTo>
                  <a:cubicBezTo>
                    <a:pt x="4168" y="9523"/>
                    <a:pt x="4424" y="9423"/>
                    <a:pt x="4419" y="9403"/>
                  </a:cubicBezTo>
                  <a:cubicBezTo>
                    <a:pt x="4418" y="9400"/>
                    <a:pt x="4411" y="9398"/>
                    <a:pt x="4399" y="9398"/>
                  </a:cubicBezTo>
                  <a:cubicBezTo>
                    <a:pt x="4330" y="9398"/>
                    <a:pt x="4089" y="9447"/>
                    <a:pt x="3750" y="9487"/>
                  </a:cubicBezTo>
                  <a:cubicBezTo>
                    <a:pt x="3531" y="9511"/>
                    <a:pt x="3270" y="9533"/>
                    <a:pt x="2994" y="9533"/>
                  </a:cubicBezTo>
                  <a:cubicBezTo>
                    <a:pt x="2766" y="9533"/>
                    <a:pt x="2527" y="9518"/>
                    <a:pt x="2293" y="9476"/>
                  </a:cubicBezTo>
                  <a:cubicBezTo>
                    <a:pt x="1778" y="9388"/>
                    <a:pt x="1311" y="9104"/>
                    <a:pt x="1029" y="8822"/>
                  </a:cubicBezTo>
                  <a:cubicBezTo>
                    <a:pt x="742" y="8542"/>
                    <a:pt x="619" y="8296"/>
                    <a:pt x="619" y="8296"/>
                  </a:cubicBezTo>
                  <a:cubicBezTo>
                    <a:pt x="619" y="8296"/>
                    <a:pt x="582" y="8239"/>
                    <a:pt x="531" y="8135"/>
                  </a:cubicBezTo>
                  <a:cubicBezTo>
                    <a:pt x="479" y="8030"/>
                    <a:pt x="410" y="7873"/>
                    <a:pt x="360" y="7672"/>
                  </a:cubicBezTo>
                  <a:cubicBezTo>
                    <a:pt x="254" y="7277"/>
                    <a:pt x="239" y="6684"/>
                    <a:pt x="474" y="6182"/>
                  </a:cubicBezTo>
                  <a:cubicBezTo>
                    <a:pt x="699" y="5679"/>
                    <a:pt x="1166" y="5341"/>
                    <a:pt x="1539" y="5230"/>
                  </a:cubicBezTo>
                  <a:cubicBezTo>
                    <a:pt x="1742" y="5164"/>
                    <a:pt x="1914" y="5153"/>
                    <a:pt x="2031" y="5153"/>
                  </a:cubicBezTo>
                  <a:cubicBezTo>
                    <a:pt x="2086" y="5153"/>
                    <a:pt x="2128" y="5155"/>
                    <a:pt x="2156" y="5155"/>
                  </a:cubicBezTo>
                  <a:cubicBezTo>
                    <a:pt x="2180" y="5155"/>
                    <a:pt x="2193" y="5154"/>
                    <a:pt x="2194" y="5147"/>
                  </a:cubicBezTo>
                  <a:cubicBezTo>
                    <a:pt x="2197" y="5140"/>
                    <a:pt x="2133" y="5112"/>
                    <a:pt x="2013" y="5092"/>
                  </a:cubicBezTo>
                  <a:cubicBezTo>
                    <a:pt x="1959" y="5083"/>
                    <a:pt x="1894" y="5077"/>
                    <a:pt x="1821" y="5077"/>
                  </a:cubicBezTo>
                  <a:close/>
                  <a:moveTo>
                    <a:pt x="20743" y="8122"/>
                  </a:moveTo>
                  <a:cubicBezTo>
                    <a:pt x="20741" y="8122"/>
                    <a:pt x="20739" y="8123"/>
                    <a:pt x="20738" y="8124"/>
                  </a:cubicBezTo>
                  <a:cubicBezTo>
                    <a:pt x="20726" y="8138"/>
                    <a:pt x="20855" y="8267"/>
                    <a:pt x="21054" y="8455"/>
                  </a:cubicBezTo>
                  <a:cubicBezTo>
                    <a:pt x="21154" y="8548"/>
                    <a:pt x="21277" y="8652"/>
                    <a:pt x="21389" y="8771"/>
                  </a:cubicBezTo>
                  <a:cubicBezTo>
                    <a:pt x="21501" y="8889"/>
                    <a:pt x="21603" y="9032"/>
                    <a:pt x="21632" y="9183"/>
                  </a:cubicBezTo>
                  <a:cubicBezTo>
                    <a:pt x="21665" y="9332"/>
                    <a:pt x="21627" y="9489"/>
                    <a:pt x="21548" y="9615"/>
                  </a:cubicBezTo>
                  <a:cubicBezTo>
                    <a:pt x="21470" y="9743"/>
                    <a:pt x="21363" y="9843"/>
                    <a:pt x="21264" y="9914"/>
                  </a:cubicBezTo>
                  <a:cubicBezTo>
                    <a:pt x="21166" y="9987"/>
                    <a:pt x="21069" y="10029"/>
                    <a:pt x="21002" y="10058"/>
                  </a:cubicBezTo>
                  <a:cubicBezTo>
                    <a:pt x="20932" y="10086"/>
                    <a:pt x="20892" y="10099"/>
                    <a:pt x="20892" y="10099"/>
                  </a:cubicBezTo>
                  <a:cubicBezTo>
                    <a:pt x="20892" y="10099"/>
                    <a:pt x="20738" y="10170"/>
                    <a:pt x="20488" y="10200"/>
                  </a:cubicBezTo>
                  <a:cubicBezTo>
                    <a:pt x="20434" y="10207"/>
                    <a:pt x="20376" y="10210"/>
                    <a:pt x="20315" y="10210"/>
                  </a:cubicBezTo>
                  <a:cubicBezTo>
                    <a:pt x="20090" y="10210"/>
                    <a:pt x="19821" y="10165"/>
                    <a:pt x="19563" y="10065"/>
                  </a:cubicBezTo>
                  <a:cubicBezTo>
                    <a:pt x="19232" y="9943"/>
                    <a:pt x="18924" y="9753"/>
                    <a:pt x="18692" y="9611"/>
                  </a:cubicBezTo>
                  <a:cubicBezTo>
                    <a:pt x="18477" y="9477"/>
                    <a:pt x="18328" y="9383"/>
                    <a:pt x="18298" y="9383"/>
                  </a:cubicBezTo>
                  <a:cubicBezTo>
                    <a:pt x="18295" y="9383"/>
                    <a:pt x="18294" y="9384"/>
                    <a:pt x="18293" y="9385"/>
                  </a:cubicBezTo>
                  <a:cubicBezTo>
                    <a:pt x="18283" y="9400"/>
                    <a:pt x="18414" y="9526"/>
                    <a:pt x="18622" y="9705"/>
                  </a:cubicBezTo>
                  <a:cubicBezTo>
                    <a:pt x="18838" y="9877"/>
                    <a:pt x="19137" y="10096"/>
                    <a:pt x="19480" y="10254"/>
                  </a:cubicBezTo>
                  <a:cubicBezTo>
                    <a:pt x="19780" y="10396"/>
                    <a:pt x="20119" y="10468"/>
                    <a:pt x="20395" y="10468"/>
                  </a:cubicBezTo>
                  <a:cubicBezTo>
                    <a:pt x="20434" y="10468"/>
                    <a:pt x="20471" y="10466"/>
                    <a:pt x="20506" y="10464"/>
                  </a:cubicBezTo>
                  <a:cubicBezTo>
                    <a:pt x="20654" y="10454"/>
                    <a:pt x="20774" y="10428"/>
                    <a:pt x="20857" y="10407"/>
                  </a:cubicBezTo>
                  <a:cubicBezTo>
                    <a:pt x="20941" y="10385"/>
                    <a:pt x="20988" y="10368"/>
                    <a:pt x="20988" y="10368"/>
                  </a:cubicBezTo>
                  <a:cubicBezTo>
                    <a:pt x="20988" y="10368"/>
                    <a:pt x="21033" y="10351"/>
                    <a:pt x="21111" y="10314"/>
                  </a:cubicBezTo>
                  <a:cubicBezTo>
                    <a:pt x="21188" y="10277"/>
                    <a:pt x="21301" y="10220"/>
                    <a:pt x="21417" y="10126"/>
                  </a:cubicBezTo>
                  <a:cubicBezTo>
                    <a:pt x="21536" y="10034"/>
                    <a:pt x="21659" y="9903"/>
                    <a:pt x="21751" y="9735"/>
                  </a:cubicBezTo>
                  <a:cubicBezTo>
                    <a:pt x="21842" y="9567"/>
                    <a:pt x="21886" y="9341"/>
                    <a:pt x="21826" y="9136"/>
                  </a:cubicBezTo>
                  <a:cubicBezTo>
                    <a:pt x="21766" y="8932"/>
                    <a:pt x="21628" y="8778"/>
                    <a:pt x="21499" y="8662"/>
                  </a:cubicBezTo>
                  <a:cubicBezTo>
                    <a:pt x="21366" y="8542"/>
                    <a:pt x="21235" y="8452"/>
                    <a:pt x="21124" y="8371"/>
                  </a:cubicBezTo>
                  <a:cubicBezTo>
                    <a:pt x="20918" y="8219"/>
                    <a:pt x="20771" y="8122"/>
                    <a:pt x="20743" y="8122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>
              <a:off x="3556025" y="2318825"/>
              <a:ext cx="39600" cy="88100"/>
            </a:xfrm>
            <a:custGeom>
              <a:avLst/>
              <a:gdLst/>
              <a:ahLst/>
              <a:cxnLst/>
              <a:rect l="l" t="t" r="r" b="b"/>
              <a:pathLst>
                <a:path w="1584" h="3524" extrusionOk="0">
                  <a:moveTo>
                    <a:pt x="1241" y="0"/>
                  </a:moveTo>
                  <a:cubicBezTo>
                    <a:pt x="1240" y="0"/>
                    <a:pt x="1240" y="0"/>
                    <a:pt x="1239" y="1"/>
                  </a:cubicBezTo>
                  <a:cubicBezTo>
                    <a:pt x="1220" y="11"/>
                    <a:pt x="1272" y="127"/>
                    <a:pt x="1316" y="305"/>
                  </a:cubicBezTo>
                  <a:cubicBezTo>
                    <a:pt x="1363" y="483"/>
                    <a:pt x="1391" y="725"/>
                    <a:pt x="1373" y="964"/>
                  </a:cubicBezTo>
                  <a:cubicBezTo>
                    <a:pt x="1357" y="1205"/>
                    <a:pt x="1297" y="1440"/>
                    <a:pt x="1238" y="1609"/>
                  </a:cubicBezTo>
                  <a:cubicBezTo>
                    <a:pt x="1178" y="1778"/>
                    <a:pt x="1124" y="1885"/>
                    <a:pt x="1124" y="1885"/>
                  </a:cubicBezTo>
                  <a:cubicBezTo>
                    <a:pt x="1124" y="1885"/>
                    <a:pt x="1080" y="1996"/>
                    <a:pt x="997" y="2159"/>
                  </a:cubicBezTo>
                  <a:cubicBezTo>
                    <a:pt x="916" y="2321"/>
                    <a:pt x="788" y="2529"/>
                    <a:pt x="641" y="2728"/>
                  </a:cubicBezTo>
                  <a:cubicBezTo>
                    <a:pt x="352" y="3128"/>
                    <a:pt x="1" y="3491"/>
                    <a:pt x="29" y="3522"/>
                  </a:cubicBezTo>
                  <a:cubicBezTo>
                    <a:pt x="30" y="3523"/>
                    <a:pt x="32" y="3524"/>
                    <a:pt x="34" y="3524"/>
                  </a:cubicBezTo>
                  <a:cubicBezTo>
                    <a:pt x="86" y="3524"/>
                    <a:pt x="468" y="3223"/>
                    <a:pt x="802" y="2853"/>
                  </a:cubicBezTo>
                  <a:cubicBezTo>
                    <a:pt x="973" y="2662"/>
                    <a:pt x="1128" y="2452"/>
                    <a:pt x="1229" y="2285"/>
                  </a:cubicBezTo>
                  <a:cubicBezTo>
                    <a:pt x="1330" y="2117"/>
                    <a:pt x="1386" y="1996"/>
                    <a:pt x="1386" y="1996"/>
                  </a:cubicBezTo>
                  <a:cubicBezTo>
                    <a:pt x="1386" y="1996"/>
                    <a:pt x="1437" y="1875"/>
                    <a:pt x="1488" y="1683"/>
                  </a:cubicBezTo>
                  <a:cubicBezTo>
                    <a:pt x="1542" y="1494"/>
                    <a:pt x="1583" y="1230"/>
                    <a:pt x="1573" y="967"/>
                  </a:cubicBezTo>
                  <a:cubicBezTo>
                    <a:pt x="1566" y="704"/>
                    <a:pt x="1505" y="443"/>
                    <a:pt x="1421" y="267"/>
                  </a:cubicBezTo>
                  <a:cubicBezTo>
                    <a:pt x="1342" y="96"/>
                    <a:pt x="1260" y="0"/>
                    <a:pt x="124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>
              <a:off x="3995475" y="2332200"/>
              <a:ext cx="45150" cy="77275"/>
            </a:xfrm>
            <a:custGeom>
              <a:avLst/>
              <a:gdLst/>
              <a:ahLst/>
              <a:cxnLst/>
              <a:rect l="l" t="t" r="r" b="b"/>
              <a:pathLst>
                <a:path w="1806" h="3091" extrusionOk="0">
                  <a:moveTo>
                    <a:pt x="184" y="0"/>
                  </a:moveTo>
                  <a:cubicBezTo>
                    <a:pt x="143" y="0"/>
                    <a:pt x="0" y="469"/>
                    <a:pt x="59" y="956"/>
                  </a:cubicBezTo>
                  <a:cubicBezTo>
                    <a:pt x="83" y="1202"/>
                    <a:pt x="152" y="1443"/>
                    <a:pt x="214" y="1615"/>
                  </a:cubicBezTo>
                  <a:cubicBezTo>
                    <a:pt x="277" y="1787"/>
                    <a:pt x="330" y="1897"/>
                    <a:pt x="330" y="1897"/>
                  </a:cubicBezTo>
                  <a:cubicBezTo>
                    <a:pt x="330" y="1897"/>
                    <a:pt x="385" y="2008"/>
                    <a:pt x="486" y="2163"/>
                  </a:cubicBezTo>
                  <a:cubicBezTo>
                    <a:pt x="589" y="2315"/>
                    <a:pt x="739" y="2513"/>
                    <a:pt x="923" y="2680"/>
                  </a:cubicBezTo>
                  <a:cubicBezTo>
                    <a:pt x="1104" y="2849"/>
                    <a:pt x="1322" y="2977"/>
                    <a:pt x="1497" y="3036"/>
                  </a:cubicBezTo>
                  <a:cubicBezTo>
                    <a:pt x="1616" y="3077"/>
                    <a:pt x="1710" y="3091"/>
                    <a:pt x="1760" y="3091"/>
                  </a:cubicBezTo>
                  <a:cubicBezTo>
                    <a:pt x="1785" y="3091"/>
                    <a:pt x="1799" y="3088"/>
                    <a:pt x="1800" y="3083"/>
                  </a:cubicBezTo>
                  <a:cubicBezTo>
                    <a:pt x="1806" y="3061"/>
                    <a:pt x="1693" y="3023"/>
                    <a:pt x="1544" y="2937"/>
                  </a:cubicBezTo>
                  <a:cubicBezTo>
                    <a:pt x="1393" y="2852"/>
                    <a:pt x="1215" y="2711"/>
                    <a:pt x="1065" y="2540"/>
                  </a:cubicBezTo>
                  <a:cubicBezTo>
                    <a:pt x="761" y="2200"/>
                    <a:pt x="584" y="1773"/>
                    <a:pt x="584" y="1773"/>
                  </a:cubicBezTo>
                  <a:cubicBezTo>
                    <a:pt x="584" y="1773"/>
                    <a:pt x="527" y="1673"/>
                    <a:pt x="456" y="1517"/>
                  </a:cubicBezTo>
                  <a:cubicBezTo>
                    <a:pt x="385" y="1360"/>
                    <a:pt x="304" y="1148"/>
                    <a:pt x="257" y="926"/>
                  </a:cubicBezTo>
                  <a:cubicBezTo>
                    <a:pt x="152" y="479"/>
                    <a:pt x="221" y="8"/>
                    <a:pt x="186" y="1"/>
                  </a:cubicBezTo>
                  <a:cubicBezTo>
                    <a:pt x="185" y="1"/>
                    <a:pt x="185" y="0"/>
                    <a:pt x="18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>
              <a:off x="3541750" y="2312250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1" y="0"/>
                  </a:moveTo>
                  <a:lnTo>
                    <a:pt x="1" y="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3541575" y="2315400"/>
              <a:ext cx="25" cy="250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1" y="1"/>
                  </a:moveTo>
                  <a:lnTo>
                    <a:pt x="1" y="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3541725" y="231285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0" y="0"/>
                  </a:moveTo>
                  <a:lnTo>
                    <a:pt x="0" y="1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3541625" y="2313875"/>
              <a:ext cx="75" cy="500"/>
            </a:xfrm>
            <a:custGeom>
              <a:avLst/>
              <a:gdLst/>
              <a:ahLst/>
              <a:cxnLst/>
              <a:rect l="l" t="t" r="r" b="b"/>
              <a:pathLst>
                <a:path w="3" h="20" extrusionOk="0">
                  <a:moveTo>
                    <a:pt x="3" y="1"/>
                  </a:moveTo>
                  <a:cubicBezTo>
                    <a:pt x="3" y="6"/>
                    <a:pt x="0" y="12"/>
                    <a:pt x="0" y="19"/>
                  </a:cubicBezTo>
                  <a:cubicBezTo>
                    <a:pt x="3" y="12"/>
                    <a:pt x="3" y="6"/>
                    <a:pt x="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1"/>
            <p:cNvSpPr/>
            <p:nvPr/>
          </p:nvSpPr>
          <p:spPr>
            <a:xfrm>
              <a:off x="3586925" y="2317300"/>
              <a:ext cx="3075" cy="4975"/>
            </a:xfrm>
            <a:custGeom>
              <a:avLst/>
              <a:gdLst/>
              <a:ahLst/>
              <a:cxnLst/>
              <a:rect l="l" t="t" r="r" b="b"/>
              <a:pathLst>
                <a:path w="123" h="199" extrusionOk="0">
                  <a:moveTo>
                    <a:pt x="0" y="0"/>
                  </a:moveTo>
                  <a:cubicBezTo>
                    <a:pt x="46" y="64"/>
                    <a:pt x="87" y="131"/>
                    <a:pt x="123" y="198"/>
                  </a:cubicBezTo>
                  <a:cubicBezTo>
                    <a:pt x="87" y="131"/>
                    <a:pt x="46" y="64"/>
                    <a:pt x="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1"/>
            <p:cNvSpPr/>
            <p:nvPr/>
          </p:nvSpPr>
          <p:spPr>
            <a:xfrm>
              <a:off x="3998250" y="2329650"/>
              <a:ext cx="75" cy="125"/>
            </a:xfrm>
            <a:custGeom>
              <a:avLst/>
              <a:gdLst/>
              <a:ahLst/>
              <a:cxnLst/>
              <a:rect l="l" t="t" r="r" b="b"/>
              <a:pathLst>
                <a:path w="3" h="5" extrusionOk="0">
                  <a:moveTo>
                    <a:pt x="2" y="0"/>
                  </a:moveTo>
                  <a:cubicBezTo>
                    <a:pt x="2" y="2"/>
                    <a:pt x="2" y="3"/>
                    <a:pt x="1" y="5"/>
                  </a:cubicBezTo>
                  <a:cubicBezTo>
                    <a:pt x="2" y="3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1"/>
            <p:cNvSpPr/>
            <p:nvPr/>
          </p:nvSpPr>
          <p:spPr>
            <a:xfrm>
              <a:off x="3997650" y="233270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1"/>
            <p:cNvSpPr/>
            <p:nvPr/>
          </p:nvSpPr>
          <p:spPr>
            <a:xfrm>
              <a:off x="3504925" y="2111350"/>
              <a:ext cx="600825" cy="221625"/>
            </a:xfrm>
            <a:custGeom>
              <a:avLst/>
              <a:gdLst/>
              <a:ahLst/>
              <a:cxnLst/>
              <a:rect l="l" t="t" r="r" b="b"/>
              <a:pathLst>
                <a:path w="24033" h="8865" extrusionOk="0">
                  <a:moveTo>
                    <a:pt x="2509" y="1"/>
                  </a:moveTo>
                  <a:cubicBezTo>
                    <a:pt x="2221" y="169"/>
                    <a:pt x="1944" y="402"/>
                    <a:pt x="1694" y="724"/>
                  </a:cubicBezTo>
                  <a:cubicBezTo>
                    <a:pt x="227" y="2620"/>
                    <a:pt x="1657" y="3719"/>
                    <a:pt x="1657" y="3719"/>
                  </a:cubicBezTo>
                  <a:cubicBezTo>
                    <a:pt x="1657" y="3719"/>
                    <a:pt x="75" y="4136"/>
                    <a:pt x="38" y="5690"/>
                  </a:cubicBezTo>
                  <a:cubicBezTo>
                    <a:pt x="1" y="7243"/>
                    <a:pt x="1468" y="8042"/>
                    <a:pt x="1468" y="8042"/>
                  </a:cubicBezTo>
                  <a:cubicBezTo>
                    <a:pt x="1468" y="8042"/>
                    <a:pt x="1807" y="8325"/>
                    <a:pt x="2485" y="8325"/>
                  </a:cubicBezTo>
                  <a:cubicBezTo>
                    <a:pt x="2706" y="8325"/>
                    <a:pt x="2962" y="8295"/>
                    <a:pt x="3255" y="8216"/>
                  </a:cubicBezTo>
                  <a:cubicBezTo>
                    <a:pt x="3249" y="8208"/>
                    <a:pt x="3245" y="8200"/>
                    <a:pt x="3239" y="8193"/>
                  </a:cubicBezTo>
                  <a:cubicBezTo>
                    <a:pt x="3239" y="8193"/>
                    <a:pt x="5610" y="8042"/>
                    <a:pt x="6704" y="6751"/>
                  </a:cubicBezTo>
                  <a:cubicBezTo>
                    <a:pt x="6704" y="6751"/>
                    <a:pt x="7694" y="7244"/>
                    <a:pt x="9098" y="7244"/>
                  </a:cubicBezTo>
                  <a:cubicBezTo>
                    <a:pt x="10217" y="7244"/>
                    <a:pt x="11600" y="6930"/>
                    <a:pt x="12954" y="5803"/>
                  </a:cubicBezTo>
                  <a:cubicBezTo>
                    <a:pt x="12954" y="5803"/>
                    <a:pt x="13531" y="7086"/>
                    <a:pt x="15034" y="7086"/>
                  </a:cubicBezTo>
                  <a:cubicBezTo>
                    <a:pt x="15597" y="7086"/>
                    <a:pt x="16291" y="6905"/>
                    <a:pt x="17133" y="6409"/>
                  </a:cubicBezTo>
                  <a:cubicBezTo>
                    <a:pt x="17133" y="6409"/>
                    <a:pt x="17510" y="8190"/>
                    <a:pt x="19771" y="8570"/>
                  </a:cubicBezTo>
                  <a:cubicBezTo>
                    <a:pt x="19771" y="8570"/>
                    <a:pt x="20262" y="8864"/>
                    <a:pt x="21196" y="8864"/>
                  </a:cubicBezTo>
                  <a:cubicBezTo>
                    <a:pt x="21433" y="8864"/>
                    <a:pt x="21699" y="8845"/>
                    <a:pt x="21993" y="8798"/>
                  </a:cubicBezTo>
                  <a:cubicBezTo>
                    <a:pt x="21998" y="8793"/>
                    <a:pt x="24033" y="8606"/>
                    <a:pt x="23883" y="7204"/>
                  </a:cubicBezTo>
                  <a:cubicBezTo>
                    <a:pt x="23738" y="5872"/>
                    <a:pt x="23120" y="5838"/>
                    <a:pt x="23058" y="5838"/>
                  </a:cubicBezTo>
                  <a:cubicBezTo>
                    <a:pt x="23055" y="5838"/>
                    <a:pt x="23053" y="5838"/>
                    <a:pt x="23053" y="5838"/>
                  </a:cubicBezTo>
                  <a:cubicBezTo>
                    <a:pt x="23053" y="5838"/>
                    <a:pt x="24033" y="5497"/>
                    <a:pt x="23843" y="3830"/>
                  </a:cubicBezTo>
                  <a:cubicBezTo>
                    <a:pt x="23816" y="3591"/>
                    <a:pt x="23744" y="3383"/>
                    <a:pt x="23638" y="3199"/>
                  </a:cubicBezTo>
                  <a:cubicBezTo>
                    <a:pt x="23634" y="4801"/>
                    <a:pt x="21971" y="5448"/>
                    <a:pt x="21846" y="5470"/>
                  </a:cubicBezTo>
                  <a:cubicBezTo>
                    <a:pt x="21695" y="5497"/>
                    <a:pt x="23503" y="6310"/>
                    <a:pt x="23166" y="7137"/>
                  </a:cubicBezTo>
                  <a:cubicBezTo>
                    <a:pt x="23090" y="7323"/>
                    <a:pt x="22930" y="7395"/>
                    <a:pt x="22728" y="7395"/>
                  </a:cubicBezTo>
                  <a:cubicBezTo>
                    <a:pt x="22031" y="7395"/>
                    <a:pt x="20832" y="6535"/>
                    <a:pt x="20831" y="6534"/>
                  </a:cubicBezTo>
                  <a:lnTo>
                    <a:pt x="20831" y="6534"/>
                  </a:lnTo>
                  <a:cubicBezTo>
                    <a:pt x="20832" y="6535"/>
                    <a:pt x="21886" y="7475"/>
                    <a:pt x="20831" y="7816"/>
                  </a:cubicBezTo>
                  <a:cubicBezTo>
                    <a:pt x="20746" y="7843"/>
                    <a:pt x="20657" y="7856"/>
                    <a:pt x="20564" y="7856"/>
                  </a:cubicBezTo>
                  <a:cubicBezTo>
                    <a:pt x="19499" y="7856"/>
                    <a:pt x="17992" y="6189"/>
                    <a:pt x="18270" y="5669"/>
                  </a:cubicBezTo>
                  <a:cubicBezTo>
                    <a:pt x="18389" y="5446"/>
                    <a:pt x="18670" y="5379"/>
                    <a:pt x="18967" y="5379"/>
                  </a:cubicBezTo>
                  <a:cubicBezTo>
                    <a:pt x="19421" y="5379"/>
                    <a:pt x="19912" y="5537"/>
                    <a:pt x="19912" y="5537"/>
                  </a:cubicBezTo>
                  <a:cubicBezTo>
                    <a:pt x="19912" y="5537"/>
                    <a:pt x="18685" y="4805"/>
                    <a:pt x="18797" y="4465"/>
                  </a:cubicBezTo>
                  <a:cubicBezTo>
                    <a:pt x="18910" y="4125"/>
                    <a:pt x="20588" y="3401"/>
                    <a:pt x="20588" y="3401"/>
                  </a:cubicBezTo>
                  <a:cubicBezTo>
                    <a:pt x="20526" y="3347"/>
                    <a:pt x="20436" y="3324"/>
                    <a:pt x="20327" y="3324"/>
                  </a:cubicBezTo>
                  <a:cubicBezTo>
                    <a:pt x="19736" y="3324"/>
                    <a:pt x="18602" y="4001"/>
                    <a:pt x="18602" y="4001"/>
                  </a:cubicBezTo>
                  <a:lnTo>
                    <a:pt x="19664" y="2996"/>
                  </a:lnTo>
                  <a:lnTo>
                    <a:pt x="19664" y="2996"/>
                  </a:lnTo>
                  <a:cubicBezTo>
                    <a:pt x="19664" y="2996"/>
                    <a:pt x="19582" y="3018"/>
                    <a:pt x="19456" y="3018"/>
                  </a:cubicBezTo>
                  <a:cubicBezTo>
                    <a:pt x="19250" y="3018"/>
                    <a:pt x="18928" y="2960"/>
                    <a:pt x="18648" y="2657"/>
                  </a:cubicBezTo>
                  <a:cubicBezTo>
                    <a:pt x="18441" y="2434"/>
                    <a:pt x="18770" y="1786"/>
                    <a:pt x="19187" y="1147"/>
                  </a:cubicBezTo>
                  <a:lnTo>
                    <a:pt x="19187" y="1147"/>
                  </a:lnTo>
                  <a:cubicBezTo>
                    <a:pt x="18562" y="1298"/>
                    <a:pt x="18383" y="2011"/>
                    <a:pt x="18383" y="2011"/>
                  </a:cubicBezTo>
                  <a:cubicBezTo>
                    <a:pt x="18383" y="2011"/>
                    <a:pt x="18000" y="1105"/>
                    <a:pt x="17389" y="239"/>
                  </a:cubicBezTo>
                  <a:lnTo>
                    <a:pt x="17389" y="239"/>
                  </a:lnTo>
                  <a:lnTo>
                    <a:pt x="17705" y="2734"/>
                  </a:lnTo>
                  <a:lnTo>
                    <a:pt x="16875" y="2056"/>
                  </a:lnTo>
                  <a:lnTo>
                    <a:pt x="17628" y="3712"/>
                  </a:lnTo>
                  <a:cubicBezTo>
                    <a:pt x="17222" y="3230"/>
                    <a:pt x="16900" y="3086"/>
                    <a:pt x="16659" y="3086"/>
                  </a:cubicBezTo>
                  <a:cubicBezTo>
                    <a:pt x="16298" y="3086"/>
                    <a:pt x="16121" y="3411"/>
                    <a:pt x="16121" y="3411"/>
                  </a:cubicBezTo>
                  <a:cubicBezTo>
                    <a:pt x="16173" y="3353"/>
                    <a:pt x="16241" y="3327"/>
                    <a:pt x="16320" y="3327"/>
                  </a:cubicBezTo>
                  <a:cubicBezTo>
                    <a:pt x="16702" y="3327"/>
                    <a:pt x="17334" y="3929"/>
                    <a:pt x="17552" y="4428"/>
                  </a:cubicBezTo>
                  <a:cubicBezTo>
                    <a:pt x="17768" y="4924"/>
                    <a:pt x="17219" y="5981"/>
                    <a:pt x="16008" y="5981"/>
                  </a:cubicBezTo>
                  <a:cubicBezTo>
                    <a:pt x="15749" y="5981"/>
                    <a:pt x="15459" y="5933"/>
                    <a:pt x="15140" y="5820"/>
                  </a:cubicBezTo>
                  <a:cubicBezTo>
                    <a:pt x="13333" y="5179"/>
                    <a:pt x="14763" y="3675"/>
                    <a:pt x="14763" y="3675"/>
                  </a:cubicBezTo>
                  <a:lnTo>
                    <a:pt x="14763" y="3675"/>
                  </a:lnTo>
                  <a:cubicBezTo>
                    <a:pt x="14763" y="3675"/>
                    <a:pt x="13106" y="4879"/>
                    <a:pt x="9603" y="5182"/>
                  </a:cubicBezTo>
                  <a:cubicBezTo>
                    <a:pt x="9204" y="5216"/>
                    <a:pt x="8857" y="5232"/>
                    <a:pt x="8556" y="5232"/>
                  </a:cubicBezTo>
                  <a:cubicBezTo>
                    <a:pt x="6215" y="5232"/>
                    <a:pt x="6628" y="4315"/>
                    <a:pt x="6628" y="4315"/>
                  </a:cubicBezTo>
                  <a:lnTo>
                    <a:pt x="6628" y="4315"/>
                  </a:lnTo>
                  <a:cubicBezTo>
                    <a:pt x="6628" y="4315"/>
                    <a:pt x="4479" y="5506"/>
                    <a:pt x="3092" y="5506"/>
                  </a:cubicBezTo>
                  <a:cubicBezTo>
                    <a:pt x="2634" y="5506"/>
                    <a:pt x="2259" y="5376"/>
                    <a:pt x="2072" y="5030"/>
                  </a:cubicBezTo>
                  <a:cubicBezTo>
                    <a:pt x="1453" y="3886"/>
                    <a:pt x="2817" y="3784"/>
                    <a:pt x="3323" y="3784"/>
                  </a:cubicBezTo>
                  <a:cubicBezTo>
                    <a:pt x="3433" y="3784"/>
                    <a:pt x="3502" y="3789"/>
                    <a:pt x="3502" y="3789"/>
                  </a:cubicBezTo>
                  <a:cubicBezTo>
                    <a:pt x="1906" y="1991"/>
                    <a:pt x="2102" y="727"/>
                    <a:pt x="250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1"/>
            <p:cNvSpPr/>
            <p:nvPr/>
          </p:nvSpPr>
          <p:spPr>
            <a:xfrm>
              <a:off x="3999225" y="2325975"/>
              <a:ext cx="25" cy="75"/>
            </a:xfrm>
            <a:custGeom>
              <a:avLst/>
              <a:gdLst/>
              <a:ahLst/>
              <a:cxnLst/>
              <a:rect l="l" t="t" r="r" b="b"/>
              <a:pathLst>
                <a:path w="1" h="3" extrusionOk="0">
                  <a:moveTo>
                    <a:pt x="0" y="1"/>
                  </a:moveTo>
                  <a:lnTo>
                    <a:pt x="0" y="2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1"/>
            <p:cNvSpPr/>
            <p:nvPr/>
          </p:nvSpPr>
          <p:spPr>
            <a:xfrm>
              <a:off x="3998825" y="23273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1"/>
            <p:cNvSpPr/>
            <p:nvPr/>
          </p:nvSpPr>
          <p:spPr>
            <a:xfrm>
              <a:off x="3654850" y="2054600"/>
              <a:ext cx="93075" cy="52025"/>
            </a:xfrm>
            <a:custGeom>
              <a:avLst/>
              <a:gdLst/>
              <a:ahLst/>
              <a:cxnLst/>
              <a:rect l="l" t="t" r="r" b="b"/>
              <a:pathLst>
                <a:path w="3723" h="2081" extrusionOk="0">
                  <a:moveTo>
                    <a:pt x="2375" y="0"/>
                  </a:moveTo>
                  <a:cubicBezTo>
                    <a:pt x="2007" y="0"/>
                    <a:pt x="1636" y="72"/>
                    <a:pt x="1361" y="163"/>
                  </a:cubicBezTo>
                  <a:cubicBezTo>
                    <a:pt x="672" y="388"/>
                    <a:pt x="0" y="1155"/>
                    <a:pt x="336" y="1898"/>
                  </a:cubicBezTo>
                  <a:cubicBezTo>
                    <a:pt x="390" y="2017"/>
                    <a:pt x="526" y="2080"/>
                    <a:pt x="660" y="2080"/>
                  </a:cubicBezTo>
                  <a:cubicBezTo>
                    <a:pt x="759" y="2080"/>
                    <a:pt x="857" y="2046"/>
                    <a:pt x="919" y="1973"/>
                  </a:cubicBezTo>
                  <a:cubicBezTo>
                    <a:pt x="1057" y="1810"/>
                    <a:pt x="1141" y="1629"/>
                    <a:pt x="1333" y="1524"/>
                  </a:cubicBezTo>
                  <a:cubicBezTo>
                    <a:pt x="1569" y="1394"/>
                    <a:pt x="1838" y="1364"/>
                    <a:pt x="2103" y="1364"/>
                  </a:cubicBezTo>
                  <a:cubicBezTo>
                    <a:pt x="2109" y="1364"/>
                    <a:pt x="2115" y="1364"/>
                    <a:pt x="2121" y="1364"/>
                  </a:cubicBezTo>
                  <a:cubicBezTo>
                    <a:pt x="2594" y="1364"/>
                    <a:pt x="3089" y="1333"/>
                    <a:pt x="3514" y="1105"/>
                  </a:cubicBezTo>
                  <a:cubicBezTo>
                    <a:pt x="3697" y="1007"/>
                    <a:pt x="3723" y="783"/>
                    <a:pt x="3645" y="613"/>
                  </a:cubicBezTo>
                  <a:cubicBezTo>
                    <a:pt x="3429" y="150"/>
                    <a:pt x="2905" y="0"/>
                    <a:pt x="237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1"/>
            <p:cNvSpPr/>
            <p:nvPr/>
          </p:nvSpPr>
          <p:spPr>
            <a:xfrm>
              <a:off x="3757025" y="2082100"/>
              <a:ext cx="18600" cy="13950"/>
            </a:xfrm>
            <a:custGeom>
              <a:avLst/>
              <a:gdLst/>
              <a:ahLst/>
              <a:cxnLst/>
              <a:rect l="l" t="t" r="r" b="b"/>
              <a:pathLst>
                <a:path w="744" h="558" extrusionOk="0">
                  <a:moveTo>
                    <a:pt x="296" y="1"/>
                  </a:moveTo>
                  <a:cubicBezTo>
                    <a:pt x="236" y="1"/>
                    <a:pt x="174" y="18"/>
                    <a:pt x="110" y="61"/>
                  </a:cubicBezTo>
                  <a:cubicBezTo>
                    <a:pt x="49" y="102"/>
                    <a:pt x="0" y="184"/>
                    <a:pt x="29" y="263"/>
                  </a:cubicBezTo>
                  <a:cubicBezTo>
                    <a:pt x="60" y="352"/>
                    <a:pt x="93" y="422"/>
                    <a:pt x="178" y="472"/>
                  </a:cubicBezTo>
                  <a:cubicBezTo>
                    <a:pt x="256" y="518"/>
                    <a:pt x="345" y="530"/>
                    <a:pt x="433" y="550"/>
                  </a:cubicBezTo>
                  <a:cubicBezTo>
                    <a:pt x="454" y="555"/>
                    <a:pt x="475" y="557"/>
                    <a:pt x="494" y="557"/>
                  </a:cubicBezTo>
                  <a:cubicBezTo>
                    <a:pt x="582" y="557"/>
                    <a:pt x="652" y="512"/>
                    <a:pt x="708" y="438"/>
                  </a:cubicBezTo>
                  <a:cubicBezTo>
                    <a:pt x="735" y="402"/>
                    <a:pt x="740" y="358"/>
                    <a:pt x="742" y="315"/>
                  </a:cubicBezTo>
                  <a:cubicBezTo>
                    <a:pt x="743" y="237"/>
                    <a:pt x="695" y="139"/>
                    <a:pt x="621" y="105"/>
                  </a:cubicBezTo>
                  <a:cubicBezTo>
                    <a:pt x="508" y="54"/>
                    <a:pt x="404" y="1"/>
                    <a:pt x="296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1"/>
            <p:cNvSpPr/>
            <p:nvPr/>
          </p:nvSpPr>
          <p:spPr>
            <a:xfrm>
              <a:off x="3854925" y="2098025"/>
              <a:ext cx="30400" cy="45925"/>
            </a:xfrm>
            <a:custGeom>
              <a:avLst/>
              <a:gdLst/>
              <a:ahLst/>
              <a:cxnLst/>
              <a:rect l="l" t="t" r="r" b="b"/>
              <a:pathLst>
                <a:path w="1216" h="1837" extrusionOk="0">
                  <a:moveTo>
                    <a:pt x="806" y="0"/>
                  </a:moveTo>
                  <a:cubicBezTo>
                    <a:pt x="777" y="0"/>
                    <a:pt x="748" y="4"/>
                    <a:pt x="720" y="10"/>
                  </a:cubicBezTo>
                  <a:cubicBezTo>
                    <a:pt x="0" y="182"/>
                    <a:pt x="50" y="1338"/>
                    <a:pt x="511" y="1747"/>
                  </a:cubicBezTo>
                  <a:cubicBezTo>
                    <a:pt x="580" y="1808"/>
                    <a:pt x="672" y="1837"/>
                    <a:pt x="762" y="1837"/>
                  </a:cubicBezTo>
                  <a:cubicBezTo>
                    <a:pt x="947" y="1837"/>
                    <a:pt x="1129" y="1716"/>
                    <a:pt x="1112" y="1498"/>
                  </a:cubicBezTo>
                  <a:cubicBezTo>
                    <a:pt x="1098" y="1311"/>
                    <a:pt x="1071" y="1098"/>
                    <a:pt x="1095" y="913"/>
                  </a:cubicBezTo>
                  <a:cubicBezTo>
                    <a:pt x="1105" y="827"/>
                    <a:pt x="1143" y="756"/>
                    <a:pt x="1169" y="676"/>
                  </a:cubicBezTo>
                  <a:cubicBezTo>
                    <a:pt x="1216" y="534"/>
                    <a:pt x="1204" y="416"/>
                    <a:pt x="1176" y="271"/>
                  </a:cubicBezTo>
                  <a:cubicBezTo>
                    <a:pt x="1143" y="99"/>
                    <a:pt x="969" y="0"/>
                    <a:pt x="80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1"/>
            <p:cNvSpPr/>
            <p:nvPr/>
          </p:nvSpPr>
          <p:spPr>
            <a:xfrm>
              <a:off x="3888100" y="2100075"/>
              <a:ext cx="12925" cy="8475"/>
            </a:xfrm>
            <a:custGeom>
              <a:avLst/>
              <a:gdLst/>
              <a:ahLst/>
              <a:cxnLst/>
              <a:rect l="l" t="t" r="r" b="b"/>
              <a:pathLst>
                <a:path w="517" h="339" extrusionOk="0">
                  <a:moveTo>
                    <a:pt x="210" y="1"/>
                  </a:moveTo>
                  <a:cubicBezTo>
                    <a:pt x="1" y="1"/>
                    <a:pt x="0" y="338"/>
                    <a:pt x="209" y="338"/>
                  </a:cubicBezTo>
                  <a:cubicBezTo>
                    <a:pt x="225" y="338"/>
                    <a:pt x="241" y="336"/>
                    <a:pt x="259" y="332"/>
                  </a:cubicBezTo>
                  <a:cubicBezTo>
                    <a:pt x="324" y="318"/>
                    <a:pt x="387" y="311"/>
                    <a:pt x="441" y="270"/>
                  </a:cubicBezTo>
                  <a:cubicBezTo>
                    <a:pt x="516" y="213"/>
                    <a:pt x="516" y="126"/>
                    <a:pt x="441" y="69"/>
                  </a:cubicBezTo>
                  <a:cubicBezTo>
                    <a:pt x="387" y="28"/>
                    <a:pt x="324" y="21"/>
                    <a:pt x="259" y="6"/>
                  </a:cubicBezTo>
                  <a:cubicBezTo>
                    <a:pt x="242" y="3"/>
                    <a:pt x="225" y="1"/>
                    <a:pt x="21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1"/>
            <p:cNvSpPr/>
            <p:nvPr/>
          </p:nvSpPr>
          <p:spPr>
            <a:xfrm>
              <a:off x="4028525" y="2181050"/>
              <a:ext cx="45950" cy="19475"/>
            </a:xfrm>
            <a:custGeom>
              <a:avLst/>
              <a:gdLst/>
              <a:ahLst/>
              <a:cxnLst/>
              <a:rect l="l" t="t" r="r" b="b"/>
              <a:pathLst>
                <a:path w="1838" h="779" extrusionOk="0">
                  <a:moveTo>
                    <a:pt x="838" y="1"/>
                  </a:moveTo>
                  <a:cubicBezTo>
                    <a:pt x="615" y="1"/>
                    <a:pt x="411" y="55"/>
                    <a:pt x="193" y="172"/>
                  </a:cubicBezTo>
                  <a:cubicBezTo>
                    <a:pt x="1" y="278"/>
                    <a:pt x="74" y="611"/>
                    <a:pt x="296" y="611"/>
                  </a:cubicBezTo>
                  <a:cubicBezTo>
                    <a:pt x="302" y="611"/>
                    <a:pt x="308" y="611"/>
                    <a:pt x="314" y="611"/>
                  </a:cubicBezTo>
                  <a:cubicBezTo>
                    <a:pt x="399" y="604"/>
                    <a:pt x="490" y="600"/>
                    <a:pt x="581" y="600"/>
                  </a:cubicBezTo>
                  <a:cubicBezTo>
                    <a:pt x="730" y="600"/>
                    <a:pt x="882" y="611"/>
                    <a:pt x="1017" y="642"/>
                  </a:cubicBezTo>
                  <a:cubicBezTo>
                    <a:pt x="1193" y="682"/>
                    <a:pt x="1354" y="779"/>
                    <a:pt x="1530" y="779"/>
                  </a:cubicBezTo>
                  <a:cubicBezTo>
                    <a:pt x="1572" y="779"/>
                    <a:pt x="1615" y="773"/>
                    <a:pt x="1659" y="760"/>
                  </a:cubicBezTo>
                  <a:cubicBezTo>
                    <a:pt x="1782" y="725"/>
                    <a:pt x="1837" y="608"/>
                    <a:pt x="1815" y="487"/>
                  </a:cubicBezTo>
                  <a:cubicBezTo>
                    <a:pt x="1755" y="169"/>
                    <a:pt x="1375" y="67"/>
                    <a:pt x="1099" y="23"/>
                  </a:cubicBezTo>
                  <a:cubicBezTo>
                    <a:pt x="1008" y="8"/>
                    <a:pt x="922" y="1"/>
                    <a:pt x="83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1"/>
            <p:cNvSpPr/>
            <p:nvPr/>
          </p:nvSpPr>
          <p:spPr>
            <a:xfrm>
              <a:off x="4049575" y="2255450"/>
              <a:ext cx="40625" cy="36275"/>
            </a:xfrm>
            <a:custGeom>
              <a:avLst/>
              <a:gdLst/>
              <a:ahLst/>
              <a:cxnLst/>
              <a:rect l="l" t="t" r="r" b="b"/>
              <a:pathLst>
                <a:path w="1625" h="1451" extrusionOk="0">
                  <a:moveTo>
                    <a:pt x="224" y="1"/>
                  </a:moveTo>
                  <a:cubicBezTo>
                    <a:pt x="156" y="1"/>
                    <a:pt x="90" y="18"/>
                    <a:pt x="27" y="66"/>
                  </a:cubicBezTo>
                  <a:cubicBezTo>
                    <a:pt x="0" y="86"/>
                    <a:pt x="2" y="126"/>
                    <a:pt x="16" y="154"/>
                  </a:cubicBezTo>
                  <a:cubicBezTo>
                    <a:pt x="87" y="295"/>
                    <a:pt x="261" y="316"/>
                    <a:pt x="342" y="443"/>
                  </a:cubicBezTo>
                  <a:cubicBezTo>
                    <a:pt x="390" y="516"/>
                    <a:pt x="395" y="612"/>
                    <a:pt x="436" y="688"/>
                  </a:cubicBezTo>
                  <a:cubicBezTo>
                    <a:pt x="476" y="759"/>
                    <a:pt x="528" y="820"/>
                    <a:pt x="570" y="891"/>
                  </a:cubicBezTo>
                  <a:cubicBezTo>
                    <a:pt x="669" y="1062"/>
                    <a:pt x="699" y="1250"/>
                    <a:pt x="874" y="1371"/>
                  </a:cubicBezTo>
                  <a:cubicBezTo>
                    <a:pt x="950" y="1424"/>
                    <a:pt x="1034" y="1450"/>
                    <a:pt x="1115" y="1450"/>
                  </a:cubicBezTo>
                  <a:cubicBezTo>
                    <a:pt x="1257" y="1450"/>
                    <a:pt x="1390" y="1370"/>
                    <a:pt x="1458" y="1219"/>
                  </a:cubicBezTo>
                  <a:cubicBezTo>
                    <a:pt x="1625" y="847"/>
                    <a:pt x="1262" y="299"/>
                    <a:pt x="917" y="144"/>
                  </a:cubicBezTo>
                  <a:cubicBezTo>
                    <a:pt x="763" y="74"/>
                    <a:pt x="583" y="74"/>
                    <a:pt x="420" y="33"/>
                  </a:cubicBezTo>
                  <a:cubicBezTo>
                    <a:pt x="353" y="15"/>
                    <a:pt x="287" y="1"/>
                    <a:pt x="224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1"/>
            <p:cNvSpPr/>
            <p:nvPr/>
          </p:nvSpPr>
          <p:spPr>
            <a:xfrm>
              <a:off x="4064100" y="2302950"/>
              <a:ext cx="14000" cy="8225"/>
            </a:xfrm>
            <a:custGeom>
              <a:avLst/>
              <a:gdLst/>
              <a:ahLst/>
              <a:cxnLst/>
              <a:rect l="l" t="t" r="r" b="b"/>
              <a:pathLst>
                <a:path w="560" h="329" extrusionOk="0">
                  <a:moveTo>
                    <a:pt x="382" y="0"/>
                  </a:moveTo>
                  <a:cubicBezTo>
                    <a:pt x="304" y="0"/>
                    <a:pt x="240" y="34"/>
                    <a:pt x="168" y="68"/>
                  </a:cubicBezTo>
                  <a:cubicBezTo>
                    <a:pt x="135" y="83"/>
                    <a:pt x="93" y="95"/>
                    <a:pt x="64" y="123"/>
                  </a:cubicBezTo>
                  <a:cubicBezTo>
                    <a:pt x="39" y="147"/>
                    <a:pt x="36" y="181"/>
                    <a:pt x="17" y="210"/>
                  </a:cubicBezTo>
                  <a:cubicBezTo>
                    <a:pt x="0" y="244"/>
                    <a:pt x="17" y="280"/>
                    <a:pt x="49" y="290"/>
                  </a:cubicBezTo>
                  <a:cubicBezTo>
                    <a:pt x="88" y="304"/>
                    <a:pt x="104" y="328"/>
                    <a:pt x="147" y="328"/>
                  </a:cubicBezTo>
                  <a:cubicBezTo>
                    <a:pt x="148" y="328"/>
                    <a:pt x="149" y="328"/>
                    <a:pt x="151" y="328"/>
                  </a:cubicBezTo>
                  <a:cubicBezTo>
                    <a:pt x="188" y="328"/>
                    <a:pt x="232" y="309"/>
                    <a:pt x="265" y="301"/>
                  </a:cubicBezTo>
                  <a:cubicBezTo>
                    <a:pt x="350" y="278"/>
                    <a:pt x="416" y="260"/>
                    <a:pt x="481" y="200"/>
                  </a:cubicBezTo>
                  <a:cubicBezTo>
                    <a:pt x="560" y="126"/>
                    <a:pt x="495" y="5"/>
                    <a:pt x="400" y="1"/>
                  </a:cubicBezTo>
                  <a:cubicBezTo>
                    <a:pt x="394" y="0"/>
                    <a:pt x="388" y="0"/>
                    <a:pt x="38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1"/>
            <p:cNvSpPr/>
            <p:nvPr/>
          </p:nvSpPr>
          <p:spPr>
            <a:xfrm>
              <a:off x="4015950" y="2355150"/>
              <a:ext cx="15350" cy="25225"/>
            </a:xfrm>
            <a:custGeom>
              <a:avLst/>
              <a:gdLst/>
              <a:ahLst/>
              <a:cxnLst/>
              <a:rect l="l" t="t" r="r" b="b"/>
              <a:pathLst>
                <a:path w="614" h="1009" extrusionOk="0">
                  <a:moveTo>
                    <a:pt x="218" y="0"/>
                  </a:moveTo>
                  <a:cubicBezTo>
                    <a:pt x="191" y="0"/>
                    <a:pt x="165" y="12"/>
                    <a:pt x="154" y="35"/>
                  </a:cubicBezTo>
                  <a:cubicBezTo>
                    <a:pt x="116" y="108"/>
                    <a:pt x="56" y="186"/>
                    <a:pt x="30" y="264"/>
                  </a:cubicBezTo>
                  <a:cubicBezTo>
                    <a:pt x="0" y="362"/>
                    <a:pt x="33" y="483"/>
                    <a:pt x="61" y="576"/>
                  </a:cubicBezTo>
                  <a:cubicBezTo>
                    <a:pt x="123" y="775"/>
                    <a:pt x="214" y="947"/>
                    <a:pt x="426" y="1003"/>
                  </a:cubicBezTo>
                  <a:cubicBezTo>
                    <a:pt x="439" y="1006"/>
                    <a:pt x="451" y="1008"/>
                    <a:pt x="463" y="1008"/>
                  </a:cubicBezTo>
                  <a:cubicBezTo>
                    <a:pt x="550" y="1008"/>
                    <a:pt x="614" y="922"/>
                    <a:pt x="595" y="834"/>
                  </a:cubicBezTo>
                  <a:cubicBezTo>
                    <a:pt x="562" y="688"/>
                    <a:pt x="476" y="586"/>
                    <a:pt x="429" y="449"/>
                  </a:cubicBezTo>
                  <a:cubicBezTo>
                    <a:pt x="407" y="389"/>
                    <a:pt x="403" y="323"/>
                    <a:pt x="379" y="264"/>
                  </a:cubicBezTo>
                  <a:cubicBezTo>
                    <a:pt x="348" y="186"/>
                    <a:pt x="303" y="140"/>
                    <a:pt x="291" y="52"/>
                  </a:cubicBezTo>
                  <a:cubicBezTo>
                    <a:pt x="284" y="18"/>
                    <a:pt x="251" y="0"/>
                    <a:pt x="21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1"/>
            <p:cNvSpPr/>
            <p:nvPr/>
          </p:nvSpPr>
          <p:spPr>
            <a:xfrm>
              <a:off x="3565850" y="2336425"/>
              <a:ext cx="12900" cy="38475"/>
            </a:xfrm>
            <a:custGeom>
              <a:avLst/>
              <a:gdLst/>
              <a:ahLst/>
              <a:cxnLst/>
              <a:rect l="l" t="t" r="r" b="b"/>
              <a:pathLst>
                <a:path w="516" h="1539" extrusionOk="0">
                  <a:moveTo>
                    <a:pt x="333" y="1"/>
                  </a:moveTo>
                  <a:cubicBezTo>
                    <a:pt x="282" y="1"/>
                    <a:pt x="230" y="34"/>
                    <a:pt x="234" y="94"/>
                  </a:cubicBezTo>
                  <a:cubicBezTo>
                    <a:pt x="265" y="553"/>
                    <a:pt x="133" y="983"/>
                    <a:pt x="19" y="1423"/>
                  </a:cubicBezTo>
                  <a:cubicBezTo>
                    <a:pt x="1" y="1494"/>
                    <a:pt x="53" y="1539"/>
                    <a:pt x="109" y="1539"/>
                  </a:cubicBezTo>
                  <a:cubicBezTo>
                    <a:pt x="140" y="1539"/>
                    <a:pt x="172" y="1525"/>
                    <a:pt x="194" y="1496"/>
                  </a:cubicBezTo>
                  <a:cubicBezTo>
                    <a:pt x="503" y="1076"/>
                    <a:pt x="516" y="566"/>
                    <a:pt x="422" y="68"/>
                  </a:cubicBezTo>
                  <a:cubicBezTo>
                    <a:pt x="413" y="22"/>
                    <a:pt x="374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1"/>
            <p:cNvSpPr/>
            <p:nvPr/>
          </p:nvSpPr>
          <p:spPr>
            <a:xfrm>
              <a:off x="3527550" y="2237500"/>
              <a:ext cx="72025" cy="51200"/>
            </a:xfrm>
            <a:custGeom>
              <a:avLst/>
              <a:gdLst/>
              <a:ahLst/>
              <a:cxnLst/>
              <a:rect l="l" t="t" r="r" b="b"/>
              <a:pathLst>
                <a:path w="2881" h="2048" extrusionOk="0">
                  <a:moveTo>
                    <a:pt x="359" y="1"/>
                  </a:moveTo>
                  <a:cubicBezTo>
                    <a:pt x="333" y="1"/>
                    <a:pt x="307" y="12"/>
                    <a:pt x="295" y="37"/>
                  </a:cubicBezTo>
                  <a:cubicBezTo>
                    <a:pt x="1" y="654"/>
                    <a:pt x="113" y="1161"/>
                    <a:pt x="653" y="1611"/>
                  </a:cubicBezTo>
                  <a:cubicBezTo>
                    <a:pt x="1021" y="1919"/>
                    <a:pt x="1421" y="2047"/>
                    <a:pt x="1839" y="2047"/>
                  </a:cubicBezTo>
                  <a:cubicBezTo>
                    <a:pt x="2109" y="2047"/>
                    <a:pt x="2387" y="1994"/>
                    <a:pt x="2668" y="1900"/>
                  </a:cubicBezTo>
                  <a:cubicBezTo>
                    <a:pt x="2880" y="1829"/>
                    <a:pt x="2858" y="1568"/>
                    <a:pt x="2668" y="1490"/>
                  </a:cubicBezTo>
                  <a:cubicBezTo>
                    <a:pt x="2221" y="1305"/>
                    <a:pt x="1755" y="1202"/>
                    <a:pt x="1309" y="1022"/>
                  </a:cubicBezTo>
                  <a:cubicBezTo>
                    <a:pt x="966" y="884"/>
                    <a:pt x="485" y="435"/>
                    <a:pt x="428" y="54"/>
                  </a:cubicBezTo>
                  <a:cubicBezTo>
                    <a:pt x="425" y="19"/>
                    <a:pt x="392" y="1"/>
                    <a:pt x="35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1"/>
            <p:cNvSpPr/>
            <p:nvPr/>
          </p:nvSpPr>
          <p:spPr>
            <a:xfrm>
              <a:off x="3611175" y="2268250"/>
              <a:ext cx="16875" cy="13400"/>
            </a:xfrm>
            <a:custGeom>
              <a:avLst/>
              <a:gdLst/>
              <a:ahLst/>
              <a:cxnLst/>
              <a:rect l="l" t="t" r="r" b="b"/>
              <a:pathLst>
                <a:path w="675" h="536" extrusionOk="0">
                  <a:moveTo>
                    <a:pt x="396" y="0"/>
                  </a:moveTo>
                  <a:cubicBezTo>
                    <a:pt x="223" y="0"/>
                    <a:pt x="35" y="131"/>
                    <a:pt x="11" y="296"/>
                  </a:cubicBezTo>
                  <a:cubicBezTo>
                    <a:pt x="1" y="347"/>
                    <a:pt x="5" y="411"/>
                    <a:pt x="51" y="449"/>
                  </a:cubicBezTo>
                  <a:cubicBezTo>
                    <a:pt x="125" y="507"/>
                    <a:pt x="188" y="535"/>
                    <a:pt x="265" y="535"/>
                  </a:cubicBezTo>
                  <a:cubicBezTo>
                    <a:pt x="297" y="535"/>
                    <a:pt x="332" y="530"/>
                    <a:pt x="371" y="520"/>
                  </a:cubicBezTo>
                  <a:cubicBezTo>
                    <a:pt x="503" y="486"/>
                    <a:pt x="617" y="422"/>
                    <a:pt x="651" y="283"/>
                  </a:cubicBezTo>
                  <a:cubicBezTo>
                    <a:pt x="674" y="187"/>
                    <a:pt x="634" y="98"/>
                    <a:pt x="553" y="45"/>
                  </a:cubicBezTo>
                  <a:cubicBezTo>
                    <a:pt x="506" y="14"/>
                    <a:pt x="452" y="0"/>
                    <a:pt x="39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1"/>
            <p:cNvSpPr/>
            <p:nvPr/>
          </p:nvSpPr>
          <p:spPr>
            <a:xfrm>
              <a:off x="3546950" y="2136525"/>
              <a:ext cx="20400" cy="40150"/>
            </a:xfrm>
            <a:custGeom>
              <a:avLst/>
              <a:gdLst/>
              <a:ahLst/>
              <a:cxnLst/>
              <a:rect l="l" t="t" r="r" b="b"/>
              <a:pathLst>
                <a:path w="816" h="1606" extrusionOk="0">
                  <a:moveTo>
                    <a:pt x="694" y="0"/>
                  </a:moveTo>
                  <a:cubicBezTo>
                    <a:pt x="692" y="0"/>
                    <a:pt x="691" y="0"/>
                    <a:pt x="690" y="0"/>
                  </a:cubicBezTo>
                  <a:cubicBezTo>
                    <a:pt x="1" y="34"/>
                    <a:pt x="8" y="1068"/>
                    <a:pt x="198" y="1516"/>
                  </a:cubicBezTo>
                  <a:cubicBezTo>
                    <a:pt x="226" y="1579"/>
                    <a:pt x="280" y="1605"/>
                    <a:pt x="337" y="1605"/>
                  </a:cubicBezTo>
                  <a:cubicBezTo>
                    <a:pt x="448" y="1605"/>
                    <a:pt x="571" y="1504"/>
                    <a:pt x="530" y="1377"/>
                  </a:cubicBezTo>
                  <a:cubicBezTo>
                    <a:pt x="459" y="1153"/>
                    <a:pt x="456" y="924"/>
                    <a:pt x="542" y="705"/>
                  </a:cubicBezTo>
                  <a:cubicBezTo>
                    <a:pt x="617" y="516"/>
                    <a:pt x="761" y="353"/>
                    <a:pt x="802" y="148"/>
                  </a:cubicBezTo>
                  <a:cubicBezTo>
                    <a:pt x="816" y="80"/>
                    <a:pt x="771" y="0"/>
                    <a:pt x="69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1"/>
            <p:cNvSpPr/>
            <p:nvPr/>
          </p:nvSpPr>
          <p:spPr>
            <a:xfrm>
              <a:off x="3740175" y="2158175"/>
              <a:ext cx="57975" cy="46775"/>
            </a:xfrm>
            <a:custGeom>
              <a:avLst/>
              <a:gdLst/>
              <a:ahLst/>
              <a:cxnLst/>
              <a:rect l="l" t="t" r="r" b="b"/>
              <a:pathLst>
                <a:path w="2319" h="1871" extrusionOk="0">
                  <a:moveTo>
                    <a:pt x="517" y="0"/>
                  </a:moveTo>
                  <a:cubicBezTo>
                    <a:pt x="479" y="0"/>
                    <a:pt x="440" y="14"/>
                    <a:pt x="412" y="42"/>
                  </a:cubicBezTo>
                  <a:cubicBezTo>
                    <a:pt x="1" y="472"/>
                    <a:pt x="96" y="1069"/>
                    <a:pt x="523" y="1464"/>
                  </a:cubicBezTo>
                  <a:cubicBezTo>
                    <a:pt x="763" y="1687"/>
                    <a:pt x="1173" y="1870"/>
                    <a:pt x="1548" y="1870"/>
                  </a:cubicBezTo>
                  <a:cubicBezTo>
                    <a:pt x="1836" y="1870"/>
                    <a:pt x="2103" y="1762"/>
                    <a:pt x="2256" y="1480"/>
                  </a:cubicBezTo>
                  <a:cubicBezTo>
                    <a:pt x="2318" y="1362"/>
                    <a:pt x="2298" y="1231"/>
                    <a:pt x="2212" y="1133"/>
                  </a:cubicBezTo>
                  <a:cubicBezTo>
                    <a:pt x="1957" y="854"/>
                    <a:pt x="1538" y="857"/>
                    <a:pt x="1208" y="734"/>
                  </a:cubicBezTo>
                  <a:cubicBezTo>
                    <a:pt x="983" y="650"/>
                    <a:pt x="710" y="343"/>
                    <a:pt x="661" y="108"/>
                  </a:cubicBezTo>
                  <a:cubicBezTo>
                    <a:pt x="647" y="39"/>
                    <a:pt x="582" y="0"/>
                    <a:pt x="51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1"/>
            <p:cNvSpPr/>
            <p:nvPr/>
          </p:nvSpPr>
          <p:spPr>
            <a:xfrm>
              <a:off x="3835350" y="2168200"/>
              <a:ext cx="36700" cy="31825"/>
            </a:xfrm>
            <a:custGeom>
              <a:avLst/>
              <a:gdLst/>
              <a:ahLst/>
              <a:cxnLst/>
              <a:rect l="l" t="t" r="r" b="b"/>
              <a:pathLst>
                <a:path w="1468" h="1273" extrusionOk="0">
                  <a:moveTo>
                    <a:pt x="222" y="1"/>
                  </a:moveTo>
                  <a:cubicBezTo>
                    <a:pt x="111" y="1"/>
                    <a:pt x="24" y="109"/>
                    <a:pt x="14" y="216"/>
                  </a:cubicBezTo>
                  <a:cubicBezTo>
                    <a:pt x="0" y="399"/>
                    <a:pt x="6" y="531"/>
                    <a:pt x="121" y="683"/>
                  </a:cubicBezTo>
                  <a:cubicBezTo>
                    <a:pt x="212" y="804"/>
                    <a:pt x="311" y="917"/>
                    <a:pt x="424" y="1015"/>
                  </a:cubicBezTo>
                  <a:cubicBezTo>
                    <a:pt x="591" y="1158"/>
                    <a:pt x="812" y="1272"/>
                    <a:pt x="1027" y="1272"/>
                  </a:cubicBezTo>
                  <a:cubicBezTo>
                    <a:pt x="1150" y="1272"/>
                    <a:pt x="1272" y="1234"/>
                    <a:pt x="1380" y="1142"/>
                  </a:cubicBezTo>
                  <a:cubicBezTo>
                    <a:pt x="1451" y="1081"/>
                    <a:pt x="1468" y="971"/>
                    <a:pt x="1446" y="883"/>
                  </a:cubicBezTo>
                  <a:cubicBezTo>
                    <a:pt x="1385" y="625"/>
                    <a:pt x="1115" y="477"/>
                    <a:pt x="896" y="355"/>
                  </a:cubicBezTo>
                  <a:cubicBezTo>
                    <a:pt x="802" y="302"/>
                    <a:pt x="723" y="241"/>
                    <a:pt x="642" y="171"/>
                  </a:cubicBezTo>
                  <a:cubicBezTo>
                    <a:pt x="524" y="68"/>
                    <a:pt x="422" y="61"/>
                    <a:pt x="283" y="12"/>
                  </a:cubicBezTo>
                  <a:cubicBezTo>
                    <a:pt x="262" y="4"/>
                    <a:pt x="242" y="1"/>
                    <a:pt x="22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1"/>
            <p:cNvSpPr/>
            <p:nvPr/>
          </p:nvSpPr>
          <p:spPr>
            <a:xfrm>
              <a:off x="3736450" y="2238175"/>
              <a:ext cx="80150" cy="25475"/>
            </a:xfrm>
            <a:custGeom>
              <a:avLst/>
              <a:gdLst/>
              <a:ahLst/>
              <a:cxnLst/>
              <a:rect l="l" t="t" r="r" b="b"/>
              <a:pathLst>
                <a:path w="3206" h="1019" extrusionOk="0">
                  <a:moveTo>
                    <a:pt x="2912" y="0"/>
                  </a:moveTo>
                  <a:cubicBezTo>
                    <a:pt x="2893" y="0"/>
                    <a:pt x="2872" y="3"/>
                    <a:pt x="2850" y="8"/>
                  </a:cubicBezTo>
                  <a:cubicBezTo>
                    <a:pt x="1935" y="226"/>
                    <a:pt x="1011" y="445"/>
                    <a:pt x="94" y="674"/>
                  </a:cubicBezTo>
                  <a:cubicBezTo>
                    <a:pt x="0" y="699"/>
                    <a:pt x="10" y="831"/>
                    <a:pt x="96" y="858"/>
                  </a:cubicBezTo>
                  <a:cubicBezTo>
                    <a:pt x="427" y="966"/>
                    <a:pt x="768" y="1019"/>
                    <a:pt x="1105" y="1019"/>
                  </a:cubicBezTo>
                  <a:cubicBezTo>
                    <a:pt x="1786" y="1019"/>
                    <a:pt x="2456" y="806"/>
                    <a:pt x="3021" y="414"/>
                  </a:cubicBezTo>
                  <a:cubicBezTo>
                    <a:pt x="3206" y="285"/>
                    <a:pt x="3122" y="0"/>
                    <a:pt x="291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1"/>
            <p:cNvSpPr/>
            <p:nvPr/>
          </p:nvSpPr>
          <p:spPr>
            <a:xfrm>
              <a:off x="3823925" y="2226075"/>
              <a:ext cx="18350" cy="14175"/>
            </a:xfrm>
            <a:custGeom>
              <a:avLst/>
              <a:gdLst/>
              <a:ahLst/>
              <a:cxnLst/>
              <a:rect l="l" t="t" r="r" b="b"/>
              <a:pathLst>
                <a:path w="734" h="567" extrusionOk="0">
                  <a:moveTo>
                    <a:pt x="488" y="1"/>
                  </a:moveTo>
                  <a:cubicBezTo>
                    <a:pt x="468" y="1"/>
                    <a:pt x="447" y="4"/>
                    <a:pt x="427" y="12"/>
                  </a:cubicBezTo>
                  <a:cubicBezTo>
                    <a:pt x="295" y="68"/>
                    <a:pt x="116" y="146"/>
                    <a:pt x="56" y="286"/>
                  </a:cubicBezTo>
                  <a:cubicBezTo>
                    <a:pt x="1" y="416"/>
                    <a:pt x="79" y="567"/>
                    <a:pt x="219" y="567"/>
                  </a:cubicBezTo>
                  <a:cubicBezTo>
                    <a:pt x="235" y="567"/>
                    <a:pt x="252" y="565"/>
                    <a:pt x="269" y="560"/>
                  </a:cubicBezTo>
                  <a:cubicBezTo>
                    <a:pt x="369" y="538"/>
                    <a:pt x="447" y="468"/>
                    <a:pt x="547" y="442"/>
                  </a:cubicBezTo>
                  <a:cubicBezTo>
                    <a:pt x="662" y="411"/>
                    <a:pt x="733" y="283"/>
                    <a:pt x="701" y="168"/>
                  </a:cubicBezTo>
                  <a:cubicBezTo>
                    <a:pt x="677" y="81"/>
                    <a:pt x="583" y="1"/>
                    <a:pt x="48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1"/>
            <p:cNvSpPr/>
            <p:nvPr/>
          </p:nvSpPr>
          <p:spPr>
            <a:xfrm>
              <a:off x="3867200" y="2244375"/>
              <a:ext cx="59350" cy="27350"/>
            </a:xfrm>
            <a:custGeom>
              <a:avLst/>
              <a:gdLst/>
              <a:ahLst/>
              <a:cxnLst/>
              <a:rect l="l" t="t" r="r" b="b"/>
              <a:pathLst>
                <a:path w="2374" h="1094" extrusionOk="0">
                  <a:moveTo>
                    <a:pt x="2072" y="0"/>
                  </a:moveTo>
                  <a:cubicBezTo>
                    <a:pt x="2069" y="0"/>
                    <a:pt x="2065" y="1"/>
                    <a:pt x="2061" y="1"/>
                  </a:cubicBezTo>
                  <a:cubicBezTo>
                    <a:pt x="1723" y="21"/>
                    <a:pt x="1397" y="106"/>
                    <a:pt x="1058" y="126"/>
                  </a:cubicBezTo>
                  <a:cubicBezTo>
                    <a:pt x="1036" y="127"/>
                    <a:pt x="1015" y="128"/>
                    <a:pt x="993" y="128"/>
                  </a:cubicBezTo>
                  <a:cubicBezTo>
                    <a:pt x="854" y="128"/>
                    <a:pt x="716" y="107"/>
                    <a:pt x="578" y="100"/>
                  </a:cubicBezTo>
                  <a:cubicBezTo>
                    <a:pt x="558" y="99"/>
                    <a:pt x="539" y="99"/>
                    <a:pt x="521" y="99"/>
                  </a:cubicBezTo>
                  <a:cubicBezTo>
                    <a:pt x="358" y="99"/>
                    <a:pt x="271" y="138"/>
                    <a:pt x="106" y="200"/>
                  </a:cubicBezTo>
                  <a:cubicBezTo>
                    <a:pt x="51" y="220"/>
                    <a:pt x="0" y="268"/>
                    <a:pt x="6" y="332"/>
                  </a:cubicBezTo>
                  <a:cubicBezTo>
                    <a:pt x="41" y="895"/>
                    <a:pt x="557" y="1073"/>
                    <a:pt x="1059" y="1093"/>
                  </a:cubicBezTo>
                  <a:cubicBezTo>
                    <a:pt x="1082" y="1093"/>
                    <a:pt x="1105" y="1094"/>
                    <a:pt x="1128" y="1094"/>
                  </a:cubicBezTo>
                  <a:cubicBezTo>
                    <a:pt x="1650" y="1094"/>
                    <a:pt x="2135" y="844"/>
                    <a:pt x="2318" y="337"/>
                  </a:cubicBezTo>
                  <a:cubicBezTo>
                    <a:pt x="2373" y="182"/>
                    <a:pt x="2232" y="0"/>
                    <a:pt x="207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1"/>
            <p:cNvSpPr/>
            <p:nvPr/>
          </p:nvSpPr>
          <p:spPr>
            <a:xfrm>
              <a:off x="3982850" y="2263000"/>
              <a:ext cx="53050" cy="43650"/>
            </a:xfrm>
            <a:custGeom>
              <a:avLst/>
              <a:gdLst/>
              <a:ahLst/>
              <a:cxnLst/>
              <a:rect l="l" t="t" r="r" b="b"/>
              <a:pathLst>
                <a:path w="2122" h="1746" extrusionOk="0">
                  <a:moveTo>
                    <a:pt x="403" y="0"/>
                  </a:moveTo>
                  <a:cubicBezTo>
                    <a:pt x="267" y="0"/>
                    <a:pt x="144" y="42"/>
                    <a:pt x="56" y="150"/>
                  </a:cubicBezTo>
                  <a:cubicBezTo>
                    <a:pt x="27" y="184"/>
                    <a:pt x="0" y="235"/>
                    <a:pt x="20" y="283"/>
                  </a:cubicBezTo>
                  <a:cubicBezTo>
                    <a:pt x="156" y="607"/>
                    <a:pt x="605" y="656"/>
                    <a:pt x="874" y="840"/>
                  </a:cubicBezTo>
                  <a:cubicBezTo>
                    <a:pt x="1219" y="1075"/>
                    <a:pt x="1442" y="1439"/>
                    <a:pt x="1768" y="1696"/>
                  </a:cubicBezTo>
                  <a:cubicBezTo>
                    <a:pt x="1811" y="1729"/>
                    <a:pt x="1861" y="1745"/>
                    <a:pt x="1907" y="1745"/>
                  </a:cubicBezTo>
                  <a:cubicBezTo>
                    <a:pt x="2003" y="1745"/>
                    <a:pt x="2089" y="1679"/>
                    <a:pt x="2094" y="1560"/>
                  </a:cubicBezTo>
                  <a:cubicBezTo>
                    <a:pt x="2121" y="1024"/>
                    <a:pt x="1743" y="642"/>
                    <a:pt x="1324" y="365"/>
                  </a:cubicBezTo>
                  <a:cubicBezTo>
                    <a:pt x="1121" y="229"/>
                    <a:pt x="724" y="0"/>
                    <a:pt x="40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1"/>
            <p:cNvSpPr/>
            <p:nvPr/>
          </p:nvSpPr>
          <p:spPr>
            <a:xfrm>
              <a:off x="3696900" y="2575750"/>
              <a:ext cx="209425" cy="70350"/>
            </a:xfrm>
            <a:custGeom>
              <a:avLst/>
              <a:gdLst/>
              <a:ahLst/>
              <a:cxnLst/>
              <a:rect l="l" t="t" r="r" b="b"/>
              <a:pathLst>
                <a:path w="8377" h="2814" extrusionOk="0">
                  <a:moveTo>
                    <a:pt x="2005" y="1"/>
                  </a:moveTo>
                  <a:cubicBezTo>
                    <a:pt x="1072" y="1"/>
                    <a:pt x="155" y="1660"/>
                    <a:pt x="52" y="2345"/>
                  </a:cubicBezTo>
                  <a:cubicBezTo>
                    <a:pt x="0" y="2690"/>
                    <a:pt x="328" y="2814"/>
                    <a:pt x="775" y="2814"/>
                  </a:cubicBezTo>
                  <a:cubicBezTo>
                    <a:pt x="1303" y="2814"/>
                    <a:pt x="1997" y="2641"/>
                    <a:pt x="2424" y="2458"/>
                  </a:cubicBezTo>
                  <a:cubicBezTo>
                    <a:pt x="2974" y="2223"/>
                    <a:pt x="3560" y="2187"/>
                    <a:pt x="3866" y="2187"/>
                  </a:cubicBezTo>
                  <a:cubicBezTo>
                    <a:pt x="4000" y="2187"/>
                    <a:pt x="4081" y="2194"/>
                    <a:pt x="4081" y="2194"/>
                  </a:cubicBezTo>
                  <a:cubicBezTo>
                    <a:pt x="4156" y="2179"/>
                    <a:pt x="4237" y="2172"/>
                    <a:pt x="4324" y="2172"/>
                  </a:cubicBezTo>
                  <a:cubicBezTo>
                    <a:pt x="5156" y="2172"/>
                    <a:pt x="6490" y="2813"/>
                    <a:pt x="7286" y="2813"/>
                  </a:cubicBezTo>
                  <a:cubicBezTo>
                    <a:pt x="7414" y="2813"/>
                    <a:pt x="7528" y="2796"/>
                    <a:pt x="7624" y="2758"/>
                  </a:cubicBezTo>
                  <a:cubicBezTo>
                    <a:pt x="8377" y="2458"/>
                    <a:pt x="7850" y="990"/>
                    <a:pt x="6983" y="387"/>
                  </a:cubicBezTo>
                  <a:cubicBezTo>
                    <a:pt x="6775" y="242"/>
                    <a:pt x="6564" y="186"/>
                    <a:pt x="6349" y="186"/>
                  </a:cubicBezTo>
                  <a:cubicBezTo>
                    <a:pt x="5668" y="186"/>
                    <a:pt x="4959" y="751"/>
                    <a:pt x="4271" y="838"/>
                  </a:cubicBezTo>
                  <a:cubicBezTo>
                    <a:pt x="4185" y="849"/>
                    <a:pt x="4106" y="854"/>
                    <a:pt x="4034" y="854"/>
                  </a:cubicBezTo>
                  <a:cubicBezTo>
                    <a:pt x="3344" y="854"/>
                    <a:pt x="3194" y="390"/>
                    <a:pt x="2274" y="49"/>
                  </a:cubicBezTo>
                  <a:cubicBezTo>
                    <a:pt x="2185" y="16"/>
                    <a:pt x="2095" y="1"/>
                    <a:pt x="2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3700325" y="2606100"/>
              <a:ext cx="187000" cy="39975"/>
            </a:xfrm>
            <a:custGeom>
              <a:avLst/>
              <a:gdLst/>
              <a:ahLst/>
              <a:cxnLst/>
              <a:rect l="l" t="t" r="r" b="b"/>
              <a:pathLst>
                <a:path w="7480" h="1599" extrusionOk="0">
                  <a:moveTo>
                    <a:pt x="3841" y="0"/>
                  </a:moveTo>
                  <a:cubicBezTo>
                    <a:pt x="1985" y="0"/>
                    <a:pt x="478" y="1036"/>
                    <a:pt x="1" y="1422"/>
                  </a:cubicBezTo>
                  <a:cubicBezTo>
                    <a:pt x="122" y="1547"/>
                    <a:pt x="359" y="1597"/>
                    <a:pt x="645" y="1597"/>
                  </a:cubicBezTo>
                  <a:cubicBezTo>
                    <a:pt x="1171" y="1597"/>
                    <a:pt x="1861" y="1426"/>
                    <a:pt x="2288" y="1244"/>
                  </a:cubicBezTo>
                  <a:cubicBezTo>
                    <a:pt x="2835" y="1009"/>
                    <a:pt x="3417" y="973"/>
                    <a:pt x="3725" y="973"/>
                  </a:cubicBezTo>
                  <a:cubicBezTo>
                    <a:pt x="3861" y="973"/>
                    <a:pt x="3944" y="980"/>
                    <a:pt x="3944" y="980"/>
                  </a:cubicBezTo>
                  <a:cubicBezTo>
                    <a:pt x="4019" y="965"/>
                    <a:pt x="4101" y="957"/>
                    <a:pt x="4189" y="957"/>
                  </a:cubicBezTo>
                  <a:cubicBezTo>
                    <a:pt x="5021" y="957"/>
                    <a:pt x="6354" y="1598"/>
                    <a:pt x="7148" y="1598"/>
                  </a:cubicBezTo>
                  <a:cubicBezTo>
                    <a:pt x="7273" y="1598"/>
                    <a:pt x="7385" y="1582"/>
                    <a:pt x="7479" y="1545"/>
                  </a:cubicBezTo>
                  <a:cubicBezTo>
                    <a:pt x="6240" y="387"/>
                    <a:pt x="4975" y="0"/>
                    <a:pt x="38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1"/>
            <p:cNvSpPr/>
            <p:nvPr/>
          </p:nvSpPr>
          <p:spPr>
            <a:xfrm>
              <a:off x="3619275" y="2372800"/>
              <a:ext cx="357475" cy="72150"/>
            </a:xfrm>
            <a:custGeom>
              <a:avLst/>
              <a:gdLst/>
              <a:ahLst/>
              <a:cxnLst/>
              <a:rect l="l" t="t" r="r" b="b"/>
              <a:pathLst>
                <a:path w="14299" h="2886" extrusionOk="0">
                  <a:moveTo>
                    <a:pt x="1346" y="1"/>
                  </a:moveTo>
                  <a:cubicBezTo>
                    <a:pt x="1250" y="1"/>
                    <a:pt x="1152" y="6"/>
                    <a:pt x="1056" y="15"/>
                  </a:cubicBezTo>
                  <a:cubicBezTo>
                    <a:pt x="1005" y="21"/>
                    <a:pt x="954" y="28"/>
                    <a:pt x="904" y="35"/>
                  </a:cubicBezTo>
                  <a:cubicBezTo>
                    <a:pt x="652" y="75"/>
                    <a:pt x="423" y="143"/>
                    <a:pt x="258" y="236"/>
                  </a:cubicBezTo>
                  <a:cubicBezTo>
                    <a:pt x="215" y="260"/>
                    <a:pt x="178" y="284"/>
                    <a:pt x="145" y="311"/>
                  </a:cubicBezTo>
                  <a:cubicBezTo>
                    <a:pt x="138" y="317"/>
                    <a:pt x="132" y="320"/>
                    <a:pt x="128" y="325"/>
                  </a:cubicBezTo>
                  <a:cubicBezTo>
                    <a:pt x="95" y="353"/>
                    <a:pt x="67" y="378"/>
                    <a:pt x="47" y="409"/>
                  </a:cubicBezTo>
                  <a:cubicBezTo>
                    <a:pt x="16" y="455"/>
                    <a:pt x="1" y="495"/>
                    <a:pt x="0" y="528"/>
                  </a:cubicBezTo>
                  <a:cubicBezTo>
                    <a:pt x="0" y="562"/>
                    <a:pt x="11" y="589"/>
                    <a:pt x="37" y="613"/>
                  </a:cubicBezTo>
                  <a:cubicBezTo>
                    <a:pt x="50" y="626"/>
                    <a:pt x="64" y="637"/>
                    <a:pt x="81" y="647"/>
                  </a:cubicBezTo>
                  <a:cubicBezTo>
                    <a:pt x="201" y="717"/>
                    <a:pt x="436" y="745"/>
                    <a:pt x="670" y="788"/>
                  </a:cubicBezTo>
                  <a:cubicBezTo>
                    <a:pt x="705" y="795"/>
                    <a:pt x="737" y="801"/>
                    <a:pt x="772" y="808"/>
                  </a:cubicBezTo>
                  <a:cubicBezTo>
                    <a:pt x="843" y="822"/>
                    <a:pt x="914" y="839"/>
                    <a:pt x="978" y="859"/>
                  </a:cubicBezTo>
                  <a:cubicBezTo>
                    <a:pt x="1008" y="868"/>
                    <a:pt x="1036" y="879"/>
                    <a:pt x="1065" y="889"/>
                  </a:cubicBezTo>
                  <a:cubicBezTo>
                    <a:pt x="1302" y="983"/>
                    <a:pt x="1619" y="1258"/>
                    <a:pt x="1972" y="1570"/>
                  </a:cubicBezTo>
                  <a:cubicBezTo>
                    <a:pt x="1983" y="1581"/>
                    <a:pt x="1997" y="1592"/>
                    <a:pt x="2010" y="1605"/>
                  </a:cubicBezTo>
                  <a:cubicBezTo>
                    <a:pt x="2152" y="1729"/>
                    <a:pt x="2299" y="1859"/>
                    <a:pt x="2448" y="1985"/>
                  </a:cubicBezTo>
                  <a:cubicBezTo>
                    <a:pt x="2450" y="1989"/>
                    <a:pt x="2453" y="1991"/>
                    <a:pt x="2455" y="1992"/>
                  </a:cubicBezTo>
                  <a:cubicBezTo>
                    <a:pt x="2912" y="2381"/>
                    <a:pt x="3391" y="2730"/>
                    <a:pt x="3803" y="2781"/>
                  </a:cubicBezTo>
                  <a:cubicBezTo>
                    <a:pt x="3823" y="2782"/>
                    <a:pt x="3845" y="2784"/>
                    <a:pt x="3865" y="2787"/>
                  </a:cubicBezTo>
                  <a:cubicBezTo>
                    <a:pt x="3901" y="2789"/>
                    <a:pt x="3939" y="2791"/>
                    <a:pt x="3977" y="2791"/>
                  </a:cubicBezTo>
                  <a:cubicBezTo>
                    <a:pt x="4281" y="2791"/>
                    <a:pt x="4617" y="2698"/>
                    <a:pt x="4816" y="2478"/>
                  </a:cubicBezTo>
                  <a:cubicBezTo>
                    <a:pt x="4925" y="2358"/>
                    <a:pt x="4992" y="2204"/>
                    <a:pt x="4993" y="2005"/>
                  </a:cubicBezTo>
                  <a:cubicBezTo>
                    <a:pt x="4996" y="1940"/>
                    <a:pt x="4993" y="1881"/>
                    <a:pt x="4984" y="1830"/>
                  </a:cubicBezTo>
                  <a:cubicBezTo>
                    <a:pt x="4984" y="1679"/>
                    <a:pt x="4894" y="1572"/>
                    <a:pt x="4776" y="1496"/>
                  </a:cubicBezTo>
                  <a:cubicBezTo>
                    <a:pt x="4749" y="1480"/>
                    <a:pt x="4723" y="1466"/>
                    <a:pt x="4695" y="1451"/>
                  </a:cubicBezTo>
                  <a:cubicBezTo>
                    <a:pt x="4579" y="1394"/>
                    <a:pt x="4450" y="1360"/>
                    <a:pt x="4349" y="1342"/>
                  </a:cubicBezTo>
                  <a:cubicBezTo>
                    <a:pt x="4329" y="1488"/>
                    <a:pt x="4296" y="1634"/>
                    <a:pt x="4252" y="1776"/>
                  </a:cubicBezTo>
                  <a:cubicBezTo>
                    <a:pt x="4229" y="1662"/>
                    <a:pt x="4215" y="1367"/>
                    <a:pt x="4118" y="1330"/>
                  </a:cubicBezTo>
                  <a:cubicBezTo>
                    <a:pt x="4057" y="1306"/>
                    <a:pt x="3943" y="1328"/>
                    <a:pt x="3869" y="1308"/>
                  </a:cubicBezTo>
                  <a:cubicBezTo>
                    <a:pt x="3860" y="1306"/>
                    <a:pt x="3853" y="1301"/>
                    <a:pt x="3845" y="1299"/>
                  </a:cubicBezTo>
                  <a:cubicBezTo>
                    <a:pt x="3819" y="1292"/>
                    <a:pt x="3795" y="1281"/>
                    <a:pt x="3769" y="1272"/>
                  </a:cubicBezTo>
                  <a:cubicBezTo>
                    <a:pt x="3603" y="1207"/>
                    <a:pt x="3446" y="1103"/>
                    <a:pt x="3300" y="1000"/>
                  </a:cubicBezTo>
                  <a:cubicBezTo>
                    <a:pt x="3264" y="975"/>
                    <a:pt x="3231" y="948"/>
                    <a:pt x="3197" y="923"/>
                  </a:cubicBezTo>
                  <a:cubicBezTo>
                    <a:pt x="3190" y="918"/>
                    <a:pt x="3181" y="911"/>
                    <a:pt x="3174" y="905"/>
                  </a:cubicBezTo>
                  <a:cubicBezTo>
                    <a:pt x="3092" y="845"/>
                    <a:pt x="3012" y="780"/>
                    <a:pt x="2932" y="715"/>
                  </a:cubicBezTo>
                  <a:cubicBezTo>
                    <a:pt x="2921" y="704"/>
                    <a:pt x="2908" y="696"/>
                    <a:pt x="2897" y="684"/>
                  </a:cubicBezTo>
                  <a:cubicBezTo>
                    <a:pt x="2887" y="677"/>
                    <a:pt x="2880" y="670"/>
                    <a:pt x="2871" y="663"/>
                  </a:cubicBezTo>
                  <a:cubicBezTo>
                    <a:pt x="2870" y="661"/>
                    <a:pt x="2868" y="661"/>
                    <a:pt x="2865" y="660"/>
                  </a:cubicBezTo>
                  <a:cubicBezTo>
                    <a:pt x="2635" y="474"/>
                    <a:pt x="2400" y="286"/>
                    <a:pt x="2137" y="155"/>
                  </a:cubicBezTo>
                  <a:cubicBezTo>
                    <a:pt x="2083" y="128"/>
                    <a:pt x="2026" y="106"/>
                    <a:pt x="1966" y="86"/>
                  </a:cubicBezTo>
                  <a:cubicBezTo>
                    <a:pt x="1940" y="78"/>
                    <a:pt x="1916" y="71"/>
                    <a:pt x="1889" y="64"/>
                  </a:cubicBezTo>
                  <a:cubicBezTo>
                    <a:pt x="1723" y="20"/>
                    <a:pt x="1536" y="1"/>
                    <a:pt x="1346" y="1"/>
                  </a:cubicBezTo>
                  <a:close/>
                  <a:moveTo>
                    <a:pt x="12804" y="95"/>
                  </a:moveTo>
                  <a:cubicBezTo>
                    <a:pt x="12616" y="95"/>
                    <a:pt x="12432" y="115"/>
                    <a:pt x="12267" y="158"/>
                  </a:cubicBezTo>
                  <a:cubicBezTo>
                    <a:pt x="12236" y="166"/>
                    <a:pt x="12203" y="176"/>
                    <a:pt x="12173" y="186"/>
                  </a:cubicBezTo>
                  <a:cubicBezTo>
                    <a:pt x="12121" y="204"/>
                    <a:pt x="12068" y="224"/>
                    <a:pt x="12022" y="247"/>
                  </a:cubicBezTo>
                  <a:cubicBezTo>
                    <a:pt x="11738" y="390"/>
                    <a:pt x="11487" y="596"/>
                    <a:pt x="11238" y="798"/>
                  </a:cubicBezTo>
                  <a:cubicBezTo>
                    <a:pt x="11234" y="802"/>
                    <a:pt x="11231" y="804"/>
                    <a:pt x="11227" y="807"/>
                  </a:cubicBezTo>
                  <a:cubicBezTo>
                    <a:pt x="11106" y="905"/>
                    <a:pt x="10985" y="1003"/>
                    <a:pt x="10858" y="1091"/>
                  </a:cubicBezTo>
                  <a:cubicBezTo>
                    <a:pt x="10713" y="1195"/>
                    <a:pt x="10556" y="1299"/>
                    <a:pt x="10388" y="1365"/>
                  </a:cubicBezTo>
                  <a:cubicBezTo>
                    <a:pt x="10380" y="1367"/>
                    <a:pt x="10368" y="1372"/>
                    <a:pt x="10360" y="1375"/>
                  </a:cubicBezTo>
                  <a:cubicBezTo>
                    <a:pt x="10336" y="1385"/>
                    <a:pt x="10313" y="1394"/>
                    <a:pt x="10287" y="1402"/>
                  </a:cubicBezTo>
                  <a:cubicBezTo>
                    <a:pt x="10215" y="1422"/>
                    <a:pt x="10101" y="1400"/>
                    <a:pt x="10038" y="1424"/>
                  </a:cubicBezTo>
                  <a:cubicBezTo>
                    <a:pt x="9941" y="1463"/>
                    <a:pt x="9927" y="1756"/>
                    <a:pt x="9904" y="1870"/>
                  </a:cubicBezTo>
                  <a:cubicBezTo>
                    <a:pt x="9860" y="1728"/>
                    <a:pt x="9828" y="1584"/>
                    <a:pt x="9809" y="1436"/>
                  </a:cubicBezTo>
                  <a:cubicBezTo>
                    <a:pt x="9682" y="1459"/>
                    <a:pt x="9513" y="1506"/>
                    <a:pt x="9382" y="1592"/>
                  </a:cubicBezTo>
                  <a:cubicBezTo>
                    <a:pt x="9264" y="1669"/>
                    <a:pt x="9177" y="1773"/>
                    <a:pt x="9177" y="1925"/>
                  </a:cubicBezTo>
                  <a:cubicBezTo>
                    <a:pt x="9174" y="1941"/>
                    <a:pt x="9171" y="1961"/>
                    <a:pt x="9170" y="1978"/>
                  </a:cubicBezTo>
                  <a:cubicBezTo>
                    <a:pt x="9167" y="2015"/>
                    <a:pt x="9164" y="2055"/>
                    <a:pt x="9164" y="2099"/>
                  </a:cubicBezTo>
                  <a:cubicBezTo>
                    <a:pt x="9167" y="2298"/>
                    <a:pt x="9234" y="2454"/>
                    <a:pt x="9342" y="2573"/>
                  </a:cubicBezTo>
                  <a:cubicBezTo>
                    <a:pt x="9473" y="2715"/>
                    <a:pt x="9661" y="2805"/>
                    <a:pt x="9860" y="2851"/>
                  </a:cubicBezTo>
                  <a:cubicBezTo>
                    <a:pt x="9894" y="2858"/>
                    <a:pt x="9929" y="2865"/>
                    <a:pt x="9960" y="2869"/>
                  </a:cubicBezTo>
                  <a:cubicBezTo>
                    <a:pt x="10034" y="2880"/>
                    <a:pt x="10109" y="2885"/>
                    <a:pt x="10181" y="2885"/>
                  </a:cubicBezTo>
                  <a:cubicBezTo>
                    <a:pt x="10241" y="2885"/>
                    <a:pt x="10299" y="2882"/>
                    <a:pt x="10356" y="2875"/>
                  </a:cubicBezTo>
                  <a:cubicBezTo>
                    <a:pt x="10413" y="2868"/>
                    <a:pt x="10469" y="2855"/>
                    <a:pt x="10528" y="2838"/>
                  </a:cubicBezTo>
                  <a:cubicBezTo>
                    <a:pt x="10761" y="2768"/>
                    <a:pt x="11012" y="2620"/>
                    <a:pt x="11262" y="2438"/>
                  </a:cubicBezTo>
                  <a:cubicBezTo>
                    <a:pt x="11325" y="2391"/>
                    <a:pt x="11389" y="2342"/>
                    <a:pt x="11452" y="2293"/>
                  </a:cubicBezTo>
                  <a:cubicBezTo>
                    <a:pt x="11677" y="2113"/>
                    <a:pt x="11903" y="1915"/>
                    <a:pt x="12116" y="1726"/>
                  </a:cubicBezTo>
                  <a:cubicBezTo>
                    <a:pt x="12142" y="1705"/>
                    <a:pt x="12165" y="1683"/>
                    <a:pt x="12189" y="1662"/>
                  </a:cubicBezTo>
                  <a:cubicBezTo>
                    <a:pt x="12542" y="1350"/>
                    <a:pt x="12858" y="1076"/>
                    <a:pt x="13096" y="982"/>
                  </a:cubicBezTo>
                  <a:cubicBezTo>
                    <a:pt x="13183" y="946"/>
                    <a:pt x="13284" y="922"/>
                    <a:pt x="13389" y="901"/>
                  </a:cubicBezTo>
                  <a:cubicBezTo>
                    <a:pt x="13423" y="893"/>
                    <a:pt x="13456" y="888"/>
                    <a:pt x="13490" y="881"/>
                  </a:cubicBezTo>
                  <a:cubicBezTo>
                    <a:pt x="13891" y="809"/>
                    <a:pt x="14299" y="775"/>
                    <a:pt x="14109" y="503"/>
                  </a:cubicBezTo>
                  <a:cubicBezTo>
                    <a:pt x="14089" y="474"/>
                    <a:pt x="14061" y="446"/>
                    <a:pt x="14030" y="419"/>
                  </a:cubicBezTo>
                  <a:cubicBezTo>
                    <a:pt x="14024" y="414"/>
                    <a:pt x="14018" y="411"/>
                    <a:pt x="14011" y="405"/>
                  </a:cubicBezTo>
                  <a:cubicBezTo>
                    <a:pt x="13850" y="277"/>
                    <a:pt x="13568" y="179"/>
                    <a:pt x="13254" y="129"/>
                  </a:cubicBezTo>
                  <a:cubicBezTo>
                    <a:pt x="13204" y="122"/>
                    <a:pt x="13151" y="115"/>
                    <a:pt x="13100" y="111"/>
                  </a:cubicBezTo>
                  <a:cubicBezTo>
                    <a:pt x="13002" y="100"/>
                    <a:pt x="12903" y="95"/>
                    <a:pt x="12804" y="95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1"/>
            <p:cNvSpPr/>
            <p:nvPr/>
          </p:nvSpPr>
          <p:spPr>
            <a:xfrm>
              <a:off x="3613075" y="2368050"/>
              <a:ext cx="130125" cy="69825"/>
            </a:xfrm>
            <a:custGeom>
              <a:avLst/>
              <a:gdLst/>
              <a:ahLst/>
              <a:cxnLst/>
              <a:rect l="l" t="t" r="r" b="b"/>
              <a:pathLst>
                <a:path w="5205" h="2793" extrusionOk="0">
                  <a:moveTo>
                    <a:pt x="1552" y="1"/>
                  </a:moveTo>
                  <a:cubicBezTo>
                    <a:pt x="998" y="1"/>
                    <a:pt x="421" y="167"/>
                    <a:pt x="255" y="409"/>
                  </a:cubicBezTo>
                  <a:cubicBezTo>
                    <a:pt x="0" y="777"/>
                    <a:pt x="825" y="709"/>
                    <a:pt x="1270" y="888"/>
                  </a:cubicBezTo>
                  <a:cubicBezTo>
                    <a:pt x="1902" y="1143"/>
                    <a:pt x="3112" y="2672"/>
                    <a:pt x="4010" y="2782"/>
                  </a:cubicBezTo>
                  <a:cubicBezTo>
                    <a:pt x="4067" y="2789"/>
                    <a:pt x="4126" y="2792"/>
                    <a:pt x="4187" y="2792"/>
                  </a:cubicBezTo>
                  <a:cubicBezTo>
                    <a:pt x="4657" y="2792"/>
                    <a:pt x="5198" y="2569"/>
                    <a:pt x="5203" y="2006"/>
                  </a:cubicBezTo>
                  <a:cubicBezTo>
                    <a:pt x="5204" y="1940"/>
                    <a:pt x="5203" y="1883"/>
                    <a:pt x="5192" y="1832"/>
                  </a:cubicBezTo>
                  <a:cubicBezTo>
                    <a:pt x="5192" y="1510"/>
                    <a:pt x="4799" y="1387"/>
                    <a:pt x="4558" y="1340"/>
                  </a:cubicBezTo>
                  <a:cubicBezTo>
                    <a:pt x="4540" y="1486"/>
                    <a:pt x="4507" y="1631"/>
                    <a:pt x="4463" y="1774"/>
                  </a:cubicBezTo>
                  <a:cubicBezTo>
                    <a:pt x="4440" y="1660"/>
                    <a:pt x="4424" y="1365"/>
                    <a:pt x="4329" y="1328"/>
                  </a:cubicBezTo>
                  <a:cubicBezTo>
                    <a:pt x="4266" y="1304"/>
                    <a:pt x="4153" y="1325"/>
                    <a:pt x="4080" y="1305"/>
                  </a:cubicBezTo>
                  <a:cubicBezTo>
                    <a:pt x="3872" y="1249"/>
                    <a:pt x="3683" y="1122"/>
                    <a:pt x="3509" y="998"/>
                  </a:cubicBezTo>
                  <a:cubicBezTo>
                    <a:pt x="3121" y="723"/>
                    <a:pt x="2772" y="367"/>
                    <a:pt x="2345" y="154"/>
                  </a:cubicBezTo>
                  <a:cubicBezTo>
                    <a:pt x="2130" y="47"/>
                    <a:pt x="1844" y="1"/>
                    <a:pt x="155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1"/>
            <p:cNvSpPr/>
            <p:nvPr/>
          </p:nvSpPr>
          <p:spPr>
            <a:xfrm>
              <a:off x="3613075" y="2368050"/>
              <a:ext cx="130125" cy="69825"/>
            </a:xfrm>
            <a:custGeom>
              <a:avLst/>
              <a:gdLst/>
              <a:ahLst/>
              <a:cxnLst/>
              <a:rect l="l" t="t" r="r" b="b"/>
              <a:pathLst>
                <a:path w="5205" h="2793" extrusionOk="0">
                  <a:moveTo>
                    <a:pt x="1552" y="1"/>
                  </a:moveTo>
                  <a:cubicBezTo>
                    <a:pt x="998" y="1"/>
                    <a:pt x="421" y="167"/>
                    <a:pt x="255" y="409"/>
                  </a:cubicBezTo>
                  <a:cubicBezTo>
                    <a:pt x="0" y="777"/>
                    <a:pt x="825" y="709"/>
                    <a:pt x="1270" y="888"/>
                  </a:cubicBezTo>
                  <a:cubicBezTo>
                    <a:pt x="1902" y="1143"/>
                    <a:pt x="3112" y="2672"/>
                    <a:pt x="4010" y="2782"/>
                  </a:cubicBezTo>
                  <a:cubicBezTo>
                    <a:pt x="4067" y="2789"/>
                    <a:pt x="4126" y="2792"/>
                    <a:pt x="4187" y="2792"/>
                  </a:cubicBezTo>
                  <a:cubicBezTo>
                    <a:pt x="4657" y="2792"/>
                    <a:pt x="5198" y="2569"/>
                    <a:pt x="5203" y="2006"/>
                  </a:cubicBezTo>
                  <a:cubicBezTo>
                    <a:pt x="5204" y="1940"/>
                    <a:pt x="5203" y="1883"/>
                    <a:pt x="5192" y="1832"/>
                  </a:cubicBezTo>
                  <a:cubicBezTo>
                    <a:pt x="5192" y="1510"/>
                    <a:pt x="4799" y="1387"/>
                    <a:pt x="4558" y="1340"/>
                  </a:cubicBezTo>
                  <a:cubicBezTo>
                    <a:pt x="4540" y="1486"/>
                    <a:pt x="4507" y="1631"/>
                    <a:pt x="4463" y="1774"/>
                  </a:cubicBezTo>
                  <a:cubicBezTo>
                    <a:pt x="4440" y="1660"/>
                    <a:pt x="4424" y="1365"/>
                    <a:pt x="4329" y="1328"/>
                  </a:cubicBezTo>
                  <a:cubicBezTo>
                    <a:pt x="4266" y="1304"/>
                    <a:pt x="4153" y="1325"/>
                    <a:pt x="4080" y="1305"/>
                  </a:cubicBezTo>
                  <a:cubicBezTo>
                    <a:pt x="3872" y="1249"/>
                    <a:pt x="3683" y="1122"/>
                    <a:pt x="3509" y="998"/>
                  </a:cubicBezTo>
                  <a:cubicBezTo>
                    <a:pt x="3121" y="723"/>
                    <a:pt x="2772" y="367"/>
                    <a:pt x="2345" y="154"/>
                  </a:cubicBezTo>
                  <a:cubicBezTo>
                    <a:pt x="2130" y="47"/>
                    <a:pt x="1844" y="1"/>
                    <a:pt x="155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1"/>
            <p:cNvSpPr/>
            <p:nvPr/>
          </p:nvSpPr>
          <p:spPr>
            <a:xfrm>
              <a:off x="3613075" y="2373950"/>
              <a:ext cx="130100" cy="63925"/>
            </a:xfrm>
            <a:custGeom>
              <a:avLst/>
              <a:gdLst/>
              <a:ahLst/>
              <a:cxnLst/>
              <a:rect l="l" t="t" r="r" b="b"/>
              <a:pathLst>
                <a:path w="5204" h="2557" extrusionOk="0">
                  <a:moveTo>
                    <a:pt x="464" y="0"/>
                  </a:moveTo>
                  <a:cubicBezTo>
                    <a:pt x="372" y="52"/>
                    <a:pt x="299" y="109"/>
                    <a:pt x="255" y="173"/>
                  </a:cubicBezTo>
                  <a:cubicBezTo>
                    <a:pt x="0" y="539"/>
                    <a:pt x="826" y="473"/>
                    <a:pt x="1270" y="652"/>
                  </a:cubicBezTo>
                  <a:cubicBezTo>
                    <a:pt x="1902" y="907"/>
                    <a:pt x="3112" y="2435"/>
                    <a:pt x="4010" y="2546"/>
                  </a:cubicBezTo>
                  <a:cubicBezTo>
                    <a:pt x="4066" y="2552"/>
                    <a:pt x="4125" y="2556"/>
                    <a:pt x="4185" y="2556"/>
                  </a:cubicBezTo>
                  <a:cubicBezTo>
                    <a:pt x="4655" y="2556"/>
                    <a:pt x="5198" y="2334"/>
                    <a:pt x="5203" y="1770"/>
                  </a:cubicBezTo>
                  <a:cubicBezTo>
                    <a:pt x="5203" y="1726"/>
                    <a:pt x="5202" y="1686"/>
                    <a:pt x="5197" y="1649"/>
                  </a:cubicBezTo>
                  <a:cubicBezTo>
                    <a:pt x="5031" y="1970"/>
                    <a:pt x="4625" y="2105"/>
                    <a:pt x="4262" y="2105"/>
                  </a:cubicBezTo>
                  <a:cubicBezTo>
                    <a:pt x="4202" y="2105"/>
                    <a:pt x="4143" y="2101"/>
                    <a:pt x="4087" y="2094"/>
                  </a:cubicBezTo>
                  <a:cubicBezTo>
                    <a:pt x="3189" y="1983"/>
                    <a:pt x="1979" y="456"/>
                    <a:pt x="1347" y="201"/>
                  </a:cubicBezTo>
                  <a:cubicBezTo>
                    <a:pt x="1085" y="96"/>
                    <a:pt x="692" y="74"/>
                    <a:pt x="46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3714875" y="2404400"/>
              <a:ext cx="22925" cy="33475"/>
            </a:xfrm>
            <a:custGeom>
              <a:avLst/>
              <a:gdLst/>
              <a:ahLst/>
              <a:cxnLst/>
              <a:rect l="l" t="t" r="r" b="b"/>
              <a:pathLst>
                <a:path w="917" h="1339" extrusionOk="0">
                  <a:moveTo>
                    <a:pt x="835" y="1"/>
                  </a:moveTo>
                  <a:cubicBezTo>
                    <a:pt x="824" y="59"/>
                    <a:pt x="807" y="118"/>
                    <a:pt x="788" y="177"/>
                  </a:cubicBezTo>
                  <a:cubicBezTo>
                    <a:pt x="732" y="337"/>
                    <a:pt x="663" y="492"/>
                    <a:pt x="599" y="600"/>
                  </a:cubicBezTo>
                  <a:cubicBezTo>
                    <a:pt x="536" y="711"/>
                    <a:pt x="489" y="778"/>
                    <a:pt x="489" y="778"/>
                  </a:cubicBezTo>
                  <a:cubicBezTo>
                    <a:pt x="489" y="778"/>
                    <a:pt x="444" y="849"/>
                    <a:pt x="368" y="950"/>
                  </a:cubicBezTo>
                  <a:cubicBezTo>
                    <a:pt x="293" y="1053"/>
                    <a:pt x="177" y="1177"/>
                    <a:pt x="52" y="1291"/>
                  </a:cubicBezTo>
                  <a:cubicBezTo>
                    <a:pt x="36" y="1305"/>
                    <a:pt x="19" y="1319"/>
                    <a:pt x="1" y="1333"/>
                  </a:cubicBezTo>
                  <a:cubicBezTo>
                    <a:pt x="38" y="1336"/>
                    <a:pt x="76" y="1338"/>
                    <a:pt x="115" y="1338"/>
                  </a:cubicBezTo>
                  <a:cubicBezTo>
                    <a:pt x="128" y="1338"/>
                    <a:pt x="141" y="1338"/>
                    <a:pt x="155" y="1338"/>
                  </a:cubicBezTo>
                  <a:cubicBezTo>
                    <a:pt x="421" y="1127"/>
                    <a:pt x="606" y="855"/>
                    <a:pt x="606" y="855"/>
                  </a:cubicBezTo>
                  <a:cubicBezTo>
                    <a:pt x="606" y="855"/>
                    <a:pt x="802" y="550"/>
                    <a:pt x="883" y="202"/>
                  </a:cubicBezTo>
                  <a:cubicBezTo>
                    <a:pt x="898" y="148"/>
                    <a:pt x="906" y="96"/>
                    <a:pt x="916" y="44"/>
                  </a:cubicBezTo>
                  <a:cubicBezTo>
                    <a:pt x="890" y="29"/>
                    <a:pt x="863" y="14"/>
                    <a:pt x="83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1"/>
            <p:cNvSpPr/>
            <p:nvPr/>
          </p:nvSpPr>
          <p:spPr>
            <a:xfrm>
              <a:off x="3648975" y="2369725"/>
              <a:ext cx="18950" cy="24275"/>
            </a:xfrm>
            <a:custGeom>
              <a:avLst/>
              <a:gdLst/>
              <a:ahLst/>
              <a:cxnLst/>
              <a:rect l="l" t="t" r="r" b="b"/>
              <a:pathLst>
                <a:path w="758" h="971" extrusionOk="0">
                  <a:moveTo>
                    <a:pt x="664" y="0"/>
                  </a:moveTo>
                  <a:cubicBezTo>
                    <a:pt x="631" y="26"/>
                    <a:pt x="598" y="56"/>
                    <a:pt x="566" y="85"/>
                  </a:cubicBezTo>
                  <a:cubicBezTo>
                    <a:pt x="354" y="281"/>
                    <a:pt x="193" y="521"/>
                    <a:pt x="193" y="521"/>
                  </a:cubicBezTo>
                  <a:cubicBezTo>
                    <a:pt x="193" y="521"/>
                    <a:pt x="87" y="693"/>
                    <a:pt x="1" y="911"/>
                  </a:cubicBezTo>
                  <a:cubicBezTo>
                    <a:pt x="32" y="930"/>
                    <a:pt x="65" y="948"/>
                    <a:pt x="96" y="971"/>
                  </a:cubicBezTo>
                  <a:cubicBezTo>
                    <a:pt x="197" y="763"/>
                    <a:pt x="311" y="598"/>
                    <a:pt x="311" y="598"/>
                  </a:cubicBezTo>
                  <a:cubicBezTo>
                    <a:pt x="311" y="598"/>
                    <a:pt x="452" y="360"/>
                    <a:pt x="637" y="155"/>
                  </a:cubicBezTo>
                  <a:cubicBezTo>
                    <a:pt x="677" y="110"/>
                    <a:pt x="717" y="67"/>
                    <a:pt x="758" y="29"/>
                  </a:cubicBezTo>
                  <a:cubicBezTo>
                    <a:pt x="728" y="17"/>
                    <a:pt x="695" y="9"/>
                    <a:pt x="66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1"/>
            <p:cNvSpPr/>
            <p:nvPr/>
          </p:nvSpPr>
          <p:spPr>
            <a:xfrm>
              <a:off x="3634825" y="2368475"/>
              <a:ext cx="9825" cy="19775"/>
            </a:xfrm>
            <a:custGeom>
              <a:avLst/>
              <a:gdLst/>
              <a:ahLst/>
              <a:cxnLst/>
              <a:rect l="l" t="t" r="r" b="b"/>
              <a:pathLst>
                <a:path w="393" h="791" extrusionOk="0">
                  <a:moveTo>
                    <a:pt x="393" y="0"/>
                  </a:moveTo>
                  <a:lnTo>
                    <a:pt x="393" y="0"/>
                  </a:lnTo>
                  <a:cubicBezTo>
                    <a:pt x="346" y="6"/>
                    <a:pt x="293" y="13"/>
                    <a:pt x="242" y="19"/>
                  </a:cubicBezTo>
                  <a:cubicBezTo>
                    <a:pt x="225" y="44"/>
                    <a:pt x="205" y="71"/>
                    <a:pt x="191" y="94"/>
                  </a:cubicBezTo>
                  <a:cubicBezTo>
                    <a:pt x="135" y="185"/>
                    <a:pt x="105" y="251"/>
                    <a:pt x="105" y="251"/>
                  </a:cubicBezTo>
                  <a:cubicBezTo>
                    <a:pt x="105" y="251"/>
                    <a:pt x="0" y="497"/>
                    <a:pt x="6" y="770"/>
                  </a:cubicBezTo>
                  <a:cubicBezTo>
                    <a:pt x="40" y="776"/>
                    <a:pt x="73" y="783"/>
                    <a:pt x="107" y="790"/>
                  </a:cubicBezTo>
                  <a:cubicBezTo>
                    <a:pt x="121" y="533"/>
                    <a:pt x="234" y="308"/>
                    <a:pt x="234" y="308"/>
                  </a:cubicBezTo>
                  <a:cubicBezTo>
                    <a:pt x="234" y="308"/>
                    <a:pt x="292" y="164"/>
                    <a:pt x="39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1"/>
            <p:cNvSpPr/>
            <p:nvPr/>
          </p:nvSpPr>
          <p:spPr>
            <a:xfrm>
              <a:off x="3667525" y="2384525"/>
              <a:ext cx="24075" cy="24400"/>
            </a:xfrm>
            <a:custGeom>
              <a:avLst/>
              <a:gdLst/>
              <a:ahLst/>
              <a:cxnLst/>
              <a:rect l="l" t="t" r="r" b="b"/>
              <a:pathLst>
                <a:path w="963" h="976" extrusionOk="0">
                  <a:moveTo>
                    <a:pt x="897" y="0"/>
                  </a:moveTo>
                  <a:cubicBezTo>
                    <a:pt x="856" y="29"/>
                    <a:pt x="814" y="59"/>
                    <a:pt x="772" y="91"/>
                  </a:cubicBezTo>
                  <a:cubicBezTo>
                    <a:pt x="554" y="254"/>
                    <a:pt x="355" y="443"/>
                    <a:pt x="355" y="443"/>
                  </a:cubicBezTo>
                  <a:cubicBezTo>
                    <a:pt x="355" y="443"/>
                    <a:pt x="164" y="642"/>
                    <a:pt x="17" y="880"/>
                  </a:cubicBezTo>
                  <a:cubicBezTo>
                    <a:pt x="10" y="890"/>
                    <a:pt x="6" y="901"/>
                    <a:pt x="0" y="911"/>
                  </a:cubicBezTo>
                  <a:cubicBezTo>
                    <a:pt x="23" y="933"/>
                    <a:pt x="49" y="954"/>
                    <a:pt x="73" y="975"/>
                  </a:cubicBezTo>
                  <a:cubicBezTo>
                    <a:pt x="84" y="962"/>
                    <a:pt x="93" y="948"/>
                    <a:pt x="101" y="937"/>
                  </a:cubicBezTo>
                  <a:cubicBezTo>
                    <a:pt x="262" y="725"/>
                    <a:pt x="456" y="543"/>
                    <a:pt x="456" y="543"/>
                  </a:cubicBezTo>
                  <a:cubicBezTo>
                    <a:pt x="456" y="543"/>
                    <a:pt x="637" y="349"/>
                    <a:pt x="836" y="167"/>
                  </a:cubicBezTo>
                  <a:cubicBezTo>
                    <a:pt x="879" y="128"/>
                    <a:pt x="921" y="91"/>
                    <a:pt x="962" y="53"/>
                  </a:cubicBezTo>
                  <a:cubicBezTo>
                    <a:pt x="941" y="36"/>
                    <a:pt x="918" y="17"/>
                    <a:pt x="89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1"/>
            <p:cNvSpPr/>
            <p:nvPr/>
          </p:nvSpPr>
          <p:spPr>
            <a:xfrm>
              <a:off x="3695975" y="2399825"/>
              <a:ext cx="18500" cy="31875"/>
            </a:xfrm>
            <a:custGeom>
              <a:avLst/>
              <a:gdLst/>
              <a:ahLst/>
              <a:cxnLst/>
              <a:rect l="l" t="t" r="r" b="b"/>
              <a:pathLst>
                <a:path w="740" h="1275" extrusionOk="0">
                  <a:moveTo>
                    <a:pt x="664" y="0"/>
                  </a:moveTo>
                  <a:cubicBezTo>
                    <a:pt x="643" y="70"/>
                    <a:pt x="619" y="143"/>
                    <a:pt x="590" y="214"/>
                  </a:cubicBezTo>
                  <a:cubicBezTo>
                    <a:pt x="476" y="507"/>
                    <a:pt x="307" y="770"/>
                    <a:pt x="307" y="770"/>
                  </a:cubicBezTo>
                  <a:cubicBezTo>
                    <a:pt x="307" y="770"/>
                    <a:pt x="179" y="997"/>
                    <a:pt x="1" y="1217"/>
                  </a:cubicBezTo>
                  <a:cubicBezTo>
                    <a:pt x="31" y="1239"/>
                    <a:pt x="61" y="1256"/>
                    <a:pt x="94" y="1274"/>
                  </a:cubicBezTo>
                  <a:cubicBezTo>
                    <a:pt x="289" y="1064"/>
                    <a:pt x="428" y="844"/>
                    <a:pt x="428" y="844"/>
                  </a:cubicBezTo>
                  <a:cubicBezTo>
                    <a:pt x="428" y="844"/>
                    <a:pt x="592" y="560"/>
                    <a:pt x="684" y="245"/>
                  </a:cubicBezTo>
                  <a:cubicBezTo>
                    <a:pt x="707" y="171"/>
                    <a:pt x="726" y="99"/>
                    <a:pt x="740" y="27"/>
                  </a:cubicBezTo>
                  <a:cubicBezTo>
                    <a:pt x="714" y="20"/>
                    <a:pt x="690" y="9"/>
                    <a:pt x="66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1"/>
            <p:cNvSpPr/>
            <p:nvPr/>
          </p:nvSpPr>
          <p:spPr>
            <a:xfrm>
              <a:off x="3679475" y="2390525"/>
              <a:ext cx="18750" cy="28675"/>
            </a:xfrm>
            <a:custGeom>
              <a:avLst/>
              <a:gdLst/>
              <a:ahLst/>
              <a:cxnLst/>
              <a:rect l="l" t="t" r="r" b="b"/>
              <a:pathLst>
                <a:path w="750" h="1147" extrusionOk="0">
                  <a:moveTo>
                    <a:pt x="719" y="1"/>
                  </a:moveTo>
                  <a:cubicBezTo>
                    <a:pt x="586" y="157"/>
                    <a:pt x="242" y="658"/>
                    <a:pt x="242" y="658"/>
                  </a:cubicBezTo>
                  <a:cubicBezTo>
                    <a:pt x="242" y="658"/>
                    <a:pt x="114" y="879"/>
                    <a:pt x="1" y="1085"/>
                  </a:cubicBezTo>
                  <a:cubicBezTo>
                    <a:pt x="23" y="1105"/>
                    <a:pt x="49" y="1127"/>
                    <a:pt x="72" y="1147"/>
                  </a:cubicBezTo>
                  <a:cubicBezTo>
                    <a:pt x="213" y="955"/>
                    <a:pt x="362" y="735"/>
                    <a:pt x="362" y="735"/>
                  </a:cubicBezTo>
                  <a:cubicBezTo>
                    <a:pt x="362" y="735"/>
                    <a:pt x="667" y="214"/>
                    <a:pt x="749" y="24"/>
                  </a:cubicBezTo>
                  <a:cubicBezTo>
                    <a:pt x="739" y="16"/>
                    <a:pt x="728" y="9"/>
                    <a:pt x="71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3847375" y="2370425"/>
              <a:ext cx="130125" cy="69825"/>
            </a:xfrm>
            <a:custGeom>
              <a:avLst/>
              <a:gdLst/>
              <a:ahLst/>
              <a:cxnLst/>
              <a:rect l="l" t="t" r="r" b="b"/>
              <a:pathLst>
                <a:path w="5205" h="2793" extrusionOk="0">
                  <a:moveTo>
                    <a:pt x="3649" y="0"/>
                  </a:moveTo>
                  <a:cubicBezTo>
                    <a:pt x="3358" y="0"/>
                    <a:pt x="3073" y="46"/>
                    <a:pt x="2859" y="153"/>
                  </a:cubicBezTo>
                  <a:cubicBezTo>
                    <a:pt x="2432" y="366"/>
                    <a:pt x="2083" y="722"/>
                    <a:pt x="1696" y="997"/>
                  </a:cubicBezTo>
                  <a:cubicBezTo>
                    <a:pt x="1521" y="1121"/>
                    <a:pt x="1333" y="1247"/>
                    <a:pt x="1125" y="1304"/>
                  </a:cubicBezTo>
                  <a:cubicBezTo>
                    <a:pt x="1051" y="1324"/>
                    <a:pt x="937" y="1303"/>
                    <a:pt x="876" y="1327"/>
                  </a:cubicBezTo>
                  <a:cubicBezTo>
                    <a:pt x="779" y="1366"/>
                    <a:pt x="765" y="1659"/>
                    <a:pt x="742" y="1773"/>
                  </a:cubicBezTo>
                  <a:cubicBezTo>
                    <a:pt x="698" y="1630"/>
                    <a:pt x="665" y="1487"/>
                    <a:pt x="645" y="1339"/>
                  </a:cubicBezTo>
                  <a:cubicBezTo>
                    <a:pt x="406" y="1387"/>
                    <a:pt x="12" y="1509"/>
                    <a:pt x="12" y="1831"/>
                  </a:cubicBezTo>
                  <a:cubicBezTo>
                    <a:pt x="2" y="1882"/>
                    <a:pt x="0" y="1939"/>
                    <a:pt x="2" y="2006"/>
                  </a:cubicBezTo>
                  <a:cubicBezTo>
                    <a:pt x="7" y="2570"/>
                    <a:pt x="549" y="2792"/>
                    <a:pt x="1020" y="2792"/>
                  </a:cubicBezTo>
                  <a:cubicBezTo>
                    <a:pt x="1079" y="2792"/>
                    <a:pt x="1137" y="2789"/>
                    <a:pt x="1193" y="2782"/>
                  </a:cubicBezTo>
                  <a:cubicBezTo>
                    <a:pt x="2093" y="2671"/>
                    <a:pt x="3303" y="1142"/>
                    <a:pt x="3933" y="889"/>
                  </a:cubicBezTo>
                  <a:cubicBezTo>
                    <a:pt x="4380" y="708"/>
                    <a:pt x="5204" y="776"/>
                    <a:pt x="4950" y="408"/>
                  </a:cubicBezTo>
                  <a:cubicBezTo>
                    <a:pt x="4783" y="168"/>
                    <a:pt x="4204" y="0"/>
                    <a:pt x="364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1"/>
            <p:cNvSpPr/>
            <p:nvPr/>
          </p:nvSpPr>
          <p:spPr>
            <a:xfrm>
              <a:off x="3847375" y="2370425"/>
              <a:ext cx="130125" cy="69825"/>
            </a:xfrm>
            <a:custGeom>
              <a:avLst/>
              <a:gdLst/>
              <a:ahLst/>
              <a:cxnLst/>
              <a:rect l="l" t="t" r="r" b="b"/>
              <a:pathLst>
                <a:path w="5205" h="2793" extrusionOk="0">
                  <a:moveTo>
                    <a:pt x="3649" y="0"/>
                  </a:moveTo>
                  <a:cubicBezTo>
                    <a:pt x="3358" y="0"/>
                    <a:pt x="3073" y="46"/>
                    <a:pt x="2859" y="153"/>
                  </a:cubicBezTo>
                  <a:cubicBezTo>
                    <a:pt x="2432" y="366"/>
                    <a:pt x="2083" y="722"/>
                    <a:pt x="1696" y="997"/>
                  </a:cubicBezTo>
                  <a:cubicBezTo>
                    <a:pt x="1521" y="1121"/>
                    <a:pt x="1333" y="1247"/>
                    <a:pt x="1125" y="1304"/>
                  </a:cubicBezTo>
                  <a:cubicBezTo>
                    <a:pt x="1051" y="1324"/>
                    <a:pt x="937" y="1303"/>
                    <a:pt x="876" y="1327"/>
                  </a:cubicBezTo>
                  <a:cubicBezTo>
                    <a:pt x="779" y="1366"/>
                    <a:pt x="765" y="1659"/>
                    <a:pt x="742" y="1773"/>
                  </a:cubicBezTo>
                  <a:cubicBezTo>
                    <a:pt x="698" y="1630"/>
                    <a:pt x="665" y="1487"/>
                    <a:pt x="645" y="1339"/>
                  </a:cubicBezTo>
                  <a:cubicBezTo>
                    <a:pt x="406" y="1387"/>
                    <a:pt x="12" y="1509"/>
                    <a:pt x="12" y="1831"/>
                  </a:cubicBezTo>
                  <a:cubicBezTo>
                    <a:pt x="2" y="1882"/>
                    <a:pt x="0" y="1939"/>
                    <a:pt x="2" y="2006"/>
                  </a:cubicBezTo>
                  <a:cubicBezTo>
                    <a:pt x="7" y="2570"/>
                    <a:pt x="549" y="2792"/>
                    <a:pt x="1020" y="2792"/>
                  </a:cubicBezTo>
                  <a:cubicBezTo>
                    <a:pt x="1079" y="2792"/>
                    <a:pt x="1137" y="2789"/>
                    <a:pt x="1193" y="2782"/>
                  </a:cubicBezTo>
                  <a:cubicBezTo>
                    <a:pt x="2093" y="2671"/>
                    <a:pt x="3303" y="1142"/>
                    <a:pt x="3933" y="889"/>
                  </a:cubicBezTo>
                  <a:cubicBezTo>
                    <a:pt x="4380" y="708"/>
                    <a:pt x="5204" y="776"/>
                    <a:pt x="4950" y="408"/>
                  </a:cubicBezTo>
                  <a:cubicBezTo>
                    <a:pt x="4783" y="168"/>
                    <a:pt x="4204" y="0"/>
                    <a:pt x="364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1"/>
            <p:cNvSpPr/>
            <p:nvPr/>
          </p:nvSpPr>
          <p:spPr>
            <a:xfrm>
              <a:off x="3847325" y="2376300"/>
              <a:ext cx="130100" cy="63925"/>
            </a:xfrm>
            <a:custGeom>
              <a:avLst/>
              <a:gdLst/>
              <a:ahLst/>
              <a:cxnLst/>
              <a:rect l="l" t="t" r="r" b="b"/>
              <a:pathLst>
                <a:path w="5204" h="2557" extrusionOk="0">
                  <a:moveTo>
                    <a:pt x="4740" y="0"/>
                  </a:moveTo>
                  <a:cubicBezTo>
                    <a:pt x="4512" y="74"/>
                    <a:pt x="4119" y="96"/>
                    <a:pt x="3857" y="201"/>
                  </a:cubicBezTo>
                  <a:cubicBezTo>
                    <a:pt x="3226" y="456"/>
                    <a:pt x="2017" y="1985"/>
                    <a:pt x="1117" y="2094"/>
                  </a:cubicBezTo>
                  <a:cubicBezTo>
                    <a:pt x="1061" y="2101"/>
                    <a:pt x="1003" y="2105"/>
                    <a:pt x="943" y="2105"/>
                  </a:cubicBezTo>
                  <a:cubicBezTo>
                    <a:pt x="581" y="2105"/>
                    <a:pt x="175" y="1970"/>
                    <a:pt x="7" y="1649"/>
                  </a:cubicBezTo>
                  <a:cubicBezTo>
                    <a:pt x="4" y="1687"/>
                    <a:pt x="1" y="1726"/>
                    <a:pt x="1" y="1770"/>
                  </a:cubicBezTo>
                  <a:cubicBezTo>
                    <a:pt x="6" y="2336"/>
                    <a:pt x="551" y="2557"/>
                    <a:pt x="1023" y="2557"/>
                  </a:cubicBezTo>
                  <a:cubicBezTo>
                    <a:pt x="1081" y="2557"/>
                    <a:pt x="1139" y="2554"/>
                    <a:pt x="1194" y="2547"/>
                  </a:cubicBezTo>
                  <a:cubicBezTo>
                    <a:pt x="2092" y="2435"/>
                    <a:pt x="3302" y="907"/>
                    <a:pt x="3934" y="654"/>
                  </a:cubicBezTo>
                  <a:cubicBezTo>
                    <a:pt x="4378" y="473"/>
                    <a:pt x="5204" y="540"/>
                    <a:pt x="4950" y="173"/>
                  </a:cubicBezTo>
                  <a:cubicBezTo>
                    <a:pt x="4906" y="109"/>
                    <a:pt x="4832" y="52"/>
                    <a:pt x="474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1"/>
            <p:cNvSpPr/>
            <p:nvPr/>
          </p:nvSpPr>
          <p:spPr>
            <a:xfrm>
              <a:off x="3852775" y="2406750"/>
              <a:ext cx="22900" cy="33475"/>
            </a:xfrm>
            <a:custGeom>
              <a:avLst/>
              <a:gdLst/>
              <a:ahLst/>
              <a:cxnLst/>
              <a:rect l="l" t="t" r="r" b="b"/>
              <a:pathLst>
                <a:path w="916" h="1339" extrusionOk="0">
                  <a:moveTo>
                    <a:pt x="80" y="1"/>
                  </a:moveTo>
                  <a:cubicBezTo>
                    <a:pt x="52" y="14"/>
                    <a:pt x="26" y="29"/>
                    <a:pt x="1" y="44"/>
                  </a:cubicBezTo>
                  <a:cubicBezTo>
                    <a:pt x="9" y="96"/>
                    <a:pt x="18" y="149"/>
                    <a:pt x="32" y="202"/>
                  </a:cubicBezTo>
                  <a:cubicBezTo>
                    <a:pt x="115" y="550"/>
                    <a:pt x="311" y="855"/>
                    <a:pt x="311" y="855"/>
                  </a:cubicBezTo>
                  <a:cubicBezTo>
                    <a:pt x="311" y="855"/>
                    <a:pt x="495" y="1127"/>
                    <a:pt x="762" y="1338"/>
                  </a:cubicBezTo>
                  <a:cubicBezTo>
                    <a:pt x="775" y="1338"/>
                    <a:pt x="788" y="1338"/>
                    <a:pt x="801" y="1338"/>
                  </a:cubicBezTo>
                  <a:cubicBezTo>
                    <a:pt x="840" y="1338"/>
                    <a:pt x="879" y="1336"/>
                    <a:pt x="916" y="1333"/>
                  </a:cubicBezTo>
                  <a:cubicBezTo>
                    <a:pt x="897" y="1319"/>
                    <a:pt x="880" y="1305"/>
                    <a:pt x="863" y="1291"/>
                  </a:cubicBezTo>
                  <a:cubicBezTo>
                    <a:pt x="739" y="1177"/>
                    <a:pt x="624" y="1053"/>
                    <a:pt x="549" y="950"/>
                  </a:cubicBezTo>
                  <a:cubicBezTo>
                    <a:pt x="472" y="849"/>
                    <a:pt x="428" y="778"/>
                    <a:pt x="428" y="778"/>
                  </a:cubicBezTo>
                  <a:cubicBezTo>
                    <a:pt x="428" y="778"/>
                    <a:pt x="379" y="710"/>
                    <a:pt x="318" y="600"/>
                  </a:cubicBezTo>
                  <a:cubicBezTo>
                    <a:pt x="254" y="492"/>
                    <a:pt x="184" y="337"/>
                    <a:pt x="129" y="177"/>
                  </a:cubicBezTo>
                  <a:cubicBezTo>
                    <a:pt x="109" y="119"/>
                    <a:pt x="93" y="59"/>
                    <a:pt x="8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1"/>
            <p:cNvSpPr/>
            <p:nvPr/>
          </p:nvSpPr>
          <p:spPr>
            <a:xfrm>
              <a:off x="3922625" y="2372075"/>
              <a:ext cx="18975" cy="24325"/>
            </a:xfrm>
            <a:custGeom>
              <a:avLst/>
              <a:gdLst/>
              <a:ahLst/>
              <a:cxnLst/>
              <a:rect l="l" t="t" r="r" b="b"/>
              <a:pathLst>
                <a:path w="759" h="973" extrusionOk="0">
                  <a:moveTo>
                    <a:pt x="95" y="0"/>
                  </a:moveTo>
                  <a:cubicBezTo>
                    <a:pt x="62" y="9"/>
                    <a:pt x="31" y="17"/>
                    <a:pt x="1" y="29"/>
                  </a:cubicBezTo>
                  <a:cubicBezTo>
                    <a:pt x="41" y="68"/>
                    <a:pt x="82" y="111"/>
                    <a:pt x="122" y="155"/>
                  </a:cubicBezTo>
                  <a:cubicBezTo>
                    <a:pt x="307" y="362"/>
                    <a:pt x="446" y="598"/>
                    <a:pt x="446" y="598"/>
                  </a:cubicBezTo>
                  <a:cubicBezTo>
                    <a:pt x="446" y="598"/>
                    <a:pt x="560" y="763"/>
                    <a:pt x="663" y="972"/>
                  </a:cubicBezTo>
                  <a:cubicBezTo>
                    <a:pt x="694" y="948"/>
                    <a:pt x="724" y="931"/>
                    <a:pt x="758" y="911"/>
                  </a:cubicBezTo>
                  <a:cubicBezTo>
                    <a:pt x="671" y="693"/>
                    <a:pt x="566" y="521"/>
                    <a:pt x="566" y="521"/>
                  </a:cubicBezTo>
                  <a:cubicBezTo>
                    <a:pt x="566" y="521"/>
                    <a:pt x="404" y="282"/>
                    <a:pt x="193" y="85"/>
                  </a:cubicBezTo>
                  <a:cubicBezTo>
                    <a:pt x="160" y="56"/>
                    <a:pt x="126" y="27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3945875" y="2370825"/>
              <a:ext cx="9850" cy="19775"/>
            </a:xfrm>
            <a:custGeom>
              <a:avLst/>
              <a:gdLst/>
              <a:ahLst/>
              <a:cxnLst/>
              <a:rect l="l" t="t" r="r" b="b"/>
              <a:pathLst>
                <a:path w="394" h="791" extrusionOk="0">
                  <a:moveTo>
                    <a:pt x="0" y="0"/>
                  </a:moveTo>
                  <a:lnTo>
                    <a:pt x="0" y="0"/>
                  </a:lnTo>
                  <a:cubicBezTo>
                    <a:pt x="102" y="164"/>
                    <a:pt x="161" y="308"/>
                    <a:pt x="161" y="308"/>
                  </a:cubicBezTo>
                  <a:cubicBezTo>
                    <a:pt x="161" y="308"/>
                    <a:pt x="272" y="533"/>
                    <a:pt x="287" y="790"/>
                  </a:cubicBezTo>
                  <a:cubicBezTo>
                    <a:pt x="321" y="783"/>
                    <a:pt x="355" y="776"/>
                    <a:pt x="389" y="770"/>
                  </a:cubicBezTo>
                  <a:cubicBezTo>
                    <a:pt x="393" y="497"/>
                    <a:pt x="289" y="251"/>
                    <a:pt x="289" y="251"/>
                  </a:cubicBezTo>
                  <a:cubicBezTo>
                    <a:pt x="289" y="251"/>
                    <a:pt x="258" y="185"/>
                    <a:pt x="204" y="94"/>
                  </a:cubicBezTo>
                  <a:cubicBezTo>
                    <a:pt x="190" y="71"/>
                    <a:pt x="170" y="44"/>
                    <a:pt x="151" y="20"/>
                  </a:cubicBezTo>
                  <a:cubicBezTo>
                    <a:pt x="100" y="13"/>
                    <a:pt x="49" y="6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3898975" y="2386875"/>
              <a:ext cx="24050" cy="24400"/>
            </a:xfrm>
            <a:custGeom>
              <a:avLst/>
              <a:gdLst/>
              <a:ahLst/>
              <a:cxnLst/>
              <a:rect l="l" t="t" r="r" b="b"/>
              <a:pathLst>
                <a:path w="962" h="976" extrusionOk="0">
                  <a:moveTo>
                    <a:pt x="66" y="0"/>
                  </a:moveTo>
                  <a:cubicBezTo>
                    <a:pt x="44" y="19"/>
                    <a:pt x="22" y="36"/>
                    <a:pt x="0" y="54"/>
                  </a:cubicBezTo>
                  <a:cubicBezTo>
                    <a:pt x="40" y="91"/>
                    <a:pt x="83" y="128"/>
                    <a:pt x="126" y="168"/>
                  </a:cubicBezTo>
                  <a:cubicBezTo>
                    <a:pt x="325" y="349"/>
                    <a:pt x="507" y="544"/>
                    <a:pt x="507" y="544"/>
                  </a:cubicBezTo>
                  <a:cubicBezTo>
                    <a:pt x="507" y="544"/>
                    <a:pt x="701" y="725"/>
                    <a:pt x="862" y="937"/>
                  </a:cubicBezTo>
                  <a:cubicBezTo>
                    <a:pt x="870" y="950"/>
                    <a:pt x="879" y="964"/>
                    <a:pt x="887" y="975"/>
                  </a:cubicBezTo>
                  <a:cubicBezTo>
                    <a:pt x="913" y="954"/>
                    <a:pt x="937" y="933"/>
                    <a:pt x="961" y="911"/>
                  </a:cubicBezTo>
                  <a:cubicBezTo>
                    <a:pt x="955" y="901"/>
                    <a:pt x="950" y="890"/>
                    <a:pt x="943" y="880"/>
                  </a:cubicBezTo>
                  <a:cubicBezTo>
                    <a:pt x="797" y="644"/>
                    <a:pt x="607" y="444"/>
                    <a:pt x="607" y="444"/>
                  </a:cubicBezTo>
                  <a:cubicBezTo>
                    <a:pt x="607" y="444"/>
                    <a:pt x="407" y="254"/>
                    <a:pt x="188" y="91"/>
                  </a:cubicBezTo>
                  <a:cubicBezTo>
                    <a:pt x="147" y="60"/>
                    <a:pt x="107" y="29"/>
                    <a:pt x="6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3876100" y="2402250"/>
              <a:ext cx="18475" cy="31800"/>
            </a:xfrm>
            <a:custGeom>
              <a:avLst/>
              <a:gdLst/>
              <a:ahLst/>
              <a:cxnLst/>
              <a:rect l="l" t="t" r="r" b="b"/>
              <a:pathLst>
                <a:path w="739" h="1272" extrusionOk="0">
                  <a:moveTo>
                    <a:pt x="76" y="0"/>
                  </a:moveTo>
                  <a:cubicBezTo>
                    <a:pt x="50" y="9"/>
                    <a:pt x="26" y="19"/>
                    <a:pt x="0" y="26"/>
                  </a:cubicBezTo>
                  <a:cubicBezTo>
                    <a:pt x="14" y="95"/>
                    <a:pt x="33" y="171"/>
                    <a:pt x="56" y="245"/>
                  </a:cubicBezTo>
                  <a:cubicBezTo>
                    <a:pt x="148" y="557"/>
                    <a:pt x="312" y="841"/>
                    <a:pt x="312" y="841"/>
                  </a:cubicBezTo>
                  <a:cubicBezTo>
                    <a:pt x="312" y="841"/>
                    <a:pt x="450" y="1062"/>
                    <a:pt x="646" y="1271"/>
                  </a:cubicBezTo>
                  <a:cubicBezTo>
                    <a:pt x="676" y="1254"/>
                    <a:pt x="709" y="1234"/>
                    <a:pt x="739" y="1217"/>
                  </a:cubicBezTo>
                  <a:cubicBezTo>
                    <a:pt x="561" y="997"/>
                    <a:pt x="433" y="770"/>
                    <a:pt x="433" y="770"/>
                  </a:cubicBezTo>
                  <a:cubicBezTo>
                    <a:pt x="433" y="770"/>
                    <a:pt x="263" y="507"/>
                    <a:pt x="150" y="214"/>
                  </a:cubicBezTo>
                  <a:cubicBezTo>
                    <a:pt x="121" y="142"/>
                    <a:pt x="97" y="68"/>
                    <a:pt x="7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3892325" y="2392875"/>
              <a:ext cx="18775" cy="28675"/>
            </a:xfrm>
            <a:custGeom>
              <a:avLst/>
              <a:gdLst/>
              <a:ahLst/>
              <a:cxnLst/>
              <a:rect l="l" t="t" r="r" b="b"/>
              <a:pathLst>
                <a:path w="751" h="1147" extrusionOk="0">
                  <a:moveTo>
                    <a:pt x="31" y="1"/>
                  </a:moveTo>
                  <a:cubicBezTo>
                    <a:pt x="22" y="9"/>
                    <a:pt x="12" y="16"/>
                    <a:pt x="0" y="24"/>
                  </a:cubicBezTo>
                  <a:cubicBezTo>
                    <a:pt x="84" y="214"/>
                    <a:pt x="389" y="735"/>
                    <a:pt x="389" y="735"/>
                  </a:cubicBezTo>
                  <a:cubicBezTo>
                    <a:pt x="389" y="735"/>
                    <a:pt x="538" y="954"/>
                    <a:pt x="679" y="1147"/>
                  </a:cubicBezTo>
                  <a:cubicBezTo>
                    <a:pt x="702" y="1127"/>
                    <a:pt x="726" y="1105"/>
                    <a:pt x="750" y="1087"/>
                  </a:cubicBezTo>
                  <a:cubicBezTo>
                    <a:pt x="636" y="879"/>
                    <a:pt x="508" y="660"/>
                    <a:pt x="508" y="660"/>
                  </a:cubicBezTo>
                  <a:cubicBezTo>
                    <a:pt x="508" y="660"/>
                    <a:pt x="164" y="157"/>
                    <a:pt x="3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3731975" y="2376850"/>
              <a:ext cx="15350" cy="40300"/>
            </a:xfrm>
            <a:custGeom>
              <a:avLst/>
              <a:gdLst/>
              <a:ahLst/>
              <a:cxnLst/>
              <a:rect l="l" t="t" r="r" b="b"/>
              <a:pathLst>
                <a:path w="614" h="1612" extrusionOk="0">
                  <a:moveTo>
                    <a:pt x="16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0" y="15"/>
                    <a:pt x="151" y="176"/>
                    <a:pt x="253" y="366"/>
                  </a:cubicBezTo>
                  <a:cubicBezTo>
                    <a:pt x="357" y="555"/>
                    <a:pt x="413" y="761"/>
                    <a:pt x="413" y="761"/>
                  </a:cubicBezTo>
                  <a:cubicBezTo>
                    <a:pt x="413" y="761"/>
                    <a:pt x="488" y="961"/>
                    <a:pt x="511" y="1176"/>
                  </a:cubicBezTo>
                  <a:cubicBezTo>
                    <a:pt x="538" y="1389"/>
                    <a:pt x="507" y="1605"/>
                    <a:pt x="527" y="1611"/>
                  </a:cubicBezTo>
                  <a:cubicBezTo>
                    <a:pt x="527" y="1611"/>
                    <a:pt x="527" y="1611"/>
                    <a:pt x="528" y="1611"/>
                  </a:cubicBezTo>
                  <a:cubicBezTo>
                    <a:pt x="548" y="1611"/>
                    <a:pt x="614" y="1397"/>
                    <a:pt x="609" y="1170"/>
                  </a:cubicBezTo>
                  <a:cubicBezTo>
                    <a:pt x="611" y="941"/>
                    <a:pt x="547" y="719"/>
                    <a:pt x="547" y="719"/>
                  </a:cubicBezTo>
                  <a:cubicBezTo>
                    <a:pt x="547" y="719"/>
                    <a:pt x="470" y="498"/>
                    <a:pt x="336" y="313"/>
                  </a:cubicBezTo>
                  <a:cubicBezTo>
                    <a:pt x="213" y="133"/>
                    <a:pt x="43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3750600" y="2391800"/>
              <a:ext cx="4550" cy="19050"/>
            </a:xfrm>
            <a:custGeom>
              <a:avLst/>
              <a:gdLst/>
              <a:ahLst/>
              <a:cxnLst/>
              <a:rect l="l" t="t" r="r" b="b"/>
              <a:pathLst>
                <a:path w="182" h="762" extrusionOk="0">
                  <a:moveTo>
                    <a:pt x="21" y="0"/>
                  </a:moveTo>
                  <a:cubicBezTo>
                    <a:pt x="20" y="0"/>
                    <a:pt x="19" y="1"/>
                    <a:pt x="18" y="1"/>
                  </a:cubicBezTo>
                  <a:cubicBezTo>
                    <a:pt x="1" y="10"/>
                    <a:pt x="24" y="105"/>
                    <a:pt x="32" y="197"/>
                  </a:cubicBezTo>
                  <a:cubicBezTo>
                    <a:pt x="44" y="291"/>
                    <a:pt x="39" y="383"/>
                    <a:pt x="39" y="383"/>
                  </a:cubicBezTo>
                  <a:cubicBezTo>
                    <a:pt x="39" y="383"/>
                    <a:pt x="54" y="471"/>
                    <a:pt x="56" y="565"/>
                  </a:cubicBezTo>
                  <a:cubicBezTo>
                    <a:pt x="59" y="660"/>
                    <a:pt x="47" y="755"/>
                    <a:pt x="66" y="761"/>
                  </a:cubicBezTo>
                  <a:cubicBezTo>
                    <a:pt x="67" y="761"/>
                    <a:pt x="68" y="761"/>
                    <a:pt x="68" y="761"/>
                  </a:cubicBezTo>
                  <a:cubicBezTo>
                    <a:pt x="88" y="761"/>
                    <a:pt x="131" y="673"/>
                    <a:pt x="156" y="576"/>
                  </a:cubicBezTo>
                  <a:cubicBezTo>
                    <a:pt x="180" y="476"/>
                    <a:pt x="182" y="371"/>
                    <a:pt x="182" y="371"/>
                  </a:cubicBezTo>
                  <a:cubicBezTo>
                    <a:pt x="182" y="371"/>
                    <a:pt x="168" y="269"/>
                    <a:pt x="131" y="172"/>
                  </a:cubicBezTo>
                  <a:cubicBezTo>
                    <a:pt x="95" y="81"/>
                    <a:pt x="42" y="0"/>
                    <a:pt x="2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1"/>
            <p:cNvSpPr/>
            <p:nvPr/>
          </p:nvSpPr>
          <p:spPr>
            <a:xfrm>
              <a:off x="3831075" y="2384175"/>
              <a:ext cx="10800" cy="40600"/>
            </a:xfrm>
            <a:custGeom>
              <a:avLst/>
              <a:gdLst/>
              <a:ahLst/>
              <a:cxnLst/>
              <a:rect l="l" t="t" r="r" b="b"/>
              <a:pathLst>
                <a:path w="432" h="1624" extrusionOk="0">
                  <a:moveTo>
                    <a:pt x="333" y="0"/>
                  </a:moveTo>
                  <a:cubicBezTo>
                    <a:pt x="308" y="0"/>
                    <a:pt x="145" y="154"/>
                    <a:pt x="79" y="369"/>
                  </a:cubicBezTo>
                  <a:cubicBezTo>
                    <a:pt x="0" y="586"/>
                    <a:pt x="23" y="824"/>
                    <a:pt x="23" y="824"/>
                  </a:cubicBezTo>
                  <a:cubicBezTo>
                    <a:pt x="23" y="824"/>
                    <a:pt x="57" y="1055"/>
                    <a:pt x="161" y="1257"/>
                  </a:cubicBezTo>
                  <a:cubicBezTo>
                    <a:pt x="255" y="1453"/>
                    <a:pt x="389" y="1623"/>
                    <a:pt x="411" y="1623"/>
                  </a:cubicBezTo>
                  <a:cubicBezTo>
                    <a:pt x="412" y="1623"/>
                    <a:pt x="413" y="1623"/>
                    <a:pt x="413" y="1623"/>
                  </a:cubicBezTo>
                  <a:cubicBezTo>
                    <a:pt x="432" y="1613"/>
                    <a:pt x="322" y="1419"/>
                    <a:pt x="254" y="1218"/>
                  </a:cubicBezTo>
                  <a:cubicBezTo>
                    <a:pt x="178" y="1016"/>
                    <a:pt x="164" y="807"/>
                    <a:pt x="164" y="807"/>
                  </a:cubicBezTo>
                  <a:cubicBezTo>
                    <a:pt x="164" y="807"/>
                    <a:pt x="129" y="601"/>
                    <a:pt x="175" y="394"/>
                  </a:cubicBezTo>
                  <a:cubicBezTo>
                    <a:pt x="212" y="186"/>
                    <a:pt x="349" y="14"/>
                    <a:pt x="336" y="1"/>
                  </a:cubicBezTo>
                  <a:cubicBezTo>
                    <a:pt x="336" y="1"/>
                    <a:pt x="335" y="0"/>
                    <a:pt x="33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1"/>
            <p:cNvSpPr/>
            <p:nvPr/>
          </p:nvSpPr>
          <p:spPr>
            <a:xfrm>
              <a:off x="3842075" y="2400125"/>
              <a:ext cx="3750" cy="11300"/>
            </a:xfrm>
            <a:custGeom>
              <a:avLst/>
              <a:gdLst/>
              <a:ahLst/>
              <a:cxnLst/>
              <a:rect l="l" t="t" r="r" b="b"/>
              <a:pathLst>
                <a:path w="150" h="452" extrusionOk="0">
                  <a:moveTo>
                    <a:pt x="95" y="0"/>
                  </a:moveTo>
                  <a:cubicBezTo>
                    <a:pt x="75" y="0"/>
                    <a:pt x="42" y="49"/>
                    <a:pt x="23" y="108"/>
                  </a:cubicBezTo>
                  <a:cubicBezTo>
                    <a:pt x="3" y="168"/>
                    <a:pt x="0" y="235"/>
                    <a:pt x="0" y="235"/>
                  </a:cubicBezTo>
                  <a:cubicBezTo>
                    <a:pt x="0" y="235"/>
                    <a:pt x="13" y="300"/>
                    <a:pt x="43" y="357"/>
                  </a:cubicBezTo>
                  <a:cubicBezTo>
                    <a:pt x="69" y="409"/>
                    <a:pt x="107" y="452"/>
                    <a:pt x="127" y="452"/>
                  </a:cubicBezTo>
                  <a:cubicBezTo>
                    <a:pt x="128" y="452"/>
                    <a:pt x="130" y="452"/>
                    <a:pt x="131" y="451"/>
                  </a:cubicBezTo>
                  <a:cubicBezTo>
                    <a:pt x="150" y="442"/>
                    <a:pt x="141" y="385"/>
                    <a:pt x="138" y="331"/>
                  </a:cubicBezTo>
                  <a:cubicBezTo>
                    <a:pt x="135" y="276"/>
                    <a:pt x="141" y="225"/>
                    <a:pt x="141" y="225"/>
                  </a:cubicBezTo>
                  <a:cubicBezTo>
                    <a:pt x="141" y="225"/>
                    <a:pt x="130" y="175"/>
                    <a:pt x="123" y="121"/>
                  </a:cubicBezTo>
                  <a:cubicBezTo>
                    <a:pt x="116" y="65"/>
                    <a:pt x="116" y="8"/>
                    <a:pt x="98" y="1"/>
                  </a:cubicBezTo>
                  <a:cubicBezTo>
                    <a:pt x="97" y="1"/>
                    <a:pt x="96" y="0"/>
                    <a:pt x="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1"/>
            <p:cNvSpPr/>
            <p:nvPr/>
          </p:nvSpPr>
          <p:spPr>
            <a:xfrm>
              <a:off x="3774350" y="2646200"/>
              <a:ext cx="50525" cy="9850"/>
            </a:xfrm>
            <a:custGeom>
              <a:avLst/>
              <a:gdLst/>
              <a:ahLst/>
              <a:cxnLst/>
              <a:rect l="l" t="t" r="r" b="b"/>
              <a:pathLst>
                <a:path w="2021" h="394" extrusionOk="0">
                  <a:moveTo>
                    <a:pt x="1079" y="0"/>
                  </a:moveTo>
                  <a:cubicBezTo>
                    <a:pt x="1038" y="0"/>
                    <a:pt x="1014" y="3"/>
                    <a:pt x="1014" y="3"/>
                  </a:cubicBezTo>
                  <a:cubicBezTo>
                    <a:pt x="1014" y="3"/>
                    <a:pt x="943" y="10"/>
                    <a:pt x="843" y="33"/>
                  </a:cubicBezTo>
                  <a:cubicBezTo>
                    <a:pt x="743" y="55"/>
                    <a:pt x="615" y="94"/>
                    <a:pt x="489" y="136"/>
                  </a:cubicBezTo>
                  <a:cubicBezTo>
                    <a:pt x="231" y="216"/>
                    <a:pt x="0" y="367"/>
                    <a:pt x="15" y="387"/>
                  </a:cubicBezTo>
                  <a:cubicBezTo>
                    <a:pt x="15" y="388"/>
                    <a:pt x="16" y="388"/>
                    <a:pt x="18" y="388"/>
                  </a:cubicBezTo>
                  <a:cubicBezTo>
                    <a:pt x="49" y="388"/>
                    <a:pt x="273" y="283"/>
                    <a:pt x="517" y="233"/>
                  </a:cubicBezTo>
                  <a:cubicBezTo>
                    <a:pt x="645" y="205"/>
                    <a:pt x="775" y="176"/>
                    <a:pt x="869" y="162"/>
                  </a:cubicBezTo>
                  <a:cubicBezTo>
                    <a:pt x="966" y="149"/>
                    <a:pt x="1028" y="146"/>
                    <a:pt x="1028" y="146"/>
                  </a:cubicBezTo>
                  <a:cubicBezTo>
                    <a:pt x="1028" y="146"/>
                    <a:pt x="1080" y="139"/>
                    <a:pt x="1161" y="139"/>
                  </a:cubicBezTo>
                  <a:cubicBezTo>
                    <a:pt x="1168" y="139"/>
                    <a:pt x="1175" y="139"/>
                    <a:pt x="1182" y="139"/>
                  </a:cubicBezTo>
                  <a:cubicBezTo>
                    <a:pt x="1274" y="142"/>
                    <a:pt x="1400" y="161"/>
                    <a:pt x="1522" y="202"/>
                  </a:cubicBezTo>
                  <a:cubicBezTo>
                    <a:pt x="1752" y="276"/>
                    <a:pt x="1972" y="393"/>
                    <a:pt x="2008" y="393"/>
                  </a:cubicBezTo>
                  <a:cubicBezTo>
                    <a:pt x="2011" y="393"/>
                    <a:pt x="2013" y="392"/>
                    <a:pt x="2013" y="391"/>
                  </a:cubicBezTo>
                  <a:cubicBezTo>
                    <a:pt x="2020" y="377"/>
                    <a:pt x="1807" y="218"/>
                    <a:pt x="1556" y="105"/>
                  </a:cubicBezTo>
                  <a:cubicBezTo>
                    <a:pt x="1431" y="51"/>
                    <a:pt x="1294" y="15"/>
                    <a:pt x="1189" y="6"/>
                  </a:cubicBezTo>
                  <a:cubicBezTo>
                    <a:pt x="1145" y="1"/>
                    <a:pt x="1108" y="0"/>
                    <a:pt x="107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1"/>
            <p:cNvSpPr/>
            <p:nvPr/>
          </p:nvSpPr>
          <p:spPr>
            <a:xfrm>
              <a:off x="3687700" y="2614700"/>
              <a:ext cx="5400" cy="19250"/>
            </a:xfrm>
            <a:custGeom>
              <a:avLst/>
              <a:gdLst/>
              <a:ahLst/>
              <a:cxnLst/>
              <a:rect l="l" t="t" r="r" b="b"/>
              <a:pathLst>
                <a:path w="216" h="770" extrusionOk="0">
                  <a:moveTo>
                    <a:pt x="195" y="0"/>
                  </a:moveTo>
                  <a:cubicBezTo>
                    <a:pt x="174" y="0"/>
                    <a:pt x="102" y="72"/>
                    <a:pt x="60" y="165"/>
                  </a:cubicBezTo>
                  <a:cubicBezTo>
                    <a:pt x="12" y="265"/>
                    <a:pt x="0" y="379"/>
                    <a:pt x="0" y="379"/>
                  </a:cubicBezTo>
                  <a:cubicBezTo>
                    <a:pt x="0" y="379"/>
                    <a:pt x="5" y="493"/>
                    <a:pt x="46" y="595"/>
                  </a:cubicBezTo>
                  <a:cubicBezTo>
                    <a:pt x="82" y="694"/>
                    <a:pt x="150" y="770"/>
                    <a:pt x="172" y="770"/>
                  </a:cubicBezTo>
                  <a:cubicBezTo>
                    <a:pt x="173" y="770"/>
                    <a:pt x="174" y="769"/>
                    <a:pt x="175" y="769"/>
                  </a:cubicBezTo>
                  <a:cubicBezTo>
                    <a:pt x="191" y="756"/>
                    <a:pt x="153" y="665"/>
                    <a:pt x="143" y="569"/>
                  </a:cubicBezTo>
                  <a:cubicBezTo>
                    <a:pt x="131" y="473"/>
                    <a:pt x="143" y="382"/>
                    <a:pt x="143" y="382"/>
                  </a:cubicBezTo>
                  <a:cubicBezTo>
                    <a:pt x="143" y="382"/>
                    <a:pt x="138" y="292"/>
                    <a:pt x="155" y="197"/>
                  </a:cubicBezTo>
                  <a:cubicBezTo>
                    <a:pt x="171" y="103"/>
                    <a:pt x="215" y="14"/>
                    <a:pt x="200" y="1"/>
                  </a:cubicBezTo>
                  <a:cubicBezTo>
                    <a:pt x="199" y="1"/>
                    <a:pt x="197" y="0"/>
                    <a:pt x="1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1"/>
            <p:cNvSpPr/>
            <p:nvPr/>
          </p:nvSpPr>
          <p:spPr>
            <a:xfrm>
              <a:off x="3901250" y="2604300"/>
              <a:ext cx="9875" cy="26900"/>
            </a:xfrm>
            <a:custGeom>
              <a:avLst/>
              <a:gdLst/>
              <a:ahLst/>
              <a:cxnLst/>
              <a:rect l="l" t="t" r="r" b="b"/>
              <a:pathLst>
                <a:path w="395" h="1076" extrusionOk="0">
                  <a:moveTo>
                    <a:pt x="19" y="0"/>
                  </a:moveTo>
                  <a:cubicBezTo>
                    <a:pt x="17" y="0"/>
                    <a:pt x="16" y="1"/>
                    <a:pt x="15" y="2"/>
                  </a:cubicBezTo>
                  <a:cubicBezTo>
                    <a:pt x="0" y="16"/>
                    <a:pt x="89" y="130"/>
                    <a:pt x="143" y="258"/>
                  </a:cubicBezTo>
                  <a:cubicBezTo>
                    <a:pt x="200" y="386"/>
                    <a:pt x="225" y="520"/>
                    <a:pt x="225" y="520"/>
                  </a:cubicBezTo>
                  <a:cubicBezTo>
                    <a:pt x="225" y="520"/>
                    <a:pt x="268" y="650"/>
                    <a:pt x="281" y="789"/>
                  </a:cubicBezTo>
                  <a:cubicBezTo>
                    <a:pt x="295" y="927"/>
                    <a:pt x="271" y="1069"/>
                    <a:pt x="291" y="1075"/>
                  </a:cubicBezTo>
                  <a:cubicBezTo>
                    <a:pt x="291" y="1075"/>
                    <a:pt x="292" y="1075"/>
                    <a:pt x="292" y="1075"/>
                  </a:cubicBezTo>
                  <a:cubicBezTo>
                    <a:pt x="312" y="1075"/>
                    <a:pt x="368" y="938"/>
                    <a:pt x="380" y="789"/>
                  </a:cubicBezTo>
                  <a:cubicBezTo>
                    <a:pt x="395" y="635"/>
                    <a:pt x="362" y="484"/>
                    <a:pt x="362" y="484"/>
                  </a:cubicBezTo>
                  <a:cubicBezTo>
                    <a:pt x="362" y="484"/>
                    <a:pt x="316" y="336"/>
                    <a:pt x="231" y="211"/>
                  </a:cubicBezTo>
                  <a:cubicBezTo>
                    <a:pt x="153" y="91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1"/>
            <p:cNvSpPr/>
            <p:nvPr/>
          </p:nvSpPr>
          <p:spPr>
            <a:xfrm>
              <a:off x="3700325" y="2606200"/>
              <a:ext cx="187000" cy="39900"/>
            </a:xfrm>
            <a:custGeom>
              <a:avLst/>
              <a:gdLst/>
              <a:ahLst/>
              <a:cxnLst/>
              <a:rect l="l" t="t" r="r" b="b"/>
              <a:pathLst>
                <a:path w="7480" h="1596" extrusionOk="0">
                  <a:moveTo>
                    <a:pt x="3839" y="0"/>
                  </a:moveTo>
                  <a:cubicBezTo>
                    <a:pt x="1984" y="0"/>
                    <a:pt x="479" y="1034"/>
                    <a:pt x="1" y="1419"/>
                  </a:cubicBezTo>
                  <a:cubicBezTo>
                    <a:pt x="122" y="1545"/>
                    <a:pt x="359" y="1595"/>
                    <a:pt x="644" y="1595"/>
                  </a:cubicBezTo>
                  <a:cubicBezTo>
                    <a:pt x="1171" y="1595"/>
                    <a:pt x="1861" y="1424"/>
                    <a:pt x="2288" y="1241"/>
                  </a:cubicBezTo>
                  <a:cubicBezTo>
                    <a:pt x="2833" y="1006"/>
                    <a:pt x="3414" y="969"/>
                    <a:pt x="3722" y="969"/>
                  </a:cubicBezTo>
                  <a:cubicBezTo>
                    <a:pt x="3860" y="969"/>
                    <a:pt x="3944" y="976"/>
                    <a:pt x="3944" y="976"/>
                  </a:cubicBezTo>
                  <a:cubicBezTo>
                    <a:pt x="4019" y="961"/>
                    <a:pt x="4100" y="954"/>
                    <a:pt x="4188" y="954"/>
                  </a:cubicBezTo>
                  <a:cubicBezTo>
                    <a:pt x="5020" y="954"/>
                    <a:pt x="6354" y="1595"/>
                    <a:pt x="7149" y="1595"/>
                  </a:cubicBezTo>
                  <a:cubicBezTo>
                    <a:pt x="7274" y="1595"/>
                    <a:pt x="7385" y="1580"/>
                    <a:pt x="7479" y="1543"/>
                  </a:cubicBezTo>
                  <a:cubicBezTo>
                    <a:pt x="7441" y="1507"/>
                    <a:pt x="7403" y="1475"/>
                    <a:pt x="7364" y="1440"/>
                  </a:cubicBezTo>
                  <a:cubicBezTo>
                    <a:pt x="7284" y="1490"/>
                    <a:pt x="7180" y="1512"/>
                    <a:pt x="7054" y="1512"/>
                  </a:cubicBezTo>
                  <a:cubicBezTo>
                    <a:pt x="6468" y="1512"/>
                    <a:pt x="5413" y="1050"/>
                    <a:pt x="4170" y="845"/>
                  </a:cubicBezTo>
                  <a:cubicBezTo>
                    <a:pt x="3981" y="814"/>
                    <a:pt x="3790" y="801"/>
                    <a:pt x="3601" y="801"/>
                  </a:cubicBezTo>
                  <a:cubicBezTo>
                    <a:pt x="2311" y="801"/>
                    <a:pt x="1058" y="1429"/>
                    <a:pt x="674" y="1429"/>
                  </a:cubicBezTo>
                  <a:cubicBezTo>
                    <a:pt x="601" y="1429"/>
                    <a:pt x="560" y="1407"/>
                    <a:pt x="554" y="1354"/>
                  </a:cubicBezTo>
                  <a:cubicBezTo>
                    <a:pt x="517" y="976"/>
                    <a:pt x="1026" y="807"/>
                    <a:pt x="2456" y="450"/>
                  </a:cubicBezTo>
                  <a:cubicBezTo>
                    <a:pt x="2850" y="351"/>
                    <a:pt x="3314" y="316"/>
                    <a:pt x="3780" y="316"/>
                  </a:cubicBezTo>
                  <a:cubicBezTo>
                    <a:pt x="4708" y="316"/>
                    <a:pt x="5641" y="457"/>
                    <a:pt x="6040" y="527"/>
                  </a:cubicBezTo>
                  <a:cubicBezTo>
                    <a:pt x="5281" y="146"/>
                    <a:pt x="4535" y="0"/>
                    <a:pt x="383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1"/>
            <p:cNvSpPr/>
            <p:nvPr/>
          </p:nvSpPr>
          <p:spPr>
            <a:xfrm>
              <a:off x="3714125" y="2575750"/>
              <a:ext cx="169500" cy="39625"/>
            </a:xfrm>
            <a:custGeom>
              <a:avLst/>
              <a:gdLst/>
              <a:ahLst/>
              <a:cxnLst/>
              <a:rect l="l" t="t" r="r" b="b"/>
              <a:pathLst>
                <a:path w="6780" h="1585" extrusionOk="0">
                  <a:moveTo>
                    <a:pt x="1314" y="0"/>
                  </a:moveTo>
                  <a:cubicBezTo>
                    <a:pt x="837" y="0"/>
                    <a:pt x="363" y="436"/>
                    <a:pt x="1" y="955"/>
                  </a:cubicBezTo>
                  <a:cubicBezTo>
                    <a:pt x="89" y="939"/>
                    <a:pt x="198" y="927"/>
                    <a:pt x="329" y="927"/>
                  </a:cubicBezTo>
                  <a:cubicBezTo>
                    <a:pt x="649" y="927"/>
                    <a:pt x="1095" y="998"/>
                    <a:pt x="1659" y="1255"/>
                  </a:cubicBezTo>
                  <a:cubicBezTo>
                    <a:pt x="2132" y="1468"/>
                    <a:pt x="2897" y="1584"/>
                    <a:pt x="3714" y="1584"/>
                  </a:cubicBezTo>
                  <a:cubicBezTo>
                    <a:pt x="4852" y="1584"/>
                    <a:pt x="6092" y="1359"/>
                    <a:pt x="6779" y="858"/>
                  </a:cubicBezTo>
                  <a:cubicBezTo>
                    <a:pt x="6637" y="677"/>
                    <a:pt x="6473" y="512"/>
                    <a:pt x="6293" y="387"/>
                  </a:cubicBezTo>
                  <a:cubicBezTo>
                    <a:pt x="6085" y="242"/>
                    <a:pt x="5874" y="186"/>
                    <a:pt x="5659" y="186"/>
                  </a:cubicBezTo>
                  <a:cubicBezTo>
                    <a:pt x="4978" y="186"/>
                    <a:pt x="4269" y="752"/>
                    <a:pt x="3581" y="838"/>
                  </a:cubicBezTo>
                  <a:cubicBezTo>
                    <a:pt x="3496" y="849"/>
                    <a:pt x="3418" y="854"/>
                    <a:pt x="3346" y="854"/>
                  </a:cubicBezTo>
                  <a:cubicBezTo>
                    <a:pt x="2654" y="854"/>
                    <a:pt x="2506" y="388"/>
                    <a:pt x="1584" y="49"/>
                  </a:cubicBezTo>
                  <a:cubicBezTo>
                    <a:pt x="1494" y="16"/>
                    <a:pt x="1404" y="0"/>
                    <a:pt x="13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1"/>
            <p:cNvSpPr/>
            <p:nvPr/>
          </p:nvSpPr>
          <p:spPr>
            <a:xfrm>
              <a:off x="3714125" y="2575750"/>
              <a:ext cx="169425" cy="27825"/>
            </a:xfrm>
            <a:custGeom>
              <a:avLst/>
              <a:gdLst/>
              <a:ahLst/>
              <a:cxnLst/>
              <a:rect l="l" t="t" r="r" b="b"/>
              <a:pathLst>
                <a:path w="6777" h="1113" extrusionOk="0">
                  <a:moveTo>
                    <a:pt x="1314" y="0"/>
                  </a:moveTo>
                  <a:cubicBezTo>
                    <a:pt x="837" y="0"/>
                    <a:pt x="363" y="436"/>
                    <a:pt x="1" y="955"/>
                  </a:cubicBezTo>
                  <a:cubicBezTo>
                    <a:pt x="79" y="940"/>
                    <a:pt x="175" y="930"/>
                    <a:pt x="286" y="927"/>
                  </a:cubicBezTo>
                  <a:cubicBezTo>
                    <a:pt x="394" y="806"/>
                    <a:pt x="896" y="316"/>
                    <a:pt x="1322" y="316"/>
                  </a:cubicBezTo>
                  <a:cubicBezTo>
                    <a:pt x="1400" y="316"/>
                    <a:pt x="1475" y="332"/>
                    <a:pt x="1545" y="369"/>
                  </a:cubicBezTo>
                  <a:cubicBezTo>
                    <a:pt x="1978" y="602"/>
                    <a:pt x="2498" y="1113"/>
                    <a:pt x="3248" y="1113"/>
                  </a:cubicBezTo>
                  <a:cubicBezTo>
                    <a:pt x="3348" y="1113"/>
                    <a:pt x="3451" y="1104"/>
                    <a:pt x="3560" y="1084"/>
                  </a:cubicBezTo>
                  <a:cubicBezTo>
                    <a:pt x="4271" y="954"/>
                    <a:pt x="5092" y="399"/>
                    <a:pt x="5673" y="399"/>
                  </a:cubicBezTo>
                  <a:cubicBezTo>
                    <a:pt x="5847" y="399"/>
                    <a:pt x="5999" y="449"/>
                    <a:pt x="6120" y="574"/>
                  </a:cubicBezTo>
                  <a:cubicBezTo>
                    <a:pt x="6294" y="755"/>
                    <a:pt x="6421" y="900"/>
                    <a:pt x="6519" y="1020"/>
                  </a:cubicBezTo>
                  <a:cubicBezTo>
                    <a:pt x="6610" y="970"/>
                    <a:pt x="6698" y="916"/>
                    <a:pt x="6777" y="858"/>
                  </a:cubicBezTo>
                  <a:cubicBezTo>
                    <a:pt x="6637" y="676"/>
                    <a:pt x="6472" y="512"/>
                    <a:pt x="6293" y="387"/>
                  </a:cubicBezTo>
                  <a:cubicBezTo>
                    <a:pt x="6085" y="242"/>
                    <a:pt x="5874" y="186"/>
                    <a:pt x="5659" y="186"/>
                  </a:cubicBezTo>
                  <a:cubicBezTo>
                    <a:pt x="4978" y="186"/>
                    <a:pt x="4269" y="752"/>
                    <a:pt x="3581" y="838"/>
                  </a:cubicBezTo>
                  <a:cubicBezTo>
                    <a:pt x="3496" y="849"/>
                    <a:pt x="3418" y="854"/>
                    <a:pt x="3346" y="854"/>
                  </a:cubicBezTo>
                  <a:cubicBezTo>
                    <a:pt x="2654" y="854"/>
                    <a:pt x="2506" y="388"/>
                    <a:pt x="1584" y="49"/>
                  </a:cubicBezTo>
                  <a:cubicBezTo>
                    <a:pt x="1494" y="16"/>
                    <a:pt x="1404" y="0"/>
                    <a:pt x="131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41"/>
          <p:cNvGrpSpPr/>
          <p:nvPr/>
        </p:nvGrpSpPr>
        <p:grpSpPr>
          <a:xfrm rot="343072">
            <a:off x="8010486" y="2027068"/>
            <a:ext cx="873186" cy="1089377"/>
            <a:chOff x="1525425" y="3141600"/>
            <a:chExt cx="556950" cy="694800"/>
          </a:xfrm>
        </p:grpSpPr>
        <p:sp>
          <p:nvSpPr>
            <p:cNvPr id="968" name="Google Shape;968;p41"/>
            <p:cNvSpPr/>
            <p:nvPr/>
          </p:nvSpPr>
          <p:spPr>
            <a:xfrm>
              <a:off x="1525425" y="3141600"/>
              <a:ext cx="556950" cy="694800"/>
            </a:xfrm>
            <a:custGeom>
              <a:avLst/>
              <a:gdLst/>
              <a:ahLst/>
              <a:cxnLst/>
              <a:rect l="l" t="t" r="r" b="b"/>
              <a:pathLst>
                <a:path w="22278" h="27792" extrusionOk="0">
                  <a:moveTo>
                    <a:pt x="11639" y="0"/>
                  </a:moveTo>
                  <a:cubicBezTo>
                    <a:pt x="11546" y="0"/>
                    <a:pt x="11453" y="2"/>
                    <a:pt x="11360" y="5"/>
                  </a:cubicBezTo>
                  <a:cubicBezTo>
                    <a:pt x="10599" y="30"/>
                    <a:pt x="9840" y="152"/>
                    <a:pt x="9112" y="370"/>
                  </a:cubicBezTo>
                  <a:cubicBezTo>
                    <a:pt x="8489" y="559"/>
                    <a:pt x="7917" y="918"/>
                    <a:pt x="7290" y="1074"/>
                  </a:cubicBezTo>
                  <a:cubicBezTo>
                    <a:pt x="6281" y="1323"/>
                    <a:pt x="5353" y="1263"/>
                    <a:pt x="4377" y="1724"/>
                  </a:cubicBezTo>
                  <a:cubicBezTo>
                    <a:pt x="3535" y="2122"/>
                    <a:pt x="2785" y="2708"/>
                    <a:pt x="2189" y="3426"/>
                  </a:cubicBezTo>
                  <a:cubicBezTo>
                    <a:pt x="821" y="5075"/>
                    <a:pt x="617" y="7053"/>
                    <a:pt x="381" y="9075"/>
                  </a:cubicBezTo>
                  <a:cubicBezTo>
                    <a:pt x="328" y="9542"/>
                    <a:pt x="347" y="10133"/>
                    <a:pt x="371" y="10812"/>
                  </a:cubicBezTo>
                  <a:cubicBezTo>
                    <a:pt x="387" y="11280"/>
                    <a:pt x="416" y="12061"/>
                    <a:pt x="372" y="12288"/>
                  </a:cubicBezTo>
                  <a:lnTo>
                    <a:pt x="319" y="12551"/>
                  </a:lnTo>
                  <a:cubicBezTo>
                    <a:pt x="178" y="13227"/>
                    <a:pt x="21" y="13996"/>
                    <a:pt x="13" y="14805"/>
                  </a:cubicBezTo>
                  <a:cubicBezTo>
                    <a:pt x="0" y="15902"/>
                    <a:pt x="260" y="16917"/>
                    <a:pt x="493" y="17812"/>
                  </a:cubicBezTo>
                  <a:cubicBezTo>
                    <a:pt x="670" y="18510"/>
                    <a:pt x="893" y="19235"/>
                    <a:pt x="845" y="19963"/>
                  </a:cubicBezTo>
                  <a:cubicBezTo>
                    <a:pt x="799" y="20687"/>
                    <a:pt x="664" y="21375"/>
                    <a:pt x="703" y="22110"/>
                  </a:cubicBezTo>
                  <a:cubicBezTo>
                    <a:pt x="734" y="22706"/>
                    <a:pt x="911" y="23321"/>
                    <a:pt x="797" y="23915"/>
                  </a:cubicBezTo>
                  <a:cubicBezTo>
                    <a:pt x="714" y="24335"/>
                    <a:pt x="226" y="25238"/>
                    <a:pt x="719" y="25573"/>
                  </a:cubicBezTo>
                  <a:cubicBezTo>
                    <a:pt x="2105" y="26511"/>
                    <a:pt x="3729" y="27059"/>
                    <a:pt x="5376" y="27358"/>
                  </a:cubicBezTo>
                  <a:cubicBezTo>
                    <a:pt x="6379" y="27539"/>
                    <a:pt x="7430" y="27565"/>
                    <a:pt x="8443" y="27641"/>
                  </a:cubicBezTo>
                  <a:cubicBezTo>
                    <a:pt x="8645" y="27656"/>
                    <a:pt x="8846" y="27671"/>
                    <a:pt x="9048" y="27686"/>
                  </a:cubicBezTo>
                  <a:cubicBezTo>
                    <a:pt x="9892" y="27745"/>
                    <a:pt x="10726" y="27791"/>
                    <a:pt x="11562" y="27791"/>
                  </a:cubicBezTo>
                  <a:cubicBezTo>
                    <a:pt x="12082" y="27791"/>
                    <a:pt x="12604" y="27773"/>
                    <a:pt x="13130" y="27729"/>
                  </a:cubicBezTo>
                  <a:cubicBezTo>
                    <a:pt x="14501" y="27614"/>
                    <a:pt x="15864" y="27383"/>
                    <a:pt x="17200" y="27048"/>
                  </a:cubicBezTo>
                  <a:cubicBezTo>
                    <a:pt x="17829" y="26889"/>
                    <a:pt x="18449" y="26698"/>
                    <a:pt x="19059" y="26476"/>
                  </a:cubicBezTo>
                  <a:cubicBezTo>
                    <a:pt x="19668" y="26254"/>
                    <a:pt x="20266" y="25998"/>
                    <a:pt x="20846" y="25709"/>
                  </a:cubicBezTo>
                  <a:cubicBezTo>
                    <a:pt x="21200" y="25535"/>
                    <a:pt x="21554" y="25342"/>
                    <a:pt x="21807" y="25041"/>
                  </a:cubicBezTo>
                  <a:cubicBezTo>
                    <a:pt x="22277" y="24481"/>
                    <a:pt x="22054" y="24000"/>
                    <a:pt x="21760" y="23441"/>
                  </a:cubicBezTo>
                  <a:cubicBezTo>
                    <a:pt x="21496" y="22948"/>
                    <a:pt x="21414" y="22380"/>
                    <a:pt x="21349" y="21824"/>
                  </a:cubicBezTo>
                  <a:cubicBezTo>
                    <a:pt x="20931" y="18368"/>
                    <a:pt x="21198" y="14913"/>
                    <a:pt x="20912" y="11456"/>
                  </a:cubicBezTo>
                  <a:cubicBezTo>
                    <a:pt x="20659" y="8388"/>
                    <a:pt x="20366" y="5372"/>
                    <a:pt x="18215" y="3001"/>
                  </a:cubicBezTo>
                  <a:cubicBezTo>
                    <a:pt x="16542" y="1156"/>
                    <a:pt x="14137" y="0"/>
                    <a:pt x="11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1"/>
            <p:cNvSpPr/>
            <p:nvPr/>
          </p:nvSpPr>
          <p:spPr>
            <a:xfrm>
              <a:off x="1563525" y="3286375"/>
              <a:ext cx="469400" cy="512000"/>
            </a:xfrm>
            <a:custGeom>
              <a:avLst/>
              <a:gdLst/>
              <a:ahLst/>
              <a:cxnLst/>
              <a:rect l="l" t="t" r="r" b="b"/>
              <a:pathLst>
                <a:path w="18776" h="20480" extrusionOk="0">
                  <a:moveTo>
                    <a:pt x="9569" y="0"/>
                  </a:moveTo>
                  <a:cubicBezTo>
                    <a:pt x="7133" y="0"/>
                    <a:pt x="4525" y="378"/>
                    <a:pt x="2535" y="1705"/>
                  </a:cubicBezTo>
                  <a:cubicBezTo>
                    <a:pt x="2002" y="2061"/>
                    <a:pt x="1559" y="2491"/>
                    <a:pt x="1184" y="3009"/>
                  </a:cubicBezTo>
                  <a:cubicBezTo>
                    <a:pt x="1086" y="3150"/>
                    <a:pt x="1011" y="3285"/>
                    <a:pt x="956" y="3423"/>
                  </a:cubicBezTo>
                  <a:cubicBezTo>
                    <a:pt x="928" y="3491"/>
                    <a:pt x="892" y="3516"/>
                    <a:pt x="852" y="3516"/>
                  </a:cubicBezTo>
                  <a:cubicBezTo>
                    <a:pt x="729" y="3516"/>
                    <a:pt x="565" y="3283"/>
                    <a:pt x="463" y="3283"/>
                  </a:cubicBezTo>
                  <a:cubicBezTo>
                    <a:pt x="423" y="3283"/>
                    <a:pt x="393" y="3319"/>
                    <a:pt x="378" y="3420"/>
                  </a:cubicBezTo>
                  <a:cubicBezTo>
                    <a:pt x="275" y="4165"/>
                    <a:pt x="494" y="6064"/>
                    <a:pt x="345" y="6802"/>
                  </a:cubicBezTo>
                  <a:cubicBezTo>
                    <a:pt x="196" y="7539"/>
                    <a:pt x="24" y="8278"/>
                    <a:pt x="15" y="9029"/>
                  </a:cubicBezTo>
                  <a:cubicBezTo>
                    <a:pt x="0" y="10565"/>
                    <a:pt x="660" y="11994"/>
                    <a:pt x="835" y="13504"/>
                  </a:cubicBezTo>
                  <a:cubicBezTo>
                    <a:pt x="922" y="14240"/>
                    <a:pt x="766" y="14948"/>
                    <a:pt x="698" y="15683"/>
                  </a:cubicBezTo>
                  <a:cubicBezTo>
                    <a:pt x="636" y="16362"/>
                    <a:pt x="562" y="17045"/>
                    <a:pt x="415" y="17713"/>
                  </a:cubicBezTo>
                  <a:lnTo>
                    <a:pt x="945" y="17076"/>
                  </a:lnTo>
                  <a:lnTo>
                    <a:pt x="661" y="18881"/>
                  </a:lnTo>
                  <a:cubicBezTo>
                    <a:pt x="661" y="18881"/>
                    <a:pt x="3307" y="20480"/>
                    <a:pt x="8686" y="20480"/>
                  </a:cubicBezTo>
                  <a:cubicBezTo>
                    <a:pt x="8948" y="20480"/>
                    <a:pt x="9217" y="20476"/>
                    <a:pt x="9492" y="20468"/>
                  </a:cubicBezTo>
                  <a:cubicBezTo>
                    <a:pt x="15414" y="20297"/>
                    <a:pt x="18776" y="18173"/>
                    <a:pt x="18776" y="18173"/>
                  </a:cubicBezTo>
                  <a:cubicBezTo>
                    <a:pt x="18776" y="18173"/>
                    <a:pt x="17891" y="16368"/>
                    <a:pt x="17891" y="16298"/>
                  </a:cubicBezTo>
                  <a:cubicBezTo>
                    <a:pt x="17891" y="16294"/>
                    <a:pt x="17893" y="16292"/>
                    <a:pt x="17896" y="16292"/>
                  </a:cubicBezTo>
                  <a:cubicBezTo>
                    <a:pt x="17948" y="16292"/>
                    <a:pt x="18421" y="16828"/>
                    <a:pt x="18421" y="16828"/>
                  </a:cubicBezTo>
                  <a:cubicBezTo>
                    <a:pt x="18189" y="15409"/>
                    <a:pt x="17987" y="14032"/>
                    <a:pt x="17942" y="12601"/>
                  </a:cubicBezTo>
                  <a:cubicBezTo>
                    <a:pt x="17900" y="11190"/>
                    <a:pt x="18006" y="9748"/>
                    <a:pt x="18022" y="8359"/>
                  </a:cubicBezTo>
                  <a:cubicBezTo>
                    <a:pt x="18035" y="7379"/>
                    <a:pt x="17716" y="3846"/>
                    <a:pt x="17500" y="2889"/>
                  </a:cubicBezTo>
                  <a:cubicBezTo>
                    <a:pt x="17239" y="1727"/>
                    <a:pt x="17238" y="2095"/>
                    <a:pt x="16828" y="980"/>
                  </a:cubicBezTo>
                  <a:cubicBezTo>
                    <a:pt x="16732" y="717"/>
                    <a:pt x="16561" y="643"/>
                    <a:pt x="16349" y="643"/>
                  </a:cubicBezTo>
                  <a:cubicBezTo>
                    <a:pt x="16076" y="643"/>
                    <a:pt x="15736" y="767"/>
                    <a:pt x="15405" y="767"/>
                  </a:cubicBezTo>
                  <a:cubicBezTo>
                    <a:pt x="15297" y="767"/>
                    <a:pt x="15191" y="754"/>
                    <a:pt x="15088" y="720"/>
                  </a:cubicBezTo>
                  <a:cubicBezTo>
                    <a:pt x="13844" y="305"/>
                    <a:pt x="12511" y="133"/>
                    <a:pt x="11207" y="53"/>
                  </a:cubicBezTo>
                  <a:cubicBezTo>
                    <a:pt x="10676" y="20"/>
                    <a:pt x="10127" y="0"/>
                    <a:pt x="9569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1"/>
            <p:cNvSpPr/>
            <p:nvPr/>
          </p:nvSpPr>
          <p:spPr>
            <a:xfrm>
              <a:off x="1576925" y="3368675"/>
              <a:ext cx="455950" cy="429725"/>
            </a:xfrm>
            <a:custGeom>
              <a:avLst/>
              <a:gdLst/>
              <a:ahLst/>
              <a:cxnLst/>
              <a:rect l="l" t="t" r="r" b="b"/>
              <a:pathLst>
                <a:path w="18238" h="17189" extrusionOk="0">
                  <a:moveTo>
                    <a:pt x="8262" y="0"/>
                  </a:moveTo>
                  <a:cubicBezTo>
                    <a:pt x="4248" y="0"/>
                    <a:pt x="302" y="954"/>
                    <a:pt x="373" y="4268"/>
                  </a:cubicBezTo>
                  <a:cubicBezTo>
                    <a:pt x="375" y="4375"/>
                    <a:pt x="54" y="5825"/>
                    <a:pt x="337" y="6673"/>
                  </a:cubicBezTo>
                  <a:cubicBezTo>
                    <a:pt x="337" y="6673"/>
                    <a:pt x="476" y="6002"/>
                    <a:pt x="656" y="6002"/>
                  </a:cubicBezTo>
                  <a:cubicBezTo>
                    <a:pt x="679" y="6002"/>
                    <a:pt x="702" y="6013"/>
                    <a:pt x="726" y="6037"/>
                  </a:cubicBezTo>
                  <a:cubicBezTo>
                    <a:pt x="938" y="6249"/>
                    <a:pt x="1328" y="7770"/>
                    <a:pt x="1680" y="8584"/>
                  </a:cubicBezTo>
                  <a:cubicBezTo>
                    <a:pt x="2035" y="9398"/>
                    <a:pt x="2494" y="10955"/>
                    <a:pt x="2246" y="12440"/>
                  </a:cubicBezTo>
                  <a:cubicBezTo>
                    <a:pt x="2053" y="13599"/>
                    <a:pt x="1514" y="14264"/>
                    <a:pt x="1271" y="14264"/>
                  </a:cubicBezTo>
                  <a:cubicBezTo>
                    <a:pt x="1203" y="14264"/>
                    <a:pt x="1158" y="14212"/>
                    <a:pt x="1151" y="14103"/>
                  </a:cubicBezTo>
                  <a:cubicBezTo>
                    <a:pt x="1114" y="13608"/>
                    <a:pt x="1119" y="12733"/>
                    <a:pt x="1119" y="12733"/>
                  </a:cubicBezTo>
                  <a:lnTo>
                    <a:pt x="1119" y="12733"/>
                  </a:lnTo>
                  <a:cubicBezTo>
                    <a:pt x="1119" y="12733"/>
                    <a:pt x="81" y="13426"/>
                    <a:pt x="32" y="14065"/>
                  </a:cubicBezTo>
                  <a:cubicBezTo>
                    <a:pt x="28" y="14120"/>
                    <a:pt x="16" y="14191"/>
                    <a:pt x="0" y="14274"/>
                  </a:cubicBezTo>
                  <a:lnTo>
                    <a:pt x="407" y="13785"/>
                  </a:lnTo>
                  <a:lnTo>
                    <a:pt x="407" y="13785"/>
                  </a:lnTo>
                  <a:lnTo>
                    <a:pt x="124" y="15590"/>
                  </a:lnTo>
                  <a:cubicBezTo>
                    <a:pt x="124" y="15590"/>
                    <a:pt x="2769" y="17189"/>
                    <a:pt x="8149" y="17189"/>
                  </a:cubicBezTo>
                  <a:cubicBezTo>
                    <a:pt x="8411" y="17189"/>
                    <a:pt x="8680" y="17185"/>
                    <a:pt x="8955" y="17177"/>
                  </a:cubicBezTo>
                  <a:cubicBezTo>
                    <a:pt x="14876" y="17006"/>
                    <a:pt x="18238" y="14882"/>
                    <a:pt x="18238" y="14882"/>
                  </a:cubicBezTo>
                  <a:cubicBezTo>
                    <a:pt x="18238" y="14882"/>
                    <a:pt x="18225" y="14849"/>
                    <a:pt x="18199" y="14796"/>
                  </a:cubicBezTo>
                  <a:cubicBezTo>
                    <a:pt x="18069" y="14819"/>
                    <a:pt x="17929" y="14834"/>
                    <a:pt x="17787" y="14834"/>
                  </a:cubicBezTo>
                  <a:cubicBezTo>
                    <a:pt x="17310" y="14834"/>
                    <a:pt x="16795" y="14669"/>
                    <a:pt x="16436" y="14102"/>
                  </a:cubicBezTo>
                  <a:cubicBezTo>
                    <a:pt x="15587" y="12759"/>
                    <a:pt x="15092" y="10033"/>
                    <a:pt x="15304" y="8867"/>
                  </a:cubicBezTo>
                  <a:cubicBezTo>
                    <a:pt x="15352" y="8604"/>
                    <a:pt x="15429" y="8503"/>
                    <a:pt x="15522" y="8503"/>
                  </a:cubicBezTo>
                  <a:cubicBezTo>
                    <a:pt x="15840" y="8503"/>
                    <a:pt x="16329" y="9716"/>
                    <a:pt x="16329" y="9716"/>
                  </a:cubicBezTo>
                  <a:cubicBezTo>
                    <a:pt x="16329" y="9716"/>
                    <a:pt x="16436" y="6850"/>
                    <a:pt x="16576" y="5965"/>
                  </a:cubicBezTo>
                  <a:cubicBezTo>
                    <a:pt x="16718" y="5081"/>
                    <a:pt x="17143" y="2463"/>
                    <a:pt x="16541" y="1437"/>
                  </a:cubicBezTo>
                  <a:cubicBezTo>
                    <a:pt x="16242" y="928"/>
                    <a:pt x="12219" y="0"/>
                    <a:pt x="826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1"/>
            <p:cNvSpPr/>
            <p:nvPr/>
          </p:nvSpPr>
          <p:spPr>
            <a:xfrm>
              <a:off x="1580000" y="3441875"/>
              <a:ext cx="27425" cy="174325"/>
            </a:xfrm>
            <a:custGeom>
              <a:avLst/>
              <a:gdLst/>
              <a:ahLst/>
              <a:cxnLst/>
              <a:rect l="l" t="t" r="r" b="b"/>
              <a:pathLst>
                <a:path w="1097" h="6973" extrusionOk="0">
                  <a:moveTo>
                    <a:pt x="92" y="1"/>
                  </a:moveTo>
                  <a:cubicBezTo>
                    <a:pt x="91" y="1"/>
                    <a:pt x="91" y="1"/>
                    <a:pt x="91" y="1"/>
                  </a:cubicBezTo>
                  <a:cubicBezTo>
                    <a:pt x="75" y="8"/>
                    <a:pt x="165" y="214"/>
                    <a:pt x="199" y="544"/>
                  </a:cubicBezTo>
                  <a:cubicBezTo>
                    <a:pt x="236" y="874"/>
                    <a:pt x="197" y="1316"/>
                    <a:pt x="130" y="1757"/>
                  </a:cubicBezTo>
                  <a:cubicBezTo>
                    <a:pt x="65" y="2198"/>
                    <a:pt x="1" y="2646"/>
                    <a:pt x="11" y="2989"/>
                  </a:cubicBezTo>
                  <a:cubicBezTo>
                    <a:pt x="12" y="3162"/>
                    <a:pt x="36" y="3304"/>
                    <a:pt x="44" y="3404"/>
                  </a:cubicBezTo>
                  <a:cubicBezTo>
                    <a:pt x="62" y="3503"/>
                    <a:pt x="73" y="3558"/>
                    <a:pt x="73" y="3558"/>
                  </a:cubicBezTo>
                  <a:cubicBezTo>
                    <a:pt x="73" y="3558"/>
                    <a:pt x="116" y="3785"/>
                    <a:pt x="225" y="4106"/>
                  </a:cubicBezTo>
                  <a:cubicBezTo>
                    <a:pt x="332" y="4429"/>
                    <a:pt x="511" y="4840"/>
                    <a:pt x="676" y="5252"/>
                  </a:cubicBezTo>
                  <a:cubicBezTo>
                    <a:pt x="843" y="5665"/>
                    <a:pt x="973" y="6089"/>
                    <a:pt x="1017" y="6418"/>
                  </a:cubicBezTo>
                  <a:cubicBezTo>
                    <a:pt x="1062" y="6747"/>
                    <a:pt x="1039" y="6971"/>
                    <a:pt x="1056" y="6972"/>
                  </a:cubicBezTo>
                  <a:cubicBezTo>
                    <a:pt x="1057" y="6972"/>
                    <a:pt x="1057" y="6972"/>
                    <a:pt x="1057" y="6972"/>
                  </a:cubicBezTo>
                  <a:cubicBezTo>
                    <a:pt x="1062" y="6972"/>
                    <a:pt x="1072" y="6917"/>
                    <a:pt x="1083" y="6818"/>
                  </a:cubicBezTo>
                  <a:cubicBezTo>
                    <a:pt x="1088" y="6769"/>
                    <a:pt x="1096" y="6710"/>
                    <a:pt x="1093" y="6641"/>
                  </a:cubicBezTo>
                  <a:cubicBezTo>
                    <a:pt x="1091" y="6573"/>
                    <a:pt x="1097" y="6494"/>
                    <a:pt x="1085" y="6411"/>
                  </a:cubicBezTo>
                  <a:cubicBezTo>
                    <a:pt x="1061" y="6072"/>
                    <a:pt x="948" y="5630"/>
                    <a:pt x="793" y="5209"/>
                  </a:cubicBezTo>
                  <a:cubicBezTo>
                    <a:pt x="641" y="4787"/>
                    <a:pt x="476" y="4372"/>
                    <a:pt x="380" y="4055"/>
                  </a:cubicBezTo>
                  <a:cubicBezTo>
                    <a:pt x="281" y="3739"/>
                    <a:pt x="246" y="3524"/>
                    <a:pt x="246" y="3524"/>
                  </a:cubicBezTo>
                  <a:cubicBezTo>
                    <a:pt x="246" y="3524"/>
                    <a:pt x="234" y="3471"/>
                    <a:pt x="215" y="3377"/>
                  </a:cubicBezTo>
                  <a:cubicBezTo>
                    <a:pt x="204" y="3282"/>
                    <a:pt x="180" y="3149"/>
                    <a:pt x="174" y="2986"/>
                  </a:cubicBezTo>
                  <a:cubicBezTo>
                    <a:pt x="155" y="2658"/>
                    <a:pt x="203" y="2217"/>
                    <a:pt x="254" y="1773"/>
                  </a:cubicBezTo>
                  <a:cubicBezTo>
                    <a:pt x="304" y="1327"/>
                    <a:pt x="327" y="871"/>
                    <a:pt x="267" y="536"/>
                  </a:cubicBezTo>
                  <a:cubicBezTo>
                    <a:pt x="238" y="367"/>
                    <a:pt x="198" y="232"/>
                    <a:pt x="160" y="139"/>
                  </a:cubicBezTo>
                  <a:cubicBezTo>
                    <a:pt x="123" y="51"/>
                    <a:pt x="98" y="1"/>
                    <a:pt x="9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1"/>
            <p:cNvSpPr/>
            <p:nvPr/>
          </p:nvSpPr>
          <p:spPr>
            <a:xfrm>
              <a:off x="1577575" y="3634000"/>
              <a:ext cx="48350" cy="86275"/>
            </a:xfrm>
            <a:custGeom>
              <a:avLst/>
              <a:gdLst/>
              <a:ahLst/>
              <a:cxnLst/>
              <a:rect l="l" t="t" r="r" b="b"/>
              <a:pathLst>
                <a:path w="1934" h="3451" extrusionOk="0">
                  <a:moveTo>
                    <a:pt x="1865" y="1"/>
                  </a:moveTo>
                  <a:cubicBezTo>
                    <a:pt x="1865" y="1"/>
                    <a:pt x="1865" y="1"/>
                    <a:pt x="1865" y="1"/>
                  </a:cubicBezTo>
                  <a:cubicBezTo>
                    <a:pt x="1850" y="2"/>
                    <a:pt x="1860" y="130"/>
                    <a:pt x="1851" y="320"/>
                  </a:cubicBezTo>
                  <a:cubicBezTo>
                    <a:pt x="1844" y="508"/>
                    <a:pt x="1809" y="757"/>
                    <a:pt x="1737" y="997"/>
                  </a:cubicBezTo>
                  <a:cubicBezTo>
                    <a:pt x="1665" y="1236"/>
                    <a:pt x="1559" y="1462"/>
                    <a:pt x="1462" y="1620"/>
                  </a:cubicBezTo>
                  <a:cubicBezTo>
                    <a:pt x="1368" y="1779"/>
                    <a:pt x="1290" y="1875"/>
                    <a:pt x="1290" y="1875"/>
                  </a:cubicBezTo>
                  <a:cubicBezTo>
                    <a:pt x="1290" y="1875"/>
                    <a:pt x="1220" y="1976"/>
                    <a:pt x="1096" y="2118"/>
                  </a:cubicBezTo>
                  <a:cubicBezTo>
                    <a:pt x="973" y="2261"/>
                    <a:pt x="795" y="2440"/>
                    <a:pt x="615" y="2623"/>
                  </a:cubicBezTo>
                  <a:cubicBezTo>
                    <a:pt x="437" y="2807"/>
                    <a:pt x="264" y="3001"/>
                    <a:pt x="157" y="3164"/>
                  </a:cubicBezTo>
                  <a:cubicBezTo>
                    <a:pt x="49" y="3325"/>
                    <a:pt x="1" y="3445"/>
                    <a:pt x="9" y="3450"/>
                  </a:cubicBezTo>
                  <a:cubicBezTo>
                    <a:pt x="10" y="3450"/>
                    <a:pt x="10" y="3450"/>
                    <a:pt x="11" y="3450"/>
                  </a:cubicBezTo>
                  <a:cubicBezTo>
                    <a:pt x="26" y="3450"/>
                    <a:pt x="93" y="3344"/>
                    <a:pt x="213" y="3205"/>
                  </a:cubicBezTo>
                  <a:cubicBezTo>
                    <a:pt x="333" y="3060"/>
                    <a:pt x="513" y="2884"/>
                    <a:pt x="702" y="2714"/>
                  </a:cubicBezTo>
                  <a:cubicBezTo>
                    <a:pt x="891" y="2543"/>
                    <a:pt x="1082" y="2372"/>
                    <a:pt x="1216" y="2229"/>
                  </a:cubicBezTo>
                  <a:cubicBezTo>
                    <a:pt x="1351" y="2086"/>
                    <a:pt x="1431" y="1982"/>
                    <a:pt x="1431" y="1982"/>
                  </a:cubicBezTo>
                  <a:cubicBezTo>
                    <a:pt x="1431" y="1982"/>
                    <a:pt x="1510" y="1876"/>
                    <a:pt x="1604" y="1701"/>
                  </a:cubicBezTo>
                  <a:cubicBezTo>
                    <a:pt x="1700" y="1529"/>
                    <a:pt x="1798" y="1284"/>
                    <a:pt x="1857" y="1029"/>
                  </a:cubicBezTo>
                  <a:cubicBezTo>
                    <a:pt x="1917" y="774"/>
                    <a:pt x="1933" y="512"/>
                    <a:pt x="1920" y="320"/>
                  </a:cubicBezTo>
                  <a:cubicBezTo>
                    <a:pt x="1908" y="125"/>
                    <a:pt x="1876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1"/>
            <p:cNvSpPr/>
            <p:nvPr/>
          </p:nvSpPr>
          <p:spPr>
            <a:xfrm>
              <a:off x="1614950" y="3499650"/>
              <a:ext cx="35150" cy="250250"/>
            </a:xfrm>
            <a:custGeom>
              <a:avLst/>
              <a:gdLst/>
              <a:ahLst/>
              <a:cxnLst/>
              <a:rect l="l" t="t" r="r" b="b"/>
              <a:pathLst>
                <a:path w="1406" h="10010" extrusionOk="0">
                  <a:moveTo>
                    <a:pt x="130" y="1"/>
                  </a:moveTo>
                  <a:cubicBezTo>
                    <a:pt x="126" y="1"/>
                    <a:pt x="120" y="21"/>
                    <a:pt x="107" y="55"/>
                  </a:cubicBezTo>
                  <a:cubicBezTo>
                    <a:pt x="95" y="91"/>
                    <a:pt x="78" y="145"/>
                    <a:pt x="64" y="215"/>
                  </a:cubicBezTo>
                  <a:cubicBezTo>
                    <a:pt x="35" y="356"/>
                    <a:pt x="5" y="559"/>
                    <a:pt x="6" y="804"/>
                  </a:cubicBezTo>
                  <a:cubicBezTo>
                    <a:pt x="1" y="1297"/>
                    <a:pt x="143" y="1945"/>
                    <a:pt x="367" y="2557"/>
                  </a:cubicBezTo>
                  <a:cubicBezTo>
                    <a:pt x="589" y="3169"/>
                    <a:pt x="843" y="3765"/>
                    <a:pt x="980" y="4225"/>
                  </a:cubicBezTo>
                  <a:cubicBezTo>
                    <a:pt x="1050" y="4456"/>
                    <a:pt x="1097" y="4650"/>
                    <a:pt x="1126" y="4787"/>
                  </a:cubicBezTo>
                  <a:cubicBezTo>
                    <a:pt x="1148" y="4923"/>
                    <a:pt x="1161" y="5002"/>
                    <a:pt x="1161" y="5002"/>
                  </a:cubicBezTo>
                  <a:cubicBezTo>
                    <a:pt x="1161" y="5002"/>
                    <a:pt x="1165" y="5021"/>
                    <a:pt x="1171" y="5058"/>
                  </a:cubicBezTo>
                  <a:cubicBezTo>
                    <a:pt x="1180" y="5094"/>
                    <a:pt x="1186" y="5149"/>
                    <a:pt x="1195" y="5218"/>
                  </a:cubicBezTo>
                  <a:cubicBezTo>
                    <a:pt x="1202" y="5288"/>
                    <a:pt x="1214" y="5371"/>
                    <a:pt x="1223" y="5469"/>
                  </a:cubicBezTo>
                  <a:cubicBezTo>
                    <a:pt x="1228" y="5566"/>
                    <a:pt x="1235" y="5674"/>
                    <a:pt x="1240" y="5795"/>
                  </a:cubicBezTo>
                  <a:cubicBezTo>
                    <a:pt x="1250" y="6273"/>
                    <a:pt x="1196" y="6916"/>
                    <a:pt x="1049" y="7543"/>
                  </a:cubicBezTo>
                  <a:cubicBezTo>
                    <a:pt x="913" y="8173"/>
                    <a:pt x="706" y="8788"/>
                    <a:pt x="545" y="9244"/>
                  </a:cubicBezTo>
                  <a:cubicBezTo>
                    <a:pt x="463" y="9473"/>
                    <a:pt x="394" y="9663"/>
                    <a:pt x="346" y="9797"/>
                  </a:cubicBezTo>
                  <a:cubicBezTo>
                    <a:pt x="297" y="9930"/>
                    <a:pt x="273" y="10008"/>
                    <a:pt x="279" y="10010"/>
                  </a:cubicBezTo>
                  <a:cubicBezTo>
                    <a:pt x="279" y="10010"/>
                    <a:pt x="279" y="10010"/>
                    <a:pt x="279" y="10010"/>
                  </a:cubicBezTo>
                  <a:cubicBezTo>
                    <a:pt x="284" y="10010"/>
                    <a:pt x="320" y="9938"/>
                    <a:pt x="380" y="9808"/>
                  </a:cubicBezTo>
                  <a:cubicBezTo>
                    <a:pt x="438" y="9679"/>
                    <a:pt x="519" y="9494"/>
                    <a:pt x="610" y="9268"/>
                  </a:cubicBezTo>
                  <a:cubicBezTo>
                    <a:pt x="791" y="8816"/>
                    <a:pt x="1017" y="8205"/>
                    <a:pt x="1171" y="7571"/>
                  </a:cubicBezTo>
                  <a:cubicBezTo>
                    <a:pt x="1336" y="6939"/>
                    <a:pt x="1406" y="6284"/>
                    <a:pt x="1404" y="5790"/>
                  </a:cubicBezTo>
                  <a:cubicBezTo>
                    <a:pt x="1403" y="5668"/>
                    <a:pt x="1394" y="5555"/>
                    <a:pt x="1392" y="5455"/>
                  </a:cubicBezTo>
                  <a:cubicBezTo>
                    <a:pt x="1387" y="5355"/>
                    <a:pt x="1374" y="5268"/>
                    <a:pt x="1367" y="5196"/>
                  </a:cubicBezTo>
                  <a:cubicBezTo>
                    <a:pt x="1360" y="5125"/>
                    <a:pt x="1355" y="5067"/>
                    <a:pt x="1346" y="5030"/>
                  </a:cubicBezTo>
                  <a:cubicBezTo>
                    <a:pt x="1341" y="4991"/>
                    <a:pt x="1337" y="4971"/>
                    <a:pt x="1337" y="4971"/>
                  </a:cubicBezTo>
                  <a:cubicBezTo>
                    <a:pt x="1337" y="4971"/>
                    <a:pt x="1323" y="4890"/>
                    <a:pt x="1296" y="4748"/>
                  </a:cubicBezTo>
                  <a:cubicBezTo>
                    <a:pt x="1265" y="4608"/>
                    <a:pt x="1214" y="4407"/>
                    <a:pt x="1137" y="4175"/>
                  </a:cubicBezTo>
                  <a:cubicBezTo>
                    <a:pt x="988" y="3706"/>
                    <a:pt x="721" y="3114"/>
                    <a:pt x="486" y="2513"/>
                  </a:cubicBezTo>
                  <a:cubicBezTo>
                    <a:pt x="250" y="1913"/>
                    <a:pt x="93" y="1285"/>
                    <a:pt x="77" y="803"/>
                  </a:cubicBezTo>
                  <a:cubicBezTo>
                    <a:pt x="53" y="319"/>
                    <a:pt x="149" y="4"/>
                    <a:pt x="130" y="1"/>
                  </a:cubicBezTo>
                  <a:cubicBezTo>
                    <a:pt x="130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1"/>
            <p:cNvSpPr/>
            <p:nvPr/>
          </p:nvSpPr>
          <p:spPr>
            <a:xfrm>
              <a:off x="1659600" y="3574075"/>
              <a:ext cx="16525" cy="95350"/>
            </a:xfrm>
            <a:custGeom>
              <a:avLst/>
              <a:gdLst/>
              <a:ahLst/>
              <a:cxnLst/>
              <a:rect l="l" t="t" r="r" b="b"/>
              <a:pathLst>
                <a:path w="661" h="3814" extrusionOk="0">
                  <a:moveTo>
                    <a:pt x="24" y="1"/>
                  </a:moveTo>
                  <a:cubicBezTo>
                    <a:pt x="24" y="1"/>
                    <a:pt x="24" y="1"/>
                    <a:pt x="24" y="1"/>
                  </a:cubicBezTo>
                  <a:cubicBezTo>
                    <a:pt x="0" y="7"/>
                    <a:pt x="109" y="481"/>
                    <a:pt x="224" y="954"/>
                  </a:cubicBezTo>
                  <a:cubicBezTo>
                    <a:pt x="280" y="1190"/>
                    <a:pt x="337" y="1426"/>
                    <a:pt x="371" y="1603"/>
                  </a:cubicBezTo>
                  <a:cubicBezTo>
                    <a:pt x="406" y="1780"/>
                    <a:pt x="423" y="1898"/>
                    <a:pt x="423" y="1898"/>
                  </a:cubicBezTo>
                  <a:cubicBezTo>
                    <a:pt x="423" y="1898"/>
                    <a:pt x="523" y="2367"/>
                    <a:pt x="518" y="2850"/>
                  </a:cubicBezTo>
                  <a:cubicBezTo>
                    <a:pt x="524" y="3330"/>
                    <a:pt x="427" y="3809"/>
                    <a:pt x="450" y="3814"/>
                  </a:cubicBezTo>
                  <a:cubicBezTo>
                    <a:pt x="450" y="3814"/>
                    <a:pt x="450" y="3814"/>
                    <a:pt x="450" y="3814"/>
                  </a:cubicBezTo>
                  <a:cubicBezTo>
                    <a:pt x="477" y="3814"/>
                    <a:pt x="616" y="3346"/>
                    <a:pt x="645" y="2855"/>
                  </a:cubicBezTo>
                  <a:cubicBezTo>
                    <a:pt x="661" y="2609"/>
                    <a:pt x="653" y="2361"/>
                    <a:pt x="636" y="2175"/>
                  </a:cubicBezTo>
                  <a:cubicBezTo>
                    <a:pt x="620" y="1991"/>
                    <a:pt x="599" y="1868"/>
                    <a:pt x="599" y="1868"/>
                  </a:cubicBezTo>
                  <a:cubicBezTo>
                    <a:pt x="599" y="1868"/>
                    <a:pt x="577" y="1745"/>
                    <a:pt x="531" y="1567"/>
                  </a:cubicBezTo>
                  <a:cubicBezTo>
                    <a:pt x="487" y="1389"/>
                    <a:pt x="418" y="1152"/>
                    <a:pt x="344" y="921"/>
                  </a:cubicBezTo>
                  <a:cubicBezTo>
                    <a:pt x="200" y="460"/>
                    <a:pt x="50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1"/>
            <p:cNvSpPr/>
            <p:nvPr/>
          </p:nvSpPr>
          <p:spPr>
            <a:xfrm>
              <a:off x="1700150" y="3592725"/>
              <a:ext cx="20800" cy="108375"/>
            </a:xfrm>
            <a:custGeom>
              <a:avLst/>
              <a:gdLst/>
              <a:ahLst/>
              <a:cxnLst/>
              <a:rect l="l" t="t" r="r" b="b"/>
              <a:pathLst>
                <a:path w="832" h="4335" extrusionOk="0">
                  <a:moveTo>
                    <a:pt x="485" y="0"/>
                  </a:moveTo>
                  <a:cubicBezTo>
                    <a:pt x="485" y="0"/>
                    <a:pt x="485" y="0"/>
                    <a:pt x="485" y="0"/>
                  </a:cubicBezTo>
                  <a:cubicBezTo>
                    <a:pt x="472" y="5"/>
                    <a:pt x="516" y="138"/>
                    <a:pt x="562" y="341"/>
                  </a:cubicBezTo>
                  <a:cubicBezTo>
                    <a:pt x="610" y="544"/>
                    <a:pt x="655" y="818"/>
                    <a:pt x="671" y="1094"/>
                  </a:cubicBezTo>
                  <a:cubicBezTo>
                    <a:pt x="687" y="1370"/>
                    <a:pt x="677" y="1646"/>
                    <a:pt x="656" y="1851"/>
                  </a:cubicBezTo>
                  <a:cubicBezTo>
                    <a:pt x="638" y="2058"/>
                    <a:pt x="614" y="2194"/>
                    <a:pt x="614" y="2194"/>
                  </a:cubicBezTo>
                  <a:cubicBezTo>
                    <a:pt x="614" y="2194"/>
                    <a:pt x="599" y="2332"/>
                    <a:pt x="562" y="2535"/>
                  </a:cubicBezTo>
                  <a:cubicBezTo>
                    <a:pt x="526" y="2739"/>
                    <a:pt x="462" y="3009"/>
                    <a:pt x="383" y="3276"/>
                  </a:cubicBezTo>
                  <a:cubicBezTo>
                    <a:pt x="228" y="3809"/>
                    <a:pt x="1" y="4324"/>
                    <a:pt x="25" y="4335"/>
                  </a:cubicBezTo>
                  <a:cubicBezTo>
                    <a:pt x="26" y="4335"/>
                    <a:pt x="26" y="4335"/>
                    <a:pt x="26" y="4335"/>
                  </a:cubicBezTo>
                  <a:cubicBezTo>
                    <a:pt x="52" y="4335"/>
                    <a:pt x="316" y="3842"/>
                    <a:pt x="504" y="3315"/>
                  </a:cubicBezTo>
                  <a:cubicBezTo>
                    <a:pt x="598" y="3049"/>
                    <a:pt x="676" y="2776"/>
                    <a:pt x="722" y="2568"/>
                  </a:cubicBezTo>
                  <a:cubicBezTo>
                    <a:pt x="768" y="2360"/>
                    <a:pt x="789" y="2220"/>
                    <a:pt x="789" y="2220"/>
                  </a:cubicBezTo>
                  <a:cubicBezTo>
                    <a:pt x="789" y="2220"/>
                    <a:pt x="809" y="2078"/>
                    <a:pt x="820" y="1865"/>
                  </a:cubicBezTo>
                  <a:cubicBezTo>
                    <a:pt x="832" y="1652"/>
                    <a:pt x="830" y="1365"/>
                    <a:pt x="797" y="1083"/>
                  </a:cubicBezTo>
                  <a:cubicBezTo>
                    <a:pt x="763" y="801"/>
                    <a:pt x="699" y="524"/>
                    <a:pt x="628" y="323"/>
                  </a:cubicBezTo>
                  <a:cubicBezTo>
                    <a:pt x="561" y="125"/>
                    <a:pt x="497" y="0"/>
                    <a:pt x="4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1"/>
            <p:cNvSpPr/>
            <p:nvPr/>
          </p:nvSpPr>
          <p:spPr>
            <a:xfrm>
              <a:off x="1731000" y="3596200"/>
              <a:ext cx="11000" cy="79075"/>
            </a:xfrm>
            <a:custGeom>
              <a:avLst/>
              <a:gdLst/>
              <a:ahLst/>
              <a:cxnLst/>
              <a:rect l="l" t="t" r="r" b="b"/>
              <a:pathLst>
                <a:path w="440" h="3163" extrusionOk="0">
                  <a:moveTo>
                    <a:pt x="416" y="1"/>
                  </a:moveTo>
                  <a:cubicBezTo>
                    <a:pt x="391" y="1"/>
                    <a:pt x="247" y="372"/>
                    <a:pt x="156" y="763"/>
                  </a:cubicBezTo>
                  <a:cubicBezTo>
                    <a:pt x="64" y="1157"/>
                    <a:pt x="23" y="1561"/>
                    <a:pt x="23" y="1561"/>
                  </a:cubicBezTo>
                  <a:cubicBezTo>
                    <a:pt x="23" y="1561"/>
                    <a:pt x="1" y="1967"/>
                    <a:pt x="34" y="2370"/>
                  </a:cubicBezTo>
                  <a:cubicBezTo>
                    <a:pt x="63" y="2771"/>
                    <a:pt x="149" y="3162"/>
                    <a:pt x="173" y="3162"/>
                  </a:cubicBezTo>
                  <a:cubicBezTo>
                    <a:pt x="173" y="3162"/>
                    <a:pt x="173" y="3162"/>
                    <a:pt x="173" y="3162"/>
                  </a:cubicBezTo>
                  <a:cubicBezTo>
                    <a:pt x="198" y="3158"/>
                    <a:pt x="156" y="2761"/>
                    <a:pt x="157" y="2364"/>
                  </a:cubicBezTo>
                  <a:cubicBezTo>
                    <a:pt x="157" y="1967"/>
                    <a:pt x="199" y="1574"/>
                    <a:pt x="199" y="1574"/>
                  </a:cubicBezTo>
                  <a:cubicBezTo>
                    <a:pt x="199" y="1574"/>
                    <a:pt x="218" y="1178"/>
                    <a:pt x="279" y="787"/>
                  </a:cubicBezTo>
                  <a:cubicBezTo>
                    <a:pt x="337" y="395"/>
                    <a:pt x="440" y="10"/>
                    <a:pt x="416" y="1"/>
                  </a:cubicBezTo>
                  <a:cubicBezTo>
                    <a:pt x="416" y="1"/>
                    <a:pt x="416" y="1"/>
                    <a:pt x="4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1"/>
            <p:cNvSpPr/>
            <p:nvPr/>
          </p:nvSpPr>
          <p:spPr>
            <a:xfrm>
              <a:off x="1843650" y="3581800"/>
              <a:ext cx="18425" cy="111175"/>
            </a:xfrm>
            <a:custGeom>
              <a:avLst/>
              <a:gdLst/>
              <a:ahLst/>
              <a:cxnLst/>
              <a:rect l="l" t="t" r="r" b="b"/>
              <a:pathLst>
                <a:path w="737" h="4447" extrusionOk="0">
                  <a:moveTo>
                    <a:pt x="131" y="1"/>
                  </a:moveTo>
                  <a:cubicBezTo>
                    <a:pt x="121" y="1"/>
                    <a:pt x="67" y="135"/>
                    <a:pt x="36" y="345"/>
                  </a:cubicBezTo>
                  <a:cubicBezTo>
                    <a:pt x="3" y="558"/>
                    <a:pt x="1" y="846"/>
                    <a:pt x="17" y="1129"/>
                  </a:cubicBezTo>
                  <a:cubicBezTo>
                    <a:pt x="45" y="1696"/>
                    <a:pt x="124" y="2259"/>
                    <a:pt x="124" y="2259"/>
                  </a:cubicBezTo>
                  <a:cubicBezTo>
                    <a:pt x="124" y="2259"/>
                    <a:pt x="219" y="2820"/>
                    <a:pt x="363" y="3369"/>
                  </a:cubicBezTo>
                  <a:cubicBezTo>
                    <a:pt x="501" y="3916"/>
                    <a:pt x="687" y="4447"/>
                    <a:pt x="712" y="4447"/>
                  </a:cubicBezTo>
                  <a:cubicBezTo>
                    <a:pt x="712" y="4447"/>
                    <a:pt x="712" y="4447"/>
                    <a:pt x="712" y="4447"/>
                  </a:cubicBezTo>
                  <a:cubicBezTo>
                    <a:pt x="737" y="4439"/>
                    <a:pt x="592" y="3894"/>
                    <a:pt x="482" y="3341"/>
                  </a:cubicBezTo>
                  <a:cubicBezTo>
                    <a:pt x="370" y="2788"/>
                    <a:pt x="297" y="2232"/>
                    <a:pt x="297" y="2232"/>
                  </a:cubicBezTo>
                  <a:cubicBezTo>
                    <a:pt x="297" y="2232"/>
                    <a:pt x="200" y="1678"/>
                    <a:pt x="140" y="1118"/>
                  </a:cubicBezTo>
                  <a:cubicBezTo>
                    <a:pt x="108" y="838"/>
                    <a:pt x="92" y="560"/>
                    <a:pt x="104" y="351"/>
                  </a:cubicBezTo>
                  <a:cubicBezTo>
                    <a:pt x="115" y="142"/>
                    <a:pt x="145" y="5"/>
                    <a:pt x="132" y="1"/>
                  </a:cubicBezTo>
                  <a:cubicBezTo>
                    <a:pt x="131" y="1"/>
                    <a:pt x="131" y="1"/>
                    <a:pt x="13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1867500" y="3594025"/>
              <a:ext cx="12150" cy="103575"/>
            </a:xfrm>
            <a:custGeom>
              <a:avLst/>
              <a:gdLst/>
              <a:ahLst/>
              <a:cxnLst/>
              <a:rect l="l" t="t" r="r" b="b"/>
              <a:pathLst>
                <a:path w="486" h="4143" extrusionOk="0">
                  <a:moveTo>
                    <a:pt x="24" y="1"/>
                  </a:moveTo>
                  <a:cubicBezTo>
                    <a:pt x="24" y="1"/>
                    <a:pt x="24" y="1"/>
                    <a:pt x="24" y="1"/>
                  </a:cubicBezTo>
                  <a:cubicBezTo>
                    <a:pt x="0" y="8"/>
                    <a:pt x="131" y="514"/>
                    <a:pt x="203" y="1030"/>
                  </a:cubicBezTo>
                  <a:cubicBezTo>
                    <a:pt x="277" y="1546"/>
                    <a:pt x="290" y="2063"/>
                    <a:pt x="290" y="2063"/>
                  </a:cubicBezTo>
                  <a:cubicBezTo>
                    <a:pt x="290" y="2063"/>
                    <a:pt x="328" y="2581"/>
                    <a:pt x="305" y="3101"/>
                  </a:cubicBezTo>
                  <a:cubicBezTo>
                    <a:pt x="285" y="3620"/>
                    <a:pt x="203" y="4137"/>
                    <a:pt x="227" y="4142"/>
                  </a:cubicBezTo>
                  <a:cubicBezTo>
                    <a:pt x="227" y="4142"/>
                    <a:pt x="227" y="4142"/>
                    <a:pt x="227" y="4142"/>
                  </a:cubicBezTo>
                  <a:cubicBezTo>
                    <a:pt x="252" y="4142"/>
                    <a:pt x="379" y="3633"/>
                    <a:pt x="430" y="3111"/>
                  </a:cubicBezTo>
                  <a:cubicBezTo>
                    <a:pt x="486" y="2585"/>
                    <a:pt x="467" y="2056"/>
                    <a:pt x="467" y="2056"/>
                  </a:cubicBezTo>
                  <a:cubicBezTo>
                    <a:pt x="467" y="2056"/>
                    <a:pt x="434" y="1525"/>
                    <a:pt x="326" y="1009"/>
                  </a:cubicBezTo>
                  <a:cubicBezTo>
                    <a:pt x="223" y="494"/>
                    <a:pt x="49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1"/>
            <p:cNvSpPr/>
            <p:nvPr/>
          </p:nvSpPr>
          <p:spPr>
            <a:xfrm>
              <a:off x="1985375" y="3393425"/>
              <a:ext cx="11125" cy="186175"/>
            </a:xfrm>
            <a:custGeom>
              <a:avLst/>
              <a:gdLst/>
              <a:ahLst/>
              <a:cxnLst/>
              <a:rect l="l" t="t" r="r" b="b"/>
              <a:pathLst>
                <a:path w="445" h="7447" extrusionOk="0">
                  <a:moveTo>
                    <a:pt x="269" y="1"/>
                  </a:moveTo>
                  <a:cubicBezTo>
                    <a:pt x="258" y="1"/>
                    <a:pt x="262" y="234"/>
                    <a:pt x="269" y="583"/>
                  </a:cubicBezTo>
                  <a:cubicBezTo>
                    <a:pt x="278" y="933"/>
                    <a:pt x="284" y="1399"/>
                    <a:pt x="285" y="1865"/>
                  </a:cubicBezTo>
                  <a:cubicBezTo>
                    <a:pt x="285" y="2798"/>
                    <a:pt x="243" y="3727"/>
                    <a:pt x="243" y="3727"/>
                  </a:cubicBezTo>
                  <a:cubicBezTo>
                    <a:pt x="243" y="3727"/>
                    <a:pt x="221" y="4658"/>
                    <a:pt x="158" y="5587"/>
                  </a:cubicBezTo>
                  <a:cubicBezTo>
                    <a:pt x="124" y="6052"/>
                    <a:pt x="86" y="6517"/>
                    <a:pt x="54" y="6864"/>
                  </a:cubicBezTo>
                  <a:cubicBezTo>
                    <a:pt x="22" y="7212"/>
                    <a:pt x="1" y="7445"/>
                    <a:pt x="14" y="7446"/>
                  </a:cubicBezTo>
                  <a:cubicBezTo>
                    <a:pt x="14" y="7446"/>
                    <a:pt x="14" y="7446"/>
                    <a:pt x="14" y="7446"/>
                  </a:cubicBezTo>
                  <a:cubicBezTo>
                    <a:pt x="21" y="7446"/>
                    <a:pt x="34" y="7390"/>
                    <a:pt x="54" y="7289"/>
                  </a:cubicBezTo>
                  <a:cubicBezTo>
                    <a:pt x="71" y="7188"/>
                    <a:pt x="98" y="7044"/>
                    <a:pt x="123" y="6871"/>
                  </a:cubicBezTo>
                  <a:cubicBezTo>
                    <a:pt x="177" y="6524"/>
                    <a:pt x="234" y="6061"/>
                    <a:pt x="283" y="5596"/>
                  </a:cubicBezTo>
                  <a:cubicBezTo>
                    <a:pt x="380" y="4667"/>
                    <a:pt x="421" y="3732"/>
                    <a:pt x="421" y="3732"/>
                  </a:cubicBezTo>
                  <a:cubicBezTo>
                    <a:pt x="421" y="3732"/>
                    <a:pt x="444" y="2798"/>
                    <a:pt x="411" y="1862"/>
                  </a:cubicBezTo>
                  <a:cubicBezTo>
                    <a:pt x="395" y="1394"/>
                    <a:pt x="368" y="929"/>
                    <a:pt x="339" y="579"/>
                  </a:cubicBezTo>
                  <a:cubicBezTo>
                    <a:pt x="326" y="406"/>
                    <a:pt x="309" y="260"/>
                    <a:pt x="298" y="158"/>
                  </a:cubicBezTo>
                  <a:cubicBezTo>
                    <a:pt x="285" y="57"/>
                    <a:pt x="277" y="1"/>
                    <a:pt x="2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1"/>
            <p:cNvSpPr/>
            <p:nvPr/>
          </p:nvSpPr>
          <p:spPr>
            <a:xfrm>
              <a:off x="1991575" y="3618425"/>
              <a:ext cx="27725" cy="80350"/>
            </a:xfrm>
            <a:custGeom>
              <a:avLst/>
              <a:gdLst/>
              <a:ahLst/>
              <a:cxnLst/>
              <a:rect l="l" t="t" r="r" b="b"/>
              <a:pathLst>
                <a:path w="1109" h="3214" extrusionOk="0">
                  <a:moveTo>
                    <a:pt x="31" y="1"/>
                  </a:moveTo>
                  <a:cubicBezTo>
                    <a:pt x="31" y="1"/>
                    <a:pt x="31" y="1"/>
                    <a:pt x="31" y="1"/>
                  </a:cubicBezTo>
                  <a:cubicBezTo>
                    <a:pt x="8" y="2"/>
                    <a:pt x="0" y="436"/>
                    <a:pt x="42" y="871"/>
                  </a:cubicBezTo>
                  <a:cubicBezTo>
                    <a:pt x="63" y="1088"/>
                    <a:pt x="94" y="1306"/>
                    <a:pt x="128" y="1467"/>
                  </a:cubicBezTo>
                  <a:cubicBezTo>
                    <a:pt x="143" y="1548"/>
                    <a:pt x="160" y="1615"/>
                    <a:pt x="171" y="1662"/>
                  </a:cubicBezTo>
                  <a:cubicBezTo>
                    <a:pt x="181" y="1708"/>
                    <a:pt x="189" y="1734"/>
                    <a:pt x="189" y="1734"/>
                  </a:cubicBezTo>
                  <a:cubicBezTo>
                    <a:pt x="189" y="1734"/>
                    <a:pt x="222" y="1840"/>
                    <a:pt x="277" y="1995"/>
                  </a:cubicBezTo>
                  <a:cubicBezTo>
                    <a:pt x="336" y="2150"/>
                    <a:pt x="424" y="2353"/>
                    <a:pt x="535" y="2545"/>
                  </a:cubicBezTo>
                  <a:cubicBezTo>
                    <a:pt x="648" y="2734"/>
                    <a:pt x="778" y="2913"/>
                    <a:pt x="892" y="3032"/>
                  </a:cubicBezTo>
                  <a:cubicBezTo>
                    <a:pt x="998" y="3147"/>
                    <a:pt x="1081" y="3214"/>
                    <a:pt x="1096" y="3214"/>
                  </a:cubicBezTo>
                  <a:cubicBezTo>
                    <a:pt x="1097" y="3214"/>
                    <a:pt x="1097" y="3213"/>
                    <a:pt x="1097" y="3213"/>
                  </a:cubicBezTo>
                  <a:cubicBezTo>
                    <a:pt x="1108" y="3202"/>
                    <a:pt x="1039" y="3118"/>
                    <a:pt x="947" y="2988"/>
                  </a:cubicBezTo>
                  <a:cubicBezTo>
                    <a:pt x="852" y="2857"/>
                    <a:pt x="743" y="2675"/>
                    <a:pt x="648" y="2484"/>
                  </a:cubicBezTo>
                  <a:cubicBezTo>
                    <a:pt x="461" y="2102"/>
                    <a:pt x="361" y="1686"/>
                    <a:pt x="361" y="1686"/>
                  </a:cubicBezTo>
                  <a:cubicBezTo>
                    <a:pt x="361" y="1686"/>
                    <a:pt x="355" y="1662"/>
                    <a:pt x="341" y="1616"/>
                  </a:cubicBezTo>
                  <a:cubicBezTo>
                    <a:pt x="328" y="1571"/>
                    <a:pt x="308" y="1508"/>
                    <a:pt x="290" y="1429"/>
                  </a:cubicBezTo>
                  <a:cubicBezTo>
                    <a:pt x="247" y="1275"/>
                    <a:pt x="205" y="1066"/>
                    <a:pt x="167" y="854"/>
                  </a:cubicBezTo>
                  <a:cubicBezTo>
                    <a:pt x="94" y="432"/>
                    <a:pt x="57" y="1"/>
                    <a:pt x="3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1"/>
            <p:cNvSpPr/>
            <p:nvPr/>
          </p:nvSpPr>
          <p:spPr>
            <a:xfrm>
              <a:off x="1955125" y="3510400"/>
              <a:ext cx="61475" cy="248375"/>
            </a:xfrm>
            <a:custGeom>
              <a:avLst/>
              <a:gdLst/>
              <a:ahLst/>
              <a:cxnLst/>
              <a:rect l="l" t="t" r="r" b="b"/>
              <a:pathLst>
                <a:path w="2459" h="9935" extrusionOk="0">
                  <a:moveTo>
                    <a:pt x="685" y="0"/>
                  </a:moveTo>
                  <a:cubicBezTo>
                    <a:pt x="679" y="0"/>
                    <a:pt x="650" y="78"/>
                    <a:pt x="604" y="213"/>
                  </a:cubicBezTo>
                  <a:cubicBezTo>
                    <a:pt x="557" y="350"/>
                    <a:pt x="494" y="549"/>
                    <a:pt x="430" y="790"/>
                  </a:cubicBezTo>
                  <a:cubicBezTo>
                    <a:pt x="297" y="1269"/>
                    <a:pt x="161" y="1923"/>
                    <a:pt x="86" y="2585"/>
                  </a:cubicBezTo>
                  <a:cubicBezTo>
                    <a:pt x="11" y="3247"/>
                    <a:pt x="1" y="3916"/>
                    <a:pt x="30" y="4416"/>
                  </a:cubicBezTo>
                  <a:cubicBezTo>
                    <a:pt x="36" y="4541"/>
                    <a:pt x="45" y="4656"/>
                    <a:pt x="55" y="4757"/>
                  </a:cubicBezTo>
                  <a:cubicBezTo>
                    <a:pt x="62" y="4859"/>
                    <a:pt x="72" y="4948"/>
                    <a:pt x="81" y="5020"/>
                  </a:cubicBezTo>
                  <a:cubicBezTo>
                    <a:pt x="99" y="5164"/>
                    <a:pt x="109" y="5248"/>
                    <a:pt x="109" y="5248"/>
                  </a:cubicBezTo>
                  <a:cubicBezTo>
                    <a:pt x="109" y="5248"/>
                    <a:pt x="124" y="5330"/>
                    <a:pt x="150" y="5473"/>
                  </a:cubicBezTo>
                  <a:cubicBezTo>
                    <a:pt x="160" y="5546"/>
                    <a:pt x="178" y="5632"/>
                    <a:pt x="200" y="5732"/>
                  </a:cubicBezTo>
                  <a:cubicBezTo>
                    <a:pt x="221" y="5831"/>
                    <a:pt x="246" y="5943"/>
                    <a:pt x="278" y="6065"/>
                  </a:cubicBezTo>
                  <a:cubicBezTo>
                    <a:pt x="334" y="6309"/>
                    <a:pt x="421" y="6589"/>
                    <a:pt x="523" y="6885"/>
                  </a:cubicBezTo>
                  <a:cubicBezTo>
                    <a:pt x="627" y="7181"/>
                    <a:pt x="755" y="7490"/>
                    <a:pt x="899" y="7791"/>
                  </a:cubicBezTo>
                  <a:cubicBezTo>
                    <a:pt x="1047" y="8091"/>
                    <a:pt x="1210" y="8381"/>
                    <a:pt x="1378" y="8645"/>
                  </a:cubicBezTo>
                  <a:cubicBezTo>
                    <a:pt x="1551" y="8904"/>
                    <a:pt x="1721" y="9143"/>
                    <a:pt x="1882" y="9334"/>
                  </a:cubicBezTo>
                  <a:cubicBezTo>
                    <a:pt x="1959" y="9431"/>
                    <a:pt x="2036" y="9516"/>
                    <a:pt x="2105" y="9590"/>
                  </a:cubicBezTo>
                  <a:cubicBezTo>
                    <a:pt x="2172" y="9666"/>
                    <a:pt x="2233" y="9731"/>
                    <a:pt x="2286" y="9781"/>
                  </a:cubicBezTo>
                  <a:cubicBezTo>
                    <a:pt x="2386" y="9880"/>
                    <a:pt x="2448" y="9935"/>
                    <a:pt x="2454" y="9935"/>
                  </a:cubicBezTo>
                  <a:cubicBezTo>
                    <a:pt x="2454" y="9935"/>
                    <a:pt x="2454" y="9935"/>
                    <a:pt x="2454" y="9934"/>
                  </a:cubicBezTo>
                  <a:cubicBezTo>
                    <a:pt x="2459" y="9930"/>
                    <a:pt x="2406" y="9865"/>
                    <a:pt x="2310" y="9758"/>
                  </a:cubicBezTo>
                  <a:cubicBezTo>
                    <a:pt x="2261" y="9704"/>
                    <a:pt x="2206" y="9637"/>
                    <a:pt x="2143" y="9558"/>
                  </a:cubicBezTo>
                  <a:cubicBezTo>
                    <a:pt x="2078" y="9482"/>
                    <a:pt x="2007" y="9393"/>
                    <a:pt x="1934" y="9293"/>
                  </a:cubicBezTo>
                  <a:cubicBezTo>
                    <a:pt x="1782" y="9097"/>
                    <a:pt x="1622" y="8856"/>
                    <a:pt x="1460" y="8594"/>
                  </a:cubicBezTo>
                  <a:cubicBezTo>
                    <a:pt x="1301" y="8329"/>
                    <a:pt x="1148" y="8037"/>
                    <a:pt x="1010" y="7739"/>
                  </a:cubicBezTo>
                  <a:cubicBezTo>
                    <a:pt x="875" y="7439"/>
                    <a:pt x="755" y="7131"/>
                    <a:pt x="658" y="6840"/>
                  </a:cubicBezTo>
                  <a:cubicBezTo>
                    <a:pt x="565" y="6545"/>
                    <a:pt x="485" y="6270"/>
                    <a:pt x="433" y="6029"/>
                  </a:cubicBezTo>
                  <a:cubicBezTo>
                    <a:pt x="403" y="5909"/>
                    <a:pt x="382" y="5798"/>
                    <a:pt x="364" y="5700"/>
                  </a:cubicBezTo>
                  <a:cubicBezTo>
                    <a:pt x="345" y="5602"/>
                    <a:pt x="329" y="5516"/>
                    <a:pt x="318" y="5446"/>
                  </a:cubicBezTo>
                  <a:cubicBezTo>
                    <a:pt x="297" y="5304"/>
                    <a:pt x="284" y="5223"/>
                    <a:pt x="284" y="5223"/>
                  </a:cubicBezTo>
                  <a:cubicBezTo>
                    <a:pt x="284" y="5223"/>
                    <a:pt x="273" y="5142"/>
                    <a:pt x="253" y="4999"/>
                  </a:cubicBezTo>
                  <a:cubicBezTo>
                    <a:pt x="242" y="4929"/>
                    <a:pt x="233" y="4843"/>
                    <a:pt x="222" y="4742"/>
                  </a:cubicBezTo>
                  <a:cubicBezTo>
                    <a:pt x="210" y="4642"/>
                    <a:pt x="200" y="4529"/>
                    <a:pt x="192" y="4407"/>
                  </a:cubicBezTo>
                  <a:cubicBezTo>
                    <a:pt x="153" y="3916"/>
                    <a:pt x="151" y="3255"/>
                    <a:pt x="209" y="2598"/>
                  </a:cubicBezTo>
                  <a:cubicBezTo>
                    <a:pt x="269" y="1941"/>
                    <a:pt x="385" y="1290"/>
                    <a:pt x="497" y="807"/>
                  </a:cubicBezTo>
                  <a:cubicBezTo>
                    <a:pt x="551" y="565"/>
                    <a:pt x="603" y="363"/>
                    <a:pt x="638" y="224"/>
                  </a:cubicBezTo>
                  <a:cubicBezTo>
                    <a:pt x="674" y="82"/>
                    <a:pt x="691" y="1"/>
                    <a:pt x="686" y="0"/>
                  </a:cubicBezTo>
                  <a:cubicBezTo>
                    <a:pt x="686" y="0"/>
                    <a:pt x="685" y="0"/>
                    <a:pt x="6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1"/>
            <p:cNvSpPr/>
            <p:nvPr/>
          </p:nvSpPr>
          <p:spPr>
            <a:xfrm>
              <a:off x="1920950" y="3546525"/>
              <a:ext cx="9200" cy="110900"/>
            </a:xfrm>
            <a:custGeom>
              <a:avLst/>
              <a:gdLst/>
              <a:ahLst/>
              <a:cxnLst/>
              <a:rect l="l" t="t" r="r" b="b"/>
              <a:pathLst>
                <a:path w="368" h="4436" extrusionOk="0">
                  <a:moveTo>
                    <a:pt x="342" y="1"/>
                  </a:moveTo>
                  <a:cubicBezTo>
                    <a:pt x="319" y="1"/>
                    <a:pt x="175" y="541"/>
                    <a:pt x="96" y="1094"/>
                  </a:cubicBezTo>
                  <a:cubicBezTo>
                    <a:pt x="14" y="1651"/>
                    <a:pt x="1" y="2215"/>
                    <a:pt x="1" y="2215"/>
                  </a:cubicBezTo>
                  <a:cubicBezTo>
                    <a:pt x="1" y="2215"/>
                    <a:pt x="2" y="2779"/>
                    <a:pt x="73" y="3336"/>
                  </a:cubicBezTo>
                  <a:cubicBezTo>
                    <a:pt x="139" y="3893"/>
                    <a:pt x="271" y="4435"/>
                    <a:pt x="296" y="4435"/>
                  </a:cubicBezTo>
                  <a:cubicBezTo>
                    <a:pt x="297" y="4435"/>
                    <a:pt x="297" y="4435"/>
                    <a:pt x="297" y="4435"/>
                  </a:cubicBezTo>
                  <a:cubicBezTo>
                    <a:pt x="320" y="4431"/>
                    <a:pt x="230" y="3879"/>
                    <a:pt x="198" y="3325"/>
                  </a:cubicBezTo>
                  <a:cubicBezTo>
                    <a:pt x="160" y="2771"/>
                    <a:pt x="177" y="2217"/>
                    <a:pt x="177" y="2217"/>
                  </a:cubicBezTo>
                  <a:cubicBezTo>
                    <a:pt x="177" y="2217"/>
                    <a:pt x="171" y="1663"/>
                    <a:pt x="220" y="1109"/>
                  </a:cubicBezTo>
                  <a:cubicBezTo>
                    <a:pt x="266" y="555"/>
                    <a:pt x="367" y="6"/>
                    <a:pt x="343" y="1"/>
                  </a:cubicBezTo>
                  <a:cubicBezTo>
                    <a:pt x="342" y="1"/>
                    <a:pt x="342" y="1"/>
                    <a:pt x="34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1"/>
            <p:cNvSpPr/>
            <p:nvPr/>
          </p:nvSpPr>
          <p:spPr>
            <a:xfrm>
              <a:off x="1942425" y="3647975"/>
              <a:ext cx="35975" cy="118450"/>
            </a:xfrm>
            <a:custGeom>
              <a:avLst/>
              <a:gdLst/>
              <a:ahLst/>
              <a:cxnLst/>
              <a:rect l="l" t="t" r="r" b="b"/>
              <a:pathLst>
                <a:path w="1439" h="4738" extrusionOk="0">
                  <a:moveTo>
                    <a:pt x="31" y="0"/>
                  </a:moveTo>
                  <a:cubicBezTo>
                    <a:pt x="21" y="0"/>
                    <a:pt x="9" y="157"/>
                    <a:pt x="5" y="394"/>
                  </a:cubicBezTo>
                  <a:cubicBezTo>
                    <a:pt x="0" y="631"/>
                    <a:pt x="11" y="948"/>
                    <a:pt x="37" y="1264"/>
                  </a:cubicBezTo>
                  <a:cubicBezTo>
                    <a:pt x="66" y="1579"/>
                    <a:pt x="107" y="1895"/>
                    <a:pt x="154" y="2129"/>
                  </a:cubicBezTo>
                  <a:cubicBezTo>
                    <a:pt x="173" y="2246"/>
                    <a:pt x="197" y="2344"/>
                    <a:pt x="212" y="2411"/>
                  </a:cubicBezTo>
                  <a:cubicBezTo>
                    <a:pt x="227" y="2480"/>
                    <a:pt x="237" y="2518"/>
                    <a:pt x="237" y="2518"/>
                  </a:cubicBezTo>
                  <a:cubicBezTo>
                    <a:pt x="237" y="2518"/>
                    <a:pt x="281" y="2672"/>
                    <a:pt x="355" y="2899"/>
                  </a:cubicBezTo>
                  <a:cubicBezTo>
                    <a:pt x="431" y="3125"/>
                    <a:pt x="551" y="3422"/>
                    <a:pt x="695" y="3707"/>
                  </a:cubicBezTo>
                  <a:cubicBezTo>
                    <a:pt x="842" y="3988"/>
                    <a:pt x="1012" y="4258"/>
                    <a:pt x="1162" y="4444"/>
                  </a:cubicBezTo>
                  <a:cubicBezTo>
                    <a:pt x="1305" y="4627"/>
                    <a:pt x="1414" y="4738"/>
                    <a:pt x="1427" y="4738"/>
                  </a:cubicBezTo>
                  <a:cubicBezTo>
                    <a:pt x="1428" y="4738"/>
                    <a:pt x="1428" y="4737"/>
                    <a:pt x="1428" y="4737"/>
                  </a:cubicBezTo>
                  <a:cubicBezTo>
                    <a:pt x="1439" y="4728"/>
                    <a:pt x="1345" y="4602"/>
                    <a:pt x="1219" y="4406"/>
                  </a:cubicBezTo>
                  <a:cubicBezTo>
                    <a:pt x="1090" y="4210"/>
                    <a:pt x="940" y="3935"/>
                    <a:pt x="808" y="3653"/>
                  </a:cubicBezTo>
                  <a:cubicBezTo>
                    <a:pt x="681" y="3368"/>
                    <a:pt x="578" y="3074"/>
                    <a:pt x="511" y="2850"/>
                  </a:cubicBezTo>
                  <a:cubicBezTo>
                    <a:pt x="446" y="2624"/>
                    <a:pt x="408" y="2474"/>
                    <a:pt x="408" y="2474"/>
                  </a:cubicBezTo>
                  <a:cubicBezTo>
                    <a:pt x="408" y="2474"/>
                    <a:pt x="399" y="2437"/>
                    <a:pt x="382" y="2371"/>
                  </a:cubicBezTo>
                  <a:cubicBezTo>
                    <a:pt x="366" y="2304"/>
                    <a:pt x="336" y="2211"/>
                    <a:pt x="314" y="2096"/>
                  </a:cubicBezTo>
                  <a:cubicBezTo>
                    <a:pt x="259" y="1868"/>
                    <a:pt x="205" y="1561"/>
                    <a:pt x="160" y="1250"/>
                  </a:cubicBezTo>
                  <a:cubicBezTo>
                    <a:pt x="75" y="630"/>
                    <a:pt x="57" y="0"/>
                    <a:pt x="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1"/>
            <p:cNvSpPr/>
            <p:nvPr/>
          </p:nvSpPr>
          <p:spPr>
            <a:xfrm>
              <a:off x="1621050" y="3603600"/>
              <a:ext cx="356950" cy="194550"/>
            </a:xfrm>
            <a:custGeom>
              <a:avLst/>
              <a:gdLst/>
              <a:ahLst/>
              <a:cxnLst/>
              <a:rect l="l" t="t" r="r" b="b"/>
              <a:pathLst>
                <a:path w="14278" h="7782" extrusionOk="0">
                  <a:moveTo>
                    <a:pt x="7136" y="0"/>
                  </a:moveTo>
                  <a:lnTo>
                    <a:pt x="7136" y="12"/>
                  </a:lnTo>
                  <a:cubicBezTo>
                    <a:pt x="6861" y="70"/>
                    <a:pt x="5584" y="343"/>
                    <a:pt x="5479" y="444"/>
                  </a:cubicBezTo>
                  <a:cubicBezTo>
                    <a:pt x="5479" y="444"/>
                    <a:pt x="5604" y="2184"/>
                    <a:pt x="5309" y="2523"/>
                  </a:cubicBezTo>
                  <a:cubicBezTo>
                    <a:pt x="5012" y="2863"/>
                    <a:pt x="2349" y="2085"/>
                    <a:pt x="991" y="3951"/>
                  </a:cubicBezTo>
                  <a:cubicBezTo>
                    <a:pt x="628" y="4451"/>
                    <a:pt x="290" y="5478"/>
                    <a:pt x="0" y="6731"/>
                  </a:cubicBezTo>
                  <a:cubicBezTo>
                    <a:pt x="1020" y="7294"/>
                    <a:pt x="2257" y="7487"/>
                    <a:pt x="3385" y="7616"/>
                  </a:cubicBezTo>
                  <a:cubicBezTo>
                    <a:pt x="4486" y="7743"/>
                    <a:pt x="5594" y="7781"/>
                    <a:pt x="6701" y="7781"/>
                  </a:cubicBezTo>
                  <a:cubicBezTo>
                    <a:pt x="6865" y="7781"/>
                    <a:pt x="7029" y="7781"/>
                    <a:pt x="7192" y="7779"/>
                  </a:cubicBezTo>
                  <a:cubicBezTo>
                    <a:pt x="9609" y="7754"/>
                    <a:pt x="12114" y="7551"/>
                    <a:pt x="14278" y="6527"/>
                  </a:cubicBezTo>
                  <a:cubicBezTo>
                    <a:pt x="14000" y="5367"/>
                    <a:pt x="13679" y="4424"/>
                    <a:pt x="13335" y="3951"/>
                  </a:cubicBezTo>
                  <a:cubicBezTo>
                    <a:pt x="11978" y="2085"/>
                    <a:pt x="8998" y="2820"/>
                    <a:pt x="8703" y="2481"/>
                  </a:cubicBezTo>
                  <a:cubicBezTo>
                    <a:pt x="8407" y="2142"/>
                    <a:pt x="8504" y="359"/>
                    <a:pt x="8504" y="359"/>
                  </a:cubicBezTo>
                  <a:cubicBezTo>
                    <a:pt x="8400" y="258"/>
                    <a:pt x="7465" y="69"/>
                    <a:pt x="7191" y="12"/>
                  </a:cubicBezTo>
                  <a:lnTo>
                    <a:pt x="7191" y="0"/>
                  </a:lnTo>
                  <a:cubicBezTo>
                    <a:pt x="7191" y="0"/>
                    <a:pt x="7181" y="2"/>
                    <a:pt x="7164" y="5"/>
                  </a:cubicBezTo>
                  <a:cubicBezTo>
                    <a:pt x="7148" y="1"/>
                    <a:pt x="7136" y="0"/>
                    <a:pt x="7136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1"/>
            <p:cNvSpPr/>
            <p:nvPr/>
          </p:nvSpPr>
          <p:spPr>
            <a:xfrm>
              <a:off x="1621125" y="3676000"/>
              <a:ext cx="304975" cy="122375"/>
            </a:xfrm>
            <a:custGeom>
              <a:avLst/>
              <a:gdLst/>
              <a:ahLst/>
              <a:cxnLst/>
              <a:rect l="l" t="t" r="r" b="b"/>
              <a:pathLst>
                <a:path w="12199" h="4895" extrusionOk="0">
                  <a:moveTo>
                    <a:pt x="3382" y="4720"/>
                  </a:moveTo>
                  <a:cubicBezTo>
                    <a:pt x="4646" y="4866"/>
                    <a:pt x="5919" y="4895"/>
                    <a:pt x="7189" y="4883"/>
                  </a:cubicBezTo>
                  <a:cubicBezTo>
                    <a:pt x="8864" y="4866"/>
                    <a:pt x="10582" y="4763"/>
                    <a:pt x="12198" y="4361"/>
                  </a:cubicBezTo>
                  <a:cubicBezTo>
                    <a:pt x="11721" y="4118"/>
                    <a:pt x="11024" y="3818"/>
                    <a:pt x="10808" y="3998"/>
                  </a:cubicBezTo>
                  <a:cubicBezTo>
                    <a:pt x="10469" y="4280"/>
                    <a:pt x="3964" y="4166"/>
                    <a:pt x="3964" y="4166"/>
                  </a:cubicBezTo>
                  <a:cubicBezTo>
                    <a:pt x="3964" y="4166"/>
                    <a:pt x="3332" y="866"/>
                    <a:pt x="2432" y="0"/>
                  </a:cubicBezTo>
                  <a:cubicBezTo>
                    <a:pt x="1900" y="189"/>
                    <a:pt x="1389" y="506"/>
                    <a:pt x="989" y="1055"/>
                  </a:cubicBezTo>
                  <a:cubicBezTo>
                    <a:pt x="626" y="1555"/>
                    <a:pt x="289" y="2583"/>
                    <a:pt x="1" y="3835"/>
                  </a:cubicBezTo>
                  <a:cubicBezTo>
                    <a:pt x="1017" y="4398"/>
                    <a:pt x="2254" y="4591"/>
                    <a:pt x="3382" y="472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1"/>
            <p:cNvSpPr/>
            <p:nvPr/>
          </p:nvSpPr>
          <p:spPr>
            <a:xfrm>
              <a:off x="1816100" y="3711525"/>
              <a:ext cx="575" cy="1100"/>
            </a:xfrm>
            <a:custGeom>
              <a:avLst/>
              <a:gdLst/>
              <a:ahLst/>
              <a:cxnLst/>
              <a:rect l="l" t="t" r="r" b="b"/>
              <a:pathLst>
                <a:path w="23" h="44" extrusionOk="0">
                  <a:moveTo>
                    <a:pt x="22" y="0"/>
                  </a:moveTo>
                  <a:cubicBezTo>
                    <a:pt x="6" y="27"/>
                    <a:pt x="1" y="43"/>
                    <a:pt x="1" y="43"/>
                  </a:cubicBezTo>
                  <a:cubicBezTo>
                    <a:pt x="1" y="43"/>
                    <a:pt x="9" y="27"/>
                    <a:pt x="22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1"/>
            <p:cNvSpPr/>
            <p:nvPr/>
          </p:nvSpPr>
          <p:spPr>
            <a:xfrm>
              <a:off x="1654950" y="3603600"/>
              <a:ext cx="309600" cy="164925"/>
            </a:xfrm>
            <a:custGeom>
              <a:avLst/>
              <a:gdLst/>
              <a:ahLst/>
              <a:cxnLst/>
              <a:rect l="l" t="t" r="r" b="b"/>
              <a:pathLst>
                <a:path w="12384" h="6597" extrusionOk="0">
                  <a:moveTo>
                    <a:pt x="6119" y="5959"/>
                  </a:moveTo>
                  <a:cubicBezTo>
                    <a:pt x="4422" y="6596"/>
                    <a:pt x="12228" y="4983"/>
                    <a:pt x="12228" y="4983"/>
                  </a:cubicBezTo>
                  <a:lnTo>
                    <a:pt x="12384" y="4734"/>
                  </a:lnTo>
                  <a:cubicBezTo>
                    <a:pt x="12255" y="4408"/>
                    <a:pt x="12120" y="4141"/>
                    <a:pt x="11982" y="3951"/>
                  </a:cubicBezTo>
                  <a:cubicBezTo>
                    <a:pt x="10625" y="2085"/>
                    <a:pt x="7646" y="2820"/>
                    <a:pt x="7349" y="2481"/>
                  </a:cubicBezTo>
                  <a:cubicBezTo>
                    <a:pt x="7054" y="2142"/>
                    <a:pt x="7151" y="359"/>
                    <a:pt x="7151" y="359"/>
                  </a:cubicBezTo>
                  <a:cubicBezTo>
                    <a:pt x="7046" y="258"/>
                    <a:pt x="6112" y="69"/>
                    <a:pt x="5838" y="12"/>
                  </a:cubicBezTo>
                  <a:lnTo>
                    <a:pt x="5838" y="0"/>
                  </a:lnTo>
                  <a:cubicBezTo>
                    <a:pt x="5838" y="0"/>
                    <a:pt x="5828" y="2"/>
                    <a:pt x="5810" y="5"/>
                  </a:cubicBezTo>
                  <a:cubicBezTo>
                    <a:pt x="5794" y="1"/>
                    <a:pt x="5782" y="0"/>
                    <a:pt x="5782" y="0"/>
                  </a:cubicBezTo>
                  <a:lnTo>
                    <a:pt x="5782" y="12"/>
                  </a:lnTo>
                  <a:cubicBezTo>
                    <a:pt x="5508" y="70"/>
                    <a:pt x="4231" y="343"/>
                    <a:pt x="4125" y="444"/>
                  </a:cubicBezTo>
                  <a:cubicBezTo>
                    <a:pt x="4125" y="444"/>
                    <a:pt x="4251" y="2184"/>
                    <a:pt x="3955" y="2523"/>
                  </a:cubicBezTo>
                  <a:cubicBezTo>
                    <a:pt x="3687" y="2832"/>
                    <a:pt x="1462" y="2218"/>
                    <a:pt x="39" y="3506"/>
                  </a:cubicBezTo>
                  <a:cubicBezTo>
                    <a:pt x="1" y="4199"/>
                    <a:pt x="197" y="4853"/>
                    <a:pt x="901" y="5323"/>
                  </a:cubicBezTo>
                  <a:cubicBezTo>
                    <a:pt x="2555" y="6426"/>
                    <a:pt x="4720" y="6002"/>
                    <a:pt x="4720" y="6002"/>
                  </a:cubicBezTo>
                  <a:cubicBezTo>
                    <a:pt x="4592" y="6002"/>
                    <a:pt x="2853" y="4646"/>
                    <a:pt x="2895" y="3711"/>
                  </a:cubicBezTo>
                  <a:cubicBezTo>
                    <a:pt x="2937" y="2778"/>
                    <a:pt x="5185" y="4094"/>
                    <a:pt x="5185" y="4094"/>
                  </a:cubicBezTo>
                  <a:cubicBezTo>
                    <a:pt x="5185" y="4094"/>
                    <a:pt x="4760" y="3118"/>
                    <a:pt x="4677" y="2483"/>
                  </a:cubicBezTo>
                  <a:cubicBezTo>
                    <a:pt x="4592" y="1846"/>
                    <a:pt x="4677" y="997"/>
                    <a:pt x="4677" y="997"/>
                  </a:cubicBezTo>
                  <a:cubicBezTo>
                    <a:pt x="4677" y="997"/>
                    <a:pt x="5483" y="1423"/>
                    <a:pt x="5950" y="1295"/>
                  </a:cubicBezTo>
                  <a:cubicBezTo>
                    <a:pt x="6416" y="1167"/>
                    <a:pt x="6756" y="1083"/>
                    <a:pt x="6756" y="1083"/>
                  </a:cubicBezTo>
                  <a:cubicBezTo>
                    <a:pt x="6756" y="1083"/>
                    <a:pt x="6798" y="2736"/>
                    <a:pt x="6841" y="3119"/>
                  </a:cubicBezTo>
                  <a:cubicBezTo>
                    <a:pt x="6878" y="3450"/>
                    <a:pt x="6556" y="4141"/>
                    <a:pt x="6469" y="4318"/>
                  </a:cubicBezTo>
                  <a:cubicBezTo>
                    <a:pt x="6531" y="4212"/>
                    <a:pt x="6761" y="3929"/>
                    <a:pt x="7529" y="3701"/>
                  </a:cubicBezTo>
                  <a:cubicBezTo>
                    <a:pt x="8494" y="3415"/>
                    <a:pt x="7816" y="5323"/>
                    <a:pt x="6119" y="595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1"/>
            <p:cNvSpPr/>
            <p:nvPr/>
          </p:nvSpPr>
          <p:spPr>
            <a:xfrm>
              <a:off x="1621100" y="3668525"/>
              <a:ext cx="356900" cy="129625"/>
            </a:xfrm>
            <a:custGeom>
              <a:avLst/>
              <a:gdLst/>
              <a:ahLst/>
              <a:cxnLst/>
              <a:rect l="l" t="t" r="r" b="b"/>
              <a:pathLst>
                <a:path w="14276" h="5185" extrusionOk="0">
                  <a:moveTo>
                    <a:pt x="9755" y="1"/>
                  </a:moveTo>
                  <a:lnTo>
                    <a:pt x="9755" y="1"/>
                  </a:lnTo>
                  <a:cubicBezTo>
                    <a:pt x="10357" y="986"/>
                    <a:pt x="10326" y="2766"/>
                    <a:pt x="7726" y="3107"/>
                  </a:cubicBezTo>
                  <a:cubicBezTo>
                    <a:pt x="7434" y="3145"/>
                    <a:pt x="7157" y="3163"/>
                    <a:pt x="6895" y="3163"/>
                  </a:cubicBezTo>
                  <a:cubicBezTo>
                    <a:pt x="4344" y="3163"/>
                    <a:pt x="3244" y="1442"/>
                    <a:pt x="4007" y="38"/>
                  </a:cubicBezTo>
                  <a:lnTo>
                    <a:pt x="4007" y="38"/>
                  </a:lnTo>
                  <a:cubicBezTo>
                    <a:pt x="3050" y="70"/>
                    <a:pt x="1793" y="251"/>
                    <a:pt x="992" y="1353"/>
                  </a:cubicBezTo>
                  <a:cubicBezTo>
                    <a:pt x="627" y="1853"/>
                    <a:pt x="289" y="2880"/>
                    <a:pt x="1" y="4133"/>
                  </a:cubicBezTo>
                  <a:cubicBezTo>
                    <a:pt x="1018" y="4697"/>
                    <a:pt x="2255" y="4890"/>
                    <a:pt x="3383" y="5019"/>
                  </a:cubicBezTo>
                  <a:cubicBezTo>
                    <a:pt x="4484" y="5146"/>
                    <a:pt x="5592" y="5184"/>
                    <a:pt x="6699" y="5184"/>
                  </a:cubicBezTo>
                  <a:cubicBezTo>
                    <a:pt x="6863" y="5184"/>
                    <a:pt x="7027" y="5184"/>
                    <a:pt x="7190" y="5182"/>
                  </a:cubicBezTo>
                  <a:cubicBezTo>
                    <a:pt x="9607" y="5157"/>
                    <a:pt x="12112" y="4954"/>
                    <a:pt x="14276" y="3930"/>
                  </a:cubicBezTo>
                  <a:cubicBezTo>
                    <a:pt x="13998" y="2770"/>
                    <a:pt x="13677" y="1827"/>
                    <a:pt x="13335" y="1354"/>
                  </a:cubicBezTo>
                  <a:cubicBezTo>
                    <a:pt x="12436" y="118"/>
                    <a:pt x="10825" y="24"/>
                    <a:pt x="9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1"/>
            <p:cNvSpPr/>
            <p:nvPr/>
          </p:nvSpPr>
          <p:spPr>
            <a:xfrm>
              <a:off x="1938950" y="3687025"/>
              <a:ext cx="39050" cy="91275"/>
            </a:xfrm>
            <a:custGeom>
              <a:avLst/>
              <a:gdLst/>
              <a:ahLst/>
              <a:cxnLst/>
              <a:rect l="l" t="t" r="r" b="b"/>
              <a:pathLst>
                <a:path w="1562" h="3651" extrusionOk="0">
                  <a:moveTo>
                    <a:pt x="1" y="0"/>
                  </a:moveTo>
                  <a:lnTo>
                    <a:pt x="1" y="0"/>
                  </a:lnTo>
                  <a:cubicBezTo>
                    <a:pt x="941" y="1219"/>
                    <a:pt x="803" y="3048"/>
                    <a:pt x="409" y="3650"/>
                  </a:cubicBezTo>
                  <a:cubicBezTo>
                    <a:pt x="802" y="3519"/>
                    <a:pt x="1187" y="3367"/>
                    <a:pt x="1562" y="3190"/>
                  </a:cubicBezTo>
                  <a:cubicBezTo>
                    <a:pt x="1284" y="2030"/>
                    <a:pt x="963" y="1087"/>
                    <a:pt x="621" y="614"/>
                  </a:cubicBezTo>
                  <a:cubicBezTo>
                    <a:pt x="440" y="365"/>
                    <a:pt x="229" y="165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1"/>
            <p:cNvSpPr/>
            <p:nvPr/>
          </p:nvSpPr>
          <p:spPr>
            <a:xfrm>
              <a:off x="1901225" y="3744100"/>
              <a:ext cx="35550" cy="42325"/>
            </a:xfrm>
            <a:custGeom>
              <a:avLst/>
              <a:gdLst/>
              <a:ahLst/>
              <a:cxnLst/>
              <a:rect l="l" t="t" r="r" b="b"/>
              <a:pathLst>
                <a:path w="1422" h="1693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406" y="949"/>
                    <a:pt x="758" y="1692"/>
                  </a:cubicBezTo>
                  <a:cubicBezTo>
                    <a:pt x="981" y="1641"/>
                    <a:pt x="1203" y="1585"/>
                    <a:pt x="1421" y="1522"/>
                  </a:cubicBezTo>
                  <a:cubicBezTo>
                    <a:pt x="796" y="126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1"/>
            <p:cNvSpPr/>
            <p:nvPr/>
          </p:nvSpPr>
          <p:spPr>
            <a:xfrm>
              <a:off x="1621125" y="3699525"/>
              <a:ext cx="59525" cy="88975"/>
            </a:xfrm>
            <a:custGeom>
              <a:avLst/>
              <a:gdLst/>
              <a:ahLst/>
              <a:cxnLst/>
              <a:rect l="l" t="t" r="r" b="b"/>
              <a:pathLst>
                <a:path w="2381" h="3559" extrusionOk="0">
                  <a:moveTo>
                    <a:pt x="1081" y="1"/>
                  </a:moveTo>
                  <a:lnTo>
                    <a:pt x="1081" y="1"/>
                  </a:lnTo>
                  <a:cubicBezTo>
                    <a:pt x="1050" y="38"/>
                    <a:pt x="1019" y="74"/>
                    <a:pt x="992" y="114"/>
                  </a:cubicBezTo>
                  <a:cubicBezTo>
                    <a:pt x="628" y="614"/>
                    <a:pt x="289" y="1641"/>
                    <a:pt x="1" y="2894"/>
                  </a:cubicBezTo>
                  <a:cubicBezTo>
                    <a:pt x="589" y="3220"/>
                    <a:pt x="1249" y="3422"/>
                    <a:pt x="1921" y="3559"/>
                  </a:cubicBezTo>
                  <a:cubicBezTo>
                    <a:pt x="2214" y="2953"/>
                    <a:pt x="2381" y="2292"/>
                    <a:pt x="2381" y="2292"/>
                  </a:cubicBezTo>
                  <a:lnTo>
                    <a:pt x="2381" y="2292"/>
                  </a:lnTo>
                  <a:cubicBezTo>
                    <a:pt x="2381" y="2292"/>
                    <a:pt x="1652" y="2632"/>
                    <a:pt x="1132" y="2632"/>
                  </a:cubicBezTo>
                  <a:cubicBezTo>
                    <a:pt x="965" y="2632"/>
                    <a:pt x="819" y="2597"/>
                    <a:pt x="726" y="2504"/>
                  </a:cubicBezTo>
                  <a:cubicBezTo>
                    <a:pt x="472" y="2249"/>
                    <a:pt x="820" y="884"/>
                    <a:pt x="108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1"/>
            <p:cNvSpPr/>
            <p:nvPr/>
          </p:nvSpPr>
          <p:spPr>
            <a:xfrm>
              <a:off x="1728050" y="3680925"/>
              <a:ext cx="64500" cy="35275"/>
            </a:xfrm>
            <a:custGeom>
              <a:avLst/>
              <a:gdLst/>
              <a:ahLst/>
              <a:cxnLst/>
              <a:rect l="l" t="t" r="r" b="b"/>
              <a:pathLst>
                <a:path w="2580" h="1411" extrusionOk="0">
                  <a:moveTo>
                    <a:pt x="12" y="0"/>
                  </a:moveTo>
                  <a:cubicBezTo>
                    <a:pt x="10" y="0"/>
                    <a:pt x="8" y="1"/>
                    <a:pt x="7" y="2"/>
                  </a:cubicBezTo>
                  <a:cubicBezTo>
                    <a:pt x="0" y="11"/>
                    <a:pt x="65" y="82"/>
                    <a:pt x="185" y="162"/>
                  </a:cubicBezTo>
                  <a:cubicBezTo>
                    <a:pt x="305" y="243"/>
                    <a:pt x="478" y="328"/>
                    <a:pt x="657" y="394"/>
                  </a:cubicBezTo>
                  <a:cubicBezTo>
                    <a:pt x="835" y="462"/>
                    <a:pt x="1016" y="516"/>
                    <a:pt x="1149" y="559"/>
                  </a:cubicBezTo>
                  <a:cubicBezTo>
                    <a:pt x="1282" y="602"/>
                    <a:pt x="1371" y="631"/>
                    <a:pt x="1371" y="631"/>
                  </a:cubicBezTo>
                  <a:cubicBezTo>
                    <a:pt x="1371" y="631"/>
                    <a:pt x="1460" y="653"/>
                    <a:pt x="1590" y="697"/>
                  </a:cubicBezTo>
                  <a:cubicBezTo>
                    <a:pt x="1720" y="741"/>
                    <a:pt x="1891" y="809"/>
                    <a:pt x="2047" y="902"/>
                  </a:cubicBezTo>
                  <a:cubicBezTo>
                    <a:pt x="2204" y="995"/>
                    <a:pt x="2341" y="1115"/>
                    <a:pt x="2427" y="1223"/>
                  </a:cubicBezTo>
                  <a:cubicBezTo>
                    <a:pt x="2510" y="1327"/>
                    <a:pt x="2552" y="1410"/>
                    <a:pt x="2568" y="1410"/>
                  </a:cubicBezTo>
                  <a:cubicBezTo>
                    <a:pt x="2568" y="1410"/>
                    <a:pt x="2569" y="1410"/>
                    <a:pt x="2569" y="1410"/>
                  </a:cubicBezTo>
                  <a:cubicBezTo>
                    <a:pt x="2580" y="1406"/>
                    <a:pt x="2561" y="1309"/>
                    <a:pt x="2486" y="1182"/>
                  </a:cubicBezTo>
                  <a:cubicBezTo>
                    <a:pt x="2416" y="1053"/>
                    <a:pt x="2281" y="906"/>
                    <a:pt x="2121" y="792"/>
                  </a:cubicBezTo>
                  <a:cubicBezTo>
                    <a:pt x="1962" y="676"/>
                    <a:pt x="1786" y="590"/>
                    <a:pt x="1652" y="535"/>
                  </a:cubicBezTo>
                  <a:cubicBezTo>
                    <a:pt x="1517" y="479"/>
                    <a:pt x="1425" y="450"/>
                    <a:pt x="1425" y="450"/>
                  </a:cubicBezTo>
                  <a:lnTo>
                    <a:pt x="698" y="269"/>
                  </a:lnTo>
                  <a:cubicBezTo>
                    <a:pt x="519" y="219"/>
                    <a:pt x="347" y="157"/>
                    <a:pt x="221" y="98"/>
                  </a:cubicBezTo>
                  <a:cubicBezTo>
                    <a:pt x="110" y="46"/>
                    <a:pt x="34" y="0"/>
                    <a:pt x="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1"/>
            <p:cNvSpPr/>
            <p:nvPr/>
          </p:nvSpPr>
          <p:spPr>
            <a:xfrm>
              <a:off x="1814275" y="3681225"/>
              <a:ext cx="53200" cy="36425"/>
            </a:xfrm>
            <a:custGeom>
              <a:avLst/>
              <a:gdLst/>
              <a:ahLst/>
              <a:cxnLst/>
              <a:rect l="l" t="t" r="r" b="b"/>
              <a:pathLst>
                <a:path w="2128" h="1457" extrusionOk="0">
                  <a:moveTo>
                    <a:pt x="2108" y="1"/>
                  </a:moveTo>
                  <a:cubicBezTo>
                    <a:pt x="2061" y="1"/>
                    <a:pt x="1784" y="138"/>
                    <a:pt x="1507" y="263"/>
                  </a:cubicBezTo>
                  <a:cubicBezTo>
                    <a:pt x="1357" y="329"/>
                    <a:pt x="1205" y="392"/>
                    <a:pt x="1091" y="433"/>
                  </a:cubicBezTo>
                  <a:cubicBezTo>
                    <a:pt x="976" y="473"/>
                    <a:pt x="900" y="496"/>
                    <a:pt x="900" y="496"/>
                  </a:cubicBezTo>
                  <a:cubicBezTo>
                    <a:pt x="900" y="496"/>
                    <a:pt x="826" y="521"/>
                    <a:pt x="705" y="571"/>
                  </a:cubicBezTo>
                  <a:cubicBezTo>
                    <a:pt x="584" y="616"/>
                    <a:pt x="422" y="720"/>
                    <a:pt x="315" y="855"/>
                  </a:cubicBezTo>
                  <a:cubicBezTo>
                    <a:pt x="203" y="990"/>
                    <a:pt x="126" y="1141"/>
                    <a:pt x="75" y="1255"/>
                  </a:cubicBezTo>
                  <a:cubicBezTo>
                    <a:pt x="25" y="1370"/>
                    <a:pt x="0" y="1450"/>
                    <a:pt x="11" y="1455"/>
                  </a:cubicBezTo>
                  <a:cubicBezTo>
                    <a:pt x="12" y="1456"/>
                    <a:pt x="13" y="1456"/>
                    <a:pt x="14" y="1456"/>
                  </a:cubicBezTo>
                  <a:cubicBezTo>
                    <a:pt x="47" y="1456"/>
                    <a:pt x="196" y="1163"/>
                    <a:pt x="412" y="947"/>
                  </a:cubicBezTo>
                  <a:cubicBezTo>
                    <a:pt x="523" y="837"/>
                    <a:pt x="655" y="768"/>
                    <a:pt x="766" y="734"/>
                  </a:cubicBezTo>
                  <a:cubicBezTo>
                    <a:pt x="884" y="700"/>
                    <a:pt x="960" y="675"/>
                    <a:pt x="960" y="675"/>
                  </a:cubicBezTo>
                  <a:cubicBezTo>
                    <a:pt x="960" y="675"/>
                    <a:pt x="1040" y="647"/>
                    <a:pt x="1156" y="594"/>
                  </a:cubicBezTo>
                  <a:cubicBezTo>
                    <a:pt x="1273" y="542"/>
                    <a:pt x="1422" y="467"/>
                    <a:pt x="1567" y="382"/>
                  </a:cubicBezTo>
                  <a:cubicBezTo>
                    <a:pt x="1855" y="215"/>
                    <a:pt x="2127" y="24"/>
                    <a:pt x="2115" y="3"/>
                  </a:cubicBezTo>
                  <a:cubicBezTo>
                    <a:pt x="2114" y="1"/>
                    <a:pt x="2112" y="1"/>
                    <a:pt x="21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1"/>
            <p:cNvSpPr/>
            <p:nvPr/>
          </p:nvSpPr>
          <p:spPr>
            <a:xfrm>
              <a:off x="1645950" y="3682925"/>
              <a:ext cx="50550" cy="64925"/>
            </a:xfrm>
            <a:custGeom>
              <a:avLst/>
              <a:gdLst/>
              <a:ahLst/>
              <a:cxnLst/>
              <a:rect l="l" t="t" r="r" b="b"/>
              <a:pathLst>
                <a:path w="2022" h="2597" extrusionOk="0">
                  <a:moveTo>
                    <a:pt x="1591" y="0"/>
                  </a:moveTo>
                  <a:cubicBezTo>
                    <a:pt x="1152" y="0"/>
                    <a:pt x="724" y="513"/>
                    <a:pt x="523" y="842"/>
                  </a:cubicBezTo>
                  <a:cubicBezTo>
                    <a:pt x="249" y="1289"/>
                    <a:pt x="1" y="1986"/>
                    <a:pt x="169" y="2504"/>
                  </a:cubicBezTo>
                  <a:cubicBezTo>
                    <a:pt x="184" y="2553"/>
                    <a:pt x="235" y="2596"/>
                    <a:pt x="288" y="2596"/>
                  </a:cubicBezTo>
                  <a:cubicBezTo>
                    <a:pt x="307" y="2596"/>
                    <a:pt x="326" y="2591"/>
                    <a:pt x="344" y="2577"/>
                  </a:cubicBezTo>
                  <a:cubicBezTo>
                    <a:pt x="722" y="2293"/>
                    <a:pt x="861" y="1810"/>
                    <a:pt x="1124" y="1430"/>
                  </a:cubicBezTo>
                  <a:cubicBezTo>
                    <a:pt x="1257" y="1238"/>
                    <a:pt x="1394" y="1042"/>
                    <a:pt x="1567" y="884"/>
                  </a:cubicBezTo>
                  <a:cubicBezTo>
                    <a:pt x="1748" y="719"/>
                    <a:pt x="1919" y="622"/>
                    <a:pt x="1982" y="372"/>
                  </a:cubicBezTo>
                  <a:cubicBezTo>
                    <a:pt x="2022" y="219"/>
                    <a:pt x="1932" y="94"/>
                    <a:pt x="1794" y="40"/>
                  </a:cubicBezTo>
                  <a:cubicBezTo>
                    <a:pt x="1726" y="13"/>
                    <a:pt x="1659" y="0"/>
                    <a:pt x="159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1"/>
            <p:cNvSpPr/>
            <p:nvPr/>
          </p:nvSpPr>
          <p:spPr>
            <a:xfrm>
              <a:off x="1702375" y="3684250"/>
              <a:ext cx="10275" cy="7975"/>
            </a:xfrm>
            <a:custGeom>
              <a:avLst/>
              <a:gdLst/>
              <a:ahLst/>
              <a:cxnLst/>
              <a:rect l="l" t="t" r="r" b="b"/>
              <a:pathLst>
                <a:path w="411" h="319" extrusionOk="0">
                  <a:moveTo>
                    <a:pt x="205" y="0"/>
                  </a:moveTo>
                  <a:cubicBezTo>
                    <a:pt x="1" y="0"/>
                    <a:pt x="0" y="319"/>
                    <a:pt x="205" y="319"/>
                  </a:cubicBezTo>
                  <a:cubicBezTo>
                    <a:pt x="411" y="319"/>
                    <a:pt x="411" y="0"/>
                    <a:pt x="20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1"/>
            <p:cNvSpPr/>
            <p:nvPr/>
          </p:nvSpPr>
          <p:spPr>
            <a:xfrm>
              <a:off x="1881050" y="3681175"/>
              <a:ext cx="62275" cy="43400"/>
            </a:xfrm>
            <a:custGeom>
              <a:avLst/>
              <a:gdLst/>
              <a:ahLst/>
              <a:cxnLst/>
              <a:rect l="l" t="t" r="r" b="b"/>
              <a:pathLst>
                <a:path w="2491" h="1736" extrusionOk="0">
                  <a:moveTo>
                    <a:pt x="293" y="1"/>
                  </a:moveTo>
                  <a:cubicBezTo>
                    <a:pt x="61" y="1"/>
                    <a:pt x="1" y="386"/>
                    <a:pt x="242" y="424"/>
                  </a:cubicBezTo>
                  <a:cubicBezTo>
                    <a:pt x="649" y="485"/>
                    <a:pt x="1025" y="643"/>
                    <a:pt x="1329" y="926"/>
                  </a:cubicBezTo>
                  <a:cubicBezTo>
                    <a:pt x="1590" y="1168"/>
                    <a:pt x="1715" y="1554"/>
                    <a:pt x="2048" y="1711"/>
                  </a:cubicBezTo>
                  <a:cubicBezTo>
                    <a:pt x="2083" y="1727"/>
                    <a:pt x="2119" y="1736"/>
                    <a:pt x="2154" y="1736"/>
                  </a:cubicBezTo>
                  <a:cubicBezTo>
                    <a:pt x="2242" y="1736"/>
                    <a:pt x="2323" y="1685"/>
                    <a:pt x="2352" y="1587"/>
                  </a:cubicBezTo>
                  <a:cubicBezTo>
                    <a:pt x="2490" y="1107"/>
                    <a:pt x="2036" y="714"/>
                    <a:pt x="1686" y="463"/>
                  </a:cubicBezTo>
                  <a:cubicBezTo>
                    <a:pt x="1277" y="170"/>
                    <a:pt x="800" y="17"/>
                    <a:pt x="300" y="1"/>
                  </a:cubicBezTo>
                  <a:cubicBezTo>
                    <a:pt x="298" y="1"/>
                    <a:pt x="295" y="1"/>
                    <a:pt x="293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1"/>
            <p:cNvSpPr/>
            <p:nvPr/>
          </p:nvSpPr>
          <p:spPr>
            <a:xfrm>
              <a:off x="1939850" y="3731500"/>
              <a:ext cx="11175" cy="12125"/>
            </a:xfrm>
            <a:custGeom>
              <a:avLst/>
              <a:gdLst/>
              <a:ahLst/>
              <a:cxnLst/>
              <a:rect l="l" t="t" r="r" b="b"/>
              <a:pathLst>
                <a:path w="447" h="485" extrusionOk="0">
                  <a:moveTo>
                    <a:pt x="155" y="1"/>
                  </a:moveTo>
                  <a:cubicBezTo>
                    <a:pt x="76" y="1"/>
                    <a:pt x="0" y="86"/>
                    <a:pt x="17" y="175"/>
                  </a:cubicBezTo>
                  <a:cubicBezTo>
                    <a:pt x="45" y="314"/>
                    <a:pt x="101" y="468"/>
                    <a:pt x="261" y="484"/>
                  </a:cubicBezTo>
                  <a:cubicBezTo>
                    <a:pt x="264" y="485"/>
                    <a:pt x="266" y="485"/>
                    <a:pt x="269" y="485"/>
                  </a:cubicBezTo>
                  <a:cubicBezTo>
                    <a:pt x="307" y="485"/>
                    <a:pt x="344" y="457"/>
                    <a:pt x="363" y="426"/>
                  </a:cubicBezTo>
                  <a:cubicBezTo>
                    <a:pt x="446" y="288"/>
                    <a:pt x="331" y="142"/>
                    <a:pt x="242" y="43"/>
                  </a:cubicBezTo>
                  <a:cubicBezTo>
                    <a:pt x="216" y="13"/>
                    <a:pt x="185" y="1"/>
                    <a:pt x="15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1"/>
            <p:cNvSpPr/>
            <p:nvPr/>
          </p:nvSpPr>
          <p:spPr>
            <a:xfrm>
              <a:off x="1731550" y="3742875"/>
              <a:ext cx="62525" cy="22575"/>
            </a:xfrm>
            <a:custGeom>
              <a:avLst/>
              <a:gdLst/>
              <a:ahLst/>
              <a:cxnLst/>
              <a:rect l="l" t="t" r="r" b="b"/>
              <a:pathLst>
                <a:path w="2501" h="903" extrusionOk="0">
                  <a:moveTo>
                    <a:pt x="10" y="0"/>
                  </a:moveTo>
                  <a:cubicBezTo>
                    <a:pt x="4" y="0"/>
                    <a:pt x="0" y="9"/>
                    <a:pt x="5" y="14"/>
                  </a:cubicBezTo>
                  <a:cubicBezTo>
                    <a:pt x="495" y="519"/>
                    <a:pt x="1129" y="903"/>
                    <a:pt x="1819" y="903"/>
                  </a:cubicBezTo>
                  <a:cubicBezTo>
                    <a:pt x="2008" y="903"/>
                    <a:pt x="2201" y="874"/>
                    <a:pt x="2396" y="811"/>
                  </a:cubicBezTo>
                  <a:cubicBezTo>
                    <a:pt x="2501" y="777"/>
                    <a:pt x="2477" y="632"/>
                    <a:pt x="2371" y="623"/>
                  </a:cubicBezTo>
                  <a:cubicBezTo>
                    <a:pt x="1550" y="558"/>
                    <a:pt x="716" y="483"/>
                    <a:pt x="14" y="2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1"/>
            <p:cNvSpPr/>
            <p:nvPr/>
          </p:nvSpPr>
          <p:spPr>
            <a:xfrm>
              <a:off x="1668700" y="3743150"/>
              <a:ext cx="16125" cy="45475"/>
            </a:xfrm>
            <a:custGeom>
              <a:avLst/>
              <a:gdLst/>
              <a:ahLst/>
              <a:cxnLst/>
              <a:rect l="l" t="t" r="r" b="b"/>
              <a:pathLst>
                <a:path w="645" h="1819" extrusionOk="0">
                  <a:moveTo>
                    <a:pt x="615" y="0"/>
                  </a:moveTo>
                  <a:cubicBezTo>
                    <a:pt x="583" y="0"/>
                    <a:pt x="441" y="189"/>
                    <a:pt x="326" y="396"/>
                  </a:cubicBezTo>
                  <a:cubicBezTo>
                    <a:pt x="206" y="614"/>
                    <a:pt x="119" y="848"/>
                    <a:pt x="119" y="848"/>
                  </a:cubicBezTo>
                  <a:cubicBezTo>
                    <a:pt x="119" y="848"/>
                    <a:pt x="54" y="1089"/>
                    <a:pt x="26" y="1335"/>
                  </a:cubicBezTo>
                  <a:cubicBezTo>
                    <a:pt x="1" y="1547"/>
                    <a:pt x="5" y="1756"/>
                    <a:pt x="23" y="1814"/>
                  </a:cubicBezTo>
                  <a:cubicBezTo>
                    <a:pt x="32" y="1815"/>
                    <a:pt x="38" y="1816"/>
                    <a:pt x="46" y="1819"/>
                  </a:cubicBezTo>
                  <a:cubicBezTo>
                    <a:pt x="74" y="1770"/>
                    <a:pt x="114" y="1563"/>
                    <a:pt x="170" y="1363"/>
                  </a:cubicBezTo>
                  <a:cubicBezTo>
                    <a:pt x="233" y="1133"/>
                    <a:pt x="316" y="912"/>
                    <a:pt x="316" y="912"/>
                  </a:cubicBezTo>
                  <a:cubicBezTo>
                    <a:pt x="316" y="912"/>
                    <a:pt x="377" y="683"/>
                    <a:pt x="459" y="459"/>
                  </a:cubicBezTo>
                  <a:cubicBezTo>
                    <a:pt x="540" y="233"/>
                    <a:pt x="644" y="15"/>
                    <a:pt x="619" y="1"/>
                  </a:cubicBezTo>
                  <a:cubicBezTo>
                    <a:pt x="618" y="0"/>
                    <a:pt x="616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1"/>
            <p:cNvSpPr/>
            <p:nvPr/>
          </p:nvSpPr>
          <p:spPr>
            <a:xfrm>
              <a:off x="1903800" y="3745525"/>
              <a:ext cx="19550" cy="40700"/>
            </a:xfrm>
            <a:custGeom>
              <a:avLst/>
              <a:gdLst/>
              <a:ahLst/>
              <a:cxnLst/>
              <a:rect l="l" t="t" r="r" b="b"/>
              <a:pathLst>
                <a:path w="782" h="1628" extrusionOk="0">
                  <a:moveTo>
                    <a:pt x="28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20"/>
                    <a:pt x="143" y="234"/>
                    <a:pt x="253" y="463"/>
                  </a:cubicBezTo>
                  <a:cubicBezTo>
                    <a:pt x="365" y="691"/>
                    <a:pt x="443" y="930"/>
                    <a:pt x="443" y="930"/>
                  </a:cubicBezTo>
                  <a:cubicBezTo>
                    <a:pt x="443" y="930"/>
                    <a:pt x="546" y="1159"/>
                    <a:pt x="616" y="1403"/>
                  </a:cubicBezTo>
                  <a:cubicBezTo>
                    <a:pt x="639" y="1480"/>
                    <a:pt x="659" y="1558"/>
                    <a:pt x="676" y="1628"/>
                  </a:cubicBezTo>
                  <a:cubicBezTo>
                    <a:pt x="711" y="1619"/>
                    <a:pt x="746" y="1612"/>
                    <a:pt x="781" y="1603"/>
                  </a:cubicBezTo>
                  <a:cubicBezTo>
                    <a:pt x="778" y="1532"/>
                    <a:pt x="772" y="1453"/>
                    <a:pt x="760" y="1372"/>
                  </a:cubicBezTo>
                  <a:cubicBezTo>
                    <a:pt x="723" y="1110"/>
                    <a:pt x="636" y="856"/>
                    <a:pt x="636" y="856"/>
                  </a:cubicBezTo>
                  <a:cubicBezTo>
                    <a:pt x="636" y="856"/>
                    <a:pt x="530" y="609"/>
                    <a:pt x="381" y="391"/>
                  </a:cubicBezTo>
                  <a:cubicBezTo>
                    <a:pt x="240" y="180"/>
                    <a:pt x="63" y="1"/>
                    <a:pt x="2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1"/>
            <p:cNvSpPr/>
            <p:nvPr/>
          </p:nvSpPr>
          <p:spPr>
            <a:xfrm>
              <a:off x="1573300" y="3429100"/>
              <a:ext cx="98550" cy="89200"/>
            </a:xfrm>
            <a:custGeom>
              <a:avLst/>
              <a:gdLst/>
              <a:ahLst/>
              <a:cxnLst/>
              <a:rect l="l" t="t" r="r" b="b"/>
              <a:pathLst>
                <a:path w="3942" h="3568" extrusionOk="0">
                  <a:moveTo>
                    <a:pt x="1749" y="0"/>
                  </a:moveTo>
                  <a:cubicBezTo>
                    <a:pt x="1619" y="0"/>
                    <a:pt x="1473" y="28"/>
                    <a:pt x="1317" y="103"/>
                  </a:cubicBezTo>
                  <a:cubicBezTo>
                    <a:pt x="579" y="455"/>
                    <a:pt x="0" y="2294"/>
                    <a:pt x="2154" y="3388"/>
                  </a:cubicBezTo>
                  <a:cubicBezTo>
                    <a:pt x="2398" y="3512"/>
                    <a:pt x="2592" y="3567"/>
                    <a:pt x="2745" y="3567"/>
                  </a:cubicBezTo>
                  <a:cubicBezTo>
                    <a:pt x="3942" y="3567"/>
                    <a:pt x="2603" y="209"/>
                    <a:pt x="2350" y="209"/>
                  </a:cubicBezTo>
                  <a:cubicBezTo>
                    <a:pt x="2348" y="209"/>
                    <a:pt x="2347" y="209"/>
                    <a:pt x="2346" y="209"/>
                  </a:cubicBezTo>
                  <a:cubicBezTo>
                    <a:pt x="2346" y="209"/>
                    <a:pt x="2108" y="0"/>
                    <a:pt x="1749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1"/>
            <p:cNvSpPr/>
            <p:nvPr/>
          </p:nvSpPr>
          <p:spPr>
            <a:xfrm>
              <a:off x="1573300" y="3424625"/>
              <a:ext cx="107750" cy="116600"/>
            </a:xfrm>
            <a:custGeom>
              <a:avLst/>
              <a:gdLst/>
              <a:ahLst/>
              <a:cxnLst/>
              <a:rect l="l" t="t" r="r" b="b"/>
              <a:pathLst>
                <a:path w="4310" h="4664" extrusionOk="0">
                  <a:moveTo>
                    <a:pt x="2346" y="388"/>
                  </a:moveTo>
                  <a:cubicBezTo>
                    <a:pt x="2346" y="388"/>
                    <a:pt x="1903" y="0"/>
                    <a:pt x="1317" y="282"/>
                  </a:cubicBezTo>
                  <a:cubicBezTo>
                    <a:pt x="579" y="634"/>
                    <a:pt x="0" y="2473"/>
                    <a:pt x="2154" y="3567"/>
                  </a:cubicBezTo>
                  <a:cubicBezTo>
                    <a:pt x="4310" y="4664"/>
                    <a:pt x="2622" y="354"/>
                    <a:pt x="2346" y="388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1"/>
            <p:cNvSpPr/>
            <p:nvPr/>
          </p:nvSpPr>
          <p:spPr>
            <a:xfrm>
              <a:off x="1584975" y="3429900"/>
              <a:ext cx="96075" cy="111325"/>
            </a:xfrm>
            <a:custGeom>
              <a:avLst/>
              <a:gdLst/>
              <a:ahLst/>
              <a:cxnLst/>
              <a:rect l="l" t="t" r="r" b="b"/>
              <a:pathLst>
                <a:path w="3843" h="4453" extrusionOk="0">
                  <a:moveTo>
                    <a:pt x="1879" y="177"/>
                  </a:moveTo>
                  <a:cubicBezTo>
                    <a:pt x="1879" y="177"/>
                    <a:pt x="1743" y="58"/>
                    <a:pt x="1523" y="0"/>
                  </a:cubicBezTo>
                  <a:cubicBezTo>
                    <a:pt x="1645" y="488"/>
                    <a:pt x="1540" y="1761"/>
                    <a:pt x="791" y="1540"/>
                  </a:cubicBezTo>
                  <a:cubicBezTo>
                    <a:pt x="310" y="1399"/>
                    <a:pt x="275" y="991"/>
                    <a:pt x="331" y="652"/>
                  </a:cubicBezTo>
                  <a:cubicBezTo>
                    <a:pt x="1" y="1378"/>
                    <a:pt x="126" y="2563"/>
                    <a:pt x="1687" y="3359"/>
                  </a:cubicBezTo>
                  <a:cubicBezTo>
                    <a:pt x="3843" y="4453"/>
                    <a:pt x="2155" y="143"/>
                    <a:pt x="1879" y="1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1"/>
            <p:cNvSpPr/>
            <p:nvPr/>
          </p:nvSpPr>
          <p:spPr>
            <a:xfrm>
              <a:off x="1602400" y="3435400"/>
              <a:ext cx="14025" cy="9175"/>
            </a:xfrm>
            <a:custGeom>
              <a:avLst/>
              <a:gdLst/>
              <a:ahLst/>
              <a:cxnLst/>
              <a:rect l="l" t="t" r="r" b="b"/>
              <a:pathLst>
                <a:path w="561" h="367" extrusionOk="0">
                  <a:moveTo>
                    <a:pt x="412" y="1"/>
                  </a:moveTo>
                  <a:cubicBezTo>
                    <a:pt x="354" y="1"/>
                    <a:pt x="282" y="21"/>
                    <a:pt x="212" y="60"/>
                  </a:cubicBezTo>
                  <a:cubicBezTo>
                    <a:pt x="78" y="135"/>
                    <a:pt x="1" y="251"/>
                    <a:pt x="40" y="318"/>
                  </a:cubicBezTo>
                  <a:cubicBezTo>
                    <a:pt x="58" y="351"/>
                    <a:pt x="97" y="367"/>
                    <a:pt x="149" y="367"/>
                  </a:cubicBezTo>
                  <a:cubicBezTo>
                    <a:pt x="207" y="367"/>
                    <a:pt x="279" y="346"/>
                    <a:pt x="350" y="307"/>
                  </a:cubicBezTo>
                  <a:cubicBezTo>
                    <a:pt x="483" y="232"/>
                    <a:pt x="560" y="117"/>
                    <a:pt x="522" y="49"/>
                  </a:cubicBezTo>
                  <a:cubicBezTo>
                    <a:pt x="504" y="17"/>
                    <a:pt x="463" y="1"/>
                    <a:pt x="41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1"/>
            <p:cNvSpPr/>
            <p:nvPr/>
          </p:nvSpPr>
          <p:spPr>
            <a:xfrm>
              <a:off x="1605700" y="3452250"/>
              <a:ext cx="32750" cy="43600"/>
            </a:xfrm>
            <a:custGeom>
              <a:avLst/>
              <a:gdLst/>
              <a:ahLst/>
              <a:cxnLst/>
              <a:rect l="l" t="t" r="r" b="b"/>
              <a:pathLst>
                <a:path w="1310" h="1744" extrusionOk="0">
                  <a:moveTo>
                    <a:pt x="294" y="1"/>
                  </a:moveTo>
                  <a:cubicBezTo>
                    <a:pt x="268" y="1"/>
                    <a:pt x="242" y="3"/>
                    <a:pt x="218" y="7"/>
                  </a:cubicBezTo>
                  <a:cubicBezTo>
                    <a:pt x="74" y="29"/>
                    <a:pt x="1" y="99"/>
                    <a:pt x="9" y="109"/>
                  </a:cubicBezTo>
                  <a:cubicBezTo>
                    <a:pt x="10" y="110"/>
                    <a:pt x="12" y="111"/>
                    <a:pt x="15" y="111"/>
                  </a:cubicBezTo>
                  <a:cubicBezTo>
                    <a:pt x="36" y="111"/>
                    <a:pt x="103" y="85"/>
                    <a:pt x="200" y="85"/>
                  </a:cubicBezTo>
                  <a:cubicBezTo>
                    <a:pt x="208" y="85"/>
                    <a:pt x="216" y="85"/>
                    <a:pt x="223" y="85"/>
                  </a:cubicBezTo>
                  <a:cubicBezTo>
                    <a:pt x="348" y="87"/>
                    <a:pt x="508" y="147"/>
                    <a:pt x="633" y="256"/>
                  </a:cubicBezTo>
                  <a:cubicBezTo>
                    <a:pt x="760" y="362"/>
                    <a:pt x="848" y="506"/>
                    <a:pt x="904" y="619"/>
                  </a:cubicBezTo>
                  <a:cubicBezTo>
                    <a:pt x="960" y="734"/>
                    <a:pt x="991" y="815"/>
                    <a:pt x="991" y="815"/>
                  </a:cubicBezTo>
                  <a:cubicBezTo>
                    <a:pt x="991" y="815"/>
                    <a:pt x="993" y="821"/>
                    <a:pt x="1003" y="843"/>
                  </a:cubicBezTo>
                  <a:cubicBezTo>
                    <a:pt x="1003" y="843"/>
                    <a:pt x="1006" y="843"/>
                    <a:pt x="1007" y="846"/>
                  </a:cubicBezTo>
                  <a:cubicBezTo>
                    <a:pt x="1008" y="847"/>
                    <a:pt x="1009" y="848"/>
                    <a:pt x="1007" y="852"/>
                  </a:cubicBezTo>
                  <a:cubicBezTo>
                    <a:pt x="1007" y="851"/>
                    <a:pt x="1008" y="851"/>
                    <a:pt x="1008" y="851"/>
                  </a:cubicBezTo>
                  <a:cubicBezTo>
                    <a:pt x="1011" y="851"/>
                    <a:pt x="970" y="859"/>
                    <a:pt x="944" y="867"/>
                  </a:cubicBezTo>
                  <a:cubicBezTo>
                    <a:pt x="912" y="877"/>
                    <a:pt x="879" y="890"/>
                    <a:pt x="846" y="910"/>
                  </a:cubicBezTo>
                  <a:cubicBezTo>
                    <a:pt x="709" y="980"/>
                    <a:pt x="599" y="1180"/>
                    <a:pt x="671" y="1357"/>
                  </a:cubicBezTo>
                  <a:cubicBezTo>
                    <a:pt x="705" y="1441"/>
                    <a:pt x="767" y="1494"/>
                    <a:pt x="816" y="1537"/>
                  </a:cubicBezTo>
                  <a:cubicBezTo>
                    <a:pt x="867" y="1577"/>
                    <a:pt x="912" y="1617"/>
                    <a:pt x="952" y="1650"/>
                  </a:cubicBezTo>
                  <a:cubicBezTo>
                    <a:pt x="1024" y="1707"/>
                    <a:pt x="1076" y="1744"/>
                    <a:pt x="1092" y="1744"/>
                  </a:cubicBezTo>
                  <a:cubicBezTo>
                    <a:pt x="1094" y="1744"/>
                    <a:pt x="1095" y="1743"/>
                    <a:pt x="1096" y="1742"/>
                  </a:cubicBezTo>
                  <a:cubicBezTo>
                    <a:pt x="1104" y="1734"/>
                    <a:pt x="1065" y="1678"/>
                    <a:pt x="1000" y="1603"/>
                  </a:cubicBezTo>
                  <a:cubicBezTo>
                    <a:pt x="943" y="1523"/>
                    <a:pt x="821" y="1418"/>
                    <a:pt x="790" y="1316"/>
                  </a:cubicBezTo>
                  <a:cubicBezTo>
                    <a:pt x="763" y="1213"/>
                    <a:pt x="841" y="1098"/>
                    <a:pt x="926" y="1066"/>
                  </a:cubicBezTo>
                  <a:cubicBezTo>
                    <a:pt x="947" y="1055"/>
                    <a:pt x="968" y="1049"/>
                    <a:pt x="990" y="1044"/>
                  </a:cubicBezTo>
                  <a:cubicBezTo>
                    <a:pt x="1013" y="1040"/>
                    <a:pt x="1017" y="1038"/>
                    <a:pt x="1075" y="1037"/>
                  </a:cubicBezTo>
                  <a:cubicBezTo>
                    <a:pt x="1166" y="1041"/>
                    <a:pt x="1262" y="1059"/>
                    <a:pt x="1309" y="1065"/>
                  </a:cubicBezTo>
                  <a:cubicBezTo>
                    <a:pt x="1195" y="779"/>
                    <a:pt x="1177" y="734"/>
                    <a:pt x="1177" y="734"/>
                  </a:cubicBezTo>
                  <a:cubicBezTo>
                    <a:pt x="1177" y="734"/>
                    <a:pt x="1140" y="650"/>
                    <a:pt x="1067" y="530"/>
                  </a:cubicBezTo>
                  <a:cubicBezTo>
                    <a:pt x="997" y="409"/>
                    <a:pt x="880" y="250"/>
                    <a:pt x="719" y="142"/>
                  </a:cubicBezTo>
                  <a:cubicBezTo>
                    <a:pt x="588" y="49"/>
                    <a:pt x="427" y="1"/>
                    <a:pt x="2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1"/>
            <p:cNvSpPr/>
            <p:nvPr/>
          </p:nvSpPr>
          <p:spPr>
            <a:xfrm>
              <a:off x="1904600" y="3429550"/>
              <a:ext cx="98650" cy="89150"/>
            </a:xfrm>
            <a:custGeom>
              <a:avLst/>
              <a:gdLst/>
              <a:ahLst/>
              <a:cxnLst/>
              <a:rect l="l" t="t" r="r" b="b"/>
              <a:pathLst>
                <a:path w="3946" h="3566" extrusionOk="0">
                  <a:moveTo>
                    <a:pt x="2202" y="1"/>
                  </a:moveTo>
                  <a:cubicBezTo>
                    <a:pt x="1844" y="1"/>
                    <a:pt x="1606" y="208"/>
                    <a:pt x="1606" y="208"/>
                  </a:cubicBezTo>
                  <a:cubicBezTo>
                    <a:pt x="1605" y="208"/>
                    <a:pt x="1604" y="208"/>
                    <a:pt x="1603" y="208"/>
                  </a:cubicBezTo>
                  <a:cubicBezTo>
                    <a:pt x="1349" y="208"/>
                    <a:pt x="1" y="3566"/>
                    <a:pt x="1200" y="3566"/>
                  </a:cubicBezTo>
                  <a:cubicBezTo>
                    <a:pt x="1353" y="3566"/>
                    <a:pt x="1546" y="3512"/>
                    <a:pt x="1788" y="3390"/>
                  </a:cubicBezTo>
                  <a:cubicBezTo>
                    <a:pt x="3946" y="2301"/>
                    <a:pt x="3371" y="459"/>
                    <a:pt x="2635" y="104"/>
                  </a:cubicBezTo>
                  <a:cubicBezTo>
                    <a:pt x="2479" y="28"/>
                    <a:pt x="2332" y="1"/>
                    <a:pt x="220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1"/>
            <p:cNvSpPr/>
            <p:nvPr/>
          </p:nvSpPr>
          <p:spPr>
            <a:xfrm>
              <a:off x="1895375" y="3425075"/>
              <a:ext cx="107875" cy="116425"/>
            </a:xfrm>
            <a:custGeom>
              <a:avLst/>
              <a:gdLst/>
              <a:ahLst/>
              <a:cxnLst/>
              <a:rect l="l" t="t" r="r" b="b"/>
              <a:pathLst>
                <a:path w="4315" h="4657" extrusionOk="0">
                  <a:moveTo>
                    <a:pt x="1975" y="387"/>
                  </a:moveTo>
                  <a:cubicBezTo>
                    <a:pt x="1975" y="387"/>
                    <a:pt x="2419" y="0"/>
                    <a:pt x="3004" y="283"/>
                  </a:cubicBezTo>
                  <a:cubicBezTo>
                    <a:pt x="3740" y="638"/>
                    <a:pt x="4315" y="2480"/>
                    <a:pt x="2157" y="3569"/>
                  </a:cubicBezTo>
                  <a:cubicBezTo>
                    <a:pt x="1" y="4657"/>
                    <a:pt x="1699" y="352"/>
                    <a:pt x="1975" y="38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1"/>
            <p:cNvSpPr/>
            <p:nvPr/>
          </p:nvSpPr>
          <p:spPr>
            <a:xfrm>
              <a:off x="1904600" y="3430350"/>
              <a:ext cx="87050" cy="88350"/>
            </a:xfrm>
            <a:custGeom>
              <a:avLst/>
              <a:gdLst/>
              <a:ahLst/>
              <a:cxnLst/>
              <a:rect l="l" t="t" r="r" b="b"/>
              <a:pathLst>
                <a:path w="3482" h="3534" extrusionOk="0">
                  <a:moveTo>
                    <a:pt x="1963" y="0"/>
                  </a:moveTo>
                  <a:cubicBezTo>
                    <a:pt x="1741" y="59"/>
                    <a:pt x="1606" y="176"/>
                    <a:pt x="1606" y="176"/>
                  </a:cubicBezTo>
                  <a:cubicBezTo>
                    <a:pt x="1605" y="176"/>
                    <a:pt x="1604" y="176"/>
                    <a:pt x="1603" y="176"/>
                  </a:cubicBezTo>
                  <a:cubicBezTo>
                    <a:pt x="1349" y="176"/>
                    <a:pt x="1" y="3533"/>
                    <a:pt x="1200" y="3533"/>
                  </a:cubicBezTo>
                  <a:cubicBezTo>
                    <a:pt x="1352" y="3533"/>
                    <a:pt x="1546" y="3479"/>
                    <a:pt x="1788" y="3357"/>
                  </a:cubicBezTo>
                  <a:cubicBezTo>
                    <a:pt x="3353" y="2567"/>
                    <a:pt x="3481" y="1381"/>
                    <a:pt x="3152" y="655"/>
                  </a:cubicBezTo>
                  <a:lnTo>
                    <a:pt x="3152" y="655"/>
                  </a:lnTo>
                  <a:cubicBezTo>
                    <a:pt x="3211" y="993"/>
                    <a:pt x="3172" y="1401"/>
                    <a:pt x="2691" y="1541"/>
                  </a:cubicBezTo>
                  <a:cubicBezTo>
                    <a:pt x="2632" y="1558"/>
                    <a:pt x="2578" y="1566"/>
                    <a:pt x="2527" y="1566"/>
                  </a:cubicBezTo>
                  <a:cubicBezTo>
                    <a:pt x="1927" y="1566"/>
                    <a:pt x="1850" y="448"/>
                    <a:pt x="1963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1"/>
            <p:cNvSpPr/>
            <p:nvPr/>
          </p:nvSpPr>
          <p:spPr>
            <a:xfrm>
              <a:off x="1960275" y="3435850"/>
              <a:ext cx="14000" cy="9225"/>
            </a:xfrm>
            <a:custGeom>
              <a:avLst/>
              <a:gdLst/>
              <a:ahLst/>
              <a:cxnLst/>
              <a:rect l="l" t="t" r="r" b="b"/>
              <a:pathLst>
                <a:path w="560" h="369" extrusionOk="0">
                  <a:moveTo>
                    <a:pt x="147" y="1"/>
                  </a:moveTo>
                  <a:cubicBezTo>
                    <a:pt x="97" y="1"/>
                    <a:pt x="57" y="16"/>
                    <a:pt x="40" y="48"/>
                  </a:cubicBezTo>
                  <a:cubicBezTo>
                    <a:pt x="0" y="116"/>
                    <a:pt x="78" y="232"/>
                    <a:pt x="211" y="308"/>
                  </a:cubicBezTo>
                  <a:cubicBezTo>
                    <a:pt x="282" y="348"/>
                    <a:pt x="354" y="368"/>
                    <a:pt x="412" y="368"/>
                  </a:cubicBezTo>
                  <a:cubicBezTo>
                    <a:pt x="463" y="368"/>
                    <a:pt x="503" y="353"/>
                    <a:pt x="521" y="321"/>
                  </a:cubicBezTo>
                  <a:cubicBezTo>
                    <a:pt x="560" y="253"/>
                    <a:pt x="483" y="137"/>
                    <a:pt x="350" y="62"/>
                  </a:cubicBezTo>
                  <a:cubicBezTo>
                    <a:pt x="278" y="22"/>
                    <a:pt x="205" y="1"/>
                    <a:pt x="147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1"/>
            <p:cNvSpPr/>
            <p:nvPr/>
          </p:nvSpPr>
          <p:spPr>
            <a:xfrm>
              <a:off x="1938150" y="3452575"/>
              <a:ext cx="32850" cy="43675"/>
            </a:xfrm>
            <a:custGeom>
              <a:avLst/>
              <a:gdLst/>
              <a:ahLst/>
              <a:cxnLst/>
              <a:rect l="l" t="t" r="r" b="b"/>
              <a:pathLst>
                <a:path w="1314" h="1747" extrusionOk="0">
                  <a:moveTo>
                    <a:pt x="1015" y="1"/>
                  </a:moveTo>
                  <a:cubicBezTo>
                    <a:pt x="883" y="1"/>
                    <a:pt x="724" y="49"/>
                    <a:pt x="594" y="141"/>
                  </a:cubicBezTo>
                  <a:cubicBezTo>
                    <a:pt x="432" y="248"/>
                    <a:pt x="315" y="408"/>
                    <a:pt x="244" y="526"/>
                  </a:cubicBezTo>
                  <a:cubicBezTo>
                    <a:pt x="171" y="648"/>
                    <a:pt x="134" y="732"/>
                    <a:pt x="134" y="732"/>
                  </a:cubicBezTo>
                  <a:cubicBezTo>
                    <a:pt x="134" y="732"/>
                    <a:pt x="116" y="777"/>
                    <a:pt x="1" y="1062"/>
                  </a:cubicBezTo>
                  <a:cubicBezTo>
                    <a:pt x="48" y="1057"/>
                    <a:pt x="144" y="1038"/>
                    <a:pt x="235" y="1035"/>
                  </a:cubicBezTo>
                  <a:cubicBezTo>
                    <a:pt x="293" y="1036"/>
                    <a:pt x="297" y="1038"/>
                    <a:pt x="320" y="1042"/>
                  </a:cubicBezTo>
                  <a:cubicBezTo>
                    <a:pt x="342" y="1046"/>
                    <a:pt x="363" y="1053"/>
                    <a:pt x="384" y="1063"/>
                  </a:cubicBezTo>
                  <a:cubicBezTo>
                    <a:pt x="469" y="1095"/>
                    <a:pt x="547" y="1211"/>
                    <a:pt x="520" y="1315"/>
                  </a:cubicBezTo>
                  <a:cubicBezTo>
                    <a:pt x="489" y="1418"/>
                    <a:pt x="366" y="1521"/>
                    <a:pt x="309" y="1601"/>
                  </a:cubicBezTo>
                  <a:cubicBezTo>
                    <a:pt x="243" y="1681"/>
                    <a:pt x="203" y="1737"/>
                    <a:pt x="213" y="1745"/>
                  </a:cubicBezTo>
                  <a:cubicBezTo>
                    <a:pt x="214" y="1746"/>
                    <a:pt x="215" y="1747"/>
                    <a:pt x="217" y="1747"/>
                  </a:cubicBezTo>
                  <a:cubicBezTo>
                    <a:pt x="233" y="1747"/>
                    <a:pt x="285" y="1710"/>
                    <a:pt x="357" y="1653"/>
                  </a:cubicBezTo>
                  <a:cubicBezTo>
                    <a:pt x="397" y="1618"/>
                    <a:pt x="442" y="1582"/>
                    <a:pt x="493" y="1539"/>
                  </a:cubicBezTo>
                  <a:cubicBezTo>
                    <a:pt x="542" y="1496"/>
                    <a:pt x="603" y="1445"/>
                    <a:pt x="639" y="1360"/>
                  </a:cubicBezTo>
                  <a:cubicBezTo>
                    <a:pt x="711" y="1183"/>
                    <a:pt x="602" y="983"/>
                    <a:pt x="466" y="912"/>
                  </a:cubicBezTo>
                  <a:cubicBezTo>
                    <a:pt x="432" y="892"/>
                    <a:pt x="399" y="878"/>
                    <a:pt x="368" y="868"/>
                  </a:cubicBezTo>
                  <a:cubicBezTo>
                    <a:pt x="341" y="859"/>
                    <a:pt x="296" y="850"/>
                    <a:pt x="307" y="850"/>
                  </a:cubicBezTo>
                  <a:cubicBezTo>
                    <a:pt x="303" y="848"/>
                    <a:pt x="304" y="847"/>
                    <a:pt x="307" y="845"/>
                  </a:cubicBezTo>
                  <a:cubicBezTo>
                    <a:pt x="308" y="843"/>
                    <a:pt x="309" y="843"/>
                    <a:pt x="309" y="843"/>
                  </a:cubicBezTo>
                  <a:cubicBezTo>
                    <a:pt x="319" y="819"/>
                    <a:pt x="323" y="815"/>
                    <a:pt x="323" y="815"/>
                  </a:cubicBezTo>
                  <a:cubicBezTo>
                    <a:pt x="323" y="815"/>
                    <a:pt x="352" y="733"/>
                    <a:pt x="409" y="619"/>
                  </a:cubicBezTo>
                  <a:cubicBezTo>
                    <a:pt x="466" y="505"/>
                    <a:pt x="554" y="362"/>
                    <a:pt x="681" y="257"/>
                  </a:cubicBezTo>
                  <a:cubicBezTo>
                    <a:pt x="805" y="147"/>
                    <a:pt x="965" y="88"/>
                    <a:pt x="1091" y="87"/>
                  </a:cubicBezTo>
                  <a:cubicBezTo>
                    <a:pt x="1098" y="87"/>
                    <a:pt x="1106" y="87"/>
                    <a:pt x="1113" y="87"/>
                  </a:cubicBezTo>
                  <a:cubicBezTo>
                    <a:pt x="1208" y="87"/>
                    <a:pt x="1275" y="113"/>
                    <a:pt x="1298" y="113"/>
                  </a:cubicBezTo>
                  <a:cubicBezTo>
                    <a:pt x="1302" y="113"/>
                    <a:pt x="1304" y="112"/>
                    <a:pt x="1305" y="110"/>
                  </a:cubicBezTo>
                  <a:cubicBezTo>
                    <a:pt x="1313" y="100"/>
                    <a:pt x="1241" y="30"/>
                    <a:pt x="1096" y="7"/>
                  </a:cubicBezTo>
                  <a:cubicBezTo>
                    <a:pt x="1071" y="3"/>
                    <a:pt x="1043" y="1"/>
                    <a:pt x="10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1"/>
            <p:cNvSpPr/>
            <p:nvPr/>
          </p:nvSpPr>
          <p:spPr>
            <a:xfrm>
              <a:off x="1604775" y="3253400"/>
              <a:ext cx="353625" cy="381025"/>
            </a:xfrm>
            <a:custGeom>
              <a:avLst/>
              <a:gdLst/>
              <a:ahLst/>
              <a:cxnLst/>
              <a:rect l="l" t="t" r="r" b="b"/>
              <a:pathLst>
                <a:path w="14145" h="15241" extrusionOk="0">
                  <a:moveTo>
                    <a:pt x="6842" y="0"/>
                  </a:moveTo>
                  <a:cubicBezTo>
                    <a:pt x="3626" y="0"/>
                    <a:pt x="0" y="3098"/>
                    <a:pt x="682" y="6552"/>
                  </a:cubicBezTo>
                  <a:cubicBezTo>
                    <a:pt x="859" y="7450"/>
                    <a:pt x="1179" y="8230"/>
                    <a:pt x="1111" y="9192"/>
                  </a:cubicBezTo>
                  <a:cubicBezTo>
                    <a:pt x="1094" y="9439"/>
                    <a:pt x="1062" y="9704"/>
                    <a:pt x="1034" y="9973"/>
                  </a:cubicBezTo>
                  <a:cubicBezTo>
                    <a:pt x="851" y="11690"/>
                    <a:pt x="1864" y="13158"/>
                    <a:pt x="3374" y="13898"/>
                  </a:cubicBezTo>
                  <a:cubicBezTo>
                    <a:pt x="4610" y="14505"/>
                    <a:pt x="6179" y="15239"/>
                    <a:pt x="7588" y="15241"/>
                  </a:cubicBezTo>
                  <a:cubicBezTo>
                    <a:pt x="7588" y="15241"/>
                    <a:pt x="7589" y="15241"/>
                    <a:pt x="7590" y="15241"/>
                  </a:cubicBezTo>
                  <a:cubicBezTo>
                    <a:pt x="8793" y="15241"/>
                    <a:pt x="10102" y="14452"/>
                    <a:pt x="11128" y="13904"/>
                  </a:cubicBezTo>
                  <a:cubicBezTo>
                    <a:pt x="12434" y="13206"/>
                    <a:pt x="13608" y="12384"/>
                    <a:pt x="13841" y="10794"/>
                  </a:cubicBezTo>
                  <a:cubicBezTo>
                    <a:pt x="13929" y="10191"/>
                    <a:pt x="13695" y="9710"/>
                    <a:pt x="13670" y="9120"/>
                  </a:cubicBezTo>
                  <a:cubicBezTo>
                    <a:pt x="13613" y="7730"/>
                    <a:pt x="14145" y="6328"/>
                    <a:pt x="13978" y="4944"/>
                  </a:cubicBezTo>
                  <a:cubicBezTo>
                    <a:pt x="13861" y="3964"/>
                    <a:pt x="13235" y="2960"/>
                    <a:pt x="12573" y="2249"/>
                  </a:cubicBezTo>
                  <a:cubicBezTo>
                    <a:pt x="11170" y="742"/>
                    <a:pt x="9060" y="101"/>
                    <a:pt x="7077" y="6"/>
                  </a:cubicBezTo>
                  <a:cubicBezTo>
                    <a:pt x="6999" y="2"/>
                    <a:pt x="6921" y="0"/>
                    <a:pt x="6842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1"/>
            <p:cNvSpPr/>
            <p:nvPr/>
          </p:nvSpPr>
          <p:spPr>
            <a:xfrm>
              <a:off x="1628650" y="3509100"/>
              <a:ext cx="322775" cy="125325"/>
            </a:xfrm>
            <a:custGeom>
              <a:avLst/>
              <a:gdLst/>
              <a:ahLst/>
              <a:cxnLst/>
              <a:rect l="l" t="t" r="r" b="b"/>
              <a:pathLst>
                <a:path w="12911" h="5013" extrusionOk="0">
                  <a:moveTo>
                    <a:pt x="63" y="1"/>
                  </a:moveTo>
                  <a:cubicBezTo>
                    <a:pt x="0" y="1608"/>
                    <a:pt x="985" y="2967"/>
                    <a:pt x="2421" y="3670"/>
                  </a:cubicBezTo>
                  <a:cubicBezTo>
                    <a:pt x="3657" y="4277"/>
                    <a:pt x="5225" y="5011"/>
                    <a:pt x="6635" y="5013"/>
                  </a:cubicBezTo>
                  <a:cubicBezTo>
                    <a:pt x="6636" y="5013"/>
                    <a:pt x="6636" y="5013"/>
                    <a:pt x="6637" y="5013"/>
                  </a:cubicBezTo>
                  <a:cubicBezTo>
                    <a:pt x="7841" y="5013"/>
                    <a:pt x="9148" y="4224"/>
                    <a:pt x="10174" y="3676"/>
                  </a:cubicBezTo>
                  <a:cubicBezTo>
                    <a:pt x="11481" y="2978"/>
                    <a:pt x="12655" y="2156"/>
                    <a:pt x="12887" y="566"/>
                  </a:cubicBezTo>
                  <a:cubicBezTo>
                    <a:pt x="12908" y="423"/>
                    <a:pt x="12910" y="288"/>
                    <a:pt x="12902" y="155"/>
                  </a:cubicBezTo>
                  <a:lnTo>
                    <a:pt x="12902" y="155"/>
                  </a:lnTo>
                  <a:cubicBezTo>
                    <a:pt x="12898" y="209"/>
                    <a:pt x="12895" y="263"/>
                    <a:pt x="12887" y="321"/>
                  </a:cubicBezTo>
                  <a:cubicBezTo>
                    <a:pt x="12655" y="1911"/>
                    <a:pt x="11481" y="2732"/>
                    <a:pt x="10174" y="3431"/>
                  </a:cubicBezTo>
                  <a:cubicBezTo>
                    <a:pt x="9148" y="3979"/>
                    <a:pt x="7839" y="4768"/>
                    <a:pt x="6637" y="4768"/>
                  </a:cubicBezTo>
                  <a:cubicBezTo>
                    <a:pt x="6636" y="4768"/>
                    <a:pt x="6636" y="4768"/>
                    <a:pt x="6635" y="4768"/>
                  </a:cubicBezTo>
                  <a:cubicBezTo>
                    <a:pt x="5225" y="4767"/>
                    <a:pt x="3657" y="4032"/>
                    <a:pt x="2421" y="3425"/>
                  </a:cubicBezTo>
                  <a:cubicBezTo>
                    <a:pt x="1059" y="2758"/>
                    <a:pt x="105" y="1500"/>
                    <a:pt x="6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1"/>
            <p:cNvSpPr/>
            <p:nvPr/>
          </p:nvSpPr>
          <p:spPr>
            <a:xfrm>
              <a:off x="1627300" y="3498400"/>
              <a:ext cx="94850" cy="61325"/>
            </a:xfrm>
            <a:custGeom>
              <a:avLst/>
              <a:gdLst/>
              <a:ahLst/>
              <a:cxnLst/>
              <a:rect l="l" t="t" r="r" b="b"/>
              <a:pathLst>
                <a:path w="3794" h="2453" extrusionOk="0">
                  <a:moveTo>
                    <a:pt x="1017" y="1"/>
                  </a:moveTo>
                  <a:cubicBezTo>
                    <a:pt x="1017" y="1"/>
                    <a:pt x="1" y="252"/>
                    <a:pt x="811" y="1471"/>
                  </a:cubicBezTo>
                  <a:cubicBezTo>
                    <a:pt x="1464" y="2452"/>
                    <a:pt x="1903" y="2312"/>
                    <a:pt x="2240" y="2289"/>
                  </a:cubicBezTo>
                  <a:cubicBezTo>
                    <a:pt x="2853" y="2250"/>
                    <a:pt x="3793" y="1802"/>
                    <a:pt x="3794" y="984"/>
                  </a:cubicBezTo>
                  <a:cubicBezTo>
                    <a:pt x="3794" y="168"/>
                    <a:pt x="2284" y="3"/>
                    <a:pt x="10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1"/>
            <p:cNvSpPr/>
            <p:nvPr/>
          </p:nvSpPr>
          <p:spPr>
            <a:xfrm>
              <a:off x="1844675" y="3484025"/>
              <a:ext cx="102400" cy="75300"/>
            </a:xfrm>
            <a:custGeom>
              <a:avLst/>
              <a:gdLst/>
              <a:ahLst/>
              <a:cxnLst/>
              <a:rect l="l" t="t" r="r" b="b"/>
              <a:pathLst>
                <a:path w="4096" h="3012" extrusionOk="0">
                  <a:moveTo>
                    <a:pt x="839" y="927"/>
                  </a:moveTo>
                  <a:cubicBezTo>
                    <a:pt x="839" y="927"/>
                    <a:pt x="0" y="1555"/>
                    <a:pt x="1220" y="2361"/>
                  </a:cubicBezTo>
                  <a:cubicBezTo>
                    <a:pt x="2203" y="3011"/>
                    <a:pt x="2554" y="2712"/>
                    <a:pt x="2854" y="2560"/>
                  </a:cubicBezTo>
                  <a:cubicBezTo>
                    <a:pt x="3403" y="2284"/>
                    <a:pt x="4096" y="1506"/>
                    <a:pt x="3779" y="754"/>
                  </a:cubicBezTo>
                  <a:cubicBezTo>
                    <a:pt x="3462" y="0"/>
                    <a:pt x="2006" y="436"/>
                    <a:pt x="839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1"/>
            <p:cNvSpPr/>
            <p:nvPr/>
          </p:nvSpPr>
          <p:spPr>
            <a:xfrm>
              <a:off x="1718000" y="3356325"/>
              <a:ext cx="130225" cy="83700"/>
            </a:xfrm>
            <a:custGeom>
              <a:avLst/>
              <a:gdLst/>
              <a:ahLst/>
              <a:cxnLst/>
              <a:rect l="l" t="t" r="r" b="b"/>
              <a:pathLst>
                <a:path w="5209" h="3348" extrusionOk="0">
                  <a:moveTo>
                    <a:pt x="1322" y="139"/>
                  </a:moveTo>
                  <a:cubicBezTo>
                    <a:pt x="1322" y="139"/>
                    <a:pt x="1" y="586"/>
                    <a:pt x="1212" y="2115"/>
                  </a:cubicBezTo>
                  <a:cubicBezTo>
                    <a:pt x="2187" y="3347"/>
                    <a:pt x="2757" y="3112"/>
                    <a:pt x="3200" y="3045"/>
                  </a:cubicBezTo>
                  <a:cubicBezTo>
                    <a:pt x="4010" y="2924"/>
                    <a:pt x="5209" y="2224"/>
                    <a:pt x="5120" y="1139"/>
                  </a:cubicBezTo>
                  <a:cubicBezTo>
                    <a:pt x="5030" y="54"/>
                    <a:pt x="3004" y="0"/>
                    <a:pt x="1322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1"/>
            <p:cNvSpPr/>
            <p:nvPr/>
          </p:nvSpPr>
          <p:spPr>
            <a:xfrm>
              <a:off x="1828000" y="3407550"/>
              <a:ext cx="104375" cy="104725"/>
            </a:xfrm>
            <a:custGeom>
              <a:avLst/>
              <a:gdLst/>
              <a:ahLst/>
              <a:cxnLst/>
              <a:rect l="l" t="t" r="r" b="b"/>
              <a:pathLst>
                <a:path w="4175" h="4189" extrusionOk="0">
                  <a:moveTo>
                    <a:pt x="722" y="3343"/>
                  </a:moveTo>
                  <a:cubicBezTo>
                    <a:pt x="722" y="3343"/>
                    <a:pt x="0" y="1013"/>
                    <a:pt x="1524" y="506"/>
                  </a:cubicBezTo>
                  <a:cubicBezTo>
                    <a:pt x="3047" y="0"/>
                    <a:pt x="4175" y="1638"/>
                    <a:pt x="4041" y="2159"/>
                  </a:cubicBezTo>
                  <a:cubicBezTo>
                    <a:pt x="3908" y="2677"/>
                    <a:pt x="3123" y="4189"/>
                    <a:pt x="722" y="334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1"/>
            <p:cNvSpPr/>
            <p:nvPr/>
          </p:nvSpPr>
          <p:spPr>
            <a:xfrm>
              <a:off x="1838775" y="3428275"/>
              <a:ext cx="91425" cy="79900"/>
            </a:xfrm>
            <a:custGeom>
              <a:avLst/>
              <a:gdLst/>
              <a:ahLst/>
              <a:cxnLst/>
              <a:rect l="l" t="t" r="r" b="b"/>
              <a:pathLst>
                <a:path w="3657" h="3196" extrusionOk="0">
                  <a:moveTo>
                    <a:pt x="1600" y="0"/>
                  </a:moveTo>
                  <a:cubicBezTo>
                    <a:pt x="1416" y="0"/>
                    <a:pt x="1223" y="30"/>
                    <a:pt x="1023" y="96"/>
                  </a:cubicBezTo>
                  <a:cubicBezTo>
                    <a:pt x="419" y="298"/>
                    <a:pt x="132" y="843"/>
                    <a:pt x="66" y="1445"/>
                  </a:cubicBezTo>
                  <a:cubicBezTo>
                    <a:pt x="1" y="2042"/>
                    <a:pt x="114" y="2495"/>
                    <a:pt x="380" y="2791"/>
                  </a:cubicBezTo>
                  <a:cubicBezTo>
                    <a:pt x="621" y="3057"/>
                    <a:pt x="986" y="3196"/>
                    <a:pt x="1459" y="3196"/>
                  </a:cubicBezTo>
                  <a:cubicBezTo>
                    <a:pt x="1608" y="3196"/>
                    <a:pt x="1768" y="3182"/>
                    <a:pt x="1938" y="3154"/>
                  </a:cubicBezTo>
                  <a:cubicBezTo>
                    <a:pt x="2680" y="3034"/>
                    <a:pt x="3347" y="2492"/>
                    <a:pt x="3541" y="1750"/>
                  </a:cubicBezTo>
                  <a:cubicBezTo>
                    <a:pt x="3657" y="1297"/>
                    <a:pt x="2821" y="0"/>
                    <a:pt x="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1"/>
            <p:cNvSpPr/>
            <p:nvPr/>
          </p:nvSpPr>
          <p:spPr>
            <a:xfrm>
              <a:off x="1835675" y="3434025"/>
              <a:ext cx="73175" cy="63400"/>
            </a:xfrm>
            <a:custGeom>
              <a:avLst/>
              <a:gdLst/>
              <a:ahLst/>
              <a:cxnLst/>
              <a:rect l="l" t="t" r="r" b="b"/>
              <a:pathLst>
                <a:path w="2927" h="2536" extrusionOk="0">
                  <a:moveTo>
                    <a:pt x="1488" y="0"/>
                  </a:moveTo>
                  <a:cubicBezTo>
                    <a:pt x="1305" y="0"/>
                    <a:pt x="1118" y="39"/>
                    <a:pt x="940" y="121"/>
                  </a:cubicBezTo>
                  <a:cubicBezTo>
                    <a:pt x="291" y="419"/>
                    <a:pt x="1" y="1175"/>
                    <a:pt x="290" y="1807"/>
                  </a:cubicBezTo>
                  <a:cubicBezTo>
                    <a:pt x="500" y="2267"/>
                    <a:pt x="957" y="2536"/>
                    <a:pt x="1439" y="2536"/>
                  </a:cubicBezTo>
                  <a:cubicBezTo>
                    <a:pt x="1622" y="2536"/>
                    <a:pt x="1809" y="2497"/>
                    <a:pt x="1988" y="2415"/>
                  </a:cubicBezTo>
                  <a:cubicBezTo>
                    <a:pt x="2635" y="2116"/>
                    <a:pt x="2927" y="1362"/>
                    <a:pt x="2638" y="728"/>
                  </a:cubicBezTo>
                  <a:cubicBezTo>
                    <a:pt x="2429" y="269"/>
                    <a:pt x="1971" y="0"/>
                    <a:pt x="1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1"/>
            <p:cNvSpPr/>
            <p:nvPr/>
          </p:nvSpPr>
          <p:spPr>
            <a:xfrm>
              <a:off x="1848600" y="3445675"/>
              <a:ext cx="45900" cy="39775"/>
            </a:xfrm>
            <a:custGeom>
              <a:avLst/>
              <a:gdLst/>
              <a:ahLst/>
              <a:cxnLst/>
              <a:rect l="l" t="t" r="r" b="b"/>
              <a:pathLst>
                <a:path w="1836" h="1591" extrusionOk="0">
                  <a:moveTo>
                    <a:pt x="932" y="1"/>
                  </a:moveTo>
                  <a:cubicBezTo>
                    <a:pt x="817" y="1"/>
                    <a:pt x="700" y="25"/>
                    <a:pt x="589" y="76"/>
                  </a:cubicBezTo>
                  <a:cubicBezTo>
                    <a:pt x="182" y="263"/>
                    <a:pt x="1" y="736"/>
                    <a:pt x="181" y="1134"/>
                  </a:cubicBezTo>
                  <a:cubicBezTo>
                    <a:pt x="313" y="1421"/>
                    <a:pt x="600" y="1591"/>
                    <a:pt x="903" y="1591"/>
                  </a:cubicBezTo>
                  <a:cubicBezTo>
                    <a:pt x="1018" y="1591"/>
                    <a:pt x="1135" y="1566"/>
                    <a:pt x="1246" y="1515"/>
                  </a:cubicBezTo>
                  <a:cubicBezTo>
                    <a:pt x="1653" y="1328"/>
                    <a:pt x="1835" y="855"/>
                    <a:pt x="1653" y="458"/>
                  </a:cubicBezTo>
                  <a:cubicBezTo>
                    <a:pt x="1522" y="169"/>
                    <a:pt x="1235" y="1"/>
                    <a:pt x="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1"/>
            <p:cNvSpPr/>
            <p:nvPr/>
          </p:nvSpPr>
          <p:spPr>
            <a:xfrm>
              <a:off x="1838525" y="3423250"/>
              <a:ext cx="92800" cy="86925"/>
            </a:xfrm>
            <a:custGeom>
              <a:avLst/>
              <a:gdLst/>
              <a:ahLst/>
              <a:cxnLst/>
              <a:rect l="l" t="t" r="r" b="b"/>
              <a:pathLst>
                <a:path w="3712" h="3477" extrusionOk="0">
                  <a:moveTo>
                    <a:pt x="1673" y="1"/>
                  </a:moveTo>
                  <a:cubicBezTo>
                    <a:pt x="1591" y="1"/>
                    <a:pt x="1514" y="2"/>
                    <a:pt x="1434" y="3"/>
                  </a:cubicBezTo>
                  <a:cubicBezTo>
                    <a:pt x="1320" y="21"/>
                    <a:pt x="1205" y="32"/>
                    <a:pt x="1096" y="62"/>
                  </a:cubicBezTo>
                  <a:cubicBezTo>
                    <a:pt x="1043" y="82"/>
                    <a:pt x="990" y="100"/>
                    <a:pt x="936" y="119"/>
                  </a:cubicBezTo>
                  <a:lnTo>
                    <a:pt x="859" y="148"/>
                  </a:lnTo>
                  <a:lnTo>
                    <a:pt x="785" y="190"/>
                  </a:lnTo>
                  <a:cubicBezTo>
                    <a:pt x="737" y="217"/>
                    <a:pt x="689" y="245"/>
                    <a:pt x="643" y="272"/>
                  </a:cubicBezTo>
                  <a:cubicBezTo>
                    <a:pt x="599" y="307"/>
                    <a:pt x="558" y="343"/>
                    <a:pt x="517" y="378"/>
                  </a:cubicBezTo>
                  <a:cubicBezTo>
                    <a:pt x="496" y="397"/>
                    <a:pt x="476" y="414"/>
                    <a:pt x="457" y="431"/>
                  </a:cubicBezTo>
                  <a:cubicBezTo>
                    <a:pt x="439" y="453"/>
                    <a:pt x="422" y="473"/>
                    <a:pt x="405" y="494"/>
                  </a:cubicBezTo>
                  <a:cubicBezTo>
                    <a:pt x="372" y="537"/>
                    <a:pt x="337" y="574"/>
                    <a:pt x="308" y="617"/>
                  </a:cubicBezTo>
                  <a:cubicBezTo>
                    <a:pt x="192" y="792"/>
                    <a:pt x="117" y="975"/>
                    <a:pt x="75" y="1144"/>
                  </a:cubicBezTo>
                  <a:cubicBezTo>
                    <a:pt x="31" y="1314"/>
                    <a:pt x="15" y="1467"/>
                    <a:pt x="10" y="1592"/>
                  </a:cubicBezTo>
                  <a:cubicBezTo>
                    <a:pt x="1" y="1717"/>
                    <a:pt x="12" y="1815"/>
                    <a:pt x="16" y="1880"/>
                  </a:cubicBezTo>
                  <a:cubicBezTo>
                    <a:pt x="19" y="1951"/>
                    <a:pt x="24" y="1985"/>
                    <a:pt x="24" y="1985"/>
                  </a:cubicBezTo>
                  <a:cubicBezTo>
                    <a:pt x="24" y="1985"/>
                    <a:pt x="30" y="1842"/>
                    <a:pt x="80" y="1611"/>
                  </a:cubicBezTo>
                  <a:cubicBezTo>
                    <a:pt x="102" y="1495"/>
                    <a:pt x="145" y="1361"/>
                    <a:pt x="203" y="1218"/>
                  </a:cubicBezTo>
                  <a:cubicBezTo>
                    <a:pt x="265" y="1075"/>
                    <a:pt x="353" y="931"/>
                    <a:pt x="463" y="801"/>
                  </a:cubicBezTo>
                  <a:cubicBezTo>
                    <a:pt x="491" y="770"/>
                    <a:pt x="526" y="743"/>
                    <a:pt x="558" y="713"/>
                  </a:cubicBezTo>
                  <a:lnTo>
                    <a:pt x="606" y="669"/>
                  </a:lnTo>
                  <a:lnTo>
                    <a:pt x="661" y="635"/>
                  </a:lnTo>
                  <a:cubicBezTo>
                    <a:pt x="698" y="610"/>
                    <a:pt x="734" y="587"/>
                    <a:pt x="772" y="561"/>
                  </a:cubicBezTo>
                  <a:cubicBezTo>
                    <a:pt x="814" y="544"/>
                    <a:pt x="855" y="525"/>
                    <a:pt x="898" y="508"/>
                  </a:cubicBezTo>
                  <a:lnTo>
                    <a:pt x="960" y="480"/>
                  </a:lnTo>
                  <a:lnTo>
                    <a:pt x="1028" y="464"/>
                  </a:lnTo>
                  <a:cubicBezTo>
                    <a:pt x="1074" y="454"/>
                    <a:pt x="1120" y="443"/>
                    <a:pt x="1167" y="430"/>
                  </a:cubicBezTo>
                  <a:cubicBezTo>
                    <a:pt x="1262" y="419"/>
                    <a:pt x="1363" y="413"/>
                    <a:pt x="1461" y="404"/>
                  </a:cubicBezTo>
                  <a:cubicBezTo>
                    <a:pt x="1562" y="411"/>
                    <a:pt x="1664" y="418"/>
                    <a:pt x="1769" y="423"/>
                  </a:cubicBezTo>
                  <a:cubicBezTo>
                    <a:pt x="1823" y="432"/>
                    <a:pt x="1880" y="441"/>
                    <a:pt x="1936" y="451"/>
                  </a:cubicBezTo>
                  <a:lnTo>
                    <a:pt x="2089" y="484"/>
                  </a:lnTo>
                  <a:cubicBezTo>
                    <a:pt x="2298" y="537"/>
                    <a:pt x="2508" y="624"/>
                    <a:pt x="2696" y="748"/>
                  </a:cubicBezTo>
                  <a:cubicBezTo>
                    <a:pt x="2886" y="865"/>
                    <a:pt x="3055" y="1025"/>
                    <a:pt x="3179" y="1212"/>
                  </a:cubicBezTo>
                  <a:cubicBezTo>
                    <a:pt x="3238" y="1308"/>
                    <a:pt x="3289" y="1406"/>
                    <a:pt x="3321" y="1511"/>
                  </a:cubicBezTo>
                  <a:cubicBezTo>
                    <a:pt x="3353" y="1614"/>
                    <a:pt x="3371" y="1721"/>
                    <a:pt x="3372" y="1827"/>
                  </a:cubicBezTo>
                  <a:cubicBezTo>
                    <a:pt x="3366" y="2037"/>
                    <a:pt x="3304" y="2245"/>
                    <a:pt x="3198" y="2415"/>
                  </a:cubicBezTo>
                  <a:cubicBezTo>
                    <a:pt x="3094" y="2586"/>
                    <a:pt x="2967" y="2731"/>
                    <a:pt x="2835" y="2847"/>
                  </a:cubicBezTo>
                  <a:cubicBezTo>
                    <a:pt x="2705" y="2964"/>
                    <a:pt x="2573" y="3058"/>
                    <a:pt x="2453" y="3137"/>
                  </a:cubicBezTo>
                  <a:cubicBezTo>
                    <a:pt x="2392" y="3175"/>
                    <a:pt x="2334" y="3210"/>
                    <a:pt x="2282" y="3243"/>
                  </a:cubicBezTo>
                  <a:cubicBezTo>
                    <a:pt x="2228" y="3273"/>
                    <a:pt x="2179" y="3301"/>
                    <a:pt x="2133" y="3326"/>
                  </a:cubicBezTo>
                  <a:cubicBezTo>
                    <a:pt x="2042" y="3377"/>
                    <a:pt x="1970" y="3412"/>
                    <a:pt x="1920" y="3438"/>
                  </a:cubicBezTo>
                  <a:cubicBezTo>
                    <a:pt x="1871" y="3463"/>
                    <a:pt x="1844" y="3477"/>
                    <a:pt x="1844" y="3477"/>
                  </a:cubicBezTo>
                  <a:cubicBezTo>
                    <a:pt x="1844" y="3477"/>
                    <a:pt x="1874" y="3471"/>
                    <a:pt x="1927" y="3462"/>
                  </a:cubicBezTo>
                  <a:cubicBezTo>
                    <a:pt x="1981" y="3450"/>
                    <a:pt x="2062" y="3441"/>
                    <a:pt x="2160" y="3412"/>
                  </a:cubicBezTo>
                  <a:cubicBezTo>
                    <a:pt x="2210" y="3398"/>
                    <a:pt x="2264" y="3382"/>
                    <a:pt x="2324" y="3366"/>
                  </a:cubicBezTo>
                  <a:cubicBezTo>
                    <a:pt x="2383" y="3345"/>
                    <a:pt x="2446" y="3321"/>
                    <a:pt x="2515" y="3296"/>
                  </a:cubicBezTo>
                  <a:cubicBezTo>
                    <a:pt x="2584" y="3270"/>
                    <a:pt x="2654" y="3236"/>
                    <a:pt x="2730" y="3201"/>
                  </a:cubicBezTo>
                  <a:cubicBezTo>
                    <a:pt x="2803" y="3159"/>
                    <a:pt x="2881" y="3120"/>
                    <a:pt x="2958" y="3065"/>
                  </a:cubicBezTo>
                  <a:cubicBezTo>
                    <a:pt x="3115" y="2964"/>
                    <a:pt x="3278" y="2827"/>
                    <a:pt x="3421" y="2632"/>
                  </a:cubicBezTo>
                  <a:cubicBezTo>
                    <a:pt x="3565" y="2443"/>
                    <a:pt x="3683" y="2176"/>
                    <a:pt x="3703" y="1861"/>
                  </a:cubicBezTo>
                  <a:cubicBezTo>
                    <a:pt x="3712" y="1704"/>
                    <a:pt x="3693" y="1542"/>
                    <a:pt x="3653" y="1385"/>
                  </a:cubicBezTo>
                  <a:cubicBezTo>
                    <a:pt x="3612" y="1229"/>
                    <a:pt x="3545" y="1086"/>
                    <a:pt x="3465" y="956"/>
                  </a:cubicBezTo>
                  <a:cubicBezTo>
                    <a:pt x="3302" y="696"/>
                    <a:pt x="3090" y="493"/>
                    <a:pt x="2861" y="346"/>
                  </a:cubicBezTo>
                  <a:cubicBezTo>
                    <a:pt x="2631" y="202"/>
                    <a:pt x="2387" y="109"/>
                    <a:pt x="2146" y="52"/>
                  </a:cubicBezTo>
                  <a:cubicBezTo>
                    <a:pt x="2083" y="40"/>
                    <a:pt x="2021" y="29"/>
                    <a:pt x="1959" y="18"/>
                  </a:cubicBezTo>
                  <a:cubicBezTo>
                    <a:pt x="1902" y="13"/>
                    <a:pt x="1845" y="7"/>
                    <a:pt x="1790" y="2"/>
                  </a:cubicBezTo>
                  <a:cubicBezTo>
                    <a:pt x="1749" y="1"/>
                    <a:pt x="1711" y="1"/>
                    <a:pt x="1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1"/>
            <p:cNvSpPr/>
            <p:nvPr/>
          </p:nvSpPr>
          <p:spPr>
            <a:xfrm>
              <a:off x="1840925" y="3471425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6" y="0"/>
                  </a:moveTo>
                  <a:cubicBezTo>
                    <a:pt x="228" y="0"/>
                    <a:pt x="1" y="225"/>
                    <a:pt x="1" y="504"/>
                  </a:cubicBezTo>
                  <a:cubicBezTo>
                    <a:pt x="1" y="782"/>
                    <a:pt x="227" y="1008"/>
                    <a:pt x="505" y="1008"/>
                  </a:cubicBezTo>
                  <a:cubicBezTo>
                    <a:pt x="783" y="1008"/>
                    <a:pt x="1010" y="783"/>
                    <a:pt x="1010" y="505"/>
                  </a:cubicBezTo>
                  <a:cubicBezTo>
                    <a:pt x="1010" y="227"/>
                    <a:pt x="784" y="0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1"/>
            <p:cNvSpPr/>
            <p:nvPr/>
          </p:nvSpPr>
          <p:spPr>
            <a:xfrm>
              <a:off x="1881150" y="3444975"/>
              <a:ext cx="15700" cy="15650"/>
            </a:xfrm>
            <a:custGeom>
              <a:avLst/>
              <a:gdLst/>
              <a:ahLst/>
              <a:cxnLst/>
              <a:rect l="l" t="t" r="r" b="b"/>
              <a:pathLst>
                <a:path w="628" h="626" extrusionOk="0">
                  <a:moveTo>
                    <a:pt x="314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1" y="626"/>
                    <a:pt x="314" y="626"/>
                  </a:cubicBezTo>
                  <a:cubicBezTo>
                    <a:pt x="486" y="626"/>
                    <a:pt x="627" y="486"/>
                    <a:pt x="627" y="313"/>
                  </a:cubicBezTo>
                  <a:cubicBezTo>
                    <a:pt x="627" y="140"/>
                    <a:pt x="488" y="0"/>
                    <a:pt x="31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1"/>
            <p:cNvSpPr/>
            <p:nvPr/>
          </p:nvSpPr>
          <p:spPr>
            <a:xfrm>
              <a:off x="1906375" y="3420975"/>
              <a:ext cx="20850" cy="17125"/>
            </a:xfrm>
            <a:custGeom>
              <a:avLst/>
              <a:gdLst/>
              <a:ahLst/>
              <a:cxnLst/>
              <a:rect l="l" t="t" r="r" b="b"/>
              <a:pathLst>
                <a:path w="834" h="685" extrusionOk="0">
                  <a:moveTo>
                    <a:pt x="560" y="0"/>
                  </a:moveTo>
                  <a:cubicBezTo>
                    <a:pt x="489" y="0"/>
                    <a:pt x="419" y="32"/>
                    <a:pt x="375" y="108"/>
                  </a:cubicBezTo>
                  <a:cubicBezTo>
                    <a:pt x="331" y="183"/>
                    <a:pt x="262" y="253"/>
                    <a:pt x="206" y="318"/>
                  </a:cubicBezTo>
                  <a:cubicBezTo>
                    <a:pt x="150" y="387"/>
                    <a:pt x="65" y="411"/>
                    <a:pt x="17" y="490"/>
                  </a:cubicBezTo>
                  <a:cubicBezTo>
                    <a:pt x="1" y="515"/>
                    <a:pt x="1" y="550"/>
                    <a:pt x="17" y="577"/>
                  </a:cubicBezTo>
                  <a:cubicBezTo>
                    <a:pt x="66" y="659"/>
                    <a:pt x="158" y="685"/>
                    <a:pt x="253" y="685"/>
                  </a:cubicBezTo>
                  <a:cubicBezTo>
                    <a:pt x="312" y="685"/>
                    <a:pt x="372" y="675"/>
                    <a:pt x="423" y="663"/>
                  </a:cubicBezTo>
                  <a:cubicBezTo>
                    <a:pt x="611" y="617"/>
                    <a:pt x="732" y="461"/>
                    <a:pt x="785" y="281"/>
                  </a:cubicBezTo>
                  <a:cubicBezTo>
                    <a:pt x="833" y="119"/>
                    <a:pt x="696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1"/>
            <p:cNvSpPr/>
            <p:nvPr/>
          </p:nvSpPr>
          <p:spPr>
            <a:xfrm>
              <a:off x="1918800" y="3435100"/>
              <a:ext cx="22775" cy="15675"/>
            </a:xfrm>
            <a:custGeom>
              <a:avLst/>
              <a:gdLst/>
              <a:ahLst/>
              <a:cxnLst/>
              <a:rect l="l" t="t" r="r" b="b"/>
              <a:pathLst>
                <a:path w="911" h="627" extrusionOk="0">
                  <a:moveTo>
                    <a:pt x="613" y="1"/>
                  </a:moveTo>
                  <a:cubicBezTo>
                    <a:pt x="557" y="1"/>
                    <a:pt x="501" y="22"/>
                    <a:pt x="455" y="72"/>
                  </a:cubicBezTo>
                  <a:cubicBezTo>
                    <a:pt x="397" y="137"/>
                    <a:pt x="315" y="192"/>
                    <a:pt x="247" y="245"/>
                  </a:cubicBezTo>
                  <a:cubicBezTo>
                    <a:pt x="177" y="302"/>
                    <a:pt x="90" y="308"/>
                    <a:pt x="26" y="376"/>
                  </a:cubicBezTo>
                  <a:cubicBezTo>
                    <a:pt x="7" y="397"/>
                    <a:pt x="0" y="430"/>
                    <a:pt x="10" y="460"/>
                  </a:cubicBezTo>
                  <a:cubicBezTo>
                    <a:pt x="56" y="598"/>
                    <a:pt x="226" y="627"/>
                    <a:pt x="359" y="627"/>
                  </a:cubicBezTo>
                  <a:cubicBezTo>
                    <a:pt x="370" y="627"/>
                    <a:pt x="379" y="627"/>
                    <a:pt x="389" y="627"/>
                  </a:cubicBezTo>
                  <a:cubicBezTo>
                    <a:pt x="583" y="621"/>
                    <a:pt x="732" y="492"/>
                    <a:pt x="822" y="325"/>
                  </a:cubicBezTo>
                  <a:cubicBezTo>
                    <a:pt x="911" y="160"/>
                    <a:pt x="764" y="1"/>
                    <a:pt x="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1"/>
            <p:cNvSpPr/>
            <p:nvPr/>
          </p:nvSpPr>
          <p:spPr>
            <a:xfrm>
              <a:off x="1928775" y="3453200"/>
              <a:ext cx="19025" cy="12325"/>
            </a:xfrm>
            <a:custGeom>
              <a:avLst/>
              <a:gdLst/>
              <a:ahLst/>
              <a:cxnLst/>
              <a:rect l="l" t="t" r="r" b="b"/>
              <a:pathLst>
                <a:path w="761" h="493" extrusionOk="0">
                  <a:moveTo>
                    <a:pt x="513" y="0"/>
                  </a:moveTo>
                  <a:cubicBezTo>
                    <a:pt x="473" y="0"/>
                    <a:pt x="432" y="14"/>
                    <a:pt x="396" y="47"/>
                  </a:cubicBezTo>
                  <a:cubicBezTo>
                    <a:pt x="344" y="95"/>
                    <a:pt x="274" y="135"/>
                    <a:pt x="215" y="172"/>
                  </a:cubicBezTo>
                  <a:cubicBezTo>
                    <a:pt x="154" y="212"/>
                    <a:pt x="82" y="210"/>
                    <a:pt x="26" y="261"/>
                  </a:cubicBezTo>
                  <a:cubicBezTo>
                    <a:pt x="8" y="279"/>
                    <a:pt x="1" y="305"/>
                    <a:pt x="6" y="329"/>
                  </a:cubicBezTo>
                  <a:cubicBezTo>
                    <a:pt x="35" y="452"/>
                    <a:pt x="189" y="484"/>
                    <a:pt x="300" y="492"/>
                  </a:cubicBezTo>
                  <a:cubicBezTo>
                    <a:pt x="308" y="492"/>
                    <a:pt x="315" y="492"/>
                    <a:pt x="322" y="492"/>
                  </a:cubicBezTo>
                  <a:cubicBezTo>
                    <a:pt x="470" y="492"/>
                    <a:pt x="592" y="402"/>
                    <a:pt x="673" y="280"/>
                  </a:cubicBezTo>
                  <a:cubicBezTo>
                    <a:pt x="761" y="147"/>
                    <a:pt x="642" y="0"/>
                    <a:pt x="5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1"/>
            <p:cNvSpPr/>
            <p:nvPr/>
          </p:nvSpPr>
          <p:spPr>
            <a:xfrm>
              <a:off x="1648400" y="3407200"/>
              <a:ext cx="104450" cy="104725"/>
            </a:xfrm>
            <a:custGeom>
              <a:avLst/>
              <a:gdLst/>
              <a:ahLst/>
              <a:cxnLst/>
              <a:rect l="l" t="t" r="r" b="b"/>
              <a:pathLst>
                <a:path w="4178" h="4189" extrusionOk="0">
                  <a:moveTo>
                    <a:pt x="3450" y="3350"/>
                  </a:moveTo>
                  <a:cubicBezTo>
                    <a:pt x="3450" y="3350"/>
                    <a:pt x="4177" y="1022"/>
                    <a:pt x="2655" y="511"/>
                  </a:cubicBezTo>
                  <a:cubicBezTo>
                    <a:pt x="1132" y="1"/>
                    <a:pt x="1" y="1636"/>
                    <a:pt x="132" y="2157"/>
                  </a:cubicBezTo>
                  <a:cubicBezTo>
                    <a:pt x="267" y="2676"/>
                    <a:pt x="1046" y="4189"/>
                    <a:pt x="3450" y="33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1"/>
            <p:cNvSpPr/>
            <p:nvPr/>
          </p:nvSpPr>
          <p:spPr>
            <a:xfrm>
              <a:off x="1650600" y="3428000"/>
              <a:ext cx="91375" cy="79950"/>
            </a:xfrm>
            <a:custGeom>
              <a:avLst/>
              <a:gdLst/>
              <a:ahLst/>
              <a:cxnLst/>
              <a:rect l="l" t="t" r="r" b="b"/>
              <a:pathLst>
                <a:path w="3655" h="3198" extrusionOk="0">
                  <a:moveTo>
                    <a:pt x="2057" y="1"/>
                  </a:moveTo>
                  <a:cubicBezTo>
                    <a:pt x="838" y="1"/>
                    <a:pt x="0" y="1293"/>
                    <a:pt x="115" y="1745"/>
                  </a:cubicBezTo>
                  <a:cubicBezTo>
                    <a:pt x="307" y="2487"/>
                    <a:pt x="973" y="3030"/>
                    <a:pt x="1714" y="3153"/>
                  </a:cubicBezTo>
                  <a:cubicBezTo>
                    <a:pt x="1888" y="3183"/>
                    <a:pt x="2052" y="3198"/>
                    <a:pt x="2204" y="3198"/>
                  </a:cubicBezTo>
                  <a:cubicBezTo>
                    <a:pt x="2672" y="3198"/>
                    <a:pt x="3033" y="3060"/>
                    <a:pt x="3272" y="2795"/>
                  </a:cubicBezTo>
                  <a:cubicBezTo>
                    <a:pt x="3541" y="2500"/>
                    <a:pt x="3655" y="2047"/>
                    <a:pt x="3591" y="1450"/>
                  </a:cubicBezTo>
                  <a:cubicBezTo>
                    <a:pt x="3527" y="848"/>
                    <a:pt x="3240" y="301"/>
                    <a:pt x="2637" y="98"/>
                  </a:cubicBezTo>
                  <a:cubicBezTo>
                    <a:pt x="2436" y="30"/>
                    <a:pt x="2242" y="1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1"/>
            <p:cNvSpPr/>
            <p:nvPr/>
          </p:nvSpPr>
          <p:spPr>
            <a:xfrm>
              <a:off x="1671900" y="3433825"/>
              <a:ext cx="73200" cy="63400"/>
            </a:xfrm>
            <a:custGeom>
              <a:avLst/>
              <a:gdLst/>
              <a:ahLst/>
              <a:cxnLst/>
              <a:rect l="l" t="t" r="r" b="b"/>
              <a:pathLst>
                <a:path w="2928" h="2536" extrusionOk="0">
                  <a:moveTo>
                    <a:pt x="1440" y="1"/>
                  </a:moveTo>
                  <a:cubicBezTo>
                    <a:pt x="958" y="1"/>
                    <a:pt x="502" y="268"/>
                    <a:pt x="292" y="725"/>
                  </a:cubicBezTo>
                  <a:cubicBezTo>
                    <a:pt x="0" y="1358"/>
                    <a:pt x="291" y="2113"/>
                    <a:pt x="937" y="2413"/>
                  </a:cubicBezTo>
                  <a:cubicBezTo>
                    <a:pt x="1116" y="2496"/>
                    <a:pt x="1303" y="2535"/>
                    <a:pt x="1487" y="2535"/>
                  </a:cubicBezTo>
                  <a:cubicBezTo>
                    <a:pt x="1969" y="2535"/>
                    <a:pt x="2425" y="2267"/>
                    <a:pt x="2636" y="1809"/>
                  </a:cubicBezTo>
                  <a:cubicBezTo>
                    <a:pt x="2927" y="1177"/>
                    <a:pt x="2639" y="422"/>
                    <a:pt x="1992" y="122"/>
                  </a:cubicBezTo>
                  <a:cubicBezTo>
                    <a:pt x="1812" y="40"/>
                    <a:pt x="1624" y="1"/>
                    <a:pt x="1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1"/>
            <p:cNvSpPr/>
            <p:nvPr/>
          </p:nvSpPr>
          <p:spPr>
            <a:xfrm>
              <a:off x="1685825" y="3445075"/>
              <a:ext cx="46800" cy="40575"/>
            </a:xfrm>
            <a:custGeom>
              <a:avLst/>
              <a:gdLst/>
              <a:ahLst/>
              <a:cxnLst/>
              <a:rect l="l" t="t" r="r" b="b"/>
              <a:pathLst>
                <a:path w="1872" h="1623" extrusionOk="0">
                  <a:moveTo>
                    <a:pt x="921" y="0"/>
                  </a:moveTo>
                  <a:cubicBezTo>
                    <a:pt x="613" y="0"/>
                    <a:pt x="321" y="172"/>
                    <a:pt x="187" y="465"/>
                  </a:cubicBezTo>
                  <a:cubicBezTo>
                    <a:pt x="1" y="870"/>
                    <a:pt x="185" y="1353"/>
                    <a:pt x="599" y="1544"/>
                  </a:cubicBezTo>
                  <a:cubicBezTo>
                    <a:pt x="714" y="1598"/>
                    <a:pt x="834" y="1623"/>
                    <a:pt x="952" y="1623"/>
                  </a:cubicBezTo>
                  <a:cubicBezTo>
                    <a:pt x="1260" y="1623"/>
                    <a:pt x="1551" y="1451"/>
                    <a:pt x="1686" y="1159"/>
                  </a:cubicBezTo>
                  <a:cubicBezTo>
                    <a:pt x="1872" y="754"/>
                    <a:pt x="1687" y="270"/>
                    <a:pt x="1274" y="78"/>
                  </a:cubicBezTo>
                  <a:cubicBezTo>
                    <a:pt x="1159" y="25"/>
                    <a:pt x="1039" y="0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1"/>
            <p:cNvSpPr/>
            <p:nvPr/>
          </p:nvSpPr>
          <p:spPr>
            <a:xfrm>
              <a:off x="1670050" y="3471225"/>
              <a:ext cx="25250" cy="25225"/>
            </a:xfrm>
            <a:custGeom>
              <a:avLst/>
              <a:gdLst/>
              <a:ahLst/>
              <a:cxnLst/>
              <a:rect l="l" t="t" r="r" b="b"/>
              <a:pathLst>
                <a:path w="1010" h="1009" extrusionOk="0">
                  <a:moveTo>
                    <a:pt x="506" y="1"/>
                  </a:moveTo>
                  <a:cubicBezTo>
                    <a:pt x="228" y="1"/>
                    <a:pt x="1" y="226"/>
                    <a:pt x="1" y="504"/>
                  </a:cubicBezTo>
                  <a:cubicBezTo>
                    <a:pt x="1" y="783"/>
                    <a:pt x="227" y="1009"/>
                    <a:pt x="505" y="1009"/>
                  </a:cubicBezTo>
                  <a:cubicBezTo>
                    <a:pt x="783" y="1009"/>
                    <a:pt x="1010" y="784"/>
                    <a:pt x="1010" y="506"/>
                  </a:cubicBezTo>
                  <a:cubicBezTo>
                    <a:pt x="1010" y="227"/>
                    <a:pt x="784" y="1"/>
                    <a:pt x="50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1"/>
            <p:cNvSpPr/>
            <p:nvPr/>
          </p:nvSpPr>
          <p:spPr>
            <a:xfrm>
              <a:off x="1717800" y="3449850"/>
              <a:ext cx="15650" cy="15675"/>
            </a:xfrm>
            <a:custGeom>
              <a:avLst/>
              <a:gdLst/>
              <a:ahLst/>
              <a:cxnLst/>
              <a:rect l="l" t="t" r="r" b="b"/>
              <a:pathLst>
                <a:path w="626" h="627" extrusionOk="0">
                  <a:moveTo>
                    <a:pt x="312" y="0"/>
                  </a:moveTo>
                  <a:cubicBezTo>
                    <a:pt x="141" y="0"/>
                    <a:pt x="0" y="141"/>
                    <a:pt x="0" y="314"/>
                  </a:cubicBezTo>
                  <a:cubicBezTo>
                    <a:pt x="0" y="485"/>
                    <a:pt x="140" y="627"/>
                    <a:pt x="312" y="627"/>
                  </a:cubicBezTo>
                  <a:cubicBezTo>
                    <a:pt x="485" y="627"/>
                    <a:pt x="626" y="487"/>
                    <a:pt x="626" y="314"/>
                  </a:cubicBezTo>
                  <a:cubicBezTo>
                    <a:pt x="626" y="141"/>
                    <a:pt x="486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1"/>
            <p:cNvSpPr/>
            <p:nvPr/>
          </p:nvSpPr>
          <p:spPr>
            <a:xfrm>
              <a:off x="1653075" y="3420600"/>
              <a:ext cx="20825" cy="17150"/>
            </a:xfrm>
            <a:custGeom>
              <a:avLst/>
              <a:gdLst/>
              <a:ahLst/>
              <a:cxnLst/>
              <a:rect l="l" t="t" r="r" b="b"/>
              <a:pathLst>
                <a:path w="833" h="686" extrusionOk="0">
                  <a:moveTo>
                    <a:pt x="273" y="0"/>
                  </a:moveTo>
                  <a:cubicBezTo>
                    <a:pt x="137" y="0"/>
                    <a:pt x="1" y="119"/>
                    <a:pt x="48" y="280"/>
                  </a:cubicBezTo>
                  <a:cubicBezTo>
                    <a:pt x="101" y="461"/>
                    <a:pt x="221" y="618"/>
                    <a:pt x="410" y="663"/>
                  </a:cubicBezTo>
                  <a:cubicBezTo>
                    <a:pt x="462" y="676"/>
                    <a:pt x="522" y="686"/>
                    <a:pt x="582" y="686"/>
                  </a:cubicBezTo>
                  <a:cubicBezTo>
                    <a:pt x="676" y="686"/>
                    <a:pt x="767" y="660"/>
                    <a:pt x="816" y="578"/>
                  </a:cubicBezTo>
                  <a:cubicBezTo>
                    <a:pt x="832" y="552"/>
                    <a:pt x="832" y="518"/>
                    <a:pt x="816" y="493"/>
                  </a:cubicBezTo>
                  <a:cubicBezTo>
                    <a:pt x="768" y="414"/>
                    <a:pt x="683" y="389"/>
                    <a:pt x="626" y="320"/>
                  </a:cubicBezTo>
                  <a:cubicBezTo>
                    <a:pt x="571" y="254"/>
                    <a:pt x="502" y="184"/>
                    <a:pt x="457" y="108"/>
                  </a:cubicBezTo>
                  <a:cubicBezTo>
                    <a:pt x="414" y="33"/>
                    <a:pt x="343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1"/>
            <p:cNvSpPr/>
            <p:nvPr/>
          </p:nvSpPr>
          <p:spPr>
            <a:xfrm>
              <a:off x="1638675" y="3434725"/>
              <a:ext cx="22750" cy="15700"/>
            </a:xfrm>
            <a:custGeom>
              <a:avLst/>
              <a:gdLst/>
              <a:ahLst/>
              <a:cxnLst/>
              <a:rect l="l" t="t" r="r" b="b"/>
              <a:pathLst>
                <a:path w="910" h="628" extrusionOk="0">
                  <a:moveTo>
                    <a:pt x="298" y="0"/>
                  </a:moveTo>
                  <a:cubicBezTo>
                    <a:pt x="147" y="0"/>
                    <a:pt x="1" y="160"/>
                    <a:pt x="88" y="324"/>
                  </a:cubicBezTo>
                  <a:cubicBezTo>
                    <a:pt x="177" y="491"/>
                    <a:pt x="326" y="621"/>
                    <a:pt x="520" y="627"/>
                  </a:cubicBezTo>
                  <a:cubicBezTo>
                    <a:pt x="530" y="627"/>
                    <a:pt x="540" y="627"/>
                    <a:pt x="551" y="627"/>
                  </a:cubicBezTo>
                  <a:cubicBezTo>
                    <a:pt x="684" y="627"/>
                    <a:pt x="854" y="599"/>
                    <a:pt x="901" y="461"/>
                  </a:cubicBezTo>
                  <a:cubicBezTo>
                    <a:pt x="910" y="433"/>
                    <a:pt x="903" y="400"/>
                    <a:pt x="882" y="376"/>
                  </a:cubicBezTo>
                  <a:cubicBezTo>
                    <a:pt x="819" y="308"/>
                    <a:pt x="732" y="302"/>
                    <a:pt x="661" y="246"/>
                  </a:cubicBezTo>
                  <a:cubicBezTo>
                    <a:pt x="594" y="193"/>
                    <a:pt x="513" y="138"/>
                    <a:pt x="455" y="73"/>
                  </a:cubicBezTo>
                  <a:cubicBezTo>
                    <a:pt x="409" y="22"/>
                    <a:pt x="353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1"/>
            <p:cNvSpPr/>
            <p:nvPr/>
          </p:nvSpPr>
          <p:spPr>
            <a:xfrm>
              <a:off x="1632375" y="3452825"/>
              <a:ext cx="19050" cy="12325"/>
            </a:xfrm>
            <a:custGeom>
              <a:avLst/>
              <a:gdLst/>
              <a:ahLst/>
              <a:cxnLst/>
              <a:rect l="l" t="t" r="r" b="b"/>
              <a:pathLst>
                <a:path w="762" h="493" extrusionOk="0">
                  <a:moveTo>
                    <a:pt x="250" y="1"/>
                  </a:moveTo>
                  <a:cubicBezTo>
                    <a:pt x="121" y="1"/>
                    <a:pt x="1" y="148"/>
                    <a:pt x="89" y="280"/>
                  </a:cubicBezTo>
                  <a:cubicBezTo>
                    <a:pt x="168" y="402"/>
                    <a:pt x="291" y="492"/>
                    <a:pt x="438" y="492"/>
                  </a:cubicBezTo>
                  <a:cubicBezTo>
                    <a:pt x="445" y="492"/>
                    <a:pt x="452" y="492"/>
                    <a:pt x="460" y="492"/>
                  </a:cubicBezTo>
                  <a:cubicBezTo>
                    <a:pt x="570" y="485"/>
                    <a:pt x="726" y="453"/>
                    <a:pt x="756" y="329"/>
                  </a:cubicBezTo>
                  <a:cubicBezTo>
                    <a:pt x="761" y="305"/>
                    <a:pt x="754" y="279"/>
                    <a:pt x="735" y="262"/>
                  </a:cubicBezTo>
                  <a:cubicBezTo>
                    <a:pt x="680" y="211"/>
                    <a:pt x="608" y="212"/>
                    <a:pt x="547" y="172"/>
                  </a:cubicBezTo>
                  <a:cubicBezTo>
                    <a:pt x="489" y="135"/>
                    <a:pt x="419" y="97"/>
                    <a:pt x="367" y="49"/>
                  </a:cubicBezTo>
                  <a:cubicBezTo>
                    <a:pt x="331" y="15"/>
                    <a:pt x="290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1"/>
            <p:cNvSpPr/>
            <p:nvPr/>
          </p:nvSpPr>
          <p:spPr>
            <a:xfrm>
              <a:off x="1750700" y="3513575"/>
              <a:ext cx="64100" cy="27925"/>
            </a:xfrm>
            <a:custGeom>
              <a:avLst/>
              <a:gdLst/>
              <a:ahLst/>
              <a:cxnLst/>
              <a:rect l="l" t="t" r="r" b="b"/>
              <a:pathLst>
                <a:path w="2564" h="1117" extrusionOk="0">
                  <a:moveTo>
                    <a:pt x="379" y="3"/>
                  </a:moveTo>
                  <a:cubicBezTo>
                    <a:pt x="379" y="3"/>
                    <a:pt x="710" y="298"/>
                    <a:pt x="1367" y="354"/>
                  </a:cubicBezTo>
                  <a:cubicBezTo>
                    <a:pt x="2027" y="410"/>
                    <a:pt x="2320" y="1"/>
                    <a:pt x="2320" y="1"/>
                  </a:cubicBezTo>
                  <a:cubicBezTo>
                    <a:pt x="2320" y="1"/>
                    <a:pt x="2564" y="246"/>
                    <a:pt x="2417" y="464"/>
                  </a:cubicBezTo>
                  <a:cubicBezTo>
                    <a:pt x="2271" y="683"/>
                    <a:pt x="1660" y="1062"/>
                    <a:pt x="1489" y="1089"/>
                  </a:cubicBezTo>
                  <a:cubicBezTo>
                    <a:pt x="1318" y="1117"/>
                    <a:pt x="0" y="581"/>
                    <a:pt x="379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1"/>
            <p:cNvSpPr/>
            <p:nvPr/>
          </p:nvSpPr>
          <p:spPr>
            <a:xfrm>
              <a:off x="1780300" y="3513050"/>
              <a:ext cx="15875" cy="68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318" y="1"/>
                  </a:moveTo>
                  <a:cubicBezTo>
                    <a:pt x="144" y="1"/>
                    <a:pt x="1" y="61"/>
                    <a:pt x="1" y="136"/>
                  </a:cubicBezTo>
                  <a:cubicBezTo>
                    <a:pt x="1" y="213"/>
                    <a:pt x="143" y="273"/>
                    <a:pt x="318" y="273"/>
                  </a:cubicBezTo>
                  <a:cubicBezTo>
                    <a:pt x="492" y="273"/>
                    <a:pt x="635" y="213"/>
                    <a:pt x="635" y="138"/>
                  </a:cubicBezTo>
                  <a:cubicBezTo>
                    <a:pt x="635" y="61"/>
                    <a:pt x="494" y="1"/>
                    <a:pt x="318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1"/>
            <p:cNvSpPr/>
            <p:nvPr/>
          </p:nvSpPr>
          <p:spPr>
            <a:xfrm>
              <a:off x="1766825" y="3521900"/>
              <a:ext cx="12375" cy="9000"/>
            </a:xfrm>
            <a:custGeom>
              <a:avLst/>
              <a:gdLst/>
              <a:ahLst/>
              <a:cxnLst/>
              <a:rect l="l" t="t" r="r" b="b"/>
              <a:pathLst>
                <a:path w="495" h="360" extrusionOk="0">
                  <a:moveTo>
                    <a:pt x="169" y="0"/>
                  </a:moveTo>
                  <a:cubicBezTo>
                    <a:pt x="166" y="0"/>
                    <a:pt x="164" y="0"/>
                    <a:pt x="162" y="0"/>
                  </a:cubicBezTo>
                  <a:cubicBezTo>
                    <a:pt x="75" y="0"/>
                    <a:pt x="1" y="43"/>
                    <a:pt x="7" y="71"/>
                  </a:cubicBezTo>
                  <a:cubicBezTo>
                    <a:pt x="12" y="99"/>
                    <a:pt x="82" y="111"/>
                    <a:pt x="138" y="143"/>
                  </a:cubicBezTo>
                  <a:cubicBezTo>
                    <a:pt x="195" y="174"/>
                    <a:pt x="239" y="215"/>
                    <a:pt x="239" y="215"/>
                  </a:cubicBezTo>
                  <a:cubicBezTo>
                    <a:pt x="239" y="215"/>
                    <a:pt x="294" y="235"/>
                    <a:pt x="347" y="272"/>
                  </a:cubicBezTo>
                  <a:cubicBezTo>
                    <a:pt x="397" y="306"/>
                    <a:pt x="440" y="359"/>
                    <a:pt x="465" y="359"/>
                  </a:cubicBezTo>
                  <a:cubicBezTo>
                    <a:pt x="467" y="359"/>
                    <a:pt x="469" y="359"/>
                    <a:pt x="471" y="358"/>
                  </a:cubicBezTo>
                  <a:cubicBezTo>
                    <a:pt x="494" y="351"/>
                    <a:pt x="488" y="257"/>
                    <a:pt x="443" y="175"/>
                  </a:cubicBezTo>
                  <a:cubicBezTo>
                    <a:pt x="400" y="94"/>
                    <a:pt x="328" y="37"/>
                    <a:pt x="328" y="37"/>
                  </a:cubicBezTo>
                  <a:cubicBezTo>
                    <a:pt x="328" y="37"/>
                    <a:pt x="251" y="0"/>
                    <a:pt x="1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1"/>
            <p:cNvSpPr/>
            <p:nvPr/>
          </p:nvSpPr>
          <p:spPr>
            <a:xfrm>
              <a:off x="1795925" y="3520950"/>
              <a:ext cx="11000" cy="8450"/>
            </a:xfrm>
            <a:custGeom>
              <a:avLst/>
              <a:gdLst/>
              <a:ahLst/>
              <a:cxnLst/>
              <a:rect l="l" t="t" r="r" b="b"/>
              <a:pathLst>
                <a:path w="440" h="338" extrusionOk="0">
                  <a:moveTo>
                    <a:pt x="345" y="0"/>
                  </a:moveTo>
                  <a:cubicBezTo>
                    <a:pt x="328" y="0"/>
                    <a:pt x="309" y="2"/>
                    <a:pt x="290" y="5"/>
                  </a:cubicBezTo>
                  <a:cubicBezTo>
                    <a:pt x="219" y="16"/>
                    <a:pt x="150" y="52"/>
                    <a:pt x="150" y="52"/>
                  </a:cubicBezTo>
                  <a:cubicBezTo>
                    <a:pt x="150" y="52"/>
                    <a:pt x="95" y="106"/>
                    <a:pt x="57" y="175"/>
                  </a:cubicBezTo>
                  <a:cubicBezTo>
                    <a:pt x="17" y="243"/>
                    <a:pt x="0" y="320"/>
                    <a:pt x="22" y="335"/>
                  </a:cubicBezTo>
                  <a:cubicBezTo>
                    <a:pt x="25" y="337"/>
                    <a:pt x="28" y="338"/>
                    <a:pt x="33" y="338"/>
                  </a:cubicBezTo>
                  <a:cubicBezTo>
                    <a:pt x="58" y="338"/>
                    <a:pt x="103" y="303"/>
                    <a:pt x="147" y="277"/>
                  </a:cubicBezTo>
                  <a:cubicBezTo>
                    <a:pt x="199" y="246"/>
                    <a:pt x="250" y="224"/>
                    <a:pt x="250" y="224"/>
                  </a:cubicBezTo>
                  <a:cubicBezTo>
                    <a:pt x="250" y="224"/>
                    <a:pt x="288" y="181"/>
                    <a:pt x="336" y="142"/>
                  </a:cubicBezTo>
                  <a:cubicBezTo>
                    <a:pt x="383" y="99"/>
                    <a:pt x="439" y="62"/>
                    <a:pt x="435" y="33"/>
                  </a:cubicBezTo>
                  <a:cubicBezTo>
                    <a:pt x="432" y="13"/>
                    <a:pt x="394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1"/>
            <p:cNvSpPr/>
            <p:nvPr/>
          </p:nvSpPr>
          <p:spPr>
            <a:xfrm>
              <a:off x="1757950" y="3509750"/>
              <a:ext cx="14950" cy="21725"/>
            </a:xfrm>
            <a:custGeom>
              <a:avLst/>
              <a:gdLst/>
              <a:ahLst/>
              <a:cxnLst/>
              <a:rect l="l" t="t" r="r" b="b"/>
              <a:pathLst>
                <a:path w="598" h="869" extrusionOk="0">
                  <a:moveTo>
                    <a:pt x="344" y="0"/>
                  </a:moveTo>
                  <a:cubicBezTo>
                    <a:pt x="327" y="0"/>
                    <a:pt x="300" y="8"/>
                    <a:pt x="265" y="22"/>
                  </a:cubicBezTo>
                  <a:cubicBezTo>
                    <a:pt x="213" y="44"/>
                    <a:pt x="144" y="84"/>
                    <a:pt x="86" y="156"/>
                  </a:cubicBezTo>
                  <a:cubicBezTo>
                    <a:pt x="31" y="230"/>
                    <a:pt x="1" y="332"/>
                    <a:pt x="12" y="419"/>
                  </a:cubicBezTo>
                  <a:cubicBezTo>
                    <a:pt x="22" y="506"/>
                    <a:pt x="62" y="554"/>
                    <a:pt x="60" y="554"/>
                  </a:cubicBezTo>
                  <a:cubicBezTo>
                    <a:pt x="60" y="554"/>
                    <a:pt x="60" y="554"/>
                    <a:pt x="60" y="554"/>
                  </a:cubicBezTo>
                  <a:lnTo>
                    <a:pt x="60" y="554"/>
                  </a:lnTo>
                  <a:cubicBezTo>
                    <a:pt x="60" y="554"/>
                    <a:pt x="96" y="597"/>
                    <a:pt x="145" y="630"/>
                  </a:cubicBezTo>
                  <a:cubicBezTo>
                    <a:pt x="193" y="662"/>
                    <a:pt x="251" y="702"/>
                    <a:pt x="314" y="740"/>
                  </a:cubicBezTo>
                  <a:cubicBezTo>
                    <a:pt x="421" y="806"/>
                    <a:pt x="530" y="868"/>
                    <a:pt x="568" y="868"/>
                  </a:cubicBezTo>
                  <a:cubicBezTo>
                    <a:pt x="574" y="868"/>
                    <a:pt x="578" y="867"/>
                    <a:pt x="581" y="864"/>
                  </a:cubicBezTo>
                  <a:cubicBezTo>
                    <a:pt x="598" y="842"/>
                    <a:pt x="497" y="729"/>
                    <a:pt x="393" y="623"/>
                  </a:cubicBezTo>
                  <a:cubicBezTo>
                    <a:pt x="341" y="571"/>
                    <a:pt x="288" y="518"/>
                    <a:pt x="249" y="480"/>
                  </a:cubicBezTo>
                  <a:cubicBezTo>
                    <a:pt x="213" y="444"/>
                    <a:pt x="206" y="426"/>
                    <a:pt x="206" y="426"/>
                  </a:cubicBezTo>
                  <a:cubicBezTo>
                    <a:pt x="206" y="424"/>
                    <a:pt x="191" y="414"/>
                    <a:pt x="180" y="384"/>
                  </a:cubicBezTo>
                  <a:cubicBezTo>
                    <a:pt x="169" y="354"/>
                    <a:pt x="170" y="294"/>
                    <a:pt x="195" y="239"/>
                  </a:cubicBezTo>
                  <a:cubicBezTo>
                    <a:pt x="246" y="126"/>
                    <a:pt x="377" y="31"/>
                    <a:pt x="360" y="6"/>
                  </a:cubicBezTo>
                  <a:cubicBezTo>
                    <a:pt x="358" y="2"/>
                    <a:pt x="352" y="0"/>
                    <a:pt x="3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1"/>
            <p:cNvSpPr/>
            <p:nvPr/>
          </p:nvSpPr>
          <p:spPr>
            <a:xfrm>
              <a:off x="1803125" y="3509600"/>
              <a:ext cx="10925" cy="19950"/>
            </a:xfrm>
            <a:custGeom>
              <a:avLst/>
              <a:gdLst/>
              <a:ahLst/>
              <a:cxnLst/>
              <a:rect l="l" t="t" r="r" b="b"/>
              <a:pathLst>
                <a:path w="437" h="798" extrusionOk="0">
                  <a:moveTo>
                    <a:pt x="117" y="1"/>
                  </a:moveTo>
                  <a:cubicBezTo>
                    <a:pt x="114" y="1"/>
                    <a:pt x="111" y="2"/>
                    <a:pt x="110" y="3"/>
                  </a:cubicBezTo>
                  <a:cubicBezTo>
                    <a:pt x="90" y="23"/>
                    <a:pt x="148" y="135"/>
                    <a:pt x="191" y="252"/>
                  </a:cubicBezTo>
                  <a:cubicBezTo>
                    <a:pt x="201" y="281"/>
                    <a:pt x="212" y="309"/>
                    <a:pt x="222" y="337"/>
                  </a:cubicBezTo>
                  <a:cubicBezTo>
                    <a:pt x="230" y="365"/>
                    <a:pt x="240" y="390"/>
                    <a:pt x="239" y="400"/>
                  </a:cubicBezTo>
                  <a:cubicBezTo>
                    <a:pt x="243" y="443"/>
                    <a:pt x="244" y="473"/>
                    <a:pt x="244" y="473"/>
                  </a:cubicBezTo>
                  <a:cubicBezTo>
                    <a:pt x="243" y="473"/>
                    <a:pt x="249" y="485"/>
                    <a:pt x="249" y="502"/>
                  </a:cubicBezTo>
                  <a:cubicBezTo>
                    <a:pt x="250" y="519"/>
                    <a:pt x="228" y="561"/>
                    <a:pt x="186" y="601"/>
                  </a:cubicBezTo>
                  <a:cubicBezTo>
                    <a:pt x="104" y="677"/>
                    <a:pt x="1" y="766"/>
                    <a:pt x="21" y="793"/>
                  </a:cubicBezTo>
                  <a:cubicBezTo>
                    <a:pt x="24" y="796"/>
                    <a:pt x="30" y="798"/>
                    <a:pt x="39" y="798"/>
                  </a:cubicBezTo>
                  <a:cubicBezTo>
                    <a:pt x="76" y="798"/>
                    <a:pt x="162" y="768"/>
                    <a:pt x="257" y="723"/>
                  </a:cubicBezTo>
                  <a:cubicBezTo>
                    <a:pt x="313" y="694"/>
                    <a:pt x="381" y="643"/>
                    <a:pt x="409" y="565"/>
                  </a:cubicBezTo>
                  <a:cubicBezTo>
                    <a:pt x="437" y="485"/>
                    <a:pt x="422" y="432"/>
                    <a:pt x="425" y="432"/>
                  </a:cubicBezTo>
                  <a:cubicBezTo>
                    <a:pt x="424" y="427"/>
                    <a:pt x="421" y="411"/>
                    <a:pt x="402" y="345"/>
                  </a:cubicBezTo>
                  <a:cubicBezTo>
                    <a:pt x="388" y="306"/>
                    <a:pt x="372" y="282"/>
                    <a:pt x="356" y="257"/>
                  </a:cubicBezTo>
                  <a:cubicBezTo>
                    <a:pt x="340" y="230"/>
                    <a:pt x="322" y="203"/>
                    <a:pt x="301" y="176"/>
                  </a:cubicBezTo>
                  <a:cubicBezTo>
                    <a:pt x="231" y="77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1"/>
            <p:cNvSpPr/>
            <p:nvPr/>
          </p:nvSpPr>
          <p:spPr>
            <a:xfrm>
              <a:off x="1772550" y="3506700"/>
              <a:ext cx="28950" cy="5575"/>
            </a:xfrm>
            <a:custGeom>
              <a:avLst/>
              <a:gdLst/>
              <a:ahLst/>
              <a:cxnLst/>
              <a:rect l="l" t="t" r="r" b="b"/>
              <a:pathLst>
                <a:path w="1158" h="223" extrusionOk="0">
                  <a:moveTo>
                    <a:pt x="577" y="0"/>
                  </a:moveTo>
                  <a:cubicBezTo>
                    <a:pt x="577" y="0"/>
                    <a:pt x="424" y="14"/>
                    <a:pt x="279" y="60"/>
                  </a:cubicBezTo>
                  <a:cubicBezTo>
                    <a:pt x="133" y="105"/>
                    <a:pt x="1" y="185"/>
                    <a:pt x="10" y="211"/>
                  </a:cubicBezTo>
                  <a:cubicBezTo>
                    <a:pt x="13" y="219"/>
                    <a:pt x="28" y="222"/>
                    <a:pt x="52" y="222"/>
                  </a:cubicBezTo>
                  <a:cubicBezTo>
                    <a:pt x="106" y="222"/>
                    <a:pt x="204" y="207"/>
                    <a:pt x="301" y="202"/>
                  </a:cubicBezTo>
                  <a:cubicBezTo>
                    <a:pt x="344" y="200"/>
                    <a:pt x="387" y="199"/>
                    <a:pt x="426" y="199"/>
                  </a:cubicBezTo>
                  <a:cubicBezTo>
                    <a:pt x="514" y="199"/>
                    <a:pt x="580" y="204"/>
                    <a:pt x="580" y="204"/>
                  </a:cubicBezTo>
                  <a:cubicBezTo>
                    <a:pt x="580" y="204"/>
                    <a:pt x="676" y="194"/>
                    <a:pt x="791" y="194"/>
                  </a:cubicBezTo>
                  <a:cubicBezTo>
                    <a:pt x="813" y="194"/>
                    <a:pt x="836" y="194"/>
                    <a:pt x="859" y="195"/>
                  </a:cubicBezTo>
                  <a:cubicBezTo>
                    <a:pt x="951" y="197"/>
                    <a:pt x="1044" y="209"/>
                    <a:pt x="1100" y="209"/>
                  </a:cubicBezTo>
                  <a:cubicBezTo>
                    <a:pt x="1129" y="209"/>
                    <a:pt x="1148" y="206"/>
                    <a:pt x="1150" y="196"/>
                  </a:cubicBezTo>
                  <a:cubicBezTo>
                    <a:pt x="1158" y="169"/>
                    <a:pt x="1025" y="93"/>
                    <a:pt x="877" y="52"/>
                  </a:cubicBezTo>
                  <a:cubicBezTo>
                    <a:pt x="731" y="9"/>
                    <a:pt x="577" y="0"/>
                    <a:pt x="5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1645550" y="3499350"/>
              <a:ext cx="13875" cy="8775"/>
            </a:xfrm>
            <a:custGeom>
              <a:avLst/>
              <a:gdLst/>
              <a:ahLst/>
              <a:cxnLst/>
              <a:rect l="l" t="t" r="r" b="b"/>
              <a:pathLst>
                <a:path w="555" h="351" extrusionOk="0">
                  <a:moveTo>
                    <a:pt x="184" y="1"/>
                  </a:moveTo>
                  <a:cubicBezTo>
                    <a:pt x="111" y="1"/>
                    <a:pt x="52" y="26"/>
                    <a:pt x="33" y="75"/>
                  </a:cubicBezTo>
                  <a:cubicBezTo>
                    <a:pt x="1" y="153"/>
                    <a:pt x="84" y="262"/>
                    <a:pt x="219" y="319"/>
                  </a:cubicBezTo>
                  <a:cubicBezTo>
                    <a:pt x="272" y="340"/>
                    <a:pt x="325" y="351"/>
                    <a:pt x="372" y="351"/>
                  </a:cubicBezTo>
                  <a:cubicBezTo>
                    <a:pt x="445" y="351"/>
                    <a:pt x="503" y="325"/>
                    <a:pt x="523" y="277"/>
                  </a:cubicBezTo>
                  <a:cubicBezTo>
                    <a:pt x="555" y="198"/>
                    <a:pt x="473" y="89"/>
                    <a:pt x="336" y="33"/>
                  </a:cubicBezTo>
                  <a:cubicBezTo>
                    <a:pt x="284" y="11"/>
                    <a:pt x="231" y="1"/>
                    <a:pt x="18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924250" y="3499900"/>
              <a:ext cx="13975" cy="8600"/>
            </a:xfrm>
            <a:custGeom>
              <a:avLst/>
              <a:gdLst/>
              <a:ahLst/>
              <a:cxnLst/>
              <a:rect l="l" t="t" r="r" b="b"/>
              <a:pathLst>
                <a:path w="559" h="344" extrusionOk="0">
                  <a:moveTo>
                    <a:pt x="366" y="1"/>
                  </a:moveTo>
                  <a:cubicBezTo>
                    <a:pt x="323" y="1"/>
                    <a:pt x="275" y="9"/>
                    <a:pt x="227" y="27"/>
                  </a:cubicBezTo>
                  <a:cubicBezTo>
                    <a:pt x="88" y="78"/>
                    <a:pt x="1" y="183"/>
                    <a:pt x="29" y="262"/>
                  </a:cubicBezTo>
                  <a:cubicBezTo>
                    <a:pt x="49" y="315"/>
                    <a:pt x="113" y="344"/>
                    <a:pt x="194" y="344"/>
                  </a:cubicBezTo>
                  <a:cubicBezTo>
                    <a:pt x="237" y="344"/>
                    <a:pt x="284" y="335"/>
                    <a:pt x="332" y="318"/>
                  </a:cubicBezTo>
                  <a:cubicBezTo>
                    <a:pt x="471" y="267"/>
                    <a:pt x="559" y="161"/>
                    <a:pt x="529" y="81"/>
                  </a:cubicBezTo>
                  <a:cubicBezTo>
                    <a:pt x="510" y="29"/>
                    <a:pt x="447" y="1"/>
                    <a:pt x="36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1"/>
            <p:cNvSpPr/>
            <p:nvPr/>
          </p:nvSpPr>
          <p:spPr>
            <a:xfrm>
              <a:off x="1796300" y="3608575"/>
              <a:ext cx="13325" cy="7725"/>
            </a:xfrm>
            <a:custGeom>
              <a:avLst/>
              <a:gdLst/>
              <a:ahLst/>
              <a:cxnLst/>
              <a:rect l="l" t="t" r="r" b="b"/>
              <a:pathLst>
                <a:path w="533" h="309" extrusionOk="0">
                  <a:moveTo>
                    <a:pt x="271" y="0"/>
                  </a:moveTo>
                  <a:cubicBezTo>
                    <a:pt x="269" y="0"/>
                    <a:pt x="267" y="0"/>
                    <a:pt x="264" y="0"/>
                  </a:cubicBezTo>
                  <a:cubicBezTo>
                    <a:pt x="117" y="3"/>
                    <a:pt x="0" y="74"/>
                    <a:pt x="1" y="159"/>
                  </a:cubicBezTo>
                  <a:cubicBezTo>
                    <a:pt x="2" y="243"/>
                    <a:pt x="119" y="308"/>
                    <a:pt x="262" y="308"/>
                  </a:cubicBezTo>
                  <a:cubicBezTo>
                    <a:pt x="264" y="308"/>
                    <a:pt x="266" y="308"/>
                    <a:pt x="269" y="308"/>
                  </a:cubicBezTo>
                  <a:cubicBezTo>
                    <a:pt x="416" y="305"/>
                    <a:pt x="533" y="235"/>
                    <a:pt x="532" y="150"/>
                  </a:cubicBezTo>
                  <a:cubicBezTo>
                    <a:pt x="531" y="66"/>
                    <a:pt x="414" y="0"/>
                    <a:pt x="271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1"/>
            <p:cNvSpPr/>
            <p:nvPr/>
          </p:nvSpPr>
          <p:spPr>
            <a:xfrm>
              <a:off x="1714950" y="3527625"/>
              <a:ext cx="146750" cy="75775"/>
            </a:xfrm>
            <a:custGeom>
              <a:avLst/>
              <a:gdLst/>
              <a:ahLst/>
              <a:cxnLst/>
              <a:rect l="l" t="t" r="r" b="b"/>
              <a:pathLst>
                <a:path w="5870" h="3031" extrusionOk="0">
                  <a:moveTo>
                    <a:pt x="5679" y="564"/>
                  </a:moveTo>
                  <a:cubicBezTo>
                    <a:pt x="5599" y="494"/>
                    <a:pt x="5555" y="404"/>
                    <a:pt x="5555" y="404"/>
                  </a:cubicBezTo>
                  <a:cubicBezTo>
                    <a:pt x="5555" y="404"/>
                    <a:pt x="5485" y="334"/>
                    <a:pt x="5443" y="237"/>
                  </a:cubicBezTo>
                  <a:cubicBezTo>
                    <a:pt x="5399" y="142"/>
                    <a:pt x="5401" y="26"/>
                    <a:pt x="5372" y="14"/>
                  </a:cubicBezTo>
                  <a:cubicBezTo>
                    <a:pt x="5342" y="0"/>
                    <a:pt x="5271" y="123"/>
                    <a:pt x="5280" y="270"/>
                  </a:cubicBezTo>
                  <a:cubicBezTo>
                    <a:pt x="5283" y="335"/>
                    <a:pt x="5300" y="397"/>
                    <a:pt x="5319" y="445"/>
                  </a:cubicBezTo>
                  <a:cubicBezTo>
                    <a:pt x="5286" y="475"/>
                    <a:pt x="5247" y="511"/>
                    <a:pt x="5203" y="548"/>
                  </a:cubicBezTo>
                  <a:cubicBezTo>
                    <a:pt x="5011" y="638"/>
                    <a:pt x="4652" y="788"/>
                    <a:pt x="4321" y="846"/>
                  </a:cubicBezTo>
                  <a:lnTo>
                    <a:pt x="4321" y="846"/>
                  </a:lnTo>
                  <a:cubicBezTo>
                    <a:pt x="4180" y="872"/>
                    <a:pt x="4043" y="879"/>
                    <a:pt x="3924" y="858"/>
                  </a:cubicBezTo>
                  <a:cubicBezTo>
                    <a:pt x="3267" y="740"/>
                    <a:pt x="2860" y="752"/>
                    <a:pt x="2216" y="830"/>
                  </a:cubicBezTo>
                  <a:cubicBezTo>
                    <a:pt x="2028" y="853"/>
                    <a:pt x="1817" y="858"/>
                    <a:pt x="1613" y="856"/>
                  </a:cubicBezTo>
                  <a:cubicBezTo>
                    <a:pt x="1582" y="856"/>
                    <a:pt x="1554" y="854"/>
                    <a:pt x="1524" y="854"/>
                  </a:cubicBezTo>
                  <a:lnTo>
                    <a:pt x="1523" y="854"/>
                  </a:lnTo>
                  <a:cubicBezTo>
                    <a:pt x="1169" y="843"/>
                    <a:pt x="852" y="810"/>
                    <a:pt x="731" y="795"/>
                  </a:cubicBezTo>
                  <a:cubicBezTo>
                    <a:pt x="670" y="761"/>
                    <a:pt x="616" y="729"/>
                    <a:pt x="573" y="703"/>
                  </a:cubicBezTo>
                  <a:cubicBezTo>
                    <a:pt x="596" y="656"/>
                    <a:pt x="617" y="595"/>
                    <a:pt x="625" y="528"/>
                  </a:cubicBezTo>
                  <a:cubicBezTo>
                    <a:pt x="646" y="383"/>
                    <a:pt x="582" y="255"/>
                    <a:pt x="552" y="266"/>
                  </a:cubicBezTo>
                  <a:cubicBezTo>
                    <a:pt x="521" y="275"/>
                    <a:pt x="516" y="390"/>
                    <a:pt x="465" y="483"/>
                  </a:cubicBezTo>
                  <a:cubicBezTo>
                    <a:pt x="417" y="576"/>
                    <a:pt x="341" y="643"/>
                    <a:pt x="341" y="643"/>
                  </a:cubicBezTo>
                  <a:cubicBezTo>
                    <a:pt x="341" y="643"/>
                    <a:pt x="290" y="729"/>
                    <a:pt x="206" y="793"/>
                  </a:cubicBezTo>
                  <a:cubicBezTo>
                    <a:pt x="124" y="859"/>
                    <a:pt x="10" y="885"/>
                    <a:pt x="7" y="917"/>
                  </a:cubicBezTo>
                  <a:cubicBezTo>
                    <a:pt x="0" y="949"/>
                    <a:pt x="139" y="989"/>
                    <a:pt x="278" y="942"/>
                  </a:cubicBezTo>
                  <a:cubicBezTo>
                    <a:pt x="417" y="900"/>
                    <a:pt x="521" y="793"/>
                    <a:pt x="521" y="793"/>
                  </a:cubicBezTo>
                  <a:cubicBezTo>
                    <a:pt x="521" y="793"/>
                    <a:pt x="533" y="777"/>
                    <a:pt x="548" y="749"/>
                  </a:cubicBezTo>
                  <a:cubicBezTo>
                    <a:pt x="553" y="753"/>
                    <a:pt x="560" y="758"/>
                    <a:pt x="565" y="763"/>
                  </a:cubicBezTo>
                  <a:cubicBezTo>
                    <a:pt x="600" y="845"/>
                    <a:pt x="692" y="1040"/>
                    <a:pt x="847" y="1274"/>
                  </a:cubicBezTo>
                  <a:cubicBezTo>
                    <a:pt x="836" y="1263"/>
                    <a:pt x="825" y="1253"/>
                    <a:pt x="815" y="1246"/>
                  </a:cubicBezTo>
                  <a:cubicBezTo>
                    <a:pt x="813" y="1243"/>
                    <a:pt x="809" y="1241"/>
                    <a:pt x="808" y="1237"/>
                  </a:cubicBezTo>
                  <a:cubicBezTo>
                    <a:pt x="801" y="1232"/>
                    <a:pt x="796" y="1227"/>
                    <a:pt x="792" y="1224"/>
                  </a:cubicBezTo>
                  <a:cubicBezTo>
                    <a:pt x="789" y="1220"/>
                    <a:pt x="783" y="1216"/>
                    <a:pt x="783" y="1216"/>
                  </a:cubicBezTo>
                  <a:cubicBezTo>
                    <a:pt x="783" y="1216"/>
                    <a:pt x="1706" y="3031"/>
                    <a:pt x="3105" y="2973"/>
                  </a:cubicBezTo>
                  <a:cubicBezTo>
                    <a:pt x="4457" y="2918"/>
                    <a:pt x="5107" y="1226"/>
                    <a:pt x="5232" y="859"/>
                  </a:cubicBezTo>
                  <a:cubicBezTo>
                    <a:pt x="5304" y="696"/>
                    <a:pt x="5342" y="575"/>
                    <a:pt x="5355" y="533"/>
                  </a:cubicBezTo>
                  <a:cubicBezTo>
                    <a:pt x="5358" y="539"/>
                    <a:pt x="5362" y="543"/>
                    <a:pt x="5362" y="543"/>
                  </a:cubicBezTo>
                  <a:cubicBezTo>
                    <a:pt x="5362" y="543"/>
                    <a:pt x="5459" y="657"/>
                    <a:pt x="5593" y="709"/>
                  </a:cubicBezTo>
                  <a:cubicBezTo>
                    <a:pt x="5729" y="767"/>
                    <a:pt x="5870" y="736"/>
                    <a:pt x="5866" y="704"/>
                  </a:cubicBezTo>
                  <a:cubicBezTo>
                    <a:pt x="5868" y="670"/>
                    <a:pt x="5756" y="638"/>
                    <a:pt x="5679" y="564"/>
                  </a:cubicBezTo>
                  <a:close/>
                  <a:moveTo>
                    <a:pt x="5300" y="560"/>
                  </a:moveTo>
                  <a:cubicBezTo>
                    <a:pt x="5316" y="542"/>
                    <a:pt x="5332" y="523"/>
                    <a:pt x="5346" y="505"/>
                  </a:cubicBezTo>
                  <a:cubicBezTo>
                    <a:pt x="5349" y="512"/>
                    <a:pt x="5352" y="517"/>
                    <a:pt x="5354" y="523"/>
                  </a:cubicBezTo>
                  <a:cubicBezTo>
                    <a:pt x="5346" y="530"/>
                    <a:pt x="5326" y="542"/>
                    <a:pt x="5300" y="5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1"/>
            <p:cNvSpPr/>
            <p:nvPr/>
          </p:nvSpPr>
          <p:spPr>
            <a:xfrm>
              <a:off x="1714975" y="3524375"/>
              <a:ext cx="146700" cy="37225"/>
            </a:xfrm>
            <a:custGeom>
              <a:avLst/>
              <a:gdLst/>
              <a:ahLst/>
              <a:cxnLst/>
              <a:rect l="l" t="t" r="r" b="b"/>
              <a:pathLst>
                <a:path w="5868" h="1489" extrusionOk="0">
                  <a:moveTo>
                    <a:pt x="5366" y="0"/>
                  </a:moveTo>
                  <a:cubicBezTo>
                    <a:pt x="5334" y="0"/>
                    <a:pt x="5271" y="120"/>
                    <a:pt x="5279" y="257"/>
                  </a:cubicBezTo>
                  <a:cubicBezTo>
                    <a:pt x="5282" y="322"/>
                    <a:pt x="5299" y="384"/>
                    <a:pt x="5318" y="432"/>
                  </a:cubicBezTo>
                  <a:cubicBezTo>
                    <a:pt x="5270" y="478"/>
                    <a:pt x="5207" y="535"/>
                    <a:pt x="5132" y="594"/>
                  </a:cubicBezTo>
                  <a:cubicBezTo>
                    <a:pt x="4932" y="751"/>
                    <a:pt x="4638" y="918"/>
                    <a:pt x="4323" y="1031"/>
                  </a:cubicBezTo>
                  <a:cubicBezTo>
                    <a:pt x="4009" y="1149"/>
                    <a:pt x="3678" y="1216"/>
                    <a:pt x="3431" y="1237"/>
                  </a:cubicBezTo>
                  <a:cubicBezTo>
                    <a:pt x="3256" y="1252"/>
                    <a:pt x="3121" y="1254"/>
                    <a:pt x="3057" y="1254"/>
                  </a:cubicBezTo>
                  <a:cubicBezTo>
                    <a:pt x="3029" y="1254"/>
                    <a:pt x="3015" y="1253"/>
                    <a:pt x="3015" y="1253"/>
                  </a:cubicBezTo>
                  <a:cubicBezTo>
                    <a:pt x="3015" y="1253"/>
                    <a:pt x="2956" y="1256"/>
                    <a:pt x="2856" y="1256"/>
                  </a:cubicBezTo>
                  <a:cubicBezTo>
                    <a:pt x="2788" y="1256"/>
                    <a:pt x="2700" y="1255"/>
                    <a:pt x="2598" y="1250"/>
                  </a:cubicBezTo>
                  <a:cubicBezTo>
                    <a:pt x="2348" y="1241"/>
                    <a:pt x="2013" y="1206"/>
                    <a:pt x="1686" y="1134"/>
                  </a:cubicBezTo>
                  <a:cubicBezTo>
                    <a:pt x="1358" y="1062"/>
                    <a:pt x="1042" y="948"/>
                    <a:pt x="819" y="832"/>
                  </a:cubicBezTo>
                  <a:cubicBezTo>
                    <a:pt x="716" y="779"/>
                    <a:pt x="633" y="728"/>
                    <a:pt x="570" y="690"/>
                  </a:cubicBezTo>
                  <a:cubicBezTo>
                    <a:pt x="594" y="643"/>
                    <a:pt x="615" y="582"/>
                    <a:pt x="623" y="515"/>
                  </a:cubicBezTo>
                  <a:cubicBezTo>
                    <a:pt x="643" y="376"/>
                    <a:pt x="585" y="252"/>
                    <a:pt x="553" y="252"/>
                  </a:cubicBezTo>
                  <a:cubicBezTo>
                    <a:pt x="551" y="252"/>
                    <a:pt x="550" y="253"/>
                    <a:pt x="549" y="253"/>
                  </a:cubicBezTo>
                  <a:cubicBezTo>
                    <a:pt x="519" y="263"/>
                    <a:pt x="514" y="379"/>
                    <a:pt x="463" y="470"/>
                  </a:cubicBezTo>
                  <a:cubicBezTo>
                    <a:pt x="415" y="563"/>
                    <a:pt x="339" y="630"/>
                    <a:pt x="339" y="630"/>
                  </a:cubicBezTo>
                  <a:cubicBezTo>
                    <a:pt x="339" y="630"/>
                    <a:pt x="287" y="716"/>
                    <a:pt x="203" y="780"/>
                  </a:cubicBezTo>
                  <a:cubicBezTo>
                    <a:pt x="122" y="849"/>
                    <a:pt x="8" y="872"/>
                    <a:pt x="5" y="904"/>
                  </a:cubicBezTo>
                  <a:cubicBezTo>
                    <a:pt x="1" y="926"/>
                    <a:pt x="63" y="951"/>
                    <a:pt x="145" y="951"/>
                  </a:cubicBezTo>
                  <a:cubicBezTo>
                    <a:pt x="186" y="951"/>
                    <a:pt x="231" y="945"/>
                    <a:pt x="276" y="930"/>
                  </a:cubicBezTo>
                  <a:cubicBezTo>
                    <a:pt x="415" y="887"/>
                    <a:pt x="519" y="780"/>
                    <a:pt x="519" y="780"/>
                  </a:cubicBezTo>
                  <a:cubicBezTo>
                    <a:pt x="519" y="780"/>
                    <a:pt x="531" y="764"/>
                    <a:pt x="546" y="737"/>
                  </a:cubicBezTo>
                  <a:cubicBezTo>
                    <a:pt x="600" y="786"/>
                    <a:pt x="675" y="848"/>
                    <a:pt x="771" y="909"/>
                  </a:cubicBezTo>
                  <a:cubicBezTo>
                    <a:pt x="988" y="1053"/>
                    <a:pt x="1309" y="1199"/>
                    <a:pt x="1643" y="1293"/>
                  </a:cubicBezTo>
                  <a:cubicBezTo>
                    <a:pt x="1977" y="1389"/>
                    <a:pt x="2321" y="1442"/>
                    <a:pt x="2581" y="1467"/>
                  </a:cubicBezTo>
                  <a:cubicBezTo>
                    <a:pt x="2818" y="1488"/>
                    <a:pt x="2985" y="1489"/>
                    <a:pt x="3011" y="1489"/>
                  </a:cubicBezTo>
                  <a:cubicBezTo>
                    <a:pt x="3013" y="1489"/>
                    <a:pt x="3015" y="1489"/>
                    <a:pt x="3015" y="1489"/>
                  </a:cubicBezTo>
                  <a:cubicBezTo>
                    <a:pt x="3015" y="1489"/>
                    <a:pt x="3190" y="1487"/>
                    <a:pt x="3452" y="1453"/>
                  </a:cubicBezTo>
                  <a:cubicBezTo>
                    <a:pt x="3717" y="1418"/>
                    <a:pt x="4060" y="1329"/>
                    <a:pt x="4381" y="1185"/>
                  </a:cubicBezTo>
                  <a:cubicBezTo>
                    <a:pt x="4703" y="1046"/>
                    <a:pt x="4999" y="849"/>
                    <a:pt x="5187" y="663"/>
                  </a:cubicBezTo>
                  <a:cubicBezTo>
                    <a:pt x="5250" y="602"/>
                    <a:pt x="5300" y="545"/>
                    <a:pt x="5339" y="493"/>
                  </a:cubicBezTo>
                  <a:cubicBezTo>
                    <a:pt x="5350" y="515"/>
                    <a:pt x="5357" y="529"/>
                    <a:pt x="5357" y="529"/>
                  </a:cubicBezTo>
                  <a:cubicBezTo>
                    <a:pt x="5357" y="529"/>
                    <a:pt x="5454" y="643"/>
                    <a:pt x="5590" y="695"/>
                  </a:cubicBezTo>
                  <a:cubicBezTo>
                    <a:pt x="5645" y="719"/>
                    <a:pt x="5701" y="727"/>
                    <a:pt x="5748" y="727"/>
                  </a:cubicBezTo>
                  <a:cubicBezTo>
                    <a:pt x="5816" y="727"/>
                    <a:pt x="5865" y="709"/>
                    <a:pt x="5862" y="690"/>
                  </a:cubicBezTo>
                  <a:cubicBezTo>
                    <a:pt x="5868" y="657"/>
                    <a:pt x="5756" y="624"/>
                    <a:pt x="5678" y="551"/>
                  </a:cubicBezTo>
                  <a:cubicBezTo>
                    <a:pt x="5598" y="481"/>
                    <a:pt x="5554" y="392"/>
                    <a:pt x="5554" y="392"/>
                  </a:cubicBezTo>
                  <a:cubicBezTo>
                    <a:pt x="5554" y="392"/>
                    <a:pt x="5484" y="321"/>
                    <a:pt x="5442" y="224"/>
                  </a:cubicBezTo>
                  <a:cubicBezTo>
                    <a:pt x="5398" y="129"/>
                    <a:pt x="5400" y="13"/>
                    <a:pt x="5371" y="2"/>
                  </a:cubicBezTo>
                  <a:cubicBezTo>
                    <a:pt x="5370" y="1"/>
                    <a:pt x="5368" y="0"/>
                    <a:pt x="536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1"/>
            <p:cNvSpPr/>
            <p:nvPr/>
          </p:nvSpPr>
          <p:spPr>
            <a:xfrm>
              <a:off x="1728725" y="3536900"/>
              <a:ext cx="120325" cy="50600"/>
            </a:xfrm>
            <a:custGeom>
              <a:avLst/>
              <a:gdLst/>
              <a:ahLst/>
              <a:cxnLst/>
              <a:rect l="l" t="t" r="r" b="b"/>
              <a:pathLst>
                <a:path w="4813" h="2024" extrusionOk="0">
                  <a:moveTo>
                    <a:pt x="4813" y="0"/>
                  </a:moveTo>
                  <a:cubicBezTo>
                    <a:pt x="4813" y="0"/>
                    <a:pt x="3706" y="826"/>
                    <a:pt x="2441" y="860"/>
                  </a:cubicBezTo>
                  <a:cubicBezTo>
                    <a:pt x="2403" y="861"/>
                    <a:pt x="2366" y="862"/>
                    <a:pt x="2329" y="862"/>
                  </a:cubicBezTo>
                  <a:cubicBezTo>
                    <a:pt x="1024" y="862"/>
                    <a:pt x="0" y="208"/>
                    <a:pt x="0" y="208"/>
                  </a:cubicBezTo>
                  <a:lnTo>
                    <a:pt x="0" y="208"/>
                  </a:lnTo>
                  <a:cubicBezTo>
                    <a:pt x="0" y="208"/>
                    <a:pt x="687" y="2002"/>
                    <a:pt x="2459" y="2024"/>
                  </a:cubicBezTo>
                  <a:cubicBezTo>
                    <a:pt x="2469" y="2024"/>
                    <a:pt x="2478" y="2024"/>
                    <a:pt x="2488" y="2024"/>
                  </a:cubicBezTo>
                  <a:cubicBezTo>
                    <a:pt x="4238" y="2024"/>
                    <a:pt x="4813" y="0"/>
                    <a:pt x="4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1"/>
            <p:cNvSpPr/>
            <p:nvPr/>
          </p:nvSpPr>
          <p:spPr>
            <a:xfrm>
              <a:off x="1748700" y="3548900"/>
              <a:ext cx="79275" cy="23025"/>
            </a:xfrm>
            <a:custGeom>
              <a:avLst/>
              <a:gdLst/>
              <a:ahLst/>
              <a:cxnLst/>
              <a:rect l="l" t="t" r="r" b="b"/>
              <a:pathLst>
                <a:path w="3171" h="921" extrusionOk="0">
                  <a:moveTo>
                    <a:pt x="3171" y="1"/>
                  </a:moveTo>
                  <a:cubicBezTo>
                    <a:pt x="2750" y="188"/>
                    <a:pt x="2213" y="366"/>
                    <a:pt x="1643" y="382"/>
                  </a:cubicBezTo>
                  <a:lnTo>
                    <a:pt x="1632" y="382"/>
                  </a:lnTo>
                  <a:cubicBezTo>
                    <a:pt x="1600" y="383"/>
                    <a:pt x="1567" y="383"/>
                    <a:pt x="1535" y="383"/>
                  </a:cubicBezTo>
                  <a:cubicBezTo>
                    <a:pt x="941" y="383"/>
                    <a:pt x="407" y="247"/>
                    <a:pt x="0" y="101"/>
                  </a:cubicBezTo>
                  <a:lnTo>
                    <a:pt x="0" y="101"/>
                  </a:lnTo>
                  <a:cubicBezTo>
                    <a:pt x="183" y="374"/>
                    <a:pt x="654" y="921"/>
                    <a:pt x="1576" y="921"/>
                  </a:cubicBezTo>
                  <a:cubicBezTo>
                    <a:pt x="1626" y="921"/>
                    <a:pt x="1677" y="919"/>
                    <a:pt x="1729" y="916"/>
                  </a:cubicBezTo>
                  <a:cubicBezTo>
                    <a:pt x="2623" y="860"/>
                    <a:pt x="2989" y="359"/>
                    <a:pt x="31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1"/>
            <p:cNvSpPr/>
            <p:nvPr/>
          </p:nvSpPr>
          <p:spPr>
            <a:xfrm>
              <a:off x="1734575" y="3543750"/>
              <a:ext cx="111800" cy="54650"/>
            </a:xfrm>
            <a:custGeom>
              <a:avLst/>
              <a:gdLst/>
              <a:ahLst/>
              <a:cxnLst/>
              <a:rect l="l" t="t" r="r" b="b"/>
              <a:pathLst>
                <a:path w="4472" h="2186" extrusionOk="0">
                  <a:moveTo>
                    <a:pt x="4471" y="0"/>
                  </a:moveTo>
                  <a:cubicBezTo>
                    <a:pt x="4471" y="0"/>
                    <a:pt x="4057" y="840"/>
                    <a:pt x="3235" y="1268"/>
                  </a:cubicBezTo>
                  <a:cubicBezTo>
                    <a:pt x="3246" y="1267"/>
                    <a:pt x="3257" y="1267"/>
                    <a:pt x="3267" y="1267"/>
                  </a:cubicBezTo>
                  <a:cubicBezTo>
                    <a:pt x="3567" y="1267"/>
                    <a:pt x="3561" y="1476"/>
                    <a:pt x="3229" y="1708"/>
                  </a:cubicBezTo>
                  <a:cubicBezTo>
                    <a:pt x="3007" y="1864"/>
                    <a:pt x="2650" y="2005"/>
                    <a:pt x="2262" y="2005"/>
                  </a:cubicBezTo>
                  <a:cubicBezTo>
                    <a:pt x="2007" y="2005"/>
                    <a:pt x="1739" y="1944"/>
                    <a:pt x="1485" y="1788"/>
                  </a:cubicBezTo>
                  <a:cubicBezTo>
                    <a:pt x="970" y="1469"/>
                    <a:pt x="1249" y="1354"/>
                    <a:pt x="1377" y="1323"/>
                  </a:cubicBezTo>
                  <a:cubicBezTo>
                    <a:pt x="609" y="1011"/>
                    <a:pt x="1" y="427"/>
                    <a:pt x="0" y="427"/>
                  </a:cubicBezTo>
                  <a:lnTo>
                    <a:pt x="0" y="427"/>
                  </a:lnTo>
                  <a:cubicBezTo>
                    <a:pt x="1" y="427"/>
                    <a:pt x="895" y="2186"/>
                    <a:pt x="2256" y="2186"/>
                  </a:cubicBezTo>
                  <a:cubicBezTo>
                    <a:pt x="2278" y="2186"/>
                    <a:pt x="2299" y="2185"/>
                    <a:pt x="2321" y="2184"/>
                  </a:cubicBezTo>
                  <a:cubicBezTo>
                    <a:pt x="3838" y="2121"/>
                    <a:pt x="4471" y="0"/>
                    <a:pt x="44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1"/>
            <p:cNvSpPr/>
            <p:nvPr/>
          </p:nvSpPr>
          <p:spPr>
            <a:xfrm>
              <a:off x="1636025" y="3365275"/>
              <a:ext cx="1875" cy="9300"/>
            </a:xfrm>
            <a:custGeom>
              <a:avLst/>
              <a:gdLst/>
              <a:ahLst/>
              <a:cxnLst/>
              <a:rect l="l" t="t" r="r" b="b"/>
              <a:pathLst>
                <a:path w="75" h="372" extrusionOk="0">
                  <a:moveTo>
                    <a:pt x="15" y="1"/>
                  </a:moveTo>
                  <a:cubicBezTo>
                    <a:pt x="8" y="1"/>
                    <a:pt x="1" y="5"/>
                    <a:pt x="1" y="15"/>
                  </a:cubicBezTo>
                  <a:cubicBezTo>
                    <a:pt x="3" y="125"/>
                    <a:pt x="8" y="234"/>
                    <a:pt x="11" y="341"/>
                  </a:cubicBezTo>
                  <a:cubicBezTo>
                    <a:pt x="11" y="362"/>
                    <a:pt x="28" y="371"/>
                    <a:pt x="43" y="371"/>
                  </a:cubicBezTo>
                  <a:cubicBezTo>
                    <a:pt x="59" y="371"/>
                    <a:pt x="74" y="361"/>
                    <a:pt x="72" y="341"/>
                  </a:cubicBezTo>
                  <a:cubicBezTo>
                    <a:pt x="59" y="233"/>
                    <a:pt x="45" y="123"/>
                    <a:pt x="32" y="15"/>
                  </a:cubicBezTo>
                  <a:cubicBezTo>
                    <a:pt x="31" y="6"/>
                    <a:pt x="22" y="1"/>
                    <a:pt x="1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1"/>
            <p:cNvSpPr/>
            <p:nvPr/>
          </p:nvSpPr>
          <p:spPr>
            <a:xfrm>
              <a:off x="1632350" y="3467725"/>
              <a:ext cx="1700" cy="15575"/>
            </a:xfrm>
            <a:custGeom>
              <a:avLst/>
              <a:gdLst/>
              <a:ahLst/>
              <a:cxnLst/>
              <a:rect l="l" t="t" r="r" b="b"/>
              <a:pathLst>
                <a:path w="68" h="623" extrusionOk="0">
                  <a:moveTo>
                    <a:pt x="10" y="591"/>
                  </a:moveTo>
                  <a:cubicBezTo>
                    <a:pt x="46" y="612"/>
                    <a:pt x="67" y="622"/>
                    <a:pt x="67" y="622"/>
                  </a:cubicBezTo>
                  <a:cubicBezTo>
                    <a:pt x="67" y="622"/>
                    <a:pt x="43" y="372"/>
                    <a:pt x="0" y="0"/>
                  </a:cubicBezTo>
                  <a:cubicBezTo>
                    <a:pt x="17" y="191"/>
                    <a:pt x="23" y="387"/>
                    <a:pt x="10" y="591"/>
                  </a:cubicBezTo>
                  <a:close/>
                </a:path>
              </a:pathLst>
            </a:custGeom>
            <a:solidFill>
              <a:srgbClr val="D700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1"/>
            <p:cNvSpPr/>
            <p:nvPr/>
          </p:nvSpPr>
          <p:spPr>
            <a:xfrm>
              <a:off x="1604350" y="3249625"/>
              <a:ext cx="352200" cy="210550"/>
            </a:xfrm>
            <a:custGeom>
              <a:avLst/>
              <a:gdLst/>
              <a:ahLst/>
              <a:cxnLst/>
              <a:rect l="l" t="t" r="r" b="b"/>
              <a:pathLst>
                <a:path w="14088" h="8422" extrusionOk="0">
                  <a:moveTo>
                    <a:pt x="13843" y="7437"/>
                  </a:moveTo>
                  <a:cubicBezTo>
                    <a:pt x="13962" y="6654"/>
                    <a:pt x="14088" y="5872"/>
                    <a:pt x="13995" y="5095"/>
                  </a:cubicBezTo>
                  <a:cubicBezTo>
                    <a:pt x="13878" y="4115"/>
                    <a:pt x="13252" y="3111"/>
                    <a:pt x="12590" y="2400"/>
                  </a:cubicBezTo>
                  <a:cubicBezTo>
                    <a:pt x="11187" y="894"/>
                    <a:pt x="9077" y="252"/>
                    <a:pt x="7094" y="157"/>
                  </a:cubicBezTo>
                  <a:cubicBezTo>
                    <a:pt x="3822" y="0"/>
                    <a:pt x="0" y="3165"/>
                    <a:pt x="699" y="6703"/>
                  </a:cubicBezTo>
                  <a:cubicBezTo>
                    <a:pt x="817" y="7299"/>
                    <a:pt x="997" y="7842"/>
                    <a:pt x="1084" y="8422"/>
                  </a:cubicBezTo>
                  <a:cubicBezTo>
                    <a:pt x="998" y="7722"/>
                    <a:pt x="859" y="6784"/>
                    <a:pt x="686" y="6196"/>
                  </a:cubicBezTo>
                  <a:cubicBezTo>
                    <a:pt x="686" y="6196"/>
                    <a:pt x="1245" y="5678"/>
                    <a:pt x="1397" y="5056"/>
                  </a:cubicBezTo>
                  <a:cubicBezTo>
                    <a:pt x="1397" y="5056"/>
                    <a:pt x="1854" y="4694"/>
                    <a:pt x="2007" y="4381"/>
                  </a:cubicBezTo>
                  <a:cubicBezTo>
                    <a:pt x="2159" y="4071"/>
                    <a:pt x="4851" y="3708"/>
                    <a:pt x="4801" y="1584"/>
                  </a:cubicBezTo>
                  <a:cubicBezTo>
                    <a:pt x="4801" y="1584"/>
                    <a:pt x="6375" y="4124"/>
                    <a:pt x="8663" y="4797"/>
                  </a:cubicBezTo>
                  <a:cubicBezTo>
                    <a:pt x="10948" y="5471"/>
                    <a:pt x="12725" y="4694"/>
                    <a:pt x="12725" y="4849"/>
                  </a:cubicBezTo>
                  <a:cubicBezTo>
                    <a:pt x="12724" y="4978"/>
                    <a:pt x="13702" y="5119"/>
                    <a:pt x="13843" y="743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1"/>
            <p:cNvSpPr/>
            <p:nvPr/>
          </p:nvSpPr>
          <p:spPr>
            <a:xfrm>
              <a:off x="1560082" y="3192288"/>
              <a:ext cx="445775" cy="297150"/>
            </a:xfrm>
            <a:custGeom>
              <a:avLst/>
              <a:gdLst/>
              <a:ahLst/>
              <a:cxnLst/>
              <a:rect l="l" t="t" r="r" b="b"/>
              <a:pathLst>
                <a:path w="17831" h="11886" extrusionOk="0">
                  <a:moveTo>
                    <a:pt x="10649" y="1"/>
                  </a:moveTo>
                  <a:cubicBezTo>
                    <a:pt x="9371" y="1"/>
                    <a:pt x="7914" y="356"/>
                    <a:pt x="6275" y="1218"/>
                  </a:cubicBezTo>
                  <a:cubicBezTo>
                    <a:pt x="6275" y="1218"/>
                    <a:pt x="6086" y="1189"/>
                    <a:pt x="5777" y="1189"/>
                  </a:cubicBezTo>
                  <a:cubicBezTo>
                    <a:pt x="4562" y="1189"/>
                    <a:pt x="1490" y="1635"/>
                    <a:pt x="738" y="6038"/>
                  </a:cubicBezTo>
                  <a:cubicBezTo>
                    <a:pt x="0" y="10353"/>
                    <a:pt x="2991" y="11885"/>
                    <a:pt x="2991" y="11885"/>
                  </a:cubicBezTo>
                  <a:cubicBezTo>
                    <a:pt x="2991" y="11885"/>
                    <a:pt x="2796" y="9768"/>
                    <a:pt x="2490" y="8732"/>
                  </a:cubicBezTo>
                  <a:cubicBezTo>
                    <a:pt x="2490" y="8732"/>
                    <a:pt x="3050" y="8215"/>
                    <a:pt x="3202" y="7592"/>
                  </a:cubicBezTo>
                  <a:cubicBezTo>
                    <a:pt x="3202" y="7592"/>
                    <a:pt x="3659" y="7230"/>
                    <a:pt x="3811" y="6918"/>
                  </a:cubicBezTo>
                  <a:cubicBezTo>
                    <a:pt x="3964" y="6607"/>
                    <a:pt x="6655" y="6244"/>
                    <a:pt x="6605" y="4119"/>
                  </a:cubicBezTo>
                  <a:lnTo>
                    <a:pt x="6605" y="4119"/>
                  </a:lnTo>
                  <a:cubicBezTo>
                    <a:pt x="6605" y="4119"/>
                    <a:pt x="8179" y="6659"/>
                    <a:pt x="10465" y="7332"/>
                  </a:cubicBezTo>
                  <a:cubicBezTo>
                    <a:pt x="11180" y="7543"/>
                    <a:pt x="11844" y="7612"/>
                    <a:pt x="12420" y="7612"/>
                  </a:cubicBezTo>
                  <a:cubicBezTo>
                    <a:pt x="13514" y="7612"/>
                    <a:pt x="14289" y="7363"/>
                    <a:pt x="14482" y="7363"/>
                  </a:cubicBezTo>
                  <a:cubicBezTo>
                    <a:pt x="14513" y="7363"/>
                    <a:pt x="14529" y="7370"/>
                    <a:pt x="14529" y="7385"/>
                  </a:cubicBezTo>
                  <a:cubicBezTo>
                    <a:pt x="14529" y="7540"/>
                    <a:pt x="15926" y="7708"/>
                    <a:pt x="15622" y="11596"/>
                  </a:cubicBezTo>
                  <a:cubicBezTo>
                    <a:pt x="15622" y="11596"/>
                    <a:pt x="17831" y="9355"/>
                    <a:pt x="17780" y="6918"/>
                  </a:cubicBezTo>
                  <a:cubicBezTo>
                    <a:pt x="17740" y="4995"/>
                    <a:pt x="15447" y="1"/>
                    <a:pt x="1064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1"/>
            <p:cNvSpPr/>
            <p:nvPr/>
          </p:nvSpPr>
          <p:spPr>
            <a:xfrm>
              <a:off x="1668300" y="3305525"/>
              <a:ext cx="250" cy="500"/>
            </a:xfrm>
            <a:custGeom>
              <a:avLst/>
              <a:gdLst/>
              <a:ahLst/>
              <a:cxnLst/>
              <a:rect l="l" t="t" r="r" b="b"/>
              <a:pathLst>
                <a:path w="10" h="20" extrusionOk="0">
                  <a:moveTo>
                    <a:pt x="1" y="20"/>
                  </a:moveTo>
                  <a:cubicBezTo>
                    <a:pt x="6" y="8"/>
                    <a:pt x="9" y="1"/>
                    <a:pt x="9" y="1"/>
                  </a:cubicBezTo>
                  <a:cubicBezTo>
                    <a:pt x="9" y="1"/>
                    <a:pt x="6" y="8"/>
                    <a:pt x="1" y="2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1"/>
            <p:cNvSpPr/>
            <p:nvPr/>
          </p:nvSpPr>
          <p:spPr>
            <a:xfrm>
              <a:off x="1658800" y="3259775"/>
              <a:ext cx="1100" cy="675"/>
            </a:xfrm>
            <a:custGeom>
              <a:avLst/>
              <a:gdLst/>
              <a:ahLst/>
              <a:cxnLst/>
              <a:rect l="l" t="t" r="r" b="b"/>
              <a:pathLst>
                <a:path w="44" h="27" extrusionOk="0">
                  <a:moveTo>
                    <a:pt x="44" y="0"/>
                  </a:moveTo>
                  <a:cubicBezTo>
                    <a:pt x="16" y="16"/>
                    <a:pt x="0" y="27"/>
                    <a:pt x="0" y="27"/>
                  </a:cubicBezTo>
                  <a:cubicBezTo>
                    <a:pt x="0" y="27"/>
                    <a:pt x="16" y="16"/>
                    <a:pt x="44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1"/>
            <p:cNvSpPr/>
            <p:nvPr/>
          </p:nvSpPr>
          <p:spPr>
            <a:xfrm>
              <a:off x="1983375" y="3393650"/>
              <a:ext cx="75" cy="375"/>
            </a:xfrm>
            <a:custGeom>
              <a:avLst/>
              <a:gdLst/>
              <a:ahLst/>
              <a:cxnLst/>
              <a:rect l="l" t="t" r="r" b="b"/>
              <a:pathLst>
                <a:path w="3" h="15" extrusionOk="0">
                  <a:moveTo>
                    <a:pt x="2" y="0"/>
                  </a:moveTo>
                  <a:cubicBezTo>
                    <a:pt x="1" y="9"/>
                    <a:pt x="1" y="14"/>
                    <a:pt x="1" y="14"/>
                  </a:cubicBezTo>
                  <a:cubicBezTo>
                    <a:pt x="1" y="14"/>
                    <a:pt x="2" y="9"/>
                    <a:pt x="2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1"/>
            <p:cNvSpPr/>
            <p:nvPr/>
          </p:nvSpPr>
          <p:spPr>
            <a:xfrm>
              <a:off x="1594500" y="3403125"/>
              <a:ext cx="37750" cy="72275"/>
            </a:xfrm>
            <a:custGeom>
              <a:avLst/>
              <a:gdLst/>
              <a:ahLst/>
              <a:cxnLst/>
              <a:rect l="l" t="t" r="r" b="b"/>
              <a:pathLst>
                <a:path w="1510" h="2891" extrusionOk="0">
                  <a:moveTo>
                    <a:pt x="1078" y="0"/>
                  </a:moveTo>
                  <a:cubicBezTo>
                    <a:pt x="809" y="437"/>
                    <a:pt x="166" y="556"/>
                    <a:pt x="166" y="556"/>
                  </a:cubicBezTo>
                  <a:cubicBezTo>
                    <a:pt x="166" y="556"/>
                    <a:pt x="1087" y="1510"/>
                    <a:pt x="1087" y="1971"/>
                  </a:cubicBezTo>
                  <a:cubicBezTo>
                    <a:pt x="1087" y="2049"/>
                    <a:pt x="1052" y="2081"/>
                    <a:pt x="993" y="2081"/>
                  </a:cubicBezTo>
                  <a:cubicBezTo>
                    <a:pt x="776" y="2081"/>
                    <a:pt x="241" y="1637"/>
                    <a:pt x="0" y="1427"/>
                  </a:cubicBezTo>
                  <a:lnTo>
                    <a:pt x="0" y="1427"/>
                  </a:lnTo>
                  <a:cubicBezTo>
                    <a:pt x="678" y="2463"/>
                    <a:pt x="1510" y="2890"/>
                    <a:pt x="1510" y="2890"/>
                  </a:cubicBezTo>
                  <a:cubicBezTo>
                    <a:pt x="1510" y="2890"/>
                    <a:pt x="1343" y="1095"/>
                    <a:pt x="107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1"/>
            <p:cNvSpPr/>
            <p:nvPr/>
          </p:nvSpPr>
          <p:spPr>
            <a:xfrm>
              <a:off x="1961000" y="3272825"/>
              <a:ext cx="6325" cy="15175"/>
            </a:xfrm>
            <a:custGeom>
              <a:avLst/>
              <a:gdLst/>
              <a:ahLst/>
              <a:cxnLst/>
              <a:rect l="l" t="t" r="r" b="b"/>
              <a:pathLst>
                <a:path w="253" h="607" extrusionOk="0">
                  <a:moveTo>
                    <a:pt x="1" y="0"/>
                  </a:moveTo>
                  <a:cubicBezTo>
                    <a:pt x="1" y="0"/>
                    <a:pt x="104" y="285"/>
                    <a:pt x="252" y="606"/>
                  </a:cubicBezTo>
                  <a:cubicBezTo>
                    <a:pt x="128" y="27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1"/>
            <p:cNvSpPr/>
            <p:nvPr/>
          </p:nvSpPr>
          <p:spPr>
            <a:xfrm>
              <a:off x="1573186" y="3206898"/>
              <a:ext cx="429950" cy="271850"/>
            </a:xfrm>
            <a:custGeom>
              <a:avLst/>
              <a:gdLst/>
              <a:ahLst/>
              <a:cxnLst/>
              <a:rect l="l" t="t" r="r" b="b"/>
              <a:pathLst>
                <a:path w="17198" h="10874" extrusionOk="0">
                  <a:moveTo>
                    <a:pt x="6738" y="0"/>
                  </a:moveTo>
                  <a:lnTo>
                    <a:pt x="6738" y="0"/>
                  </a:lnTo>
                  <a:cubicBezTo>
                    <a:pt x="6397" y="142"/>
                    <a:pt x="6047" y="306"/>
                    <a:pt x="5689" y="495"/>
                  </a:cubicBezTo>
                  <a:cubicBezTo>
                    <a:pt x="5689" y="495"/>
                    <a:pt x="5500" y="466"/>
                    <a:pt x="5192" y="466"/>
                  </a:cubicBezTo>
                  <a:cubicBezTo>
                    <a:pt x="4776" y="466"/>
                    <a:pt x="4142" y="518"/>
                    <a:pt x="3458" y="764"/>
                  </a:cubicBezTo>
                  <a:cubicBezTo>
                    <a:pt x="3609" y="753"/>
                    <a:pt x="3764" y="745"/>
                    <a:pt x="3908" y="745"/>
                  </a:cubicBezTo>
                  <a:cubicBezTo>
                    <a:pt x="4157" y="745"/>
                    <a:pt x="4376" y="767"/>
                    <a:pt x="4492" y="830"/>
                  </a:cubicBezTo>
                  <a:cubicBezTo>
                    <a:pt x="4881" y="1042"/>
                    <a:pt x="3713" y="1675"/>
                    <a:pt x="3713" y="1675"/>
                  </a:cubicBezTo>
                  <a:cubicBezTo>
                    <a:pt x="3713" y="1675"/>
                    <a:pt x="4088" y="1479"/>
                    <a:pt x="4458" y="1479"/>
                  </a:cubicBezTo>
                  <a:cubicBezTo>
                    <a:pt x="4529" y="1479"/>
                    <a:pt x="4600" y="1486"/>
                    <a:pt x="4668" y="1504"/>
                  </a:cubicBezTo>
                  <a:cubicBezTo>
                    <a:pt x="5051" y="1599"/>
                    <a:pt x="3766" y="2385"/>
                    <a:pt x="3510" y="2538"/>
                  </a:cubicBezTo>
                  <a:cubicBezTo>
                    <a:pt x="3653" y="2454"/>
                    <a:pt x="4129" y="2196"/>
                    <a:pt x="4517" y="2196"/>
                  </a:cubicBezTo>
                  <a:cubicBezTo>
                    <a:pt x="4610" y="2196"/>
                    <a:pt x="4698" y="2211"/>
                    <a:pt x="4775" y="2246"/>
                  </a:cubicBezTo>
                  <a:cubicBezTo>
                    <a:pt x="5234" y="2458"/>
                    <a:pt x="4067" y="3272"/>
                    <a:pt x="4067" y="3272"/>
                  </a:cubicBezTo>
                  <a:cubicBezTo>
                    <a:pt x="4067" y="3272"/>
                    <a:pt x="4573" y="3001"/>
                    <a:pt x="4952" y="3001"/>
                  </a:cubicBezTo>
                  <a:cubicBezTo>
                    <a:pt x="5104" y="3001"/>
                    <a:pt x="5235" y="3045"/>
                    <a:pt x="5306" y="3166"/>
                  </a:cubicBezTo>
                  <a:cubicBezTo>
                    <a:pt x="5553" y="3590"/>
                    <a:pt x="5165" y="4863"/>
                    <a:pt x="4280" y="5147"/>
                  </a:cubicBezTo>
                  <a:cubicBezTo>
                    <a:pt x="4176" y="5181"/>
                    <a:pt x="4090" y="5195"/>
                    <a:pt x="4021" y="5195"/>
                  </a:cubicBezTo>
                  <a:cubicBezTo>
                    <a:pt x="3543" y="5195"/>
                    <a:pt x="3799" y="4509"/>
                    <a:pt x="3848" y="4388"/>
                  </a:cubicBezTo>
                  <a:lnTo>
                    <a:pt x="3848" y="4388"/>
                  </a:lnTo>
                  <a:cubicBezTo>
                    <a:pt x="3784" y="4542"/>
                    <a:pt x="3330" y="5624"/>
                    <a:pt x="2936" y="5854"/>
                  </a:cubicBezTo>
                  <a:cubicBezTo>
                    <a:pt x="2904" y="5873"/>
                    <a:pt x="2876" y="5881"/>
                    <a:pt x="2853" y="5881"/>
                  </a:cubicBezTo>
                  <a:cubicBezTo>
                    <a:pt x="2572" y="5881"/>
                    <a:pt x="2935" y="4581"/>
                    <a:pt x="2936" y="4581"/>
                  </a:cubicBezTo>
                  <a:lnTo>
                    <a:pt x="2936" y="4581"/>
                  </a:lnTo>
                  <a:cubicBezTo>
                    <a:pt x="2935" y="4581"/>
                    <a:pt x="2161" y="6612"/>
                    <a:pt x="1446" y="6612"/>
                  </a:cubicBezTo>
                  <a:cubicBezTo>
                    <a:pt x="1412" y="6612"/>
                    <a:pt x="1378" y="6607"/>
                    <a:pt x="1344" y="6598"/>
                  </a:cubicBezTo>
                  <a:cubicBezTo>
                    <a:pt x="601" y="6386"/>
                    <a:pt x="1307" y="3768"/>
                    <a:pt x="1308" y="3768"/>
                  </a:cubicBezTo>
                  <a:lnTo>
                    <a:pt x="1308" y="3768"/>
                  </a:lnTo>
                  <a:cubicBezTo>
                    <a:pt x="1308" y="3768"/>
                    <a:pt x="1116" y="4069"/>
                    <a:pt x="853" y="4069"/>
                  </a:cubicBezTo>
                  <a:cubicBezTo>
                    <a:pt x="817" y="4069"/>
                    <a:pt x="780" y="4064"/>
                    <a:pt x="742" y="4051"/>
                  </a:cubicBezTo>
                  <a:cubicBezTo>
                    <a:pt x="591" y="4000"/>
                    <a:pt x="805" y="3377"/>
                    <a:pt x="1056" y="2747"/>
                  </a:cubicBezTo>
                  <a:lnTo>
                    <a:pt x="1056" y="2747"/>
                  </a:lnTo>
                  <a:cubicBezTo>
                    <a:pt x="657" y="3401"/>
                    <a:pt x="335" y="4240"/>
                    <a:pt x="150" y="5315"/>
                  </a:cubicBezTo>
                  <a:cubicBezTo>
                    <a:pt x="0" y="6194"/>
                    <a:pt x="7" y="6956"/>
                    <a:pt x="109" y="7615"/>
                  </a:cubicBezTo>
                  <a:cubicBezTo>
                    <a:pt x="202" y="7274"/>
                    <a:pt x="308" y="7018"/>
                    <a:pt x="423" y="6986"/>
                  </a:cubicBezTo>
                  <a:cubicBezTo>
                    <a:pt x="437" y="6983"/>
                    <a:pt x="451" y="6981"/>
                    <a:pt x="463" y="6981"/>
                  </a:cubicBezTo>
                  <a:cubicBezTo>
                    <a:pt x="750" y="6981"/>
                    <a:pt x="623" y="7950"/>
                    <a:pt x="716" y="7950"/>
                  </a:cubicBezTo>
                  <a:cubicBezTo>
                    <a:pt x="730" y="7950"/>
                    <a:pt x="750" y="7926"/>
                    <a:pt x="778" y="7871"/>
                  </a:cubicBezTo>
                  <a:cubicBezTo>
                    <a:pt x="901" y="7625"/>
                    <a:pt x="1318" y="7393"/>
                    <a:pt x="1649" y="7393"/>
                  </a:cubicBezTo>
                  <a:cubicBezTo>
                    <a:pt x="1882" y="7393"/>
                    <a:pt x="2072" y="7507"/>
                    <a:pt x="2089" y="7812"/>
                  </a:cubicBezTo>
                  <a:cubicBezTo>
                    <a:pt x="2265" y="7605"/>
                    <a:pt x="2520" y="7258"/>
                    <a:pt x="2615" y="6869"/>
                  </a:cubicBezTo>
                  <a:cubicBezTo>
                    <a:pt x="2615" y="6869"/>
                    <a:pt x="3071" y="6507"/>
                    <a:pt x="3224" y="6195"/>
                  </a:cubicBezTo>
                  <a:cubicBezTo>
                    <a:pt x="3377" y="5885"/>
                    <a:pt x="6069" y="5521"/>
                    <a:pt x="6019" y="3397"/>
                  </a:cubicBezTo>
                  <a:lnTo>
                    <a:pt x="6019" y="3397"/>
                  </a:lnTo>
                  <a:cubicBezTo>
                    <a:pt x="6019" y="3397"/>
                    <a:pt x="7593" y="5937"/>
                    <a:pt x="9879" y="6610"/>
                  </a:cubicBezTo>
                  <a:cubicBezTo>
                    <a:pt x="10593" y="6821"/>
                    <a:pt x="11257" y="6890"/>
                    <a:pt x="11833" y="6890"/>
                  </a:cubicBezTo>
                  <a:cubicBezTo>
                    <a:pt x="12927" y="6890"/>
                    <a:pt x="13703" y="6641"/>
                    <a:pt x="13896" y="6641"/>
                  </a:cubicBezTo>
                  <a:cubicBezTo>
                    <a:pt x="13927" y="6641"/>
                    <a:pt x="13943" y="6648"/>
                    <a:pt x="13943" y="6663"/>
                  </a:cubicBezTo>
                  <a:cubicBezTo>
                    <a:pt x="13943" y="6818"/>
                    <a:pt x="15340" y="6986"/>
                    <a:pt x="15036" y="10873"/>
                  </a:cubicBezTo>
                  <a:cubicBezTo>
                    <a:pt x="15036" y="10873"/>
                    <a:pt x="15661" y="10239"/>
                    <a:pt x="16239" y="9279"/>
                  </a:cubicBezTo>
                  <a:cubicBezTo>
                    <a:pt x="16089" y="9242"/>
                    <a:pt x="15504" y="9067"/>
                    <a:pt x="15321" y="8544"/>
                  </a:cubicBezTo>
                  <a:cubicBezTo>
                    <a:pt x="15211" y="8234"/>
                    <a:pt x="15383" y="8159"/>
                    <a:pt x="15576" y="8159"/>
                  </a:cubicBezTo>
                  <a:cubicBezTo>
                    <a:pt x="15757" y="8159"/>
                    <a:pt x="15957" y="8226"/>
                    <a:pt x="15957" y="8226"/>
                  </a:cubicBezTo>
                  <a:cubicBezTo>
                    <a:pt x="15957" y="8226"/>
                    <a:pt x="15284" y="7271"/>
                    <a:pt x="15920" y="6987"/>
                  </a:cubicBezTo>
                  <a:cubicBezTo>
                    <a:pt x="15988" y="6958"/>
                    <a:pt x="16047" y="6944"/>
                    <a:pt x="16098" y="6944"/>
                  </a:cubicBezTo>
                  <a:cubicBezTo>
                    <a:pt x="16507" y="6944"/>
                    <a:pt x="16461" y="7780"/>
                    <a:pt x="16452" y="7894"/>
                  </a:cubicBezTo>
                  <a:cubicBezTo>
                    <a:pt x="16463" y="7751"/>
                    <a:pt x="16580" y="6412"/>
                    <a:pt x="16982" y="6244"/>
                  </a:cubicBezTo>
                  <a:cubicBezTo>
                    <a:pt x="16999" y="6237"/>
                    <a:pt x="17014" y="6233"/>
                    <a:pt x="17029" y="6233"/>
                  </a:cubicBezTo>
                  <a:cubicBezTo>
                    <a:pt x="17131" y="6233"/>
                    <a:pt x="17172" y="6402"/>
                    <a:pt x="17179" y="6638"/>
                  </a:cubicBezTo>
                  <a:cubicBezTo>
                    <a:pt x="17193" y="6492"/>
                    <a:pt x="17198" y="6344"/>
                    <a:pt x="17194" y="6196"/>
                  </a:cubicBezTo>
                  <a:cubicBezTo>
                    <a:pt x="17183" y="5700"/>
                    <a:pt x="17023" y="5000"/>
                    <a:pt x="16709" y="4234"/>
                  </a:cubicBezTo>
                  <a:cubicBezTo>
                    <a:pt x="16690" y="4312"/>
                    <a:pt x="16663" y="4381"/>
                    <a:pt x="16628" y="4440"/>
                  </a:cubicBezTo>
                  <a:cubicBezTo>
                    <a:pt x="16581" y="4519"/>
                    <a:pt x="16528" y="4553"/>
                    <a:pt x="16472" y="4553"/>
                  </a:cubicBezTo>
                  <a:cubicBezTo>
                    <a:pt x="16261" y="4553"/>
                    <a:pt x="15997" y="4080"/>
                    <a:pt x="15807" y="3667"/>
                  </a:cubicBezTo>
                  <a:lnTo>
                    <a:pt x="15807" y="3667"/>
                  </a:lnTo>
                  <a:cubicBezTo>
                    <a:pt x="15967" y="4088"/>
                    <a:pt x="16126" y="4601"/>
                    <a:pt x="16026" y="4757"/>
                  </a:cubicBezTo>
                  <a:cubicBezTo>
                    <a:pt x="16009" y="4785"/>
                    <a:pt x="15983" y="4798"/>
                    <a:pt x="15951" y="4798"/>
                  </a:cubicBezTo>
                  <a:cubicBezTo>
                    <a:pt x="15658" y="4798"/>
                    <a:pt x="14823" y="3733"/>
                    <a:pt x="14823" y="3732"/>
                  </a:cubicBezTo>
                  <a:lnTo>
                    <a:pt x="14823" y="3732"/>
                  </a:lnTo>
                  <a:cubicBezTo>
                    <a:pt x="14823" y="3733"/>
                    <a:pt x="15707" y="5149"/>
                    <a:pt x="15107" y="5748"/>
                  </a:cubicBezTo>
                  <a:cubicBezTo>
                    <a:pt x="14703" y="6153"/>
                    <a:pt x="13884" y="6318"/>
                    <a:pt x="12758" y="6318"/>
                  </a:cubicBezTo>
                  <a:cubicBezTo>
                    <a:pt x="12207" y="6318"/>
                    <a:pt x="11582" y="6279"/>
                    <a:pt x="10897" y="6209"/>
                  </a:cubicBezTo>
                  <a:cubicBezTo>
                    <a:pt x="8811" y="5997"/>
                    <a:pt x="8031" y="5040"/>
                    <a:pt x="7890" y="4617"/>
                  </a:cubicBezTo>
                  <a:cubicBezTo>
                    <a:pt x="7853" y="4506"/>
                    <a:pt x="7912" y="4465"/>
                    <a:pt x="8020" y="4465"/>
                  </a:cubicBezTo>
                  <a:cubicBezTo>
                    <a:pt x="8326" y="4465"/>
                    <a:pt x="9022" y="4794"/>
                    <a:pt x="9022" y="4794"/>
                  </a:cubicBezTo>
                  <a:cubicBezTo>
                    <a:pt x="9022" y="4794"/>
                    <a:pt x="7678" y="3662"/>
                    <a:pt x="7288" y="2671"/>
                  </a:cubicBezTo>
                  <a:cubicBezTo>
                    <a:pt x="6898" y="1680"/>
                    <a:pt x="8313" y="831"/>
                    <a:pt x="8313" y="831"/>
                  </a:cubicBezTo>
                  <a:lnTo>
                    <a:pt x="8313" y="831"/>
                  </a:lnTo>
                  <a:cubicBezTo>
                    <a:pt x="8313" y="831"/>
                    <a:pt x="7403" y="1167"/>
                    <a:pt x="6962" y="1167"/>
                  </a:cubicBezTo>
                  <a:cubicBezTo>
                    <a:pt x="6867" y="1167"/>
                    <a:pt x="6794" y="1151"/>
                    <a:pt x="6756" y="1114"/>
                  </a:cubicBezTo>
                  <a:cubicBezTo>
                    <a:pt x="6544" y="903"/>
                    <a:pt x="7817" y="371"/>
                    <a:pt x="7818" y="371"/>
                  </a:cubicBezTo>
                  <a:lnTo>
                    <a:pt x="7818" y="371"/>
                  </a:lnTo>
                  <a:cubicBezTo>
                    <a:pt x="7817" y="371"/>
                    <a:pt x="7555" y="434"/>
                    <a:pt x="7281" y="434"/>
                  </a:cubicBezTo>
                  <a:cubicBezTo>
                    <a:pt x="7053" y="434"/>
                    <a:pt x="6818" y="390"/>
                    <a:pt x="6722" y="229"/>
                  </a:cubicBezTo>
                  <a:cubicBezTo>
                    <a:pt x="6690" y="178"/>
                    <a:pt x="6701" y="98"/>
                    <a:pt x="673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1"/>
            <p:cNvSpPr/>
            <p:nvPr/>
          </p:nvSpPr>
          <p:spPr>
            <a:xfrm>
              <a:off x="1803850" y="3187875"/>
              <a:ext cx="143325" cy="165700"/>
            </a:xfrm>
            <a:custGeom>
              <a:avLst/>
              <a:gdLst/>
              <a:ahLst/>
              <a:cxnLst/>
              <a:rect l="l" t="t" r="r" b="b"/>
              <a:pathLst>
                <a:path w="5733" h="6628" extrusionOk="0">
                  <a:moveTo>
                    <a:pt x="5596" y="3985"/>
                  </a:moveTo>
                  <a:cubicBezTo>
                    <a:pt x="5682" y="4039"/>
                    <a:pt x="5733" y="4069"/>
                    <a:pt x="5733" y="4069"/>
                  </a:cubicBezTo>
                  <a:cubicBezTo>
                    <a:pt x="5733" y="4069"/>
                    <a:pt x="5683" y="4038"/>
                    <a:pt x="5596" y="3985"/>
                  </a:cubicBezTo>
                  <a:close/>
                  <a:moveTo>
                    <a:pt x="3856" y="4139"/>
                  </a:moveTo>
                  <a:cubicBezTo>
                    <a:pt x="3857" y="4140"/>
                    <a:pt x="3858" y="4140"/>
                    <a:pt x="3858" y="4140"/>
                  </a:cubicBezTo>
                  <a:cubicBezTo>
                    <a:pt x="3858" y="4140"/>
                    <a:pt x="3857" y="4140"/>
                    <a:pt x="3856" y="4139"/>
                  </a:cubicBezTo>
                  <a:close/>
                  <a:moveTo>
                    <a:pt x="1983" y="0"/>
                  </a:moveTo>
                  <a:cubicBezTo>
                    <a:pt x="1983" y="0"/>
                    <a:pt x="3078" y="496"/>
                    <a:pt x="3326" y="778"/>
                  </a:cubicBezTo>
                  <a:cubicBezTo>
                    <a:pt x="3326" y="778"/>
                    <a:pt x="3027" y="701"/>
                    <a:pt x="2813" y="701"/>
                  </a:cubicBezTo>
                  <a:cubicBezTo>
                    <a:pt x="2645" y="701"/>
                    <a:pt x="2529" y="749"/>
                    <a:pt x="2654" y="920"/>
                  </a:cubicBezTo>
                  <a:cubicBezTo>
                    <a:pt x="2937" y="1309"/>
                    <a:pt x="3538" y="1769"/>
                    <a:pt x="3538" y="1769"/>
                  </a:cubicBezTo>
                  <a:cubicBezTo>
                    <a:pt x="3538" y="1769"/>
                    <a:pt x="2664" y="1340"/>
                    <a:pt x="2301" y="1340"/>
                  </a:cubicBezTo>
                  <a:cubicBezTo>
                    <a:pt x="2188" y="1340"/>
                    <a:pt x="2125" y="1382"/>
                    <a:pt x="2152" y="1490"/>
                  </a:cubicBezTo>
                  <a:cubicBezTo>
                    <a:pt x="2266" y="1947"/>
                    <a:pt x="3468" y="2796"/>
                    <a:pt x="3468" y="2796"/>
                  </a:cubicBezTo>
                  <a:cubicBezTo>
                    <a:pt x="3468" y="2796"/>
                    <a:pt x="2335" y="2389"/>
                    <a:pt x="1828" y="2389"/>
                  </a:cubicBezTo>
                  <a:cubicBezTo>
                    <a:pt x="1701" y="2389"/>
                    <a:pt x="1614" y="2414"/>
                    <a:pt x="1593" y="2478"/>
                  </a:cubicBezTo>
                  <a:cubicBezTo>
                    <a:pt x="1486" y="2796"/>
                    <a:pt x="2477" y="3504"/>
                    <a:pt x="2477" y="3504"/>
                  </a:cubicBezTo>
                  <a:lnTo>
                    <a:pt x="567" y="3185"/>
                  </a:lnTo>
                  <a:lnTo>
                    <a:pt x="567" y="3185"/>
                  </a:lnTo>
                  <a:cubicBezTo>
                    <a:pt x="567" y="3185"/>
                    <a:pt x="2123" y="3610"/>
                    <a:pt x="1946" y="3893"/>
                  </a:cubicBezTo>
                  <a:cubicBezTo>
                    <a:pt x="1769" y="4175"/>
                    <a:pt x="885" y="4318"/>
                    <a:pt x="1344" y="4600"/>
                  </a:cubicBezTo>
                  <a:cubicBezTo>
                    <a:pt x="1804" y="4884"/>
                    <a:pt x="2971" y="5024"/>
                    <a:pt x="2760" y="5236"/>
                  </a:cubicBezTo>
                  <a:cubicBezTo>
                    <a:pt x="2548" y="5448"/>
                    <a:pt x="920" y="5625"/>
                    <a:pt x="1169" y="5944"/>
                  </a:cubicBezTo>
                  <a:cubicBezTo>
                    <a:pt x="1168" y="5944"/>
                    <a:pt x="1094" y="5956"/>
                    <a:pt x="960" y="5956"/>
                  </a:cubicBezTo>
                  <a:cubicBezTo>
                    <a:pt x="760" y="5956"/>
                    <a:pt x="425" y="5930"/>
                    <a:pt x="1" y="5802"/>
                  </a:cubicBezTo>
                  <a:lnTo>
                    <a:pt x="1" y="5802"/>
                  </a:lnTo>
                  <a:cubicBezTo>
                    <a:pt x="1" y="5802"/>
                    <a:pt x="848" y="6627"/>
                    <a:pt x="2253" y="6627"/>
                  </a:cubicBezTo>
                  <a:cubicBezTo>
                    <a:pt x="2641" y="6627"/>
                    <a:pt x="3071" y="6564"/>
                    <a:pt x="3538" y="6404"/>
                  </a:cubicBezTo>
                  <a:lnTo>
                    <a:pt x="3538" y="6404"/>
                  </a:lnTo>
                  <a:cubicBezTo>
                    <a:pt x="3538" y="6404"/>
                    <a:pt x="3478" y="6405"/>
                    <a:pt x="3380" y="6405"/>
                  </a:cubicBezTo>
                  <a:cubicBezTo>
                    <a:pt x="2997" y="6405"/>
                    <a:pt x="2037" y="6382"/>
                    <a:pt x="1840" y="6157"/>
                  </a:cubicBezTo>
                  <a:cubicBezTo>
                    <a:pt x="1593" y="5873"/>
                    <a:pt x="3892" y="5802"/>
                    <a:pt x="4140" y="5413"/>
                  </a:cubicBezTo>
                  <a:cubicBezTo>
                    <a:pt x="4387" y="5024"/>
                    <a:pt x="1946" y="4707"/>
                    <a:pt x="2442" y="4211"/>
                  </a:cubicBezTo>
                  <a:cubicBezTo>
                    <a:pt x="2624" y="4028"/>
                    <a:pt x="2865" y="3971"/>
                    <a:pt x="3096" y="3971"/>
                  </a:cubicBezTo>
                  <a:cubicBezTo>
                    <a:pt x="3477" y="3971"/>
                    <a:pt x="3832" y="4128"/>
                    <a:pt x="3856" y="4139"/>
                  </a:cubicBezTo>
                  <a:lnTo>
                    <a:pt x="3856" y="4139"/>
                  </a:lnTo>
                  <a:cubicBezTo>
                    <a:pt x="3799" y="4113"/>
                    <a:pt x="1996" y="3287"/>
                    <a:pt x="2867" y="3045"/>
                  </a:cubicBezTo>
                  <a:cubicBezTo>
                    <a:pt x="2945" y="3022"/>
                    <a:pt x="3033" y="3012"/>
                    <a:pt x="3126" y="3012"/>
                  </a:cubicBezTo>
                  <a:cubicBezTo>
                    <a:pt x="3921" y="3012"/>
                    <a:pt x="5182" y="3734"/>
                    <a:pt x="5596" y="3985"/>
                  </a:cubicBezTo>
                  <a:lnTo>
                    <a:pt x="5596" y="3985"/>
                  </a:lnTo>
                  <a:cubicBezTo>
                    <a:pt x="5049" y="3644"/>
                    <a:pt x="3066" y="2378"/>
                    <a:pt x="3433" y="2194"/>
                  </a:cubicBezTo>
                  <a:cubicBezTo>
                    <a:pt x="3512" y="2155"/>
                    <a:pt x="3618" y="2138"/>
                    <a:pt x="3737" y="2138"/>
                  </a:cubicBezTo>
                  <a:cubicBezTo>
                    <a:pt x="4254" y="2138"/>
                    <a:pt x="5024" y="2443"/>
                    <a:pt x="5024" y="2443"/>
                  </a:cubicBezTo>
                  <a:cubicBezTo>
                    <a:pt x="5024" y="2443"/>
                    <a:pt x="3114" y="1592"/>
                    <a:pt x="3573" y="1310"/>
                  </a:cubicBezTo>
                  <a:cubicBezTo>
                    <a:pt x="3676" y="1247"/>
                    <a:pt x="3803" y="1222"/>
                    <a:pt x="3938" y="1222"/>
                  </a:cubicBezTo>
                  <a:cubicBezTo>
                    <a:pt x="4411" y="1222"/>
                    <a:pt x="4989" y="1522"/>
                    <a:pt x="4989" y="1522"/>
                  </a:cubicBezTo>
                  <a:cubicBezTo>
                    <a:pt x="4989" y="1522"/>
                    <a:pt x="3362" y="106"/>
                    <a:pt x="198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1"/>
            <p:cNvSpPr/>
            <p:nvPr/>
          </p:nvSpPr>
          <p:spPr>
            <a:xfrm>
              <a:off x="1614400" y="3227675"/>
              <a:ext cx="80725" cy="88550"/>
            </a:xfrm>
            <a:custGeom>
              <a:avLst/>
              <a:gdLst/>
              <a:ahLst/>
              <a:cxnLst/>
              <a:rect l="l" t="t" r="r" b="b"/>
              <a:pathLst>
                <a:path w="3229" h="3542" extrusionOk="0">
                  <a:moveTo>
                    <a:pt x="1209" y="0"/>
                  </a:moveTo>
                  <a:cubicBezTo>
                    <a:pt x="1209" y="0"/>
                    <a:pt x="432" y="744"/>
                    <a:pt x="291" y="1131"/>
                  </a:cubicBezTo>
                  <a:cubicBezTo>
                    <a:pt x="255" y="1230"/>
                    <a:pt x="274" y="1267"/>
                    <a:pt x="323" y="1267"/>
                  </a:cubicBezTo>
                  <a:cubicBezTo>
                    <a:pt x="465" y="1267"/>
                    <a:pt x="857" y="954"/>
                    <a:pt x="857" y="954"/>
                  </a:cubicBezTo>
                  <a:lnTo>
                    <a:pt x="857" y="954"/>
                  </a:lnTo>
                  <a:cubicBezTo>
                    <a:pt x="857" y="954"/>
                    <a:pt x="220" y="1732"/>
                    <a:pt x="43" y="2157"/>
                  </a:cubicBezTo>
                  <a:cubicBezTo>
                    <a:pt x="0" y="2259"/>
                    <a:pt x="23" y="2298"/>
                    <a:pt x="82" y="2298"/>
                  </a:cubicBezTo>
                  <a:cubicBezTo>
                    <a:pt x="269" y="2298"/>
                    <a:pt x="820" y="1909"/>
                    <a:pt x="821" y="1909"/>
                  </a:cubicBezTo>
                  <a:lnTo>
                    <a:pt x="821" y="1909"/>
                  </a:lnTo>
                  <a:cubicBezTo>
                    <a:pt x="820" y="1909"/>
                    <a:pt x="184" y="2652"/>
                    <a:pt x="43" y="3111"/>
                  </a:cubicBezTo>
                  <a:cubicBezTo>
                    <a:pt x="20" y="3187"/>
                    <a:pt x="34" y="3218"/>
                    <a:pt x="73" y="3218"/>
                  </a:cubicBezTo>
                  <a:cubicBezTo>
                    <a:pt x="256" y="3218"/>
                    <a:pt x="990" y="2557"/>
                    <a:pt x="1198" y="2557"/>
                  </a:cubicBezTo>
                  <a:cubicBezTo>
                    <a:pt x="1220" y="2557"/>
                    <a:pt x="1237" y="2564"/>
                    <a:pt x="1246" y="2582"/>
                  </a:cubicBezTo>
                  <a:cubicBezTo>
                    <a:pt x="1352" y="2793"/>
                    <a:pt x="680" y="3395"/>
                    <a:pt x="680" y="3395"/>
                  </a:cubicBezTo>
                  <a:lnTo>
                    <a:pt x="1848" y="2370"/>
                  </a:lnTo>
                  <a:lnTo>
                    <a:pt x="1848" y="2370"/>
                  </a:lnTo>
                  <a:cubicBezTo>
                    <a:pt x="1848" y="2370"/>
                    <a:pt x="1495" y="2899"/>
                    <a:pt x="1388" y="3395"/>
                  </a:cubicBezTo>
                  <a:cubicBezTo>
                    <a:pt x="1366" y="3500"/>
                    <a:pt x="1394" y="3541"/>
                    <a:pt x="1455" y="3541"/>
                  </a:cubicBezTo>
                  <a:cubicBezTo>
                    <a:pt x="1680" y="3541"/>
                    <a:pt x="2354" y="2964"/>
                    <a:pt x="2520" y="2936"/>
                  </a:cubicBezTo>
                  <a:cubicBezTo>
                    <a:pt x="2527" y="2935"/>
                    <a:pt x="2533" y="2934"/>
                    <a:pt x="2538" y="2934"/>
                  </a:cubicBezTo>
                  <a:cubicBezTo>
                    <a:pt x="2707" y="2934"/>
                    <a:pt x="2309" y="3466"/>
                    <a:pt x="2309" y="3466"/>
                  </a:cubicBezTo>
                  <a:lnTo>
                    <a:pt x="3228" y="2370"/>
                  </a:lnTo>
                  <a:lnTo>
                    <a:pt x="3228" y="2370"/>
                  </a:lnTo>
                  <a:cubicBezTo>
                    <a:pt x="3228" y="2370"/>
                    <a:pt x="2579" y="2682"/>
                    <a:pt x="2215" y="2682"/>
                  </a:cubicBezTo>
                  <a:cubicBezTo>
                    <a:pt x="2154" y="2682"/>
                    <a:pt x="2101" y="2674"/>
                    <a:pt x="2061" y="2653"/>
                  </a:cubicBezTo>
                  <a:cubicBezTo>
                    <a:pt x="1777" y="2513"/>
                    <a:pt x="2520" y="1628"/>
                    <a:pt x="2520" y="1628"/>
                  </a:cubicBezTo>
                  <a:lnTo>
                    <a:pt x="2520" y="1628"/>
                  </a:lnTo>
                  <a:cubicBezTo>
                    <a:pt x="2520" y="1628"/>
                    <a:pt x="1808" y="2263"/>
                    <a:pt x="1463" y="2263"/>
                  </a:cubicBezTo>
                  <a:cubicBezTo>
                    <a:pt x="1401" y="2263"/>
                    <a:pt x="1350" y="2243"/>
                    <a:pt x="1318" y="2194"/>
                  </a:cubicBezTo>
                  <a:cubicBezTo>
                    <a:pt x="1105" y="1876"/>
                    <a:pt x="2024" y="955"/>
                    <a:pt x="2025" y="955"/>
                  </a:cubicBezTo>
                  <a:lnTo>
                    <a:pt x="2025" y="955"/>
                  </a:lnTo>
                  <a:cubicBezTo>
                    <a:pt x="2024" y="955"/>
                    <a:pt x="1235" y="1533"/>
                    <a:pt x="922" y="1533"/>
                  </a:cubicBezTo>
                  <a:cubicBezTo>
                    <a:pt x="897" y="1533"/>
                    <a:pt x="875" y="1530"/>
                    <a:pt x="857" y="1522"/>
                  </a:cubicBezTo>
                  <a:cubicBezTo>
                    <a:pt x="610" y="1415"/>
                    <a:pt x="1634" y="353"/>
                    <a:pt x="1635" y="353"/>
                  </a:cubicBezTo>
                  <a:lnTo>
                    <a:pt x="1635" y="353"/>
                  </a:lnTo>
                  <a:cubicBezTo>
                    <a:pt x="1634" y="353"/>
                    <a:pt x="1387" y="601"/>
                    <a:pt x="998" y="636"/>
                  </a:cubicBezTo>
                  <a:cubicBezTo>
                    <a:pt x="988" y="637"/>
                    <a:pt x="979" y="638"/>
                    <a:pt x="970" y="638"/>
                  </a:cubicBezTo>
                  <a:cubicBezTo>
                    <a:pt x="639" y="638"/>
                    <a:pt x="1209" y="0"/>
                    <a:pt x="120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1"/>
            <p:cNvSpPr/>
            <p:nvPr/>
          </p:nvSpPr>
          <p:spPr>
            <a:xfrm>
              <a:off x="1595700" y="3354525"/>
              <a:ext cx="39575" cy="65850"/>
            </a:xfrm>
            <a:custGeom>
              <a:avLst/>
              <a:gdLst/>
              <a:ahLst/>
              <a:cxnLst/>
              <a:rect l="l" t="t" r="r" b="b"/>
              <a:pathLst>
                <a:path w="1583" h="2634" extrusionOk="0">
                  <a:moveTo>
                    <a:pt x="1544" y="0"/>
                  </a:moveTo>
                  <a:cubicBezTo>
                    <a:pt x="1530" y="0"/>
                    <a:pt x="1521" y="100"/>
                    <a:pt x="1507" y="247"/>
                  </a:cubicBezTo>
                  <a:cubicBezTo>
                    <a:pt x="1492" y="393"/>
                    <a:pt x="1469" y="588"/>
                    <a:pt x="1408" y="766"/>
                  </a:cubicBezTo>
                  <a:cubicBezTo>
                    <a:pt x="1348" y="945"/>
                    <a:pt x="1244" y="1106"/>
                    <a:pt x="1158" y="1222"/>
                  </a:cubicBezTo>
                  <a:cubicBezTo>
                    <a:pt x="1073" y="1337"/>
                    <a:pt x="1009" y="1412"/>
                    <a:pt x="1009" y="1412"/>
                  </a:cubicBezTo>
                  <a:cubicBezTo>
                    <a:pt x="1009" y="1412"/>
                    <a:pt x="779" y="1728"/>
                    <a:pt x="524" y="2028"/>
                  </a:cubicBezTo>
                  <a:cubicBezTo>
                    <a:pt x="273" y="2329"/>
                    <a:pt x="0" y="2614"/>
                    <a:pt x="17" y="2633"/>
                  </a:cubicBezTo>
                  <a:cubicBezTo>
                    <a:pt x="18" y="2633"/>
                    <a:pt x="19" y="2634"/>
                    <a:pt x="20" y="2634"/>
                  </a:cubicBezTo>
                  <a:cubicBezTo>
                    <a:pt x="54" y="2634"/>
                    <a:pt x="347" y="2387"/>
                    <a:pt x="615" y="2110"/>
                  </a:cubicBezTo>
                  <a:cubicBezTo>
                    <a:pt x="896" y="1828"/>
                    <a:pt x="1148" y="1518"/>
                    <a:pt x="1148" y="1518"/>
                  </a:cubicBezTo>
                  <a:cubicBezTo>
                    <a:pt x="1148" y="1518"/>
                    <a:pt x="1209" y="1441"/>
                    <a:pt x="1292" y="1313"/>
                  </a:cubicBezTo>
                  <a:cubicBezTo>
                    <a:pt x="1375" y="1185"/>
                    <a:pt x="1477" y="1004"/>
                    <a:pt x="1528" y="801"/>
                  </a:cubicBezTo>
                  <a:cubicBezTo>
                    <a:pt x="1579" y="600"/>
                    <a:pt x="1582" y="397"/>
                    <a:pt x="1576" y="248"/>
                  </a:cubicBezTo>
                  <a:cubicBezTo>
                    <a:pt x="1569" y="99"/>
                    <a:pt x="1556" y="0"/>
                    <a:pt x="15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1"/>
            <p:cNvSpPr/>
            <p:nvPr/>
          </p:nvSpPr>
          <p:spPr>
            <a:xfrm>
              <a:off x="1632025" y="3322400"/>
              <a:ext cx="32325" cy="46700"/>
            </a:xfrm>
            <a:custGeom>
              <a:avLst/>
              <a:gdLst/>
              <a:ahLst/>
              <a:cxnLst/>
              <a:rect l="l" t="t" r="r" b="b"/>
              <a:pathLst>
                <a:path w="1293" h="1868" extrusionOk="0">
                  <a:moveTo>
                    <a:pt x="1269" y="0"/>
                  </a:moveTo>
                  <a:cubicBezTo>
                    <a:pt x="1244" y="0"/>
                    <a:pt x="1164" y="273"/>
                    <a:pt x="1037" y="523"/>
                  </a:cubicBezTo>
                  <a:cubicBezTo>
                    <a:pt x="913" y="778"/>
                    <a:pt x="746" y="1005"/>
                    <a:pt x="746" y="1005"/>
                  </a:cubicBezTo>
                  <a:cubicBezTo>
                    <a:pt x="746" y="1005"/>
                    <a:pt x="599" y="1242"/>
                    <a:pt x="411" y="1454"/>
                  </a:cubicBezTo>
                  <a:cubicBezTo>
                    <a:pt x="225" y="1668"/>
                    <a:pt x="0" y="1844"/>
                    <a:pt x="13" y="1866"/>
                  </a:cubicBezTo>
                  <a:cubicBezTo>
                    <a:pt x="14" y="1867"/>
                    <a:pt x="16" y="1868"/>
                    <a:pt x="18" y="1868"/>
                  </a:cubicBezTo>
                  <a:cubicBezTo>
                    <a:pt x="57" y="1868"/>
                    <a:pt x="294" y="1730"/>
                    <a:pt x="499" y="1543"/>
                  </a:cubicBezTo>
                  <a:cubicBezTo>
                    <a:pt x="720" y="1346"/>
                    <a:pt x="892" y="1103"/>
                    <a:pt x="892" y="1103"/>
                  </a:cubicBezTo>
                  <a:cubicBezTo>
                    <a:pt x="892" y="1103"/>
                    <a:pt x="1052" y="851"/>
                    <a:pt x="1152" y="573"/>
                  </a:cubicBezTo>
                  <a:cubicBezTo>
                    <a:pt x="1256" y="296"/>
                    <a:pt x="1293" y="4"/>
                    <a:pt x="1269" y="0"/>
                  </a:cubicBezTo>
                  <a:cubicBezTo>
                    <a:pt x="1269" y="0"/>
                    <a:pt x="1269" y="0"/>
                    <a:pt x="12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1"/>
            <p:cNvSpPr/>
            <p:nvPr/>
          </p:nvSpPr>
          <p:spPr>
            <a:xfrm>
              <a:off x="1664525" y="3272225"/>
              <a:ext cx="57600" cy="75450"/>
            </a:xfrm>
            <a:custGeom>
              <a:avLst/>
              <a:gdLst/>
              <a:ahLst/>
              <a:cxnLst/>
              <a:rect l="l" t="t" r="r" b="b"/>
              <a:pathLst>
                <a:path w="2304" h="3018" extrusionOk="0">
                  <a:moveTo>
                    <a:pt x="2144" y="1"/>
                  </a:moveTo>
                  <a:cubicBezTo>
                    <a:pt x="2143" y="1"/>
                    <a:pt x="2143" y="1"/>
                    <a:pt x="2143" y="1"/>
                  </a:cubicBezTo>
                  <a:cubicBezTo>
                    <a:pt x="2129" y="4"/>
                    <a:pt x="2166" y="127"/>
                    <a:pt x="2185" y="315"/>
                  </a:cubicBezTo>
                  <a:cubicBezTo>
                    <a:pt x="2203" y="502"/>
                    <a:pt x="2193" y="754"/>
                    <a:pt x="2128" y="993"/>
                  </a:cubicBezTo>
                  <a:cubicBezTo>
                    <a:pt x="2065" y="1232"/>
                    <a:pt x="1950" y="1452"/>
                    <a:pt x="1840" y="1597"/>
                  </a:cubicBezTo>
                  <a:cubicBezTo>
                    <a:pt x="1733" y="1743"/>
                    <a:pt x="1641" y="1825"/>
                    <a:pt x="1641" y="1825"/>
                  </a:cubicBezTo>
                  <a:cubicBezTo>
                    <a:pt x="1641" y="1825"/>
                    <a:pt x="1558" y="1915"/>
                    <a:pt x="1414" y="2036"/>
                  </a:cubicBezTo>
                  <a:cubicBezTo>
                    <a:pt x="1270" y="2155"/>
                    <a:pt x="1068" y="2309"/>
                    <a:pt x="860" y="2454"/>
                  </a:cubicBezTo>
                  <a:cubicBezTo>
                    <a:pt x="446" y="2747"/>
                    <a:pt x="0" y="2995"/>
                    <a:pt x="11" y="3016"/>
                  </a:cubicBezTo>
                  <a:cubicBezTo>
                    <a:pt x="11" y="3017"/>
                    <a:pt x="13" y="3018"/>
                    <a:pt x="16" y="3018"/>
                  </a:cubicBezTo>
                  <a:cubicBezTo>
                    <a:pt x="66" y="3018"/>
                    <a:pt x="512" y="2817"/>
                    <a:pt x="928" y="2559"/>
                  </a:cubicBezTo>
                  <a:cubicBezTo>
                    <a:pt x="1148" y="2424"/>
                    <a:pt x="1360" y="2282"/>
                    <a:pt x="1515" y="2163"/>
                  </a:cubicBezTo>
                  <a:cubicBezTo>
                    <a:pt x="1671" y="2044"/>
                    <a:pt x="1766" y="1950"/>
                    <a:pt x="1766" y="1950"/>
                  </a:cubicBezTo>
                  <a:cubicBezTo>
                    <a:pt x="1766" y="1950"/>
                    <a:pt x="1863" y="1857"/>
                    <a:pt x="1975" y="1691"/>
                  </a:cubicBezTo>
                  <a:cubicBezTo>
                    <a:pt x="2089" y="1525"/>
                    <a:pt x="2202" y="1280"/>
                    <a:pt x="2251" y="1020"/>
                  </a:cubicBezTo>
                  <a:cubicBezTo>
                    <a:pt x="2304" y="760"/>
                    <a:pt x="2293" y="494"/>
                    <a:pt x="2252" y="304"/>
                  </a:cubicBezTo>
                  <a:cubicBezTo>
                    <a:pt x="2213" y="117"/>
                    <a:pt x="2155" y="1"/>
                    <a:pt x="214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1"/>
            <p:cNvSpPr/>
            <p:nvPr/>
          </p:nvSpPr>
          <p:spPr>
            <a:xfrm>
              <a:off x="1652725" y="3224825"/>
              <a:ext cx="59425" cy="25050"/>
            </a:xfrm>
            <a:custGeom>
              <a:avLst/>
              <a:gdLst/>
              <a:ahLst/>
              <a:cxnLst/>
              <a:rect l="l" t="t" r="r" b="b"/>
              <a:pathLst>
                <a:path w="2377" h="1002" extrusionOk="0">
                  <a:moveTo>
                    <a:pt x="1795" y="0"/>
                  </a:moveTo>
                  <a:cubicBezTo>
                    <a:pt x="1769" y="0"/>
                    <a:pt x="1743" y="1"/>
                    <a:pt x="1717" y="2"/>
                  </a:cubicBezTo>
                  <a:cubicBezTo>
                    <a:pt x="1545" y="11"/>
                    <a:pt x="1378" y="47"/>
                    <a:pt x="1255" y="88"/>
                  </a:cubicBezTo>
                  <a:cubicBezTo>
                    <a:pt x="1133" y="126"/>
                    <a:pt x="1054" y="161"/>
                    <a:pt x="1054" y="161"/>
                  </a:cubicBezTo>
                  <a:cubicBezTo>
                    <a:pt x="1054" y="161"/>
                    <a:pt x="976" y="198"/>
                    <a:pt x="868" y="265"/>
                  </a:cubicBezTo>
                  <a:cubicBezTo>
                    <a:pt x="758" y="331"/>
                    <a:pt x="619" y="429"/>
                    <a:pt x="490" y="534"/>
                  </a:cubicBezTo>
                  <a:cubicBezTo>
                    <a:pt x="232" y="747"/>
                    <a:pt x="0" y="983"/>
                    <a:pt x="15" y="1000"/>
                  </a:cubicBezTo>
                  <a:cubicBezTo>
                    <a:pt x="16" y="1001"/>
                    <a:pt x="17" y="1001"/>
                    <a:pt x="19" y="1001"/>
                  </a:cubicBezTo>
                  <a:cubicBezTo>
                    <a:pt x="57" y="1001"/>
                    <a:pt x="307" y="808"/>
                    <a:pt x="564" y="635"/>
                  </a:cubicBezTo>
                  <a:cubicBezTo>
                    <a:pt x="699" y="545"/>
                    <a:pt x="838" y="462"/>
                    <a:pt x="946" y="407"/>
                  </a:cubicBezTo>
                  <a:cubicBezTo>
                    <a:pt x="1054" y="353"/>
                    <a:pt x="1128" y="322"/>
                    <a:pt x="1128" y="322"/>
                  </a:cubicBezTo>
                  <a:cubicBezTo>
                    <a:pt x="1128" y="322"/>
                    <a:pt x="1198" y="285"/>
                    <a:pt x="1309" y="241"/>
                  </a:cubicBezTo>
                  <a:cubicBezTo>
                    <a:pt x="1418" y="196"/>
                    <a:pt x="1572" y="151"/>
                    <a:pt x="1730" y="126"/>
                  </a:cubicBezTo>
                  <a:cubicBezTo>
                    <a:pt x="1812" y="114"/>
                    <a:pt x="1896" y="109"/>
                    <a:pt x="1975" y="109"/>
                  </a:cubicBezTo>
                  <a:cubicBezTo>
                    <a:pt x="2045" y="109"/>
                    <a:pt x="2111" y="113"/>
                    <a:pt x="2167" y="121"/>
                  </a:cubicBezTo>
                  <a:cubicBezTo>
                    <a:pt x="2263" y="133"/>
                    <a:pt x="2333" y="150"/>
                    <a:pt x="2360" y="150"/>
                  </a:cubicBezTo>
                  <a:cubicBezTo>
                    <a:pt x="2367" y="150"/>
                    <a:pt x="2371" y="149"/>
                    <a:pt x="2372" y="146"/>
                  </a:cubicBezTo>
                  <a:cubicBezTo>
                    <a:pt x="2376" y="137"/>
                    <a:pt x="2305" y="92"/>
                    <a:pt x="2182" y="55"/>
                  </a:cubicBezTo>
                  <a:cubicBezTo>
                    <a:pt x="2078" y="22"/>
                    <a:pt x="1940" y="0"/>
                    <a:pt x="17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1"/>
            <p:cNvSpPr/>
            <p:nvPr/>
          </p:nvSpPr>
          <p:spPr>
            <a:xfrm>
              <a:off x="1615375" y="3241900"/>
              <a:ext cx="94375" cy="72325"/>
            </a:xfrm>
            <a:custGeom>
              <a:avLst/>
              <a:gdLst/>
              <a:ahLst/>
              <a:cxnLst/>
              <a:rect l="l" t="t" r="r" b="b"/>
              <a:pathLst>
                <a:path w="3775" h="2893" extrusionOk="0">
                  <a:moveTo>
                    <a:pt x="3524" y="1"/>
                  </a:moveTo>
                  <a:cubicBezTo>
                    <a:pt x="3481" y="1"/>
                    <a:pt x="3433" y="2"/>
                    <a:pt x="3381" y="6"/>
                  </a:cubicBezTo>
                  <a:cubicBezTo>
                    <a:pt x="3145" y="17"/>
                    <a:pt x="2831" y="82"/>
                    <a:pt x="2536" y="198"/>
                  </a:cubicBezTo>
                  <a:cubicBezTo>
                    <a:pt x="2240" y="315"/>
                    <a:pt x="1964" y="474"/>
                    <a:pt x="1770" y="613"/>
                  </a:cubicBezTo>
                  <a:cubicBezTo>
                    <a:pt x="1575" y="750"/>
                    <a:pt x="1456" y="855"/>
                    <a:pt x="1456" y="855"/>
                  </a:cubicBezTo>
                  <a:cubicBezTo>
                    <a:pt x="1456" y="855"/>
                    <a:pt x="1336" y="960"/>
                    <a:pt x="1175" y="1134"/>
                  </a:cubicBezTo>
                  <a:cubicBezTo>
                    <a:pt x="1012" y="1305"/>
                    <a:pt x="812" y="1550"/>
                    <a:pt x="633" y="1808"/>
                  </a:cubicBezTo>
                  <a:cubicBezTo>
                    <a:pt x="456" y="2066"/>
                    <a:pt x="295" y="2335"/>
                    <a:pt x="181" y="2540"/>
                  </a:cubicBezTo>
                  <a:cubicBezTo>
                    <a:pt x="68" y="2745"/>
                    <a:pt x="1" y="2884"/>
                    <a:pt x="10" y="2892"/>
                  </a:cubicBezTo>
                  <a:cubicBezTo>
                    <a:pt x="10" y="2892"/>
                    <a:pt x="11" y="2892"/>
                    <a:pt x="11" y="2892"/>
                  </a:cubicBezTo>
                  <a:cubicBezTo>
                    <a:pt x="43" y="2892"/>
                    <a:pt x="362" y="2366"/>
                    <a:pt x="734" y="1886"/>
                  </a:cubicBezTo>
                  <a:cubicBezTo>
                    <a:pt x="923" y="1641"/>
                    <a:pt x="1127" y="1411"/>
                    <a:pt x="1291" y="1249"/>
                  </a:cubicBezTo>
                  <a:cubicBezTo>
                    <a:pt x="1455" y="1087"/>
                    <a:pt x="1572" y="989"/>
                    <a:pt x="1572" y="989"/>
                  </a:cubicBezTo>
                  <a:cubicBezTo>
                    <a:pt x="1572" y="989"/>
                    <a:pt x="1682" y="885"/>
                    <a:pt x="1865" y="746"/>
                  </a:cubicBezTo>
                  <a:cubicBezTo>
                    <a:pt x="2046" y="606"/>
                    <a:pt x="2305" y="441"/>
                    <a:pt x="2584" y="316"/>
                  </a:cubicBezTo>
                  <a:cubicBezTo>
                    <a:pt x="2862" y="189"/>
                    <a:pt x="3161" y="107"/>
                    <a:pt x="3389" y="75"/>
                  </a:cubicBezTo>
                  <a:cubicBezTo>
                    <a:pt x="3616" y="39"/>
                    <a:pt x="3773" y="40"/>
                    <a:pt x="3773" y="26"/>
                  </a:cubicBezTo>
                  <a:cubicBezTo>
                    <a:pt x="3774" y="18"/>
                    <a:pt x="3679" y="1"/>
                    <a:pt x="35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1585700" y="3276625"/>
              <a:ext cx="28750" cy="84900"/>
            </a:xfrm>
            <a:custGeom>
              <a:avLst/>
              <a:gdLst/>
              <a:ahLst/>
              <a:cxnLst/>
              <a:rect l="l" t="t" r="r" b="b"/>
              <a:pathLst>
                <a:path w="1150" h="3396" extrusionOk="0">
                  <a:moveTo>
                    <a:pt x="1128" y="0"/>
                  </a:moveTo>
                  <a:cubicBezTo>
                    <a:pt x="1097" y="0"/>
                    <a:pt x="803" y="340"/>
                    <a:pt x="583" y="734"/>
                  </a:cubicBezTo>
                  <a:cubicBezTo>
                    <a:pt x="472" y="935"/>
                    <a:pt x="374" y="1144"/>
                    <a:pt x="311" y="1306"/>
                  </a:cubicBezTo>
                  <a:cubicBezTo>
                    <a:pt x="247" y="1467"/>
                    <a:pt x="211" y="1575"/>
                    <a:pt x="211" y="1575"/>
                  </a:cubicBezTo>
                  <a:cubicBezTo>
                    <a:pt x="211" y="1575"/>
                    <a:pt x="179" y="1686"/>
                    <a:pt x="140" y="1856"/>
                  </a:cubicBezTo>
                  <a:cubicBezTo>
                    <a:pt x="102" y="2025"/>
                    <a:pt x="66" y="2252"/>
                    <a:pt x="43" y="2481"/>
                  </a:cubicBezTo>
                  <a:cubicBezTo>
                    <a:pt x="1" y="2940"/>
                    <a:pt x="54" y="3395"/>
                    <a:pt x="77" y="3395"/>
                  </a:cubicBezTo>
                  <a:cubicBezTo>
                    <a:pt x="77" y="3395"/>
                    <a:pt x="77" y="3395"/>
                    <a:pt x="77" y="3395"/>
                  </a:cubicBezTo>
                  <a:cubicBezTo>
                    <a:pt x="103" y="3394"/>
                    <a:pt x="93" y="2939"/>
                    <a:pt x="167" y="2497"/>
                  </a:cubicBezTo>
                  <a:cubicBezTo>
                    <a:pt x="204" y="2276"/>
                    <a:pt x="252" y="2058"/>
                    <a:pt x="299" y="1897"/>
                  </a:cubicBezTo>
                  <a:cubicBezTo>
                    <a:pt x="344" y="1734"/>
                    <a:pt x="380" y="1629"/>
                    <a:pt x="380" y="1629"/>
                  </a:cubicBezTo>
                  <a:cubicBezTo>
                    <a:pt x="380" y="1629"/>
                    <a:pt x="411" y="1521"/>
                    <a:pt x="464" y="1362"/>
                  </a:cubicBezTo>
                  <a:cubicBezTo>
                    <a:pt x="517" y="1205"/>
                    <a:pt x="600" y="997"/>
                    <a:pt x="695" y="792"/>
                  </a:cubicBezTo>
                  <a:cubicBezTo>
                    <a:pt x="886" y="385"/>
                    <a:pt x="1149" y="17"/>
                    <a:pt x="1130" y="1"/>
                  </a:cubicBezTo>
                  <a:cubicBezTo>
                    <a:pt x="1130" y="0"/>
                    <a:pt x="1129" y="0"/>
                    <a:pt x="11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1"/>
            <p:cNvSpPr/>
            <p:nvPr/>
          </p:nvSpPr>
          <p:spPr>
            <a:xfrm>
              <a:off x="1583075" y="3406225"/>
              <a:ext cx="38325" cy="60450"/>
            </a:xfrm>
            <a:custGeom>
              <a:avLst/>
              <a:gdLst/>
              <a:ahLst/>
              <a:cxnLst/>
              <a:rect l="l" t="t" r="r" b="b"/>
              <a:pathLst>
                <a:path w="1533" h="2418" extrusionOk="0">
                  <a:moveTo>
                    <a:pt x="86" y="1"/>
                  </a:moveTo>
                  <a:cubicBezTo>
                    <a:pt x="77" y="1"/>
                    <a:pt x="28" y="85"/>
                    <a:pt x="16" y="225"/>
                  </a:cubicBezTo>
                  <a:cubicBezTo>
                    <a:pt x="0" y="368"/>
                    <a:pt x="34" y="561"/>
                    <a:pt x="103" y="736"/>
                  </a:cubicBezTo>
                  <a:cubicBezTo>
                    <a:pt x="172" y="913"/>
                    <a:pt x="265" y="1074"/>
                    <a:pt x="336" y="1194"/>
                  </a:cubicBezTo>
                  <a:cubicBezTo>
                    <a:pt x="406" y="1314"/>
                    <a:pt x="458" y="1392"/>
                    <a:pt x="458" y="1392"/>
                  </a:cubicBezTo>
                  <a:cubicBezTo>
                    <a:pt x="458" y="1392"/>
                    <a:pt x="678" y="1692"/>
                    <a:pt x="942" y="1953"/>
                  </a:cubicBezTo>
                  <a:cubicBezTo>
                    <a:pt x="1190" y="2207"/>
                    <a:pt x="1477" y="2418"/>
                    <a:pt x="1513" y="2418"/>
                  </a:cubicBezTo>
                  <a:cubicBezTo>
                    <a:pt x="1515" y="2418"/>
                    <a:pt x="1516" y="2417"/>
                    <a:pt x="1516" y="2417"/>
                  </a:cubicBezTo>
                  <a:cubicBezTo>
                    <a:pt x="1532" y="2398"/>
                    <a:pt x="1264" y="2149"/>
                    <a:pt x="1034" y="1871"/>
                  </a:cubicBezTo>
                  <a:cubicBezTo>
                    <a:pt x="799" y="1594"/>
                    <a:pt x="603" y="1291"/>
                    <a:pt x="603" y="1291"/>
                  </a:cubicBezTo>
                  <a:cubicBezTo>
                    <a:pt x="603" y="1291"/>
                    <a:pt x="549" y="1220"/>
                    <a:pt x="473" y="1108"/>
                  </a:cubicBezTo>
                  <a:cubicBezTo>
                    <a:pt x="396" y="996"/>
                    <a:pt x="295" y="845"/>
                    <a:pt x="219" y="687"/>
                  </a:cubicBezTo>
                  <a:cubicBezTo>
                    <a:pt x="140" y="529"/>
                    <a:pt x="91" y="358"/>
                    <a:pt x="84" y="226"/>
                  </a:cubicBezTo>
                  <a:cubicBezTo>
                    <a:pt x="75" y="94"/>
                    <a:pt x="100" y="5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>
              <a:off x="1604925" y="3427025"/>
              <a:ext cx="23325" cy="21225"/>
            </a:xfrm>
            <a:custGeom>
              <a:avLst/>
              <a:gdLst/>
              <a:ahLst/>
              <a:cxnLst/>
              <a:rect l="l" t="t" r="r" b="b"/>
              <a:pathLst>
                <a:path w="933" h="849" extrusionOk="0">
                  <a:moveTo>
                    <a:pt x="24" y="1"/>
                  </a:moveTo>
                  <a:cubicBezTo>
                    <a:pt x="20" y="1"/>
                    <a:pt x="16" y="2"/>
                    <a:pt x="15" y="4"/>
                  </a:cubicBezTo>
                  <a:cubicBezTo>
                    <a:pt x="1" y="24"/>
                    <a:pt x="115" y="129"/>
                    <a:pt x="223" y="239"/>
                  </a:cubicBezTo>
                  <a:cubicBezTo>
                    <a:pt x="330" y="348"/>
                    <a:pt x="435" y="458"/>
                    <a:pt x="435" y="458"/>
                  </a:cubicBezTo>
                  <a:cubicBezTo>
                    <a:pt x="435" y="458"/>
                    <a:pt x="552" y="554"/>
                    <a:pt x="666" y="655"/>
                  </a:cubicBezTo>
                  <a:cubicBezTo>
                    <a:pt x="774" y="749"/>
                    <a:pt x="880" y="849"/>
                    <a:pt x="909" y="849"/>
                  </a:cubicBezTo>
                  <a:cubicBezTo>
                    <a:pt x="911" y="849"/>
                    <a:pt x="913" y="848"/>
                    <a:pt x="914" y="847"/>
                  </a:cubicBezTo>
                  <a:cubicBezTo>
                    <a:pt x="932" y="831"/>
                    <a:pt x="852" y="695"/>
                    <a:pt x="759" y="571"/>
                  </a:cubicBezTo>
                  <a:cubicBezTo>
                    <a:pt x="665" y="445"/>
                    <a:pt x="555" y="329"/>
                    <a:pt x="555" y="329"/>
                  </a:cubicBezTo>
                  <a:cubicBezTo>
                    <a:pt x="555" y="329"/>
                    <a:pt x="432" y="228"/>
                    <a:pt x="301" y="141"/>
                  </a:cubicBezTo>
                  <a:cubicBezTo>
                    <a:pt x="185" y="65"/>
                    <a:pt x="61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1"/>
            <p:cNvSpPr/>
            <p:nvPr/>
          </p:nvSpPr>
          <p:spPr>
            <a:xfrm>
              <a:off x="1670150" y="3260100"/>
              <a:ext cx="36250" cy="22475"/>
            </a:xfrm>
            <a:custGeom>
              <a:avLst/>
              <a:gdLst/>
              <a:ahLst/>
              <a:cxnLst/>
              <a:rect l="l" t="t" r="r" b="b"/>
              <a:pathLst>
                <a:path w="1450" h="899" extrusionOk="0">
                  <a:moveTo>
                    <a:pt x="1250" y="0"/>
                  </a:moveTo>
                  <a:cubicBezTo>
                    <a:pt x="1173" y="0"/>
                    <a:pt x="1084" y="22"/>
                    <a:pt x="1006" y="55"/>
                  </a:cubicBezTo>
                  <a:cubicBezTo>
                    <a:pt x="900" y="101"/>
                    <a:pt x="809" y="154"/>
                    <a:pt x="736" y="196"/>
                  </a:cubicBezTo>
                  <a:cubicBezTo>
                    <a:pt x="666" y="239"/>
                    <a:pt x="619" y="268"/>
                    <a:pt x="619" y="268"/>
                  </a:cubicBezTo>
                  <a:cubicBezTo>
                    <a:pt x="619" y="268"/>
                    <a:pt x="444" y="402"/>
                    <a:pt x="290" y="556"/>
                  </a:cubicBezTo>
                  <a:cubicBezTo>
                    <a:pt x="133" y="710"/>
                    <a:pt x="0" y="880"/>
                    <a:pt x="17" y="897"/>
                  </a:cubicBezTo>
                  <a:cubicBezTo>
                    <a:pt x="18" y="898"/>
                    <a:pt x="19" y="898"/>
                    <a:pt x="21" y="898"/>
                  </a:cubicBezTo>
                  <a:cubicBezTo>
                    <a:pt x="52" y="898"/>
                    <a:pt x="208" y="769"/>
                    <a:pt x="372" y="650"/>
                  </a:cubicBezTo>
                  <a:cubicBezTo>
                    <a:pt x="544" y="524"/>
                    <a:pt x="721" y="412"/>
                    <a:pt x="721" y="412"/>
                  </a:cubicBezTo>
                  <a:cubicBezTo>
                    <a:pt x="721" y="412"/>
                    <a:pt x="764" y="380"/>
                    <a:pt x="827" y="332"/>
                  </a:cubicBezTo>
                  <a:cubicBezTo>
                    <a:pt x="891" y="285"/>
                    <a:pt x="977" y="218"/>
                    <a:pt x="1062" y="167"/>
                  </a:cubicBezTo>
                  <a:cubicBezTo>
                    <a:pt x="1150" y="114"/>
                    <a:pt x="1242" y="78"/>
                    <a:pt x="1315" y="75"/>
                  </a:cubicBezTo>
                  <a:cubicBezTo>
                    <a:pt x="1320" y="74"/>
                    <a:pt x="1324" y="74"/>
                    <a:pt x="1328" y="74"/>
                  </a:cubicBezTo>
                  <a:cubicBezTo>
                    <a:pt x="1380" y="74"/>
                    <a:pt x="1417" y="87"/>
                    <a:pt x="1434" y="87"/>
                  </a:cubicBezTo>
                  <a:cubicBezTo>
                    <a:pt x="1438" y="87"/>
                    <a:pt x="1441" y="86"/>
                    <a:pt x="1443" y="84"/>
                  </a:cubicBezTo>
                  <a:cubicBezTo>
                    <a:pt x="1449" y="78"/>
                    <a:pt x="1411" y="27"/>
                    <a:pt x="1320" y="7"/>
                  </a:cubicBezTo>
                  <a:cubicBezTo>
                    <a:pt x="1298" y="2"/>
                    <a:pt x="1275" y="0"/>
                    <a:pt x="125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1"/>
            <p:cNvSpPr/>
            <p:nvPr/>
          </p:nvSpPr>
          <p:spPr>
            <a:xfrm>
              <a:off x="1729700" y="3260550"/>
              <a:ext cx="81075" cy="63600"/>
            </a:xfrm>
            <a:custGeom>
              <a:avLst/>
              <a:gdLst/>
              <a:ahLst/>
              <a:cxnLst/>
              <a:rect l="l" t="t" r="r" b="b"/>
              <a:pathLst>
                <a:path w="3243" h="2544" extrusionOk="0">
                  <a:moveTo>
                    <a:pt x="11" y="1"/>
                  </a:moveTo>
                  <a:cubicBezTo>
                    <a:pt x="11" y="1"/>
                    <a:pt x="10" y="1"/>
                    <a:pt x="10" y="1"/>
                  </a:cubicBezTo>
                  <a:cubicBezTo>
                    <a:pt x="1" y="5"/>
                    <a:pt x="42" y="132"/>
                    <a:pt x="135" y="308"/>
                  </a:cubicBezTo>
                  <a:cubicBezTo>
                    <a:pt x="227" y="485"/>
                    <a:pt x="377" y="705"/>
                    <a:pt x="550" y="907"/>
                  </a:cubicBezTo>
                  <a:cubicBezTo>
                    <a:pt x="724" y="1108"/>
                    <a:pt x="920" y="1290"/>
                    <a:pt x="1075" y="1417"/>
                  </a:cubicBezTo>
                  <a:cubicBezTo>
                    <a:pt x="1229" y="1545"/>
                    <a:pt x="1337" y="1622"/>
                    <a:pt x="1337" y="1622"/>
                  </a:cubicBezTo>
                  <a:cubicBezTo>
                    <a:pt x="1337" y="1622"/>
                    <a:pt x="1447" y="1696"/>
                    <a:pt x="1618" y="1799"/>
                  </a:cubicBezTo>
                  <a:cubicBezTo>
                    <a:pt x="1788" y="1902"/>
                    <a:pt x="2021" y="2027"/>
                    <a:pt x="2258" y="2142"/>
                  </a:cubicBezTo>
                  <a:cubicBezTo>
                    <a:pt x="2710" y="2359"/>
                    <a:pt x="3174" y="2544"/>
                    <a:pt x="3225" y="2544"/>
                  </a:cubicBezTo>
                  <a:cubicBezTo>
                    <a:pt x="3228" y="2544"/>
                    <a:pt x="3230" y="2543"/>
                    <a:pt x="3230" y="2542"/>
                  </a:cubicBezTo>
                  <a:cubicBezTo>
                    <a:pt x="3243" y="2519"/>
                    <a:pt x="2772" y="2284"/>
                    <a:pt x="2316" y="2030"/>
                  </a:cubicBezTo>
                  <a:cubicBezTo>
                    <a:pt x="2088" y="1903"/>
                    <a:pt x="1865" y="1769"/>
                    <a:pt x="1704" y="1660"/>
                  </a:cubicBezTo>
                  <a:cubicBezTo>
                    <a:pt x="1541" y="1554"/>
                    <a:pt x="1438" y="1477"/>
                    <a:pt x="1438" y="1477"/>
                  </a:cubicBezTo>
                  <a:cubicBezTo>
                    <a:pt x="1438" y="1477"/>
                    <a:pt x="1330" y="1406"/>
                    <a:pt x="1176" y="1289"/>
                  </a:cubicBezTo>
                  <a:cubicBezTo>
                    <a:pt x="1021" y="1173"/>
                    <a:pt x="822" y="1007"/>
                    <a:pt x="643" y="822"/>
                  </a:cubicBezTo>
                  <a:cubicBezTo>
                    <a:pt x="463" y="636"/>
                    <a:pt x="302" y="434"/>
                    <a:pt x="193" y="272"/>
                  </a:cubicBezTo>
                  <a:cubicBezTo>
                    <a:pt x="87" y="114"/>
                    <a:pt x="25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1"/>
            <p:cNvSpPr/>
            <p:nvPr/>
          </p:nvSpPr>
          <p:spPr>
            <a:xfrm>
              <a:off x="1768825" y="3327950"/>
              <a:ext cx="184650" cy="38800"/>
            </a:xfrm>
            <a:custGeom>
              <a:avLst/>
              <a:gdLst/>
              <a:ahLst/>
              <a:cxnLst/>
              <a:rect l="l" t="t" r="r" b="b"/>
              <a:pathLst>
                <a:path w="7386" h="1552" extrusionOk="0">
                  <a:moveTo>
                    <a:pt x="6" y="0"/>
                  </a:moveTo>
                  <a:cubicBezTo>
                    <a:pt x="6" y="0"/>
                    <a:pt x="5" y="0"/>
                    <a:pt x="5" y="1"/>
                  </a:cubicBezTo>
                  <a:cubicBezTo>
                    <a:pt x="1" y="5"/>
                    <a:pt x="39" y="53"/>
                    <a:pt x="115" y="129"/>
                  </a:cubicBezTo>
                  <a:cubicBezTo>
                    <a:pt x="191" y="204"/>
                    <a:pt x="303" y="310"/>
                    <a:pt x="445" y="426"/>
                  </a:cubicBezTo>
                  <a:cubicBezTo>
                    <a:pt x="729" y="658"/>
                    <a:pt x="1147" y="930"/>
                    <a:pt x="1611" y="1108"/>
                  </a:cubicBezTo>
                  <a:cubicBezTo>
                    <a:pt x="2074" y="1285"/>
                    <a:pt x="2559" y="1377"/>
                    <a:pt x="2921" y="1440"/>
                  </a:cubicBezTo>
                  <a:cubicBezTo>
                    <a:pt x="3284" y="1502"/>
                    <a:pt x="3529" y="1521"/>
                    <a:pt x="3529" y="1521"/>
                  </a:cubicBezTo>
                  <a:cubicBezTo>
                    <a:pt x="3529" y="1521"/>
                    <a:pt x="3775" y="1546"/>
                    <a:pt x="4144" y="1550"/>
                  </a:cubicBezTo>
                  <a:cubicBezTo>
                    <a:pt x="4187" y="1551"/>
                    <a:pt x="4231" y="1551"/>
                    <a:pt x="4277" y="1551"/>
                  </a:cubicBezTo>
                  <a:cubicBezTo>
                    <a:pt x="4627" y="1551"/>
                    <a:pt x="5060" y="1529"/>
                    <a:pt x="5490" y="1472"/>
                  </a:cubicBezTo>
                  <a:cubicBezTo>
                    <a:pt x="5978" y="1411"/>
                    <a:pt x="6457" y="1303"/>
                    <a:pt x="6809" y="1200"/>
                  </a:cubicBezTo>
                  <a:cubicBezTo>
                    <a:pt x="6985" y="1148"/>
                    <a:pt x="7130" y="1102"/>
                    <a:pt x="7230" y="1063"/>
                  </a:cubicBezTo>
                  <a:cubicBezTo>
                    <a:pt x="7330" y="1027"/>
                    <a:pt x="7385" y="1002"/>
                    <a:pt x="7384" y="997"/>
                  </a:cubicBezTo>
                  <a:cubicBezTo>
                    <a:pt x="7384" y="996"/>
                    <a:pt x="7381" y="995"/>
                    <a:pt x="7377" y="995"/>
                  </a:cubicBezTo>
                  <a:cubicBezTo>
                    <a:pt x="7335" y="995"/>
                    <a:pt x="7113" y="1059"/>
                    <a:pt x="6789" y="1134"/>
                  </a:cubicBezTo>
                  <a:cubicBezTo>
                    <a:pt x="6435" y="1215"/>
                    <a:pt x="5957" y="1305"/>
                    <a:pt x="5474" y="1349"/>
                  </a:cubicBezTo>
                  <a:cubicBezTo>
                    <a:pt x="5140" y="1381"/>
                    <a:pt x="4806" y="1394"/>
                    <a:pt x="4511" y="1394"/>
                  </a:cubicBezTo>
                  <a:cubicBezTo>
                    <a:pt x="4381" y="1394"/>
                    <a:pt x="4258" y="1392"/>
                    <a:pt x="4146" y="1387"/>
                  </a:cubicBezTo>
                  <a:cubicBezTo>
                    <a:pt x="3784" y="1374"/>
                    <a:pt x="3544" y="1345"/>
                    <a:pt x="3544" y="1345"/>
                  </a:cubicBezTo>
                  <a:cubicBezTo>
                    <a:pt x="3544" y="1345"/>
                    <a:pt x="3304" y="1329"/>
                    <a:pt x="2946" y="1279"/>
                  </a:cubicBezTo>
                  <a:cubicBezTo>
                    <a:pt x="2587" y="1227"/>
                    <a:pt x="2107" y="1147"/>
                    <a:pt x="1653" y="991"/>
                  </a:cubicBezTo>
                  <a:cubicBezTo>
                    <a:pt x="1198" y="833"/>
                    <a:pt x="780" y="584"/>
                    <a:pt x="487" y="370"/>
                  </a:cubicBezTo>
                  <a:cubicBezTo>
                    <a:pt x="201" y="164"/>
                    <a:pt x="26" y="0"/>
                    <a:pt x="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1"/>
            <p:cNvSpPr/>
            <p:nvPr/>
          </p:nvSpPr>
          <p:spPr>
            <a:xfrm>
              <a:off x="1922625" y="3364525"/>
              <a:ext cx="38150" cy="30375"/>
            </a:xfrm>
            <a:custGeom>
              <a:avLst/>
              <a:gdLst/>
              <a:ahLst/>
              <a:cxnLst/>
              <a:rect l="l" t="t" r="r" b="b"/>
              <a:pathLst>
                <a:path w="1526" h="1215" extrusionOk="0">
                  <a:moveTo>
                    <a:pt x="40" y="0"/>
                  </a:moveTo>
                  <a:cubicBezTo>
                    <a:pt x="38" y="0"/>
                    <a:pt x="37" y="1"/>
                    <a:pt x="36" y="2"/>
                  </a:cubicBezTo>
                  <a:cubicBezTo>
                    <a:pt x="1" y="36"/>
                    <a:pt x="653" y="759"/>
                    <a:pt x="653" y="759"/>
                  </a:cubicBezTo>
                  <a:cubicBezTo>
                    <a:pt x="653" y="759"/>
                    <a:pt x="700" y="801"/>
                    <a:pt x="768" y="863"/>
                  </a:cubicBezTo>
                  <a:cubicBezTo>
                    <a:pt x="837" y="924"/>
                    <a:pt x="934" y="1004"/>
                    <a:pt x="1042" y="1072"/>
                  </a:cubicBezTo>
                  <a:cubicBezTo>
                    <a:pt x="1149" y="1141"/>
                    <a:pt x="1271" y="1190"/>
                    <a:pt x="1366" y="1206"/>
                  </a:cubicBezTo>
                  <a:cubicBezTo>
                    <a:pt x="1402" y="1212"/>
                    <a:pt x="1433" y="1215"/>
                    <a:pt x="1458" y="1215"/>
                  </a:cubicBezTo>
                  <a:cubicBezTo>
                    <a:pt x="1500" y="1215"/>
                    <a:pt x="1524" y="1208"/>
                    <a:pt x="1524" y="1201"/>
                  </a:cubicBezTo>
                  <a:cubicBezTo>
                    <a:pt x="1525" y="1189"/>
                    <a:pt x="1466" y="1174"/>
                    <a:pt x="1384" y="1139"/>
                  </a:cubicBezTo>
                  <a:cubicBezTo>
                    <a:pt x="1303" y="1104"/>
                    <a:pt x="1202" y="1044"/>
                    <a:pt x="1114" y="969"/>
                  </a:cubicBezTo>
                  <a:cubicBezTo>
                    <a:pt x="1025" y="895"/>
                    <a:pt x="941" y="809"/>
                    <a:pt x="881" y="744"/>
                  </a:cubicBezTo>
                  <a:cubicBezTo>
                    <a:pt x="819" y="678"/>
                    <a:pt x="780" y="635"/>
                    <a:pt x="780" y="635"/>
                  </a:cubicBezTo>
                  <a:cubicBezTo>
                    <a:pt x="780" y="635"/>
                    <a:pt x="107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1"/>
            <p:cNvSpPr/>
            <p:nvPr/>
          </p:nvSpPr>
          <p:spPr>
            <a:xfrm>
              <a:off x="1947675" y="3408700"/>
              <a:ext cx="21450" cy="29775"/>
            </a:xfrm>
            <a:custGeom>
              <a:avLst/>
              <a:gdLst/>
              <a:ahLst/>
              <a:cxnLst/>
              <a:rect l="l" t="t" r="r" b="b"/>
              <a:pathLst>
                <a:path w="858" h="1191" extrusionOk="0">
                  <a:moveTo>
                    <a:pt x="40" y="0"/>
                  </a:moveTo>
                  <a:cubicBezTo>
                    <a:pt x="16" y="0"/>
                    <a:pt x="0" y="197"/>
                    <a:pt x="50" y="391"/>
                  </a:cubicBezTo>
                  <a:cubicBezTo>
                    <a:pt x="97" y="585"/>
                    <a:pt x="205" y="757"/>
                    <a:pt x="205" y="757"/>
                  </a:cubicBezTo>
                  <a:cubicBezTo>
                    <a:pt x="205" y="757"/>
                    <a:pt x="326" y="920"/>
                    <a:pt x="488" y="1034"/>
                  </a:cubicBezTo>
                  <a:cubicBezTo>
                    <a:pt x="627" y="1136"/>
                    <a:pt x="785" y="1191"/>
                    <a:pt x="834" y="1191"/>
                  </a:cubicBezTo>
                  <a:cubicBezTo>
                    <a:pt x="842" y="1191"/>
                    <a:pt x="847" y="1189"/>
                    <a:pt x="848" y="1186"/>
                  </a:cubicBezTo>
                  <a:cubicBezTo>
                    <a:pt x="858" y="1163"/>
                    <a:pt x="696" y="1069"/>
                    <a:pt x="570" y="938"/>
                  </a:cubicBezTo>
                  <a:cubicBezTo>
                    <a:pt x="442" y="809"/>
                    <a:pt x="352" y="655"/>
                    <a:pt x="352" y="655"/>
                  </a:cubicBezTo>
                  <a:cubicBezTo>
                    <a:pt x="352" y="655"/>
                    <a:pt x="242" y="516"/>
                    <a:pt x="169" y="350"/>
                  </a:cubicBezTo>
                  <a:cubicBezTo>
                    <a:pt x="93" y="184"/>
                    <a:pt x="65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1970925" y="3366275"/>
              <a:ext cx="13075" cy="60250"/>
            </a:xfrm>
            <a:custGeom>
              <a:avLst/>
              <a:gdLst/>
              <a:ahLst/>
              <a:cxnLst/>
              <a:rect l="l" t="t" r="r" b="b"/>
              <a:pathLst>
                <a:path w="523" h="2410" extrusionOk="0">
                  <a:moveTo>
                    <a:pt x="424" y="1"/>
                  </a:moveTo>
                  <a:cubicBezTo>
                    <a:pt x="424" y="1"/>
                    <a:pt x="423" y="1"/>
                    <a:pt x="423" y="1"/>
                  </a:cubicBezTo>
                  <a:cubicBezTo>
                    <a:pt x="398" y="3"/>
                    <a:pt x="413" y="312"/>
                    <a:pt x="387" y="616"/>
                  </a:cubicBezTo>
                  <a:cubicBezTo>
                    <a:pt x="364" y="922"/>
                    <a:pt x="303" y="1218"/>
                    <a:pt x="303" y="1218"/>
                  </a:cubicBezTo>
                  <a:cubicBezTo>
                    <a:pt x="303" y="1218"/>
                    <a:pt x="266" y="1519"/>
                    <a:pt x="189" y="1814"/>
                  </a:cubicBezTo>
                  <a:cubicBezTo>
                    <a:pt x="114" y="2111"/>
                    <a:pt x="0" y="2398"/>
                    <a:pt x="24" y="2409"/>
                  </a:cubicBezTo>
                  <a:cubicBezTo>
                    <a:pt x="24" y="2409"/>
                    <a:pt x="25" y="2409"/>
                    <a:pt x="25" y="2409"/>
                  </a:cubicBezTo>
                  <a:cubicBezTo>
                    <a:pt x="52" y="2409"/>
                    <a:pt x="203" y="2142"/>
                    <a:pt x="309" y="1851"/>
                  </a:cubicBezTo>
                  <a:cubicBezTo>
                    <a:pt x="420" y="1557"/>
                    <a:pt x="480" y="1245"/>
                    <a:pt x="480" y="1245"/>
                  </a:cubicBezTo>
                  <a:cubicBezTo>
                    <a:pt x="480" y="1245"/>
                    <a:pt x="522" y="933"/>
                    <a:pt x="514" y="619"/>
                  </a:cubicBezTo>
                  <a:cubicBezTo>
                    <a:pt x="506" y="307"/>
                    <a:pt x="448" y="1"/>
                    <a:pt x="4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1"/>
            <p:cNvSpPr/>
            <p:nvPr/>
          </p:nvSpPr>
          <p:spPr>
            <a:xfrm>
              <a:off x="1977650" y="3319050"/>
              <a:ext cx="22175" cy="103575"/>
            </a:xfrm>
            <a:custGeom>
              <a:avLst/>
              <a:gdLst/>
              <a:ahLst/>
              <a:cxnLst/>
              <a:rect l="l" t="t" r="r" b="b"/>
              <a:pathLst>
                <a:path w="887" h="4143" extrusionOk="0">
                  <a:moveTo>
                    <a:pt x="636" y="1"/>
                  </a:moveTo>
                  <a:cubicBezTo>
                    <a:pt x="636" y="1"/>
                    <a:pt x="636" y="1"/>
                    <a:pt x="636" y="1"/>
                  </a:cubicBezTo>
                  <a:cubicBezTo>
                    <a:pt x="623" y="5"/>
                    <a:pt x="648" y="137"/>
                    <a:pt x="677" y="335"/>
                  </a:cubicBezTo>
                  <a:cubicBezTo>
                    <a:pt x="708" y="534"/>
                    <a:pt x="732" y="800"/>
                    <a:pt x="741" y="1065"/>
                  </a:cubicBezTo>
                  <a:cubicBezTo>
                    <a:pt x="744" y="1332"/>
                    <a:pt x="732" y="1597"/>
                    <a:pt x="708" y="1794"/>
                  </a:cubicBezTo>
                  <a:cubicBezTo>
                    <a:pt x="700" y="1894"/>
                    <a:pt x="683" y="1975"/>
                    <a:pt x="676" y="2033"/>
                  </a:cubicBezTo>
                  <a:cubicBezTo>
                    <a:pt x="668" y="2089"/>
                    <a:pt x="663" y="2123"/>
                    <a:pt x="663" y="2123"/>
                  </a:cubicBezTo>
                  <a:cubicBezTo>
                    <a:pt x="663" y="2123"/>
                    <a:pt x="657" y="2155"/>
                    <a:pt x="648" y="2212"/>
                  </a:cubicBezTo>
                  <a:cubicBezTo>
                    <a:pt x="637" y="2269"/>
                    <a:pt x="630" y="2352"/>
                    <a:pt x="608" y="2449"/>
                  </a:cubicBezTo>
                  <a:cubicBezTo>
                    <a:pt x="573" y="2645"/>
                    <a:pt x="507" y="2902"/>
                    <a:pt x="426" y="3155"/>
                  </a:cubicBezTo>
                  <a:cubicBezTo>
                    <a:pt x="339" y="3407"/>
                    <a:pt x="237" y="3653"/>
                    <a:pt x="150" y="3834"/>
                  </a:cubicBezTo>
                  <a:cubicBezTo>
                    <a:pt x="64" y="4016"/>
                    <a:pt x="1" y="4134"/>
                    <a:pt x="13" y="4142"/>
                  </a:cubicBezTo>
                  <a:cubicBezTo>
                    <a:pt x="13" y="4142"/>
                    <a:pt x="13" y="4143"/>
                    <a:pt x="13" y="4143"/>
                  </a:cubicBezTo>
                  <a:cubicBezTo>
                    <a:pt x="26" y="4143"/>
                    <a:pt x="107" y="4037"/>
                    <a:pt x="210" y="3866"/>
                  </a:cubicBezTo>
                  <a:cubicBezTo>
                    <a:pt x="317" y="3693"/>
                    <a:pt x="439" y="3450"/>
                    <a:pt x="542" y="3197"/>
                  </a:cubicBezTo>
                  <a:cubicBezTo>
                    <a:pt x="641" y="2944"/>
                    <a:pt x="722" y="2683"/>
                    <a:pt x="768" y="2482"/>
                  </a:cubicBezTo>
                  <a:cubicBezTo>
                    <a:pt x="795" y="2382"/>
                    <a:pt x="806" y="2298"/>
                    <a:pt x="820" y="2240"/>
                  </a:cubicBezTo>
                  <a:cubicBezTo>
                    <a:pt x="832" y="2182"/>
                    <a:pt x="838" y="2148"/>
                    <a:pt x="838" y="2148"/>
                  </a:cubicBezTo>
                  <a:cubicBezTo>
                    <a:pt x="838" y="2148"/>
                    <a:pt x="842" y="2115"/>
                    <a:pt x="848" y="2055"/>
                  </a:cubicBezTo>
                  <a:cubicBezTo>
                    <a:pt x="853" y="1995"/>
                    <a:pt x="866" y="1911"/>
                    <a:pt x="870" y="1809"/>
                  </a:cubicBezTo>
                  <a:cubicBezTo>
                    <a:pt x="886" y="1603"/>
                    <a:pt x="886" y="1331"/>
                    <a:pt x="866" y="1059"/>
                  </a:cubicBezTo>
                  <a:cubicBezTo>
                    <a:pt x="842" y="787"/>
                    <a:pt x="797" y="520"/>
                    <a:pt x="746" y="323"/>
                  </a:cubicBezTo>
                  <a:cubicBezTo>
                    <a:pt x="695" y="127"/>
                    <a:pt x="647" y="1"/>
                    <a:pt x="6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1"/>
            <p:cNvSpPr/>
            <p:nvPr/>
          </p:nvSpPr>
          <p:spPr>
            <a:xfrm>
              <a:off x="1728775" y="3207550"/>
              <a:ext cx="33850" cy="15750"/>
            </a:xfrm>
            <a:custGeom>
              <a:avLst/>
              <a:gdLst/>
              <a:ahLst/>
              <a:cxnLst/>
              <a:rect l="l" t="t" r="r" b="b"/>
              <a:pathLst>
                <a:path w="1354" h="630" extrusionOk="0">
                  <a:moveTo>
                    <a:pt x="1197" y="1"/>
                  </a:moveTo>
                  <a:cubicBezTo>
                    <a:pt x="1130" y="1"/>
                    <a:pt x="1049" y="7"/>
                    <a:pt x="969" y="20"/>
                  </a:cubicBezTo>
                  <a:cubicBezTo>
                    <a:pt x="776" y="50"/>
                    <a:pt x="593" y="122"/>
                    <a:pt x="593" y="122"/>
                  </a:cubicBezTo>
                  <a:cubicBezTo>
                    <a:pt x="593" y="122"/>
                    <a:pt x="417" y="212"/>
                    <a:pt x="268" y="335"/>
                  </a:cubicBezTo>
                  <a:cubicBezTo>
                    <a:pt x="117" y="458"/>
                    <a:pt x="0" y="611"/>
                    <a:pt x="17" y="627"/>
                  </a:cubicBezTo>
                  <a:cubicBezTo>
                    <a:pt x="19" y="628"/>
                    <a:pt x="20" y="629"/>
                    <a:pt x="23" y="629"/>
                  </a:cubicBezTo>
                  <a:cubicBezTo>
                    <a:pt x="56" y="629"/>
                    <a:pt x="192" y="521"/>
                    <a:pt x="340" y="438"/>
                  </a:cubicBezTo>
                  <a:cubicBezTo>
                    <a:pt x="498" y="347"/>
                    <a:pt x="666" y="283"/>
                    <a:pt x="666" y="283"/>
                  </a:cubicBezTo>
                  <a:cubicBezTo>
                    <a:pt x="666" y="283"/>
                    <a:pt x="825" y="199"/>
                    <a:pt x="997" y="140"/>
                  </a:cubicBezTo>
                  <a:cubicBezTo>
                    <a:pt x="1169" y="81"/>
                    <a:pt x="1353" y="50"/>
                    <a:pt x="1352" y="25"/>
                  </a:cubicBezTo>
                  <a:cubicBezTo>
                    <a:pt x="1352" y="11"/>
                    <a:pt x="1288" y="1"/>
                    <a:pt x="119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1729450" y="3212950"/>
              <a:ext cx="139025" cy="27250"/>
            </a:xfrm>
            <a:custGeom>
              <a:avLst/>
              <a:gdLst/>
              <a:ahLst/>
              <a:cxnLst/>
              <a:rect l="l" t="t" r="r" b="b"/>
              <a:pathLst>
                <a:path w="5561" h="1090" extrusionOk="0">
                  <a:moveTo>
                    <a:pt x="3090" y="0"/>
                  </a:moveTo>
                  <a:cubicBezTo>
                    <a:pt x="2989" y="0"/>
                    <a:pt x="2904" y="8"/>
                    <a:pt x="2840" y="8"/>
                  </a:cubicBezTo>
                  <a:cubicBezTo>
                    <a:pt x="2759" y="10"/>
                    <a:pt x="2713" y="12"/>
                    <a:pt x="2713" y="12"/>
                  </a:cubicBezTo>
                  <a:cubicBezTo>
                    <a:pt x="2713" y="12"/>
                    <a:pt x="2667" y="17"/>
                    <a:pt x="2587" y="28"/>
                  </a:cubicBezTo>
                  <a:cubicBezTo>
                    <a:pt x="2505" y="41"/>
                    <a:pt x="2390" y="47"/>
                    <a:pt x="2253" y="77"/>
                  </a:cubicBezTo>
                  <a:cubicBezTo>
                    <a:pt x="1979" y="124"/>
                    <a:pt x="1619" y="221"/>
                    <a:pt x="1273" y="348"/>
                  </a:cubicBezTo>
                  <a:cubicBezTo>
                    <a:pt x="930" y="487"/>
                    <a:pt x="599" y="654"/>
                    <a:pt x="371" y="809"/>
                  </a:cubicBezTo>
                  <a:cubicBezTo>
                    <a:pt x="251" y="880"/>
                    <a:pt x="165" y="957"/>
                    <a:pt x="100" y="1004"/>
                  </a:cubicBezTo>
                  <a:cubicBezTo>
                    <a:pt x="36" y="1053"/>
                    <a:pt x="1" y="1084"/>
                    <a:pt x="5" y="1089"/>
                  </a:cubicBezTo>
                  <a:cubicBezTo>
                    <a:pt x="6" y="1090"/>
                    <a:pt x="7" y="1090"/>
                    <a:pt x="8" y="1090"/>
                  </a:cubicBezTo>
                  <a:cubicBezTo>
                    <a:pt x="31" y="1090"/>
                    <a:pt x="179" y="992"/>
                    <a:pt x="405" y="867"/>
                  </a:cubicBezTo>
                  <a:cubicBezTo>
                    <a:pt x="642" y="733"/>
                    <a:pt x="974" y="585"/>
                    <a:pt x="1315" y="466"/>
                  </a:cubicBezTo>
                  <a:cubicBezTo>
                    <a:pt x="1660" y="356"/>
                    <a:pt x="2011" y="274"/>
                    <a:pt x="2279" y="238"/>
                  </a:cubicBezTo>
                  <a:cubicBezTo>
                    <a:pt x="2410" y="214"/>
                    <a:pt x="2524" y="211"/>
                    <a:pt x="2603" y="200"/>
                  </a:cubicBezTo>
                  <a:cubicBezTo>
                    <a:pt x="2679" y="193"/>
                    <a:pt x="2725" y="189"/>
                    <a:pt x="2725" y="189"/>
                  </a:cubicBezTo>
                  <a:cubicBezTo>
                    <a:pt x="2725" y="189"/>
                    <a:pt x="2770" y="185"/>
                    <a:pt x="2849" y="180"/>
                  </a:cubicBezTo>
                  <a:cubicBezTo>
                    <a:pt x="2920" y="178"/>
                    <a:pt x="3019" y="166"/>
                    <a:pt x="3137" y="166"/>
                  </a:cubicBezTo>
                  <a:cubicBezTo>
                    <a:pt x="3149" y="166"/>
                    <a:pt x="3162" y="166"/>
                    <a:pt x="3175" y="166"/>
                  </a:cubicBezTo>
                  <a:cubicBezTo>
                    <a:pt x="3207" y="165"/>
                    <a:pt x="3240" y="165"/>
                    <a:pt x="3274" y="165"/>
                  </a:cubicBezTo>
                  <a:cubicBezTo>
                    <a:pt x="3530" y="165"/>
                    <a:pt x="3849" y="190"/>
                    <a:pt x="4164" y="237"/>
                  </a:cubicBezTo>
                  <a:cubicBezTo>
                    <a:pt x="4518" y="301"/>
                    <a:pt x="4870" y="392"/>
                    <a:pt x="5126" y="487"/>
                  </a:cubicBezTo>
                  <a:cubicBezTo>
                    <a:pt x="5362" y="572"/>
                    <a:pt x="5524" y="642"/>
                    <a:pt x="5552" y="642"/>
                  </a:cubicBezTo>
                  <a:cubicBezTo>
                    <a:pt x="5554" y="642"/>
                    <a:pt x="5556" y="641"/>
                    <a:pt x="5556" y="640"/>
                  </a:cubicBezTo>
                  <a:cubicBezTo>
                    <a:pt x="5561" y="635"/>
                    <a:pt x="5520" y="611"/>
                    <a:pt x="5450" y="571"/>
                  </a:cubicBezTo>
                  <a:cubicBezTo>
                    <a:pt x="5378" y="535"/>
                    <a:pt x="5279" y="472"/>
                    <a:pt x="5151" y="422"/>
                  </a:cubicBezTo>
                  <a:cubicBezTo>
                    <a:pt x="4901" y="307"/>
                    <a:pt x="4548" y="194"/>
                    <a:pt x="4187" y="113"/>
                  </a:cubicBezTo>
                  <a:cubicBezTo>
                    <a:pt x="3825" y="42"/>
                    <a:pt x="3455" y="3"/>
                    <a:pt x="3176" y="2"/>
                  </a:cubicBezTo>
                  <a:cubicBezTo>
                    <a:pt x="3146" y="1"/>
                    <a:pt x="3118" y="0"/>
                    <a:pt x="30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1904975" y="3226075"/>
              <a:ext cx="78000" cy="95525"/>
            </a:xfrm>
            <a:custGeom>
              <a:avLst/>
              <a:gdLst/>
              <a:ahLst/>
              <a:cxnLst/>
              <a:rect l="l" t="t" r="r" b="b"/>
              <a:pathLst>
                <a:path w="3120" h="3821" extrusionOk="0">
                  <a:moveTo>
                    <a:pt x="10" y="0"/>
                  </a:moveTo>
                  <a:cubicBezTo>
                    <a:pt x="8" y="0"/>
                    <a:pt x="7" y="1"/>
                    <a:pt x="7" y="1"/>
                  </a:cubicBezTo>
                  <a:cubicBezTo>
                    <a:pt x="0" y="15"/>
                    <a:pt x="135" y="97"/>
                    <a:pt x="329" y="229"/>
                  </a:cubicBezTo>
                  <a:cubicBezTo>
                    <a:pt x="526" y="362"/>
                    <a:pt x="774" y="550"/>
                    <a:pt x="1011" y="754"/>
                  </a:cubicBezTo>
                  <a:cubicBezTo>
                    <a:pt x="1245" y="964"/>
                    <a:pt x="1465" y="1183"/>
                    <a:pt x="1619" y="1360"/>
                  </a:cubicBezTo>
                  <a:cubicBezTo>
                    <a:pt x="1699" y="1445"/>
                    <a:pt x="1757" y="1524"/>
                    <a:pt x="1801" y="1576"/>
                  </a:cubicBezTo>
                  <a:cubicBezTo>
                    <a:pt x="1844" y="1627"/>
                    <a:pt x="1869" y="1658"/>
                    <a:pt x="1869" y="1658"/>
                  </a:cubicBezTo>
                  <a:cubicBezTo>
                    <a:pt x="1869" y="1658"/>
                    <a:pt x="1893" y="1689"/>
                    <a:pt x="1935" y="1742"/>
                  </a:cubicBezTo>
                  <a:cubicBezTo>
                    <a:pt x="1977" y="1797"/>
                    <a:pt x="2042" y="1869"/>
                    <a:pt x="2109" y="1965"/>
                  </a:cubicBezTo>
                  <a:cubicBezTo>
                    <a:pt x="2249" y="2152"/>
                    <a:pt x="2422" y="2413"/>
                    <a:pt x="2578" y="2682"/>
                  </a:cubicBezTo>
                  <a:cubicBezTo>
                    <a:pt x="2728" y="2957"/>
                    <a:pt x="2864" y="3239"/>
                    <a:pt x="2952" y="3458"/>
                  </a:cubicBezTo>
                  <a:cubicBezTo>
                    <a:pt x="3040" y="3672"/>
                    <a:pt x="3094" y="3820"/>
                    <a:pt x="3109" y="3820"/>
                  </a:cubicBezTo>
                  <a:cubicBezTo>
                    <a:pt x="3109" y="3820"/>
                    <a:pt x="3109" y="3820"/>
                    <a:pt x="3109" y="3820"/>
                  </a:cubicBezTo>
                  <a:cubicBezTo>
                    <a:pt x="3120" y="3818"/>
                    <a:pt x="3088" y="3661"/>
                    <a:pt x="3019" y="3431"/>
                  </a:cubicBezTo>
                  <a:cubicBezTo>
                    <a:pt x="2949" y="3203"/>
                    <a:pt x="2830" y="2908"/>
                    <a:pt x="2691" y="2621"/>
                  </a:cubicBezTo>
                  <a:cubicBezTo>
                    <a:pt x="2546" y="2338"/>
                    <a:pt x="2380" y="2063"/>
                    <a:pt x="2243" y="1867"/>
                  </a:cubicBezTo>
                  <a:cubicBezTo>
                    <a:pt x="2178" y="1766"/>
                    <a:pt x="2113" y="1690"/>
                    <a:pt x="2073" y="1633"/>
                  </a:cubicBezTo>
                  <a:cubicBezTo>
                    <a:pt x="2031" y="1577"/>
                    <a:pt x="2008" y="1545"/>
                    <a:pt x="2008" y="1545"/>
                  </a:cubicBezTo>
                  <a:cubicBezTo>
                    <a:pt x="2008" y="1545"/>
                    <a:pt x="1981" y="1514"/>
                    <a:pt x="1934" y="1462"/>
                  </a:cubicBezTo>
                  <a:cubicBezTo>
                    <a:pt x="1887" y="1411"/>
                    <a:pt x="1825" y="1332"/>
                    <a:pt x="1740" y="1248"/>
                  </a:cubicBezTo>
                  <a:cubicBezTo>
                    <a:pt x="1576" y="1073"/>
                    <a:pt x="1341" y="857"/>
                    <a:pt x="1092" y="657"/>
                  </a:cubicBezTo>
                  <a:cubicBezTo>
                    <a:pt x="841" y="463"/>
                    <a:pt x="576" y="285"/>
                    <a:pt x="367" y="171"/>
                  </a:cubicBezTo>
                  <a:cubicBezTo>
                    <a:pt x="172" y="62"/>
                    <a:pt x="32" y="0"/>
                    <a:pt x="1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1"/>
            <p:cNvSpPr/>
            <p:nvPr/>
          </p:nvSpPr>
          <p:spPr>
            <a:xfrm>
              <a:off x="1938350" y="3286850"/>
              <a:ext cx="31400" cy="55800"/>
            </a:xfrm>
            <a:custGeom>
              <a:avLst/>
              <a:gdLst/>
              <a:ahLst/>
              <a:cxnLst/>
              <a:rect l="l" t="t" r="r" b="b"/>
              <a:pathLst>
                <a:path w="1256" h="2232" extrusionOk="0">
                  <a:moveTo>
                    <a:pt x="19" y="1"/>
                  </a:moveTo>
                  <a:cubicBezTo>
                    <a:pt x="17" y="1"/>
                    <a:pt x="16" y="1"/>
                    <a:pt x="15" y="2"/>
                  </a:cubicBezTo>
                  <a:cubicBezTo>
                    <a:pt x="0" y="21"/>
                    <a:pt x="235" y="245"/>
                    <a:pt x="421" y="505"/>
                  </a:cubicBezTo>
                  <a:cubicBezTo>
                    <a:pt x="611" y="764"/>
                    <a:pt x="752" y="1047"/>
                    <a:pt x="752" y="1047"/>
                  </a:cubicBezTo>
                  <a:cubicBezTo>
                    <a:pt x="752" y="1047"/>
                    <a:pt x="914" y="1320"/>
                    <a:pt x="1028" y="1619"/>
                  </a:cubicBezTo>
                  <a:cubicBezTo>
                    <a:pt x="1145" y="1916"/>
                    <a:pt x="1206" y="2232"/>
                    <a:pt x="1232" y="2232"/>
                  </a:cubicBezTo>
                  <a:cubicBezTo>
                    <a:pt x="1232" y="2232"/>
                    <a:pt x="1232" y="2232"/>
                    <a:pt x="1232" y="2232"/>
                  </a:cubicBezTo>
                  <a:cubicBezTo>
                    <a:pt x="1255" y="2230"/>
                    <a:pt x="1237" y="1900"/>
                    <a:pt x="1147" y="1580"/>
                  </a:cubicBezTo>
                  <a:cubicBezTo>
                    <a:pt x="1060" y="1259"/>
                    <a:pt x="907" y="962"/>
                    <a:pt x="907" y="962"/>
                  </a:cubicBezTo>
                  <a:cubicBezTo>
                    <a:pt x="907" y="962"/>
                    <a:pt x="741" y="673"/>
                    <a:pt x="518" y="426"/>
                  </a:cubicBezTo>
                  <a:cubicBezTo>
                    <a:pt x="309" y="189"/>
                    <a:pt x="54" y="1"/>
                    <a:pt x="1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1"/>
            <p:cNvSpPr/>
            <p:nvPr/>
          </p:nvSpPr>
          <p:spPr>
            <a:xfrm>
              <a:off x="1813175" y="3194250"/>
              <a:ext cx="47475" cy="11950"/>
            </a:xfrm>
            <a:custGeom>
              <a:avLst/>
              <a:gdLst/>
              <a:ahLst/>
              <a:cxnLst/>
              <a:rect l="l" t="t" r="r" b="b"/>
              <a:pathLst>
                <a:path w="1899" h="478" extrusionOk="0">
                  <a:moveTo>
                    <a:pt x="438" y="0"/>
                  </a:moveTo>
                  <a:cubicBezTo>
                    <a:pt x="209" y="0"/>
                    <a:pt x="1" y="34"/>
                    <a:pt x="2" y="57"/>
                  </a:cubicBezTo>
                  <a:cubicBezTo>
                    <a:pt x="3" y="81"/>
                    <a:pt x="247" y="90"/>
                    <a:pt x="484" y="127"/>
                  </a:cubicBezTo>
                  <a:cubicBezTo>
                    <a:pt x="722" y="161"/>
                    <a:pt x="953" y="224"/>
                    <a:pt x="953" y="224"/>
                  </a:cubicBezTo>
                  <a:cubicBezTo>
                    <a:pt x="953" y="224"/>
                    <a:pt x="1189" y="263"/>
                    <a:pt x="1419" y="334"/>
                  </a:cubicBezTo>
                  <a:cubicBezTo>
                    <a:pt x="1628" y="394"/>
                    <a:pt x="1831" y="477"/>
                    <a:pt x="1877" y="477"/>
                  </a:cubicBezTo>
                  <a:cubicBezTo>
                    <a:pt x="1882" y="477"/>
                    <a:pt x="1885" y="476"/>
                    <a:pt x="1887" y="474"/>
                  </a:cubicBezTo>
                  <a:cubicBezTo>
                    <a:pt x="1898" y="453"/>
                    <a:pt x="1692" y="316"/>
                    <a:pt x="1461" y="216"/>
                  </a:cubicBezTo>
                  <a:cubicBezTo>
                    <a:pt x="1236" y="113"/>
                    <a:pt x="992" y="51"/>
                    <a:pt x="992" y="51"/>
                  </a:cubicBezTo>
                  <a:cubicBezTo>
                    <a:pt x="992" y="51"/>
                    <a:pt x="743" y="5"/>
                    <a:pt x="495" y="1"/>
                  </a:cubicBezTo>
                  <a:cubicBezTo>
                    <a:pt x="476" y="1"/>
                    <a:pt x="457" y="0"/>
                    <a:pt x="43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1841975" y="3325550"/>
              <a:ext cx="91650" cy="14800"/>
            </a:xfrm>
            <a:custGeom>
              <a:avLst/>
              <a:gdLst/>
              <a:ahLst/>
              <a:cxnLst/>
              <a:rect l="l" t="t" r="r" b="b"/>
              <a:pathLst>
                <a:path w="3666" h="592" extrusionOk="0">
                  <a:moveTo>
                    <a:pt x="3626" y="0"/>
                  </a:moveTo>
                  <a:cubicBezTo>
                    <a:pt x="3577" y="0"/>
                    <a:pt x="3485" y="10"/>
                    <a:pt x="3370" y="37"/>
                  </a:cubicBezTo>
                  <a:cubicBezTo>
                    <a:pt x="3196" y="79"/>
                    <a:pt x="2974" y="167"/>
                    <a:pt x="2756" y="244"/>
                  </a:cubicBezTo>
                  <a:cubicBezTo>
                    <a:pt x="2538" y="319"/>
                    <a:pt x="2316" y="364"/>
                    <a:pt x="2145" y="385"/>
                  </a:cubicBezTo>
                  <a:cubicBezTo>
                    <a:pt x="1974" y="406"/>
                    <a:pt x="1860" y="410"/>
                    <a:pt x="1860" y="410"/>
                  </a:cubicBezTo>
                  <a:cubicBezTo>
                    <a:pt x="1860" y="410"/>
                    <a:pt x="1747" y="422"/>
                    <a:pt x="1573" y="426"/>
                  </a:cubicBezTo>
                  <a:cubicBezTo>
                    <a:pt x="1539" y="427"/>
                    <a:pt x="1503" y="428"/>
                    <a:pt x="1464" y="428"/>
                  </a:cubicBezTo>
                  <a:cubicBezTo>
                    <a:pt x="1310" y="428"/>
                    <a:pt x="1124" y="419"/>
                    <a:pt x="938" y="405"/>
                  </a:cubicBezTo>
                  <a:cubicBezTo>
                    <a:pt x="544" y="371"/>
                    <a:pt x="150" y="316"/>
                    <a:pt x="37" y="316"/>
                  </a:cubicBezTo>
                  <a:cubicBezTo>
                    <a:pt x="16" y="316"/>
                    <a:pt x="5" y="317"/>
                    <a:pt x="5" y="322"/>
                  </a:cubicBezTo>
                  <a:cubicBezTo>
                    <a:pt x="0" y="345"/>
                    <a:pt x="456" y="459"/>
                    <a:pt x="923" y="529"/>
                  </a:cubicBezTo>
                  <a:cubicBezTo>
                    <a:pt x="1158" y="564"/>
                    <a:pt x="1395" y="586"/>
                    <a:pt x="1573" y="590"/>
                  </a:cubicBezTo>
                  <a:cubicBezTo>
                    <a:pt x="1620" y="591"/>
                    <a:pt x="1663" y="592"/>
                    <a:pt x="1701" y="592"/>
                  </a:cubicBezTo>
                  <a:cubicBezTo>
                    <a:pt x="1807" y="592"/>
                    <a:pt x="1871" y="588"/>
                    <a:pt x="1871" y="588"/>
                  </a:cubicBezTo>
                  <a:cubicBezTo>
                    <a:pt x="1871" y="588"/>
                    <a:pt x="1992" y="579"/>
                    <a:pt x="2169" y="550"/>
                  </a:cubicBezTo>
                  <a:cubicBezTo>
                    <a:pt x="2346" y="518"/>
                    <a:pt x="2580" y="457"/>
                    <a:pt x="2800" y="362"/>
                  </a:cubicBezTo>
                  <a:cubicBezTo>
                    <a:pt x="3019" y="268"/>
                    <a:pt x="3227" y="165"/>
                    <a:pt x="3389" y="105"/>
                  </a:cubicBezTo>
                  <a:cubicBezTo>
                    <a:pt x="3552" y="42"/>
                    <a:pt x="3666" y="20"/>
                    <a:pt x="3665" y="6"/>
                  </a:cubicBezTo>
                  <a:cubicBezTo>
                    <a:pt x="3664" y="3"/>
                    <a:pt x="3650" y="0"/>
                    <a:pt x="362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1574175" y="3519400"/>
              <a:ext cx="23350" cy="147550"/>
            </a:xfrm>
            <a:custGeom>
              <a:avLst/>
              <a:gdLst/>
              <a:ahLst/>
              <a:cxnLst/>
              <a:rect l="l" t="t" r="r" b="b"/>
              <a:pathLst>
                <a:path w="934" h="5902" extrusionOk="0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1" y="2"/>
                    <a:pt x="0" y="190"/>
                    <a:pt x="10" y="474"/>
                  </a:cubicBezTo>
                  <a:cubicBezTo>
                    <a:pt x="15" y="617"/>
                    <a:pt x="27" y="783"/>
                    <a:pt x="57" y="962"/>
                  </a:cubicBezTo>
                  <a:cubicBezTo>
                    <a:pt x="84" y="1140"/>
                    <a:pt x="137" y="1330"/>
                    <a:pt x="196" y="1510"/>
                  </a:cubicBezTo>
                  <a:cubicBezTo>
                    <a:pt x="321" y="1871"/>
                    <a:pt x="433" y="2219"/>
                    <a:pt x="494" y="2490"/>
                  </a:cubicBezTo>
                  <a:cubicBezTo>
                    <a:pt x="526" y="2624"/>
                    <a:pt x="547" y="2737"/>
                    <a:pt x="560" y="2817"/>
                  </a:cubicBezTo>
                  <a:cubicBezTo>
                    <a:pt x="575" y="2897"/>
                    <a:pt x="581" y="2943"/>
                    <a:pt x="581" y="2943"/>
                  </a:cubicBezTo>
                  <a:cubicBezTo>
                    <a:pt x="581" y="2943"/>
                    <a:pt x="619" y="3124"/>
                    <a:pt x="657" y="3398"/>
                  </a:cubicBezTo>
                  <a:cubicBezTo>
                    <a:pt x="693" y="3673"/>
                    <a:pt x="723" y="4043"/>
                    <a:pt x="713" y="4414"/>
                  </a:cubicBezTo>
                  <a:cubicBezTo>
                    <a:pt x="707" y="4786"/>
                    <a:pt x="664" y="5158"/>
                    <a:pt x="619" y="5435"/>
                  </a:cubicBezTo>
                  <a:cubicBezTo>
                    <a:pt x="576" y="5712"/>
                    <a:pt x="535" y="5897"/>
                    <a:pt x="554" y="5902"/>
                  </a:cubicBezTo>
                  <a:cubicBezTo>
                    <a:pt x="555" y="5902"/>
                    <a:pt x="555" y="5902"/>
                    <a:pt x="555" y="5902"/>
                  </a:cubicBezTo>
                  <a:cubicBezTo>
                    <a:pt x="572" y="5902"/>
                    <a:pt x="646" y="5728"/>
                    <a:pt x="721" y="5455"/>
                  </a:cubicBezTo>
                  <a:cubicBezTo>
                    <a:pt x="797" y="5181"/>
                    <a:pt x="869" y="4804"/>
                    <a:pt x="901" y="4424"/>
                  </a:cubicBezTo>
                  <a:cubicBezTo>
                    <a:pt x="934" y="4043"/>
                    <a:pt x="925" y="3658"/>
                    <a:pt x="901" y="3371"/>
                  </a:cubicBezTo>
                  <a:cubicBezTo>
                    <a:pt x="886" y="3228"/>
                    <a:pt x="875" y="3108"/>
                    <a:pt x="862" y="3025"/>
                  </a:cubicBezTo>
                  <a:cubicBezTo>
                    <a:pt x="851" y="2943"/>
                    <a:pt x="843" y="2895"/>
                    <a:pt x="843" y="2895"/>
                  </a:cubicBezTo>
                  <a:cubicBezTo>
                    <a:pt x="843" y="2895"/>
                    <a:pt x="835" y="2848"/>
                    <a:pt x="815" y="2765"/>
                  </a:cubicBezTo>
                  <a:cubicBezTo>
                    <a:pt x="798" y="2684"/>
                    <a:pt x="768" y="2567"/>
                    <a:pt x="730" y="2428"/>
                  </a:cubicBezTo>
                  <a:cubicBezTo>
                    <a:pt x="656" y="2151"/>
                    <a:pt x="517" y="1788"/>
                    <a:pt x="372" y="1446"/>
                  </a:cubicBezTo>
                  <a:cubicBezTo>
                    <a:pt x="225" y="1103"/>
                    <a:pt x="151" y="745"/>
                    <a:pt x="112" y="466"/>
                  </a:cubicBezTo>
                  <a:cubicBezTo>
                    <a:pt x="73" y="187"/>
                    <a:pt x="48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1"/>
            <p:cNvSpPr/>
            <p:nvPr/>
          </p:nvSpPr>
          <p:spPr>
            <a:xfrm>
              <a:off x="1598950" y="3608050"/>
              <a:ext cx="6650" cy="31825"/>
            </a:xfrm>
            <a:custGeom>
              <a:avLst/>
              <a:gdLst/>
              <a:ahLst/>
              <a:cxnLst/>
              <a:rect l="l" t="t" r="r" b="b"/>
              <a:pathLst>
                <a:path w="266" h="1273" extrusionOk="0">
                  <a:moveTo>
                    <a:pt x="72" y="1"/>
                  </a:moveTo>
                  <a:cubicBezTo>
                    <a:pt x="71" y="1"/>
                    <a:pt x="70" y="1"/>
                    <a:pt x="69" y="1"/>
                  </a:cubicBezTo>
                  <a:cubicBezTo>
                    <a:pt x="34" y="9"/>
                    <a:pt x="32" y="170"/>
                    <a:pt x="24" y="326"/>
                  </a:cubicBezTo>
                  <a:cubicBezTo>
                    <a:pt x="15" y="484"/>
                    <a:pt x="0" y="637"/>
                    <a:pt x="0" y="637"/>
                  </a:cubicBezTo>
                  <a:cubicBezTo>
                    <a:pt x="0" y="637"/>
                    <a:pt x="16" y="790"/>
                    <a:pt x="27" y="947"/>
                  </a:cubicBezTo>
                  <a:cubicBezTo>
                    <a:pt x="37" y="1104"/>
                    <a:pt x="43" y="1266"/>
                    <a:pt x="79" y="1272"/>
                  </a:cubicBezTo>
                  <a:cubicBezTo>
                    <a:pt x="80" y="1272"/>
                    <a:pt x="80" y="1272"/>
                    <a:pt x="81" y="1272"/>
                  </a:cubicBezTo>
                  <a:cubicBezTo>
                    <a:pt x="118" y="1272"/>
                    <a:pt x="179" y="1122"/>
                    <a:pt x="213" y="963"/>
                  </a:cubicBezTo>
                  <a:cubicBezTo>
                    <a:pt x="253" y="802"/>
                    <a:pt x="265" y="635"/>
                    <a:pt x="265" y="635"/>
                  </a:cubicBezTo>
                  <a:cubicBezTo>
                    <a:pt x="265" y="635"/>
                    <a:pt x="251" y="469"/>
                    <a:pt x="210" y="308"/>
                  </a:cubicBezTo>
                  <a:cubicBezTo>
                    <a:pt x="171" y="151"/>
                    <a:pt x="109" y="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1"/>
            <p:cNvSpPr/>
            <p:nvPr/>
          </p:nvSpPr>
          <p:spPr>
            <a:xfrm>
              <a:off x="1606050" y="3574975"/>
              <a:ext cx="12750" cy="85025"/>
            </a:xfrm>
            <a:custGeom>
              <a:avLst/>
              <a:gdLst/>
              <a:ahLst/>
              <a:cxnLst/>
              <a:rect l="l" t="t" r="r" b="b"/>
              <a:pathLst>
                <a:path w="510" h="3401" extrusionOk="0">
                  <a:moveTo>
                    <a:pt x="37" y="0"/>
                  </a:moveTo>
                  <a:cubicBezTo>
                    <a:pt x="36" y="0"/>
                    <a:pt x="35" y="1"/>
                    <a:pt x="35" y="1"/>
                  </a:cubicBezTo>
                  <a:cubicBezTo>
                    <a:pt x="1" y="16"/>
                    <a:pt x="128" y="428"/>
                    <a:pt x="187" y="850"/>
                  </a:cubicBezTo>
                  <a:cubicBezTo>
                    <a:pt x="216" y="1062"/>
                    <a:pt x="235" y="1274"/>
                    <a:pt x="240" y="1433"/>
                  </a:cubicBezTo>
                  <a:cubicBezTo>
                    <a:pt x="246" y="1591"/>
                    <a:pt x="246" y="1696"/>
                    <a:pt x="246" y="1696"/>
                  </a:cubicBezTo>
                  <a:cubicBezTo>
                    <a:pt x="246" y="1696"/>
                    <a:pt x="252" y="1801"/>
                    <a:pt x="255" y="1960"/>
                  </a:cubicBezTo>
                  <a:cubicBezTo>
                    <a:pt x="260" y="2118"/>
                    <a:pt x="254" y="2330"/>
                    <a:pt x="238" y="2543"/>
                  </a:cubicBezTo>
                  <a:cubicBezTo>
                    <a:pt x="206" y="2969"/>
                    <a:pt x="104" y="3389"/>
                    <a:pt x="140" y="3401"/>
                  </a:cubicBezTo>
                  <a:cubicBezTo>
                    <a:pt x="141" y="3401"/>
                    <a:pt x="141" y="3401"/>
                    <a:pt x="142" y="3401"/>
                  </a:cubicBezTo>
                  <a:cubicBezTo>
                    <a:pt x="178" y="3401"/>
                    <a:pt x="344" y="2999"/>
                    <a:pt x="424" y="2570"/>
                  </a:cubicBezTo>
                  <a:cubicBezTo>
                    <a:pt x="464" y="2351"/>
                    <a:pt x="491" y="2132"/>
                    <a:pt x="499" y="1966"/>
                  </a:cubicBezTo>
                  <a:cubicBezTo>
                    <a:pt x="510" y="1800"/>
                    <a:pt x="510" y="1689"/>
                    <a:pt x="510" y="1689"/>
                  </a:cubicBezTo>
                  <a:cubicBezTo>
                    <a:pt x="510" y="1689"/>
                    <a:pt x="504" y="1577"/>
                    <a:pt x="483" y="1412"/>
                  </a:cubicBezTo>
                  <a:cubicBezTo>
                    <a:pt x="464" y="1246"/>
                    <a:pt x="424" y="1028"/>
                    <a:pt x="370" y="813"/>
                  </a:cubicBezTo>
                  <a:cubicBezTo>
                    <a:pt x="264" y="391"/>
                    <a:pt x="75" y="0"/>
                    <a:pt x="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1969400" y="3597375"/>
              <a:ext cx="31025" cy="110625"/>
            </a:xfrm>
            <a:custGeom>
              <a:avLst/>
              <a:gdLst/>
              <a:ahLst/>
              <a:cxnLst/>
              <a:rect l="l" t="t" r="r" b="b"/>
              <a:pathLst>
                <a:path w="1241" h="4425" extrusionOk="0">
                  <a:moveTo>
                    <a:pt x="119" y="1"/>
                  </a:moveTo>
                  <a:cubicBezTo>
                    <a:pt x="102" y="1"/>
                    <a:pt x="70" y="144"/>
                    <a:pt x="42" y="360"/>
                  </a:cubicBezTo>
                  <a:cubicBezTo>
                    <a:pt x="12" y="579"/>
                    <a:pt x="1" y="874"/>
                    <a:pt x="7" y="1169"/>
                  </a:cubicBezTo>
                  <a:cubicBezTo>
                    <a:pt x="19" y="1464"/>
                    <a:pt x="50" y="1759"/>
                    <a:pt x="87" y="1977"/>
                  </a:cubicBezTo>
                  <a:cubicBezTo>
                    <a:pt x="103" y="2086"/>
                    <a:pt x="125" y="2178"/>
                    <a:pt x="136" y="2242"/>
                  </a:cubicBezTo>
                  <a:cubicBezTo>
                    <a:pt x="150" y="2304"/>
                    <a:pt x="156" y="2341"/>
                    <a:pt x="156" y="2341"/>
                  </a:cubicBezTo>
                  <a:cubicBezTo>
                    <a:pt x="156" y="2341"/>
                    <a:pt x="167" y="2376"/>
                    <a:pt x="186" y="2438"/>
                  </a:cubicBezTo>
                  <a:cubicBezTo>
                    <a:pt x="205" y="2499"/>
                    <a:pt x="229" y="2590"/>
                    <a:pt x="267" y="2694"/>
                  </a:cubicBezTo>
                  <a:cubicBezTo>
                    <a:pt x="336" y="2904"/>
                    <a:pt x="448" y="3178"/>
                    <a:pt x="576" y="3444"/>
                  </a:cubicBezTo>
                  <a:cubicBezTo>
                    <a:pt x="709" y="3709"/>
                    <a:pt x="858" y="3963"/>
                    <a:pt x="986" y="4142"/>
                  </a:cubicBezTo>
                  <a:cubicBezTo>
                    <a:pt x="1108" y="4316"/>
                    <a:pt x="1202" y="4424"/>
                    <a:pt x="1223" y="4424"/>
                  </a:cubicBezTo>
                  <a:cubicBezTo>
                    <a:pt x="1223" y="4424"/>
                    <a:pt x="1224" y="4424"/>
                    <a:pt x="1225" y="4424"/>
                  </a:cubicBezTo>
                  <a:cubicBezTo>
                    <a:pt x="1241" y="4413"/>
                    <a:pt x="1173" y="4284"/>
                    <a:pt x="1074" y="4091"/>
                  </a:cubicBezTo>
                  <a:cubicBezTo>
                    <a:pt x="976" y="3897"/>
                    <a:pt x="855" y="3636"/>
                    <a:pt x="747" y="3370"/>
                  </a:cubicBezTo>
                  <a:cubicBezTo>
                    <a:pt x="645" y="3102"/>
                    <a:pt x="555" y="2831"/>
                    <a:pt x="500" y="2623"/>
                  </a:cubicBezTo>
                  <a:cubicBezTo>
                    <a:pt x="468" y="2521"/>
                    <a:pt x="452" y="2432"/>
                    <a:pt x="436" y="2373"/>
                  </a:cubicBezTo>
                  <a:cubicBezTo>
                    <a:pt x="421" y="2312"/>
                    <a:pt x="413" y="2277"/>
                    <a:pt x="413" y="2277"/>
                  </a:cubicBezTo>
                  <a:cubicBezTo>
                    <a:pt x="413" y="2277"/>
                    <a:pt x="405" y="2243"/>
                    <a:pt x="390" y="2182"/>
                  </a:cubicBezTo>
                  <a:cubicBezTo>
                    <a:pt x="376" y="2121"/>
                    <a:pt x="349" y="2036"/>
                    <a:pt x="328" y="1930"/>
                  </a:cubicBezTo>
                  <a:cubicBezTo>
                    <a:pt x="280" y="1723"/>
                    <a:pt x="231" y="1440"/>
                    <a:pt x="197" y="1156"/>
                  </a:cubicBezTo>
                  <a:cubicBezTo>
                    <a:pt x="166" y="870"/>
                    <a:pt x="150" y="583"/>
                    <a:pt x="146" y="365"/>
                  </a:cubicBezTo>
                  <a:cubicBezTo>
                    <a:pt x="140" y="149"/>
                    <a:pt x="140" y="4"/>
                    <a:pt x="120" y="1"/>
                  </a:cubicBezTo>
                  <a:cubicBezTo>
                    <a:pt x="120" y="1"/>
                    <a:pt x="120" y="1"/>
                    <a:pt x="11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1981225" y="3628000"/>
              <a:ext cx="7550" cy="29525"/>
            </a:xfrm>
            <a:custGeom>
              <a:avLst/>
              <a:gdLst/>
              <a:ahLst/>
              <a:cxnLst/>
              <a:rect l="l" t="t" r="r" b="b"/>
              <a:pathLst>
                <a:path w="302" h="1181" extrusionOk="0">
                  <a:moveTo>
                    <a:pt x="159" y="1"/>
                  </a:moveTo>
                  <a:cubicBezTo>
                    <a:pt x="122" y="1"/>
                    <a:pt x="62" y="142"/>
                    <a:pt x="33" y="294"/>
                  </a:cubicBezTo>
                  <a:cubicBezTo>
                    <a:pt x="1" y="449"/>
                    <a:pt x="1" y="610"/>
                    <a:pt x="1" y="610"/>
                  </a:cubicBezTo>
                  <a:cubicBezTo>
                    <a:pt x="1" y="610"/>
                    <a:pt x="28" y="768"/>
                    <a:pt x="88" y="915"/>
                  </a:cubicBezTo>
                  <a:cubicBezTo>
                    <a:pt x="144" y="1055"/>
                    <a:pt x="227" y="1181"/>
                    <a:pt x="263" y="1181"/>
                  </a:cubicBezTo>
                  <a:cubicBezTo>
                    <a:pt x="265" y="1181"/>
                    <a:pt x="266" y="1180"/>
                    <a:pt x="268" y="1180"/>
                  </a:cubicBezTo>
                  <a:cubicBezTo>
                    <a:pt x="301" y="1167"/>
                    <a:pt x="279" y="1018"/>
                    <a:pt x="270" y="874"/>
                  </a:cubicBezTo>
                  <a:cubicBezTo>
                    <a:pt x="262" y="729"/>
                    <a:pt x="264" y="587"/>
                    <a:pt x="264" y="587"/>
                  </a:cubicBezTo>
                  <a:cubicBezTo>
                    <a:pt x="264" y="587"/>
                    <a:pt x="236" y="449"/>
                    <a:pt x="220" y="304"/>
                  </a:cubicBezTo>
                  <a:cubicBezTo>
                    <a:pt x="201" y="160"/>
                    <a:pt x="198" y="10"/>
                    <a:pt x="162" y="1"/>
                  </a:cubicBezTo>
                  <a:cubicBezTo>
                    <a:pt x="161" y="1"/>
                    <a:pt x="160" y="1"/>
                    <a:pt x="1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1"/>
            <p:cNvSpPr/>
            <p:nvPr/>
          </p:nvSpPr>
          <p:spPr>
            <a:xfrm>
              <a:off x="1996900" y="3512550"/>
              <a:ext cx="10600" cy="122350"/>
            </a:xfrm>
            <a:custGeom>
              <a:avLst/>
              <a:gdLst/>
              <a:ahLst/>
              <a:cxnLst/>
              <a:rect l="l" t="t" r="r" b="b"/>
              <a:pathLst>
                <a:path w="424" h="4894" extrusionOk="0">
                  <a:moveTo>
                    <a:pt x="371" y="0"/>
                  </a:moveTo>
                  <a:cubicBezTo>
                    <a:pt x="334" y="0"/>
                    <a:pt x="237" y="608"/>
                    <a:pt x="149" y="1215"/>
                  </a:cubicBezTo>
                  <a:cubicBezTo>
                    <a:pt x="105" y="1519"/>
                    <a:pt x="69" y="1828"/>
                    <a:pt x="41" y="2058"/>
                  </a:cubicBezTo>
                  <a:cubicBezTo>
                    <a:pt x="18" y="2291"/>
                    <a:pt x="10" y="2447"/>
                    <a:pt x="10" y="2447"/>
                  </a:cubicBezTo>
                  <a:cubicBezTo>
                    <a:pt x="10" y="2447"/>
                    <a:pt x="0" y="3073"/>
                    <a:pt x="91" y="3690"/>
                  </a:cubicBezTo>
                  <a:cubicBezTo>
                    <a:pt x="173" y="4302"/>
                    <a:pt x="349" y="4893"/>
                    <a:pt x="387" y="4893"/>
                  </a:cubicBezTo>
                  <a:cubicBezTo>
                    <a:pt x="387" y="4893"/>
                    <a:pt x="388" y="4893"/>
                    <a:pt x="388" y="4893"/>
                  </a:cubicBezTo>
                  <a:cubicBezTo>
                    <a:pt x="423" y="4884"/>
                    <a:pt x="311" y="4280"/>
                    <a:pt x="277" y="3671"/>
                  </a:cubicBezTo>
                  <a:cubicBezTo>
                    <a:pt x="238" y="3061"/>
                    <a:pt x="275" y="2455"/>
                    <a:pt x="275" y="2455"/>
                  </a:cubicBezTo>
                  <a:cubicBezTo>
                    <a:pt x="275" y="2455"/>
                    <a:pt x="274" y="2303"/>
                    <a:pt x="285" y="2076"/>
                  </a:cubicBezTo>
                  <a:cubicBezTo>
                    <a:pt x="297" y="1845"/>
                    <a:pt x="318" y="1540"/>
                    <a:pt x="336" y="1234"/>
                  </a:cubicBezTo>
                  <a:cubicBezTo>
                    <a:pt x="376" y="619"/>
                    <a:pt x="407" y="5"/>
                    <a:pt x="371" y="0"/>
                  </a:cubicBezTo>
                  <a:cubicBezTo>
                    <a:pt x="371" y="0"/>
                    <a:pt x="371" y="0"/>
                    <a:pt x="3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1"/>
            <p:cNvSpPr/>
            <p:nvPr/>
          </p:nvSpPr>
          <p:spPr>
            <a:xfrm>
              <a:off x="1662475" y="3380950"/>
              <a:ext cx="68300" cy="24925"/>
            </a:xfrm>
            <a:custGeom>
              <a:avLst/>
              <a:gdLst/>
              <a:ahLst/>
              <a:cxnLst/>
              <a:rect l="l" t="t" r="r" b="b"/>
              <a:pathLst>
                <a:path w="2732" h="997" extrusionOk="0">
                  <a:moveTo>
                    <a:pt x="1956" y="0"/>
                  </a:moveTo>
                  <a:cubicBezTo>
                    <a:pt x="1499" y="0"/>
                    <a:pt x="1038" y="130"/>
                    <a:pt x="652" y="370"/>
                  </a:cubicBezTo>
                  <a:cubicBezTo>
                    <a:pt x="376" y="541"/>
                    <a:pt x="235" y="804"/>
                    <a:pt x="0" y="996"/>
                  </a:cubicBezTo>
                  <a:cubicBezTo>
                    <a:pt x="559" y="540"/>
                    <a:pt x="1113" y="405"/>
                    <a:pt x="1727" y="405"/>
                  </a:cubicBezTo>
                  <a:cubicBezTo>
                    <a:pt x="1966" y="405"/>
                    <a:pt x="2214" y="425"/>
                    <a:pt x="2474" y="455"/>
                  </a:cubicBezTo>
                  <a:cubicBezTo>
                    <a:pt x="2525" y="461"/>
                    <a:pt x="2568" y="469"/>
                    <a:pt x="2603" y="469"/>
                  </a:cubicBezTo>
                  <a:cubicBezTo>
                    <a:pt x="2666" y="469"/>
                    <a:pt x="2704" y="442"/>
                    <a:pt x="2712" y="327"/>
                  </a:cubicBezTo>
                  <a:cubicBezTo>
                    <a:pt x="2731" y="86"/>
                    <a:pt x="2467" y="50"/>
                    <a:pt x="2288" y="23"/>
                  </a:cubicBezTo>
                  <a:cubicBezTo>
                    <a:pt x="2178" y="8"/>
                    <a:pt x="2067" y="0"/>
                    <a:pt x="1956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1"/>
            <p:cNvSpPr/>
            <p:nvPr/>
          </p:nvSpPr>
          <p:spPr>
            <a:xfrm>
              <a:off x="1842850" y="3380950"/>
              <a:ext cx="68275" cy="24925"/>
            </a:xfrm>
            <a:custGeom>
              <a:avLst/>
              <a:gdLst/>
              <a:ahLst/>
              <a:cxnLst/>
              <a:rect l="l" t="t" r="r" b="b"/>
              <a:pathLst>
                <a:path w="2731" h="997" extrusionOk="0">
                  <a:moveTo>
                    <a:pt x="775" y="0"/>
                  </a:moveTo>
                  <a:cubicBezTo>
                    <a:pt x="664" y="0"/>
                    <a:pt x="553" y="8"/>
                    <a:pt x="444" y="23"/>
                  </a:cubicBezTo>
                  <a:cubicBezTo>
                    <a:pt x="264" y="50"/>
                    <a:pt x="1" y="86"/>
                    <a:pt x="19" y="327"/>
                  </a:cubicBezTo>
                  <a:cubicBezTo>
                    <a:pt x="28" y="442"/>
                    <a:pt x="65" y="469"/>
                    <a:pt x="128" y="469"/>
                  </a:cubicBezTo>
                  <a:cubicBezTo>
                    <a:pt x="163" y="469"/>
                    <a:pt x="206" y="461"/>
                    <a:pt x="257" y="455"/>
                  </a:cubicBezTo>
                  <a:cubicBezTo>
                    <a:pt x="517" y="425"/>
                    <a:pt x="765" y="405"/>
                    <a:pt x="1003" y="405"/>
                  </a:cubicBezTo>
                  <a:cubicBezTo>
                    <a:pt x="1617" y="405"/>
                    <a:pt x="2171" y="540"/>
                    <a:pt x="2730" y="996"/>
                  </a:cubicBezTo>
                  <a:cubicBezTo>
                    <a:pt x="2496" y="804"/>
                    <a:pt x="2355" y="541"/>
                    <a:pt x="2079" y="370"/>
                  </a:cubicBezTo>
                  <a:cubicBezTo>
                    <a:pt x="1694" y="130"/>
                    <a:pt x="1232" y="0"/>
                    <a:pt x="775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1"/>
            <p:cNvSpPr/>
            <p:nvPr/>
          </p:nvSpPr>
          <p:spPr>
            <a:xfrm>
              <a:off x="1649500" y="3423075"/>
              <a:ext cx="92800" cy="86875"/>
            </a:xfrm>
            <a:custGeom>
              <a:avLst/>
              <a:gdLst/>
              <a:ahLst/>
              <a:cxnLst/>
              <a:rect l="l" t="t" r="r" b="b"/>
              <a:pathLst>
                <a:path w="3712" h="3475" extrusionOk="0">
                  <a:moveTo>
                    <a:pt x="1997" y="0"/>
                  </a:moveTo>
                  <a:cubicBezTo>
                    <a:pt x="1974" y="0"/>
                    <a:pt x="1951" y="0"/>
                    <a:pt x="1928" y="1"/>
                  </a:cubicBezTo>
                  <a:cubicBezTo>
                    <a:pt x="1871" y="5"/>
                    <a:pt x="1815" y="10"/>
                    <a:pt x="1758" y="15"/>
                  </a:cubicBezTo>
                  <a:cubicBezTo>
                    <a:pt x="1696" y="26"/>
                    <a:pt x="1635" y="38"/>
                    <a:pt x="1572" y="50"/>
                  </a:cubicBezTo>
                  <a:cubicBezTo>
                    <a:pt x="1331" y="106"/>
                    <a:pt x="1085" y="199"/>
                    <a:pt x="855" y="343"/>
                  </a:cubicBezTo>
                  <a:cubicBezTo>
                    <a:pt x="626" y="490"/>
                    <a:pt x="413" y="692"/>
                    <a:pt x="250" y="950"/>
                  </a:cubicBezTo>
                  <a:cubicBezTo>
                    <a:pt x="170" y="1081"/>
                    <a:pt x="102" y="1225"/>
                    <a:pt x="60" y="1380"/>
                  </a:cubicBezTo>
                  <a:cubicBezTo>
                    <a:pt x="19" y="1536"/>
                    <a:pt x="0" y="1699"/>
                    <a:pt x="8" y="1855"/>
                  </a:cubicBezTo>
                  <a:cubicBezTo>
                    <a:pt x="27" y="2169"/>
                    <a:pt x="144" y="2438"/>
                    <a:pt x="288" y="2627"/>
                  </a:cubicBezTo>
                  <a:cubicBezTo>
                    <a:pt x="431" y="2823"/>
                    <a:pt x="593" y="2958"/>
                    <a:pt x="750" y="3062"/>
                  </a:cubicBezTo>
                  <a:cubicBezTo>
                    <a:pt x="827" y="3116"/>
                    <a:pt x="906" y="3155"/>
                    <a:pt x="977" y="3197"/>
                  </a:cubicBezTo>
                  <a:cubicBezTo>
                    <a:pt x="1055" y="3230"/>
                    <a:pt x="1124" y="3265"/>
                    <a:pt x="1193" y="3293"/>
                  </a:cubicBezTo>
                  <a:cubicBezTo>
                    <a:pt x="1262" y="3317"/>
                    <a:pt x="1324" y="3342"/>
                    <a:pt x="1384" y="3362"/>
                  </a:cubicBezTo>
                  <a:cubicBezTo>
                    <a:pt x="1444" y="3379"/>
                    <a:pt x="1498" y="3395"/>
                    <a:pt x="1547" y="3409"/>
                  </a:cubicBezTo>
                  <a:cubicBezTo>
                    <a:pt x="1647" y="3440"/>
                    <a:pt x="1728" y="3447"/>
                    <a:pt x="1781" y="3459"/>
                  </a:cubicBezTo>
                  <a:cubicBezTo>
                    <a:pt x="1834" y="3470"/>
                    <a:pt x="1864" y="3475"/>
                    <a:pt x="1864" y="3475"/>
                  </a:cubicBezTo>
                  <a:cubicBezTo>
                    <a:pt x="1864" y="3475"/>
                    <a:pt x="1837" y="3462"/>
                    <a:pt x="1787" y="3437"/>
                  </a:cubicBezTo>
                  <a:cubicBezTo>
                    <a:pt x="1739" y="3409"/>
                    <a:pt x="1666" y="3376"/>
                    <a:pt x="1576" y="3324"/>
                  </a:cubicBezTo>
                  <a:cubicBezTo>
                    <a:pt x="1530" y="3297"/>
                    <a:pt x="1481" y="3269"/>
                    <a:pt x="1426" y="3240"/>
                  </a:cubicBezTo>
                  <a:cubicBezTo>
                    <a:pt x="1375" y="3207"/>
                    <a:pt x="1317" y="3171"/>
                    <a:pt x="1257" y="3133"/>
                  </a:cubicBezTo>
                  <a:cubicBezTo>
                    <a:pt x="1137" y="3053"/>
                    <a:pt x="1005" y="2958"/>
                    <a:pt x="875" y="2841"/>
                  </a:cubicBezTo>
                  <a:cubicBezTo>
                    <a:pt x="743" y="2724"/>
                    <a:pt x="615" y="2579"/>
                    <a:pt x="512" y="2408"/>
                  </a:cubicBezTo>
                  <a:cubicBezTo>
                    <a:pt x="406" y="2238"/>
                    <a:pt x="346" y="2030"/>
                    <a:pt x="340" y="1821"/>
                  </a:cubicBezTo>
                  <a:cubicBezTo>
                    <a:pt x="340" y="1715"/>
                    <a:pt x="358" y="1608"/>
                    <a:pt x="390" y="1504"/>
                  </a:cubicBezTo>
                  <a:cubicBezTo>
                    <a:pt x="423" y="1401"/>
                    <a:pt x="476" y="1301"/>
                    <a:pt x="534" y="1206"/>
                  </a:cubicBezTo>
                  <a:cubicBezTo>
                    <a:pt x="658" y="1018"/>
                    <a:pt x="828" y="859"/>
                    <a:pt x="1019" y="742"/>
                  </a:cubicBezTo>
                  <a:cubicBezTo>
                    <a:pt x="1209" y="618"/>
                    <a:pt x="1417" y="532"/>
                    <a:pt x="1626" y="480"/>
                  </a:cubicBezTo>
                  <a:lnTo>
                    <a:pt x="1780" y="447"/>
                  </a:lnTo>
                  <a:cubicBezTo>
                    <a:pt x="1835" y="438"/>
                    <a:pt x="1893" y="430"/>
                    <a:pt x="1947" y="420"/>
                  </a:cubicBezTo>
                  <a:cubicBezTo>
                    <a:pt x="2051" y="414"/>
                    <a:pt x="2154" y="409"/>
                    <a:pt x="2255" y="401"/>
                  </a:cubicBezTo>
                  <a:cubicBezTo>
                    <a:pt x="2354" y="411"/>
                    <a:pt x="2453" y="416"/>
                    <a:pt x="2549" y="430"/>
                  </a:cubicBezTo>
                  <a:cubicBezTo>
                    <a:pt x="2596" y="442"/>
                    <a:pt x="2643" y="452"/>
                    <a:pt x="2688" y="463"/>
                  </a:cubicBezTo>
                  <a:lnTo>
                    <a:pt x="2756" y="479"/>
                  </a:lnTo>
                  <a:lnTo>
                    <a:pt x="2819" y="507"/>
                  </a:lnTo>
                  <a:cubicBezTo>
                    <a:pt x="2861" y="524"/>
                    <a:pt x="2903" y="543"/>
                    <a:pt x="2943" y="560"/>
                  </a:cubicBezTo>
                  <a:cubicBezTo>
                    <a:pt x="2981" y="585"/>
                    <a:pt x="3017" y="610"/>
                    <a:pt x="3054" y="633"/>
                  </a:cubicBezTo>
                  <a:lnTo>
                    <a:pt x="3108" y="668"/>
                  </a:lnTo>
                  <a:lnTo>
                    <a:pt x="3156" y="712"/>
                  </a:lnTo>
                  <a:cubicBezTo>
                    <a:pt x="3187" y="743"/>
                    <a:pt x="3222" y="771"/>
                    <a:pt x="3250" y="801"/>
                  </a:cubicBezTo>
                  <a:cubicBezTo>
                    <a:pt x="3361" y="933"/>
                    <a:pt x="3448" y="1077"/>
                    <a:pt x="3508" y="1219"/>
                  </a:cubicBezTo>
                  <a:cubicBezTo>
                    <a:pt x="3565" y="1362"/>
                    <a:pt x="3608" y="1496"/>
                    <a:pt x="3630" y="1613"/>
                  </a:cubicBezTo>
                  <a:cubicBezTo>
                    <a:pt x="3682" y="1844"/>
                    <a:pt x="3686" y="1987"/>
                    <a:pt x="3686" y="1987"/>
                  </a:cubicBezTo>
                  <a:cubicBezTo>
                    <a:pt x="3686" y="1987"/>
                    <a:pt x="3691" y="1952"/>
                    <a:pt x="3698" y="1885"/>
                  </a:cubicBezTo>
                  <a:cubicBezTo>
                    <a:pt x="3703" y="1820"/>
                    <a:pt x="3711" y="1721"/>
                    <a:pt x="3705" y="1597"/>
                  </a:cubicBezTo>
                  <a:cubicBezTo>
                    <a:pt x="3701" y="1471"/>
                    <a:pt x="3684" y="1317"/>
                    <a:pt x="3641" y="1149"/>
                  </a:cubicBezTo>
                  <a:cubicBezTo>
                    <a:pt x="3598" y="980"/>
                    <a:pt x="3526" y="794"/>
                    <a:pt x="3410" y="620"/>
                  </a:cubicBezTo>
                  <a:cubicBezTo>
                    <a:pt x="3380" y="576"/>
                    <a:pt x="3346" y="539"/>
                    <a:pt x="3313" y="496"/>
                  </a:cubicBezTo>
                  <a:cubicBezTo>
                    <a:pt x="3295" y="475"/>
                    <a:pt x="3278" y="454"/>
                    <a:pt x="3261" y="433"/>
                  </a:cubicBezTo>
                  <a:cubicBezTo>
                    <a:pt x="3240" y="416"/>
                    <a:pt x="3220" y="399"/>
                    <a:pt x="3201" y="380"/>
                  </a:cubicBezTo>
                  <a:cubicBezTo>
                    <a:pt x="3160" y="345"/>
                    <a:pt x="3118" y="308"/>
                    <a:pt x="3074" y="273"/>
                  </a:cubicBezTo>
                  <a:cubicBezTo>
                    <a:pt x="3027" y="247"/>
                    <a:pt x="2979" y="219"/>
                    <a:pt x="2931" y="191"/>
                  </a:cubicBezTo>
                  <a:lnTo>
                    <a:pt x="2858" y="150"/>
                  </a:lnTo>
                  <a:lnTo>
                    <a:pt x="2781" y="121"/>
                  </a:lnTo>
                  <a:cubicBezTo>
                    <a:pt x="2728" y="102"/>
                    <a:pt x="2675" y="84"/>
                    <a:pt x="2621" y="63"/>
                  </a:cubicBezTo>
                  <a:cubicBezTo>
                    <a:pt x="2512" y="32"/>
                    <a:pt x="2398" y="22"/>
                    <a:pt x="2283" y="4"/>
                  </a:cubicBezTo>
                  <a:cubicBezTo>
                    <a:pt x="2187" y="2"/>
                    <a:pt x="2096" y="0"/>
                    <a:pt x="19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" name="Google Shape;1092;p41"/>
          <p:cNvGrpSpPr/>
          <p:nvPr/>
        </p:nvGrpSpPr>
        <p:grpSpPr>
          <a:xfrm>
            <a:off x="1495957" y="3623710"/>
            <a:ext cx="884572" cy="1238086"/>
            <a:chOff x="1495957" y="3623710"/>
            <a:chExt cx="884572" cy="1238086"/>
          </a:xfrm>
        </p:grpSpPr>
        <p:sp>
          <p:nvSpPr>
            <p:cNvPr id="1093" name="Google Shape;1093;p41"/>
            <p:cNvSpPr/>
            <p:nvPr/>
          </p:nvSpPr>
          <p:spPr>
            <a:xfrm>
              <a:off x="1495957" y="3623710"/>
              <a:ext cx="884572" cy="1238086"/>
            </a:xfrm>
            <a:custGeom>
              <a:avLst/>
              <a:gdLst/>
              <a:ahLst/>
              <a:cxnLst/>
              <a:rect l="l" t="t" r="r" b="b"/>
              <a:pathLst>
                <a:path w="38289" h="53591" extrusionOk="0">
                  <a:moveTo>
                    <a:pt x="9851" y="1"/>
                  </a:moveTo>
                  <a:lnTo>
                    <a:pt x="10922" y="3569"/>
                  </a:lnTo>
                  <a:cubicBezTo>
                    <a:pt x="10282" y="3798"/>
                    <a:pt x="9740" y="4088"/>
                    <a:pt x="9286" y="4398"/>
                  </a:cubicBezTo>
                  <a:lnTo>
                    <a:pt x="7974" y="1835"/>
                  </a:lnTo>
                  <a:lnTo>
                    <a:pt x="5292" y="6129"/>
                  </a:lnTo>
                  <a:cubicBezTo>
                    <a:pt x="4912" y="6737"/>
                    <a:pt x="4720" y="7456"/>
                    <a:pt x="4706" y="8323"/>
                  </a:cubicBezTo>
                  <a:cubicBezTo>
                    <a:pt x="3743" y="9103"/>
                    <a:pt x="3088" y="10019"/>
                    <a:pt x="2963" y="10196"/>
                  </a:cubicBezTo>
                  <a:lnTo>
                    <a:pt x="0" y="14473"/>
                  </a:lnTo>
                  <a:lnTo>
                    <a:pt x="1610" y="14550"/>
                  </a:lnTo>
                  <a:cubicBezTo>
                    <a:pt x="1537" y="14791"/>
                    <a:pt x="1466" y="15038"/>
                    <a:pt x="1401" y="15290"/>
                  </a:cubicBezTo>
                  <a:lnTo>
                    <a:pt x="1375" y="15314"/>
                  </a:lnTo>
                  <a:lnTo>
                    <a:pt x="1129" y="16469"/>
                  </a:lnTo>
                  <a:lnTo>
                    <a:pt x="1129" y="16478"/>
                  </a:lnTo>
                  <a:cubicBezTo>
                    <a:pt x="947" y="17391"/>
                    <a:pt x="865" y="18109"/>
                    <a:pt x="840" y="18368"/>
                  </a:cubicBezTo>
                  <a:lnTo>
                    <a:pt x="817" y="18598"/>
                  </a:lnTo>
                  <a:lnTo>
                    <a:pt x="467" y="22880"/>
                  </a:lnTo>
                  <a:lnTo>
                    <a:pt x="467" y="22880"/>
                  </a:lnTo>
                  <a:lnTo>
                    <a:pt x="2355" y="22250"/>
                  </a:lnTo>
                  <a:cubicBezTo>
                    <a:pt x="2435" y="22408"/>
                    <a:pt x="2520" y="22563"/>
                    <a:pt x="2608" y="22712"/>
                  </a:cubicBezTo>
                  <a:cubicBezTo>
                    <a:pt x="2495" y="22932"/>
                    <a:pt x="2394" y="23168"/>
                    <a:pt x="2307" y="23407"/>
                  </a:cubicBezTo>
                  <a:lnTo>
                    <a:pt x="2280" y="23474"/>
                  </a:lnTo>
                  <a:lnTo>
                    <a:pt x="2248" y="23586"/>
                  </a:lnTo>
                  <a:cubicBezTo>
                    <a:pt x="2205" y="23719"/>
                    <a:pt x="2165" y="23855"/>
                    <a:pt x="2132" y="23994"/>
                  </a:cubicBezTo>
                  <a:lnTo>
                    <a:pt x="2116" y="24052"/>
                  </a:lnTo>
                  <a:lnTo>
                    <a:pt x="2106" y="24100"/>
                  </a:lnTo>
                  <a:cubicBezTo>
                    <a:pt x="2074" y="24239"/>
                    <a:pt x="2045" y="24379"/>
                    <a:pt x="2024" y="24522"/>
                  </a:cubicBezTo>
                  <a:lnTo>
                    <a:pt x="2010" y="24598"/>
                  </a:lnTo>
                  <a:lnTo>
                    <a:pt x="2000" y="24694"/>
                  </a:lnTo>
                  <a:cubicBezTo>
                    <a:pt x="1981" y="24841"/>
                    <a:pt x="1969" y="24993"/>
                    <a:pt x="1961" y="25144"/>
                  </a:cubicBezTo>
                  <a:lnTo>
                    <a:pt x="1956" y="25238"/>
                  </a:lnTo>
                  <a:cubicBezTo>
                    <a:pt x="1940" y="25609"/>
                    <a:pt x="1961" y="25986"/>
                    <a:pt x="2016" y="26378"/>
                  </a:cubicBezTo>
                  <a:lnTo>
                    <a:pt x="2032" y="26480"/>
                  </a:lnTo>
                  <a:cubicBezTo>
                    <a:pt x="2058" y="26637"/>
                    <a:pt x="2087" y="26784"/>
                    <a:pt x="2124" y="26941"/>
                  </a:cubicBezTo>
                  <a:lnTo>
                    <a:pt x="2132" y="26982"/>
                  </a:lnTo>
                  <a:lnTo>
                    <a:pt x="2154" y="27061"/>
                  </a:lnTo>
                  <a:cubicBezTo>
                    <a:pt x="2200" y="27238"/>
                    <a:pt x="2256" y="27417"/>
                    <a:pt x="2331" y="27628"/>
                  </a:cubicBezTo>
                  <a:lnTo>
                    <a:pt x="2376" y="27743"/>
                  </a:lnTo>
                  <a:cubicBezTo>
                    <a:pt x="2435" y="27897"/>
                    <a:pt x="2499" y="28047"/>
                    <a:pt x="2568" y="28191"/>
                  </a:cubicBezTo>
                  <a:cubicBezTo>
                    <a:pt x="2584" y="28221"/>
                    <a:pt x="2598" y="28255"/>
                    <a:pt x="2621" y="28303"/>
                  </a:cubicBezTo>
                  <a:cubicBezTo>
                    <a:pt x="2710" y="28480"/>
                    <a:pt x="2809" y="28661"/>
                    <a:pt x="2923" y="28845"/>
                  </a:cubicBezTo>
                  <a:cubicBezTo>
                    <a:pt x="2945" y="28883"/>
                    <a:pt x="2969" y="28918"/>
                    <a:pt x="2998" y="28960"/>
                  </a:cubicBezTo>
                  <a:cubicBezTo>
                    <a:pt x="3088" y="29102"/>
                    <a:pt x="3185" y="29243"/>
                    <a:pt x="3288" y="29379"/>
                  </a:cubicBezTo>
                  <a:cubicBezTo>
                    <a:pt x="3318" y="29420"/>
                    <a:pt x="3347" y="29460"/>
                    <a:pt x="3374" y="29492"/>
                  </a:cubicBezTo>
                  <a:cubicBezTo>
                    <a:pt x="3503" y="29659"/>
                    <a:pt x="3642" y="29822"/>
                    <a:pt x="3785" y="29974"/>
                  </a:cubicBezTo>
                  <a:cubicBezTo>
                    <a:pt x="3817" y="30007"/>
                    <a:pt x="3850" y="30044"/>
                    <a:pt x="3877" y="30069"/>
                  </a:cubicBezTo>
                  <a:cubicBezTo>
                    <a:pt x="3999" y="30197"/>
                    <a:pt x="4128" y="30322"/>
                    <a:pt x="4274" y="30455"/>
                  </a:cubicBezTo>
                  <a:cubicBezTo>
                    <a:pt x="4314" y="30492"/>
                    <a:pt x="4357" y="30530"/>
                    <a:pt x="4384" y="30554"/>
                  </a:cubicBezTo>
                  <a:cubicBezTo>
                    <a:pt x="4560" y="30707"/>
                    <a:pt x="4730" y="30845"/>
                    <a:pt x="4894" y="30966"/>
                  </a:cubicBezTo>
                  <a:cubicBezTo>
                    <a:pt x="4929" y="30995"/>
                    <a:pt x="4966" y="31021"/>
                    <a:pt x="5006" y="31050"/>
                  </a:cubicBezTo>
                  <a:cubicBezTo>
                    <a:pt x="5153" y="31157"/>
                    <a:pt x="5310" y="31262"/>
                    <a:pt x="5479" y="31371"/>
                  </a:cubicBezTo>
                  <a:cubicBezTo>
                    <a:pt x="5529" y="31403"/>
                    <a:pt x="5582" y="31436"/>
                    <a:pt x="5636" y="31468"/>
                  </a:cubicBezTo>
                  <a:cubicBezTo>
                    <a:pt x="5705" y="31510"/>
                    <a:pt x="5774" y="31553"/>
                    <a:pt x="5839" y="31590"/>
                  </a:cubicBezTo>
                  <a:cubicBezTo>
                    <a:pt x="5844" y="31601"/>
                    <a:pt x="5846" y="31609"/>
                    <a:pt x="5847" y="31619"/>
                  </a:cubicBezTo>
                  <a:cubicBezTo>
                    <a:pt x="5887" y="31771"/>
                    <a:pt x="5932" y="31918"/>
                    <a:pt x="5975" y="32062"/>
                  </a:cubicBezTo>
                  <a:cubicBezTo>
                    <a:pt x="6348" y="33269"/>
                    <a:pt x="6862" y="34282"/>
                    <a:pt x="7556" y="35166"/>
                  </a:cubicBezTo>
                  <a:cubicBezTo>
                    <a:pt x="7668" y="35307"/>
                    <a:pt x="7782" y="35443"/>
                    <a:pt x="7902" y="35577"/>
                  </a:cubicBezTo>
                  <a:cubicBezTo>
                    <a:pt x="8303" y="36023"/>
                    <a:pt x="8786" y="36546"/>
                    <a:pt x="9325" y="37050"/>
                  </a:cubicBezTo>
                  <a:cubicBezTo>
                    <a:pt x="9700" y="37400"/>
                    <a:pt x="10068" y="37709"/>
                    <a:pt x="10449" y="37992"/>
                  </a:cubicBezTo>
                  <a:cubicBezTo>
                    <a:pt x="10644" y="38135"/>
                    <a:pt x="10839" y="38273"/>
                    <a:pt x="11042" y="38406"/>
                  </a:cubicBezTo>
                  <a:cubicBezTo>
                    <a:pt x="10692" y="38476"/>
                    <a:pt x="10354" y="38557"/>
                    <a:pt x="10025" y="38655"/>
                  </a:cubicBezTo>
                  <a:lnTo>
                    <a:pt x="9964" y="38673"/>
                  </a:lnTo>
                  <a:cubicBezTo>
                    <a:pt x="9833" y="38713"/>
                    <a:pt x="9702" y="38756"/>
                    <a:pt x="9563" y="38804"/>
                  </a:cubicBezTo>
                  <a:lnTo>
                    <a:pt x="9449" y="38845"/>
                  </a:lnTo>
                  <a:cubicBezTo>
                    <a:pt x="9334" y="38885"/>
                    <a:pt x="9222" y="38927"/>
                    <a:pt x="9102" y="38975"/>
                  </a:cubicBezTo>
                  <a:lnTo>
                    <a:pt x="8960" y="39032"/>
                  </a:lnTo>
                  <a:cubicBezTo>
                    <a:pt x="8856" y="39077"/>
                    <a:pt x="8754" y="39123"/>
                    <a:pt x="8647" y="39171"/>
                  </a:cubicBezTo>
                  <a:cubicBezTo>
                    <a:pt x="8591" y="39197"/>
                    <a:pt x="8536" y="39223"/>
                    <a:pt x="8479" y="39251"/>
                  </a:cubicBezTo>
                  <a:cubicBezTo>
                    <a:pt x="8381" y="39299"/>
                    <a:pt x="8284" y="39349"/>
                    <a:pt x="8188" y="39398"/>
                  </a:cubicBezTo>
                  <a:cubicBezTo>
                    <a:pt x="8127" y="39430"/>
                    <a:pt x="8068" y="39462"/>
                    <a:pt x="8004" y="39499"/>
                  </a:cubicBezTo>
                  <a:cubicBezTo>
                    <a:pt x="7910" y="39550"/>
                    <a:pt x="7815" y="39605"/>
                    <a:pt x="7724" y="39661"/>
                  </a:cubicBezTo>
                  <a:cubicBezTo>
                    <a:pt x="7662" y="39699"/>
                    <a:pt x="7598" y="39736"/>
                    <a:pt x="7536" y="39776"/>
                  </a:cubicBezTo>
                  <a:cubicBezTo>
                    <a:pt x="7444" y="39835"/>
                    <a:pt x="7355" y="39894"/>
                    <a:pt x="7261" y="39960"/>
                  </a:cubicBezTo>
                  <a:cubicBezTo>
                    <a:pt x="7200" y="40003"/>
                    <a:pt x="7141" y="40044"/>
                    <a:pt x="7085" y="40084"/>
                  </a:cubicBezTo>
                  <a:cubicBezTo>
                    <a:pt x="6992" y="40151"/>
                    <a:pt x="6902" y="40222"/>
                    <a:pt x="6814" y="40292"/>
                  </a:cubicBezTo>
                  <a:cubicBezTo>
                    <a:pt x="6765" y="40332"/>
                    <a:pt x="6715" y="40371"/>
                    <a:pt x="6645" y="40428"/>
                  </a:cubicBezTo>
                  <a:lnTo>
                    <a:pt x="6589" y="40478"/>
                  </a:lnTo>
                  <a:cubicBezTo>
                    <a:pt x="6520" y="40535"/>
                    <a:pt x="6450" y="40598"/>
                    <a:pt x="6376" y="40666"/>
                  </a:cubicBezTo>
                  <a:cubicBezTo>
                    <a:pt x="6325" y="40711"/>
                    <a:pt x="6274" y="40757"/>
                    <a:pt x="6237" y="40794"/>
                  </a:cubicBezTo>
                  <a:lnTo>
                    <a:pt x="6165" y="40863"/>
                  </a:lnTo>
                  <a:cubicBezTo>
                    <a:pt x="6093" y="40935"/>
                    <a:pt x="6021" y="41010"/>
                    <a:pt x="5950" y="41085"/>
                  </a:cubicBezTo>
                  <a:cubicBezTo>
                    <a:pt x="5898" y="41133"/>
                    <a:pt x="5850" y="41183"/>
                    <a:pt x="5822" y="41218"/>
                  </a:cubicBezTo>
                  <a:lnTo>
                    <a:pt x="5767" y="41277"/>
                  </a:lnTo>
                  <a:cubicBezTo>
                    <a:pt x="5647" y="41413"/>
                    <a:pt x="5527" y="41554"/>
                    <a:pt x="5414" y="41699"/>
                  </a:cubicBezTo>
                  <a:cubicBezTo>
                    <a:pt x="5256" y="41901"/>
                    <a:pt x="5099" y="42126"/>
                    <a:pt x="4950" y="42369"/>
                  </a:cubicBezTo>
                  <a:cubicBezTo>
                    <a:pt x="4819" y="42580"/>
                    <a:pt x="4690" y="42812"/>
                    <a:pt x="4562" y="43061"/>
                  </a:cubicBezTo>
                  <a:cubicBezTo>
                    <a:pt x="4290" y="43600"/>
                    <a:pt x="4023" y="44235"/>
                    <a:pt x="3769" y="44951"/>
                  </a:cubicBezTo>
                  <a:cubicBezTo>
                    <a:pt x="3694" y="45164"/>
                    <a:pt x="3618" y="45388"/>
                    <a:pt x="3545" y="45615"/>
                  </a:cubicBezTo>
                  <a:lnTo>
                    <a:pt x="3515" y="45707"/>
                  </a:lnTo>
                  <a:cubicBezTo>
                    <a:pt x="3446" y="45922"/>
                    <a:pt x="3377" y="46144"/>
                    <a:pt x="3313" y="46361"/>
                  </a:cubicBezTo>
                  <a:lnTo>
                    <a:pt x="3275" y="46491"/>
                  </a:lnTo>
                  <a:cubicBezTo>
                    <a:pt x="3209" y="46713"/>
                    <a:pt x="3145" y="46942"/>
                    <a:pt x="3080" y="47183"/>
                  </a:cubicBezTo>
                  <a:lnTo>
                    <a:pt x="3054" y="47280"/>
                  </a:lnTo>
                  <a:cubicBezTo>
                    <a:pt x="2987" y="47525"/>
                    <a:pt x="2923" y="47773"/>
                    <a:pt x="2859" y="48026"/>
                  </a:cubicBezTo>
                  <a:lnTo>
                    <a:pt x="2306" y="50246"/>
                  </a:lnTo>
                  <a:lnTo>
                    <a:pt x="4343" y="51292"/>
                  </a:lnTo>
                  <a:cubicBezTo>
                    <a:pt x="4575" y="51412"/>
                    <a:pt x="4826" y="51530"/>
                    <a:pt x="5134" y="51663"/>
                  </a:cubicBezTo>
                  <a:lnTo>
                    <a:pt x="5249" y="51714"/>
                  </a:lnTo>
                  <a:cubicBezTo>
                    <a:pt x="5489" y="51815"/>
                    <a:pt x="5742" y="51914"/>
                    <a:pt x="6001" y="52007"/>
                  </a:cubicBezTo>
                  <a:lnTo>
                    <a:pt x="6135" y="52054"/>
                  </a:lnTo>
                  <a:cubicBezTo>
                    <a:pt x="6408" y="52154"/>
                    <a:pt x="6661" y="52235"/>
                    <a:pt x="6907" y="52307"/>
                  </a:cubicBezTo>
                  <a:lnTo>
                    <a:pt x="6942" y="52317"/>
                  </a:lnTo>
                  <a:cubicBezTo>
                    <a:pt x="7197" y="52390"/>
                    <a:pt x="7452" y="52459"/>
                    <a:pt x="7735" y="52531"/>
                  </a:cubicBezTo>
                  <a:lnTo>
                    <a:pt x="7811" y="52549"/>
                  </a:lnTo>
                  <a:cubicBezTo>
                    <a:pt x="8063" y="52611"/>
                    <a:pt x="8319" y="52668"/>
                    <a:pt x="8591" y="52724"/>
                  </a:cubicBezTo>
                  <a:lnTo>
                    <a:pt x="8677" y="52742"/>
                  </a:lnTo>
                  <a:cubicBezTo>
                    <a:pt x="9117" y="52833"/>
                    <a:pt x="9585" y="52915"/>
                    <a:pt x="10070" y="52988"/>
                  </a:cubicBezTo>
                  <a:lnTo>
                    <a:pt x="10290" y="53020"/>
                  </a:lnTo>
                  <a:cubicBezTo>
                    <a:pt x="10484" y="53051"/>
                    <a:pt x="10677" y="53076"/>
                    <a:pt x="10872" y="53102"/>
                  </a:cubicBezTo>
                  <a:lnTo>
                    <a:pt x="11010" y="53121"/>
                  </a:lnTo>
                  <a:lnTo>
                    <a:pt x="11227" y="53153"/>
                  </a:lnTo>
                  <a:lnTo>
                    <a:pt x="11266" y="53153"/>
                  </a:lnTo>
                  <a:cubicBezTo>
                    <a:pt x="11344" y="53161"/>
                    <a:pt x="11627" y="53194"/>
                    <a:pt x="11627" y="53194"/>
                  </a:cubicBezTo>
                  <a:cubicBezTo>
                    <a:pt x="11839" y="53218"/>
                    <a:pt x="12049" y="53242"/>
                    <a:pt x="12257" y="53265"/>
                  </a:cubicBezTo>
                  <a:cubicBezTo>
                    <a:pt x="14354" y="53487"/>
                    <a:pt x="16582" y="53591"/>
                    <a:pt x="19266" y="53591"/>
                  </a:cubicBezTo>
                  <a:cubicBezTo>
                    <a:pt x="19630" y="53591"/>
                    <a:pt x="19997" y="53588"/>
                    <a:pt x="20366" y="53581"/>
                  </a:cubicBezTo>
                  <a:cubicBezTo>
                    <a:pt x="20758" y="53580"/>
                    <a:pt x="21151" y="53572"/>
                    <a:pt x="21546" y="53564"/>
                  </a:cubicBezTo>
                  <a:lnTo>
                    <a:pt x="21866" y="53556"/>
                  </a:lnTo>
                  <a:cubicBezTo>
                    <a:pt x="22193" y="53548"/>
                    <a:pt x="22521" y="53538"/>
                    <a:pt x="22846" y="53525"/>
                  </a:cubicBezTo>
                  <a:lnTo>
                    <a:pt x="23098" y="53516"/>
                  </a:lnTo>
                  <a:cubicBezTo>
                    <a:pt x="23512" y="53500"/>
                    <a:pt x="23925" y="53481"/>
                    <a:pt x="24340" y="53453"/>
                  </a:cubicBezTo>
                  <a:lnTo>
                    <a:pt x="24491" y="53444"/>
                  </a:lnTo>
                  <a:cubicBezTo>
                    <a:pt x="24860" y="53420"/>
                    <a:pt x="25228" y="53393"/>
                    <a:pt x="25599" y="53362"/>
                  </a:cubicBezTo>
                  <a:lnTo>
                    <a:pt x="25856" y="53340"/>
                  </a:lnTo>
                  <a:cubicBezTo>
                    <a:pt x="26737" y="53265"/>
                    <a:pt x="27594" y="53164"/>
                    <a:pt x="28398" y="53046"/>
                  </a:cubicBezTo>
                  <a:lnTo>
                    <a:pt x="28596" y="53017"/>
                  </a:lnTo>
                  <a:cubicBezTo>
                    <a:pt x="28974" y="52961"/>
                    <a:pt x="29350" y="52897"/>
                    <a:pt x="29724" y="52828"/>
                  </a:cubicBezTo>
                  <a:lnTo>
                    <a:pt x="29908" y="52795"/>
                  </a:lnTo>
                  <a:cubicBezTo>
                    <a:pt x="30819" y="52622"/>
                    <a:pt x="31716" y="52414"/>
                    <a:pt x="32571" y="52174"/>
                  </a:cubicBezTo>
                  <a:cubicBezTo>
                    <a:pt x="32571" y="52174"/>
                    <a:pt x="32803" y="52110"/>
                    <a:pt x="32891" y="52085"/>
                  </a:cubicBezTo>
                  <a:cubicBezTo>
                    <a:pt x="33051" y="52039"/>
                    <a:pt x="33209" y="51989"/>
                    <a:pt x="33364" y="51941"/>
                  </a:cubicBezTo>
                  <a:cubicBezTo>
                    <a:pt x="33514" y="51895"/>
                    <a:pt x="33661" y="51847"/>
                    <a:pt x="33813" y="51797"/>
                  </a:cubicBezTo>
                  <a:cubicBezTo>
                    <a:pt x="33948" y="51751"/>
                    <a:pt x="34084" y="51706"/>
                    <a:pt x="34218" y="51660"/>
                  </a:cubicBezTo>
                  <a:cubicBezTo>
                    <a:pt x="34402" y="51596"/>
                    <a:pt x="34584" y="51530"/>
                    <a:pt x="34769" y="51460"/>
                  </a:cubicBezTo>
                  <a:lnTo>
                    <a:pt x="34851" y="51429"/>
                  </a:lnTo>
                  <a:cubicBezTo>
                    <a:pt x="34931" y="51402"/>
                    <a:pt x="35009" y="51372"/>
                    <a:pt x="35084" y="51341"/>
                  </a:cubicBezTo>
                  <a:cubicBezTo>
                    <a:pt x="35377" y="51226"/>
                    <a:pt x="35668" y="51108"/>
                    <a:pt x="35956" y="50982"/>
                  </a:cubicBezTo>
                  <a:lnTo>
                    <a:pt x="38213" y="49997"/>
                  </a:lnTo>
                  <a:lnTo>
                    <a:pt x="37593" y="47615"/>
                  </a:lnTo>
                  <a:cubicBezTo>
                    <a:pt x="37553" y="47469"/>
                    <a:pt x="37515" y="47325"/>
                    <a:pt x="37478" y="47181"/>
                  </a:cubicBezTo>
                  <a:lnTo>
                    <a:pt x="37383" y="46842"/>
                  </a:lnTo>
                  <a:cubicBezTo>
                    <a:pt x="37334" y="46671"/>
                    <a:pt x="37286" y="46502"/>
                    <a:pt x="37235" y="46331"/>
                  </a:cubicBezTo>
                  <a:lnTo>
                    <a:pt x="37112" y="45926"/>
                  </a:lnTo>
                  <a:cubicBezTo>
                    <a:pt x="36795" y="44913"/>
                    <a:pt x="36463" y="44037"/>
                    <a:pt x="36120" y="43322"/>
                  </a:cubicBezTo>
                  <a:cubicBezTo>
                    <a:pt x="35946" y="42961"/>
                    <a:pt x="35767" y="42628"/>
                    <a:pt x="35585" y="42337"/>
                  </a:cubicBezTo>
                  <a:cubicBezTo>
                    <a:pt x="35443" y="42108"/>
                    <a:pt x="35292" y="41894"/>
                    <a:pt x="35140" y="41701"/>
                  </a:cubicBezTo>
                  <a:cubicBezTo>
                    <a:pt x="35024" y="41549"/>
                    <a:pt x="34896" y="41402"/>
                    <a:pt x="34739" y="41229"/>
                  </a:cubicBezTo>
                  <a:lnTo>
                    <a:pt x="34699" y="41187"/>
                  </a:lnTo>
                  <a:cubicBezTo>
                    <a:pt x="34658" y="41143"/>
                    <a:pt x="34616" y="41100"/>
                    <a:pt x="34586" y="41071"/>
                  </a:cubicBezTo>
                  <a:cubicBezTo>
                    <a:pt x="34504" y="40988"/>
                    <a:pt x="34419" y="40903"/>
                    <a:pt x="34331" y="40820"/>
                  </a:cubicBezTo>
                  <a:cubicBezTo>
                    <a:pt x="34293" y="40783"/>
                    <a:pt x="34253" y="40746"/>
                    <a:pt x="34219" y="40716"/>
                  </a:cubicBezTo>
                  <a:cubicBezTo>
                    <a:pt x="34181" y="40682"/>
                    <a:pt x="34141" y="40646"/>
                    <a:pt x="34114" y="40622"/>
                  </a:cubicBezTo>
                  <a:cubicBezTo>
                    <a:pt x="34044" y="40562"/>
                    <a:pt x="33973" y="40502"/>
                    <a:pt x="33892" y="40434"/>
                  </a:cubicBezTo>
                  <a:cubicBezTo>
                    <a:pt x="33849" y="40398"/>
                    <a:pt x="33630" y="40227"/>
                    <a:pt x="33630" y="40227"/>
                  </a:cubicBezTo>
                  <a:cubicBezTo>
                    <a:pt x="33577" y="40183"/>
                    <a:pt x="33518" y="40143"/>
                    <a:pt x="33462" y="40104"/>
                  </a:cubicBezTo>
                  <a:lnTo>
                    <a:pt x="33444" y="40091"/>
                  </a:lnTo>
                  <a:cubicBezTo>
                    <a:pt x="33388" y="40048"/>
                    <a:pt x="33331" y="40008"/>
                    <a:pt x="33275" y="39971"/>
                  </a:cubicBezTo>
                  <a:cubicBezTo>
                    <a:pt x="33222" y="39934"/>
                    <a:pt x="33171" y="39900"/>
                    <a:pt x="33105" y="39856"/>
                  </a:cubicBezTo>
                  <a:lnTo>
                    <a:pt x="32972" y="39774"/>
                  </a:lnTo>
                  <a:cubicBezTo>
                    <a:pt x="32972" y="39774"/>
                    <a:pt x="32857" y="39702"/>
                    <a:pt x="32813" y="39677"/>
                  </a:cubicBezTo>
                  <a:cubicBezTo>
                    <a:pt x="32734" y="39630"/>
                    <a:pt x="32654" y="39587"/>
                    <a:pt x="32587" y="39549"/>
                  </a:cubicBezTo>
                  <a:lnTo>
                    <a:pt x="32349" y="39419"/>
                  </a:lnTo>
                  <a:cubicBezTo>
                    <a:pt x="32189" y="39336"/>
                    <a:pt x="32029" y="39259"/>
                    <a:pt x="31877" y="39191"/>
                  </a:cubicBezTo>
                  <a:cubicBezTo>
                    <a:pt x="31844" y="39175"/>
                    <a:pt x="31810" y="39160"/>
                    <a:pt x="31773" y="39144"/>
                  </a:cubicBezTo>
                  <a:cubicBezTo>
                    <a:pt x="31647" y="39088"/>
                    <a:pt x="31519" y="39036"/>
                    <a:pt x="31386" y="38983"/>
                  </a:cubicBezTo>
                  <a:lnTo>
                    <a:pt x="31258" y="38935"/>
                  </a:lnTo>
                  <a:cubicBezTo>
                    <a:pt x="31143" y="38893"/>
                    <a:pt x="31028" y="38852"/>
                    <a:pt x="30916" y="38813"/>
                  </a:cubicBezTo>
                  <a:lnTo>
                    <a:pt x="30771" y="38765"/>
                  </a:lnTo>
                  <a:cubicBezTo>
                    <a:pt x="30659" y="38729"/>
                    <a:pt x="30549" y="38693"/>
                    <a:pt x="30435" y="38661"/>
                  </a:cubicBezTo>
                  <a:lnTo>
                    <a:pt x="30302" y="38623"/>
                  </a:lnTo>
                  <a:cubicBezTo>
                    <a:pt x="30184" y="38589"/>
                    <a:pt x="30067" y="38559"/>
                    <a:pt x="29928" y="38526"/>
                  </a:cubicBezTo>
                  <a:lnTo>
                    <a:pt x="29848" y="38505"/>
                  </a:lnTo>
                  <a:cubicBezTo>
                    <a:pt x="29720" y="38476"/>
                    <a:pt x="29596" y="38447"/>
                    <a:pt x="29449" y="38417"/>
                  </a:cubicBezTo>
                  <a:lnTo>
                    <a:pt x="29396" y="38406"/>
                  </a:lnTo>
                  <a:cubicBezTo>
                    <a:pt x="29102" y="38345"/>
                    <a:pt x="28790" y="38292"/>
                    <a:pt x="28481" y="38249"/>
                  </a:cubicBezTo>
                  <a:cubicBezTo>
                    <a:pt x="28481" y="38249"/>
                    <a:pt x="28406" y="38239"/>
                    <a:pt x="28389" y="38238"/>
                  </a:cubicBezTo>
                  <a:cubicBezTo>
                    <a:pt x="29230" y="37736"/>
                    <a:pt x="30264" y="37016"/>
                    <a:pt x="31124" y="36011"/>
                  </a:cubicBezTo>
                  <a:cubicBezTo>
                    <a:pt x="31487" y="35587"/>
                    <a:pt x="31804" y="35131"/>
                    <a:pt x="32061" y="34660"/>
                  </a:cubicBezTo>
                  <a:cubicBezTo>
                    <a:pt x="32186" y="34433"/>
                    <a:pt x="32303" y="34194"/>
                    <a:pt x="32434" y="33900"/>
                  </a:cubicBezTo>
                  <a:cubicBezTo>
                    <a:pt x="32459" y="33841"/>
                    <a:pt x="32518" y="33696"/>
                    <a:pt x="32518" y="33696"/>
                  </a:cubicBezTo>
                  <a:cubicBezTo>
                    <a:pt x="32598" y="33507"/>
                    <a:pt x="32670" y="33320"/>
                    <a:pt x="32739" y="33130"/>
                  </a:cubicBezTo>
                  <a:cubicBezTo>
                    <a:pt x="32739" y="33130"/>
                    <a:pt x="32789" y="32995"/>
                    <a:pt x="32805" y="32946"/>
                  </a:cubicBezTo>
                  <a:cubicBezTo>
                    <a:pt x="32958" y="32493"/>
                    <a:pt x="33094" y="32017"/>
                    <a:pt x="33219" y="31486"/>
                  </a:cubicBezTo>
                  <a:cubicBezTo>
                    <a:pt x="33220" y="31483"/>
                    <a:pt x="33220" y="31476"/>
                    <a:pt x="33222" y="31473"/>
                  </a:cubicBezTo>
                  <a:cubicBezTo>
                    <a:pt x="33252" y="31454"/>
                    <a:pt x="33283" y="31435"/>
                    <a:pt x="33308" y="31419"/>
                  </a:cubicBezTo>
                  <a:cubicBezTo>
                    <a:pt x="33481" y="31310"/>
                    <a:pt x="33644" y="31198"/>
                    <a:pt x="33789" y="31094"/>
                  </a:cubicBezTo>
                  <a:cubicBezTo>
                    <a:pt x="33826" y="31070"/>
                    <a:pt x="33860" y="31046"/>
                    <a:pt x="33885" y="31027"/>
                  </a:cubicBezTo>
                  <a:cubicBezTo>
                    <a:pt x="34060" y="30898"/>
                    <a:pt x="34229" y="30762"/>
                    <a:pt x="34400" y="30613"/>
                  </a:cubicBezTo>
                  <a:cubicBezTo>
                    <a:pt x="34443" y="30575"/>
                    <a:pt x="34485" y="30540"/>
                    <a:pt x="34528" y="30500"/>
                  </a:cubicBezTo>
                  <a:cubicBezTo>
                    <a:pt x="34666" y="30373"/>
                    <a:pt x="34795" y="30250"/>
                    <a:pt x="34909" y="30132"/>
                  </a:cubicBezTo>
                  <a:cubicBezTo>
                    <a:pt x="34947" y="30095"/>
                    <a:pt x="34984" y="30058"/>
                    <a:pt x="35009" y="30030"/>
                  </a:cubicBezTo>
                  <a:cubicBezTo>
                    <a:pt x="35153" y="29876"/>
                    <a:pt x="35291" y="29715"/>
                    <a:pt x="35425" y="29543"/>
                  </a:cubicBezTo>
                  <a:cubicBezTo>
                    <a:pt x="35452" y="29508"/>
                    <a:pt x="35481" y="29472"/>
                    <a:pt x="35505" y="29438"/>
                  </a:cubicBezTo>
                  <a:cubicBezTo>
                    <a:pt x="35610" y="29299"/>
                    <a:pt x="35708" y="29158"/>
                    <a:pt x="35810" y="29000"/>
                  </a:cubicBezTo>
                  <a:cubicBezTo>
                    <a:pt x="35833" y="28965"/>
                    <a:pt x="35857" y="28928"/>
                    <a:pt x="35879" y="28893"/>
                  </a:cubicBezTo>
                  <a:cubicBezTo>
                    <a:pt x="35988" y="28715"/>
                    <a:pt x="36088" y="28536"/>
                    <a:pt x="36180" y="28351"/>
                  </a:cubicBezTo>
                  <a:cubicBezTo>
                    <a:pt x="36199" y="28316"/>
                    <a:pt x="36215" y="28280"/>
                    <a:pt x="36231" y="28245"/>
                  </a:cubicBezTo>
                  <a:cubicBezTo>
                    <a:pt x="36300" y="28097"/>
                    <a:pt x="36367" y="27941"/>
                    <a:pt x="36431" y="27777"/>
                  </a:cubicBezTo>
                  <a:cubicBezTo>
                    <a:pt x="36447" y="27735"/>
                    <a:pt x="36459" y="27695"/>
                    <a:pt x="36471" y="27670"/>
                  </a:cubicBezTo>
                  <a:cubicBezTo>
                    <a:pt x="36522" y="27527"/>
                    <a:pt x="36567" y="27392"/>
                    <a:pt x="36606" y="27256"/>
                  </a:cubicBezTo>
                  <a:lnTo>
                    <a:pt x="36658" y="27113"/>
                  </a:lnTo>
                  <a:lnTo>
                    <a:pt x="36686" y="26953"/>
                  </a:lnTo>
                  <a:cubicBezTo>
                    <a:pt x="36715" y="26821"/>
                    <a:pt x="36744" y="26680"/>
                    <a:pt x="36770" y="26527"/>
                  </a:cubicBezTo>
                  <a:cubicBezTo>
                    <a:pt x="36776" y="26482"/>
                    <a:pt x="36784" y="26439"/>
                    <a:pt x="36786" y="26418"/>
                  </a:cubicBezTo>
                  <a:cubicBezTo>
                    <a:pt x="36842" y="26042"/>
                    <a:pt x="36862" y="25663"/>
                    <a:pt x="36848" y="25288"/>
                  </a:cubicBezTo>
                  <a:lnTo>
                    <a:pt x="36843" y="25209"/>
                  </a:lnTo>
                  <a:cubicBezTo>
                    <a:pt x="36840" y="25102"/>
                    <a:pt x="36832" y="25000"/>
                    <a:pt x="36822" y="24899"/>
                  </a:cubicBezTo>
                  <a:lnTo>
                    <a:pt x="36822" y="24659"/>
                  </a:lnTo>
                  <a:lnTo>
                    <a:pt x="36758" y="24435"/>
                  </a:lnTo>
                  <a:cubicBezTo>
                    <a:pt x="36739" y="24335"/>
                    <a:pt x="36720" y="24231"/>
                    <a:pt x="36696" y="24128"/>
                  </a:cubicBezTo>
                  <a:lnTo>
                    <a:pt x="36678" y="24056"/>
                  </a:lnTo>
                  <a:cubicBezTo>
                    <a:pt x="36640" y="23897"/>
                    <a:pt x="36594" y="23738"/>
                    <a:pt x="36544" y="23586"/>
                  </a:cubicBezTo>
                  <a:lnTo>
                    <a:pt x="36539" y="23570"/>
                  </a:lnTo>
                  <a:cubicBezTo>
                    <a:pt x="36987" y="22864"/>
                    <a:pt x="38175" y="20609"/>
                    <a:pt x="38250" y="16509"/>
                  </a:cubicBezTo>
                  <a:cubicBezTo>
                    <a:pt x="38288" y="14448"/>
                    <a:pt x="37774" y="12780"/>
                    <a:pt x="37112" y="11500"/>
                  </a:cubicBezTo>
                  <a:lnTo>
                    <a:pt x="37981" y="11017"/>
                  </a:lnTo>
                  <a:lnTo>
                    <a:pt x="35564" y="8324"/>
                  </a:lnTo>
                  <a:cubicBezTo>
                    <a:pt x="33673" y="6215"/>
                    <a:pt x="31796" y="5509"/>
                    <a:pt x="30373" y="5338"/>
                  </a:cubicBezTo>
                  <a:cubicBezTo>
                    <a:pt x="28809" y="3336"/>
                    <a:pt x="26838" y="2768"/>
                    <a:pt x="26568" y="2698"/>
                  </a:cubicBezTo>
                  <a:lnTo>
                    <a:pt x="23524" y="1908"/>
                  </a:lnTo>
                  <a:lnTo>
                    <a:pt x="23466" y="2247"/>
                  </a:lnTo>
                  <a:cubicBezTo>
                    <a:pt x="22371" y="1963"/>
                    <a:pt x="21228" y="1820"/>
                    <a:pt x="20024" y="1820"/>
                  </a:cubicBezTo>
                  <a:cubicBezTo>
                    <a:pt x="19223" y="1820"/>
                    <a:pt x="18516" y="1880"/>
                    <a:pt x="17893" y="1929"/>
                  </a:cubicBezTo>
                  <a:cubicBezTo>
                    <a:pt x="17726" y="1944"/>
                    <a:pt x="17568" y="1956"/>
                    <a:pt x="17413" y="1968"/>
                  </a:cubicBezTo>
                  <a:cubicBezTo>
                    <a:pt x="17208" y="1980"/>
                    <a:pt x="16999" y="1988"/>
                    <a:pt x="16794" y="1988"/>
                  </a:cubicBezTo>
                  <a:cubicBezTo>
                    <a:pt x="15846" y="1988"/>
                    <a:pt x="15194" y="1828"/>
                    <a:pt x="15082" y="1800"/>
                  </a:cubicBezTo>
                  <a:lnTo>
                    <a:pt x="9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1"/>
            <p:cNvSpPr/>
            <p:nvPr/>
          </p:nvSpPr>
          <p:spPr>
            <a:xfrm>
              <a:off x="1626625" y="4456324"/>
              <a:ext cx="673345" cy="338821"/>
            </a:xfrm>
            <a:custGeom>
              <a:avLst/>
              <a:gdLst/>
              <a:ahLst/>
              <a:cxnLst/>
              <a:rect l="l" t="t" r="r" b="b"/>
              <a:pathLst>
                <a:path w="29146" h="14666" extrusionOk="0">
                  <a:moveTo>
                    <a:pt x="14566" y="1"/>
                  </a:moveTo>
                  <a:lnTo>
                    <a:pt x="14566" y="23"/>
                  </a:lnTo>
                  <a:cubicBezTo>
                    <a:pt x="14005" y="134"/>
                    <a:pt x="11399" y="648"/>
                    <a:pt x="11183" y="839"/>
                  </a:cubicBezTo>
                  <a:cubicBezTo>
                    <a:pt x="11183" y="839"/>
                    <a:pt x="11439" y="4116"/>
                    <a:pt x="10834" y="4756"/>
                  </a:cubicBezTo>
                  <a:cubicBezTo>
                    <a:pt x="10232" y="5395"/>
                    <a:pt x="4796" y="3931"/>
                    <a:pt x="2023" y="7448"/>
                  </a:cubicBezTo>
                  <a:cubicBezTo>
                    <a:pt x="1282" y="8390"/>
                    <a:pt x="591" y="10326"/>
                    <a:pt x="1" y="12686"/>
                  </a:cubicBezTo>
                  <a:cubicBezTo>
                    <a:pt x="2076" y="13749"/>
                    <a:pt x="4602" y="14110"/>
                    <a:pt x="6906" y="14355"/>
                  </a:cubicBezTo>
                  <a:cubicBezTo>
                    <a:pt x="9140" y="14592"/>
                    <a:pt x="11386" y="14665"/>
                    <a:pt x="13634" y="14665"/>
                  </a:cubicBezTo>
                  <a:cubicBezTo>
                    <a:pt x="13983" y="14665"/>
                    <a:pt x="14332" y="14664"/>
                    <a:pt x="14681" y="14660"/>
                  </a:cubicBezTo>
                  <a:cubicBezTo>
                    <a:pt x="19613" y="14612"/>
                    <a:pt x="24726" y="14230"/>
                    <a:pt x="29145" y="12302"/>
                  </a:cubicBezTo>
                  <a:cubicBezTo>
                    <a:pt x="28578" y="10117"/>
                    <a:pt x="27922" y="8337"/>
                    <a:pt x="27220" y="7448"/>
                  </a:cubicBezTo>
                  <a:cubicBezTo>
                    <a:pt x="24450" y="3931"/>
                    <a:pt x="18368" y="5315"/>
                    <a:pt x="17767" y="4676"/>
                  </a:cubicBezTo>
                  <a:cubicBezTo>
                    <a:pt x="17162" y="4036"/>
                    <a:pt x="17361" y="679"/>
                    <a:pt x="17361" y="679"/>
                  </a:cubicBezTo>
                  <a:cubicBezTo>
                    <a:pt x="17145" y="489"/>
                    <a:pt x="15239" y="134"/>
                    <a:pt x="14678" y="23"/>
                  </a:cubicBezTo>
                  <a:lnTo>
                    <a:pt x="14678" y="1"/>
                  </a:lnTo>
                  <a:cubicBezTo>
                    <a:pt x="14678" y="1"/>
                    <a:pt x="14656" y="6"/>
                    <a:pt x="14622" y="12"/>
                  </a:cubicBezTo>
                  <a:cubicBezTo>
                    <a:pt x="14588" y="6"/>
                    <a:pt x="14566" y="1"/>
                    <a:pt x="14566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1"/>
            <p:cNvSpPr/>
            <p:nvPr/>
          </p:nvSpPr>
          <p:spPr>
            <a:xfrm>
              <a:off x="1991344" y="4644263"/>
              <a:ext cx="901" cy="1918"/>
            </a:xfrm>
            <a:custGeom>
              <a:avLst/>
              <a:gdLst/>
              <a:ahLst/>
              <a:cxnLst/>
              <a:rect l="l" t="t" r="r" b="b"/>
              <a:pathLst>
                <a:path w="39" h="83" extrusionOk="0">
                  <a:moveTo>
                    <a:pt x="39" y="1"/>
                  </a:moveTo>
                  <a:cubicBezTo>
                    <a:pt x="10" y="52"/>
                    <a:pt x="0" y="82"/>
                    <a:pt x="0" y="82"/>
                  </a:cubicBezTo>
                  <a:cubicBezTo>
                    <a:pt x="0" y="82"/>
                    <a:pt x="15" y="52"/>
                    <a:pt x="39" y="1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1"/>
            <p:cNvSpPr/>
            <p:nvPr/>
          </p:nvSpPr>
          <p:spPr>
            <a:xfrm>
              <a:off x="1862362" y="4456301"/>
              <a:ext cx="231787" cy="150767"/>
            </a:xfrm>
            <a:custGeom>
              <a:avLst/>
              <a:gdLst/>
              <a:ahLst/>
              <a:cxnLst/>
              <a:rect l="l" t="t" r="r" b="b"/>
              <a:pathLst>
                <a:path w="10033" h="6526" extrusionOk="0">
                  <a:moveTo>
                    <a:pt x="4360" y="0"/>
                  </a:moveTo>
                  <a:lnTo>
                    <a:pt x="4360" y="23"/>
                  </a:lnTo>
                  <a:cubicBezTo>
                    <a:pt x="3799" y="133"/>
                    <a:pt x="1193" y="648"/>
                    <a:pt x="977" y="838"/>
                  </a:cubicBezTo>
                  <a:cubicBezTo>
                    <a:pt x="977" y="838"/>
                    <a:pt x="1233" y="4116"/>
                    <a:pt x="629" y="4755"/>
                  </a:cubicBezTo>
                  <a:cubicBezTo>
                    <a:pt x="533" y="4858"/>
                    <a:pt x="314" y="4905"/>
                    <a:pt x="0" y="4929"/>
                  </a:cubicBezTo>
                  <a:cubicBezTo>
                    <a:pt x="228" y="5612"/>
                    <a:pt x="514" y="6117"/>
                    <a:pt x="869" y="6186"/>
                  </a:cubicBezTo>
                  <a:cubicBezTo>
                    <a:pt x="869" y="6186"/>
                    <a:pt x="2168" y="4982"/>
                    <a:pt x="2120" y="3252"/>
                  </a:cubicBezTo>
                  <a:lnTo>
                    <a:pt x="2120" y="3252"/>
                  </a:lnTo>
                  <a:cubicBezTo>
                    <a:pt x="2123" y="3254"/>
                    <a:pt x="2953" y="4017"/>
                    <a:pt x="4012" y="4017"/>
                  </a:cubicBezTo>
                  <a:cubicBezTo>
                    <a:pt x="4254" y="4017"/>
                    <a:pt x="4509" y="3977"/>
                    <a:pt x="4768" y="3879"/>
                  </a:cubicBezTo>
                  <a:cubicBezTo>
                    <a:pt x="6164" y="3350"/>
                    <a:pt x="6356" y="3158"/>
                    <a:pt x="6356" y="3158"/>
                  </a:cubicBezTo>
                  <a:cubicBezTo>
                    <a:pt x="6356" y="3158"/>
                    <a:pt x="6440" y="6525"/>
                    <a:pt x="8379" y="6525"/>
                  </a:cubicBezTo>
                  <a:cubicBezTo>
                    <a:pt x="8513" y="6525"/>
                    <a:pt x="8655" y="6510"/>
                    <a:pt x="8807" y="6475"/>
                  </a:cubicBezTo>
                  <a:cubicBezTo>
                    <a:pt x="9437" y="6333"/>
                    <a:pt x="9814" y="5722"/>
                    <a:pt x="10033" y="4905"/>
                  </a:cubicBezTo>
                  <a:cubicBezTo>
                    <a:pt x="8755" y="4874"/>
                    <a:pt x="7783" y="4913"/>
                    <a:pt x="7560" y="4675"/>
                  </a:cubicBezTo>
                  <a:cubicBezTo>
                    <a:pt x="6957" y="4036"/>
                    <a:pt x="7155" y="678"/>
                    <a:pt x="7155" y="678"/>
                  </a:cubicBezTo>
                  <a:cubicBezTo>
                    <a:pt x="6939" y="488"/>
                    <a:pt x="5033" y="133"/>
                    <a:pt x="4472" y="23"/>
                  </a:cubicBezTo>
                  <a:lnTo>
                    <a:pt x="4472" y="0"/>
                  </a:lnTo>
                  <a:cubicBezTo>
                    <a:pt x="4472" y="0"/>
                    <a:pt x="4450" y="5"/>
                    <a:pt x="4416" y="10"/>
                  </a:cubicBezTo>
                  <a:cubicBezTo>
                    <a:pt x="4383" y="5"/>
                    <a:pt x="4360" y="0"/>
                    <a:pt x="436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1"/>
            <p:cNvSpPr/>
            <p:nvPr/>
          </p:nvSpPr>
          <p:spPr>
            <a:xfrm>
              <a:off x="1580212" y="4152365"/>
              <a:ext cx="166869" cy="155387"/>
            </a:xfrm>
            <a:custGeom>
              <a:avLst/>
              <a:gdLst/>
              <a:ahLst/>
              <a:cxnLst/>
              <a:rect l="l" t="t" r="r" b="b"/>
              <a:pathLst>
                <a:path w="7223" h="6726" extrusionOk="0">
                  <a:moveTo>
                    <a:pt x="3202" y="0"/>
                  </a:moveTo>
                  <a:cubicBezTo>
                    <a:pt x="2964" y="0"/>
                    <a:pt x="2697" y="52"/>
                    <a:pt x="2413" y="192"/>
                  </a:cubicBezTo>
                  <a:cubicBezTo>
                    <a:pt x="1062" y="858"/>
                    <a:pt x="0" y="4325"/>
                    <a:pt x="3948" y="6390"/>
                  </a:cubicBezTo>
                  <a:cubicBezTo>
                    <a:pt x="4393" y="6623"/>
                    <a:pt x="4748" y="6726"/>
                    <a:pt x="5028" y="6726"/>
                  </a:cubicBezTo>
                  <a:cubicBezTo>
                    <a:pt x="7223" y="6726"/>
                    <a:pt x="4770" y="394"/>
                    <a:pt x="4305" y="394"/>
                  </a:cubicBezTo>
                  <a:cubicBezTo>
                    <a:pt x="4303" y="394"/>
                    <a:pt x="4301" y="395"/>
                    <a:pt x="4299" y="395"/>
                  </a:cubicBezTo>
                  <a:cubicBezTo>
                    <a:pt x="4299" y="395"/>
                    <a:pt x="3860" y="0"/>
                    <a:pt x="3202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1"/>
            <p:cNvSpPr/>
            <p:nvPr/>
          </p:nvSpPr>
          <p:spPr>
            <a:xfrm>
              <a:off x="1580212" y="4144602"/>
              <a:ext cx="182440" cy="203048"/>
            </a:xfrm>
            <a:custGeom>
              <a:avLst/>
              <a:gdLst/>
              <a:ahLst/>
              <a:cxnLst/>
              <a:rect l="l" t="t" r="r" b="b"/>
              <a:pathLst>
                <a:path w="7897" h="8789" extrusionOk="0">
                  <a:moveTo>
                    <a:pt x="4299" y="731"/>
                  </a:moveTo>
                  <a:cubicBezTo>
                    <a:pt x="4299" y="731"/>
                    <a:pt x="3486" y="0"/>
                    <a:pt x="2413" y="528"/>
                  </a:cubicBezTo>
                  <a:cubicBezTo>
                    <a:pt x="1062" y="1194"/>
                    <a:pt x="0" y="4661"/>
                    <a:pt x="3948" y="6726"/>
                  </a:cubicBezTo>
                  <a:cubicBezTo>
                    <a:pt x="7897" y="8789"/>
                    <a:pt x="4805" y="667"/>
                    <a:pt x="4299" y="73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1"/>
            <p:cNvSpPr/>
            <p:nvPr/>
          </p:nvSpPr>
          <p:spPr>
            <a:xfrm>
              <a:off x="1619879" y="4180781"/>
              <a:ext cx="65773" cy="109621"/>
            </a:xfrm>
            <a:custGeom>
              <a:avLst/>
              <a:gdLst/>
              <a:ahLst/>
              <a:cxnLst/>
              <a:rect l="l" t="t" r="r" b="b"/>
              <a:pathLst>
                <a:path w="2847" h="4745" extrusionOk="0">
                  <a:moveTo>
                    <a:pt x="0" y="1248"/>
                  </a:moveTo>
                  <a:cubicBezTo>
                    <a:pt x="0" y="1248"/>
                    <a:pt x="819" y="1"/>
                    <a:pt x="1833" y="829"/>
                  </a:cubicBezTo>
                  <a:cubicBezTo>
                    <a:pt x="2846" y="1656"/>
                    <a:pt x="2627" y="2462"/>
                    <a:pt x="2627" y="2462"/>
                  </a:cubicBezTo>
                  <a:cubicBezTo>
                    <a:pt x="2627" y="2462"/>
                    <a:pt x="1866" y="2375"/>
                    <a:pt x="2023" y="2956"/>
                  </a:cubicBezTo>
                  <a:cubicBezTo>
                    <a:pt x="2178" y="3534"/>
                    <a:pt x="2722" y="3963"/>
                    <a:pt x="2722" y="3963"/>
                  </a:cubicBezTo>
                  <a:cubicBezTo>
                    <a:pt x="2722" y="3963"/>
                    <a:pt x="587" y="4745"/>
                    <a:pt x="0" y="124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1"/>
            <p:cNvSpPr/>
            <p:nvPr/>
          </p:nvSpPr>
          <p:spPr>
            <a:xfrm>
              <a:off x="1600010" y="4153797"/>
              <a:ext cx="162642" cy="193853"/>
            </a:xfrm>
            <a:custGeom>
              <a:avLst/>
              <a:gdLst/>
              <a:ahLst/>
              <a:cxnLst/>
              <a:rect l="l" t="t" r="r" b="b"/>
              <a:pathLst>
                <a:path w="7040" h="8391" extrusionOk="0">
                  <a:moveTo>
                    <a:pt x="3442" y="333"/>
                  </a:moveTo>
                  <a:cubicBezTo>
                    <a:pt x="3442" y="333"/>
                    <a:pt x="3191" y="111"/>
                    <a:pt x="2790" y="0"/>
                  </a:cubicBezTo>
                  <a:cubicBezTo>
                    <a:pt x="3012" y="918"/>
                    <a:pt x="2822" y="3318"/>
                    <a:pt x="1447" y="2902"/>
                  </a:cubicBezTo>
                  <a:cubicBezTo>
                    <a:pt x="566" y="2637"/>
                    <a:pt x="501" y="1866"/>
                    <a:pt x="606" y="1227"/>
                  </a:cubicBezTo>
                  <a:cubicBezTo>
                    <a:pt x="0" y="2597"/>
                    <a:pt x="229" y="4830"/>
                    <a:pt x="3091" y="6327"/>
                  </a:cubicBezTo>
                  <a:cubicBezTo>
                    <a:pt x="7040" y="8391"/>
                    <a:pt x="3948" y="269"/>
                    <a:pt x="3442" y="33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1"/>
            <p:cNvSpPr/>
            <p:nvPr/>
          </p:nvSpPr>
          <p:spPr>
            <a:xfrm>
              <a:off x="1629512" y="4163339"/>
              <a:ext cx="23703" cy="15964"/>
            </a:xfrm>
            <a:custGeom>
              <a:avLst/>
              <a:gdLst/>
              <a:ahLst/>
              <a:cxnLst/>
              <a:rect l="l" t="t" r="r" b="b"/>
              <a:pathLst>
                <a:path w="1026" h="691" extrusionOk="0">
                  <a:moveTo>
                    <a:pt x="756" y="0"/>
                  </a:moveTo>
                  <a:cubicBezTo>
                    <a:pt x="650" y="0"/>
                    <a:pt x="516" y="38"/>
                    <a:pt x="386" y="113"/>
                  </a:cubicBezTo>
                  <a:cubicBezTo>
                    <a:pt x="143" y="254"/>
                    <a:pt x="1" y="473"/>
                    <a:pt x="71" y="601"/>
                  </a:cubicBezTo>
                  <a:cubicBezTo>
                    <a:pt x="103" y="661"/>
                    <a:pt x="177" y="691"/>
                    <a:pt x="271" y="691"/>
                  </a:cubicBezTo>
                  <a:cubicBezTo>
                    <a:pt x="377" y="691"/>
                    <a:pt x="510" y="652"/>
                    <a:pt x="640" y="577"/>
                  </a:cubicBezTo>
                  <a:cubicBezTo>
                    <a:pt x="883" y="435"/>
                    <a:pt x="1025" y="217"/>
                    <a:pt x="955" y="89"/>
                  </a:cubicBezTo>
                  <a:cubicBezTo>
                    <a:pt x="923" y="30"/>
                    <a:pt x="850" y="0"/>
                    <a:pt x="75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1"/>
            <p:cNvSpPr/>
            <p:nvPr/>
          </p:nvSpPr>
          <p:spPr>
            <a:xfrm>
              <a:off x="1635057" y="4192540"/>
              <a:ext cx="55469" cy="76053"/>
            </a:xfrm>
            <a:custGeom>
              <a:avLst/>
              <a:gdLst/>
              <a:ahLst/>
              <a:cxnLst/>
              <a:rect l="l" t="t" r="r" b="b"/>
              <a:pathLst>
                <a:path w="2401" h="3292" extrusionOk="0">
                  <a:moveTo>
                    <a:pt x="542" y="0"/>
                  </a:moveTo>
                  <a:cubicBezTo>
                    <a:pt x="492" y="0"/>
                    <a:pt x="445" y="4"/>
                    <a:pt x="400" y="12"/>
                  </a:cubicBezTo>
                  <a:cubicBezTo>
                    <a:pt x="135" y="52"/>
                    <a:pt x="0" y="186"/>
                    <a:pt x="16" y="203"/>
                  </a:cubicBezTo>
                  <a:cubicBezTo>
                    <a:pt x="18" y="207"/>
                    <a:pt x="23" y="208"/>
                    <a:pt x="30" y="208"/>
                  </a:cubicBezTo>
                  <a:cubicBezTo>
                    <a:pt x="71" y="208"/>
                    <a:pt x="193" y="161"/>
                    <a:pt x="369" y="161"/>
                  </a:cubicBezTo>
                  <a:cubicBezTo>
                    <a:pt x="382" y="161"/>
                    <a:pt x="396" y="161"/>
                    <a:pt x="410" y="162"/>
                  </a:cubicBezTo>
                  <a:cubicBezTo>
                    <a:pt x="640" y="167"/>
                    <a:pt x="931" y="279"/>
                    <a:pt x="1160" y="483"/>
                  </a:cubicBezTo>
                  <a:cubicBezTo>
                    <a:pt x="1393" y="681"/>
                    <a:pt x="1553" y="953"/>
                    <a:pt x="1657" y="1168"/>
                  </a:cubicBezTo>
                  <a:cubicBezTo>
                    <a:pt x="1759" y="1383"/>
                    <a:pt x="1815" y="1537"/>
                    <a:pt x="1815" y="1537"/>
                  </a:cubicBezTo>
                  <a:cubicBezTo>
                    <a:pt x="1815" y="1537"/>
                    <a:pt x="1821" y="1546"/>
                    <a:pt x="1839" y="1590"/>
                  </a:cubicBezTo>
                  <a:cubicBezTo>
                    <a:pt x="1839" y="1590"/>
                    <a:pt x="1842" y="1590"/>
                    <a:pt x="1845" y="1593"/>
                  </a:cubicBezTo>
                  <a:cubicBezTo>
                    <a:pt x="1847" y="1594"/>
                    <a:pt x="1847" y="1599"/>
                    <a:pt x="1842" y="1602"/>
                  </a:cubicBezTo>
                  <a:cubicBezTo>
                    <a:pt x="1863" y="1602"/>
                    <a:pt x="1778" y="1617"/>
                    <a:pt x="1727" y="1634"/>
                  </a:cubicBezTo>
                  <a:cubicBezTo>
                    <a:pt x="1670" y="1655"/>
                    <a:pt x="1607" y="1681"/>
                    <a:pt x="1547" y="1718"/>
                  </a:cubicBezTo>
                  <a:cubicBezTo>
                    <a:pt x="1297" y="1850"/>
                    <a:pt x="1096" y="2223"/>
                    <a:pt x="1227" y="2558"/>
                  </a:cubicBezTo>
                  <a:cubicBezTo>
                    <a:pt x="1291" y="2718"/>
                    <a:pt x="1403" y="2816"/>
                    <a:pt x="1494" y="2897"/>
                  </a:cubicBezTo>
                  <a:cubicBezTo>
                    <a:pt x="1585" y="2977"/>
                    <a:pt x="1671" y="3049"/>
                    <a:pt x="1743" y="3112"/>
                  </a:cubicBezTo>
                  <a:cubicBezTo>
                    <a:pt x="1877" y="3222"/>
                    <a:pt x="1972" y="3291"/>
                    <a:pt x="2000" y="3291"/>
                  </a:cubicBezTo>
                  <a:cubicBezTo>
                    <a:pt x="2003" y="3291"/>
                    <a:pt x="2005" y="3291"/>
                    <a:pt x="2007" y="3289"/>
                  </a:cubicBezTo>
                  <a:cubicBezTo>
                    <a:pt x="2023" y="3273"/>
                    <a:pt x="1953" y="3169"/>
                    <a:pt x="1834" y="3017"/>
                  </a:cubicBezTo>
                  <a:cubicBezTo>
                    <a:pt x="1729" y="2869"/>
                    <a:pt x="1507" y="2672"/>
                    <a:pt x="1451" y="2479"/>
                  </a:cubicBezTo>
                  <a:cubicBezTo>
                    <a:pt x="1399" y="2282"/>
                    <a:pt x="1543" y="2064"/>
                    <a:pt x="1697" y="2005"/>
                  </a:cubicBezTo>
                  <a:cubicBezTo>
                    <a:pt x="1737" y="1985"/>
                    <a:pt x="1777" y="1973"/>
                    <a:pt x="1815" y="1965"/>
                  </a:cubicBezTo>
                  <a:cubicBezTo>
                    <a:pt x="1858" y="1957"/>
                    <a:pt x="1865" y="1951"/>
                    <a:pt x="1970" y="1949"/>
                  </a:cubicBezTo>
                  <a:cubicBezTo>
                    <a:pt x="2141" y="1957"/>
                    <a:pt x="2314" y="1992"/>
                    <a:pt x="2400" y="2002"/>
                  </a:cubicBezTo>
                  <a:cubicBezTo>
                    <a:pt x="2192" y="1466"/>
                    <a:pt x="2159" y="1382"/>
                    <a:pt x="2159" y="1382"/>
                  </a:cubicBezTo>
                  <a:cubicBezTo>
                    <a:pt x="2159" y="1382"/>
                    <a:pt x="2090" y="1223"/>
                    <a:pt x="1959" y="995"/>
                  </a:cubicBezTo>
                  <a:cubicBezTo>
                    <a:pt x="1829" y="771"/>
                    <a:pt x="1615" y="470"/>
                    <a:pt x="1319" y="266"/>
                  </a:cubicBezTo>
                  <a:cubicBezTo>
                    <a:pt x="1079" y="91"/>
                    <a:pt x="785" y="0"/>
                    <a:pt x="54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1"/>
            <p:cNvSpPr/>
            <p:nvPr/>
          </p:nvSpPr>
          <p:spPr>
            <a:xfrm>
              <a:off x="2141094" y="4153127"/>
              <a:ext cx="167031" cy="155249"/>
            </a:xfrm>
            <a:custGeom>
              <a:avLst/>
              <a:gdLst/>
              <a:ahLst/>
              <a:cxnLst/>
              <a:rect l="l" t="t" r="r" b="b"/>
              <a:pathLst>
                <a:path w="7230" h="6720" extrusionOk="0">
                  <a:moveTo>
                    <a:pt x="4033" y="1"/>
                  </a:moveTo>
                  <a:cubicBezTo>
                    <a:pt x="3379" y="1"/>
                    <a:pt x="2942" y="391"/>
                    <a:pt x="2942" y="391"/>
                  </a:cubicBezTo>
                  <a:cubicBezTo>
                    <a:pt x="2940" y="390"/>
                    <a:pt x="2938" y="390"/>
                    <a:pt x="2936" y="390"/>
                  </a:cubicBezTo>
                  <a:cubicBezTo>
                    <a:pt x="2471" y="390"/>
                    <a:pt x="0" y="6719"/>
                    <a:pt x="2198" y="6719"/>
                  </a:cubicBezTo>
                  <a:cubicBezTo>
                    <a:pt x="2478" y="6719"/>
                    <a:pt x="2833" y="6617"/>
                    <a:pt x="3278" y="6386"/>
                  </a:cubicBezTo>
                  <a:cubicBezTo>
                    <a:pt x="7230" y="4333"/>
                    <a:pt x="6178" y="862"/>
                    <a:pt x="4828" y="196"/>
                  </a:cubicBezTo>
                  <a:cubicBezTo>
                    <a:pt x="4541" y="53"/>
                    <a:pt x="4273" y="1"/>
                    <a:pt x="403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1"/>
            <p:cNvSpPr/>
            <p:nvPr/>
          </p:nvSpPr>
          <p:spPr>
            <a:xfrm>
              <a:off x="2125454" y="4145342"/>
              <a:ext cx="182671" cy="202794"/>
            </a:xfrm>
            <a:custGeom>
              <a:avLst/>
              <a:gdLst/>
              <a:ahLst/>
              <a:cxnLst/>
              <a:rect l="l" t="t" r="r" b="b"/>
              <a:pathLst>
                <a:path w="7907" h="8778" extrusionOk="0">
                  <a:moveTo>
                    <a:pt x="3619" y="728"/>
                  </a:moveTo>
                  <a:cubicBezTo>
                    <a:pt x="3619" y="728"/>
                    <a:pt x="4434" y="0"/>
                    <a:pt x="5505" y="533"/>
                  </a:cubicBezTo>
                  <a:cubicBezTo>
                    <a:pt x="6855" y="1199"/>
                    <a:pt x="7907" y="4670"/>
                    <a:pt x="3955" y="6723"/>
                  </a:cubicBezTo>
                  <a:cubicBezTo>
                    <a:pt x="1" y="8778"/>
                    <a:pt x="3114" y="664"/>
                    <a:pt x="3619" y="72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1"/>
            <p:cNvSpPr/>
            <p:nvPr/>
          </p:nvSpPr>
          <p:spPr>
            <a:xfrm>
              <a:off x="2202801" y="4181636"/>
              <a:ext cx="65819" cy="109575"/>
            </a:xfrm>
            <a:custGeom>
              <a:avLst/>
              <a:gdLst/>
              <a:ahLst/>
              <a:cxnLst/>
              <a:rect l="l" t="t" r="r" b="b"/>
              <a:pathLst>
                <a:path w="2849" h="4743" extrusionOk="0">
                  <a:moveTo>
                    <a:pt x="2848" y="1249"/>
                  </a:moveTo>
                  <a:cubicBezTo>
                    <a:pt x="2848" y="1249"/>
                    <a:pt x="2033" y="1"/>
                    <a:pt x="1016" y="824"/>
                  </a:cubicBezTo>
                  <a:cubicBezTo>
                    <a:pt x="1" y="1648"/>
                    <a:pt x="216" y="2455"/>
                    <a:pt x="216" y="2455"/>
                  </a:cubicBezTo>
                  <a:cubicBezTo>
                    <a:pt x="216" y="2455"/>
                    <a:pt x="977" y="2370"/>
                    <a:pt x="821" y="2947"/>
                  </a:cubicBezTo>
                  <a:cubicBezTo>
                    <a:pt x="662" y="3526"/>
                    <a:pt x="119" y="3953"/>
                    <a:pt x="119" y="3953"/>
                  </a:cubicBezTo>
                  <a:cubicBezTo>
                    <a:pt x="119" y="3953"/>
                    <a:pt x="2253" y="4743"/>
                    <a:pt x="2848" y="124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1"/>
            <p:cNvSpPr/>
            <p:nvPr/>
          </p:nvSpPr>
          <p:spPr>
            <a:xfrm>
              <a:off x="2141094" y="4154490"/>
              <a:ext cx="147348" cy="153886"/>
            </a:xfrm>
            <a:custGeom>
              <a:avLst/>
              <a:gdLst/>
              <a:ahLst/>
              <a:cxnLst/>
              <a:rect l="l" t="t" r="r" b="b"/>
              <a:pathLst>
                <a:path w="6378" h="6661" extrusionOk="0">
                  <a:moveTo>
                    <a:pt x="3596" y="1"/>
                  </a:moveTo>
                  <a:lnTo>
                    <a:pt x="3596" y="1"/>
                  </a:lnTo>
                  <a:cubicBezTo>
                    <a:pt x="3191" y="111"/>
                    <a:pt x="2942" y="332"/>
                    <a:pt x="2942" y="332"/>
                  </a:cubicBezTo>
                  <a:cubicBezTo>
                    <a:pt x="2940" y="331"/>
                    <a:pt x="2938" y="331"/>
                    <a:pt x="2936" y="331"/>
                  </a:cubicBezTo>
                  <a:cubicBezTo>
                    <a:pt x="2471" y="331"/>
                    <a:pt x="0" y="6660"/>
                    <a:pt x="2198" y="6660"/>
                  </a:cubicBezTo>
                  <a:cubicBezTo>
                    <a:pt x="2478" y="6660"/>
                    <a:pt x="2833" y="6558"/>
                    <a:pt x="3278" y="6327"/>
                  </a:cubicBezTo>
                  <a:cubicBezTo>
                    <a:pt x="6146" y="4837"/>
                    <a:pt x="6378" y="2605"/>
                    <a:pt x="5775" y="1233"/>
                  </a:cubicBezTo>
                  <a:lnTo>
                    <a:pt x="5775" y="1233"/>
                  </a:lnTo>
                  <a:cubicBezTo>
                    <a:pt x="5882" y="1874"/>
                    <a:pt x="5812" y="2642"/>
                    <a:pt x="4931" y="2906"/>
                  </a:cubicBezTo>
                  <a:cubicBezTo>
                    <a:pt x="4823" y="2938"/>
                    <a:pt x="4724" y="2953"/>
                    <a:pt x="4630" y="2953"/>
                  </a:cubicBezTo>
                  <a:cubicBezTo>
                    <a:pt x="3530" y="2953"/>
                    <a:pt x="3389" y="847"/>
                    <a:pt x="359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1"/>
            <p:cNvSpPr/>
            <p:nvPr/>
          </p:nvSpPr>
          <p:spPr>
            <a:xfrm>
              <a:off x="2235352" y="4164147"/>
              <a:ext cx="23657" cy="16056"/>
            </a:xfrm>
            <a:custGeom>
              <a:avLst/>
              <a:gdLst/>
              <a:ahLst/>
              <a:cxnLst/>
              <a:rect l="l" t="t" r="r" b="b"/>
              <a:pathLst>
                <a:path w="1024" h="695" extrusionOk="0">
                  <a:moveTo>
                    <a:pt x="269" y="1"/>
                  </a:moveTo>
                  <a:cubicBezTo>
                    <a:pt x="177" y="1"/>
                    <a:pt x="104" y="30"/>
                    <a:pt x="70" y="89"/>
                  </a:cubicBezTo>
                  <a:cubicBezTo>
                    <a:pt x="0" y="217"/>
                    <a:pt x="141" y="438"/>
                    <a:pt x="384" y="580"/>
                  </a:cubicBezTo>
                  <a:cubicBezTo>
                    <a:pt x="515" y="656"/>
                    <a:pt x="649" y="694"/>
                    <a:pt x="756" y="694"/>
                  </a:cubicBezTo>
                  <a:cubicBezTo>
                    <a:pt x="849" y="694"/>
                    <a:pt x="922" y="665"/>
                    <a:pt x="955" y="606"/>
                  </a:cubicBezTo>
                  <a:cubicBezTo>
                    <a:pt x="1023" y="478"/>
                    <a:pt x="884" y="257"/>
                    <a:pt x="640" y="117"/>
                  </a:cubicBezTo>
                  <a:cubicBezTo>
                    <a:pt x="510" y="40"/>
                    <a:pt x="376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1"/>
            <p:cNvSpPr/>
            <p:nvPr/>
          </p:nvSpPr>
          <p:spPr>
            <a:xfrm>
              <a:off x="2197857" y="4193395"/>
              <a:ext cx="55562" cy="75892"/>
            </a:xfrm>
            <a:custGeom>
              <a:avLst/>
              <a:gdLst/>
              <a:ahLst/>
              <a:cxnLst/>
              <a:rect l="l" t="t" r="r" b="b"/>
              <a:pathLst>
                <a:path w="2405" h="3285" extrusionOk="0">
                  <a:moveTo>
                    <a:pt x="1860" y="1"/>
                  </a:moveTo>
                  <a:cubicBezTo>
                    <a:pt x="1618" y="1"/>
                    <a:pt x="1325" y="91"/>
                    <a:pt x="1086" y="266"/>
                  </a:cubicBezTo>
                  <a:cubicBezTo>
                    <a:pt x="790" y="469"/>
                    <a:pt x="576" y="769"/>
                    <a:pt x="445" y="995"/>
                  </a:cubicBezTo>
                  <a:cubicBezTo>
                    <a:pt x="312" y="1222"/>
                    <a:pt x="245" y="1380"/>
                    <a:pt x="245" y="1380"/>
                  </a:cubicBezTo>
                  <a:cubicBezTo>
                    <a:pt x="245" y="1380"/>
                    <a:pt x="210" y="1466"/>
                    <a:pt x="0" y="2002"/>
                  </a:cubicBezTo>
                  <a:cubicBezTo>
                    <a:pt x="87" y="1992"/>
                    <a:pt x="261" y="1957"/>
                    <a:pt x="430" y="1949"/>
                  </a:cubicBezTo>
                  <a:cubicBezTo>
                    <a:pt x="536" y="1952"/>
                    <a:pt x="542" y="1957"/>
                    <a:pt x="586" y="1965"/>
                  </a:cubicBezTo>
                  <a:cubicBezTo>
                    <a:pt x="624" y="1973"/>
                    <a:pt x="664" y="1986"/>
                    <a:pt x="704" y="2005"/>
                  </a:cubicBezTo>
                  <a:cubicBezTo>
                    <a:pt x="857" y="2066"/>
                    <a:pt x="1001" y="2283"/>
                    <a:pt x="950" y="2480"/>
                  </a:cubicBezTo>
                  <a:cubicBezTo>
                    <a:pt x="894" y="2673"/>
                    <a:pt x="670" y="2867"/>
                    <a:pt x="566" y="3019"/>
                  </a:cubicBezTo>
                  <a:cubicBezTo>
                    <a:pt x="446" y="3163"/>
                    <a:pt x="374" y="3267"/>
                    <a:pt x="390" y="3282"/>
                  </a:cubicBezTo>
                  <a:cubicBezTo>
                    <a:pt x="392" y="3284"/>
                    <a:pt x="394" y="3285"/>
                    <a:pt x="397" y="3285"/>
                  </a:cubicBezTo>
                  <a:cubicBezTo>
                    <a:pt x="426" y="3285"/>
                    <a:pt x="522" y="3215"/>
                    <a:pt x="654" y="3107"/>
                  </a:cubicBezTo>
                  <a:cubicBezTo>
                    <a:pt x="726" y="3044"/>
                    <a:pt x="813" y="2972"/>
                    <a:pt x="904" y="2896"/>
                  </a:cubicBezTo>
                  <a:cubicBezTo>
                    <a:pt x="995" y="2812"/>
                    <a:pt x="1107" y="2715"/>
                    <a:pt x="1172" y="2557"/>
                  </a:cubicBezTo>
                  <a:cubicBezTo>
                    <a:pt x="1303" y="2224"/>
                    <a:pt x="1104" y="1850"/>
                    <a:pt x="854" y="1714"/>
                  </a:cubicBezTo>
                  <a:cubicBezTo>
                    <a:pt x="795" y="1677"/>
                    <a:pt x="733" y="1652"/>
                    <a:pt x="675" y="1633"/>
                  </a:cubicBezTo>
                  <a:cubicBezTo>
                    <a:pt x="622" y="1613"/>
                    <a:pt x="538" y="1601"/>
                    <a:pt x="558" y="1601"/>
                  </a:cubicBezTo>
                  <a:cubicBezTo>
                    <a:pt x="555" y="1596"/>
                    <a:pt x="555" y="1593"/>
                    <a:pt x="557" y="1589"/>
                  </a:cubicBezTo>
                  <a:cubicBezTo>
                    <a:pt x="558" y="1586"/>
                    <a:pt x="562" y="1586"/>
                    <a:pt x="562" y="1586"/>
                  </a:cubicBezTo>
                  <a:cubicBezTo>
                    <a:pt x="581" y="1545"/>
                    <a:pt x="586" y="1533"/>
                    <a:pt x="586" y="1533"/>
                  </a:cubicBezTo>
                  <a:cubicBezTo>
                    <a:pt x="586" y="1533"/>
                    <a:pt x="641" y="1380"/>
                    <a:pt x="745" y="1166"/>
                  </a:cubicBezTo>
                  <a:cubicBezTo>
                    <a:pt x="849" y="953"/>
                    <a:pt x="1012" y="683"/>
                    <a:pt x="1244" y="483"/>
                  </a:cubicBezTo>
                  <a:cubicBezTo>
                    <a:pt x="1471" y="277"/>
                    <a:pt x="1765" y="166"/>
                    <a:pt x="1996" y="163"/>
                  </a:cubicBezTo>
                  <a:cubicBezTo>
                    <a:pt x="2007" y="163"/>
                    <a:pt x="2019" y="163"/>
                    <a:pt x="2030" y="163"/>
                  </a:cubicBezTo>
                  <a:cubicBezTo>
                    <a:pt x="2207" y="163"/>
                    <a:pt x="2332" y="210"/>
                    <a:pt x="2374" y="210"/>
                  </a:cubicBezTo>
                  <a:cubicBezTo>
                    <a:pt x="2382" y="210"/>
                    <a:pt x="2387" y="209"/>
                    <a:pt x="2389" y="205"/>
                  </a:cubicBezTo>
                  <a:cubicBezTo>
                    <a:pt x="2405" y="187"/>
                    <a:pt x="2271" y="53"/>
                    <a:pt x="2005" y="13"/>
                  </a:cubicBezTo>
                  <a:cubicBezTo>
                    <a:pt x="1960" y="5"/>
                    <a:pt x="1911" y="1"/>
                    <a:pt x="186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1"/>
            <p:cNvSpPr/>
            <p:nvPr/>
          </p:nvSpPr>
          <p:spPr>
            <a:xfrm>
              <a:off x="1633486" y="3846280"/>
              <a:ext cx="596530" cy="663712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39" y="0"/>
                    <a:pt x="0" y="5839"/>
                    <a:pt x="1252" y="12350"/>
                  </a:cubicBezTo>
                  <a:cubicBezTo>
                    <a:pt x="1482" y="13551"/>
                    <a:pt x="1870" y="14725"/>
                    <a:pt x="2005" y="15943"/>
                  </a:cubicBezTo>
                  <a:cubicBezTo>
                    <a:pt x="2101" y="16827"/>
                    <a:pt x="2155" y="17788"/>
                    <a:pt x="2257" y="18755"/>
                  </a:cubicBezTo>
                  <a:cubicBezTo>
                    <a:pt x="2459" y="20675"/>
                    <a:pt x="2841" y="22621"/>
                    <a:pt x="4097" y="24022"/>
                  </a:cubicBezTo>
                  <a:cubicBezTo>
                    <a:pt x="5220" y="25272"/>
                    <a:pt x="6209" y="26244"/>
                    <a:pt x="7775" y="26979"/>
                  </a:cubicBezTo>
                  <a:cubicBezTo>
                    <a:pt x="9680" y="27875"/>
                    <a:pt x="11764" y="28725"/>
                    <a:pt x="13901" y="28728"/>
                  </a:cubicBezTo>
                  <a:cubicBezTo>
                    <a:pt x="13904" y="28728"/>
                    <a:pt x="13906" y="28728"/>
                    <a:pt x="13908" y="28728"/>
                  </a:cubicBezTo>
                  <a:cubicBezTo>
                    <a:pt x="16113" y="28728"/>
                    <a:pt x="18508" y="27242"/>
                    <a:pt x="20388" y="26207"/>
                  </a:cubicBezTo>
                  <a:cubicBezTo>
                    <a:pt x="21607" y="25536"/>
                    <a:pt x="22893" y="24888"/>
                    <a:pt x="23579" y="23638"/>
                  </a:cubicBezTo>
                  <a:cubicBezTo>
                    <a:pt x="24217" y="22472"/>
                    <a:pt x="24484" y="21145"/>
                    <a:pt x="24736" y="19855"/>
                  </a:cubicBezTo>
                  <a:cubicBezTo>
                    <a:pt x="24912" y="18955"/>
                    <a:pt x="25045" y="17973"/>
                    <a:pt x="25050" y="17051"/>
                  </a:cubicBezTo>
                  <a:cubicBezTo>
                    <a:pt x="25053" y="16269"/>
                    <a:pt x="25090" y="15519"/>
                    <a:pt x="25189" y="14742"/>
                  </a:cubicBezTo>
                  <a:cubicBezTo>
                    <a:pt x="25419" y="12947"/>
                    <a:pt x="25820" y="11137"/>
                    <a:pt x="25609" y="9321"/>
                  </a:cubicBezTo>
                  <a:cubicBezTo>
                    <a:pt x="25393" y="7474"/>
                    <a:pt x="24247" y="5580"/>
                    <a:pt x="23035" y="4240"/>
                  </a:cubicBezTo>
                  <a:cubicBezTo>
                    <a:pt x="20463" y="1402"/>
                    <a:pt x="16600" y="192"/>
                    <a:pt x="12966" y="11"/>
                  </a:cubicBezTo>
                  <a:cubicBezTo>
                    <a:pt x="12822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1"/>
            <p:cNvSpPr/>
            <p:nvPr/>
          </p:nvSpPr>
          <p:spPr>
            <a:xfrm>
              <a:off x="1633486" y="3846280"/>
              <a:ext cx="596530" cy="663712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39" y="0"/>
                    <a:pt x="0" y="5839"/>
                    <a:pt x="1252" y="12350"/>
                  </a:cubicBezTo>
                  <a:cubicBezTo>
                    <a:pt x="1482" y="13551"/>
                    <a:pt x="1870" y="14725"/>
                    <a:pt x="2005" y="15943"/>
                  </a:cubicBezTo>
                  <a:cubicBezTo>
                    <a:pt x="2101" y="16827"/>
                    <a:pt x="2155" y="17788"/>
                    <a:pt x="2257" y="18755"/>
                  </a:cubicBezTo>
                  <a:cubicBezTo>
                    <a:pt x="2459" y="20675"/>
                    <a:pt x="2841" y="22621"/>
                    <a:pt x="4097" y="24022"/>
                  </a:cubicBezTo>
                  <a:cubicBezTo>
                    <a:pt x="5220" y="25272"/>
                    <a:pt x="6209" y="26244"/>
                    <a:pt x="7775" y="26979"/>
                  </a:cubicBezTo>
                  <a:cubicBezTo>
                    <a:pt x="9680" y="27875"/>
                    <a:pt x="11764" y="28725"/>
                    <a:pt x="13901" y="28728"/>
                  </a:cubicBezTo>
                  <a:cubicBezTo>
                    <a:pt x="13904" y="28728"/>
                    <a:pt x="13907" y="28728"/>
                    <a:pt x="13909" y="28728"/>
                  </a:cubicBezTo>
                  <a:cubicBezTo>
                    <a:pt x="16114" y="28728"/>
                    <a:pt x="18612" y="27424"/>
                    <a:pt x="20493" y="26389"/>
                  </a:cubicBezTo>
                  <a:cubicBezTo>
                    <a:pt x="21715" y="25718"/>
                    <a:pt x="22893" y="24888"/>
                    <a:pt x="23579" y="23638"/>
                  </a:cubicBezTo>
                  <a:cubicBezTo>
                    <a:pt x="24217" y="22472"/>
                    <a:pt x="24484" y="21145"/>
                    <a:pt x="24736" y="19855"/>
                  </a:cubicBezTo>
                  <a:cubicBezTo>
                    <a:pt x="24912" y="18955"/>
                    <a:pt x="25045" y="17973"/>
                    <a:pt x="25050" y="17051"/>
                  </a:cubicBezTo>
                  <a:cubicBezTo>
                    <a:pt x="25053" y="16269"/>
                    <a:pt x="25090" y="15519"/>
                    <a:pt x="25189" y="14742"/>
                  </a:cubicBezTo>
                  <a:cubicBezTo>
                    <a:pt x="25419" y="12947"/>
                    <a:pt x="25820" y="11137"/>
                    <a:pt x="25609" y="9321"/>
                  </a:cubicBezTo>
                  <a:cubicBezTo>
                    <a:pt x="25393" y="7474"/>
                    <a:pt x="24247" y="5580"/>
                    <a:pt x="23035" y="4240"/>
                  </a:cubicBezTo>
                  <a:cubicBezTo>
                    <a:pt x="20463" y="1402"/>
                    <a:pt x="16600" y="192"/>
                    <a:pt x="12966" y="11"/>
                  </a:cubicBezTo>
                  <a:cubicBezTo>
                    <a:pt x="12822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1"/>
            <p:cNvSpPr/>
            <p:nvPr/>
          </p:nvSpPr>
          <p:spPr>
            <a:xfrm>
              <a:off x="1656473" y="4041866"/>
              <a:ext cx="542077" cy="468057"/>
            </a:xfrm>
            <a:custGeom>
              <a:avLst/>
              <a:gdLst/>
              <a:ahLst/>
              <a:cxnLst/>
              <a:rect l="l" t="t" r="r" b="b"/>
              <a:pathLst>
                <a:path w="23464" h="20260" extrusionOk="0">
                  <a:moveTo>
                    <a:pt x="416" y="1"/>
                  </a:moveTo>
                  <a:lnTo>
                    <a:pt x="416" y="1"/>
                  </a:lnTo>
                  <a:cubicBezTo>
                    <a:pt x="82" y="1237"/>
                    <a:pt x="1" y="2545"/>
                    <a:pt x="258" y="3881"/>
                  </a:cubicBezTo>
                  <a:cubicBezTo>
                    <a:pt x="488" y="5083"/>
                    <a:pt x="879" y="6257"/>
                    <a:pt x="1011" y="7475"/>
                  </a:cubicBezTo>
                  <a:cubicBezTo>
                    <a:pt x="1107" y="8358"/>
                    <a:pt x="1163" y="9320"/>
                    <a:pt x="1264" y="10288"/>
                  </a:cubicBezTo>
                  <a:cubicBezTo>
                    <a:pt x="1464" y="12208"/>
                    <a:pt x="1847" y="14152"/>
                    <a:pt x="3104" y="15552"/>
                  </a:cubicBezTo>
                  <a:cubicBezTo>
                    <a:pt x="4228" y="16804"/>
                    <a:pt x="5216" y="17775"/>
                    <a:pt x="6781" y="18510"/>
                  </a:cubicBezTo>
                  <a:cubicBezTo>
                    <a:pt x="8689" y="19407"/>
                    <a:pt x="10770" y="20258"/>
                    <a:pt x="12909" y="20259"/>
                  </a:cubicBezTo>
                  <a:cubicBezTo>
                    <a:pt x="12914" y="20259"/>
                    <a:pt x="12918" y="20259"/>
                    <a:pt x="12922" y="20259"/>
                  </a:cubicBezTo>
                  <a:cubicBezTo>
                    <a:pt x="15125" y="20259"/>
                    <a:pt x="17621" y="18954"/>
                    <a:pt x="19500" y="17922"/>
                  </a:cubicBezTo>
                  <a:cubicBezTo>
                    <a:pt x="20721" y="17250"/>
                    <a:pt x="21900" y="16421"/>
                    <a:pt x="22585" y="15170"/>
                  </a:cubicBezTo>
                  <a:cubicBezTo>
                    <a:pt x="23006" y="14404"/>
                    <a:pt x="23263" y="13568"/>
                    <a:pt x="23463" y="12721"/>
                  </a:cubicBezTo>
                  <a:lnTo>
                    <a:pt x="23463" y="12721"/>
                  </a:lnTo>
                  <a:cubicBezTo>
                    <a:pt x="23274" y="13437"/>
                    <a:pt x="23038" y="14136"/>
                    <a:pt x="22681" y="14787"/>
                  </a:cubicBezTo>
                  <a:cubicBezTo>
                    <a:pt x="21995" y="16037"/>
                    <a:pt x="20817" y="16867"/>
                    <a:pt x="19596" y="17538"/>
                  </a:cubicBezTo>
                  <a:cubicBezTo>
                    <a:pt x="17717" y="18571"/>
                    <a:pt x="15221" y="19876"/>
                    <a:pt x="13018" y="19876"/>
                  </a:cubicBezTo>
                  <a:cubicBezTo>
                    <a:pt x="13013" y="19876"/>
                    <a:pt x="13009" y="19876"/>
                    <a:pt x="13005" y="19876"/>
                  </a:cubicBezTo>
                  <a:cubicBezTo>
                    <a:pt x="10865" y="19872"/>
                    <a:pt x="8785" y="19020"/>
                    <a:pt x="6877" y="18128"/>
                  </a:cubicBezTo>
                  <a:cubicBezTo>
                    <a:pt x="5312" y="17391"/>
                    <a:pt x="4324" y="16421"/>
                    <a:pt x="3200" y="15170"/>
                  </a:cubicBezTo>
                  <a:cubicBezTo>
                    <a:pt x="1943" y="13768"/>
                    <a:pt x="1560" y="11824"/>
                    <a:pt x="1360" y="9904"/>
                  </a:cubicBezTo>
                  <a:cubicBezTo>
                    <a:pt x="1257" y="8937"/>
                    <a:pt x="1203" y="7976"/>
                    <a:pt x="1107" y="7092"/>
                  </a:cubicBezTo>
                  <a:cubicBezTo>
                    <a:pt x="973" y="5870"/>
                    <a:pt x="584" y="4700"/>
                    <a:pt x="354" y="3499"/>
                  </a:cubicBezTo>
                  <a:cubicBezTo>
                    <a:pt x="124" y="2300"/>
                    <a:pt x="164" y="1123"/>
                    <a:pt x="416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1"/>
            <p:cNvSpPr/>
            <p:nvPr/>
          </p:nvSpPr>
          <p:spPr>
            <a:xfrm>
              <a:off x="1671697" y="4273098"/>
              <a:ext cx="160585" cy="106757"/>
            </a:xfrm>
            <a:custGeom>
              <a:avLst/>
              <a:gdLst/>
              <a:ahLst/>
              <a:cxnLst/>
              <a:rect l="l" t="t" r="r" b="b"/>
              <a:pathLst>
                <a:path w="6951" h="4621" extrusionOk="0">
                  <a:moveTo>
                    <a:pt x="1861" y="0"/>
                  </a:moveTo>
                  <a:cubicBezTo>
                    <a:pt x="1861" y="0"/>
                    <a:pt x="0" y="477"/>
                    <a:pt x="1484" y="2773"/>
                  </a:cubicBezTo>
                  <a:cubicBezTo>
                    <a:pt x="2678" y="4621"/>
                    <a:pt x="3484" y="4357"/>
                    <a:pt x="4100" y="4316"/>
                  </a:cubicBezTo>
                  <a:cubicBezTo>
                    <a:pt x="5224" y="4239"/>
                    <a:pt x="6944" y="3396"/>
                    <a:pt x="6946" y="1855"/>
                  </a:cubicBezTo>
                  <a:cubicBezTo>
                    <a:pt x="6950" y="314"/>
                    <a:pt x="4180" y="2"/>
                    <a:pt x="186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1"/>
            <p:cNvSpPr/>
            <p:nvPr/>
          </p:nvSpPr>
          <p:spPr>
            <a:xfrm>
              <a:off x="2039697" y="4248009"/>
              <a:ext cx="173292" cy="131107"/>
            </a:xfrm>
            <a:custGeom>
              <a:avLst/>
              <a:gdLst/>
              <a:ahLst/>
              <a:cxnLst/>
              <a:rect l="l" t="t" r="r" b="b"/>
              <a:pathLst>
                <a:path w="7501" h="5675" extrusionOk="0">
                  <a:moveTo>
                    <a:pt x="1535" y="1747"/>
                  </a:moveTo>
                  <a:cubicBezTo>
                    <a:pt x="1535" y="1747"/>
                    <a:pt x="0" y="2930"/>
                    <a:pt x="2234" y="4450"/>
                  </a:cubicBezTo>
                  <a:cubicBezTo>
                    <a:pt x="4036" y="5675"/>
                    <a:pt x="4677" y="5109"/>
                    <a:pt x="5228" y="4824"/>
                  </a:cubicBezTo>
                  <a:cubicBezTo>
                    <a:pt x="6234" y="4305"/>
                    <a:pt x="7500" y="2837"/>
                    <a:pt x="6921" y="1419"/>
                  </a:cubicBezTo>
                  <a:cubicBezTo>
                    <a:pt x="6340" y="1"/>
                    <a:pt x="3671" y="821"/>
                    <a:pt x="1535" y="174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1"/>
            <p:cNvSpPr/>
            <p:nvPr/>
          </p:nvSpPr>
          <p:spPr>
            <a:xfrm>
              <a:off x="1825167" y="4025625"/>
              <a:ext cx="220490" cy="145707"/>
            </a:xfrm>
            <a:custGeom>
              <a:avLst/>
              <a:gdLst/>
              <a:ahLst/>
              <a:cxnLst/>
              <a:rect l="l" t="t" r="r" b="b"/>
              <a:pathLst>
                <a:path w="9544" h="6307" extrusionOk="0">
                  <a:moveTo>
                    <a:pt x="2423" y="261"/>
                  </a:moveTo>
                  <a:cubicBezTo>
                    <a:pt x="2423" y="261"/>
                    <a:pt x="0" y="1104"/>
                    <a:pt x="2220" y="3986"/>
                  </a:cubicBezTo>
                  <a:cubicBezTo>
                    <a:pt x="4005" y="6306"/>
                    <a:pt x="5049" y="5862"/>
                    <a:pt x="5863" y="5739"/>
                  </a:cubicBezTo>
                  <a:cubicBezTo>
                    <a:pt x="7345" y="5510"/>
                    <a:pt x="9544" y="4191"/>
                    <a:pt x="9381" y="2144"/>
                  </a:cubicBezTo>
                  <a:cubicBezTo>
                    <a:pt x="9216" y="98"/>
                    <a:pt x="5505" y="0"/>
                    <a:pt x="2423" y="26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1"/>
            <p:cNvSpPr/>
            <p:nvPr/>
          </p:nvSpPr>
          <p:spPr>
            <a:xfrm>
              <a:off x="2009410" y="4107592"/>
              <a:ext cx="178744" cy="189579"/>
            </a:xfrm>
            <a:custGeom>
              <a:avLst/>
              <a:gdLst/>
              <a:ahLst/>
              <a:cxnLst/>
              <a:rect l="l" t="t" r="r" b="b"/>
              <a:pathLst>
                <a:path w="7737" h="8206" extrusionOk="0">
                  <a:moveTo>
                    <a:pt x="1410" y="6613"/>
                  </a:moveTo>
                  <a:cubicBezTo>
                    <a:pt x="1410" y="6613"/>
                    <a:pt x="0" y="1909"/>
                    <a:pt x="2792" y="953"/>
                  </a:cubicBezTo>
                  <a:cubicBezTo>
                    <a:pt x="5583" y="0"/>
                    <a:pt x="7737" y="3399"/>
                    <a:pt x="7492" y="4381"/>
                  </a:cubicBezTo>
                  <a:cubicBezTo>
                    <a:pt x="7244" y="5358"/>
                    <a:pt x="5810" y="8205"/>
                    <a:pt x="1410" y="66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2029694" y="4150909"/>
              <a:ext cx="154694" cy="139169"/>
            </a:xfrm>
            <a:custGeom>
              <a:avLst/>
              <a:gdLst/>
              <a:ahLst/>
              <a:cxnLst/>
              <a:rect l="l" t="t" r="r" b="b"/>
              <a:pathLst>
                <a:path w="6696" h="6024" extrusionOk="0">
                  <a:moveTo>
                    <a:pt x="2928" y="1"/>
                  </a:moveTo>
                  <a:cubicBezTo>
                    <a:pt x="2591" y="1"/>
                    <a:pt x="2238" y="56"/>
                    <a:pt x="1872" y="181"/>
                  </a:cubicBezTo>
                  <a:cubicBezTo>
                    <a:pt x="764" y="559"/>
                    <a:pt x="237" y="1588"/>
                    <a:pt x="117" y="2723"/>
                  </a:cubicBezTo>
                  <a:cubicBezTo>
                    <a:pt x="0" y="3849"/>
                    <a:pt x="208" y="4703"/>
                    <a:pt x="696" y="5259"/>
                  </a:cubicBezTo>
                  <a:cubicBezTo>
                    <a:pt x="1135" y="5762"/>
                    <a:pt x="1804" y="6024"/>
                    <a:pt x="2669" y="6024"/>
                  </a:cubicBezTo>
                  <a:cubicBezTo>
                    <a:pt x="2942" y="6024"/>
                    <a:pt x="3235" y="5998"/>
                    <a:pt x="3546" y="5945"/>
                  </a:cubicBezTo>
                  <a:cubicBezTo>
                    <a:pt x="4908" y="5715"/>
                    <a:pt x="6131" y="4695"/>
                    <a:pt x="6485" y="3296"/>
                  </a:cubicBezTo>
                  <a:cubicBezTo>
                    <a:pt x="6696" y="2444"/>
                    <a:pt x="5165" y="1"/>
                    <a:pt x="29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2057763" y="4163154"/>
              <a:ext cx="123853" cy="110384"/>
            </a:xfrm>
            <a:custGeom>
              <a:avLst/>
              <a:gdLst/>
              <a:ahLst/>
              <a:cxnLst/>
              <a:rect l="l" t="t" r="r" b="b"/>
              <a:pathLst>
                <a:path w="5361" h="4778" extrusionOk="0">
                  <a:moveTo>
                    <a:pt x="2726" y="0"/>
                  </a:moveTo>
                  <a:cubicBezTo>
                    <a:pt x="2391" y="0"/>
                    <a:pt x="2049" y="73"/>
                    <a:pt x="1722" y="227"/>
                  </a:cubicBezTo>
                  <a:cubicBezTo>
                    <a:pt x="533" y="791"/>
                    <a:pt x="0" y="2214"/>
                    <a:pt x="531" y="3405"/>
                  </a:cubicBezTo>
                  <a:cubicBezTo>
                    <a:pt x="917" y="4271"/>
                    <a:pt x="1753" y="4778"/>
                    <a:pt x="2637" y="4778"/>
                  </a:cubicBezTo>
                  <a:cubicBezTo>
                    <a:pt x="2973" y="4778"/>
                    <a:pt x="3315" y="4704"/>
                    <a:pt x="3642" y="4550"/>
                  </a:cubicBezTo>
                  <a:cubicBezTo>
                    <a:pt x="4828" y="3989"/>
                    <a:pt x="5361" y="2566"/>
                    <a:pt x="4832" y="1372"/>
                  </a:cubicBezTo>
                  <a:cubicBezTo>
                    <a:pt x="4448" y="507"/>
                    <a:pt x="3610" y="0"/>
                    <a:pt x="2726" y="0"/>
                  </a:cubicBezTo>
                  <a:close/>
                </a:path>
              </a:pathLst>
            </a:custGeom>
            <a:solidFill>
              <a:srgbClr val="B3A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2079665" y="4183391"/>
              <a:ext cx="78433" cy="70255"/>
            </a:xfrm>
            <a:custGeom>
              <a:avLst/>
              <a:gdLst/>
              <a:ahLst/>
              <a:cxnLst/>
              <a:rect l="l" t="t" r="r" b="b"/>
              <a:pathLst>
                <a:path w="3395" h="3041" extrusionOk="0">
                  <a:moveTo>
                    <a:pt x="1721" y="0"/>
                  </a:moveTo>
                  <a:cubicBezTo>
                    <a:pt x="1509" y="0"/>
                    <a:pt x="1293" y="46"/>
                    <a:pt x="1087" y="144"/>
                  </a:cubicBezTo>
                  <a:cubicBezTo>
                    <a:pt x="336" y="500"/>
                    <a:pt x="0" y="1405"/>
                    <a:pt x="334" y="2165"/>
                  </a:cubicBezTo>
                  <a:cubicBezTo>
                    <a:pt x="579" y="2716"/>
                    <a:pt x="1112" y="3040"/>
                    <a:pt x="1673" y="3040"/>
                  </a:cubicBezTo>
                  <a:cubicBezTo>
                    <a:pt x="1884" y="3040"/>
                    <a:pt x="2100" y="2994"/>
                    <a:pt x="2306" y="2897"/>
                  </a:cubicBezTo>
                  <a:cubicBezTo>
                    <a:pt x="3059" y="2539"/>
                    <a:pt x="3394" y="1635"/>
                    <a:pt x="3057" y="876"/>
                  </a:cubicBezTo>
                  <a:cubicBezTo>
                    <a:pt x="2813" y="324"/>
                    <a:pt x="2282" y="0"/>
                    <a:pt x="1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2030063" y="4150909"/>
              <a:ext cx="155133" cy="131961"/>
            </a:xfrm>
            <a:custGeom>
              <a:avLst/>
              <a:gdLst/>
              <a:ahLst/>
              <a:cxnLst/>
              <a:rect l="l" t="t" r="r" b="b"/>
              <a:pathLst>
                <a:path w="6715" h="5712" extrusionOk="0">
                  <a:moveTo>
                    <a:pt x="2912" y="1"/>
                  </a:moveTo>
                  <a:cubicBezTo>
                    <a:pt x="2575" y="1"/>
                    <a:pt x="2222" y="56"/>
                    <a:pt x="1856" y="181"/>
                  </a:cubicBezTo>
                  <a:cubicBezTo>
                    <a:pt x="225" y="741"/>
                    <a:pt x="0" y="2469"/>
                    <a:pt x="93" y="3812"/>
                  </a:cubicBezTo>
                  <a:cubicBezTo>
                    <a:pt x="177" y="3289"/>
                    <a:pt x="321" y="2736"/>
                    <a:pt x="571" y="2234"/>
                  </a:cubicBezTo>
                  <a:cubicBezTo>
                    <a:pt x="994" y="1378"/>
                    <a:pt x="1782" y="910"/>
                    <a:pt x="2699" y="910"/>
                  </a:cubicBezTo>
                  <a:cubicBezTo>
                    <a:pt x="3527" y="910"/>
                    <a:pt x="4461" y="1292"/>
                    <a:pt x="5326" y="2114"/>
                  </a:cubicBezTo>
                  <a:cubicBezTo>
                    <a:pt x="6715" y="3432"/>
                    <a:pt x="5167" y="5027"/>
                    <a:pt x="4354" y="5711"/>
                  </a:cubicBezTo>
                  <a:cubicBezTo>
                    <a:pt x="5741" y="5144"/>
                    <a:pt x="6320" y="3882"/>
                    <a:pt x="6469" y="3296"/>
                  </a:cubicBezTo>
                  <a:cubicBezTo>
                    <a:pt x="6680" y="2444"/>
                    <a:pt x="5149" y="1"/>
                    <a:pt x="29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2066704" y="4228326"/>
              <a:ext cx="42670" cy="43872"/>
            </a:xfrm>
            <a:custGeom>
              <a:avLst/>
              <a:gdLst/>
              <a:ahLst/>
              <a:cxnLst/>
              <a:rect l="l" t="t" r="r" b="b"/>
              <a:pathLst>
                <a:path w="1847" h="1899" extrusionOk="0">
                  <a:moveTo>
                    <a:pt x="918" y="1"/>
                  </a:moveTo>
                  <a:cubicBezTo>
                    <a:pt x="411" y="1"/>
                    <a:pt x="0" y="426"/>
                    <a:pt x="0" y="947"/>
                  </a:cubicBezTo>
                  <a:cubicBezTo>
                    <a:pt x="0" y="1473"/>
                    <a:pt x="413" y="1898"/>
                    <a:pt x="921" y="1898"/>
                  </a:cubicBezTo>
                  <a:cubicBezTo>
                    <a:pt x="922" y="1898"/>
                    <a:pt x="923" y="1898"/>
                    <a:pt x="924" y="1898"/>
                  </a:cubicBezTo>
                  <a:cubicBezTo>
                    <a:pt x="1432" y="1898"/>
                    <a:pt x="1845" y="1474"/>
                    <a:pt x="1845" y="952"/>
                  </a:cubicBezTo>
                  <a:cubicBezTo>
                    <a:pt x="1847" y="428"/>
                    <a:pt x="1433" y="2"/>
                    <a:pt x="924" y="1"/>
                  </a:cubicBezTo>
                  <a:cubicBezTo>
                    <a:pt x="922" y="1"/>
                    <a:pt x="920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2134764" y="4182190"/>
              <a:ext cx="26499" cy="27330"/>
            </a:xfrm>
            <a:custGeom>
              <a:avLst/>
              <a:gdLst/>
              <a:ahLst/>
              <a:cxnLst/>
              <a:rect l="l" t="t" r="r" b="b"/>
              <a:pathLst>
                <a:path w="1147" h="1183" extrusionOk="0">
                  <a:moveTo>
                    <a:pt x="573" y="1"/>
                  </a:moveTo>
                  <a:cubicBezTo>
                    <a:pt x="258" y="1"/>
                    <a:pt x="1" y="265"/>
                    <a:pt x="1" y="591"/>
                  </a:cubicBezTo>
                  <a:cubicBezTo>
                    <a:pt x="1" y="915"/>
                    <a:pt x="256" y="1182"/>
                    <a:pt x="573" y="1182"/>
                  </a:cubicBezTo>
                  <a:cubicBezTo>
                    <a:pt x="890" y="1182"/>
                    <a:pt x="1147" y="918"/>
                    <a:pt x="1147" y="592"/>
                  </a:cubicBezTo>
                  <a:cubicBezTo>
                    <a:pt x="1147" y="265"/>
                    <a:pt x="891" y="1"/>
                    <a:pt x="573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1707460" y="4107407"/>
              <a:ext cx="179299" cy="189279"/>
            </a:xfrm>
            <a:custGeom>
              <a:avLst/>
              <a:gdLst/>
              <a:ahLst/>
              <a:cxnLst/>
              <a:rect l="l" t="t" r="r" b="b"/>
              <a:pathLst>
                <a:path w="7761" h="8193" extrusionOk="0">
                  <a:moveTo>
                    <a:pt x="6317" y="6610"/>
                  </a:moveTo>
                  <a:cubicBezTo>
                    <a:pt x="6317" y="6610"/>
                    <a:pt x="7761" y="1922"/>
                    <a:pt x="4972" y="961"/>
                  </a:cubicBezTo>
                  <a:cubicBezTo>
                    <a:pt x="2182" y="0"/>
                    <a:pt x="0" y="3380"/>
                    <a:pt x="242" y="4360"/>
                  </a:cubicBezTo>
                  <a:cubicBezTo>
                    <a:pt x="486" y="5340"/>
                    <a:pt x="1912" y="8192"/>
                    <a:pt x="6317" y="66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1711133" y="4150517"/>
              <a:ext cx="154648" cy="139216"/>
            </a:xfrm>
            <a:custGeom>
              <a:avLst/>
              <a:gdLst/>
              <a:ahLst/>
              <a:cxnLst/>
              <a:rect l="l" t="t" r="r" b="b"/>
              <a:pathLst>
                <a:path w="6694" h="6026" extrusionOk="0">
                  <a:moveTo>
                    <a:pt x="3767" y="1"/>
                  </a:moveTo>
                  <a:cubicBezTo>
                    <a:pt x="1534" y="1"/>
                    <a:pt x="1" y="2435"/>
                    <a:pt x="210" y="3285"/>
                  </a:cubicBezTo>
                  <a:cubicBezTo>
                    <a:pt x="561" y="4686"/>
                    <a:pt x="1782" y="5711"/>
                    <a:pt x="3141" y="5944"/>
                  </a:cubicBezTo>
                  <a:cubicBezTo>
                    <a:pt x="3456" y="5998"/>
                    <a:pt x="3752" y="6025"/>
                    <a:pt x="4028" y="6025"/>
                  </a:cubicBezTo>
                  <a:cubicBezTo>
                    <a:pt x="4888" y="6025"/>
                    <a:pt x="5554" y="5766"/>
                    <a:pt x="5995" y="5266"/>
                  </a:cubicBezTo>
                  <a:cubicBezTo>
                    <a:pt x="6484" y="4712"/>
                    <a:pt x="6694" y="3858"/>
                    <a:pt x="6578" y="2732"/>
                  </a:cubicBezTo>
                  <a:cubicBezTo>
                    <a:pt x="6460" y="1597"/>
                    <a:pt x="5936" y="566"/>
                    <a:pt x="4831" y="184"/>
                  </a:cubicBezTo>
                  <a:cubicBezTo>
                    <a:pt x="4462" y="57"/>
                    <a:pt x="4107" y="1"/>
                    <a:pt x="3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1751078" y="4167243"/>
              <a:ext cx="123899" cy="110361"/>
            </a:xfrm>
            <a:custGeom>
              <a:avLst/>
              <a:gdLst/>
              <a:ahLst/>
              <a:cxnLst/>
              <a:rect l="l" t="t" r="r" b="b"/>
              <a:pathLst>
                <a:path w="5363" h="4777" extrusionOk="0">
                  <a:moveTo>
                    <a:pt x="2638" y="0"/>
                  </a:moveTo>
                  <a:cubicBezTo>
                    <a:pt x="1756" y="0"/>
                    <a:pt x="921" y="506"/>
                    <a:pt x="534" y="1367"/>
                  </a:cubicBezTo>
                  <a:cubicBezTo>
                    <a:pt x="0" y="2558"/>
                    <a:pt x="529" y="3981"/>
                    <a:pt x="1716" y="4547"/>
                  </a:cubicBezTo>
                  <a:cubicBezTo>
                    <a:pt x="2044" y="4703"/>
                    <a:pt x="2388" y="4777"/>
                    <a:pt x="2726" y="4777"/>
                  </a:cubicBezTo>
                  <a:cubicBezTo>
                    <a:pt x="3607" y="4777"/>
                    <a:pt x="4442" y="4273"/>
                    <a:pt x="4829" y="3409"/>
                  </a:cubicBezTo>
                  <a:cubicBezTo>
                    <a:pt x="5363" y="2218"/>
                    <a:pt x="4833" y="795"/>
                    <a:pt x="3647" y="230"/>
                  </a:cubicBezTo>
                  <a:cubicBezTo>
                    <a:pt x="3319" y="74"/>
                    <a:pt x="2975" y="0"/>
                    <a:pt x="2638" y="0"/>
                  </a:cubicBezTo>
                  <a:close/>
                </a:path>
              </a:pathLst>
            </a:custGeom>
            <a:solidFill>
              <a:srgbClr val="B3A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1782959" y="4187966"/>
              <a:ext cx="79242" cy="70647"/>
            </a:xfrm>
            <a:custGeom>
              <a:avLst/>
              <a:gdLst/>
              <a:ahLst/>
              <a:cxnLst/>
              <a:rect l="l" t="t" r="r" b="b"/>
              <a:pathLst>
                <a:path w="3430" h="3058" extrusionOk="0">
                  <a:moveTo>
                    <a:pt x="1683" y="1"/>
                  </a:moveTo>
                  <a:cubicBezTo>
                    <a:pt x="1120" y="1"/>
                    <a:pt x="587" y="324"/>
                    <a:pt x="341" y="876"/>
                  </a:cubicBezTo>
                  <a:cubicBezTo>
                    <a:pt x="0" y="1637"/>
                    <a:pt x="337" y="2549"/>
                    <a:pt x="1097" y="2910"/>
                  </a:cubicBezTo>
                  <a:cubicBezTo>
                    <a:pt x="1307" y="3010"/>
                    <a:pt x="1528" y="3058"/>
                    <a:pt x="1744" y="3058"/>
                  </a:cubicBezTo>
                  <a:cubicBezTo>
                    <a:pt x="2308" y="3058"/>
                    <a:pt x="2842" y="2735"/>
                    <a:pt x="3089" y="2183"/>
                  </a:cubicBezTo>
                  <a:cubicBezTo>
                    <a:pt x="3429" y="1420"/>
                    <a:pt x="3091" y="509"/>
                    <a:pt x="2331" y="149"/>
                  </a:cubicBezTo>
                  <a:cubicBezTo>
                    <a:pt x="2120" y="48"/>
                    <a:pt x="1900" y="1"/>
                    <a:pt x="1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1710256" y="4150517"/>
              <a:ext cx="155203" cy="131869"/>
            </a:xfrm>
            <a:custGeom>
              <a:avLst/>
              <a:gdLst/>
              <a:ahLst/>
              <a:cxnLst/>
              <a:rect l="l" t="t" r="r" b="b"/>
              <a:pathLst>
                <a:path w="6718" h="5708" extrusionOk="0">
                  <a:moveTo>
                    <a:pt x="3803" y="1"/>
                  </a:moveTo>
                  <a:cubicBezTo>
                    <a:pt x="1570" y="1"/>
                    <a:pt x="37" y="2435"/>
                    <a:pt x="247" y="3285"/>
                  </a:cubicBezTo>
                  <a:cubicBezTo>
                    <a:pt x="394" y="3874"/>
                    <a:pt x="968" y="5137"/>
                    <a:pt x="2356" y="5708"/>
                  </a:cubicBezTo>
                  <a:cubicBezTo>
                    <a:pt x="1543" y="5022"/>
                    <a:pt x="1" y="3421"/>
                    <a:pt x="1392" y="2109"/>
                  </a:cubicBezTo>
                  <a:cubicBezTo>
                    <a:pt x="2257" y="1292"/>
                    <a:pt x="3189" y="912"/>
                    <a:pt x="4016" y="912"/>
                  </a:cubicBezTo>
                  <a:cubicBezTo>
                    <a:pt x="4935" y="912"/>
                    <a:pt x="5725" y="1382"/>
                    <a:pt x="6146" y="2243"/>
                  </a:cubicBezTo>
                  <a:cubicBezTo>
                    <a:pt x="6394" y="2744"/>
                    <a:pt x="6538" y="3300"/>
                    <a:pt x="6620" y="3823"/>
                  </a:cubicBezTo>
                  <a:cubicBezTo>
                    <a:pt x="6717" y="2477"/>
                    <a:pt x="6497" y="748"/>
                    <a:pt x="4867" y="184"/>
                  </a:cubicBezTo>
                  <a:cubicBezTo>
                    <a:pt x="4499" y="57"/>
                    <a:pt x="4143" y="1"/>
                    <a:pt x="380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1744170" y="4225738"/>
              <a:ext cx="42601" cy="43872"/>
            </a:xfrm>
            <a:custGeom>
              <a:avLst/>
              <a:gdLst/>
              <a:ahLst/>
              <a:cxnLst/>
              <a:rect l="l" t="t" r="r" b="b"/>
              <a:pathLst>
                <a:path w="1844" h="1899" extrusionOk="0">
                  <a:moveTo>
                    <a:pt x="917" y="1"/>
                  </a:moveTo>
                  <a:cubicBezTo>
                    <a:pt x="410" y="1"/>
                    <a:pt x="0" y="426"/>
                    <a:pt x="0" y="947"/>
                  </a:cubicBezTo>
                  <a:cubicBezTo>
                    <a:pt x="0" y="1473"/>
                    <a:pt x="411" y="1898"/>
                    <a:pt x="921" y="1898"/>
                  </a:cubicBezTo>
                  <a:cubicBezTo>
                    <a:pt x="922" y="1898"/>
                    <a:pt x="923" y="1898"/>
                    <a:pt x="924" y="1898"/>
                  </a:cubicBezTo>
                  <a:cubicBezTo>
                    <a:pt x="1433" y="1898"/>
                    <a:pt x="1844" y="1474"/>
                    <a:pt x="1844" y="952"/>
                  </a:cubicBezTo>
                  <a:cubicBezTo>
                    <a:pt x="1844" y="426"/>
                    <a:pt x="1431" y="1"/>
                    <a:pt x="923" y="1"/>
                  </a:cubicBezTo>
                  <a:cubicBezTo>
                    <a:pt x="921" y="1"/>
                    <a:pt x="919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1824867" y="4188474"/>
              <a:ext cx="26522" cy="27330"/>
            </a:xfrm>
            <a:custGeom>
              <a:avLst/>
              <a:gdLst/>
              <a:ahLst/>
              <a:cxnLst/>
              <a:rect l="l" t="t" r="r" b="b"/>
              <a:pathLst>
                <a:path w="1148" h="1183" extrusionOk="0">
                  <a:moveTo>
                    <a:pt x="573" y="1"/>
                  </a:moveTo>
                  <a:cubicBezTo>
                    <a:pt x="258" y="1"/>
                    <a:pt x="1" y="264"/>
                    <a:pt x="1" y="590"/>
                  </a:cubicBezTo>
                  <a:cubicBezTo>
                    <a:pt x="1" y="915"/>
                    <a:pt x="257" y="1182"/>
                    <a:pt x="573" y="1182"/>
                  </a:cubicBezTo>
                  <a:cubicBezTo>
                    <a:pt x="890" y="1182"/>
                    <a:pt x="1147" y="918"/>
                    <a:pt x="1147" y="592"/>
                  </a:cubicBezTo>
                  <a:cubicBezTo>
                    <a:pt x="1147" y="266"/>
                    <a:pt x="890" y="1"/>
                    <a:pt x="573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1875300" y="4288208"/>
              <a:ext cx="123760" cy="59812"/>
            </a:xfrm>
            <a:custGeom>
              <a:avLst/>
              <a:gdLst/>
              <a:ahLst/>
              <a:cxnLst/>
              <a:rect l="l" t="t" r="r" b="b"/>
              <a:pathLst>
                <a:path w="5357" h="2589" extrusionOk="0">
                  <a:moveTo>
                    <a:pt x="927" y="0"/>
                  </a:moveTo>
                  <a:cubicBezTo>
                    <a:pt x="927" y="0"/>
                    <a:pt x="1530" y="705"/>
                    <a:pt x="2870" y="987"/>
                  </a:cubicBezTo>
                  <a:cubicBezTo>
                    <a:pt x="4210" y="1267"/>
                    <a:pt x="4918" y="478"/>
                    <a:pt x="4918" y="478"/>
                  </a:cubicBezTo>
                  <a:cubicBezTo>
                    <a:pt x="4918" y="478"/>
                    <a:pt x="5356" y="1057"/>
                    <a:pt x="4999" y="1481"/>
                  </a:cubicBezTo>
                  <a:cubicBezTo>
                    <a:pt x="4641" y="1904"/>
                    <a:pt x="3290" y="2558"/>
                    <a:pt x="2931" y="2571"/>
                  </a:cubicBezTo>
                  <a:cubicBezTo>
                    <a:pt x="2574" y="2589"/>
                    <a:pt x="0" y="1126"/>
                    <a:pt x="92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1933911" y="4293267"/>
              <a:ext cx="31004" cy="13815"/>
            </a:xfrm>
            <a:custGeom>
              <a:avLst/>
              <a:gdLst/>
              <a:ahLst/>
              <a:cxnLst/>
              <a:rect l="l" t="t" r="r" b="b"/>
              <a:pathLst>
                <a:path w="1342" h="598" extrusionOk="0">
                  <a:moveTo>
                    <a:pt x="527" y="0"/>
                  </a:moveTo>
                  <a:cubicBezTo>
                    <a:pt x="249" y="0"/>
                    <a:pt x="35" y="87"/>
                    <a:pt x="18" y="219"/>
                  </a:cubicBezTo>
                  <a:cubicBezTo>
                    <a:pt x="0" y="379"/>
                    <a:pt x="277" y="542"/>
                    <a:pt x="637" y="587"/>
                  </a:cubicBezTo>
                  <a:cubicBezTo>
                    <a:pt x="697" y="594"/>
                    <a:pt x="756" y="598"/>
                    <a:pt x="812" y="598"/>
                  </a:cubicBezTo>
                  <a:cubicBezTo>
                    <a:pt x="1091" y="598"/>
                    <a:pt x="1307" y="512"/>
                    <a:pt x="1324" y="379"/>
                  </a:cubicBezTo>
                  <a:cubicBezTo>
                    <a:pt x="1342" y="219"/>
                    <a:pt x="1065" y="55"/>
                    <a:pt x="705" y="12"/>
                  </a:cubicBezTo>
                  <a:cubicBezTo>
                    <a:pt x="644" y="4"/>
                    <a:pt x="584" y="0"/>
                    <a:pt x="527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1"/>
            <p:cNvSpPr/>
            <p:nvPr/>
          </p:nvSpPr>
          <p:spPr>
            <a:xfrm>
              <a:off x="1907181" y="4306736"/>
              <a:ext cx="21901" cy="19383"/>
            </a:xfrm>
            <a:custGeom>
              <a:avLst/>
              <a:gdLst/>
              <a:ahLst/>
              <a:cxnLst/>
              <a:rect l="l" t="t" r="r" b="b"/>
              <a:pathLst>
                <a:path w="948" h="839" extrusionOk="0">
                  <a:moveTo>
                    <a:pt x="279" y="0"/>
                  </a:moveTo>
                  <a:cubicBezTo>
                    <a:pt x="127" y="0"/>
                    <a:pt x="1" y="62"/>
                    <a:pt x="6" y="113"/>
                  </a:cubicBezTo>
                  <a:cubicBezTo>
                    <a:pt x="11" y="174"/>
                    <a:pt x="150" y="217"/>
                    <a:pt x="256" y="297"/>
                  </a:cubicBezTo>
                  <a:cubicBezTo>
                    <a:pt x="366" y="375"/>
                    <a:pt x="446" y="476"/>
                    <a:pt x="446" y="476"/>
                  </a:cubicBezTo>
                  <a:cubicBezTo>
                    <a:pt x="446" y="476"/>
                    <a:pt x="555" y="532"/>
                    <a:pt x="654" y="624"/>
                  </a:cubicBezTo>
                  <a:cubicBezTo>
                    <a:pt x="751" y="711"/>
                    <a:pt x="827" y="838"/>
                    <a:pt x="878" y="838"/>
                  </a:cubicBezTo>
                  <a:cubicBezTo>
                    <a:pt x="880" y="838"/>
                    <a:pt x="883" y="838"/>
                    <a:pt x="886" y="837"/>
                  </a:cubicBezTo>
                  <a:cubicBezTo>
                    <a:pt x="938" y="824"/>
                    <a:pt x="948" y="628"/>
                    <a:pt x="876" y="444"/>
                  </a:cubicBezTo>
                  <a:cubicBezTo>
                    <a:pt x="810" y="260"/>
                    <a:pt x="676" y="121"/>
                    <a:pt x="676" y="121"/>
                  </a:cubicBezTo>
                  <a:cubicBezTo>
                    <a:pt x="676" y="121"/>
                    <a:pt x="518" y="20"/>
                    <a:pt x="342" y="4"/>
                  </a:cubicBezTo>
                  <a:cubicBezTo>
                    <a:pt x="321" y="2"/>
                    <a:pt x="299" y="0"/>
                    <a:pt x="27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1"/>
            <p:cNvSpPr/>
            <p:nvPr/>
          </p:nvSpPr>
          <p:spPr>
            <a:xfrm>
              <a:off x="1961056" y="4312558"/>
              <a:ext cx="22363" cy="14809"/>
            </a:xfrm>
            <a:custGeom>
              <a:avLst/>
              <a:gdLst/>
              <a:ahLst/>
              <a:cxnLst/>
              <a:rect l="l" t="t" r="r" b="b"/>
              <a:pathLst>
                <a:path w="968" h="641" extrusionOk="0">
                  <a:moveTo>
                    <a:pt x="710" y="1"/>
                  </a:moveTo>
                  <a:cubicBezTo>
                    <a:pt x="698" y="1"/>
                    <a:pt x="686" y="1"/>
                    <a:pt x="674" y="1"/>
                  </a:cubicBezTo>
                  <a:cubicBezTo>
                    <a:pt x="525" y="8"/>
                    <a:pt x="378" y="65"/>
                    <a:pt x="378" y="65"/>
                  </a:cubicBezTo>
                  <a:cubicBezTo>
                    <a:pt x="378" y="65"/>
                    <a:pt x="248" y="165"/>
                    <a:pt x="154" y="300"/>
                  </a:cubicBezTo>
                  <a:cubicBezTo>
                    <a:pt x="56" y="435"/>
                    <a:pt x="0" y="595"/>
                    <a:pt x="42" y="631"/>
                  </a:cubicBezTo>
                  <a:cubicBezTo>
                    <a:pt x="49" y="638"/>
                    <a:pt x="59" y="641"/>
                    <a:pt x="71" y="641"/>
                  </a:cubicBezTo>
                  <a:cubicBezTo>
                    <a:pt x="125" y="641"/>
                    <a:pt x="221" y="583"/>
                    <a:pt x="315" y="540"/>
                  </a:cubicBezTo>
                  <a:cubicBezTo>
                    <a:pt x="431" y="488"/>
                    <a:pt x="542" y="452"/>
                    <a:pt x="542" y="452"/>
                  </a:cubicBezTo>
                  <a:cubicBezTo>
                    <a:pt x="542" y="452"/>
                    <a:pt x="634" y="372"/>
                    <a:pt x="739" y="299"/>
                  </a:cubicBezTo>
                  <a:cubicBezTo>
                    <a:pt x="845" y="221"/>
                    <a:pt x="968" y="157"/>
                    <a:pt x="966" y="97"/>
                  </a:cubicBezTo>
                  <a:cubicBezTo>
                    <a:pt x="966" y="42"/>
                    <a:pt x="846" y="1"/>
                    <a:pt x="7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1891610" y="4282039"/>
              <a:ext cx="25251" cy="43779"/>
            </a:xfrm>
            <a:custGeom>
              <a:avLst/>
              <a:gdLst/>
              <a:ahLst/>
              <a:cxnLst/>
              <a:rect l="l" t="t" r="r" b="b"/>
              <a:pathLst>
                <a:path w="1093" h="1895" extrusionOk="0">
                  <a:moveTo>
                    <a:pt x="771" y="0"/>
                  </a:moveTo>
                  <a:cubicBezTo>
                    <a:pt x="737" y="0"/>
                    <a:pt x="685" y="10"/>
                    <a:pt x="623" y="27"/>
                  </a:cubicBezTo>
                  <a:cubicBezTo>
                    <a:pt x="511" y="61"/>
                    <a:pt x="357" y="127"/>
                    <a:pt x="223" y="267"/>
                  </a:cubicBezTo>
                  <a:cubicBezTo>
                    <a:pt x="89" y="406"/>
                    <a:pt x="1" y="619"/>
                    <a:pt x="2" y="804"/>
                  </a:cubicBezTo>
                  <a:cubicBezTo>
                    <a:pt x="2" y="991"/>
                    <a:pt x="70" y="1100"/>
                    <a:pt x="70" y="1100"/>
                  </a:cubicBezTo>
                  <a:cubicBezTo>
                    <a:pt x="70" y="1100"/>
                    <a:pt x="70" y="1100"/>
                    <a:pt x="69" y="1100"/>
                  </a:cubicBezTo>
                  <a:lnTo>
                    <a:pt x="69" y="1100"/>
                  </a:lnTo>
                  <a:cubicBezTo>
                    <a:pt x="70" y="1100"/>
                    <a:pt x="130" y="1203"/>
                    <a:pt x="225" y="1284"/>
                  </a:cubicBezTo>
                  <a:cubicBezTo>
                    <a:pt x="314" y="1364"/>
                    <a:pt x="426" y="1460"/>
                    <a:pt x="544" y="1558"/>
                  </a:cubicBezTo>
                  <a:cubicBezTo>
                    <a:pt x="754" y="1730"/>
                    <a:pt x="973" y="1895"/>
                    <a:pt x="1043" y="1895"/>
                  </a:cubicBezTo>
                  <a:cubicBezTo>
                    <a:pt x="1051" y="1895"/>
                    <a:pt x="1057" y="1893"/>
                    <a:pt x="1061" y="1888"/>
                  </a:cubicBezTo>
                  <a:cubicBezTo>
                    <a:pt x="1093" y="1844"/>
                    <a:pt x="914" y="1581"/>
                    <a:pt x="728" y="1330"/>
                  </a:cubicBezTo>
                  <a:cubicBezTo>
                    <a:pt x="634" y="1206"/>
                    <a:pt x="541" y="1084"/>
                    <a:pt x="469" y="993"/>
                  </a:cubicBezTo>
                  <a:cubicBezTo>
                    <a:pt x="405" y="907"/>
                    <a:pt x="392" y="867"/>
                    <a:pt x="392" y="867"/>
                  </a:cubicBezTo>
                  <a:cubicBezTo>
                    <a:pt x="392" y="862"/>
                    <a:pt x="365" y="836"/>
                    <a:pt x="352" y="772"/>
                  </a:cubicBezTo>
                  <a:cubicBezTo>
                    <a:pt x="336" y="709"/>
                    <a:pt x="354" y="581"/>
                    <a:pt x="421" y="469"/>
                  </a:cubicBezTo>
                  <a:cubicBezTo>
                    <a:pt x="557" y="242"/>
                    <a:pt x="850" y="75"/>
                    <a:pt x="821" y="18"/>
                  </a:cubicBezTo>
                  <a:cubicBezTo>
                    <a:pt x="816" y="6"/>
                    <a:pt x="799" y="0"/>
                    <a:pt x="7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1974987" y="4290911"/>
              <a:ext cx="22225" cy="38419"/>
            </a:xfrm>
            <a:custGeom>
              <a:avLst/>
              <a:gdLst/>
              <a:ahLst/>
              <a:cxnLst/>
              <a:rect l="l" t="t" r="r" b="b"/>
              <a:pathLst>
                <a:path w="962" h="1663" extrusionOk="0">
                  <a:moveTo>
                    <a:pt x="425" y="1"/>
                  </a:moveTo>
                  <a:cubicBezTo>
                    <a:pt x="420" y="1"/>
                    <a:pt x="416" y="2"/>
                    <a:pt x="413" y="5"/>
                  </a:cubicBezTo>
                  <a:cubicBezTo>
                    <a:pt x="370" y="38"/>
                    <a:pt x="459" y="293"/>
                    <a:pt x="517" y="548"/>
                  </a:cubicBezTo>
                  <a:cubicBezTo>
                    <a:pt x="531" y="612"/>
                    <a:pt x="544" y="676"/>
                    <a:pt x="558" y="737"/>
                  </a:cubicBezTo>
                  <a:cubicBezTo>
                    <a:pt x="571" y="798"/>
                    <a:pt x="582" y="854"/>
                    <a:pt x="579" y="873"/>
                  </a:cubicBezTo>
                  <a:cubicBezTo>
                    <a:pt x="574" y="966"/>
                    <a:pt x="573" y="1028"/>
                    <a:pt x="573" y="1028"/>
                  </a:cubicBezTo>
                  <a:cubicBezTo>
                    <a:pt x="571" y="1028"/>
                    <a:pt x="581" y="1057"/>
                    <a:pt x="576" y="1090"/>
                  </a:cubicBezTo>
                  <a:cubicBezTo>
                    <a:pt x="576" y="1126"/>
                    <a:pt x="518" y="1210"/>
                    <a:pt x="422" y="1282"/>
                  </a:cubicBezTo>
                  <a:cubicBezTo>
                    <a:pt x="232" y="1421"/>
                    <a:pt x="0" y="1586"/>
                    <a:pt x="32" y="1645"/>
                  </a:cubicBezTo>
                  <a:cubicBezTo>
                    <a:pt x="40" y="1657"/>
                    <a:pt x="62" y="1663"/>
                    <a:pt x="95" y="1663"/>
                  </a:cubicBezTo>
                  <a:cubicBezTo>
                    <a:pt x="183" y="1663"/>
                    <a:pt x="350" y="1623"/>
                    <a:pt x="536" y="1557"/>
                  </a:cubicBezTo>
                  <a:cubicBezTo>
                    <a:pt x="661" y="1509"/>
                    <a:pt x="811" y="1418"/>
                    <a:pt x="889" y="1260"/>
                  </a:cubicBezTo>
                  <a:cubicBezTo>
                    <a:pt x="961" y="1105"/>
                    <a:pt x="947" y="986"/>
                    <a:pt x="950" y="986"/>
                  </a:cubicBezTo>
                  <a:lnTo>
                    <a:pt x="950" y="986"/>
                  </a:lnTo>
                  <a:cubicBezTo>
                    <a:pt x="950" y="986"/>
                    <a:pt x="950" y="986"/>
                    <a:pt x="950" y="986"/>
                  </a:cubicBezTo>
                  <a:cubicBezTo>
                    <a:pt x="948" y="977"/>
                    <a:pt x="947" y="945"/>
                    <a:pt x="924" y="798"/>
                  </a:cubicBezTo>
                  <a:cubicBezTo>
                    <a:pt x="908" y="715"/>
                    <a:pt x="878" y="660"/>
                    <a:pt x="854" y="601"/>
                  </a:cubicBezTo>
                  <a:cubicBezTo>
                    <a:pt x="828" y="540"/>
                    <a:pt x="796" y="476"/>
                    <a:pt x="764" y="417"/>
                  </a:cubicBezTo>
                  <a:cubicBezTo>
                    <a:pt x="642" y="190"/>
                    <a:pt x="484" y="1"/>
                    <a:pt x="4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1920904" y="4280792"/>
              <a:ext cx="54984" cy="13261"/>
            </a:xfrm>
            <a:custGeom>
              <a:avLst/>
              <a:gdLst/>
              <a:ahLst/>
              <a:cxnLst/>
              <a:rect l="l" t="t" r="r" b="b"/>
              <a:pathLst>
                <a:path w="2380" h="574" extrusionOk="0">
                  <a:moveTo>
                    <a:pt x="1166" y="1"/>
                  </a:moveTo>
                  <a:cubicBezTo>
                    <a:pt x="1057" y="1"/>
                    <a:pt x="828" y="7"/>
                    <a:pt x="603" y="56"/>
                  </a:cubicBezTo>
                  <a:cubicBezTo>
                    <a:pt x="292" y="115"/>
                    <a:pt x="1" y="249"/>
                    <a:pt x="10" y="307"/>
                  </a:cubicBezTo>
                  <a:cubicBezTo>
                    <a:pt x="21" y="364"/>
                    <a:pt x="320" y="344"/>
                    <a:pt x="611" y="363"/>
                  </a:cubicBezTo>
                  <a:cubicBezTo>
                    <a:pt x="904" y="379"/>
                    <a:pt x="1184" y="436"/>
                    <a:pt x="1184" y="436"/>
                  </a:cubicBezTo>
                  <a:cubicBezTo>
                    <a:pt x="1184" y="436"/>
                    <a:pt x="1468" y="441"/>
                    <a:pt x="1756" y="488"/>
                  </a:cubicBezTo>
                  <a:cubicBezTo>
                    <a:pt x="1981" y="516"/>
                    <a:pt x="2201" y="574"/>
                    <a:pt x="2301" y="574"/>
                  </a:cubicBezTo>
                  <a:cubicBezTo>
                    <a:pt x="2331" y="574"/>
                    <a:pt x="2350" y="569"/>
                    <a:pt x="2356" y="556"/>
                  </a:cubicBezTo>
                  <a:cubicBezTo>
                    <a:pt x="2380" y="504"/>
                    <a:pt x="2124" y="312"/>
                    <a:pt x="1833" y="185"/>
                  </a:cubicBezTo>
                  <a:cubicBezTo>
                    <a:pt x="1543" y="57"/>
                    <a:pt x="1232" y="2"/>
                    <a:pt x="1232" y="2"/>
                  </a:cubicBezTo>
                  <a:cubicBezTo>
                    <a:pt x="1232" y="2"/>
                    <a:pt x="1207" y="1"/>
                    <a:pt x="116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1702493" y="4274762"/>
              <a:ext cx="23588" cy="15225"/>
            </a:xfrm>
            <a:custGeom>
              <a:avLst/>
              <a:gdLst/>
              <a:ahLst/>
              <a:cxnLst/>
              <a:rect l="l" t="t" r="r" b="b"/>
              <a:pathLst>
                <a:path w="1021" h="659" extrusionOk="0">
                  <a:moveTo>
                    <a:pt x="338" y="1"/>
                  </a:moveTo>
                  <a:cubicBezTo>
                    <a:pt x="204" y="1"/>
                    <a:pt x="98" y="48"/>
                    <a:pt x="62" y="138"/>
                  </a:cubicBezTo>
                  <a:cubicBezTo>
                    <a:pt x="1" y="286"/>
                    <a:pt x="154" y="493"/>
                    <a:pt x="402" y="598"/>
                  </a:cubicBezTo>
                  <a:cubicBezTo>
                    <a:pt x="499" y="639"/>
                    <a:pt x="596" y="658"/>
                    <a:pt x="682" y="658"/>
                  </a:cubicBezTo>
                  <a:cubicBezTo>
                    <a:pt x="817" y="658"/>
                    <a:pt x="924" y="611"/>
                    <a:pt x="960" y="520"/>
                  </a:cubicBezTo>
                  <a:cubicBezTo>
                    <a:pt x="1021" y="373"/>
                    <a:pt x="866" y="167"/>
                    <a:pt x="618" y="61"/>
                  </a:cubicBezTo>
                  <a:cubicBezTo>
                    <a:pt x="521" y="20"/>
                    <a:pt x="424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2174362" y="4275709"/>
              <a:ext cx="23657" cy="14878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672" y="1"/>
                  </a:moveTo>
                  <a:cubicBezTo>
                    <a:pt x="593" y="1"/>
                    <a:pt x="504" y="16"/>
                    <a:pt x="415" y="49"/>
                  </a:cubicBezTo>
                  <a:cubicBezTo>
                    <a:pt x="162" y="143"/>
                    <a:pt x="1" y="343"/>
                    <a:pt x="55" y="493"/>
                  </a:cubicBezTo>
                  <a:cubicBezTo>
                    <a:pt x="90" y="590"/>
                    <a:pt x="205" y="643"/>
                    <a:pt x="350" y="643"/>
                  </a:cubicBezTo>
                  <a:cubicBezTo>
                    <a:pt x="430" y="643"/>
                    <a:pt x="519" y="627"/>
                    <a:pt x="608" y="594"/>
                  </a:cubicBezTo>
                  <a:cubicBezTo>
                    <a:pt x="862" y="501"/>
                    <a:pt x="1024" y="301"/>
                    <a:pt x="969" y="151"/>
                  </a:cubicBezTo>
                  <a:cubicBezTo>
                    <a:pt x="935" y="54"/>
                    <a:pt x="819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1927396" y="4424489"/>
              <a:ext cx="22594" cy="13469"/>
            </a:xfrm>
            <a:custGeom>
              <a:avLst/>
              <a:gdLst/>
              <a:ahLst/>
              <a:cxnLst/>
              <a:rect l="l" t="t" r="r" b="b"/>
              <a:pathLst>
                <a:path w="978" h="583" extrusionOk="0">
                  <a:moveTo>
                    <a:pt x="503" y="1"/>
                  </a:moveTo>
                  <a:cubicBezTo>
                    <a:pt x="497" y="1"/>
                    <a:pt x="490" y="1"/>
                    <a:pt x="484" y="1"/>
                  </a:cubicBezTo>
                  <a:cubicBezTo>
                    <a:pt x="214" y="7"/>
                    <a:pt x="1" y="140"/>
                    <a:pt x="3" y="300"/>
                  </a:cubicBezTo>
                  <a:cubicBezTo>
                    <a:pt x="7" y="457"/>
                    <a:pt x="218" y="583"/>
                    <a:pt x="479" y="583"/>
                  </a:cubicBezTo>
                  <a:cubicBezTo>
                    <a:pt x="484" y="583"/>
                    <a:pt x="489" y="583"/>
                    <a:pt x="493" y="583"/>
                  </a:cubicBezTo>
                  <a:cubicBezTo>
                    <a:pt x="764" y="576"/>
                    <a:pt x="978" y="442"/>
                    <a:pt x="976" y="282"/>
                  </a:cubicBezTo>
                  <a:cubicBezTo>
                    <a:pt x="975" y="126"/>
                    <a:pt x="764" y="1"/>
                    <a:pt x="50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1686437" y="4041219"/>
              <a:ext cx="3096" cy="16195"/>
            </a:xfrm>
            <a:custGeom>
              <a:avLst/>
              <a:gdLst/>
              <a:ahLst/>
              <a:cxnLst/>
              <a:rect l="l" t="t" r="r" b="b"/>
              <a:pathLst>
                <a:path w="134" h="701" extrusionOk="0">
                  <a:moveTo>
                    <a:pt x="26" y="1"/>
                  </a:moveTo>
                  <a:cubicBezTo>
                    <a:pt x="13" y="1"/>
                    <a:pt x="0" y="10"/>
                    <a:pt x="0" y="29"/>
                  </a:cubicBezTo>
                  <a:cubicBezTo>
                    <a:pt x="7" y="235"/>
                    <a:pt x="13" y="441"/>
                    <a:pt x="18" y="644"/>
                  </a:cubicBezTo>
                  <a:cubicBezTo>
                    <a:pt x="20" y="682"/>
                    <a:pt x="49" y="700"/>
                    <a:pt x="77" y="700"/>
                  </a:cubicBezTo>
                  <a:cubicBezTo>
                    <a:pt x="106" y="700"/>
                    <a:pt x="134" y="681"/>
                    <a:pt x="130" y="644"/>
                  </a:cubicBezTo>
                  <a:cubicBezTo>
                    <a:pt x="106" y="438"/>
                    <a:pt x="82" y="234"/>
                    <a:pt x="56" y="29"/>
                  </a:cubicBezTo>
                  <a:cubicBezTo>
                    <a:pt x="55" y="11"/>
                    <a:pt x="40" y="1"/>
                    <a:pt x="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1632839" y="3839649"/>
              <a:ext cx="597107" cy="365689"/>
            </a:xfrm>
            <a:custGeom>
              <a:avLst/>
              <a:gdLst/>
              <a:ahLst/>
              <a:cxnLst/>
              <a:rect l="l" t="t" r="r" b="b"/>
              <a:pathLst>
                <a:path w="25846" h="15829" extrusionOk="0">
                  <a:moveTo>
                    <a:pt x="24681" y="11189"/>
                  </a:moveTo>
                  <a:cubicBezTo>
                    <a:pt x="24897" y="11549"/>
                    <a:pt x="24897" y="15227"/>
                    <a:pt x="24897" y="15227"/>
                  </a:cubicBezTo>
                  <a:lnTo>
                    <a:pt x="25228" y="14964"/>
                  </a:lnTo>
                  <a:cubicBezTo>
                    <a:pt x="25461" y="13175"/>
                    <a:pt x="25845" y="11382"/>
                    <a:pt x="25639" y="9608"/>
                  </a:cubicBezTo>
                  <a:cubicBezTo>
                    <a:pt x="25423" y="7761"/>
                    <a:pt x="24278" y="5867"/>
                    <a:pt x="23065" y="4527"/>
                  </a:cubicBezTo>
                  <a:cubicBezTo>
                    <a:pt x="20492" y="1689"/>
                    <a:pt x="16630" y="479"/>
                    <a:pt x="12997" y="298"/>
                  </a:cubicBezTo>
                  <a:cubicBezTo>
                    <a:pt x="7002" y="1"/>
                    <a:pt x="1" y="5966"/>
                    <a:pt x="1281" y="12637"/>
                  </a:cubicBezTo>
                  <a:cubicBezTo>
                    <a:pt x="1494" y="13742"/>
                    <a:pt x="1817" y="14754"/>
                    <a:pt x="1981" y="15829"/>
                  </a:cubicBezTo>
                  <a:cubicBezTo>
                    <a:pt x="2455" y="13725"/>
                    <a:pt x="1678" y="10615"/>
                    <a:pt x="1678" y="10610"/>
                  </a:cubicBezTo>
                  <a:cubicBezTo>
                    <a:pt x="1703" y="10714"/>
                    <a:pt x="2567" y="9939"/>
                    <a:pt x="2626" y="9863"/>
                  </a:cubicBezTo>
                  <a:cubicBezTo>
                    <a:pt x="2920" y="9489"/>
                    <a:pt x="3224" y="9098"/>
                    <a:pt x="3473" y="8692"/>
                  </a:cubicBezTo>
                  <a:cubicBezTo>
                    <a:pt x="3543" y="8872"/>
                    <a:pt x="3566" y="9070"/>
                    <a:pt x="3540" y="9259"/>
                  </a:cubicBezTo>
                  <a:cubicBezTo>
                    <a:pt x="4468" y="8330"/>
                    <a:pt x="5032" y="7048"/>
                    <a:pt x="5094" y="5737"/>
                  </a:cubicBezTo>
                  <a:cubicBezTo>
                    <a:pt x="5986" y="6301"/>
                    <a:pt x="6914" y="6741"/>
                    <a:pt x="7883" y="6907"/>
                  </a:cubicBezTo>
                  <a:cubicBezTo>
                    <a:pt x="9387" y="7165"/>
                    <a:pt x="10940" y="7381"/>
                    <a:pt x="12463" y="7162"/>
                  </a:cubicBezTo>
                  <a:cubicBezTo>
                    <a:pt x="13056" y="7075"/>
                    <a:pt x="13633" y="6922"/>
                    <a:pt x="14207" y="6749"/>
                  </a:cubicBezTo>
                  <a:cubicBezTo>
                    <a:pt x="14868" y="6552"/>
                    <a:pt x="15501" y="6437"/>
                    <a:pt x="16116" y="6129"/>
                  </a:cubicBezTo>
                  <a:cubicBezTo>
                    <a:pt x="16124" y="6124"/>
                    <a:pt x="15960" y="6488"/>
                    <a:pt x="15933" y="6530"/>
                  </a:cubicBezTo>
                  <a:cubicBezTo>
                    <a:pt x="15805" y="6715"/>
                    <a:pt x="15557" y="6901"/>
                    <a:pt x="15400" y="7077"/>
                  </a:cubicBezTo>
                  <a:cubicBezTo>
                    <a:pt x="16654" y="6786"/>
                    <a:pt x="17838" y="6524"/>
                    <a:pt x="18953" y="5844"/>
                  </a:cubicBezTo>
                  <a:cubicBezTo>
                    <a:pt x="19124" y="5739"/>
                    <a:pt x="20324" y="5038"/>
                    <a:pt x="20289" y="4767"/>
                  </a:cubicBezTo>
                  <a:cubicBezTo>
                    <a:pt x="20715" y="7943"/>
                    <a:pt x="24464" y="10826"/>
                    <a:pt x="24681" y="1118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1581459" y="3728804"/>
              <a:ext cx="733135" cy="476535"/>
            </a:xfrm>
            <a:custGeom>
              <a:avLst/>
              <a:gdLst/>
              <a:ahLst/>
              <a:cxnLst/>
              <a:rect l="l" t="t" r="r" b="b"/>
              <a:pathLst>
                <a:path w="31734" h="20627" extrusionOk="0">
                  <a:moveTo>
                    <a:pt x="10530" y="1"/>
                  </a:moveTo>
                  <a:lnTo>
                    <a:pt x="10964" y="1443"/>
                  </a:lnTo>
                  <a:cubicBezTo>
                    <a:pt x="10704" y="1421"/>
                    <a:pt x="10459" y="1411"/>
                    <a:pt x="10226" y="1411"/>
                  </a:cubicBezTo>
                  <a:cubicBezTo>
                    <a:pt x="6505" y="1411"/>
                    <a:pt x="6017" y="3967"/>
                    <a:pt x="5337" y="3967"/>
                  </a:cubicBezTo>
                  <a:cubicBezTo>
                    <a:pt x="4616" y="3967"/>
                    <a:pt x="4039" y="3102"/>
                    <a:pt x="4039" y="3102"/>
                  </a:cubicBezTo>
                  <a:lnTo>
                    <a:pt x="4039" y="3102"/>
                  </a:lnTo>
                  <a:cubicBezTo>
                    <a:pt x="3679" y="3679"/>
                    <a:pt x="4087" y="5363"/>
                    <a:pt x="4087" y="5363"/>
                  </a:cubicBezTo>
                  <a:cubicBezTo>
                    <a:pt x="2811" y="5577"/>
                    <a:pt x="1635" y="7285"/>
                    <a:pt x="1635" y="7285"/>
                  </a:cubicBezTo>
                  <a:lnTo>
                    <a:pt x="2643" y="7333"/>
                  </a:lnTo>
                  <a:cubicBezTo>
                    <a:pt x="408" y="9282"/>
                    <a:pt x="1" y="14209"/>
                    <a:pt x="1" y="14209"/>
                  </a:cubicBezTo>
                  <a:lnTo>
                    <a:pt x="866" y="13921"/>
                  </a:lnTo>
                  <a:lnTo>
                    <a:pt x="866" y="13921"/>
                  </a:lnTo>
                  <a:cubicBezTo>
                    <a:pt x="290" y="16374"/>
                    <a:pt x="2886" y="18467"/>
                    <a:pt x="2886" y="18467"/>
                  </a:cubicBezTo>
                  <a:cubicBezTo>
                    <a:pt x="2960" y="19260"/>
                    <a:pt x="4113" y="20487"/>
                    <a:pt x="4113" y="20487"/>
                  </a:cubicBezTo>
                  <a:cubicBezTo>
                    <a:pt x="4753" y="18424"/>
                    <a:pt x="3920" y="15028"/>
                    <a:pt x="3891" y="14934"/>
                  </a:cubicBezTo>
                  <a:lnTo>
                    <a:pt x="3891" y="14934"/>
                  </a:lnTo>
                  <a:cubicBezTo>
                    <a:pt x="3893" y="14938"/>
                    <a:pt x="3898" y="14941"/>
                    <a:pt x="3904" y="14941"/>
                  </a:cubicBezTo>
                  <a:cubicBezTo>
                    <a:pt x="4020" y="14941"/>
                    <a:pt x="4786" y="14256"/>
                    <a:pt x="4840" y="14183"/>
                  </a:cubicBezTo>
                  <a:cubicBezTo>
                    <a:pt x="5134" y="13809"/>
                    <a:pt x="5440" y="13418"/>
                    <a:pt x="5688" y="13013"/>
                  </a:cubicBezTo>
                  <a:cubicBezTo>
                    <a:pt x="5758" y="13192"/>
                    <a:pt x="5780" y="13390"/>
                    <a:pt x="5753" y="13581"/>
                  </a:cubicBezTo>
                  <a:cubicBezTo>
                    <a:pt x="6680" y="12649"/>
                    <a:pt x="7246" y="11368"/>
                    <a:pt x="7309" y="10057"/>
                  </a:cubicBezTo>
                  <a:cubicBezTo>
                    <a:pt x="8199" y="10620"/>
                    <a:pt x="9127" y="11059"/>
                    <a:pt x="10097" y="11226"/>
                  </a:cubicBezTo>
                  <a:cubicBezTo>
                    <a:pt x="11164" y="11408"/>
                    <a:pt x="12257" y="11570"/>
                    <a:pt x="13347" y="11570"/>
                  </a:cubicBezTo>
                  <a:cubicBezTo>
                    <a:pt x="13792" y="11570"/>
                    <a:pt x="14236" y="11543"/>
                    <a:pt x="14678" y="11480"/>
                  </a:cubicBezTo>
                  <a:cubicBezTo>
                    <a:pt x="15271" y="11394"/>
                    <a:pt x="15848" y="11240"/>
                    <a:pt x="16422" y="11067"/>
                  </a:cubicBezTo>
                  <a:cubicBezTo>
                    <a:pt x="17081" y="10871"/>
                    <a:pt x="17712" y="10756"/>
                    <a:pt x="18331" y="10447"/>
                  </a:cubicBezTo>
                  <a:cubicBezTo>
                    <a:pt x="18331" y="10447"/>
                    <a:pt x="18331" y="10447"/>
                    <a:pt x="18331" y="10447"/>
                  </a:cubicBezTo>
                  <a:lnTo>
                    <a:pt x="18331" y="10447"/>
                  </a:lnTo>
                  <a:cubicBezTo>
                    <a:pt x="18337" y="10447"/>
                    <a:pt x="18174" y="10807"/>
                    <a:pt x="18147" y="10848"/>
                  </a:cubicBezTo>
                  <a:cubicBezTo>
                    <a:pt x="18019" y="11034"/>
                    <a:pt x="17771" y="11219"/>
                    <a:pt x="17615" y="11395"/>
                  </a:cubicBezTo>
                  <a:cubicBezTo>
                    <a:pt x="18870" y="11106"/>
                    <a:pt x="20053" y="10844"/>
                    <a:pt x="21166" y="10162"/>
                  </a:cubicBezTo>
                  <a:cubicBezTo>
                    <a:pt x="21338" y="10057"/>
                    <a:pt x="22538" y="9358"/>
                    <a:pt x="22502" y="9086"/>
                  </a:cubicBezTo>
                  <a:lnTo>
                    <a:pt x="22502" y="9086"/>
                  </a:lnTo>
                  <a:cubicBezTo>
                    <a:pt x="22936" y="12259"/>
                    <a:pt x="26686" y="15144"/>
                    <a:pt x="26902" y="15504"/>
                  </a:cubicBezTo>
                  <a:cubicBezTo>
                    <a:pt x="27118" y="15864"/>
                    <a:pt x="27118" y="19544"/>
                    <a:pt x="27118" y="19544"/>
                  </a:cubicBezTo>
                  <a:lnTo>
                    <a:pt x="27478" y="19256"/>
                  </a:lnTo>
                  <a:lnTo>
                    <a:pt x="27334" y="20627"/>
                  </a:lnTo>
                  <a:cubicBezTo>
                    <a:pt x="28271" y="20121"/>
                    <a:pt x="29858" y="16660"/>
                    <a:pt x="29858" y="16660"/>
                  </a:cubicBezTo>
                  <a:lnTo>
                    <a:pt x="30363" y="17525"/>
                  </a:lnTo>
                  <a:cubicBezTo>
                    <a:pt x="30363" y="17525"/>
                    <a:pt x="31590" y="15795"/>
                    <a:pt x="31662" y="11899"/>
                  </a:cubicBezTo>
                  <a:cubicBezTo>
                    <a:pt x="31734" y="8004"/>
                    <a:pt x="29067" y="6058"/>
                    <a:pt x="29067" y="6058"/>
                  </a:cubicBezTo>
                  <a:lnTo>
                    <a:pt x="29716" y="5699"/>
                  </a:lnTo>
                  <a:cubicBezTo>
                    <a:pt x="28153" y="3957"/>
                    <a:pt x="26755" y="3626"/>
                    <a:pt x="25917" y="3626"/>
                  </a:cubicBezTo>
                  <a:cubicBezTo>
                    <a:pt x="25402" y="3626"/>
                    <a:pt x="25099" y="3751"/>
                    <a:pt x="25099" y="3751"/>
                  </a:cubicBezTo>
                  <a:cubicBezTo>
                    <a:pt x="24088" y="1443"/>
                    <a:pt x="22141" y="937"/>
                    <a:pt x="22141" y="937"/>
                  </a:cubicBezTo>
                  <a:lnTo>
                    <a:pt x="21997" y="1802"/>
                  </a:lnTo>
                  <a:cubicBezTo>
                    <a:pt x="19891" y="446"/>
                    <a:pt x="17969" y="152"/>
                    <a:pt x="16326" y="152"/>
                  </a:cubicBezTo>
                  <a:cubicBezTo>
                    <a:pt x="15437" y="152"/>
                    <a:pt x="14630" y="238"/>
                    <a:pt x="13920" y="288"/>
                  </a:cubicBezTo>
                  <a:cubicBezTo>
                    <a:pt x="13629" y="309"/>
                    <a:pt x="13353" y="318"/>
                    <a:pt x="13091" y="318"/>
                  </a:cubicBezTo>
                  <a:cubicBezTo>
                    <a:pt x="11535" y="318"/>
                    <a:pt x="10530" y="1"/>
                    <a:pt x="105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1626625" y="4553470"/>
              <a:ext cx="673299" cy="241606"/>
            </a:xfrm>
            <a:custGeom>
              <a:avLst/>
              <a:gdLst/>
              <a:ahLst/>
              <a:cxnLst/>
              <a:rect l="l" t="t" r="r" b="b"/>
              <a:pathLst>
                <a:path w="29144" h="10458" extrusionOk="0">
                  <a:moveTo>
                    <a:pt x="18288" y="632"/>
                  </a:moveTo>
                  <a:cubicBezTo>
                    <a:pt x="17850" y="1400"/>
                    <a:pt x="16649" y="3050"/>
                    <a:pt x="14412" y="3050"/>
                  </a:cubicBezTo>
                  <a:cubicBezTo>
                    <a:pt x="14297" y="3050"/>
                    <a:pt x="14180" y="3046"/>
                    <a:pt x="14059" y="3037"/>
                  </a:cubicBezTo>
                  <a:cubicBezTo>
                    <a:pt x="11485" y="2842"/>
                    <a:pt x="10777" y="1256"/>
                    <a:pt x="10601" y="663"/>
                  </a:cubicBezTo>
                  <a:cubicBezTo>
                    <a:pt x="9383" y="984"/>
                    <a:pt x="4577" y="1"/>
                    <a:pt x="2023" y="3238"/>
                  </a:cubicBezTo>
                  <a:cubicBezTo>
                    <a:pt x="1282" y="4180"/>
                    <a:pt x="591" y="6116"/>
                    <a:pt x="1" y="8478"/>
                  </a:cubicBezTo>
                  <a:cubicBezTo>
                    <a:pt x="2075" y="9541"/>
                    <a:pt x="4601" y="9902"/>
                    <a:pt x="6905" y="10145"/>
                  </a:cubicBezTo>
                  <a:cubicBezTo>
                    <a:pt x="9138" y="10383"/>
                    <a:pt x="11386" y="10457"/>
                    <a:pt x="13632" y="10457"/>
                  </a:cubicBezTo>
                  <a:cubicBezTo>
                    <a:pt x="13981" y="10457"/>
                    <a:pt x="14329" y="10455"/>
                    <a:pt x="14678" y="10452"/>
                  </a:cubicBezTo>
                  <a:cubicBezTo>
                    <a:pt x="19610" y="10404"/>
                    <a:pt x="24725" y="10022"/>
                    <a:pt x="29144" y="8094"/>
                  </a:cubicBezTo>
                  <a:cubicBezTo>
                    <a:pt x="28576" y="5908"/>
                    <a:pt x="27922" y="4132"/>
                    <a:pt x="27220" y="3242"/>
                  </a:cubicBezTo>
                  <a:cubicBezTo>
                    <a:pt x="24822" y="196"/>
                    <a:pt x="19949" y="823"/>
                    <a:pt x="18288" y="6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1722962" y="4591151"/>
              <a:ext cx="479100" cy="204018"/>
            </a:xfrm>
            <a:custGeom>
              <a:avLst/>
              <a:gdLst/>
              <a:ahLst/>
              <a:cxnLst/>
              <a:rect l="l" t="t" r="r" b="b"/>
              <a:pathLst>
                <a:path w="20738" h="8831" extrusionOk="0">
                  <a:moveTo>
                    <a:pt x="619" y="1"/>
                  </a:moveTo>
                  <a:lnTo>
                    <a:pt x="1" y="8150"/>
                  </a:lnTo>
                  <a:cubicBezTo>
                    <a:pt x="918" y="8313"/>
                    <a:pt x="1842" y="8425"/>
                    <a:pt x="2735" y="8521"/>
                  </a:cubicBezTo>
                  <a:cubicBezTo>
                    <a:pt x="4968" y="8757"/>
                    <a:pt x="7215" y="8831"/>
                    <a:pt x="9461" y="8831"/>
                  </a:cubicBezTo>
                  <a:cubicBezTo>
                    <a:pt x="9810" y="8831"/>
                    <a:pt x="10159" y="8829"/>
                    <a:pt x="10508" y="8826"/>
                  </a:cubicBezTo>
                  <a:cubicBezTo>
                    <a:pt x="13928" y="8794"/>
                    <a:pt x="17436" y="8599"/>
                    <a:pt x="20737" y="7839"/>
                  </a:cubicBezTo>
                  <a:lnTo>
                    <a:pt x="19661" y="579"/>
                  </a:lnTo>
                  <a:cubicBezTo>
                    <a:pt x="19661" y="579"/>
                    <a:pt x="17142" y="7977"/>
                    <a:pt x="10126" y="7977"/>
                  </a:cubicBezTo>
                  <a:cubicBezTo>
                    <a:pt x="9826" y="7977"/>
                    <a:pt x="9519" y="7963"/>
                    <a:pt x="9203" y="7935"/>
                  </a:cubicBezTo>
                  <a:cubicBezTo>
                    <a:pt x="1486" y="7250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1626625" y="4586784"/>
              <a:ext cx="141249" cy="198196"/>
            </a:xfrm>
            <a:custGeom>
              <a:avLst/>
              <a:gdLst/>
              <a:ahLst/>
              <a:cxnLst/>
              <a:rect l="l" t="t" r="r" b="b"/>
              <a:pathLst>
                <a:path w="6114" h="8579" extrusionOk="0">
                  <a:moveTo>
                    <a:pt x="4444" y="1"/>
                  </a:moveTo>
                  <a:cubicBezTo>
                    <a:pt x="3553" y="372"/>
                    <a:pt x="2708" y="933"/>
                    <a:pt x="2023" y="1800"/>
                  </a:cubicBezTo>
                  <a:cubicBezTo>
                    <a:pt x="1282" y="2740"/>
                    <a:pt x="591" y="4676"/>
                    <a:pt x="1" y="7037"/>
                  </a:cubicBezTo>
                  <a:cubicBezTo>
                    <a:pt x="1744" y="7931"/>
                    <a:pt x="3804" y="8327"/>
                    <a:pt x="5787" y="8578"/>
                  </a:cubicBezTo>
                  <a:cubicBezTo>
                    <a:pt x="5972" y="7605"/>
                    <a:pt x="6113" y="6404"/>
                    <a:pt x="6076" y="5056"/>
                  </a:cubicBezTo>
                  <a:cubicBezTo>
                    <a:pt x="6008" y="2492"/>
                    <a:pt x="4989" y="754"/>
                    <a:pt x="4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2137398" y="4583019"/>
              <a:ext cx="162526" cy="196094"/>
            </a:xfrm>
            <a:custGeom>
              <a:avLst/>
              <a:gdLst/>
              <a:ahLst/>
              <a:cxnLst/>
              <a:rect l="l" t="t" r="r" b="b"/>
              <a:pathLst>
                <a:path w="7035" h="8488" extrusionOk="0">
                  <a:moveTo>
                    <a:pt x="2174" y="1"/>
                  </a:moveTo>
                  <a:cubicBezTo>
                    <a:pt x="1634" y="928"/>
                    <a:pt x="0" y="4254"/>
                    <a:pt x="1326" y="8487"/>
                  </a:cubicBezTo>
                  <a:cubicBezTo>
                    <a:pt x="3303" y="8134"/>
                    <a:pt x="5228" y="7606"/>
                    <a:pt x="7035" y="6816"/>
                  </a:cubicBezTo>
                  <a:cubicBezTo>
                    <a:pt x="6467" y="4629"/>
                    <a:pt x="5813" y="2853"/>
                    <a:pt x="5111" y="1963"/>
                  </a:cubicBezTo>
                  <a:cubicBezTo>
                    <a:pt x="4331" y="971"/>
                    <a:pt x="3286" y="369"/>
                    <a:pt x="2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1847253" y="4573939"/>
              <a:ext cx="232319" cy="85803"/>
            </a:xfrm>
            <a:custGeom>
              <a:avLst/>
              <a:gdLst/>
              <a:ahLst/>
              <a:cxnLst/>
              <a:rect l="l" t="t" r="r" b="b"/>
              <a:pathLst>
                <a:path w="10056" h="3714" extrusionOk="0">
                  <a:moveTo>
                    <a:pt x="8773" y="1"/>
                  </a:moveTo>
                  <a:cubicBezTo>
                    <a:pt x="8337" y="768"/>
                    <a:pt x="7134" y="2419"/>
                    <a:pt x="4898" y="2419"/>
                  </a:cubicBezTo>
                  <a:cubicBezTo>
                    <a:pt x="4783" y="2419"/>
                    <a:pt x="4665" y="2414"/>
                    <a:pt x="4544" y="2405"/>
                  </a:cubicBezTo>
                  <a:cubicBezTo>
                    <a:pt x="1970" y="2208"/>
                    <a:pt x="1264" y="624"/>
                    <a:pt x="1088" y="31"/>
                  </a:cubicBezTo>
                  <a:cubicBezTo>
                    <a:pt x="848" y="95"/>
                    <a:pt x="469" y="106"/>
                    <a:pt x="1" y="111"/>
                  </a:cubicBezTo>
                  <a:cubicBezTo>
                    <a:pt x="319" y="784"/>
                    <a:pt x="1356" y="3713"/>
                    <a:pt x="4602" y="3713"/>
                  </a:cubicBezTo>
                  <a:cubicBezTo>
                    <a:pt x="4709" y="3713"/>
                    <a:pt x="4819" y="3710"/>
                    <a:pt x="4931" y="3703"/>
                  </a:cubicBezTo>
                  <a:cubicBezTo>
                    <a:pt x="8201" y="3511"/>
                    <a:pt x="9513" y="1059"/>
                    <a:pt x="10055" y="53"/>
                  </a:cubicBezTo>
                  <a:cubicBezTo>
                    <a:pt x="9536" y="45"/>
                    <a:pt x="9096" y="39"/>
                    <a:pt x="8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1846399" y="4568071"/>
              <a:ext cx="232319" cy="85826"/>
            </a:xfrm>
            <a:custGeom>
              <a:avLst/>
              <a:gdLst/>
              <a:ahLst/>
              <a:cxnLst/>
              <a:rect l="l" t="t" r="r" b="b"/>
              <a:pathLst>
                <a:path w="10056" h="3715" extrusionOk="0">
                  <a:moveTo>
                    <a:pt x="8775" y="0"/>
                  </a:moveTo>
                  <a:cubicBezTo>
                    <a:pt x="8337" y="768"/>
                    <a:pt x="7136" y="2418"/>
                    <a:pt x="4899" y="2418"/>
                  </a:cubicBezTo>
                  <a:cubicBezTo>
                    <a:pt x="4784" y="2418"/>
                    <a:pt x="4667" y="2414"/>
                    <a:pt x="4546" y="2405"/>
                  </a:cubicBezTo>
                  <a:cubicBezTo>
                    <a:pt x="1972" y="2210"/>
                    <a:pt x="1264" y="624"/>
                    <a:pt x="1088" y="31"/>
                  </a:cubicBezTo>
                  <a:cubicBezTo>
                    <a:pt x="848" y="95"/>
                    <a:pt x="471" y="107"/>
                    <a:pt x="1" y="111"/>
                  </a:cubicBezTo>
                  <a:cubicBezTo>
                    <a:pt x="321" y="785"/>
                    <a:pt x="1357" y="3715"/>
                    <a:pt x="4600" y="3715"/>
                  </a:cubicBezTo>
                  <a:cubicBezTo>
                    <a:pt x="4708" y="3715"/>
                    <a:pt x="4818" y="3711"/>
                    <a:pt x="4931" y="3705"/>
                  </a:cubicBezTo>
                  <a:cubicBezTo>
                    <a:pt x="8201" y="3511"/>
                    <a:pt x="9514" y="1060"/>
                    <a:pt x="10056" y="53"/>
                  </a:cubicBezTo>
                  <a:cubicBezTo>
                    <a:pt x="9536" y="45"/>
                    <a:pt x="9096" y="39"/>
                    <a:pt x="8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2137398" y="4583019"/>
              <a:ext cx="162526" cy="196094"/>
            </a:xfrm>
            <a:custGeom>
              <a:avLst/>
              <a:gdLst/>
              <a:ahLst/>
              <a:cxnLst/>
              <a:rect l="l" t="t" r="r" b="b"/>
              <a:pathLst>
                <a:path w="7035" h="8488" extrusionOk="0">
                  <a:moveTo>
                    <a:pt x="2174" y="1"/>
                  </a:moveTo>
                  <a:cubicBezTo>
                    <a:pt x="1634" y="928"/>
                    <a:pt x="0" y="4254"/>
                    <a:pt x="1326" y="8487"/>
                  </a:cubicBezTo>
                  <a:cubicBezTo>
                    <a:pt x="3303" y="8134"/>
                    <a:pt x="5228" y="7606"/>
                    <a:pt x="7035" y="6816"/>
                  </a:cubicBezTo>
                  <a:cubicBezTo>
                    <a:pt x="6790" y="5881"/>
                    <a:pt x="6533" y="5019"/>
                    <a:pt x="6261" y="4273"/>
                  </a:cubicBezTo>
                  <a:cubicBezTo>
                    <a:pt x="5846" y="5624"/>
                    <a:pt x="5155" y="6987"/>
                    <a:pt x="4045" y="6987"/>
                  </a:cubicBezTo>
                  <a:cubicBezTo>
                    <a:pt x="3747" y="6987"/>
                    <a:pt x="3418" y="6888"/>
                    <a:pt x="3057" y="6665"/>
                  </a:cubicBezTo>
                  <a:cubicBezTo>
                    <a:pt x="416" y="5027"/>
                    <a:pt x="2016" y="1088"/>
                    <a:pt x="2469" y="110"/>
                  </a:cubicBezTo>
                  <a:cubicBezTo>
                    <a:pt x="2370" y="71"/>
                    <a:pt x="2274" y="36"/>
                    <a:pt x="2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1846399" y="4568071"/>
              <a:ext cx="232319" cy="85826"/>
            </a:xfrm>
            <a:custGeom>
              <a:avLst/>
              <a:gdLst/>
              <a:ahLst/>
              <a:cxnLst/>
              <a:rect l="l" t="t" r="r" b="b"/>
              <a:pathLst>
                <a:path w="10056" h="3715" extrusionOk="0">
                  <a:moveTo>
                    <a:pt x="8775" y="0"/>
                  </a:moveTo>
                  <a:cubicBezTo>
                    <a:pt x="8550" y="398"/>
                    <a:pt x="8119" y="1028"/>
                    <a:pt x="7450" y="1546"/>
                  </a:cubicBezTo>
                  <a:cubicBezTo>
                    <a:pt x="7458" y="1546"/>
                    <a:pt x="7467" y="1546"/>
                    <a:pt x="7476" y="1546"/>
                  </a:cubicBezTo>
                  <a:cubicBezTo>
                    <a:pt x="7844" y="1546"/>
                    <a:pt x="8073" y="1715"/>
                    <a:pt x="7683" y="2335"/>
                  </a:cubicBezTo>
                  <a:cubicBezTo>
                    <a:pt x="7237" y="3042"/>
                    <a:pt x="6033" y="3346"/>
                    <a:pt x="4853" y="3346"/>
                  </a:cubicBezTo>
                  <a:cubicBezTo>
                    <a:pt x="3744" y="3346"/>
                    <a:pt x="2656" y="3078"/>
                    <a:pt x="2238" y="2622"/>
                  </a:cubicBezTo>
                  <a:cubicBezTo>
                    <a:pt x="1750" y="2093"/>
                    <a:pt x="2225" y="1956"/>
                    <a:pt x="2733" y="1935"/>
                  </a:cubicBezTo>
                  <a:cubicBezTo>
                    <a:pt x="1606" y="1366"/>
                    <a:pt x="1213" y="453"/>
                    <a:pt x="1088" y="32"/>
                  </a:cubicBezTo>
                  <a:cubicBezTo>
                    <a:pt x="848" y="96"/>
                    <a:pt x="471" y="109"/>
                    <a:pt x="1" y="112"/>
                  </a:cubicBezTo>
                  <a:cubicBezTo>
                    <a:pt x="321" y="786"/>
                    <a:pt x="1358" y="3714"/>
                    <a:pt x="4604" y="3714"/>
                  </a:cubicBezTo>
                  <a:cubicBezTo>
                    <a:pt x="4711" y="3714"/>
                    <a:pt x="4820" y="3711"/>
                    <a:pt x="4931" y="3705"/>
                  </a:cubicBezTo>
                  <a:cubicBezTo>
                    <a:pt x="8201" y="3511"/>
                    <a:pt x="9514" y="1060"/>
                    <a:pt x="10056" y="53"/>
                  </a:cubicBezTo>
                  <a:cubicBezTo>
                    <a:pt x="9536" y="45"/>
                    <a:pt x="9096" y="39"/>
                    <a:pt x="8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1727074" y="4077513"/>
              <a:ext cx="164929" cy="53482"/>
            </a:xfrm>
            <a:custGeom>
              <a:avLst/>
              <a:gdLst/>
              <a:ahLst/>
              <a:cxnLst/>
              <a:rect l="l" t="t" r="r" b="b"/>
              <a:pathLst>
                <a:path w="7139" h="2315" extrusionOk="0">
                  <a:moveTo>
                    <a:pt x="3715" y="1"/>
                  </a:moveTo>
                  <a:cubicBezTo>
                    <a:pt x="2460" y="1"/>
                    <a:pt x="1320" y="389"/>
                    <a:pt x="464" y="1185"/>
                  </a:cubicBezTo>
                  <a:cubicBezTo>
                    <a:pt x="0" y="1620"/>
                    <a:pt x="473" y="1791"/>
                    <a:pt x="855" y="1812"/>
                  </a:cubicBezTo>
                  <a:cubicBezTo>
                    <a:pt x="880" y="1813"/>
                    <a:pt x="905" y="1814"/>
                    <a:pt x="928" y="1814"/>
                  </a:cubicBezTo>
                  <a:cubicBezTo>
                    <a:pt x="979" y="1814"/>
                    <a:pt x="1027" y="1811"/>
                    <a:pt x="1070" y="1806"/>
                  </a:cubicBezTo>
                  <a:cubicBezTo>
                    <a:pt x="1565" y="1743"/>
                    <a:pt x="2043" y="1577"/>
                    <a:pt x="2544" y="1564"/>
                  </a:cubicBezTo>
                  <a:cubicBezTo>
                    <a:pt x="2582" y="1563"/>
                    <a:pt x="2620" y="1563"/>
                    <a:pt x="2659" y="1563"/>
                  </a:cubicBezTo>
                  <a:cubicBezTo>
                    <a:pt x="3208" y="1563"/>
                    <a:pt x="3839" y="1666"/>
                    <a:pt x="4365" y="1812"/>
                  </a:cubicBezTo>
                  <a:cubicBezTo>
                    <a:pt x="4817" y="1937"/>
                    <a:pt x="5408" y="2315"/>
                    <a:pt x="5917" y="2315"/>
                  </a:cubicBezTo>
                  <a:cubicBezTo>
                    <a:pt x="6007" y="2315"/>
                    <a:pt x="6094" y="2303"/>
                    <a:pt x="6178" y="2276"/>
                  </a:cubicBezTo>
                  <a:cubicBezTo>
                    <a:pt x="6825" y="2062"/>
                    <a:pt x="7139" y="1042"/>
                    <a:pt x="6435" y="666"/>
                  </a:cubicBezTo>
                  <a:lnTo>
                    <a:pt x="6435" y="666"/>
                  </a:lnTo>
                  <a:cubicBezTo>
                    <a:pt x="6355" y="797"/>
                    <a:pt x="6013" y="1139"/>
                    <a:pt x="5997" y="1272"/>
                  </a:cubicBezTo>
                  <a:cubicBezTo>
                    <a:pt x="6018" y="1093"/>
                    <a:pt x="6162" y="602"/>
                    <a:pt x="6066" y="450"/>
                  </a:cubicBezTo>
                  <a:cubicBezTo>
                    <a:pt x="5970" y="295"/>
                    <a:pt x="5516" y="215"/>
                    <a:pt x="5350" y="170"/>
                  </a:cubicBezTo>
                  <a:cubicBezTo>
                    <a:pt x="4828" y="34"/>
                    <a:pt x="4283" y="2"/>
                    <a:pt x="3746" y="1"/>
                  </a:cubicBezTo>
                  <a:cubicBezTo>
                    <a:pt x="3736" y="1"/>
                    <a:pt x="3726" y="1"/>
                    <a:pt x="3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1727074" y="4077490"/>
              <a:ext cx="164975" cy="53459"/>
            </a:xfrm>
            <a:custGeom>
              <a:avLst/>
              <a:gdLst/>
              <a:ahLst/>
              <a:cxnLst/>
              <a:rect l="l" t="t" r="r" b="b"/>
              <a:pathLst>
                <a:path w="7141" h="2314" extrusionOk="0">
                  <a:moveTo>
                    <a:pt x="3719" y="0"/>
                  </a:moveTo>
                  <a:cubicBezTo>
                    <a:pt x="2464" y="0"/>
                    <a:pt x="1325" y="389"/>
                    <a:pt x="469" y="1185"/>
                  </a:cubicBezTo>
                  <a:cubicBezTo>
                    <a:pt x="0" y="1621"/>
                    <a:pt x="473" y="1792"/>
                    <a:pt x="860" y="1810"/>
                  </a:cubicBezTo>
                  <a:cubicBezTo>
                    <a:pt x="885" y="1812"/>
                    <a:pt x="909" y="1812"/>
                    <a:pt x="933" y="1812"/>
                  </a:cubicBezTo>
                  <a:cubicBezTo>
                    <a:pt x="984" y="1812"/>
                    <a:pt x="1032" y="1809"/>
                    <a:pt x="1073" y="1804"/>
                  </a:cubicBezTo>
                  <a:cubicBezTo>
                    <a:pt x="1568" y="1744"/>
                    <a:pt x="2045" y="1577"/>
                    <a:pt x="2549" y="1562"/>
                  </a:cubicBezTo>
                  <a:cubicBezTo>
                    <a:pt x="2589" y="1561"/>
                    <a:pt x="2630" y="1560"/>
                    <a:pt x="2671" y="1560"/>
                  </a:cubicBezTo>
                  <a:cubicBezTo>
                    <a:pt x="3218" y="1560"/>
                    <a:pt x="3846" y="1666"/>
                    <a:pt x="4370" y="1810"/>
                  </a:cubicBezTo>
                  <a:cubicBezTo>
                    <a:pt x="4821" y="1936"/>
                    <a:pt x="5412" y="2313"/>
                    <a:pt x="5919" y="2313"/>
                  </a:cubicBezTo>
                  <a:cubicBezTo>
                    <a:pt x="6009" y="2313"/>
                    <a:pt x="6097" y="2301"/>
                    <a:pt x="6181" y="2274"/>
                  </a:cubicBezTo>
                  <a:cubicBezTo>
                    <a:pt x="6829" y="2059"/>
                    <a:pt x="7140" y="1041"/>
                    <a:pt x="6440" y="665"/>
                  </a:cubicBezTo>
                  <a:lnTo>
                    <a:pt x="6440" y="665"/>
                  </a:lnTo>
                  <a:cubicBezTo>
                    <a:pt x="6357" y="798"/>
                    <a:pt x="6016" y="1139"/>
                    <a:pt x="6002" y="1271"/>
                  </a:cubicBezTo>
                  <a:cubicBezTo>
                    <a:pt x="6020" y="1092"/>
                    <a:pt x="6163" y="601"/>
                    <a:pt x="6069" y="449"/>
                  </a:cubicBezTo>
                  <a:cubicBezTo>
                    <a:pt x="5972" y="293"/>
                    <a:pt x="5521" y="213"/>
                    <a:pt x="5354" y="170"/>
                  </a:cubicBezTo>
                  <a:cubicBezTo>
                    <a:pt x="4833" y="34"/>
                    <a:pt x="4286" y="2"/>
                    <a:pt x="3749" y="0"/>
                  </a:cubicBezTo>
                  <a:cubicBezTo>
                    <a:pt x="3739" y="0"/>
                    <a:pt x="3729" y="0"/>
                    <a:pt x="37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1755144" y="4077559"/>
              <a:ext cx="121173" cy="52720"/>
            </a:xfrm>
            <a:custGeom>
              <a:avLst/>
              <a:gdLst/>
              <a:ahLst/>
              <a:cxnLst/>
              <a:rect l="l" t="t" r="r" b="b"/>
              <a:pathLst>
                <a:path w="5245" h="2282" extrusionOk="0">
                  <a:moveTo>
                    <a:pt x="2704" y="0"/>
                  </a:moveTo>
                  <a:cubicBezTo>
                    <a:pt x="2525" y="248"/>
                    <a:pt x="2405" y="502"/>
                    <a:pt x="2405" y="502"/>
                  </a:cubicBezTo>
                  <a:cubicBezTo>
                    <a:pt x="2405" y="502"/>
                    <a:pt x="2270" y="829"/>
                    <a:pt x="2216" y="1175"/>
                  </a:cubicBezTo>
                  <a:cubicBezTo>
                    <a:pt x="2191" y="1334"/>
                    <a:pt x="2183" y="1489"/>
                    <a:pt x="2184" y="1615"/>
                  </a:cubicBezTo>
                  <a:cubicBezTo>
                    <a:pt x="2211" y="1620"/>
                    <a:pt x="2234" y="1622"/>
                    <a:pt x="2261" y="1626"/>
                  </a:cubicBezTo>
                  <a:cubicBezTo>
                    <a:pt x="2278" y="1502"/>
                    <a:pt x="2302" y="1350"/>
                    <a:pt x="2342" y="1203"/>
                  </a:cubicBezTo>
                  <a:cubicBezTo>
                    <a:pt x="2424" y="876"/>
                    <a:pt x="2571" y="576"/>
                    <a:pt x="2571" y="576"/>
                  </a:cubicBezTo>
                  <a:cubicBezTo>
                    <a:pt x="2571" y="576"/>
                    <a:pt x="2688" y="280"/>
                    <a:pt x="2864" y="5"/>
                  </a:cubicBezTo>
                  <a:cubicBezTo>
                    <a:pt x="2811" y="4"/>
                    <a:pt x="2756" y="4"/>
                    <a:pt x="2704" y="0"/>
                  </a:cubicBezTo>
                  <a:close/>
                  <a:moveTo>
                    <a:pt x="1199" y="151"/>
                  </a:moveTo>
                  <a:cubicBezTo>
                    <a:pt x="1143" y="165"/>
                    <a:pt x="1087" y="183"/>
                    <a:pt x="1031" y="199"/>
                  </a:cubicBezTo>
                  <a:cubicBezTo>
                    <a:pt x="1030" y="203"/>
                    <a:pt x="1025" y="207"/>
                    <a:pt x="1023" y="211"/>
                  </a:cubicBezTo>
                  <a:cubicBezTo>
                    <a:pt x="868" y="451"/>
                    <a:pt x="777" y="725"/>
                    <a:pt x="777" y="725"/>
                  </a:cubicBezTo>
                  <a:cubicBezTo>
                    <a:pt x="777" y="725"/>
                    <a:pt x="704" y="1004"/>
                    <a:pt x="705" y="1291"/>
                  </a:cubicBezTo>
                  <a:cubicBezTo>
                    <a:pt x="704" y="1418"/>
                    <a:pt x="720" y="1540"/>
                    <a:pt x="737" y="1639"/>
                  </a:cubicBezTo>
                  <a:cubicBezTo>
                    <a:pt x="764" y="1636"/>
                    <a:pt x="790" y="1630"/>
                    <a:pt x="816" y="1626"/>
                  </a:cubicBezTo>
                  <a:cubicBezTo>
                    <a:pt x="816" y="1530"/>
                    <a:pt x="820" y="1414"/>
                    <a:pt x="833" y="1299"/>
                  </a:cubicBezTo>
                  <a:cubicBezTo>
                    <a:pt x="864" y="1030"/>
                    <a:pt x="951" y="776"/>
                    <a:pt x="951" y="776"/>
                  </a:cubicBezTo>
                  <a:cubicBezTo>
                    <a:pt x="951" y="776"/>
                    <a:pt x="1015" y="515"/>
                    <a:pt x="1135" y="272"/>
                  </a:cubicBezTo>
                  <a:cubicBezTo>
                    <a:pt x="1156" y="231"/>
                    <a:pt x="1177" y="191"/>
                    <a:pt x="1199" y="151"/>
                  </a:cubicBezTo>
                  <a:close/>
                  <a:moveTo>
                    <a:pt x="3853" y="107"/>
                  </a:moveTo>
                  <a:cubicBezTo>
                    <a:pt x="3716" y="368"/>
                    <a:pt x="3573" y="659"/>
                    <a:pt x="3573" y="659"/>
                  </a:cubicBezTo>
                  <a:cubicBezTo>
                    <a:pt x="3573" y="659"/>
                    <a:pt x="3159" y="1682"/>
                    <a:pt x="3206" y="1701"/>
                  </a:cubicBezTo>
                  <a:cubicBezTo>
                    <a:pt x="3206" y="1702"/>
                    <a:pt x="3207" y="1702"/>
                    <a:pt x="3207" y="1702"/>
                  </a:cubicBezTo>
                  <a:cubicBezTo>
                    <a:pt x="3261" y="1702"/>
                    <a:pt x="3738" y="733"/>
                    <a:pt x="3738" y="733"/>
                  </a:cubicBezTo>
                  <a:cubicBezTo>
                    <a:pt x="3738" y="733"/>
                    <a:pt x="3866" y="416"/>
                    <a:pt x="3972" y="131"/>
                  </a:cubicBezTo>
                  <a:cubicBezTo>
                    <a:pt x="3932" y="123"/>
                    <a:pt x="3893" y="112"/>
                    <a:pt x="3853" y="107"/>
                  </a:cubicBezTo>
                  <a:close/>
                  <a:moveTo>
                    <a:pt x="3423" y="45"/>
                  </a:moveTo>
                  <a:cubicBezTo>
                    <a:pt x="3251" y="304"/>
                    <a:pt x="3107" y="582"/>
                    <a:pt x="3107" y="582"/>
                  </a:cubicBezTo>
                  <a:cubicBezTo>
                    <a:pt x="3107" y="582"/>
                    <a:pt x="2977" y="869"/>
                    <a:pt x="2884" y="1166"/>
                  </a:cubicBezTo>
                  <a:cubicBezTo>
                    <a:pt x="2812" y="1387"/>
                    <a:pt x="2760" y="1610"/>
                    <a:pt x="2747" y="1714"/>
                  </a:cubicBezTo>
                  <a:cubicBezTo>
                    <a:pt x="2758" y="1716"/>
                    <a:pt x="2771" y="1719"/>
                    <a:pt x="2782" y="1722"/>
                  </a:cubicBezTo>
                  <a:cubicBezTo>
                    <a:pt x="2830" y="1628"/>
                    <a:pt x="2912" y="1415"/>
                    <a:pt x="3004" y="1211"/>
                  </a:cubicBezTo>
                  <a:cubicBezTo>
                    <a:pt x="3127" y="931"/>
                    <a:pt x="3270" y="661"/>
                    <a:pt x="3270" y="661"/>
                  </a:cubicBezTo>
                  <a:cubicBezTo>
                    <a:pt x="3270" y="661"/>
                    <a:pt x="3391" y="381"/>
                    <a:pt x="3534" y="109"/>
                  </a:cubicBezTo>
                  <a:cubicBezTo>
                    <a:pt x="3543" y="93"/>
                    <a:pt x="3551" y="77"/>
                    <a:pt x="3559" y="61"/>
                  </a:cubicBezTo>
                  <a:cubicBezTo>
                    <a:pt x="3516" y="55"/>
                    <a:pt x="3470" y="47"/>
                    <a:pt x="3423" y="45"/>
                  </a:cubicBezTo>
                  <a:close/>
                  <a:moveTo>
                    <a:pt x="336" y="454"/>
                  </a:moveTo>
                  <a:cubicBezTo>
                    <a:pt x="274" y="485"/>
                    <a:pt x="216" y="518"/>
                    <a:pt x="157" y="550"/>
                  </a:cubicBezTo>
                  <a:cubicBezTo>
                    <a:pt x="82" y="734"/>
                    <a:pt x="45" y="896"/>
                    <a:pt x="45" y="896"/>
                  </a:cubicBezTo>
                  <a:cubicBezTo>
                    <a:pt x="45" y="896"/>
                    <a:pt x="0" y="1150"/>
                    <a:pt x="10" y="1406"/>
                  </a:cubicBezTo>
                  <a:cubicBezTo>
                    <a:pt x="15" y="1543"/>
                    <a:pt x="32" y="1677"/>
                    <a:pt x="55" y="1773"/>
                  </a:cubicBezTo>
                  <a:cubicBezTo>
                    <a:pt x="77" y="1770"/>
                    <a:pt x="98" y="1767"/>
                    <a:pt x="118" y="1764"/>
                  </a:cubicBezTo>
                  <a:cubicBezTo>
                    <a:pt x="120" y="1666"/>
                    <a:pt x="122" y="1535"/>
                    <a:pt x="136" y="1407"/>
                  </a:cubicBezTo>
                  <a:cubicBezTo>
                    <a:pt x="158" y="1164"/>
                    <a:pt x="218" y="932"/>
                    <a:pt x="218" y="932"/>
                  </a:cubicBezTo>
                  <a:cubicBezTo>
                    <a:pt x="218" y="932"/>
                    <a:pt x="254" y="694"/>
                    <a:pt x="333" y="462"/>
                  </a:cubicBezTo>
                  <a:cubicBezTo>
                    <a:pt x="333" y="461"/>
                    <a:pt x="334" y="456"/>
                    <a:pt x="336" y="454"/>
                  </a:cubicBezTo>
                  <a:close/>
                  <a:moveTo>
                    <a:pt x="5220" y="662"/>
                  </a:moveTo>
                  <a:cubicBezTo>
                    <a:pt x="5195" y="709"/>
                    <a:pt x="5137" y="779"/>
                    <a:pt x="5070" y="854"/>
                  </a:cubicBezTo>
                  <a:cubicBezTo>
                    <a:pt x="4958" y="1223"/>
                    <a:pt x="4793" y="1530"/>
                    <a:pt x="4793" y="1530"/>
                  </a:cubicBezTo>
                  <a:cubicBezTo>
                    <a:pt x="4793" y="1530"/>
                    <a:pt x="4614" y="1925"/>
                    <a:pt x="4314" y="2235"/>
                  </a:cubicBezTo>
                  <a:lnTo>
                    <a:pt x="4301" y="2247"/>
                  </a:lnTo>
                  <a:cubicBezTo>
                    <a:pt x="4350" y="2261"/>
                    <a:pt x="4402" y="2271"/>
                    <a:pt x="4450" y="2282"/>
                  </a:cubicBezTo>
                  <a:cubicBezTo>
                    <a:pt x="4763" y="1983"/>
                    <a:pt x="4955" y="1612"/>
                    <a:pt x="4955" y="1612"/>
                  </a:cubicBezTo>
                  <a:cubicBezTo>
                    <a:pt x="4955" y="1612"/>
                    <a:pt x="5004" y="1510"/>
                    <a:pt x="5065" y="1351"/>
                  </a:cubicBezTo>
                  <a:cubicBezTo>
                    <a:pt x="5124" y="1195"/>
                    <a:pt x="5188" y="976"/>
                    <a:pt x="5230" y="757"/>
                  </a:cubicBezTo>
                  <a:cubicBezTo>
                    <a:pt x="5236" y="729"/>
                    <a:pt x="5241" y="704"/>
                    <a:pt x="5244" y="678"/>
                  </a:cubicBezTo>
                  <a:cubicBezTo>
                    <a:pt x="5236" y="675"/>
                    <a:pt x="5228" y="669"/>
                    <a:pt x="5220" y="6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1"/>
            <p:cNvSpPr/>
            <p:nvPr/>
          </p:nvSpPr>
          <p:spPr>
            <a:xfrm>
              <a:off x="1727097" y="4091213"/>
              <a:ext cx="158622" cy="39783"/>
            </a:xfrm>
            <a:custGeom>
              <a:avLst/>
              <a:gdLst/>
              <a:ahLst/>
              <a:cxnLst/>
              <a:rect l="l" t="t" r="r" b="b"/>
              <a:pathLst>
                <a:path w="6866" h="1722" extrusionOk="0">
                  <a:moveTo>
                    <a:pt x="1291" y="1"/>
                  </a:moveTo>
                  <a:cubicBezTo>
                    <a:pt x="997" y="166"/>
                    <a:pt x="719" y="359"/>
                    <a:pt x="469" y="591"/>
                  </a:cubicBezTo>
                  <a:cubicBezTo>
                    <a:pt x="1" y="1027"/>
                    <a:pt x="476" y="1198"/>
                    <a:pt x="856" y="1219"/>
                  </a:cubicBezTo>
                  <a:cubicBezTo>
                    <a:pt x="881" y="1220"/>
                    <a:pt x="905" y="1221"/>
                    <a:pt x="929" y="1221"/>
                  </a:cubicBezTo>
                  <a:cubicBezTo>
                    <a:pt x="980" y="1221"/>
                    <a:pt x="1028" y="1218"/>
                    <a:pt x="1070" y="1213"/>
                  </a:cubicBezTo>
                  <a:cubicBezTo>
                    <a:pt x="1564" y="1150"/>
                    <a:pt x="2042" y="984"/>
                    <a:pt x="2546" y="971"/>
                  </a:cubicBezTo>
                  <a:cubicBezTo>
                    <a:pt x="2584" y="970"/>
                    <a:pt x="2622" y="970"/>
                    <a:pt x="2661" y="970"/>
                  </a:cubicBezTo>
                  <a:cubicBezTo>
                    <a:pt x="3208" y="970"/>
                    <a:pt x="3840" y="1073"/>
                    <a:pt x="4365" y="1219"/>
                  </a:cubicBezTo>
                  <a:cubicBezTo>
                    <a:pt x="4818" y="1344"/>
                    <a:pt x="5410" y="1722"/>
                    <a:pt x="5918" y="1722"/>
                  </a:cubicBezTo>
                  <a:cubicBezTo>
                    <a:pt x="6008" y="1722"/>
                    <a:pt x="6095" y="1710"/>
                    <a:pt x="6178" y="1683"/>
                  </a:cubicBezTo>
                  <a:cubicBezTo>
                    <a:pt x="6593" y="1545"/>
                    <a:pt x="6866" y="1083"/>
                    <a:pt x="6832" y="666"/>
                  </a:cubicBezTo>
                  <a:lnTo>
                    <a:pt x="6832" y="666"/>
                  </a:lnTo>
                  <a:cubicBezTo>
                    <a:pt x="6665" y="925"/>
                    <a:pt x="6357" y="1055"/>
                    <a:pt x="5989" y="1055"/>
                  </a:cubicBezTo>
                  <a:cubicBezTo>
                    <a:pt x="5706" y="1055"/>
                    <a:pt x="5387" y="978"/>
                    <a:pt x="5069" y="823"/>
                  </a:cubicBezTo>
                  <a:cubicBezTo>
                    <a:pt x="4651" y="617"/>
                    <a:pt x="4124" y="575"/>
                    <a:pt x="3569" y="575"/>
                  </a:cubicBezTo>
                  <a:cubicBezTo>
                    <a:pt x="3188" y="575"/>
                    <a:pt x="2793" y="595"/>
                    <a:pt x="2412" y="595"/>
                  </a:cubicBezTo>
                  <a:cubicBezTo>
                    <a:pt x="2147" y="595"/>
                    <a:pt x="1889" y="585"/>
                    <a:pt x="1646" y="552"/>
                  </a:cubicBezTo>
                  <a:cubicBezTo>
                    <a:pt x="1184" y="492"/>
                    <a:pt x="1163" y="255"/>
                    <a:pt x="12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1"/>
            <p:cNvSpPr/>
            <p:nvPr/>
          </p:nvSpPr>
          <p:spPr>
            <a:xfrm>
              <a:off x="2004420" y="4072476"/>
              <a:ext cx="165206" cy="54614"/>
            </a:xfrm>
            <a:custGeom>
              <a:avLst/>
              <a:gdLst/>
              <a:ahLst/>
              <a:cxnLst/>
              <a:rect l="l" t="t" r="r" b="b"/>
              <a:pathLst>
                <a:path w="7151" h="2364" extrusionOk="0">
                  <a:moveTo>
                    <a:pt x="3522" y="1"/>
                  </a:moveTo>
                  <a:cubicBezTo>
                    <a:pt x="3471" y="1"/>
                    <a:pt x="3420" y="2"/>
                    <a:pt x="3369" y="3"/>
                  </a:cubicBezTo>
                  <a:cubicBezTo>
                    <a:pt x="2832" y="17"/>
                    <a:pt x="2287" y="60"/>
                    <a:pt x="1769" y="208"/>
                  </a:cubicBezTo>
                  <a:cubicBezTo>
                    <a:pt x="1602" y="256"/>
                    <a:pt x="1153" y="345"/>
                    <a:pt x="1059" y="503"/>
                  </a:cubicBezTo>
                  <a:cubicBezTo>
                    <a:pt x="968" y="657"/>
                    <a:pt x="1121" y="1144"/>
                    <a:pt x="1145" y="1322"/>
                  </a:cubicBezTo>
                  <a:cubicBezTo>
                    <a:pt x="1128" y="1191"/>
                    <a:pt x="779" y="857"/>
                    <a:pt x="696" y="727"/>
                  </a:cubicBezTo>
                  <a:lnTo>
                    <a:pt x="696" y="727"/>
                  </a:lnTo>
                  <a:cubicBezTo>
                    <a:pt x="0" y="1116"/>
                    <a:pt x="336" y="2129"/>
                    <a:pt x="987" y="2329"/>
                  </a:cubicBezTo>
                  <a:cubicBezTo>
                    <a:pt x="1065" y="2353"/>
                    <a:pt x="1146" y="2363"/>
                    <a:pt x="1228" y="2363"/>
                  </a:cubicBezTo>
                  <a:cubicBezTo>
                    <a:pt x="1742" y="2363"/>
                    <a:pt x="2335" y="1965"/>
                    <a:pt x="2790" y="1827"/>
                  </a:cubicBezTo>
                  <a:cubicBezTo>
                    <a:pt x="3343" y="1660"/>
                    <a:pt x="4014" y="1539"/>
                    <a:pt x="4583" y="1539"/>
                  </a:cubicBezTo>
                  <a:cubicBezTo>
                    <a:pt x="4590" y="1539"/>
                    <a:pt x="4598" y="1539"/>
                    <a:pt x="4605" y="1539"/>
                  </a:cubicBezTo>
                  <a:cubicBezTo>
                    <a:pt x="5109" y="1544"/>
                    <a:pt x="5588" y="1702"/>
                    <a:pt x="6085" y="1752"/>
                  </a:cubicBezTo>
                  <a:cubicBezTo>
                    <a:pt x="6118" y="1756"/>
                    <a:pt x="6154" y="1758"/>
                    <a:pt x="6193" y="1758"/>
                  </a:cubicBezTo>
                  <a:cubicBezTo>
                    <a:pt x="6227" y="1758"/>
                    <a:pt x="6263" y="1757"/>
                    <a:pt x="6300" y="1754"/>
                  </a:cubicBezTo>
                  <a:cubicBezTo>
                    <a:pt x="6682" y="1726"/>
                    <a:pt x="7150" y="1544"/>
                    <a:pt x="6675" y="1119"/>
                  </a:cubicBezTo>
                  <a:cubicBezTo>
                    <a:pt x="5832" y="367"/>
                    <a:pt x="4730" y="1"/>
                    <a:pt x="35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1"/>
            <p:cNvSpPr/>
            <p:nvPr/>
          </p:nvSpPr>
          <p:spPr>
            <a:xfrm>
              <a:off x="2004420" y="4072476"/>
              <a:ext cx="165206" cy="54614"/>
            </a:xfrm>
            <a:custGeom>
              <a:avLst/>
              <a:gdLst/>
              <a:ahLst/>
              <a:cxnLst/>
              <a:rect l="l" t="t" r="r" b="b"/>
              <a:pathLst>
                <a:path w="7151" h="2364" extrusionOk="0">
                  <a:moveTo>
                    <a:pt x="3522" y="1"/>
                  </a:moveTo>
                  <a:cubicBezTo>
                    <a:pt x="3471" y="1"/>
                    <a:pt x="3420" y="2"/>
                    <a:pt x="3369" y="3"/>
                  </a:cubicBezTo>
                  <a:cubicBezTo>
                    <a:pt x="2832" y="17"/>
                    <a:pt x="2287" y="60"/>
                    <a:pt x="1769" y="208"/>
                  </a:cubicBezTo>
                  <a:cubicBezTo>
                    <a:pt x="1602" y="256"/>
                    <a:pt x="1153" y="345"/>
                    <a:pt x="1059" y="503"/>
                  </a:cubicBezTo>
                  <a:cubicBezTo>
                    <a:pt x="968" y="657"/>
                    <a:pt x="1121" y="1144"/>
                    <a:pt x="1145" y="1322"/>
                  </a:cubicBezTo>
                  <a:cubicBezTo>
                    <a:pt x="1128" y="1191"/>
                    <a:pt x="779" y="857"/>
                    <a:pt x="696" y="727"/>
                  </a:cubicBezTo>
                  <a:lnTo>
                    <a:pt x="696" y="727"/>
                  </a:lnTo>
                  <a:cubicBezTo>
                    <a:pt x="0" y="1116"/>
                    <a:pt x="336" y="2129"/>
                    <a:pt x="987" y="2329"/>
                  </a:cubicBezTo>
                  <a:cubicBezTo>
                    <a:pt x="1065" y="2353"/>
                    <a:pt x="1146" y="2363"/>
                    <a:pt x="1228" y="2363"/>
                  </a:cubicBezTo>
                  <a:cubicBezTo>
                    <a:pt x="1742" y="2363"/>
                    <a:pt x="2335" y="1965"/>
                    <a:pt x="2790" y="1827"/>
                  </a:cubicBezTo>
                  <a:cubicBezTo>
                    <a:pt x="3343" y="1660"/>
                    <a:pt x="4014" y="1539"/>
                    <a:pt x="4583" y="1539"/>
                  </a:cubicBezTo>
                  <a:cubicBezTo>
                    <a:pt x="4590" y="1539"/>
                    <a:pt x="4598" y="1539"/>
                    <a:pt x="4605" y="1539"/>
                  </a:cubicBezTo>
                  <a:cubicBezTo>
                    <a:pt x="5109" y="1544"/>
                    <a:pt x="5588" y="1702"/>
                    <a:pt x="6085" y="1752"/>
                  </a:cubicBezTo>
                  <a:cubicBezTo>
                    <a:pt x="6118" y="1756"/>
                    <a:pt x="6154" y="1758"/>
                    <a:pt x="6193" y="1758"/>
                  </a:cubicBezTo>
                  <a:cubicBezTo>
                    <a:pt x="6227" y="1758"/>
                    <a:pt x="6263" y="1757"/>
                    <a:pt x="6300" y="1754"/>
                  </a:cubicBezTo>
                  <a:cubicBezTo>
                    <a:pt x="6682" y="1726"/>
                    <a:pt x="7150" y="1544"/>
                    <a:pt x="6675" y="1119"/>
                  </a:cubicBezTo>
                  <a:cubicBezTo>
                    <a:pt x="5832" y="367"/>
                    <a:pt x="4730" y="1"/>
                    <a:pt x="35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1"/>
            <p:cNvSpPr/>
            <p:nvPr/>
          </p:nvSpPr>
          <p:spPr>
            <a:xfrm>
              <a:off x="2018189" y="4072823"/>
              <a:ext cx="106526" cy="53505"/>
            </a:xfrm>
            <a:custGeom>
              <a:avLst/>
              <a:gdLst/>
              <a:ahLst/>
              <a:cxnLst/>
              <a:rect l="l" t="t" r="r" b="b"/>
              <a:pathLst>
                <a:path w="4611" h="2316" extrusionOk="0">
                  <a:moveTo>
                    <a:pt x="4062" y="106"/>
                  </a:moveTo>
                  <a:cubicBezTo>
                    <a:pt x="4043" y="205"/>
                    <a:pt x="4030" y="273"/>
                    <a:pt x="4030" y="273"/>
                  </a:cubicBezTo>
                  <a:cubicBezTo>
                    <a:pt x="4030" y="273"/>
                    <a:pt x="3990" y="613"/>
                    <a:pt x="4004" y="955"/>
                  </a:cubicBezTo>
                  <a:cubicBezTo>
                    <a:pt x="4011" y="1185"/>
                    <a:pt x="4041" y="1409"/>
                    <a:pt x="4068" y="1532"/>
                  </a:cubicBezTo>
                  <a:cubicBezTo>
                    <a:pt x="4072" y="1532"/>
                    <a:pt x="4075" y="1532"/>
                    <a:pt x="4079" y="1532"/>
                  </a:cubicBezTo>
                  <a:cubicBezTo>
                    <a:pt x="4090" y="1532"/>
                    <a:pt x="4101" y="1533"/>
                    <a:pt x="4113" y="1536"/>
                  </a:cubicBezTo>
                  <a:cubicBezTo>
                    <a:pt x="4116" y="1412"/>
                    <a:pt x="4115" y="1185"/>
                    <a:pt x="4130" y="955"/>
                  </a:cubicBezTo>
                  <a:cubicBezTo>
                    <a:pt x="4151" y="621"/>
                    <a:pt x="4209" y="296"/>
                    <a:pt x="4209" y="296"/>
                  </a:cubicBezTo>
                  <a:cubicBezTo>
                    <a:pt x="4209" y="296"/>
                    <a:pt x="4215" y="236"/>
                    <a:pt x="4228" y="145"/>
                  </a:cubicBezTo>
                  <a:cubicBezTo>
                    <a:pt x="4175" y="130"/>
                    <a:pt x="4118" y="117"/>
                    <a:pt x="4062" y="106"/>
                  </a:cubicBezTo>
                  <a:close/>
                  <a:moveTo>
                    <a:pt x="4474" y="212"/>
                  </a:moveTo>
                  <a:cubicBezTo>
                    <a:pt x="4434" y="492"/>
                    <a:pt x="4417" y="754"/>
                    <a:pt x="4417" y="754"/>
                  </a:cubicBezTo>
                  <a:cubicBezTo>
                    <a:pt x="4417" y="754"/>
                    <a:pt x="4415" y="1066"/>
                    <a:pt x="4441" y="1376"/>
                  </a:cubicBezTo>
                  <a:cubicBezTo>
                    <a:pt x="4447" y="1441"/>
                    <a:pt x="4452" y="1505"/>
                    <a:pt x="4460" y="1568"/>
                  </a:cubicBezTo>
                  <a:cubicBezTo>
                    <a:pt x="4497" y="1572"/>
                    <a:pt x="4530" y="1579"/>
                    <a:pt x="4567" y="1585"/>
                  </a:cubicBezTo>
                  <a:cubicBezTo>
                    <a:pt x="4567" y="1516"/>
                    <a:pt x="4569" y="1444"/>
                    <a:pt x="4570" y="1372"/>
                  </a:cubicBezTo>
                  <a:cubicBezTo>
                    <a:pt x="4577" y="1067"/>
                    <a:pt x="4599" y="762"/>
                    <a:pt x="4599" y="762"/>
                  </a:cubicBezTo>
                  <a:cubicBezTo>
                    <a:pt x="4599" y="762"/>
                    <a:pt x="4599" y="522"/>
                    <a:pt x="4610" y="253"/>
                  </a:cubicBezTo>
                  <a:cubicBezTo>
                    <a:pt x="4564" y="241"/>
                    <a:pt x="4521" y="226"/>
                    <a:pt x="4474" y="212"/>
                  </a:cubicBezTo>
                  <a:close/>
                  <a:moveTo>
                    <a:pt x="2497" y="1"/>
                  </a:moveTo>
                  <a:cubicBezTo>
                    <a:pt x="2466" y="2"/>
                    <a:pt x="2436" y="2"/>
                    <a:pt x="2405" y="4"/>
                  </a:cubicBezTo>
                  <a:cubicBezTo>
                    <a:pt x="2420" y="114"/>
                    <a:pt x="2436" y="241"/>
                    <a:pt x="2450" y="365"/>
                  </a:cubicBezTo>
                  <a:cubicBezTo>
                    <a:pt x="2490" y="715"/>
                    <a:pt x="2509" y="1067"/>
                    <a:pt x="2509" y="1067"/>
                  </a:cubicBezTo>
                  <a:cubicBezTo>
                    <a:pt x="2509" y="1067"/>
                    <a:pt x="2548" y="1380"/>
                    <a:pt x="2572" y="1715"/>
                  </a:cubicBezTo>
                  <a:cubicBezTo>
                    <a:pt x="2616" y="1705"/>
                    <a:pt x="2660" y="1694"/>
                    <a:pt x="2706" y="1684"/>
                  </a:cubicBezTo>
                  <a:cubicBezTo>
                    <a:pt x="2709" y="1355"/>
                    <a:pt x="2690" y="1051"/>
                    <a:pt x="2690" y="1051"/>
                  </a:cubicBezTo>
                  <a:cubicBezTo>
                    <a:pt x="2690" y="1051"/>
                    <a:pt x="2648" y="696"/>
                    <a:pt x="2576" y="346"/>
                  </a:cubicBezTo>
                  <a:cubicBezTo>
                    <a:pt x="2552" y="225"/>
                    <a:pt x="2524" y="105"/>
                    <a:pt x="2497" y="1"/>
                  </a:cubicBezTo>
                  <a:close/>
                  <a:moveTo>
                    <a:pt x="1870" y="53"/>
                  </a:moveTo>
                  <a:lnTo>
                    <a:pt x="1787" y="66"/>
                  </a:lnTo>
                  <a:cubicBezTo>
                    <a:pt x="1804" y="161"/>
                    <a:pt x="1827" y="269"/>
                    <a:pt x="1846" y="381"/>
                  </a:cubicBezTo>
                  <a:cubicBezTo>
                    <a:pt x="1894" y="658"/>
                    <a:pt x="1942" y="931"/>
                    <a:pt x="1942" y="931"/>
                  </a:cubicBezTo>
                  <a:cubicBezTo>
                    <a:pt x="1942" y="931"/>
                    <a:pt x="2002" y="1203"/>
                    <a:pt x="2063" y="1475"/>
                  </a:cubicBezTo>
                  <a:cubicBezTo>
                    <a:pt x="2092" y="1603"/>
                    <a:pt x="2118" y="1732"/>
                    <a:pt x="2140" y="1833"/>
                  </a:cubicBezTo>
                  <a:cubicBezTo>
                    <a:pt x="2158" y="1827"/>
                    <a:pt x="2177" y="1819"/>
                    <a:pt x="2193" y="1815"/>
                  </a:cubicBezTo>
                  <a:cubicBezTo>
                    <a:pt x="2201" y="1812"/>
                    <a:pt x="2209" y="1811"/>
                    <a:pt x="2214" y="1809"/>
                  </a:cubicBezTo>
                  <a:cubicBezTo>
                    <a:pt x="2212" y="1707"/>
                    <a:pt x="2204" y="1580"/>
                    <a:pt x="2193" y="1456"/>
                  </a:cubicBezTo>
                  <a:cubicBezTo>
                    <a:pt x="2166" y="1173"/>
                    <a:pt x="2118" y="893"/>
                    <a:pt x="2118" y="893"/>
                  </a:cubicBezTo>
                  <a:cubicBezTo>
                    <a:pt x="2118" y="893"/>
                    <a:pt x="2054" y="619"/>
                    <a:pt x="1971" y="349"/>
                  </a:cubicBezTo>
                  <a:cubicBezTo>
                    <a:pt x="1939" y="245"/>
                    <a:pt x="1902" y="141"/>
                    <a:pt x="1870" y="53"/>
                  </a:cubicBezTo>
                  <a:close/>
                  <a:moveTo>
                    <a:pt x="811" y="290"/>
                  </a:moveTo>
                  <a:cubicBezTo>
                    <a:pt x="775" y="301"/>
                    <a:pt x="741" y="314"/>
                    <a:pt x="707" y="325"/>
                  </a:cubicBezTo>
                  <a:cubicBezTo>
                    <a:pt x="723" y="381"/>
                    <a:pt x="741" y="437"/>
                    <a:pt x="762" y="492"/>
                  </a:cubicBezTo>
                  <a:cubicBezTo>
                    <a:pt x="874" y="795"/>
                    <a:pt x="1003" y="1093"/>
                    <a:pt x="1003" y="1093"/>
                  </a:cubicBezTo>
                  <a:cubicBezTo>
                    <a:pt x="1003" y="1093"/>
                    <a:pt x="1150" y="1380"/>
                    <a:pt x="1318" y="1659"/>
                  </a:cubicBezTo>
                  <a:cubicBezTo>
                    <a:pt x="1411" y="1815"/>
                    <a:pt x="1508" y="1964"/>
                    <a:pt x="1580" y="2065"/>
                  </a:cubicBezTo>
                  <a:cubicBezTo>
                    <a:pt x="1601" y="2057"/>
                    <a:pt x="1619" y="2047"/>
                    <a:pt x="1636" y="2039"/>
                  </a:cubicBezTo>
                  <a:cubicBezTo>
                    <a:pt x="1588" y="1929"/>
                    <a:pt x="1510" y="1764"/>
                    <a:pt x="1433" y="1601"/>
                  </a:cubicBezTo>
                  <a:cubicBezTo>
                    <a:pt x="1301" y="1309"/>
                    <a:pt x="1166" y="1018"/>
                    <a:pt x="1166" y="1018"/>
                  </a:cubicBezTo>
                  <a:cubicBezTo>
                    <a:pt x="1166" y="1018"/>
                    <a:pt x="1022" y="731"/>
                    <a:pt x="879" y="444"/>
                  </a:cubicBezTo>
                  <a:cubicBezTo>
                    <a:pt x="853" y="392"/>
                    <a:pt x="831" y="341"/>
                    <a:pt x="811" y="290"/>
                  </a:cubicBezTo>
                  <a:close/>
                  <a:moveTo>
                    <a:pt x="92" y="714"/>
                  </a:moveTo>
                  <a:cubicBezTo>
                    <a:pt x="60" y="731"/>
                    <a:pt x="30" y="754"/>
                    <a:pt x="1" y="775"/>
                  </a:cubicBezTo>
                  <a:cubicBezTo>
                    <a:pt x="12" y="853"/>
                    <a:pt x="28" y="938"/>
                    <a:pt x="52" y="1019"/>
                  </a:cubicBezTo>
                  <a:cubicBezTo>
                    <a:pt x="138" y="1363"/>
                    <a:pt x="324" y="1667"/>
                    <a:pt x="324" y="1667"/>
                  </a:cubicBezTo>
                  <a:cubicBezTo>
                    <a:pt x="324" y="1667"/>
                    <a:pt x="519" y="1962"/>
                    <a:pt x="767" y="2204"/>
                  </a:cubicBezTo>
                  <a:cubicBezTo>
                    <a:pt x="805" y="2244"/>
                    <a:pt x="845" y="2281"/>
                    <a:pt x="885" y="2316"/>
                  </a:cubicBezTo>
                  <a:cubicBezTo>
                    <a:pt x="925" y="2308"/>
                    <a:pt x="965" y="2298"/>
                    <a:pt x="1006" y="2285"/>
                  </a:cubicBezTo>
                  <a:cubicBezTo>
                    <a:pt x="962" y="2234"/>
                    <a:pt x="911" y="2177"/>
                    <a:pt x="863" y="2119"/>
                  </a:cubicBezTo>
                  <a:cubicBezTo>
                    <a:pt x="644" y="1860"/>
                    <a:pt x="477" y="1571"/>
                    <a:pt x="477" y="1571"/>
                  </a:cubicBezTo>
                  <a:cubicBezTo>
                    <a:pt x="477" y="1571"/>
                    <a:pt x="287" y="1297"/>
                    <a:pt x="173" y="981"/>
                  </a:cubicBezTo>
                  <a:cubicBezTo>
                    <a:pt x="138" y="891"/>
                    <a:pt x="111" y="800"/>
                    <a:pt x="92" y="7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1"/>
            <p:cNvSpPr/>
            <p:nvPr/>
          </p:nvSpPr>
          <p:spPr>
            <a:xfrm>
              <a:off x="2011766" y="4081740"/>
              <a:ext cx="157859" cy="45350"/>
            </a:xfrm>
            <a:custGeom>
              <a:avLst/>
              <a:gdLst/>
              <a:ahLst/>
              <a:cxnLst/>
              <a:rect l="l" t="t" r="r" b="b"/>
              <a:pathLst>
                <a:path w="6833" h="1963" extrusionOk="0">
                  <a:moveTo>
                    <a:pt x="5229" y="0"/>
                  </a:moveTo>
                  <a:lnTo>
                    <a:pt x="5229" y="0"/>
                  </a:lnTo>
                  <a:cubicBezTo>
                    <a:pt x="5464" y="281"/>
                    <a:pt x="5868" y="828"/>
                    <a:pt x="5516" y="887"/>
                  </a:cubicBezTo>
                  <a:cubicBezTo>
                    <a:pt x="5487" y="892"/>
                    <a:pt x="5454" y="894"/>
                    <a:pt x="5418" y="894"/>
                  </a:cubicBezTo>
                  <a:cubicBezTo>
                    <a:pt x="5088" y="894"/>
                    <a:pt x="4509" y="707"/>
                    <a:pt x="3750" y="707"/>
                  </a:cubicBezTo>
                  <a:cubicBezTo>
                    <a:pt x="3272" y="707"/>
                    <a:pt x="2722" y="782"/>
                    <a:pt x="2119" y="1025"/>
                  </a:cubicBezTo>
                  <a:cubicBezTo>
                    <a:pt x="1582" y="1241"/>
                    <a:pt x="1165" y="1316"/>
                    <a:pt x="847" y="1316"/>
                  </a:cubicBezTo>
                  <a:cubicBezTo>
                    <a:pt x="368" y="1316"/>
                    <a:pt x="111" y="1146"/>
                    <a:pt x="1" y="1033"/>
                  </a:cubicBezTo>
                  <a:lnTo>
                    <a:pt x="1" y="1033"/>
                  </a:lnTo>
                  <a:cubicBezTo>
                    <a:pt x="21" y="1418"/>
                    <a:pt x="293" y="1813"/>
                    <a:pt x="674" y="1928"/>
                  </a:cubicBezTo>
                  <a:cubicBezTo>
                    <a:pt x="751" y="1952"/>
                    <a:pt x="832" y="1962"/>
                    <a:pt x="915" y="1962"/>
                  </a:cubicBezTo>
                  <a:cubicBezTo>
                    <a:pt x="1427" y="1962"/>
                    <a:pt x="2020" y="1564"/>
                    <a:pt x="2476" y="1426"/>
                  </a:cubicBezTo>
                  <a:cubicBezTo>
                    <a:pt x="3028" y="1260"/>
                    <a:pt x="3700" y="1138"/>
                    <a:pt x="4268" y="1138"/>
                  </a:cubicBezTo>
                  <a:cubicBezTo>
                    <a:pt x="4276" y="1138"/>
                    <a:pt x="4283" y="1138"/>
                    <a:pt x="4290" y="1138"/>
                  </a:cubicBezTo>
                  <a:cubicBezTo>
                    <a:pt x="4794" y="1143"/>
                    <a:pt x="5273" y="1298"/>
                    <a:pt x="5772" y="1351"/>
                  </a:cubicBezTo>
                  <a:cubicBezTo>
                    <a:pt x="5803" y="1355"/>
                    <a:pt x="5837" y="1357"/>
                    <a:pt x="5875" y="1357"/>
                  </a:cubicBezTo>
                  <a:cubicBezTo>
                    <a:pt x="5909" y="1357"/>
                    <a:pt x="5945" y="1356"/>
                    <a:pt x="5982" y="1353"/>
                  </a:cubicBezTo>
                  <a:cubicBezTo>
                    <a:pt x="6364" y="1325"/>
                    <a:pt x="6832" y="1143"/>
                    <a:pt x="6357" y="716"/>
                  </a:cubicBezTo>
                  <a:cubicBezTo>
                    <a:pt x="6020" y="416"/>
                    <a:pt x="5640" y="177"/>
                    <a:pt x="5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1"/>
            <p:cNvSpPr/>
            <p:nvPr/>
          </p:nvSpPr>
          <p:spPr>
            <a:xfrm>
              <a:off x="1581344" y="3750566"/>
              <a:ext cx="731541" cy="454911"/>
            </a:xfrm>
            <a:custGeom>
              <a:avLst/>
              <a:gdLst/>
              <a:ahLst/>
              <a:cxnLst/>
              <a:rect l="l" t="t" r="r" b="b"/>
              <a:pathLst>
                <a:path w="31665" h="19691" extrusionOk="0">
                  <a:moveTo>
                    <a:pt x="22146" y="0"/>
                  </a:moveTo>
                  <a:lnTo>
                    <a:pt x="22002" y="865"/>
                  </a:lnTo>
                  <a:cubicBezTo>
                    <a:pt x="21984" y="852"/>
                    <a:pt x="21967" y="844"/>
                    <a:pt x="21949" y="833"/>
                  </a:cubicBezTo>
                  <a:lnTo>
                    <a:pt x="21949" y="833"/>
                  </a:lnTo>
                  <a:cubicBezTo>
                    <a:pt x="22552" y="1769"/>
                    <a:pt x="23695" y="3594"/>
                    <a:pt x="23518" y="3703"/>
                  </a:cubicBezTo>
                  <a:cubicBezTo>
                    <a:pt x="23507" y="3709"/>
                    <a:pt x="23493" y="3712"/>
                    <a:pt x="23476" y="3712"/>
                  </a:cubicBezTo>
                  <a:cubicBezTo>
                    <a:pt x="23109" y="3712"/>
                    <a:pt x="21337" y="2288"/>
                    <a:pt x="21337" y="2288"/>
                  </a:cubicBezTo>
                  <a:lnTo>
                    <a:pt x="21337" y="2288"/>
                  </a:lnTo>
                  <a:lnTo>
                    <a:pt x="22458" y="4328"/>
                  </a:lnTo>
                  <a:cubicBezTo>
                    <a:pt x="21101" y="3558"/>
                    <a:pt x="19645" y="3420"/>
                    <a:pt x="18775" y="3420"/>
                  </a:cubicBezTo>
                  <a:cubicBezTo>
                    <a:pt x="18289" y="3420"/>
                    <a:pt x="17986" y="3463"/>
                    <a:pt x="17986" y="3463"/>
                  </a:cubicBezTo>
                  <a:cubicBezTo>
                    <a:pt x="19428" y="3703"/>
                    <a:pt x="22478" y="5350"/>
                    <a:pt x="22478" y="5350"/>
                  </a:cubicBezTo>
                  <a:lnTo>
                    <a:pt x="20294" y="5484"/>
                  </a:lnTo>
                  <a:lnTo>
                    <a:pt x="22458" y="5772"/>
                  </a:lnTo>
                  <a:cubicBezTo>
                    <a:pt x="22458" y="5772"/>
                    <a:pt x="21786" y="6685"/>
                    <a:pt x="18948" y="7550"/>
                  </a:cubicBezTo>
                  <a:cubicBezTo>
                    <a:pt x="17733" y="7920"/>
                    <a:pt x="16676" y="8026"/>
                    <a:pt x="15866" y="8026"/>
                  </a:cubicBezTo>
                  <a:cubicBezTo>
                    <a:pt x="14784" y="8026"/>
                    <a:pt x="14141" y="7838"/>
                    <a:pt x="14141" y="7838"/>
                  </a:cubicBezTo>
                  <a:lnTo>
                    <a:pt x="16110" y="6733"/>
                  </a:lnTo>
                  <a:lnTo>
                    <a:pt x="16110" y="6733"/>
                  </a:lnTo>
                  <a:cubicBezTo>
                    <a:pt x="15404" y="6924"/>
                    <a:pt x="14662" y="7003"/>
                    <a:pt x="13918" y="7003"/>
                  </a:cubicBezTo>
                  <a:cubicBezTo>
                    <a:pt x="10354" y="7003"/>
                    <a:pt x="6734" y="5193"/>
                    <a:pt x="6733" y="5193"/>
                  </a:cubicBezTo>
                  <a:lnTo>
                    <a:pt x="6733" y="5193"/>
                  </a:lnTo>
                  <a:cubicBezTo>
                    <a:pt x="6733" y="5193"/>
                    <a:pt x="7002" y="5956"/>
                    <a:pt x="6593" y="5956"/>
                  </a:cubicBezTo>
                  <a:cubicBezTo>
                    <a:pt x="6378" y="5956"/>
                    <a:pt x="5974" y="5744"/>
                    <a:pt x="5243" y="5097"/>
                  </a:cubicBezTo>
                  <a:cubicBezTo>
                    <a:pt x="4493" y="4432"/>
                    <a:pt x="4099" y="3682"/>
                    <a:pt x="3894" y="2992"/>
                  </a:cubicBezTo>
                  <a:lnTo>
                    <a:pt x="3894" y="2992"/>
                  </a:lnTo>
                  <a:cubicBezTo>
                    <a:pt x="3907" y="3665"/>
                    <a:pt x="4091" y="4424"/>
                    <a:pt x="4091" y="4424"/>
                  </a:cubicBezTo>
                  <a:cubicBezTo>
                    <a:pt x="3654" y="4498"/>
                    <a:pt x="3230" y="4749"/>
                    <a:pt x="2861" y="5041"/>
                  </a:cubicBezTo>
                  <a:cubicBezTo>
                    <a:pt x="3045" y="5024"/>
                    <a:pt x="3242" y="5008"/>
                    <a:pt x="3418" y="5008"/>
                  </a:cubicBezTo>
                  <a:cubicBezTo>
                    <a:pt x="3565" y="5008"/>
                    <a:pt x="3698" y="5019"/>
                    <a:pt x="3800" y="5049"/>
                  </a:cubicBezTo>
                  <a:cubicBezTo>
                    <a:pt x="4282" y="5193"/>
                    <a:pt x="3031" y="6733"/>
                    <a:pt x="3031" y="6733"/>
                  </a:cubicBezTo>
                  <a:cubicBezTo>
                    <a:pt x="3031" y="6733"/>
                    <a:pt x="3735" y="6066"/>
                    <a:pt x="4201" y="6066"/>
                  </a:cubicBezTo>
                  <a:cubicBezTo>
                    <a:pt x="4265" y="6066"/>
                    <a:pt x="4325" y="6078"/>
                    <a:pt x="4378" y="6108"/>
                  </a:cubicBezTo>
                  <a:cubicBezTo>
                    <a:pt x="4810" y="6347"/>
                    <a:pt x="2415" y="8814"/>
                    <a:pt x="2415" y="8814"/>
                  </a:cubicBezTo>
                  <a:cubicBezTo>
                    <a:pt x="2415" y="8814"/>
                    <a:pt x="4010" y="7580"/>
                    <a:pt x="5080" y="7580"/>
                  </a:cubicBezTo>
                  <a:cubicBezTo>
                    <a:pt x="5153" y="7580"/>
                    <a:pt x="5224" y="7585"/>
                    <a:pt x="5291" y="7598"/>
                  </a:cubicBezTo>
                  <a:cubicBezTo>
                    <a:pt x="6350" y="7790"/>
                    <a:pt x="5868" y="10098"/>
                    <a:pt x="5868" y="10098"/>
                  </a:cubicBezTo>
                  <a:cubicBezTo>
                    <a:pt x="5868" y="10098"/>
                    <a:pt x="6175" y="9124"/>
                    <a:pt x="6385" y="9124"/>
                  </a:cubicBezTo>
                  <a:cubicBezTo>
                    <a:pt x="6451" y="9124"/>
                    <a:pt x="6507" y="9220"/>
                    <a:pt x="6541" y="9473"/>
                  </a:cubicBezTo>
                  <a:cubicBezTo>
                    <a:pt x="6677" y="10466"/>
                    <a:pt x="4438" y="13113"/>
                    <a:pt x="3726" y="13113"/>
                  </a:cubicBezTo>
                  <a:cubicBezTo>
                    <a:pt x="3680" y="13113"/>
                    <a:pt x="3640" y="13102"/>
                    <a:pt x="3608" y="13078"/>
                  </a:cubicBezTo>
                  <a:cubicBezTo>
                    <a:pt x="3079" y="12695"/>
                    <a:pt x="3507" y="11381"/>
                    <a:pt x="3507" y="11380"/>
                  </a:cubicBezTo>
                  <a:lnTo>
                    <a:pt x="3507" y="11380"/>
                  </a:lnTo>
                  <a:cubicBezTo>
                    <a:pt x="3507" y="11381"/>
                    <a:pt x="2933" y="12427"/>
                    <a:pt x="2427" y="12427"/>
                  </a:cubicBezTo>
                  <a:cubicBezTo>
                    <a:pt x="2387" y="12427"/>
                    <a:pt x="2348" y="12421"/>
                    <a:pt x="2309" y="12407"/>
                  </a:cubicBezTo>
                  <a:cubicBezTo>
                    <a:pt x="1780" y="12215"/>
                    <a:pt x="3126" y="10963"/>
                    <a:pt x="3126" y="10819"/>
                  </a:cubicBezTo>
                  <a:cubicBezTo>
                    <a:pt x="3126" y="10810"/>
                    <a:pt x="3122" y="10806"/>
                    <a:pt x="3112" y="10806"/>
                  </a:cubicBezTo>
                  <a:cubicBezTo>
                    <a:pt x="2972" y="10806"/>
                    <a:pt x="1818" y="11734"/>
                    <a:pt x="838" y="11734"/>
                  </a:cubicBezTo>
                  <a:cubicBezTo>
                    <a:pt x="815" y="11734"/>
                    <a:pt x="792" y="11733"/>
                    <a:pt x="770" y="11732"/>
                  </a:cubicBezTo>
                  <a:cubicBezTo>
                    <a:pt x="530" y="11721"/>
                    <a:pt x="389" y="11547"/>
                    <a:pt x="314" y="11283"/>
                  </a:cubicBezTo>
                  <a:cubicBezTo>
                    <a:pt x="73" y="12418"/>
                    <a:pt x="1" y="13272"/>
                    <a:pt x="1" y="13272"/>
                  </a:cubicBezTo>
                  <a:lnTo>
                    <a:pt x="866" y="12984"/>
                  </a:lnTo>
                  <a:lnTo>
                    <a:pt x="866" y="12984"/>
                  </a:lnTo>
                  <a:cubicBezTo>
                    <a:pt x="290" y="15437"/>
                    <a:pt x="2887" y="17528"/>
                    <a:pt x="2887" y="17528"/>
                  </a:cubicBezTo>
                  <a:cubicBezTo>
                    <a:pt x="2960" y="18322"/>
                    <a:pt x="4115" y="19549"/>
                    <a:pt x="4115" y="19549"/>
                  </a:cubicBezTo>
                  <a:cubicBezTo>
                    <a:pt x="4764" y="17459"/>
                    <a:pt x="3899" y="13999"/>
                    <a:pt x="3899" y="13994"/>
                  </a:cubicBezTo>
                  <a:lnTo>
                    <a:pt x="3899" y="13994"/>
                  </a:lnTo>
                  <a:cubicBezTo>
                    <a:pt x="3900" y="14001"/>
                    <a:pt x="3905" y="14004"/>
                    <a:pt x="3913" y="14004"/>
                  </a:cubicBezTo>
                  <a:cubicBezTo>
                    <a:pt x="4028" y="14004"/>
                    <a:pt x="4791" y="13318"/>
                    <a:pt x="4847" y="13248"/>
                  </a:cubicBezTo>
                  <a:cubicBezTo>
                    <a:pt x="5141" y="12874"/>
                    <a:pt x="5446" y="12482"/>
                    <a:pt x="5694" y="12076"/>
                  </a:cubicBezTo>
                  <a:cubicBezTo>
                    <a:pt x="5764" y="12257"/>
                    <a:pt x="5787" y="12455"/>
                    <a:pt x="5761" y="12643"/>
                  </a:cubicBezTo>
                  <a:cubicBezTo>
                    <a:pt x="6689" y="11713"/>
                    <a:pt x="7253" y="10432"/>
                    <a:pt x="7315" y="9121"/>
                  </a:cubicBezTo>
                  <a:cubicBezTo>
                    <a:pt x="8207" y="9684"/>
                    <a:pt x="9135" y="10124"/>
                    <a:pt x="10104" y="10290"/>
                  </a:cubicBezTo>
                  <a:cubicBezTo>
                    <a:pt x="11171" y="10473"/>
                    <a:pt x="12264" y="10635"/>
                    <a:pt x="13354" y="10635"/>
                  </a:cubicBezTo>
                  <a:cubicBezTo>
                    <a:pt x="13798" y="10635"/>
                    <a:pt x="14243" y="10608"/>
                    <a:pt x="14684" y="10544"/>
                  </a:cubicBezTo>
                  <a:cubicBezTo>
                    <a:pt x="15277" y="10458"/>
                    <a:pt x="15854" y="10304"/>
                    <a:pt x="16428" y="10132"/>
                  </a:cubicBezTo>
                  <a:cubicBezTo>
                    <a:pt x="17089" y="9934"/>
                    <a:pt x="17720" y="9820"/>
                    <a:pt x="18337" y="9510"/>
                  </a:cubicBezTo>
                  <a:cubicBezTo>
                    <a:pt x="18337" y="9510"/>
                    <a:pt x="18337" y="9510"/>
                    <a:pt x="18338" y="9510"/>
                  </a:cubicBezTo>
                  <a:lnTo>
                    <a:pt x="18338" y="9510"/>
                  </a:lnTo>
                  <a:cubicBezTo>
                    <a:pt x="18344" y="9510"/>
                    <a:pt x="18181" y="9870"/>
                    <a:pt x="18154" y="9913"/>
                  </a:cubicBezTo>
                  <a:cubicBezTo>
                    <a:pt x="18026" y="10098"/>
                    <a:pt x="17778" y="10284"/>
                    <a:pt x="17621" y="10460"/>
                  </a:cubicBezTo>
                  <a:cubicBezTo>
                    <a:pt x="18876" y="10170"/>
                    <a:pt x="20059" y="9908"/>
                    <a:pt x="21174" y="9227"/>
                  </a:cubicBezTo>
                  <a:cubicBezTo>
                    <a:pt x="21345" y="9121"/>
                    <a:pt x="22547" y="8421"/>
                    <a:pt x="22510" y="8149"/>
                  </a:cubicBezTo>
                  <a:lnTo>
                    <a:pt x="22510" y="8149"/>
                  </a:lnTo>
                  <a:cubicBezTo>
                    <a:pt x="22944" y="11323"/>
                    <a:pt x="26693" y="14207"/>
                    <a:pt x="26905" y="14568"/>
                  </a:cubicBezTo>
                  <a:cubicBezTo>
                    <a:pt x="27121" y="14928"/>
                    <a:pt x="27121" y="18607"/>
                    <a:pt x="27121" y="18607"/>
                  </a:cubicBezTo>
                  <a:lnTo>
                    <a:pt x="27481" y="18319"/>
                  </a:lnTo>
                  <a:lnTo>
                    <a:pt x="27337" y="19691"/>
                  </a:lnTo>
                  <a:cubicBezTo>
                    <a:pt x="28274" y="19186"/>
                    <a:pt x="29860" y="15724"/>
                    <a:pt x="29860" y="15724"/>
                  </a:cubicBezTo>
                  <a:lnTo>
                    <a:pt x="30367" y="16589"/>
                  </a:lnTo>
                  <a:cubicBezTo>
                    <a:pt x="30367" y="16589"/>
                    <a:pt x="31593" y="14858"/>
                    <a:pt x="31665" y="10963"/>
                  </a:cubicBezTo>
                  <a:cubicBezTo>
                    <a:pt x="31665" y="10944"/>
                    <a:pt x="31663" y="10925"/>
                    <a:pt x="31663" y="10906"/>
                  </a:cubicBezTo>
                  <a:cubicBezTo>
                    <a:pt x="31523" y="11267"/>
                    <a:pt x="31371" y="11552"/>
                    <a:pt x="31208" y="11684"/>
                  </a:cubicBezTo>
                  <a:cubicBezTo>
                    <a:pt x="31130" y="11747"/>
                    <a:pt x="31057" y="11775"/>
                    <a:pt x="30987" y="11775"/>
                  </a:cubicBezTo>
                  <a:cubicBezTo>
                    <a:pt x="30366" y="11775"/>
                    <a:pt x="30055" y="9522"/>
                    <a:pt x="30055" y="9521"/>
                  </a:cubicBezTo>
                  <a:lnTo>
                    <a:pt x="30055" y="9521"/>
                  </a:lnTo>
                  <a:cubicBezTo>
                    <a:pt x="30055" y="9522"/>
                    <a:pt x="30391" y="12839"/>
                    <a:pt x="29524" y="12887"/>
                  </a:cubicBezTo>
                  <a:cubicBezTo>
                    <a:pt x="29510" y="12887"/>
                    <a:pt x="29495" y="12888"/>
                    <a:pt x="29480" y="12888"/>
                  </a:cubicBezTo>
                  <a:cubicBezTo>
                    <a:pt x="28611" y="12888"/>
                    <a:pt x="27217" y="11539"/>
                    <a:pt x="27217" y="11539"/>
                  </a:cubicBezTo>
                  <a:lnTo>
                    <a:pt x="27217" y="11539"/>
                  </a:lnTo>
                  <a:cubicBezTo>
                    <a:pt x="27217" y="11539"/>
                    <a:pt x="27504" y="12555"/>
                    <a:pt x="27061" y="12555"/>
                  </a:cubicBezTo>
                  <a:cubicBezTo>
                    <a:pt x="26902" y="12555"/>
                    <a:pt x="26649" y="12424"/>
                    <a:pt x="26255" y="12068"/>
                  </a:cubicBezTo>
                  <a:cubicBezTo>
                    <a:pt x="24765" y="10722"/>
                    <a:pt x="23660" y="7933"/>
                    <a:pt x="23756" y="7500"/>
                  </a:cubicBezTo>
                  <a:cubicBezTo>
                    <a:pt x="23773" y="7424"/>
                    <a:pt x="23839" y="7393"/>
                    <a:pt x="23936" y="7393"/>
                  </a:cubicBezTo>
                  <a:cubicBezTo>
                    <a:pt x="24392" y="7393"/>
                    <a:pt x="25534" y="8077"/>
                    <a:pt x="25534" y="8077"/>
                  </a:cubicBezTo>
                  <a:cubicBezTo>
                    <a:pt x="25534" y="8077"/>
                    <a:pt x="23996" y="6685"/>
                    <a:pt x="23900" y="6204"/>
                  </a:cubicBezTo>
                  <a:cubicBezTo>
                    <a:pt x="23887" y="6138"/>
                    <a:pt x="23911" y="6110"/>
                    <a:pt x="23962" y="6110"/>
                  </a:cubicBezTo>
                  <a:cubicBezTo>
                    <a:pt x="24289" y="6110"/>
                    <a:pt x="25725" y="7260"/>
                    <a:pt x="25725" y="7260"/>
                  </a:cubicBezTo>
                  <a:cubicBezTo>
                    <a:pt x="25725" y="7260"/>
                    <a:pt x="24813" y="6252"/>
                    <a:pt x="24525" y="5529"/>
                  </a:cubicBezTo>
                  <a:cubicBezTo>
                    <a:pt x="24432" y="5297"/>
                    <a:pt x="24700" y="5218"/>
                    <a:pt x="25105" y="5218"/>
                  </a:cubicBezTo>
                  <a:cubicBezTo>
                    <a:pt x="25959" y="5218"/>
                    <a:pt x="27425" y="5567"/>
                    <a:pt x="27425" y="5567"/>
                  </a:cubicBezTo>
                  <a:cubicBezTo>
                    <a:pt x="27425" y="5567"/>
                    <a:pt x="25773" y="5096"/>
                    <a:pt x="25486" y="4760"/>
                  </a:cubicBezTo>
                  <a:cubicBezTo>
                    <a:pt x="25391" y="4648"/>
                    <a:pt x="25617" y="4611"/>
                    <a:pt x="25963" y="4611"/>
                  </a:cubicBezTo>
                  <a:cubicBezTo>
                    <a:pt x="26664" y="4611"/>
                    <a:pt x="27857" y="4765"/>
                    <a:pt x="27857" y="4765"/>
                  </a:cubicBezTo>
                  <a:cubicBezTo>
                    <a:pt x="27857" y="4765"/>
                    <a:pt x="26015" y="4183"/>
                    <a:pt x="25679" y="3318"/>
                  </a:cubicBezTo>
                  <a:cubicBezTo>
                    <a:pt x="25590" y="3088"/>
                    <a:pt x="25741" y="2875"/>
                    <a:pt x="26010" y="2688"/>
                  </a:cubicBezTo>
                  <a:cubicBezTo>
                    <a:pt x="25979" y="2687"/>
                    <a:pt x="25949" y="2687"/>
                    <a:pt x="25920" y="2687"/>
                  </a:cubicBezTo>
                  <a:cubicBezTo>
                    <a:pt x="25406" y="2687"/>
                    <a:pt x="25102" y="2811"/>
                    <a:pt x="25102" y="2811"/>
                  </a:cubicBezTo>
                  <a:cubicBezTo>
                    <a:pt x="25067" y="2728"/>
                    <a:pt x="25027" y="2651"/>
                    <a:pt x="24987" y="2571"/>
                  </a:cubicBezTo>
                  <a:cubicBezTo>
                    <a:pt x="24902" y="2675"/>
                    <a:pt x="24798" y="2753"/>
                    <a:pt x="24670" y="2787"/>
                  </a:cubicBezTo>
                  <a:cubicBezTo>
                    <a:pt x="24654" y="2791"/>
                    <a:pt x="24638" y="2793"/>
                    <a:pt x="24621" y="2793"/>
                  </a:cubicBezTo>
                  <a:cubicBezTo>
                    <a:pt x="24175" y="2793"/>
                    <a:pt x="23327" y="1388"/>
                    <a:pt x="22702" y="224"/>
                  </a:cubicBezTo>
                  <a:cubicBezTo>
                    <a:pt x="22370" y="59"/>
                    <a:pt x="22146" y="0"/>
                    <a:pt x="2214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1"/>
            <p:cNvSpPr/>
            <p:nvPr/>
          </p:nvSpPr>
          <p:spPr>
            <a:xfrm>
              <a:off x="2125708" y="3990855"/>
              <a:ext cx="121103" cy="110776"/>
            </a:xfrm>
            <a:custGeom>
              <a:avLst/>
              <a:gdLst/>
              <a:ahLst/>
              <a:cxnLst/>
              <a:rect l="l" t="t" r="r" b="b"/>
              <a:pathLst>
                <a:path w="5242" h="4795" extrusionOk="0">
                  <a:moveTo>
                    <a:pt x="11" y="1"/>
                  </a:moveTo>
                  <a:cubicBezTo>
                    <a:pt x="11" y="1"/>
                    <a:pt x="11" y="1"/>
                    <a:pt x="10" y="1"/>
                  </a:cubicBezTo>
                  <a:cubicBezTo>
                    <a:pt x="1" y="9"/>
                    <a:pt x="118" y="201"/>
                    <a:pt x="303" y="484"/>
                  </a:cubicBezTo>
                  <a:cubicBezTo>
                    <a:pt x="490" y="768"/>
                    <a:pt x="746" y="1143"/>
                    <a:pt x="1016" y="1505"/>
                  </a:cubicBezTo>
                  <a:cubicBezTo>
                    <a:pt x="1285" y="1872"/>
                    <a:pt x="1571" y="2223"/>
                    <a:pt x="1796" y="2479"/>
                  </a:cubicBezTo>
                  <a:cubicBezTo>
                    <a:pt x="2020" y="2735"/>
                    <a:pt x="2180" y="2896"/>
                    <a:pt x="2180" y="2896"/>
                  </a:cubicBezTo>
                  <a:cubicBezTo>
                    <a:pt x="2180" y="2896"/>
                    <a:pt x="2820" y="3552"/>
                    <a:pt x="3592" y="4044"/>
                  </a:cubicBezTo>
                  <a:cubicBezTo>
                    <a:pt x="3976" y="4292"/>
                    <a:pt x="4382" y="4500"/>
                    <a:pt x="4698" y="4623"/>
                  </a:cubicBezTo>
                  <a:cubicBezTo>
                    <a:pt x="4856" y="4687"/>
                    <a:pt x="4991" y="4732"/>
                    <a:pt x="5087" y="4759"/>
                  </a:cubicBezTo>
                  <a:cubicBezTo>
                    <a:pt x="5166" y="4780"/>
                    <a:pt x="5218" y="4794"/>
                    <a:pt x="5234" y="4794"/>
                  </a:cubicBezTo>
                  <a:cubicBezTo>
                    <a:pt x="5237" y="4794"/>
                    <a:pt x="5238" y="4794"/>
                    <a:pt x="5239" y="4793"/>
                  </a:cubicBezTo>
                  <a:cubicBezTo>
                    <a:pt x="5242" y="4780"/>
                    <a:pt x="5031" y="4703"/>
                    <a:pt x="4724" y="4559"/>
                  </a:cubicBezTo>
                  <a:cubicBezTo>
                    <a:pt x="4418" y="4415"/>
                    <a:pt x="4028" y="4196"/>
                    <a:pt x="3661" y="3937"/>
                  </a:cubicBezTo>
                  <a:cubicBezTo>
                    <a:pt x="2922" y="3429"/>
                    <a:pt x="2308" y="2770"/>
                    <a:pt x="2308" y="2770"/>
                  </a:cubicBezTo>
                  <a:cubicBezTo>
                    <a:pt x="2308" y="2770"/>
                    <a:pt x="2146" y="2615"/>
                    <a:pt x="1919" y="2367"/>
                  </a:cubicBezTo>
                  <a:cubicBezTo>
                    <a:pt x="1689" y="2121"/>
                    <a:pt x="1395" y="1779"/>
                    <a:pt x="1115" y="1427"/>
                  </a:cubicBezTo>
                  <a:cubicBezTo>
                    <a:pt x="835" y="1075"/>
                    <a:pt x="565" y="714"/>
                    <a:pt x="362" y="444"/>
                  </a:cubicBezTo>
                  <a:cubicBezTo>
                    <a:pt x="162" y="178"/>
                    <a:pt x="26" y="1"/>
                    <a:pt x="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1"/>
            <p:cNvSpPr/>
            <p:nvPr/>
          </p:nvSpPr>
          <p:spPr>
            <a:xfrm>
              <a:off x="2207237" y="4032809"/>
              <a:ext cx="30357" cy="44218"/>
            </a:xfrm>
            <a:custGeom>
              <a:avLst/>
              <a:gdLst/>
              <a:ahLst/>
              <a:cxnLst/>
              <a:rect l="l" t="t" r="r" b="b"/>
              <a:pathLst>
                <a:path w="1314" h="1914" extrusionOk="0">
                  <a:moveTo>
                    <a:pt x="24" y="0"/>
                  </a:moveTo>
                  <a:cubicBezTo>
                    <a:pt x="23" y="0"/>
                    <a:pt x="22" y="1"/>
                    <a:pt x="21" y="1"/>
                  </a:cubicBezTo>
                  <a:cubicBezTo>
                    <a:pt x="0" y="17"/>
                    <a:pt x="159" y="257"/>
                    <a:pt x="312" y="498"/>
                  </a:cubicBezTo>
                  <a:cubicBezTo>
                    <a:pt x="464" y="743"/>
                    <a:pt x="616" y="984"/>
                    <a:pt x="616" y="984"/>
                  </a:cubicBezTo>
                  <a:cubicBezTo>
                    <a:pt x="616" y="984"/>
                    <a:pt x="782" y="1218"/>
                    <a:pt x="945" y="1453"/>
                  </a:cubicBezTo>
                  <a:cubicBezTo>
                    <a:pt x="1106" y="1682"/>
                    <a:pt x="1262" y="1914"/>
                    <a:pt x="1290" y="1914"/>
                  </a:cubicBezTo>
                  <a:cubicBezTo>
                    <a:pt x="1291" y="1914"/>
                    <a:pt x="1292" y="1914"/>
                    <a:pt x="1292" y="1913"/>
                  </a:cubicBezTo>
                  <a:cubicBezTo>
                    <a:pt x="1313" y="1902"/>
                    <a:pt x="1192" y="1640"/>
                    <a:pt x="1054" y="1383"/>
                  </a:cubicBezTo>
                  <a:cubicBezTo>
                    <a:pt x="918" y="1128"/>
                    <a:pt x="766" y="882"/>
                    <a:pt x="766" y="882"/>
                  </a:cubicBezTo>
                  <a:cubicBezTo>
                    <a:pt x="766" y="882"/>
                    <a:pt x="598" y="647"/>
                    <a:pt x="416" y="423"/>
                  </a:cubicBezTo>
                  <a:cubicBezTo>
                    <a:pt x="240" y="207"/>
                    <a:pt x="54" y="0"/>
                    <a:pt x="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1"/>
            <p:cNvSpPr/>
            <p:nvPr/>
          </p:nvSpPr>
          <p:spPr>
            <a:xfrm>
              <a:off x="2253950" y="4077305"/>
              <a:ext cx="26475" cy="46598"/>
            </a:xfrm>
            <a:custGeom>
              <a:avLst/>
              <a:gdLst/>
              <a:ahLst/>
              <a:cxnLst/>
              <a:rect l="l" t="t" r="r" b="b"/>
              <a:pathLst>
                <a:path w="1146" h="2017" extrusionOk="0">
                  <a:moveTo>
                    <a:pt x="24" y="1"/>
                  </a:moveTo>
                  <a:cubicBezTo>
                    <a:pt x="23" y="1"/>
                    <a:pt x="22" y="1"/>
                    <a:pt x="22" y="2"/>
                  </a:cubicBezTo>
                  <a:cubicBezTo>
                    <a:pt x="1" y="18"/>
                    <a:pt x="174" y="250"/>
                    <a:pt x="321" y="496"/>
                  </a:cubicBezTo>
                  <a:cubicBezTo>
                    <a:pt x="471" y="739"/>
                    <a:pt x="597" y="995"/>
                    <a:pt x="597" y="995"/>
                  </a:cubicBezTo>
                  <a:cubicBezTo>
                    <a:pt x="597" y="995"/>
                    <a:pt x="744" y="1239"/>
                    <a:pt x="869" y="1497"/>
                  </a:cubicBezTo>
                  <a:cubicBezTo>
                    <a:pt x="992" y="1750"/>
                    <a:pt x="1095" y="2016"/>
                    <a:pt x="1121" y="2016"/>
                  </a:cubicBezTo>
                  <a:cubicBezTo>
                    <a:pt x="1121" y="2016"/>
                    <a:pt x="1121" y="2016"/>
                    <a:pt x="1122" y="2016"/>
                  </a:cubicBezTo>
                  <a:cubicBezTo>
                    <a:pt x="1146" y="2010"/>
                    <a:pt x="1087" y="1725"/>
                    <a:pt x="986" y="1449"/>
                  </a:cubicBezTo>
                  <a:cubicBezTo>
                    <a:pt x="890" y="1170"/>
                    <a:pt x="757" y="910"/>
                    <a:pt x="757" y="910"/>
                  </a:cubicBezTo>
                  <a:cubicBezTo>
                    <a:pt x="757" y="910"/>
                    <a:pt x="607" y="656"/>
                    <a:pt x="426" y="424"/>
                  </a:cubicBezTo>
                  <a:cubicBezTo>
                    <a:pt x="254" y="200"/>
                    <a:pt x="54" y="1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1"/>
            <p:cNvSpPr/>
            <p:nvPr/>
          </p:nvSpPr>
          <p:spPr>
            <a:xfrm>
              <a:off x="2264531" y="3946984"/>
              <a:ext cx="23657" cy="157859"/>
            </a:xfrm>
            <a:custGeom>
              <a:avLst/>
              <a:gdLst/>
              <a:ahLst/>
              <a:cxnLst/>
              <a:rect l="l" t="t" r="r" b="b"/>
              <a:pathLst>
                <a:path w="1024" h="6833" extrusionOk="0"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0" y="7"/>
                    <a:pt x="67" y="213"/>
                    <a:pt x="160" y="525"/>
                  </a:cubicBezTo>
                  <a:cubicBezTo>
                    <a:pt x="254" y="837"/>
                    <a:pt x="365" y="1254"/>
                    <a:pt x="462" y="1676"/>
                  </a:cubicBezTo>
                  <a:cubicBezTo>
                    <a:pt x="654" y="2519"/>
                    <a:pt x="747" y="3379"/>
                    <a:pt x="747" y="3379"/>
                  </a:cubicBezTo>
                  <a:cubicBezTo>
                    <a:pt x="747" y="3379"/>
                    <a:pt x="864" y="4234"/>
                    <a:pt x="880" y="5099"/>
                  </a:cubicBezTo>
                  <a:cubicBezTo>
                    <a:pt x="886" y="5531"/>
                    <a:pt x="878" y="5964"/>
                    <a:pt x="862" y="6289"/>
                  </a:cubicBezTo>
                  <a:cubicBezTo>
                    <a:pt x="848" y="6615"/>
                    <a:pt x="832" y="6831"/>
                    <a:pt x="846" y="6832"/>
                  </a:cubicBezTo>
                  <a:cubicBezTo>
                    <a:pt x="846" y="6832"/>
                    <a:pt x="846" y="6832"/>
                    <a:pt x="846" y="6832"/>
                  </a:cubicBezTo>
                  <a:cubicBezTo>
                    <a:pt x="859" y="6832"/>
                    <a:pt x="896" y="6618"/>
                    <a:pt x="932" y="6290"/>
                  </a:cubicBezTo>
                  <a:cubicBezTo>
                    <a:pt x="971" y="5967"/>
                    <a:pt x="998" y="5531"/>
                    <a:pt x="1007" y="5096"/>
                  </a:cubicBezTo>
                  <a:cubicBezTo>
                    <a:pt x="1023" y="4221"/>
                    <a:pt x="926" y="3353"/>
                    <a:pt x="926" y="3353"/>
                  </a:cubicBezTo>
                  <a:cubicBezTo>
                    <a:pt x="926" y="3353"/>
                    <a:pt x="814" y="2485"/>
                    <a:pt x="589" y="1643"/>
                  </a:cubicBezTo>
                  <a:cubicBezTo>
                    <a:pt x="475" y="1222"/>
                    <a:pt x="344" y="806"/>
                    <a:pt x="229" y="501"/>
                  </a:cubicBezTo>
                  <a:cubicBezTo>
                    <a:pt x="116" y="198"/>
                    <a:pt x="26" y="1"/>
                    <a:pt x="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1"/>
            <p:cNvSpPr/>
            <p:nvPr/>
          </p:nvSpPr>
          <p:spPr>
            <a:xfrm>
              <a:off x="2288488" y="4042720"/>
              <a:ext cx="20192" cy="66558"/>
            </a:xfrm>
            <a:custGeom>
              <a:avLst/>
              <a:gdLst/>
              <a:ahLst/>
              <a:cxnLst/>
              <a:rect l="l" t="t" r="r" b="b"/>
              <a:pathLst>
                <a:path w="874" h="2881" extrusionOk="0">
                  <a:moveTo>
                    <a:pt x="849" y="1"/>
                  </a:moveTo>
                  <a:cubicBezTo>
                    <a:pt x="823" y="1"/>
                    <a:pt x="760" y="371"/>
                    <a:pt x="671" y="727"/>
                  </a:cubicBezTo>
                  <a:cubicBezTo>
                    <a:pt x="583" y="1091"/>
                    <a:pt x="469" y="1446"/>
                    <a:pt x="469" y="1446"/>
                  </a:cubicBezTo>
                  <a:cubicBezTo>
                    <a:pt x="469" y="1446"/>
                    <a:pt x="377" y="1809"/>
                    <a:pt x="258" y="2164"/>
                  </a:cubicBezTo>
                  <a:cubicBezTo>
                    <a:pt x="143" y="2520"/>
                    <a:pt x="1" y="2867"/>
                    <a:pt x="23" y="2880"/>
                  </a:cubicBezTo>
                  <a:cubicBezTo>
                    <a:pt x="24" y="2880"/>
                    <a:pt x="24" y="2880"/>
                    <a:pt x="24" y="2880"/>
                  </a:cubicBezTo>
                  <a:cubicBezTo>
                    <a:pt x="52" y="2880"/>
                    <a:pt x="232" y="2555"/>
                    <a:pt x="378" y="2210"/>
                  </a:cubicBezTo>
                  <a:cubicBezTo>
                    <a:pt x="528" y="1863"/>
                    <a:pt x="642" y="1499"/>
                    <a:pt x="642" y="1499"/>
                  </a:cubicBezTo>
                  <a:cubicBezTo>
                    <a:pt x="642" y="1499"/>
                    <a:pt x="738" y="1131"/>
                    <a:pt x="797" y="755"/>
                  </a:cubicBezTo>
                  <a:cubicBezTo>
                    <a:pt x="855" y="381"/>
                    <a:pt x="874" y="2"/>
                    <a:pt x="850" y="1"/>
                  </a:cubicBezTo>
                  <a:cubicBezTo>
                    <a:pt x="850" y="1"/>
                    <a:pt x="849" y="1"/>
                    <a:pt x="8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1"/>
            <p:cNvSpPr/>
            <p:nvPr/>
          </p:nvSpPr>
          <p:spPr>
            <a:xfrm>
              <a:off x="2236831" y="4084674"/>
              <a:ext cx="42670" cy="24003"/>
            </a:xfrm>
            <a:custGeom>
              <a:avLst/>
              <a:gdLst/>
              <a:ahLst/>
              <a:cxnLst/>
              <a:rect l="l" t="t" r="r" b="b"/>
              <a:pathLst>
                <a:path w="1847" h="1039" extrusionOk="0">
                  <a:moveTo>
                    <a:pt x="16" y="0"/>
                  </a:moveTo>
                  <a:cubicBezTo>
                    <a:pt x="10" y="0"/>
                    <a:pt x="6" y="2"/>
                    <a:pt x="5" y="4"/>
                  </a:cubicBezTo>
                  <a:cubicBezTo>
                    <a:pt x="0" y="17"/>
                    <a:pt x="59" y="49"/>
                    <a:pt x="123" y="121"/>
                  </a:cubicBezTo>
                  <a:cubicBezTo>
                    <a:pt x="189" y="191"/>
                    <a:pt x="261" y="303"/>
                    <a:pt x="358" y="404"/>
                  </a:cubicBezTo>
                  <a:cubicBezTo>
                    <a:pt x="550" y="610"/>
                    <a:pt x="796" y="744"/>
                    <a:pt x="796" y="744"/>
                  </a:cubicBezTo>
                  <a:cubicBezTo>
                    <a:pt x="796" y="744"/>
                    <a:pt x="1046" y="864"/>
                    <a:pt x="1308" y="935"/>
                  </a:cubicBezTo>
                  <a:cubicBezTo>
                    <a:pt x="1524" y="995"/>
                    <a:pt x="1741" y="1038"/>
                    <a:pt x="1813" y="1038"/>
                  </a:cubicBezTo>
                  <a:cubicBezTo>
                    <a:pt x="1829" y="1038"/>
                    <a:pt x="1838" y="1036"/>
                    <a:pt x="1839" y="1032"/>
                  </a:cubicBezTo>
                  <a:cubicBezTo>
                    <a:pt x="1847" y="1008"/>
                    <a:pt x="1594" y="915"/>
                    <a:pt x="1348" y="813"/>
                  </a:cubicBezTo>
                  <a:cubicBezTo>
                    <a:pt x="1102" y="714"/>
                    <a:pt x="878" y="584"/>
                    <a:pt x="878" y="584"/>
                  </a:cubicBezTo>
                  <a:cubicBezTo>
                    <a:pt x="878" y="584"/>
                    <a:pt x="643" y="476"/>
                    <a:pt x="445" y="309"/>
                  </a:cubicBezTo>
                  <a:cubicBezTo>
                    <a:pt x="347" y="230"/>
                    <a:pt x="256" y="127"/>
                    <a:pt x="168" y="66"/>
                  </a:cubicBezTo>
                  <a:cubicBezTo>
                    <a:pt x="99" y="18"/>
                    <a:pt x="40" y="0"/>
                    <a:pt x="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1"/>
            <p:cNvSpPr/>
            <p:nvPr/>
          </p:nvSpPr>
          <p:spPr>
            <a:xfrm>
              <a:off x="2209293" y="4133698"/>
              <a:ext cx="17951" cy="39852"/>
            </a:xfrm>
            <a:custGeom>
              <a:avLst/>
              <a:gdLst/>
              <a:ahLst/>
              <a:cxnLst/>
              <a:rect l="l" t="t" r="r" b="b"/>
              <a:pathLst>
                <a:path w="777" h="1725" extrusionOk="0">
                  <a:moveTo>
                    <a:pt x="752" y="0"/>
                  </a:moveTo>
                  <a:cubicBezTo>
                    <a:pt x="725" y="0"/>
                    <a:pt x="644" y="216"/>
                    <a:pt x="556" y="429"/>
                  </a:cubicBezTo>
                  <a:cubicBezTo>
                    <a:pt x="463" y="643"/>
                    <a:pt x="364" y="853"/>
                    <a:pt x="364" y="853"/>
                  </a:cubicBezTo>
                  <a:cubicBezTo>
                    <a:pt x="364" y="853"/>
                    <a:pt x="281" y="1070"/>
                    <a:pt x="191" y="1284"/>
                  </a:cubicBezTo>
                  <a:cubicBezTo>
                    <a:pt x="102" y="1497"/>
                    <a:pt x="1" y="1711"/>
                    <a:pt x="23" y="1724"/>
                  </a:cubicBezTo>
                  <a:cubicBezTo>
                    <a:pt x="24" y="1725"/>
                    <a:pt x="25" y="1725"/>
                    <a:pt x="26" y="1725"/>
                  </a:cubicBezTo>
                  <a:cubicBezTo>
                    <a:pt x="54" y="1725"/>
                    <a:pt x="188" y="1538"/>
                    <a:pt x="305" y="1342"/>
                  </a:cubicBezTo>
                  <a:cubicBezTo>
                    <a:pt x="428" y="1139"/>
                    <a:pt x="529" y="923"/>
                    <a:pt x="529" y="923"/>
                  </a:cubicBezTo>
                  <a:cubicBezTo>
                    <a:pt x="529" y="923"/>
                    <a:pt x="613" y="701"/>
                    <a:pt x="676" y="471"/>
                  </a:cubicBezTo>
                  <a:cubicBezTo>
                    <a:pt x="736" y="240"/>
                    <a:pt x="776" y="7"/>
                    <a:pt x="752" y="1"/>
                  </a:cubicBezTo>
                  <a:cubicBezTo>
                    <a:pt x="752" y="0"/>
                    <a:pt x="752" y="0"/>
                    <a:pt x="7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1"/>
            <p:cNvSpPr/>
            <p:nvPr/>
          </p:nvSpPr>
          <p:spPr>
            <a:xfrm>
              <a:off x="2228445" y="4107038"/>
              <a:ext cx="20838" cy="55585"/>
            </a:xfrm>
            <a:custGeom>
              <a:avLst/>
              <a:gdLst/>
              <a:ahLst/>
              <a:cxnLst/>
              <a:rect l="l" t="t" r="r" b="b"/>
              <a:pathLst>
                <a:path w="902" h="2406" extrusionOk="0">
                  <a:moveTo>
                    <a:pt x="877" y="0"/>
                  </a:moveTo>
                  <a:cubicBezTo>
                    <a:pt x="850" y="0"/>
                    <a:pt x="759" y="304"/>
                    <a:pt x="656" y="601"/>
                  </a:cubicBezTo>
                  <a:cubicBezTo>
                    <a:pt x="552" y="900"/>
                    <a:pt x="435" y="1198"/>
                    <a:pt x="435" y="1198"/>
                  </a:cubicBezTo>
                  <a:cubicBezTo>
                    <a:pt x="435" y="1198"/>
                    <a:pt x="339" y="1498"/>
                    <a:pt x="230" y="1799"/>
                  </a:cubicBezTo>
                  <a:cubicBezTo>
                    <a:pt x="122" y="2096"/>
                    <a:pt x="0" y="2392"/>
                    <a:pt x="23" y="2405"/>
                  </a:cubicBezTo>
                  <a:cubicBezTo>
                    <a:pt x="23" y="2405"/>
                    <a:pt x="23" y="2405"/>
                    <a:pt x="24" y="2405"/>
                  </a:cubicBezTo>
                  <a:cubicBezTo>
                    <a:pt x="49" y="2405"/>
                    <a:pt x="210" y="2133"/>
                    <a:pt x="350" y="1850"/>
                  </a:cubicBezTo>
                  <a:cubicBezTo>
                    <a:pt x="489" y="1561"/>
                    <a:pt x="608" y="1258"/>
                    <a:pt x="608" y="1258"/>
                  </a:cubicBezTo>
                  <a:cubicBezTo>
                    <a:pt x="608" y="1258"/>
                    <a:pt x="705" y="951"/>
                    <a:pt x="779" y="638"/>
                  </a:cubicBezTo>
                  <a:cubicBezTo>
                    <a:pt x="854" y="323"/>
                    <a:pt x="902" y="7"/>
                    <a:pt x="878" y="0"/>
                  </a:cubicBezTo>
                  <a:cubicBezTo>
                    <a:pt x="878" y="0"/>
                    <a:pt x="877" y="0"/>
                    <a:pt x="8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1"/>
            <p:cNvSpPr/>
            <p:nvPr/>
          </p:nvSpPr>
          <p:spPr>
            <a:xfrm>
              <a:off x="2112355" y="3909604"/>
              <a:ext cx="31489" cy="49994"/>
            </a:xfrm>
            <a:custGeom>
              <a:avLst/>
              <a:gdLst/>
              <a:ahLst/>
              <a:cxnLst/>
              <a:rect l="l" t="t" r="r" b="b"/>
              <a:pathLst>
                <a:path w="1363" h="2164" extrusionOk="0">
                  <a:moveTo>
                    <a:pt x="25" y="0"/>
                  </a:moveTo>
                  <a:cubicBezTo>
                    <a:pt x="25" y="0"/>
                    <a:pt x="24" y="1"/>
                    <a:pt x="24" y="1"/>
                  </a:cubicBezTo>
                  <a:cubicBezTo>
                    <a:pt x="0" y="5"/>
                    <a:pt x="75" y="322"/>
                    <a:pt x="195" y="624"/>
                  </a:cubicBezTo>
                  <a:cubicBezTo>
                    <a:pt x="312" y="926"/>
                    <a:pt x="475" y="1209"/>
                    <a:pt x="475" y="1209"/>
                  </a:cubicBezTo>
                  <a:cubicBezTo>
                    <a:pt x="475" y="1209"/>
                    <a:pt x="651" y="1483"/>
                    <a:pt x="867" y="1727"/>
                  </a:cubicBezTo>
                  <a:cubicBezTo>
                    <a:pt x="1070" y="1960"/>
                    <a:pt x="1306" y="2163"/>
                    <a:pt x="1340" y="2163"/>
                  </a:cubicBezTo>
                  <a:cubicBezTo>
                    <a:pt x="1341" y="2163"/>
                    <a:pt x="1342" y="2163"/>
                    <a:pt x="1343" y="2162"/>
                  </a:cubicBezTo>
                  <a:cubicBezTo>
                    <a:pt x="1362" y="2145"/>
                    <a:pt x="1150" y="1906"/>
                    <a:pt x="966" y="1647"/>
                  </a:cubicBezTo>
                  <a:cubicBezTo>
                    <a:pt x="782" y="1388"/>
                    <a:pt x="628" y="1115"/>
                    <a:pt x="628" y="1115"/>
                  </a:cubicBezTo>
                  <a:cubicBezTo>
                    <a:pt x="628" y="1115"/>
                    <a:pt x="454" y="853"/>
                    <a:pt x="310" y="571"/>
                  </a:cubicBezTo>
                  <a:cubicBezTo>
                    <a:pt x="167" y="294"/>
                    <a:pt x="51" y="0"/>
                    <a:pt x="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1"/>
            <p:cNvSpPr/>
            <p:nvPr/>
          </p:nvSpPr>
          <p:spPr>
            <a:xfrm>
              <a:off x="2118523" y="3901495"/>
              <a:ext cx="96823" cy="103776"/>
            </a:xfrm>
            <a:custGeom>
              <a:avLst/>
              <a:gdLst/>
              <a:ahLst/>
              <a:cxnLst/>
              <a:rect l="l" t="t" r="r" b="b"/>
              <a:pathLst>
                <a:path w="4191" h="4492" extrusionOk="0">
                  <a:moveTo>
                    <a:pt x="7" y="1"/>
                  </a:moveTo>
                  <a:cubicBezTo>
                    <a:pt x="6" y="1"/>
                    <a:pt x="5" y="1"/>
                    <a:pt x="5" y="2"/>
                  </a:cubicBezTo>
                  <a:cubicBezTo>
                    <a:pt x="0" y="16"/>
                    <a:pt x="168" y="113"/>
                    <a:pt x="416" y="270"/>
                  </a:cubicBezTo>
                  <a:cubicBezTo>
                    <a:pt x="660" y="425"/>
                    <a:pt x="980" y="649"/>
                    <a:pt x="1287" y="887"/>
                  </a:cubicBezTo>
                  <a:cubicBezTo>
                    <a:pt x="1898" y="1368"/>
                    <a:pt x="2416" y="1946"/>
                    <a:pt x="2416" y="1946"/>
                  </a:cubicBezTo>
                  <a:cubicBezTo>
                    <a:pt x="2416" y="1946"/>
                    <a:pt x="2955" y="2504"/>
                    <a:pt x="3391" y="3150"/>
                  </a:cubicBezTo>
                  <a:cubicBezTo>
                    <a:pt x="3607" y="3471"/>
                    <a:pt x="3808" y="3805"/>
                    <a:pt x="3944" y="4062"/>
                  </a:cubicBezTo>
                  <a:cubicBezTo>
                    <a:pt x="4080" y="4316"/>
                    <a:pt x="4166" y="4491"/>
                    <a:pt x="4182" y="4491"/>
                  </a:cubicBezTo>
                  <a:cubicBezTo>
                    <a:pt x="4182" y="4491"/>
                    <a:pt x="4182" y="4491"/>
                    <a:pt x="4183" y="4491"/>
                  </a:cubicBezTo>
                  <a:cubicBezTo>
                    <a:pt x="4191" y="4486"/>
                    <a:pt x="4127" y="4301"/>
                    <a:pt x="4008" y="4029"/>
                  </a:cubicBezTo>
                  <a:cubicBezTo>
                    <a:pt x="3888" y="3759"/>
                    <a:pt x="3705" y="3412"/>
                    <a:pt x="3498" y="3076"/>
                  </a:cubicBezTo>
                  <a:cubicBezTo>
                    <a:pt x="3086" y="2404"/>
                    <a:pt x="2550" y="1821"/>
                    <a:pt x="2550" y="1821"/>
                  </a:cubicBezTo>
                  <a:cubicBezTo>
                    <a:pt x="2550" y="1821"/>
                    <a:pt x="2003" y="1245"/>
                    <a:pt x="1364" y="783"/>
                  </a:cubicBezTo>
                  <a:cubicBezTo>
                    <a:pt x="1044" y="555"/>
                    <a:pt x="712" y="345"/>
                    <a:pt x="451" y="208"/>
                  </a:cubicBezTo>
                  <a:cubicBezTo>
                    <a:pt x="206" y="78"/>
                    <a:pt x="30" y="1"/>
                    <a:pt x="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1"/>
            <p:cNvSpPr/>
            <p:nvPr/>
          </p:nvSpPr>
          <p:spPr>
            <a:xfrm>
              <a:off x="2125639" y="3884330"/>
              <a:ext cx="42439" cy="26845"/>
            </a:xfrm>
            <a:custGeom>
              <a:avLst/>
              <a:gdLst/>
              <a:ahLst/>
              <a:cxnLst/>
              <a:rect l="l" t="t" r="r" b="b"/>
              <a:pathLst>
                <a:path w="1837" h="1162" extrusionOk="0">
                  <a:moveTo>
                    <a:pt x="59" y="1"/>
                  </a:moveTo>
                  <a:cubicBezTo>
                    <a:pt x="24" y="1"/>
                    <a:pt x="4" y="4"/>
                    <a:pt x="4" y="11"/>
                  </a:cubicBezTo>
                  <a:cubicBezTo>
                    <a:pt x="1" y="36"/>
                    <a:pt x="268" y="95"/>
                    <a:pt x="501" y="223"/>
                  </a:cubicBezTo>
                  <a:cubicBezTo>
                    <a:pt x="739" y="346"/>
                    <a:pt x="947" y="513"/>
                    <a:pt x="947" y="513"/>
                  </a:cubicBezTo>
                  <a:cubicBezTo>
                    <a:pt x="947" y="513"/>
                    <a:pt x="1168" y="658"/>
                    <a:pt x="1380" y="831"/>
                  </a:cubicBezTo>
                  <a:cubicBezTo>
                    <a:pt x="1580" y="992"/>
                    <a:pt x="1780" y="1161"/>
                    <a:pt x="1815" y="1161"/>
                  </a:cubicBezTo>
                  <a:cubicBezTo>
                    <a:pt x="1816" y="1161"/>
                    <a:pt x="1818" y="1161"/>
                    <a:pt x="1819" y="1160"/>
                  </a:cubicBezTo>
                  <a:cubicBezTo>
                    <a:pt x="1836" y="1143"/>
                    <a:pt x="1659" y="935"/>
                    <a:pt x="1464" y="735"/>
                  </a:cubicBezTo>
                  <a:cubicBezTo>
                    <a:pt x="1272" y="537"/>
                    <a:pt x="1051" y="364"/>
                    <a:pt x="1051" y="364"/>
                  </a:cubicBezTo>
                  <a:cubicBezTo>
                    <a:pt x="1051" y="364"/>
                    <a:pt x="816" y="204"/>
                    <a:pt x="552" y="105"/>
                  </a:cubicBezTo>
                  <a:cubicBezTo>
                    <a:pt x="357" y="29"/>
                    <a:pt x="154" y="1"/>
                    <a:pt x="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1"/>
            <p:cNvSpPr/>
            <p:nvPr/>
          </p:nvSpPr>
          <p:spPr>
            <a:xfrm>
              <a:off x="2153523" y="3861574"/>
              <a:ext cx="112879" cy="55423"/>
            </a:xfrm>
            <a:custGeom>
              <a:avLst/>
              <a:gdLst/>
              <a:ahLst/>
              <a:cxnLst/>
              <a:rect l="l" t="t" r="r" b="b"/>
              <a:pathLst>
                <a:path w="4886" h="2399" extrusionOk="0">
                  <a:moveTo>
                    <a:pt x="15" y="1"/>
                  </a:moveTo>
                  <a:cubicBezTo>
                    <a:pt x="9" y="1"/>
                    <a:pt x="6" y="1"/>
                    <a:pt x="6" y="3"/>
                  </a:cubicBezTo>
                  <a:cubicBezTo>
                    <a:pt x="1" y="16"/>
                    <a:pt x="165" y="72"/>
                    <a:pt x="410" y="148"/>
                  </a:cubicBezTo>
                  <a:cubicBezTo>
                    <a:pt x="656" y="227"/>
                    <a:pt x="984" y="332"/>
                    <a:pt x="1312" y="436"/>
                  </a:cubicBezTo>
                  <a:cubicBezTo>
                    <a:pt x="1967" y="647"/>
                    <a:pt x="2591" y="927"/>
                    <a:pt x="2591" y="927"/>
                  </a:cubicBezTo>
                  <a:cubicBezTo>
                    <a:pt x="2591" y="927"/>
                    <a:pt x="3229" y="1178"/>
                    <a:pt x="3803" y="1550"/>
                  </a:cubicBezTo>
                  <a:cubicBezTo>
                    <a:pt x="4091" y="1734"/>
                    <a:pt x="4362" y="1944"/>
                    <a:pt x="4554" y="2113"/>
                  </a:cubicBezTo>
                  <a:cubicBezTo>
                    <a:pt x="4741" y="2277"/>
                    <a:pt x="4859" y="2398"/>
                    <a:pt x="4876" y="2398"/>
                  </a:cubicBezTo>
                  <a:cubicBezTo>
                    <a:pt x="4876" y="2398"/>
                    <a:pt x="4877" y="2398"/>
                    <a:pt x="4877" y="2398"/>
                  </a:cubicBezTo>
                  <a:cubicBezTo>
                    <a:pt x="4885" y="2391"/>
                    <a:pt x="4784" y="2251"/>
                    <a:pt x="4604" y="2062"/>
                  </a:cubicBezTo>
                  <a:cubicBezTo>
                    <a:pt x="4423" y="1873"/>
                    <a:pt x="4159" y="1646"/>
                    <a:pt x="3876" y="1443"/>
                  </a:cubicBezTo>
                  <a:cubicBezTo>
                    <a:pt x="3309" y="1036"/>
                    <a:pt x="2664" y="761"/>
                    <a:pt x="2664" y="761"/>
                  </a:cubicBezTo>
                  <a:cubicBezTo>
                    <a:pt x="2664" y="761"/>
                    <a:pt x="2503" y="695"/>
                    <a:pt x="2260" y="604"/>
                  </a:cubicBezTo>
                  <a:cubicBezTo>
                    <a:pt x="2015" y="514"/>
                    <a:pt x="1686" y="409"/>
                    <a:pt x="1352" y="315"/>
                  </a:cubicBezTo>
                  <a:cubicBezTo>
                    <a:pt x="1018" y="220"/>
                    <a:pt x="682" y="139"/>
                    <a:pt x="431" y="81"/>
                  </a:cubicBezTo>
                  <a:cubicBezTo>
                    <a:pt x="211" y="31"/>
                    <a:pt x="55" y="1"/>
                    <a:pt x="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1"/>
            <p:cNvSpPr/>
            <p:nvPr/>
          </p:nvSpPr>
          <p:spPr>
            <a:xfrm>
              <a:off x="2159137" y="3845864"/>
              <a:ext cx="87096" cy="23357"/>
            </a:xfrm>
            <a:custGeom>
              <a:avLst/>
              <a:gdLst/>
              <a:ahLst/>
              <a:cxnLst/>
              <a:rect l="l" t="t" r="r" b="b"/>
              <a:pathLst>
                <a:path w="3770" h="1011" extrusionOk="0">
                  <a:moveTo>
                    <a:pt x="471" y="0"/>
                  </a:moveTo>
                  <a:cubicBezTo>
                    <a:pt x="199" y="0"/>
                    <a:pt x="0" y="18"/>
                    <a:pt x="2" y="34"/>
                  </a:cubicBezTo>
                  <a:cubicBezTo>
                    <a:pt x="2" y="59"/>
                    <a:pt x="492" y="74"/>
                    <a:pt x="973" y="150"/>
                  </a:cubicBezTo>
                  <a:cubicBezTo>
                    <a:pt x="1456" y="226"/>
                    <a:pt x="1923" y="360"/>
                    <a:pt x="1923" y="360"/>
                  </a:cubicBezTo>
                  <a:cubicBezTo>
                    <a:pt x="1923" y="360"/>
                    <a:pt x="2394" y="469"/>
                    <a:pt x="2851" y="640"/>
                  </a:cubicBezTo>
                  <a:cubicBezTo>
                    <a:pt x="3290" y="797"/>
                    <a:pt x="3707" y="1010"/>
                    <a:pt x="3754" y="1010"/>
                  </a:cubicBezTo>
                  <a:cubicBezTo>
                    <a:pt x="3756" y="1010"/>
                    <a:pt x="3757" y="1010"/>
                    <a:pt x="3758" y="1009"/>
                  </a:cubicBezTo>
                  <a:cubicBezTo>
                    <a:pt x="3769" y="988"/>
                    <a:pt x="3353" y="721"/>
                    <a:pt x="2901" y="520"/>
                  </a:cubicBezTo>
                  <a:cubicBezTo>
                    <a:pt x="2449" y="315"/>
                    <a:pt x="1969" y="182"/>
                    <a:pt x="1969" y="182"/>
                  </a:cubicBezTo>
                  <a:cubicBezTo>
                    <a:pt x="1969" y="182"/>
                    <a:pt x="1483" y="66"/>
                    <a:pt x="989" y="23"/>
                  </a:cubicBezTo>
                  <a:cubicBezTo>
                    <a:pt x="808" y="6"/>
                    <a:pt x="628" y="0"/>
                    <a:pt x="4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1"/>
            <p:cNvSpPr/>
            <p:nvPr/>
          </p:nvSpPr>
          <p:spPr>
            <a:xfrm>
              <a:off x="2109836" y="3794900"/>
              <a:ext cx="31489" cy="54568"/>
            </a:xfrm>
            <a:custGeom>
              <a:avLst/>
              <a:gdLst/>
              <a:ahLst/>
              <a:cxnLst/>
              <a:rect l="l" t="t" r="r" b="b"/>
              <a:pathLst>
                <a:path w="1363" h="2362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0" y="19"/>
                    <a:pt x="210" y="291"/>
                    <a:pt x="411" y="569"/>
                  </a:cubicBezTo>
                  <a:cubicBezTo>
                    <a:pt x="613" y="844"/>
                    <a:pt x="785" y="1135"/>
                    <a:pt x="785" y="1135"/>
                  </a:cubicBezTo>
                  <a:cubicBezTo>
                    <a:pt x="785" y="1135"/>
                    <a:pt x="977" y="1412"/>
                    <a:pt x="1115" y="1720"/>
                  </a:cubicBezTo>
                  <a:cubicBezTo>
                    <a:pt x="1257" y="2025"/>
                    <a:pt x="1313" y="2361"/>
                    <a:pt x="1338" y="2361"/>
                  </a:cubicBezTo>
                  <a:cubicBezTo>
                    <a:pt x="1338" y="2361"/>
                    <a:pt x="1339" y="2361"/>
                    <a:pt x="1339" y="2361"/>
                  </a:cubicBezTo>
                  <a:cubicBezTo>
                    <a:pt x="1363" y="2361"/>
                    <a:pt x="1351" y="2008"/>
                    <a:pt x="1233" y="1674"/>
                  </a:cubicBezTo>
                  <a:cubicBezTo>
                    <a:pt x="1121" y="1340"/>
                    <a:pt x="937" y="1039"/>
                    <a:pt x="937" y="1039"/>
                  </a:cubicBezTo>
                  <a:cubicBezTo>
                    <a:pt x="937" y="1039"/>
                    <a:pt x="739" y="748"/>
                    <a:pt x="509" y="489"/>
                  </a:cubicBezTo>
                  <a:cubicBezTo>
                    <a:pt x="287" y="235"/>
                    <a:pt x="51" y="1"/>
                    <a:pt x="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1"/>
            <p:cNvSpPr/>
            <p:nvPr/>
          </p:nvSpPr>
          <p:spPr>
            <a:xfrm>
              <a:off x="2091655" y="3753893"/>
              <a:ext cx="37472" cy="40961"/>
            </a:xfrm>
            <a:custGeom>
              <a:avLst/>
              <a:gdLst/>
              <a:ahLst/>
              <a:cxnLst/>
              <a:rect l="l" t="t" r="r" b="b"/>
              <a:pathLst>
                <a:path w="1622" h="1773" extrusionOk="0">
                  <a:moveTo>
                    <a:pt x="41" y="1"/>
                  </a:moveTo>
                  <a:cubicBezTo>
                    <a:pt x="39" y="1"/>
                    <a:pt x="38" y="1"/>
                    <a:pt x="38" y="2"/>
                  </a:cubicBezTo>
                  <a:cubicBezTo>
                    <a:pt x="1" y="35"/>
                    <a:pt x="743" y="947"/>
                    <a:pt x="743" y="947"/>
                  </a:cubicBezTo>
                  <a:cubicBezTo>
                    <a:pt x="743" y="947"/>
                    <a:pt x="1518" y="1772"/>
                    <a:pt x="1581" y="1772"/>
                  </a:cubicBezTo>
                  <a:cubicBezTo>
                    <a:pt x="1582" y="1772"/>
                    <a:pt x="1583" y="1772"/>
                    <a:pt x="1584" y="1772"/>
                  </a:cubicBezTo>
                  <a:cubicBezTo>
                    <a:pt x="1622" y="1740"/>
                    <a:pt x="879" y="828"/>
                    <a:pt x="879" y="828"/>
                  </a:cubicBezTo>
                  <a:cubicBezTo>
                    <a:pt x="879" y="828"/>
                    <a:pt x="105" y="1"/>
                    <a:pt x="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1"/>
            <p:cNvSpPr/>
            <p:nvPr/>
          </p:nvSpPr>
          <p:spPr>
            <a:xfrm>
              <a:off x="2015347" y="3766530"/>
              <a:ext cx="103476" cy="89245"/>
            </a:xfrm>
            <a:custGeom>
              <a:avLst/>
              <a:gdLst/>
              <a:ahLst/>
              <a:cxnLst/>
              <a:rect l="l" t="t" r="r" b="b"/>
              <a:pathLst>
                <a:path w="4479" h="3863" extrusionOk="0">
                  <a:moveTo>
                    <a:pt x="10" y="1"/>
                  </a:moveTo>
                  <a:cubicBezTo>
                    <a:pt x="8" y="1"/>
                    <a:pt x="8" y="1"/>
                    <a:pt x="7" y="2"/>
                  </a:cubicBezTo>
                  <a:cubicBezTo>
                    <a:pt x="1" y="13"/>
                    <a:pt x="149" y="133"/>
                    <a:pt x="397" y="273"/>
                  </a:cubicBezTo>
                  <a:cubicBezTo>
                    <a:pt x="640" y="420"/>
                    <a:pt x="984" y="580"/>
                    <a:pt x="1312" y="764"/>
                  </a:cubicBezTo>
                  <a:cubicBezTo>
                    <a:pt x="1639" y="943"/>
                    <a:pt x="1956" y="1149"/>
                    <a:pt x="2183" y="1311"/>
                  </a:cubicBezTo>
                  <a:cubicBezTo>
                    <a:pt x="2412" y="1476"/>
                    <a:pt x="2556" y="1596"/>
                    <a:pt x="2556" y="1596"/>
                  </a:cubicBezTo>
                  <a:cubicBezTo>
                    <a:pt x="2556" y="1596"/>
                    <a:pt x="3163" y="2038"/>
                    <a:pt x="3643" y="2616"/>
                  </a:cubicBezTo>
                  <a:cubicBezTo>
                    <a:pt x="3886" y="2902"/>
                    <a:pt x="4095" y="3212"/>
                    <a:pt x="4238" y="3455"/>
                  </a:cubicBezTo>
                  <a:cubicBezTo>
                    <a:pt x="4380" y="3692"/>
                    <a:pt x="4457" y="3863"/>
                    <a:pt x="4475" y="3863"/>
                  </a:cubicBezTo>
                  <a:cubicBezTo>
                    <a:pt x="4475" y="3863"/>
                    <a:pt x="4475" y="3863"/>
                    <a:pt x="4476" y="3863"/>
                  </a:cubicBezTo>
                  <a:cubicBezTo>
                    <a:pt x="4479" y="3861"/>
                    <a:pt x="4466" y="3815"/>
                    <a:pt x="4439" y="3739"/>
                  </a:cubicBezTo>
                  <a:cubicBezTo>
                    <a:pt x="4412" y="3661"/>
                    <a:pt x="4365" y="3551"/>
                    <a:pt x="4301" y="3423"/>
                  </a:cubicBezTo>
                  <a:cubicBezTo>
                    <a:pt x="4177" y="3167"/>
                    <a:pt x="3980" y="2839"/>
                    <a:pt x="3743" y="2539"/>
                  </a:cubicBezTo>
                  <a:cubicBezTo>
                    <a:pt x="3278" y="1926"/>
                    <a:pt x="2669" y="1455"/>
                    <a:pt x="2669" y="1455"/>
                  </a:cubicBezTo>
                  <a:cubicBezTo>
                    <a:pt x="2669" y="1455"/>
                    <a:pt x="2519" y="1337"/>
                    <a:pt x="2281" y="1177"/>
                  </a:cubicBezTo>
                  <a:cubicBezTo>
                    <a:pt x="2041" y="1017"/>
                    <a:pt x="1716" y="822"/>
                    <a:pt x="1374" y="652"/>
                  </a:cubicBezTo>
                  <a:cubicBezTo>
                    <a:pt x="1032" y="480"/>
                    <a:pt x="683" y="336"/>
                    <a:pt x="431" y="213"/>
                  </a:cubicBezTo>
                  <a:cubicBezTo>
                    <a:pt x="188" y="96"/>
                    <a:pt x="32" y="1"/>
                    <a:pt x="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1"/>
            <p:cNvSpPr/>
            <p:nvPr/>
          </p:nvSpPr>
          <p:spPr>
            <a:xfrm>
              <a:off x="1941327" y="3825372"/>
              <a:ext cx="157744" cy="37518"/>
            </a:xfrm>
            <a:custGeom>
              <a:avLst/>
              <a:gdLst/>
              <a:ahLst/>
              <a:cxnLst/>
              <a:rect l="l" t="t" r="r" b="b"/>
              <a:pathLst>
                <a:path w="6828" h="1624" extrusionOk="0">
                  <a:moveTo>
                    <a:pt x="375" y="0"/>
                  </a:moveTo>
                  <a:cubicBezTo>
                    <a:pt x="147" y="0"/>
                    <a:pt x="4" y="6"/>
                    <a:pt x="4" y="16"/>
                  </a:cubicBezTo>
                  <a:cubicBezTo>
                    <a:pt x="1" y="27"/>
                    <a:pt x="223" y="48"/>
                    <a:pt x="559" y="72"/>
                  </a:cubicBezTo>
                  <a:cubicBezTo>
                    <a:pt x="891" y="96"/>
                    <a:pt x="1334" y="125"/>
                    <a:pt x="1775" y="164"/>
                  </a:cubicBezTo>
                  <a:cubicBezTo>
                    <a:pt x="2218" y="204"/>
                    <a:pt x="2658" y="259"/>
                    <a:pt x="2986" y="312"/>
                  </a:cubicBezTo>
                  <a:cubicBezTo>
                    <a:pt x="3313" y="363"/>
                    <a:pt x="3529" y="407"/>
                    <a:pt x="3529" y="407"/>
                  </a:cubicBezTo>
                  <a:cubicBezTo>
                    <a:pt x="3529" y="407"/>
                    <a:pt x="4405" y="545"/>
                    <a:pt x="5235" y="850"/>
                  </a:cubicBezTo>
                  <a:cubicBezTo>
                    <a:pt x="5649" y="1001"/>
                    <a:pt x="6051" y="1188"/>
                    <a:pt x="6340" y="1351"/>
                  </a:cubicBezTo>
                  <a:cubicBezTo>
                    <a:pt x="6619" y="1504"/>
                    <a:pt x="6800" y="1623"/>
                    <a:pt x="6822" y="1623"/>
                  </a:cubicBezTo>
                  <a:cubicBezTo>
                    <a:pt x="6823" y="1623"/>
                    <a:pt x="6824" y="1623"/>
                    <a:pt x="6824" y="1623"/>
                  </a:cubicBezTo>
                  <a:cubicBezTo>
                    <a:pt x="6828" y="1618"/>
                    <a:pt x="6786" y="1579"/>
                    <a:pt x="6708" y="1520"/>
                  </a:cubicBezTo>
                  <a:cubicBezTo>
                    <a:pt x="6633" y="1459"/>
                    <a:pt x="6519" y="1378"/>
                    <a:pt x="6377" y="1288"/>
                  </a:cubicBezTo>
                  <a:cubicBezTo>
                    <a:pt x="6094" y="1106"/>
                    <a:pt x="5697" y="898"/>
                    <a:pt x="5282" y="730"/>
                  </a:cubicBezTo>
                  <a:cubicBezTo>
                    <a:pt x="4450" y="388"/>
                    <a:pt x="3563" y="228"/>
                    <a:pt x="3563" y="228"/>
                  </a:cubicBezTo>
                  <a:cubicBezTo>
                    <a:pt x="3563" y="228"/>
                    <a:pt x="3342" y="188"/>
                    <a:pt x="3008" y="147"/>
                  </a:cubicBezTo>
                  <a:cubicBezTo>
                    <a:pt x="2675" y="105"/>
                    <a:pt x="2231" y="64"/>
                    <a:pt x="1787" y="40"/>
                  </a:cubicBezTo>
                  <a:cubicBezTo>
                    <a:pt x="1340" y="13"/>
                    <a:pt x="894" y="3"/>
                    <a:pt x="560" y="1"/>
                  </a:cubicBezTo>
                  <a:cubicBezTo>
                    <a:pt x="494" y="1"/>
                    <a:pt x="432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1"/>
            <p:cNvSpPr/>
            <p:nvPr/>
          </p:nvSpPr>
          <p:spPr>
            <a:xfrm>
              <a:off x="2053536" y="3871924"/>
              <a:ext cx="50456" cy="5498"/>
            </a:xfrm>
            <a:custGeom>
              <a:avLst/>
              <a:gdLst/>
              <a:ahLst/>
              <a:cxnLst/>
              <a:rect l="l" t="t" r="r" b="b"/>
              <a:pathLst>
                <a:path w="2184" h="238" extrusionOk="0">
                  <a:moveTo>
                    <a:pt x="1339" y="1"/>
                  </a:moveTo>
                  <a:cubicBezTo>
                    <a:pt x="1198" y="1"/>
                    <a:pt x="1098" y="4"/>
                    <a:pt x="1098" y="4"/>
                  </a:cubicBezTo>
                  <a:cubicBezTo>
                    <a:pt x="1098" y="4"/>
                    <a:pt x="818" y="34"/>
                    <a:pt x="544" y="84"/>
                  </a:cubicBezTo>
                  <a:cubicBezTo>
                    <a:pt x="271" y="132"/>
                    <a:pt x="1" y="204"/>
                    <a:pt x="4" y="228"/>
                  </a:cubicBezTo>
                  <a:cubicBezTo>
                    <a:pt x="5" y="235"/>
                    <a:pt x="30" y="238"/>
                    <a:pt x="70" y="238"/>
                  </a:cubicBezTo>
                  <a:cubicBezTo>
                    <a:pt x="169" y="238"/>
                    <a:pt x="365" y="221"/>
                    <a:pt x="562" y="209"/>
                  </a:cubicBezTo>
                  <a:cubicBezTo>
                    <a:pt x="839" y="191"/>
                    <a:pt x="1112" y="183"/>
                    <a:pt x="1112" y="183"/>
                  </a:cubicBezTo>
                  <a:cubicBezTo>
                    <a:pt x="1112" y="183"/>
                    <a:pt x="1385" y="153"/>
                    <a:pt x="1659" y="132"/>
                  </a:cubicBezTo>
                  <a:cubicBezTo>
                    <a:pt x="1696" y="130"/>
                    <a:pt x="1732" y="129"/>
                    <a:pt x="1768" y="129"/>
                  </a:cubicBezTo>
                  <a:cubicBezTo>
                    <a:pt x="1863" y="129"/>
                    <a:pt x="1951" y="137"/>
                    <a:pt x="2019" y="159"/>
                  </a:cubicBezTo>
                  <a:cubicBezTo>
                    <a:pt x="2104" y="184"/>
                    <a:pt x="2156" y="224"/>
                    <a:pt x="2172" y="224"/>
                  </a:cubicBezTo>
                  <a:cubicBezTo>
                    <a:pt x="2173" y="224"/>
                    <a:pt x="2174" y="224"/>
                    <a:pt x="2175" y="223"/>
                  </a:cubicBezTo>
                  <a:cubicBezTo>
                    <a:pt x="2183" y="217"/>
                    <a:pt x="2145" y="148"/>
                    <a:pt x="2046" y="95"/>
                  </a:cubicBezTo>
                  <a:cubicBezTo>
                    <a:pt x="1947" y="39"/>
                    <a:pt x="1799" y="12"/>
                    <a:pt x="1657" y="7"/>
                  </a:cubicBezTo>
                  <a:cubicBezTo>
                    <a:pt x="1545" y="2"/>
                    <a:pt x="1433" y="1"/>
                    <a:pt x="13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1"/>
            <p:cNvSpPr/>
            <p:nvPr/>
          </p:nvSpPr>
          <p:spPr>
            <a:xfrm>
              <a:off x="1906904" y="3907363"/>
              <a:ext cx="179160" cy="46783"/>
            </a:xfrm>
            <a:custGeom>
              <a:avLst/>
              <a:gdLst/>
              <a:ahLst/>
              <a:cxnLst/>
              <a:rect l="l" t="t" r="r" b="b"/>
              <a:pathLst>
                <a:path w="7755" h="2025" extrusionOk="0">
                  <a:moveTo>
                    <a:pt x="7747" y="1"/>
                  </a:moveTo>
                  <a:cubicBezTo>
                    <a:pt x="7719" y="1"/>
                    <a:pt x="7500" y="114"/>
                    <a:pt x="7178" y="277"/>
                  </a:cubicBezTo>
                  <a:cubicBezTo>
                    <a:pt x="6835" y="448"/>
                    <a:pt x="6380" y="673"/>
                    <a:pt x="5916" y="876"/>
                  </a:cubicBezTo>
                  <a:cubicBezTo>
                    <a:pt x="5453" y="1083"/>
                    <a:pt x="4979" y="1263"/>
                    <a:pt x="4620" y="1380"/>
                  </a:cubicBezTo>
                  <a:cubicBezTo>
                    <a:pt x="4439" y="1441"/>
                    <a:pt x="4287" y="1487"/>
                    <a:pt x="4181" y="1514"/>
                  </a:cubicBezTo>
                  <a:cubicBezTo>
                    <a:pt x="4076" y="1545"/>
                    <a:pt x="4015" y="1562"/>
                    <a:pt x="4015" y="1562"/>
                  </a:cubicBezTo>
                  <a:cubicBezTo>
                    <a:pt x="4015" y="1562"/>
                    <a:pt x="3774" y="1636"/>
                    <a:pt x="3404" y="1716"/>
                  </a:cubicBezTo>
                  <a:cubicBezTo>
                    <a:pt x="3034" y="1799"/>
                    <a:pt x="2535" y="1882"/>
                    <a:pt x="2031" y="1898"/>
                  </a:cubicBezTo>
                  <a:cubicBezTo>
                    <a:pt x="1955" y="1901"/>
                    <a:pt x="1880" y="1902"/>
                    <a:pt x="1804" y="1902"/>
                  </a:cubicBezTo>
                  <a:cubicBezTo>
                    <a:pt x="1398" y="1902"/>
                    <a:pt x="1002" y="1864"/>
                    <a:pt x="681" y="1864"/>
                  </a:cubicBezTo>
                  <a:cubicBezTo>
                    <a:pt x="666" y="1864"/>
                    <a:pt x="651" y="1864"/>
                    <a:pt x="635" y="1864"/>
                  </a:cubicBezTo>
                  <a:cubicBezTo>
                    <a:pt x="443" y="1864"/>
                    <a:pt x="282" y="1880"/>
                    <a:pt x="172" y="1898"/>
                  </a:cubicBezTo>
                  <a:cubicBezTo>
                    <a:pt x="60" y="1915"/>
                    <a:pt x="1" y="1936"/>
                    <a:pt x="1" y="1939"/>
                  </a:cubicBezTo>
                  <a:cubicBezTo>
                    <a:pt x="1" y="1942"/>
                    <a:pt x="7" y="1943"/>
                    <a:pt x="19" y="1943"/>
                  </a:cubicBezTo>
                  <a:cubicBezTo>
                    <a:pt x="66" y="1943"/>
                    <a:pt x="204" y="1928"/>
                    <a:pt x="403" y="1928"/>
                  </a:cubicBezTo>
                  <a:cubicBezTo>
                    <a:pt x="473" y="1928"/>
                    <a:pt x="550" y="1930"/>
                    <a:pt x="634" y="1935"/>
                  </a:cubicBezTo>
                  <a:cubicBezTo>
                    <a:pt x="1003" y="1950"/>
                    <a:pt x="1497" y="2024"/>
                    <a:pt x="2001" y="2024"/>
                  </a:cubicBezTo>
                  <a:cubicBezTo>
                    <a:pt x="2012" y="2024"/>
                    <a:pt x="2022" y="2024"/>
                    <a:pt x="2033" y="2024"/>
                  </a:cubicBezTo>
                  <a:cubicBezTo>
                    <a:pt x="2546" y="2024"/>
                    <a:pt x="3058" y="1952"/>
                    <a:pt x="3436" y="1877"/>
                  </a:cubicBezTo>
                  <a:cubicBezTo>
                    <a:pt x="3814" y="1804"/>
                    <a:pt x="4062" y="1735"/>
                    <a:pt x="4062" y="1735"/>
                  </a:cubicBezTo>
                  <a:cubicBezTo>
                    <a:pt x="4062" y="1735"/>
                    <a:pt x="4121" y="1716"/>
                    <a:pt x="4229" y="1682"/>
                  </a:cubicBezTo>
                  <a:cubicBezTo>
                    <a:pt x="4337" y="1650"/>
                    <a:pt x="4492" y="1601"/>
                    <a:pt x="4671" y="1535"/>
                  </a:cubicBezTo>
                  <a:cubicBezTo>
                    <a:pt x="5032" y="1407"/>
                    <a:pt x="5508" y="1212"/>
                    <a:pt x="5967" y="991"/>
                  </a:cubicBezTo>
                  <a:cubicBezTo>
                    <a:pt x="6429" y="771"/>
                    <a:pt x="6877" y="528"/>
                    <a:pt x="7210" y="337"/>
                  </a:cubicBezTo>
                  <a:cubicBezTo>
                    <a:pt x="7374" y="242"/>
                    <a:pt x="7513" y="162"/>
                    <a:pt x="7606" y="101"/>
                  </a:cubicBezTo>
                  <a:cubicBezTo>
                    <a:pt x="7700" y="43"/>
                    <a:pt x="7755" y="8"/>
                    <a:pt x="7750" y="2"/>
                  </a:cubicBezTo>
                  <a:cubicBezTo>
                    <a:pt x="7750" y="1"/>
                    <a:pt x="7749" y="1"/>
                    <a:pt x="77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1"/>
            <p:cNvSpPr/>
            <p:nvPr/>
          </p:nvSpPr>
          <p:spPr>
            <a:xfrm>
              <a:off x="2040136" y="3903505"/>
              <a:ext cx="68014" cy="52859"/>
            </a:xfrm>
            <a:custGeom>
              <a:avLst/>
              <a:gdLst/>
              <a:ahLst/>
              <a:cxnLst/>
              <a:rect l="l" t="t" r="r" b="b"/>
              <a:pathLst>
                <a:path w="2944" h="2288" extrusionOk="0">
                  <a:moveTo>
                    <a:pt x="2924" y="0"/>
                  </a:moveTo>
                  <a:cubicBezTo>
                    <a:pt x="2892" y="0"/>
                    <a:pt x="2574" y="323"/>
                    <a:pt x="2232" y="620"/>
                  </a:cubicBezTo>
                  <a:cubicBezTo>
                    <a:pt x="1885" y="925"/>
                    <a:pt x="1516" y="1202"/>
                    <a:pt x="1516" y="1202"/>
                  </a:cubicBezTo>
                  <a:cubicBezTo>
                    <a:pt x="1516" y="1202"/>
                    <a:pt x="1160" y="1493"/>
                    <a:pt x="781" y="1760"/>
                  </a:cubicBezTo>
                  <a:cubicBezTo>
                    <a:pt x="400" y="2027"/>
                    <a:pt x="0" y="2263"/>
                    <a:pt x="13" y="2286"/>
                  </a:cubicBezTo>
                  <a:cubicBezTo>
                    <a:pt x="14" y="2287"/>
                    <a:pt x="15" y="2287"/>
                    <a:pt x="18" y="2287"/>
                  </a:cubicBezTo>
                  <a:cubicBezTo>
                    <a:pt x="64" y="2287"/>
                    <a:pt x="468" y="2098"/>
                    <a:pt x="849" y="1865"/>
                  </a:cubicBezTo>
                  <a:cubicBezTo>
                    <a:pt x="1252" y="1625"/>
                    <a:pt x="1628" y="1342"/>
                    <a:pt x="1628" y="1342"/>
                  </a:cubicBezTo>
                  <a:cubicBezTo>
                    <a:pt x="1628" y="1342"/>
                    <a:pt x="1991" y="1045"/>
                    <a:pt x="2320" y="712"/>
                  </a:cubicBezTo>
                  <a:cubicBezTo>
                    <a:pt x="2653" y="383"/>
                    <a:pt x="2944" y="17"/>
                    <a:pt x="2926" y="1"/>
                  </a:cubicBezTo>
                  <a:cubicBezTo>
                    <a:pt x="2926" y="0"/>
                    <a:pt x="2925" y="0"/>
                    <a:pt x="2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1"/>
            <p:cNvSpPr/>
            <p:nvPr/>
          </p:nvSpPr>
          <p:spPr>
            <a:xfrm>
              <a:off x="1720259" y="3926030"/>
              <a:ext cx="192282" cy="70717"/>
            </a:xfrm>
            <a:custGeom>
              <a:avLst/>
              <a:gdLst/>
              <a:ahLst/>
              <a:cxnLst/>
              <a:rect l="l" t="t" r="r" b="b"/>
              <a:pathLst>
                <a:path w="8323" h="3061" extrusionOk="0">
                  <a:moveTo>
                    <a:pt x="7" y="0"/>
                  </a:moveTo>
                  <a:cubicBezTo>
                    <a:pt x="7" y="0"/>
                    <a:pt x="6" y="1"/>
                    <a:pt x="6" y="1"/>
                  </a:cubicBezTo>
                  <a:cubicBezTo>
                    <a:pt x="1" y="6"/>
                    <a:pt x="52" y="54"/>
                    <a:pt x="145" y="137"/>
                  </a:cubicBezTo>
                  <a:cubicBezTo>
                    <a:pt x="239" y="217"/>
                    <a:pt x="369" y="338"/>
                    <a:pt x="540" y="465"/>
                  </a:cubicBezTo>
                  <a:cubicBezTo>
                    <a:pt x="872" y="729"/>
                    <a:pt x="1341" y="1048"/>
                    <a:pt x="1825" y="1341"/>
                  </a:cubicBezTo>
                  <a:cubicBezTo>
                    <a:pt x="2318" y="1625"/>
                    <a:pt x="2823" y="1883"/>
                    <a:pt x="3214" y="2051"/>
                  </a:cubicBezTo>
                  <a:cubicBezTo>
                    <a:pt x="3408" y="2140"/>
                    <a:pt x="3577" y="2201"/>
                    <a:pt x="3691" y="2249"/>
                  </a:cubicBezTo>
                  <a:cubicBezTo>
                    <a:pt x="3806" y="2295"/>
                    <a:pt x="3873" y="2321"/>
                    <a:pt x="3873" y="2321"/>
                  </a:cubicBezTo>
                  <a:cubicBezTo>
                    <a:pt x="3873" y="2321"/>
                    <a:pt x="3940" y="2343"/>
                    <a:pt x="4059" y="2383"/>
                  </a:cubicBezTo>
                  <a:cubicBezTo>
                    <a:pt x="4177" y="2418"/>
                    <a:pt x="4342" y="2482"/>
                    <a:pt x="4548" y="2538"/>
                  </a:cubicBezTo>
                  <a:cubicBezTo>
                    <a:pt x="4956" y="2663"/>
                    <a:pt x="5509" y="2794"/>
                    <a:pt x="6067" y="2895"/>
                  </a:cubicBezTo>
                  <a:cubicBezTo>
                    <a:pt x="6626" y="2984"/>
                    <a:pt x="7192" y="3042"/>
                    <a:pt x="7616" y="3055"/>
                  </a:cubicBezTo>
                  <a:cubicBezTo>
                    <a:pt x="7703" y="3059"/>
                    <a:pt x="7784" y="3061"/>
                    <a:pt x="7859" y="3061"/>
                  </a:cubicBezTo>
                  <a:cubicBezTo>
                    <a:pt x="7965" y="3061"/>
                    <a:pt x="8057" y="3058"/>
                    <a:pt x="8129" y="3058"/>
                  </a:cubicBezTo>
                  <a:cubicBezTo>
                    <a:pt x="8254" y="3056"/>
                    <a:pt x="8323" y="3053"/>
                    <a:pt x="8323" y="3047"/>
                  </a:cubicBezTo>
                  <a:cubicBezTo>
                    <a:pt x="8323" y="3031"/>
                    <a:pt x="8041" y="3018"/>
                    <a:pt x="7622" y="2983"/>
                  </a:cubicBezTo>
                  <a:cubicBezTo>
                    <a:pt x="7200" y="2948"/>
                    <a:pt x="6642" y="2873"/>
                    <a:pt x="6091" y="2767"/>
                  </a:cubicBezTo>
                  <a:cubicBezTo>
                    <a:pt x="5541" y="2652"/>
                    <a:pt x="4997" y="2511"/>
                    <a:pt x="4597" y="2379"/>
                  </a:cubicBezTo>
                  <a:cubicBezTo>
                    <a:pt x="4396" y="2321"/>
                    <a:pt x="4233" y="2252"/>
                    <a:pt x="4116" y="2215"/>
                  </a:cubicBezTo>
                  <a:cubicBezTo>
                    <a:pt x="4001" y="2175"/>
                    <a:pt x="3934" y="2151"/>
                    <a:pt x="3934" y="2151"/>
                  </a:cubicBezTo>
                  <a:cubicBezTo>
                    <a:pt x="3934" y="2151"/>
                    <a:pt x="3868" y="2128"/>
                    <a:pt x="3755" y="2083"/>
                  </a:cubicBezTo>
                  <a:cubicBezTo>
                    <a:pt x="3641" y="2036"/>
                    <a:pt x="3473" y="1984"/>
                    <a:pt x="3282" y="1897"/>
                  </a:cubicBezTo>
                  <a:cubicBezTo>
                    <a:pt x="2892" y="1739"/>
                    <a:pt x="2383" y="1498"/>
                    <a:pt x="1889" y="1229"/>
                  </a:cubicBezTo>
                  <a:cubicBezTo>
                    <a:pt x="1403" y="954"/>
                    <a:pt x="927" y="652"/>
                    <a:pt x="583" y="406"/>
                  </a:cubicBezTo>
                  <a:cubicBezTo>
                    <a:pt x="249" y="171"/>
                    <a:pt x="31" y="0"/>
                    <a:pt x="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1"/>
            <p:cNvSpPr/>
            <p:nvPr/>
          </p:nvSpPr>
          <p:spPr>
            <a:xfrm>
              <a:off x="1674655" y="3803933"/>
              <a:ext cx="98186" cy="80628"/>
            </a:xfrm>
            <a:custGeom>
              <a:avLst/>
              <a:gdLst/>
              <a:ahLst/>
              <a:cxnLst/>
              <a:rect l="l" t="t" r="r" b="b"/>
              <a:pathLst>
                <a:path w="4250" h="3490" extrusionOk="0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0" y="2"/>
                    <a:pt x="5" y="45"/>
                    <a:pt x="15" y="124"/>
                  </a:cubicBezTo>
                  <a:cubicBezTo>
                    <a:pt x="28" y="200"/>
                    <a:pt x="53" y="309"/>
                    <a:pt x="101" y="437"/>
                  </a:cubicBezTo>
                  <a:cubicBezTo>
                    <a:pt x="197" y="691"/>
                    <a:pt x="398" y="1000"/>
                    <a:pt x="646" y="1260"/>
                  </a:cubicBezTo>
                  <a:cubicBezTo>
                    <a:pt x="893" y="1527"/>
                    <a:pt x="1168" y="1754"/>
                    <a:pt x="1374" y="1924"/>
                  </a:cubicBezTo>
                  <a:cubicBezTo>
                    <a:pt x="1582" y="2092"/>
                    <a:pt x="1719" y="2204"/>
                    <a:pt x="1719" y="2204"/>
                  </a:cubicBezTo>
                  <a:cubicBezTo>
                    <a:pt x="1719" y="2204"/>
                    <a:pt x="1863" y="2311"/>
                    <a:pt x="2079" y="2467"/>
                  </a:cubicBezTo>
                  <a:cubicBezTo>
                    <a:pt x="2298" y="2624"/>
                    <a:pt x="2595" y="2824"/>
                    <a:pt x="2907" y="3000"/>
                  </a:cubicBezTo>
                  <a:cubicBezTo>
                    <a:pt x="3220" y="3176"/>
                    <a:pt x="3553" y="3318"/>
                    <a:pt x="3809" y="3395"/>
                  </a:cubicBezTo>
                  <a:cubicBezTo>
                    <a:pt x="4031" y="3462"/>
                    <a:pt x="4193" y="3489"/>
                    <a:pt x="4235" y="3489"/>
                  </a:cubicBezTo>
                  <a:cubicBezTo>
                    <a:pt x="4241" y="3489"/>
                    <a:pt x="4245" y="3489"/>
                    <a:pt x="4245" y="3487"/>
                  </a:cubicBezTo>
                  <a:cubicBezTo>
                    <a:pt x="4250" y="3473"/>
                    <a:pt x="4077" y="3425"/>
                    <a:pt x="3830" y="3329"/>
                  </a:cubicBezTo>
                  <a:cubicBezTo>
                    <a:pt x="3585" y="3232"/>
                    <a:pt x="3268" y="3075"/>
                    <a:pt x="2971" y="2890"/>
                  </a:cubicBezTo>
                  <a:cubicBezTo>
                    <a:pt x="2670" y="2704"/>
                    <a:pt x="2387" y="2496"/>
                    <a:pt x="2178" y="2335"/>
                  </a:cubicBezTo>
                  <a:cubicBezTo>
                    <a:pt x="1967" y="2172"/>
                    <a:pt x="1829" y="2063"/>
                    <a:pt x="1829" y="2063"/>
                  </a:cubicBezTo>
                  <a:cubicBezTo>
                    <a:pt x="1829" y="2063"/>
                    <a:pt x="1690" y="1954"/>
                    <a:pt x="1478" y="1794"/>
                  </a:cubicBezTo>
                  <a:cubicBezTo>
                    <a:pt x="1268" y="1633"/>
                    <a:pt x="987" y="1419"/>
                    <a:pt x="739" y="1172"/>
                  </a:cubicBezTo>
                  <a:cubicBezTo>
                    <a:pt x="486" y="929"/>
                    <a:pt x="279" y="648"/>
                    <a:pt x="167" y="410"/>
                  </a:cubicBezTo>
                  <a:cubicBezTo>
                    <a:pt x="56" y="176"/>
                    <a:pt x="25" y="0"/>
                    <a:pt x="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1"/>
            <p:cNvSpPr/>
            <p:nvPr/>
          </p:nvSpPr>
          <p:spPr>
            <a:xfrm>
              <a:off x="1674863" y="3828976"/>
              <a:ext cx="71433" cy="81991"/>
            </a:xfrm>
            <a:custGeom>
              <a:avLst/>
              <a:gdLst/>
              <a:ahLst/>
              <a:cxnLst/>
              <a:rect l="l" t="t" r="r" b="b"/>
              <a:pathLst>
                <a:path w="3092" h="3549" extrusionOk="0">
                  <a:moveTo>
                    <a:pt x="28" y="0"/>
                  </a:moveTo>
                  <a:cubicBezTo>
                    <a:pt x="1" y="0"/>
                    <a:pt x="2" y="646"/>
                    <a:pt x="247" y="1241"/>
                  </a:cubicBezTo>
                  <a:cubicBezTo>
                    <a:pt x="364" y="1540"/>
                    <a:pt x="522" y="1822"/>
                    <a:pt x="660" y="2018"/>
                  </a:cubicBezTo>
                  <a:cubicBezTo>
                    <a:pt x="796" y="2215"/>
                    <a:pt x="903" y="2335"/>
                    <a:pt x="903" y="2335"/>
                  </a:cubicBezTo>
                  <a:cubicBezTo>
                    <a:pt x="903" y="2335"/>
                    <a:pt x="1010" y="2455"/>
                    <a:pt x="1189" y="2615"/>
                  </a:cubicBezTo>
                  <a:cubicBezTo>
                    <a:pt x="1366" y="2774"/>
                    <a:pt x="1625" y="2966"/>
                    <a:pt x="1902" y="3123"/>
                  </a:cubicBezTo>
                  <a:cubicBezTo>
                    <a:pt x="2180" y="3278"/>
                    <a:pt x="2476" y="3398"/>
                    <a:pt x="2705" y="3465"/>
                  </a:cubicBezTo>
                  <a:cubicBezTo>
                    <a:pt x="2897" y="3524"/>
                    <a:pt x="3041" y="3549"/>
                    <a:pt x="3080" y="3549"/>
                  </a:cubicBezTo>
                  <a:cubicBezTo>
                    <a:pt x="3086" y="3549"/>
                    <a:pt x="3090" y="3548"/>
                    <a:pt x="3090" y="3547"/>
                  </a:cubicBezTo>
                  <a:cubicBezTo>
                    <a:pt x="3091" y="3532"/>
                    <a:pt x="2941" y="3486"/>
                    <a:pt x="2730" y="3398"/>
                  </a:cubicBezTo>
                  <a:cubicBezTo>
                    <a:pt x="2511" y="3313"/>
                    <a:pt x="2231" y="3179"/>
                    <a:pt x="1971" y="3013"/>
                  </a:cubicBezTo>
                  <a:cubicBezTo>
                    <a:pt x="1708" y="2850"/>
                    <a:pt x="1467" y="2654"/>
                    <a:pt x="1302" y="2493"/>
                  </a:cubicBezTo>
                  <a:cubicBezTo>
                    <a:pt x="1136" y="2333"/>
                    <a:pt x="1039" y="2215"/>
                    <a:pt x="1039" y="2215"/>
                  </a:cubicBezTo>
                  <a:cubicBezTo>
                    <a:pt x="1039" y="2215"/>
                    <a:pt x="933" y="2103"/>
                    <a:pt x="796" y="1919"/>
                  </a:cubicBezTo>
                  <a:cubicBezTo>
                    <a:pt x="655" y="1735"/>
                    <a:pt x="493" y="1473"/>
                    <a:pt x="365" y="1192"/>
                  </a:cubicBezTo>
                  <a:cubicBezTo>
                    <a:pt x="238" y="912"/>
                    <a:pt x="150" y="613"/>
                    <a:pt x="103" y="384"/>
                  </a:cubicBezTo>
                  <a:cubicBezTo>
                    <a:pt x="55" y="157"/>
                    <a:pt x="41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1"/>
            <p:cNvSpPr/>
            <p:nvPr/>
          </p:nvSpPr>
          <p:spPr>
            <a:xfrm>
              <a:off x="1702539" y="3789725"/>
              <a:ext cx="142311" cy="36825"/>
            </a:xfrm>
            <a:custGeom>
              <a:avLst/>
              <a:gdLst/>
              <a:ahLst/>
              <a:cxnLst/>
              <a:rect l="l" t="t" r="r" b="b"/>
              <a:pathLst>
                <a:path w="6160" h="1594" extrusionOk="0">
                  <a:moveTo>
                    <a:pt x="5395" y="0"/>
                  </a:moveTo>
                  <a:cubicBezTo>
                    <a:pt x="5139" y="0"/>
                    <a:pt x="4842" y="17"/>
                    <a:pt x="4549" y="62"/>
                  </a:cubicBezTo>
                  <a:cubicBezTo>
                    <a:pt x="4148" y="123"/>
                    <a:pt x="3751" y="233"/>
                    <a:pt x="3467" y="339"/>
                  </a:cubicBezTo>
                  <a:cubicBezTo>
                    <a:pt x="3179" y="443"/>
                    <a:pt x="2995" y="528"/>
                    <a:pt x="2995" y="528"/>
                  </a:cubicBezTo>
                  <a:cubicBezTo>
                    <a:pt x="2995" y="528"/>
                    <a:pt x="2813" y="615"/>
                    <a:pt x="2541" y="747"/>
                  </a:cubicBezTo>
                  <a:cubicBezTo>
                    <a:pt x="2269" y="881"/>
                    <a:pt x="1913" y="1063"/>
                    <a:pt x="1545" y="1217"/>
                  </a:cubicBezTo>
                  <a:cubicBezTo>
                    <a:pt x="1177" y="1369"/>
                    <a:pt x="793" y="1480"/>
                    <a:pt x="498" y="1519"/>
                  </a:cubicBezTo>
                  <a:cubicBezTo>
                    <a:pt x="204" y="1559"/>
                    <a:pt x="4" y="1544"/>
                    <a:pt x="0" y="1560"/>
                  </a:cubicBezTo>
                  <a:cubicBezTo>
                    <a:pt x="0" y="1565"/>
                    <a:pt x="52" y="1573"/>
                    <a:pt x="138" y="1584"/>
                  </a:cubicBezTo>
                  <a:cubicBezTo>
                    <a:pt x="186" y="1590"/>
                    <a:pt x="245" y="1593"/>
                    <a:pt x="314" y="1593"/>
                  </a:cubicBezTo>
                  <a:cubicBezTo>
                    <a:pt x="372" y="1593"/>
                    <a:pt x="436" y="1591"/>
                    <a:pt x="506" y="1588"/>
                  </a:cubicBezTo>
                  <a:cubicBezTo>
                    <a:pt x="809" y="1570"/>
                    <a:pt x="1212" y="1476"/>
                    <a:pt x="1591" y="1333"/>
                  </a:cubicBezTo>
                  <a:cubicBezTo>
                    <a:pt x="1972" y="1194"/>
                    <a:pt x="2336" y="1020"/>
                    <a:pt x="2611" y="897"/>
                  </a:cubicBezTo>
                  <a:cubicBezTo>
                    <a:pt x="2885" y="774"/>
                    <a:pt x="3067" y="692"/>
                    <a:pt x="3067" y="692"/>
                  </a:cubicBezTo>
                  <a:cubicBezTo>
                    <a:pt x="3067" y="692"/>
                    <a:pt x="3246" y="604"/>
                    <a:pt x="3523" y="494"/>
                  </a:cubicBezTo>
                  <a:cubicBezTo>
                    <a:pt x="3796" y="382"/>
                    <a:pt x="4175" y="262"/>
                    <a:pt x="4568" y="189"/>
                  </a:cubicBezTo>
                  <a:cubicBezTo>
                    <a:pt x="4957" y="110"/>
                    <a:pt x="5356" y="83"/>
                    <a:pt x="5657" y="77"/>
                  </a:cubicBezTo>
                  <a:cubicBezTo>
                    <a:pt x="5692" y="76"/>
                    <a:pt x="5726" y="76"/>
                    <a:pt x="5759" y="76"/>
                  </a:cubicBezTo>
                  <a:cubicBezTo>
                    <a:pt x="5905" y="76"/>
                    <a:pt x="6020" y="79"/>
                    <a:pt x="6088" y="79"/>
                  </a:cubicBezTo>
                  <a:cubicBezTo>
                    <a:pt x="6133" y="79"/>
                    <a:pt x="6158" y="78"/>
                    <a:pt x="6159" y="74"/>
                  </a:cubicBezTo>
                  <a:cubicBezTo>
                    <a:pt x="6159" y="62"/>
                    <a:pt x="5961" y="26"/>
                    <a:pt x="5660" y="6"/>
                  </a:cubicBezTo>
                  <a:cubicBezTo>
                    <a:pt x="5579" y="2"/>
                    <a:pt x="5490" y="0"/>
                    <a:pt x="53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1"/>
            <p:cNvSpPr/>
            <p:nvPr/>
          </p:nvSpPr>
          <p:spPr>
            <a:xfrm>
              <a:off x="1829672" y="3738437"/>
              <a:ext cx="105116" cy="31789"/>
            </a:xfrm>
            <a:custGeom>
              <a:avLst/>
              <a:gdLst/>
              <a:ahLst/>
              <a:cxnLst/>
              <a:rect l="l" t="t" r="r" b="b"/>
              <a:pathLst>
                <a:path w="4550" h="1376" extrusionOk="0">
                  <a:moveTo>
                    <a:pt x="8" y="0"/>
                  </a:moveTo>
                  <a:cubicBezTo>
                    <a:pt x="7" y="0"/>
                    <a:pt x="6" y="0"/>
                    <a:pt x="5" y="1"/>
                  </a:cubicBezTo>
                  <a:cubicBezTo>
                    <a:pt x="1" y="14"/>
                    <a:pt x="116" y="110"/>
                    <a:pt x="292" y="255"/>
                  </a:cubicBezTo>
                  <a:cubicBezTo>
                    <a:pt x="467" y="397"/>
                    <a:pt x="706" y="592"/>
                    <a:pt x="973" y="749"/>
                  </a:cubicBezTo>
                  <a:cubicBezTo>
                    <a:pt x="1240" y="909"/>
                    <a:pt x="1524" y="1026"/>
                    <a:pt x="1745" y="1102"/>
                  </a:cubicBezTo>
                  <a:cubicBezTo>
                    <a:pt x="1964" y="1176"/>
                    <a:pt x="2114" y="1213"/>
                    <a:pt x="2114" y="1213"/>
                  </a:cubicBezTo>
                  <a:cubicBezTo>
                    <a:pt x="2114" y="1213"/>
                    <a:pt x="2264" y="1246"/>
                    <a:pt x="2491" y="1281"/>
                  </a:cubicBezTo>
                  <a:cubicBezTo>
                    <a:pt x="2720" y="1320"/>
                    <a:pt x="3025" y="1350"/>
                    <a:pt x="3331" y="1365"/>
                  </a:cubicBezTo>
                  <a:cubicBezTo>
                    <a:pt x="3533" y="1373"/>
                    <a:pt x="3737" y="1376"/>
                    <a:pt x="3918" y="1376"/>
                  </a:cubicBezTo>
                  <a:cubicBezTo>
                    <a:pt x="4008" y="1376"/>
                    <a:pt x="4093" y="1375"/>
                    <a:pt x="4169" y="1374"/>
                  </a:cubicBezTo>
                  <a:cubicBezTo>
                    <a:pt x="4397" y="1368"/>
                    <a:pt x="4549" y="1358"/>
                    <a:pt x="4549" y="1345"/>
                  </a:cubicBezTo>
                  <a:cubicBezTo>
                    <a:pt x="4549" y="1318"/>
                    <a:pt x="3942" y="1296"/>
                    <a:pt x="3342" y="1234"/>
                  </a:cubicBezTo>
                  <a:cubicBezTo>
                    <a:pt x="3041" y="1205"/>
                    <a:pt x="2742" y="1160"/>
                    <a:pt x="2522" y="1117"/>
                  </a:cubicBezTo>
                  <a:cubicBezTo>
                    <a:pt x="2300" y="1074"/>
                    <a:pt x="2156" y="1034"/>
                    <a:pt x="2156" y="1034"/>
                  </a:cubicBezTo>
                  <a:cubicBezTo>
                    <a:pt x="2156" y="1034"/>
                    <a:pt x="1564" y="920"/>
                    <a:pt x="1035" y="637"/>
                  </a:cubicBezTo>
                  <a:cubicBezTo>
                    <a:pt x="770" y="501"/>
                    <a:pt x="523" y="322"/>
                    <a:pt x="333" y="197"/>
                  </a:cubicBezTo>
                  <a:cubicBezTo>
                    <a:pt x="155" y="77"/>
                    <a:pt x="28" y="0"/>
                    <a:pt x="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1"/>
            <p:cNvSpPr/>
            <p:nvPr/>
          </p:nvSpPr>
          <p:spPr>
            <a:xfrm>
              <a:off x="1830042" y="3750635"/>
              <a:ext cx="52697" cy="36641"/>
            </a:xfrm>
            <a:custGeom>
              <a:avLst/>
              <a:gdLst/>
              <a:ahLst/>
              <a:cxnLst/>
              <a:rect l="l" t="t" r="r" b="b"/>
              <a:pathLst>
                <a:path w="2281" h="1586" extrusionOk="0">
                  <a:moveTo>
                    <a:pt x="12" y="1"/>
                  </a:moveTo>
                  <a:cubicBezTo>
                    <a:pt x="10" y="1"/>
                    <a:pt x="9" y="1"/>
                    <a:pt x="9" y="2"/>
                  </a:cubicBezTo>
                  <a:cubicBezTo>
                    <a:pt x="1" y="13"/>
                    <a:pt x="60" y="77"/>
                    <a:pt x="136" y="184"/>
                  </a:cubicBezTo>
                  <a:cubicBezTo>
                    <a:pt x="213" y="290"/>
                    <a:pt x="306" y="440"/>
                    <a:pt x="405" y="590"/>
                  </a:cubicBezTo>
                  <a:cubicBezTo>
                    <a:pt x="506" y="741"/>
                    <a:pt x="632" y="880"/>
                    <a:pt x="736" y="973"/>
                  </a:cubicBezTo>
                  <a:cubicBezTo>
                    <a:pt x="840" y="1064"/>
                    <a:pt x="915" y="1116"/>
                    <a:pt x="915" y="1116"/>
                  </a:cubicBezTo>
                  <a:cubicBezTo>
                    <a:pt x="915" y="1116"/>
                    <a:pt x="993" y="1168"/>
                    <a:pt x="1115" y="1230"/>
                  </a:cubicBezTo>
                  <a:cubicBezTo>
                    <a:pt x="1236" y="1292"/>
                    <a:pt x="1403" y="1364"/>
                    <a:pt x="1575" y="1420"/>
                  </a:cubicBezTo>
                  <a:cubicBezTo>
                    <a:pt x="1874" y="1518"/>
                    <a:pt x="2180" y="1586"/>
                    <a:pt x="2255" y="1586"/>
                  </a:cubicBezTo>
                  <a:cubicBezTo>
                    <a:pt x="2266" y="1586"/>
                    <a:pt x="2272" y="1584"/>
                    <a:pt x="2272" y="1582"/>
                  </a:cubicBezTo>
                  <a:cubicBezTo>
                    <a:pt x="2280" y="1554"/>
                    <a:pt x="1943" y="1439"/>
                    <a:pt x="1620" y="1300"/>
                  </a:cubicBezTo>
                  <a:cubicBezTo>
                    <a:pt x="1460" y="1230"/>
                    <a:pt x="1305" y="1150"/>
                    <a:pt x="1195" y="1084"/>
                  </a:cubicBezTo>
                  <a:cubicBezTo>
                    <a:pt x="1083" y="1016"/>
                    <a:pt x="1016" y="966"/>
                    <a:pt x="1016" y="966"/>
                  </a:cubicBezTo>
                  <a:cubicBezTo>
                    <a:pt x="1016" y="966"/>
                    <a:pt x="722" y="790"/>
                    <a:pt x="507" y="512"/>
                  </a:cubicBezTo>
                  <a:cubicBezTo>
                    <a:pt x="397" y="376"/>
                    <a:pt x="288" y="234"/>
                    <a:pt x="189" y="138"/>
                  </a:cubicBezTo>
                  <a:cubicBezTo>
                    <a:pt x="101" y="50"/>
                    <a:pt x="29" y="1"/>
                    <a:pt x="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1"/>
            <p:cNvSpPr/>
            <p:nvPr/>
          </p:nvSpPr>
          <p:spPr>
            <a:xfrm>
              <a:off x="1650651" y="3874349"/>
              <a:ext cx="34515" cy="25782"/>
            </a:xfrm>
            <a:custGeom>
              <a:avLst/>
              <a:gdLst/>
              <a:ahLst/>
              <a:cxnLst/>
              <a:rect l="l" t="t" r="r" b="b"/>
              <a:pathLst>
                <a:path w="1494" h="1116" extrusionOk="0">
                  <a:moveTo>
                    <a:pt x="1395" y="1"/>
                  </a:moveTo>
                  <a:cubicBezTo>
                    <a:pt x="1380" y="1"/>
                    <a:pt x="1365" y="3"/>
                    <a:pt x="1350" y="6"/>
                  </a:cubicBezTo>
                  <a:cubicBezTo>
                    <a:pt x="1246" y="37"/>
                    <a:pt x="1158" y="97"/>
                    <a:pt x="1052" y="156"/>
                  </a:cubicBezTo>
                  <a:cubicBezTo>
                    <a:pt x="848" y="276"/>
                    <a:pt x="656" y="417"/>
                    <a:pt x="656" y="417"/>
                  </a:cubicBezTo>
                  <a:cubicBezTo>
                    <a:pt x="656" y="417"/>
                    <a:pt x="477" y="571"/>
                    <a:pt x="312" y="743"/>
                  </a:cubicBezTo>
                  <a:cubicBezTo>
                    <a:pt x="149" y="913"/>
                    <a:pt x="0" y="1097"/>
                    <a:pt x="19" y="1114"/>
                  </a:cubicBezTo>
                  <a:cubicBezTo>
                    <a:pt x="20" y="1115"/>
                    <a:pt x="21" y="1115"/>
                    <a:pt x="23" y="1115"/>
                  </a:cubicBezTo>
                  <a:cubicBezTo>
                    <a:pt x="54" y="1115"/>
                    <a:pt x="223" y="972"/>
                    <a:pt x="398" y="841"/>
                  </a:cubicBezTo>
                  <a:cubicBezTo>
                    <a:pt x="581" y="697"/>
                    <a:pt x="768" y="561"/>
                    <a:pt x="768" y="561"/>
                  </a:cubicBezTo>
                  <a:cubicBezTo>
                    <a:pt x="768" y="561"/>
                    <a:pt x="942" y="409"/>
                    <a:pt x="1124" y="264"/>
                  </a:cubicBezTo>
                  <a:cubicBezTo>
                    <a:pt x="1212" y="195"/>
                    <a:pt x="1311" y="107"/>
                    <a:pt x="1370" y="73"/>
                  </a:cubicBezTo>
                  <a:cubicBezTo>
                    <a:pt x="1393" y="61"/>
                    <a:pt x="1412" y="56"/>
                    <a:pt x="1427" y="56"/>
                  </a:cubicBezTo>
                  <a:cubicBezTo>
                    <a:pt x="1460" y="56"/>
                    <a:pt x="1477" y="77"/>
                    <a:pt x="1482" y="77"/>
                  </a:cubicBezTo>
                  <a:cubicBezTo>
                    <a:pt x="1482" y="77"/>
                    <a:pt x="1482" y="77"/>
                    <a:pt x="1482" y="77"/>
                  </a:cubicBezTo>
                  <a:cubicBezTo>
                    <a:pt x="1485" y="75"/>
                    <a:pt x="1493" y="51"/>
                    <a:pt x="1471" y="27"/>
                  </a:cubicBezTo>
                  <a:cubicBezTo>
                    <a:pt x="1457" y="9"/>
                    <a:pt x="1427" y="1"/>
                    <a:pt x="1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1"/>
            <p:cNvSpPr/>
            <p:nvPr/>
          </p:nvSpPr>
          <p:spPr>
            <a:xfrm>
              <a:off x="1623021" y="3895350"/>
              <a:ext cx="79473" cy="84971"/>
            </a:xfrm>
            <a:custGeom>
              <a:avLst/>
              <a:gdLst/>
              <a:ahLst/>
              <a:cxnLst/>
              <a:rect l="l" t="t" r="r" b="b"/>
              <a:pathLst>
                <a:path w="3440" h="3678" extrusionOk="0">
                  <a:moveTo>
                    <a:pt x="3426" y="1"/>
                  </a:moveTo>
                  <a:cubicBezTo>
                    <a:pt x="3400" y="1"/>
                    <a:pt x="3254" y="52"/>
                    <a:pt x="3049" y="144"/>
                  </a:cubicBezTo>
                  <a:cubicBezTo>
                    <a:pt x="2827" y="244"/>
                    <a:pt x="2542" y="403"/>
                    <a:pt x="2271" y="584"/>
                  </a:cubicBezTo>
                  <a:cubicBezTo>
                    <a:pt x="1727" y="945"/>
                    <a:pt x="1273" y="1423"/>
                    <a:pt x="1273" y="1423"/>
                  </a:cubicBezTo>
                  <a:cubicBezTo>
                    <a:pt x="1273" y="1423"/>
                    <a:pt x="828" y="1908"/>
                    <a:pt x="505" y="2479"/>
                  </a:cubicBezTo>
                  <a:cubicBezTo>
                    <a:pt x="346" y="2763"/>
                    <a:pt x="208" y="3057"/>
                    <a:pt x="123" y="3288"/>
                  </a:cubicBezTo>
                  <a:cubicBezTo>
                    <a:pt x="40" y="3518"/>
                    <a:pt x="0" y="3673"/>
                    <a:pt x="10" y="3678"/>
                  </a:cubicBezTo>
                  <a:cubicBezTo>
                    <a:pt x="10" y="3678"/>
                    <a:pt x="10" y="3678"/>
                    <a:pt x="10" y="3678"/>
                  </a:cubicBezTo>
                  <a:cubicBezTo>
                    <a:pt x="37" y="3678"/>
                    <a:pt x="268" y="3079"/>
                    <a:pt x="613" y="2546"/>
                  </a:cubicBezTo>
                  <a:cubicBezTo>
                    <a:pt x="958" y="2004"/>
                    <a:pt x="1404" y="1547"/>
                    <a:pt x="1404" y="1547"/>
                  </a:cubicBezTo>
                  <a:cubicBezTo>
                    <a:pt x="1404" y="1547"/>
                    <a:pt x="1828" y="1069"/>
                    <a:pt x="2344" y="688"/>
                  </a:cubicBezTo>
                  <a:cubicBezTo>
                    <a:pt x="2854" y="298"/>
                    <a:pt x="3439" y="26"/>
                    <a:pt x="3430" y="2"/>
                  </a:cubicBezTo>
                  <a:cubicBezTo>
                    <a:pt x="3429" y="1"/>
                    <a:pt x="3428" y="1"/>
                    <a:pt x="34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1"/>
            <p:cNvSpPr/>
            <p:nvPr/>
          </p:nvSpPr>
          <p:spPr>
            <a:xfrm>
              <a:off x="1601558" y="4007812"/>
              <a:ext cx="47591" cy="40060"/>
            </a:xfrm>
            <a:custGeom>
              <a:avLst/>
              <a:gdLst/>
              <a:ahLst/>
              <a:cxnLst/>
              <a:rect l="l" t="t" r="r" b="b"/>
              <a:pathLst>
                <a:path w="2060" h="1734" extrusionOk="0">
                  <a:moveTo>
                    <a:pt x="2038" y="0"/>
                  </a:moveTo>
                  <a:cubicBezTo>
                    <a:pt x="2007" y="0"/>
                    <a:pt x="1795" y="247"/>
                    <a:pt x="1562" y="469"/>
                  </a:cubicBezTo>
                  <a:cubicBezTo>
                    <a:pt x="1324" y="701"/>
                    <a:pt x="1065" y="907"/>
                    <a:pt x="1065" y="907"/>
                  </a:cubicBezTo>
                  <a:cubicBezTo>
                    <a:pt x="1065" y="907"/>
                    <a:pt x="819" y="1131"/>
                    <a:pt x="552" y="1331"/>
                  </a:cubicBezTo>
                  <a:cubicBezTo>
                    <a:pt x="287" y="1532"/>
                    <a:pt x="0" y="1708"/>
                    <a:pt x="13" y="1731"/>
                  </a:cubicBezTo>
                  <a:cubicBezTo>
                    <a:pt x="14" y="1732"/>
                    <a:pt x="17" y="1733"/>
                    <a:pt x="20" y="1733"/>
                  </a:cubicBezTo>
                  <a:cubicBezTo>
                    <a:pt x="70" y="1733"/>
                    <a:pt x="355" y="1603"/>
                    <a:pt x="625" y="1437"/>
                  </a:cubicBezTo>
                  <a:cubicBezTo>
                    <a:pt x="915" y="1259"/>
                    <a:pt x="1180" y="1045"/>
                    <a:pt x="1180" y="1045"/>
                  </a:cubicBezTo>
                  <a:cubicBezTo>
                    <a:pt x="1180" y="1045"/>
                    <a:pt x="1434" y="818"/>
                    <a:pt x="1654" y="557"/>
                  </a:cubicBezTo>
                  <a:cubicBezTo>
                    <a:pt x="1876" y="300"/>
                    <a:pt x="2060" y="14"/>
                    <a:pt x="2040" y="1"/>
                  </a:cubicBezTo>
                  <a:cubicBezTo>
                    <a:pt x="2040" y="0"/>
                    <a:pt x="2039" y="0"/>
                    <a:pt x="20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1"/>
            <p:cNvSpPr/>
            <p:nvPr/>
          </p:nvSpPr>
          <p:spPr>
            <a:xfrm>
              <a:off x="1623644" y="3997208"/>
              <a:ext cx="48561" cy="55931"/>
            </a:xfrm>
            <a:custGeom>
              <a:avLst/>
              <a:gdLst/>
              <a:ahLst/>
              <a:cxnLst/>
              <a:rect l="l" t="t" r="r" b="b"/>
              <a:pathLst>
                <a:path w="2102" h="2421" extrusionOk="0">
                  <a:moveTo>
                    <a:pt x="2076" y="1"/>
                  </a:moveTo>
                  <a:cubicBezTo>
                    <a:pt x="2049" y="1"/>
                    <a:pt x="1897" y="371"/>
                    <a:pt x="1681" y="704"/>
                  </a:cubicBezTo>
                  <a:cubicBezTo>
                    <a:pt x="1468" y="1045"/>
                    <a:pt x="1198" y="1341"/>
                    <a:pt x="1198" y="1341"/>
                  </a:cubicBezTo>
                  <a:cubicBezTo>
                    <a:pt x="1198" y="1341"/>
                    <a:pt x="949" y="1653"/>
                    <a:pt x="646" y="1916"/>
                  </a:cubicBezTo>
                  <a:cubicBezTo>
                    <a:pt x="346" y="2183"/>
                    <a:pt x="0" y="2396"/>
                    <a:pt x="13" y="2418"/>
                  </a:cubicBezTo>
                  <a:cubicBezTo>
                    <a:pt x="14" y="2419"/>
                    <a:pt x="15" y="2420"/>
                    <a:pt x="18" y="2420"/>
                  </a:cubicBezTo>
                  <a:cubicBezTo>
                    <a:pt x="64" y="2420"/>
                    <a:pt x="415" y="2253"/>
                    <a:pt x="726" y="2019"/>
                  </a:cubicBezTo>
                  <a:cubicBezTo>
                    <a:pt x="1060" y="1772"/>
                    <a:pt x="1335" y="1461"/>
                    <a:pt x="1335" y="1461"/>
                  </a:cubicBezTo>
                  <a:cubicBezTo>
                    <a:pt x="1335" y="1461"/>
                    <a:pt x="1599" y="1136"/>
                    <a:pt x="1791" y="772"/>
                  </a:cubicBezTo>
                  <a:cubicBezTo>
                    <a:pt x="1988" y="405"/>
                    <a:pt x="2101" y="7"/>
                    <a:pt x="2077" y="1"/>
                  </a:cubicBezTo>
                  <a:cubicBezTo>
                    <a:pt x="2077" y="1"/>
                    <a:pt x="2077" y="1"/>
                    <a:pt x="20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1"/>
            <p:cNvSpPr/>
            <p:nvPr/>
          </p:nvSpPr>
          <p:spPr>
            <a:xfrm>
              <a:off x="1661717" y="4018370"/>
              <a:ext cx="10512" cy="56578"/>
            </a:xfrm>
            <a:custGeom>
              <a:avLst/>
              <a:gdLst/>
              <a:ahLst/>
              <a:cxnLst/>
              <a:rect l="l" t="t" r="r" b="b"/>
              <a:pathLst>
                <a:path w="455" h="2449" extrusionOk="0">
                  <a:moveTo>
                    <a:pt x="431" y="1"/>
                  </a:moveTo>
                  <a:cubicBezTo>
                    <a:pt x="405" y="1"/>
                    <a:pt x="251" y="273"/>
                    <a:pt x="157" y="572"/>
                  </a:cubicBezTo>
                  <a:cubicBezTo>
                    <a:pt x="57" y="876"/>
                    <a:pt x="22" y="1199"/>
                    <a:pt x="22" y="1199"/>
                  </a:cubicBezTo>
                  <a:cubicBezTo>
                    <a:pt x="22" y="1199"/>
                    <a:pt x="1" y="1520"/>
                    <a:pt x="47" y="1838"/>
                  </a:cubicBezTo>
                  <a:cubicBezTo>
                    <a:pt x="88" y="2151"/>
                    <a:pt x="195" y="2449"/>
                    <a:pt x="220" y="2449"/>
                  </a:cubicBezTo>
                  <a:cubicBezTo>
                    <a:pt x="221" y="2449"/>
                    <a:pt x="221" y="2449"/>
                    <a:pt x="221" y="2449"/>
                  </a:cubicBezTo>
                  <a:cubicBezTo>
                    <a:pt x="245" y="2442"/>
                    <a:pt x="183" y="2135"/>
                    <a:pt x="175" y="1830"/>
                  </a:cubicBezTo>
                  <a:cubicBezTo>
                    <a:pt x="164" y="1520"/>
                    <a:pt x="201" y="1216"/>
                    <a:pt x="201" y="1216"/>
                  </a:cubicBezTo>
                  <a:cubicBezTo>
                    <a:pt x="201" y="1216"/>
                    <a:pt x="215" y="908"/>
                    <a:pt x="281" y="607"/>
                  </a:cubicBezTo>
                  <a:cubicBezTo>
                    <a:pt x="341" y="303"/>
                    <a:pt x="455" y="12"/>
                    <a:pt x="432" y="1"/>
                  </a:cubicBezTo>
                  <a:cubicBezTo>
                    <a:pt x="432" y="1"/>
                    <a:pt x="431" y="1"/>
                    <a:pt x="4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1"/>
            <p:cNvSpPr/>
            <p:nvPr/>
          </p:nvSpPr>
          <p:spPr>
            <a:xfrm>
              <a:off x="1685813" y="3950426"/>
              <a:ext cx="35878" cy="92318"/>
            </a:xfrm>
            <a:custGeom>
              <a:avLst/>
              <a:gdLst/>
              <a:ahLst/>
              <a:cxnLst/>
              <a:rect l="l" t="t" r="r" b="b"/>
              <a:pathLst>
                <a:path w="1553" h="3996" extrusionOk="0">
                  <a:moveTo>
                    <a:pt x="1530" y="0"/>
                  </a:moveTo>
                  <a:cubicBezTo>
                    <a:pt x="1503" y="0"/>
                    <a:pt x="1431" y="537"/>
                    <a:pt x="1313" y="1062"/>
                  </a:cubicBezTo>
                  <a:cubicBezTo>
                    <a:pt x="1252" y="1323"/>
                    <a:pt x="1177" y="1578"/>
                    <a:pt x="1107" y="1767"/>
                  </a:cubicBezTo>
                  <a:cubicBezTo>
                    <a:pt x="1039" y="1952"/>
                    <a:pt x="980" y="2072"/>
                    <a:pt x="980" y="2072"/>
                  </a:cubicBezTo>
                  <a:cubicBezTo>
                    <a:pt x="980" y="2072"/>
                    <a:pt x="932" y="2197"/>
                    <a:pt x="841" y="2373"/>
                  </a:cubicBezTo>
                  <a:cubicBezTo>
                    <a:pt x="748" y="2549"/>
                    <a:pt x="603" y="2774"/>
                    <a:pt x="456" y="3001"/>
                  </a:cubicBezTo>
                  <a:cubicBezTo>
                    <a:pt x="306" y="3230"/>
                    <a:pt x="170" y="3471"/>
                    <a:pt x="93" y="3663"/>
                  </a:cubicBezTo>
                  <a:cubicBezTo>
                    <a:pt x="18" y="3855"/>
                    <a:pt x="0" y="3992"/>
                    <a:pt x="10" y="3996"/>
                  </a:cubicBezTo>
                  <a:cubicBezTo>
                    <a:pt x="10" y="3996"/>
                    <a:pt x="10" y="3996"/>
                    <a:pt x="10" y="3996"/>
                  </a:cubicBezTo>
                  <a:cubicBezTo>
                    <a:pt x="25" y="3996"/>
                    <a:pt x="67" y="3867"/>
                    <a:pt x="160" y="3692"/>
                  </a:cubicBezTo>
                  <a:cubicBezTo>
                    <a:pt x="251" y="3513"/>
                    <a:pt x="400" y="3292"/>
                    <a:pt x="561" y="3073"/>
                  </a:cubicBezTo>
                  <a:cubicBezTo>
                    <a:pt x="721" y="2856"/>
                    <a:pt x="881" y="2634"/>
                    <a:pt x="987" y="2454"/>
                  </a:cubicBezTo>
                  <a:cubicBezTo>
                    <a:pt x="1091" y="2274"/>
                    <a:pt x="1147" y="2146"/>
                    <a:pt x="1147" y="2146"/>
                  </a:cubicBezTo>
                  <a:cubicBezTo>
                    <a:pt x="1147" y="2146"/>
                    <a:pt x="1201" y="2018"/>
                    <a:pt x="1265" y="1821"/>
                  </a:cubicBezTo>
                  <a:cubicBezTo>
                    <a:pt x="1329" y="1623"/>
                    <a:pt x="1394" y="1354"/>
                    <a:pt x="1439" y="1086"/>
                  </a:cubicBezTo>
                  <a:cubicBezTo>
                    <a:pt x="1527" y="546"/>
                    <a:pt x="1553" y="2"/>
                    <a:pt x="1530" y="0"/>
                  </a:cubicBezTo>
                  <a:cubicBezTo>
                    <a:pt x="1530" y="0"/>
                    <a:pt x="1530" y="0"/>
                    <a:pt x="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1"/>
            <p:cNvSpPr/>
            <p:nvPr/>
          </p:nvSpPr>
          <p:spPr>
            <a:xfrm>
              <a:off x="1626255" y="4050321"/>
              <a:ext cx="12591" cy="77855"/>
            </a:xfrm>
            <a:custGeom>
              <a:avLst/>
              <a:gdLst/>
              <a:ahLst/>
              <a:cxnLst/>
              <a:rect l="l" t="t" r="r" b="b"/>
              <a:pathLst>
                <a:path w="545" h="3370" extrusionOk="0">
                  <a:moveTo>
                    <a:pt x="181" y="1"/>
                  </a:moveTo>
                  <a:cubicBezTo>
                    <a:pt x="156" y="1"/>
                    <a:pt x="61" y="420"/>
                    <a:pt x="33" y="850"/>
                  </a:cubicBezTo>
                  <a:cubicBezTo>
                    <a:pt x="1" y="1283"/>
                    <a:pt x="38" y="1718"/>
                    <a:pt x="38" y="1718"/>
                  </a:cubicBezTo>
                  <a:cubicBezTo>
                    <a:pt x="38" y="1718"/>
                    <a:pt x="89" y="2150"/>
                    <a:pt x="207" y="2567"/>
                  </a:cubicBezTo>
                  <a:cubicBezTo>
                    <a:pt x="319" y="2979"/>
                    <a:pt x="493" y="3370"/>
                    <a:pt x="520" y="3370"/>
                  </a:cubicBezTo>
                  <a:cubicBezTo>
                    <a:pt x="520" y="3370"/>
                    <a:pt x="520" y="3370"/>
                    <a:pt x="521" y="3370"/>
                  </a:cubicBezTo>
                  <a:cubicBezTo>
                    <a:pt x="545" y="3360"/>
                    <a:pt x="412" y="2954"/>
                    <a:pt x="332" y="2538"/>
                  </a:cubicBezTo>
                  <a:cubicBezTo>
                    <a:pt x="247" y="2121"/>
                    <a:pt x="217" y="1699"/>
                    <a:pt x="217" y="1699"/>
                  </a:cubicBezTo>
                  <a:cubicBezTo>
                    <a:pt x="217" y="1699"/>
                    <a:pt x="164" y="1280"/>
                    <a:pt x="161" y="855"/>
                  </a:cubicBezTo>
                  <a:cubicBezTo>
                    <a:pt x="156" y="431"/>
                    <a:pt x="207" y="4"/>
                    <a:pt x="182" y="1"/>
                  </a:cubicBezTo>
                  <a:cubicBezTo>
                    <a:pt x="181" y="1"/>
                    <a:pt x="181" y="1"/>
                    <a:pt x="1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1"/>
            <p:cNvSpPr/>
            <p:nvPr/>
          </p:nvSpPr>
          <p:spPr>
            <a:xfrm>
              <a:off x="1649196" y="4128107"/>
              <a:ext cx="22109" cy="47545"/>
            </a:xfrm>
            <a:custGeom>
              <a:avLst/>
              <a:gdLst/>
              <a:ahLst/>
              <a:cxnLst/>
              <a:rect l="l" t="t" r="r" b="b"/>
              <a:pathLst>
                <a:path w="957" h="2058" extrusionOk="0">
                  <a:moveTo>
                    <a:pt x="138" y="1"/>
                  </a:moveTo>
                  <a:cubicBezTo>
                    <a:pt x="126" y="1"/>
                    <a:pt x="74" y="55"/>
                    <a:pt x="39" y="159"/>
                  </a:cubicBezTo>
                  <a:cubicBezTo>
                    <a:pt x="1" y="268"/>
                    <a:pt x="1" y="426"/>
                    <a:pt x="33" y="575"/>
                  </a:cubicBezTo>
                  <a:cubicBezTo>
                    <a:pt x="65" y="722"/>
                    <a:pt x="122" y="863"/>
                    <a:pt x="165" y="962"/>
                  </a:cubicBezTo>
                  <a:cubicBezTo>
                    <a:pt x="212" y="1063"/>
                    <a:pt x="242" y="1128"/>
                    <a:pt x="242" y="1128"/>
                  </a:cubicBezTo>
                  <a:cubicBezTo>
                    <a:pt x="242" y="1128"/>
                    <a:pt x="385" y="1384"/>
                    <a:pt x="556" y="1621"/>
                  </a:cubicBezTo>
                  <a:cubicBezTo>
                    <a:pt x="718" y="1849"/>
                    <a:pt x="903" y="2058"/>
                    <a:pt x="935" y="2058"/>
                  </a:cubicBezTo>
                  <a:cubicBezTo>
                    <a:pt x="936" y="2058"/>
                    <a:pt x="937" y="2058"/>
                    <a:pt x="938" y="2057"/>
                  </a:cubicBezTo>
                  <a:cubicBezTo>
                    <a:pt x="957" y="2044"/>
                    <a:pt x="802" y="1801"/>
                    <a:pt x="661" y="1552"/>
                  </a:cubicBezTo>
                  <a:cubicBezTo>
                    <a:pt x="524" y="1304"/>
                    <a:pt x="401" y="1047"/>
                    <a:pt x="401" y="1047"/>
                  </a:cubicBezTo>
                  <a:cubicBezTo>
                    <a:pt x="401" y="1047"/>
                    <a:pt x="367" y="984"/>
                    <a:pt x="316" y="890"/>
                  </a:cubicBezTo>
                  <a:cubicBezTo>
                    <a:pt x="265" y="796"/>
                    <a:pt x="201" y="673"/>
                    <a:pt x="157" y="543"/>
                  </a:cubicBezTo>
                  <a:cubicBezTo>
                    <a:pt x="111" y="412"/>
                    <a:pt x="95" y="276"/>
                    <a:pt x="108" y="175"/>
                  </a:cubicBezTo>
                  <a:cubicBezTo>
                    <a:pt x="118" y="73"/>
                    <a:pt x="151" y="9"/>
                    <a:pt x="140" y="1"/>
                  </a:cubicBezTo>
                  <a:cubicBezTo>
                    <a:pt x="139" y="1"/>
                    <a:pt x="139" y="1"/>
                    <a:pt x="1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1"/>
            <p:cNvSpPr/>
            <p:nvPr/>
          </p:nvSpPr>
          <p:spPr>
            <a:xfrm>
              <a:off x="1648687" y="4055565"/>
              <a:ext cx="25921" cy="91601"/>
            </a:xfrm>
            <a:custGeom>
              <a:avLst/>
              <a:gdLst/>
              <a:ahLst/>
              <a:cxnLst/>
              <a:rect l="l" t="t" r="r" b="b"/>
              <a:pathLst>
                <a:path w="1122" h="3965" extrusionOk="0">
                  <a:moveTo>
                    <a:pt x="25" y="1"/>
                  </a:moveTo>
                  <a:cubicBezTo>
                    <a:pt x="25" y="1"/>
                    <a:pt x="25" y="1"/>
                    <a:pt x="24" y="1"/>
                  </a:cubicBezTo>
                  <a:cubicBezTo>
                    <a:pt x="0" y="15"/>
                    <a:pt x="240" y="478"/>
                    <a:pt x="432" y="957"/>
                  </a:cubicBezTo>
                  <a:cubicBezTo>
                    <a:pt x="627" y="1435"/>
                    <a:pt x="757" y="1932"/>
                    <a:pt x="757" y="1932"/>
                  </a:cubicBezTo>
                  <a:cubicBezTo>
                    <a:pt x="757" y="1932"/>
                    <a:pt x="913" y="2422"/>
                    <a:pt x="965" y="2933"/>
                  </a:cubicBezTo>
                  <a:cubicBezTo>
                    <a:pt x="1025" y="3445"/>
                    <a:pt x="945" y="3961"/>
                    <a:pt x="971" y="3964"/>
                  </a:cubicBezTo>
                  <a:cubicBezTo>
                    <a:pt x="971" y="3965"/>
                    <a:pt x="971" y="3965"/>
                    <a:pt x="971" y="3965"/>
                  </a:cubicBezTo>
                  <a:cubicBezTo>
                    <a:pt x="996" y="3965"/>
                    <a:pt x="1121" y="3451"/>
                    <a:pt x="1096" y="2925"/>
                  </a:cubicBezTo>
                  <a:cubicBezTo>
                    <a:pt x="1073" y="2396"/>
                    <a:pt x="933" y="1884"/>
                    <a:pt x="933" y="1884"/>
                  </a:cubicBezTo>
                  <a:cubicBezTo>
                    <a:pt x="933" y="1884"/>
                    <a:pt x="779" y="1376"/>
                    <a:pt x="549" y="904"/>
                  </a:cubicBezTo>
                  <a:cubicBezTo>
                    <a:pt x="326" y="437"/>
                    <a:pt x="51" y="1"/>
                    <a:pt x="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1"/>
            <p:cNvSpPr/>
            <p:nvPr/>
          </p:nvSpPr>
          <p:spPr>
            <a:xfrm>
              <a:off x="2151860" y="3941254"/>
              <a:ext cx="47037" cy="73004"/>
            </a:xfrm>
            <a:custGeom>
              <a:avLst/>
              <a:gdLst/>
              <a:ahLst/>
              <a:cxnLst/>
              <a:rect l="l" t="t" r="r" b="b"/>
              <a:pathLst>
                <a:path w="2036" h="3160" extrusionOk="0">
                  <a:moveTo>
                    <a:pt x="158" y="1"/>
                  </a:moveTo>
                  <a:cubicBezTo>
                    <a:pt x="80" y="1"/>
                    <a:pt x="1" y="63"/>
                    <a:pt x="4" y="150"/>
                  </a:cubicBezTo>
                  <a:cubicBezTo>
                    <a:pt x="36" y="1173"/>
                    <a:pt x="615" y="2880"/>
                    <a:pt x="1756" y="3154"/>
                  </a:cubicBezTo>
                  <a:cubicBezTo>
                    <a:pt x="1773" y="3158"/>
                    <a:pt x="1791" y="3160"/>
                    <a:pt x="1808" y="3160"/>
                  </a:cubicBezTo>
                  <a:cubicBezTo>
                    <a:pt x="1924" y="3160"/>
                    <a:pt x="2035" y="3071"/>
                    <a:pt x="2030" y="2946"/>
                  </a:cubicBezTo>
                  <a:cubicBezTo>
                    <a:pt x="2007" y="2391"/>
                    <a:pt x="1638" y="1899"/>
                    <a:pt x="1341" y="1453"/>
                  </a:cubicBezTo>
                  <a:cubicBezTo>
                    <a:pt x="1006" y="952"/>
                    <a:pt x="661" y="488"/>
                    <a:pt x="258" y="46"/>
                  </a:cubicBezTo>
                  <a:cubicBezTo>
                    <a:pt x="231" y="14"/>
                    <a:pt x="194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1"/>
            <p:cNvSpPr/>
            <p:nvPr/>
          </p:nvSpPr>
          <p:spPr>
            <a:xfrm>
              <a:off x="2180022" y="3902003"/>
              <a:ext cx="74113" cy="113410"/>
            </a:xfrm>
            <a:custGeom>
              <a:avLst/>
              <a:gdLst/>
              <a:ahLst/>
              <a:cxnLst/>
              <a:rect l="l" t="t" r="r" b="b"/>
              <a:pathLst>
                <a:path w="3208" h="4909" extrusionOk="0">
                  <a:moveTo>
                    <a:pt x="591" y="0"/>
                  </a:moveTo>
                  <a:cubicBezTo>
                    <a:pt x="483" y="0"/>
                    <a:pt x="391" y="55"/>
                    <a:pt x="325" y="187"/>
                  </a:cubicBezTo>
                  <a:cubicBezTo>
                    <a:pt x="0" y="833"/>
                    <a:pt x="921" y="1618"/>
                    <a:pt x="1258" y="2090"/>
                  </a:cubicBezTo>
                  <a:cubicBezTo>
                    <a:pt x="1880" y="2961"/>
                    <a:pt x="2267" y="3895"/>
                    <a:pt x="2801" y="4806"/>
                  </a:cubicBezTo>
                  <a:cubicBezTo>
                    <a:pt x="2842" y="4877"/>
                    <a:pt x="2913" y="4909"/>
                    <a:pt x="2983" y="4909"/>
                  </a:cubicBezTo>
                  <a:cubicBezTo>
                    <a:pt x="3095" y="4909"/>
                    <a:pt x="3208" y="4829"/>
                    <a:pt x="3206" y="4696"/>
                  </a:cubicBezTo>
                  <a:cubicBezTo>
                    <a:pt x="3177" y="3580"/>
                    <a:pt x="2611" y="2248"/>
                    <a:pt x="2000" y="1322"/>
                  </a:cubicBezTo>
                  <a:cubicBezTo>
                    <a:pt x="1869" y="1125"/>
                    <a:pt x="1076" y="0"/>
                    <a:pt x="5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1"/>
            <p:cNvSpPr/>
            <p:nvPr/>
          </p:nvSpPr>
          <p:spPr>
            <a:xfrm>
              <a:off x="2238240" y="3925082"/>
              <a:ext cx="25829" cy="42162"/>
            </a:xfrm>
            <a:custGeom>
              <a:avLst/>
              <a:gdLst/>
              <a:ahLst/>
              <a:cxnLst/>
              <a:rect l="l" t="t" r="r" b="b"/>
              <a:pathLst>
                <a:path w="1118" h="1825" extrusionOk="0">
                  <a:moveTo>
                    <a:pt x="191" y="1"/>
                  </a:moveTo>
                  <a:cubicBezTo>
                    <a:pt x="98" y="1"/>
                    <a:pt x="1" y="112"/>
                    <a:pt x="65" y="208"/>
                  </a:cubicBezTo>
                  <a:cubicBezTo>
                    <a:pt x="248" y="482"/>
                    <a:pt x="408" y="768"/>
                    <a:pt x="537" y="1069"/>
                  </a:cubicBezTo>
                  <a:cubicBezTo>
                    <a:pt x="655" y="1345"/>
                    <a:pt x="735" y="1558"/>
                    <a:pt x="921" y="1794"/>
                  </a:cubicBezTo>
                  <a:cubicBezTo>
                    <a:pt x="938" y="1816"/>
                    <a:pt x="959" y="1825"/>
                    <a:pt x="981" y="1825"/>
                  </a:cubicBezTo>
                  <a:cubicBezTo>
                    <a:pt x="1030" y="1825"/>
                    <a:pt x="1080" y="1779"/>
                    <a:pt x="1082" y="1729"/>
                  </a:cubicBezTo>
                  <a:cubicBezTo>
                    <a:pt x="1117" y="1099"/>
                    <a:pt x="657" y="515"/>
                    <a:pt x="278" y="44"/>
                  </a:cubicBezTo>
                  <a:cubicBezTo>
                    <a:pt x="254" y="13"/>
                    <a:pt x="223" y="1"/>
                    <a:pt x="1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1"/>
            <p:cNvSpPr/>
            <p:nvPr/>
          </p:nvSpPr>
          <p:spPr>
            <a:xfrm>
              <a:off x="2276452" y="3932475"/>
              <a:ext cx="25020" cy="41469"/>
            </a:xfrm>
            <a:custGeom>
              <a:avLst/>
              <a:gdLst/>
              <a:ahLst/>
              <a:cxnLst/>
              <a:rect l="l" t="t" r="r" b="b"/>
              <a:pathLst>
                <a:path w="1083" h="1795" extrusionOk="0">
                  <a:moveTo>
                    <a:pt x="212" y="0"/>
                  </a:moveTo>
                  <a:cubicBezTo>
                    <a:pt x="103" y="0"/>
                    <a:pt x="0" y="108"/>
                    <a:pt x="71" y="237"/>
                  </a:cubicBezTo>
                  <a:cubicBezTo>
                    <a:pt x="202" y="483"/>
                    <a:pt x="319" y="736"/>
                    <a:pt x="407" y="1001"/>
                  </a:cubicBezTo>
                  <a:cubicBezTo>
                    <a:pt x="487" y="1238"/>
                    <a:pt x="515" y="1490"/>
                    <a:pt x="663" y="1698"/>
                  </a:cubicBezTo>
                  <a:cubicBezTo>
                    <a:pt x="708" y="1764"/>
                    <a:pt x="773" y="1794"/>
                    <a:pt x="836" y="1794"/>
                  </a:cubicBezTo>
                  <a:cubicBezTo>
                    <a:pt x="934" y="1794"/>
                    <a:pt x="1029" y="1721"/>
                    <a:pt x="1040" y="1596"/>
                  </a:cubicBezTo>
                  <a:cubicBezTo>
                    <a:pt x="1083" y="1083"/>
                    <a:pt x="635" y="469"/>
                    <a:pt x="348" y="74"/>
                  </a:cubicBezTo>
                  <a:cubicBezTo>
                    <a:pt x="311" y="22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1"/>
            <p:cNvSpPr/>
            <p:nvPr/>
          </p:nvSpPr>
          <p:spPr>
            <a:xfrm>
              <a:off x="2218973" y="3864785"/>
              <a:ext cx="41423" cy="25367"/>
            </a:xfrm>
            <a:custGeom>
              <a:avLst/>
              <a:gdLst/>
              <a:ahLst/>
              <a:cxnLst/>
              <a:rect l="l" t="t" r="r" b="b"/>
              <a:pathLst>
                <a:path w="1793" h="1098" extrusionOk="0">
                  <a:moveTo>
                    <a:pt x="294" y="1"/>
                  </a:moveTo>
                  <a:cubicBezTo>
                    <a:pt x="228" y="1"/>
                    <a:pt x="162" y="15"/>
                    <a:pt x="97" y="48"/>
                  </a:cubicBezTo>
                  <a:cubicBezTo>
                    <a:pt x="17" y="89"/>
                    <a:pt x="1" y="182"/>
                    <a:pt x="10" y="262"/>
                  </a:cubicBezTo>
                  <a:cubicBezTo>
                    <a:pt x="50" y="537"/>
                    <a:pt x="417" y="689"/>
                    <a:pt x="652" y="775"/>
                  </a:cubicBezTo>
                  <a:cubicBezTo>
                    <a:pt x="971" y="893"/>
                    <a:pt x="1305" y="969"/>
                    <a:pt x="1627" y="1090"/>
                  </a:cubicBezTo>
                  <a:cubicBezTo>
                    <a:pt x="1641" y="1095"/>
                    <a:pt x="1653" y="1098"/>
                    <a:pt x="1665" y="1098"/>
                  </a:cubicBezTo>
                  <a:cubicBezTo>
                    <a:pt x="1759" y="1098"/>
                    <a:pt x="1792" y="952"/>
                    <a:pt x="1712" y="893"/>
                  </a:cubicBezTo>
                  <a:cubicBezTo>
                    <a:pt x="1425" y="690"/>
                    <a:pt x="1168" y="431"/>
                    <a:pt x="875" y="243"/>
                  </a:cubicBezTo>
                  <a:cubicBezTo>
                    <a:pt x="701" y="132"/>
                    <a:pt x="497" y="1"/>
                    <a:pt x="2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1"/>
            <p:cNvSpPr/>
            <p:nvPr/>
          </p:nvSpPr>
          <p:spPr>
            <a:xfrm>
              <a:off x="1601836" y="3916742"/>
              <a:ext cx="45789" cy="84532"/>
            </a:xfrm>
            <a:custGeom>
              <a:avLst/>
              <a:gdLst/>
              <a:ahLst/>
              <a:cxnLst/>
              <a:rect l="l" t="t" r="r" b="b"/>
              <a:pathLst>
                <a:path w="1982" h="3659" extrusionOk="0">
                  <a:moveTo>
                    <a:pt x="1809" y="1"/>
                  </a:moveTo>
                  <a:cubicBezTo>
                    <a:pt x="1784" y="1"/>
                    <a:pt x="1758" y="9"/>
                    <a:pt x="1733" y="29"/>
                  </a:cubicBezTo>
                  <a:cubicBezTo>
                    <a:pt x="669" y="840"/>
                    <a:pt x="151" y="2181"/>
                    <a:pt x="14" y="3476"/>
                  </a:cubicBezTo>
                  <a:cubicBezTo>
                    <a:pt x="1" y="3597"/>
                    <a:pt x="92" y="3658"/>
                    <a:pt x="189" y="3658"/>
                  </a:cubicBezTo>
                  <a:cubicBezTo>
                    <a:pt x="270" y="3658"/>
                    <a:pt x="355" y="3615"/>
                    <a:pt x="385" y="3527"/>
                  </a:cubicBezTo>
                  <a:cubicBezTo>
                    <a:pt x="778" y="2354"/>
                    <a:pt x="1402" y="1334"/>
                    <a:pt x="1936" y="232"/>
                  </a:cubicBezTo>
                  <a:cubicBezTo>
                    <a:pt x="1982" y="139"/>
                    <a:pt x="1907" y="1"/>
                    <a:pt x="18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1"/>
            <p:cNvSpPr/>
            <p:nvPr/>
          </p:nvSpPr>
          <p:spPr>
            <a:xfrm>
              <a:off x="1629351" y="3964126"/>
              <a:ext cx="24650" cy="32436"/>
            </a:xfrm>
            <a:custGeom>
              <a:avLst/>
              <a:gdLst/>
              <a:ahLst/>
              <a:cxnLst/>
              <a:rect l="l" t="t" r="r" b="b"/>
              <a:pathLst>
                <a:path w="1067" h="1404" extrusionOk="0">
                  <a:moveTo>
                    <a:pt x="843" y="0"/>
                  </a:moveTo>
                  <a:cubicBezTo>
                    <a:pt x="806" y="0"/>
                    <a:pt x="768" y="15"/>
                    <a:pt x="734" y="50"/>
                  </a:cubicBezTo>
                  <a:cubicBezTo>
                    <a:pt x="358" y="429"/>
                    <a:pt x="155" y="880"/>
                    <a:pt x="3" y="1388"/>
                  </a:cubicBezTo>
                  <a:cubicBezTo>
                    <a:pt x="1" y="1397"/>
                    <a:pt x="9" y="1403"/>
                    <a:pt x="16" y="1403"/>
                  </a:cubicBezTo>
                  <a:cubicBezTo>
                    <a:pt x="20" y="1403"/>
                    <a:pt x="24" y="1402"/>
                    <a:pt x="27" y="1398"/>
                  </a:cubicBezTo>
                  <a:cubicBezTo>
                    <a:pt x="299" y="993"/>
                    <a:pt x="642" y="645"/>
                    <a:pt x="962" y="280"/>
                  </a:cubicBezTo>
                  <a:cubicBezTo>
                    <a:pt x="1066" y="160"/>
                    <a:pt x="964" y="0"/>
                    <a:pt x="8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1"/>
            <p:cNvSpPr/>
            <p:nvPr/>
          </p:nvSpPr>
          <p:spPr>
            <a:xfrm>
              <a:off x="1654301" y="3944766"/>
              <a:ext cx="44195" cy="51264"/>
            </a:xfrm>
            <a:custGeom>
              <a:avLst/>
              <a:gdLst/>
              <a:ahLst/>
              <a:cxnLst/>
              <a:rect l="l" t="t" r="r" b="b"/>
              <a:pathLst>
                <a:path w="1913" h="2219" extrusionOk="0">
                  <a:moveTo>
                    <a:pt x="1594" y="1"/>
                  </a:moveTo>
                  <a:cubicBezTo>
                    <a:pt x="1241" y="1"/>
                    <a:pt x="1034" y="438"/>
                    <a:pt x="833" y="693"/>
                  </a:cubicBezTo>
                  <a:cubicBezTo>
                    <a:pt x="557" y="1045"/>
                    <a:pt x="194" y="1478"/>
                    <a:pt x="61" y="1908"/>
                  </a:cubicBezTo>
                  <a:cubicBezTo>
                    <a:pt x="1" y="2100"/>
                    <a:pt x="150" y="2218"/>
                    <a:pt x="307" y="2218"/>
                  </a:cubicBezTo>
                  <a:cubicBezTo>
                    <a:pt x="371" y="2218"/>
                    <a:pt x="436" y="2199"/>
                    <a:pt x="490" y="2157"/>
                  </a:cubicBezTo>
                  <a:cubicBezTo>
                    <a:pt x="752" y="1954"/>
                    <a:pt x="929" y="1614"/>
                    <a:pt x="1120" y="1344"/>
                  </a:cubicBezTo>
                  <a:cubicBezTo>
                    <a:pt x="1305" y="1078"/>
                    <a:pt x="1444" y="729"/>
                    <a:pt x="1651" y="476"/>
                  </a:cubicBezTo>
                  <a:lnTo>
                    <a:pt x="1651" y="476"/>
                  </a:lnTo>
                  <a:cubicBezTo>
                    <a:pt x="1867" y="418"/>
                    <a:pt x="1913" y="42"/>
                    <a:pt x="1657" y="5"/>
                  </a:cubicBezTo>
                  <a:cubicBezTo>
                    <a:pt x="1635" y="2"/>
                    <a:pt x="1614" y="1"/>
                    <a:pt x="15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1"/>
            <p:cNvSpPr/>
            <p:nvPr/>
          </p:nvSpPr>
          <p:spPr>
            <a:xfrm>
              <a:off x="1684519" y="3970848"/>
              <a:ext cx="20977" cy="32482"/>
            </a:xfrm>
            <a:custGeom>
              <a:avLst/>
              <a:gdLst/>
              <a:ahLst/>
              <a:cxnLst/>
              <a:rect l="l" t="t" r="r" b="b"/>
              <a:pathLst>
                <a:path w="908" h="1406" extrusionOk="0">
                  <a:moveTo>
                    <a:pt x="629" y="0"/>
                  </a:moveTo>
                  <a:cubicBezTo>
                    <a:pt x="554" y="0"/>
                    <a:pt x="479" y="32"/>
                    <a:pt x="432" y="106"/>
                  </a:cubicBezTo>
                  <a:cubicBezTo>
                    <a:pt x="325" y="269"/>
                    <a:pt x="226" y="435"/>
                    <a:pt x="133" y="606"/>
                  </a:cubicBezTo>
                  <a:cubicBezTo>
                    <a:pt x="88" y="693"/>
                    <a:pt x="34" y="782"/>
                    <a:pt x="18" y="878"/>
                  </a:cubicBezTo>
                  <a:cubicBezTo>
                    <a:pt x="0" y="977"/>
                    <a:pt x="13" y="1084"/>
                    <a:pt x="18" y="1185"/>
                  </a:cubicBezTo>
                  <a:cubicBezTo>
                    <a:pt x="23" y="1330"/>
                    <a:pt x="127" y="1406"/>
                    <a:pt x="238" y="1406"/>
                  </a:cubicBezTo>
                  <a:cubicBezTo>
                    <a:pt x="313" y="1406"/>
                    <a:pt x="392" y="1371"/>
                    <a:pt x="445" y="1300"/>
                  </a:cubicBezTo>
                  <a:cubicBezTo>
                    <a:pt x="499" y="1230"/>
                    <a:pt x="569" y="1161"/>
                    <a:pt x="613" y="1084"/>
                  </a:cubicBezTo>
                  <a:cubicBezTo>
                    <a:pt x="661" y="1003"/>
                    <a:pt x="672" y="897"/>
                    <a:pt x="696" y="806"/>
                  </a:cubicBezTo>
                  <a:cubicBezTo>
                    <a:pt x="739" y="629"/>
                    <a:pt x="793" y="455"/>
                    <a:pt x="851" y="280"/>
                  </a:cubicBezTo>
                  <a:cubicBezTo>
                    <a:pt x="907" y="114"/>
                    <a:pt x="769" y="0"/>
                    <a:pt x="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1"/>
            <p:cNvSpPr/>
            <p:nvPr/>
          </p:nvSpPr>
          <p:spPr>
            <a:xfrm>
              <a:off x="1847993" y="3788662"/>
              <a:ext cx="152569" cy="35624"/>
            </a:xfrm>
            <a:custGeom>
              <a:avLst/>
              <a:gdLst/>
              <a:ahLst/>
              <a:cxnLst/>
              <a:rect l="l" t="t" r="r" b="b"/>
              <a:pathLst>
                <a:path w="6604" h="1542" extrusionOk="0">
                  <a:moveTo>
                    <a:pt x="4068" y="1"/>
                  </a:moveTo>
                  <a:cubicBezTo>
                    <a:pt x="3711" y="1"/>
                    <a:pt x="3363" y="20"/>
                    <a:pt x="3046" y="46"/>
                  </a:cubicBezTo>
                  <a:cubicBezTo>
                    <a:pt x="1847" y="143"/>
                    <a:pt x="1085" y="425"/>
                    <a:pt x="168" y="1138"/>
                  </a:cubicBezTo>
                  <a:cubicBezTo>
                    <a:pt x="1" y="1272"/>
                    <a:pt x="154" y="1526"/>
                    <a:pt x="331" y="1533"/>
                  </a:cubicBezTo>
                  <a:cubicBezTo>
                    <a:pt x="480" y="1539"/>
                    <a:pt x="624" y="1541"/>
                    <a:pt x="766" y="1541"/>
                  </a:cubicBezTo>
                  <a:cubicBezTo>
                    <a:pt x="1602" y="1541"/>
                    <a:pt x="2342" y="1445"/>
                    <a:pt x="3217" y="1304"/>
                  </a:cubicBezTo>
                  <a:cubicBezTo>
                    <a:pt x="4234" y="1143"/>
                    <a:pt x="5352" y="1232"/>
                    <a:pt x="6329" y="944"/>
                  </a:cubicBezTo>
                  <a:cubicBezTo>
                    <a:pt x="6546" y="881"/>
                    <a:pt x="6604" y="562"/>
                    <a:pt x="6393" y="450"/>
                  </a:cubicBezTo>
                  <a:cubicBezTo>
                    <a:pt x="5742" y="101"/>
                    <a:pt x="4881" y="1"/>
                    <a:pt x="40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1"/>
            <p:cNvSpPr/>
            <p:nvPr/>
          </p:nvSpPr>
          <p:spPr>
            <a:xfrm>
              <a:off x="2006638" y="3799890"/>
              <a:ext cx="29571" cy="18066"/>
            </a:xfrm>
            <a:custGeom>
              <a:avLst/>
              <a:gdLst/>
              <a:ahLst/>
              <a:cxnLst/>
              <a:rect l="l" t="t" r="r" b="b"/>
              <a:pathLst>
                <a:path w="1280" h="782" extrusionOk="0">
                  <a:moveTo>
                    <a:pt x="700" y="1"/>
                  </a:moveTo>
                  <a:cubicBezTo>
                    <a:pt x="572" y="1"/>
                    <a:pt x="439" y="36"/>
                    <a:pt x="317" y="100"/>
                  </a:cubicBezTo>
                  <a:cubicBezTo>
                    <a:pt x="1" y="266"/>
                    <a:pt x="163" y="763"/>
                    <a:pt x="478" y="763"/>
                  </a:cubicBezTo>
                  <a:cubicBezTo>
                    <a:pt x="512" y="763"/>
                    <a:pt x="548" y="757"/>
                    <a:pt x="586" y="745"/>
                  </a:cubicBezTo>
                  <a:cubicBezTo>
                    <a:pt x="630" y="735"/>
                    <a:pt x="640" y="730"/>
                    <a:pt x="614" y="730"/>
                  </a:cubicBezTo>
                  <a:lnTo>
                    <a:pt x="641" y="730"/>
                  </a:lnTo>
                  <a:cubicBezTo>
                    <a:pt x="628" y="721"/>
                    <a:pt x="622" y="717"/>
                    <a:pt x="625" y="717"/>
                  </a:cubicBezTo>
                  <a:lnTo>
                    <a:pt x="625" y="717"/>
                  </a:lnTo>
                  <a:cubicBezTo>
                    <a:pt x="630" y="717"/>
                    <a:pt x="661" y="732"/>
                    <a:pt x="721" y="761"/>
                  </a:cubicBezTo>
                  <a:cubicBezTo>
                    <a:pt x="749" y="764"/>
                    <a:pt x="776" y="770"/>
                    <a:pt x="803" y="775"/>
                  </a:cubicBezTo>
                  <a:cubicBezTo>
                    <a:pt x="832" y="779"/>
                    <a:pt x="860" y="782"/>
                    <a:pt x="888" y="782"/>
                  </a:cubicBezTo>
                  <a:cubicBezTo>
                    <a:pt x="998" y="782"/>
                    <a:pt x="1098" y="746"/>
                    <a:pt x="1171" y="649"/>
                  </a:cubicBezTo>
                  <a:cubicBezTo>
                    <a:pt x="1251" y="542"/>
                    <a:pt x="1279" y="377"/>
                    <a:pt x="1199" y="260"/>
                  </a:cubicBezTo>
                  <a:cubicBezTo>
                    <a:pt x="1076" y="81"/>
                    <a:pt x="893" y="1"/>
                    <a:pt x="7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1"/>
            <p:cNvSpPr/>
            <p:nvPr/>
          </p:nvSpPr>
          <p:spPr>
            <a:xfrm>
              <a:off x="1897640" y="3739731"/>
              <a:ext cx="39390" cy="19244"/>
            </a:xfrm>
            <a:custGeom>
              <a:avLst/>
              <a:gdLst/>
              <a:ahLst/>
              <a:cxnLst/>
              <a:rect l="l" t="t" r="r" b="b"/>
              <a:pathLst>
                <a:path w="1705" h="833" extrusionOk="0">
                  <a:moveTo>
                    <a:pt x="751" y="0"/>
                  </a:moveTo>
                  <a:cubicBezTo>
                    <a:pt x="671" y="0"/>
                    <a:pt x="590" y="11"/>
                    <a:pt x="501" y="26"/>
                  </a:cubicBezTo>
                  <a:cubicBezTo>
                    <a:pt x="341" y="57"/>
                    <a:pt x="192" y="119"/>
                    <a:pt x="99" y="263"/>
                  </a:cubicBezTo>
                  <a:cubicBezTo>
                    <a:pt x="58" y="330"/>
                    <a:pt x="0" y="463"/>
                    <a:pt x="58" y="538"/>
                  </a:cubicBezTo>
                  <a:cubicBezTo>
                    <a:pt x="219" y="754"/>
                    <a:pt x="371" y="792"/>
                    <a:pt x="629" y="826"/>
                  </a:cubicBezTo>
                  <a:cubicBezTo>
                    <a:pt x="662" y="830"/>
                    <a:pt x="694" y="832"/>
                    <a:pt x="726" y="832"/>
                  </a:cubicBezTo>
                  <a:cubicBezTo>
                    <a:pt x="951" y="832"/>
                    <a:pt x="1138" y="730"/>
                    <a:pt x="1363" y="711"/>
                  </a:cubicBezTo>
                  <a:cubicBezTo>
                    <a:pt x="1567" y="691"/>
                    <a:pt x="1705" y="391"/>
                    <a:pt x="1479" y="282"/>
                  </a:cubicBezTo>
                  <a:cubicBezTo>
                    <a:pt x="1323" y="207"/>
                    <a:pt x="1191" y="105"/>
                    <a:pt x="1025" y="47"/>
                  </a:cubicBezTo>
                  <a:cubicBezTo>
                    <a:pt x="929" y="13"/>
                    <a:pt x="840" y="0"/>
                    <a:pt x="7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1"/>
            <p:cNvSpPr/>
            <p:nvPr/>
          </p:nvSpPr>
          <p:spPr>
            <a:xfrm>
              <a:off x="1778593" y="3849722"/>
              <a:ext cx="202979" cy="46783"/>
            </a:xfrm>
            <a:custGeom>
              <a:avLst/>
              <a:gdLst/>
              <a:ahLst/>
              <a:cxnLst/>
              <a:rect l="l" t="t" r="r" b="b"/>
              <a:pathLst>
                <a:path w="8786" h="2025" extrusionOk="0">
                  <a:moveTo>
                    <a:pt x="1095" y="0"/>
                  </a:moveTo>
                  <a:cubicBezTo>
                    <a:pt x="772" y="0"/>
                    <a:pt x="462" y="41"/>
                    <a:pt x="178" y="143"/>
                  </a:cubicBezTo>
                  <a:cubicBezTo>
                    <a:pt x="80" y="180"/>
                    <a:pt x="0" y="302"/>
                    <a:pt x="72" y="402"/>
                  </a:cubicBezTo>
                  <a:cubicBezTo>
                    <a:pt x="841" y="1481"/>
                    <a:pt x="2533" y="1629"/>
                    <a:pt x="3764" y="1817"/>
                  </a:cubicBezTo>
                  <a:cubicBezTo>
                    <a:pt x="4528" y="1934"/>
                    <a:pt x="5319" y="2024"/>
                    <a:pt x="6105" y="2024"/>
                  </a:cubicBezTo>
                  <a:cubicBezTo>
                    <a:pt x="6886" y="2024"/>
                    <a:pt x="7662" y="1935"/>
                    <a:pt x="8400" y="1691"/>
                  </a:cubicBezTo>
                  <a:cubicBezTo>
                    <a:pt x="8733" y="1581"/>
                    <a:pt x="8786" y="1045"/>
                    <a:pt x="8400" y="962"/>
                  </a:cubicBezTo>
                  <a:cubicBezTo>
                    <a:pt x="7024" y="661"/>
                    <a:pt x="5611" y="709"/>
                    <a:pt x="4215" y="530"/>
                  </a:cubicBezTo>
                  <a:cubicBezTo>
                    <a:pt x="3289" y="411"/>
                    <a:pt x="2124" y="0"/>
                    <a:pt x="10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1"/>
            <p:cNvSpPr/>
            <p:nvPr/>
          </p:nvSpPr>
          <p:spPr>
            <a:xfrm>
              <a:off x="1994093" y="3871693"/>
              <a:ext cx="28070" cy="16842"/>
            </a:xfrm>
            <a:custGeom>
              <a:avLst/>
              <a:gdLst/>
              <a:ahLst/>
              <a:cxnLst/>
              <a:rect l="l" t="t" r="r" b="b"/>
              <a:pathLst>
                <a:path w="1215" h="729" extrusionOk="0">
                  <a:moveTo>
                    <a:pt x="386" y="0"/>
                  </a:moveTo>
                  <a:cubicBezTo>
                    <a:pt x="159" y="0"/>
                    <a:pt x="0" y="253"/>
                    <a:pt x="57" y="462"/>
                  </a:cubicBezTo>
                  <a:cubicBezTo>
                    <a:pt x="104" y="629"/>
                    <a:pt x="255" y="728"/>
                    <a:pt x="413" y="728"/>
                  </a:cubicBezTo>
                  <a:cubicBezTo>
                    <a:pt x="474" y="728"/>
                    <a:pt x="536" y="713"/>
                    <a:pt x="593" y="682"/>
                  </a:cubicBezTo>
                  <a:cubicBezTo>
                    <a:pt x="751" y="596"/>
                    <a:pt x="927" y="578"/>
                    <a:pt x="1085" y="500"/>
                  </a:cubicBezTo>
                  <a:cubicBezTo>
                    <a:pt x="1186" y="451"/>
                    <a:pt x="1215" y="276"/>
                    <a:pt x="1122" y="203"/>
                  </a:cubicBezTo>
                  <a:cubicBezTo>
                    <a:pt x="933" y="46"/>
                    <a:pt x="647" y="16"/>
                    <a:pt x="409" y="1"/>
                  </a:cubicBezTo>
                  <a:cubicBezTo>
                    <a:pt x="401" y="1"/>
                    <a:pt x="394" y="0"/>
                    <a:pt x="3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1"/>
            <p:cNvSpPr/>
            <p:nvPr/>
          </p:nvSpPr>
          <p:spPr>
            <a:xfrm>
              <a:off x="1773533" y="3924574"/>
              <a:ext cx="119024" cy="40614"/>
            </a:xfrm>
            <a:custGeom>
              <a:avLst/>
              <a:gdLst/>
              <a:ahLst/>
              <a:cxnLst/>
              <a:rect l="l" t="t" r="r" b="b"/>
              <a:pathLst>
                <a:path w="5152" h="1758" extrusionOk="0">
                  <a:moveTo>
                    <a:pt x="400" y="1"/>
                  </a:moveTo>
                  <a:cubicBezTo>
                    <a:pt x="369" y="1"/>
                    <a:pt x="338" y="2"/>
                    <a:pt x="307" y="3"/>
                  </a:cubicBezTo>
                  <a:cubicBezTo>
                    <a:pt x="147" y="15"/>
                    <a:pt x="0" y="198"/>
                    <a:pt x="107" y="350"/>
                  </a:cubicBezTo>
                  <a:cubicBezTo>
                    <a:pt x="528" y="937"/>
                    <a:pt x="1385" y="1206"/>
                    <a:pt x="2056" y="1420"/>
                  </a:cubicBezTo>
                  <a:cubicBezTo>
                    <a:pt x="2689" y="1623"/>
                    <a:pt x="3458" y="1758"/>
                    <a:pt x="4168" y="1758"/>
                  </a:cubicBezTo>
                  <a:cubicBezTo>
                    <a:pt x="4375" y="1758"/>
                    <a:pt x="4576" y="1747"/>
                    <a:pt x="4768" y="1722"/>
                  </a:cubicBezTo>
                  <a:cubicBezTo>
                    <a:pt x="5056" y="1687"/>
                    <a:pt x="5152" y="1287"/>
                    <a:pt x="4840" y="1191"/>
                  </a:cubicBezTo>
                  <a:cubicBezTo>
                    <a:pt x="4057" y="951"/>
                    <a:pt x="3243" y="793"/>
                    <a:pt x="2455" y="565"/>
                  </a:cubicBezTo>
                  <a:cubicBezTo>
                    <a:pt x="1818" y="380"/>
                    <a:pt x="1065" y="1"/>
                    <a:pt x="4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1"/>
            <p:cNvSpPr/>
            <p:nvPr/>
          </p:nvSpPr>
          <p:spPr>
            <a:xfrm>
              <a:off x="1905841" y="3954862"/>
              <a:ext cx="30703" cy="22502"/>
            </a:xfrm>
            <a:custGeom>
              <a:avLst/>
              <a:gdLst/>
              <a:ahLst/>
              <a:cxnLst/>
              <a:rect l="l" t="t" r="r" b="b"/>
              <a:pathLst>
                <a:path w="1329" h="974" extrusionOk="0">
                  <a:moveTo>
                    <a:pt x="604" y="0"/>
                  </a:moveTo>
                  <a:cubicBezTo>
                    <a:pt x="395" y="0"/>
                    <a:pt x="196" y="98"/>
                    <a:pt x="79" y="320"/>
                  </a:cubicBezTo>
                  <a:cubicBezTo>
                    <a:pt x="0" y="464"/>
                    <a:pt x="15" y="649"/>
                    <a:pt x="136" y="769"/>
                  </a:cubicBezTo>
                  <a:cubicBezTo>
                    <a:pt x="264" y="895"/>
                    <a:pt x="392" y="973"/>
                    <a:pt x="570" y="973"/>
                  </a:cubicBezTo>
                  <a:cubicBezTo>
                    <a:pt x="582" y="973"/>
                    <a:pt x="594" y="973"/>
                    <a:pt x="606" y="972"/>
                  </a:cubicBezTo>
                  <a:cubicBezTo>
                    <a:pt x="766" y="964"/>
                    <a:pt x="929" y="905"/>
                    <a:pt x="1060" y="812"/>
                  </a:cubicBezTo>
                  <a:cubicBezTo>
                    <a:pt x="1249" y="676"/>
                    <a:pt x="1329" y="397"/>
                    <a:pt x="1135" y="218"/>
                  </a:cubicBezTo>
                  <a:cubicBezTo>
                    <a:pt x="986" y="79"/>
                    <a:pt x="791" y="0"/>
                    <a:pt x="6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1"/>
            <p:cNvSpPr/>
            <p:nvPr/>
          </p:nvSpPr>
          <p:spPr>
            <a:xfrm>
              <a:off x="1706236" y="4123903"/>
              <a:ext cx="172391" cy="87466"/>
            </a:xfrm>
            <a:custGeom>
              <a:avLst/>
              <a:gdLst/>
              <a:ahLst/>
              <a:cxnLst/>
              <a:rect l="l" t="t" r="r" b="b"/>
              <a:pathLst>
                <a:path w="7462" h="3786" extrusionOk="0">
                  <a:moveTo>
                    <a:pt x="4083" y="0"/>
                  </a:moveTo>
                  <a:cubicBezTo>
                    <a:pt x="1055" y="0"/>
                    <a:pt x="56" y="3681"/>
                    <a:pt x="56" y="3681"/>
                  </a:cubicBezTo>
                  <a:cubicBezTo>
                    <a:pt x="0" y="3681"/>
                    <a:pt x="6915" y="3785"/>
                    <a:pt x="6915" y="3785"/>
                  </a:cubicBezTo>
                  <a:cubicBezTo>
                    <a:pt x="6915" y="3785"/>
                    <a:pt x="7462" y="169"/>
                    <a:pt x="4280" y="6"/>
                  </a:cubicBezTo>
                  <a:cubicBezTo>
                    <a:pt x="4214" y="2"/>
                    <a:pt x="4148" y="0"/>
                    <a:pt x="408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1"/>
            <p:cNvSpPr/>
            <p:nvPr/>
          </p:nvSpPr>
          <p:spPr>
            <a:xfrm>
              <a:off x="1706236" y="4120206"/>
              <a:ext cx="172391" cy="91162"/>
            </a:xfrm>
            <a:custGeom>
              <a:avLst/>
              <a:gdLst/>
              <a:ahLst/>
              <a:cxnLst/>
              <a:rect l="l" t="t" r="r" b="b"/>
              <a:pathLst>
                <a:path w="7462" h="3946" extrusionOk="0">
                  <a:moveTo>
                    <a:pt x="56" y="3841"/>
                  </a:moveTo>
                  <a:cubicBezTo>
                    <a:pt x="56" y="3841"/>
                    <a:pt x="1099" y="1"/>
                    <a:pt x="4280" y="166"/>
                  </a:cubicBezTo>
                  <a:cubicBezTo>
                    <a:pt x="7462" y="329"/>
                    <a:pt x="6915" y="3945"/>
                    <a:pt x="6915" y="3945"/>
                  </a:cubicBezTo>
                  <a:cubicBezTo>
                    <a:pt x="6915" y="3945"/>
                    <a:pt x="0" y="3841"/>
                    <a:pt x="56" y="384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1"/>
            <p:cNvSpPr/>
            <p:nvPr/>
          </p:nvSpPr>
          <p:spPr>
            <a:xfrm>
              <a:off x="2018443" y="4122239"/>
              <a:ext cx="172345" cy="87466"/>
            </a:xfrm>
            <a:custGeom>
              <a:avLst/>
              <a:gdLst/>
              <a:ahLst/>
              <a:cxnLst/>
              <a:rect l="l" t="t" r="r" b="b"/>
              <a:pathLst>
                <a:path w="7460" h="3786" extrusionOk="0">
                  <a:moveTo>
                    <a:pt x="3380" y="1"/>
                  </a:moveTo>
                  <a:cubicBezTo>
                    <a:pt x="3315" y="1"/>
                    <a:pt x="3249" y="2"/>
                    <a:pt x="3183" y="6"/>
                  </a:cubicBezTo>
                  <a:cubicBezTo>
                    <a:pt x="1" y="169"/>
                    <a:pt x="546" y="3785"/>
                    <a:pt x="546" y="3785"/>
                  </a:cubicBezTo>
                  <a:cubicBezTo>
                    <a:pt x="546" y="3785"/>
                    <a:pt x="7459" y="3681"/>
                    <a:pt x="7405" y="3681"/>
                  </a:cubicBezTo>
                  <a:cubicBezTo>
                    <a:pt x="7405" y="3681"/>
                    <a:pt x="6407" y="1"/>
                    <a:pt x="3380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1"/>
            <p:cNvSpPr/>
            <p:nvPr/>
          </p:nvSpPr>
          <p:spPr>
            <a:xfrm>
              <a:off x="2018443" y="4118566"/>
              <a:ext cx="172345" cy="91139"/>
            </a:xfrm>
            <a:custGeom>
              <a:avLst/>
              <a:gdLst/>
              <a:ahLst/>
              <a:cxnLst/>
              <a:rect l="l" t="t" r="r" b="b"/>
              <a:pathLst>
                <a:path w="7460" h="3945" extrusionOk="0">
                  <a:moveTo>
                    <a:pt x="7405" y="3840"/>
                  </a:moveTo>
                  <a:cubicBezTo>
                    <a:pt x="7405" y="3840"/>
                    <a:pt x="6364" y="0"/>
                    <a:pt x="3183" y="165"/>
                  </a:cubicBezTo>
                  <a:cubicBezTo>
                    <a:pt x="1" y="328"/>
                    <a:pt x="546" y="3944"/>
                    <a:pt x="546" y="3944"/>
                  </a:cubicBezTo>
                  <a:cubicBezTo>
                    <a:pt x="546" y="3944"/>
                    <a:pt x="7459" y="3840"/>
                    <a:pt x="7405" y="384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1"/>
            <p:cNvSpPr/>
            <p:nvPr/>
          </p:nvSpPr>
          <p:spPr>
            <a:xfrm>
              <a:off x="2034337" y="4131757"/>
              <a:ext cx="41608" cy="41561"/>
            </a:xfrm>
            <a:custGeom>
              <a:avLst/>
              <a:gdLst/>
              <a:ahLst/>
              <a:cxnLst/>
              <a:rect l="l" t="t" r="r" b="b"/>
              <a:pathLst>
                <a:path w="1801" h="1799" extrusionOk="0">
                  <a:moveTo>
                    <a:pt x="1781" y="1"/>
                  </a:moveTo>
                  <a:cubicBezTo>
                    <a:pt x="1720" y="1"/>
                    <a:pt x="1437" y="94"/>
                    <a:pt x="1180" y="249"/>
                  </a:cubicBezTo>
                  <a:cubicBezTo>
                    <a:pt x="896" y="417"/>
                    <a:pt x="654" y="650"/>
                    <a:pt x="654" y="650"/>
                  </a:cubicBezTo>
                  <a:cubicBezTo>
                    <a:pt x="654" y="650"/>
                    <a:pt x="424" y="895"/>
                    <a:pt x="259" y="1184"/>
                  </a:cubicBezTo>
                  <a:cubicBezTo>
                    <a:pt x="92" y="1472"/>
                    <a:pt x="0" y="1789"/>
                    <a:pt x="24" y="1798"/>
                  </a:cubicBezTo>
                  <a:cubicBezTo>
                    <a:pt x="25" y="1799"/>
                    <a:pt x="25" y="1799"/>
                    <a:pt x="26" y="1799"/>
                  </a:cubicBezTo>
                  <a:cubicBezTo>
                    <a:pt x="53" y="1799"/>
                    <a:pt x="183" y="1508"/>
                    <a:pt x="368" y="1255"/>
                  </a:cubicBezTo>
                  <a:cubicBezTo>
                    <a:pt x="554" y="994"/>
                    <a:pt x="784" y="778"/>
                    <a:pt x="784" y="778"/>
                  </a:cubicBezTo>
                  <a:cubicBezTo>
                    <a:pt x="784" y="778"/>
                    <a:pt x="995" y="545"/>
                    <a:pt x="1254" y="356"/>
                  </a:cubicBezTo>
                  <a:cubicBezTo>
                    <a:pt x="1510" y="164"/>
                    <a:pt x="1801" y="29"/>
                    <a:pt x="1793" y="5"/>
                  </a:cubicBezTo>
                  <a:cubicBezTo>
                    <a:pt x="1792" y="2"/>
                    <a:pt x="1788" y="1"/>
                    <a:pt x="178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1"/>
            <p:cNvSpPr/>
            <p:nvPr/>
          </p:nvSpPr>
          <p:spPr>
            <a:xfrm>
              <a:off x="2031149" y="4125289"/>
              <a:ext cx="33637" cy="41053"/>
            </a:xfrm>
            <a:custGeom>
              <a:avLst/>
              <a:gdLst/>
              <a:ahLst/>
              <a:cxnLst/>
              <a:rect l="l" t="t" r="r" b="b"/>
              <a:pathLst>
                <a:path w="1456" h="1777" extrusionOk="0">
                  <a:moveTo>
                    <a:pt x="1436" y="0"/>
                  </a:moveTo>
                  <a:cubicBezTo>
                    <a:pt x="1386" y="0"/>
                    <a:pt x="1132" y="104"/>
                    <a:pt x="906" y="265"/>
                  </a:cubicBezTo>
                  <a:cubicBezTo>
                    <a:pt x="660" y="440"/>
                    <a:pt x="461" y="673"/>
                    <a:pt x="461" y="673"/>
                  </a:cubicBezTo>
                  <a:cubicBezTo>
                    <a:pt x="461" y="673"/>
                    <a:pt x="278" y="916"/>
                    <a:pt x="162" y="1196"/>
                  </a:cubicBezTo>
                  <a:cubicBezTo>
                    <a:pt x="43" y="1474"/>
                    <a:pt x="1" y="1771"/>
                    <a:pt x="25" y="1776"/>
                  </a:cubicBezTo>
                  <a:cubicBezTo>
                    <a:pt x="25" y="1776"/>
                    <a:pt x="26" y="1776"/>
                    <a:pt x="26" y="1776"/>
                  </a:cubicBezTo>
                  <a:cubicBezTo>
                    <a:pt x="52" y="1776"/>
                    <a:pt x="135" y="1500"/>
                    <a:pt x="278" y="1252"/>
                  </a:cubicBezTo>
                  <a:cubicBezTo>
                    <a:pt x="418" y="1001"/>
                    <a:pt x="605" y="787"/>
                    <a:pt x="605" y="787"/>
                  </a:cubicBezTo>
                  <a:cubicBezTo>
                    <a:pt x="605" y="787"/>
                    <a:pt x="773" y="556"/>
                    <a:pt x="989" y="365"/>
                  </a:cubicBezTo>
                  <a:cubicBezTo>
                    <a:pt x="1202" y="171"/>
                    <a:pt x="1456" y="27"/>
                    <a:pt x="1445" y="3"/>
                  </a:cubicBezTo>
                  <a:cubicBezTo>
                    <a:pt x="1444" y="1"/>
                    <a:pt x="1441" y="0"/>
                    <a:pt x="14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1"/>
            <p:cNvSpPr/>
            <p:nvPr/>
          </p:nvSpPr>
          <p:spPr>
            <a:xfrm>
              <a:off x="1830666" y="4128084"/>
              <a:ext cx="35416" cy="55215"/>
            </a:xfrm>
            <a:custGeom>
              <a:avLst/>
              <a:gdLst/>
              <a:ahLst/>
              <a:cxnLst/>
              <a:rect l="l" t="t" r="r" b="b"/>
              <a:pathLst>
                <a:path w="1533" h="2390" extrusionOk="0">
                  <a:moveTo>
                    <a:pt x="20" y="1"/>
                  </a:moveTo>
                  <a:cubicBezTo>
                    <a:pt x="18" y="1"/>
                    <a:pt x="17" y="1"/>
                    <a:pt x="17" y="2"/>
                  </a:cubicBezTo>
                  <a:cubicBezTo>
                    <a:pt x="1" y="23"/>
                    <a:pt x="265" y="264"/>
                    <a:pt x="482" y="542"/>
                  </a:cubicBezTo>
                  <a:cubicBezTo>
                    <a:pt x="704" y="817"/>
                    <a:pt x="880" y="1121"/>
                    <a:pt x="880" y="1121"/>
                  </a:cubicBezTo>
                  <a:cubicBezTo>
                    <a:pt x="880" y="1121"/>
                    <a:pt x="1077" y="1414"/>
                    <a:pt x="1225" y="1734"/>
                  </a:cubicBezTo>
                  <a:cubicBezTo>
                    <a:pt x="1379" y="2051"/>
                    <a:pt x="1483" y="2389"/>
                    <a:pt x="1508" y="2389"/>
                  </a:cubicBezTo>
                  <a:cubicBezTo>
                    <a:pt x="1508" y="2389"/>
                    <a:pt x="1508" y="2389"/>
                    <a:pt x="1508" y="2389"/>
                  </a:cubicBezTo>
                  <a:cubicBezTo>
                    <a:pt x="1532" y="2384"/>
                    <a:pt x="1472" y="2026"/>
                    <a:pt x="1345" y="1682"/>
                  </a:cubicBezTo>
                  <a:cubicBezTo>
                    <a:pt x="1222" y="1342"/>
                    <a:pt x="1034" y="1025"/>
                    <a:pt x="1034" y="1025"/>
                  </a:cubicBezTo>
                  <a:cubicBezTo>
                    <a:pt x="1034" y="1025"/>
                    <a:pt x="832" y="720"/>
                    <a:pt x="578" y="458"/>
                  </a:cubicBezTo>
                  <a:cubicBezTo>
                    <a:pt x="338" y="204"/>
                    <a:pt x="56" y="1"/>
                    <a:pt x="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1"/>
            <p:cNvSpPr/>
            <p:nvPr/>
          </p:nvSpPr>
          <p:spPr>
            <a:xfrm>
              <a:off x="1844088" y="4128846"/>
              <a:ext cx="18667" cy="26244"/>
            </a:xfrm>
            <a:custGeom>
              <a:avLst/>
              <a:gdLst/>
              <a:ahLst/>
              <a:cxnLst/>
              <a:rect l="l" t="t" r="r" b="b"/>
              <a:pathLst>
                <a:path w="808" h="1136" extrusionOk="0">
                  <a:moveTo>
                    <a:pt x="23" y="1"/>
                  </a:moveTo>
                  <a:cubicBezTo>
                    <a:pt x="21" y="1"/>
                    <a:pt x="19" y="1"/>
                    <a:pt x="18" y="3"/>
                  </a:cubicBezTo>
                  <a:cubicBezTo>
                    <a:pt x="0" y="22"/>
                    <a:pt x="107" y="155"/>
                    <a:pt x="203" y="295"/>
                  </a:cubicBezTo>
                  <a:cubicBezTo>
                    <a:pt x="301" y="434"/>
                    <a:pt x="385" y="578"/>
                    <a:pt x="385" y="578"/>
                  </a:cubicBezTo>
                  <a:cubicBezTo>
                    <a:pt x="385" y="578"/>
                    <a:pt x="488" y="711"/>
                    <a:pt x="580" y="853"/>
                  </a:cubicBezTo>
                  <a:cubicBezTo>
                    <a:pt x="672" y="988"/>
                    <a:pt x="754" y="1135"/>
                    <a:pt x="781" y="1135"/>
                  </a:cubicBezTo>
                  <a:cubicBezTo>
                    <a:pt x="782" y="1135"/>
                    <a:pt x="783" y="1135"/>
                    <a:pt x="783" y="1135"/>
                  </a:cubicBezTo>
                  <a:cubicBezTo>
                    <a:pt x="807" y="1125"/>
                    <a:pt x="763" y="954"/>
                    <a:pt x="692" y="794"/>
                  </a:cubicBezTo>
                  <a:cubicBezTo>
                    <a:pt x="627" y="631"/>
                    <a:pt x="534" y="479"/>
                    <a:pt x="534" y="479"/>
                  </a:cubicBezTo>
                  <a:cubicBezTo>
                    <a:pt x="534" y="479"/>
                    <a:pt x="427" y="337"/>
                    <a:pt x="301" y="214"/>
                  </a:cubicBezTo>
                  <a:cubicBezTo>
                    <a:pt x="184" y="98"/>
                    <a:pt x="55" y="1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1"/>
            <p:cNvSpPr/>
            <p:nvPr/>
          </p:nvSpPr>
          <p:spPr>
            <a:xfrm>
              <a:off x="1885118" y="4365601"/>
              <a:ext cx="71941" cy="29987"/>
            </a:xfrm>
            <a:custGeom>
              <a:avLst/>
              <a:gdLst/>
              <a:ahLst/>
              <a:cxnLst/>
              <a:rect l="l" t="t" r="r" b="b"/>
              <a:pathLst>
                <a:path w="3114" h="1298" extrusionOk="0">
                  <a:moveTo>
                    <a:pt x="1482" y="0"/>
                  </a:moveTo>
                  <a:cubicBezTo>
                    <a:pt x="1446" y="0"/>
                    <a:pt x="1426" y="1"/>
                    <a:pt x="1426" y="1"/>
                  </a:cubicBezTo>
                  <a:cubicBezTo>
                    <a:pt x="1426" y="1"/>
                    <a:pt x="1295" y="21"/>
                    <a:pt x="1111" y="88"/>
                  </a:cubicBezTo>
                  <a:cubicBezTo>
                    <a:pt x="928" y="153"/>
                    <a:pt x="696" y="272"/>
                    <a:pt x="502" y="433"/>
                  </a:cubicBezTo>
                  <a:cubicBezTo>
                    <a:pt x="304" y="593"/>
                    <a:pt x="154" y="790"/>
                    <a:pt x="67" y="959"/>
                  </a:cubicBezTo>
                  <a:cubicBezTo>
                    <a:pt x="50" y="1002"/>
                    <a:pt x="34" y="1042"/>
                    <a:pt x="18" y="1079"/>
                  </a:cubicBezTo>
                  <a:cubicBezTo>
                    <a:pt x="0" y="1130"/>
                    <a:pt x="0" y="1175"/>
                    <a:pt x="10" y="1215"/>
                  </a:cubicBezTo>
                  <a:cubicBezTo>
                    <a:pt x="18" y="1255"/>
                    <a:pt x="51" y="1295"/>
                    <a:pt x="80" y="1296"/>
                  </a:cubicBezTo>
                  <a:cubicBezTo>
                    <a:pt x="85" y="1297"/>
                    <a:pt x="88" y="1298"/>
                    <a:pt x="92" y="1298"/>
                  </a:cubicBezTo>
                  <a:cubicBezTo>
                    <a:pt x="114" y="1298"/>
                    <a:pt x="113" y="1281"/>
                    <a:pt x="120" y="1274"/>
                  </a:cubicBezTo>
                  <a:cubicBezTo>
                    <a:pt x="128" y="1263"/>
                    <a:pt x="111" y="1245"/>
                    <a:pt x="122" y="1237"/>
                  </a:cubicBezTo>
                  <a:cubicBezTo>
                    <a:pt x="123" y="1231"/>
                    <a:pt x="144" y="1226"/>
                    <a:pt x="152" y="1218"/>
                  </a:cubicBezTo>
                  <a:cubicBezTo>
                    <a:pt x="176" y="1194"/>
                    <a:pt x="208" y="1192"/>
                    <a:pt x="287" y="1128"/>
                  </a:cubicBezTo>
                  <a:cubicBezTo>
                    <a:pt x="414" y="1042"/>
                    <a:pt x="587" y="929"/>
                    <a:pt x="769" y="855"/>
                  </a:cubicBezTo>
                  <a:cubicBezTo>
                    <a:pt x="952" y="777"/>
                    <a:pt x="1139" y="734"/>
                    <a:pt x="1278" y="718"/>
                  </a:cubicBezTo>
                  <a:cubicBezTo>
                    <a:pt x="1394" y="704"/>
                    <a:pt x="1475" y="703"/>
                    <a:pt x="1499" y="703"/>
                  </a:cubicBezTo>
                  <a:cubicBezTo>
                    <a:pt x="1504" y="703"/>
                    <a:pt x="1506" y="703"/>
                    <a:pt x="1506" y="703"/>
                  </a:cubicBezTo>
                  <a:cubicBezTo>
                    <a:pt x="1506" y="703"/>
                    <a:pt x="1594" y="681"/>
                    <a:pt x="1733" y="670"/>
                  </a:cubicBezTo>
                  <a:cubicBezTo>
                    <a:pt x="1781" y="665"/>
                    <a:pt x="1835" y="662"/>
                    <a:pt x="1893" y="662"/>
                  </a:cubicBezTo>
                  <a:cubicBezTo>
                    <a:pt x="2003" y="662"/>
                    <a:pt x="2129" y="672"/>
                    <a:pt x="2256" y="698"/>
                  </a:cubicBezTo>
                  <a:cubicBezTo>
                    <a:pt x="2607" y="755"/>
                    <a:pt x="2931" y="959"/>
                    <a:pt x="3047" y="959"/>
                  </a:cubicBezTo>
                  <a:cubicBezTo>
                    <a:pt x="3061" y="959"/>
                    <a:pt x="3072" y="956"/>
                    <a:pt x="3080" y="949"/>
                  </a:cubicBezTo>
                  <a:cubicBezTo>
                    <a:pt x="3113" y="919"/>
                    <a:pt x="3073" y="799"/>
                    <a:pt x="2957" y="652"/>
                  </a:cubicBezTo>
                  <a:cubicBezTo>
                    <a:pt x="2841" y="508"/>
                    <a:pt x="2650" y="347"/>
                    <a:pt x="2426" y="232"/>
                  </a:cubicBezTo>
                  <a:cubicBezTo>
                    <a:pt x="2202" y="113"/>
                    <a:pt x="1951" y="43"/>
                    <a:pt x="1757" y="19"/>
                  </a:cubicBezTo>
                  <a:cubicBezTo>
                    <a:pt x="1636" y="3"/>
                    <a:pt x="1539" y="0"/>
                    <a:pt x="148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1"/>
            <p:cNvSpPr/>
            <p:nvPr/>
          </p:nvSpPr>
          <p:spPr>
            <a:xfrm>
              <a:off x="1911409" y="4401040"/>
              <a:ext cx="28624" cy="10927"/>
            </a:xfrm>
            <a:custGeom>
              <a:avLst/>
              <a:gdLst/>
              <a:ahLst/>
              <a:cxnLst/>
              <a:rect l="l" t="t" r="r" b="b"/>
              <a:pathLst>
                <a:path w="1239" h="473" extrusionOk="0">
                  <a:moveTo>
                    <a:pt x="696" y="0"/>
                  </a:moveTo>
                  <a:cubicBezTo>
                    <a:pt x="612" y="0"/>
                    <a:pt x="552" y="10"/>
                    <a:pt x="552" y="10"/>
                  </a:cubicBezTo>
                  <a:cubicBezTo>
                    <a:pt x="552" y="10"/>
                    <a:pt x="367" y="58"/>
                    <a:pt x="223" y="176"/>
                  </a:cubicBezTo>
                  <a:cubicBezTo>
                    <a:pt x="73" y="292"/>
                    <a:pt x="1" y="463"/>
                    <a:pt x="23" y="472"/>
                  </a:cubicBezTo>
                  <a:cubicBezTo>
                    <a:pt x="24" y="473"/>
                    <a:pt x="25" y="473"/>
                    <a:pt x="26" y="473"/>
                  </a:cubicBezTo>
                  <a:cubicBezTo>
                    <a:pt x="54" y="473"/>
                    <a:pt x="157" y="351"/>
                    <a:pt x="293" y="282"/>
                  </a:cubicBezTo>
                  <a:cubicBezTo>
                    <a:pt x="436" y="208"/>
                    <a:pt x="589" y="188"/>
                    <a:pt x="589" y="188"/>
                  </a:cubicBezTo>
                  <a:cubicBezTo>
                    <a:pt x="589" y="188"/>
                    <a:pt x="704" y="154"/>
                    <a:pt x="842" y="154"/>
                  </a:cubicBezTo>
                  <a:cubicBezTo>
                    <a:pt x="859" y="154"/>
                    <a:pt x="878" y="154"/>
                    <a:pt x="896" y="156"/>
                  </a:cubicBezTo>
                  <a:cubicBezTo>
                    <a:pt x="1037" y="163"/>
                    <a:pt x="1169" y="223"/>
                    <a:pt x="1209" y="223"/>
                  </a:cubicBezTo>
                  <a:cubicBezTo>
                    <a:pt x="1215" y="223"/>
                    <a:pt x="1219" y="222"/>
                    <a:pt x="1221" y="220"/>
                  </a:cubicBezTo>
                  <a:cubicBezTo>
                    <a:pt x="1238" y="202"/>
                    <a:pt x="1102" y="76"/>
                    <a:pt x="920" y="28"/>
                  </a:cubicBezTo>
                  <a:cubicBezTo>
                    <a:pt x="842" y="6"/>
                    <a:pt x="762" y="0"/>
                    <a:pt x="69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1"/>
            <p:cNvSpPr/>
            <p:nvPr/>
          </p:nvSpPr>
          <p:spPr>
            <a:xfrm>
              <a:off x="1698658" y="4204576"/>
              <a:ext cx="178721" cy="16287"/>
            </a:xfrm>
            <a:custGeom>
              <a:avLst/>
              <a:gdLst/>
              <a:ahLst/>
              <a:cxnLst/>
              <a:rect l="l" t="t" r="r" b="b"/>
              <a:pathLst>
                <a:path w="7736" h="705" extrusionOk="0">
                  <a:moveTo>
                    <a:pt x="3866" y="1"/>
                  </a:moveTo>
                  <a:cubicBezTo>
                    <a:pt x="3866" y="1"/>
                    <a:pt x="1" y="159"/>
                    <a:pt x="1" y="352"/>
                  </a:cubicBezTo>
                  <a:cubicBezTo>
                    <a:pt x="1" y="546"/>
                    <a:pt x="3866" y="704"/>
                    <a:pt x="3866" y="704"/>
                  </a:cubicBezTo>
                  <a:cubicBezTo>
                    <a:pt x="3866" y="704"/>
                    <a:pt x="7736" y="546"/>
                    <a:pt x="7736" y="352"/>
                  </a:cubicBezTo>
                  <a:cubicBezTo>
                    <a:pt x="7736" y="159"/>
                    <a:pt x="3866" y="1"/>
                    <a:pt x="386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1"/>
            <p:cNvSpPr/>
            <p:nvPr/>
          </p:nvSpPr>
          <p:spPr>
            <a:xfrm>
              <a:off x="2019714" y="4202913"/>
              <a:ext cx="178675" cy="16287"/>
            </a:xfrm>
            <a:custGeom>
              <a:avLst/>
              <a:gdLst/>
              <a:ahLst/>
              <a:cxnLst/>
              <a:rect l="l" t="t" r="r" b="b"/>
              <a:pathLst>
                <a:path w="7734" h="705" extrusionOk="0">
                  <a:moveTo>
                    <a:pt x="3869" y="1"/>
                  </a:moveTo>
                  <a:cubicBezTo>
                    <a:pt x="3869" y="1"/>
                    <a:pt x="0" y="159"/>
                    <a:pt x="0" y="352"/>
                  </a:cubicBezTo>
                  <a:cubicBezTo>
                    <a:pt x="0" y="546"/>
                    <a:pt x="3869" y="704"/>
                    <a:pt x="3869" y="704"/>
                  </a:cubicBezTo>
                  <a:cubicBezTo>
                    <a:pt x="3869" y="704"/>
                    <a:pt x="7734" y="546"/>
                    <a:pt x="7734" y="352"/>
                  </a:cubicBezTo>
                  <a:cubicBezTo>
                    <a:pt x="7734" y="159"/>
                    <a:pt x="3869" y="1"/>
                    <a:pt x="38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" name="Google Shape;1222;p41"/>
          <p:cNvSpPr/>
          <p:nvPr/>
        </p:nvSpPr>
        <p:spPr>
          <a:xfrm>
            <a:off x="254380" y="2181547"/>
            <a:ext cx="931220" cy="1161706"/>
          </a:xfrm>
          <a:custGeom>
            <a:avLst/>
            <a:gdLst/>
            <a:ahLst/>
            <a:cxnLst/>
            <a:rect l="l" t="t" r="r" b="b"/>
            <a:pathLst>
              <a:path w="22278" h="27792" extrusionOk="0">
                <a:moveTo>
                  <a:pt x="11636" y="0"/>
                </a:moveTo>
                <a:cubicBezTo>
                  <a:pt x="11544" y="0"/>
                  <a:pt x="11452" y="2"/>
                  <a:pt x="11361" y="5"/>
                </a:cubicBezTo>
                <a:cubicBezTo>
                  <a:pt x="10599" y="31"/>
                  <a:pt x="9840" y="153"/>
                  <a:pt x="9111" y="372"/>
                </a:cubicBezTo>
                <a:cubicBezTo>
                  <a:pt x="8488" y="559"/>
                  <a:pt x="7917" y="919"/>
                  <a:pt x="7290" y="1075"/>
                </a:cubicBezTo>
                <a:cubicBezTo>
                  <a:pt x="6282" y="1324"/>
                  <a:pt x="5354" y="1265"/>
                  <a:pt x="4378" y="1725"/>
                </a:cubicBezTo>
                <a:cubicBezTo>
                  <a:pt x="3534" y="2123"/>
                  <a:pt x="2785" y="2709"/>
                  <a:pt x="2189" y="3427"/>
                </a:cubicBezTo>
                <a:cubicBezTo>
                  <a:pt x="821" y="5076"/>
                  <a:pt x="618" y="7053"/>
                  <a:pt x="380" y="9077"/>
                </a:cubicBezTo>
                <a:cubicBezTo>
                  <a:pt x="327" y="9543"/>
                  <a:pt x="347" y="10135"/>
                  <a:pt x="372" y="10813"/>
                </a:cubicBezTo>
                <a:cubicBezTo>
                  <a:pt x="387" y="11281"/>
                  <a:pt x="416" y="12061"/>
                  <a:pt x="373" y="12289"/>
                </a:cubicBezTo>
                <a:lnTo>
                  <a:pt x="319" y="12551"/>
                </a:lnTo>
                <a:cubicBezTo>
                  <a:pt x="178" y="13228"/>
                  <a:pt x="21" y="13997"/>
                  <a:pt x="12" y="14807"/>
                </a:cubicBezTo>
                <a:cubicBezTo>
                  <a:pt x="1" y="15902"/>
                  <a:pt x="261" y="16918"/>
                  <a:pt x="492" y="17813"/>
                </a:cubicBezTo>
                <a:cubicBezTo>
                  <a:pt x="670" y="18511"/>
                  <a:pt x="894" y="19236"/>
                  <a:pt x="846" y="19964"/>
                </a:cubicBezTo>
                <a:cubicBezTo>
                  <a:pt x="799" y="20688"/>
                  <a:pt x="665" y="21376"/>
                  <a:pt x="703" y="22111"/>
                </a:cubicBezTo>
                <a:cubicBezTo>
                  <a:pt x="734" y="22707"/>
                  <a:pt x="912" y="23322"/>
                  <a:pt x="798" y="23916"/>
                </a:cubicBezTo>
                <a:cubicBezTo>
                  <a:pt x="715" y="24335"/>
                  <a:pt x="226" y="25240"/>
                  <a:pt x="719" y="25574"/>
                </a:cubicBezTo>
                <a:cubicBezTo>
                  <a:pt x="2105" y="26512"/>
                  <a:pt x="3729" y="27060"/>
                  <a:pt x="5376" y="27359"/>
                </a:cubicBezTo>
                <a:cubicBezTo>
                  <a:pt x="6379" y="27540"/>
                  <a:pt x="7430" y="27567"/>
                  <a:pt x="8443" y="27642"/>
                </a:cubicBezTo>
                <a:cubicBezTo>
                  <a:pt x="8645" y="27657"/>
                  <a:pt x="8845" y="27672"/>
                  <a:pt x="9048" y="27686"/>
                </a:cubicBezTo>
                <a:cubicBezTo>
                  <a:pt x="9894" y="27745"/>
                  <a:pt x="10731" y="27792"/>
                  <a:pt x="11570" y="27792"/>
                </a:cubicBezTo>
                <a:cubicBezTo>
                  <a:pt x="12088" y="27792"/>
                  <a:pt x="12607" y="27774"/>
                  <a:pt x="13130" y="27731"/>
                </a:cubicBezTo>
                <a:cubicBezTo>
                  <a:pt x="14502" y="27616"/>
                  <a:pt x="15864" y="27384"/>
                  <a:pt x="17200" y="27049"/>
                </a:cubicBezTo>
                <a:cubicBezTo>
                  <a:pt x="17829" y="26890"/>
                  <a:pt x="18449" y="26699"/>
                  <a:pt x="19060" y="26477"/>
                </a:cubicBezTo>
                <a:cubicBezTo>
                  <a:pt x="19668" y="26255"/>
                  <a:pt x="20266" y="25999"/>
                  <a:pt x="20846" y="25709"/>
                </a:cubicBezTo>
                <a:cubicBezTo>
                  <a:pt x="21200" y="25536"/>
                  <a:pt x="21554" y="25342"/>
                  <a:pt x="21808" y="25042"/>
                </a:cubicBezTo>
                <a:cubicBezTo>
                  <a:pt x="22277" y="24483"/>
                  <a:pt x="22056" y="24003"/>
                  <a:pt x="21761" y="23442"/>
                </a:cubicBezTo>
                <a:cubicBezTo>
                  <a:pt x="21496" y="22949"/>
                  <a:pt x="21414" y="22380"/>
                  <a:pt x="21349" y="21825"/>
                </a:cubicBezTo>
                <a:cubicBezTo>
                  <a:pt x="20932" y="18368"/>
                  <a:pt x="21198" y="14914"/>
                  <a:pt x="20911" y="11457"/>
                </a:cubicBezTo>
                <a:cubicBezTo>
                  <a:pt x="20659" y="8389"/>
                  <a:pt x="20366" y="5373"/>
                  <a:pt x="18215" y="3002"/>
                </a:cubicBezTo>
                <a:cubicBezTo>
                  <a:pt x="16541" y="1156"/>
                  <a:pt x="14135" y="0"/>
                  <a:pt x="1163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41"/>
          <p:cNvSpPr/>
          <p:nvPr/>
        </p:nvSpPr>
        <p:spPr>
          <a:xfrm>
            <a:off x="323350" y="2424823"/>
            <a:ext cx="784795" cy="856064"/>
          </a:xfrm>
          <a:custGeom>
            <a:avLst/>
            <a:gdLst/>
            <a:ahLst/>
            <a:cxnLst/>
            <a:rect l="l" t="t" r="r" b="b"/>
            <a:pathLst>
              <a:path w="18775" h="20480" extrusionOk="0">
                <a:moveTo>
                  <a:pt x="9569" y="0"/>
                </a:moveTo>
                <a:cubicBezTo>
                  <a:pt x="7133" y="0"/>
                  <a:pt x="4525" y="378"/>
                  <a:pt x="2535" y="1705"/>
                </a:cubicBezTo>
                <a:cubicBezTo>
                  <a:pt x="2002" y="2061"/>
                  <a:pt x="1558" y="2490"/>
                  <a:pt x="1184" y="3009"/>
                </a:cubicBezTo>
                <a:cubicBezTo>
                  <a:pt x="1084" y="3149"/>
                  <a:pt x="1011" y="3286"/>
                  <a:pt x="955" y="3423"/>
                </a:cubicBezTo>
                <a:cubicBezTo>
                  <a:pt x="927" y="3491"/>
                  <a:pt x="891" y="3516"/>
                  <a:pt x="851" y="3516"/>
                </a:cubicBezTo>
                <a:cubicBezTo>
                  <a:pt x="729" y="3516"/>
                  <a:pt x="565" y="3283"/>
                  <a:pt x="463" y="3283"/>
                </a:cubicBezTo>
                <a:cubicBezTo>
                  <a:pt x="423" y="3283"/>
                  <a:pt x="393" y="3319"/>
                  <a:pt x="378" y="3420"/>
                </a:cubicBezTo>
                <a:cubicBezTo>
                  <a:pt x="274" y="4165"/>
                  <a:pt x="494" y="6064"/>
                  <a:pt x="345" y="6802"/>
                </a:cubicBezTo>
                <a:cubicBezTo>
                  <a:pt x="196" y="7539"/>
                  <a:pt x="22" y="8278"/>
                  <a:pt x="15" y="9029"/>
                </a:cubicBezTo>
                <a:cubicBezTo>
                  <a:pt x="0" y="10565"/>
                  <a:pt x="660" y="11994"/>
                  <a:pt x="835" y="13504"/>
                </a:cubicBezTo>
                <a:cubicBezTo>
                  <a:pt x="922" y="14240"/>
                  <a:pt x="766" y="14948"/>
                  <a:pt x="698" y="15683"/>
                </a:cubicBezTo>
                <a:cubicBezTo>
                  <a:pt x="635" y="16362"/>
                  <a:pt x="561" y="17045"/>
                  <a:pt x="413" y="17713"/>
                </a:cubicBezTo>
                <a:lnTo>
                  <a:pt x="944" y="17076"/>
                </a:lnTo>
                <a:lnTo>
                  <a:pt x="661" y="18880"/>
                </a:lnTo>
                <a:cubicBezTo>
                  <a:pt x="661" y="18880"/>
                  <a:pt x="3306" y="20480"/>
                  <a:pt x="8685" y="20480"/>
                </a:cubicBezTo>
                <a:cubicBezTo>
                  <a:pt x="8947" y="20480"/>
                  <a:pt x="9216" y="20476"/>
                  <a:pt x="9491" y="20468"/>
                </a:cubicBezTo>
                <a:cubicBezTo>
                  <a:pt x="15413" y="20296"/>
                  <a:pt x="18775" y="18173"/>
                  <a:pt x="18775" y="18173"/>
                </a:cubicBezTo>
                <a:cubicBezTo>
                  <a:pt x="18775" y="18173"/>
                  <a:pt x="17890" y="16368"/>
                  <a:pt x="17890" y="16298"/>
                </a:cubicBezTo>
                <a:cubicBezTo>
                  <a:pt x="17890" y="16294"/>
                  <a:pt x="17892" y="16292"/>
                  <a:pt x="17895" y="16292"/>
                </a:cubicBezTo>
                <a:cubicBezTo>
                  <a:pt x="17947" y="16292"/>
                  <a:pt x="18421" y="16828"/>
                  <a:pt x="18421" y="16828"/>
                </a:cubicBezTo>
                <a:cubicBezTo>
                  <a:pt x="18189" y="15409"/>
                  <a:pt x="17986" y="14032"/>
                  <a:pt x="17942" y="12601"/>
                </a:cubicBezTo>
                <a:cubicBezTo>
                  <a:pt x="17900" y="11190"/>
                  <a:pt x="18006" y="9748"/>
                  <a:pt x="18022" y="8359"/>
                </a:cubicBezTo>
                <a:cubicBezTo>
                  <a:pt x="18034" y="7379"/>
                  <a:pt x="17714" y="3846"/>
                  <a:pt x="17500" y="2889"/>
                </a:cubicBezTo>
                <a:cubicBezTo>
                  <a:pt x="17239" y="1727"/>
                  <a:pt x="17238" y="2095"/>
                  <a:pt x="16828" y="980"/>
                </a:cubicBezTo>
                <a:cubicBezTo>
                  <a:pt x="16732" y="717"/>
                  <a:pt x="16560" y="643"/>
                  <a:pt x="16349" y="643"/>
                </a:cubicBezTo>
                <a:cubicBezTo>
                  <a:pt x="16076" y="643"/>
                  <a:pt x="15736" y="767"/>
                  <a:pt x="15405" y="767"/>
                </a:cubicBezTo>
                <a:cubicBezTo>
                  <a:pt x="15297" y="767"/>
                  <a:pt x="15191" y="754"/>
                  <a:pt x="15088" y="720"/>
                </a:cubicBezTo>
                <a:cubicBezTo>
                  <a:pt x="13843" y="305"/>
                  <a:pt x="12510" y="133"/>
                  <a:pt x="11206" y="53"/>
                </a:cubicBezTo>
                <a:cubicBezTo>
                  <a:pt x="10675" y="20"/>
                  <a:pt x="10127" y="0"/>
                  <a:pt x="95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41"/>
          <p:cNvSpPr/>
          <p:nvPr/>
        </p:nvSpPr>
        <p:spPr>
          <a:xfrm>
            <a:off x="345629" y="2562345"/>
            <a:ext cx="762432" cy="718500"/>
          </a:xfrm>
          <a:custGeom>
            <a:avLst/>
            <a:gdLst/>
            <a:ahLst/>
            <a:cxnLst/>
            <a:rect l="l" t="t" r="r" b="b"/>
            <a:pathLst>
              <a:path w="18240" h="17189" extrusionOk="0">
                <a:moveTo>
                  <a:pt x="8262" y="1"/>
                </a:moveTo>
                <a:cubicBezTo>
                  <a:pt x="4249" y="1"/>
                  <a:pt x="303" y="955"/>
                  <a:pt x="374" y="4268"/>
                </a:cubicBezTo>
                <a:cubicBezTo>
                  <a:pt x="377" y="4374"/>
                  <a:pt x="55" y="5825"/>
                  <a:pt x="338" y="6674"/>
                </a:cubicBezTo>
                <a:cubicBezTo>
                  <a:pt x="338" y="6674"/>
                  <a:pt x="478" y="6003"/>
                  <a:pt x="657" y="6003"/>
                </a:cubicBezTo>
                <a:cubicBezTo>
                  <a:pt x="680" y="6003"/>
                  <a:pt x="703" y="6014"/>
                  <a:pt x="726" y="6038"/>
                </a:cubicBezTo>
                <a:cubicBezTo>
                  <a:pt x="938" y="6248"/>
                  <a:pt x="1328" y="7771"/>
                  <a:pt x="1682" y="8585"/>
                </a:cubicBezTo>
                <a:cubicBezTo>
                  <a:pt x="2036" y="9399"/>
                  <a:pt x="2495" y="10956"/>
                  <a:pt x="2248" y="12441"/>
                </a:cubicBezTo>
                <a:cubicBezTo>
                  <a:pt x="2054" y="13599"/>
                  <a:pt x="1517" y="14264"/>
                  <a:pt x="1273" y="14264"/>
                </a:cubicBezTo>
                <a:cubicBezTo>
                  <a:pt x="1205" y="14264"/>
                  <a:pt x="1159" y="14211"/>
                  <a:pt x="1152" y="14102"/>
                </a:cubicBezTo>
                <a:cubicBezTo>
                  <a:pt x="1115" y="13607"/>
                  <a:pt x="1120" y="12732"/>
                  <a:pt x="1120" y="12732"/>
                </a:cubicBezTo>
                <a:lnTo>
                  <a:pt x="1120" y="12732"/>
                </a:lnTo>
                <a:cubicBezTo>
                  <a:pt x="1119" y="12732"/>
                  <a:pt x="82" y="13424"/>
                  <a:pt x="33" y="14064"/>
                </a:cubicBezTo>
                <a:cubicBezTo>
                  <a:pt x="29" y="14120"/>
                  <a:pt x="17" y="14190"/>
                  <a:pt x="1" y="14274"/>
                </a:cubicBezTo>
                <a:lnTo>
                  <a:pt x="409" y="13785"/>
                </a:lnTo>
                <a:lnTo>
                  <a:pt x="124" y="15588"/>
                </a:lnTo>
                <a:cubicBezTo>
                  <a:pt x="124" y="15588"/>
                  <a:pt x="2771" y="17189"/>
                  <a:pt x="8150" y="17189"/>
                </a:cubicBezTo>
                <a:cubicBezTo>
                  <a:pt x="8412" y="17189"/>
                  <a:pt x="8681" y="17185"/>
                  <a:pt x="8956" y="17177"/>
                </a:cubicBezTo>
                <a:cubicBezTo>
                  <a:pt x="14878" y="17004"/>
                  <a:pt x="18239" y="14882"/>
                  <a:pt x="18239" y="14882"/>
                </a:cubicBezTo>
                <a:cubicBezTo>
                  <a:pt x="18239" y="14882"/>
                  <a:pt x="18227" y="14851"/>
                  <a:pt x="18200" y="14797"/>
                </a:cubicBezTo>
                <a:cubicBezTo>
                  <a:pt x="18070" y="14820"/>
                  <a:pt x="17930" y="14835"/>
                  <a:pt x="17787" y="14835"/>
                </a:cubicBezTo>
                <a:cubicBezTo>
                  <a:pt x="17311" y="14835"/>
                  <a:pt x="16796" y="14670"/>
                  <a:pt x="16437" y="14103"/>
                </a:cubicBezTo>
                <a:cubicBezTo>
                  <a:pt x="15588" y="12758"/>
                  <a:pt x="15093" y="10034"/>
                  <a:pt x="15305" y="8867"/>
                </a:cubicBezTo>
                <a:cubicBezTo>
                  <a:pt x="15353" y="8605"/>
                  <a:pt x="15431" y="8504"/>
                  <a:pt x="15523" y="8504"/>
                </a:cubicBezTo>
                <a:cubicBezTo>
                  <a:pt x="15841" y="8504"/>
                  <a:pt x="16330" y="9717"/>
                  <a:pt x="16330" y="9717"/>
                </a:cubicBezTo>
                <a:cubicBezTo>
                  <a:pt x="16330" y="9717"/>
                  <a:pt x="16437" y="6850"/>
                  <a:pt x="16578" y="5966"/>
                </a:cubicBezTo>
                <a:cubicBezTo>
                  <a:pt x="16719" y="5082"/>
                  <a:pt x="17144" y="2464"/>
                  <a:pt x="16542" y="1438"/>
                </a:cubicBezTo>
                <a:cubicBezTo>
                  <a:pt x="16243" y="929"/>
                  <a:pt x="12220" y="1"/>
                  <a:pt x="8262" y="1"/>
                </a:cubicBezTo>
                <a:close/>
              </a:path>
            </a:pathLst>
          </a:custGeom>
          <a:solidFill>
            <a:srgbClr val="FFFFFF">
              <a:alpha val="1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41"/>
          <p:cNvSpPr/>
          <p:nvPr/>
        </p:nvSpPr>
        <p:spPr>
          <a:xfrm>
            <a:off x="350812" y="2684861"/>
            <a:ext cx="45855" cy="291388"/>
          </a:xfrm>
          <a:custGeom>
            <a:avLst/>
            <a:gdLst/>
            <a:ahLst/>
            <a:cxnLst/>
            <a:rect l="l" t="t" r="r" b="b"/>
            <a:pathLst>
              <a:path w="1097" h="6971" extrusionOk="0">
                <a:moveTo>
                  <a:pt x="92" y="1"/>
                </a:moveTo>
                <a:cubicBezTo>
                  <a:pt x="91" y="1"/>
                  <a:pt x="91" y="1"/>
                  <a:pt x="91" y="1"/>
                </a:cubicBezTo>
                <a:cubicBezTo>
                  <a:pt x="75" y="7"/>
                  <a:pt x="165" y="215"/>
                  <a:pt x="200" y="543"/>
                </a:cubicBezTo>
                <a:cubicBezTo>
                  <a:pt x="237" y="873"/>
                  <a:pt x="197" y="1314"/>
                  <a:pt x="130" y="1756"/>
                </a:cubicBezTo>
                <a:cubicBezTo>
                  <a:pt x="64" y="2197"/>
                  <a:pt x="0" y="2645"/>
                  <a:pt x="11" y="2988"/>
                </a:cubicBezTo>
                <a:cubicBezTo>
                  <a:pt x="13" y="3161"/>
                  <a:pt x="36" y="3304"/>
                  <a:pt x="45" y="3403"/>
                </a:cubicBezTo>
                <a:cubicBezTo>
                  <a:pt x="62" y="3502"/>
                  <a:pt x="73" y="3557"/>
                  <a:pt x="73" y="3557"/>
                </a:cubicBezTo>
                <a:cubicBezTo>
                  <a:pt x="73" y="3557"/>
                  <a:pt x="116" y="3784"/>
                  <a:pt x="226" y="4105"/>
                </a:cubicBezTo>
                <a:cubicBezTo>
                  <a:pt x="333" y="4428"/>
                  <a:pt x="511" y="4839"/>
                  <a:pt x="676" y="5251"/>
                </a:cubicBezTo>
                <a:cubicBezTo>
                  <a:pt x="844" y="5664"/>
                  <a:pt x="973" y="6088"/>
                  <a:pt x="1017" y="6417"/>
                </a:cubicBezTo>
                <a:cubicBezTo>
                  <a:pt x="1063" y="6746"/>
                  <a:pt x="1039" y="6970"/>
                  <a:pt x="1057" y="6971"/>
                </a:cubicBezTo>
                <a:cubicBezTo>
                  <a:pt x="1064" y="6971"/>
                  <a:pt x="1073" y="6917"/>
                  <a:pt x="1084" y="6816"/>
                </a:cubicBezTo>
                <a:cubicBezTo>
                  <a:pt x="1089" y="6767"/>
                  <a:pt x="1096" y="6709"/>
                  <a:pt x="1093" y="6640"/>
                </a:cubicBezTo>
                <a:cubicBezTo>
                  <a:pt x="1090" y="6571"/>
                  <a:pt x="1097" y="6493"/>
                  <a:pt x="1085" y="6409"/>
                </a:cubicBezTo>
                <a:cubicBezTo>
                  <a:pt x="1061" y="6071"/>
                  <a:pt x="948" y="5628"/>
                  <a:pt x="793" y="5208"/>
                </a:cubicBezTo>
                <a:cubicBezTo>
                  <a:pt x="642" y="4786"/>
                  <a:pt x="477" y="4371"/>
                  <a:pt x="381" y="4054"/>
                </a:cubicBezTo>
                <a:cubicBezTo>
                  <a:pt x="281" y="3738"/>
                  <a:pt x="246" y="3523"/>
                  <a:pt x="246" y="3523"/>
                </a:cubicBezTo>
                <a:cubicBezTo>
                  <a:pt x="246" y="3523"/>
                  <a:pt x="234" y="3470"/>
                  <a:pt x="216" y="3376"/>
                </a:cubicBezTo>
                <a:cubicBezTo>
                  <a:pt x="205" y="3281"/>
                  <a:pt x="179" y="3148"/>
                  <a:pt x="174" y="2985"/>
                </a:cubicBezTo>
                <a:cubicBezTo>
                  <a:pt x="155" y="2657"/>
                  <a:pt x="203" y="2216"/>
                  <a:pt x="254" y="1771"/>
                </a:cubicBezTo>
                <a:cubicBezTo>
                  <a:pt x="304" y="1327"/>
                  <a:pt x="328" y="870"/>
                  <a:pt x="267" y="534"/>
                </a:cubicBezTo>
                <a:cubicBezTo>
                  <a:pt x="238" y="366"/>
                  <a:pt x="198" y="231"/>
                  <a:pt x="160" y="138"/>
                </a:cubicBezTo>
                <a:cubicBezTo>
                  <a:pt x="123" y="51"/>
                  <a:pt x="98" y="1"/>
                  <a:pt x="92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41"/>
          <p:cNvSpPr/>
          <p:nvPr/>
        </p:nvSpPr>
        <p:spPr>
          <a:xfrm>
            <a:off x="346758" y="3006010"/>
            <a:ext cx="80841" cy="144210"/>
          </a:xfrm>
          <a:custGeom>
            <a:avLst/>
            <a:gdLst/>
            <a:ahLst/>
            <a:cxnLst/>
            <a:rect l="l" t="t" r="r" b="b"/>
            <a:pathLst>
              <a:path w="1934" h="3450" extrusionOk="0">
                <a:moveTo>
                  <a:pt x="1865" y="1"/>
                </a:moveTo>
                <a:cubicBezTo>
                  <a:pt x="1865" y="1"/>
                  <a:pt x="1865" y="1"/>
                  <a:pt x="1865" y="1"/>
                </a:cubicBezTo>
                <a:cubicBezTo>
                  <a:pt x="1852" y="3"/>
                  <a:pt x="1860" y="131"/>
                  <a:pt x="1852" y="319"/>
                </a:cubicBezTo>
                <a:cubicBezTo>
                  <a:pt x="1844" y="508"/>
                  <a:pt x="1810" y="757"/>
                  <a:pt x="1737" y="997"/>
                </a:cubicBezTo>
                <a:cubicBezTo>
                  <a:pt x="1666" y="1236"/>
                  <a:pt x="1560" y="1462"/>
                  <a:pt x="1463" y="1620"/>
                </a:cubicBezTo>
                <a:cubicBezTo>
                  <a:pt x="1369" y="1778"/>
                  <a:pt x="1290" y="1875"/>
                  <a:pt x="1290" y="1875"/>
                </a:cubicBezTo>
                <a:cubicBezTo>
                  <a:pt x="1290" y="1875"/>
                  <a:pt x="1219" y="1975"/>
                  <a:pt x="1097" y="2118"/>
                </a:cubicBezTo>
                <a:cubicBezTo>
                  <a:pt x="974" y="2261"/>
                  <a:pt x="795" y="2440"/>
                  <a:pt x="616" y="2623"/>
                </a:cubicBezTo>
                <a:cubicBezTo>
                  <a:pt x="437" y="2807"/>
                  <a:pt x="265" y="3001"/>
                  <a:pt x="158" y="3163"/>
                </a:cubicBezTo>
                <a:cubicBezTo>
                  <a:pt x="48" y="3325"/>
                  <a:pt x="1" y="3444"/>
                  <a:pt x="10" y="3450"/>
                </a:cubicBezTo>
                <a:cubicBezTo>
                  <a:pt x="10" y="3450"/>
                  <a:pt x="11" y="3450"/>
                  <a:pt x="11" y="3450"/>
                </a:cubicBezTo>
                <a:cubicBezTo>
                  <a:pt x="26" y="3450"/>
                  <a:pt x="93" y="3344"/>
                  <a:pt x="213" y="3205"/>
                </a:cubicBezTo>
                <a:cubicBezTo>
                  <a:pt x="334" y="3060"/>
                  <a:pt x="513" y="2884"/>
                  <a:pt x="703" y="2713"/>
                </a:cubicBezTo>
                <a:cubicBezTo>
                  <a:pt x="891" y="2543"/>
                  <a:pt x="1082" y="2371"/>
                  <a:pt x="1216" y="2229"/>
                </a:cubicBezTo>
                <a:cubicBezTo>
                  <a:pt x="1352" y="2086"/>
                  <a:pt x="1431" y="1981"/>
                  <a:pt x="1431" y="1981"/>
                </a:cubicBezTo>
                <a:cubicBezTo>
                  <a:pt x="1431" y="1981"/>
                  <a:pt x="1511" y="1876"/>
                  <a:pt x="1604" y="1701"/>
                </a:cubicBezTo>
                <a:cubicBezTo>
                  <a:pt x="1700" y="1529"/>
                  <a:pt x="1799" y="1284"/>
                  <a:pt x="1858" y="1029"/>
                </a:cubicBezTo>
                <a:cubicBezTo>
                  <a:pt x="1917" y="774"/>
                  <a:pt x="1933" y="512"/>
                  <a:pt x="1919" y="319"/>
                </a:cubicBezTo>
                <a:cubicBezTo>
                  <a:pt x="1908" y="125"/>
                  <a:pt x="1876" y="1"/>
                  <a:pt x="1865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41"/>
          <p:cNvSpPr/>
          <p:nvPr/>
        </p:nvSpPr>
        <p:spPr>
          <a:xfrm>
            <a:off x="409332" y="2781377"/>
            <a:ext cx="58771" cy="418418"/>
          </a:xfrm>
          <a:custGeom>
            <a:avLst/>
            <a:gdLst/>
            <a:ahLst/>
            <a:cxnLst/>
            <a:rect l="l" t="t" r="r" b="b"/>
            <a:pathLst>
              <a:path w="1406" h="10010" extrusionOk="0">
                <a:moveTo>
                  <a:pt x="129" y="1"/>
                </a:moveTo>
                <a:cubicBezTo>
                  <a:pt x="126" y="1"/>
                  <a:pt x="118" y="20"/>
                  <a:pt x="107" y="55"/>
                </a:cubicBezTo>
                <a:cubicBezTo>
                  <a:pt x="95" y="91"/>
                  <a:pt x="78" y="144"/>
                  <a:pt x="64" y="215"/>
                </a:cubicBezTo>
                <a:cubicBezTo>
                  <a:pt x="34" y="355"/>
                  <a:pt x="5" y="559"/>
                  <a:pt x="6" y="804"/>
                </a:cubicBezTo>
                <a:cubicBezTo>
                  <a:pt x="0" y="1296"/>
                  <a:pt x="143" y="1945"/>
                  <a:pt x="367" y="2557"/>
                </a:cubicBezTo>
                <a:cubicBezTo>
                  <a:pt x="588" y="3169"/>
                  <a:pt x="842" y="3765"/>
                  <a:pt x="980" y="4225"/>
                </a:cubicBezTo>
                <a:cubicBezTo>
                  <a:pt x="1050" y="4455"/>
                  <a:pt x="1097" y="4650"/>
                  <a:pt x="1125" y="4786"/>
                </a:cubicBezTo>
                <a:cubicBezTo>
                  <a:pt x="1147" y="4923"/>
                  <a:pt x="1161" y="5002"/>
                  <a:pt x="1161" y="5002"/>
                </a:cubicBezTo>
                <a:cubicBezTo>
                  <a:pt x="1161" y="5002"/>
                  <a:pt x="1165" y="5020"/>
                  <a:pt x="1171" y="5057"/>
                </a:cubicBezTo>
                <a:cubicBezTo>
                  <a:pt x="1179" y="5093"/>
                  <a:pt x="1186" y="5148"/>
                  <a:pt x="1194" y="5217"/>
                </a:cubicBezTo>
                <a:cubicBezTo>
                  <a:pt x="1202" y="5286"/>
                  <a:pt x="1214" y="5370"/>
                  <a:pt x="1221" y="5467"/>
                </a:cubicBezTo>
                <a:cubicBezTo>
                  <a:pt x="1227" y="5565"/>
                  <a:pt x="1235" y="5674"/>
                  <a:pt x="1240" y="5795"/>
                </a:cubicBezTo>
                <a:cubicBezTo>
                  <a:pt x="1250" y="6272"/>
                  <a:pt x="1195" y="6915"/>
                  <a:pt x="1049" y="7543"/>
                </a:cubicBezTo>
                <a:cubicBezTo>
                  <a:pt x="911" y="8173"/>
                  <a:pt x="705" y="8786"/>
                  <a:pt x="544" y="9243"/>
                </a:cubicBezTo>
                <a:cubicBezTo>
                  <a:pt x="463" y="9473"/>
                  <a:pt x="394" y="9663"/>
                  <a:pt x="346" y="9796"/>
                </a:cubicBezTo>
                <a:cubicBezTo>
                  <a:pt x="297" y="9930"/>
                  <a:pt x="272" y="10006"/>
                  <a:pt x="277" y="10010"/>
                </a:cubicBezTo>
                <a:cubicBezTo>
                  <a:pt x="278" y="10010"/>
                  <a:pt x="278" y="10010"/>
                  <a:pt x="278" y="10010"/>
                </a:cubicBezTo>
                <a:cubicBezTo>
                  <a:pt x="284" y="10010"/>
                  <a:pt x="320" y="9937"/>
                  <a:pt x="379" y="9808"/>
                </a:cubicBezTo>
                <a:cubicBezTo>
                  <a:pt x="437" y="9679"/>
                  <a:pt x="518" y="9494"/>
                  <a:pt x="609" y="9268"/>
                </a:cubicBezTo>
                <a:cubicBezTo>
                  <a:pt x="790" y="8816"/>
                  <a:pt x="1017" y="8205"/>
                  <a:pt x="1171" y="7571"/>
                </a:cubicBezTo>
                <a:cubicBezTo>
                  <a:pt x="1335" y="6938"/>
                  <a:pt x="1406" y="6283"/>
                  <a:pt x="1403" y="5790"/>
                </a:cubicBezTo>
                <a:cubicBezTo>
                  <a:pt x="1402" y="5668"/>
                  <a:pt x="1394" y="5554"/>
                  <a:pt x="1391" y="5455"/>
                </a:cubicBezTo>
                <a:cubicBezTo>
                  <a:pt x="1386" y="5355"/>
                  <a:pt x="1374" y="5268"/>
                  <a:pt x="1367" y="5196"/>
                </a:cubicBezTo>
                <a:cubicBezTo>
                  <a:pt x="1359" y="5124"/>
                  <a:pt x="1354" y="5067"/>
                  <a:pt x="1346" y="5030"/>
                </a:cubicBezTo>
                <a:cubicBezTo>
                  <a:pt x="1341" y="4991"/>
                  <a:pt x="1337" y="4971"/>
                  <a:pt x="1337" y="4971"/>
                </a:cubicBezTo>
                <a:cubicBezTo>
                  <a:pt x="1337" y="4971"/>
                  <a:pt x="1322" y="4890"/>
                  <a:pt x="1295" y="4748"/>
                </a:cubicBezTo>
                <a:cubicBezTo>
                  <a:pt x="1264" y="4608"/>
                  <a:pt x="1214" y="4407"/>
                  <a:pt x="1136" y="4174"/>
                </a:cubicBezTo>
                <a:cubicBezTo>
                  <a:pt x="987" y="3706"/>
                  <a:pt x="720" y="3113"/>
                  <a:pt x="485" y="2513"/>
                </a:cubicBezTo>
                <a:cubicBezTo>
                  <a:pt x="250" y="1913"/>
                  <a:pt x="92" y="1284"/>
                  <a:pt x="76" y="803"/>
                </a:cubicBezTo>
                <a:cubicBezTo>
                  <a:pt x="53" y="319"/>
                  <a:pt x="149" y="4"/>
                  <a:pt x="129" y="1"/>
                </a:cubicBezTo>
                <a:cubicBezTo>
                  <a:pt x="129" y="1"/>
                  <a:pt x="129" y="1"/>
                  <a:pt x="129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41"/>
          <p:cNvSpPr/>
          <p:nvPr/>
        </p:nvSpPr>
        <p:spPr>
          <a:xfrm>
            <a:off x="483945" y="2905858"/>
            <a:ext cx="27630" cy="159425"/>
          </a:xfrm>
          <a:custGeom>
            <a:avLst/>
            <a:gdLst/>
            <a:ahLst/>
            <a:cxnLst/>
            <a:rect l="l" t="t" r="r" b="b"/>
            <a:pathLst>
              <a:path w="661" h="3814" extrusionOk="0">
                <a:moveTo>
                  <a:pt x="25" y="0"/>
                </a:moveTo>
                <a:cubicBezTo>
                  <a:pt x="25" y="0"/>
                  <a:pt x="25" y="0"/>
                  <a:pt x="25" y="1"/>
                </a:cubicBezTo>
                <a:cubicBezTo>
                  <a:pt x="0" y="7"/>
                  <a:pt x="110" y="481"/>
                  <a:pt x="224" y="954"/>
                </a:cubicBezTo>
                <a:cubicBezTo>
                  <a:pt x="281" y="1190"/>
                  <a:pt x="337" y="1426"/>
                  <a:pt x="372" y="1603"/>
                </a:cubicBezTo>
                <a:cubicBezTo>
                  <a:pt x="406" y="1780"/>
                  <a:pt x="424" y="1898"/>
                  <a:pt x="424" y="1898"/>
                </a:cubicBezTo>
                <a:cubicBezTo>
                  <a:pt x="424" y="1898"/>
                  <a:pt x="523" y="2367"/>
                  <a:pt x="518" y="2850"/>
                </a:cubicBezTo>
                <a:cubicBezTo>
                  <a:pt x="525" y="3330"/>
                  <a:pt x="427" y="3808"/>
                  <a:pt x="451" y="3814"/>
                </a:cubicBezTo>
                <a:cubicBezTo>
                  <a:pt x="451" y="3814"/>
                  <a:pt x="451" y="3814"/>
                  <a:pt x="451" y="3814"/>
                </a:cubicBezTo>
                <a:cubicBezTo>
                  <a:pt x="476" y="3814"/>
                  <a:pt x="617" y="3343"/>
                  <a:pt x="645" y="2855"/>
                </a:cubicBezTo>
                <a:cubicBezTo>
                  <a:pt x="661" y="2609"/>
                  <a:pt x="654" y="2361"/>
                  <a:pt x="637" y="2175"/>
                </a:cubicBezTo>
                <a:cubicBezTo>
                  <a:pt x="621" y="1991"/>
                  <a:pt x="600" y="1868"/>
                  <a:pt x="600" y="1868"/>
                </a:cubicBezTo>
                <a:cubicBezTo>
                  <a:pt x="600" y="1868"/>
                  <a:pt x="577" y="1746"/>
                  <a:pt x="532" y="1567"/>
                </a:cubicBezTo>
                <a:cubicBezTo>
                  <a:pt x="488" y="1389"/>
                  <a:pt x="419" y="1152"/>
                  <a:pt x="345" y="921"/>
                </a:cubicBezTo>
                <a:cubicBezTo>
                  <a:pt x="201" y="460"/>
                  <a:pt x="50" y="0"/>
                  <a:pt x="25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41"/>
          <p:cNvSpPr/>
          <p:nvPr/>
        </p:nvSpPr>
        <p:spPr>
          <a:xfrm>
            <a:off x="551787" y="2937040"/>
            <a:ext cx="34778" cy="181203"/>
          </a:xfrm>
          <a:custGeom>
            <a:avLst/>
            <a:gdLst/>
            <a:ahLst/>
            <a:cxnLst/>
            <a:rect l="l" t="t" r="r" b="b"/>
            <a:pathLst>
              <a:path w="832" h="4335" extrusionOk="0">
                <a:moveTo>
                  <a:pt x="485" y="0"/>
                </a:moveTo>
                <a:cubicBezTo>
                  <a:pt x="485" y="0"/>
                  <a:pt x="485" y="0"/>
                  <a:pt x="485" y="0"/>
                </a:cubicBezTo>
                <a:cubicBezTo>
                  <a:pt x="471" y="5"/>
                  <a:pt x="514" y="138"/>
                  <a:pt x="561" y="341"/>
                </a:cubicBezTo>
                <a:cubicBezTo>
                  <a:pt x="609" y="544"/>
                  <a:pt x="655" y="818"/>
                  <a:pt x="671" y="1094"/>
                </a:cubicBezTo>
                <a:cubicBezTo>
                  <a:pt x="687" y="1369"/>
                  <a:pt x="677" y="1645"/>
                  <a:pt x="656" y="1852"/>
                </a:cubicBezTo>
                <a:cubicBezTo>
                  <a:pt x="637" y="2058"/>
                  <a:pt x="614" y="2194"/>
                  <a:pt x="614" y="2194"/>
                </a:cubicBezTo>
                <a:cubicBezTo>
                  <a:pt x="614" y="2194"/>
                  <a:pt x="599" y="2332"/>
                  <a:pt x="561" y="2535"/>
                </a:cubicBezTo>
                <a:cubicBezTo>
                  <a:pt x="525" y="2739"/>
                  <a:pt x="461" y="3009"/>
                  <a:pt x="383" y="3276"/>
                </a:cubicBezTo>
                <a:cubicBezTo>
                  <a:pt x="227" y="3809"/>
                  <a:pt x="1" y="4324"/>
                  <a:pt x="24" y="4335"/>
                </a:cubicBezTo>
                <a:cubicBezTo>
                  <a:pt x="25" y="4335"/>
                  <a:pt x="25" y="4335"/>
                  <a:pt x="25" y="4335"/>
                </a:cubicBezTo>
                <a:cubicBezTo>
                  <a:pt x="51" y="4335"/>
                  <a:pt x="314" y="3842"/>
                  <a:pt x="503" y="3315"/>
                </a:cubicBezTo>
                <a:cubicBezTo>
                  <a:pt x="598" y="3049"/>
                  <a:pt x="676" y="2776"/>
                  <a:pt x="721" y="2568"/>
                </a:cubicBezTo>
                <a:cubicBezTo>
                  <a:pt x="768" y="2360"/>
                  <a:pt x="789" y="2220"/>
                  <a:pt x="789" y="2220"/>
                </a:cubicBezTo>
                <a:cubicBezTo>
                  <a:pt x="789" y="2220"/>
                  <a:pt x="807" y="2078"/>
                  <a:pt x="820" y="1865"/>
                </a:cubicBezTo>
                <a:cubicBezTo>
                  <a:pt x="832" y="1652"/>
                  <a:pt x="829" y="1365"/>
                  <a:pt x="796" y="1083"/>
                </a:cubicBezTo>
                <a:cubicBezTo>
                  <a:pt x="763" y="801"/>
                  <a:pt x="699" y="523"/>
                  <a:pt x="628" y="323"/>
                </a:cubicBezTo>
                <a:cubicBezTo>
                  <a:pt x="561" y="125"/>
                  <a:pt x="497" y="0"/>
                  <a:pt x="485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41"/>
          <p:cNvSpPr/>
          <p:nvPr/>
        </p:nvSpPr>
        <p:spPr>
          <a:xfrm>
            <a:off x="603326" y="2942851"/>
            <a:ext cx="18434" cy="132213"/>
          </a:xfrm>
          <a:custGeom>
            <a:avLst/>
            <a:gdLst/>
            <a:ahLst/>
            <a:cxnLst/>
            <a:rect l="l" t="t" r="r" b="b"/>
            <a:pathLst>
              <a:path w="441" h="3163" extrusionOk="0">
                <a:moveTo>
                  <a:pt x="415" y="1"/>
                </a:moveTo>
                <a:cubicBezTo>
                  <a:pt x="391" y="1"/>
                  <a:pt x="248" y="372"/>
                  <a:pt x="157" y="763"/>
                </a:cubicBezTo>
                <a:cubicBezTo>
                  <a:pt x="63" y="1157"/>
                  <a:pt x="24" y="1561"/>
                  <a:pt x="24" y="1561"/>
                </a:cubicBezTo>
                <a:cubicBezTo>
                  <a:pt x="24" y="1561"/>
                  <a:pt x="1" y="1967"/>
                  <a:pt x="35" y="2369"/>
                </a:cubicBezTo>
                <a:cubicBezTo>
                  <a:pt x="63" y="2772"/>
                  <a:pt x="149" y="3162"/>
                  <a:pt x="174" y="3162"/>
                </a:cubicBezTo>
                <a:cubicBezTo>
                  <a:pt x="174" y="3162"/>
                  <a:pt x="174" y="3162"/>
                  <a:pt x="174" y="3162"/>
                </a:cubicBezTo>
                <a:cubicBezTo>
                  <a:pt x="198" y="3158"/>
                  <a:pt x="157" y="2760"/>
                  <a:pt x="158" y="2364"/>
                </a:cubicBezTo>
                <a:cubicBezTo>
                  <a:pt x="158" y="1967"/>
                  <a:pt x="199" y="1575"/>
                  <a:pt x="199" y="1575"/>
                </a:cubicBezTo>
                <a:cubicBezTo>
                  <a:pt x="199" y="1575"/>
                  <a:pt x="218" y="1178"/>
                  <a:pt x="279" y="787"/>
                </a:cubicBezTo>
                <a:cubicBezTo>
                  <a:pt x="337" y="395"/>
                  <a:pt x="441" y="9"/>
                  <a:pt x="416" y="1"/>
                </a:cubicBezTo>
                <a:cubicBezTo>
                  <a:pt x="416" y="1"/>
                  <a:pt x="416" y="1"/>
                  <a:pt x="415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" name="Google Shape;1231;p41"/>
          <p:cNvSpPr/>
          <p:nvPr/>
        </p:nvSpPr>
        <p:spPr>
          <a:xfrm>
            <a:off x="791677" y="2918774"/>
            <a:ext cx="30807" cy="185885"/>
          </a:xfrm>
          <a:custGeom>
            <a:avLst/>
            <a:gdLst/>
            <a:ahLst/>
            <a:cxnLst/>
            <a:rect l="l" t="t" r="r" b="b"/>
            <a:pathLst>
              <a:path w="737" h="4447" extrusionOk="0">
                <a:moveTo>
                  <a:pt x="132" y="0"/>
                </a:moveTo>
                <a:cubicBezTo>
                  <a:pt x="121" y="0"/>
                  <a:pt x="68" y="135"/>
                  <a:pt x="37" y="345"/>
                </a:cubicBezTo>
                <a:cubicBezTo>
                  <a:pt x="3" y="558"/>
                  <a:pt x="0" y="845"/>
                  <a:pt x="16" y="1129"/>
                </a:cubicBezTo>
                <a:cubicBezTo>
                  <a:pt x="46" y="1696"/>
                  <a:pt x="124" y="2259"/>
                  <a:pt x="124" y="2259"/>
                </a:cubicBezTo>
                <a:cubicBezTo>
                  <a:pt x="124" y="2259"/>
                  <a:pt x="219" y="2820"/>
                  <a:pt x="363" y="3368"/>
                </a:cubicBezTo>
                <a:cubicBezTo>
                  <a:pt x="501" y="3915"/>
                  <a:pt x="688" y="4447"/>
                  <a:pt x="713" y="4447"/>
                </a:cubicBezTo>
                <a:cubicBezTo>
                  <a:pt x="713" y="4447"/>
                  <a:pt x="713" y="4447"/>
                  <a:pt x="713" y="4447"/>
                </a:cubicBezTo>
                <a:cubicBezTo>
                  <a:pt x="737" y="4439"/>
                  <a:pt x="592" y="3894"/>
                  <a:pt x="482" y="3341"/>
                </a:cubicBezTo>
                <a:cubicBezTo>
                  <a:pt x="370" y="2788"/>
                  <a:pt x="298" y="2232"/>
                  <a:pt x="298" y="2232"/>
                </a:cubicBezTo>
                <a:cubicBezTo>
                  <a:pt x="298" y="2232"/>
                  <a:pt x="200" y="1678"/>
                  <a:pt x="140" y="1118"/>
                </a:cubicBezTo>
                <a:cubicBezTo>
                  <a:pt x="108" y="838"/>
                  <a:pt x="92" y="560"/>
                  <a:pt x="104" y="351"/>
                </a:cubicBezTo>
                <a:cubicBezTo>
                  <a:pt x="114" y="142"/>
                  <a:pt x="145" y="5"/>
                  <a:pt x="133" y="1"/>
                </a:cubicBezTo>
                <a:cubicBezTo>
                  <a:pt x="132" y="0"/>
                  <a:pt x="132" y="0"/>
                  <a:pt x="132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41"/>
          <p:cNvSpPr/>
          <p:nvPr/>
        </p:nvSpPr>
        <p:spPr>
          <a:xfrm>
            <a:off x="831554" y="2939214"/>
            <a:ext cx="20315" cy="173177"/>
          </a:xfrm>
          <a:custGeom>
            <a:avLst/>
            <a:gdLst/>
            <a:ahLst/>
            <a:cxnLst/>
            <a:rect l="l" t="t" r="r" b="b"/>
            <a:pathLst>
              <a:path w="486" h="4143" extrusionOk="0">
                <a:moveTo>
                  <a:pt x="25" y="0"/>
                </a:moveTo>
                <a:cubicBezTo>
                  <a:pt x="25" y="0"/>
                  <a:pt x="25" y="0"/>
                  <a:pt x="25" y="1"/>
                </a:cubicBezTo>
                <a:cubicBezTo>
                  <a:pt x="0" y="8"/>
                  <a:pt x="132" y="514"/>
                  <a:pt x="202" y="1030"/>
                </a:cubicBezTo>
                <a:cubicBezTo>
                  <a:pt x="277" y="1545"/>
                  <a:pt x="291" y="2063"/>
                  <a:pt x="291" y="2063"/>
                </a:cubicBezTo>
                <a:cubicBezTo>
                  <a:pt x="291" y="2063"/>
                  <a:pt x="329" y="2581"/>
                  <a:pt x="305" y="3101"/>
                </a:cubicBezTo>
                <a:cubicBezTo>
                  <a:pt x="286" y="3620"/>
                  <a:pt x="202" y="4137"/>
                  <a:pt x="228" y="4142"/>
                </a:cubicBezTo>
                <a:cubicBezTo>
                  <a:pt x="228" y="4142"/>
                  <a:pt x="228" y="4142"/>
                  <a:pt x="228" y="4142"/>
                </a:cubicBezTo>
                <a:cubicBezTo>
                  <a:pt x="252" y="4142"/>
                  <a:pt x="378" y="3632"/>
                  <a:pt x="431" y="3111"/>
                </a:cubicBezTo>
                <a:cubicBezTo>
                  <a:pt x="486" y="2585"/>
                  <a:pt x="468" y="2056"/>
                  <a:pt x="468" y="2056"/>
                </a:cubicBezTo>
                <a:cubicBezTo>
                  <a:pt x="468" y="2056"/>
                  <a:pt x="435" y="1525"/>
                  <a:pt x="326" y="1008"/>
                </a:cubicBezTo>
                <a:cubicBezTo>
                  <a:pt x="224" y="494"/>
                  <a:pt x="50" y="0"/>
                  <a:pt x="25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p41"/>
          <p:cNvSpPr/>
          <p:nvPr/>
        </p:nvSpPr>
        <p:spPr>
          <a:xfrm>
            <a:off x="1028641" y="2603811"/>
            <a:ext cx="18643" cy="311243"/>
          </a:xfrm>
          <a:custGeom>
            <a:avLst/>
            <a:gdLst/>
            <a:ahLst/>
            <a:cxnLst/>
            <a:rect l="l" t="t" r="r" b="b"/>
            <a:pathLst>
              <a:path w="446" h="7446" extrusionOk="0">
                <a:moveTo>
                  <a:pt x="270" y="1"/>
                </a:moveTo>
                <a:cubicBezTo>
                  <a:pt x="259" y="1"/>
                  <a:pt x="262" y="235"/>
                  <a:pt x="270" y="583"/>
                </a:cubicBezTo>
                <a:cubicBezTo>
                  <a:pt x="278" y="933"/>
                  <a:pt x="284" y="1398"/>
                  <a:pt x="286" y="1865"/>
                </a:cubicBezTo>
                <a:cubicBezTo>
                  <a:pt x="286" y="2797"/>
                  <a:pt x="244" y="3726"/>
                  <a:pt x="244" y="3726"/>
                </a:cubicBezTo>
                <a:cubicBezTo>
                  <a:pt x="244" y="3726"/>
                  <a:pt x="222" y="4658"/>
                  <a:pt x="158" y="5587"/>
                </a:cubicBezTo>
                <a:cubicBezTo>
                  <a:pt x="125" y="6052"/>
                  <a:pt x="86" y="6517"/>
                  <a:pt x="54" y="6864"/>
                </a:cubicBezTo>
                <a:cubicBezTo>
                  <a:pt x="22" y="7212"/>
                  <a:pt x="1" y="7445"/>
                  <a:pt x="15" y="7446"/>
                </a:cubicBezTo>
                <a:cubicBezTo>
                  <a:pt x="20" y="7446"/>
                  <a:pt x="33" y="7390"/>
                  <a:pt x="54" y="7289"/>
                </a:cubicBezTo>
                <a:cubicBezTo>
                  <a:pt x="72" y="7188"/>
                  <a:pt x="99" y="7044"/>
                  <a:pt x="123" y="6871"/>
                </a:cubicBezTo>
                <a:cubicBezTo>
                  <a:pt x="177" y="6524"/>
                  <a:pt x="234" y="6061"/>
                  <a:pt x="283" y="5596"/>
                </a:cubicBezTo>
                <a:cubicBezTo>
                  <a:pt x="381" y="4667"/>
                  <a:pt x="421" y="3732"/>
                  <a:pt x="421" y="3732"/>
                </a:cubicBezTo>
                <a:cubicBezTo>
                  <a:pt x="421" y="3732"/>
                  <a:pt x="445" y="2797"/>
                  <a:pt x="411" y="1862"/>
                </a:cubicBezTo>
                <a:cubicBezTo>
                  <a:pt x="395" y="1394"/>
                  <a:pt x="368" y="929"/>
                  <a:pt x="340" y="579"/>
                </a:cubicBezTo>
                <a:cubicBezTo>
                  <a:pt x="326" y="405"/>
                  <a:pt x="309" y="259"/>
                  <a:pt x="298" y="158"/>
                </a:cubicBezTo>
                <a:cubicBezTo>
                  <a:pt x="286" y="57"/>
                  <a:pt x="277" y="1"/>
                  <a:pt x="270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41"/>
          <p:cNvSpPr/>
          <p:nvPr/>
        </p:nvSpPr>
        <p:spPr>
          <a:xfrm>
            <a:off x="1039049" y="2979969"/>
            <a:ext cx="46314" cy="134345"/>
          </a:xfrm>
          <a:custGeom>
            <a:avLst/>
            <a:gdLst/>
            <a:ahLst/>
            <a:cxnLst/>
            <a:rect l="l" t="t" r="r" b="b"/>
            <a:pathLst>
              <a:path w="1108" h="3214" extrusionOk="0">
                <a:moveTo>
                  <a:pt x="31" y="0"/>
                </a:moveTo>
                <a:cubicBezTo>
                  <a:pt x="31" y="0"/>
                  <a:pt x="31" y="0"/>
                  <a:pt x="31" y="0"/>
                </a:cubicBezTo>
                <a:cubicBezTo>
                  <a:pt x="6" y="2"/>
                  <a:pt x="0" y="435"/>
                  <a:pt x="42" y="871"/>
                </a:cubicBezTo>
                <a:cubicBezTo>
                  <a:pt x="63" y="1088"/>
                  <a:pt x="93" y="1306"/>
                  <a:pt x="128" y="1467"/>
                </a:cubicBezTo>
                <a:cubicBezTo>
                  <a:pt x="142" y="1548"/>
                  <a:pt x="160" y="1615"/>
                  <a:pt x="171" y="1660"/>
                </a:cubicBezTo>
                <a:cubicBezTo>
                  <a:pt x="181" y="1707"/>
                  <a:pt x="188" y="1734"/>
                  <a:pt x="188" y="1734"/>
                </a:cubicBezTo>
                <a:cubicBezTo>
                  <a:pt x="188" y="1734"/>
                  <a:pt x="221" y="1839"/>
                  <a:pt x="277" y="1995"/>
                </a:cubicBezTo>
                <a:cubicBezTo>
                  <a:pt x="336" y="2149"/>
                  <a:pt x="423" y="2352"/>
                  <a:pt x="534" y="2544"/>
                </a:cubicBezTo>
                <a:cubicBezTo>
                  <a:pt x="647" y="2733"/>
                  <a:pt x="778" y="2911"/>
                  <a:pt x="891" y="3032"/>
                </a:cubicBezTo>
                <a:cubicBezTo>
                  <a:pt x="998" y="3147"/>
                  <a:pt x="1082" y="3213"/>
                  <a:pt x="1096" y="3213"/>
                </a:cubicBezTo>
                <a:cubicBezTo>
                  <a:pt x="1097" y="3213"/>
                  <a:pt x="1097" y="3213"/>
                  <a:pt x="1097" y="3213"/>
                </a:cubicBezTo>
                <a:cubicBezTo>
                  <a:pt x="1107" y="3203"/>
                  <a:pt x="1038" y="3119"/>
                  <a:pt x="946" y="2987"/>
                </a:cubicBezTo>
                <a:cubicBezTo>
                  <a:pt x="852" y="2857"/>
                  <a:pt x="742" y="2675"/>
                  <a:pt x="647" y="2484"/>
                </a:cubicBezTo>
                <a:cubicBezTo>
                  <a:pt x="460" y="2102"/>
                  <a:pt x="360" y="1686"/>
                  <a:pt x="360" y="1686"/>
                </a:cubicBezTo>
                <a:cubicBezTo>
                  <a:pt x="360" y="1686"/>
                  <a:pt x="354" y="1660"/>
                  <a:pt x="341" y="1616"/>
                </a:cubicBezTo>
                <a:cubicBezTo>
                  <a:pt x="327" y="1571"/>
                  <a:pt x="307" y="1508"/>
                  <a:pt x="289" y="1429"/>
                </a:cubicBezTo>
                <a:cubicBezTo>
                  <a:pt x="246" y="1275"/>
                  <a:pt x="204" y="1066"/>
                  <a:pt x="166" y="854"/>
                </a:cubicBezTo>
                <a:cubicBezTo>
                  <a:pt x="93" y="431"/>
                  <a:pt x="56" y="0"/>
                  <a:pt x="31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41"/>
          <p:cNvSpPr/>
          <p:nvPr/>
        </p:nvSpPr>
        <p:spPr>
          <a:xfrm>
            <a:off x="978063" y="2799309"/>
            <a:ext cx="102828" cy="415283"/>
          </a:xfrm>
          <a:custGeom>
            <a:avLst/>
            <a:gdLst/>
            <a:ahLst/>
            <a:cxnLst/>
            <a:rect l="l" t="t" r="r" b="b"/>
            <a:pathLst>
              <a:path w="2460" h="9935" extrusionOk="0">
                <a:moveTo>
                  <a:pt x="686" y="1"/>
                </a:moveTo>
                <a:cubicBezTo>
                  <a:pt x="680" y="1"/>
                  <a:pt x="650" y="78"/>
                  <a:pt x="603" y="214"/>
                </a:cubicBezTo>
                <a:cubicBezTo>
                  <a:pt x="557" y="350"/>
                  <a:pt x="495" y="550"/>
                  <a:pt x="431" y="790"/>
                </a:cubicBezTo>
                <a:cubicBezTo>
                  <a:pt x="298" y="1270"/>
                  <a:pt x="161" y="1924"/>
                  <a:pt x="86" y="2586"/>
                </a:cubicBezTo>
                <a:cubicBezTo>
                  <a:pt x="11" y="3247"/>
                  <a:pt x="0" y="3917"/>
                  <a:pt x="31" y="4417"/>
                </a:cubicBezTo>
                <a:cubicBezTo>
                  <a:pt x="37" y="4542"/>
                  <a:pt x="45" y="4657"/>
                  <a:pt x="55" y="4758"/>
                </a:cubicBezTo>
                <a:cubicBezTo>
                  <a:pt x="63" y="4859"/>
                  <a:pt x="72" y="4948"/>
                  <a:pt x="81" y="5020"/>
                </a:cubicBezTo>
                <a:cubicBezTo>
                  <a:pt x="98" y="5165"/>
                  <a:pt x="109" y="5248"/>
                  <a:pt x="109" y="5248"/>
                </a:cubicBezTo>
                <a:cubicBezTo>
                  <a:pt x="109" y="5248"/>
                  <a:pt x="124" y="5330"/>
                  <a:pt x="150" y="5474"/>
                </a:cubicBezTo>
                <a:cubicBezTo>
                  <a:pt x="160" y="5547"/>
                  <a:pt x="178" y="5633"/>
                  <a:pt x="201" y="5733"/>
                </a:cubicBezTo>
                <a:cubicBezTo>
                  <a:pt x="222" y="5832"/>
                  <a:pt x="245" y="5944"/>
                  <a:pt x="277" y="6066"/>
                </a:cubicBezTo>
                <a:cubicBezTo>
                  <a:pt x="335" y="6310"/>
                  <a:pt x="421" y="6589"/>
                  <a:pt x="523" y="6886"/>
                </a:cubicBezTo>
                <a:cubicBezTo>
                  <a:pt x="628" y="7182"/>
                  <a:pt x="756" y="7491"/>
                  <a:pt x="900" y="7792"/>
                </a:cubicBezTo>
                <a:cubicBezTo>
                  <a:pt x="1048" y="8091"/>
                  <a:pt x="1210" y="8382"/>
                  <a:pt x="1379" y="8645"/>
                </a:cubicBezTo>
                <a:cubicBezTo>
                  <a:pt x="1551" y="8905"/>
                  <a:pt x="1721" y="9144"/>
                  <a:pt x="1882" y="9334"/>
                </a:cubicBezTo>
                <a:cubicBezTo>
                  <a:pt x="1960" y="9431"/>
                  <a:pt x="2035" y="9517"/>
                  <a:pt x="2105" y="9591"/>
                </a:cubicBezTo>
                <a:cubicBezTo>
                  <a:pt x="2173" y="9667"/>
                  <a:pt x="2233" y="9732"/>
                  <a:pt x="2286" y="9782"/>
                </a:cubicBezTo>
                <a:cubicBezTo>
                  <a:pt x="2387" y="9879"/>
                  <a:pt x="2447" y="9934"/>
                  <a:pt x="2455" y="9934"/>
                </a:cubicBezTo>
                <a:cubicBezTo>
                  <a:pt x="2455" y="9934"/>
                  <a:pt x="2455" y="9934"/>
                  <a:pt x="2455" y="9934"/>
                </a:cubicBezTo>
                <a:cubicBezTo>
                  <a:pt x="2460" y="9931"/>
                  <a:pt x="2407" y="9867"/>
                  <a:pt x="2311" y="9758"/>
                </a:cubicBezTo>
                <a:cubicBezTo>
                  <a:pt x="2261" y="9705"/>
                  <a:pt x="2206" y="9638"/>
                  <a:pt x="2143" y="9559"/>
                </a:cubicBezTo>
                <a:cubicBezTo>
                  <a:pt x="2078" y="9481"/>
                  <a:pt x="2008" y="9394"/>
                  <a:pt x="1934" y="9294"/>
                </a:cubicBezTo>
                <a:cubicBezTo>
                  <a:pt x="1782" y="9098"/>
                  <a:pt x="1622" y="8857"/>
                  <a:pt x="1460" y="8595"/>
                </a:cubicBezTo>
                <a:cubicBezTo>
                  <a:pt x="1301" y="8330"/>
                  <a:pt x="1148" y="8038"/>
                  <a:pt x="1009" y="7739"/>
                </a:cubicBezTo>
                <a:cubicBezTo>
                  <a:pt x="875" y="7440"/>
                  <a:pt x="756" y="7132"/>
                  <a:pt x="658" y="6841"/>
                </a:cubicBezTo>
                <a:cubicBezTo>
                  <a:pt x="565" y="6546"/>
                  <a:pt x="485" y="6271"/>
                  <a:pt x="433" y="6029"/>
                </a:cubicBezTo>
                <a:cubicBezTo>
                  <a:pt x="404" y="5910"/>
                  <a:pt x="383" y="5799"/>
                  <a:pt x="364" y="5701"/>
                </a:cubicBezTo>
                <a:cubicBezTo>
                  <a:pt x="346" y="5603"/>
                  <a:pt x="330" y="5517"/>
                  <a:pt x="319" y="5447"/>
                </a:cubicBezTo>
                <a:cubicBezTo>
                  <a:pt x="298" y="5305"/>
                  <a:pt x="284" y="5224"/>
                  <a:pt x="284" y="5224"/>
                </a:cubicBezTo>
                <a:cubicBezTo>
                  <a:pt x="284" y="5224"/>
                  <a:pt x="273" y="5143"/>
                  <a:pt x="253" y="5000"/>
                </a:cubicBezTo>
                <a:cubicBezTo>
                  <a:pt x="242" y="4930"/>
                  <a:pt x="234" y="4843"/>
                  <a:pt x="223" y="4743"/>
                </a:cubicBezTo>
                <a:cubicBezTo>
                  <a:pt x="210" y="4643"/>
                  <a:pt x="200" y="4530"/>
                  <a:pt x="192" y="4408"/>
                </a:cubicBezTo>
                <a:cubicBezTo>
                  <a:pt x="154" y="3917"/>
                  <a:pt x="151" y="3256"/>
                  <a:pt x="209" y="2599"/>
                </a:cubicBezTo>
                <a:cubicBezTo>
                  <a:pt x="269" y="1942"/>
                  <a:pt x="385" y="1291"/>
                  <a:pt x="497" y="807"/>
                </a:cubicBezTo>
                <a:cubicBezTo>
                  <a:pt x="551" y="566"/>
                  <a:pt x="602" y="364"/>
                  <a:pt x="639" y="225"/>
                </a:cubicBezTo>
                <a:cubicBezTo>
                  <a:pt x="674" y="83"/>
                  <a:pt x="692" y="2"/>
                  <a:pt x="687" y="1"/>
                </a:cubicBezTo>
                <a:cubicBezTo>
                  <a:pt x="687" y="1"/>
                  <a:pt x="686" y="1"/>
                  <a:pt x="686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1"/>
          <p:cNvSpPr/>
          <p:nvPr/>
        </p:nvSpPr>
        <p:spPr>
          <a:xfrm>
            <a:off x="920881" y="2859794"/>
            <a:ext cx="15341" cy="185425"/>
          </a:xfrm>
          <a:custGeom>
            <a:avLst/>
            <a:gdLst/>
            <a:ahLst/>
            <a:cxnLst/>
            <a:rect l="l" t="t" r="r" b="b"/>
            <a:pathLst>
              <a:path w="367" h="4436" extrusionOk="0">
                <a:moveTo>
                  <a:pt x="343" y="1"/>
                </a:moveTo>
                <a:cubicBezTo>
                  <a:pt x="319" y="1"/>
                  <a:pt x="175" y="541"/>
                  <a:pt x="96" y="1094"/>
                </a:cubicBezTo>
                <a:cubicBezTo>
                  <a:pt x="14" y="1651"/>
                  <a:pt x="0" y="2215"/>
                  <a:pt x="0" y="2215"/>
                </a:cubicBezTo>
                <a:cubicBezTo>
                  <a:pt x="0" y="2215"/>
                  <a:pt x="1" y="2778"/>
                  <a:pt x="73" y="3336"/>
                </a:cubicBezTo>
                <a:cubicBezTo>
                  <a:pt x="139" y="3892"/>
                  <a:pt x="271" y="4435"/>
                  <a:pt x="296" y="4435"/>
                </a:cubicBezTo>
                <a:cubicBezTo>
                  <a:pt x="296" y="4435"/>
                  <a:pt x="296" y="4435"/>
                  <a:pt x="297" y="4435"/>
                </a:cubicBezTo>
                <a:cubicBezTo>
                  <a:pt x="322" y="4430"/>
                  <a:pt x="232" y="3879"/>
                  <a:pt x="197" y="3325"/>
                </a:cubicBezTo>
                <a:cubicBezTo>
                  <a:pt x="160" y="2771"/>
                  <a:pt x="178" y="2217"/>
                  <a:pt x="178" y="2217"/>
                </a:cubicBezTo>
                <a:cubicBezTo>
                  <a:pt x="178" y="2217"/>
                  <a:pt x="171" y="1663"/>
                  <a:pt x="221" y="1109"/>
                </a:cubicBezTo>
                <a:cubicBezTo>
                  <a:pt x="266" y="555"/>
                  <a:pt x="367" y="6"/>
                  <a:pt x="343" y="1"/>
                </a:cubicBezTo>
                <a:cubicBezTo>
                  <a:pt x="343" y="1"/>
                  <a:pt x="343" y="1"/>
                  <a:pt x="343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41"/>
          <p:cNvSpPr/>
          <p:nvPr/>
        </p:nvSpPr>
        <p:spPr>
          <a:xfrm>
            <a:off x="956829" y="3029418"/>
            <a:ext cx="60192" cy="198048"/>
          </a:xfrm>
          <a:custGeom>
            <a:avLst/>
            <a:gdLst/>
            <a:ahLst/>
            <a:cxnLst/>
            <a:rect l="l" t="t" r="r" b="b"/>
            <a:pathLst>
              <a:path w="1440" h="4738" extrusionOk="0">
                <a:moveTo>
                  <a:pt x="30" y="0"/>
                </a:moveTo>
                <a:cubicBezTo>
                  <a:pt x="19" y="0"/>
                  <a:pt x="8" y="157"/>
                  <a:pt x="3" y="394"/>
                </a:cubicBezTo>
                <a:cubicBezTo>
                  <a:pt x="0" y="631"/>
                  <a:pt x="11" y="948"/>
                  <a:pt x="35" y="1264"/>
                </a:cubicBezTo>
                <a:cubicBezTo>
                  <a:pt x="65" y="1579"/>
                  <a:pt x="107" y="1895"/>
                  <a:pt x="153" y="2129"/>
                </a:cubicBezTo>
                <a:cubicBezTo>
                  <a:pt x="172" y="2247"/>
                  <a:pt x="196" y="2344"/>
                  <a:pt x="211" y="2412"/>
                </a:cubicBezTo>
                <a:cubicBezTo>
                  <a:pt x="226" y="2479"/>
                  <a:pt x="236" y="2519"/>
                  <a:pt x="236" y="2519"/>
                </a:cubicBezTo>
                <a:cubicBezTo>
                  <a:pt x="236" y="2519"/>
                  <a:pt x="279" y="2673"/>
                  <a:pt x="354" y="2899"/>
                </a:cubicBezTo>
                <a:cubicBezTo>
                  <a:pt x="430" y="3126"/>
                  <a:pt x="550" y="3422"/>
                  <a:pt x="694" y="3707"/>
                </a:cubicBezTo>
                <a:cubicBezTo>
                  <a:pt x="842" y="3988"/>
                  <a:pt x="1012" y="4258"/>
                  <a:pt x="1162" y="4444"/>
                </a:cubicBezTo>
                <a:cubicBezTo>
                  <a:pt x="1304" y="4627"/>
                  <a:pt x="1413" y="4737"/>
                  <a:pt x="1427" y="4737"/>
                </a:cubicBezTo>
                <a:cubicBezTo>
                  <a:pt x="1427" y="4737"/>
                  <a:pt x="1428" y="4737"/>
                  <a:pt x="1428" y="4737"/>
                </a:cubicBezTo>
                <a:cubicBezTo>
                  <a:pt x="1440" y="4728"/>
                  <a:pt x="1345" y="4602"/>
                  <a:pt x="1218" y="4406"/>
                </a:cubicBezTo>
                <a:cubicBezTo>
                  <a:pt x="1089" y="4210"/>
                  <a:pt x="939" y="3935"/>
                  <a:pt x="807" y="3653"/>
                </a:cubicBezTo>
                <a:cubicBezTo>
                  <a:pt x="680" y="3368"/>
                  <a:pt x="577" y="3074"/>
                  <a:pt x="509" y="2850"/>
                </a:cubicBezTo>
                <a:cubicBezTo>
                  <a:pt x="444" y="2624"/>
                  <a:pt x="407" y="2474"/>
                  <a:pt x="407" y="2474"/>
                </a:cubicBezTo>
                <a:cubicBezTo>
                  <a:pt x="407" y="2474"/>
                  <a:pt x="398" y="2437"/>
                  <a:pt x="381" y="2371"/>
                </a:cubicBezTo>
                <a:cubicBezTo>
                  <a:pt x="365" y="2304"/>
                  <a:pt x="336" y="2211"/>
                  <a:pt x="312" y="2096"/>
                </a:cubicBezTo>
                <a:cubicBezTo>
                  <a:pt x="258" y="1868"/>
                  <a:pt x="204" y="1561"/>
                  <a:pt x="160" y="1250"/>
                </a:cubicBezTo>
                <a:cubicBezTo>
                  <a:pt x="75" y="630"/>
                  <a:pt x="56" y="0"/>
                  <a:pt x="30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41"/>
          <p:cNvSpPr/>
          <p:nvPr/>
        </p:nvSpPr>
        <p:spPr>
          <a:xfrm>
            <a:off x="419532" y="2955223"/>
            <a:ext cx="596820" cy="325288"/>
          </a:xfrm>
          <a:custGeom>
            <a:avLst/>
            <a:gdLst/>
            <a:ahLst/>
            <a:cxnLst/>
            <a:rect l="l" t="t" r="r" b="b"/>
            <a:pathLst>
              <a:path w="14278" h="7782" extrusionOk="0">
                <a:moveTo>
                  <a:pt x="7135" y="0"/>
                </a:moveTo>
                <a:lnTo>
                  <a:pt x="7135" y="12"/>
                </a:lnTo>
                <a:cubicBezTo>
                  <a:pt x="6860" y="70"/>
                  <a:pt x="5583" y="343"/>
                  <a:pt x="5478" y="444"/>
                </a:cubicBezTo>
                <a:cubicBezTo>
                  <a:pt x="5478" y="444"/>
                  <a:pt x="5603" y="2184"/>
                  <a:pt x="5308" y="2523"/>
                </a:cubicBezTo>
                <a:cubicBezTo>
                  <a:pt x="5011" y="2863"/>
                  <a:pt x="2350" y="2085"/>
                  <a:pt x="991" y="3951"/>
                </a:cubicBezTo>
                <a:cubicBezTo>
                  <a:pt x="627" y="4450"/>
                  <a:pt x="289" y="5478"/>
                  <a:pt x="0" y="6731"/>
                </a:cubicBezTo>
                <a:cubicBezTo>
                  <a:pt x="1018" y="7294"/>
                  <a:pt x="2255" y="7486"/>
                  <a:pt x="3384" y="7616"/>
                </a:cubicBezTo>
                <a:cubicBezTo>
                  <a:pt x="4485" y="7743"/>
                  <a:pt x="5593" y="7781"/>
                  <a:pt x="6700" y="7781"/>
                </a:cubicBezTo>
                <a:cubicBezTo>
                  <a:pt x="6864" y="7781"/>
                  <a:pt x="7028" y="7781"/>
                  <a:pt x="7192" y="7779"/>
                </a:cubicBezTo>
                <a:cubicBezTo>
                  <a:pt x="9608" y="7753"/>
                  <a:pt x="12113" y="7551"/>
                  <a:pt x="14278" y="6527"/>
                </a:cubicBezTo>
                <a:cubicBezTo>
                  <a:pt x="14000" y="5367"/>
                  <a:pt x="13678" y="4424"/>
                  <a:pt x="13335" y="3951"/>
                </a:cubicBezTo>
                <a:cubicBezTo>
                  <a:pt x="11977" y="2085"/>
                  <a:pt x="8998" y="2820"/>
                  <a:pt x="8702" y="2480"/>
                </a:cubicBezTo>
                <a:cubicBezTo>
                  <a:pt x="8407" y="2142"/>
                  <a:pt x="8504" y="359"/>
                  <a:pt x="8504" y="359"/>
                </a:cubicBezTo>
                <a:cubicBezTo>
                  <a:pt x="8398" y="258"/>
                  <a:pt x="7465" y="69"/>
                  <a:pt x="7190" y="12"/>
                </a:cubicBezTo>
                <a:lnTo>
                  <a:pt x="7190" y="0"/>
                </a:lnTo>
                <a:cubicBezTo>
                  <a:pt x="7190" y="0"/>
                  <a:pt x="7180" y="2"/>
                  <a:pt x="7163" y="5"/>
                </a:cubicBezTo>
                <a:cubicBezTo>
                  <a:pt x="7147" y="1"/>
                  <a:pt x="7135" y="0"/>
                  <a:pt x="7135" y="0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41"/>
          <p:cNvSpPr/>
          <p:nvPr/>
        </p:nvSpPr>
        <p:spPr>
          <a:xfrm>
            <a:off x="419615" y="3076234"/>
            <a:ext cx="509960" cy="204653"/>
          </a:xfrm>
          <a:custGeom>
            <a:avLst/>
            <a:gdLst/>
            <a:ahLst/>
            <a:cxnLst/>
            <a:rect l="l" t="t" r="r" b="b"/>
            <a:pathLst>
              <a:path w="12200" h="4896" extrusionOk="0">
                <a:moveTo>
                  <a:pt x="3382" y="4721"/>
                </a:moveTo>
                <a:cubicBezTo>
                  <a:pt x="4646" y="4867"/>
                  <a:pt x="5919" y="4896"/>
                  <a:pt x="7190" y="4884"/>
                </a:cubicBezTo>
                <a:cubicBezTo>
                  <a:pt x="8864" y="4867"/>
                  <a:pt x="10582" y="4764"/>
                  <a:pt x="12199" y="4362"/>
                </a:cubicBezTo>
                <a:cubicBezTo>
                  <a:pt x="11721" y="4119"/>
                  <a:pt x="11025" y="3819"/>
                  <a:pt x="10809" y="3999"/>
                </a:cubicBezTo>
                <a:cubicBezTo>
                  <a:pt x="10469" y="4281"/>
                  <a:pt x="3964" y="4167"/>
                  <a:pt x="3964" y="4167"/>
                </a:cubicBezTo>
                <a:cubicBezTo>
                  <a:pt x="3964" y="4167"/>
                  <a:pt x="3333" y="867"/>
                  <a:pt x="2433" y="1"/>
                </a:cubicBezTo>
                <a:cubicBezTo>
                  <a:pt x="1901" y="190"/>
                  <a:pt x="1390" y="507"/>
                  <a:pt x="990" y="1056"/>
                </a:cubicBezTo>
                <a:cubicBezTo>
                  <a:pt x="627" y="1555"/>
                  <a:pt x="290" y="2584"/>
                  <a:pt x="1" y="3836"/>
                </a:cubicBezTo>
                <a:cubicBezTo>
                  <a:pt x="1017" y="4399"/>
                  <a:pt x="2253" y="4591"/>
                  <a:pt x="3382" y="4721"/>
                </a:cubicBezTo>
                <a:close/>
              </a:path>
            </a:pathLst>
          </a:custGeom>
          <a:solidFill>
            <a:srgbClr val="E1B9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41"/>
          <p:cNvSpPr/>
          <p:nvPr/>
        </p:nvSpPr>
        <p:spPr>
          <a:xfrm>
            <a:off x="745613" y="3135632"/>
            <a:ext cx="961" cy="1797"/>
          </a:xfrm>
          <a:custGeom>
            <a:avLst/>
            <a:gdLst/>
            <a:ahLst/>
            <a:cxnLst/>
            <a:rect l="l" t="t" r="r" b="b"/>
            <a:pathLst>
              <a:path w="23" h="43" extrusionOk="0">
                <a:moveTo>
                  <a:pt x="22" y="0"/>
                </a:moveTo>
                <a:cubicBezTo>
                  <a:pt x="6" y="27"/>
                  <a:pt x="1" y="43"/>
                  <a:pt x="1" y="43"/>
                </a:cubicBezTo>
                <a:cubicBezTo>
                  <a:pt x="1" y="43"/>
                  <a:pt x="9" y="28"/>
                  <a:pt x="22" y="0"/>
                </a:cubicBezTo>
                <a:close/>
              </a:path>
            </a:pathLst>
          </a:custGeom>
          <a:solidFill>
            <a:srgbClr val="E1B9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1"/>
          <p:cNvSpPr/>
          <p:nvPr/>
        </p:nvSpPr>
        <p:spPr>
          <a:xfrm>
            <a:off x="476129" y="2955098"/>
            <a:ext cx="517651" cy="275838"/>
          </a:xfrm>
          <a:custGeom>
            <a:avLst/>
            <a:gdLst/>
            <a:ahLst/>
            <a:cxnLst/>
            <a:rect l="l" t="t" r="r" b="b"/>
            <a:pathLst>
              <a:path w="12384" h="6599" extrusionOk="0">
                <a:moveTo>
                  <a:pt x="6120" y="5961"/>
                </a:moveTo>
                <a:cubicBezTo>
                  <a:pt x="4422" y="6598"/>
                  <a:pt x="12228" y="4985"/>
                  <a:pt x="12228" y="4985"/>
                </a:cubicBezTo>
                <a:lnTo>
                  <a:pt x="12383" y="4736"/>
                </a:lnTo>
                <a:cubicBezTo>
                  <a:pt x="12255" y="4410"/>
                  <a:pt x="12120" y="4142"/>
                  <a:pt x="11982" y="3953"/>
                </a:cubicBezTo>
                <a:cubicBezTo>
                  <a:pt x="10624" y="2087"/>
                  <a:pt x="7645" y="2822"/>
                  <a:pt x="7349" y="2482"/>
                </a:cubicBezTo>
                <a:cubicBezTo>
                  <a:pt x="7054" y="2143"/>
                  <a:pt x="7151" y="361"/>
                  <a:pt x="7151" y="361"/>
                </a:cubicBezTo>
                <a:cubicBezTo>
                  <a:pt x="7047" y="260"/>
                  <a:pt x="6112" y="70"/>
                  <a:pt x="5838" y="14"/>
                </a:cubicBezTo>
                <a:lnTo>
                  <a:pt x="5838" y="1"/>
                </a:lnTo>
                <a:cubicBezTo>
                  <a:pt x="5838" y="1"/>
                  <a:pt x="5828" y="4"/>
                  <a:pt x="5810" y="6"/>
                </a:cubicBezTo>
                <a:cubicBezTo>
                  <a:pt x="5794" y="3"/>
                  <a:pt x="5782" y="1"/>
                  <a:pt x="5782" y="1"/>
                </a:cubicBezTo>
                <a:lnTo>
                  <a:pt x="5782" y="14"/>
                </a:lnTo>
                <a:cubicBezTo>
                  <a:pt x="5508" y="72"/>
                  <a:pt x="4231" y="345"/>
                  <a:pt x="4125" y="446"/>
                </a:cubicBezTo>
                <a:cubicBezTo>
                  <a:pt x="4125" y="446"/>
                  <a:pt x="4251" y="2185"/>
                  <a:pt x="3955" y="2525"/>
                </a:cubicBezTo>
                <a:cubicBezTo>
                  <a:pt x="3687" y="2834"/>
                  <a:pt x="1461" y="2220"/>
                  <a:pt x="39" y="3506"/>
                </a:cubicBezTo>
                <a:cubicBezTo>
                  <a:pt x="1" y="4201"/>
                  <a:pt x="197" y="4854"/>
                  <a:pt x="901" y="5325"/>
                </a:cubicBezTo>
                <a:cubicBezTo>
                  <a:pt x="2555" y="6428"/>
                  <a:pt x="4720" y="6004"/>
                  <a:pt x="4720" y="6004"/>
                </a:cubicBezTo>
                <a:cubicBezTo>
                  <a:pt x="4592" y="6004"/>
                  <a:pt x="2853" y="4646"/>
                  <a:pt x="2894" y="3713"/>
                </a:cubicBezTo>
                <a:cubicBezTo>
                  <a:pt x="2937" y="2780"/>
                  <a:pt x="5185" y="4096"/>
                  <a:pt x="5185" y="4096"/>
                </a:cubicBezTo>
                <a:cubicBezTo>
                  <a:pt x="5185" y="4096"/>
                  <a:pt x="4760" y="3120"/>
                  <a:pt x="4677" y="2483"/>
                </a:cubicBezTo>
                <a:cubicBezTo>
                  <a:pt x="4592" y="1847"/>
                  <a:pt x="4677" y="999"/>
                  <a:pt x="4677" y="999"/>
                </a:cubicBezTo>
                <a:cubicBezTo>
                  <a:pt x="4677" y="999"/>
                  <a:pt x="5482" y="1423"/>
                  <a:pt x="5950" y="1295"/>
                </a:cubicBezTo>
                <a:cubicBezTo>
                  <a:pt x="6416" y="1168"/>
                  <a:pt x="6756" y="1085"/>
                  <a:pt x="6756" y="1085"/>
                </a:cubicBezTo>
                <a:cubicBezTo>
                  <a:pt x="6756" y="1085"/>
                  <a:pt x="6798" y="2738"/>
                  <a:pt x="6841" y="3121"/>
                </a:cubicBezTo>
                <a:cubicBezTo>
                  <a:pt x="6878" y="3452"/>
                  <a:pt x="6555" y="4142"/>
                  <a:pt x="6469" y="4320"/>
                </a:cubicBezTo>
                <a:cubicBezTo>
                  <a:pt x="6531" y="4214"/>
                  <a:pt x="6761" y="3930"/>
                  <a:pt x="7529" y="3702"/>
                </a:cubicBezTo>
                <a:cubicBezTo>
                  <a:pt x="8495" y="3416"/>
                  <a:pt x="7816" y="5326"/>
                  <a:pt x="6120" y="596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1"/>
          <p:cNvSpPr/>
          <p:nvPr/>
        </p:nvSpPr>
        <p:spPr>
          <a:xfrm>
            <a:off x="419573" y="3063778"/>
            <a:ext cx="596779" cy="216733"/>
          </a:xfrm>
          <a:custGeom>
            <a:avLst/>
            <a:gdLst/>
            <a:ahLst/>
            <a:cxnLst/>
            <a:rect l="l" t="t" r="r" b="b"/>
            <a:pathLst>
              <a:path w="14277" h="5185" extrusionOk="0">
                <a:moveTo>
                  <a:pt x="9755" y="1"/>
                </a:moveTo>
                <a:lnTo>
                  <a:pt x="9755" y="1"/>
                </a:lnTo>
                <a:cubicBezTo>
                  <a:pt x="10357" y="986"/>
                  <a:pt x="10326" y="2766"/>
                  <a:pt x="7726" y="3106"/>
                </a:cubicBezTo>
                <a:cubicBezTo>
                  <a:pt x="7434" y="3145"/>
                  <a:pt x="7157" y="3163"/>
                  <a:pt x="6895" y="3163"/>
                </a:cubicBezTo>
                <a:cubicBezTo>
                  <a:pt x="4344" y="3163"/>
                  <a:pt x="3244" y="1442"/>
                  <a:pt x="4007" y="38"/>
                </a:cubicBezTo>
                <a:lnTo>
                  <a:pt x="4007" y="38"/>
                </a:lnTo>
                <a:cubicBezTo>
                  <a:pt x="3050" y="70"/>
                  <a:pt x="1793" y="251"/>
                  <a:pt x="991" y="1353"/>
                </a:cubicBezTo>
                <a:cubicBezTo>
                  <a:pt x="628" y="1852"/>
                  <a:pt x="289" y="2880"/>
                  <a:pt x="1" y="4133"/>
                </a:cubicBezTo>
                <a:cubicBezTo>
                  <a:pt x="1017" y="4697"/>
                  <a:pt x="2254" y="4889"/>
                  <a:pt x="3383" y="5019"/>
                </a:cubicBezTo>
                <a:cubicBezTo>
                  <a:pt x="4484" y="5146"/>
                  <a:pt x="5592" y="5184"/>
                  <a:pt x="6699" y="5184"/>
                </a:cubicBezTo>
                <a:cubicBezTo>
                  <a:pt x="6863" y="5184"/>
                  <a:pt x="7027" y="5184"/>
                  <a:pt x="7191" y="5182"/>
                </a:cubicBezTo>
                <a:cubicBezTo>
                  <a:pt x="9607" y="5156"/>
                  <a:pt x="12112" y="4954"/>
                  <a:pt x="14277" y="3930"/>
                </a:cubicBezTo>
                <a:cubicBezTo>
                  <a:pt x="13999" y="2770"/>
                  <a:pt x="13679" y="1827"/>
                  <a:pt x="13335" y="1354"/>
                </a:cubicBezTo>
                <a:cubicBezTo>
                  <a:pt x="12436" y="118"/>
                  <a:pt x="10826" y="24"/>
                  <a:pt x="975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1243;p41"/>
          <p:cNvSpPr/>
          <p:nvPr/>
        </p:nvSpPr>
        <p:spPr>
          <a:xfrm>
            <a:off x="951060" y="3094710"/>
            <a:ext cx="65292" cy="152612"/>
          </a:xfrm>
          <a:custGeom>
            <a:avLst/>
            <a:gdLst/>
            <a:ahLst/>
            <a:cxnLst/>
            <a:rect l="l" t="t" r="r" b="b"/>
            <a:pathLst>
              <a:path w="1562" h="3651" extrusionOk="0">
                <a:moveTo>
                  <a:pt x="1" y="0"/>
                </a:moveTo>
                <a:lnTo>
                  <a:pt x="1" y="0"/>
                </a:lnTo>
                <a:cubicBezTo>
                  <a:pt x="939" y="1219"/>
                  <a:pt x="802" y="3047"/>
                  <a:pt x="408" y="3650"/>
                </a:cubicBezTo>
                <a:cubicBezTo>
                  <a:pt x="801" y="3519"/>
                  <a:pt x="1186" y="3367"/>
                  <a:pt x="1562" y="3190"/>
                </a:cubicBezTo>
                <a:cubicBezTo>
                  <a:pt x="1284" y="2030"/>
                  <a:pt x="964" y="1087"/>
                  <a:pt x="620" y="614"/>
                </a:cubicBezTo>
                <a:cubicBezTo>
                  <a:pt x="439" y="366"/>
                  <a:pt x="229" y="165"/>
                  <a:pt x="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41"/>
          <p:cNvSpPr/>
          <p:nvPr/>
        </p:nvSpPr>
        <p:spPr>
          <a:xfrm>
            <a:off x="887901" y="3190139"/>
            <a:ext cx="59481" cy="70767"/>
          </a:xfrm>
          <a:custGeom>
            <a:avLst/>
            <a:gdLst/>
            <a:ahLst/>
            <a:cxnLst/>
            <a:rect l="l" t="t" r="r" b="b"/>
            <a:pathLst>
              <a:path w="1423" h="1693" extrusionOk="0">
                <a:moveTo>
                  <a:pt x="1" y="0"/>
                </a:moveTo>
                <a:cubicBezTo>
                  <a:pt x="1" y="1"/>
                  <a:pt x="408" y="949"/>
                  <a:pt x="760" y="1692"/>
                </a:cubicBezTo>
                <a:cubicBezTo>
                  <a:pt x="983" y="1641"/>
                  <a:pt x="1204" y="1585"/>
                  <a:pt x="1422" y="1522"/>
                </a:cubicBezTo>
                <a:cubicBezTo>
                  <a:pt x="798" y="1261"/>
                  <a:pt x="1" y="1"/>
                  <a:pt x="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41"/>
          <p:cNvSpPr/>
          <p:nvPr/>
        </p:nvSpPr>
        <p:spPr>
          <a:xfrm>
            <a:off x="419615" y="3115610"/>
            <a:ext cx="99526" cy="148766"/>
          </a:xfrm>
          <a:custGeom>
            <a:avLst/>
            <a:gdLst/>
            <a:ahLst/>
            <a:cxnLst/>
            <a:rect l="l" t="t" r="r" b="b"/>
            <a:pathLst>
              <a:path w="2381" h="3559" extrusionOk="0">
                <a:moveTo>
                  <a:pt x="1081" y="1"/>
                </a:moveTo>
                <a:lnTo>
                  <a:pt x="1081" y="1"/>
                </a:lnTo>
                <a:cubicBezTo>
                  <a:pt x="1050" y="38"/>
                  <a:pt x="1020" y="74"/>
                  <a:pt x="991" y="114"/>
                </a:cubicBezTo>
                <a:cubicBezTo>
                  <a:pt x="628" y="613"/>
                  <a:pt x="290" y="1641"/>
                  <a:pt x="1" y="2894"/>
                </a:cubicBezTo>
                <a:cubicBezTo>
                  <a:pt x="589" y="3220"/>
                  <a:pt x="1249" y="3421"/>
                  <a:pt x="1922" y="3558"/>
                </a:cubicBezTo>
                <a:cubicBezTo>
                  <a:pt x="2215" y="2953"/>
                  <a:pt x="2381" y="2292"/>
                  <a:pt x="2381" y="2292"/>
                </a:cubicBezTo>
                <a:lnTo>
                  <a:pt x="2381" y="2292"/>
                </a:lnTo>
                <a:cubicBezTo>
                  <a:pt x="2381" y="2292"/>
                  <a:pt x="1652" y="2632"/>
                  <a:pt x="1132" y="2632"/>
                </a:cubicBezTo>
                <a:cubicBezTo>
                  <a:pt x="965" y="2632"/>
                  <a:pt x="820" y="2597"/>
                  <a:pt x="727" y="2504"/>
                </a:cubicBezTo>
                <a:cubicBezTo>
                  <a:pt x="473" y="2249"/>
                  <a:pt x="820" y="884"/>
                  <a:pt x="10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41"/>
          <p:cNvSpPr/>
          <p:nvPr/>
        </p:nvSpPr>
        <p:spPr>
          <a:xfrm>
            <a:off x="598352" y="3084427"/>
            <a:ext cx="107844" cy="58980"/>
          </a:xfrm>
          <a:custGeom>
            <a:avLst/>
            <a:gdLst/>
            <a:ahLst/>
            <a:cxnLst/>
            <a:rect l="l" t="t" r="r" b="b"/>
            <a:pathLst>
              <a:path w="2580" h="1411" extrusionOk="0">
                <a:moveTo>
                  <a:pt x="12" y="0"/>
                </a:moveTo>
                <a:cubicBezTo>
                  <a:pt x="9" y="0"/>
                  <a:pt x="8" y="1"/>
                  <a:pt x="7" y="2"/>
                </a:cubicBezTo>
                <a:cubicBezTo>
                  <a:pt x="0" y="12"/>
                  <a:pt x="65" y="82"/>
                  <a:pt x="186" y="162"/>
                </a:cubicBezTo>
                <a:cubicBezTo>
                  <a:pt x="305" y="244"/>
                  <a:pt x="479" y="329"/>
                  <a:pt x="657" y="395"/>
                </a:cubicBezTo>
                <a:cubicBezTo>
                  <a:pt x="836" y="462"/>
                  <a:pt x="1017" y="517"/>
                  <a:pt x="1150" y="559"/>
                </a:cubicBezTo>
                <a:cubicBezTo>
                  <a:pt x="1282" y="603"/>
                  <a:pt x="1370" y="631"/>
                  <a:pt x="1370" y="631"/>
                </a:cubicBezTo>
                <a:cubicBezTo>
                  <a:pt x="1370" y="631"/>
                  <a:pt x="1460" y="654"/>
                  <a:pt x="1590" y="698"/>
                </a:cubicBezTo>
                <a:cubicBezTo>
                  <a:pt x="1721" y="742"/>
                  <a:pt x="1891" y="810"/>
                  <a:pt x="2047" y="902"/>
                </a:cubicBezTo>
                <a:cubicBezTo>
                  <a:pt x="2205" y="996"/>
                  <a:pt x="2341" y="1116"/>
                  <a:pt x="2426" y="1224"/>
                </a:cubicBezTo>
                <a:cubicBezTo>
                  <a:pt x="2511" y="1328"/>
                  <a:pt x="2552" y="1411"/>
                  <a:pt x="2568" y="1411"/>
                </a:cubicBezTo>
                <a:cubicBezTo>
                  <a:pt x="2568" y="1411"/>
                  <a:pt x="2569" y="1411"/>
                  <a:pt x="2569" y="1411"/>
                </a:cubicBezTo>
                <a:cubicBezTo>
                  <a:pt x="2580" y="1407"/>
                  <a:pt x="2563" y="1310"/>
                  <a:pt x="2487" y="1183"/>
                </a:cubicBezTo>
                <a:cubicBezTo>
                  <a:pt x="2416" y="1055"/>
                  <a:pt x="2280" y="907"/>
                  <a:pt x="2121" y="793"/>
                </a:cubicBezTo>
                <a:cubicBezTo>
                  <a:pt x="1962" y="677"/>
                  <a:pt x="1786" y="591"/>
                  <a:pt x="1652" y="535"/>
                </a:cubicBezTo>
                <a:cubicBezTo>
                  <a:pt x="1518" y="479"/>
                  <a:pt x="1425" y="450"/>
                  <a:pt x="1425" y="450"/>
                </a:cubicBezTo>
                <a:lnTo>
                  <a:pt x="698" y="268"/>
                </a:lnTo>
                <a:cubicBezTo>
                  <a:pt x="519" y="219"/>
                  <a:pt x="347" y="157"/>
                  <a:pt x="221" y="98"/>
                </a:cubicBezTo>
                <a:cubicBezTo>
                  <a:pt x="109" y="45"/>
                  <a:pt x="33" y="0"/>
                  <a:pt x="12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41"/>
          <p:cNvSpPr/>
          <p:nvPr/>
        </p:nvSpPr>
        <p:spPr>
          <a:xfrm>
            <a:off x="742562" y="3085012"/>
            <a:ext cx="88950" cy="60861"/>
          </a:xfrm>
          <a:custGeom>
            <a:avLst/>
            <a:gdLst/>
            <a:ahLst/>
            <a:cxnLst/>
            <a:rect l="l" t="t" r="r" b="b"/>
            <a:pathLst>
              <a:path w="2128" h="1456" extrusionOk="0">
                <a:moveTo>
                  <a:pt x="2109" y="1"/>
                </a:moveTo>
                <a:cubicBezTo>
                  <a:pt x="2060" y="1"/>
                  <a:pt x="1784" y="138"/>
                  <a:pt x="1507" y="263"/>
                </a:cubicBezTo>
                <a:cubicBezTo>
                  <a:pt x="1357" y="329"/>
                  <a:pt x="1206" y="392"/>
                  <a:pt x="1091" y="432"/>
                </a:cubicBezTo>
                <a:cubicBezTo>
                  <a:pt x="977" y="473"/>
                  <a:pt x="900" y="496"/>
                  <a:pt x="900" y="496"/>
                </a:cubicBezTo>
                <a:cubicBezTo>
                  <a:pt x="900" y="496"/>
                  <a:pt x="827" y="521"/>
                  <a:pt x="706" y="571"/>
                </a:cubicBezTo>
                <a:cubicBezTo>
                  <a:pt x="584" y="616"/>
                  <a:pt x="423" y="720"/>
                  <a:pt x="315" y="855"/>
                </a:cubicBezTo>
                <a:cubicBezTo>
                  <a:pt x="203" y="990"/>
                  <a:pt x="126" y="1141"/>
                  <a:pt x="75" y="1255"/>
                </a:cubicBezTo>
                <a:cubicBezTo>
                  <a:pt x="25" y="1370"/>
                  <a:pt x="0" y="1450"/>
                  <a:pt x="11" y="1455"/>
                </a:cubicBezTo>
                <a:cubicBezTo>
                  <a:pt x="12" y="1456"/>
                  <a:pt x="13" y="1456"/>
                  <a:pt x="14" y="1456"/>
                </a:cubicBezTo>
                <a:cubicBezTo>
                  <a:pt x="48" y="1456"/>
                  <a:pt x="196" y="1163"/>
                  <a:pt x="413" y="947"/>
                </a:cubicBezTo>
                <a:cubicBezTo>
                  <a:pt x="524" y="837"/>
                  <a:pt x="654" y="768"/>
                  <a:pt x="766" y="734"/>
                </a:cubicBezTo>
                <a:cubicBezTo>
                  <a:pt x="884" y="700"/>
                  <a:pt x="961" y="675"/>
                  <a:pt x="961" y="675"/>
                </a:cubicBezTo>
                <a:cubicBezTo>
                  <a:pt x="961" y="675"/>
                  <a:pt x="1041" y="647"/>
                  <a:pt x="1157" y="594"/>
                </a:cubicBezTo>
                <a:cubicBezTo>
                  <a:pt x="1272" y="542"/>
                  <a:pt x="1422" y="466"/>
                  <a:pt x="1568" y="382"/>
                </a:cubicBezTo>
                <a:cubicBezTo>
                  <a:pt x="1856" y="215"/>
                  <a:pt x="2128" y="24"/>
                  <a:pt x="2116" y="3"/>
                </a:cubicBezTo>
                <a:cubicBezTo>
                  <a:pt x="2115" y="1"/>
                  <a:pt x="2113" y="1"/>
                  <a:pt x="2109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41"/>
          <p:cNvSpPr/>
          <p:nvPr/>
        </p:nvSpPr>
        <p:spPr>
          <a:xfrm>
            <a:off x="461123" y="3087771"/>
            <a:ext cx="84478" cy="108596"/>
          </a:xfrm>
          <a:custGeom>
            <a:avLst/>
            <a:gdLst/>
            <a:ahLst/>
            <a:cxnLst/>
            <a:rect l="l" t="t" r="r" b="b"/>
            <a:pathLst>
              <a:path w="2021" h="2598" extrusionOk="0">
                <a:moveTo>
                  <a:pt x="1591" y="1"/>
                </a:moveTo>
                <a:cubicBezTo>
                  <a:pt x="1151" y="1"/>
                  <a:pt x="723" y="514"/>
                  <a:pt x="523" y="843"/>
                </a:cubicBezTo>
                <a:cubicBezTo>
                  <a:pt x="248" y="1290"/>
                  <a:pt x="1" y="1987"/>
                  <a:pt x="168" y="2505"/>
                </a:cubicBezTo>
                <a:cubicBezTo>
                  <a:pt x="183" y="2555"/>
                  <a:pt x="236" y="2597"/>
                  <a:pt x="287" y="2597"/>
                </a:cubicBezTo>
                <a:cubicBezTo>
                  <a:pt x="306" y="2597"/>
                  <a:pt x="325" y="2591"/>
                  <a:pt x="343" y="2578"/>
                </a:cubicBezTo>
                <a:cubicBezTo>
                  <a:pt x="721" y="2293"/>
                  <a:pt x="859" y="1811"/>
                  <a:pt x="1123" y="1430"/>
                </a:cubicBezTo>
                <a:cubicBezTo>
                  <a:pt x="1256" y="1238"/>
                  <a:pt x="1393" y="1043"/>
                  <a:pt x="1567" y="885"/>
                </a:cubicBezTo>
                <a:cubicBezTo>
                  <a:pt x="1748" y="720"/>
                  <a:pt x="1918" y="623"/>
                  <a:pt x="1982" y="373"/>
                </a:cubicBezTo>
                <a:cubicBezTo>
                  <a:pt x="2021" y="219"/>
                  <a:pt x="1931" y="95"/>
                  <a:pt x="1793" y="39"/>
                </a:cubicBezTo>
                <a:cubicBezTo>
                  <a:pt x="1726" y="13"/>
                  <a:pt x="1658" y="1"/>
                  <a:pt x="159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41"/>
          <p:cNvSpPr/>
          <p:nvPr/>
        </p:nvSpPr>
        <p:spPr>
          <a:xfrm>
            <a:off x="854252" y="3084887"/>
            <a:ext cx="104040" cy="72565"/>
          </a:xfrm>
          <a:custGeom>
            <a:avLst/>
            <a:gdLst/>
            <a:ahLst/>
            <a:cxnLst/>
            <a:rect l="l" t="t" r="r" b="b"/>
            <a:pathLst>
              <a:path w="2489" h="1736" extrusionOk="0">
                <a:moveTo>
                  <a:pt x="292" y="1"/>
                </a:moveTo>
                <a:cubicBezTo>
                  <a:pt x="60" y="1"/>
                  <a:pt x="0" y="388"/>
                  <a:pt x="240" y="423"/>
                </a:cubicBezTo>
                <a:cubicBezTo>
                  <a:pt x="648" y="484"/>
                  <a:pt x="1023" y="643"/>
                  <a:pt x="1327" y="926"/>
                </a:cubicBezTo>
                <a:cubicBezTo>
                  <a:pt x="1588" y="1167"/>
                  <a:pt x="1714" y="1554"/>
                  <a:pt x="2046" y="1711"/>
                </a:cubicBezTo>
                <a:cubicBezTo>
                  <a:pt x="2081" y="1727"/>
                  <a:pt x="2117" y="1735"/>
                  <a:pt x="2153" y="1735"/>
                </a:cubicBezTo>
                <a:cubicBezTo>
                  <a:pt x="2241" y="1735"/>
                  <a:pt x="2322" y="1685"/>
                  <a:pt x="2350" y="1587"/>
                </a:cubicBezTo>
                <a:cubicBezTo>
                  <a:pt x="2488" y="1107"/>
                  <a:pt x="2034" y="713"/>
                  <a:pt x="1684" y="463"/>
                </a:cubicBezTo>
                <a:cubicBezTo>
                  <a:pt x="1275" y="170"/>
                  <a:pt x="798" y="17"/>
                  <a:pt x="298" y="1"/>
                </a:cubicBezTo>
                <a:cubicBezTo>
                  <a:pt x="296" y="1"/>
                  <a:pt x="294" y="1"/>
                  <a:pt x="29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41"/>
          <p:cNvSpPr/>
          <p:nvPr/>
        </p:nvSpPr>
        <p:spPr>
          <a:xfrm>
            <a:off x="952482" y="3169030"/>
            <a:ext cx="18726" cy="20273"/>
          </a:xfrm>
          <a:custGeom>
            <a:avLst/>
            <a:gdLst/>
            <a:ahLst/>
            <a:cxnLst/>
            <a:rect l="l" t="t" r="r" b="b"/>
            <a:pathLst>
              <a:path w="448" h="485" extrusionOk="0">
                <a:moveTo>
                  <a:pt x="156" y="1"/>
                </a:moveTo>
                <a:cubicBezTo>
                  <a:pt x="76" y="1"/>
                  <a:pt x="0" y="86"/>
                  <a:pt x="19" y="175"/>
                </a:cubicBezTo>
                <a:cubicBezTo>
                  <a:pt x="47" y="314"/>
                  <a:pt x="102" y="468"/>
                  <a:pt x="262" y="484"/>
                </a:cubicBezTo>
                <a:cubicBezTo>
                  <a:pt x="264" y="484"/>
                  <a:pt x="266" y="484"/>
                  <a:pt x="268" y="484"/>
                </a:cubicBezTo>
                <a:cubicBezTo>
                  <a:pt x="308" y="484"/>
                  <a:pt x="346" y="457"/>
                  <a:pt x="365" y="425"/>
                </a:cubicBezTo>
                <a:cubicBezTo>
                  <a:pt x="447" y="288"/>
                  <a:pt x="333" y="141"/>
                  <a:pt x="244" y="43"/>
                </a:cubicBezTo>
                <a:cubicBezTo>
                  <a:pt x="217" y="13"/>
                  <a:pt x="186" y="1"/>
                  <a:pt x="15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41"/>
          <p:cNvSpPr/>
          <p:nvPr/>
        </p:nvSpPr>
        <p:spPr>
          <a:xfrm>
            <a:off x="604162" y="3188091"/>
            <a:ext cx="104584" cy="37745"/>
          </a:xfrm>
          <a:custGeom>
            <a:avLst/>
            <a:gdLst/>
            <a:ahLst/>
            <a:cxnLst/>
            <a:rect l="l" t="t" r="r" b="b"/>
            <a:pathLst>
              <a:path w="2502" h="903" extrusionOk="0">
                <a:moveTo>
                  <a:pt x="12" y="0"/>
                </a:moveTo>
                <a:cubicBezTo>
                  <a:pt x="7" y="0"/>
                  <a:pt x="1" y="9"/>
                  <a:pt x="6" y="14"/>
                </a:cubicBezTo>
                <a:cubicBezTo>
                  <a:pt x="496" y="519"/>
                  <a:pt x="1129" y="903"/>
                  <a:pt x="1820" y="903"/>
                </a:cubicBezTo>
                <a:cubicBezTo>
                  <a:pt x="2009" y="903"/>
                  <a:pt x="2202" y="874"/>
                  <a:pt x="2397" y="811"/>
                </a:cubicBezTo>
                <a:cubicBezTo>
                  <a:pt x="2502" y="777"/>
                  <a:pt x="2478" y="632"/>
                  <a:pt x="2372" y="623"/>
                </a:cubicBezTo>
                <a:cubicBezTo>
                  <a:pt x="1551" y="558"/>
                  <a:pt x="718" y="483"/>
                  <a:pt x="16" y="1"/>
                </a:cubicBezTo>
                <a:cubicBezTo>
                  <a:pt x="15" y="0"/>
                  <a:pt x="13" y="0"/>
                  <a:pt x="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41"/>
          <p:cNvSpPr/>
          <p:nvPr/>
        </p:nvSpPr>
        <p:spPr>
          <a:xfrm>
            <a:off x="499202" y="3188509"/>
            <a:ext cx="26919" cy="76076"/>
          </a:xfrm>
          <a:custGeom>
            <a:avLst/>
            <a:gdLst/>
            <a:ahLst/>
            <a:cxnLst/>
            <a:rect l="l" t="t" r="r" b="b"/>
            <a:pathLst>
              <a:path w="644" h="1820" extrusionOk="0">
                <a:moveTo>
                  <a:pt x="615" y="1"/>
                </a:moveTo>
                <a:cubicBezTo>
                  <a:pt x="582" y="1"/>
                  <a:pt x="439" y="188"/>
                  <a:pt x="326" y="397"/>
                </a:cubicBezTo>
                <a:cubicBezTo>
                  <a:pt x="205" y="615"/>
                  <a:pt x="119" y="849"/>
                  <a:pt x="119" y="849"/>
                </a:cubicBezTo>
                <a:cubicBezTo>
                  <a:pt x="119" y="849"/>
                  <a:pt x="54" y="1090"/>
                  <a:pt x="25" y="1336"/>
                </a:cubicBezTo>
                <a:cubicBezTo>
                  <a:pt x="1" y="1548"/>
                  <a:pt x="4" y="1757"/>
                  <a:pt x="23" y="1814"/>
                </a:cubicBezTo>
                <a:cubicBezTo>
                  <a:pt x="30" y="1816"/>
                  <a:pt x="38" y="1817"/>
                  <a:pt x="45" y="1820"/>
                </a:cubicBezTo>
                <a:cubicBezTo>
                  <a:pt x="73" y="1771"/>
                  <a:pt x="114" y="1564"/>
                  <a:pt x="169" y="1364"/>
                </a:cubicBezTo>
                <a:cubicBezTo>
                  <a:pt x="232" y="1134"/>
                  <a:pt x="316" y="913"/>
                  <a:pt x="316" y="913"/>
                </a:cubicBezTo>
                <a:cubicBezTo>
                  <a:pt x="316" y="913"/>
                  <a:pt x="376" y="684"/>
                  <a:pt x="459" y="460"/>
                </a:cubicBezTo>
                <a:cubicBezTo>
                  <a:pt x="540" y="234"/>
                  <a:pt x="643" y="16"/>
                  <a:pt x="619" y="2"/>
                </a:cubicBezTo>
                <a:cubicBezTo>
                  <a:pt x="618" y="1"/>
                  <a:pt x="616" y="1"/>
                  <a:pt x="61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41"/>
          <p:cNvSpPr/>
          <p:nvPr/>
        </p:nvSpPr>
        <p:spPr>
          <a:xfrm>
            <a:off x="892248" y="3192522"/>
            <a:ext cx="32646" cy="68050"/>
          </a:xfrm>
          <a:custGeom>
            <a:avLst/>
            <a:gdLst/>
            <a:ahLst/>
            <a:cxnLst/>
            <a:rect l="l" t="t" r="r" b="b"/>
            <a:pathLst>
              <a:path w="781" h="1628" extrusionOk="0">
                <a:moveTo>
                  <a:pt x="27" y="1"/>
                </a:moveTo>
                <a:cubicBezTo>
                  <a:pt x="25" y="1"/>
                  <a:pt x="24" y="1"/>
                  <a:pt x="23" y="2"/>
                </a:cubicBezTo>
                <a:cubicBezTo>
                  <a:pt x="0" y="20"/>
                  <a:pt x="142" y="234"/>
                  <a:pt x="252" y="463"/>
                </a:cubicBezTo>
                <a:cubicBezTo>
                  <a:pt x="364" y="691"/>
                  <a:pt x="442" y="930"/>
                  <a:pt x="442" y="930"/>
                </a:cubicBezTo>
                <a:cubicBezTo>
                  <a:pt x="442" y="930"/>
                  <a:pt x="545" y="1159"/>
                  <a:pt x="615" y="1403"/>
                </a:cubicBezTo>
                <a:cubicBezTo>
                  <a:pt x="637" y="1480"/>
                  <a:pt x="658" y="1558"/>
                  <a:pt x="675" y="1628"/>
                </a:cubicBezTo>
                <a:cubicBezTo>
                  <a:pt x="710" y="1619"/>
                  <a:pt x="746" y="1612"/>
                  <a:pt x="780" y="1603"/>
                </a:cubicBezTo>
                <a:cubicBezTo>
                  <a:pt x="777" y="1532"/>
                  <a:pt x="771" y="1452"/>
                  <a:pt x="759" y="1372"/>
                </a:cubicBezTo>
                <a:cubicBezTo>
                  <a:pt x="723" y="1110"/>
                  <a:pt x="635" y="855"/>
                  <a:pt x="635" y="855"/>
                </a:cubicBezTo>
                <a:cubicBezTo>
                  <a:pt x="635" y="855"/>
                  <a:pt x="529" y="609"/>
                  <a:pt x="380" y="391"/>
                </a:cubicBezTo>
                <a:cubicBezTo>
                  <a:pt x="239" y="180"/>
                  <a:pt x="62" y="1"/>
                  <a:pt x="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41"/>
          <p:cNvSpPr/>
          <p:nvPr/>
        </p:nvSpPr>
        <p:spPr>
          <a:xfrm>
            <a:off x="339652" y="2663459"/>
            <a:ext cx="164776" cy="149142"/>
          </a:xfrm>
          <a:custGeom>
            <a:avLst/>
            <a:gdLst/>
            <a:ahLst/>
            <a:cxnLst/>
            <a:rect l="l" t="t" r="r" b="b"/>
            <a:pathLst>
              <a:path w="3942" h="3568" extrusionOk="0">
                <a:moveTo>
                  <a:pt x="1749" y="0"/>
                </a:moveTo>
                <a:cubicBezTo>
                  <a:pt x="1619" y="0"/>
                  <a:pt x="1473" y="28"/>
                  <a:pt x="1317" y="102"/>
                </a:cubicBezTo>
                <a:cubicBezTo>
                  <a:pt x="580" y="455"/>
                  <a:pt x="0" y="2294"/>
                  <a:pt x="2155" y="3389"/>
                </a:cubicBezTo>
                <a:cubicBezTo>
                  <a:pt x="2398" y="3513"/>
                  <a:pt x="2592" y="3567"/>
                  <a:pt x="2745" y="3567"/>
                </a:cubicBezTo>
                <a:cubicBezTo>
                  <a:pt x="3942" y="3567"/>
                  <a:pt x="2603" y="209"/>
                  <a:pt x="2351" y="209"/>
                </a:cubicBezTo>
                <a:cubicBezTo>
                  <a:pt x="2349" y="209"/>
                  <a:pt x="2348" y="209"/>
                  <a:pt x="2347" y="209"/>
                </a:cubicBezTo>
                <a:cubicBezTo>
                  <a:pt x="2347" y="209"/>
                  <a:pt x="2108" y="0"/>
                  <a:pt x="1749" y="0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41"/>
          <p:cNvSpPr/>
          <p:nvPr/>
        </p:nvSpPr>
        <p:spPr>
          <a:xfrm>
            <a:off x="339652" y="2655977"/>
            <a:ext cx="180158" cy="194913"/>
          </a:xfrm>
          <a:custGeom>
            <a:avLst/>
            <a:gdLst/>
            <a:ahLst/>
            <a:cxnLst/>
            <a:rect l="l" t="t" r="r" b="b"/>
            <a:pathLst>
              <a:path w="4310" h="4663" extrusionOk="0">
                <a:moveTo>
                  <a:pt x="2347" y="388"/>
                </a:moveTo>
                <a:cubicBezTo>
                  <a:pt x="2347" y="388"/>
                  <a:pt x="1903" y="0"/>
                  <a:pt x="1317" y="281"/>
                </a:cubicBezTo>
                <a:cubicBezTo>
                  <a:pt x="580" y="634"/>
                  <a:pt x="0" y="2473"/>
                  <a:pt x="2155" y="3568"/>
                </a:cubicBezTo>
                <a:cubicBezTo>
                  <a:pt x="4310" y="4663"/>
                  <a:pt x="2622" y="354"/>
                  <a:pt x="2347" y="388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41"/>
          <p:cNvSpPr/>
          <p:nvPr/>
        </p:nvSpPr>
        <p:spPr>
          <a:xfrm>
            <a:off x="378777" y="2690755"/>
            <a:ext cx="64915" cy="105169"/>
          </a:xfrm>
          <a:custGeom>
            <a:avLst/>
            <a:gdLst/>
            <a:ahLst/>
            <a:cxnLst/>
            <a:rect l="l" t="t" r="r" b="b"/>
            <a:pathLst>
              <a:path w="1553" h="2516" extrusionOk="0">
                <a:moveTo>
                  <a:pt x="1" y="662"/>
                </a:moveTo>
                <a:cubicBezTo>
                  <a:pt x="1" y="662"/>
                  <a:pt x="448" y="0"/>
                  <a:pt x="1001" y="440"/>
                </a:cubicBezTo>
                <a:cubicBezTo>
                  <a:pt x="1553" y="878"/>
                  <a:pt x="1435" y="1306"/>
                  <a:pt x="1435" y="1306"/>
                </a:cubicBezTo>
                <a:cubicBezTo>
                  <a:pt x="1435" y="1306"/>
                  <a:pt x="1019" y="1261"/>
                  <a:pt x="1104" y="1567"/>
                </a:cubicBezTo>
                <a:cubicBezTo>
                  <a:pt x="1190" y="1874"/>
                  <a:pt x="1487" y="2102"/>
                  <a:pt x="1487" y="2102"/>
                </a:cubicBezTo>
                <a:cubicBezTo>
                  <a:pt x="1487" y="2102"/>
                  <a:pt x="321" y="2516"/>
                  <a:pt x="1" y="662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41"/>
          <p:cNvSpPr/>
          <p:nvPr/>
        </p:nvSpPr>
        <p:spPr>
          <a:xfrm>
            <a:off x="359214" y="2664839"/>
            <a:ext cx="160596" cy="186052"/>
          </a:xfrm>
          <a:custGeom>
            <a:avLst/>
            <a:gdLst/>
            <a:ahLst/>
            <a:cxnLst/>
            <a:rect l="l" t="t" r="r" b="b"/>
            <a:pathLst>
              <a:path w="3842" h="4451" extrusionOk="0">
                <a:moveTo>
                  <a:pt x="1879" y="176"/>
                </a:moveTo>
                <a:cubicBezTo>
                  <a:pt x="1879" y="176"/>
                  <a:pt x="1743" y="57"/>
                  <a:pt x="1523" y="0"/>
                </a:cubicBezTo>
                <a:cubicBezTo>
                  <a:pt x="1645" y="487"/>
                  <a:pt x="1540" y="1760"/>
                  <a:pt x="790" y="1540"/>
                </a:cubicBezTo>
                <a:cubicBezTo>
                  <a:pt x="310" y="1398"/>
                  <a:pt x="274" y="990"/>
                  <a:pt x="331" y="651"/>
                </a:cubicBezTo>
                <a:cubicBezTo>
                  <a:pt x="1" y="1377"/>
                  <a:pt x="124" y="2562"/>
                  <a:pt x="1687" y="3358"/>
                </a:cubicBezTo>
                <a:cubicBezTo>
                  <a:pt x="3842" y="4451"/>
                  <a:pt x="2154" y="142"/>
                  <a:pt x="1879" y="176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41"/>
          <p:cNvSpPr/>
          <p:nvPr/>
        </p:nvSpPr>
        <p:spPr>
          <a:xfrm>
            <a:off x="388349" y="2673993"/>
            <a:ext cx="23450" cy="15299"/>
          </a:xfrm>
          <a:custGeom>
            <a:avLst/>
            <a:gdLst/>
            <a:ahLst/>
            <a:cxnLst/>
            <a:rect l="l" t="t" r="r" b="b"/>
            <a:pathLst>
              <a:path w="561" h="366" extrusionOk="0">
                <a:moveTo>
                  <a:pt x="411" y="0"/>
                </a:moveTo>
                <a:cubicBezTo>
                  <a:pt x="353" y="0"/>
                  <a:pt x="281" y="20"/>
                  <a:pt x="211" y="59"/>
                </a:cubicBezTo>
                <a:cubicBezTo>
                  <a:pt x="77" y="134"/>
                  <a:pt x="1" y="250"/>
                  <a:pt x="39" y="317"/>
                </a:cubicBezTo>
                <a:cubicBezTo>
                  <a:pt x="56" y="350"/>
                  <a:pt x="96" y="365"/>
                  <a:pt x="148" y="365"/>
                </a:cubicBezTo>
                <a:cubicBezTo>
                  <a:pt x="206" y="365"/>
                  <a:pt x="278" y="345"/>
                  <a:pt x="349" y="305"/>
                </a:cubicBezTo>
                <a:cubicBezTo>
                  <a:pt x="482" y="231"/>
                  <a:pt x="560" y="115"/>
                  <a:pt x="522" y="48"/>
                </a:cubicBezTo>
                <a:cubicBezTo>
                  <a:pt x="503" y="16"/>
                  <a:pt x="463" y="0"/>
                  <a:pt x="411" y="0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41"/>
          <p:cNvSpPr/>
          <p:nvPr/>
        </p:nvSpPr>
        <p:spPr>
          <a:xfrm>
            <a:off x="393783" y="2702083"/>
            <a:ext cx="54758" cy="72941"/>
          </a:xfrm>
          <a:custGeom>
            <a:avLst/>
            <a:gdLst/>
            <a:ahLst/>
            <a:cxnLst/>
            <a:rect l="l" t="t" r="r" b="b"/>
            <a:pathLst>
              <a:path w="1310" h="1745" extrusionOk="0">
                <a:moveTo>
                  <a:pt x="295" y="0"/>
                </a:moveTo>
                <a:cubicBezTo>
                  <a:pt x="268" y="0"/>
                  <a:pt x="242" y="2"/>
                  <a:pt x="218" y="6"/>
                </a:cubicBezTo>
                <a:cubicBezTo>
                  <a:pt x="74" y="28"/>
                  <a:pt x="1" y="98"/>
                  <a:pt x="9" y="108"/>
                </a:cubicBezTo>
                <a:cubicBezTo>
                  <a:pt x="10" y="109"/>
                  <a:pt x="12" y="110"/>
                  <a:pt x="16" y="110"/>
                </a:cubicBezTo>
                <a:cubicBezTo>
                  <a:pt x="36" y="110"/>
                  <a:pt x="104" y="85"/>
                  <a:pt x="200" y="85"/>
                </a:cubicBezTo>
                <a:cubicBezTo>
                  <a:pt x="208" y="85"/>
                  <a:pt x="215" y="85"/>
                  <a:pt x="223" y="85"/>
                </a:cubicBezTo>
                <a:cubicBezTo>
                  <a:pt x="349" y="86"/>
                  <a:pt x="509" y="146"/>
                  <a:pt x="632" y="256"/>
                </a:cubicBezTo>
                <a:cubicBezTo>
                  <a:pt x="760" y="362"/>
                  <a:pt x="848" y="506"/>
                  <a:pt x="904" y="619"/>
                </a:cubicBezTo>
                <a:cubicBezTo>
                  <a:pt x="960" y="733"/>
                  <a:pt x="990" y="815"/>
                  <a:pt x="990" y="815"/>
                </a:cubicBezTo>
                <a:cubicBezTo>
                  <a:pt x="990" y="815"/>
                  <a:pt x="994" y="820"/>
                  <a:pt x="1004" y="843"/>
                </a:cubicBezTo>
                <a:cubicBezTo>
                  <a:pt x="1004" y="843"/>
                  <a:pt x="1005" y="843"/>
                  <a:pt x="1006" y="845"/>
                </a:cubicBezTo>
                <a:cubicBezTo>
                  <a:pt x="1007" y="847"/>
                  <a:pt x="1009" y="848"/>
                  <a:pt x="1006" y="850"/>
                </a:cubicBezTo>
                <a:cubicBezTo>
                  <a:pt x="1007" y="850"/>
                  <a:pt x="1007" y="850"/>
                  <a:pt x="1008" y="850"/>
                </a:cubicBezTo>
                <a:cubicBezTo>
                  <a:pt x="1012" y="850"/>
                  <a:pt x="971" y="858"/>
                  <a:pt x="944" y="867"/>
                </a:cubicBezTo>
                <a:cubicBezTo>
                  <a:pt x="912" y="876"/>
                  <a:pt x="879" y="891"/>
                  <a:pt x="846" y="910"/>
                </a:cubicBezTo>
                <a:cubicBezTo>
                  <a:pt x="709" y="980"/>
                  <a:pt x="599" y="1178"/>
                  <a:pt x="671" y="1355"/>
                </a:cubicBezTo>
                <a:cubicBezTo>
                  <a:pt x="706" y="1439"/>
                  <a:pt x="767" y="1493"/>
                  <a:pt x="816" y="1535"/>
                </a:cubicBezTo>
                <a:cubicBezTo>
                  <a:pt x="867" y="1577"/>
                  <a:pt x="912" y="1615"/>
                  <a:pt x="952" y="1648"/>
                </a:cubicBezTo>
                <a:cubicBezTo>
                  <a:pt x="1024" y="1708"/>
                  <a:pt x="1077" y="1744"/>
                  <a:pt x="1092" y="1744"/>
                </a:cubicBezTo>
                <a:cubicBezTo>
                  <a:pt x="1094" y="1744"/>
                  <a:pt x="1095" y="1744"/>
                  <a:pt x="1096" y="1743"/>
                </a:cubicBezTo>
                <a:cubicBezTo>
                  <a:pt x="1106" y="1736"/>
                  <a:pt x="1066" y="1680"/>
                  <a:pt x="1000" y="1601"/>
                </a:cubicBezTo>
                <a:cubicBezTo>
                  <a:pt x="942" y="1521"/>
                  <a:pt x="821" y="1418"/>
                  <a:pt x="790" y="1316"/>
                </a:cubicBezTo>
                <a:cubicBezTo>
                  <a:pt x="762" y="1211"/>
                  <a:pt x="841" y="1097"/>
                  <a:pt x="925" y="1065"/>
                </a:cubicBezTo>
                <a:cubicBezTo>
                  <a:pt x="947" y="1055"/>
                  <a:pt x="968" y="1047"/>
                  <a:pt x="989" y="1044"/>
                </a:cubicBezTo>
                <a:cubicBezTo>
                  <a:pt x="1013" y="1040"/>
                  <a:pt x="1017" y="1037"/>
                  <a:pt x="1075" y="1036"/>
                </a:cubicBezTo>
                <a:cubicBezTo>
                  <a:pt x="1166" y="1040"/>
                  <a:pt x="1262" y="1058"/>
                  <a:pt x="1309" y="1063"/>
                </a:cubicBezTo>
                <a:cubicBezTo>
                  <a:pt x="1195" y="779"/>
                  <a:pt x="1177" y="734"/>
                  <a:pt x="1177" y="734"/>
                </a:cubicBezTo>
                <a:cubicBezTo>
                  <a:pt x="1177" y="734"/>
                  <a:pt x="1140" y="650"/>
                  <a:pt x="1068" y="528"/>
                </a:cubicBezTo>
                <a:cubicBezTo>
                  <a:pt x="997" y="409"/>
                  <a:pt x="880" y="249"/>
                  <a:pt x="719" y="141"/>
                </a:cubicBezTo>
                <a:cubicBezTo>
                  <a:pt x="589" y="48"/>
                  <a:pt x="428" y="0"/>
                  <a:pt x="295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41"/>
          <p:cNvSpPr/>
          <p:nvPr/>
        </p:nvSpPr>
        <p:spPr>
          <a:xfrm>
            <a:off x="893544" y="2664170"/>
            <a:ext cx="164985" cy="149101"/>
          </a:xfrm>
          <a:custGeom>
            <a:avLst/>
            <a:gdLst/>
            <a:ahLst/>
            <a:cxnLst/>
            <a:rect l="l" t="t" r="r" b="b"/>
            <a:pathLst>
              <a:path w="3947" h="3567" extrusionOk="0">
                <a:moveTo>
                  <a:pt x="2203" y="0"/>
                </a:moveTo>
                <a:cubicBezTo>
                  <a:pt x="1845" y="0"/>
                  <a:pt x="1607" y="208"/>
                  <a:pt x="1607" y="208"/>
                </a:cubicBezTo>
                <a:cubicBezTo>
                  <a:pt x="1606" y="208"/>
                  <a:pt x="1605" y="208"/>
                  <a:pt x="1604" y="208"/>
                </a:cubicBezTo>
                <a:cubicBezTo>
                  <a:pt x="1350" y="208"/>
                  <a:pt x="1" y="3566"/>
                  <a:pt x="1201" y="3566"/>
                </a:cubicBezTo>
                <a:cubicBezTo>
                  <a:pt x="1353" y="3566"/>
                  <a:pt x="1547" y="3512"/>
                  <a:pt x="1789" y="3389"/>
                </a:cubicBezTo>
                <a:cubicBezTo>
                  <a:pt x="3947" y="2300"/>
                  <a:pt x="3373" y="458"/>
                  <a:pt x="2636" y="104"/>
                </a:cubicBezTo>
                <a:cubicBezTo>
                  <a:pt x="2480" y="28"/>
                  <a:pt x="2333" y="0"/>
                  <a:pt x="2203" y="0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41"/>
          <p:cNvSpPr/>
          <p:nvPr/>
        </p:nvSpPr>
        <p:spPr>
          <a:xfrm>
            <a:off x="878119" y="2656688"/>
            <a:ext cx="180409" cy="194704"/>
          </a:xfrm>
          <a:custGeom>
            <a:avLst/>
            <a:gdLst/>
            <a:ahLst/>
            <a:cxnLst/>
            <a:rect l="l" t="t" r="r" b="b"/>
            <a:pathLst>
              <a:path w="4316" h="4658" extrusionOk="0">
                <a:moveTo>
                  <a:pt x="1976" y="387"/>
                </a:moveTo>
                <a:cubicBezTo>
                  <a:pt x="1976" y="387"/>
                  <a:pt x="2420" y="0"/>
                  <a:pt x="3005" y="283"/>
                </a:cubicBezTo>
                <a:cubicBezTo>
                  <a:pt x="3742" y="637"/>
                  <a:pt x="4316" y="2479"/>
                  <a:pt x="2158" y="3568"/>
                </a:cubicBezTo>
                <a:cubicBezTo>
                  <a:pt x="1" y="4657"/>
                  <a:pt x="1700" y="353"/>
                  <a:pt x="1976" y="387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41"/>
          <p:cNvSpPr/>
          <p:nvPr/>
        </p:nvSpPr>
        <p:spPr>
          <a:xfrm>
            <a:off x="954446" y="2691549"/>
            <a:ext cx="65083" cy="105252"/>
          </a:xfrm>
          <a:custGeom>
            <a:avLst/>
            <a:gdLst/>
            <a:ahLst/>
            <a:cxnLst/>
            <a:rect l="l" t="t" r="r" b="b"/>
            <a:pathLst>
              <a:path w="1557" h="2518" extrusionOk="0">
                <a:moveTo>
                  <a:pt x="1556" y="663"/>
                </a:moveTo>
                <a:cubicBezTo>
                  <a:pt x="1556" y="663"/>
                  <a:pt x="1112" y="1"/>
                  <a:pt x="556" y="438"/>
                </a:cubicBezTo>
                <a:cubicBezTo>
                  <a:pt x="1" y="876"/>
                  <a:pt x="119" y="1304"/>
                  <a:pt x="119" y="1304"/>
                </a:cubicBezTo>
                <a:cubicBezTo>
                  <a:pt x="119" y="1304"/>
                  <a:pt x="535" y="1260"/>
                  <a:pt x="449" y="1567"/>
                </a:cubicBezTo>
                <a:cubicBezTo>
                  <a:pt x="363" y="1873"/>
                  <a:pt x="66" y="2101"/>
                  <a:pt x="66" y="2101"/>
                </a:cubicBezTo>
                <a:cubicBezTo>
                  <a:pt x="66" y="2101"/>
                  <a:pt x="1231" y="2517"/>
                  <a:pt x="1556" y="663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41"/>
          <p:cNvSpPr/>
          <p:nvPr/>
        </p:nvSpPr>
        <p:spPr>
          <a:xfrm>
            <a:off x="893585" y="2665508"/>
            <a:ext cx="145548" cy="147721"/>
          </a:xfrm>
          <a:custGeom>
            <a:avLst/>
            <a:gdLst/>
            <a:ahLst/>
            <a:cxnLst/>
            <a:rect l="l" t="t" r="r" b="b"/>
            <a:pathLst>
              <a:path w="3482" h="3534" extrusionOk="0">
                <a:moveTo>
                  <a:pt x="1963" y="0"/>
                </a:moveTo>
                <a:lnTo>
                  <a:pt x="1963" y="0"/>
                </a:lnTo>
                <a:cubicBezTo>
                  <a:pt x="1742" y="59"/>
                  <a:pt x="1606" y="176"/>
                  <a:pt x="1606" y="176"/>
                </a:cubicBezTo>
                <a:cubicBezTo>
                  <a:pt x="1605" y="176"/>
                  <a:pt x="1604" y="176"/>
                  <a:pt x="1603" y="176"/>
                </a:cubicBezTo>
                <a:cubicBezTo>
                  <a:pt x="1349" y="176"/>
                  <a:pt x="0" y="3533"/>
                  <a:pt x="1199" y="3533"/>
                </a:cubicBezTo>
                <a:cubicBezTo>
                  <a:pt x="1352" y="3533"/>
                  <a:pt x="1546" y="3479"/>
                  <a:pt x="1788" y="3356"/>
                </a:cubicBezTo>
                <a:cubicBezTo>
                  <a:pt x="3353" y="2566"/>
                  <a:pt x="3481" y="1381"/>
                  <a:pt x="3152" y="653"/>
                </a:cubicBezTo>
                <a:lnTo>
                  <a:pt x="3152" y="653"/>
                </a:lnTo>
                <a:cubicBezTo>
                  <a:pt x="3210" y="993"/>
                  <a:pt x="3172" y="1401"/>
                  <a:pt x="2692" y="1541"/>
                </a:cubicBezTo>
                <a:cubicBezTo>
                  <a:pt x="2633" y="1558"/>
                  <a:pt x="2578" y="1566"/>
                  <a:pt x="2527" y="1566"/>
                </a:cubicBezTo>
                <a:cubicBezTo>
                  <a:pt x="1927" y="1566"/>
                  <a:pt x="1850" y="448"/>
                  <a:pt x="1963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41"/>
          <p:cNvSpPr/>
          <p:nvPr/>
        </p:nvSpPr>
        <p:spPr>
          <a:xfrm>
            <a:off x="986674" y="2674745"/>
            <a:ext cx="23366" cy="15424"/>
          </a:xfrm>
          <a:custGeom>
            <a:avLst/>
            <a:gdLst/>
            <a:ahLst/>
            <a:cxnLst/>
            <a:rect l="l" t="t" r="r" b="b"/>
            <a:pathLst>
              <a:path w="559" h="369" extrusionOk="0">
                <a:moveTo>
                  <a:pt x="146" y="1"/>
                </a:moveTo>
                <a:cubicBezTo>
                  <a:pt x="96" y="1"/>
                  <a:pt x="56" y="16"/>
                  <a:pt x="38" y="48"/>
                </a:cubicBezTo>
                <a:cubicBezTo>
                  <a:pt x="0" y="116"/>
                  <a:pt x="77" y="232"/>
                  <a:pt x="210" y="308"/>
                </a:cubicBezTo>
                <a:cubicBezTo>
                  <a:pt x="281" y="348"/>
                  <a:pt x="353" y="368"/>
                  <a:pt x="411" y="368"/>
                </a:cubicBezTo>
                <a:cubicBezTo>
                  <a:pt x="462" y="368"/>
                  <a:pt x="502" y="352"/>
                  <a:pt x="520" y="320"/>
                </a:cubicBezTo>
                <a:cubicBezTo>
                  <a:pt x="558" y="253"/>
                  <a:pt x="482" y="137"/>
                  <a:pt x="348" y="62"/>
                </a:cubicBezTo>
                <a:cubicBezTo>
                  <a:pt x="277" y="21"/>
                  <a:pt x="204" y="1"/>
                  <a:pt x="146" y="1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41"/>
          <p:cNvSpPr/>
          <p:nvPr/>
        </p:nvSpPr>
        <p:spPr>
          <a:xfrm>
            <a:off x="949681" y="2702710"/>
            <a:ext cx="54883" cy="73025"/>
          </a:xfrm>
          <a:custGeom>
            <a:avLst/>
            <a:gdLst/>
            <a:ahLst/>
            <a:cxnLst/>
            <a:rect l="l" t="t" r="r" b="b"/>
            <a:pathLst>
              <a:path w="1313" h="1747" extrusionOk="0">
                <a:moveTo>
                  <a:pt x="1014" y="1"/>
                </a:moveTo>
                <a:cubicBezTo>
                  <a:pt x="882" y="1"/>
                  <a:pt x="724" y="49"/>
                  <a:pt x="593" y="141"/>
                </a:cubicBezTo>
                <a:cubicBezTo>
                  <a:pt x="432" y="248"/>
                  <a:pt x="315" y="408"/>
                  <a:pt x="243" y="526"/>
                </a:cubicBezTo>
                <a:cubicBezTo>
                  <a:pt x="171" y="648"/>
                  <a:pt x="134" y="732"/>
                  <a:pt x="134" y="732"/>
                </a:cubicBezTo>
                <a:cubicBezTo>
                  <a:pt x="134" y="732"/>
                  <a:pt x="115" y="777"/>
                  <a:pt x="1" y="1062"/>
                </a:cubicBezTo>
                <a:cubicBezTo>
                  <a:pt x="47" y="1057"/>
                  <a:pt x="142" y="1038"/>
                  <a:pt x="235" y="1034"/>
                </a:cubicBezTo>
                <a:cubicBezTo>
                  <a:pt x="292" y="1036"/>
                  <a:pt x="296" y="1038"/>
                  <a:pt x="320" y="1042"/>
                </a:cubicBezTo>
                <a:cubicBezTo>
                  <a:pt x="342" y="1046"/>
                  <a:pt x="363" y="1053"/>
                  <a:pt x="384" y="1063"/>
                </a:cubicBezTo>
                <a:cubicBezTo>
                  <a:pt x="467" y="1095"/>
                  <a:pt x="546" y="1211"/>
                  <a:pt x="519" y="1315"/>
                </a:cubicBezTo>
                <a:cubicBezTo>
                  <a:pt x="488" y="1418"/>
                  <a:pt x="365" y="1521"/>
                  <a:pt x="308" y="1601"/>
                </a:cubicBezTo>
                <a:cubicBezTo>
                  <a:pt x="243" y="1681"/>
                  <a:pt x="204" y="1737"/>
                  <a:pt x="212" y="1745"/>
                </a:cubicBezTo>
                <a:cubicBezTo>
                  <a:pt x="213" y="1746"/>
                  <a:pt x="214" y="1747"/>
                  <a:pt x="216" y="1747"/>
                </a:cubicBezTo>
                <a:cubicBezTo>
                  <a:pt x="232" y="1747"/>
                  <a:pt x="284" y="1710"/>
                  <a:pt x="356" y="1652"/>
                </a:cubicBezTo>
                <a:cubicBezTo>
                  <a:pt x="396" y="1619"/>
                  <a:pt x="441" y="1582"/>
                  <a:pt x="492" y="1539"/>
                </a:cubicBezTo>
                <a:cubicBezTo>
                  <a:pt x="541" y="1496"/>
                  <a:pt x="603" y="1445"/>
                  <a:pt x="638" y="1359"/>
                </a:cubicBezTo>
                <a:cubicBezTo>
                  <a:pt x="710" y="1183"/>
                  <a:pt x="601" y="983"/>
                  <a:pt x="465" y="912"/>
                </a:cubicBezTo>
                <a:cubicBezTo>
                  <a:pt x="432" y="892"/>
                  <a:pt x="398" y="879"/>
                  <a:pt x="368" y="868"/>
                </a:cubicBezTo>
                <a:cubicBezTo>
                  <a:pt x="340" y="859"/>
                  <a:pt x="295" y="850"/>
                  <a:pt x="305" y="850"/>
                </a:cubicBezTo>
                <a:cubicBezTo>
                  <a:pt x="302" y="848"/>
                  <a:pt x="304" y="847"/>
                  <a:pt x="305" y="845"/>
                </a:cubicBezTo>
                <a:cubicBezTo>
                  <a:pt x="307" y="843"/>
                  <a:pt x="308" y="843"/>
                  <a:pt x="308" y="843"/>
                </a:cubicBezTo>
                <a:cubicBezTo>
                  <a:pt x="318" y="820"/>
                  <a:pt x="321" y="815"/>
                  <a:pt x="321" y="815"/>
                </a:cubicBezTo>
                <a:cubicBezTo>
                  <a:pt x="321" y="815"/>
                  <a:pt x="352" y="733"/>
                  <a:pt x="408" y="619"/>
                </a:cubicBezTo>
                <a:cubicBezTo>
                  <a:pt x="465" y="506"/>
                  <a:pt x="553" y="362"/>
                  <a:pt x="679" y="257"/>
                </a:cubicBezTo>
                <a:cubicBezTo>
                  <a:pt x="804" y="147"/>
                  <a:pt x="964" y="88"/>
                  <a:pt x="1090" y="87"/>
                </a:cubicBezTo>
                <a:cubicBezTo>
                  <a:pt x="1097" y="87"/>
                  <a:pt x="1105" y="87"/>
                  <a:pt x="1112" y="87"/>
                </a:cubicBezTo>
                <a:cubicBezTo>
                  <a:pt x="1207" y="87"/>
                  <a:pt x="1274" y="112"/>
                  <a:pt x="1296" y="112"/>
                </a:cubicBezTo>
                <a:cubicBezTo>
                  <a:pt x="1300" y="112"/>
                  <a:pt x="1303" y="112"/>
                  <a:pt x="1304" y="110"/>
                </a:cubicBezTo>
                <a:cubicBezTo>
                  <a:pt x="1312" y="100"/>
                  <a:pt x="1240" y="30"/>
                  <a:pt x="1095" y="7"/>
                </a:cubicBezTo>
                <a:cubicBezTo>
                  <a:pt x="1070" y="3"/>
                  <a:pt x="1042" y="1"/>
                  <a:pt x="1014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41"/>
          <p:cNvSpPr/>
          <p:nvPr/>
        </p:nvSpPr>
        <p:spPr>
          <a:xfrm>
            <a:off x="392194" y="2369647"/>
            <a:ext cx="591303" cy="637074"/>
          </a:xfrm>
          <a:custGeom>
            <a:avLst/>
            <a:gdLst/>
            <a:ahLst/>
            <a:cxnLst/>
            <a:rect l="l" t="t" r="r" b="b"/>
            <a:pathLst>
              <a:path w="14146" h="15241" extrusionOk="0">
                <a:moveTo>
                  <a:pt x="6844" y="0"/>
                </a:moveTo>
                <a:cubicBezTo>
                  <a:pt x="3627" y="0"/>
                  <a:pt x="1" y="3098"/>
                  <a:pt x="683" y="6552"/>
                </a:cubicBezTo>
                <a:cubicBezTo>
                  <a:pt x="860" y="7449"/>
                  <a:pt x="1180" y="8230"/>
                  <a:pt x="1113" y="9191"/>
                </a:cubicBezTo>
                <a:cubicBezTo>
                  <a:pt x="1097" y="9439"/>
                  <a:pt x="1065" y="9702"/>
                  <a:pt x="1035" y="9973"/>
                </a:cubicBezTo>
                <a:cubicBezTo>
                  <a:pt x="852" y="11690"/>
                  <a:pt x="1865" y="13158"/>
                  <a:pt x="3376" y="13898"/>
                </a:cubicBezTo>
                <a:cubicBezTo>
                  <a:pt x="4612" y="14504"/>
                  <a:pt x="6180" y="15238"/>
                  <a:pt x="7588" y="15241"/>
                </a:cubicBezTo>
                <a:cubicBezTo>
                  <a:pt x="7589" y="15241"/>
                  <a:pt x="7590" y="15241"/>
                  <a:pt x="7591" y="15241"/>
                </a:cubicBezTo>
                <a:cubicBezTo>
                  <a:pt x="8794" y="15241"/>
                  <a:pt x="10103" y="14452"/>
                  <a:pt x="11129" y="13904"/>
                </a:cubicBezTo>
                <a:cubicBezTo>
                  <a:pt x="12435" y="13206"/>
                  <a:pt x="13608" y="12384"/>
                  <a:pt x="13842" y="10793"/>
                </a:cubicBezTo>
                <a:cubicBezTo>
                  <a:pt x="13930" y="10190"/>
                  <a:pt x="13696" y="9710"/>
                  <a:pt x="13671" y="9120"/>
                </a:cubicBezTo>
                <a:cubicBezTo>
                  <a:pt x="13614" y="7730"/>
                  <a:pt x="14145" y="6328"/>
                  <a:pt x="13979" y="4944"/>
                </a:cubicBezTo>
                <a:cubicBezTo>
                  <a:pt x="13862" y="3964"/>
                  <a:pt x="13235" y="2960"/>
                  <a:pt x="12574" y="2248"/>
                </a:cubicBezTo>
                <a:cubicBezTo>
                  <a:pt x="11171" y="742"/>
                  <a:pt x="9061" y="100"/>
                  <a:pt x="7079" y="6"/>
                </a:cubicBezTo>
                <a:cubicBezTo>
                  <a:pt x="7001" y="2"/>
                  <a:pt x="6923" y="0"/>
                  <a:pt x="6844" y="0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1267;p41"/>
          <p:cNvSpPr/>
          <p:nvPr/>
        </p:nvSpPr>
        <p:spPr>
          <a:xfrm>
            <a:off x="432197" y="2797219"/>
            <a:ext cx="539638" cy="209543"/>
          </a:xfrm>
          <a:custGeom>
            <a:avLst/>
            <a:gdLst/>
            <a:ahLst/>
            <a:cxnLst/>
            <a:rect l="l" t="t" r="r" b="b"/>
            <a:pathLst>
              <a:path w="12910" h="5013" extrusionOk="0">
                <a:moveTo>
                  <a:pt x="62" y="1"/>
                </a:moveTo>
                <a:cubicBezTo>
                  <a:pt x="0" y="1608"/>
                  <a:pt x="983" y="2967"/>
                  <a:pt x="2420" y="3670"/>
                </a:cubicBezTo>
                <a:cubicBezTo>
                  <a:pt x="3656" y="4277"/>
                  <a:pt x="5224" y="5011"/>
                  <a:pt x="6634" y="5013"/>
                </a:cubicBezTo>
                <a:cubicBezTo>
                  <a:pt x="6634" y="5013"/>
                  <a:pt x="6635" y="5013"/>
                  <a:pt x="6636" y="5013"/>
                </a:cubicBezTo>
                <a:cubicBezTo>
                  <a:pt x="7839" y="5013"/>
                  <a:pt x="9147" y="4224"/>
                  <a:pt x="10173" y="3676"/>
                </a:cubicBezTo>
                <a:cubicBezTo>
                  <a:pt x="11480" y="2978"/>
                  <a:pt x="12653" y="2156"/>
                  <a:pt x="12887" y="566"/>
                </a:cubicBezTo>
                <a:cubicBezTo>
                  <a:pt x="12908" y="424"/>
                  <a:pt x="12909" y="287"/>
                  <a:pt x="12901" y="155"/>
                </a:cubicBezTo>
                <a:lnTo>
                  <a:pt x="12901" y="155"/>
                </a:lnTo>
                <a:cubicBezTo>
                  <a:pt x="12899" y="209"/>
                  <a:pt x="12894" y="264"/>
                  <a:pt x="12887" y="320"/>
                </a:cubicBezTo>
                <a:cubicBezTo>
                  <a:pt x="12653" y="1911"/>
                  <a:pt x="11479" y="2732"/>
                  <a:pt x="10173" y="3431"/>
                </a:cubicBezTo>
                <a:cubicBezTo>
                  <a:pt x="9147" y="3979"/>
                  <a:pt x="7839" y="4768"/>
                  <a:pt x="6636" y="4768"/>
                </a:cubicBezTo>
                <a:cubicBezTo>
                  <a:pt x="6635" y="4768"/>
                  <a:pt x="6634" y="4768"/>
                  <a:pt x="6634" y="4768"/>
                </a:cubicBezTo>
                <a:cubicBezTo>
                  <a:pt x="5224" y="4767"/>
                  <a:pt x="3656" y="4032"/>
                  <a:pt x="2420" y="3425"/>
                </a:cubicBezTo>
                <a:cubicBezTo>
                  <a:pt x="1058" y="2758"/>
                  <a:pt x="103" y="1500"/>
                  <a:pt x="62" y="1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41"/>
          <p:cNvSpPr/>
          <p:nvPr/>
        </p:nvSpPr>
        <p:spPr>
          <a:xfrm>
            <a:off x="429940" y="2779329"/>
            <a:ext cx="158631" cy="102535"/>
          </a:xfrm>
          <a:custGeom>
            <a:avLst/>
            <a:gdLst/>
            <a:ahLst/>
            <a:cxnLst/>
            <a:rect l="l" t="t" r="r" b="b"/>
            <a:pathLst>
              <a:path w="3795" h="2453" extrusionOk="0">
                <a:moveTo>
                  <a:pt x="1016" y="1"/>
                </a:moveTo>
                <a:cubicBezTo>
                  <a:pt x="1016" y="1"/>
                  <a:pt x="1" y="252"/>
                  <a:pt x="811" y="1471"/>
                </a:cubicBezTo>
                <a:cubicBezTo>
                  <a:pt x="1463" y="2452"/>
                  <a:pt x="1903" y="2312"/>
                  <a:pt x="2239" y="2290"/>
                </a:cubicBezTo>
                <a:cubicBezTo>
                  <a:pt x="2852" y="2250"/>
                  <a:pt x="3792" y="1802"/>
                  <a:pt x="3794" y="985"/>
                </a:cubicBezTo>
                <a:cubicBezTo>
                  <a:pt x="3795" y="167"/>
                  <a:pt x="2283" y="2"/>
                  <a:pt x="1016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41"/>
          <p:cNvSpPr/>
          <p:nvPr/>
        </p:nvSpPr>
        <p:spPr>
          <a:xfrm>
            <a:off x="793433" y="2755294"/>
            <a:ext cx="171171" cy="125860"/>
          </a:xfrm>
          <a:custGeom>
            <a:avLst/>
            <a:gdLst/>
            <a:ahLst/>
            <a:cxnLst/>
            <a:rect l="l" t="t" r="r" b="b"/>
            <a:pathLst>
              <a:path w="4095" h="3011" extrusionOk="0">
                <a:moveTo>
                  <a:pt x="837" y="926"/>
                </a:moveTo>
                <a:cubicBezTo>
                  <a:pt x="837" y="926"/>
                  <a:pt x="0" y="1553"/>
                  <a:pt x="1220" y="2360"/>
                </a:cubicBezTo>
                <a:cubicBezTo>
                  <a:pt x="2202" y="3010"/>
                  <a:pt x="2553" y="2711"/>
                  <a:pt x="2853" y="2558"/>
                </a:cubicBezTo>
                <a:cubicBezTo>
                  <a:pt x="3402" y="2282"/>
                  <a:pt x="4095" y="1505"/>
                  <a:pt x="3778" y="752"/>
                </a:cubicBezTo>
                <a:cubicBezTo>
                  <a:pt x="3461" y="0"/>
                  <a:pt x="2004" y="436"/>
                  <a:pt x="837" y="926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41"/>
          <p:cNvSpPr/>
          <p:nvPr/>
        </p:nvSpPr>
        <p:spPr>
          <a:xfrm>
            <a:off x="581590" y="2541780"/>
            <a:ext cx="217694" cy="139905"/>
          </a:xfrm>
          <a:custGeom>
            <a:avLst/>
            <a:gdLst/>
            <a:ahLst/>
            <a:cxnLst/>
            <a:rect l="l" t="t" r="r" b="b"/>
            <a:pathLst>
              <a:path w="5208" h="3347" extrusionOk="0">
                <a:moveTo>
                  <a:pt x="1322" y="139"/>
                </a:moveTo>
                <a:cubicBezTo>
                  <a:pt x="1322" y="139"/>
                  <a:pt x="1" y="586"/>
                  <a:pt x="1211" y="2115"/>
                </a:cubicBezTo>
                <a:cubicBezTo>
                  <a:pt x="2186" y="3347"/>
                  <a:pt x="2756" y="3112"/>
                  <a:pt x="3199" y="3045"/>
                </a:cubicBezTo>
                <a:cubicBezTo>
                  <a:pt x="4009" y="2924"/>
                  <a:pt x="5208" y="2225"/>
                  <a:pt x="5119" y="1139"/>
                </a:cubicBezTo>
                <a:cubicBezTo>
                  <a:pt x="5031" y="53"/>
                  <a:pt x="3005" y="0"/>
                  <a:pt x="1322" y="139"/>
                </a:cubicBezTo>
                <a:close/>
              </a:path>
            </a:pathLst>
          </a:custGeom>
          <a:solidFill>
            <a:srgbClr val="FFFFFF">
              <a:alpha val="1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41"/>
          <p:cNvSpPr/>
          <p:nvPr/>
        </p:nvSpPr>
        <p:spPr>
          <a:xfrm>
            <a:off x="636181" y="2804702"/>
            <a:ext cx="107217" cy="46649"/>
          </a:xfrm>
          <a:custGeom>
            <a:avLst/>
            <a:gdLst/>
            <a:ahLst/>
            <a:cxnLst/>
            <a:rect l="l" t="t" r="r" b="b"/>
            <a:pathLst>
              <a:path w="2565" h="1116" extrusionOk="0">
                <a:moveTo>
                  <a:pt x="380" y="3"/>
                </a:moveTo>
                <a:cubicBezTo>
                  <a:pt x="380" y="3"/>
                  <a:pt x="711" y="298"/>
                  <a:pt x="1369" y="354"/>
                </a:cubicBezTo>
                <a:cubicBezTo>
                  <a:pt x="2027" y="410"/>
                  <a:pt x="2320" y="1"/>
                  <a:pt x="2320" y="1"/>
                </a:cubicBezTo>
                <a:cubicBezTo>
                  <a:pt x="2320" y="1"/>
                  <a:pt x="2564" y="246"/>
                  <a:pt x="2418" y="464"/>
                </a:cubicBezTo>
                <a:cubicBezTo>
                  <a:pt x="2271" y="681"/>
                  <a:pt x="1662" y="1062"/>
                  <a:pt x="1489" y="1089"/>
                </a:cubicBezTo>
                <a:cubicBezTo>
                  <a:pt x="1319" y="1115"/>
                  <a:pt x="1" y="580"/>
                  <a:pt x="380" y="3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41"/>
          <p:cNvSpPr/>
          <p:nvPr/>
        </p:nvSpPr>
        <p:spPr>
          <a:xfrm>
            <a:off x="685798" y="2803782"/>
            <a:ext cx="26543" cy="11453"/>
          </a:xfrm>
          <a:custGeom>
            <a:avLst/>
            <a:gdLst/>
            <a:ahLst/>
            <a:cxnLst/>
            <a:rect l="l" t="t" r="r" b="b"/>
            <a:pathLst>
              <a:path w="635" h="274" extrusionOk="0">
                <a:moveTo>
                  <a:pt x="317" y="0"/>
                </a:moveTo>
                <a:cubicBezTo>
                  <a:pt x="143" y="0"/>
                  <a:pt x="1" y="61"/>
                  <a:pt x="1" y="136"/>
                </a:cubicBezTo>
                <a:cubicBezTo>
                  <a:pt x="1" y="211"/>
                  <a:pt x="143" y="273"/>
                  <a:pt x="317" y="273"/>
                </a:cubicBezTo>
                <a:cubicBezTo>
                  <a:pt x="492" y="273"/>
                  <a:pt x="635" y="211"/>
                  <a:pt x="635" y="137"/>
                </a:cubicBezTo>
                <a:cubicBezTo>
                  <a:pt x="635" y="62"/>
                  <a:pt x="492" y="2"/>
                  <a:pt x="317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41"/>
          <p:cNvSpPr/>
          <p:nvPr/>
        </p:nvSpPr>
        <p:spPr>
          <a:xfrm>
            <a:off x="663226" y="2818621"/>
            <a:ext cx="20733" cy="15048"/>
          </a:xfrm>
          <a:custGeom>
            <a:avLst/>
            <a:gdLst/>
            <a:ahLst/>
            <a:cxnLst/>
            <a:rect l="l" t="t" r="r" b="b"/>
            <a:pathLst>
              <a:path w="496" h="360" extrusionOk="0">
                <a:moveTo>
                  <a:pt x="170" y="0"/>
                </a:moveTo>
                <a:cubicBezTo>
                  <a:pt x="167" y="0"/>
                  <a:pt x="165" y="0"/>
                  <a:pt x="163" y="0"/>
                </a:cubicBezTo>
                <a:cubicBezTo>
                  <a:pt x="75" y="0"/>
                  <a:pt x="1" y="43"/>
                  <a:pt x="8" y="72"/>
                </a:cubicBezTo>
                <a:cubicBezTo>
                  <a:pt x="12" y="99"/>
                  <a:pt x="83" y="111"/>
                  <a:pt x="138" y="143"/>
                </a:cubicBezTo>
                <a:cubicBezTo>
                  <a:pt x="196" y="174"/>
                  <a:pt x="239" y="214"/>
                  <a:pt x="239" y="214"/>
                </a:cubicBezTo>
                <a:cubicBezTo>
                  <a:pt x="239" y="214"/>
                  <a:pt x="294" y="235"/>
                  <a:pt x="347" y="272"/>
                </a:cubicBezTo>
                <a:cubicBezTo>
                  <a:pt x="397" y="306"/>
                  <a:pt x="441" y="359"/>
                  <a:pt x="466" y="359"/>
                </a:cubicBezTo>
                <a:cubicBezTo>
                  <a:pt x="468" y="359"/>
                  <a:pt x="470" y="359"/>
                  <a:pt x="472" y="358"/>
                </a:cubicBezTo>
                <a:cubicBezTo>
                  <a:pt x="495" y="351"/>
                  <a:pt x="489" y="257"/>
                  <a:pt x="443" y="175"/>
                </a:cubicBezTo>
                <a:cubicBezTo>
                  <a:pt x="400" y="94"/>
                  <a:pt x="329" y="37"/>
                  <a:pt x="329" y="37"/>
                </a:cubicBezTo>
                <a:cubicBezTo>
                  <a:pt x="329" y="37"/>
                  <a:pt x="252" y="0"/>
                  <a:pt x="170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41"/>
          <p:cNvSpPr/>
          <p:nvPr/>
        </p:nvSpPr>
        <p:spPr>
          <a:xfrm>
            <a:off x="711881" y="2817033"/>
            <a:ext cx="18350" cy="14128"/>
          </a:xfrm>
          <a:custGeom>
            <a:avLst/>
            <a:gdLst/>
            <a:ahLst/>
            <a:cxnLst/>
            <a:rect l="l" t="t" r="r" b="b"/>
            <a:pathLst>
              <a:path w="439" h="338" extrusionOk="0">
                <a:moveTo>
                  <a:pt x="344" y="0"/>
                </a:moveTo>
                <a:cubicBezTo>
                  <a:pt x="327" y="0"/>
                  <a:pt x="308" y="2"/>
                  <a:pt x="289" y="5"/>
                </a:cubicBezTo>
                <a:cubicBezTo>
                  <a:pt x="219" y="16"/>
                  <a:pt x="150" y="52"/>
                  <a:pt x="150" y="52"/>
                </a:cubicBezTo>
                <a:cubicBezTo>
                  <a:pt x="150" y="52"/>
                  <a:pt x="94" y="105"/>
                  <a:pt x="56" y="175"/>
                </a:cubicBezTo>
                <a:cubicBezTo>
                  <a:pt x="17" y="243"/>
                  <a:pt x="0" y="320"/>
                  <a:pt x="21" y="334"/>
                </a:cubicBezTo>
                <a:cubicBezTo>
                  <a:pt x="25" y="337"/>
                  <a:pt x="28" y="338"/>
                  <a:pt x="32" y="338"/>
                </a:cubicBezTo>
                <a:cubicBezTo>
                  <a:pt x="58" y="338"/>
                  <a:pt x="101" y="303"/>
                  <a:pt x="146" y="277"/>
                </a:cubicBezTo>
                <a:cubicBezTo>
                  <a:pt x="198" y="246"/>
                  <a:pt x="248" y="224"/>
                  <a:pt x="248" y="224"/>
                </a:cubicBezTo>
                <a:cubicBezTo>
                  <a:pt x="248" y="224"/>
                  <a:pt x="287" y="181"/>
                  <a:pt x="336" y="142"/>
                </a:cubicBezTo>
                <a:cubicBezTo>
                  <a:pt x="384" y="99"/>
                  <a:pt x="438" y="62"/>
                  <a:pt x="434" y="33"/>
                </a:cubicBezTo>
                <a:cubicBezTo>
                  <a:pt x="431" y="13"/>
                  <a:pt x="392" y="0"/>
                  <a:pt x="344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41"/>
          <p:cNvSpPr/>
          <p:nvPr/>
        </p:nvSpPr>
        <p:spPr>
          <a:xfrm>
            <a:off x="648428" y="2798264"/>
            <a:ext cx="24996" cy="36366"/>
          </a:xfrm>
          <a:custGeom>
            <a:avLst/>
            <a:gdLst/>
            <a:ahLst/>
            <a:cxnLst/>
            <a:rect l="l" t="t" r="r" b="b"/>
            <a:pathLst>
              <a:path w="598" h="870" extrusionOk="0">
                <a:moveTo>
                  <a:pt x="343" y="1"/>
                </a:moveTo>
                <a:cubicBezTo>
                  <a:pt x="327" y="1"/>
                  <a:pt x="299" y="9"/>
                  <a:pt x="264" y="23"/>
                </a:cubicBezTo>
                <a:cubicBezTo>
                  <a:pt x="213" y="45"/>
                  <a:pt x="143" y="85"/>
                  <a:pt x="86" y="157"/>
                </a:cubicBezTo>
                <a:cubicBezTo>
                  <a:pt x="30" y="231"/>
                  <a:pt x="1" y="333"/>
                  <a:pt x="12" y="420"/>
                </a:cubicBezTo>
                <a:cubicBezTo>
                  <a:pt x="22" y="507"/>
                  <a:pt x="61" y="554"/>
                  <a:pt x="60" y="554"/>
                </a:cubicBezTo>
                <a:cubicBezTo>
                  <a:pt x="60" y="554"/>
                  <a:pt x="60" y="554"/>
                  <a:pt x="60" y="554"/>
                </a:cubicBezTo>
                <a:lnTo>
                  <a:pt x="60" y="554"/>
                </a:lnTo>
                <a:cubicBezTo>
                  <a:pt x="60" y="554"/>
                  <a:pt x="96" y="598"/>
                  <a:pt x="145" y="631"/>
                </a:cubicBezTo>
                <a:cubicBezTo>
                  <a:pt x="193" y="663"/>
                  <a:pt x="251" y="703"/>
                  <a:pt x="313" y="741"/>
                </a:cubicBezTo>
                <a:cubicBezTo>
                  <a:pt x="421" y="807"/>
                  <a:pt x="531" y="869"/>
                  <a:pt x="568" y="869"/>
                </a:cubicBezTo>
                <a:cubicBezTo>
                  <a:pt x="574" y="869"/>
                  <a:pt x="578" y="868"/>
                  <a:pt x="579" y="864"/>
                </a:cubicBezTo>
                <a:cubicBezTo>
                  <a:pt x="598" y="842"/>
                  <a:pt x="496" y="730"/>
                  <a:pt x="392" y="624"/>
                </a:cubicBezTo>
                <a:cubicBezTo>
                  <a:pt x="341" y="571"/>
                  <a:pt x="288" y="519"/>
                  <a:pt x="248" y="481"/>
                </a:cubicBezTo>
                <a:cubicBezTo>
                  <a:pt x="213" y="445"/>
                  <a:pt x="204" y="427"/>
                  <a:pt x="204" y="427"/>
                </a:cubicBezTo>
                <a:cubicBezTo>
                  <a:pt x="204" y="425"/>
                  <a:pt x="190" y="415"/>
                  <a:pt x="179" y="385"/>
                </a:cubicBezTo>
                <a:cubicBezTo>
                  <a:pt x="168" y="355"/>
                  <a:pt x="170" y="294"/>
                  <a:pt x="194" y="240"/>
                </a:cubicBezTo>
                <a:cubicBezTo>
                  <a:pt x="246" y="127"/>
                  <a:pt x="376" y="32"/>
                  <a:pt x="359" y="7"/>
                </a:cubicBezTo>
                <a:cubicBezTo>
                  <a:pt x="357" y="3"/>
                  <a:pt x="351" y="1"/>
                  <a:pt x="343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41"/>
          <p:cNvSpPr/>
          <p:nvPr/>
        </p:nvSpPr>
        <p:spPr>
          <a:xfrm>
            <a:off x="723919" y="2798097"/>
            <a:ext cx="18308" cy="33315"/>
          </a:xfrm>
          <a:custGeom>
            <a:avLst/>
            <a:gdLst/>
            <a:ahLst/>
            <a:cxnLst/>
            <a:rect l="l" t="t" r="r" b="b"/>
            <a:pathLst>
              <a:path w="438" h="797" extrusionOk="0">
                <a:moveTo>
                  <a:pt x="116" y="1"/>
                </a:moveTo>
                <a:cubicBezTo>
                  <a:pt x="113" y="1"/>
                  <a:pt x="110" y="1"/>
                  <a:pt x="109" y="3"/>
                </a:cubicBezTo>
                <a:cubicBezTo>
                  <a:pt x="90" y="21"/>
                  <a:pt x="147" y="134"/>
                  <a:pt x="189" y="250"/>
                </a:cubicBezTo>
                <a:cubicBezTo>
                  <a:pt x="200" y="280"/>
                  <a:pt x="211" y="308"/>
                  <a:pt x="220" y="336"/>
                </a:cubicBezTo>
                <a:cubicBezTo>
                  <a:pt x="230" y="363"/>
                  <a:pt x="240" y="389"/>
                  <a:pt x="237" y="399"/>
                </a:cubicBezTo>
                <a:cubicBezTo>
                  <a:pt x="242" y="442"/>
                  <a:pt x="243" y="472"/>
                  <a:pt x="243" y="472"/>
                </a:cubicBezTo>
                <a:cubicBezTo>
                  <a:pt x="242" y="472"/>
                  <a:pt x="248" y="484"/>
                  <a:pt x="248" y="501"/>
                </a:cubicBezTo>
                <a:cubicBezTo>
                  <a:pt x="250" y="518"/>
                  <a:pt x="227" y="559"/>
                  <a:pt x="186" y="600"/>
                </a:cubicBezTo>
                <a:cubicBezTo>
                  <a:pt x="103" y="676"/>
                  <a:pt x="1" y="765"/>
                  <a:pt x="21" y="792"/>
                </a:cubicBezTo>
                <a:cubicBezTo>
                  <a:pt x="24" y="795"/>
                  <a:pt x="30" y="797"/>
                  <a:pt x="38" y="797"/>
                </a:cubicBezTo>
                <a:cubicBezTo>
                  <a:pt x="75" y="797"/>
                  <a:pt x="162" y="767"/>
                  <a:pt x="257" y="722"/>
                </a:cubicBezTo>
                <a:cubicBezTo>
                  <a:pt x="312" y="693"/>
                  <a:pt x="380" y="643"/>
                  <a:pt x="408" y="564"/>
                </a:cubicBezTo>
                <a:cubicBezTo>
                  <a:pt x="437" y="485"/>
                  <a:pt x="423" y="431"/>
                  <a:pt x="424" y="431"/>
                </a:cubicBezTo>
                <a:lnTo>
                  <a:pt x="424" y="431"/>
                </a:lnTo>
                <a:cubicBezTo>
                  <a:pt x="424" y="431"/>
                  <a:pt x="424" y="431"/>
                  <a:pt x="424" y="431"/>
                </a:cubicBezTo>
                <a:cubicBezTo>
                  <a:pt x="423" y="426"/>
                  <a:pt x="421" y="410"/>
                  <a:pt x="400" y="344"/>
                </a:cubicBezTo>
                <a:cubicBezTo>
                  <a:pt x="387" y="305"/>
                  <a:pt x="371" y="281"/>
                  <a:pt x="355" y="256"/>
                </a:cubicBezTo>
                <a:cubicBezTo>
                  <a:pt x="339" y="229"/>
                  <a:pt x="321" y="201"/>
                  <a:pt x="300" y="175"/>
                </a:cubicBezTo>
                <a:cubicBezTo>
                  <a:pt x="230" y="77"/>
                  <a:pt x="146" y="1"/>
                  <a:pt x="116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" name="Google Shape;1277;p41"/>
          <p:cNvSpPr/>
          <p:nvPr/>
        </p:nvSpPr>
        <p:spPr>
          <a:xfrm>
            <a:off x="672798" y="2793165"/>
            <a:ext cx="48446" cy="9321"/>
          </a:xfrm>
          <a:custGeom>
            <a:avLst/>
            <a:gdLst/>
            <a:ahLst/>
            <a:cxnLst/>
            <a:rect l="l" t="t" r="r" b="b"/>
            <a:pathLst>
              <a:path w="1159" h="223" extrusionOk="0">
                <a:moveTo>
                  <a:pt x="578" y="1"/>
                </a:moveTo>
                <a:cubicBezTo>
                  <a:pt x="578" y="1"/>
                  <a:pt x="425" y="15"/>
                  <a:pt x="280" y="61"/>
                </a:cubicBezTo>
                <a:cubicBezTo>
                  <a:pt x="133" y="106"/>
                  <a:pt x="1" y="186"/>
                  <a:pt x="10" y="212"/>
                </a:cubicBezTo>
                <a:cubicBezTo>
                  <a:pt x="13" y="220"/>
                  <a:pt x="28" y="223"/>
                  <a:pt x="52" y="223"/>
                </a:cubicBezTo>
                <a:cubicBezTo>
                  <a:pt x="106" y="223"/>
                  <a:pt x="204" y="208"/>
                  <a:pt x="302" y="203"/>
                </a:cubicBezTo>
                <a:cubicBezTo>
                  <a:pt x="345" y="201"/>
                  <a:pt x="388" y="200"/>
                  <a:pt x="426" y="200"/>
                </a:cubicBezTo>
                <a:cubicBezTo>
                  <a:pt x="514" y="200"/>
                  <a:pt x="580" y="204"/>
                  <a:pt x="580" y="204"/>
                </a:cubicBezTo>
                <a:cubicBezTo>
                  <a:pt x="580" y="204"/>
                  <a:pt x="677" y="195"/>
                  <a:pt x="791" y="195"/>
                </a:cubicBezTo>
                <a:cubicBezTo>
                  <a:pt x="813" y="195"/>
                  <a:pt x="836" y="195"/>
                  <a:pt x="858" y="196"/>
                </a:cubicBezTo>
                <a:cubicBezTo>
                  <a:pt x="951" y="198"/>
                  <a:pt x="1043" y="209"/>
                  <a:pt x="1099" y="209"/>
                </a:cubicBezTo>
                <a:cubicBezTo>
                  <a:pt x="1128" y="209"/>
                  <a:pt x="1147" y="206"/>
                  <a:pt x="1150" y="197"/>
                </a:cubicBezTo>
                <a:cubicBezTo>
                  <a:pt x="1159" y="170"/>
                  <a:pt x="1026" y="95"/>
                  <a:pt x="878" y="53"/>
                </a:cubicBezTo>
                <a:cubicBezTo>
                  <a:pt x="731" y="9"/>
                  <a:pt x="578" y="1"/>
                  <a:pt x="578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41"/>
          <p:cNvSpPr/>
          <p:nvPr/>
        </p:nvSpPr>
        <p:spPr>
          <a:xfrm>
            <a:off x="460412" y="2780917"/>
            <a:ext cx="23283" cy="14672"/>
          </a:xfrm>
          <a:custGeom>
            <a:avLst/>
            <a:gdLst/>
            <a:ahLst/>
            <a:cxnLst/>
            <a:rect l="l" t="t" r="r" b="b"/>
            <a:pathLst>
              <a:path w="557" h="351" extrusionOk="0">
                <a:moveTo>
                  <a:pt x="185" y="1"/>
                </a:moveTo>
                <a:cubicBezTo>
                  <a:pt x="111" y="1"/>
                  <a:pt x="53" y="26"/>
                  <a:pt x="34" y="74"/>
                </a:cubicBezTo>
                <a:cubicBezTo>
                  <a:pt x="1" y="153"/>
                  <a:pt x="84" y="262"/>
                  <a:pt x="220" y="318"/>
                </a:cubicBezTo>
                <a:cubicBezTo>
                  <a:pt x="272" y="340"/>
                  <a:pt x="325" y="350"/>
                  <a:pt x="372" y="350"/>
                </a:cubicBezTo>
                <a:cubicBezTo>
                  <a:pt x="445" y="350"/>
                  <a:pt x="504" y="325"/>
                  <a:pt x="524" y="277"/>
                </a:cubicBezTo>
                <a:cubicBezTo>
                  <a:pt x="557" y="198"/>
                  <a:pt x="473" y="89"/>
                  <a:pt x="337" y="33"/>
                </a:cubicBezTo>
                <a:cubicBezTo>
                  <a:pt x="284" y="11"/>
                  <a:pt x="232" y="1"/>
                  <a:pt x="185" y="1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41"/>
          <p:cNvSpPr/>
          <p:nvPr/>
        </p:nvSpPr>
        <p:spPr>
          <a:xfrm>
            <a:off x="926398" y="2781837"/>
            <a:ext cx="23366" cy="14337"/>
          </a:xfrm>
          <a:custGeom>
            <a:avLst/>
            <a:gdLst/>
            <a:ahLst/>
            <a:cxnLst/>
            <a:rect l="l" t="t" r="r" b="b"/>
            <a:pathLst>
              <a:path w="559" h="343" extrusionOk="0">
                <a:moveTo>
                  <a:pt x="368" y="0"/>
                </a:moveTo>
                <a:cubicBezTo>
                  <a:pt x="325" y="0"/>
                  <a:pt x="276" y="9"/>
                  <a:pt x="227" y="26"/>
                </a:cubicBezTo>
                <a:cubicBezTo>
                  <a:pt x="89" y="76"/>
                  <a:pt x="0" y="181"/>
                  <a:pt x="30" y="261"/>
                </a:cubicBezTo>
                <a:cubicBezTo>
                  <a:pt x="49" y="313"/>
                  <a:pt x="113" y="342"/>
                  <a:pt x="193" y="342"/>
                </a:cubicBezTo>
                <a:cubicBezTo>
                  <a:pt x="236" y="342"/>
                  <a:pt x="284" y="334"/>
                  <a:pt x="332" y="316"/>
                </a:cubicBezTo>
                <a:cubicBezTo>
                  <a:pt x="470" y="266"/>
                  <a:pt x="559" y="160"/>
                  <a:pt x="529" y="80"/>
                </a:cubicBezTo>
                <a:cubicBezTo>
                  <a:pt x="511" y="28"/>
                  <a:pt x="448" y="0"/>
                  <a:pt x="368" y="0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" name="Google Shape;1280;p41"/>
          <p:cNvSpPr/>
          <p:nvPr/>
        </p:nvSpPr>
        <p:spPr>
          <a:xfrm>
            <a:off x="712466" y="2963542"/>
            <a:ext cx="22279" cy="12916"/>
          </a:xfrm>
          <a:custGeom>
            <a:avLst/>
            <a:gdLst/>
            <a:ahLst/>
            <a:cxnLst/>
            <a:rect l="l" t="t" r="r" b="b"/>
            <a:pathLst>
              <a:path w="533" h="309" extrusionOk="0">
                <a:moveTo>
                  <a:pt x="277" y="0"/>
                </a:moveTo>
                <a:cubicBezTo>
                  <a:pt x="273" y="0"/>
                  <a:pt x="269" y="0"/>
                  <a:pt x="264" y="0"/>
                </a:cubicBezTo>
                <a:cubicBezTo>
                  <a:pt x="117" y="2"/>
                  <a:pt x="0" y="74"/>
                  <a:pt x="2" y="159"/>
                </a:cubicBezTo>
                <a:cubicBezTo>
                  <a:pt x="3" y="243"/>
                  <a:pt x="119" y="308"/>
                  <a:pt x="263" y="308"/>
                </a:cubicBezTo>
                <a:cubicBezTo>
                  <a:pt x="265" y="308"/>
                  <a:pt x="267" y="308"/>
                  <a:pt x="270" y="308"/>
                </a:cubicBezTo>
                <a:cubicBezTo>
                  <a:pt x="416" y="305"/>
                  <a:pt x="533" y="235"/>
                  <a:pt x="532" y="149"/>
                </a:cubicBezTo>
                <a:cubicBezTo>
                  <a:pt x="531" y="67"/>
                  <a:pt x="417" y="0"/>
                  <a:pt x="277" y="0"/>
                </a:cubicBezTo>
                <a:close/>
              </a:path>
            </a:pathLst>
          </a:custGeom>
          <a:solidFill>
            <a:srgbClr val="ECD0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41"/>
          <p:cNvSpPr/>
          <p:nvPr/>
        </p:nvSpPr>
        <p:spPr>
          <a:xfrm>
            <a:off x="444528" y="2556744"/>
            <a:ext cx="3093" cy="15550"/>
          </a:xfrm>
          <a:custGeom>
            <a:avLst/>
            <a:gdLst/>
            <a:ahLst/>
            <a:cxnLst/>
            <a:rect l="l" t="t" r="r" b="b"/>
            <a:pathLst>
              <a:path w="74" h="372" extrusionOk="0">
                <a:moveTo>
                  <a:pt x="15" y="1"/>
                </a:moveTo>
                <a:cubicBezTo>
                  <a:pt x="7" y="1"/>
                  <a:pt x="0" y="5"/>
                  <a:pt x="0" y="15"/>
                </a:cubicBezTo>
                <a:cubicBezTo>
                  <a:pt x="3" y="125"/>
                  <a:pt x="7" y="234"/>
                  <a:pt x="10" y="341"/>
                </a:cubicBezTo>
                <a:cubicBezTo>
                  <a:pt x="10" y="361"/>
                  <a:pt x="27" y="371"/>
                  <a:pt x="42" y="371"/>
                </a:cubicBezTo>
                <a:cubicBezTo>
                  <a:pt x="58" y="371"/>
                  <a:pt x="73" y="361"/>
                  <a:pt x="71" y="341"/>
                </a:cubicBezTo>
                <a:cubicBezTo>
                  <a:pt x="58" y="233"/>
                  <a:pt x="44" y="123"/>
                  <a:pt x="31" y="15"/>
                </a:cubicBezTo>
                <a:cubicBezTo>
                  <a:pt x="31" y="6"/>
                  <a:pt x="22" y="1"/>
                  <a:pt x="15" y="1"/>
                </a:cubicBezTo>
                <a:close/>
              </a:path>
            </a:pathLst>
          </a:custGeom>
          <a:solidFill>
            <a:srgbClr val="5F28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41"/>
          <p:cNvSpPr/>
          <p:nvPr/>
        </p:nvSpPr>
        <p:spPr>
          <a:xfrm>
            <a:off x="438425" y="2728082"/>
            <a:ext cx="2801" cy="26000"/>
          </a:xfrm>
          <a:custGeom>
            <a:avLst/>
            <a:gdLst/>
            <a:ahLst/>
            <a:cxnLst/>
            <a:rect l="l" t="t" r="r" b="b"/>
            <a:pathLst>
              <a:path w="67" h="622" extrusionOk="0">
                <a:moveTo>
                  <a:pt x="9" y="589"/>
                </a:moveTo>
                <a:cubicBezTo>
                  <a:pt x="45" y="611"/>
                  <a:pt x="66" y="621"/>
                  <a:pt x="66" y="621"/>
                </a:cubicBezTo>
                <a:cubicBezTo>
                  <a:pt x="66" y="621"/>
                  <a:pt x="43" y="371"/>
                  <a:pt x="0" y="0"/>
                </a:cubicBezTo>
                <a:cubicBezTo>
                  <a:pt x="17" y="190"/>
                  <a:pt x="22" y="386"/>
                  <a:pt x="9" y="589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41"/>
          <p:cNvSpPr/>
          <p:nvPr/>
        </p:nvSpPr>
        <p:spPr>
          <a:xfrm>
            <a:off x="391567" y="2363335"/>
            <a:ext cx="588920" cy="351998"/>
          </a:xfrm>
          <a:custGeom>
            <a:avLst/>
            <a:gdLst/>
            <a:ahLst/>
            <a:cxnLst/>
            <a:rect l="l" t="t" r="r" b="b"/>
            <a:pathLst>
              <a:path w="14089" h="8421" extrusionOk="0">
                <a:moveTo>
                  <a:pt x="13844" y="7437"/>
                </a:moveTo>
                <a:cubicBezTo>
                  <a:pt x="13962" y="6654"/>
                  <a:pt x="14089" y="5872"/>
                  <a:pt x="13995" y="5095"/>
                </a:cubicBezTo>
                <a:cubicBezTo>
                  <a:pt x="13878" y="4115"/>
                  <a:pt x="13253" y="3111"/>
                  <a:pt x="12591" y="2399"/>
                </a:cubicBezTo>
                <a:cubicBezTo>
                  <a:pt x="11187" y="893"/>
                  <a:pt x="9077" y="251"/>
                  <a:pt x="7095" y="157"/>
                </a:cubicBezTo>
                <a:cubicBezTo>
                  <a:pt x="3823" y="0"/>
                  <a:pt x="0" y="3164"/>
                  <a:pt x="700" y="6703"/>
                </a:cubicBezTo>
                <a:cubicBezTo>
                  <a:pt x="818" y="7298"/>
                  <a:pt x="997" y="7842"/>
                  <a:pt x="1085" y="8420"/>
                </a:cubicBezTo>
                <a:cubicBezTo>
                  <a:pt x="999" y="7721"/>
                  <a:pt x="860" y="6784"/>
                  <a:pt x="687" y="6196"/>
                </a:cubicBezTo>
                <a:cubicBezTo>
                  <a:pt x="687" y="6196"/>
                  <a:pt x="1246" y="5677"/>
                  <a:pt x="1398" y="5056"/>
                </a:cubicBezTo>
                <a:cubicBezTo>
                  <a:pt x="1398" y="5056"/>
                  <a:pt x="1854" y="4693"/>
                  <a:pt x="2008" y="4381"/>
                </a:cubicBezTo>
                <a:cubicBezTo>
                  <a:pt x="2160" y="4071"/>
                  <a:pt x="4852" y="3708"/>
                  <a:pt x="4802" y="1583"/>
                </a:cubicBezTo>
                <a:cubicBezTo>
                  <a:pt x="4802" y="1583"/>
                  <a:pt x="6376" y="4123"/>
                  <a:pt x="8663" y="4797"/>
                </a:cubicBezTo>
                <a:cubicBezTo>
                  <a:pt x="10950" y="5470"/>
                  <a:pt x="12726" y="4693"/>
                  <a:pt x="12726" y="4849"/>
                </a:cubicBezTo>
                <a:cubicBezTo>
                  <a:pt x="12725" y="4978"/>
                  <a:pt x="13702" y="5120"/>
                  <a:pt x="13844" y="7437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41"/>
          <p:cNvSpPr/>
          <p:nvPr/>
        </p:nvSpPr>
        <p:spPr>
          <a:xfrm>
            <a:off x="313192" y="2244080"/>
            <a:ext cx="745336" cy="496751"/>
          </a:xfrm>
          <a:custGeom>
            <a:avLst/>
            <a:gdLst/>
            <a:ahLst/>
            <a:cxnLst/>
            <a:rect l="l" t="t" r="r" b="b"/>
            <a:pathLst>
              <a:path w="17831" h="11884" extrusionOk="0">
                <a:moveTo>
                  <a:pt x="10650" y="1"/>
                </a:moveTo>
                <a:cubicBezTo>
                  <a:pt x="9371" y="1"/>
                  <a:pt x="7914" y="355"/>
                  <a:pt x="6275" y="1218"/>
                </a:cubicBezTo>
                <a:cubicBezTo>
                  <a:pt x="6275" y="1218"/>
                  <a:pt x="6085" y="1189"/>
                  <a:pt x="5776" y="1189"/>
                </a:cubicBezTo>
                <a:cubicBezTo>
                  <a:pt x="4561" y="1189"/>
                  <a:pt x="1491" y="1635"/>
                  <a:pt x="739" y="6037"/>
                </a:cubicBezTo>
                <a:cubicBezTo>
                  <a:pt x="0" y="10352"/>
                  <a:pt x="2992" y="11884"/>
                  <a:pt x="2992" y="11884"/>
                </a:cubicBezTo>
                <a:cubicBezTo>
                  <a:pt x="2992" y="11884"/>
                  <a:pt x="2795" y="9769"/>
                  <a:pt x="2490" y="8731"/>
                </a:cubicBezTo>
                <a:cubicBezTo>
                  <a:pt x="2490" y="8731"/>
                  <a:pt x="3049" y="8213"/>
                  <a:pt x="3201" y="7591"/>
                </a:cubicBezTo>
                <a:cubicBezTo>
                  <a:pt x="3201" y="7591"/>
                  <a:pt x="3658" y="7229"/>
                  <a:pt x="3811" y="6917"/>
                </a:cubicBezTo>
                <a:cubicBezTo>
                  <a:pt x="3963" y="6606"/>
                  <a:pt x="6656" y="6242"/>
                  <a:pt x="6605" y="4118"/>
                </a:cubicBezTo>
                <a:lnTo>
                  <a:pt x="6605" y="4118"/>
                </a:lnTo>
                <a:cubicBezTo>
                  <a:pt x="6605" y="4118"/>
                  <a:pt x="8180" y="6658"/>
                  <a:pt x="10466" y="7331"/>
                </a:cubicBezTo>
                <a:cubicBezTo>
                  <a:pt x="11180" y="7542"/>
                  <a:pt x="11844" y="7611"/>
                  <a:pt x="12420" y="7611"/>
                </a:cubicBezTo>
                <a:cubicBezTo>
                  <a:pt x="13514" y="7611"/>
                  <a:pt x="14290" y="7362"/>
                  <a:pt x="14483" y="7362"/>
                </a:cubicBezTo>
                <a:cubicBezTo>
                  <a:pt x="14514" y="7362"/>
                  <a:pt x="14530" y="7369"/>
                  <a:pt x="14530" y="7383"/>
                </a:cubicBezTo>
                <a:cubicBezTo>
                  <a:pt x="14530" y="7539"/>
                  <a:pt x="15927" y="7707"/>
                  <a:pt x="15623" y="11595"/>
                </a:cubicBezTo>
                <a:cubicBezTo>
                  <a:pt x="15623" y="11595"/>
                  <a:pt x="17831" y="9353"/>
                  <a:pt x="17781" y="6918"/>
                </a:cubicBezTo>
                <a:cubicBezTo>
                  <a:pt x="17740" y="4994"/>
                  <a:pt x="15448" y="1"/>
                  <a:pt x="106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41"/>
          <p:cNvSpPr/>
          <p:nvPr/>
        </p:nvSpPr>
        <p:spPr>
          <a:xfrm>
            <a:off x="498534" y="2456842"/>
            <a:ext cx="376" cy="836"/>
          </a:xfrm>
          <a:custGeom>
            <a:avLst/>
            <a:gdLst/>
            <a:ahLst/>
            <a:cxnLst/>
            <a:rect l="l" t="t" r="r" b="b"/>
            <a:pathLst>
              <a:path w="9" h="20" extrusionOk="0">
                <a:moveTo>
                  <a:pt x="8" y="1"/>
                </a:moveTo>
                <a:cubicBezTo>
                  <a:pt x="8" y="1"/>
                  <a:pt x="4" y="8"/>
                  <a:pt x="1" y="20"/>
                </a:cubicBezTo>
                <a:cubicBezTo>
                  <a:pt x="6" y="8"/>
                  <a:pt x="8" y="1"/>
                  <a:pt x="8" y="1"/>
                </a:cubicBezTo>
                <a:close/>
              </a:path>
            </a:pathLst>
          </a:custGeom>
          <a:solidFill>
            <a:srgbClr val="DA7E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41"/>
          <p:cNvSpPr/>
          <p:nvPr/>
        </p:nvSpPr>
        <p:spPr>
          <a:xfrm>
            <a:off x="482608" y="2380264"/>
            <a:ext cx="1839" cy="1170"/>
          </a:xfrm>
          <a:custGeom>
            <a:avLst/>
            <a:gdLst/>
            <a:ahLst/>
            <a:cxnLst/>
            <a:rect l="l" t="t" r="r" b="b"/>
            <a:pathLst>
              <a:path w="44" h="28" extrusionOk="0">
                <a:moveTo>
                  <a:pt x="44" y="1"/>
                </a:moveTo>
                <a:cubicBezTo>
                  <a:pt x="16" y="17"/>
                  <a:pt x="0" y="28"/>
                  <a:pt x="0" y="28"/>
                </a:cubicBezTo>
                <a:cubicBezTo>
                  <a:pt x="0" y="28"/>
                  <a:pt x="16" y="18"/>
                  <a:pt x="44" y="1"/>
                </a:cubicBezTo>
                <a:close/>
              </a:path>
            </a:pathLst>
          </a:custGeom>
          <a:solidFill>
            <a:srgbClr val="DA7E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41"/>
          <p:cNvSpPr/>
          <p:nvPr/>
        </p:nvSpPr>
        <p:spPr>
          <a:xfrm>
            <a:off x="1025255" y="2604145"/>
            <a:ext cx="84" cy="585"/>
          </a:xfrm>
          <a:custGeom>
            <a:avLst/>
            <a:gdLst/>
            <a:ahLst/>
            <a:cxnLst/>
            <a:rect l="l" t="t" r="r" b="b"/>
            <a:pathLst>
              <a:path w="2" h="14" extrusionOk="0">
                <a:moveTo>
                  <a:pt x="2" y="0"/>
                </a:moveTo>
                <a:cubicBezTo>
                  <a:pt x="2" y="9"/>
                  <a:pt x="1" y="14"/>
                  <a:pt x="1" y="14"/>
                </a:cubicBezTo>
                <a:cubicBezTo>
                  <a:pt x="1" y="14"/>
                  <a:pt x="2" y="10"/>
                  <a:pt x="2" y="0"/>
                </a:cubicBezTo>
                <a:close/>
              </a:path>
            </a:pathLst>
          </a:custGeom>
          <a:solidFill>
            <a:srgbClr val="DA7E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8" name="Google Shape;1288;p41"/>
          <p:cNvSpPr/>
          <p:nvPr/>
        </p:nvSpPr>
        <p:spPr>
          <a:xfrm>
            <a:off x="375098" y="2619987"/>
            <a:ext cx="63160" cy="120760"/>
          </a:xfrm>
          <a:custGeom>
            <a:avLst/>
            <a:gdLst/>
            <a:ahLst/>
            <a:cxnLst/>
            <a:rect l="l" t="t" r="r" b="b"/>
            <a:pathLst>
              <a:path w="1511" h="2889" extrusionOk="0">
                <a:moveTo>
                  <a:pt x="1079" y="0"/>
                </a:moveTo>
                <a:cubicBezTo>
                  <a:pt x="809" y="437"/>
                  <a:pt x="167" y="554"/>
                  <a:pt x="167" y="554"/>
                </a:cubicBezTo>
                <a:cubicBezTo>
                  <a:pt x="167" y="554"/>
                  <a:pt x="1087" y="1510"/>
                  <a:pt x="1087" y="1970"/>
                </a:cubicBezTo>
                <a:cubicBezTo>
                  <a:pt x="1087" y="2049"/>
                  <a:pt x="1051" y="2081"/>
                  <a:pt x="992" y="2081"/>
                </a:cubicBezTo>
                <a:cubicBezTo>
                  <a:pt x="775" y="2081"/>
                  <a:pt x="241" y="1637"/>
                  <a:pt x="0" y="1427"/>
                </a:cubicBezTo>
                <a:lnTo>
                  <a:pt x="0" y="1427"/>
                </a:lnTo>
                <a:cubicBezTo>
                  <a:pt x="679" y="2462"/>
                  <a:pt x="1511" y="2889"/>
                  <a:pt x="1511" y="2889"/>
                </a:cubicBezTo>
                <a:cubicBezTo>
                  <a:pt x="1511" y="2889"/>
                  <a:pt x="1343" y="1095"/>
                  <a:pt x="1079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9" name="Google Shape;1289;p41"/>
          <p:cNvSpPr/>
          <p:nvPr/>
        </p:nvSpPr>
        <p:spPr>
          <a:xfrm>
            <a:off x="987844" y="2402126"/>
            <a:ext cx="10575" cy="25373"/>
          </a:xfrm>
          <a:custGeom>
            <a:avLst/>
            <a:gdLst/>
            <a:ahLst/>
            <a:cxnLst/>
            <a:rect l="l" t="t" r="r" b="b"/>
            <a:pathLst>
              <a:path w="253" h="607" extrusionOk="0">
                <a:moveTo>
                  <a:pt x="1" y="0"/>
                </a:moveTo>
                <a:lnTo>
                  <a:pt x="1" y="0"/>
                </a:lnTo>
                <a:cubicBezTo>
                  <a:pt x="1" y="0"/>
                  <a:pt x="106" y="285"/>
                  <a:pt x="252" y="606"/>
                </a:cubicBezTo>
                <a:cubicBezTo>
                  <a:pt x="128" y="274"/>
                  <a:pt x="1" y="0"/>
                  <a:pt x="1" y="0"/>
                </a:cubicBezTo>
                <a:close/>
              </a:path>
            </a:pathLst>
          </a:custGeom>
          <a:solidFill>
            <a:srgbClr val="DA7E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" name="Google Shape;1290;p41"/>
          <p:cNvSpPr/>
          <p:nvPr/>
        </p:nvSpPr>
        <p:spPr>
          <a:xfrm>
            <a:off x="337687" y="2274301"/>
            <a:ext cx="718876" cy="454575"/>
          </a:xfrm>
          <a:custGeom>
            <a:avLst/>
            <a:gdLst/>
            <a:ahLst/>
            <a:cxnLst/>
            <a:rect l="l" t="t" r="r" b="b"/>
            <a:pathLst>
              <a:path w="17198" h="10875" extrusionOk="0">
                <a:moveTo>
                  <a:pt x="6738" y="0"/>
                </a:moveTo>
                <a:lnTo>
                  <a:pt x="6738" y="0"/>
                </a:lnTo>
                <a:cubicBezTo>
                  <a:pt x="6397" y="141"/>
                  <a:pt x="6047" y="305"/>
                  <a:pt x="5689" y="493"/>
                </a:cubicBezTo>
                <a:cubicBezTo>
                  <a:pt x="5689" y="493"/>
                  <a:pt x="5501" y="465"/>
                  <a:pt x="5194" y="465"/>
                </a:cubicBezTo>
                <a:cubicBezTo>
                  <a:pt x="4779" y="465"/>
                  <a:pt x="4144" y="517"/>
                  <a:pt x="3458" y="763"/>
                </a:cubicBezTo>
                <a:cubicBezTo>
                  <a:pt x="3609" y="752"/>
                  <a:pt x="3764" y="744"/>
                  <a:pt x="3908" y="744"/>
                </a:cubicBezTo>
                <a:cubicBezTo>
                  <a:pt x="4157" y="744"/>
                  <a:pt x="4376" y="766"/>
                  <a:pt x="4492" y="829"/>
                </a:cubicBezTo>
                <a:cubicBezTo>
                  <a:pt x="4881" y="1041"/>
                  <a:pt x="3713" y="1674"/>
                  <a:pt x="3713" y="1674"/>
                </a:cubicBezTo>
                <a:cubicBezTo>
                  <a:pt x="3713" y="1674"/>
                  <a:pt x="4088" y="1478"/>
                  <a:pt x="4458" y="1478"/>
                </a:cubicBezTo>
                <a:cubicBezTo>
                  <a:pt x="4529" y="1478"/>
                  <a:pt x="4600" y="1485"/>
                  <a:pt x="4668" y="1502"/>
                </a:cubicBezTo>
                <a:cubicBezTo>
                  <a:pt x="5050" y="1598"/>
                  <a:pt x="3765" y="2384"/>
                  <a:pt x="3510" y="2537"/>
                </a:cubicBezTo>
                <a:cubicBezTo>
                  <a:pt x="3653" y="2454"/>
                  <a:pt x="4131" y="2195"/>
                  <a:pt x="4518" y="2195"/>
                </a:cubicBezTo>
                <a:cubicBezTo>
                  <a:pt x="4611" y="2195"/>
                  <a:pt x="4698" y="2210"/>
                  <a:pt x="4774" y="2245"/>
                </a:cubicBezTo>
                <a:cubicBezTo>
                  <a:pt x="5235" y="2457"/>
                  <a:pt x="4068" y="3271"/>
                  <a:pt x="4068" y="3271"/>
                </a:cubicBezTo>
                <a:cubicBezTo>
                  <a:pt x="4068" y="3271"/>
                  <a:pt x="4574" y="3000"/>
                  <a:pt x="4953" y="3000"/>
                </a:cubicBezTo>
                <a:cubicBezTo>
                  <a:pt x="5104" y="3000"/>
                  <a:pt x="5236" y="3044"/>
                  <a:pt x="5306" y="3165"/>
                </a:cubicBezTo>
                <a:cubicBezTo>
                  <a:pt x="5554" y="3590"/>
                  <a:pt x="5166" y="4863"/>
                  <a:pt x="4281" y="5146"/>
                </a:cubicBezTo>
                <a:cubicBezTo>
                  <a:pt x="4177" y="5180"/>
                  <a:pt x="4091" y="5194"/>
                  <a:pt x="4021" y="5194"/>
                </a:cubicBezTo>
                <a:cubicBezTo>
                  <a:pt x="3543" y="5194"/>
                  <a:pt x="3799" y="4509"/>
                  <a:pt x="3848" y="4389"/>
                </a:cubicBezTo>
                <a:lnTo>
                  <a:pt x="3848" y="4389"/>
                </a:lnTo>
                <a:cubicBezTo>
                  <a:pt x="3784" y="4543"/>
                  <a:pt x="3330" y="5624"/>
                  <a:pt x="2935" y="5855"/>
                </a:cubicBezTo>
                <a:cubicBezTo>
                  <a:pt x="2904" y="5873"/>
                  <a:pt x="2876" y="5882"/>
                  <a:pt x="2853" y="5882"/>
                </a:cubicBezTo>
                <a:cubicBezTo>
                  <a:pt x="2572" y="5882"/>
                  <a:pt x="2935" y="4582"/>
                  <a:pt x="2935" y="4582"/>
                </a:cubicBezTo>
                <a:lnTo>
                  <a:pt x="2935" y="4582"/>
                </a:lnTo>
                <a:cubicBezTo>
                  <a:pt x="2935" y="4582"/>
                  <a:pt x="2162" y="6612"/>
                  <a:pt x="1446" y="6612"/>
                </a:cubicBezTo>
                <a:cubicBezTo>
                  <a:pt x="1412" y="6612"/>
                  <a:pt x="1378" y="6607"/>
                  <a:pt x="1344" y="6598"/>
                </a:cubicBezTo>
                <a:cubicBezTo>
                  <a:pt x="601" y="6387"/>
                  <a:pt x="1308" y="3768"/>
                  <a:pt x="1309" y="3768"/>
                </a:cubicBezTo>
                <a:lnTo>
                  <a:pt x="1309" y="3768"/>
                </a:lnTo>
                <a:cubicBezTo>
                  <a:pt x="1308" y="3768"/>
                  <a:pt x="1116" y="4069"/>
                  <a:pt x="853" y="4069"/>
                </a:cubicBezTo>
                <a:cubicBezTo>
                  <a:pt x="817" y="4069"/>
                  <a:pt x="780" y="4064"/>
                  <a:pt x="742" y="4051"/>
                </a:cubicBezTo>
                <a:cubicBezTo>
                  <a:pt x="590" y="4001"/>
                  <a:pt x="805" y="3378"/>
                  <a:pt x="1056" y="2747"/>
                </a:cubicBezTo>
                <a:lnTo>
                  <a:pt x="1056" y="2747"/>
                </a:lnTo>
                <a:cubicBezTo>
                  <a:pt x="656" y="3401"/>
                  <a:pt x="335" y="4241"/>
                  <a:pt x="150" y="5315"/>
                </a:cubicBezTo>
                <a:cubicBezTo>
                  <a:pt x="0" y="6194"/>
                  <a:pt x="7" y="6956"/>
                  <a:pt x="110" y="7615"/>
                </a:cubicBezTo>
                <a:cubicBezTo>
                  <a:pt x="202" y="7274"/>
                  <a:pt x="308" y="7018"/>
                  <a:pt x="424" y="6986"/>
                </a:cubicBezTo>
                <a:cubicBezTo>
                  <a:pt x="438" y="6983"/>
                  <a:pt x="452" y="6981"/>
                  <a:pt x="464" y="6981"/>
                </a:cubicBezTo>
                <a:cubicBezTo>
                  <a:pt x="750" y="6981"/>
                  <a:pt x="623" y="7951"/>
                  <a:pt x="715" y="7951"/>
                </a:cubicBezTo>
                <a:cubicBezTo>
                  <a:pt x="730" y="7951"/>
                  <a:pt x="750" y="7927"/>
                  <a:pt x="778" y="7871"/>
                </a:cubicBezTo>
                <a:cubicBezTo>
                  <a:pt x="901" y="7626"/>
                  <a:pt x="1318" y="7393"/>
                  <a:pt x="1650" y="7393"/>
                </a:cubicBezTo>
                <a:cubicBezTo>
                  <a:pt x="1882" y="7393"/>
                  <a:pt x="2072" y="7507"/>
                  <a:pt x="2088" y="7812"/>
                </a:cubicBezTo>
                <a:cubicBezTo>
                  <a:pt x="2265" y="7605"/>
                  <a:pt x="2520" y="7258"/>
                  <a:pt x="2615" y="6869"/>
                </a:cubicBezTo>
                <a:cubicBezTo>
                  <a:pt x="2615" y="6869"/>
                  <a:pt x="3072" y="6507"/>
                  <a:pt x="3224" y="6196"/>
                </a:cubicBezTo>
                <a:cubicBezTo>
                  <a:pt x="3377" y="5885"/>
                  <a:pt x="6069" y="5521"/>
                  <a:pt x="6019" y="3397"/>
                </a:cubicBezTo>
                <a:lnTo>
                  <a:pt x="6019" y="3397"/>
                </a:lnTo>
                <a:cubicBezTo>
                  <a:pt x="6019" y="3397"/>
                  <a:pt x="7593" y="5937"/>
                  <a:pt x="9880" y="6611"/>
                </a:cubicBezTo>
                <a:cubicBezTo>
                  <a:pt x="10593" y="6821"/>
                  <a:pt x="11257" y="6890"/>
                  <a:pt x="11832" y="6890"/>
                </a:cubicBezTo>
                <a:cubicBezTo>
                  <a:pt x="12927" y="6890"/>
                  <a:pt x="13703" y="6641"/>
                  <a:pt x="13896" y="6641"/>
                </a:cubicBezTo>
                <a:cubicBezTo>
                  <a:pt x="13927" y="6641"/>
                  <a:pt x="13943" y="6648"/>
                  <a:pt x="13943" y="6663"/>
                </a:cubicBezTo>
                <a:cubicBezTo>
                  <a:pt x="13943" y="6819"/>
                  <a:pt x="15341" y="6986"/>
                  <a:pt x="15037" y="10874"/>
                </a:cubicBezTo>
                <a:cubicBezTo>
                  <a:pt x="15037" y="10874"/>
                  <a:pt x="15661" y="10240"/>
                  <a:pt x="16239" y="9280"/>
                </a:cubicBezTo>
                <a:cubicBezTo>
                  <a:pt x="16089" y="9243"/>
                  <a:pt x="15504" y="9068"/>
                  <a:pt x="15320" y="8545"/>
                </a:cubicBezTo>
                <a:cubicBezTo>
                  <a:pt x="15211" y="8235"/>
                  <a:pt x="15383" y="8160"/>
                  <a:pt x="15576" y="8160"/>
                </a:cubicBezTo>
                <a:cubicBezTo>
                  <a:pt x="15757" y="8160"/>
                  <a:pt x="15957" y="8227"/>
                  <a:pt x="15957" y="8227"/>
                </a:cubicBezTo>
                <a:cubicBezTo>
                  <a:pt x="15957" y="8227"/>
                  <a:pt x="15284" y="7272"/>
                  <a:pt x="15921" y="6987"/>
                </a:cubicBezTo>
                <a:cubicBezTo>
                  <a:pt x="15988" y="6958"/>
                  <a:pt x="16047" y="6944"/>
                  <a:pt x="16099" y="6944"/>
                </a:cubicBezTo>
                <a:cubicBezTo>
                  <a:pt x="16507" y="6944"/>
                  <a:pt x="16460" y="7780"/>
                  <a:pt x="16452" y="7895"/>
                </a:cubicBezTo>
                <a:cubicBezTo>
                  <a:pt x="16463" y="7752"/>
                  <a:pt x="16580" y="6412"/>
                  <a:pt x="16983" y="6245"/>
                </a:cubicBezTo>
                <a:cubicBezTo>
                  <a:pt x="17000" y="6238"/>
                  <a:pt x="17016" y="6234"/>
                  <a:pt x="17030" y="6234"/>
                </a:cubicBezTo>
                <a:cubicBezTo>
                  <a:pt x="17132" y="6234"/>
                  <a:pt x="17172" y="6402"/>
                  <a:pt x="17180" y="6639"/>
                </a:cubicBezTo>
                <a:cubicBezTo>
                  <a:pt x="17192" y="6492"/>
                  <a:pt x="17198" y="6345"/>
                  <a:pt x="17195" y="6197"/>
                </a:cubicBezTo>
                <a:cubicBezTo>
                  <a:pt x="17184" y="5701"/>
                  <a:pt x="17024" y="5000"/>
                  <a:pt x="16710" y="4235"/>
                </a:cubicBezTo>
                <a:cubicBezTo>
                  <a:pt x="16688" y="4309"/>
                  <a:pt x="16662" y="4379"/>
                  <a:pt x="16628" y="4438"/>
                </a:cubicBezTo>
                <a:cubicBezTo>
                  <a:pt x="16581" y="4517"/>
                  <a:pt x="16528" y="4551"/>
                  <a:pt x="16472" y="4551"/>
                </a:cubicBezTo>
                <a:cubicBezTo>
                  <a:pt x="16261" y="4551"/>
                  <a:pt x="15998" y="4078"/>
                  <a:pt x="15807" y="3665"/>
                </a:cubicBezTo>
                <a:lnTo>
                  <a:pt x="15807" y="3665"/>
                </a:lnTo>
                <a:cubicBezTo>
                  <a:pt x="15967" y="4086"/>
                  <a:pt x="16126" y="4599"/>
                  <a:pt x="16026" y="4756"/>
                </a:cubicBezTo>
                <a:cubicBezTo>
                  <a:pt x="16008" y="4784"/>
                  <a:pt x="15983" y="4797"/>
                  <a:pt x="15951" y="4797"/>
                </a:cubicBezTo>
                <a:cubicBezTo>
                  <a:pt x="15659" y="4797"/>
                  <a:pt x="14824" y="3731"/>
                  <a:pt x="14824" y="3730"/>
                </a:cubicBezTo>
                <a:lnTo>
                  <a:pt x="14824" y="3730"/>
                </a:lnTo>
                <a:cubicBezTo>
                  <a:pt x="14824" y="3731"/>
                  <a:pt x="15708" y="5146"/>
                  <a:pt x="15107" y="5747"/>
                </a:cubicBezTo>
                <a:cubicBezTo>
                  <a:pt x="14703" y="6151"/>
                  <a:pt x="13885" y="6316"/>
                  <a:pt x="12759" y="6316"/>
                </a:cubicBezTo>
                <a:cubicBezTo>
                  <a:pt x="12208" y="6316"/>
                  <a:pt x="11583" y="6277"/>
                  <a:pt x="10898" y="6207"/>
                </a:cubicBezTo>
                <a:cubicBezTo>
                  <a:pt x="8810" y="5994"/>
                  <a:pt x="8032" y="5038"/>
                  <a:pt x="7890" y="4615"/>
                </a:cubicBezTo>
                <a:cubicBezTo>
                  <a:pt x="7853" y="4504"/>
                  <a:pt x="7913" y="4463"/>
                  <a:pt x="8021" y="4463"/>
                </a:cubicBezTo>
                <a:cubicBezTo>
                  <a:pt x="8327" y="4463"/>
                  <a:pt x="9022" y="4792"/>
                  <a:pt x="9022" y="4792"/>
                </a:cubicBezTo>
                <a:cubicBezTo>
                  <a:pt x="9022" y="4792"/>
                  <a:pt x="7678" y="3660"/>
                  <a:pt x="7288" y="2669"/>
                </a:cubicBezTo>
                <a:cubicBezTo>
                  <a:pt x="6899" y="1678"/>
                  <a:pt x="8314" y="829"/>
                  <a:pt x="8314" y="829"/>
                </a:cubicBezTo>
                <a:lnTo>
                  <a:pt x="8314" y="829"/>
                </a:lnTo>
                <a:cubicBezTo>
                  <a:pt x="8314" y="829"/>
                  <a:pt x="7401" y="1166"/>
                  <a:pt x="6960" y="1166"/>
                </a:cubicBezTo>
                <a:cubicBezTo>
                  <a:pt x="6866" y="1166"/>
                  <a:pt x="6794" y="1151"/>
                  <a:pt x="6756" y="1114"/>
                </a:cubicBezTo>
                <a:cubicBezTo>
                  <a:pt x="6545" y="902"/>
                  <a:pt x="7818" y="370"/>
                  <a:pt x="7819" y="370"/>
                </a:cubicBezTo>
                <a:lnTo>
                  <a:pt x="7819" y="370"/>
                </a:lnTo>
                <a:cubicBezTo>
                  <a:pt x="7818" y="370"/>
                  <a:pt x="7555" y="433"/>
                  <a:pt x="7281" y="433"/>
                </a:cubicBezTo>
                <a:cubicBezTo>
                  <a:pt x="7053" y="433"/>
                  <a:pt x="6818" y="389"/>
                  <a:pt x="6722" y="229"/>
                </a:cubicBezTo>
                <a:cubicBezTo>
                  <a:pt x="6690" y="177"/>
                  <a:pt x="6701" y="97"/>
                  <a:pt x="6738" y="0"/>
                </a:cubicBezTo>
                <a:close/>
              </a:path>
            </a:pathLst>
          </a:custGeom>
          <a:solidFill>
            <a:srgbClr val="FFFFFF">
              <a:alpha val="1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" name="Google Shape;1291;p41"/>
          <p:cNvSpPr/>
          <p:nvPr/>
        </p:nvSpPr>
        <p:spPr>
          <a:xfrm>
            <a:off x="725090" y="2260131"/>
            <a:ext cx="239639" cy="277050"/>
          </a:xfrm>
          <a:custGeom>
            <a:avLst/>
            <a:gdLst/>
            <a:ahLst/>
            <a:cxnLst/>
            <a:rect l="l" t="t" r="r" b="b"/>
            <a:pathLst>
              <a:path w="5733" h="6628" extrusionOk="0">
                <a:moveTo>
                  <a:pt x="5601" y="3987"/>
                </a:moveTo>
                <a:lnTo>
                  <a:pt x="5601" y="3987"/>
                </a:lnTo>
                <a:cubicBezTo>
                  <a:pt x="5684" y="4040"/>
                  <a:pt x="5733" y="4069"/>
                  <a:pt x="5733" y="4069"/>
                </a:cubicBezTo>
                <a:cubicBezTo>
                  <a:pt x="5733" y="4069"/>
                  <a:pt x="5685" y="4039"/>
                  <a:pt x="5601" y="3987"/>
                </a:cubicBezTo>
                <a:close/>
                <a:moveTo>
                  <a:pt x="3856" y="4139"/>
                </a:moveTo>
                <a:lnTo>
                  <a:pt x="3856" y="4139"/>
                </a:lnTo>
                <a:cubicBezTo>
                  <a:pt x="3857" y="4139"/>
                  <a:pt x="3858" y="4140"/>
                  <a:pt x="3858" y="4140"/>
                </a:cubicBezTo>
                <a:cubicBezTo>
                  <a:pt x="3858" y="4140"/>
                  <a:pt x="3857" y="4139"/>
                  <a:pt x="3856" y="4139"/>
                </a:cubicBezTo>
                <a:close/>
                <a:moveTo>
                  <a:pt x="1982" y="0"/>
                </a:moveTo>
                <a:lnTo>
                  <a:pt x="1982" y="0"/>
                </a:lnTo>
                <a:cubicBezTo>
                  <a:pt x="1982" y="0"/>
                  <a:pt x="3079" y="496"/>
                  <a:pt x="3326" y="778"/>
                </a:cubicBezTo>
                <a:cubicBezTo>
                  <a:pt x="3326" y="778"/>
                  <a:pt x="3027" y="701"/>
                  <a:pt x="2813" y="701"/>
                </a:cubicBezTo>
                <a:cubicBezTo>
                  <a:pt x="2645" y="701"/>
                  <a:pt x="2529" y="749"/>
                  <a:pt x="2654" y="920"/>
                </a:cubicBezTo>
                <a:cubicBezTo>
                  <a:pt x="2937" y="1309"/>
                  <a:pt x="3538" y="1769"/>
                  <a:pt x="3538" y="1769"/>
                </a:cubicBezTo>
                <a:cubicBezTo>
                  <a:pt x="3538" y="1769"/>
                  <a:pt x="2664" y="1340"/>
                  <a:pt x="2301" y="1340"/>
                </a:cubicBezTo>
                <a:cubicBezTo>
                  <a:pt x="2188" y="1340"/>
                  <a:pt x="2125" y="1382"/>
                  <a:pt x="2152" y="1490"/>
                </a:cubicBezTo>
                <a:cubicBezTo>
                  <a:pt x="2265" y="1947"/>
                  <a:pt x="3468" y="2796"/>
                  <a:pt x="3468" y="2796"/>
                </a:cubicBezTo>
                <a:cubicBezTo>
                  <a:pt x="3468" y="2796"/>
                  <a:pt x="2335" y="2389"/>
                  <a:pt x="1828" y="2389"/>
                </a:cubicBezTo>
                <a:cubicBezTo>
                  <a:pt x="1701" y="2389"/>
                  <a:pt x="1614" y="2414"/>
                  <a:pt x="1592" y="2478"/>
                </a:cubicBezTo>
                <a:cubicBezTo>
                  <a:pt x="1486" y="2796"/>
                  <a:pt x="2477" y="3504"/>
                  <a:pt x="2477" y="3504"/>
                </a:cubicBezTo>
                <a:lnTo>
                  <a:pt x="566" y="3185"/>
                </a:lnTo>
                <a:lnTo>
                  <a:pt x="566" y="3185"/>
                </a:lnTo>
                <a:cubicBezTo>
                  <a:pt x="567" y="3185"/>
                  <a:pt x="2124" y="3610"/>
                  <a:pt x="1946" y="3893"/>
                </a:cubicBezTo>
                <a:cubicBezTo>
                  <a:pt x="1769" y="4176"/>
                  <a:pt x="885" y="4318"/>
                  <a:pt x="1344" y="4600"/>
                </a:cubicBezTo>
                <a:cubicBezTo>
                  <a:pt x="1804" y="4883"/>
                  <a:pt x="2972" y="5024"/>
                  <a:pt x="2760" y="5236"/>
                </a:cubicBezTo>
                <a:cubicBezTo>
                  <a:pt x="2548" y="5448"/>
                  <a:pt x="921" y="5625"/>
                  <a:pt x="1168" y="5944"/>
                </a:cubicBezTo>
                <a:cubicBezTo>
                  <a:pt x="1168" y="5944"/>
                  <a:pt x="1095" y="5955"/>
                  <a:pt x="963" y="5955"/>
                </a:cubicBezTo>
                <a:cubicBezTo>
                  <a:pt x="762" y="5955"/>
                  <a:pt x="427" y="5929"/>
                  <a:pt x="1" y="5802"/>
                </a:cubicBezTo>
                <a:lnTo>
                  <a:pt x="1" y="5802"/>
                </a:lnTo>
                <a:cubicBezTo>
                  <a:pt x="1" y="5802"/>
                  <a:pt x="848" y="6627"/>
                  <a:pt x="2253" y="6627"/>
                </a:cubicBezTo>
                <a:cubicBezTo>
                  <a:pt x="2641" y="6627"/>
                  <a:pt x="3071" y="6565"/>
                  <a:pt x="3538" y="6404"/>
                </a:cubicBezTo>
                <a:lnTo>
                  <a:pt x="3538" y="6404"/>
                </a:lnTo>
                <a:cubicBezTo>
                  <a:pt x="3538" y="6404"/>
                  <a:pt x="3478" y="6405"/>
                  <a:pt x="3380" y="6405"/>
                </a:cubicBezTo>
                <a:cubicBezTo>
                  <a:pt x="2997" y="6405"/>
                  <a:pt x="2037" y="6382"/>
                  <a:pt x="1840" y="6157"/>
                </a:cubicBezTo>
                <a:cubicBezTo>
                  <a:pt x="1592" y="5873"/>
                  <a:pt x="3893" y="5802"/>
                  <a:pt x="4140" y="5413"/>
                </a:cubicBezTo>
                <a:cubicBezTo>
                  <a:pt x="4388" y="5024"/>
                  <a:pt x="1946" y="4707"/>
                  <a:pt x="2442" y="4211"/>
                </a:cubicBezTo>
                <a:cubicBezTo>
                  <a:pt x="2624" y="4028"/>
                  <a:pt x="2865" y="3971"/>
                  <a:pt x="3096" y="3971"/>
                </a:cubicBezTo>
                <a:cubicBezTo>
                  <a:pt x="3477" y="3971"/>
                  <a:pt x="3831" y="4128"/>
                  <a:pt x="3856" y="4139"/>
                </a:cubicBezTo>
                <a:lnTo>
                  <a:pt x="3856" y="4139"/>
                </a:lnTo>
                <a:cubicBezTo>
                  <a:pt x="3799" y="4113"/>
                  <a:pt x="1996" y="3287"/>
                  <a:pt x="2867" y="3044"/>
                </a:cubicBezTo>
                <a:cubicBezTo>
                  <a:pt x="2945" y="3022"/>
                  <a:pt x="3032" y="3012"/>
                  <a:pt x="3126" y="3012"/>
                </a:cubicBezTo>
                <a:cubicBezTo>
                  <a:pt x="3923" y="3012"/>
                  <a:pt x="5191" y="3739"/>
                  <a:pt x="5601" y="3987"/>
                </a:cubicBezTo>
                <a:lnTo>
                  <a:pt x="5601" y="3987"/>
                </a:lnTo>
                <a:cubicBezTo>
                  <a:pt x="5060" y="3650"/>
                  <a:pt x="3066" y="2378"/>
                  <a:pt x="3432" y="2194"/>
                </a:cubicBezTo>
                <a:cubicBezTo>
                  <a:pt x="3512" y="2154"/>
                  <a:pt x="3618" y="2138"/>
                  <a:pt x="3737" y="2138"/>
                </a:cubicBezTo>
                <a:cubicBezTo>
                  <a:pt x="4254" y="2138"/>
                  <a:pt x="5024" y="2442"/>
                  <a:pt x="5024" y="2442"/>
                </a:cubicBezTo>
                <a:cubicBezTo>
                  <a:pt x="5024" y="2442"/>
                  <a:pt x="3115" y="1592"/>
                  <a:pt x="3574" y="1310"/>
                </a:cubicBezTo>
                <a:cubicBezTo>
                  <a:pt x="3676" y="1247"/>
                  <a:pt x="3803" y="1223"/>
                  <a:pt x="3938" y="1223"/>
                </a:cubicBezTo>
                <a:cubicBezTo>
                  <a:pt x="4411" y="1223"/>
                  <a:pt x="4990" y="1522"/>
                  <a:pt x="4990" y="1522"/>
                </a:cubicBezTo>
                <a:cubicBezTo>
                  <a:pt x="4990" y="1522"/>
                  <a:pt x="3362" y="106"/>
                  <a:pt x="198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41"/>
          <p:cNvSpPr/>
          <p:nvPr/>
        </p:nvSpPr>
        <p:spPr>
          <a:xfrm>
            <a:off x="408413" y="2326677"/>
            <a:ext cx="134972" cy="148139"/>
          </a:xfrm>
          <a:custGeom>
            <a:avLst/>
            <a:gdLst/>
            <a:ahLst/>
            <a:cxnLst/>
            <a:rect l="l" t="t" r="r" b="b"/>
            <a:pathLst>
              <a:path w="3229" h="3544" extrusionOk="0">
                <a:moveTo>
                  <a:pt x="1209" y="0"/>
                </a:moveTo>
                <a:lnTo>
                  <a:pt x="1209" y="0"/>
                </a:lnTo>
                <a:cubicBezTo>
                  <a:pt x="1209" y="0"/>
                  <a:pt x="431" y="744"/>
                  <a:pt x="290" y="1133"/>
                </a:cubicBezTo>
                <a:cubicBezTo>
                  <a:pt x="254" y="1232"/>
                  <a:pt x="273" y="1269"/>
                  <a:pt x="322" y="1269"/>
                </a:cubicBezTo>
                <a:cubicBezTo>
                  <a:pt x="464" y="1269"/>
                  <a:pt x="857" y="955"/>
                  <a:pt x="857" y="955"/>
                </a:cubicBezTo>
                <a:lnTo>
                  <a:pt x="857" y="955"/>
                </a:lnTo>
                <a:cubicBezTo>
                  <a:pt x="857" y="955"/>
                  <a:pt x="220" y="1733"/>
                  <a:pt x="43" y="2158"/>
                </a:cubicBezTo>
                <a:cubicBezTo>
                  <a:pt x="0" y="2260"/>
                  <a:pt x="23" y="2299"/>
                  <a:pt x="82" y="2299"/>
                </a:cubicBezTo>
                <a:cubicBezTo>
                  <a:pt x="269" y="2299"/>
                  <a:pt x="820" y="1911"/>
                  <a:pt x="821" y="1911"/>
                </a:cubicBezTo>
                <a:lnTo>
                  <a:pt x="821" y="1911"/>
                </a:lnTo>
                <a:cubicBezTo>
                  <a:pt x="820" y="1911"/>
                  <a:pt x="183" y="2653"/>
                  <a:pt x="43" y="3112"/>
                </a:cubicBezTo>
                <a:cubicBezTo>
                  <a:pt x="20" y="3188"/>
                  <a:pt x="33" y="3219"/>
                  <a:pt x="73" y="3219"/>
                </a:cubicBezTo>
                <a:cubicBezTo>
                  <a:pt x="255" y="3219"/>
                  <a:pt x="990" y="2558"/>
                  <a:pt x="1198" y="2558"/>
                </a:cubicBezTo>
                <a:cubicBezTo>
                  <a:pt x="1220" y="2558"/>
                  <a:pt x="1237" y="2565"/>
                  <a:pt x="1246" y="2583"/>
                </a:cubicBezTo>
                <a:cubicBezTo>
                  <a:pt x="1352" y="2794"/>
                  <a:pt x="679" y="3397"/>
                  <a:pt x="679" y="3397"/>
                </a:cubicBezTo>
                <a:lnTo>
                  <a:pt x="1848" y="2371"/>
                </a:lnTo>
                <a:lnTo>
                  <a:pt x="1848" y="2371"/>
                </a:lnTo>
                <a:cubicBezTo>
                  <a:pt x="1848" y="2371"/>
                  <a:pt x="1494" y="2900"/>
                  <a:pt x="1387" y="3397"/>
                </a:cubicBezTo>
                <a:cubicBezTo>
                  <a:pt x="1365" y="3502"/>
                  <a:pt x="1393" y="3543"/>
                  <a:pt x="1453" y="3543"/>
                </a:cubicBezTo>
                <a:cubicBezTo>
                  <a:pt x="1679" y="3543"/>
                  <a:pt x="2353" y="2965"/>
                  <a:pt x="2520" y="2937"/>
                </a:cubicBezTo>
                <a:cubicBezTo>
                  <a:pt x="2527" y="2935"/>
                  <a:pt x="2533" y="2935"/>
                  <a:pt x="2538" y="2935"/>
                </a:cubicBezTo>
                <a:cubicBezTo>
                  <a:pt x="2707" y="2935"/>
                  <a:pt x="2308" y="3467"/>
                  <a:pt x="2308" y="3467"/>
                </a:cubicBezTo>
                <a:lnTo>
                  <a:pt x="3228" y="2371"/>
                </a:lnTo>
                <a:lnTo>
                  <a:pt x="3228" y="2371"/>
                </a:lnTo>
                <a:cubicBezTo>
                  <a:pt x="3228" y="2371"/>
                  <a:pt x="2579" y="2682"/>
                  <a:pt x="2215" y="2682"/>
                </a:cubicBezTo>
                <a:cubicBezTo>
                  <a:pt x="2154" y="2682"/>
                  <a:pt x="2101" y="2673"/>
                  <a:pt x="2061" y="2653"/>
                </a:cubicBezTo>
                <a:cubicBezTo>
                  <a:pt x="1776" y="2513"/>
                  <a:pt x="2520" y="1628"/>
                  <a:pt x="2520" y="1628"/>
                </a:cubicBezTo>
                <a:lnTo>
                  <a:pt x="2520" y="1628"/>
                </a:lnTo>
                <a:cubicBezTo>
                  <a:pt x="2520" y="1628"/>
                  <a:pt x="1808" y="2263"/>
                  <a:pt x="1462" y="2263"/>
                </a:cubicBezTo>
                <a:cubicBezTo>
                  <a:pt x="1400" y="2263"/>
                  <a:pt x="1349" y="2243"/>
                  <a:pt x="1317" y="2194"/>
                </a:cubicBezTo>
                <a:cubicBezTo>
                  <a:pt x="1104" y="1875"/>
                  <a:pt x="2024" y="955"/>
                  <a:pt x="2024" y="955"/>
                </a:cubicBezTo>
                <a:lnTo>
                  <a:pt x="2024" y="955"/>
                </a:lnTo>
                <a:cubicBezTo>
                  <a:pt x="2024" y="955"/>
                  <a:pt x="1234" y="1533"/>
                  <a:pt x="921" y="1533"/>
                </a:cubicBezTo>
                <a:cubicBezTo>
                  <a:pt x="897" y="1533"/>
                  <a:pt x="875" y="1529"/>
                  <a:pt x="857" y="1522"/>
                </a:cubicBezTo>
                <a:cubicBezTo>
                  <a:pt x="609" y="1415"/>
                  <a:pt x="1634" y="354"/>
                  <a:pt x="1635" y="353"/>
                </a:cubicBezTo>
                <a:lnTo>
                  <a:pt x="1635" y="353"/>
                </a:lnTo>
                <a:cubicBezTo>
                  <a:pt x="1634" y="353"/>
                  <a:pt x="1386" y="601"/>
                  <a:pt x="997" y="636"/>
                </a:cubicBezTo>
                <a:cubicBezTo>
                  <a:pt x="987" y="637"/>
                  <a:pt x="978" y="638"/>
                  <a:pt x="969" y="638"/>
                </a:cubicBezTo>
                <a:cubicBezTo>
                  <a:pt x="639" y="638"/>
                  <a:pt x="1209" y="0"/>
                  <a:pt x="120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1293;p41"/>
          <p:cNvSpPr/>
          <p:nvPr/>
        </p:nvSpPr>
        <p:spPr>
          <a:xfrm>
            <a:off x="377105" y="2538770"/>
            <a:ext cx="66253" cy="110101"/>
          </a:xfrm>
          <a:custGeom>
            <a:avLst/>
            <a:gdLst/>
            <a:ahLst/>
            <a:cxnLst/>
            <a:rect l="l" t="t" r="r" b="b"/>
            <a:pathLst>
              <a:path w="1585" h="2634" extrusionOk="0">
                <a:moveTo>
                  <a:pt x="1545" y="1"/>
                </a:moveTo>
                <a:cubicBezTo>
                  <a:pt x="1532" y="1"/>
                  <a:pt x="1523" y="100"/>
                  <a:pt x="1508" y="247"/>
                </a:cubicBezTo>
                <a:cubicBezTo>
                  <a:pt x="1494" y="393"/>
                  <a:pt x="1470" y="588"/>
                  <a:pt x="1410" y="766"/>
                </a:cubicBezTo>
                <a:cubicBezTo>
                  <a:pt x="1348" y="945"/>
                  <a:pt x="1245" y="1106"/>
                  <a:pt x="1159" y="1222"/>
                </a:cubicBezTo>
                <a:cubicBezTo>
                  <a:pt x="1074" y="1338"/>
                  <a:pt x="1010" y="1413"/>
                  <a:pt x="1010" y="1413"/>
                </a:cubicBezTo>
                <a:cubicBezTo>
                  <a:pt x="1010" y="1413"/>
                  <a:pt x="780" y="1728"/>
                  <a:pt x="525" y="2027"/>
                </a:cubicBezTo>
                <a:cubicBezTo>
                  <a:pt x="274" y="2329"/>
                  <a:pt x="0" y="2613"/>
                  <a:pt x="18" y="2633"/>
                </a:cubicBezTo>
                <a:cubicBezTo>
                  <a:pt x="19" y="2633"/>
                  <a:pt x="20" y="2633"/>
                  <a:pt x="21" y="2633"/>
                </a:cubicBezTo>
                <a:cubicBezTo>
                  <a:pt x="54" y="2633"/>
                  <a:pt x="348" y="2386"/>
                  <a:pt x="617" y="2111"/>
                </a:cubicBezTo>
                <a:cubicBezTo>
                  <a:pt x="898" y="1828"/>
                  <a:pt x="1150" y="1519"/>
                  <a:pt x="1150" y="1519"/>
                </a:cubicBezTo>
                <a:cubicBezTo>
                  <a:pt x="1150" y="1519"/>
                  <a:pt x="1212" y="1440"/>
                  <a:pt x="1294" y="1313"/>
                </a:cubicBezTo>
                <a:cubicBezTo>
                  <a:pt x="1377" y="1185"/>
                  <a:pt x="1479" y="1004"/>
                  <a:pt x="1529" y="801"/>
                </a:cubicBezTo>
                <a:cubicBezTo>
                  <a:pt x="1581" y="600"/>
                  <a:pt x="1584" y="397"/>
                  <a:pt x="1577" y="248"/>
                </a:cubicBezTo>
                <a:cubicBezTo>
                  <a:pt x="1571" y="99"/>
                  <a:pt x="1558" y="1"/>
                  <a:pt x="1545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41"/>
          <p:cNvSpPr/>
          <p:nvPr/>
        </p:nvSpPr>
        <p:spPr>
          <a:xfrm>
            <a:off x="437840" y="2485015"/>
            <a:ext cx="54089" cy="78124"/>
          </a:xfrm>
          <a:custGeom>
            <a:avLst/>
            <a:gdLst/>
            <a:ahLst/>
            <a:cxnLst/>
            <a:rect l="l" t="t" r="r" b="b"/>
            <a:pathLst>
              <a:path w="1294" h="1869" extrusionOk="0">
                <a:moveTo>
                  <a:pt x="1269" y="1"/>
                </a:moveTo>
                <a:cubicBezTo>
                  <a:pt x="1244" y="1"/>
                  <a:pt x="1164" y="274"/>
                  <a:pt x="1038" y="524"/>
                </a:cubicBezTo>
                <a:cubicBezTo>
                  <a:pt x="912" y="779"/>
                  <a:pt x="746" y="1006"/>
                  <a:pt x="746" y="1006"/>
                </a:cubicBezTo>
                <a:cubicBezTo>
                  <a:pt x="746" y="1006"/>
                  <a:pt x="600" y="1243"/>
                  <a:pt x="411" y="1455"/>
                </a:cubicBezTo>
                <a:cubicBezTo>
                  <a:pt x="225" y="1668"/>
                  <a:pt x="0" y="1845"/>
                  <a:pt x="14" y="1867"/>
                </a:cubicBezTo>
                <a:cubicBezTo>
                  <a:pt x="15" y="1868"/>
                  <a:pt x="17" y="1868"/>
                  <a:pt x="19" y="1868"/>
                </a:cubicBezTo>
                <a:cubicBezTo>
                  <a:pt x="58" y="1868"/>
                  <a:pt x="295" y="1730"/>
                  <a:pt x="500" y="1544"/>
                </a:cubicBezTo>
                <a:cubicBezTo>
                  <a:pt x="720" y="1347"/>
                  <a:pt x="893" y="1104"/>
                  <a:pt x="893" y="1104"/>
                </a:cubicBezTo>
                <a:cubicBezTo>
                  <a:pt x="893" y="1104"/>
                  <a:pt x="1053" y="852"/>
                  <a:pt x="1152" y="574"/>
                </a:cubicBezTo>
                <a:cubicBezTo>
                  <a:pt x="1257" y="297"/>
                  <a:pt x="1294" y="5"/>
                  <a:pt x="1269" y="1"/>
                </a:cubicBezTo>
                <a:cubicBezTo>
                  <a:pt x="1269" y="1"/>
                  <a:pt x="1269" y="1"/>
                  <a:pt x="1269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1295;p41"/>
          <p:cNvSpPr/>
          <p:nvPr/>
        </p:nvSpPr>
        <p:spPr>
          <a:xfrm>
            <a:off x="492180" y="2401081"/>
            <a:ext cx="96307" cy="126152"/>
          </a:xfrm>
          <a:custGeom>
            <a:avLst/>
            <a:gdLst/>
            <a:ahLst/>
            <a:cxnLst/>
            <a:rect l="l" t="t" r="r" b="b"/>
            <a:pathLst>
              <a:path w="2304" h="3018" extrusionOk="0">
                <a:moveTo>
                  <a:pt x="2143" y="0"/>
                </a:moveTo>
                <a:cubicBezTo>
                  <a:pt x="2143" y="0"/>
                  <a:pt x="2143" y="1"/>
                  <a:pt x="2143" y="1"/>
                </a:cubicBezTo>
                <a:cubicBezTo>
                  <a:pt x="2130" y="5"/>
                  <a:pt x="2167" y="127"/>
                  <a:pt x="2184" y="315"/>
                </a:cubicBezTo>
                <a:cubicBezTo>
                  <a:pt x="2204" y="501"/>
                  <a:pt x="2194" y="755"/>
                  <a:pt x="2129" y="994"/>
                </a:cubicBezTo>
                <a:cubicBezTo>
                  <a:pt x="2066" y="1233"/>
                  <a:pt x="1950" y="1453"/>
                  <a:pt x="1841" y="1598"/>
                </a:cubicBezTo>
                <a:cubicBezTo>
                  <a:pt x="1733" y="1743"/>
                  <a:pt x="1641" y="1826"/>
                  <a:pt x="1641" y="1826"/>
                </a:cubicBezTo>
                <a:cubicBezTo>
                  <a:pt x="1641" y="1826"/>
                  <a:pt x="1559" y="1916"/>
                  <a:pt x="1415" y="2036"/>
                </a:cubicBezTo>
                <a:cubicBezTo>
                  <a:pt x="1271" y="2156"/>
                  <a:pt x="1069" y="2309"/>
                  <a:pt x="861" y="2454"/>
                </a:cubicBezTo>
                <a:cubicBezTo>
                  <a:pt x="447" y="2747"/>
                  <a:pt x="0" y="2995"/>
                  <a:pt x="11" y="3016"/>
                </a:cubicBezTo>
                <a:cubicBezTo>
                  <a:pt x="11" y="3017"/>
                  <a:pt x="13" y="3018"/>
                  <a:pt x="16" y="3018"/>
                </a:cubicBezTo>
                <a:cubicBezTo>
                  <a:pt x="70" y="3018"/>
                  <a:pt x="513" y="2818"/>
                  <a:pt x="928" y="2561"/>
                </a:cubicBezTo>
                <a:cubicBezTo>
                  <a:pt x="1149" y="2426"/>
                  <a:pt x="1360" y="2284"/>
                  <a:pt x="1516" y="2165"/>
                </a:cubicBezTo>
                <a:cubicBezTo>
                  <a:pt x="1672" y="2046"/>
                  <a:pt x="1767" y="1951"/>
                  <a:pt x="1767" y="1951"/>
                </a:cubicBezTo>
                <a:cubicBezTo>
                  <a:pt x="1767" y="1951"/>
                  <a:pt x="1864" y="1859"/>
                  <a:pt x="1976" y="1693"/>
                </a:cubicBezTo>
                <a:cubicBezTo>
                  <a:pt x="2089" y="1527"/>
                  <a:pt x="2201" y="1282"/>
                  <a:pt x="2250" y="1022"/>
                </a:cubicBezTo>
                <a:cubicBezTo>
                  <a:pt x="2304" y="762"/>
                  <a:pt x="2293" y="496"/>
                  <a:pt x="2253" y="306"/>
                </a:cubicBezTo>
                <a:cubicBezTo>
                  <a:pt x="2213" y="117"/>
                  <a:pt x="2154" y="0"/>
                  <a:pt x="2143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296;p41"/>
          <p:cNvSpPr/>
          <p:nvPr/>
        </p:nvSpPr>
        <p:spPr>
          <a:xfrm>
            <a:off x="472492" y="2321912"/>
            <a:ext cx="99317" cy="41842"/>
          </a:xfrm>
          <a:custGeom>
            <a:avLst/>
            <a:gdLst/>
            <a:ahLst/>
            <a:cxnLst/>
            <a:rect l="l" t="t" r="r" b="b"/>
            <a:pathLst>
              <a:path w="2376" h="1001" extrusionOk="0">
                <a:moveTo>
                  <a:pt x="1794" y="0"/>
                </a:moveTo>
                <a:cubicBezTo>
                  <a:pt x="1769" y="0"/>
                  <a:pt x="1743" y="1"/>
                  <a:pt x="1717" y="2"/>
                </a:cubicBezTo>
                <a:cubicBezTo>
                  <a:pt x="1545" y="11"/>
                  <a:pt x="1377" y="48"/>
                  <a:pt x="1254" y="88"/>
                </a:cubicBezTo>
                <a:cubicBezTo>
                  <a:pt x="1132" y="125"/>
                  <a:pt x="1053" y="161"/>
                  <a:pt x="1053" y="161"/>
                </a:cubicBezTo>
                <a:cubicBezTo>
                  <a:pt x="1053" y="161"/>
                  <a:pt x="976" y="198"/>
                  <a:pt x="867" y="264"/>
                </a:cubicBezTo>
                <a:cubicBezTo>
                  <a:pt x="758" y="330"/>
                  <a:pt x="619" y="428"/>
                  <a:pt x="490" y="534"/>
                </a:cubicBezTo>
                <a:cubicBezTo>
                  <a:pt x="232" y="747"/>
                  <a:pt x="0" y="983"/>
                  <a:pt x="14" y="1000"/>
                </a:cubicBezTo>
                <a:cubicBezTo>
                  <a:pt x="15" y="1001"/>
                  <a:pt x="16" y="1001"/>
                  <a:pt x="18" y="1001"/>
                </a:cubicBezTo>
                <a:cubicBezTo>
                  <a:pt x="55" y="1001"/>
                  <a:pt x="306" y="808"/>
                  <a:pt x="563" y="635"/>
                </a:cubicBezTo>
                <a:cubicBezTo>
                  <a:pt x="699" y="545"/>
                  <a:pt x="838" y="462"/>
                  <a:pt x="945" y="407"/>
                </a:cubicBezTo>
                <a:cubicBezTo>
                  <a:pt x="1053" y="353"/>
                  <a:pt x="1126" y="322"/>
                  <a:pt x="1126" y="322"/>
                </a:cubicBezTo>
                <a:cubicBezTo>
                  <a:pt x="1126" y="322"/>
                  <a:pt x="1197" y="285"/>
                  <a:pt x="1308" y="241"/>
                </a:cubicBezTo>
                <a:cubicBezTo>
                  <a:pt x="1418" y="196"/>
                  <a:pt x="1571" y="150"/>
                  <a:pt x="1728" y="126"/>
                </a:cubicBezTo>
                <a:cubicBezTo>
                  <a:pt x="1812" y="114"/>
                  <a:pt x="1896" y="109"/>
                  <a:pt x="1974" y="109"/>
                </a:cubicBezTo>
                <a:cubicBezTo>
                  <a:pt x="2044" y="109"/>
                  <a:pt x="2110" y="113"/>
                  <a:pt x="2166" y="121"/>
                </a:cubicBezTo>
                <a:cubicBezTo>
                  <a:pt x="2263" y="133"/>
                  <a:pt x="2333" y="150"/>
                  <a:pt x="2360" y="150"/>
                </a:cubicBezTo>
                <a:cubicBezTo>
                  <a:pt x="2367" y="150"/>
                  <a:pt x="2371" y="148"/>
                  <a:pt x="2372" y="146"/>
                </a:cubicBezTo>
                <a:cubicBezTo>
                  <a:pt x="2375" y="137"/>
                  <a:pt x="2304" y="92"/>
                  <a:pt x="2181" y="55"/>
                </a:cubicBezTo>
                <a:cubicBezTo>
                  <a:pt x="2077" y="22"/>
                  <a:pt x="1939" y="0"/>
                  <a:pt x="1794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1297;p41"/>
          <p:cNvSpPr/>
          <p:nvPr/>
        </p:nvSpPr>
        <p:spPr>
          <a:xfrm>
            <a:off x="410001" y="2350461"/>
            <a:ext cx="157795" cy="120927"/>
          </a:xfrm>
          <a:custGeom>
            <a:avLst/>
            <a:gdLst/>
            <a:ahLst/>
            <a:cxnLst/>
            <a:rect l="l" t="t" r="r" b="b"/>
            <a:pathLst>
              <a:path w="3775" h="2893" extrusionOk="0">
                <a:moveTo>
                  <a:pt x="3524" y="1"/>
                </a:moveTo>
                <a:cubicBezTo>
                  <a:pt x="3481" y="1"/>
                  <a:pt x="3434" y="2"/>
                  <a:pt x="3382" y="5"/>
                </a:cubicBezTo>
                <a:cubicBezTo>
                  <a:pt x="3145" y="17"/>
                  <a:pt x="2831" y="82"/>
                  <a:pt x="2536" y="198"/>
                </a:cubicBezTo>
                <a:cubicBezTo>
                  <a:pt x="2241" y="314"/>
                  <a:pt x="1965" y="474"/>
                  <a:pt x="1770" y="613"/>
                </a:cubicBezTo>
                <a:cubicBezTo>
                  <a:pt x="1576" y="750"/>
                  <a:pt x="1456" y="855"/>
                  <a:pt x="1456" y="855"/>
                </a:cubicBezTo>
                <a:cubicBezTo>
                  <a:pt x="1456" y="855"/>
                  <a:pt x="1337" y="960"/>
                  <a:pt x="1176" y="1134"/>
                </a:cubicBezTo>
                <a:cubicBezTo>
                  <a:pt x="1013" y="1305"/>
                  <a:pt x="813" y="1550"/>
                  <a:pt x="634" y="1808"/>
                </a:cubicBezTo>
                <a:cubicBezTo>
                  <a:pt x="456" y="2066"/>
                  <a:pt x="295" y="2335"/>
                  <a:pt x="182" y="2540"/>
                </a:cubicBezTo>
                <a:cubicBezTo>
                  <a:pt x="69" y="2745"/>
                  <a:pt x="0" y="2884"/>
                  <a:pt x="11" y="2892"/>
                </a:cubicBezTo>
                <a:cubicBezTo>
                  <a:pt x="11" y="2892"/>
                  <a:pt x="12" y="2892"/>
                  <a:pt x="12" y="2892"/>
                </a:cubicBezTo>
                <a:cubicBezTo>
                  <a:pt x="42" y="2892"/>
                  <a:pt x="361" y="2365"/>
                  <a:pt x="735" y="1886"/>
                </a:cubicBezTo>
                <a:cubicBezTo>
                  <a:pt x="923" y="1641"/>
                  <a:pt x="1127" y="1411"/>
                  <a:pt x="1291" y="1249"/>
                </a:cubicBezTo>
                <a:cubicBezTo>
                  <a:pt x="1455" y="1087"/>
                  <a:pt x="1572" y="990"/>
                  <a:pt x="1572" y="990"/>
                </a:cubicBezTo>
                <a:cubicBezTo>
                  <a:pt x="1572" y="990"/>
                  <a:pt x="1683" y="884"/>
                  <a:pt x="1865" y="746"/>
                </a:cubicBezTo>
                <a:cubicBezTo>
                  <a:pt x="2046" y="606"/>
                  <a:pt x="2306" y="441"/>
                  <a:pt x="2584" y="316"/>
                </a:cubicBezTo>
                <a:cubicBezTo>
                  <a:pt x="2862" y="189"/>
                  <a:pt x="3161" y="107"/>
                  <a:pt x="3389" y="75"/>
                </a:cubicBezTo>
                <a:cubicBezTo>
                  <a:pt x="3617" y="38"/>
                  <a:pt x="3773" y="40"/>
                  <a:pt x="3773" y="26"/>
                </a:cubicBezTo>
                <a:cubicBezTo>
                  <a:pt x="3775" y="18"/>
                  <a:pt x="3679" y="1"/>
                  <a:pt x="3524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1298;p41"/>
          <p:cNvSpPr/>
          <p:nvPr/>
        </p:nvSpPr>
        <p:spPr>
          <a:xfrm>
            <a:off x="360385" y="2408479"/>
            <a:ext cx="48112" cy="141995"/>
          </a:xfrm>
          <a:custGeom>
            <a:avLst/>
            <a:gdLst/>
            <a:ahLst/>
            <a:cxnLst/>
            <a:rect l="l" t="t" r="r" b="b"/>
            <a:pathLst>
              <a:path w="1151" h="3397" extrusionOk="0">
                <a:moveTo>
                  <a:pt x="1128" y="1"/>
                </a:moveTo>
                <a:cubicBezTo>
                  <a:pt x="1098" y="1"/>
                  <a:pt x="804" y="341"/>
                  <a:pt x="584" y="735"/>
                </a:cubicBezTo>
                <a:cubicBezTo>
                  <a:pt x="473" y="936"/>
                  <a:pt x="373" y="1145"/>
                  <a:pt x="312" y="1307"/>
                </a:cubicBezTo>
                <a:cubicBezTo>
                  <a:pt x="248" y="1468"/>
                  <a:pt x="211" y="1576"/>
                  <a:pt x="211" y="1576"/>
                </a:cubicBezTo>
                <a:cubicBezTo>
                  <a:pt x="211" y="1576"/>
                  <a:pt x="180" y="1687"/>
                  <a:pt x="141" y="1856"/>
                </a:cubicBezTo>
                <a:cubicBezTo>
                  <a:pt x="102" y="2026"/>
                  <a:pt x="67" y="2253"/>
                  <a:pt x="43" y="2482"/>
                </a:cubicBezTo>
                <a:cubicBezTo>
                  <a:pt x="1" y="2941"/>
                  <a:pt x="54" y="3396"/>
                  <a:pt x="78" y="3396"/>
                </a:cubicBezTo>
                <a:cubicBezTo>
                  <a:pt x="78" y="3396"/>
                  <a:pt x="78" y="3396"/>
                  <a:pt x="78" y="3396"/>
                </a:cubicBezTo>
                <a:cubicBezTo>
                  <a:pt x="102" y="3393"/>
                  <a:pt x="94" y="2940"/>
                  <a:pt x="168" y="2498"/>
                </a:cubicBezTo>
                <a:cubicBezTo>
                  <a:pt x="205" y="2277"/>
                  <a:pt x="253" y="2059"/>
                  <a:pt x="299" y="1898"/>
                </a:cubicBezTo>
                <a:cubicBezTo>
                  <a:pt x="345" y="1735"/>
                  <a:pt x="381" y="1630"/>
                  <a:pt x="381" y="1630"/>
                </a:cubicBezTo>
                <a:cubicBezTo>
                  <a:pt x="381" y="1630"/>
                  <a:pt x="411" y="1522"/>
                  <a:pt x="464" y="1363"/>
                </a:cubicBezTo>
                <a:cubicBezTo>
                  <a:pt x="517" y="1205"/>
                  <a:pt x="601" y="998"/>
                  <a:pt x="696" y="793"/>
                </a:cubicBezTo>
                <a:cubicBezTo>
                  <a:pt x="887" y="386"/>
                  <a:pt x="1150" y="17"/>
                  <a:pt x="1130" y="1"/>
                </a:cubicBezTo>
                <a:cubicBezTo>
                  <a:pt x="1130" y="1"/>
                  <a:pt x="1129" y="1"/>
                  <a:pt x="1128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99;p41"/>
          <p:cNvSpPr/>
          <p:nvPr/>
        </p:nvSpPr>
        <p:spPr>
          <a:xfrm>
            <a:off x="356037" y="2625212"/>
            <a:ext cx="63996" cy="101072"/>
          </a:xfrm>
          <a:custGeom>
            <a:avLst/>
            <a:gdLst/>
            <a:ahLst/>
            <a:cxnLst/>
            <a:rect l="l" t="t" r="r" b="b"/>
            <a:pathLst>
              <a:path w="1531" h="2418" extrusionOk="0">
                <a:moveTo>
                  <a:pt x="86" y="1"/>
                </a:moveTo>
                <a:cubicBezTo>
                  <a:pt x="75" y="1"/>
                  <a:pt x="28" y="84"/>
                  <a:pt x="16" y="225"/>
                </a:cubicBezTo>
                <a:cubicBezTo>
                  <a:pt x="0" y="368"/>
                  <a:pt x="34" y="560"/>
                  <a:pt x="103" y="736"/>
                </a:cubicBezTo>
                <a:cubicBezTo>
                  <a:pt x="172" y="913"/>
                  <a:pt x="264" y="1074"/>
                  <a:pt x="336" y="1194"/>
                </a:cubicBezTo>
                <a:cubicBezTo>
                  <a:pt x="406" y="1314"/>
                  <a:pt x="458" y="1391"/>
                  <a:pt x="458" y="1391"/>
                </a:cubicBezTo>
                <a:cubicBezTo>
                  <a:pt x="458" y="1391"/>
                  <a:pt x="678" y="1692"/>
                  <a:pt x="941" y="1953"/>
                </a:cubicBezTo>
                <a:cubicBezTo>
                  <a:pt x="1190" y="2207"/>
                  <a:pt x="1476" y="2418"/>
                  <a:pt x="1512" y="2418"/>
                </a:cubicBezTo>
                <a:cubicBezTo>
                  <a:pt x="1513" y="2418"/>
                  <a:pt x="1515" y="2417"/>
                  <a:pt x="1515" y="2416"/>
                </a:cubicBezTo>
                <a:cubicBezTo>
                  <a:pt x="1530" y="2398"/>
                  <a:pt x="1264" y="2149"/>
                  <a:pt x="1034" y="1871"/>
                </a:cubicBezTo>
                <a:cubicBezTo>
                  <a:pt x="799" y="1594"/>
                  <a:pt x="603" y="1291"/>
                  <a:pt x="603" y="1291"/>
                </a:cubicBezTo>
                <a:cubicBezTo>
                  <a:pt x="603" y="1291"/>
                  <a:pt x="549" y="1220"/>
                  <a:pt x="472" y="1108"/>
                </a:cubicBezTo>
                <a:cubicBezTo>
                  <a:pt x="396" y="996"/>
                  <a:pt x="295" y="845"/>
                  <a:pt x="219" y="687"/>
                </a:cubicBezTo>
                <a:cubicBezTo>
                  <a:pt x="140" y="528"/>
                  <a:pt x="91" y="358"/>
                  <a:pt x="83" y="226"/>
                </a:cubicBezTo>
                <a:cubicBezTo>
                  <a:pt x="75" y="94"/>
                  <a:pt x="99" y="5"/>
                  <a:pt x="86" y="1"/>
                </a:cubicBezTo>
                <a:cubicBezTo>
                  <a:pt x="86" y="1"/>
                  <a:pt x="86" y="1"/>
                  <a:pt x="86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41"/>
          <p:cNvSpPr/>
          <p:nvPr/>
        </p:nvSpPr>
        <p:spPr>
          <a:xfrm>
            <a:off x="501501" y="2380808"/>
            <a:ext cx="60652" cy="37620"/>
          </a:xfrm>
          <a:custGeom>
            <a:avLst/>
            <a:gdLst/>
            <a:ahLst/>
            <a:cxnLst/>
            <a:rect l="l" t="t" r="r" b="b"/>
            <a:pathLst>
              <a:path w="1451" h="900" extrusionOk="0">
                <a:moveTo>
                  <a:pt x="1252" y="0"/>
                </a:moveTo>
                <a:cubicBezTo>
                  <a:pt x="1174" y="0"/>
                  <a:pt x="1085" y="22"/>
                  <a:pt x="1007" y="56"/>
                </a:cubicBezTo>
                <a:cubicBezTo>
                  <a:pt x="901" y="102"/>
                  <a:pt x="810" y="155"/>
                  <a:pt x="737" y="197"/>
                </a:cubicBezTo>
                <a:cubicBezTo>
                  <a:pt x="667" y="239"/>
                  <a:pt x="620" y="269"/>
                  <a:pt x="620" y="269"/>
                </a:cubicBezTo>
                <a:cubicBezTo>
                  <a:pt x="620" y="269"/>
                  <a:pt x="446" y="402"/>
                  <a:pt x="292" y="557"/>
                </a:cubicBezTo>
                <a:cubicBezTo>
                  <a:pt x="134" y="709"/>
                  <a:pt x="1" y="880"/>
                  <a:pt x="18" y="898"/>
                </a:cubicBezTo>
                <a:cubicBezTo>
                  <a:pt x="19" y="899"/>
                  <a:pt x="21" y="899"/>
                  <a:pt x="22" y="899"/>
                </a:cubicBezTo>
                <a:cubicBezTo>
                  <a:pt x="55" y="899"/>
                  <a:pt x="211" y="769"/>
                  <a:pt x="373" y="651"/>
                </a:cubicBezTo>
                <a:cubicBezTo>
                  <a:pt x="544" y="524"/>
                  <a:pt x="722" y="412"/>
                  <a:pt x="722" y="412"/>
                </a:cubicBezTo>
                <a:cubicBezTo>
                  <a:pt x="722" y="412"/>
                  <a:pt x="766" y="380"/>
                  <a:pt x="828" y="332"/>
                </a:cubicBezTo>
                <a:cubicBezTo>
                  <a:pt x="892" y="286"/>
                  <a:pt x="978" y="219"/>
                  <a:pt x="1063" y="167"/>
                </a:cubicBezTo>
                <a:cubicBezTo>
                  <a:pt x="1151" y="114"/>
                  <a:pt x="1243" y="79"/>
                  <a:pt x="1316" y="75"/>
                </a:cubicBezTo>
                <a:cubicBezTo>
                  <a:pt x="1322" y="75"/>
                  <a:pt x="1327" y="75"/>
                  <a:pt x="1333" y="75"/>
                </a:cubicBezTo>
                <a:cubicBezTo>
                  <a:pt x="1382" y="75"/>
                  <a:pt x="1419" y="88"/>
                  <a:pt x="1435" y="88"/>
                </a:cubicBezTo>
                <a:cubicBezTo>
                  <a:pt x="1439" y="88"/>
                  <a:pt x="1442" y="87"/>
                  <a:pt x="1444" y="85"/>
                </a:cubicBezTo>
                <a:cubicBezTo>
                  <a:pt x="1450" y="79"/>
                  <a:pt x="1412" y="27"/>
                  <a:pt x="1321" y="7"/>
                </a:cubicBezTo>
                <a:cubicBezTo>
                  <a:pt x="1300" y="3"/>
                  <a:pt x="1276" y="0"/>
                  <a:pt x="1252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41"/>
          <p:cNvSpPr/>
          <p:nvPr/>
        </p:nvSpPr>
        <p:spPr>
          <a:xfrm>
            <a:off x="601153" y="2381602"/>
            <a:ext cx="135557" cy="106339"/>
          </a:xfrm>
          <a:custGeom>
            <a:avLst/>
            <a:gdLst/>
            <a:ahLst/>
            <a:cxnLst/>
            <a:rect l="l" t="t" r="r" b="b"/>
            <a:pathLst>
              <a:path w="3243" h="2544" extrusionOk="0">
                <a:moveTo>
                  <a:pt x="11" y="1"/>
                </a:moveTo>
                <a:cubicBezTo>
                  <a:pt x="11" y="1"/>
                  <a:pt x="10" y="1"/>
                  <a:pt x="10" y="1"/>
                </a:cubicBezTo>
                <a:cubicBezTo>
                  <a:pt x="0" y="5"/>
                  <a:pt x="42" y="131"/>
                  <a:pt x="136" y="307"/>
                </a:cubicBezTo>
                <a:cubicBezTo>
                  <a:pt x="227" y="485"/>
                  <a:pt x="377" y="705"/>
                  <a:pt x="551" y="907"/>
                </a:cubicBezTo>
                <a:cubicBezTo>
                  <a:pt x="724" y="1107"/>
                  <a:pt x="920" y="1290"/>
                  <a:pt x="1074" y="1417"/>
                </a:cubicBezTo>
                <a:cubicBezTo>
                  <a:pt x="1229" y="1545"/>
                  <a:pt x="1337" y="1622"/>
                  <a:pt x="1337" y="1622"/>
                </a:cubicBezTo>
                <a:cubicBezTo>
                  <a:pt x="1337" y="1622"/>
                  <a:pt x="1447" y="1696"/>
                  <a:pt x="1618" y="1798"/>
                </a:cubicBezTo>
                <a:cubicBezTo>
                  <a:pt x="1788" y="1902"/>
                  <a:pt x="2022" y="2026"/>
                  <a:pt x="2258" y="2141"/>
                </a:cubicBezTo>
                <a:cubicBezTo>
                  <a:pt x="2710" y="2357"/>
                  <a:pt x="3174" y="2544"/>
                  <a:pt x="3226" y="2544"/>
                </a:cubicBezTo>
                <a:cubicBezTo>
                  <a:pt x="3229" y="2544"/>
                  <a:pt x="3230" y="2543"/>
                  <a:pt x="3231" y="2542"/>
                </a:cubicBezTo>
                <a:cubicBezTo>
                  <a:pt x="3243" y="2518"/>
                  <a:pt x="2773" y="2283"/>
                  <a:pt x="2316" y="2030"/>
                </a:cubicBezTo>
                <a:cubicBezTo>
                  <a:pt x="2088" y="1903"/>
                  <a:pt x="1866" y="1769"/>
                  <a:pt x="1704" y="1660"/>
                </a:cubicBezTo>
                <a:cubicBezTo>
                  <a:pt x="1542" y="1553"/>
                  <a:pt x="1438" y="1477"/>
                  <a:pt x="1438" y="1477"/>
                </a:cubicBezTo>
                <a:cubicBezTo>
                  <a:pt x="1438" y="1477"/>
                  <a:pt x="1330" y="1405"/>
                  <a:pt x="1176" y="1289"/>
                </a:cubicBezTo>
                <a:cubicBezTo>
                  <a:pt x="1021" y="1173"/>
                  <a:pt x="823" y="1006"/>
                  <a:pt x="643" y="821"/>
                </a:cubicBezTo>
                <a:cubicBezTo>
                  <a:pt x="463" y="636"/>
                  <a:pt x="302" y="434"/>
                  <a:pt x="194" y="272"/>
                </a:cubicBezTo>
                <a:cubicBezTo>
                  <a:pt x="87" y="113"/>
                  <a:pt x="25" y="1"/>
                  <a:pt x="11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41"/>
          <p:cNvSpPr/>
          <p:nvPr/>
        </p:nvSpPr>
        <p:spPr>
          <a:xfrm>
            <a:off x="666528" y="2494295"/>
            <a:ext cx="308735" cy="64832"/>
          </a:xfrm>
          <a:custGeom>
            <a:avLst/>
            <a:gdLst/>
            <a:ahLst/>
            <a:cxnLst/>
            <a:rect l="l" t="t" r="r" b="b"/>
            <a:pathLst>
              <a:path w="7386" h="1551" extrusionOk="0">
                <a:moveTo>
                  <a:pt x="6" y="0"/>
                </a:moveTo>
                <a:cubicBezTo>
                  <a:pt x="6" y="0"/>
                  <a:pt x="5" y="0"/>
                  <a:pt x="5" y="1"/>
                </a:cubicBezTo>
                <a:cubicBezTo>
                  <a:pt x="1" y="5"/>
                  <a:pt x="39" y="52"/>
                  <a:pt x="115" y="128"/>
                </a:cubicBezTo>
                <a:cubicBezTo>
                  <a:pt x="191" y="204"/>
                  <a:pt x="303" y="310"/>
                  <a:pt x="445" y="425"/>
                </a:cubicBezTo>
                <a:cubicBezTo>
                  <a:pt x="729" y="658"/>
                  <a:pt x="1147" y="930"/>
                  <a:pt x="1610" y="1107"/>
                </a:cubicBezTo>
                <a:cubicBezTo>
                  <a:pt x="2074" y="1284"/>
                  <a:pt x="2559" y="1377"/>
                  <a:pt x="2921" y="1440"/>
                </a:cubicBezTo>
                <a:cubicBezTo>
                  <a:pt x="3284" y="1501"/>
                  <a:pt x="3529" y="1521"/>
                  <a:pt x="3529" y="1521"/>
                </a:cubicBezTo>
                <a:cubicBezTo>
                  <a:pt x="3529" y="1521"/>
                  <a:pt x="3774" y="1545"/>
                  <a:pt x="4144" y="1550"/>
                </a:cubicBezTo>
                <a:cubicBezTo>
                  <a:pt x="4187" y="1551"/>
                  <a:pt x="4231" y="1551"/>
                  <a:pt x="4277" y="1551"/>
                </a:cubicBezTo>
                <a:cubicBezTo>
                  <a:pt x="4626" y="1551"/>
                  <a:pt x="5060" y="1529"/>
                  <a:pt x="5490" y="1472"/>
                </a:cubicBezTo>
                <a:cubicBezTo>
                  <a:pt x="5978" y="1411"/>
                  <a:pt x="6457" y="1303"/>
                  <a:pt x="6809" y="1200"/>
                </a:cubicBezTo>
                <a:cubicBezTo>
                  <a:pt x="6985" y="1147"/>
                  <a:pt x="7130" y="1102"/>
                  <a:pt x="7230" y="1063"/>
                </a:cubicBezTo>
                <a:cubicBezTo>
                  <a:pt x="7330" y="1026"/>
                  <a:pt x="7385" y="1002"/>
                  <a:pt x="7384" y="997"/>
                </a:cubicBezTo>
                <a:cubicBezTo>
                  <a:pt x="7384" y="996"/>
                  <a:pt x="7382" y="995"/>
                  <a:pt x="7378" y="995"/>
                </a:cubicBezTo>
                <a:cubicBezTo>
                  <a:pt x="7338" y="995"/>
                  <a:pt x="7115" y="1059"/>
                  <a:pt x="6789" y="1133"/>
                </a:cubicBezTo>
                <a:cubicBezTo>
                  <a:pt x="6435" y="1215"/>
                  <a:pt x="5956" y="1305"/>
                  <a:pt x="5474" y="1348"/>
                </a:cubicBezTo>
                <a:cubicBezTo>
                  <a:pt x="5137" y="1380"/>
                  <a:pt x="4799" y="1394"/>
                  <a:pt x="4503" y="1394"/>
                </a:cubicBezTo>
                <a:cubicBezTo>
                  <a:pt x="4375" y="1394"/>
                  <a:pt x="4255" y="1391"/>
                  <a:pt x="4146" y="1387"/>
                </a:cubicBezTo>
                <a:cubicBezTo>
                  <a:pt x="3784" y="1373"/>
                  <a:pt x="3544" y="1345"/>
                  <a:pt x="3544" y="1345"/>
                </a:cubicBezTo>
                <a:cubicBezTo>
                  <a:pt x="3544" y="1345"/>
                  <a:pt x="3303" y="1329"/>
                  <a:pt x="2945" y="1279"/>
                </a:cubicBezTo>
                <a:cubicBezTo>
                  <a:pt x="2586" y="1227"/>
                  <a:pt x="2107" y="1147"/>
                  <a:pt x="1653" y="989"/>
                </a:cubicBezTo>
                <a:cubicBezTo>
                  <a:pt x="1198" y="833"/>
                  <a:pt x="779" y="583"/>
                  <a:pt x="486" y="370"/>
                </a:cubicBezTo>
                <a:cubicBezTo>
                  <a:pt x="201" y="164"/>
                  <a:pt x="26" y="0"/>
                  <a:pt x="6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41"/>
          <p:cNvSpPr/>
          <p:nvPr/>
        </p:nvSpPr>
        <p:spPr>
          <a:xfrm>
            <a:off x="923723" y="2555448"/>
            <a:ext cx="63745" cy="50787"/>
          </a:xfrm>
          <a:custGeom>
            <a:avLst/>
            <a:gdLst/>
            <a:ahLst/>
            <a:cxnLst/>
            <a:rect l="l" t="t" r="r" b="b"/>
            <a:pathLst>
              <a:path w="1525" h="1215" extrusionOk="0">
                <a:moveTo>
                  <a:pt x="41" y="0"/>
                </a:moveTo>
                <a:cubicBezTo>
                  <a:pt x="39" y="0"/>
                  <a:pt x="38" y="1"/>
                  <a:pt x="37" y="2"/>
                </a:cubicBezTo>
                <a:cubicBezTo>
                  <a:pt x="1" y="36"/>
                  <a:pt x="653" y="759"/>
                  <a:pt x="653" y="759"/>
                </a:cubicBezTo>
                <a:cubicBezTo>
                  <a:pt x="653" y="759"/>
                  <a:pt x="700" y="800"/>
                  <a:pt x="768" y="862"/>
                </a:cubicBezTo>
                <a:cubicBezTo>
                  <a:pt x="837" y="924"/>
                  <a:pt x="934" y="1004"/>
                  <a:pt x="1043" y="1072"/>
                </a:cubicBezTo>
                <a:cubicBezTo>
                  <a:pt x="1150" y="1139"/>
                  <a:pt x="1272" y="1188"/>
                  <a:pt x="1365" y="1205"/>
                </a:cubicBezTo>
                <a:cubicBezTo>
                  <a:pt x="1401" y="1212"/>
                  <a:pt x="1433" y="1214"/>
                  <a:pt x="1458" y="1214"/>
                </a:cubicBezTo>
                <a:cubicBezTo>
                  <a:pt x="1500" y="1214"/>
                  <a:pt x="1524" y="1208"/>
                  <a:pt x="1524" y="1201"/>
                </a:cubicBezTo>
                <a:cubicBezTo>
                  <a:pt x="1524" y="1187"/>
                  <a:pt x="1466" y="1175"/>
                  <a:pt x="1385" y="1138"/>
                </a:cubicBezTo>
                <a:cubicBezTo>
                  <a:pt x="1303" y="1103"/>
                  <a:pt x="1203" y="1044"/>
                  <a:pt x="1114" y="969"/>
                </a:cubicBezTo>
                <a:cubicBezTo>
                  <a:pt x="1024" y="894"/>
                  <a:pt x="942" y="809"/>
                  <a:pt x="881" y="744"/>
                </a:cubicBezTo>
                <a:cubicBezTo>
                  <a:pt x="820" y="677"/>
                  <a:pt x="779" y="633"/>
                  <a:pt x="779" y="633"/>
                </a:cubicBezTo>
                <a:cubicBezTo>
                  <a:pt x="779" y="633"/>
                  <a:pt x="107" y="0"/>
                  <a:pt x="41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41"/>
          <p:cNvSpPr/>
          <p:nvPr/>
        </p:nvSpPr>
        <p:spPr>
          <a:xfrm>
            <a:off x="965607" y="2629351"/>
            <a:ext cx="35864" cy="49784"/>
          </a:xfrm>
          <a:custGeom>
            <a:avLst/>
            <a:gdLst/>
            <a:ahLst/>
            <a:cxnLst/>
            <a:rect l="l" t="t" r="r" b="b"/>
            <a:pathLst>
              <a:path w="858" h="1191" extrusionOk="0">
                <a:moveTo>
                  <a:pt x="40" y="0"/>
                </a:moveTo>
                <a:cubicBezTo>
                  <a:pt x="16" y="0"/>
                  <a:pt x="0" y="197"/>
                  <a:pt x="50" y="391"/>
                </a:cubicBezTo>
                <a:cubicBezTo>
                  <a:pt x="97" y="585"/>
                  <a:pt x="206" y="757"/>
                  <a:pt x="206" y="757"/>
                </a:cubicBezTo>
                <a:cubicBezTo>
                  <a:pt x="206" y="757"/>
                  <a:pt x="326" y="920"/>
                  <a:pt x="489" y="1034"/>
                </a:cubicBezTo>
                <a:cubicBezTo>
                  <a:pt x="627" y="1136"/>
                  <a:pt x="786" y="1191"/>
                  <a:pt x="834" y="1191"/>
                </a:cubicBezTo>
                <a:cubicBezTo>
                  <a:pt x="842" y="1191"/>
                  <a:pt x="847" y="1189"/>
                  <a:pt x="848" y="1186"/>
                </a:cubicBezTo>
                <a:cubicBezTo>
                  <a:pt x="858" y="1164"/>
                  <a:pt x="696" y="1069"/>
                  <a:pt x="570" y="938"/>
                </a:cubicBezTo>
                <a:cubicBezTo>
                  <a:pt x="442" y="809"/>
                  <a:pt x="352" y="655"/>
                  <a:pt x="352" y="655"/>
                </a:cubicBezTo>
                <a:cubicBezTo>
                  <a:pt x="352" y="655"/>
                  <a:pt x="242" y="516"/>
                  <a:pt x="170" y="350"/>
                </a:cubicBezTo>
                <a:cubicBezTo>
                  <a:pt x="93" y="184"/>
                  <a:pt x="65" y="0"/>
                  <a:pt x="40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" name="Google Shape;1305;p41"/>
          <p:cNvSpPr/>
          <p:nvPr/>
        </p:nvSpPr>
        <p:spPr>
          <a:xfrm>
            <a:off x="1004523" y="2558416"/>
            <a:ext cx="21861" cy="100738"/>
          </a:xfrm>
          <a:custGeom>
            <a:avLst/>
            <a:gdLst/>
            <a:ahLst/>
            <a:cxnLst/>
            <a:rect l="l" t="t" r="r" b="b"/>
            <a:pathLst>
              <a:path w="523" h="2410" extrusionOk="0">
                <a:moveTo>
                  <a:pt x="423" y="1"/>
                </a:moveTo>
                <a:cubicBezTo>
                  <a:pt x="423" y="1"/>
                  <a:pt x="422" y="1"/>
                  <a:pt x="422" y="1"/>
                </a:cubicBezTo>
                <a:cubicBezTo>
                  <a:pt x="397" y="3"/>
                  <a:pt x="412" y="312"/>
                  <a:pt x="386" y="616"/>
                </a:cubicBezTo>
                <a:cubicBezTo>
                  <a:pt x="364" y="921"/>
                  <a:pt x="302" y="1218"/>
                  <a:pt x="302" y="1218"/>
                </a:cubicBezTo>
                <a:cubicBezTo>
                  <a:pt x="302" y="1218"/>
                  <a:pt x="265" y="1519"/>
                  <a:pt x="188" y="1814"/>
                </a:cubicBezTo>
                <a:cubicBezTo>
                  <a:pt x="113" y="2110"/>
                  <a:pt x="0" y="2398"/>
                  <a:pt x="23" y="2409"/>
                </a:cubicBezTo>
                <a:cubicBezTo>
                  <a:pt x="23" y="2409"/>
                  <a:pt x="24" y="2409"/>
                  <a:pt x="24" y="2409"/>
                </a:cubicBezTo>
                <a:cubicBezTo>
                  <a:pt x="50" y="2409"/>
                  <a:pt x="202" y="2142"/>
                  <a:pt x="309" y="1850"/>
                </a:cubicBezTo>
                <a:cubicBezTo>
                  <a:pt x="420" y="1556"/>
                  <a:pt x="480" y="1245"/>
                  <a:pt x="480" y="1245"/>
                </a:cubicBezTo>
                <a:cubicBezTo>
                  <a:pt x="480" y="1245"/>
                  <a:pt x="522" y="933"/>
                  <a:pt x="513" y="619"/>
                </a:cubicBezTo>
                <a:cubicBezTo>
                  <a:pt x="506" y="307"/>
                  <a:pt x="448" y="1"/>
                  <a:pt x="423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41"/>
          <p:cNvSpPr/>
          <p:nvPr/>
        </p:nvSpPr>
        <p:spPr>
          <a:xfrm>
            <a:off x="1015683" y="2479456"/>
            <a:ext cx="37077" cy="173177"/>
          </a:xfrm>
          <a:custGeom>
            <a:avLst/>
            <a:gdLst/>
            <a:ahLst/>
            <a:cxnLst/>
            <a:rect l="l" t="t" r="r" b="b"/>
            <a:pathLst>
              <a:path w="887" h="4143" extrusionOk="0">
                <a:moveTo>
                  <a:pt x="636" y="1"/>
                </a:moveTo>
                <a:cubicBezTo>
                  <a:pt x="636" y="1"/>
                  <a:pt x="636" y="1"/>
                  <a:pt x="636" y="1"/>
                </a:cubicBezTo>
                <a:cubicBezTo>
                  <a:pt x="623" y="5"/>
                  <a:pt x="647" y="137"/>
                  <a:pt x="677" y="335"/>
                </a:cubicBezTo>
                <a:cubicBezTo>
                  <a:pt x="708" y="534"/>
                  <a:pt x="732" y="800"/>
                  <a:pt x="741" y="1065"/>
                </a:cubicBezTo>
                <a:cubicBezTo>
                  <a:pt x="743" y="1332"/>
                  <a:pt x="732" y="1597"/>
                  <a:pt x="708" y="1794"/>
                </a:cubicBezTo>
                <a:cubicBezTo>
                  <a:pt x="700" y="1894"/>
                  <a:pt x="683" y="1975"/>
                  <a:pt x="676" y="2033"/>
                </a:cubicBezTo>
                <a:cubicBezTo>
                  <a:pt x="668" y="2089"/>
                  <a:pt x="662" y="2123"/>
                  <a:pt x="662" y="2123"/>
                </a:cubicBezTo>
                <a:cubicBezTo>
                  <a:pt x="662" y="2123"/>
                  <a:pt x="657" y="2155"/>
                  <a:pt x="647" y="2212"/>
                </a:cubicBezTo>
                <a:cubicBezTo>
                  <a:pt x="637" y="2269"/>
                  <a:pt x="629" y="2352"/>
                  <a:pt x="608" y="2449"/>
                </a:cubicBezTo>
                <a:cubicBezTo>
                  <a:pt x="574" y="2645"/>
                  <a:pt x="507" y="2902"/>
                  <a:pt x="426" y="3155"/>
                </a:cubicBezTo>
                <a:cubicBezTo>
                  <a:pt x="340" y="3407"/>
                  <a:pt x="238" y="3653"/>
                  <a:pt x="150" y="3834"/>
                </a:cubicBezTo>
                <a:cubicBezTo>
                  <a:pt x="64" y="4015"/>
                  <a:pt x="1" y="4134"/>
                  <a:pt x="12" y="4142"/>
                </a:cubicBezTo>
                <a:cubicBezTo>
                  <a:pt x="13" y="4142"/>
                  <a:pt x="13" y="4142"/>
                  <a:pt x="13" y="4142"/>
                </a:cubicBezTo>
                <a:cubicBezTo>
                  <a:pt x="26" y="4142"/>
                  <a:pt x="108" y="4037"/>
                  <a:pt x="210" y="3866"/>
                </a:cubicBezTo>
                <a:cubicBezTo>
                  <a:pt x="318" y="3693"/>
                  <a:pt x="439" y="3450"/>
                  <a:pt x="543" y="3197"/>
                </a:cubicBezTo>
                <a:cubicBezTo>
                  <a:pt x="641" y="2944"/>
                  <a:pt x="723" y="2683"/>
                  <a:pt x="768" y="2482"/>
                </a:cubicBezTo>
                <a:cubicBezTo>
                  <a:pt x="795" y="2382"/>
                  <a:pt x="806" y="2299"/>
                  <a:pt x="820" y="2240"/>
                </a:cubicBezTo>
                <a:cubicBezTo>
                  <a:pt x="832" y="2182"/>
                  <a:pt x="838" y="2148"/>
                  <a:pt x="838" y="2148"/>
                </a:cubicBezTo>
                <a:cubicBezTo>
                  <a:pt x="838" y="2148"/>
                  <a:pt x="841" y="2115"/>
                  <a:pt x="848" y="2055"/>
                </a:cubicBezTo>
                <a:cubicBezTo>
                  <a:pt x="853" y="1995"/>
                  <a:pt x="866" y="1911"/>
                  <a:pt x="870" y="1809"/>
                </a:cubicBezTo>
                <a:cubicBezTo>
                  <a:pt x="886" y="1603"/>
                  <a:pt x="886" y="1330"/>
                  <a:pt x="866" y="1059"/>
                </a:cubicBezTo>
                <a:cubicBezTo>
                  <a:pt x="841" y="787"/>
                  <a:pt x="797" y="520"/>
                  <a:pt x="745" y="323"/>
                </a:cubicBezTo>
                <a:cubicBezTo>
                  <a:pt x="695" y="127"/>
                  <a:pt x="647" y="1"/>
                  <a:pt x="636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41"/>
          <p:cNvSpPr/>
          <p:nvPr/>
        </p:nvSpPr>
        <p:spPr>
          <a:xfrm>
            <a:off x="599606" y="2293028"/>
            <a:ext cx="56639" cy="26292"/>
          </a:xfrm>
          <a:custGeom>
            <a:avLst/>
            <a:gdLst/>
            <a:ahLst/>
            <a:cxnLst/>
            <a:rect l="l" t="t" r="r" b="b"/>
            <a:pathLst>
              <a:path w="1355" h="629" extrusionOk="0">
                <a:moveTo>
                  <a:pt x="1197" y="1"/>
                </a:moveTo>
                <a:cubicBezTo>
                  <a:pt x="1130" y="1"/>
                  <a:pt x="1049" y="6"/>
                  <a:pt x="969" y="20"/>
                </a:cubicBezTo>
                <a:cubicBezTo>
                  <a:pt x="776" y="50"/>
                  <a:pt x="594" y="122"/>
                  <a:pt x="594" y="122"/>
                </a:cubicBezTo>
                <a:cubicBezTo>
                  <a:pt x="594" y="122"/>
                  <a:pt x="418" y="212"/>
                  <a:pt x="269" y="335"/>
                </a:cubicBezTo>
                <a:cubicBezTo>
                  <a:pt x="118" y="458"/>
                  <a:pt x="0" y="611"/>
                  <a:pt x="18" y="627"/>
                </a:cubicBezTo>
                <a:cubicBezTo>
                  <a:pt x="19" y="628"/>
                  <a:pt x="21" y="629"/>
                  <a:pt x="23" y="629"/>
                </a:cubicBezTo>
                <a:cubicBezTo>
                  <a:pt x="56" y="629"/>
                  <a:pt x="192" y="521"/>
                  <a:pt x="340" y="438"/>
                </a:cubicBezTo>
                <a:cubicBezTo>
                  <a:pt x="499" y="347"/>
                  <a:pt x="666" y="283"/>
                  <a:pt x="666" y="283"/>
                </a:cubicBezTo>
                <a:cubicBezTo>
                  <a:pt x="666" y="283"/>
                  <a:pt x="825" y="199"/>
                  <a:pt x="998" y="140"/>
                </a:cubicBezTo>
                <a:cubicBezTo>
                  <a:pt x="1170" y="81"/>
                  <a:pt x="1354" y="50"/>
                  <a:pt x="1352" y="25"/>
                </a:cubicBezTo>
                <a:cubicBezTo>
                  <a:pt x="1352" y="11"/>
                  <a:pt x="1288" y="1"/>
                  <a:pt x="1197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" name="Google Shape;1308;p41"/>
          <p:cNvSpPr/>
          <p:nvPr/>
        </p:nvSpPr>
        <p:spPr>
          <a:xfrm>
            <a:off x="600776" y="2302057"/>
            <a:ext cx="232366" cy="45562"/>
          </a:xfrm>
          <a:custGeom>
            <a:avLst/>
            <a:gdLst/>
            <a:ahLst/>
            <a:cxnLst/>
            <a:rect l="l" t="t" r="r" b="b"/>
            <a:pathLst>
              <a:path w="5559" h="1090" extrusionOk="0">
                <a:moveTo>
                  <a:pt x="3090" y="0"/>
                </a:moveTo>
                <a:cubicBezTo>
                  <a:pt x="2989" y="0"/>
                  <a:pt x="2904" y="7"/>
                  <a:pt x="2840" y="7"/>
                </a:cubicBezTo>
                <a:cubicBezTo>
                  <a:pt x="2759" y="10"/>
                  <a:pt x="2712" y="12"/>
                  <a:pt x="2712" y="12"/>
                </a:cubicBezTo>
                <a:cubicBezTo>
                  <a:pt x="2712" y="12"/>
                  <a:pt x="2666" y="17"/>
                  <a:pt x="2586" y="28"/>
                </a:cubicBezTo>
                <a:cubicBezTo>
                  <a:pt x="2505" y="40"/>
                  <a:pt x="2389" y="47"/>
                  <a:pt x="2253" y="77"/>
                </a:cubicBezTo>
                <a:cubicBezTo>
                  <a:pt x="1978" y="124"/>
                  <a:pt x="1619" y="221"/>
                  <a:pt x="1273" y="348"/>
                </a:cubicBezTo>
                <a:cubicBezTo>
                  <a:pt x="929" y="487"/>
                  <a:pt x="599" y="654"/>
                  <a:pt x="370" y="809"/>
                </a:cubicBezTo>
                <a:cubicBezTo>
                  <a:pt x="251" y="880"/>
                  <a:pt x="165" y="957"/>
                  <a:pt x="99" y="1004"/>
                </a:cubicBezTo>
                <a:cubicBezTo>
                  <a:pt x="35" y="1053"/>
                  <a:pt x="1" y="1084"/>
                  <a:pt x="5" y="1089"/>
                </a:cubicBezTo>
                <a:cubicBezTo>
                  <a:pt x="6" y="1089"/>
                  <a:pt x="6" y="1090"/>
                  <a:pt x="8" y="1090"/>
                </a:cubicBezTo>
                <a:cubicBezTo>
                  <a:pt x="30" y="1090"/>
                  <a:pt x="179" y="992"/>
                  <a:pt x="405" y="867"/>
                </a:cubicBezTo>
                <a:cubicBezTo>
                  <a:pt x="641" y="733"/>
                  <a:pt x="973" y="585"/>
                  <a:pt x="1314" y="466"/>
                </a:cubicBezTo>
                <a:cubicBezTo>
                  <a:pt x="1659" y="355"/>
                  <a:pt x="2010" y="274"/>
                  <a:pt x="2278" y="238"/>
                </a:cubicBezTo>
                <a:cubicBezTo>
                  <a:pt x="2410" y="214"/>
                  <a:pt x="2523" y="211"/>
                  <a:pt x="2602" y="200"/>
                </a:cubicBezTo>
                <a:cubicBezTo>
                  <a:pt x="2679" y="193"/>
                  <a:pt x="2724" y="189"/>
                  <a:pt x="2724" y="189"/>
                </a:cubicBezTo>
                <a:cubicBezTo>
                  <a:pt x="2724" y="189"/>
                  <a:pt x="2770" y="185"/>
                  <a:pt x="2848" y="180"/>
                </a:cubicBezTo>
                <a:cubicBezTo>
                  <a:pt x="2919" y="178"/>
                  <a:pt x="3018" y="166"/>
                  <a:pt x="3137" y="166"/>
                </a:cubicBezTo>
                <a:cubicBezTo>
                  <a:pt x="3149" y="166"/>
                  <a:pt x="3162" y="166"/>
                  <a:pt x="3175" y="166"/>
                </a:cubicBezTo>
                <a:cubicBezTo>
                  <a:pt x="3207" y="165"/>
                  <a:pt x="3239" y="165"/>
                  <a:pt x="3273" y="165"/>
                </a:cubicBezTo>
                <a:cubicBezTo>
                  <a:pt x="3529" y="165"/>
                  <a:pt x="3848" y="189"/>
                  <a:pt x="4163" y="237"/>
                </a:cubicBezTo>
                <a:cubicBezTo>
                  <a:pt x="4518" y="300"/>
                  <a:pt x="4870" y="392"/>
                  <a:pt x="5126" y="487"/>
                </a:cubicBezTo>
                <a:cubicBezTo>
                  <a:pt x="5362" y="572"/>
                  <a:pt x="5523" y="642"/>
                  <a:pt x="5552" y="642"/>
                </a:cubicBezTo>
                <a:cubicBezTo>
                  <a:pt x="5554" y="642"/>
                  <a:pt x="5556" y="641"/>
                  <a:pt x="5556" y="640"/>
                </a:cubicBezTo>
                <a:cubicBezTo>
                  <a:pt x="5558" y="635"/>
                  <a:pt x="5520" y="609"/>
                  <a:pt x="5449" y="571"/>
                </a:cubicBezTo>
                <a:cubicBezTo>
                  <a:pt x="5377" y="535"/>
                  <a:pt x="5279" y="472"/>
                  <a:pt x="5151" y="422"/>
                </a:cubicBezTo>
                <a:cubicBezTo>
                  <a:pt x="4901" y="307"/>
                  <a:pt x="4547" y="194"/>
                  <a:pt x="4187" y="113"/>
                </a:cubicBezTo>
                <a:cubicBezTo>
                  <a:pt x="3825" y="42"/>
                  <a:pt x="3454" y="3"/>
                  <a:pt x="3176" y="2"/>
                </a:cubicBezTo>
                <a:cubicBezTo>
                  <a:pt x="3146" y="1"/>
                  <a:pt x="3118" y="0"/>
                  <a:pt x="3090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" name="Google Shape;1309;p41"/>
          <p:cNvSpPr/>
          <p:nvPr/>
        </p:nvSpPr>
        <p:spPr>
          <a:xfrm>
            <a:off x="894212" y="2323960"/>
            <a:ext cx="130374" cy="159676"/>
          </a:xfrm>
          <a:custGeom>
            <a:avLst/>
            <a:gdLst/>
            <a:ahLst/>
            <a:cxnLst/>
            <a:rect l="l" t="t" r="r" b="b"/>
            <a:pathLst>
              <a:path w="3119" h="3820" extrusionOk="0">
                <a:moveTo>
                  <a:pt x="11" y="0"/>
                </a:moveTo>
                <a:cubicBezTo>
                  <a:pt x="9" y="0"/>
                  <a:pt x="8" y="1"/>
                  <a:pt x="8" y="1"/>
                </a:cubicBezTo>
                <a:cubicBezTo>
                  <a:pt x="0" y="14"/>
                  <a:pt x="135" y="97"/>
                  <a:pt x="329" y="229"/>
                </a:cubicBezTo>
                <a:cubicBezTo>
                  <a:pt x="525" y="360"/>
                  <a:pt x="775" y="550"/>
                  <a:pt x="1011" y="753"/>
                </a:cubicBezTo>
                <a:cubicBezTo>
                  <a:pt x="1245" y="963"/>
                  <a:pt x="1465" y="1183"/>
                  <a:pt x="1619" y="1360"/>
                </a:cubicBezTo>
                <a:cubicBezTo>
                  <a:pt x="1699" y="1445"/>
                  <a:pt x="1757" y="1524"/>
                  <a:pt x="1801" y="1576"/>
                </a:cubicBezTo>
                <a:cubicBezTo>
                  <a:pt x="1844" y="1627"/>
                  <a:pt x="1869" y="1658"/>
                  <a:pt x="1869" y="1658"/>
                </a:cubicBezTo>
                <a:cubicBezTo>
                  <a:pt x="1869" y="1658"/>
                  <a:pt x="1893" y="1689"/>
                  <a:pt x="1936" y="1742"/>
                </a:cubicBezTo>
                <a:cubicBezTo>
                  <a:pt x="1976" y="1797"/>
                  <a:pt x="2043" y="1869"/>
                  <a:pt x="2109" y="1965"/>
                </a:cubicBezTo>
                <a:cubicBezTo>
                  <a:pt x="2250" y="2151"/>
                  <a:pt x="2422" y="2412"/>
                  <a:pt x="2578" y="2682"/>
                </a:cubicBezTo>
                <a:cubicBezTo>
                  <a:pt x="2728" y="2957"/>
                  <a:pt x="2864" y="3239"/>
                  <a:pt x="2953" y="3458"/>
                </a:cubicBezTo>
                <a:cubicBezTo>
                  <a:pt x="3040" y="3672"/>
                  <a:pt x="3095" y="3820"/>
                  <a:pt x="3109" y="3820"/>
                </a:cubicBezTo>
                <a:cubicBezTo>
                  <a:pt x="3109" y="3820"/>
                  <a:pt x="3109" y="3820"/>
                  <a:pt x="3109" y="3820"/>
                </a:cubicBezTo>
                <a:cubicBezTo>
                  <a:pt x="3119" y="3817"/>
                  <a:pt x="3088" y="3661"/>
                  <a:pt x="3019" y="3431"/>
                </a:cubicBezTo>
                <a:cubicBezTo>
                  <a:pt x="2949" y="3203"/>
                  <a:pt x="2831" y="2908"/>
                  <a:pt x="2692" y="2621"/>
                </a:cubicBezTo>
                <a:cubicBezTo>
                  <a:pt x="2546" y="2338"/>
                  <a:pt x="2380" y="2063"/>
                  <a:pt x="2244" y="1867"/>
                </a:cubicBezTo>
                <a:cubicBezTo>
                  <a:pt x="2178" y="1766"/>
                  <a:pt x="2113" y="1690"/>
                  <a:pt x="2074" y="1632"/>
                </a:cubicBezTo>
                <a:cubicBezTo>
                  <a:pt x="2032" y="1577"/>
                  <a:pt x="2007" y="1545"/>
                  <a:pt x="2007" y="1545"/>
                </a:cubicBezTo>
                <a:cubicBezTo>
                  <a:pt x="2007" y="1545"/>
                  <a:pt x="1981" y="1514"/>
                  <a:pt x="1935" y="1462"/>
                </a:cubicBezTo>
                <a:cubicBezTo>
                  <a:pt x="1888" y="1411"/>
                  <a:pt x="1825" y="1332"/>
                  <a:pt x="1740" y="1248"/>
                </a:cubicBezTo>
                <a:cubicBezTo>
                  <a:pt x="1576" y="1073"/>
                  <a:pt x="1341" y="857"/>
                  <a:pt x="1092" y="657"/>
                </a:cubicBezTo>
                <a:cubicBezTo>
                  <a:pt x="841" y="462"/>
                  <a:pt x="576" y="285"/>
                  <a:pt x="367" y="171"/>
                </a:cubicBezTo>
                <a:cubicBezTo>
                  <a:pt x="172" y="62"/>
                  <a:pt x="33" y="0"/>
                  <a:pt x="11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0" name="Google Shape;1310;p41"/>
          <p:cNvSpPr/>
          <p:nvPr/>
        </p:nvSpPr>
        <p:spPr>
          <a:xfrm>
            <a:off x="949974" y="2425617"/>
            <a:ext cx="52543" cy="93298"/>
          </a:xfrm>
          <a:custGeom>
            <a:avLst/>
            <a:gdLst/>
            <a:ahLst/>
            <a:cxnLst/>
            <a:rect l="l" t="t" r="r" b="b"/>
            <a:pathLst>
              <a:path w="1257" h="2232" extrusionOk="0">
                <a:moveTo>
                  <a:pt x="20" y="0"/>
                </a:moveTo>
                <a:cubicBezTo>
                  <a:pt x="18" y="0"/>
                  <a:pt x="17" y="1"/>
                  <a:pt x="16" y="2"/>
                </a:cubicBezTo>
                <a:cubicBezTo>
                  <a:pt x="0" y="21"/>
                  <a:pt x="235" y="245"/>
                  <a:pt x="421" y="505"/>
                </a:cubicBezTo>
                <a:cubicBezTo>
                  <a:pt x="611" y="764"/>
                  <a:pt x="752" y="1047"/>
                  <a:pt x="752" y="1047"/>
                </a:cubicBezTo>
                <a:cubicBezTo>
                  <a:pt x="752" y="1047"/>
                  <a:pt x="914" y="1320"/>
                  <a:pt x="1028" y="1619"/>
                </a:cubicBezTo>
                <a:cubicBezTo>
                  <a:pt x="1145" y="1916"/>
                  <a:pt x="1206" y="2232"/>
                  <a:pt x="1231" y="2232"/>
                </a:cubicBezTo>
                <a:cubicBezTo>
                  <a:pt x="1232" y="2232"/>
                  <a:pt x="1232" y="2232"/>
                  <a:pt x="1232" y="2232"/>
                </a:cubicBezTo>
                <a:cubicBezTo>
                  <a:pt x="1256" y="2230"/>
                  <a:pt x="1238" y="1899"/>
                  <a:pt x="1147" y="1580"/>
                </a:cubicBezTo>
                <a:cubicBezTo>
                  <a:pt x="1060" y="1259"/>
                  <a:pt x="907" y="962"/>
                  <a:pt x="907" y="962"/>
                </a:cubicBezTo>
                <a:cubicBezTo>
                  <a:pt x="907" y="962"/>
                  <a:pt x="741" y="673"/>
                  <a:pt x="518" y="426"/>
                </a:cubicBezTo>
                <a:cubicBezTo>
                  <a:pt x="308" y="189"/>
                  <a:pt x="55" y="0"/>
                  <a:pt x="20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" name="Google Shape;1311;p41"/>
          <p:cNvSpPr/>
          <p:nvPr/>
        </p:nvSpPr>
        <p:spPr>
          <a:xfrm>
            <a:off x="740723" y="2270748"/>
            <a:ext cx="79378" cy="19980"/>
          </a:xfrm>
          <a:custGeom>
            <a:avLst/>
            <a:gdLst/>
            <a:ahLst/>
            <a:cxnLst/>
            <a:rect l="l" t="t" r="r" b="b"/>
            <a:pathLst>
              <a:path w="1899" h="478" extrusionOk="0">
                <a:moveTo>
                  <a:pt x="437" y="0"/>
                </a:moveTo>
                <a:cubicBezTo>
                  <a:pt x="209" y="0"/>
                  <a:pt x="1" y="34"/>
                  <a:pt x="3" y="55"/>
                </a:cubicBezTo>
                <a:cubicBezTo>
                  <a:pt x="4" y="81"/>
                  <a:pt x="247" y="89"/>
                  <a:pt x="484" y="127"/>
                </a:cubicBezTo>
                <a:cubicBezTo>
                  <a:pt x="723" y="161"/>
                  <a:pt x="953" y="224"/>
                  <a:pt x="953" y="224"/>
                </a:cubicBezTo>
                <a:cubicBezTo>
                  <a:pt x="953" y="224"/>
                  <a:pt x="1189" y="263"/>
                  <a:pt x="1419" y="332"/>
                </a:cubicBezTo>
                <a:cubicBezTo>
                  <a:pt x="1628" y="394"/>
                  <a:pt x="1831" y="477"/>
                  <a:pt x="1877" y="477"/>
                </a:cubicBezTo>
                <a:cubicBezTo>
                  <a:pt x="1882" y="477"/>
                  <a:pt x="1885" y="476"/>
                  <a:pt x="1886" y="474"/>
                </a:cubicBezTo>
                <a:cubicBezTo>
                  <a:pt x="1898" y="453"/>
                  <a:pt x="1691" y="315"/>
                  <a:pt x="1462" y="215"/>
                </a:cubicBezTo>
                <a:cubicBezTo>
                  <a:pt x="1235" y="113"/>
                  <a:pt x="991" y="50"/>
                  <a:pt x="991" y="50"/>
                </a:cubicBezTo>
                <a:cubicBezTo>
                  <a:pt x="991" y="50"/>
                  <a:pt x="744" y="5"/>
                  <a:pt x="495" y="1"/>
                </a:cubicBezTo>
                <a:cubicBezTo>
                  <a:pt x="476" y="1"/>
                  <a:pt x="457" y="0"/>
                  <a:pt x="437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" name="Google Shape;1312;p41"/>
          <p:cNvSpPr/>
          <p:nvPr/>
        </p:nvSpPr>
        <p:spPr>
          <a:xfrm>
            <a:off x="788835" y="2490282"/>
            <a:ext cx="153239" cy="24829"/>
          </a:xfrm>
          <a:custGeom>
            <a:avLst/>
            <a:gdLst/>
            <a:ahLst/>
            <a:cxnLst/>
            <a:rect l="l" t="t" r="r" b="b"/>
            <a:pathLst>
              <a:path w="3666" h="594" extrusionOk="0">
                <a:moveTo>
                  <a:pt x="3625" y="1"/>
                </a:moveTo>
                <a:cubicBezTo>
                  <a:pt x="3576" y="1"/>
                  <a:pt x="3484" y="10"/>
                  <a:pt x="3371" y="39"/>
                </a:cubicBezTo>
                <a:cubicBezTo>
                  <a:pt x="3197" y="81"/>
                  <a:pt x="2976" y="170"/>
                  <a:pt x="2758" y="246"/>
                </a:cubicBezTo>
                <a:cubicBezTo>
                  <a:pt x="2540" y="321"/>
                  <a:pt x="2317" y="367"/>
                  <a:pt x="2146" y="389"/>
                </a:cubicBezTo>
                <a:cubicBezTo>
                  <a:pt x="1976" y="408"/>
                  <a:pt x="1862" y="412"/>
                  <a:pt x="1862" y="412"/>
                </a:cubicBezTo>
                <a:cubicBezTo>
                  <a:pt x="1862" y="412"/>
                  <a:pt x="1748" y="424"/>
                  <a:pt x="1575" y="428"/>
                </a:cubicBezTo>
                <a:cubicBezTo>
                  <a:pt x="1539" y="429"/>
                  <a:pt x="1499" y="430"/>
                  <a:pt x="1458" y="430"/>
                </a:cubicBezTo>
                <a:cubicBezTo>
                  <a:pt x="1304" y="430"/>
                  <a:pt x="1121" y="422"/>
                  <a:pt x="938" y="407"/>
                </a:cubicBezTo>
                <a:cubicBezTo>
                  <a:pt x="544" y="374"/>
                  <a:pt x="151" y="319"/>
                  <a:pt x="37" y="319"/>
                </a:cubicBezTo>
                <a:cubicBezTo>
                  <a:pt x="17" y="319"/>
                  <a:pt x="5" y="321"/>
                  <a:pt x="5" y="325"/>
                </a:cubicBezTo>
                <a:cubicBezTo>
                  <a:pt x="0" y="347"/>
                  <a:pt x="456" y="461"/>
                  <a:pt x="924" y="532"/>
                </a:cubicBezTo>
                <a:cubicBezTo>
                  <a:pt x="1158" y="566"/>
                  <a:pt x="1395" y="588"/>
                  <a:pt x="1574" y="592"/>
                </a:cubicBezTo>
                <a:cubicBezTo>
                  <a:pt x="1614" y="593"/>
                  <a:pt x="1650" y="593"/>
                  <a:pt x="1683" y="593"/>
                </a:cubicBezTo>
                <a:cubicBezTo>
                  <a:pt x="1799" y="593"/>
                  <a:pt x="1872" y="589"/>
                  <a:pt x="1872" y="589"/>
                </a:cubicBezTo>
                <a:cubicBezTo>
                  <a:pt x="1872" y="589"/>
                  <a:pt x="1992" y="580"/>
                  <a:pt x="2168" y="550"/>
                </a:cubicBezTo>
                <a:cubicBezTo>
                  <a:pt x="2345" y="519"/>
                  <a:pt x="2581" y="458"/>
                  <a:pt x="2800" y="363"/>
                </a:cubicBezTo>
                <a:cubicBezTo>
                  <a:pt x="3019" y="269"/>
                  <a:pt x="3226" y="166"/>
                  <a:pt x="3388" y="106"/>
                </a:cubicBezTo>
                <a:cubicBezTo>
                  <a:pt x="3551" y="43"/>
                  <a:pt x="3665" y="21"/>
                  <a:pt x="3664" y="7"/>
                </a:cubicBezTo>
                <a:cubicBezTo>
                  <a:pt x="3664" y="3"/>
                  <a:pt x="3650" y="1"/>
                  <a:pt x="3625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" name="Google Shape;1313;p41"/>
          <p:cNvSpPr/>
          <p:nvPr/>
        </p:nvSpPr>
        <p:spPr>
          <a:xfrm>
            <a:off x="341157" y="2814441"/>
            <a:ext cx="39041" cy="246704"/>
          </a:xfrm>
          <a:custGeom>
            <a:avLst/>
            <a:gdLst/>
            <a:ahLst/>
            <a:cxnLst/>
            <a:rect l="l" t="t" r="r" b="b"/>
            <a:pathLst>
              <a:path w="934" h="5902" extrusionOk="0"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11" y="2"/>
                  <a:pt x="0" y="190"/>
                  <a:pt x="10" y="474"/>
                </a:cubicBezTo>
                <a:cubicBezTo>
                  <a:pt x="15" y="617"/>
                  <a:pt x="27" y="784"/>
                  <a:pt x="56" y="962"/>
                </a:cubicBezTo>
                <a:cubicBezTo>
                  <a:pt x="84" y="1140"/>
                  <a:pt x="136" y="1329"/>
                  <a:pt x="196" y="1510"/>
                </a:cubicBezTo>
                <a:cubicBezTo>
                  <a:pt x="321" y="1871"/>
                  <a:pt x="433" y="2218"/>
                  <a:pt x="492" y="2490"/>
                </a:cubicBezTo>
                <a:cubicBezTo>
                  <a:pt x="524" y="2624"/>
                  <a:pt x="546" y="2737"/>
                  <a:pt x="560" y="2817"/>
                </a:cubicBezTo>
                <a:cubicBezTo>
                  <a:pt x="575" y="2897"/>
                  <a:pt x="581" y="2943"/>
                  <a:pt x="581" y="2943"/>
                </a:cubicBezTo>
                <a:cubicBezTo>
                  <a:pt x="581" y="2943"/>
                  <a:pt x="619" y="3124"/>
                  <a:pt x="657" y="3398"/>
                </a:cubicBezTo>
                <a:cubicBezTo>
                  <a:pt x="693" y="3673"/>
                  <a:pt x="722" y="4042"/>
                  <a:pt x="713" y="4414"/>
                </a:cubicBezTo>
                <a:cubicBezTo>
                  <a:pt x="706" y="4786"/>
                  <a:pt x="663" y="5158"/>
                  <a:pt x="619" y="5435"/>
                </a:cubicBezTo>
                <a:cubicBezTo>
                  <a:pt x="576" y="5712"/>
                  <a:pt x="534" y="5896"/>
                  <a:pt x="554" y="5902"/>
                </a:cubicBezTo>
                <a:cubicBezTo>
                  <a:pt x="554" y="5902"/>
                  <a:pt x="555" y="5902"/>
                  <a:pt x="555" y="5902"/>
                </a:cubicBezTo>
                <a:cubicBezTo>
                  <a:pt x="571" y="5902"/>
                  <a:pt x="646" y="5728"/>
                  <a:pt x="721" y="5455"/>
                </a:cubicBezTo>
                <a:cubicBezTo>
                  <a:pt x="796" y="5180"/>
                  <a:pt x="869" y="4804"/>
                  <a:pt x="901" y="4424"/>
                </a:cubicBezTo>
                <a:cubicBezTo>
                  <a:pt x="934" y="4042"/>
                  <a:pt x="924" y="3658"/>
                  <a:pt x="901" y="3371"/>
                </a:cubicBezTo>
                <a:cubicBezTo>
                  <a:pt x="886" y="3227"/>
                  <a:pt x="875" y="3108"/>
                  <a:pt x="862" y="3025"/>
                </a:cubicBezTo>
                <a:cubicBezTo>
                  <a:pt x="849" y="2943"/>
                  <a:pt x="843" y="2895"/>
                  <a:pt x="843" y="2895"/>
                </a:cubicBezTo>
                <a:cubicBezTo>
                  <a:pt x="843" y="2895"/>
                  <a:pt x="833" y="2848"/>
                  <a:pt x="815" y="2765"/>
                </a:cubicBezTo>
                <a:cubicBezTo>
                  <a:pt x="798" y="2684"/>
                  <a:pt x="768" y="2567"/>
                  <a:pt x="730" y="2428"/>
                </a:cubicBezTo>
                <a:cubicBezTo>
                  <a:pt x="656" y="2151"/>
                  <a:pt x="517" y="1788"/>
                  <a:pt x="372" y="1446"/>
                </a:cubicBezTo>
                <a:cubicBezTo>
                  <a:pt x="225" y="1103"/>
                  <a:pt x="150" y="745"/>
                  <a:pt x="112" y="466"/>
                </a:cubicBezTo>
                <a:cubicBezTo>
                  <a:pt x="72" y="187"/>
                  <a:pt x="48" y="0"/>
                  <a:pt x="2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41"/>
          <p:cNvSpPr/>
          <p:nvPr/>
        </p:nvSpPr>
        <p:spPr>
          <a:xfrm>
            <a:off x="382580" y="2962622"/>
            <a:ext cx="11077" cy="53211"/>
          </a:xfrm>
          <a:custGeom>
            <a:avLst/>
            <a:gdLst/>
            <a:ahLst/>
            <a:cxnLst/>
            <a:rect l="l" t="t" r="r" b="b"/>
            <a:pathLst>
              <a:path w="265" h="1273" extrusionOk="0">
                <a:moveTo>
                  <a:pt x="72" y="1"/>
                </a:moveTo>
                <a:cubicBezTo>
                  <a:pt x="71" y="1"/>
                  <a:pt x="70" y="1"/>
                  <a:pt x="69" y="1"/>
                </a:cubicBezTo>
                <a:cubicBezTo>
                  <a:pt x="33" y="7"/>
                  <a:pt x="32" y="169"/>
                  <a:pt x="23" y="326"/>
                </a:cubicBezTo>
                <a:cubicBezTo>
                  <a:pt x="15" y="484"/>
                  <a:pt x="0" y="636"/>
                  <a:pt x="0" y="636"/>
                </a:cubicBezTo>
                <a:cubicBezTo>
                  <a:pt x="0" y="636"/>
                  <a:pt x="16" y="789"/>
                  <a:pt x="27" y="947"/>
                </a:cubicBezTo>
                <a:cubicBezTo>
                  <a:pt x="37" y="1104"/>
                  <a:pt x="43" y="1265"/>
                  <a:pt x="79" y="1272"/>
                </a:cubicBezTo>
                <a:cubicBezTo>
                  <a:pt x="80" y="1272"/>
                  <a:pt x="81" y="1272"/>
                  <a:pt x="81" y="1272"/>
                </a:cubicBezTo>
                <a:cubicBezTo>
                  <a:pt x="117" y="1272"/>
                  <a:pt x="177" y="1121"/>
                  <a:pt x="213" y="963"/>
                </a:cubicBezTo>
                <a:cubicBezTo>
                  <a:pt x="252" y="801"/>
                  <a:pt x="264" y="635"/>
                  <a:pt x="264" y="635"/>
                </a:cubicBezTo>
                <a:cubicBezTo>
                  <a:pt x="264" y="635"/>
                  <a:pt x="251" y="469"/>
                  <a:pt x="209" y="308"/>
                </a:cubicBezTo>
                <a:cubicBezTo>
                  <a:pt x="170" y="150"/>
                  <a:pt x="108" y="1"/>
                  <a:pt x="7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5" name="Google Shape;1315;p41"/>
          <p:cNvSpPr/>
          <p:nvPr/>
        </p:nvSpPr>
        <p:spPr>
          <a:xfrm>
            <a:off x="394410" y="2907362"/>
            <a:ext cx="21360" cy="142162"/>
          </a:xfrm>
          <a:custGeom>
            <a:avLst/>
            <a:gdLst/>
            <a:ahLst/>
            <a:cxnLst/>
            <a:rect l="l" t="t" r="r" b="b"/>
            <a:pathLst>
              <a:path w="511" h="3401" extrusionOk="0">
                <a:moveTo>
                  <a:pt x="38" y="0"/>
                </a:moveTo>
                <a:cubicBezTo>
                  <a:pt x="37" y="0"/>
                  <a:pt x="36" y="0"/>
                  <a:pt x="36" y="1"/>
                </a:cubicBezTo>
                <a:cubicBezTo>
                  <a:pt x="1" y="16"/>
                  <a:pt x="128" y="428"/>
                  <a:pt x="187" y="850"/>
                </a:cubicBezTo>
                <a:cubicBezTo>
                  <a:pt x="217" y="1062"/>
                  <a:pt x="235" y="1274"/>
                  <a:pt x="240" y="1433"/>
                </a:cubicBezTo>
                <a:cubicBezTo>
                  <a:pt x="246" y="1590"/>
                  <a:pt x="246" y="1696"/>
                  <a:pt x="246" y="1696"/>
                </a:cubicBezTo>
                <a:cubicBezTo>
                  <a:pt x="246" y="1696"/>
                  <a:pt x="252" y="1801"/>
                  <a:pt x="256" y="1960"/>
                </a:cubicBezTo>
                <a:cubicBezTo>
                  <a:pt x="261" y="2118"/>
                  <a:pt x="255" y="2330"/>
                  <a:pt x="239" y="2543"/>
                </a:cubicBezTo>
                <a:cubicBezTo>
                  <a:pt x="207" y="2969"/>
                  <a:pt x="105" y="3389"/>
                  <a:pt x="140" y="3401"/>
                </a:cubicBezTo>
                <a:cubicBezTo>
                  <a:pt x="141" y="3401"/>
                  <a:pt x="141" y="3401"/>
                  <a:pt x="142" y="3401"/>
                </a:cubicBezTo>
                <a:cubicBezTo>
                  <a:pt x="179" y="3401"/>
                  <a:pt x="344" y="2999"/>
                  <a:pt x="425" y="2570"/>
                </a:cubicBezTo>
                <a:cubicBezTo>
                  <a:pt x="464" y="2351"/>
                  <a:pt x="491" y="2132"/>
                  <a:pt x="500" y="1965"/>
                </a:cubicBezTo>
                <a:cubicBezTo>
                  <a:pt x="511" y="1800"/>
                  <a:pt x="511" y="1688"/>
                  <a:pt x="511" y="1688"/>
                </a:cubicBezTo>
                <a:cubicBezTo>
                  <a:pt x="511" y="1688"/>
                  <a:pt x="505" y="1577"/>
                  <a:pt x="484" y="1411"/>
                </a:cubicBezTo>
                <a:cubicBezTo>
                  <a:pt x="464" y="1246"/>
                  <a:pt x="425" y="1028"/>
                  <a:pt x="371" y="813"/>
                </a:cubicBezTo>
                <a:cubicBezTo>
                  <a:pt x="264" y="391"/>
                  <a:pt x="76" y="0"/>
                  <a:pt x="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" name="Google Shape;1316;p41"/>
          <p:cNvSpPr/>
          <p:nvPr/>
        </p:nvSpPr>
        <p:spPr>
          <a:xfrm>
            <a:off x="1001931" y="2944815"/>
            <a:ext cx="51874" cy="184965"/>
          </a:xfrm>
          <a:custGeom>
            <a:avLst/>
            <a:gdLst/>
            <a:ahLst/>
            <a:cxnLst/>
            <a:rect l="l" t="t" r="r" b="b"/>
            <a:pathLst>
              <a:path w="1241" h="4425" extrusionOk="0">
                <a:moveTo>
                  <a:pt x="120" y="1"/>
                </a:moveTo>
                <a:cubicBezTo>
                  <a:pt x="103" y="1"/>
                  <a:pt x="69" y="145"/>
                  <a:pt x="42" y="361"/>
                </a:cubicBezTo>
                <a:cubicBezTo>
                  <a:pt x="13" y="579"/>
                  <a:pt x="1" y="873"/>
                  <a:pt x="8" y="1169"/>
                </a:cubicBezTo>
                <a:cubicBezTo>
                  <a:pt x="20" y="1464"/>
                  <a:pt x="51" y="1759"/>
                  <a:pt x="88" y="1977"/>
                </a:cubicBezTo>
                <a:cubicBezTo>
                  <a:pt x="104" y="2087"/>
                  <a:pt x="126" y="2178"/>
                  <a:pt x="137" y="2241"/>
                </a:cubicBezTo>
                <a:cubicBezTo>
                  <a:pt x="150" y="2305"/>
                  <a:pt x="157" y="2341"/>
                  <a:pt x="157" y="2341"/>
                </a:cubicBezTo>
                <a:cubicBezTo>
                  <a:pt x="157" y="2341"/>
                  <a:pt x="168" y="2376"/>
                  <a:pt x="186" y="2439"/>
                </a:cubicBezTo>
                <a:cubicBezTo>
                  <a:pt x="206" y="2499"/>
                  <a:pt x="229" y="2590"/>
                  <a:pt x="267" y="2694"/>
                </a:cubicBezTo>
                <a:cubicBezTo>
                  <a:pt x="336" y="2904"/>
                  <a:pt x="448" y="3179"/>
                  <a:pt x="576" y="3445"/>
                </a:cubicBezTo>
                <a:cubicBezTo>
                  <a:pt x="709" y="3709"/>
                  <a:pt x="858" y="3963"/>
                  <a:pt x="986" y="4143"/>
                </a:cubicBezTo>
                <a:cubicBezTo>
                  <a:pt x="1108" y="4317"/>
                  <a:pt x="1202" y="4424"/>
                  <a:pt x="1222" y="4424"/>
                </a:cubicBezTo>
                <a:cubicBezTo>
                  <a:pt x="1223" y="4424"/>
                  <a:pt x="1224" y="4424"/>
                  <a:pt x="1225" y="4424"/>
                </a:cubicBezTo>
                <a:cubicBezTo>
                  <a:pt x="1241" y="4413"/>
                  <a:pt x="1173" y="4283"/>
                  <a:pt x="1074" y="4090"/>
                </a:cubicBezTo>
                <a:cubicBezTo>
                  <a:pt x="975" y="3896"/>
                  <a:pt x="856" y="3635"/>
                  <a:pt x="748" y="3369"/>
                </a:cubicBezTo>
                <a:cubicBezTo>
                  <a:pt x="645" y="3101"/>
                  <a:pt x="555" y="2830"/>
                  <a:pt x="500" y="2622"/>
                </a:cubicBezTo>
                <a:cubicBezTo>
                  <a:pt x="468" y="2520"/>
                  <a:pt x="452" y="2431"/>
                  <a:pt x="436" y="2371"/>
                </a:cubicBezTo>
                <a:cubicBezTo>
                  <a:pt x="421" y="2312"/>
                  <a:pt x="414" y="2277"/>
                  <a:pt x="414" y="2277"/>
                </a:cubicBezTo>
                <a:cubicBezTo>
                  <a:pt x="414" y="2277"/>
                  <a:pt x="405" y="2243"/>
                  <a:pt x="389" y="2182"/>
                </a:cubicBezTo>
                <a:cubicBezTo>
                  <a:pt x="377" y="2121"/>
                  <a:pt x="350" y="2036"/>
                  <a:pt x="329" y="1930"/>
                </a:cubicBezTo>
                <a:cubicBezTo>
                  <a:pt x="281" y="1723"/>
                  <a:pt x="232" y="1440"/>
                  <a:pt x="197" y="1156"/>
                </a:cubicBezTo>
                <a:cubicBezTo>
                  <a:pt x="166" y="870"/>
                  <a:pt x="150" y="583"/>
                  <a:pt x="146" y="365"/>
                </a:cubicBezTo>
                <a:cubicBezTo>
                  <a:pt x="141" y="149"/>
                  <a:pt x="141" y="4"/>
                  <a:pt x="121" y="1"/>
                </a:cubicBezTo>
                <a:cubicBezTo>
                  <a:pt x="121" y="1"/>
                  <a:pt x="121" y="1"/>
                  <a:pt x="120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" name="Google Shape;1317;p41"/>
          <p:cNvSpPr/>
          <p:nvPr/>
        </p:nvSpPr>
        <p:spPr>
          <a:xfrm>
            <a:off x="1021661" y="2996020"/>
            <a:ext cx="12707" cy="49366"/>
          </a:xfrm>
          <a:custGeom>
            <a:avLst/>
            <a:gdLst/>
            <a:ahLst/>
            <a:cxnLst/>
            <a:rect l="l" t="t" r="r" b="b"/>
            <a:pathLst>
              <a:path w="304" h="1181" extrusionOk="0">
                <a:moveTo>
                  <a:pt x="159" y="1"/>
                </a:moveTo>
                <a:cubicBezTo>
                  <a:pt x="122" y="1"/>
                  <a:pt x="63" y="142"/>
                  <a:pt x="32" y="294"/>
                </a:cubicBezTo>
                <a:cubicBezTo>
                  <a:pt x="1" y="449"/>
                  <a:pt x="1" y="609"/>
                  <a:pt x="1" y="609"/>
                </a:cubicBezTo>
                <a:cubicBezTo>
                  <a:pt x="1" y="609"/>
                  <a:pt x="28" y="768"/>
                  <a:pt x="88" y="915"/>
                </a:cubicBezTo>
                <a:cubicBezTo>
                  <a:pt x="144" y="1055"/>
                  <a:pt x="226" y="1180"/>
                  <a:pt x="263" y="1180"/>
                </a:cubicBezTo>
                <a:cubicBezTo>
                  <a:pt x="265" y="1180"/>
                  <a:pt x="266" y="1180"/>
                  <a:pt x="268" y="1179"/>
                </a:cubicBezTo>
                <a:cubicBezTo>
                  <a:pt x="303" y="1167"/>
                  <a:pt x="280" y="1018"/>
                  <a:pt x="270" y="874"/>
                </a:cubicBezTo>
                <a:cubicBezTo>
                  <a:pt x="262" y="729"/>
                  <a:pt x="264" y="587"/>
                  <a:pt x="264" y="587"/>
                </a:cubicBezTo>
                <a:cubicBezTo>
                  <a:pt x="264" y="587"/>
                  <a:pt x="236" y="449"/>
                  <a:pt x="220" y="304"/>
                </a:cubicBezTo>
                <a:cubicBezTo>
                  <a:pt x="201" y="160"/>
                  <a:pt x="198" y="10"/>
                  <a:pt x="161" y="1"/>
                </a:cubicBezTo>
                <a:cubicBezTo>
                  <a:pt x="161" y="1"/>
                  <a:pt x="160" y="1"/>
                  <a:pt x="159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" name="Google Shape;1318;p41"/>
          <p:cNvSpPr/>
          <p:nvPr/>
        </p:nvSpPr>
        <p:spPr>
          <a:xfrm>
            <a:off x="1047869" y="2802988"/>
            <a:ext cx="17765" cy="204611"/>
          </a:xfrm>
          <a:custGeom>
            <a:avLst/>
            <a:gdLst/>
            <a:ahLst/>
            <a:cxnLst/>
            <a:rect l="l" t="t" r="r" b="b"/>
            <a:pathLst>
              <a:path w="425" h="4895" extrusionOk="0">
                <a:moveTo>
                  <a:pt x="370" y="0"/>
                </a:moveTo>
                <a:cubicBezTo>
                  <a:pt x="334" y="0"/>
                  <a:pt x="237" y="608"/>
                  <a:pt x="149" y="1215"/>
                </a:cubicBezTo>
                <a:cubicBezTo>
                  <a:pt x="104" y="1519"/>
                  <a:pt x="69" y="1828"/>
                  <a:pt x="40" y="2058"/>
                </a:cubicBezTo>
                <a:cubicBezTo>
                  <a:pt x="18" y="2291"/>
                  <a:pt x="10" y="2447"/>
                  <a:pt x="10" y="2447"/>
                </a:cubicBezTo>
                <a:cubicBezTo>
                  <a:pt x="10" y="2447"/>
                  <a:pt x="0" y="3073"/>
                  <a:pt x="91" y="3690"/>
                </a:cubicBezTo>
                <a:cubicBezTo>
                  <a:pt x="173" y="4304"/>
                  <a:pt x="350" y="4894"/>
                  <a:pt x="387" y="4894"/>
                </a:cubicBezTo>
                <a:cubicBezTo>
                  <a:pt x="387" y="4894"/>
                  <a:pt x="388" y="4894"/>
                  <a:pt x="388" y="4894"/>
                </a:cubicBezTo>
                <a:cubicBezTo>
                  <a:pt x="424" y="4884"/>
                  <a:pt x="312" y="4279"/>
                  <a:pt x="277" y="3671"/>
                </a:cubicBezTo>
                <a:cubicBezTo>
                  <a:pt x="238" y="3061"/>
                  <a:pt x="275" y="2455"/>
                  <a:pt x="275" y="2455"/>
                </a:cubicBezTo>
                <a:cubicBezTo>
                  <a:pt x="275" y="2455"/>
                  <a:pt x="274" y="2303"/>
                  <a:pt x="284" y="2076"/>
                </a:cubicBezTo>
                <a:cubicBezTo>
                  <a:pt x="297" y="1845"/>
                  <a:pt x="318" y="1540"/>
                  <a:pt x="336" y="1234"/>
                </a:cubicBezTo>
                <a:cubicBezTo>
                  <a:pt x="376" y="619"/>
                  <a:pt x="407" y="5"/>
                  <a:pt x="371" y="0"/>
                </a:cubicBezTo>
                <a:cubicBezTo>
                  <a:pt x="371" y="0"/>
                  <a:pt x="371" y="0"/>
                  <a:pt x="37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41"/>
          <p:cNvSpPr/>
          <p:nvPr/>
        </p:nvSpPr>
        <p:spPr>
          <a:xfrm>
            <a:off x="785867" y="2678675"/>
            <a:ext cx="125693" cy="80005"/>
          </a:xfrm>
          <a:custGeom>
            <a:avLst/>
            <a:gdLst/>
            <a:ahLst/>
            <a:cxnLst/>
            <a:rect l="l" t="t" r="r" b="b"/>
            <a:pathLst>
              <a:path w="3007" h="1914" extrusionOk="0">
                <a:moveTo>
                  <a:pt x="1" y="1913"/>
                </a:moveTo>
                <a:cubicBezTo>
                  <a:pt x="1" y="1913"/>
                  <a:pt x="282" y="358"/>
                  <a:pt x="1302" y="179"/>
                </a:cubicBezTo>
                <a:cubicBezTo>
                  <a:pt x="2323" y="1"/>
                  <a:pt x="3007" y="1446"/>
                  <a:pt x="3007" y="1446"/>
                </a:cubicBezTo>
                <a:cubicBezTo>
                  <a:pt x="3007" y="1446"/>
                  <a:pt x="1176" y="76"/>
                  <a:pt x="1" y="1913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0" name="Google Shape;1320;p41"/>
          <p:cNvSpPr/>
          <p:nvPr/>
        </p:nvSpPr>
        <p:spPr>
          <a:xfrm>
            <a:off x="496987" y="2672279"/>
            <a:ext cx="125651" cy="79963"/>
          </a:xfrm>
          <a:custGeom>
            <a:avLst/>
            <a:gdLst/>
            <a:ahLst/>
            <a:cxnLst/>
            <a:rect l="l" t="t" r="r" b="b"/>
            <a:pathLst>
              <a:path w="3006" h="1913" extrusionOk="0">
                <a:moveTo>
                  <a:pt x="3006" y="1913"/>
                </a:moveTo>
                <a:cubicBezTo>
                  <a:pt x="3006" y="1913"/>
                  <a:pt x="2725" y="357"/>
                  <a:pt x="1705" y="179"/>
                </a:cubicBezTo>
                <a:cubicBezTo>
                  <a:pt x="684" y="0"/>
                  <a:pt x="0" y="1447"/>
                  <a:pt x="0" y="1447"/>
                </a:cubicBezTo>
                <a:cubicBezTo>
                  <a:pt x="0" y="1447"/>
                  <a:pt x="1833" y="76"/>
                  <a:pt x="3006" y="1913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41"/>
          <p:cNvSpPr/>
          <p:nvPr/>
        </p:nvSpPr>
        <p:spPr>
          <a:xfrm>
            <a:off x="776838" y="2704841"/>
            <a:ext cx="143625" cy="67214"/>
          </a:xfrm>
          <a:custGeom>
            <a:avLst/>
            <a:gdLst/>
            <a:ahLst/>
            <a:cxnLst/>
            <a:rect l="l" t="t" r="r" b="b"/>
            <a:pathLst>
              <a:path w="3436" h="1608" extrusionOk="0">
                <a:moveTo>
                  <a:pt x="1937" y="0"/>
                </a:moveTo>
                <a:cubicBezTo>
                  <a:pt x="1715" y="0"/>
                  <a:pt x="1490" y="43"/>
                  <a:pt x="1278" y="128"/>
                </a:cubicBezTo>
                <a:cubicBezTo>
                  <a:pt x="848" y="302"/>
                  <a:pt x="460" y="631"/>
                  <a:pt x="238" y="1042"/>
                </a:cubicBezTo>
                <a:cubicBezTo>
                  <a:pt x="208" y="1095"/>
                  <a:pt x="1" y="1608"/>
                  <a:pt x="237" y="1608"/>
                </a:cubicBezTo>
                <a:cubicBezTo>
                  <a:pt x="244" y="1608"/>
                  <a:pt x="251" y="1608"/>
                  <a:pt x="259" y="1607"/>
                </a:cubicBezTo>
                <a:cubicBezTo>
                  <a:pt x="385" y="1592"/>
                  <a:pt x="408" y="1565"/>
                  <a:pt x="505" y="1495"/>
                </a:cubicBezTo>
                <a:cubicBezTo>
                  <a:pt x="641" y="1398"/>
                  <a:pt x="717" y="1190"/>
                  <a:pt x="833" y="1069"/>
                </a:cubicBezTo>
                <a:cubicBezTo>
                  <a:pt x="952" y="942"/>
                  <a:pt x="1096" y="829"/>
                  <a:pt x="1250" y="748"/>
                </a:cubicBezTo>
                <a:cubicBezTo>
                  <a:pt x="1444" y="645"/>
                  <a:pt x="1623" y="601"/>
                  <a:pt x="1792" y="601"/>
                </a:cubicBezTo>
                <a:cubicBezTo>
                  <a:pt x="2239" y="601"/>
                  <a:pt x="2610" y="911"/>
                  <a:pt x="2965" y="1257"/>
                </a:cubicBezTo>
                <a:cubicBezTo>
                  <a:pt x="3033" y="1325"/>
                  <a:pt x="3106" y="1355"/>
                  <a:pt x="3172" y="1355"/>
                </a:cubicBezTo>
                <a:cubicBezTo>
                  <a:pt x="3324" y="1355"/>
                  <a:pt x="3435" y="1195"/>
                  <a:pt x="3356" y="969"/>
                </a:cubicBezTo>
                <a:cubicBezTo>
                  <a:pt x="3133" y="324"/>
                  <a:pt x="2548" y="0"/>
                  <a:pt x="1937" y="0"/>
                </a:cubicBezTo>
                <a:close/>
              </a:path>
            </a:pathLst>
          </a:custGeom>
          <a:solidFill>
            <a:srgbClr val="5F28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41"/>
          <p:cNvSpPr/>
          <p:nvPr/>
        </p:nvSpPr>
        <p:spPr>
          <a:xfrm>
            <a:off x="485492" y="2704841"/>
            <a:ext cx="143625" cy="67214"/>
          </a:xfrm>
          <a:custGeom>
            <a:avLst/>
            <a:gdLst/>
            <a:ahLst/>
            <a:cxnLst/>
            <a:rect l="l" t="t" r="r" b="b"/>
            <a:pathLst>
              <a:path w="3436" h="1608" extrusionOk="0">
                <a:moveTo>
                  <a:pt x="1498" y="0"/>
                </a:moveTo>
                <a:cubicBezTo>
                  <a:pt x="887" y="0"/>
                  <a:pt x="302" y="324"/>
                  <a:pt x="79" y="969"/>
                </a:cubicBezTo>
                <a:cubicBezTo>
                  <a:pt x="0" y="1195"/>
                  <a:pt x="112" y="1355"/>
                  <a:pt x="263" y="1355"/>
                </a:cubicBezTo>
                <a:cubicBezTo>
                  <a:pt x="329" y="1355"/>
                  <a:pt x="402" y="1325"/>
                  <a:pt x="470" y="1257"/>
                </a:cubicBezTo>
                <a:cubicBezTo>
                  <a:pt x="825" y="911"/>
                  <a:pt x="1196" y="601"/>
                  <a:pt x="1643" y="601"/>
                </a:cubicBezTo>
                <a:cubicBezTo>
                  <a:pt x="1812" y="601"/>
                  <a:pt x="1991" y="645"/>
                  <a:pt x="2185" y="748"/>
                </a:cubicBezTo>
                <a:cubicBezTo>
                  <a:pt x="2339" y="829"/>
                  <a:pt x="2483" y="942"/>
                  <a:pt x="2603" y="1069"/>
                </a:cubicBezTo>
                <a:cubicBezTo>
                  <a:pt x="2718" y="1190"/>
                  <a:pt x="2795" y="1398"/>
                  <a:pt x="2930" y="1495"/>
                </a:cubicBezTo>
                <a:cubicBezTo>
                  <a:pt x="3027" y="1565"/>
                  <a:pt x="3051" y="1592"/>
                  <a:pt x="3177" y="1607"/>
                </a:cubicBezTo>
                <a:cubicBezTo>
                  <a:pt x="3184" y="1608"/>
                  <a:pt x="3191" y="1608"/>
                  <a:pt x="3198" y="1608"/>
                </a:cubicBezTo>
                <a:cubicBezTo>
                  <a:pt x="3435" y="1608"/>
                  <a:pt x="3228" y="1095"/>
                  <a:pt x="3197" y="1042"/>
                </a:cubicBezTo>
                <a:cubicBezTo>
                  <a:pt x="2976" y="631"/>
                  <a:pt x="2587" y="302"/>
                  <a:pt x="2157" y="128"/>
                </a:cubicBezTo>
                <a:cubicBezTo>
                  <a:pt x="1945" y="43"/>
                  <a:pt x="1720" y="0"/>
                  <a:pt x="1498" y="0"/>
                </a:cubicBezTo>
                <a:close/>
              </a:path>
            </a:pathLst>
          </a:custGeom>
          <a:solidFill>
            <a:srgbClr val="5F28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41"/>
          <p:cNvSpPr/>
          <p:nvPr/>
        </p:nvSpPr>
        <p:spPr>
          <a:xfrm>
            <a:off x="517051" y="2680514"/>
            <a:ext cx="28508" cy="32520"/>
          </a:xfrm>
          <a:custGeom>
            <a:avLst/>
            <a:gdLst/>
            <a:ahLst/>
            <a:cxnLst/>
            <a:rect l="l" t="t" r="r" b="b"/>
            <a:pathLst>
              <a:path w="682" h="778" extrusionOk="0">
                <a:moveTo>
                  <a:pt x="228" y="1"/>
                </a:moveTo>
                <a:cubicBezTo>
                  <a:pt x="116" y="1"/>
                  <a:pt x="4" y="75"/>
                  <a:pt x="2" y="213"/>
                </a:cubicBezTo>
                <a:cubicBezTo>
                  <a:pt x="1" y="403"/>
                  <a:pt x="69" y="587"/>
                  <a:pt x="236" y="686"/>
                </a:cubicBezTo>
                <a:cubicBezTo>
                  <a:pt x="311" y="731"/>
                  <a:pt x="412" y="777"/>
                  <a:pt x="505" y="777"/>
                </a:cubicBezTo>
                <a:cubicBezTo>
                  <a:pt x="557" y="777"/>
                  <a:pt x="608" y="762"/>
                  <a:pt x="650" y="724"/>
                </a:cubicBezTo>
                <a:cubicBezTo>
                  <a:pt x="671" y="702"/>
                  <a:pt x="682" y="670"/>
                  <a:pt x="674" y="640"/>
                </a:cubicBezTo>
                <a:cubicBezTo>
                  <a:pt x="652" y="550"/>
                  <a:pt x="577" y="502"/>
                  <a:pt x="543" y="419"/>
                </a:cubicBezTo>
                <a:cubicBezTo>
                  <a:pt x="509" y="340"/>
                  <a:pt x="464" y="254"/>
                  <a:pt x="444" y="169"/>
                </a:cubicBezTo>
                <a:cubicBezTo>
                  <a:pt x="418" y="55"/>
                  <a:pt x="323" y="1"/>
                  <a:pt x="228" y="1"/>
                </a:cubicBezTo>
                <a:close/>
              </a:path>
            </a:pathLst>
          </a:custGeom>
          <a:solidFill>
            <a:srgbClr val="5F28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41"/>
          <p:cNvSpPr/>
          <p:nvPr/>
        </p:nvSpPr>
        <p:spPr>
          <a:xfrm>
            <a:off x="486913" y="2696481"/>
            <a:ext cx="33064" cy="29845"/>
          </a:xfrm>
          <a:custGeom>
            <a:avLst/>
            <a:gdLst/>
            <a:ahLst/>
            <a:cxnLst/>
            <a:rect l="l" t="t" r="r" b="b"/>
            <a:pathLst>
              <a:path w="791" h="714" extrusionOk="0">
                <a:moveTo>
                  <a:pt x="260" y="0"/>
                </a:moveTo>
                <a:cubicBezTo>
                  <a:pt x="131" y="0"/>
                  <a:pt x="1" y="103"/>
                  <a:pt x="31" y="259"/>
                </a:cubicBezTo>
                <a:cubicBezTo>
                  <a:pt x="68" y="444"/>
                  <a:pt x="173" y="612"/>
                  <a:pt x="356" y="674"/>
                </a:cubicBezTo>
                <a:cubicBezTo>
                  <a:pt x="419" y="695"/>
                  <a:pt x="496" y="714"/>
                  <a:pt x="569" y="714"/>
                </a:cubicBezTo>
                <a:cubicBezTo>
                  <a:pt x="647" y="714"/>
                  <a:pt x="721" y="692"/>
                  <a:pt x="769" y="626"/>
                </a:cubicBezTo>
                <a:cubicBezTo>
                  <a:pt x="787" y="602"/>
                  <a:pt x="790" y="568"/>
                  <a:pt x="776" y="540"/>
                </a:cubicBezTo>
                <a:cubicBezTo>
                  <a:pt x="737" y="458"/>
                  <a:pt x="654" y="426"/>
                  <a:pt x="604" y="351"/>
                </a:cubicBezTo>
                <a:cubicBezTo>
                  <a:pt x="556" y="280"/>
                  <a:pt x="493" y="203"/>
                  <a:pt x="455" y="124"/>
                </a:cubicBezTo>
                <a:cubicBezTo>
                  <a:pt x="415" y="38"/>
                  <a:pt x="338" y="0"/>
                  <a:pt x="260" y="0"/>
                </a:cubicBezTo>
                <a:close/>
              </a:path>
            </a:pathLst>
          </a:custGeom>
          <a:solidFill>
            <a:srgbClr val="5F28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41"/>
          <p:cNvSpPr/>
          <p:nvPr/>
        </p:nvSpPr>
        <p:spPr>
          <a:xfrm>
            <a:off x="468229" y="2721896"/>
            <a:ext cx="28340" cy="23324"/>
          </a:xfrm>
          <a:custGeom>
            <a:avLst/>
            <a:gdLst/>
            <a:ahLst/>
            <a:cxnLst/>
            <a:rect l="l" t="t" r="r" b="b"/>
            <a:pathLst>
              <a:path w="678" h="558" extrusionOk="0">
                <a:moveTo>
                  <a:pt x="222" y="1"/>
                </a:moveTo>
                <a:cubicBezTo>
                  <a:pt x="112" y="1"/>
                  <a:pt x="1" y="97"/>
                  <a:pt x="39" y="228"/>
                </a:cubicBezTo>
                <a:cubicBezTo>
                  <a:pt x="83" y="375"/>
                  <a:pt x="180" y="503"/>
                  <a:pt x="334" y="539"/>
                </a:cubicBezTo>
                <a:cubicBezTo>
                  <a:pt x="375" y="549"/>
                  <a:pt x="425" y="558"/>
                  <a:pt x="474" y="558"/>
                </a:cubicBezTo>
                <a:cubicBezTo>
                  <a:pt x="550" y="558"/>
                  <a:pt x="624" y="537"/>
                  <a:pt x="664" y="470"/>
                </a:cubicBezTo>
                <a:cubicBezTo>
                  <a:pt x="676" y="449"/>
                  <a:pt x="678" y="421"/>
                  <a:pt x="663" y="400"/>
                </a:cubicBezTo>
                <a:cubicBezTo>
                  <a:pt x="623" y="336"/>
                  <a:pt x="554" y="315"/>
                  <a:pt x="508" y="260"/>
                </a:cubicBezTo>
                <a:cubicBezTo>
                  <a:pt x="465" y="207"/>
                  <a:pt x="408" y="149"/>
                  <a:pt x="372" y="87"/>
                </a:cubicBezTo>
                <a:cubicBezTo>
                  <a:pt x="337" y="27"/>
                  <a:pt x="280" y="1"/>
                  <a:pt x="222" y="1"/>
                </a:cubicBezTo>
                <a:close/>
              </a:path>
            </a:pathLst>
          </a:custGeom>
          <a:solidFill>
            <a:srgbClr val="5F28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41"/>
          <p:cNvSpPr/>
          <p:nvPr/>
        </p:nvSpPr>
        <p:spPr>
          <a:xfrm>
            <a:off x="861985" y="2678131"/>
            <a:ext cx="28549" cy="32479"/>
          </a:xfrm>
          <a:custGeom>
            <a:avLst/>
            <a:gdLst/>
            <a:ahLst/>
            <a:cxnLst/>
            <a:rect l="l" t="t" r="r" b="b"/>
            <a:pathLst>
              <a:path w="683" h="777" extrusionOk="0">
                <a:moveTo>
                  <a:pt x="455" y="0"/>
                </a:moveTo>
                <a:cubicBezTo>
                  <a:pt x="360" y="0"/>
                  <a:pt x="265" y="54"/>
                  <a:pt x="239" y="168"/>
                </a:cubicBezTo>
                <a:cubicBezTo>
                  <a:pt x="219" y="253"/>
                  <a:pt x="173" y="340"/>
                  <a:pt x="140" y="418"/>
                </a:cubicBezTo>
                <a:cubicBezTo>
                  <a:pt x="106" y="503"/>
                  <a:pt x="32" y="551"/>
                  <a:pt x="8" y="639"/>
                </a:cubicBezTo>
                <a:cubicBezTo>
                  <a:pt x="1" y="670"/>
                  <a:pt x="11" y="702"/>
                  <a:pt x="34" y="723"/>
                </a:cubicBezTo>
                <a:cubicBezTo>
                  <a:pt x="76" y="762"/>
                  <a:pt x="126" y="777"/>
                  <a:pt x="179" y="777"/>
                </a:cubicBezTo>
                <a:cubicBezTo>
                  <a:pt x="271" y="777"/>
                  <a:pt x="372" y="730"/>
                  <a:pt x="447" y="686"/>
                </a:cubicBezTo>
                <a:cubicBezTo>
                  <a:pt x="615" y="588"/>
                  <a:pt x="683" y="402"/>
                  <a:pt x="682" y="213"/>
                </a:cubicBezTo>
                <a:cubicBezTo>
                  <a:pt x="680" y="75"/>
                  <a:pt x="567" y="0"/>
                  <a:pt x="455" y="0"/>
                </a:cubicBezTo>
                <a:close/>
              </a:path>
            </a:pathLst>
          </a:custGeom>
          <a:solidFill>
            <a:srgbClr val="5F28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41"/>
          <p:cNvSpPr/>
          <p:nvPr/>
        </p:nvSpPr>
        <p:spPr>
          <a:xfrm>
            <a:off x="887608" y="2694141"/>
            <a:ext cx="32980" cy="29803"/>
          </a:xfrm>
          <a:custGeom>
            <a:avLst/>
            <a:gdLst/>
            <a:ahLst/>
            <a:cxnLst/>
            <a:rect l="l" t="t" r="r" b="b"/>
            <a:pathLst>
              <a:path w="789" h="713" extrusionOk="0">
                <a:moveTo>
                  <a:pt x="529" y="1"/>
                </a:moveTo>
                <a:cubicBezTo>
                  <a:pt x="451" y="1"/>
                  <a:pt x="374" y="38"/>
                  <a:pt x="333" y="125"/>
                </a:cubicBezTo>
                <a:cubicBezTo>
                  <a:pt x="296" y="203"/>
                  <a:pt x="234" y="281"/>
                  <a:pt x="185" y="351"/>
                </a:cubicBezTo>
                <a:cubicBezTo>
                  <a:pt x="135" y="425"/>
                  <a:pt x="52" y="457"/>
                  <a:pt x="12" y="541"/>
                </a:cubicBezTo>
                <a:cubicBezTo>
                  <a:pt x="0" y="567"/>
                  <a:pt x="5" y="600"/>
                  <a:pt x="22" y="626"/>
                </a:cubicBezTo>
                <a:cubicBezTo>
                  <a:pt x="69" y="691"/>
                  <a:pt x="143" y="713"/>
                  <a:pt x="221" y="713"/>
                </a:cubicBezTo>
                <a:cubicBezTo>
                  <a:pt x="294" y="713"/>
                  <a:pt x="371" y="694"/>
                  <a:pt x="433" y="674"/>
                </a:cubicBezTo>
                <a:cubicBezTo>
                  <a:pt x="617" y="611"/>
                  <a:pt x="722" y="442"/>
                  <a:pt x="758" y="259"/>
                </a:cubicBezTo>
                <a:cubicBezTo>
                  <a:pt x="789" y="103"/>
                  <a:pt x="658" y="1"/>
                  <a:pt x="529" y="1"/>
                </a:cubicBezTo>
                <a:close/>
              </a:path>
            </a:pathLst>
          </a:custGeom>
          <a:solidFill>
            <a:srgbClr val="5F28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1"/>
          <p:cNvSpPr/>
          <p:nvPr/>
        </p:nvSpPr>
        <p:spPr>
          <a:xfrm>
            <a:off x="911016" y="2719430"/>
            <a:ext cx="28340" cy="23324"/>
          </a:xfrm>
          <a:custGeom>
            <a:avLst/>
            <a:gdLst/>
            <a:ahLst/>
            <a:cxnLst/>
            <a:rect l="l" t="t" r="r" b="b"/>
            <a:pathLst>
              <a:path w="678" h="558" extrusionOk="0">
                <a:moveTo>
                  <a:pt x="456" y="1"/>
                </a:moveTo>
                <a:cubicBezTo>
                  <a:pt x="399" y="1"/>
                  <a:pt x="341" y="27"/>
                  <a:pt x="306" y="88"/>
                </a:cubicBezTo>
                <a:cubicBezTo>
                  <a:pt x="270" y="150"/>
                  <a:pt x="214" y="207"/>
                  <a:pt x="170" y="260"/>
                </a:cubicBezTo>
                <a:cubicBezTo>
                  <a:pt x="123" y="316"/>
                  <a:pt x="54" y="336"/>
                  <a:pt x="16" y="400"/>
                </a:cubicBezTo>
                <a:cubicBezTo>
                  <a:pt x="1" y="422"/>
                  <a:pt x="1" y="450"/>
                  <a:pt x="15" y="470"/>
                </a:cubicBezTo>
                <a:cubicBezTo>
                  <a:pt x="54" y="537"/>
                  <a:pt x="128" y="558"/>
                  <a:pt x="205" y="558"/>
                </a:cubicBezTo>
                <a:cubicBezTo>
                  <a:pt x="253" y="558"/>
                  <a:pt x="303" y="550"/>
                  <a:pt x="345" y="540"/>
                </a:cubicBezTo>
                <a:cubicBezTo>
                  <a:pt x="497" y="503"/>
                  <a:pt x="595" y="376"/>
                  <a:pt x="639" y="229"/>
                </a:cubicBezTo>
                <a:cubicBezTo>
                  <a:pt x="678" y="97"/>
                  <a:pt x="566" y="1"/>
                  <a:pt x="456" y="1"/>
                </a:cubicBezTo>
                <a:close/>
              </a:path>
            </a:pathLst>
          </a:custGeom>
          <a:solidFill>
            <a:srgbClr val="5F28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1"/>
          <p:cNvSpPr/>
          <p:nvPr/>
        </p:nvSpPr>
        <p:spPr>
          <a:xfrm>
            <a:off x="924308" y="2618608"/>
            <a:ext cx="62407" cy="53379"/>
          </a:xfrm>
          <a:custGeom>
            <a:avLst/>
            <a:gdLst/>
            <a:ahLst/>
            <a:cxnLst/>
            <a:rect l="l" t="t" r="r" b="b"/>
            <a:pathLst>
              <a:path w="1493" h="1277" extrusionOk="0">
                <a:moveTo>
                  <a:pt x="1136" y="1"/>
                </a:moveTo>
                <a:cubicBezTo>
                  <a:pt x="783" y="1"/>
                  <a:pt x="0" y="1277"/>
                  <a:pt x="0" y="1277"/>
                </a:cubicBezTo>
                <a:cubicBezTo>
                  <a:pt x="0" y="1277"/>
                  <a:pt x="1492" y="587"/>
                  <a:pt x="1261" y="92"/>
                </a:cubicBezTo>
                <a:cubicBezTo>
                  <a:pt x="1231" y="28"/>
                  <a:pt x="1189" y="1"/>
                  <a:pt x="11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1"/>
          <p:cNvSpPr/>
          <p:nvPr/>
        </p:nvSpPr>
        <p:spPr>
          <a:xfrm>
            <a:off x="924225" y="2629100"/>
            <a:ext cx="53546" cy="42929"/>
          </a:xfrm>
          <a:custGeom>
            <a:avLst/>
            <a:gdLst/>
            <a:ahLst/>
            <a:cxnLst/>
            <a:rect l="l" t="t" r="r" b="b"/>
            <a:pathLst>
              <a:path w="1281" h="1027" extrusionOk="0">
                <a:moveTo>
                  <a:pt x="1281" y="1"/>
                </a:moveTo>
                <a:lnTo>
                  <a:pt x="1281" y="1"/>
                </a:lnTo>
                <a:cubicBezTo>
                  <a:pt x="1009" y="347"/>
                  <a:pt x="349" y="685"/>
                  <a:pt x="164" y="773"/>
                </a:cubicBezTo>
                <a:cubicBezTo>
                  <a:pt x="64" y="922"/>
                  <a:pt x="0" y="1027"/>
                  <a:pt x="0" y="1027"/>
                </a:cubicBezTo>
                <a:cubicBezTo>
                  <a:pt x="0" y="1027"/>
                  <a:pt x="1199" y="474"/>
                  <a:pt x="1281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1"/>
          <p:cNvSpPr/>
          <p:nvPr/>
        </p:nvSpPr>
        <p:spPr>
          <a:xfrm>
            <a:off x="944247" y="2628556"/>
            <a:ext cx="25623" cy="20273"/>
          </a:xfrm>
          <a:custGeom>
            <a:avLst/>
            <a:gdLst/>
            <a:ahLst/>
            <a:cxnLst/>
            <a:rect l="l" t="t" r="r" b="b"/>
            <a:pathLst>
              <a:path w="613" h="485" extrusionOk="0">
                <a:moveTo>
                  <a:pt x="499" y="0"/>
                </a:moveTo>
                <a:cubicBezTo>
                  <a:pt x="365" y="0"/>
                  <a:pt x="1" y="485"/>
                  <a:pt x="1" y="485"/>
                </a:cubicBezTo>
                <a:cubicBezTo>
                  <a:pt x="1" y="485"/>
                  <a:pt x="612" y="178"/>
                  <a:pt x="537" y="24"/>
                </a:cubicBezTo>
                <a:cubicBezTo>
                  <a:pt x="528" y="8"/>
                  <a:pt x="515" y="0"/>
                  <a:pt x="499" y="0"/>
                </a:cubicBezTo>
                <a:close/>
              </a:path>
            </a:pathLst>
          </a:custGeom>
          <a:solidFill>
            <a:srgbClr val="FFFFFF">
              <a:alpha val="1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1"/>
          <p:cNvSpPr/>
          <p:nvPr/>
        </p:nvSpPr>
        <p:spPr>
          <a:xfrm>
            <a:off x="949096" y="2663836"/>
            <a:ext cx="69054" cy="23617"/>
          </a:xfrm>
          <a:custGeom>
            <a:avLst/>
            <a:gdLst/>
            <a:ahLst/>
            <a:cxnLst/>
            <a:rect l="l" t="t" r="r" b="b"/>
            <a:pathLst>
              <a:path w="1652" h="565" extrusionOk="0">
                <a:moveTo>
                  <a:pt x="1447" y="0"/>
                </a:moveTo>
                <a:cubicBezTo>
                  <a:pt x="1012" y="0"/>
                  <a:pt x="1" y="544"/>
                  <a:pt x="1" y="544"/>
                </a:cubicBezTo>
                <a:cubicBezTo>
                  <a:pt x="1" y="544"/>
                  <a:pt x="211" y="564"/>
                  <a:pt x="481" y="564"/>
                </a:cubicBezTo>
                <a:cubicBezTo>
                  <a:pt x="954" y="564"/>
                  <a:pt x="1609" y="503"/>
                  <a:pt x="1641" y="166"/>
                </a:cubicBezTo>
                <a:cubicBezTo>
                  <a:pt x="1651" y="46"/>
                  <a:pt x="1574" y="0"/>
                  <a:pt x="14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1"/>
          <p:cNvSpPr/>
          <p:nvPr/>
        </p:nvSpPr>
        <p:spPr>
          <a:xfrm>
            <a:off x="949096" y="2676710"/>
            <a:ext cx="65960" cy="10743"/>
          </a:xfrm>
          <a:custGeom>
            <a:avLst/>
            <a:gdLst/>
            <a:ahLst/>
            <a:cxnLst/>
            <a:rect l="l" t="t" r="r" b="b"/>
            <a:pathLst>
              <a:path w="1578" h="257" extrusionOk="0">
                <a:moveTo>
                  <a:pt x="1578" y="1"/>
                </a:moveTo>
                <a:cubicBezTo>
                  <a:pt x="1337" y="96"/>
                  <a:pt x="979" y="119"/>
                  <a:pt x="690" y="119"/>
                </a:cubicBezTo>
                <a:cubicBezTo>
                  <a:pt x="500" y="119"/>
                  <a:pt x="340" y="109"/>
                  <a:pt x="262" y="103"/>
                </a:cubicBezTo>
                <a:cubicBezTo>
                  <a:pt x="106" y="180"/>
                  <a:pt x="1" y="236"/>
                  <a:pt x="1" y="236"/>
                </a:cubicBezTo>
                <a:cubicBezTo>
                  <a:pt x="1" y="236"/>
                  <a:pt x="210" y="256"/>
                  <a:pt x="480" y="256"/>
                </a:cubicBezTo>
                <a:cubicBezTo>
                  <a:pt x="875" y="256"/>
                  <a:pt x="1400" y="213"/>
                  <a:pt x="1578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1"/>
          <p:cNvSpPr/>
          <p:nvPr/>
        </p:nvSpPr>
        <p:spPr>
          <a:xfrm>
            <a:off x="977227" y="2669479"/>
            <a:ext cx="28382" cy="7608"/>
          </a:xfrm>
          <a:custGeom>
            <a:avLst/>
            <a:gdLst/>
            <a:ahLst/>
            <a:cxnLst/>
            <a:rect l="l" t="t" r="r" b="b"/>
            <a:pathLst>
              <a:path w="679" h="182" extrusionOk="0">
                <a:moveTo>
                  <a:pt x="595" y="1"/>
                </a:moveTo>
                <a:cubicBezTo>
                  <a:pt x="415" y="1"/>
                  <a:pt x="0" y="177"/>
                  <a:pt x="0" y="177"/>
                </a:cubicBezTo>
                <a:cubicBezTo>
                  <a:pt x="0" y="177"/>
                  <a:pt x="76" y="182"/>
                  <a:pt x="177" y="182"/>
                </a:cubicBezTo>
                <a:cubicBezTo>
                  <a:pt x="374" y="182"/>
                  <a:pt x="669" y="163"/>
                  <a:pt x="676" y="52"/>
                </a:cubicBezTo>
                <a:cubicBezTo>
                  <a:pt x="678" y="15"/>
                  <a:pt x="646" y="1"/>
                  <a:pt x="595" y="1"/>
                </a:cubicBezTo>
                <a:close/>
              </a:path>
            </a:pathLst>
          </a:custGeom>
          <a:solidFill>
            <a:srgbClr val="FFFFFF">
              <a:alpha val="1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41"/>
          <p:cNvSpPr/>
          <p:nvPr/>
        </p:nvSpPr>
        <p:spPr>
          <a:xfrm>
            <a:off x="433200" y="2625003"/>
            <a:ext cx="62491" cy="53379"/>
          </a:xfrm>
          <a:custGeom>
            <a:avLst/>
            <a:gdLst/>
            <a:ahLst/>
            <a:cxnLst/>
            <a:rect l="l" t="t" r="r" b="b"/>
            <a:pathLst>
              <a:path w="1495" h="1277" extrusionOk="0">
                <a:moveTo>
                  <a:pt x="357" y="1"/>
                </a:moveTo>
                <a:cubicBezTo>
                  <a:pt x="305" y="1"/>
                  <a:pt x="262" y="29"/>
                  <a:pt x="233" y="92"/>
                </a:cubicBezTo>
                <a:cubicBezTo>
                  <a:pt x="1" y="588"/>
                  <a:pt x="1494" y="1276"/>
                  <a:pt x="1494" y="1276"/>
                </a:cubicBezTo>
                <a:cubicBezTo>
                  <a:pt x="1494" y="1276"/>
                  <a:pt x="711" y="1"/>
                  <a:pt x="3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" name="Google Shape;1336;p41"/>
          <p:cNvSpPr/>
          <p:nvPr/>
        </p:nvSpPr>
        <p:spPr>
          <a:xfrm>
            <a:off x="442104" y="2635537"/>
            <a:ext cx="53588" cy="42929"/>
          </a:xfrm>
          <a:custGeom>
            <a:avLst/>
            <a:gdLst/>
            <a:ahLst/>
            <a:cxnLst/>
            <a:rect l="l" t="t" r="r" b="b"/>
            <a:pathLst>
              <a:path w="1282" h="1027" extrusionOk="0">
                <a:moveTo>
                  <a:pt x="1" y="0"/>
                </a:moveTo>
                <a:lnTo>
                  <a:pt x="1" y="0"/>
                </a:lnTo>
                <a:cubicBezTo>
                  <a:pt x="83" y="473"/>
                  <a:pt x="1281" y="1026"/>
                  <a:pt x="1281" y="1026"/>
                </a:cubicBezTo>
                <a:cubicBezTo>
                  <a:pt x="1281" y="1026"/>
                  <a:pt x="1217" y="922"/>
                  <a:pt x="1117" y="773"/>
                </a:cubicBezTo>
                <a:cubicBezTo>
                  <a:pt x="935" y="683"/>
                  <a:pt x="274" y="346"/>
                  <a:pt x="1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" name="Google Shape;1337;p41"/>
          <p:cNvSpPr/>
          <p:nvPr/>
        </p:nvSpPr>
        <p:spPr>
          <a:xfrm>
            <a:off x="450046" y="2634952"/>
            <a:ext cx="25623" cy="20273"/>
          </a:xfrm>
          <a:custGeom>
            <a:avLst/>
            <a:gdLst/>
            <a:ahLst/>
            <a:cxnLst/>
            <a:rect l="l" t="t" r="r" b="b"/>
            <a:pathLst>
              <a:path w="613" h="485" extrusionOk="0">
                <a:moveTo>
                  <a:pt x="116" y="0"/>
                </a:moveTo>
                <a:cubicBezTo>
                  <a:pt x="99" y="0"/>
                  <a:pt x="86" y="8"/>
                  <a:pt x="77" y="25"/>
                </a:cubicBezTo>
                <a:cubicBezTo>
                  <a:pt x="0" y="178"/>
                  <a:pt x="613" y="484"/>
                  <a:pt x="613" y="484"/>
                </a:cubicBezTo>
                <a:cubicBezTo>
                  <a:pt x="613" y="484"/>
                  <a:pt x="250" y="0"/>
                  <a:pt x="116" y="0"/>
                </a:cubicBezTo>
                <a:close/>
              </a:path>
            </a:pathLst>
          </a:custGeom>
          <a:solidFill>
            <a:srgbClr val="FFFFFF">
              <a:alpha val="1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" name="Google Shape;1338;p41"/>
          <p:cNvSpPr/>
          <p:nvPr/>
        </p:nvSpPr>
        <p:spPr>
          <a:xfrm>
            <a:off x="401808" y="2670189"/>
            <a:ext cx="69012" cy="23617"/>
          </a:xfrm>
          <a:custGeom>
            <a:avLst/>
            <a:gdLst/>
            <a:ahLst/>
            <a:cxnLst/>
            <a:rect l="l" t="t" r="r" b="b"/>
            <a:pathLst>
              <a:path w="1651" h="565" extrusionOk="0">
                <a:moveTo>
                  <a:pt x="205" y="0"/>
                </a:moveTo>
                <a:cubicBezTo>
                  <a:pt x="78" y="0"/>
                  <a:pt x="0" y="46"/>
                  <a:pt x="11" y="166"/>
                </a:cubicBezTo>
                <a:cubicBezTo>
                  <a:pt x="42" y="503"/>
                  <a:pt x="697" y="565"/>
                  <a:pt x="1170" y="565"/>
                </a:cubicBezTo>
                <a:cubicBezTo>
                  <a:pt x="1440" y="565"/>
                  <a:pt x="1651" y="545"/>
                  <a:pt x="1651" y="545"/>
                </a:cubicBezTo>
                <a:cubicBezTo>
                  <a:pt x="1651" y="545"/>
                  <a:pt x="640" y="0"/>
                  <a:pt x="2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" name="Google Shape;1339;p41"/>
          <p:cNvSpPr/>
          <p:nvPr/>
        </p:nvSpPr>
        <p:spPr>
          <a:xfrm>
            <a:off x="404860" y="2683147"/>
            <a:ext cx="65960" cy="10701"/>
          </a:xfrm>
          <a:custGeom>
            <a:avLst/>
            <a:gdLst/>
            <a:ahLst/>
            <a:cxnLst/>
            <a:rect l="l" t="t" r="r" b="b"/>
            <a:pathLst>
              <a:path w="1578" h="256" extrusionOk="0">
                <a:moveTo>
                  <a:pt x="1" y="0"/>
                </a:moveTo>
                <a:cubicBezTo>
                  <a:pt x="179" y="213"/>
                  <a:pt x="704" y="256"/>
                  <a:pt x="1099" y="256"/>
                </a:cubicBezTo>
                <a:cubicBezTo>
                  <a:pt x="1368" y="256"/>
                  <a:pt x="1578" y="236"/>
                  <a:pt x="1578" y="236"/>
                </a:cubicBezTo>
                <a:cubicBezTo>
                  <a:pt x="1578" y="236"/>
                  <a:pt x="1472" y="178"/>
                  <a:pt x="1317" y="102"/>
                </a:cubicBezTo>
                <a:cubicBezTo>
                  <a:pt x="1239" y="108"/>
                  <a:pt x="1080" y="118"/>
                  <a:pt x="892" y="118"/>
                </a:cubicBezTo>
                <a:cubicBezTo>
                  <a:pt x="602" y="118"/>
                  <a:pt x="242" y="95"/>
                  <a:pt x="1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" name="Google Shape;1340;p41"/>
          <p:cNvSpPr/>
          <p:nvPr/>
        </p:nvSpPr>
        <p:spPr>
          <a:xfrm>
            <a:off x="414307" y="2675916"/>
            <a:ext cx="28382" cy="7566"/>
          </a:xfrm>
          <a:custGeom>
            <a:avLst/>
            <a:gdLst/>
            <a:ahLst/>
            <a:cxnLst/>
            <a:rect l="l" t="t" r="r" b="b"/>
            <a:pathLst>
              <a:path w="679" h="181" extrusionOk="0">
                <a:moveTo>
                  <a:pt x="84" y="0"/>
                </a:moveTo>
                <a:cubicBezTo>
                  <a:pt x="33" y="0"/>
                  <a:pt x="1" y="15"/>
                  <a:pt x="3" y="52"/>
                </a:cubicBezTo>
                <a:cubicBezTo>
                  <a:pt x="10" y="162"/>
                  <a:pt x="303" y="180"/>
                  <a:pt x="501" y="180"/>
                </a:cubicBezTo>
                <a:cubicBezTo>
                  <a:pt x="602" y="180"/>
                  <a:pt x="678" y="175"/>
                  <a:pt x="678" y="175"/>
                </a:cubicBezTo>
                <a:cubicBezTo>
                  <a:pt x="678" y="175"/>
                  <a:pt x="264" y="0"/>
                  <a:pt x="84" y="0"/>
                </a:cubicBezTo>
                <a:close/>
              </a:path>
            </a:pathLst>
          </a:custGeom>
          <a:solidFill>
            <a:srgbClr val="FFFFFF">
              <a:alpha val="1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" name="Google Shape;1341;p41"/>
          <p:cNvSpPr/>
          <p:nvPr/>
        </p:nvSpPr>
        <p:spPr>
          <a:xfrm>
            <a:off x="786452" y="2703337"/>
            <a:ext cx="38038" cy="44601"/>
          </a:xfrm>
          <a:custGeom>
            <a:avLst/>
            <a:gdLst/>
            <a:ahLst/>
            <a:cxnLst/>
            <a:rect l="l" t="t" r="r" b="b"/>
            <a:pathLst>
              <a:path w="910" h="1067" extrusionOk="0">
                <a:moveTo>
                  <a:pt x="900" y="1"/>
                </a:moveTo>
                <a:cubicBezTo>
                  <a:pt x="875" y="1"/>
                  <a:pt x="724" y="72"/>
                  <a:pt x="588" y="175"/>
                </a:cubicBezTo>
                <a:cubicBezTo>
                  <a:pt x="443" y="283"/>
                  <a:pt x="322" y="420"/>
                  <a:pt x="322" y="420"/>
                </a:cubicBezTo>
                <a:cubicBezTo>
                  <a:pt x="322" y="420"/>
                  <a:pt x="206" y="562"/>
                  <a:pt x="127" y="725"/>
                </a:cubicBezTo>
                <a:cubicBezTo>
                  <a:pt x="44" y="887"/>
                  <a:pt x="1" y="1062"/>
                  <a:pt x="13" y="1066"/>
                </a:cubicBezTo>
                <a:cubicBezTo>
                  <a:pt x="13" y="1066"/>
                  <a:pt x="13" y="1066"/>
                  <a:pt x="13" y="1066"/>
                </a:cubicBezTo>
                <a:cubicBezTo>
                  <a:pt x="27" y="1066"/>
                  <a:pt x="93" y="905"/>
                  <a:pt x="187" y="758"/>
                </a:cubicBezTo>
                <a:cubicBezTo>
                  <a:pt x="280" y="610"/>
                  <a:pt x="396" y="481"/>
                  <a:pt x="396" y="481"/>
                </a:cubicBezTo>
                <a:cubicBezTo>
                  <a:pt x="396" y="481"/>
                  <a:pt x="503" y="344"/>
                  <a:pt x="632" y="227"/>
                </a:cubicBezTo>
                <a:cubicBezTo>
                  <a:pt x="759" y="108"/>
                  <a:pt x="910" y="14"/>
                  <a:pt x="903" y="2"/>
                </a:cubicBezTo>
                <a:cubicBezTo>
                  <a:pt x="903" y="1"/>
                  <a:pt x="902" y="1"/>
                  <a:pt x="900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41"/>
          <p:cNvSpPr/>
          <p:nvPr/>
        </p:nvSpPr>
        <p:spPr>
          <a:xfrm>
            <a:off x="784237" y="2697526"/>
            <a:ext cx="22865" cy="35739"/>
          </a:xfrm>
          <a:custGeom>
            <a:avLst/>
            <a:gdLst/>
            <a:ahLst/>
            <a:cxnLst/>
            <a:rect l="l" t="t" r="r" b="b"/>
            <a:pathLst>
              <a:path w="547" h="855" extrusionOk="0">
                <a:moveTo>
                  <a:pt x="534" y="1"/>
                </a:moveTo>
                <a:cubicBezTo>
                  <a:pt x="517" y="1"/>
                  <a:pt x="420" y="76"/>
                  <a:pt x="337" y="164"/>
                </a:cubicBezTo>
                <a:cubicBezTo>
                  <a:pt x="248" y="259"/>
                  <a:pt x="176" y="367"/>
                  <a:pt x="176" y="367"/>
                </a:cubicBezTo>
                <a:cubicBezTo>
                  <a:pt x="176" y="367"/>
                  <a:pt x="112" y="482"/>
                  <a:pt x="68" y="603"/>
                </a:cubicBezTo>
                <a:cubicBezTo>
                  <a:pt x="23" y="724"/>
                  <a:pt x="1" y="852"/>
                  <a:pt x="12" y="855"/>
                </a:cubicBezTo>
                <a:cubicBezTo>
                  <a:pt x="12" y="855"/>
                  <a:pt x="13" y="855"/>
                  <a:pt x="13" y="855"/>
                </a:cubicBezTo>
                <a:cubicBezTo>
                  <a:pt x="27" y="855"/>
                  <a:pt x="73" y="738"/>
                  <a:pt x="131" y="631"/>
                </a:cubicBezTo>
                <a:cubicBezTo>
                  <a:pt x="189" y="520"/>
                  <a:pt x="258" y="418"/>
                  <a:pt x="258" y="418"/>
                </a:cubicBezTo>
                <a:cubicBezTo>
                  <a:pt x="258" y="418"/>
                  <a:pt x="318" y="308"/>
                  <a:pt x="390" y="207"/>
                </a:cubicBezTo>
                <a:cubicBezTo>
                  <a:pt x="462" y="105"/>
                  <a:pt x="546" y="10"/>
                  <a:pt x="536" y="1"/>
                </a:cubicBezTo>
                <a:cubicBezTo>
                  <a:pt x="536" y="1"/>
                  <a:pt x="535" y="1"/>
                  <a:pt x="534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41"/>
          <p:cNvSpPr/>
          <p:nvPr/>
        </p:nvSpPr>
        <p:spPr>
          <a:xfrm>
            <a:off x="588989" y="2702668"/>
            <a:ext cx="32729" cy="47485"/>
          </a:xfrm>
          <a:custGeom>
            <a:avLst/>
            <a:gdLst/>
            <a:ahLst/>
            <a:cxnLst/>
            <a:rect l="l" t="t" r="r" b="b"/>
            <a:pathLst>
              <a:path w="783" h="1136" extrusionOk="0">
                <a:moveTo>
                  <a:pt x="11" y="0"/>
                </a:moveTo>
                <a:cubicBezTo>
                  <a:pt x="11" y="0"/>
                  <a:pt x="10" y="1"/>
                  <a:pt x="10" y="1"/>
                </a:cubicBezTo>
                <a:cubicBezTo>
                  <a:pt x="1" y="9"/>
                  <a:pt x="107" y="144"/>
                  <a:pt x="213" y="280"/>
                </a:cubicBezTo>
                <a:cubicBezTo>
                  <a:pt x="317" y="416"/>
                  <a:pt x="413" y="556"/>
                  <a:pt x="413" y="556"/>
                </a:cubicBezTo>
                <a:cubicBezTo>
                  <a:pt x="413" y="556"/>
                  <a:pt x="518" y="689"/>
                  <a:pt x="607" y="834"/>
                </a:cubicBezTo>
                <a:cubicBezTo>
                  <a:pt x="694" y="978"/>
                  <a:pt x="756" y="1136"/>
                  <a:pt x="769" y="1136"/>
                </a:cubicBezTo>
                <a:cubicBezTo>
                  <a:pt x="770" y="1136"/>
                  <a:pt x="770" y="1136"/>
                  <a:pt x="770" y="1136"/>
                </a:cubicBezTo>
                <a:cubicBezTo>
                  <a:pt x="783" y="1132"/>
                  <a:pt x="742" y="961"/>
                  <a:pt x="663" y="802"/>
                </a:cubicBezTo>
                <a:cubicBezTo>
                  <a:pt x="589" y="643"/>
                  <a:pt x="490" y="500"/>
                  <a:pt x="490" y="500"/>
                </a:cubicBezTo>
                <a:cubicBezTo>
                  <a:pt x="490" y="500"/>
                  <a:pt x="383" y="361"/>
                  <a:pt x="263" y="236"/>
                </a:cubicBezTo>
                <a:cubicBezTo>
                  <a:pt x="148" y="115"/>
                  <a:pt x="27" y="0"/>
                  <a:pt x="11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41"/>
          <p:cNvSpPr/>
          <p:nvPr/>
        </p:nvSpPr>
        <p:spPr>
          <a:xfrm>
            <a:off x="603493" y="2700996"/>
            <a:ext cx="18894" cy="37495"/>
          </a:xfrm>
          <a:custGeom>
            <a:avLst/>
            <a:gdLst/>
            <a:ahLst/>
            <a:cxnLst/>
            <a:rect l="l" t="t" r="r" b="b"/>
            <a:pathLst>
              <a:path w="452" h="897" extrusionOk="0">
                <a:moveTo>
                  <a:pt x="12" y="1"/>
                </a:moveTo>
                <a:cubicBezTo>
                  <a:pt x="11" y="1"/>
                  <a:pt x="11" y="1"/>
                  <a:pt x="10" y="1"/>
                </a:cubicBezTo>
                <a:cubicBezTo>
                  <a:pt x="1" y="11"/>
                  <a:pt x="80" y="110"/>
                  <a:pt x="140" y="217"/>
                </a:cubicBezTo>
                <a:cubicBezTo>
                  <a:pt x="204" y="323"/>
                  <a:pt x="251" y="436"/>
                  <a:pt x="251" y="436"/>
                </a:cubicBezTo>
                <a:cubicBezTo>
                  <a:pt x="251" y="436"/>
                  <a:pt x="310" y="544"/>
                  <a:pt x="352" y="660"/>
                </a:cubicBezTo>
                <a:cubicBezTo>
                  <a:pt x="396" y="775"/>
                  <a:pt x="424" y="896"/>
                  <a:pt x="437" y="896"/>
                </a:cubicBezTo>
                <a:cubicBezTo>
                  <a:pt x="438" y="896"/>
                  <a:pt x="438" y="896"/>
                  <a:pt x="438" y="896"/>
                </a:cubicBezTo>
                <a:cubicBezTo>
                  <a:pt x="452" y="896"/>
                  <a:pt x="447" y="768"/>
                  <a:pt x="417" y="641"/>
                </a:cubicBezTo>
                <a:cubicBezTo>
                  <a:pt x="390" y="515"/>
                  <a:pt x="338" y="395"/>
                  <a:pt x="338" y="395"/>
                </a:cubicBezTo>
                <a:cubicBezTo>
                  <a:pt x="338" y="395"/>
                  <a:pt x="277" y="278"/>
                  <a:pt x="197" y="177"/>
                </a:cubicBezTo>
                <a:cubicBezTo>
                  <a:pt x="121" y="81"/>
                  <a:pt x="28" y="1"/>
                  <a:pt x="12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5" name="Google Shape;1345;p41"/>
          <p:cNvSpPr/>
          <p:nvPr/>
        </p:nvSpPr>
        <p:spPr>
          <a:xfrm>
            <a:off x="795272" y="2755169"/>
            <a:ext cx="37829" cy="24453"/>
          </a:xfrm>
          <a:custGeom>
            <a:avLst/>
            <a:gdLst/>
            <a:ahLst/>
            <a:cxnLst/>
            <a:rect l="l" t="t" r="r" b="b"/>
            <a:pathLst>
              <a:path w="905" h="585" extrusionOk="0">
                <a:moveTo>
                  <a:pt x="831" y="1"/>
                </a:moveTo>
                <a:cubicBezTo>
                  <a:pt x="777" y="1"/>
                  <a:pt x="700" y="9"/>
                  <a:pt x="625" y="36"/>
                </a:cubicBezTo>
                <a:cubicBezTo>
                  <a:pt x="490" y="82"/>
                  <a:pt x="374" y="165"/>
                  <a:pt x="374" y="165"/>
                </a:cubicBezTo>
                <a:cubicBezTo>
                  <a:pt x="374" y="165"/>
                  <a:pt x="263" y="255"/>
                  <a:pt x="172" y="360"/>
                </a:cubicBezTo>
                <a:cubicBezTo>
                  <a:pt x="81" y="463"/>
                  <a:pt x="1" y="575"/>
                  <a:pt x="10" y="584"/>
                </a:cubicBezTo>
                <a:cubicBezTo>
                  <a:pt x="11" y="584"/>
                  <a:pt x="11" y="584"/>
                  <a:pt x="12" y="584"/>
                </a:cubicBezTo>
                <a:cubicBezTo>
                  <a:pt x="29" y="584"/>
                  <a:pt x="123" y="494"/>
                  <a:pt x="220" y="408"/>
                </a:cubicBezTo>
                <a:cubicBezTo>
                  <a:pt x="323" y="318"/>
                  <a:pt x="431" y="243"/>
                  <a:pt x="431" y="243"/>
                </a:cubicBezTo>
                <a:cubicBezTo>
                  <a:pt x="431" y="243"/>
                  <a:pt x="532" y="157"/>
                  <a:pt x="651" y="99"/>
                </a:cubicBezTo>
                <a:cubicBezTo>
                  <a:pt x="768" y="39"/>
                  <a:pt x="904" y="26"/>
                  <a:pt x="904" y="13"/>
                </a:cubicBezTo>
                <a:cubicBezTo>
                  <a:pt x="905" y="7"/>
                  <a:pt x="876" y="1"/>
                  <a:pt x="831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6" name="Google Shape;1346;p41"/>
          <p:cNvSpPr/>
          <p:nvPr/>
        </p:nvSpPr>
        <p:spPr>
          <a:xfrm>
            <a:off x="576741" y="2758722"/>
            <a:ext cx="40421" cy="21527"/>
          </a:xfrm>
          <a:custGeom>
            <a:avLst/>
            <a:gdLst/>
            <a:ahLst/>
            <a:cxnLst/>
            <a:rect l="l" t="t" r="r" b="b"/>
            <a:pathLst>
              <a:path w="967" h="515" extrusionOk="0">
                <a:moveTo>
                  <a:pt x="14" y="1"/>
                </a:moveTo>
                <a:cubicBezTo>
                  <a:pt x="8" y="1"/>
                  <a:pt x="5" y="2"/>
                  <a:pt x="5" y="3"/>
                </a:cubicBezTo>
                <a:cubicBezTo>
                  <a:pt x="1" y="16"/>
                  <a:pt x="124" y="72"/>
                  <a:pt x="245" y="132"/>
                </a:cubicBezTo>
                <a:cubicBezTo>
                  <a:pt x="364" y="194"/>
                  <a:pt x="480" y="261"/>
                  <a:pt x="480" y="261"/>
                </a:cubicBezTo>
                <a:cubicBezTo>
                  <a:pt x="480" y="261"/>
                  <a:pt x="601" y="319"/>
                  <a:pt x="719" y="386"/>
                </a:cubicBezTo>
                <a:cubicBezTo>
                  <a:pt x="829" y="447"/>
                  <a:pt x="936" y="515"/>
                  <a:pt x="956" y="515"/>
                </a:cubicBezTo>
                <a:cubicBezTo>
                  <a:pt x="958" y="515"/>
                  <a:pt x="959" y="514"/>
                  <a:pt x="959" y="514"/>
                </a:cubicBezTo>
                <a:cubicBezTo>
                  <a:pt x="967" y="503"/>
                  <a:pt x="866" y="409"/>
                  <a:pt x="757" y="329"/>
                </a:cubicBezTo>
                <a:cubicBezTo>
                  <a:pt x="646" y="247"/>
                  <a:pt x="527" y="178"/>
                  <a:pt x="527" y="178"/>
                </a:cubicBezTo>
                <a:cubicBezTo>
                  <a:pt x="527" y="178"/>
                  <a:pt x="401" y="116"/>
                  <a:pt x="272" y="69"/>
                </a:cubicBezTo>
                <a:cubicBezTo>
                  <a:pt x="160" y="29"/>
                  <a:pt x="46" y="1"/>
                  <a:pt x="14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" name="Google Shape;1347;p41"/>
          <p:cNvSpPr/>
          <p:nvPr/>
        </p:nvSpPr>
        <p:spPr>
          <a:xfrm>
            <a:off x="649682" y="2906735"/>
            <a:ext cx="114156" cy="72774"/>
          </a:xfrm>
          <a:custGeom>
            <a:avLst/>
            <a:gdLst/>
            <a:ahLst/>
            <a:cxnLst/>
            <a:rect l="l" t="t" r="r" b="b"/>
            <a:pathLst>
              <a:path w="2731" h="1741" extrusionOk="0">
                <a:moveTo>
                  <a:pt x="1" y="821"/>
                </a:moveTo>
                <a:cubicBezTo>
                  <a:pt x="1" y="821"/>
                  <a:pt x="1431" y="1741"/>
                  <a:pt x="2730" y="756"/>
                </a:cubicBezTo>
                <a:cubicBezTo>
                  <a:pt x="2730" y="756"/>
                  <a:pt x="587" y="1"/>
                  <a:pt x="1" y="8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" name="Google Shape;1348;p41"/>
          <p:cNvSpPr/>
          <p:nvPr/>
        </p:nvSpPr>
        <p:spPr>
          <a:xfrm>
            <a:off x="491177" y="2610206"/>
            <a:ext cx="102034" cy="67674"/>
          </a:xfrm>
          <a:custGeom>
            <a:avLst/>
            <a:gdLst/>
            <a:ahLst/>
            <a:cxnLst/>
            <a:rect l="l" t="t" r="r" b="b"/>
            <a:pathLst>
              <a:path w="2441" h="1619" extrusionOk="0">
                <a:moveTo>
                  <a:pt x="2118" y="1"/>
                </a:moveTo>
                <a:cubicBezTo>
                  <a:pt x="2046" y="1"/>
                  <a:pt x="1970" y="13"/>
                  <a:pt x="1905" y="23"/>
                </a:cubicBezTo>
                <a:cubicBezTo>
                  <a:pt x="1346" y="109"/>
                  <a:pt x="813" y="405"/>
                  <a:pt x="441" y="830"/>
                </a:cubicBezTo>
                <a:cubicBezTo>
                  <a:pt x="228" y="1074"/>
                  <a:pt x="168" y="1368"/>
                  <a:pt x="1" y="1618"/>
                </a:cubicBezTo>
                <a:cubicBezTo>
                  <a:pt x="558" y="786"/>
                  <a:pt x="1288" y="552"/>
                  <a:pt x="2209" y="381"/>
                </a:cubicBezTo>
                <a:cubicBezTo>
                  <a:pt x="2349" y="356"/>
                  <a:pt x="2441" y="366"/>
                  <a:pt x="2400" y="190"/>
                </a:cubicBezTo>
                <a:cubicBezTo>
                  <a:pt x="2366" y="39"/>
                  <a:pt x="2247" y="1"/>
                  <a:pt x="211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9" name="Google Shape;1349;p41"/>
          <p:cNvSpPr/>
          <p:nvPr/>
        </p:nvSpPr>
        <p:spPr>
          <a:xfrm>
            <a:off x="806641" y="2605023"/>
            <a:ext cx="102159" cy="67465"/>
          </a:xfrm>
          <a:custGeom>
            <a:avLst/>
            <a:gdLst/>
            <a:ahLst/>
            <a:cxnLst/>
            <a:rect l="l" t="t" r="r" b="b"/>
            <a:pathLst>
              <a:path w="2444" h="1614" extrusionOk="0">
                <a:moveTo>
                  <a:pt x="326" y="1"/>
                </a:moveTo>
                <a:cubicBezTo>
                  <a:pt x="196" y="1"/>
                  <a:pt x="75" y="38"/>
                  <a:pt x="41" y="190"/>
                </a:cubicBezTo>
                <a:cubicBezTo>
                  <a:pt x="0" y="367"/>
                  <a:pt x="91" y="356"/>
                  <a:pt x="232" y="382"/>
                </a:cubicBezTo>
                <a:cubicBezTo>
                  <a:pt x="1154" y="548"/>
                  <a:pt x="1885" y="782"/>
                  <a:pt x="2444" y="1613"/>
                </a:cubicBezTo>
                <a:cubicBezTo>
                  <a:pt x="2275" y="1363"/>
                  <a:pt x="2216" y="1070"/>
                  <a:pt x="2001" y="826"/>
                </a:cubicBezTo>
                <a:cubicBezTo>
                  <a:pt x="1628" y="403"/>
                  <a:pt x="1094" y="106"/>
                  <a:pt x="536" y="22"/>
                </a:cubicBezTo>
                <a:cubicBezTo>
                  <a:pt x="472" y="12"/>
                  <a:pt x="397" y="1"/>
                  <a:pt x="32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" name="Google Shape;1350;p41"/>
          <p:cNvSpPr/>
          <p:nvPr/>
        </p:nvSpPr>
        <p:spPr>
          <a:xfrm>
            <a:off x="634133" y="2849553"/>
            <a:ext cx="148683" cy="90330"/>
          </a:xfrm>
          <a:custGeom>
            <a:avLst/>
            <a:gdLst/>
            <a:ahLst/>
            <a:cxnLst/>
            <a:rect l="l" t="t" r="r" b="b"/>
            <a:pathLst>
              <a:path w="3557" h="2161" extrusionOk="0">
                <a:moveTo>
                  <a:pt x="1690" y="1"/>
                </a:moveTo>
                <a:cubicBezTo>
                  <a:pt x="1191" y="1"/>
                  <a:pt x="698" y="231"/>
                  <a:pt x="434" y="704"/>
                </a:cubicBezTo>
                <a:cubicBezTo>
                  <a:pt x="278" y="983"/>
                  <a:pt x="1" y="1554"/>
                  <a:pt x="97" y="1892"/>
                </a:cubicBezTo>
                <a:cubicBezTo>
                  <a:pt x="99" y="1906"/>
                  <a:pt x="103" y="1918"/>
                  <a:pt x="109" y="1929"/>
                </a:cubicBezTo>
                <a:cubicBezTo>
                  <a:pt x="176" y="2103"/>
                  <a:pt x="344" y="2160"/>
                  <a:pt x="548" y="2160"/>
                </a:cubicBezTo>
                <a:cubicBezTo>
                  <a:pt x="910" y="2160"/>
                  <a:pt x="1384" y="1978"/>
                  <a:pt x="1603" y="1948"/>
                </a:cubicBezTo>
                <a:cubicBezTo>
                  <a:pt x="1664" y="1940"/>
                  <a:pt x="1726" y="1936"/>
                  <a:pt x="1789" y="1936"/>
                </a:cubicBezTo>
                <a:cubicBezTo>
                  <a:pt x="2197" y="1936"/>
                  <a:pt x="2627" y="2093"/>
                  <a:pt x="2938" y="2093"/>
                </a:cubicBezTo>
                <a:cubicBezTo>
                  <a:pt x="3058" y="2093"/>
                  <a:pt x="3160" y="2070"/>
                  <a:pt x="3237" y="2006"/>
                </a:cubicBezTo>
                <a:cubicBezTo>
                  <a:pt x="3543" y="1748"/>
                  <a:pt x="3556" y="278"/>
                  <a:pt x="1949" y="21"/>
                </a:cubicBezTo>
                <a:cubicBezTo>
                  <a:pt x="1863" y="7"/>
                  <a:pt x="1777" y="1"/>
                  <a:pt x="169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41"/>
          <p:cNvSpPr/>
          <p:nvPr/>
        </p:nvSpPr>
        <p:spPr>
          <a:xfrm>
            <a:off x="634049" y="2858665"/>
            <a:ext cx="144461" cy="72356"/>
          </a:xfrm>
          <a:custGeom>
            <a:avLst/>
            <a:gdLst/>
            <a:ahLst/>
            <a:cxnLst/>
            <a:rect l="l" t="t" r="r" b="b"/>
            <a:pathLst>
              <a:path w="3456" h="1731" extrusionOk="0">
                <a:moveTo>
                  <a:pt x="898" y="0"/>
                </a:moveTo>
                <a:lnTo>
                  <a:pt x="898" y="0"/>
                </a:lnTo>
                <a:cubicBezTo>
                  <a:pt x="711" y="116"/>
                  <a:pt x="550" y="277"/>
                  <a:pt x="434" y="485"/>
                </a:cubicBezTo>
                <a:cubicBezTo>
                  <a:pt x="278" y="763"/>
                  <a:pt x="1" y="1335"/>
                  <a:pt x="97" y="1673"/>
                </a:cubicBezTo>
                <a:cubicBezTo>
                  <a:pt x="101" y="1687"/>
                  <a:pt x="105" y="1698"/>
                  <a:pt x="109" y="1710"/>
                </a:cubicBezTo>
                <a:cubicBezTo>
                  <a:pt x="112" y="1719"/>
                  <a:pt x="117" y="1724"/>
                  <a:pt x="120" y="1730"/>
                </a:cubicBezTo>
                <a:cubicBezTo>
                  <a:pt x="1154" y="1656"/>
                  <a:pt x="2865" y="1532"/>
                  <a:pt x="3376" y="1493"/>
                </a:cubicBezTo>
                <a:cubicBezTo>
                  <a:pt x="3455" y="1109"/>
                  <a:pt x="3334" y="475"/>
                  <a:pt x="2741" y="91"/>
                </a:cubicBezTo>
                <a:cubicBezTo>
                  <a:pt x="2622" y="340"/>
                  <a:pt x="2379" y="632"/>
                  <a:pt x="1891" y="632"/>
                </a:cubicBezTo>
                <a:cubicBezTo>
                  <a:pt x="1782" y="632"/>
                  <a:pt x="1662" y="617"/>
                  <a:pt x="1529" y="585"/>
                </a:cubicBezTo>
                <a:cubicBezTo>
                  <a:pt x="954" y="447"/>
                  <a:pt x="852" y="209"/>
                  <a:pt x="898" y="0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41"/>
          <p:cNvSpPr/>
          <p:nvPr/>
        </p:nvSpPr>
        <p:spPr>
          <a:xfrm>
            <a:off x="648846" y="2926256"/>
            <a:ext cx="114198" cy="24746"/>
          </a:xfrm>
          <a:custGeom>
            <a:avLst/>
            <a:gdLst/>
            <a:ahLst/>
            <a:cxnLst/>
            <a:rect l="l" t="t" r="r" b="b"/>
            <a:pathLst>
              <a:path w="2732" h="592" extrusionOk="0">
                <a:moveTo>
                  <a:pt x="791" y="1"/>
                </a:moveTo>
                <a:lnTo>
                  <a:pt x="791" y="1"/>
                </a:lnTo>
                <a:cubicBezTo>
                  <a:pt x="459" y="25"/>
                  <a:pt x="167" y="108"/>
                  <a:pt x="1" y="289"/>
                </a:cubicBezTo>
                <a:cubicBezTo>
                  <a:pt x="1" y="289"/>
                  <a:pt x="606" y="592"/>
                  <a:pt x="1388" y="592"/>
                </a:cubicBezTo>
                <a:cubicBezTo>
                  <a:pt x="1806" y="592"/>
                  <a:pt x="2276" y="505"/>
                  <a:pt x="2729" y="238"/>
                </a:cubicBezTo>
                <a:cubicBezTo>
                  <a:pt x="2731" y="237"/>
                  <a:pt x="2495" y="172"/>
                  <a:pt x="2156" y="109"/>
                </a:cubicBezTo>
                <a:cubicBezTo>
                  <a:pt x="2119" y="250"/>
                  <a:pt x="1981" y="551"/>
                  <a:pt x="1460" y="551"/>
                </a:cubicBezTo>
                <a:cubicBezTo>
                  <a:pt x="1396" y="551"/>
                  <a:pt x="1326" y="546"/>
                  <a:pt x="1250" y="536"/>
                </a:cubicBezTo>
                <a:cubicBezTo>
                  <a:pt x="659" y="460"/>
                  <a:pt x="690" y="184"/>
                  <a:pt x="791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3" name="Google Shape;1353;p41"/>
          <p:cNvSpPr/>
          <p:nvPr/>
        </p:nvSpPr>
        <p:spPr>
          <a:xfrm>
            <a:off x="634133" y="2865562"/>
            <a:ext cx="148683" cy="74320"/>
          </a:xfrm>
          <a:custGeom>
            <a:avLst/>
            <a:gdLst/>
            <a:ahLst/>
            <a:cxnLst/>
            <a:rect l="l" t="t" r="r" b="b"/>
            <a:pathLst>
              <a:path w="3557" h="1778" extrusionOk="0">
                <a:moveTo>
                  <a:pt x="1690" y="0"/>
                </a:moveTo>
                <a:cubicBezTo>
                  <a:pt x="1191" y="0"/>
                  <a:pt x="698" y="190"/>
                  <a:pt x="434" y="580"/>
                </a:cubicBezTo>
                <a:cubicBezTo>
                  <a:pt x="278" y="809"/>
                  <a:pt x="1" y="1279"/>
                  <a:pt x="97" y="1557"/>
                </a:cubicBezTo>
                <a:cubicBezTo>
                  <a:pt x="99" y="1568"/>
                  <a:pt x="103" y="1578"/>
                  <a:pt x="109" y="1588"/>
                </a:cubicBezTo>
                <a:cubicBezTo>
                  <a:pt x="176" y="1731"/>
                  <a:pt x="344" y="1778"/>
                  <a:pt x="547" y="1778"/>
                </a:cubicBezTo>
                <a:cubicBezTo>
                  <a:pt x="909" y="1778"/>
                  <a:pt x="1384" y="1628"/>
                  <a:pt x="1603" y="1604"/>
                </a:cubicBezTo>
                <a:cubicBezTo>
                  <a:pt x="1664" y="1597"/>
                  <a:pt x="1727" y="1594"/>
                  <a:pt x="1789" y="1594"/>
                </a:cubicBezTo>
                <a:cubicBezTo>
                  <a:pt x="2197" y="1594"/>
                  <a:pt x="2627" y="1723"/>
                  <a:pt x="2938" y="1723"/>
                </a:cubicBezTo>
                <a:cubicBezTo>
                  <a:pt x="3058" y="1723"/>
                  <a:pt x="3160" y="1704"/>
                  <a:pt x="3237" y="1651"/>
                </a:cubicBezTo>
                <a:cubicBezTo>
                  <a:pt x="3543" y="1439"/>
                  <a:pt x="3556" y="229"/>
                  <a:pt x="1949" y="17"/>
                </a:cubicBezTo>
                <a:cubicBezTo>
                  <a:pt x="1863" y="6"/>
                  <a:pt x="1776" y="0"/>
                  <a:pt x="16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1"/>
          <p:cNvSpPr/>
          <p:nvPr/>
        </p:nvSpPr>
        <p:spPr>
          <a:xfrm>
            <a:off x="707534" y="2933864"/>
            <a:ext cx="18434" cy="10534"/>
          </a:xfrm>
          <a:custGeom>
            <a:avLst/>
            <a:gdLst/>
            <a:ahLst/>
            <a:cxnLst/>
            <a:rect l="l" t="t" r="r" b="b"/>
            <a:pathLst>
              <a:path w="441" h="252" extrusionOk="0">
                <a:moveTo>
                  <a:pt x="220" y="1"/>
                </a:moveTo>
                <a:cubicBezTo>
                  <a:pt x="100" y="1"/>
                  <a:pt x="1" y="56"/>
                  <a:pt x="1" y="125"/>
                </a:cubicBezTo>
                <a:cubicBezTo>
                  <a:pt x="1" y="195"/>
                  <a:pt x="100" y="251"/>
                  <a:pt x="220" y="251"/>
                </a:cubicBezTo>
                <a:cubicBezTo>
                  <a:pt x="342" y="251"/>
                  <a:pt x="441" y="195"/>
                  <a:pt x="441" y="125"/>
                </a:cubicBezTo>
                <a:cubicBezTo>
                  <a:pt x="441" y="56"/>
                  <a:pt x="342" y="1"/>
                  <a:pt x="220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1"/>
          <p:cNvSpPr/>
          <p:nvPr/>
        </p:nvSpPr>
        <p:spPr>
          <a:xfrm>
            <a:off x="660300" y="2913465"/>
            <a:ext cx="99191" cy="26292"/>
          </a:xfrm>
          <a:custGeom>
            <a:avLst/>
            <a:gdLst/>
            <a:ahLst/>
            <a:cxnLst/>
            <a:rect l="l" t="t" r="r" b="b"/>
            <a:pathLst>
              <a:path w="2373" h="629" extrusionOk="0">
                <a:moveTo>
                  <a:pt x="1213" y="0"/>
                </a:moveTo>
                <a:cubicBezTo>
                  <a:pt x="524" y="0"/>
                  <a:pt x="169" y="364"/>
                  <a:pt x="0" y="628"/>
                </a:cubicBezTo>
                <a:cubicBezTo>
                  <a:pt x="351" y="610"/>
                  <a:pt x="773" y="479"/>
                  <a:pt x="977" y="457"/>
                </a:cubicBezTo>
                <a:cubicBezTo>
                  <a:pt x="1039" y="450"/>
                  <a:pt x="1102" y="446"/>
                  <a:pt x="1166" y="446"/>
                </a:cubicBezTo>
                <a:cubicBezTo>
                  <a:pt x="1574" y="446"/>
                  <a:pt x="2001" y="575"/>
                  <a:pt x="2311" y="575"/>
                </a:cubicBezTo>
                <a:cubicBezTo>
                  <a:pt x="2332" y="575"/>
                  <a:pt x="2352" y="574"/>
                  <a:pt x="2372" y="573"/>
                </a:cubicBezTo>
                <a:cubicBezTo>
                  <a:pt x="2218" y="319"/>
                  <a:pt x="1897" y="11"/>
                  <a:pt x="1246" y="1"/>
                </a:cubicBezTo>
                <a:cubicBezTo>
                  <a:pt x="1235" y="1"/>
                  <a:pt x="1224" y="0"/>
                  <a:pt x="121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1"/>
          <p:cNvSpPr/>
          <p:nvPr/>
        </p:nvSpPr>
        <p:spPr>
          <a:xfrm>
            <a:off x="745864" y="2917645"/>
            <a:ext cx="5852" cy="6646"/>
          </a:xfrm>
          <a:custGeom>
            <a:avLst/>
            <a:gdLst/>
            <a:ahLst/>
            <a:cxnLst/>
            <a:rect l="l" t="t" r="r" b="b"/>
            <a:pathLst>
              <a:path w="140" h="159" extrusionOk="0">
                <a:moveTo>
                  <a:pt x="35" y="1"/>
                </a:moveTo>
                <a:cubicBezTo>
                  <a:pt x="14" y="20"/>
                  <a:pt x="0" y="47"/>
                  <a:pt x="3" y="85"/>
                </a:cubicBezTo>
                <a:cubicBezTo>
                  <a:pt x="5" y="112"/>
                  <a:pt x="25" y="135"/>
                  <a:pt x="47" y="159"/>
                </a:cubicBezTo>
                <a:cubicBezTo>
                  <a:pt x="70" y="153"/>
                  <a:pt x="94" y="148"/>
                  <a:pt x="101" y="137"/>
                </a:cubicBezTo>
                <a:cubicBezTo>
                  <a:pt x="140" y="87"/>
                  <a:pt x="77" y="48"/>
                  <a:pt x="35" y="1"/>
                </a:cubicBezTo>
                <a:close/>
              </a:path>
            </a:pathLst>
          </a:custGeom>
          <a:solidFill>
            <a:srgbClr val="2E00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1"/>
          <p:cNvSpPr/>
          <p:nvPr/>
        </p:nvSpPr>
        <p:spPr>
          <a:xfrm>
            <a:off x="644834" y="2922536"/>
            <a:ext cx="130625" cy="17472"/>
          </a:xfrm>
          <a:custGeom>
            <a:avLst/>
            <a:gdLst/>
            <a:ahLst/>
            <a:cxnLst/>
            <a:rect l="l" t="t" r="r" b="b"/>
            <a:pathLst>
              <a:path w="3125" h="418" extrusionOk="0">
                <a:moveTo>
                  <a:pt x="3086" y="0"/>
                </a:moveTo>
                <a:cubicBezTo>
                  <a:pt x="3059" y="63"/>
                  <a:pt x="3022" y="113"/>
                  <a:pt x="2980" y="143"/>
                </a:cubicBezTo>
                <a:cubicBezTo>
                  <a:pt x="2903" y="195"/>
                  <a:pt x="2802" y="214"/>
                  <a:pt x="2684" y="214"/>
                </a:cubicBezTo>
                <a:cubicBezTo>
                  <a:pt x="2599" y="214"/>
                  <a:pt x="2505" y="205"/>
                  <a:pt x="2404" y="191"/>
                </a:cubicBezTo>
                <a:cubicBezTo>
                  <a:pt x="2396" y="192"/>
                  <a:pt x="2389" y="192"/>
                  <a:pt x="2384" y="192"/>
                </a:cubicBezTo>
                <a:cubicBezTo>
                  <a:pt x="2230" y="214"/>
                  <a:pt x="2071" y="214"/>
                  <a:pt x="1915" y="215"/>
                </a:cubicBezTo>
                <a:cubicBezTo>
                  <a:pt x="1876" y="216"/>
                  <a:pt x="1838" y="216"/>
                  <a:pt x="1799" y="216"/>
                </a:cubicBezTo>
                <a:cubicBezTo>
                  <a:pt x="1508" y="216"/>
                  <a:pt x="1217" y="204"/>
                  <a:pt x="925" y="204"/>
                </a:cubicBezTo>
                <a:cubicBezTo>
                  <a:pt x="892" y="204"/>
                  <a:pt x="856" y="202"/>
                  <a:pt x="822" y="199"/>
                </a:cubicBezTo>
                <a:cubicBezTo>
                  <a:pt x="744" y="217"/>
                  <a:pt x="669" y="233"/>
                  <a:pt x="592" y="244"/>
                </a:cubicBezTo>
                <a:cubicBezTo>
                  <a:pt x="497" y="257"/>
                  <a:pt x="395" y="273"/>
                  <a:pt x="295" y="273"/>
                </a:cubicBezTo>
                <a:cubicBezTo>
                  <a:pt x="253" y="273"/>
                  <a:pt x="211" y="270"/>
                  <a:pt x="170" y="263"/>
                </a:cubicBezTo>
                <a:cubicBezTo>
                  <a:pt x="100" y="251"/>
                  <a:pt x="56" y="210"/>
                  <a:pt x="36" y="157"/>
                </a:cubicBezTo>
                <a:lnTo>
                  <a:pt x="36" y="157"/>
                </a:lnTo>
                <a:cubicBezTo>
                  <a:pt x="1" y="269"/>
                  <a:pt x="43" y="385"/>
                  <a:pt x="170" y="407"/>
                </a:cubicBezTo>
                <a:cubicBezTo>
                  <a:pt x="211" y="414"/>
                  <a:pt x="253" y="417"/>
                  <a:pt x="296" y="417"/>
                </a:cubicBezTo>
                <a:cubicBezTo>
                  <a:pt x="395" y="417"/>
                  <a:pt x="497" y="401"/>
                  <a:pt x="592" y="388"/>
                </a:cubicBezTo>
                <a:cubicBezTo>
                  <a:pt x="846" y="351"/>
                  <a:pt x="1093" y="267"/>
                  <a:pt x="1348" y="239"/>
                </a:cubicBezTo>
                <a:cubicBezTo>
                  <a:pt x="1410" y="231"/>
                  <a:pt x="1473" y="228"/>
                  <a:pt x="1537" y="228"/>
                </a:cubicBezTo>
                <a:cubicBezTo>
                  <a:pt x="1944" y="228"/>
                  <a:pt x="2372" y="357"/>
                  <a:pt x="2682" y="357"/>
                </a:cubicBezTo>
                <a:cubicBezTo>
                  <a:pt x="2802" y="357"/>
                  <a:pt x="2904" y="338"/>
                  <a:pt x="2981" y="284"/>
                </a:cubicBezTo>
                <a:cubicBezTo>
                  <a:pt x="3046" y="240"/>
                  <a:pt x="3098" y="148"/>
                  <a:pt x="3125" y="31"/>
                </a:cubicBezTo>
                <a:cubicBezTo>
                  <a:pt x="3125" y="26"/>
                  <a:pt x="3110" y="13"/>
                  <a:pt x="308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41"/>
          <p:cNvSpPr/>
          <p:nvPr/>
        </p:nvSpPr>
        <p:spPr>
          <a:xfrm>
            <a:off x="667364" y="2865521"/>
            <a:ext cx="84102" cy="24704"/>
          </a:xfrm>
          <a:custGeom>
            <a:avLst/>
            <a:gdLst/>
            <a:ahLst/>
            <a:cxnLst/>
            <a:rect l="l" t="t" r="r" b="b"/>
            <a:pathLst>
              <a:path w="2012" h="591" extrusionOk="0">
                <a:moveTo>
                  <a:pt x="898" y="1"/>
                </a:moveTo>
                <a:cubicBezTo>
                  <a:pt x="576" y="1"/>
                  <a:pt x="258" y="81"/>
                  <a:pt x="1" y="241"/>
                </a:cubicBezTo>
                <a:cubicBezTo>
                  <a:pt x="114" y="377"/>
                  <a:pt x="382" y="591"/>
                  <a:pt x="940" y="591"/>
                </a:cubicBezTo>
                <a:cubicBezTo>
                  <a:pt x="1144" y="591"/>
                  <a:pt x="1387" y="562"/>
                  <a:pt x="1676" y="490"/>
                </a:cubicBezTo>
                <a:cubicBezTo>
                  <a:pt x="1873" y="441"/>
                  <a:pt x="1978" y="370"/>
                  <a:pt x="2011" y="292"/>
                </a:cubicBezTo>
                <a:cubicBezTo>
                  <a:pt x="1797" y="165"/>
                  <a:pt x="1518" y="65"/>
                  <a:pt x="1153" y="17"/>
                </a:cubicBezTo>
                <a:cubicBezTo>
                  <a:pt x="1068" y="6"/>
                  <a:pt x="983" y="1"/>
                  <a:pt x="8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" name="Google Shape;1359;p41"/>
          <p:cNvSpPr/>
          <p:nvPr/>
        </p:nvSpPr>
        <p:spPr>
          <a:xfrm>
            <a:off x="667406" y="2865562"/>
            <a:ext cx="84060" cy="16678"/>
          </a:xfrm>
          <a:custGeom>
            <a:avLst/>
            <a:gdLst/>
            <a:ahLst/>
            <a:cxnLst/>
            <a:rect l="l" t="t" r="r" b="b"/>
            <a:pathLst>
              <a:path w="2011" h="399" extrusionOk="0">
                <a:moveTo>
                  <a:pt x="898" y="1"/>
                </a:moveTo>
                <a:cubicBezTo>
                  <a:pt x="576" y="1"/>
                  <a:pt x="258" y="81"/>
                  <a:pt x="1" y="241"/>
                </a:cubicBezTo>
                <a:cubicBezTo>
                  <a:pt x="27" y="273"/>
                  <a:pt x="65" y="312"/>
                  <a:pt x="114" y="351"/>
                </a:cubicBezTo>
                <a:cubicBezTo>
                  <a:pt x="352" y="228"/>
                  <a:pt x="632" y="166"/>
                  <a:pt x="914" y="166"/>
                </a:cubicBezTo>
                <a:cubicBezTo>
                  <a:pt x="998" y="166"/>
                  <a:pt x="1081" y="172"/>
                  <a:pt x="1164" y="182"/>
                </a:cubicBezTo>
                <a:cubicBezTo>
                  <a:pt x="1468" y="223"/>
                  <a:pt x="1712" y="300"/>
                  <a:pt x="1909" y="399"/>
                </a:cubicBezTo>
                <a:cubicBezTo>
                  <a:pt x="1961" y="366"/>
                  <a:pt x="1994" y="330"/>
                  <a:pt x="2010" y="292"/>
                </a:cubicBezTo>
                <a:cubicBezTo>
                  <a:pt x="1797" y="164"/>
                  <a:pt x="1516" y="65"/>
                  <a:pt x="1153" y="17"/>
                </a:cubicBezTo>
                <a:cubicBezTo>
                  <a:pt x="1068" y="6"/>
                  <a:pt x="983" y="1"/>
                  <a:pt x="898" y="1"/>
                </a:cubicBezTo>
                <a:close/>
              </a:path>
            </a:pathLst>
          </a:custGeom>
          <a:solidFill>
            <a:srgbClr val="000000">
              <a:alpha val="5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" name="Google Shape;1360;p41"/>
          <p:cNvGrpSpPr/>
          <p:nvPr/>
        </p:nvGrpSpPr>
        <p:grpSpPr>
          <a:xfrm rot="-373590">
            <a:off x="6755804" y="3655607"/>
            <a:ext cx="831009" cy="1174292"/>
            <a:chOff x="2574450" y="1686975"/>
            <a:chExt cx="491175" cy="694075"/>
          </a:xfrm>
        </p:grpSpPr>
        <p:sp>
          <p:nvSpPr>
            <p:cNvPr id="1361" name="Google Shape;1361;p41"/>
            <p:cNvSpPr/>
            <p:nvPr/>
          </p:nvSpPr>
          <p:spPr>
            <a:xfrm>
              <a:off x="2574450" y="1686975"/>
              <a:ext cx="491175" cy="694075"/>
            </a:xfrm>
            <a:custGeom>
              <a:avLst/>
              <a:gdLst/>
              <a:ahLst/>
              <a:cxnLst/>
              <a:rect l="l" t="t" r="r" b="b"/>
              <a:pathLst>
                <a:path w="19647" h="27763" extrusionOk="0">
                  <a:moveTo>
                    <a:pt x="7520" y="1"/>
                  </a:moveTo>
                  <a:cubicBezTo>
                    <a:pt x="7108" y="1"/>
                    <a:pt x="6710" y="60"/>
                    <a:pt x="6336" y="178"/>
                  </a:cubicBezTo>
                  <a:cubicBezTo>
                    <a:pt x="5268" y="512"/>
                    <a:pt x="4659" y="1156"/>
                    <a:pt x="4355" y="1845"/>
                  </a:cubicBezTo>
                  <a:cubicBezTo>
                    <a:pt x="3395" y="1979"/>
                    <a:pt x="2212" y="2360"/>
                    <a:pt x="1370" y="3347"/>
                  </a:cubicBezTo>
                  <a:cubicBezTo>
                    <a:pt x="519" y="4342"/>
                    <a:pt x="405" y="5386"/>
                    <a:pt x="617" y="6239"/>
                  </a:cubicBezTo>
                  <a:cubicBezTo>
                    <a:pt x="543" y="6339"/>
                    <a:pt x="472" y="6447"/>
                    <a:pt x="405" y="6563"/>
                  </a:cubicBezTo>
                  <a:cubicBezTo>
                    <a:pt x="372" y="6623"/>
                    <a:pt x="338" y="6683"/>
                    <a:pt x="308" y="6747"/>
                  </a:cubicBezTo>
                  <a:lnTo>
                    <a:pt x="296" y="6772"/>
                  </a:lnTo>
                  <a:cubicBezTo>
                    <a:pt x="268" y="6830"/>
                    <a:pt x="241" y="6891"/>
                    <a:pt x="218" y="6952"/>
                  </a:cubicBezTo>
                  <a:lnTo>
                    <a:pt x="207" y="6976"/>
                  </a:lnTo>
                  <a:cubicBezTo>
                    <a:pt x="182" y="7040"/>
                    <a:pt x="159" y="7106"/>
                    <a:pt x="138" y="7176"/>
                  </a:cubicBezTo>
                  <a:lnTo>
                    <a:pt x="125" y="7214"/>
                  </a:lnTo>
                  <a:cubicBezTo>
                    <a:pt x="107" y="7275"/>
                    <a:pt x="91" y="7338"/>
                    <a:pt x="75" y="7408"/>
                  </a:cubicBezTo>
                  <a:lnTo>
                    <a:pt x="63" y="7461"/>
                  </a:lnTo>
                  <a:cubicBezTo>
                    <a:pt x="51" y="7523"/>
                    <a:pt x="40" y="7586"/>
                    <a:pt x="31" y="7650"/>
                  </a:cubicBezTo>
                  <a:cubicBezTo>
                    <a:pt x="27" y="7674"/>
                    <a:pt x="23" y="7701"/>
                    <a:pt x="22" y="7716"/>
                  </a:cubicBezTo>
                  <a:cubicBezTo>
                    <a:pt x="13" y="7779"/>
                    <a:pt x="8" y="7843"/>
                    <a:pt x="6" y="7905"/>
                  </a:cubicBezTo>
                  <a:cubicBezTo>
                    <a:pt x="5" y="7929"/>
                    <a:pt x="3" y="7951"/>
                    <a:pt x="2" y="7989"/>
                  </a:cubicBezTo>
                  <a:cubicBezTo>
                    <a:pt x="1" y="8050"/>
                    <a:pt x="1" y="8114"/>
                    <a:pt x="3" y="8169"/>
                  </a:cubicBezTo>
                  <a:cubicBezTo>
                    <a:pt x="5" y="8202"/>
                    <a:pt x="6" y="8234"/>
                    <a:pt x="7" y="8263"/>
                  </a:cubicBezTo>
                  <a:cubicBezTo>
                    <a:pt x="11" y="8324"/>
                    <a:pt x="17" y="8386"/>
                    <a:pt x="24" y="8446"/>
                  </a:cubicBezTo>
                  <a:cubicBezTo>
                    <a:pt x="27" y="8478"/>
                    <a:pt x="31" y="8510"/>
                    <a:pt x="37" y="8542"/>
                  </a:cubicBezTo>
                  <a:cubicBezTo>
                    <a:pt x="45" y="8599"/>
                    <a:pt x="56" y="8659"/>
                    <a:pt x="70" y="8718"/>
                  </a:cubicBezTo>
                  <a:cubicBezTo>
                    <a:pt x="76" y="8754"/>
                    <a:pt x="85" y="8788"/>
                    <a:pt x="92" y="8823"/>
                  </a:cubicBezTo>
                  <a:cubicBezTo>
                    <a:pt x="106" y="8876"/>
                    <a:pt x="120" y="8932"/>
                    <a:pt x="139" y="8992"/>
                  </a:cubicBezTo>
                  <a:cubicBezTo>
                    <a:pt x="149" y="9026"/>
                    <a:pt x="159" y="9062"/>
                    <a:pt x="172" y="9101"/>
                  </a:cubicBezTo>
                  <a:cubicBezTo>
                    <a:pt x="188" y="9149"/>
                    <a:pt x="207" y="9197"/>
                    <a:pt x="225" y="9245"/>
                  </a:cubicBezTo>
                  <a:lnTo>
                    <a:pt x="236" y="9272"/>
                  </a:lnTo>
                  <a:cubicBezTo>
                    <a:pt x="250" y="9307"/>
                    <a:pt x="263" y="9340"/>
                    <a:pt x="278" y="9376"/>
                  </a:cubicBezTo>
                  <a:cubicBezTo>
                    <a:pt x="299" y="9425"/>
                    <a:pt x="322" y="9477"/>
                    <a:pt x="352" y="9538"/>
                  </a:cubicBezTo>
                  <a:cubicBezTo>
                    <a:pt x="369" y="9574"/>
                    <a:pt x="386" y="9610"/>
                    <a:pt x="402" y="9642"/>
                  </a:cubicBezTo>
                  <a:cubicBezTo>
                    <a:pt x="427" y="9688"/>
                    <a:pt x="453" y="9736"/>
                    <a:pt x="481" y="9784"/>
                  </a:cubicBezTo>
                  <a:lnTo>
                    <a:pt x="495" y="9808"/>
                  </a:lnTo>
                  <a:cubicBezTo>
                    <a:pt x="512" y="9840"/>
                    <a:pt x="529" y="9871"/>
                    <a:pt x="550" y="9906"/>
                  </a:cubicBezTo>
                  <a:cubicBezTo>
                    <a:pt x="551" y="9909"/>
                    <a:pt x="551" y="9910"/>
                    <a:pt x="554" y="9911"/>
                  </a:cubicBezTo>
                  <a:cubicBezTo>
                    <a:pt x="487" y="10236"/>
                    <a:pt x="472" y="10613"/>
                    <a:pt x="562" y="11018"/>
                  </a:cubicBezTo>
                  <a:cubicBezTo>
                    <a:pt x="594" y="11156"/>
                    <a:pt x="640" y="11310"/>
                    <a:pt x="709" y="11469"/>
                  </a:cubicBezTo>
                  <a:cubicBezTo>
                    <a:pt x="698" y="11492"/>
                    <a:pt x="688" y="11514"/>
                    <a:pt x="677" y="11539"/>
                  </a:cubicBezTo>
                  <a:cubicBezTo>
                    <a:pt x="642" y="11616"/>
                    <a:pt x="609" y="11699"/>
                    <a:pt x="581" y="11781"/>
                  </a:cubicBezTo>
                  <a:lnTo>
                    <a:pt x="572" y="11805"/>
                  </a:lnTo>
                  <a:lnTo>
                    <a:pt x="561" y="11840"/>
                  </a:lnTo>
                  <a:cubicBezTo>
                    <a:pt x="538" y="11917"/>
                    <a:pt x="514" y="11995"/>
                    <a:pt x="496" y="12073"/>
                  </a:cubicBezTo>
                  <a:lnTo>
                    <a:pt x="487" y="12104"/>
                  </a:lnTo>
                  <a:lnTo>
                    <a:pt x="484" y="12126"/>
                  </a:lnTo>
                  <a:cubicBezTo>
                    <a:pt x="465" y="12210"/>
                    <a:pt x="448" y="12296"/>
                    <a:pt x="436" y="12382"/>
                  </a:cubicBezTo>
                  <a:lnTo>
                    <a:pt x="428" y="12432"/>
                  </a:lnTo>
                  <a:lnTo>
                    <a:pt x="427" y="12453"/>
                  </a:lnTo>
                  <a:cubicBezTo>
                    <a:pt x="417" y="12525"/>
                    <a:pt x="411" y="12600"/>
                    <a:pt x="407" y="12680"/>
                  </a:cubicBezTo>
                  <a:lnTo>
                    <a:pt x="404" y="12727"/>
                  </a:lnTo>
                  <a:cubicBezTo>
                    <a:pt x="396" y="12924"/>
                    <a:pt x="407" y="13124"/>
                    <a:pt x="436" y="13330"/>
                  </a:cubicBezTo>
                  <a:cubicBezTo>
                    <a:pt x="438" y="13350"/>
                    <a:pt x="442" y="13371"/>
                    <a:pt x="445" y="13390"/>
                  </a:cubicBezTo>
                  <a:cubicBezTo>
                    <a:pt x="461" y="13485"/>
                    <a:pt x="479" y="13575"/>
                    <a:pt x="500" y="13660"/>
                  </a:cubicBezTo>
                  <a:lnTo>
                    <a:pt x="507" y="13686"/>
                  </a:lnTo>
                  <a:cubicBezTo>
                    <a:pt x="530" y="13782"/>
                    <a:pt x="561" y="13880"/>
                    <a:pt x="594" y="13971"/>
                  </a:cubicBezTo>
                  <a:cubicBezTo>
                    <a:pt x="603" y="13998"/>
                    <a:pt x="613" y="14023"/>
                    <a:pt x="625" y="14055"/>
                  </a:cubicBezTo>
                  <a:cubicBezTo>
                    <a:pt x="657" y="14140"/>
                    <a:pt x="693" y="14220"/>
                    <a:pt x="726" y="14291"/>
                  </a:cubicBezTo>
                  <a:cubicBezTo>
                    <a:pt x="737" y="14315"/>
                    <a:pt x="747" y="14337"/>
                    <a:pt x="756" y="14354"/>
                  </a:cubicBezTo>
                  <a:cubicBezTo>
                    <a:pt x="802" y="14450"/>
                    <a:pt x="855" y="14544"/>
                    <a:pt x="910" y="14634"/>
                  </a:cubicBezTo>
                  <a:cubicBezTo>
                    <a:pt x="924" y="14656"/>
                    <a:pt x="939" y="14679"/>
                    <a:pt x="953" y="14699"/>
                  </a:cubicBezTo>
                  <a:cubicBezTo>
                    <a:pt x="1001" y="14773"/>
                    <a:pt x="1052" y="14848"/>
                    <a:pt x="1110" y="14924"/>
                  </a:cubicBezTo>
                  <a:cubicBezTo>
                    <a:pt x="1125" y="14944"/>
                    <a:pt x="1141" y="14962"/>
                    <a:pt x="1156" y="14982"/>
                  </a:cubicBezTo>
                  <a:cubicBezTo>
                    <a:pt x="1225" y="15070"/>
                    <a:pt x="1297" y="15155"/>
                    <a:pt x="1374" y="15238"/>
                  </a:cubicBezTo>
                  <a:cubicBezTo>
                    <a:pt x="1391" y="15256"/>
                    <a:pt x="1409" y="15276"/>
                    <a:pt x="1422" y="15287"/>
                  </a:cubicBezTo>
                  <a:cubicBezTo>
                    <a:pt x="1487" y="15354"/>
                    <a:pt x="1555" y="15421"/>
                    <a:pt x="1630" y="15488"/>
                  </a:cubicBezTo>
                  <a:cubicBezTo>
                    <a:pt x="1649" y="15507"/>
                    <a:pt x="1670" y="15526"/>
                    <a:pt x="1694" y="15546"/>
                  </a:cubicBezTo>
                  <a:cubicBezTo>
                    <a:pt x="1786" y="15627"/>
                    <a:pt x="1877" y="15698"/>
                    <a:pt x="1968" y="15768"/>
                  </a:cubicBezTo>
                  <a:cubicBezTo>
                    <a:pt x="1984" y="15780"/>
                    <a:pt x="2003" y="15792"/>
                    <a:pt x="2021" y="15805"/>
                  </a:cubicBezTo>
                  <a:cubicBezTo>
                    <a:pt x="2100" y="15862"/>
                    <a:pt x="2185" y="15920"/>
                    <a:pt x="2276" y="15979"/>
                  </a:cubicBezTo>
                  <a:lnTo>
                    <a:pt x="2355" y="16028"/>
                  </a:lnTo>
                  <a:cubicBezTo>
                    <a:pt x="2393" y="16050"/>
                    <a:pt x="2429" y="16071"/>
                    <a:pt x="2463" y="16091"/>
                  </a:cubicBezTo>
                  <a:cubicBezTo>
                    <a:pt x="2643" y="16768"/>
                    <a:pt x="2957" y="17538"/>
                    <a:pt x="3558" y="18206"/>
                  </a:cubicBezTo>
                  <a:cubicBezTo>
                    <a:pt x="4020" y="18721"/>
                    <a:pt x="4528" y="19252"/>
                    <a:pt x="5223" y="19708"/>
                  </a:cubicBezTo>
                  <a:cubicBezTo>
                    <a:pt x="5037" y="19745"/>
                    <a:pt x="4858" y="19789"/>
                    <a:pt x="4683" y="19841"/>
                  </a:cubicBezTo>
                  <a:lnTo>
                    <a:pt x="4650" y="19851"/>
                  </a:lnTo>
                  <a:cubicBezTo>
                    <a:pt x="4579" y="19873"/>
                    <a:pt x="4510" y="19895"/>
                    <a:pt x="4444" y="19918"/>
                  </a:cubicBezTo>
                  <a:lnTo>
                    <a:pt x="4375" y="19942"/>
                  </a:lnTo>
                  <a:cubicBezTo>
                    <a:pt x="4316" y="19963"/>
                    <a:pt x="4257" y="19985"/>
                    <a:pt x="4197" y="20008"/>
                  </a:cubicBezTo>
                  <a:cubicBezTo>
                    <a:pt x="4173" y="20018"/>
                    <a:pt x="4151" y="20027"/>
                    <a:pt x="4118" y="20042"/>
                  </a:cubicBezTo>
                  <a:cubicBezTo>
                    <a:pt x="4062" y="20066"/>
                    <a:pt x="4008" y="20088"/>
                    <a:pt x="3950" y="20115"/>
                  </a:cubicBezTo>
                  <a:cubicBezTo>
                    <a:pt x="3921" y="20128"/>
                    <a:pt x="3892" y="20141"/>
                    <a:pt x="3863" y="20156"/>
                  </a:cubicBezTo>
                  <a:cubicBezTo>
                    <a:pt x="3811" y="20182"/>
                    <a:pt x="3758" y="20208"/>
                    <a:pt x="3708" y="20235"/>
                  </a:cubicBezTo>
                  <a:cubicBezTo>
                    <a:pt x="3675" y="20252"/>
                    <a:pt x="3641" y="20269"/>
                    <a:pt x="3611" y="20287"/>
                  </a:cubicBezTo>
                  <a:cubicBezTo>
                    <a:pt x="3560" y="20315"/>
                    <a:pt x="3511" y="20343"/>
                    <a:pt x="3463" y="20372"/>
                  </a:cubicBezTo>
                  <a:cubicBezTo>
                    <a:pt x="3428" y="20394"/>
                    <a:pt x="3396" y="20413"/>
                    <a:pt x="3364" y="20433"/>
                  </a:cubicBezTo>
                  <a:cubicBezTo>
                    <a:pt x="3316" y="20464"/>
                    <a:pt x="3268" y="20496"/>
                    <a:pt x="3220" y="20529"/>
                  </a:cubicBezTo>
                  <a:lnTo>
                    <a:pt x="3208" y="20539"/>
                  </a:lnTo>
                  <a:cubicBezTo>
                    <a:pt x="3180" y="20559"/>
                    <a:pt x="3150" y="20578"/>
                    <a:pt x="3121" y="20599"/>
                  </a:cubicBezTo>
                  <a:cubicBezTo>
                    <a:pt x="3073" y="20635"/>
                    <a:pt x="3026" y="20671"/>
                    <a:pt x="2979" y="20709"/>
                  </a:cubicBezTo>
                  <a:cubicBezTo>
                    <a:pt x="2952" y="20730"/>
                    <a:pt x="2925" y="20751"/>
                    <a:pt x="2900" y="20772"/>
                  </a:cubicBezTo>
                  <a:lnTo>
                    <a:pt x="2872" y="20795"/>
                  </a:lnTo>
                  <a:lnTo>
                    <a:pt x="2857" y="20809"/>
                  </a:lnTo>
                  <a:cubicBezTo>
                    <a:pt x="2819" y="20842"/>
                    <a:pt x="2783" y="20874"/>
                    <a:pt x="2751" y="20903"/>
                  </a:cubicBezTo>
                  <a:cubicBezTo>
                    <a:pt x="2722" y="20929"/>
                    <a:pt x="2692" y="20955"/>
                    <a:pt x="2674" y="20974"/>
                  </a:cubicBezTo>
                  <a:lnTo>
                    <a:pt x="2634" y="21012"/>
                  </a:lnTo>
                  <a:cubicBezTo>
                    <a:pt x="2597" y="21047"/>
                    <a:pt x="2560" y="21087"/>
                    <a:pt x="2520" y="21129"/>
                  </a:cubicBezTo>
                  <a:cubicBezTo>
                    <a:pt x="2495" y="21153"/>
                    <a:pt x="2468" y="21180"/>
                    <a:pt x="2450" y="21202"/>
                  </a:cubicBezTo>
                  <a:lnTo>
                    <a:pt x="2432" y="21221"/>
                  </a:lnTo>
                  <a:cubicBezTo>
                    <a:pt x="2375" y="21285"/>
                    <a:pt x="2319" y="21350"/>
                    <a:pt x="2267" y="21413"/>
                  </a:cubicBezTo>
                  <a:lnTo>
                    <a:pt x="2201" y="21497"/>
                  </a:lnTo>
                  <a:lnTo>
                    <a:pt x="2196" y="21503"/>
                  </a:lnTo>
                  <a:cubicBezTo>
                    <a:pt x="1847" y="21964"/>
                    <a:pt x="1536" y="22628"/>
                    <a:pt x="1245" y="23522"/>
                  </a:cubicBezTo>
                  <a:lnTo>
                    <a:pt x="1227" y="23580"/>
                  </a:lnTo>
                  <a:cubicBezTo>
                    <a:pt x="1190" y="23694"/>
                    <a:pt x="1153" y="23811"/>
                    <a:pt x="1119" y="23930"/>
                  </a:cubicBezTo>
                  <a:lnTo>
                    <a:pt x="1075" y="24080"/>
                  </a:lnTo>
                  <a:cubicBezTo>
                    <a:pt x="1048" y="24172"/>
                    <a:pt x="1023" y="24266"/>
                    <a:pt x="997" y="24363"/>
                  </a:cubicBezTo>
                  <a:lnTo>
                    <a:pt x="982" y="24417"/>
                  </a:lnTo>
                  <a:cubicBezTo>
                    <a:pt x="947" y="24546"/>
                    <a:pt x="913" y="24677"/>
                    <a:pt x="880" y="24810"/>
                  </a:cubicBezTo>
                  <a:lnTo>
                    <a:pt x="583" y="25989"/>
                  </a:lnTo>
                  <a:lnTo>
                    <a:pt x="1665" y="26543"/>
                  </a:lnTo>
                  <a:cubicBezTo>
                    <a:pt x="1753" y="26588"/>
                    <a:pt x="1844" y="26632"/>
                    <a:pt x="1934" y="26674"/>
                  </a:cubicBezTo>
                  <a:cubicBezTo>
                    <a:pt x="1973" y="26691"/>
                    <a:pt x="2010" y="26708"/>
                    <a:pt x="2048" y="26724"/>
                  </a:cubicBezTo>
                  <a:lnTo>
                    <a:pt x="2147" y="26766"/>
                  </a:lnTo>
                  <a:cubicBezTo>
                    <a:pt x="2275" y="26820"/>
                    <a:pt x="2410" y="26872"/>
                    <a:pt x="2542" y="26920"/>
                  </a:cubicBezTo>
                  <a:lnTo>
                    <a:pt x="2617" y="26946"/>
                  </a:lnTo>
                  <a:cubicBezTo>
                    <a:pt x="2762" y="26996"/>
                    <a:pt x="2897" y="27041"/>
                    <a:pt x="3035" y="27082"/>
                  </a:cubicBezTo>
                  <a:lnTo>
                    <a:pt x="3048" y="27086"/>
                  </a:lnTo>
                  <a:cubicBezTo>
                    <a:pt x="3181" y="27126"/>
                    <a:pt x="3315" y="27162"/>
                    <a:pt x="3456" y="27197"/>
                  </a:cubicBezTo>
                  <a:lnTo>
                    <a:pt x="3503" y="27208"/>
                  </a:lnTo>
                  <a:cubicBezTo>
                    <a:pt x="3637" y="27242"/>
                    <a:pt x="3774" y="27272"/>
                    <a:pt x="3913" y="27302"/>
                  </a:cubicBezTo>
                  <a:lnTo>
                    <a:pt x="3964" y="27313"/>
                  </a:lnTo>
                  <a:cubicBezTo>
                    <a:pt x="4198" y="27361"/>
                    <a:pt x="4446" y="27405"/>
                    <a:pt x="4701" y="27443"/>
                  </a:cubicBezTo>
                  <a:lnTo>
                    <a:pt x="4826" y="27462"/>
                  </a:lnTo>
                  <a:cubicBezTo>
                    <a:pt x="4927" y="27476"/>
                    <a:pt x="5026" y="27491"/>
                    <a:pt x="5130" y="27505"/>
                  </a:cubicBezTo>
                  <a:lnTo>
                    <a:pt x="5333" y="27529"/>
                  </a:lnTo>
                  <a:lnTo>
                    <a:pt x="5527" y="27553"/>
                  </a:lnTo>
                  <a:cubicBezTo>
                    <a:pt x="5641" y="27565"/>
                    <a:pt x="5752" y="27577"/>
                    <a:pt x="5863" y="27590"/>
                  </a:cubicBezTo>
                  <a:cubicBezTo>
                    <a:pt x="6096" y="27614"/>
                    <a:pt x="6348" y="27638"/>
                    <a:pt x="6655" y="27661"/>
                  </a:cubicBezTo>
                  <a:lnTo>
                    <a:pt x="6804" y="27672"/>
                  </a:lnTo>
                  <a:cubicBezTo>
                    <a:pt x="7065" y="27691"/>
                    <a:pt x="7326" y="27707"/>
                    <a:pt x="7587" y="27719"/>
                  </a:cubicBezTo>
                  <a:lnTo>
                    <a:pt x="7651" y="27721"/>
                  </a:lnTo>
                  <a:cubicBezTo>
                    <a:pt x="8182" y="27745"/>
                    <a:pt x="8731" y="27758"/>
                    <a:pt x="9328" y="27761"/>
                  </a:cubicBezTo>
                  <a:cubicBezTo>
                    <a:pt x="9432" y="27763"/>
                    <a:pt x="9538" y="27763"/>
                    <a:pt x="9658" y="27763"/>
                  </a:cubicBezTo>
                  <a:cubicBezTo>
                    <a:pt x="9831" y="27763"/>
                    <a:pt x="10004" y="27761"/>
                    <a:pt x="10177" y="27760"/>
                  </a:cubicBezTo>
                  <a:cubicBezTo>
                    <a:pt x="10385" y="27757"/>
                    <a:pt x="10593" y="27753"/>
                    <a:pt x="10803" y="27750"/>
                  </a:cubicBezTo>
                  <a:lnTo>
                    <a:pt x="10974" y="27745"/>
                  </a:lnTo>
                  <a:cubicBezTo>
                    <a:pt x="11108" y="27742"/>
                    <a:pt x="11242" y="27737"/>
                    <a:pt x="11375" y="27734"/>
                  </a:cubicBezTo>
                  <a:lnTo>
                    <a:pt x="11657" y="27723"/>
                  </a:lnTo>
                  <a:cubicBezTo>
                    <a:pt x="11657" y="27723"/>
                    <a:pt x="12056" y="27704"/>
                    <a:pt x="12148" y="27699"/>
                  </a:cubicBezTo>
                  <a:lnTo>
                    <a:pt x="12360" y="27686"/>
                  </a:lnTo>
                  <a:cubicBezTo>
                    <a:pt x="12360" y="27686"/>
                    <a:pt x="12549" y="27673"/>
                    <a:pt x="12637" y="27667"/>
                  </a:cubicBezTo>
                  <a:cubicBezTo>
                    <a:pt x="12713" y="27661"/>
                    <a:pt x="13033" y="27636"/>
                    <a:pt x="13033" y="27636"/>
                  </a:cubicBezTo>
                  <a:lnTo>
                    <a:pt x="13356" y="27607"/>
                  </a:lnTo>
                  <a:cubicBezTo>
                    <a:pt x="13451" y="27597"/>
                    <a:pt x="13545" y="27588"/>
                    <a:pt x="13638" y="27577"/>
                  </a:cubicBezTo>
                  <a:cubicBezTo>
                    <a:pt x="13638" y="27577"/>
                    <a:pt x="13793" y="27560"/>
                    <a:pt x="13851" y="27554"/>
                  </a:cubicBezTo>
                  <a:cubicBezTo>
                    <a:pt x="13955" y="27542"/>
                    <a:pt x="14059" y="27527"/>
                    <a:pt x="14165" y="27513"/>
                  </a:cubicBezTo>
                  <a:cubicBezTo>
                    <a:pt x="14165" y="27513"/>
                    <a:pt x="14303" y="27495"/>
                    <a:pt x="14342" y="27490"/>
                  </a:cubicBezTo>
                  <a:lnTo>
                    <a:pt x="14548" y="27459"/>
                  </a:lnTo>
                  <a:cubicBezTo>
                    <a:pt x="14642" y="27444"/>
                    <a:pt x="14737" y="27431"/>
                    <a:pt x="14831" y="27415"/>
                  </a:cubicBezTo>
                  <a:lnTo>
                    <a:pt x="14925" y="27398"/>
                  </a:lnTo>
                  <a:cubicBezTo>
                    <a:pt x="15014" y="27383"/>
                    <a:pt x="15104" y="27367"/>
                    <a:pt x="15183" y="27352"/>
                  </a:cubicBezTo>
                  <a:lnTo>
                    <a:pt x="15326" y="27326"/>
                  </a:lnTo>
                  <a:cubicBezTo>
                    <a:pt x="15367" y="27318"/>
                    <a:pt x="15503" y="27289"/>
                    <a:pt x="15503" y="27289"/>
                  </a:cubicBezTo>
                  <a:cubicBezTo>
                    <a:pt x="15609" y="27268"/>
                    <a:pt x="15713" y="27247"/>
                    <a:pt x="15819" y="27223"/>
                  </a:cubicBezTo>
                  <a:cubicBezTo>
                    <a:pt x="15872" y="27212"/>
                    <a:pt x="16016" y="27178"/>
                    <a:pt x="16016" y="27178"/>
                  </a:cubicBezTo>
                  <a:cubicBezTo>
                    <a:pt x="16115" y="27155"/>
                    <a:pt x="16214" y="27132"/>
                    <a:pt x="16312" y="27106"/>
                  </a:cubicBezTo>
                  <a:cubicBezTo>
                    <a:pt x="16378" y="27089"/>
                    <a:pt x="16446" y="27071"/>
                    <a:pt x="16515" y="27053"/>
                  </a:cubicBezTo>
                  <a:lnTo>
                    <a:pt x="16759" y="26985"/>
                  </a:lnTo>
                  <a:lnTo>
                    <a:pt x="16823" y="26967"/>
                  </a:lnTo>
                  <a:cubicBezTo>
                    <a:pt x="16884" y="26949"/>
                    <a:pt x="16946" y="26930"/>
                    <a:pt x="17017" y="26909"/>
                  </a:cubicBezTo>
                  <a:cubicBezTo>
                    <a:pt x="17071" y="26892"/>
                    <a:pt x="17125" y="26876"/>
                    <a:pt x="17180" y="26858"/>
                  </a:cubicBezTo>
                  <a:lnTo>
                    <a:pt x="17351" y="26803"/>
                  </a:lnTo>
                  <a:lnTo>
                    <a:pt x="17490" y="26756"/>
                  </a:lnTo>
                  <a:lnTo>
                    <a:pt x="17599" y="26717"/>
                  </a:lnTo>
                  <a:cubicBezTo>
                    <a:pt x="17655" y="26697"/>
                    <a:pt x="17710" y="26677"/>
                    <a:pt x="17766" y="26656"/>
                  </a:cubicBezTo>
                  <a:lnTo>
                    <a:pt x="17862" y="26620"/>
                  </a:lnTo>
                  <a:cubicBezTo>
                    <a:pt x="17899" y="26607"/>
                    <a:pt x="17938" y="26592"/>
                    <a:pt x="17979" y="26576"/>
                  </a:cubicBezTo>
                  <a:lnTo>
                    <a:pt x="18023" y="26559"/>
                  </a:lnTo>
                  <a:cubicBezTo>
                    <a:pt x="18167" y="26501"/>
                    <a:pt x="18307" y="26442"/>
                    <a:pt x="18449" y="26382"/>
                  </a:cubicBezTo>
                  <a:lnTo>
                    <a:pt x="19647" y="25859"/>
                  </a:lnTo>
                  <a:lnTo>
                    <a:pt x="19317" y="24593"/>
                  </a:lnTo>
                  <a:cubicBezTo>
                    <a:pt x="19297" y="24516"/>
                    <a:pt x="19276" y="24438"/>
                    <a:pt x="19256" y="24363"/>
                  </a:cubicBezTo>
                  <a:lnTo>
                    <a:pt x="19207" y="24183"/>
                  </a:lnTo>
                  <a:cubicBezTo>
                    <a:pt x="19181" y="24092"/>
                    <a:pt x="19157" y="24003"/>
                    <a:pt x="19131" y="23917"/>
                  </a:cubicBezTo>
                  <a:lnTo>
                    <a:pt x="19095" y="23799"/>
                  </a:lnTo>
                  <a:cubicBezTo>
                    <a:pt x="19069" y="23717"/>
                    <a:pt x="19046" y="23635"/>
                    <a:pt x="19019" y="23555"/>
                  </a:cubicBezTo>
                  <a:lnTo>
                    <a:pt x="19009" y="23506"/>
                  </a:lnTo>
                  <a:lnTo>
                    <a:pt x="18971" y="23410"/>
                  </a:lnTo>
                  <a:cubicBezTo>
                    <a:pt x="18938" y="23312"/>
                    <a:pt x="18904" y="23214"/>
                    <a:pt x="18867" y="23112"/>
                  </a:cubicBezTo>
                  <a:lnTo>
                    <a:pt x="18854" y="23074"/>
                  </a:lnTo>
                  <a:cubicBezTo>
                    <a:pt x="18597" y="22371"/>
                    <a:pt x="18323" y="21842"/>
                    <a:pt x="18019" y="21455"/>
                  </a:cubicBezTo>
                  <a:cubicBezTo>
                    <a:pt x="17955" y="21374"/>
                    <a:pt x="17885" y="21294"/>
                    <a:pt x="17811" y="21211"/>
                  </a:cubicBezTo>
                  <a:lnTo>
                    <a:pt x="17784" y="21182"/>
                  </a:lnTo>
                  <a:cubicBezTo>
                    <a:pt x="17762" y="21158"/>
                    <a:pt x="17739" y="21135"/>
                    <a:pt x="17723" y="21119"/>
                  </a:cubicBezTo>
                  <a:cubicBezTo>
                    <a:pt x="17679" y="21075"/>
                    <a:pt x="17635" y="21030"/>
                    <a:pt x="17590" y="20987"/>
                  </a:cubicBezTo>
                  <a:lnTo>
                    <a:pt x="17530" y="20932"/>
                  </a:lnTo>
                  <a:cubicBezTo>
                    <a:pt x="17508" y="20912"/>
                    <a:pt x="17486" y="20891"/>
                    <a:pt x="17474" y="20881"/>
                  </a:cubicBezTo>
                  <a:cubicBezTo>
                    <a:pt x="17437" y="20848"/>
                    <a:pt x="17400" y="20816"/>
                    <a:pt x="17362" y="20785"/>
                  </a:cubicBezTo>
                  <a:lnTo>
                    <a:pt x="17235" y="20684"/>
                  </a:lnTo>
                  <a:lnTo>
                    <a:pt x="17210" y="20665"/>
                  </a:lnTo>
                  <a:lnTo>
                    <a:pt x="17127" y="20606"/>
                  </a:lnTo>
                  <a:lnTo>
                    <a:pt x="17112" y="20595"/>
                  </a:lnTo>
                  <a:cubicBezTo>
                    <a:pt x="17082" y="20575"/>
                    <a:pt x="17054" y="20555"/>
                    <a:pt x="17029" y="20538"/>
                  </a:cubicBezTo>
                  <a:cubicBezTo>
                    <a:pt x="17000" y="20517"/>
                    <a:pt x="16970" y="20497"/>
                    <a:pt x="16940" y="20478"/>
                  </a:cubicBezTo>
                  <a:lnTo>
                    <a:pt x="16855" y="20425"/>
                  </a:lnTo>
                  <a:cubicBezTo>
                    <a:pt x="16831" y="20409"/>
                    <a:pt x="16807" y="20394"/>
                    <a:pt x="16782" y="20379"/>
                  </a:cubicBezTo>
                  <a:cubicBezTo>
                    <a:pt x="16740" y="20355"/>
                    <a:pt x="16697" y="20331"/>
                    <a:pt x="16661" y="20311"/>
                  </a:cubicBezTo>
                  <a:lnTo>
                    <a:pt x="16571" y="20262"/>
                  </a:lnTo>
                  <a:lnTo>
                    <a:pt x="16571" y="20262"/>
                  </a:lnTo>
                  <a:lnTo>
                    <a:pt x="16591" y="20272"/>
                  </a:lnTo>
                  <a:lnTo>
                    <a:pt x="16558" y="20254"/>
                  </a:lnTo>
                  <a:lnTo>
                    <a:pt x="16535" y="20241"/>
                  </a:lnTo>
                  <a:cubicBezTo>
                    <a:pt x="16451" y="20199"/>
                    <a:pt x="16366" y="20158"/>
                    <a:pt x="16278" y="20118"/>
                  </a:cubicBezTo>
                  <a:cubicBezTo>
                    <a:pt x="16262" y="20111"/>
                    <a:pt x="16248" y="20105"/>
                    <a:pt x="16232" y="20098"/>
                  </a:cubicBezTo>
                  <a:cubicBezTo>
                    <a:pt x="16164" y="20069"/>
                    <a:pt x="16097" y="20039"/>
                    <a:pt x="16024" y="20011"/>
                  </a:cubicBezTo>
                  <a:lnTo>
                    <a:pt x="15960" y="19988"/>
                  </a:lnTo>
                  <a:cubicBezTo>
                    <a:pt x="15897" y="19964"/>
                    <a:pt x="15835" y="19942"/>
                    <a:pt x="15774" y="19921"/>
                  </a:cubicBezTo>
                  <a:lnTo>
                    <a:pt x="15700" y="19897"/>
                  </a:lnTo>
                  <a:cubicBezTo>
                    <a:pt x="15638" y="19877"/>
                    <a:pt x="15579" y="19858"/>
                    <a:pt x="15521" y="19842"/>
                  </a:cubicBezTo>
                  <a:lnTo>
                    <a:pt x="15449" y="19821"/>
                  </a:lnTo>
                  <a:cubicBezTo>
                    <a:pt x="15385" y="19804"/>
                    <a:pt x="15322" y="19788"/>
                    <a:pt x="15253" y="19770"/>
                  </a:cubicBezTo>
                  <a:lnTo>
                    <a:pt x="15206" y="19759"/>
                  </a:lnTo>
                  <a:cubicBezTo>
                    <a:pt x="15135" y="19741"/>
                    <a:pt x="15065" y="19725"/>
                    <a:pt x="14991" y="19711"/>
                  </a:cubicBezTo>
                  <a:lnTo>
                    <a:pt x="14969" y="19707"/>
                  </a:lnTo>
                  <a:cubicBezTo>
                    <a:pt x="14812" y="19675"/>
                    <a:pt x="14646" y="19647"/>
                    <a:pt x="14479" y="19622"/>
                  </a:cubicBezTo>
                  <a:cubicBezTo>
                    <a:pt x="14479" y="19622"/>
                    <a:pt x="14444" y="19617"/>
                    <a:pt x="14434" y="19616"/>
                  </a:cubicBezTo>
                  <a:cubicBezTo>
                    <a:pt x="14647" y="19489"/>
                    <a:pt x="14838" y="19365"/>
                    <a:pt x="15017" y="19232"/>
                  </a:cubicBezTo>
                  <a:cubicBezTo>
                    <a:pt x="15231" y="19075"/>
                    <a:pt x="15428" y="18909"/>
                    <a:pt x="15605" y="18736"/>
                  </a:cubicBezTo>
                  <a:cubicBezTo>
                    <a:pt x="15921" y="18427"/>
                    <a:pt x="16184" y="18084"/>
                    <a:pt x="16383" y="17719"/>
                  </a:cubicBezTo>
                  <a:cubicBezTo>
                    <a:pt x="16450" y="17598"/>
                    <a:pt x="16512" y="17471"/>
                    <a:pt x="16580" y="17317"/>
                  </a:cubicBezTo>
                  <a:cubicBezTo>
                    <a:pt x="16594" y="17287"/>
                    <a:pt x="16607" y="17254"/>
                    <a:pt x="16621" y="17223"/>
                  </a:cubicBezTo>
                  <a:lnTo>
                    <a:pt x="16627" y="17205"/>
                  </a:lnTo>
                  <a:cubicBezTo>
                    <a:pt x="16669" y="17107"/>
                    <a:pt x="16707" y="17007"/>
                    <a:pt x="16746" y="16896"/>
                  </a:cubicBezTo>
                  <a:cubicBezTo>
                    <a:pt x="16757" y="16867"/>
                    <a:pt x="16768" y="16837"/>
                    <a:pt x="16777" y="16810"/>
                  </a:cubicBezTo>
                  <a:cubicBezTo>
                    <a:pt x="16858" y="16572"/>
                    <a:pt x="16931" y="16318"/>
                    <a:pt x="16997" y="16035"/>
                  </a:cubicBezTo>
                  <a:cubicBezTo>
                    <a:pt x="16997" y="16032"/>
                    <a:pt x="16999" y="16031"/>
                    <a:pt x="16999" y="16028"/>
                  </a:cubicBezTo>
                  <a:cubicBezTo>
                    <a:pt x="17015" y="16019"/>
                    <a:pt x="17029" y="16008"/>
                    <a:pt x="17045" y="15999"/>
                  </a:cubicBezTo>
                  <a:cubicBezTo>
                    <a:pt x="17135" y="15941"/>
                    <a:pt x="17223" y="15884"/>
                    <a:pt x="17303" y="15825"/>
                  </a:cubicBezTo>
                  <a:cubicBezTo>
                    <a:pt x="17319" y="15814"/>
                    <a:pt x="17335" y="15803"/>
                    <a:pt x="17353" y="15790"/>
                  </a:cubicBezTo>
                  <a:cubicBezTo>
                    <a:pt x="17446" y="15720"/>
                    <a:pt x="17535" y="15648"/>
                    <a:pt x="17628" y="15568"/>
                  </a:cubicBezTo>
                  <a:cubicBezTo>
                    <a:pt x="17646" y="15552"/>
                    <a:pt x="17665" y="15535"/>
                    <a:pt x="17694" y="15509"/>
                  </a:cubicBezTo>
                  <a:cubicBezTo>
                    <a:pt x="17766" y="15444"/>
                    <a:pt x="17833" y="15378"/>
                    <a:pt x="17894" y="15316"/>
                  </a:cubicBezTo>
                  <a:cubicBezTo>
                    <a:pt x="17913" y="15296"/>
                    <a:pt x="17932" y="15276"/>
                    <a:pt x="17948" y="15259"/>
                  </a:cubicBezTo>
                  <a:cubicBezTo>
                    <a:pt x="18024" y="15178"/>
                    <a:pt x="18097" y="15093"/>
                    <a:pt x="18168" y="15004"/>
                  </a:cubicBezTo>
                  <a:cubicBezTo>
                    <a:pt x="18184" y="14985"/>
                    <a:pt x="18199" y="14965"/>
                    <a:pt x="18214" y="14945"/>
                  </a:cubicBezTo>
                  <a:cubicBezTo>
                    <a:pt x="18269" y="14870"/>
                    <a:pt x="18321" y="14796"/>
                    <a:pt x="18369" y="14721"/>
                  </a:cubicBezTo>
                  <a:cubicBezTo>
                    <a:pt x="18382" y="14703"/>
                    <a:pt x="18396" y="14683"/>
                    <a:pt x="18412" y="14656"/>
                  </a:cubicBezTo>
                  <a:cubicBezTo>
                    <a:pt x="18470" y="14560"/>
                    <a:pt x="18520" y="14469"/>
                    <a:pt x="18565" y="14381"/>
                  </a:cubicBezTo>
                  <a:cubicBezTo>
                    <a:pt x="18576" y="14362"/>
                    <a:pt x="18586" y="14341"/>
                    <a:pt x="18595" y="14320"/>
                  </a:cubicBezTo>
                  <a:cubicBezTo>
                    <a:pt x="18631" y="14241"/>
                    <a:pt x="18666" y="14161"/>
                    <a:pt x="18698" y="14080"/>
                  </a:cubicBezTo>
                  <a:cubicBezTo>
                    <a:pt x="18698" y="14080"/>
                    <a:pt x="18720" y="14023"/>
                    <a:pt x="18725" y="14007"/>
                  </a:cubicBezTo>
                  <a:cubicBezTo>
                    <a:pt x="18758" y="13915"/>
                    <a:pt x="18786" y="13827"/>
                    <a:pt x="18810" y="13741"/>
                  </a:cubicBezTo>
                  <a:lnTo>
                    <a:pt x="18838" y="13633"/>
                  </a:lnTo>
                  <a:lnTo>
                    <a:pt x="18840" y="13617"/>
                  </a:lnTo>
                  <a:cubicBezTo>
                    <a:pt x="18855" y="13550"/>
                    <a:pt x="18869" y="13481"/>
                    <a:pt x="18882" y="13403"/>
                  </a:cubicBezTo>
                  <a:cubicBezTo>
                    <a:pt x="18885" y="13380"/>
                    <a:pt x="18888" y="13356"/>
                    <a:pt x="18890" y="13348"/>
                  </a:cubicBezTo>
                  <a:cubicBezTo>
                    <a:pt x="18918" y="13150"/>
                    <a:pt x="18929" y="12947"/>
                    <a:pt x="18922" y="12749"/>
                  </a:cubicBezTo>
                  <a:lnTo>
                    <a:pt x="18919" y="12706"/>
                  </a:lnTo>
                  <a:cubicBezTo>
                    <a:pt x="18915" y="12618"/>
                    <a:pt x="18908" y="12536"/>
                    <a:pt x="18898" y="12455"/>
                  </a:cubicBezTo>
                  <a:lnTo>
                    <a:pt x="18892" y="12399"/>
                  </a:lnTo>
                  <a:lnTo>
                    <a:pt x="18886" y="12364"/>
                  </a:lnTo>
                  <a:cubicBezTo>
                    <a:pt x="18874" y="12288"/>
                    <a:pt x="18859" y="12212"/>
                    <a:pt x="18840" y="12133"/>
                  </a:cubicBezTo>
                  <a:lnTo>
                    <a:pt x="18834" y="12103"/>
                  </a:lnTo>
                  <a:cubicBezTo>
                    <a:pt x="18816" y="12025"/>
                    <a:pt x="18794" y="11947"/>
                    <a:pt x="18769" y="11870"/>
                  </a:cubicBezTo>
                  <a:lnTo>
                    <a:pt x="18762" y="11850"/>
                  </a:lnTo>
                  <a:lnTo>
                    <a:pt x="18753" y="11823"/>
                  </a:lnTo>
                  <a:cubicBezTo>
                    <a:pt x="18722" y="11735"/>
                    <a:pt x="18689" y="11647"/>
                    <a:pt x="18651" y="11563"/>
                  </a:cubicBezTo>
                  <a:cubicBezTo>
                    <a:pt x="18640" y="11537"/>
                    <a:pt x="18627" y="11510"/>
                    <a:pt x="18615" y="11485"/>
                  </a:cubicBezTo>
                  <a:cubicBezTo>
                    <a:pt x="18648" y="11400"/>
                    <a:pt x="18679" y="11313"/>
                    <a:pt x="18705" y="11225"/>
                  </a:cubicBezTo>
                  <a:cubicBezTo>
                    <a:pt x="18759" y="11041"/>
                    <a:pt x="18796" y="10848"/>
                    <a:pt x="18817" y="10650"/>
                  </a:cubicBezTo>
                  <a:cubicBezTo>
                    <a:pt x="18829" y="10517"/>
                    <a:pt x="18835" y="10379"/>
                    <a:pt x="18833" y="10240"/>
                  </a:cubicBezTo>
                  <a:cubicBezTo>
                    <a:pt x="18832" y="10138"/>
                    <a:pt x="18824" y="10032"/>
                    <a:pt x="18812" y="9927"/>
                  </a:cubicBezTo>
                  <a:cubicBezTo>
                    <a:pt x="18860" y="9868"/>
                    <a:pt x="18908" y="9807"/>
                    <a:pt x="18955" y="9743"/>
                  </a:cubicBezTo>
                  <a:cubicBezTo>
                    <a:pt x="18984" y="9704"/>
                    <a:pt x="19013" y="9661"/>
                    <a:pt x="19040" y="9621"/>
                  </a:cubicBezTo>
                  <a:cubicBezTo>
                    <a:pt x="19094" y="9541"/>
                    <a:pt x="19147" y="9453"/>
                    <a:pt x="19197" y="9361"/>
                  </a:cubicBezTo>
                  <a:cubicBezTo>
                    <a:pt x="19263" y="9243"/>
                    <a:pt x="19318" y="9131"/>
                    <a:pt x="19366" y="9021"/>
                  </a:cubicBezTo>
                  <a:cubicBezTo>
                    <a:pt x="19418" y="8908"/>
                    <a:pt x="19462" y="8787"/>
                    <a:pt x="19500" y="8659"/>
                  </a:cubicBezTo>
                  <a:cubicBezTo>
                    <a:pt x="19511" y="8616"/>
                    <a:pt x="19522" y="8575"/>
                    <a:pt x="19532" y="8531"/>
                  </a:cubicBezTo>
                  <a:cubicBezTo>
                    <a:pt x="19545" y="8477"/>
                    <a:pt x="19564" y="8398"/>
                    <a:pt x="19577" y="8311"/>
                  </a:cubicBezTo>
                  <a:cubicBezTo>
                    <a:pt x="19585" y="8261"/>
                    <a:pt x="19590" y="8214"/>
                    <a:pt x="19594" y="8163"/>
                  </a:cubicBezTo>
                  <a:cubicBezTo>
                    <a:pt x="19601" y="8093"/>
                    <a:pt x="19607" y="8024"/>
                    <a:pt x="19609" y="7948"/>
                  </a:cubicBezTo>
                  <a:cubicBezTo>
                    <a:pt x="19609" y="7907"/>
                    <a:pt x="19609" y="7865"/>
                    <a:pt x="19607" y="7826"/>
                  </a:cubicBezTo>
                  <a:cubicBezTo>
                    <a:pt x="19606" y="7755"/>
                    <a:pt x="19604" y="7688"/>
                    <a:pt x="19597" y="7617"/>
                  </a:cubicBezTo>
                  <a:lnTo>
                    <a:pt x="19585" y="7518"/>
                  </a:lnTo>
                  <a:lnTo>
                    <a:pt x="19583" y="7497"/>
                  </a:lnTo>
                  <a:cubicBezTo>
                    <a:pt x="19573" y="7435"/>
                    <a:pt x="19564" y="7374"/>
                    <a:pt x="19551" y="7310"/>
                  </a:cubicBezTo>
                  <a:cubicBezTo>
                    <a:pt x="19542" y="7274"/>
                    <a:pt x="19535" y="7237"/>
                    <a:pt x="19526" y="7205"/>
                  </a:cubicBezTo>
                  <a:cubicBezTo>
                    <a:pt x="19511" y="7145"/>
                    <a:pt x="19495" y="7084"/>
                    <a:pt x="19479" y="7034"/>
                  </a:cubicBezTo>
                  <a:cubicBezTo>
                    <a:pt x="19469" y="6997"/>
                    <a:pt x="19457" y="6961"/>
                    <a:pt x="19450" y="6937"/>
                  </a:cubicBezTo>
                  <a:cubicBezTo>
                    <a:pt x="19430" y="6881"/>
                    <a:pt x="19409" y="6826"/>
                    <a:pt x="19389" y="6775"/>
                  </a:cubicBezTo>
                  <a:cubicBezTo>
                    <a:pt x="19378" y="6748"/>
                    <a:pt x="19366" y="6722"/>
                    <a:pt x="19356" y="6695"/>
                  </a:cubicBezTo>
                  <a:cubicBezTo>
                    <a:pt x="19333" y="6641"/>
                    <a:pt x="19308" y="6589"/>
                    <a:pt x="19288" y="6548"/>
                  </a:cubicBezTo>
                  <a:lnTo>
                    <a:pt x="19253" y="6479"/>
                  </a:lnTo>
                  <a:lnTo>
                    <a:pt x="19226" y="6427"/>
                  </a:lnTo>
                  <a:cubicBezTo>
                    <a:pt x="19361" y="5678"/>
                    <a:pt x="19280" y="4731"/>
                    <a:pt x="18605" y="3831"/>
                  </a:cubicBezTo>
                  <a:cubicBezTo>
                    <a:pt x="18173" y="3256"/>
                    <a:pt x="17582" y="2895"/>
                    <a:pt x="16912" y="2788"/>
                  </a:cubicBezTo>
                  <a:cubicBezTo>
                    <a:pt x="16414" y="1834"/>
                    <a:pt x="15537" y="1072"/>
                    <a:pt x="14300" y="1026"/>
                  </a:cubicBezTo>
                  <a:cubicBezTo>
                    <a:pt x="14218" y="1024"/>
                    <a:pt x="14139" y="1022"/>
                    <a:pt x="14061" y="1022"/>
                  </a:cubicBezTo>
                  <a:cubicBezTo>
                    <a:pt x="13683" y="1022"/>
                    <a:pt x="13351" y="1057"/>
                    <a:pt x="13059" y="1115"/>
                  </a:cubicBezTo>
                  <a:cubicBezTo>
                    <a:pt x="12664" y="780"/>
                    <a:pt x="12151" y="561"/>
                    <a:pt x="11529" y="561"/>
                  </a:cubicBezTo>
                  <a:cubicBezTo>
                    <a:pt x="11455" y="561"/>
                    <a:pt x="11380" y="566"/>
                    <a:pt x="11302" y="572"/>
                  </a:cubicBezTo>
                  <a:cubicBezTo>
                    <a:pt x="11183" y="583"/>
                    <a:pt x="11065" y="600"/>
                    <a:pt x="10950" y="622"/>
                  </a:cubicBezTo>
                  <a:lnTo>
                    <a:pt x="10780" y="622"/>
                  </a:lnTo>
                  <a:lnTo>
                    <a:pt x="10551" y="733"/>
                  </a:lnTo>
                  <a:cubicBezTo>
                    <a:pt x="10487" y="757"/>
                    <a:pt x="10423" y="782"/>
                    <a:pt x="10362" y="811"/>
                  </a:cubicBezTo>
                  <a:cubicBezTo>
                    <a:pt x="10202" y="723"/>
                    <a:pt x="10041" y="642"/>
                    <a:pt x="9880" y="569"/>
                  </a:cubicBezTo>
                  <a:lnTo>
                    <a:pt x="9869" y="563"/>
                  </a:lnTo>
                  <a:cubicBezTo>
                    <a:pt x="9704" y="488"/>
                    <a:pt x="9536" y="418"/>
                    <a:pt x="9370" y="358"/>
                  </a:cubicBezTo>
                  <a:lnTo>
                    <a:pt x="9350" y="350"/>
                  </a:lnTo>
                  <a:cubicBezTo>
                    <a:pt x="9266" y="322"/>
                    <a:pt x="9182" y="292"/>
                    <a:pt x="9096" y="264"/>
                  </a:cubicBezTo>
                  <a:lnTo>
                    <a:pt x="9083" y="259"/>
                  </a:lnTo>
                  <a:cubicBezTo>
                    <a:pt x="8545" y="87"/>
                    <a:pt x="8018" y="1"/>
                    <a:pt x="7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1"/>
            <p:cNvSpPr/>
            <p:nvPr/>
          </p:nvSpPr>
          <p:spPr>
            <a:xfrm>
              <a:off x="2633525" y="2148250"/>
              <a:ext cx="386500" cy="194575"/>
            </a:xfrm>
            <a:custGeom>
              <a:avLst/>
              <a:gdLst/>
              <a:ahLst/>
              <a:cxnLst/>
              <a:rect l="l" t="t" r="r" b="b"/>
              <a:pathLst>
                <a:path w="15460" h="7783" extrusionOk="0">
                  <a:moveTo>
                    <a:pt x="7728" y="0"/>
                  </a:moveTo>
                  <a:lnTo>
                    <a:pt x="7728" y="13"/>
                  </a:lnTo>
                  <a:cubicBezTo>
                    <a:pt x="7429" y="72"/>
                    <a:pt x="6046" y="345"/>
                    <a:pt x="5932" y="446"/>
                  </a:cubicBezTo>
                  <a:cubicBezTo>
                    <a:pt x="5932" y="446"/>
                    <a:pt x="6068" y="2185"/>
                    <a:pt x="5748" y="2525"/>
                  </a:cubicBezTo>
                  <a:cubicBezTo>
                    <a:pt x="5428" y="2864"/>
                    <a:pt x="2544" y="2087"/>
                    <a:pt x="1074" y="3952"/>
                  </a:cubicBezTo>
                  <a:cubicBezTo>
                    <a:pt x="679" y="4452"/>
                    <a:pt x="314" y="5479"/>
                    <a:pt x="1" y="6732"/>
                  </a:cubicBezTo>
                  <a:cubicBezTo>
                    <a:pt x="1099" y="7296"/>
                    <a:pt x="2439" y="7487"/>
                    <a:pt x="3662" y="7617"/>
                  </a:cubicBezTo>
                  <a:cubicBezTo>
                    <a:pt x="4857" y="7744"/>
                    <a:pt x="6059" y="7783"/>
                    <a:pt x="7262" y="7783"/>
                  </a:cubicBezTo>
                  <a:cubicBezTo>
                    <a:pt x="7437" y="7783"/>
                    <a:pt x="7611" y="7782"/>
                    <a:pt x="7786" y="7780"/>
                  </a:cubicBezTo>
                  <a:cubicBezTo>
                    <a:pt x="10403" y="7755"/>
                    <a:pt x="13116" y="7552"/>
                    <a:pt x="15460" y="6529"/>
                  </a:cubicBezTo>
                  <a:cubicBezTo>
                    <a:pt x="15159" y="5368"/>
                    <a:pt x="14812" y="4425"/>
                    <a:pt x="14440" y="3952"/>
                  </a:cubicBezTo>
                  <a:cubicBezTo>
                    <a:pt x="12970" y="2087"/>
                    <a:pt x="9743" y="2822"/>
                    <a:pt x="9423" y="2482"/>
                  </a:cubicBezTo>
                  <a:cubicBezTo>
                    <a:pt x="9103" y="2142"/>
                    <a:pt x="9208" y="361"/>
                    <a:pt x="9208" y="361"/>
                  </a:cubicBezTo>
                  <a:cubicBezTo>
                    <a:pt x="9093" y="259"/>
                    <a:pt x="8082" y="70"/>
                    <a:pt x="7786" y="13"/>
                  </a:cubicBezTo>
                  <a:lnTo>
                    <a:pt x="7786" y="0"/>
                  </a:lnTo>
                  <a:cubicBezTo>
                    <a:pt x="7786" y="0"/>
                    <a:pt x="7773" y="4"/>
                    <a:pt x="7756" y="6"/>
                  </a:cubicBezTo>
                  <a:cubicBezTo>
                    <a:pt x="7739" y="3"/>
                    <a:pt x="7728" y="0"/>
                    <a:pt x="7728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1"/>
            <p:cNvSpPr/>
            <p:nvPr/>
          </p:nvSpPr>
          <p:spPr>
            <a:xfrm>
              <a:off x="2842825" y="2256175"/>
              <a:ext cx="550" cy="1100"/>
            </a:xfrm>
            <a:custGeom>
              <a:avLst/>
              <a:gdLst/>
              <a:ahLst/>
              <a:cxnLst/>
              <a:rect l="l" t="t" r="r" b="b"/>
              <a:pathLst>
                <a:path w="22" h="44" extrusionOk="0">
                  <a:moveTo>
                    <a:pt x="21" y="1"/>
                  </a:moveTo>
                  <a:cubicBezTo>
                    <a:pt x="5" y="27"/>
                    <a:pt x="0" y="43"/>
                    <a:pt x="0" y="43"/>
                  </a:cubicBezTo>
                  <a:cubicBezTo>
                    <a:pt x="0" y="43"/>
                    <a:pt x="10" y="28"/>
                    <a:pt x="21" y="1"/>
                  </a:cubicBezTo>
                  <a:close/>
                </a:path>
              </a:pathLst>
            </a:custGeom>
            <a:solidFill>
              <a:srgbClr val="E1B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1"/>
            <p:cNvSpPr/>
            <p:nvPr/>
          </p:nvSpPr>
          <p:spPr>
            <a:xfrm>
              <a:off x="2768900" y="2148275"/>
              <a:ext cx="133000" cy="86550"/>
            </a:xfrm>
            <a:custGeom>
              <a:avLst/>
              <a:gdLst/>
              <a:ahLst/>
              <a:cxnLst/>
              <a:rect l="l" t="t" r="r" b="b"/>
              <a:pathLst>
                <a:path w="5320" h="3462" extrusionOk="0">
                  <a:moveTo>
                    <a:pt x="2313" y="1"/>
                  </a:moveTo>
                  <a:lnTo>
                    <a:pt x="2313" y="13"/>
                  </a:lnTo>
                  <a:cubicBezTo>
                    <a:pt x="2014" y="72"/>
                    <a:pt x="631" y="345"/>
                    <a:pt x="517" y="446"/>
                  </a:cubicBezTo>
                  <a:cubicBezTo>
                    <a:pt x="517" y="446"/>
                    <a:pt x="653" y="2185"/>
                    <a:pt x="333" y="2525"/>
                  </a:cubicBezTo>
                  <a:cubicBezTo>
                    <a:pt x="283" y="2580"/>
                    <a:pt x="166" y="2605"/>
                    <a:pt x="0" y="2616"/>
                  </a:cubicBezTo>
                  <a:cubicBezTo>
                    <a:pt x="120" y="2981"/>
                    <a:pt x="272" y="3247"/>
                    <a:pt x="462" y="3284"/>
                  </a:cubicBezTo>
                  <a:cubicBezTo>
                    <a:pt x="462" y="3284"/>
                    <a:pt x="1151" y="2646"/>
                    <a:pt x="1126" y="1729"/>
                  </a:cubicBezTo>
                  <a:cubicBezTo>
                    <a:pt x="1126" y="1729"/>
                    <a:pt x="1126" y="1729"/>
                    <a:pt x="1126" y="1729"/>
                  </a:cubicBezTo>
                  <a:lnTo>
                    <a:pt x="1126" y="1729"/>
                  </a:lnTo>
                  <a:cubicBezTo>
                    <a:pt x="1127" y="1729"/>
                    <a:pt x="1564" y="2131"/>
                    <a:pt x="2125" y="2131"/>
                  </a:cubicBezTo>
                  <a:cubicBezTo>
                    <a:pt x="2254" y="2131"/>
                    <a:pt x="2389" y="2110"/>
                    <a:pt x="2527" y="2058"/>
                  </a:cubicBezTo>
                  <a:cubicBezTo>
                    <a:pt x="3266" y="1777"/>
                    <a:pt x="3368" y="1675"/>
                    <a:pt x="3368" y="1675"/>
                  </a:cubicBezTo>
                  <a:cubicBezTo>
                    <a:pt x="3368" y="1675"/>
                    <a:pt x="3413" y="3462"/>
                    <a:pt x="4443" y="3462"/>
                  </a:cubicBezTo>
                  <a:cubicBezTo>
                    <a:pt x="4514" y="3462"/>
                    <a:pt x="4589" y="3454"/>
                    <a:pt x="4669" y="3436"/>
                  </a:cubicBezTo>
                  <a:cubicBezTo>
                    <a:pt x="5004" y="3361"/>
                    <a:pt x="5204" y="3036"/>
                    <a:pt x="5319" y="2603"/>
                  </a:cubicBezTo>
                  <a:cubicBezTo>
                    <a:pt x="4643" y="2586"/>
                    <a:pt x="4126" y="2608"/>
                    <a:pt x="4008" y="2482"/>
                  </a:cubicBezTo>
                  <a:cubicBezTo>
                    <a:pt x="3688" y="2142"/>
                    <a:pt x="3793" y="361"/>
                    <a:pt x="3793" y="361"/>
                  </a:cubicBezTo>
                  <a:cubicBezTo>
                    <a:pt x="3678" y="259"/>
                    <a:pt x="2667" y="70"/>
                    <a:pt x="2371" y="13"/>
                  </a:cubicBezTo>
                  <a:lnTo>
                    <a:pt x="2371" y="1"/>
                  </a:lnTo>
                  <a:cubicBezTo>
                    <a:pt x="2371" y="1"/>
                    <a:pt x="2358" y="4"/>
                    <a:pt x="2341" y="6"/>
                  </a:cubicBezTo>
                  <a:cubicBezTo>
                    <a:pt x="2324" y="3"/>
                    <a:pt x="2313" y="1"/>
                    <a:pt x="231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1"/>
            <p:cNvSpPr/>
            <p:nvPr/>
          </p:nvSpPr>
          <p:spPr>
            <a:xfrm>
              <a:off x="2606850" y="1973750"/>
              <a:ext cx="95750" cy="89225"/>
            </a:xfrm>
            <a:custGeom>
              <a:avLst/>
              <a:gdLst/>
              <a:ahLst/>
              <a:cxnLst/>
              <a:rect l="l" t="t" r="r" b="b"/>
              <a:pathLst>
                <a:path w="3830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7"/>
                    <a:pt x="0" y="2296"/>
                    <a:pt x="2095" y="3390"/>
                  </a:cubicBezTo>
                  <a:cubicBezTo>
                    <a:pt x="2331" y="3513"/>
                    <a:pt x="2520" y="3568"/>
                    <a:pt x="2668" y="3568"/>
                  </a:cubicBezTo>
                  <a:cubicBezTo>
                    <a:pt x="3830" y="3568"/>
                    <a:pt x="2529" y="209"/>
                    <a:pt x="2283" y="209"/>
                  </a:cubicBezTo>
                  <a:cubicBezTo>
                    <a:pt x="2282" y="209"/>
                    <a:pt x="2281" y="209"/>
                    <a:pt x="2280" y="209"/>
                  </a:cubicBezTo>
                  <a:cubicBezTo>
                    <a:pt x="2280" y="209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1"/>
            <p:cNvSpPr/>
            <p:nvPr/>
          </p:nvSpPr>
          <p:spPr>
            <a:xfrm>
              <a:off x="2606850" y="1973750"/>
              <a:ext cx="95750" cy="89225"/>
            </a:xfrm>
            <a:custGeom>
              <a:avLst/>
              <a:gdLst/>
              <a:ahLst/>
              <a:cxnLst/>
              <a:rect l="l" t="t" r="r" b="b"/>
              <a:pathLst>
                <a:path w="3830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7"/>
                    <a:pt x="0" y="2296"/>
                    <a:pt x="2095" y="3390"/>
                  </a:cubicBezTo>
                  <a:cubicBezTo>
                    <a:pt x="2331" y="3513"/>
                    <a:pt x="2520" y="3568"/>
                    <a:pt x="2668" y="3568"/>
                  </a:cubicBezTo>
                  <a:cubicBezTo>
                    <a:pt x="3830" y="3568"/>
                    <a:pt x="2529" y="209"/>
                    <a:pt x="2283" y="209"/>
                  </a:cubicBezTo>
                  <a:cubicBezTo>
                    <a:pt x="2282" y="209"/>
                    <a:pt x="2281" y="209"/>
                    <a:pt x="2280" y="209"/>
                  </a:cubicBezTo>
                  <a:cubicBezTo>
                    <a:pt x="2280" y="209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1"/>
            <p:cNvSpPr/>
            <p:nvPr/>
          </p:nvSpPr>
          <p:spPr>
            <a:xfrm>
              <a:off x="2629600" y="1997300"/>
              <a:ext cx="37750" cy="46325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594" y="0"/>
                  </a:moveTo>
                  <a:cubicBezTo>
                    <a:pt x="245" y="0"/>
                    <a:pt x="0" y="373"/>
                    <a:pt x="0" y="373"/>
                  </a:cubicBezTo>
                  <a:cubicBezTo>
                    <a:pt x="215" y="1654"/>
                    <a:pt x="822" y="1853"/>
                    <a:pt x="1177" y="1853"/>
                  </a:cubicBezTo>
                  <a:cubicBezTo>
                    <a:pt x="1336" y="1853"/>
                    <a:pt x="1445" y="1813"/>
                    <a:pt x="1445" y="1813"/>
                  </a:cubicBezTo>
                  <a:cubicBezTo>
                    <a:pt x="1445" y="1813"/>
                    <a:pt x="1156" y="1585"/>
                    <a:pt x="1073" y="1278"/>
                  </a:cubicBezTo>
                  <a:cubicBezTo>
                    <a:pt x="1008" y="1042"/>
                    <a:pt x="1234" y="1014"/>
                    <a:pt x="1341" y="1014"/>
                  </a:cubicBezTo>
                  <a:cubicBezTo>
                    <a:pt x="1373" y="1014"/>
                    <a:pt x="1395" y="1017"/>
                    <a:pt x="1395" y="1017"/>
                  </a:cubicBezTo>
                  <a:cubicBezTo>
                    <a:pt x="1395" y="1017"/>
                    <a:pt x="1510" y="589"/>
                    <a:pt x="972" y="151"/>
                  </a:cubicBezTo>
                  <a:cubicBezTo>
                    <a:pt x="838" y="41"/>
                    <a:pt x="710" y="0"/>
                    <a:pt x="59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1"/>
            <p:cNvSpPr/>
            <p:nvPr/>
          </p:nvSpPr>
          <p:spPr>
            <a:xfrm>
              <a:off x="2618200" y="1974575"/>
              <a:ext cx="84425" cy="88425"/>
            </a:xfrm>
            <a:custGeom>
              <a:avLst/>
              <a:gdLst/>
              <a:ahLst/>
              <a:cxnLst/>
              <a:rect l="l" t="t" r="r" b="b"/>
              <a:pathLst>
                <a:path w="3377" h="3537" extrusionOk="0">
                  <a:moveTo>
                    <a:pt x="1480" y="1"/>
                  </a:moveTo>
                  <a:lnTo>
                    <a:pt x="1480" y="1"/>
                  </a:lnTo>
                  <a:cubicBezTo>
                    <a:pt x="1588" y="450"/>
                    <a:pt x="1511" y="1566"/>
                    <a:pt x="928" y="1566"/>
                  </a:cubicBezTo>
                  <a:cubicBezTo>
                    <a:pt x="878" y="1566"/>
                    <a:pt x="825" y="1558"/>
                    <a:pt x="767" y="1540"/>
                  </a:cubicBezTo>
                  <a:cubicBezTo>
                    <a:pt x="301" y="1400"/>
                    <a:pt x="264" y="992"/>
                    <a:pt x="322" y="653"/>
                  </a:cubicBezTo>
                  <a:lnTo>
                    <a:pt x="322" y="653"/>
                  </a:lnTo>
                  <a:cubicBezTo>
                    <a:pt x="0" y="1378"/>
                    <a:pt x="120" y="2563"/>
                    <a:pt x="1640" y="3359"/>
                  </a:cubicBezTo>
                  <a:cubicBezTo>
                    <a:pt x="1876" y="3482"/>
                    <a:pt x="2064" y="3537"/>
                    <a:pt x="2212" y="3537"/>
                  </a:cubicBezTo>
                  <a:cubicBezTo>
                    <a:pt x="3376" y="3537"/>
                    <a:pt x="2075" y="176"/>
                    <a:pt x="1829" y="176"/>
                  </a:cubicBezTo>
                  <a:cubicBezTo>
                    <a:pt x="1828" y="176"/>
                    <a:pt x="1827" y="176"/>
                    <a:pt x="1826" y="176"/>
                  </a:cubicBezTo>
                  <a:cubicBezTo>
                    <a:pt x="1826" y="176"/>
                    <a:pt x="1694" y="58"/>
                    <a:pt x="148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1"/>
            <p:cNvSpPr/>
            <p:nvPr/>
          </p:nvSpPr>
          <p:spPr>
            <a:xfrm>
              <a:off x="2635100" y="1980075"/>
              <a:ext cx="13675" cy="9175"/>
            </a:xfrm>
            <a:custGeom>
              <a:avLst/>
              <a:gdLst/>
              <a:ahLst/>
              <a:cxnLst/>
              <a:rect l="l" t="t" r="r" b="b"/>
              <a:pathLst>
                <a:path w="547" h="367" extrusionOk="0">
                  <a:moveTo>
                    <a:pt x="403" y="0"/>
                  </a:moveTo>
                  <a:cubicBezTo>
                    <a:pt x="346" y="0"/>
                    <a:pt x="275" y="20"/>
                    <a:pt x="206" y="61"/>
                  </a:cubicBezTo>
                  <a:cubicBezTo>
                    <a:pt x="75" y="135"/>
                    <a:pt x="1" y="252"/>
                    <a:pt x="38" y="319"/>
                  </a:cubicBezTo>
                  <a:cubicBezTo>
                    <a:pt x="55" y="350"/>
                    <a:pt x="94" y="366"/>
                    <a:pt x="144" y="366"/>
                  </a:cubicBezTo>
                  <a:cubicBezTo>
                    <a:pt x="201" y="366"/>
                    <a:pt x="272" y="346"/>
                    <a:pt x="341" y="306"/>
                  </a:cubicBezTo>
                  <a:cubicBezTo>
                    <a:pt x="472" y="231"/>
                    <a:pt x="546" y="115"/>
                    <a:pt x="509" y="47"/>
                  </a:cubicBezTo>
                  <a:cubicBezTo>
                    <a:pt x="491" y="16"/>
                    <a:pt x="453" y="0"/>
                    <a:pt x="403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1"/>
            <p:cNvSpPr/>
            <p:nvPr/>
          </p:nvSpPr>
          <p:spPr>
            <a:xfrm>
              <a:off x="2638275" y="1996875"/>
              <a:ext cx="31850" cy="43625"/>
            </a:xfrm>
            <a:custGeom>
              <a:avLst/>
              <a:gdLst/>
              <a:ahLst/>
              <a:cxnLst/>
              <a:rect l="l" t="t" r="r" b="b"/>
              <a:pathLst>
                <a:path w="1274" h="1745" extrusionOk="0">
                  <a:moveTo>
                    <a:pt x="289" y="0"/>
                  </a:moveTo>
                  <a:cubicBezTo>
                    <a:pt x="262" y="0"/>
                    <a:pt x="236" y="3"/>
                    <a:pt x="212" y="7"/>
                  </a:cubicBezTo>
                  <a:cubicBezTo>
                    <a:pt x="71" y="28"/>
                    <a:pt x="0" y="98"/>
                    <a:pt x="8" y="108"/>
                  </a:cubicBezTo>
                  <a:cubicBezTo>
                    <a:pt x="9" y="110"/>
                    <a:pt x="11" y="110"/>
                    <a:pt x="15" y="110"/>
                  </a:cubicBezTo>
                  <a:cubicBezTo>
                    <a:pt x="36" y="110"/>
                    <a:pt x="101" y="85"/>
                    <a:pt x="195" y="85"/>
                  </a:cubicBezTo>
                  <a:cubicBezTo>
                    <a:pt x="202" y="85"/>
                    <a:pt x="210" y="85"/>
                    <a:pt x="218" y="86"/>
                  </a:cubicBezTo>
                  <a:cubicBezTo>
                    <a:pt x="340" y="87"/>
                    <a:pt x="495" y="146"/>
                    <a:pt x="615" y="256"/>
                  </a:cubicBezTo>
                  <a:cubicBezTo>
                    <a:pt x="740" y="363"/>
                    <a:pt x="825" y="507"/>
                    <a:pt x="879" y="619"/>
                  </a:cubicBezTo>
                  <a:cubicBezTo>
                    <a:pt x="934" y="733"/>
                    <a:pt x="964" y="815"/>
                    <a:pt x="964" y="815"/>
                  </a:cubicBezTo>
                  <a:cubicBezTo>
                    <a:pt x="964" y="815"/>
                    <a:pt x="965" y="821"/>
                    <a:pt x="975" y="843"/>
                  </a:cubicBezTo>
                  <a:cubicBezTo>
                    <a:pt x="975" y="843"/>
                    <a:pt x="976" y="843"/>
                    <a:pt x="977" y="845"/>
                  </a:cubicBezTo>
                  <a:cubicBezTo>
                    <a:pt x="980" y="847"/>
                    <a:pt x="981" y="849"/>
                    <a:pt x="977" y="851"/>
                  </a:cubicBezTo>
                  <a:cubicBezTo>
                    <a:pt x="978" y="851"/>
                    <a:pt x="978" y="851"/>
                    <a:pt x="979" y="851"/>
                  </a:cubicBezTo>
                  <a:cubicBezTo>
                    <a:pt x="983" y="851"/>
                    <a:pt x="943" y="859"/>
                    <a:pt x="917" y="867"/>
                  </a:cubicBezTo>
                  <a:cubicBezTo>
                    <a:pt x="886" y="876"/>
                    <a:pt x="854" y="890"/>
                    <a:pt x="822" y="909"/>
                  </a:cubicBezTo>
                  <a:cubicBezTo>
                    <a:pt x="691" y="981"/>
                    <a:pt x="584" y="1179"/>
                    <a:pt x="654" y="1356"/>
                  </a:cubicBezTo>
                  <a:cubicBezTo>
                    <a:pt x="688" y="1440"/>
                    <a:pt x="746" y="1493"/>
                    <a:pt x="794" y="1536"/>
                  </a:cubicBezTo>
                  <a:cubicBezTo>
                    <a:pt x="843" y="1577"/>
                    <a:pt x="888" y="1616"/>
                    <a:pt x="926" y="1649"/>
                  </a:cubicBezTo>
                  <a:cubicBezTo>
                    <a:pt x="997" y="1708"/>
                    <a:pt x="1049" y="1744"/>
                    <a:pt x="1063" y="1744"/>
                  </a:cubicBezTo>
                  <a:cubicBezTo>
                    <a:pt x="1064" y="1744"/>
                    <a:pt x="1065" y="1744"/>
                    <a:pt x="1066" y="1744"/>
                  </a:cubicBezTo>
                  <a:cubicBezTo>
                    <a:pt x="1075" y="1735"/>
                    <a:pt x="1037" y="1680"/>
                    <a:pt x="974" y="1602"/>
                  </a:cubicBezTo>
                  <a:cubicBezTo>
                    <a:pt x="918" y="1522"/>
                    <a:pt x="800" y="1419"/>
                    <a:pt x="770" y="1316"/>
                  </a:cubicBezTo>
                  <a:cubicBezTo>
                    <a:pt x="742" y="1212"/>
                    <a:pt x="819" y="1098"/>
                    <a:pt x="901" y="1066"/>
                  </a:cubicBezTo>
                  <a:cubicBezTo>
                    <a:pt x="922" y="1055"/>
                    <a:pt x="943" y="1048"/>
                    <a:pt x="964" y="1045"/>
                  </a:cubicBezTo>
                  <a:cubicBezTo>
                    <a:pt x="987" y="1040"/>
                    <a:pt x="990" y="1037"/>
                    <a:pt x="1046" y="1036"/>
                  </a:cubicBezTo>
                  <a:cubicBezTo>
                    <a:pt x="1135" y="1040"/>
                    <a:pt x="1228" y="1058"/>
                    <a:pt x="1274" y="1064"/>
                  </a:cubicBezTo>
                  <a:cubicBezTo>
                    <a:pt x="1162" y="779"/>
                    <a:pt x="1145" y="733"/>
                    <a:pt x="1145" y="733"/>
                  </a:cubicBezTo>
                  <a:cubicBezTo>
                    <a:pt x="1145" y="733"/>
                    <a:pt x="1109" y="650"/>
                    <a:pt x="1039" y="529"/>
                  </a:cubicBezTo>
                  <a:cubicBezTo>
                    <a:pt x="970" y="408"/>
                    <a:pt x="857" y="249"/>
                    <a:pt x="699" y="141"/>
                  </a:cubicBezTo>
                  <a:cubicBezTo>
                    <a:pt x="572" y="49"/>
                    <a:pt x="417" y="0"/>
                    <a:pt x="28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1"/>
            <p:cNvSpPr/>
            <p:nvPr/>
          </p:nvSpPr>
          <p:spPr>
            <a:xfrm>
              <a:off x="2928825" y="1974200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39" y="1"/>
                  </a:moveTo>
                  <a:cubicBezTo>
                    <a:pt x="1792" y="1"/>
                    <a:pt x="1561" y="207"/>
                    <a:pt x="1561" y="207"/>
                  </a:cubicBezTo>
                  <a:cubicBezTo>
                    <a:pt x="1560" y="207"/>
                    <a:pt x="1559" y="207"/>
                    <a:pt x="1558" y="207"/>
                  </a:cubicBezTo>
                  <a:cubicBezTo>
                    <a:pt x="1312" y="207"/>
                    <a:pt x="0" y="3567"/>
                    <a:pt x="1166" y="3567"/>
                  </a:cubicBezTo>
                  <a:cubicBezTo>
                    <a:pt x="1314" y="3567"/>
                    <a:pt x="1503" y="3512"/>
                    <a:pt x="1738" y="3390"/>
                  </a:cubicBezTo>
                  <a:cubicBezTo>
                    <a:pt x="3836" y="2300"/>
                    <a:pt x="3277" y="458"/>
                    <a:pt x="2561" y="104"/>
                  </a:cubicBezTo>
                  <a:cubicBezTo>
                    <a:pt x="2408" y="28"/>
                    <a:pt x="2266" y="1"/>
                    <a:pt x="21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1"/>
            <p:cNvSpPr/>
            <p:nvPr/>
          </p:nvSpPr>
          <p:spPr>
            <a:xfrm>
              <a:off x="2928825" y="1974200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39" y="1"/>
                  </a:moveTo>
                  <a:cubicBezTo>
                    <a:pt x="1792" y="1"/>
                    <a:pt x="1561" y="207"/>
                    <a:pt x="1561" y="207"/>
                  </a:cubicBezTo>
                  <a:cubicBezTo>
                    <a:pt x="1560" y="207"/>
                    <a:pt x="1559" y="207"/>
                    <a:pt x="1558" y="207"/>
                  </a:cubicBezTo>
                  <a:cubicBezTo>
                    <a:pt x="1312" y="207"/>
                    <a:pt x="0" y="3567"/>
                    <a:pt x="1166" y="3567"/>
                  </a:cubicBezTo>
                  <a:cubicBezTo>
                    <a:pt x="1314" y="3567"/>
                    <a:pt x="1503" y="3512"/>
                    <a:pt x="1738" y="3390"/>
                  </a:cubicBezTo>
                  <a:cubicBezTo>
                    <a:pt x="3836" y="2300"/>
                    <a:pt x="3277" y="458"/>
                    <a:pt x="2561" y="104"/>
                  </a:cubicBezTo>
                  <a:cubicBezTo>
                    <a:pt x="2408" y="28"/>
                    <a:pt x="2266" y="1"/>
                    <a:pt x="213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1"/>
            <p:cNvSpPr/>
            <p:nvPr/>
          </p:nvSpPr>
          <p:spPr>
            <a:xfrm>
              <a:off x="2964250" y="1997775"/>
              <a:ext cx="37800" cy="46325"/>
            </a:xfrm>
            <a:custGeom>
              <a:avLst/>
              <a:gdLst/>
              <a:ahLst/>
              <a:cxnLst/>
              <a:rect l="l" t="t" r="r" b="b"/>
              <a:pathLst>
                <a:path w="1512" h="1853" extrusionOk="0">
                  <a:moveTo>
                    <a:pt x="917" y="1"/>
                  </a:moveTo>
                  <a:cubicBezTo>
                    <a:pt x="801" y="1"/>
                    <a:pt x="674" y="42"/>
                    <a:pt x="540" y="151"/>
                  </a:cubicBezTo>
                  <a:cubicBezTo>
                    <a:pt x="1" y="588"/>
                    <a:pt x="115" y="1016"/>
                    <a:pt x="115" y="1016"/>
                  </a:cubicBezTo>
                  <a:cubicBezTo>
                    <a:pt x="115" y="1016"/>
                    <a:pt x="135" y="1014"/>
                    <a:pt x="165" y="1014"/>
                  </a:cubicBezTo>
                  <a:cubicBezTo>
                    <a:pt x="270" y="1014"/>
                    <a:pt x="501" y="1040"/>
                    <a:pt x="435" y="1278"/>
                  </a:cubicBezTo>
                  <a:cubicBezTo>
                    <a:pt x="352" y="1585"/>
                    <a:pt x="62" y="1813"/>
                    <a:pt x="62" y="1813"/>
                  </a:cubicBezTo>
                  <a:cubicBezTo>
                    <a:pt x="62" y="1813"/>
                    <a:pt x="171" y="1853"/>
                    <a:pt x="330" y="1853"/>
                  </a:cubicBezTo>
                  <a:cubicBezTo>
                    <a:pt x="685" y="1853"/>
                    <a:pt x="1293" y="1655"/>
                    <a:pt x="1511" y="376"/>
                  </a:cubicBezTo>
                  <a:cubicBezTo>
                    <a:pt x="1511" y="376"/>
                    <a:pt x="1267" y="1"/>
                    <a:pt x="917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1"/>
            <p:cNvSpPr/>
            <p:nvPr/>
          </p:nvSpPr>
          <p:spPr>
            <a:xfrm>
              <a:off x="2928825" y="1974975"/>
              <a:ext cx="84625" cy="88375"/>
            </a:xfrm>
            <a:custGeom>
              <a:avLst/>
              <a:gdLst/>
              <a:ahLst/>
              <a:cxnLst/>
              <a:rect l="l" t="t" r="r" b="b"/>
              <a:pathLst>
                <a:path w="3385" h="3535" extrusionOk="0">
                  <a:moveTo>
                    <a:pt x="1908" y="1"/>
                  </a:moveTo>
                  <a:cubicBezTo>
                    <a:pt x="1692" y="59"/>
                    <a:pt x="1561" y="176"/>
                    <a:pt x="1561" y="176"/>
                  </a:cubicBezTo>
                  <a:cubicBezTo>
                    <a:pt x="1560" y="176"/>
                    <a:pt x="1559" y="176"/>
                    <a:pt x="1558" y="176"/>
                  </a:cubicBezTo>
                  <a:cubicBezTo>
                    <a:pt x="1312" y="176"/>
                    <a:pt x="1" y="3534"/>
                    <a:pt x="1166" y="3534"/>
                  </a:cubicBezTo>
                  <a:cubicBezTo>
                    <a:pt x="1315" y="3534"/>
                    <a:pt x="1503" y="3480"/>
                    <a:pt x="1739" y="3357"/>
                  </a:cubicBezTo>
                  <a:cubicBezTo>
                    <a:pt x="3260" y="2567"/>
                    <a:pt x="3384" y="1383"/>
                    <a:pt x="3065" y="655"/>
                  </a:cubicBezTo>
                  <a:lnTo>
                    <a:pt x="3065" y="655"/>
                  </a:lnTo>
                  <a:cubicBezTo>
                    <a:pt x="3120" y="995"/>
                    <a:pt x="3083" y="1402"/>
                    <a:pt x="2616" y="1542"/>
                  </a:cubicBezTo>
                  <a:cubicBezTo>
                    <a:pt x="2559" y="1559"/>
                    <a:pt x="2506" y="1568"/>
                    <a:pt x="2456" y="1568"/>
                  </a:cubicBezTo>
                  <a:cubicBezTo>
                    <a:pt x="1871" y="1568"/>
                    <a:pt x="1798" y="449"/>
                    <a:pt x="19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1"/>
            <p:cNvSpPr/>
            <p:nvPr/>
          </p:nvSpPr>
          <p:spPr>
            <a:xfrm>
              <a:off x="2982950" y="1980525"/>
              <a:ext cx="13600" cy="9225"/>
            </a:xfrm>
            <a:custGeom>
              <a:avLst/>
              <a:gdLst/>
              <a:ahLst/>
              <a:cxnLst/>
              <a:rect l="l" t="t" r="r" b="b"/>
              <a:pathLst>
                <a:path w="544" h="369" extrusionOk="0">
                  <a:moveTo>
                    <a:pt x="144" y="0"/>
                  </a:moveTo>
                  <a:cubicBezTo>
                    <a:pt x="94" y="0"/>
                    <a:pt x="55" y="16"/>
                    <a:pt x="38" y="48"/>
                  </a:cubicBezTo>
                  <a:cubicBezTo>
                    <a:pt x="1" y="116"/>
                    <a:pt x="75" y="231"/>
                    <a:pt x="204" y="308"/>
                  </a:cubicBezTo>
                  <a:cubicBezTo>
                    <a:pt x="273" y="348"/>
                    <a:pt x="343" y="369"/>
                    <a:pt x="400" y="369"/>
                  </a:cubicBezTo>
                  <a:cubicBezTo>
                    <a:pt x="450" y="369"/>
                    <a:pt x="489" y="353"/>
                    <a:pt x="507" y="321"/>
                  </a:cubicBezTo>
                  <a:cubicBezTo>
                    <a:pt x="544" y="253"/>
                    <a:pt x="469" y="138"/>
                    <a:pt x="340" y="61"/>
                  </a:cubicBezTo>
                  <a:cubicBezTo>
                    <a:pt x="271" y="21"/>
                    <a:pt x="200" y="0"/>
                    <a:pt x="14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1"/>
            <p:cNvSpPr/>
            <p:nvPr/>
          </p:nvSpPr>
          <p:spPr>
            <a:xfrm>
              <a:off x="2961475" y="1997225"/>
              <a:ext cx="31900" cy="43675"/>
            </a:xfrm>
            <a:custGeom>
              <a:avLst/>
              <a:gdLst/>
              <a:ahLst/>
              <a:cxnLst/>
              <a:rect l="l" t="t" r="r" b="b"/>
              <a:pathLst>
                <a:path w="1276" h="1747" extrusionOk="0">
                  <a:moveTo>
                    <a:pt x="984" y="1"/>
                  </a:moveTo>
                  <a:cubicBezTo>
                    <a:pt x="856" y="1"/>
                    <a:pt x="701" y="49"/>
                    <a:pt x="576" y="141"/>
                  </a:cubicBezTo>
                  <a:cubicBezTo>
                    <a:pt x="418" y="249"/>
                    <a:pt x="305" y="408"/>
                    <a:pt x="236" y="527"/>
                  </a:cubicBezTo>
                  <a:cubicBezTo>
                    <a:pt x="166" y="648"/>
                    <a:pt x="130" y="732"/>
                    <a:pt x="130" y="732"/>
                  </a:cubicBezTo>
                  <a:cubicBezTo>
                    <a:pt x="130" y="732"/>
                    <a:pt x="113" y="777"/>
                    <a:pt x="1" y="1063"/>
                  </a:cubicBezTo>
                  <a:cubicBezTo>
                    <a:pt x="45" y="1057"/>
                    <a:pt x="139" y="1038"/>
                    <a:pt x="228" y="1034"/>
                  </a:cubicBezTo>
                  <a:cubicBezTo>
                    <a:pt x="284" y="1036"/>
                    <a:pt x="286" y="1038"/>
                    <a:pt x="311" y="1042"/>
                  </a:cubicBezTo>
                  <a:cubicBezTo>
                    <a:pt x="331" y="1047"/>
                    <a:pt x="352" y="1053"/>
                    <a:pt x="374" y="1064"/>
                  </a:cubicBezTo>
                  <a:cubicBezTo>
                    <a:pt x="456" y="1096"/>
                    <a:pt x="530" y="1212"/>
                    <a:pt x="504" y="1315"/>
                  </a:cubicBezTo>
                  <a:cubicBezTo>
                    <a:pt x="473" y="1417"/>
                    <a:pt x="356" y="1522"/>
                    <a:pt x="300" y="1602"/>
                  </a:cubicBezTo>
                  <a:cubicBezTo>
                    <a:pt x="235" y="1683"/>
                    <a:pt x="197" y="1737"/>
                    <a:pt x="205" y="1745"/>
                  </a:cubicBezTo>
                  <a:cubicBezTo>
                    <a:pt x="206" y="1746"/>
                    <a:pt x="207" y="1747"/>
                    <a:pt x="209" y="1747"/>
                  </a:cubicBezTo>
                  <a:cubicBezTo>
                    <a:pt x="225" y="1747"/>
                    <a:pt x="276" y="1709"/>
                    <a:pt x="346" y="1652"/>
                  </a:cubicBezTo>
                  <a:cubicBezTo>
                    <a:pt x="384" y="1619"/>
                    <a:pt x="429" y="1581"/>
                    <a:pt x="477" y="1539"/>
                  </a:cubicBezTo>
                  <a:cubicBezTo>
                    <a:pt x="525" y="1496"/>
                    <a:pt x="584" y="1444"/>
                    <a:pt x="620" y="1359"/>
                  </a:cubicBezTo>
                  <a:cubicBezTo>
                    <a:pt x="690" y="1182"/>
                    <a:pt x="584" y="984"/>
                    <a:pt x="451" y="911"/>
                  </a:cubicBezTo>
                  <a:cubicBezTo>
                    <a:pt x="419" y="892"/>
                    <a:pt x="388" y="878"/>
                    <a:pt x="358" y="868"/>
                  </a:cubicBezTo>
                  <a:cubicBezTo>
                    <a:pt x="329" y="858"/>
                    <a:pt x="285" y="851"/>
                    <a:pt x="296" y="851"/>
                  </a:cubicBezTo>
                  <a:cubicBezTo>
                    <a:pt x="294" y="847"/>
                    <a:pt x="295" y="846"/>
                    <a:pt x="296" y="845"/>
                  </a:cubicBezTo>
                  <a:cubicBezTo>
                    <a:pt x="297" y="842"/>
                    <a:pt x="299" y="842"/>
                    <a:pt x="299" y="842"/>
                  </a:cubicBezTo>
                  <a:cubicBezTo>
                    <a:pt x="310" y="820"/>
                    <a:pt x="311" y="814"/>
                    <a:pt x="311" y="814"/>
                  </a:cubicBezTo>
                  <a:cubicBezTo>
                    <a:pt x="311" y="814"/>
                    <a:pt x="340" y="733"/>
                    <a:pt x="396" y="618"/>
                  </a:cubicBezTo>
                  <a:cubicBezTo>
                    <a:pt x="450" y="505"/>
                    <a:pt x="537" y="361"/>
                    <a:pt x="661" y="256"/>
                  </a:cubicBezTo>
                  <a:cubicBezTo>
                    <a:pt x="782" y="147"/>
                    <a:pt x="938" y="89"/>
                    <a:pt x="1059" y="88"/>
                  </a:cubicBezTo>
                  <a:cubicBezTo>
                    <a:pt x="1066" y="87"/>
                    <a:pt x="1074" y="87"/>
                    <a:pt x="1081" y="87"/>
                  </a:cubicBezTo>
                  <a:cubicBezTo>
                    <a:pt x="1175" y="87"/>
                    <a:pt x="1239" y="113"/>
                    <a:pt x="1260" y="113"/>
                  </a:cubicBezTo>
                  <a:cubicBezTo>
                    <a:pt x="1263" y="113"/>
                    <a:pt x="1266" y="112"/>
                    <a:pt x="1267" y="110"/>
                  </a:cubicBezTo>
                  <a:cubicBezTo>
                    <a:pt x="1275" y="100"/>
                    <a:pt x="1205" y="30"/>
                    <a:pt x="1063" y="8"/>
                  </a:cubicBezTo>
                  <a:cubicBezTo>
                    <a:pt x="1038" y="3"/>
                    <a:pt x="1012" y="1"/>
                    <a:pt x="984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1"/>
            <p:cNvSpPr/>
            <p:nvPr/>
          </p:nvSpPr>
          <p:spPr>
            <a:xfrm>
              <a:off x="2637375" y="17980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116" y="8926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6"/>
                    <a:pt x="3296" y="13923"/>
                    <a:pt x="4127" y="14312"/>
                  </a:cubicBezTo>
                  <a:cubicBezTo>
                    <a:pt x="5138" y="14786"/>
                    <a:pt x="6243" y="15239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21" y="14452"/>
                    <a:pt x="10819" y="13904"/>
                  </a:cubicBezTo>
                  <a:cubicBezTo>
                    <a:pt x="11467" y="13548"/>
                    <a:pt x="12149" y="13204"/>
                    <a:pt x="12512" y="12540"/>
                  </a:cubicBezTo>
                  <a:cubicBezTo>
                    <a:pt x="12850" y="11922"/>
                    <a:pt x="12991" y="11217"/>
                    <a:pt x="13126" y="10533"/>
                  </a:cubicBezTo>
                  <a:cubicBezTo>
                    <a:pt x="13219" y="10055"/>
                    <a:pt x="13290" y="9536"/>
                    <a:pt x="13292" y="9046"/>
                  </a:cubicBezTo>
                  <a:cubicBezTo>
                    <a:pt x="13295" y="8631"/>
                    <a:pt x="13313" y="8233"/>
                    <a:pt x="13365" y="7821"/>
                  </a:cubicBezTo>
                  <a:cubicBezTo>
                    <a:pt x="13487" y="6869"/>
                    <a:pt x="13701" y="5909"/>
                    <a:pt x="13588" y="4945"/>
                  </a:cubicBezTo>
                  <a:cubicBezTo>
                    <a:pt x="13473" y="3964"/>
                    <a:pt x="12866" y="2960"/>
                    <a:pt x="12221" y="2249"/>
                  </a:cubicBezTo>
                  <a:cubicBezTo>
                    <a:pt x="10857" y="742"/>
                    <a:pt x="8808" y="101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1"/>
            <p:cNvSpPr/>
            <p:nvPr/>
          </p:nvSpPr>
          <p:spPr>
            <a:xfrm>
              <a:off x="2637375" y="17980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116" y="8926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6"/>
                    <a:pt x="3296" y="13923"/>
                    <a:pt x="4127" y="14312"/>
                  </a:cubicBezTo>
                  <a:cubicBezTo>
                    <a:pt x="5138" y="14786"/>
                    <a:pt x="6243" y="15239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77" y="14549"/>
                    <a:pt x="10875" y="14000"/>
                  </a:cubicBezTo>
                  <a:cubicBezTo>
                    <a:pt x="11522" y="13644"/>
                    <a:pt x="12149" y="13203"/>
                    <a:pt x="12512" y="12540"/>
                  </a:cubicBezTo>
                  <a:cubicBezTo>
                    <a:pt x="12850" y="11922"/>
                    <a:pt x="12991" y="11217"/>
                    <a:pt x="13126" y="10533"/>
                  </a:cubicBezTo>
                  <a:cubicBezTo>
                    <a:pt x="13219" y="10055"/>
                    <a:pt x="13290" y="9536"/>
                    <a:pt x="13292" y="9046"/>
                  </a:cubicBezTo>
                  <a:cubicBezTo>
                    <a:pt x="13295" y="8631"/>
                    <a:pt x="13313" y="8233"/>
                    <a:pt x="13365" y="7821"/>
                  </a:cubicBezTo>
                  <a:cubicBezTo>
                    <a:pt x="13487" y="6869"/>
                    <a:pt x="13701" y="5909"/>
                    <a:pt x="13588" y="4945"/>
                  </a:cubicBezTo>
                  <a:cubicBezTo>
                    <a:pt x="13473" y="3964"/>
                    <a:pt x="12866" y="2960"/>
                    <a:pt x="12221" y="2249"/>
                  </a:cubicBezTo>
                  <a:cubicBezTo>
                    <a:pt x="10857" y="742"/>
                    <a:pt x="8808" y="101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1"/>
            <p:cNvSpPr/>
            <p:nvPr/>
          </p:nvSpPr>
          <p:spPr>
            <a:xfrm>
              <a:off x="2650600" y="1910350"/>
              <a:ext cx="311200" cy="268750"/>
            </a:xfrm>
            <a:custGeom>
              <a:avLst/>
              <a:gdLst/>
              <a:ahLst/>
              <a:cxnLst/>
              <a:rect l="l" t="t" r="r" b="b"/>
              <a:pathLst>
                <a:path w="12448" h="10750" extrusionOk="0">
                  <a:moveTo>
                    <a:pt x="220" y="1"/>
                  </a:moveTo>
                  <a:cubicBezTo>
                    <a:pt x="42" y="656"/>
                    <a:pt x="1" y="1350"/>
                    <a:pt x="136" y="2060"/>
                  </a:cubicBezTo>
                  <a:cubicBezTo>
                    <a:pt x="259" y="2697"/>
                    <a:pt x="465" y="3319"/>
                    <a:pt x="536" y="3968"/>
                  </a:cubicBezTo>
                  <a:cubicBezTo>
                    <a:pt x="588" y="4436"/>
                    <a:pt x="616" y="4946"/>
                    <a:pt x="670" y="5459"/>
                  </a:cubicBezTo>
                  <a:cubicBezTo>
                    <a:pt x="776" y="6478"/>
                    <a:pt x="981" y="7510"/>
                    <a:pt x="1647" y="8252"/>
                  </a:cubicBezTo>
                  <a:cubicBezTo>
                    <a:pt x="2241" y="8914"/>
                    <a:pt x="2767" y="9431"/>
                    <a:pt x="3598" y="9820"/>
                  </a:cubicBezTo>
                  <a:cubicBezTo>
                    <a:pt x="4609" y="10294"/>
                    <a:pt x="5714" y="10747"/>
                    <a:pt x="6848" y="10749"/>
                  </a:cubicBezTo>
                  <a:cubicBezTo>
                    <a:pt x="6849" y="10749"/>
                    <a:pt x="6850" y="10749"/>
                    <a:pt x="6851" y="10749"/>
                  </a:cubicBezTo>
                  <a:cubicBezTo>
                    <a:pt x="8021" y="10749"/>
                    <a:pt x="9348" y="10057"/>
                    <a:pt x="10346" y="9508"/>
                  </a:cubicBezTo>
                  <a:cubicBezTo>
                    <a:pt x="10993" y="9152"/>
                    <a:pt x="11620" y="8711"/>
                    <a:pt x="11983" y="8048"/>
                  </a:cubicBezTo>
                  <a:cubicBezTo>
                    <a:pt x="12205" y="7641"/>
                    <a:pt x="12342" y="7199"/>
                    <a:pt x="12447" y="6749"/>
                  </a:cubicBezTo>
                  <a:lnTo>
                    <a:pt x="12447" y="6749"/>
                  </a:lnTo>
                  <a:cubicBezTo>
                    <a:pt x="12347" y="7129"/>
                    <a:pt x="12222" y="7500"/>
                    <a:pt x="12033" y="7844"/>
                  </a:cubicBezTo>
                  <a:cubicBezTo>
                    <a:pt x="11670" y="8509"/>
                    <a:pt x="11043" y="8949"/>
                    <a:pt x="10396" y="9303"/>
                  </a:cubicBezTo>
                  <a:cubicBezTo>
                    <a:pt x="9400" y="9851"/>
                    <a:pt x="8074" y="10545"/>
                    <a:pt x="6905" y="10545"/>
                  </a:cubicBezTo>
                  <a:cubicBezTo>
                    <a:pt x="6903" y="10545"/>
                    <a:pt x="6901" y="10545"/>
                    <a:pt x="6900" y="10545"/>
                  </a:cubicBezTo>
                  <a:cubicBezTo>
                    <a:pt x="5765" y="10544"/>
                    <a:pt x="4659" y="10091"/>
                    <a:pt x="3648" y="9617"/>
                  </a:cubicBezTo>
                  <a:cubicBezTo>
                    <a:pt x="2817" y="9227"/>
                    <a:pt x="2293" y="8711"/>
                    <a:pt x="1697" y="8048"/>
                  </a:cubicBezTo>
                  <a:cubicBezTo>
                    <a:pt x="1030" y="7305"/>
                    <a:pt x="828" y="6274"/>
                    <a:pt x="721" y="5255"/>
                  </a:cubicBezTo>
                  <a:cubicBezTo>
                    <a:pt x="668" y="4742"/>
                    <a:pt x="638" y="4231"/>
                    <a:pt x="587" y="3763"/>
                  </a:cubicBezTo>
                  <a:cubicBezTo>
                    <a:pt x="515" y="3116"/>
                    <a:pt x="309" y="2494"/>
                    <a:pt x="187" y="1856"/>
                  </a:cubicBezTo>
                  <a:cubicBezTo>
                    <a:pt x="65" y="1220"/>
                    <a:pt x="87" y="596"/>
                    <a:pt x="22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1"/>
            <p:cNvSpPr/>
            <p:nvPr/>
          </p:nvSpPr>
          <p:spPr>
            <a:xfrm>
              <a:off x="2659350" y="2043075"/>
              <a:ext cx="92175" cy="61325"/>
            </a:xfrm>
            <a:custGeom>
              <a:avLst/>
              <a:gdLst/>
              <a:ahLst/>
              <a:cxnLst/>
              <a:rect l="l" t="t" r="r" b="b"/>
              <a:pathLst>
                <a:path w="3687" h="2453" extrusionOk="0">
                  <a:moveTo>
                    <a:pt x="988" y="1"/>
                  </a:moveTo>
                  <a:cubicBezTo>
                    <a:pt x="988" y="1"/>
                    <a:pt x="0" y="252"/>
                    <a:pt x="788" y="1471"/>
                  </a:cubicBezTo>
                  <a:cubicBezTo>
                    <a:pt x="1422" y="2453"/>
                    <a:pt x="1849" y="2311"/>
                    <a:pt x="2176" y="2290"/>
                  </a:cubicBezTo>
                  <a:cubicBezTo>
                    <a:pt x="2770" y="2250"/>
                    <a:pt x="3685" y="1803"/>
                    <a:pt x="3686" y="984"/>
                  </a:cubicBezTo>
                  <a:cubicBezTo>
                    <a:pt x="3687" y="167"/>
                    <a:pt x="2218" y="2"/>
                    <a:pt x="98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1"/>
            <p:cNvSpPr/>
            <p:nvPr/>
          </p:nvSpPr>
          <p:spPr>
            <a:xfrm>
              <a:off x="2870625" y="2028700"/>
              <a:ext cx="99500" cy="75275"/>
            </a:xfrm>
            <a:custGeom>
              <a:avLst/>
              <a:gdLst/>
              <a:ahLst/>
              <a:cxnLst/>
              <a:rect l="l" t="t" r="r" b="b"/>
              <a:pathLst>
                <a:path w="3980" h="3011" extrusionOk="0">
                  <a:moveTo>
                    <a:pt x="813" y="925"/>
                  </a:moveTo>
                  <a:cubicBezTo>
                    <a:pt x="813" y="925"/>
                    <a:pt x="0" y="1553"/>
                    <a:pt x="1185" y="2361"/>
                  </a:cubicBezTo>
                  <a:cubicBezTo>
                    <a:pt x="2140" y="3011"/>
                    <a:pt x="2481" y="2710"/>
                    <a:pt x="2774" y="2559"/>
                  </a:cubicBezTo>
                  <a:cubicBezTo>
                    <a:pt x="3309" y="2283"/>
                    <a:pt x="3980" y="1505"/>
                    <a:pt x="3672" y="753"/>
                  </a:cubicBezTo>
                  <a:cubicBezTo>
                    <a:pt x="3363" y="1"/>
                    <a:pt x="1948" y="435"/>
                    <a:pt x="813" y="925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1"/>
            <p:cNvSpPr/>
            <p:nvPr/>
          </p:nvSpPr>
          <p:spPr>
            <a:xfrm>
              <a:off x="2747450" y="1901000"/>
              <a:ext cx="126575" cy="83700"/>
            </a:xfrm>
            <a:custGeom>
              <a:avLst/>
              <a:gdLst/>
              <a:ahLst/>
              <a:cxnLst/>
              <a:rect l="l" t="t" r="r" b="b"/>
              <a:pathLst>
                <a:path w="5063" h="3348" extrusionOk="0">
                  <a:moveTo>
                    <a:pt x="1286" y="139"/>
                  </a:moveTo>
                  <a:cubicBezTo>
                    <a:pt x="1286" y="139"/>
                    <a:pt x="1" y="587"/>
                    <a:pt x="1178" y="2116"/>
                  </a:cubicBezTo>
                  <a:cubicBezTo>
                    <a:pt x="2126" y="3347"/>
                    <a:pt x="2679" y="3112"/>
                    <a:pt x="3111" y="3045"/>
                  </a:cubicBezTo>
                  <a:cubicBezTo>
                    <a:pt x="3897" y="2923"/>
                    <a:pt x="5063" y="2224"/>
                    <a:pt x="4976" y="1139"/>
                  </a:cubicBezTo>
                  <a:cubicBezTo>
                    <a:pt x="4890" y="53"/>
                    <a:pt x="2921" y="1"/>
                    <a:pt x="1286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1"/>
            <p:cNvSpPr/>
            <p:nvPr/>
          </p:nvSpPr>
          <p:spPr>
            <a:xfrm>
              <a:off x="2853200" y="1958475"/>
              <a:ext cx="102250" cy="83600"/>
            </a:xfrm>
            <a:custGeom>
              <a:avLst/>
              <a:gdLst/>
              <a:ahLst/>
              <a:cxnLst/>
              <a:rect l="l" t="t" r="r" b="b"/>
              <a:pathLst>
                <a:path w="4090" h="3344" extrusionOk="0">
                  <a:moveTo>
                    <a:pt x="2002" y="1"/>
                  </a:moveTo>
                  <a:cubicBezTo>
                    <a:pt x="1835" y="1"/>
                    <a:pt x="1661" y="28"/>
                    <a:pt x="1482" y="90"/>
                  </a:cubicBezTo>
                  <a:cubicBezTo>
                    <a:pt x="1" y="596"/>
                    <a:pt x="749" y="3092"/>
                    <a:pt x="749" y="3092"/>
                  </a:cubicBezTo>
                  <a:cubicBezTo>
                    <a:pt x="1241" y="3270"/>
                    <a:pt x="1664" y="3344"/>
                    <a:pt x="2026" y="3344"/>
                  </a:cubicBezTo>
                  <a:cubicBezTo>
                    <a:pt x="3377" y="3344"/>
                    <a:pt x="3872" y="2317"/>
                    <a:pt x="3976" y="1907"/>
                  </a:cubicBezTo>
                  <a:cubicBezTo>
                    <a:pt x="4089" y="1450"/>
                    <a:pt x="3220" y="1"/>
                    <a:pt x="200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1"/>
            <p:cNvSpPr/>
            <p:nvPr/>
          </p:nvSpPr>
          <p:spPr>
            <a:xfrm>
              <a:off x="2864850" y="1972950"/>
              <a:ext cx="88850" cy="79900"/>
            </a:xfrm>
            <a:custGeom>
              <a:avLst/>
              <a:gdLst/>
              <a:ahLst/>
              <a:cxnLst/>
              <a:rect l="l" t="t" r="r" b="b"/>
              <a:pathLst>
                <a:path w="3554" h="3196" extrusionOk="0">
                  <a:moveTo>
                    <a:pt x="1555" y="1"/>
                  </a:moveTo>
                  <a:cubicBezTo>
                    <a:pt x="1376" y="1"/>
                    <a:pt x="1188" y="30"/>
                    <a:pt x="994" y="97"/>
                  </a:cubicBezTo>
                  <a:cubicBezTo>
                    <a:pt x="407" y="298"/>
                    <a:pt x="127" y="843"/>
                    <a:pt x="63" y="1445"/>
                  </a:cubicBezTo>
                  <a:cubicBezTo>
                    <a:pt x="0" y="2042"/>
                    <a:pt x="110" y="2495"/>
                    <a:pt x="369" y="2791"/>
                  </a:cubicBezTo>
                  <a:cubicBezTo>
                    <a:pt x="603" y="3058"/>
                    <a:pt x="959" y="3196"/>
                    <a:pt x="1418" y="3196"/>
                  </a:cubicBezTo>
                  <a:cubicBezTo>
                    <a:pt x="1563" y="3196"/>
                    <a:pt x="1717" y="3182"/>
                    <a:pt x="1882" y="3154"/>
                  </a:cubicBezTo>
                  <a:cubicBezTo>
                    <a:pt x="2604" y="3033"/>
                    <a:pt x="3253" y="2493"/>
                    <a:pt x="3441" y="1749"/>
                  </a:cubicBezTo>
                  <a:cubicBezTo>
                    <a:pt x="3554" y="1297"/>
                    <a:pt x="2741" y="1"/>
                    <a:pt x="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1"/>
            <p:cNvSpPr/>
            <p:nvPr/>
          </p:nvSpPr>
          <p:spPr>
            <a:xfrm>
              <a:off x="2861850" y="1978675"/>
              <a:ext cx="71125" cy="63400"/>
            </a:xfrm>
            <a:custGeom>
              <a:avLst/>
              <a:gdLst/>
              <a:ahLst/>
              <a:cxnLst/>
              <a:rect l="l" t="t" r="r" b="b"/>
              <a:pathLst>
                <a:path w="2845" h="2536" extrusionOk="0">
                  <a:moveTo>
                    <a:pt x="1445" y="0"/>
                  </a:moveTo>
                  <a:cubicBezTo>
                    <a:pt x="1267" y="0"/>
                    <a:pt x="1086" y="39"/>
                    <a:pt x="913" y="120"/>
                  </a:cubicBezTo>
                  <a:cubicBezTo>
                    <a:pt x="283" y="420"/>
                    <a:pt x="1" y="1174"/>
                    <a:pt x="282" y="1807"/>
                  </a:cubicBezTo>
                  <a:cubicBezTo>
                    <a:pt x="485" y="2266"/>
                    <a:pt x="929" y="2535"/>
                    <a:pt x="1398" y="2535"/>
                  </a:cubicBezTo>
                  <a:cubicBezTo>
                    <a:pt x="1576" y="2535"/>
                    <a:pt x="1758" y="2496"/>
                    <a:pt x="1932" y="2414"/>
                  </a:cubicBezTo>
                  <a:cubicBezTo>
                    <a:pt x="2560" y="2116"/>
                    <a:pt x="2845" y="1362"/>
                    <a:pt x="2563" y="728"/>
                  </a:cubicBezTo>
                  <a:cubicBezTo>
                    <a:pt x="2359" y="269"/>
                    <a:pt x="1914" y="0"/>
                    <a:pt x="1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1"/>
            <p:cNvSpPr/>
            <p:nvPr/>
          </p:nvSpPr>
          <p:spPr>
            <a:xfrm>
              <a:off x="2874400" y="1990050"/>
              <a:ext cx="45075" cy="40350"/>
            </a:xfrm>
            <a:custGeom>
              <a:avLst/>
              <a:gdLst/>
              <a:ahLst/>
              <a:cxnLst/>
              <a:rect l="l" t="t" r="r" b="b"/>
              <a:pathLst>
                <a:path w="1803" h="1614" extrusionOk="0">
                  <a:moveTo>
                    <a:pt x="916" y="1"/>
                  </a:moveTo>
                  <a:cubicBezTo>
                    <a:pt x="803" y="1"/>
                    <a:pt x="689" y="25"/>
                    <a:pt x="579" y="77"/>
                  </a:cubicBezTo>
                  <a:cubicBezTo>
                    <a:pt x="180" y="266"/>
                    <a:pt x="1" y="748"/>
                    <a:pt x="180" y="1149"/>
                  </a:cubicBezTo>
                  <a:cubicBezTo>
                    <a:pt x="309" y="1442"/>
                    <a:pt x="591" y="1613"/>
                    <a:pt x="888" y="1613"/>
                  </a:cubicBezTo>
                  <a:cubicBezTo>
                    <a:pt x="1001" y="1613"/>
                    <a:pt x="1116" y="1589"/>
                    <a:pt x="1225" y="1537"/>
                  </a:cubicBezTo>
                  <a:cubicBezTo>
                    <a:pt x="1625" y="1346"/>
                    <a:pt x="1802" y="868"/>
                    <a:pt x="1623" y="465"/>
                  </a:cubicBezTo>
                  <a:cubicBezTo>
                    <a:pt x="1494" y="172"/>
                    <a:pt x="1212" y="1"/>
                    <a:pt x="91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1"/>
            <p:cNvSpPr/>
            <p:nvPr/>
          </p:nvSpPr>
          <p:spPr>
            <a:xfrm>
              <a:off x="2865075" y="1972925"/>
              <a:ext cx="89075" cy="75800"/>
            </a:xfrm>
            <a:custGeom>
              <a:avLst/>
              <a:gdLst/>
              <a:ahLst/>
              <a:cxnLst/>
              <a:rect l="l" t="t" r="r" b="b"/>
              <a:pathLst>
                <a:path w="3563" h="3032" extrusionOk="0">
                  <a:moveTo>
                    <a:pt x="1546" y="1"/>
                  </a:moveTo>
                  <a:cubicBezTo>
                    <a:pt x="1367" y="1"/>
                    <a:pt x="1180" y="30"/>
                    <a:pt x="985" y="96"/>
                  </a:cubicBezTo>
                  <a:cubicBezTo>
                    <a:pt x="120" y="394"/>
                    <a:pt x="1" y="1311"/>
                    <a:pt x="49" y="2025"/>
                  </a:cubicBezTo>
                  <a:cubicBezTo>
                    <a:pt x="95" y="1747"/>
                    <a:pt x="171" y="1454"/>
                    <a:pt x="303" y="1187"/>
                  </a:cubicBezTo>
                  <a:cubicBezTo>
                    <a:pt x="528" y="733"/>
                    <a:pt x="945" y="485"/>
                    <a:pt x="1432" y="485"/>
                  </a:cubicBezTo>
                  <a:cubicBezTo>
                    <a:pt x="1871" y="485"/>
                    <a:pt x="2366" y="687"/>
                    <a:pt x="2825" y="1124"/>
                  </a:cubicBezTo>
                  <a:cubicBezTo>
                    <a:pt x="3563" y="1823"/>
                    <a:pt x="2742" y="2670"/>
                    <a:pt x="2311" y="3032"/>
                  </a:cubicBezTo>
                  <a:cubicBezTo>
                    <a:pt x="3047" y="2729"/>
                    <a:pt x="3353" y="2061"/>
                    <a:pt x="3432" y="1749"/>
                  </a:cubicBezTo>
                  <a:cubicBezTo>
                    <a:pt x="3545" y="1296"/>
                    <a:pt x="2733" y="1"/>
                    <a:pt x="154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1"/>
            <p:cNvSpPr/>
            <p:nvPr/>
          </p:nvSpPr>
          <p:spPr>
            <a:xfrm>
              <a:off x="2864575" y="1967900"/>
              <a:ext cx="90175" cy="86900"/>
            </a:xfrm>
            <a:custGeom>
              <a:avLst/>
              <a:gdLst/>
              <a:ahLst/>
              <a:cxnLst/>
              <a:rect l="l" t="t" r="r" b="b"/>
              <a:pathLst>
                <a:path w="3607" h="3476" extrusionOk="0">
                  <a:moveTo>
                    <a:pt x="1647" y="1"/>
                  </a:moveTo>
                  <a:cubicBezTo>
                    <a:pt x="1559" y="1"/>
                    <a:pt x="1478" y="2"/>
                    <a:pt x="1393" y="2"/>
                  </a:cubicBezTo>
                  <a:cubicBezTo>
                    <a:pt x="1281" y="22"/>
                    <a:pt x="1170" y="32"/>
                    <a:pt x="1064" y="61"/>
                  </a:cubicBezTo>
                  <a:cubicBezTo>
                    <a:pt x="1012" y="80"/>
                    <a:pt x="960" y="100"/>
                    <a:pt x="909" y="118"/>
                  </a:cubicBezTo>
                  <a:lnTo>
                    <a:pt x="834" y="148"/>
                  </a:lnTo>
                  <a:lnTo>
                    <a:pt x="761" y="189"/>
                  </a:lnTo>
                  <a:cubicBezTo>
                    <a:pt x="714" y="218"/>
                    <a:pt x="669" y="245"/>
                    <a:pt x="623" y="272"/>
                  </a:cubicBezTo>
                  <a:cubicBezTo>
                    <a:pt x="580" y="306"/>
                    <a:pt x="539" y="342"/>
                    <a:pt x="500" y="378"/>
                  </a:cubicBezTo>
                  <a:cubicBezTo>
                    <a:pt x="480" y="397"/>
                    <a:pt x="462" y="415"/>
                    <a:pt x="442" y="432"/>
                  </a:cubicBezTo>
                  <a:cubicBezTo>
                    <a:pt x="425" y="453"/>
                    <a:pt x="408" y="473"/>
                    <a:pt x="392" y="495"/>
                  </a:cubicBezTo>
                  <a:cubicBezTo>
                    <a:pt x="360" y="537"/>
                    <a:pt x="324" y="574"/>
                    <a:pt x="297" y="617"/>
                  </a:cubicBezTo>
                  <a:cubicBezTo>
                    <a:pt x="184" y="791"/>
                    <a:pt x="111" y="975"/>
                    <a:pt x="70" y="1145"/>
                  </a:cubicBezTo>
                  <a:cubicBezTo>
                    <a:pt x="27" y="1313"/>
                    <a:pt x="11" y="1466"/>
                    <a:pt x="8" y="1592"/>
                  </a:cubicBezTo>
                  <a:cubicBezTo>
                    <a:pt x="1" y="1717"/>
                    <a:pt x="10" y="1816"/>
                    <a:pt x="14" y="1882"/>
                  </a:cubicBezTo>
                  <a:cubicBezTo>
                    <a:pt x="20" y="1951"/>
                    <a:pt x="25" y="1985"/>
                    <a:pt x="25" y="1985"/>
                  </a:cubicBezTo>
                  <a:cubicBezTo>
                    <a:pt x="25" y="1985"/>
                    <a:pt x="29" y="1842"/>
                    <a:pt x="78" y="1610"/>
                  </a:cubicBezTo>
                  <a:cubicBezTo>
                    <a:pt x="101" y="1495"/>
                    <a:pt x="142" y="1360"/>
                    <a:pt x="198" y="1218"/>
                  </a:cubicBezTo>
                  <a:cubicBezTo>
                    <a:pt x="256" y="1075"/>
                    <a:pt x="343" y="931"/>
                    <a:pt x="451" y="800"/>
                  </a:cubicBezTo>
                  <a:cubicBezTo>
                    <a:pt x="479" y="769"/>
                    <a:pt x="512" y="742"/>
                    <a:pt x="543" y="713"/>
                  </a:cubicBezTo>
                  <a:lnTo>
                    <a:pt x="590" y="668"/>
                  </a:lnTo>
                  <a:lnTo>
                    <a:pt x="643" y="634"/>
                  </a:lnTo>
                  <a:cubicBezTo>
                    <a:pt x="678" y="610"/>
                    <a:pt x="714" y="586"/>
                    <a:pt x="751" y="561"/>
                  </a:cubicBezTo>
                  <a:cubicBezTo>
                    <a:pt x="791" y="544"/>
                    <a:pt x="831" y="524"/>
                    <a:pt x="872" y="507"/>
                  </a:cubicBezTo>
                  <a:lnTo>
                    <a:pt x="933" y="480"/>
                  </a:lnTo>
                  <a:lnTo>
                    <a:pt x="1000" y="464"/>
                  </a:lnTo>
                  <a:cubicBezTo>
                    <a:pt x="1044" y="453"/>
                    <a:pt x="1089" y="442"/>
                    <a:pt x="1134" y="431"/>
                  </a:cubicBezTo>
                  <a:cubicBezTo>
                    <a:pt x="1228" y="418"/>
                    <a:pt x="1324" y="413"/>
                    <a:pt x="1421" y="404"/>
                  </a:cubicBezTo>
                  <a:cubicBezTo>
                    <a:pt x="1518" y="410"/>
                    <a:pt x="1618" y="417"/>
                    <a:pt x="1720" y="422"/>
                  </a:cubicBezTo>
                  <a:cubicBezTo>
                    <a:pt x="1774" y="432"/>
                    <a:pt x="1828" y="441"/>
                    <a:pt x="1884" y="450"/>
                  </a:cubicBezTo>
                  <a:lnTo>
                    <a:pt x="2033" y="484"/>
                  </a:lnTo>
                  <a:cubicBezTo>
                    <a:pt x="2237" y="537"/>
                    <a:pt x="2439" y="623"/>
                    <a:pt x="2622" y="747"/>
                  </a:cubicBezTo>
                  <a:cubicBezTo>
                    <a:pt x="2807" y="864"/>
                    <a:pt x="2972" y="1024"/>
                    <a:pt x="3093" y="1212"/>
                  </a:cubicBezTo>
                  <a:cubicBezTo>
                    <a:pt x="3148" y="1308"/>
                    <a:pt x="3199" y="1407"/>
                    <a:pt x="3231" y="1510"/>
                  </a:cubicBezTo>
                  <a:cubicBezTo>
                    <a:pt x="3261" y="1614"/>
                    <a:pt x="3279" y="1721"/>
                    <a:pt x="3280" y="1827"/>
                  </a:cubicBezTo>
                  <a:cubicBezTo>
                    <a:pt x="3274" y="2036"/>
                    <a:pt x="3213" y="2244"/>
                    <a:pt x="3111" y="2415"/>
                  </a:cubicBezTo>
                  <a:cubicBezTo>
                    <a:pt x="3009" y="2585"/>
                    <a:pt x="2886" y="2730"/>
                    <a:pt x="2757" y="2846"/>
                  </a:cubicBezTo>
                  <a:cubicBezTo>
                    <a:pt x="2629" y="2963"/>
                    <a:pt x="2501" y="3058"/>
                    <a:pt x="2385" y="3137"/>
                  </a:cubicBezTo>
                  <a:cubicBezTo>
                    <a:pt x="2325" y="3175"/>
                    <a:pt x="2270" y="3209"/>
                    <a:pt x="2219" y="3243"/>
                  </a:cubicBezTo>
                  <a:cubicBezTo>
                    <a:pt x="2167" y="3272"/>
                    <a:pt x="2118" y="3300"/>
                    <a:pt x="2073" y="3326"/>
                  </a:cubicBezTo>
                  <a:cubicBezTo>
                    <a:pt x="1986" y="3378"/>
                    <a:pt x="1913" y="3411"/>
                    <a:pt x="1867" y="3437"/>
                  </a:cubicBezTo>
                  <a:cubicBezTo>
                    <a:pt x="1819" y="3463"/>
                    <a:pt x="1793" y="3476"/>
                    <a:pt x="1793" y="3476"/>
                  </a:cubicBezTo>
                  <a:cubicBezTo>
                    <a:pt x="1793" y="3476"/>
                    <a:pt x="1820" y="3470"/>
                    <a:pt x="1873" y="3462"/>
                  </a:cubicBezTo>
                  <a:cubicBezTo>
                    <a:pt x="1924" y="3449"/>
                    <a:pt x="2003" y="3442"/>
                    <a:pt x="2098" y="3411"/>
                  </a:cubicBezTo>
                  <a:cubicBezTo>
                    <a:pt x="2146" y="3398"/>
                    <a:pt x="2200" y="3382"/>
                    <a:pt x="2258" y="3366"/>
                  </a:cubicBezTo>
                  <a:cubicBezTo>
                    <a:pt x="2317" y="3346"/>
                    <a:pt x="2379" y="3320"/>
                    <a:pt x="2445" y="3297"/>
                  </a:cubicBezTo>
                  <a:cubicBezTo>
                    <a:pt x="2512" y="3270"/>
                    <a:pt x="2579" y="3235"/>
                    <a:pt x="2653" y="3201"/>
                  </a:cubicBezTo>
                  <a:cubicBezTo>
                    <a:pt x="2723" y="3159"/>
                    <a:pt x="2800" y="3119"/>
                    <a:pt x="2874" y="3064"/>
                  </a:cubicBezTo>
                  <a:cubicBezTo>
                    <a:pt x="3027" y="2963"/>
                    <a:pt x="3185" y="2828"/>
                    <a:pt x="3324" y="2632"/>
                  </a:cubicBezTo>
                  <a:cubicBezTo>
                    <a:pt x="3463" y="2442"/>
                    <a:pt x="3579" y="2175"/>
                    <a:pt x="3599" y="1860"/>
                  </a:cubicBezTo>
                  <a:cubicBezTo>
                    <a:pt x="3606" y="1704"/>
                    <a:pt x="3588" y="1541"/>
                    <a:pt x="3549" y="1385"/>
                  </a:cubicBezTo>
                  <a:cubicBezTo>
                    <a:pt x="3509" y="1230"/>
                    <a:pt x="3444" y="1086"/>
                    <a:pt x="3366" y="955"/>
                  </a:cubicBezTo>
                  <a:cubicBezTo>
                    <a:pt x="3208" y="695"/>
                    <a:pt x="3002" y="492"/>
                    <a:pt x="2779" y="346"/>
                  </a:cubicBezTo>
                  <a:cubicBezTo>
                    <a:pt x="2556" y="203"/>
                    <a:pt x="2318" y="108"/>
                    <a:pt x="2084" y="52"/>
                  </a:cubicBezTo>
                  <a:cubicBezTo>
                    <a:pt x="2023" y="40"/>
                    <a:pt x="1963" y="28"/>
                    <a:pt x="1902" y="17"/>
                  </a:cubicBezTo>
                  <a:cubicBezTo>
                    <a:pt x="1847" y="12"/>
                    <a:pt x="1793" y="7"/>
                    <a:pt x="1737" y="1"/>
                  </a:cubicBezTo>
                  <a:cubicBezTo>
                    <a:pt x="1706" y="1"/>
                    <a:pt x="1676" y="1"/>
                    <a:pt x="164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1"/>
            <p:cNvSpPr/>
            <p:nvPr/>
          </p:nvSpPr>
          <p:spPr>
            <a:xfrm>
              <a:off x="2866975" y="2016100"/>
              <a:ext cx="24500" cy="25225"/>
            </a:xfrm>
            <a:custGeom>
              <a:avLst/>
              <a:gdLst/>
              <a:ahLst/>
              <a:cxnLst/>
              <a:rect l="l" t="t" r="r" b="b"/>
              <a:pathLst>
                <a:path w="980" h="1009" extrusionOk="0">
                  <a:moveTo>
                    <a:pt x="491" y="1"/>
                  </a:moveTo>
                  <a:cubicBezTo>
                    <a:pt x="221" y="1"/>
                    <a:pt x="0" y="225"/>
                    <a:pt x="0" y="505"/>
                  </a:cubicBezTo>
                  <a:cubicBezTo>
                    <a:pt x="0" y="783"/>
                    <a:pt x="219" y="1009"/>
                    <a:pt x="490" y="1009"/>
                  </a:cubicBezTo>
                  <a:cubicBezTo>
                    <a:pt x="760" y="1009"/>
                    <a:pt x="980" y="784"/>
                    <a:pt x="980" y="506"/>
                  </a:cubicBezTo>
                  <a:cubicBezTo>
                    <a:pt x="980" y="228"/>
                    <a:pt x="761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1"/>
            <p:cNvSpPr/>
            <p:nvPr/>
          </p:nvSpPr>
          <p:spPr>
            <a:xfrm>
              <a:off x="2906050" y="1989625"/>
              <a:ext cx="15225" cy="15700"/>
            </a:xfrm>
            <a:custGeom>
              <a:avLst/>
              <a:gdLst/>
              <a:ahLst/>
              <a:cxnLst/>
              <a:rect l="l" t="t" r="r" b="b"/>
              <a:pathLst>
                <a:path w="609" h="628" extrusionOk="0">
                  <a:moveTo>
                    <a:pt x="307" y="1"/>
                  </a:moveTo>
                  <a:cubicBezTo>
                    <a:pt x="306" y="1"/>
                    <a:pt x="306" y="1"/>
                    <a:pt x="305" y="1"/>
                  </a:cubicBezTo>
                  <a:cubicBezTo>
                    <a:pt x="137" y="1"/>
                    <a:pt x="1" y="141"/>
                    <a:pt x="1" y="314"/>
                  </a:cubicBezTo>
                  <a:cubicBezTo>
                    <a:pt x="1" y="485"/>
                    <a:pt x="136" y="627"/>
                    <a:pt x="304" y="627"/>
                  </a:cubicBezTo>
                  <a:cubicBezTo>
                    <a:pt x="471" y="627"/>
                    <a:pt x="609" y="488"/>
                    <a:pt x="609" y="314"/>
                  </a:cubicBezTo>
                  <a:cubicBezTo>
                    <a:pt x="609" y="142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B466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1"/>
            <p:cNvSpPr/>
            <p:nvPr/>
          </p:nvSpPr>
          <p:spPr>
            <a:xfrm>
              <a:off x="2680225" y="1958450"/>
              <a:ext cx="102575" cy="83400"/>
            </a:xfrm>
            <a:custGeom>
              <a:avLst/>
              <a:gdLst/>
              <a:ahLst/>
              <a:cxnLst/>
              <a:rect l="l" t="t" r="r" b="b"/>
              <a:pathLst>
                <a:path w="4103" h="3336" extrusionOk="0">
                  <a:moveTo>
                    <a:pt x="2096" y="0"/>
                  </a:moveTo>
                  <a:cubicBezTo>
                    <a:pt x="879" y="0"/>
                    <a:pt x="0" y="1437"/>
                    <a:pt x="113" y="1894"/>
                  </a:cubicBezTo>
                  <a:cubicBezTo>
                    <a:pt x="216" y="2305"/>
                    <a:pt x="711" y="3336"/>
                    <a:pt x="2068" y="3336"/>
                  </a:cubicBezTo>
                  <a:cubicBezTo>
                    <a:pt x="2427" y="3336"/>
                    <a:pt x="2847" y="3263"/>
                    <a:pt x="3336" y="3088"/>
                  </a:cubicBezTo>
                  <a:cubicBezTo>
                    <a:pt x="3336" y="3088"/>
                    <a:pt x="4103" y="601"/>
                    <a:pt x="2623" y="91"/>
                  </a:cubicBezTo>
                  <a:cubicBezTo>
                    <a:pt x="2442" y="28"/>
                    <a:pt x="2265" y="0"/>
                    <a:pt x="2096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1"/>
            <p:cNvSpPr/>
            <p:nvPr/>
          </p:nvSpPr>
          <p:spPr>
            <a:xfrm>
              <a:off x="2681950" y="1972675"/>
              <a:ext cx="88850" cy="79925"/>
            </a:xfrm>
            <a:custGeom>
              <a:avLst/>
              <a:gdLst/>
              <a:ahLst/>
              <a:cxnLst/>
              <a:rect l="l" t="t" r="r" b="b"/>
              <a:pathLst>
                <a:path w="3554" h="3197" extrusionOk="0">
                  <a:moveTo>
                    <a:pt x="1998" y="1"/>
                  </a:moveTo>
                  <a:cubicBezTo>
                    <a:pt x="814" y="1"/>
                    <a:pt x="1" y="1293"/>
                    <a:pt x="112" y="1744"/>
                  </a:cubicBezTo>
                  <a:cubicBezTo>
                    <a:pt x="298" y="2488"/>
                    <a:pt x="945" y="3030"/>
                    <a:pt x="1665" y="3154"/>
                  </a:cubicBezTo>
                  <a:cubicBezTo>
                    <a:pt x="1833" y="3183"/>
                    <a:pt x="1991" y="3197"/>
                    <a:pt x="2139" y="3197"/>
                  </a:cubicBezTo>
                  <a:cubicBezTo>
                    <a:pt x="2595" y="3197"/>
                    <a:pt x="2948" y="3060"/>
                    <a:pt x="3181" y="2796"/>
                  </a:cubicBezTo>
                  <a:cubicBezTo>
                    <a:pt x="3441" y="2501"/>
                    <a:pt x="3553" y="2048"/>
                    <a:pt x="3490" y="1450"/>
                  </a:cubicBezTo>
                  <a:cubicBezTo>
                    <a:pt x="3427" y="848"/>
                    <a:pt x="3149" y="300"/>
                    <a:pt x="2563" y="98"/>
                  </a:cubicBezTo>
                  <a:cubicBezTo>
                    <a:pt x="2368" y="31"/>
                    <a:pt x="2179" y="1"/>
                    <a:pt x="19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1"/>
            <p:cNvSpPr/>
            <p:nvPr/>
          </p:nvSpPr>
          <p:spPr>
            <a:xfrm>
              <a:off x="2702675" y="1978475"/>
              <a:ext cx="71150" cy="63400"/>
            </a:xfrm>
            <a:custGeom>
              <a:avLst/>
              <a:gdLst/>
              <a:ahLst/>
              <a:cxnLst/>
              <a:rect l="l" t="t" r="r" b="b"/>
              <a:pathLst>
                <a:path w="2846" h="2536" extrusionOk="0">
                  <a:moveTo>
                    <a:pt x="1399" y="0"/>
                  </a:moveTo>
                  <a:cubicBezTo>
                    <a:pt x="930" y="0"/>
                    <a:pt x="487" y="268"/>
                    <a:pt x="283" y="726"/>
                  </a:cubicBezTo>
                  <a:cubicBezTo>
                    <a:pt x="1" y="1358"/>
                    <a:pt x="281" y="2113"/>
                    <a:pt x="910" y="2412"/>
                  </a:cubicBezTo>
                  <a:cubicBezTo>
                    <a:pt x="1084" y="2496"/>
                    <a:pt x="1267" y="2535"/>
                    <a:pt x="1447" y="2535"/>
                  </a:cubicBezTo>
                  <a:cubicBezTo>
                    <a:pt x="1915" y="2535"/>
                    <a:pt x="2357" y="2267"/>
                    <a:pt x="2563" y="1809"/>
                  </a:cubicBezTo>
                  <a:cubicBezTo>
                    <a:pt x="2845" y="1179"/>
                    <a:pt x="2564" y="423"/>
                    <a:pt x="1935" y="122"/>
                  </a:cubicBezTo>
                  <a:cubicBezTo>
                    <a:pt x="1760" y="39"/>
                    <a:pt x="1578" y="0"/>
                    <a:pt x="13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1"/>
            <p:cNvSpPr/>
            <p:nvPr/>
          </p:nvSpPr>
          <p:spPr>
            <a:xfrm>
              <a:off x="2716175" y="1989950"/>
              <a:ext cx="45525" cy="40575"/>
            </a:xfrm>
            <a:custGeom>
              <a:avLst/>
              <a:gdLst/>
              <a:ahLst/>
              <a:cxnLst/>
              <a:rect l="l" t="t" r="r" b="b"/>
              <a:pathLst>
                <a:path w="1821" h="1623" extrusionOk="0">
                  <a:moveTo>
                    <a:pt x="896" y="0"/>
                  </a:moveTo>
                  <a:cubicBezTo>
                    <a:pt x="597" y="0"/>
                    <a:pt x="312" y="172"/>
                    <a:pt x="182" y="465"/>
                  </a:cubicBezTo>
                  <a:cubicBezTo>
                    <a:pt x="1" y="870"/>
                    <a:pt x="180" y="1354"/>
                    <a:pt x="583" y="1545"/>
                  </a:cubicBezTo>
                  <a:cubicBezTo>
                    <a:pt x="694" y="1598"/>
                    <a:pt x="811" y="1623"/>
                    <a:pt x="926" y="1623"/>
                  </a:cubicBezTo>
                  <a:cubicBezTo>
                    <a:pt x="1226" y="1623"/>
                    <a:pt x="1510" y="1452"/>
                    <a:pt x="1641" y="1159"/>
                  </a:cubicBezTo>
                  <a:cubicBezTo>
                    <a:pt x="1821" y="754"/>
                    <a:pt x="1642" y="270"/>
                    <a:pt x="1238" y="78"/>
                  </a:cubicBezTo>
                  <a:cubicBezTo>
                    <a:pt x="1127" y="25"/>
                    <a:pt x="1010" y="0"/>
                    <a:pt x="89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1"/>
            <p:cNvSpPr/>
            <p:nvPr/>
          </p:nvSpPr>
          <p:spPr>
            <a:xfrm>
              <a:off x="2681450" y="1972725"/>
              <a:ext cx="89125" cy="75750"/>
            </a:xfrm>
            <a:custGeom>
              <a:avLst/>
              <a:gdLst/>
              <a:ahLst/>
              <a:cxnLst/>
              <a:rect l="l" t="t" r="r" b="b"/>
              <a:pathLst>
                <a:path w="3565" h="3030" extrusionOk="0">
                  <a:moveTo>
                    <a:pt x="2018" y="1"/>
                  </a:moveTo>
                  <a:cubicBezTo>
                    <a:pt x="834" y="1"/>
                    <a:pt x="21" y="1292"/>
                    <a:pt x="132" y="1744"/>
                  </a:cubicBezTo>
                  <a:cubicBezTo>
                    <a:pt x="210" y="2055"/>
                    <a:pt x="515" y="2725"/>
                    <a:pt x="1250" y="3029"/>
                  </a:cubicBezTo>
                  <a:cubicBezTo>
                    <a:pt x="819" y="2666"/>
                    <a:pt x="1" y="1816"/>
                    <a:pt x="740" y="1119"/>
                  </a:cubicBezTo>
                  <a:cubicBezTo>
                    <a:pt x="1199" y="686"/>
                    <a:pt x="1693" y="485"/>
                    <a:pt x="2132" y="485"/>
                  </a:cubicBezTo>
                  <a:cubicBezTo>
                    <a:pt x="2620" y="485"/>
                    <a:pt x="3039" y="734"/>
                    <a:pt x="3263" y="1190"/>
                  </a:cubicBezTo>
                  <a:cubicBezTo>
                    <a:pt x="3394" y="1457"/>
                    <a:pt x="3471" y="1751"/>
                    <a:pt x="3514" y="2029"/>
                  </a:cubicBezTo>
                  <a:cubicBezTo>
                    <a:pt x="3565" y="1314"/>
                    <a:pt x="3447" y="395"/>
                    <a:pt x="2583" y="98"/>
                  </a:cubicBezTo>
                  <a:cubicBezTo>
                    <a:pt x="2388" y="31"/>
                    <a:pt x="2199" y="1"/>
                    <a:pt x="201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1"/>
            <p:cNvSpPr/>
            <p:nvPr/>
          </p:nvSpPr>
          <p:spPr>
            <a:xfrm>
              <a:off x="2680775" y="1967750"/>
              <a:ext cx="90200" cy="86900"/>
            </a:xfrm>
            <a:custGeom>
              <a:avLst/>
              <a:gdLst/>
              <a:ahLst/>
              <a:cxnLst/>
              <a:rect l="l" t="t" r="r" b="b"/>
              <a:pathLst>
                <a:path w="3608" h="3476" extrusionOk="0">
                  <a:moveTo>
                    <a:pt x="1945" y="1"/>
                  </a:moveTo>
                  <a:cubicBezTo>
                    <a:pt x="1922" y="1"/>
                    <a:pt x="1899" y="1"/>
                    <a:pt x="1875" y="1"/>
                  </a:cubicBezTo>
                  <a:cubicBezTo>
                    <a:pt x="1821" y="5"/>
                    <a:pt x="1766" y="10"/>
                    <a:pt x="1710" y="16"/>
                  </a:cubicBezTo>
                  <a:cubicBezTo>
                    <a:pt x="1650" y="26"/>
                    <a:pt x="1591" y="38"/>
                    <a:pt x="1529" y="50"/>
                  </a:cubicBezTo>
                  <a:cubicBezTo>
                    <a:pt x="1294" y="106"/>
                    <a:pt x="1056" y="199"/>
                    <a:pt x="832" y="343"/>
                  </a:cubicBezTo>
                  <a:cubicBezTo>
                    <a:pt x="610" y="490"/>
                    <a:pt x="404" y="692"/>
                    <a:pt x="244" y="950"/>
                  </a:cubicBezTo>
                  <a:cubicBezTo>
                    <a:pt x="165" y="1081"/>
                    <a:pt x="100" y="1225"/>
                    <a:pt x="60" y="1381"/>
                  </a:cubicBezTo>
                  <a:cubicBezTo>
                    <a:pt x="20" y="1536"/>
                    <a:pt x="1" y="1699"/>
                    <a:pt x="9" y="1856"/>
                  </a:cubicBezTo>
                  <a:cubicBezTo>
                    <a:pt x="26" y="2169"/>
                    <a:pt x="142" y="2438"/>
                    <a:pt x="281" y="2627"/>
                  </a:cubicBezTo>
                  <a:cubicBezTo>
                    <a:pt x="420" y="2823"/>
                    <a:pt x="579" y="2959"/>
                    <a:pt x="731" y="3061"/>
                  </a:cubicBezTo>
                  <a:cubicBezTo>
                    <a:pt x="805" y="3116"/>
                    <a:pt x="882" y="3156"/>
                    <a:pt x="952" y="3197"/>
                  </a:cubicBezTo>
                  <a:cubicBezTo>
                    <a:pt x="1026" y="3230"/>
                    <a:pt x="1093" y="3265"/>
                    <a:pt x="1160" y="3293"/>
                  </a:cubicBezTo>
                  <a:cubicBezTo>
                    <a:pt x="1225" y="3317"/>
                    <a:pt x="1287" y="3342"/>
                    <a:pt x="1346" y="3362"/>
                  </a:cubicBezTo>
                  <a:cubicBezTo>
                    <a:pt x="1404" y="3379"/>
                    <a:pt x="1457" y="3395"/>
                    <a:pt x="1505" y="3409"/>
                  </a:cubicBezTo>
                  <a:cubicBezTo>
                    <a:pt x="1601" y="3439"/>
                    <a:pt x="1679" y="3448"/>
                    <a:pt x="1731" y="3459"/>
                  </a:cubicBezTo>
                  <a:cubicBezTo>
                    <a:pt x="1783" y="3470"/>
                    <a:pt x="1811" y="3475"/>
                    <a:pt x="1811" y="3475"/>
                  </a:cubicBezTo>
                  <a:cubicBezTo>
                    <a:pt x="1811" y="3475"/>
                    <a:pt x="1786" y="3463"/>
                    <a:pt x="1738" y="3437"/>
                  </a:cubicBezTo>
                  <a:cubicBezTo>
                    <a:pt x="1692" y="3409"/>
                    <a:pt x="1619" y="3375"/>
                    <a:pt x="1532" y="3324"/>
                  </a:cubicBezTo>
                  <a:cubicBezTo>
                    <a:pt x="1487" y="3297"/>
                    <a:pt x="1438" y="3269"/>
                    <a:pt x="1386" y="3240"/>
                  </a:cubicBezTo>
                  <a:cubicBezTo>
                    <a:pt x="1335" y="3207"/>
                    <a:pt x="1279" y="3172"/>
                    <a:pt x="1220" y="3133"/>
                  </a:cubicBezTo>
                  <a:cubicBezTo>
                    <a:pt x="1104" y="3053"/>
                    <a:pt x="976" y="2959"/>
                    <a:pt x="850" y="2841"/>
                  </a:cubicBezTo>
                  <a:cubicBezTo>
                    <a:pt x="722" y="2724"/>
                    <a:pt x="598" y="2579"/>
                    <a:pt x="496" y="2409"/>
                  </a:cubicBezTo>
                  <a:cubicBezTo>
                    <a:pt x="395" y="2238"/>
                    <a:pt x="335" y="2031"/>
                    <a:pt x="330" y="1822"/>
                  </a:cubicBezTo>
                  <a:cubicBezTo>
                    <a:pt x="330" y="1715"/>
                    <a:pt x="349" y="1609"/>
                    <a:pt x="379" y="1504"/>
                  </a:cubicBezTo>
                  <a:cubicBezTo>
                    <a:pt x="411" y="1401"/>
                    <a:pt x="462" y="1302"/>
                    <a:pt x="520" y="1206"/>
                  </a:cubicBezTo>
                  <a:cubicBezTo>
                    <a:pt x="640" y="1018"/>
                    <a:pt x="805" y="860"/>
                    <a:pt x="991" y="742"/>
                  </a:cubicBezTo>
                  <a:cubicBezTo>
                    <a:pt x="1175" y="619"/>
                    <a:pt x="1377" y="533"/>
                    <a:pt x="1581" y="480"/>
                  </a:cubicBezTo>
                  <a:lnTo>
                    <a:pt x="1730" y="447"/>
                  </a:lnTo>
                  <a:cubicBezTo>
                    <a:pt x="1786" y="439"/>
                    <a:pt x="1841" y="429"/>
                    <a:pt x="1894" y="421"/>
                  </a:cubicBezTo>
                  <a:cubicBezTo>
                    <a:pt x="1997" y="413"/>
                    <a:pt x="2097" y="408"/>
                    <a:pt x="2194" y="401"/>
                  </a:cubicBezTo>
                  <a:cubicBezTo>
                    <a:pt x="2291" y="411"/>
                    <a:pt x="2386" y="416"/>
                    <a:pt x="2480" y="429"/>
                  </a:cubicBezTo>
                  <a:cubicBezTo>
                    <a:pt x="2525" y="442"/>
                    <a:pt x="2571" y="453"/>
                    <a:pt x="2614" y="463"/>
                  </a:cubicBezTo>
                  <a:lnTo>
                    <a:pt x="2681" y="479"/>
                  </a:lnTo>
                  <a:lnTo>
                    <a:pt x="2742" y="507"/>
                  </a:lnTo>
                  <a:cubicBezTo>
                    <a:pt x="2784" y="524"/>
                    <a:pt x="2823" y="543"/>
                    <a:pt x="2864" y="560"/>
                  </a:cubicBezTo>
                  <a:cubicBezTo>
                    <a:pt x="2899" y="586"/>
                    <a:pt x="2935" y="609"/>
                    <a:pt x="2971" y="634"/>
                  </a:cubicBezTo>
                  <a:lnTo>
                    <a:pt x="3025" y="668"/>
                  </a:lnTo>
                  <a:lnTo>
                    <a:pt x="3072" y="713"/>
                  </a:lnTo>
                  <a:cubicBezTo>
                    <a:pt x="3101" y="742"/>
                    <a:pt x="3135" y="771"/>
                    <a:pt x="3163" y="801"/>
                  </a:cubicBezTo>
                  <a:cubicBezTo>
                    <a:pt x="3271" y="933"/>
                    <a:pt x="3356" y="1077"/>
                    <a:pt x="3415" y="1220"/>
                  </a:cubicBezTo>
                  <a:cubicBezTo>
                    <a:pt x="3471" y="1361"/>
                    <a:pt x="3512" y="1497"/>
                    <a:pt x="3533" y="1612"/>
                  </a:cubicBezTo>
                  <a:cubicBezTo>
                    <a:pt x="3583" y="1844"/>
                    <a:pt x="3586" y="1987"/>
                    <a:pt x="3586" y="1987"/>
                  </a:cubicBezTo>
                  <a:cubicBezTo>
                    <a:pt x="3586" y="1987"/>
                    <a:pt x="3594" y="1952"/>
                    <a:pt x="3595" y="1886"/>
                  </a:cubicBezTo>
                  <a:cubicBezTo>
                    <a:pt x="3599" y="1820"/>
                    <a:pt x="3607" y="1722"/>
                    <a:pt x="3601" y="1596"/>
                  </a:cubicBezTo>
                  <a:cubicBezTo>
                    <a:pt x="3597" y="1471"/>
                    <a:pt x="3581" y="1318"/>
                    <a:pt x="3540" y="1148"/>
                  </a:cubicBezTo>
                  <a:cubicBezTo>
                    <a:pt x="3499" y="980"/>
                    <a:pt x="3426" y="795"/>
                    <a:pt x="3314" y="620"/>
                  </a:cubicBezTo>
                  <a:cubicBezTo>
                    <a:pt x="3287" y="576"/>
                    <a:pt x="3253" y="539"/>
                    <a:pt x="3221" y="496"/>
                  </a:cubicBezTo>
                  <a:cubicBezTo>
                    <a:pt x="3203" y="475"/>
                    <a:pt x="3187" y="455"/>
                    <a:pt x="3170" y="433"/>
                  </a:cubicBezTo>
                  <a:cubicBezTo>
                    <a:pt x="3149" y="416"/>
                    <a:pt x="3131" y="399"/>
                    <a:pt x="3111" y="380"/>
                  </a:cubicBezTo>
                  <a:cubicBezTo>
                    <a:pt x="3073" y="344"/>
                    <a:pt x="3031" y="309"/>
                    <a:pt x="2988" y="274"/>
                  </a:cubicBezTo>
                  <a:cubicBezTo>
                    <a:pt x="2944" y="247"/>
                    <a:pt x="2897" y="219"/>
                    <a:pt x="2850" y="192"/>
                  </a:cubicBezTo>
                  <a:lnTo>
                    <a:pt x="2779" y="150"/>
                  </a:lnTo>
                  <a:lnTo>
                    <a:pt x="2702" y="120"/>
                  </a:lnTo>
                  <a:cubicBezTo>
                    <a:pt x="2652" y="102"/>
                    <a:pt x="2600" y="83"/>
                    <a:pt x="2547" y="64"/>
                  </a:cubicBezTo>
                  <a:cubicBezTo>
                    <a:pt x="2443" y="33"/>
                    <a:pt x="2332" y="22"/>
                    <a:pt x="2220" y="3"/>
                  </a:cubicBezTo>
                  <a:cubicBezTo>
                    <a:pt x="2129" y="2"/>
                    <a:pt x="2042" y="1"/>
                    <a:pt x="194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1"/>
            <p:cNvSpPr/>
            <p:nvPr/>
          </p:nvSpPr>
          <p:spPr>
            <a:xfrm>
              <a:off x="2705400" y="2013300"/>
              <a:ext cx="24500" cy="25225"/>
            </a:xfrm>
            <a:custGeom>
              <a:avLst/>
              <a:gdLst/>
              <a:ahLst/>
              <a:cxnLst/>
              <a:rect l="l" t="t" r="r" b="b"/>
              <a:pathLst>
                <a:path w="980" h="1009" extrusionOk="0">
                  <a:moveTo>
                    <a:pt x="491" y="1"/>
                  </a:moveTo>
                  <a:cubicBezTo>
                    <a:pt x="220" y="1"/>
                    <a:pt x="0" y="226"/>
                    <a:pt x="0" y="505"/>
                  </a:cubicBezTo>
                  <a:cubicBezTo>
                    <a:pt x="0" y="783"/>
                    <a:pt x="219" y="1009"/>
                    <a:pt x="489" y="1009"/>
                  </a:cubicBezTo>
                  <a:cubicBezTo>
                    <a:pt x="760" y="1009"/>
                    <a:pt x="980" y="784"/>
                    <a:pt x="980" y="506"/>
                  </a:cubicBezTo>
                  <a:cubicBezTo>
                    <a:pt x="980" y="229"/>
                    <a:pt x="760" y="2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1"/>
            <p:cNvSpPr/>
            <p:nvPr/>
          </p:nvSpPr>
          <p:spPr>
            <a:xfrm>
              <a:off x="2747250" y="1994500"/>
              <a:ext cx="15250" cy="15675"/>
            </a:xfrm>
            <a:custGeom>
              <a:avLst/>
              <a:gdLst/>
              <a:ahLst/>
              <a:cxnLst/>
              <a:rect l="l" t="t" r="r" b="b"/>
              <a:pathLst>
                <a:path w="610" h="627" extrusionOk="0">
                  <a:moveTo>
                    <a:pt x="305" y="1"/>
                  </a:moveTo>
                  <a:cubicBezTo>
                    <a:pt x="138" y="1"/>
                    <a:pt x="0" y="140"/>
                    <a:pt x="0" y="314"/>
                  </a:cubicBezTo>
                  <a:cubicBezTo>
                    <a:pt x="0" y="485"/>
                    <a:pt x="137" y="626"/>
                    <a:pt x="304" y="626"/>
                  </a:cubicBezTo>
                  <a:cubicBezTo>
                    <a:pt x="472" y="626"/>
                    <a:pt x="610" y="486"/>
                    <a:pt x="610" y="314"/>
                  </a:cubicBezTo>
                  <a:cubicBezTo>
                    <a:pt x="610" y="141"/>
                    <a:pt x="473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1"/>
            <p:cNvSpPr/>
            <p:nvPr/>
          </p:nvSpPr>
          <p:spPr>
            <a:xfrm>
              <a:off x="2779650" y="2055950"/>
              <a:ext cx="70175" cy="30825"/>
            </a:xfrm>
            <a:custGeom>
              <a:avLst/>
              <a:gdLst/>
              <a:ahLst/>
              <a:cxnLst/>
              <a:rect l="l" t="t" r="r" b="b"/>
              <a:pathLst>
                <a:path w="2807" h="1233" extrusionOk="0">
                  <a:moveTo>
                    <a:pt x="2539" y="1"/>
                  </a:moveTo>
                  <a:cubicBezTo>
                    <a:pt x="2539" y="1"/>
                    <a:pt x="2258" y="405"/>
                    <a:pt x="1627" y="405"/>
                  </a:cubicBezTo>
                  <a:cubicBezTo>
                    <a:pt x="1584" y="405"/>
                    <a:pt x="1540" y="403"/>
                    <a:pt x="1494" y="399"/>
                  </a:cubicBezTo>
                  <a:cubicBezTo>
                    <a:pt x="769" y="336"/>
                    <a:pt x="407" y="4"/>
                    <a:pt x="407" y="4"/>
                  </a:cubicBezTo>
                  <a:lnTo>
                    <a:pt x="407" y="4"/>
                  </a:lnTo>
                  <a:cubicBezTo>
                    <a:pt x="0" y="640"/>
                    <a:pt x="1369" y="1232"/>
                    <a:pt x="1610" y="1232"/>
                  </a:cubicBezTo>
                  <a:cubicBezTo>
                    <a:pt x="1616" y="1232"/>
                    <a:pt x="1621" y="1232"/>
                    <a:pt x="1626" y="1231"/>
                  </a:cubicBezTo>
                  <a:cubicBezTo>
                    <a:pt x="1813" y="1201"/>
                    <a:pt x="2484" y="771"/>
                    <a:pt x="2645" y="525"/>
                  </a:cubicBezTo>
                  <a:cubicBezTo>
                    <a:pt x="2806" y="278"/>
                    <a:pt x="2539" y="1"/>
                    <a:pt x="25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1"/>
            <p:cNvSpPr/>
            <p:nvPr/>
          </p:nvSpPr>
          <p:spPr>
            <a:xfrm>
              <a:off x="2811950" y="2055375"/>
              <a:ext cx="17475" cy="7725"/>
            </a:xfrm>
            <a:custGeom>
              <a:avLst/>
              <a:gdLst/>
              <a:ahLst/>
              <a:cxnLst/>
              <a:rect l="l" t="t" r="r" b="b"/>
              <a:pathLst>
                <a:path w="699" h="309" extrusionOk="0">
                  <a:moveTo>
                    <a:pt x="350" y="0"/>
                  </a:moveTo>
                  <a:cubicBezTo>
                    <a:pt x="156" y="0"/>
                    <a:pt x="0" y="68"/>
                    <a:pt x="0" y="154"/>
                  </a:cubicBezTo>
                  <a:cubicBezTo>
                    <a:pt x="0" y="239"/>
                    <a:pt x="156" y="308"/>
                    <a:pt x="350" y="308"/>
                  </a:cubicBezTo>
                  <a:cubicBezTo>
                    <a:pt x="543" y="308"/>
                    <a:pt x="698" y="240"/>
                    <a:pt x="698" y="155"/>
                  </a:cubicBezTo>
                  <a:cubicBezTo>
                    <a:pt x="698" y="69"/>
                    <a:pt x="543" y="0"/>
                    <a:pt x="3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1"/>
            <p:cNvSpPr/>
            <p:nvPr/>
          </p:nvSpPr>
          <p:spPr>
            <a:xfrm>
              <a:off x="2797150" y="2065350"/>
              <a:ext cx="13600" cy="10175"/>
            </a:xfrm>
            <a:custGeom>
              <a:avLst/>
              <a:gdLst/>
              <a:ahLst/>
              <a:cxnLst/>
              <a:rect l="l" t="t" r="r" b="b"/>
              <a:pathLst>
                <a:path w="544" h="407" extrusionOk="0">
                  <a:moveTo>
                    <a:pt x="186" y="1"/>
                  </a:moveTo>
                  <a:cubicBezTo>
                    <a:pt x="183" y="1"/>
                    <a:pt x="180" y="1"/>
                    <a:pt x="177" y="1"/>
                  </a:cubicBezTo>
                  <a:cubicBezTo>
                    <a:pt x="82" y="1"/>
                    <a:pt x="1" y="50"/>
                    <a:pt x="7" y="81"/>
                  </a:cubicBezTo>
                  <a:cubicBezTo>
                    <a:pt x="14" y="112"/>
                    <a:pt x="90" y="125"/>
                    <a:pt x="151" y="162"/>
                  </a:cubicBezTo>
                  <a:cubicBezTo>
                    <a:pt x="214" y="197"/>
                    <a:pt x="262" y="243"/>
                    <a:pt x="262" y="243"/>
                  </a:cubicBezTo>
                  <a:cubicBezTo>
                    <a:pt x="262" y="243"/>
                    <a:pt x="322" y="266"/>
                    <a:pt x="380" y="309"/>
                  </a:cubicBezTo>
                  <a:cubicBezTo>
                    <a:pt x="435" y="346"/>
                    <a:pt x="483" y="407"/>
                    <a:pt x="510" y="407"/>
                  </a:cubicBezTo>
                  <a:cubicBezTo>
                    <a:pt x="513" y="407"/>
                    <a:pt x="515" y="406"/>
                    <a:pt x="517" y="406"/>
                  </a:cubicBezTo>
                  <a:cubicBezTo>
                    <a:pt x="543" y="396"/>
                    <a:pt x="536" y="291"/>
                    <a:pt x="486" y="198"/>
                  </a:cubicBezTo>
                  <a:cubicBezTo>
                    <a:pt x="439" y="107"/>
                    <a:pt x="360" y="42"/>
                    <a:pt x="360" y="42"/>
                  </a:cubicBezTo>
                  <a:cubicBezTo>
                    <a:pt x="360" y="42"/>
                    <a:pt x="278" y="1"/>
                    <a:pt x="186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1"/>
            <p:cNvSpPr/>
            <p:nvPr/>
          </p:nvSpPr>
          <p:spPr>
            <a:xfrm>
              <a:off x="2829100" y="2064275"/>
              <a:ext cx="12050" cy="9550"/>
            </a:xfrm>
            <a:custGeom>
              <a:avLst/>
              <a:gdLst/>
              <a:ahLst/>
              <a:cxnLst/>
              <a:rect l="l" t="t" r="r" b="b"/>
              <a:pathLst>
                <a:path w="482" h="382" extrusionOk="0">
                  <a:moveTo>
                    <a:pt x="379" y="1"/>
                  </a:moveTo>
                  <a:cubicBezTo>
                    <a:pt x="360" y="1"/>
                    <a:pt x="340" y="2"/>
                    <a:pt x="319" y="6"/>
                  </a:cubicBezTo>
                  <a:cubicBezTo>
                    <a:pt x="240" y="18"/>
                    <a:pt x="167" y="59"/>
                    <a:pt x="167" y="59"/>
                  </a:cubicBezTo>
                  <a:cubicBezTo>
                    <a:pt x="167" y="59"/>
                    <a:pt x="106" y="119"/>
                    <a:pt x="63" y="197"/>
                  </a:cubicBezTo>
                  <a:cubicBezTo>
                    <a:pt x="21" y="274"/>
                    <a:pt x="0" y="361"/>
                    <a:pt x="24" y="378"/>
                  </a:cubicBezTo>
                  <a:cubicBezTo>
                    <a:pt x="27" y="381"/>
                    <a:pt x="32" y="382"/>
                    <a:pt x="36" y="382"/>
                  </a:cubicBezTo>
                  <a:cubicBezTo>
                    <a:pt x="65" y="382"/>
                    <a:pt x="114" y="343"/>
                    <a:pt x="162" y="314"/>
                  </a:cubicBezTo>
                  <a:cubicBezTo>
                    <a:pt x="220" y="278"/>
                    <a:pt x="276" y="253"/>
                    <a:pt x="276" y="253"/>
                  </a:cubicBezTo>
                  <a:cubicBezTo>
                    <a:pt x="276" y="253"/>
                    <a:pt x="319" y="205"/>
                    <a:pt x="370" y="158"/>
                  </a:cubicBezTo>
                  <a:cubicBezTo>
                    <a:pt x="421" y="112"/>
                    <a:pt x="482" y="70"/>
                    <a:pt x="479" y="38"/>
                  </a:cubicBezTo>
                  <a:cubicBezTo>
                    <a:pt x="476" y="15"/>
                    <a:pt x="433" y="1"/>
                    <a:pt x="379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1"/>
            <p:cNvSpPr/>
            <p:nvPr/>
          </p:nvSpPr>
          <p:spPr>
            <a:xfrm>
              <a:off x="2787450" y="2051625"/>
              <a:ext cx="16375" cy="24600"/>
            </a:xfrm>
            <a:custGeom>
              <a:avLst/>
              <a:gdLst/>
              <a:ahLst/>
              <a:cxnLst/>
              <a:rect l="l" t="t" r="r" b="b"/>
              <a:pathLst>
                <a:path w="655" h="984" extrusionOk="0">
                  <a:moveTo>
                    <a:pt x="377" y="0"/>
                  </a:moveTo>
                  <a:cubicBezTo>
                    <a:pt x="359" y="0"/>
                    <a:pt x="328" y="9"/>
                    <a:pt x="290" y="26"/>
                  </a:cubicBezTo>
                  <a:cubicBezTo>
                    <a:pt x="234" y="51"/>
                    <a:pt x="157" y="95"/>
                    <a:pt x="95" y="178"/>
                  </a:cubicBezTo>
                  <a:cubicBezTo>
                    <a:pt x="33" y="260"/>
                    <a:pt x="0" y="376"/>
                    <a:pt x="12" y="475"/>
                  </a:cubicBezTo>
                  <a:cubicBezTo>
                    <a:pt x="23" y="573"/>
                    <a:pt x="67" y="626"/>
                    <a:pt x="65" y="626"/>
                  </a:cubicBezTo>
                  <a:cubicBezTo>
                    <a:pt x="65" y="626"/>
                    <a:pt x="65" y="626"/>
                    <a:pt x="65" y="626"/>
                  </a:cubicBezTo>
                  <a:lnTo>
                    <a:pt x="65" y="626"/>
                  </a:lnTo>
                  <a:cubicBezTo>
                    <a:pt x="65" y="626"/>
                    <a:pt x="103" y="675"/>
                    <a:pt x="159" y="715"/>
                  </a:cubicBezTo>
                  <a:cubicBezTo>
                    <a:pt x="210" y="752"/>
                    <a:pt x="276" y="795"/>
                    <a:pt x="345" y="838"/>
                  </a:cubicBezTo>
                  <a:cubicBezTo>
                    <a:pt x="463" y="914"/>
                    <a:pt x="584" y="984"/>
                    <a:pt x="624" y="984"/>
                  </a:cubicBezTo>
                  <a:cubicBezTo>
                    <a:pt x="630" y="984"/>
                    <a:pt x="634" y="982"/>
                    <a:pt x="636" y="979"/>
                  </a:cubicBezTo>
                  <a:cubicBezTo>
                    <a:pt x="654" y="951"/>
                    <a:pt x="544" y="826"/>
                    <a:pt x="428" y="704"/>
                  </a:cubicBezTo>
                  <a:cubicBezTo>
                    <a:pt x="372" y="646"/>
                    <a:pt x="314" y="587"/>
                    <a:pt x="271" y="543"/>
                  </a:cubicBezTo>
                  <a:cubicBezTo>
                    <a:pt x="230" y="502"/>
                    <a:pt x="223" y="482"/>
                    <a:pt x="223" y="482"/>
                  </a:cubicBezTo>
                  <a:cubicBezTo>
                    <a:pt x="223" y="480"/>
                    <a:pt x="205" y="468"/>
                    <a:pt x="194" y="435"/>
                  </a:cubicBezTo>
                  <a:cubicBezTo>
                    <a:pt x="182" y="403"/>
                    <a:pt x="183" y="333"/>
                    <a:pt x="212" y="271"/>
                  </a:cubicBezTo>
                  <a:cubicBezTo>
                    <a:pt x="269" y="143"/>
                    <a:pt x="413" y="36"/>
                    <a:pt x="394" y="7"/>
                  </a:cubicBezTo>
                  <a:cubicBezTo>
                    <a:pt x="392" y="3"/>
                    <a:pt x="386" y="0"/>
                    <a:pt x="377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1"/>
            <p:cNvSpPr/>
            <p:nvPr/>
          </p:nvSpPr>
          <p:spPr>
            <a:xfrm>
              <a:off x="2837150" y="2051525"/>
              <a:ext cx="11925" cy="22450"/>
            </a:xfrm>
            <a:custGeom>
              <a:avLst/>
              <a:gdLst/>
              <a:ahLst/>
              <a:cxnLst/>
              <a:rect l="l" t="t" r="r" b="b"/>
              <a:pathLst>
                <a:path w="477" h="898" extrusionOk="0">
                  <a:moveTo>
                    <a:pt x="124" y="1"/>
                  </a:moveTo>
                  <a:cubicBezTo>
                    <a:pt x="121" y="1"/>
                    <a:pt x="118" y="2"/>
                    <a:pt x="116" y="4"/>
                  </a:cubicBezTo>
                  <a:cubicBezTo>
                    <a:pt x="95" y="25"/>
                    <a:pt x="159" y="152"/>
                    <a:pt x="206" y="283"/>
                  </a:cubicBezTo>
                  <a:cubicBezTo>
                    <a:pt x="218" y="316"/>
                    <a:pt x="228" y="348"/>
                    <a:pt x="239" y="379"/>
                  </a:cubicBezTo>
                  <a:cubicBezTo>
                    <a:pt x="249" y="411"/>
                    <a:pt x="259" y="441"/>
                    <a:pt x="258" y="449"/>
                  </a:cubicBezTo>
                  <a:cubicBezTo>
                    <a:pt x="261" y="498"/>
                    <a:pt x="264" y="532"/>
                    <a:pt x="264" y="532"/>
                  </a:cubicBezTo>
                  <a:cubicBezTo>
                    <a:pt x="263" y="532"/>
                    <a:pt x="271" y="547"/>
                    <a:pt x="271" y="565"/>
                  </a:cubicBezTo>
                  <a:cubicBezTo>
                    <a:pt x="274" y="584"/>
                    <a:pt x="248" y="632"/>
                    <a:pt x="203" y="676"/>
                  </a:cubicBezTo>
                  <a:cubicBezTo>
                    <a:pt x="112" y="761"/>
                    <a:pt x="0" y="864"/>
                    <a:pt x="20" y="891"/>
                  </a:cubicBezTo>
                  <a:cubicBezTo>
                    <a:pt x="23" y="895"/>
                    <a:pt x="30" y="897"/>
                    <a:pt x="40" y="897"/>
                  </a:cubicBezTo>
                  <a:cubicBezTo>
                    <a:pt x="81" y="897"/>
                    <a:pt x="176" y="864"/>
                    <a:pt x="280" y="814"/>
                  </a:cubicBezTo>
                  <a:cubicBezTo>
                    <a:pt x="343" y="780"/>
                    <a:pt x="416" y="723"/>
                    <a:pt x="447" y="635"/>
                  </a:cubicBezTo>
                  <a:cubicBezTo>
                    <a:pt x="476" y="546"/>
                    <a:pt x="461" y="486"/>
                    <a:pt x="461" y="486"/>
                  </a:cubicBezTo>
                  <a:lnTo>
                    <a:pt x="461" y="486"/>
                  </a:lnTo>
                  <a:cubicBezTo>
                    <a:pt x="461" y="486"/>
                    <a:pt x="462" y="486"/>
                    <a:pt x="462" y="486"/>
                  </a:cubicBezTo>
                  <a:cubicBezTo>
                    <a:pt x="460" y="480"/>
                    <a:pt x="457" y="463"/>
                    <a:pt x="436" y="389"/>
                  </a:cubicBezTo>
                  <a:cubicBezTo>
                    <a:pt x="421" y="345"/>
                    <a:pt x="403" y="318"/>
                    <a:pt x="387" y="288"/>
                  </a:cubicBezTo>
                  <a:cubicBezTo>
                    <a:pt x="370" y="258"/>
                    <a:pt x="349" y="228"/>
                    <a:pt x="327" y="198"/>
                  </a:cubicBezTo>
                  <a:cubicBezTo>
                    <a:pt x="250" y="88"/>
                    <a:pt x="157" y="1"/>
                    <a:pt x="124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1"/>
            <p:cNvSpPr/>
            <p:nvPr/>
          </p:nvSpPr>
          <p:spPr>
            <a:xfrm>
              <a:off x="2803450" y="2048175"/>
              <a:ext cx="31825" cy="6300"/>
            </a:xfrm>
            <a:custGeom>
              <a:avLst/>
              <a:gdLst/>
              <a:ahLst/>
              <a:cxnLst/>
              <a:rect l="l" t="t" r="r" b="b"/>
              <a:pathLst>
                <a:path w="1273" h="252" extrusionOk="0">
                  <a:moveTo>
                    <a:pt x="634" y="0"/>
                  </a:moveTo>
                  <a:cubicBezTo>
                    <a:pt x="634" y="0"/>
                    <a:pt x="467" y="15"/>
                    <a:pt x="307" y="69"/>
                  </a:cubicBezTo>
                  <a:cubicBezTo>
                    <a:pt x="147" y="120"/>
                    <a:pt x="0" y="209"/>
                    <a:pt x="11" y="239"/>
                  </a:cubicBezTo>
                  <a:cubicBezTo>
                    <a:pt x="14" y="248"/>
                    <a:pt x="31" y="252"/>
                    <a:pt x="57" y="252"/>
                  </a:cubicBezTo>
                  <a:cubicBezTo>
                    <a:pt x="117" y="252"/>
                    <a:pt x="225" y="235"/>
                    <a:pt x="331" y="230"/>
                  </a:cubicBezTo>
                  <a:cubicBezTo>
                    <a:pt x="376" y="227"/>
                    <a:pt x="420" y="226"/>
                    <a:pt x="461" y="226"/>
                  </a:cubicBezTo>
                  <a:cubicBezTo>
                    <a:pt x="561" y="226"/>
                    <a:pt x="638" y="232"/>
                    <a:pt x="638" y="232"/>
                  </a:cubicBezTo>
                  <a:cubicBezTo>
                    <a:pt x="638" y="232"/>
                    <a:pt x="748" y="220"/>
                    <a:pt x="877" y="220"/>
                  </a:cubicBezTo>
                  <a:cubicBezTo>
                    <a:pt x="899" y="220"/>
                    <a:pt x="921" y="220"/>
                    <a:pt x="943" y="221"/>
                  </a:cubicBezTo>
                  <a:cubicBezTo>
                    <a:pt x="1042" y="224"/>
                    <a:pt x="1142" y="236"/>
                    <a:pt x="1203" y="236"/>
                  </a:cubicBezTo>
                  <a:cubicBezTo>
                    <a:pt x="1237" y="236"/>
                    <a:pt x="1260" y="232"/>
                    <a:pt x="1263" y="221"/>
                  </a:cubicBezTo>
                  <a:cubicBezTo>
                    <a:pt x="1273" y="192"/>
                    <a:pt x="1124" y="106"/>
                    <a:pt x="964" y="59"/>
                  </a:cubicBezTo>
                  <a:cubicBezTo>
                    <a:pt x="803" y="10"/>
                    <a:pt x="634" y="0"/>
                    <a:pt x="634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1"/>
            <p:cNvSpPr/>
            <p:nvPr/>
          </p:nvSpPr>
          <p:spPr>
            <a:xfrm>
              <a:off x="2677025" y="2044025"/>
              <a:ext cx="13550" cy="8775"/>
            </a:xfrm>
            <a:custGeom>
              <a:avLst/>
              <a:gdLst/>
              <a:ahLst/>
              <a:cxnLst/>
              <a:rect l="l" t="t" r="r" b="b"/>
              <a:pathLst>
                <a:path w="542" h="351" extrusionOk="0">
                  <a:moveTo>
                    <a:pt x="180" y="1"/>
                  </a:moveTo>
                  <a:cubicBezTo>
                    <a:pt x="109" y="1"/>
                    <a:pt x="52" y="27"/>
                    <a:pt x="33" y="75"/>
                  </a:cubicBezTo>
                  <a:cubicBezTo>
                    <a:pt x="1" y="153"/>
                    <a:pt x="82" y="262"/>
                    <a:pt x="214" y="318"/>
                  </a:cubicBezTo>
                  <a:cubicBezTo>
                    <a:pt x="265" y="340"/>
                    <a:pt x="317" y="350"/>
                    <a:pt x="363" y="350"/>
                  </a:cubicBezTo>
                  <a:cubicBezTo>
                    <a:pt x="434" y="350"/>
                    <a:pt x="490" y="325"/>
                    <a:pt x="510" y="277"/>
                  </a:cubicBezTo>
                  <a:cubicBezTo>
                    <a:pt x="542" y="198"/>
                    <a:pt x="460" y="89"/>
                    <a:pt x="329" y="33"/>
                  </a:cubicBezTo>
                  <a:cubicBezTo>
                    <a:pt x="277" y="11"/>
                    <a:pt x="226" y="1"/>
                    <a:pt x="18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1"/>
            <p:cNvSpPr/>
            <p:nvPr/>
          </p:nvSpPr>
          <p:spPr>
            <a:xfrm>
              <a:off x="2947950" y="2044575"/>
              <a:ext cx="13550" cy="8575"/>
            </a:xfrm>
            <a:custGeom>
              <a:avLst/>
              <a:gdLst/>
              <a:ahLst/>
              <a:cxnLst/>
              <a:rect l="l" t="t" r="r" b="b"/>
              <a:pathLst>
                <a:path w="542" h="343" extrusionOk="0">
                  <a:moveTo>
                    <a:pt x="356" y="0"/>
                  </a:moveTo>
                  <a:cubicBezTo>
                    <a:pt x="314" y="0"/>
                    <a:pt x="268" y="9"/>
                    <a:pt x="221" y="26"/>
                  </a:cubicBezTo>
                  <a:cubicBezTo>
                    <a:pt x="86" y="76"/>
                    <a:pt x="0" y="182"/>
                    <a:pt x="29" y="262"/>
                  </a:cubicBezTo>
                  <a:cubicBezTo>
                    <a:pt x="47" y="314"/>
                    <a:pt x="108" y="343"/>
                    <a:pt x="186" y="343"/>
                  </a:cubicBezTo>
                  <a:cubicBezTo>
                    <a:pt x="228" y="343"/>
                    <a:pt x="275" y="334"/>
                    <a:pt x="322" y="316"/>
                  </a:cubicBezTo>
                  <a:cubicBezTo>
                    <a:pt x="457" y="266"/>
                    <a:pt x="542" y="160"/>
                    <a:pt x="514" y="81"/>
                  </a:cubicBezTo>
                  <a:cubicBezTo>
                    <a:pt x="495" y="29"/>
                    <a:pt x="434" y="0"/>
                    <a:pt x="356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1"/>
            <p:cNvSpPr/>
            <p:nvPr/>
          </p:nvSpPr>
          <p:spPr>
            <a:xfrm>
              <a:off x="2823525" y="2155450"/>
              <a:ext cx="13025" cy="7725"/>
            </a:xfrm>
            <a:custGeom>
              <a:avLst/>
              <a:gdLst/>
              <a:ahLst/>
              <a:cxnLst/>
              <a:rect l="l" t="t" r="r" b="b"/>
              <a:pathLst>
                <a:path w="521" h="309" extrusionOk="0">
                  <a:moveTo>
                    <a:pt x="264" y="0"/>
                  </a:moveTo>
                  <a:cubicBezTo>
                    <a:pt x="262" y="0"/>
                    <a:pt x="260" y="0"/>
                    <a:pt x="257" y="0"/>
                  </a:cubicBezTo>
                  <a:cubicBezTo>
                    <a:pt x="116" y="3"/>
                    <a:pt x="1" y="74"/>
                    <a:pt x="2" y="159"/>
                  </a:cubicBezTo>
                  <a:cubicBezTo>
                    <a:pt x="4" y="243"/>
                    <a:pt x="117" y="308"/>
                    <a:pt x="256" y="308"/>
                  </a:cubicBezTo>
                  <a:cubicBezTo>
                    <a:pt x="258" y="308"/>
                    <a:pt x="261" y="308"/>
                    <a:pt x="263" y="308"/>
                  </a:cubicBezTo>
                  <a:cubicBezTo>
                    <a:pt x="406" y="306"/>
                    <a:pt x="521" y="235"/>
                    <a:pt x="519" y="149"/>
                  </a:cubicBezTo>
                  <a:cubicBezTo>
                    <a:pt x="517" y="67"/>
                    <a:pt x="404" y="0"/>
                    <a:pt x="26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1"/>
            <p:cNvSpPr/>
            <p:nvPr/>
          </p:nvSpPr>
          <p:spPr>
            <a:xfrm>
              <a:off x="2867550" y="1961975"/>
              <a:ext cx="23900" cy="23875"/>
            </a:xfrm>
            <a:custGeom>
              <a:avLst/>
              <a:gdLst/>
              <a:ahLst/>
              <a:cxnLst/>
              <a:rect l="l" t="t" r="r" b="b"/>
              <a:pathLst>
                <a:path w="956" h="955" extrusionOk="0">
                  <a:moveTo>
                    <a:pt x="945" y="0"/>
                  </a:moveTo>
                  <a:cubicBezTo>
                    <a:pt x="914" y="0"/>
                    <a:pt x="764" y="49"/>
                    <a:pt x="626" y="132"/>
                  </a:cubicBezTo>
                  <a:cubicBezTo>
                    <a:pt x="475" y="221"/>
                    <a:pt x="347" y="345"/>
                    <a:pt x="347" y="345"/>
                  </a:cubicBezTo>
                  <a:cubicBezTo>
                    <a:pt x="347" y="345"/>
                    <a:pt x="225" y="476"/>
                    <a:pt x="137" y="629"/>
                  </a:cubicBezTo>
                  <a:cubicBezTo>
                    <a:pt x="49" y="781"/>
                    <a:pt x="1" y="950"/>
                    <a:pt x="13" y="954"/>
                  </a:cubicBezTo>
                  <a:cubicBezTo>
                    <a:pt x="13" y="954"/>
                    <a:pt x="13" y="954"/>
                    <a:pt x="13" y="954"/>
                  </a:cubicBezTo>
                  <a:cubicBezTo>
                    <a:pt x="27" y="954"/>
                    <a:pt x="96" y="800"/>
                    <a:pt x="195" y="664"/>
                  </a:cubicBezTo>
                  <a:cubicBezTo>
                    <a:pt x="292" y="526"/>
                    <a:pt x="414" y="412"/>
                    <a:pt x="414" y="412"/>
                  </a:cubicBezTo>
                  <a:cubicBezTo>
                    <a:pt x="414" y="412"/>
                    <a:pt x="526" y="288"/>
                    <a:pt x="664" y="188"/>
                  </a:cubicBezTo>
                  <a:cubicBezTo>
                    <a:pt x="800" y="87"/>
                    <a:pt x="956" y="15"/>
                    <a:pt x="950" y="2"/>
                  </a:cubicBezTo>
                  <a:cubicBezTo>
                    <a:pt x="950" y="1"/>
                    <a:pt x="948" y="0"/>
                    <a:pt x="945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1"/>
            <p:cNvSpPr/>
            <p:nvPr/>
          </p:nvSpPr>
          <p:spPr>
            <a:xfrm>
              <a:off x="2865725" y="1958225"/>
              <a:ext cx="19300" cy="23625"/>
            </a:xfrm>
            <a:custGeom>
              <a:avLst/>
              <a:gdLst/>
              <a:ahLst/>
              <a:cxnLst/>
              <a:rect l="l" t="t" r="r" b="b"/>
              <a:pathLst>
                <a:path w="772" h="945" extrusionOk="0">
                  <a:moveTo>
                    <a:pt x="761" y="1"/>
                  </a:moveTo>
                  <a:cubicBezTo>
                    <a:pt x="732" y="1"/>
                    <a:pt x="600" y="55"/>
                    <a:pt x="482" y="142"/>
                  </a:cubicBezTo>
                  <a:cubicBezTo>
                    <a:pt x="352" y="235"/>
                    <a:pt x="247" y="359"/>
                    <a:pt x="247" y="359"/>
                  </a:cubicBezTo>
                  <a:cubicBezTo>
                    <a:pt x="247" y="359"/>
                    <a:pt x="147" y="488"/>
                    <a:pt x="87" y="637"/>
                  </a:cubicBezTo>
                  <a:cubicBezTo>
                    <a:pt x="23" y="785"/>
                    <a:pt x="0" y="941"/>
                    <a:pt x="13" y="944"/>
                  </a:cubicBezTo>
                  <a:cubicBezTo>
                    <a:pt x="13" y="944"/>
                    <a:pt x="13" y="944"/>
                    <a:pt x="13" y="944"/>
                  </a:cubicBezTo>
                  <a:cubicBezTo>
                    <a:pt x="28" y="944"/>
                    <a:pt x="72" y="796"/>
                    <a:pt x="147" y="665"/>
                  </a:cubicBezTo>
                  <a:cubicBezTo>
                    <a:pt x="221" y="531"/>
                    <a:pt x="321" y="418"/>
                    <a:pt x="321" y="418"/>
                  </a:cubicBezTo>
                  <a:cubicBezTo>
                    <a:pt x="321" y="418"/>
                    <a:pt x="411" y="296"/>
                    <a:pt x="525" y="194"/>
                  </a:cubicBezTo>
                  <a:cubicBezTo>
                    <a:pt x="636" y="92"/>
                    <a:pt x="772" y="14"/>
                    <a:pt x="766" y="3"/>
                  </a:cubicBezTo>
                  <a:cubicBezTo>
                    <a:pt x="766" y="1"/>
                    <a:pt x="764" y="1"/>
                    <a:pt x="7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1"/>
            <p:cNvSpPr/>
            <p:nvPr/>
          </p:nvSpPr>
          <p:spPr>
            <a:xfrm>
              <a:off x="2750625" y="1959825"/>
              <a:ext cx="20300" cy="31700"/>
            </a:xfrm>
            <a:custGeom>
              <a:avLst/>
              <a:gdLst/>
              <a:ahLst/>
              <a:cxnLst/>
              <a:rect l="l" t="t" r="r" b="b"/>
              <a:pathLst>
                <a:path w="812" h="1268" extrusionOk="0">
                  <a:moveTo>
                    <a:pt x="11" y="1"/>
                  </a:moveTo>
                  <a:cubicBezTo>
                    <a:pt x="10" y="1"/>
                    <a:pt x="9" y="1"/>
                    <a:pt x="9" y="1"/>
                  </a:cubicBezTo>
                  <a:cubicBezTo>
                    <a:pt x="1" y="12"/>
                    <a:pt x="140" y="139"/>
                    <a:pt x="256" y="287"/>
                  </a:cubicBezTo>
                  <a:cubicBezTo>
                    <a:pt x="373" y="434"/>
                    <a:pt x="466" y="595"/>
                    <a:pt x="466" y="595"/>
                  </a:cubicBezTo>
                  <a:cubicBezTo>
                    <a:pt x="466" y="595"/>
                    <a:pt x="571" y="750"/>
                    <a:pt x="650" y="920"/>
                  </a:cubicBezTo>
                  <a:cubicBezTo>
                    <a:pt x="731" y="1088"/>
                    <a:pt x="785" y="1267"/>
                    <a:pt x="799" y="1267"/>
                  </a:cubicBezTo>
                  <a:cubicBezTo>
                    <a:pt x="799" y="1267"/>
                    <a:pt x="800" y="1267"/>
                    <a:pt x="800" y="1267"/>
                  </a:cubicBezTo>
                  <a:cubicBezTo>
                    <a:pt x="811" y="1265"/>
                    <a:pt x="780" y="1075"/>
                    <a:pt x="714" y="892"/>
                  </a:cubicBezTo>
                  <a:cubicBezTo>
                    <a:pt x="648" y="711"/>
                    <a:pt x="549" y="543"/>
                    <a:pt x="549" y="543"/>
                  </a:cubicBezTo>
                  <a:cubicBezTo>
                    <a:pt x="549" y="543"/>
                    <a:pt x="443" y="381"/>
                    <a:pt x="307" y="242"/>
                  </a:cubicBezTo>
                  <a:cubicBezTo>
                    <a:pt x="180" y="109"/>
                    <a:pt x="31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1"/>
            <p:cNvSpPr/>
            <p:nvPr/>
          </p:nvSpPr>
          <p:spPr>
            <a:xfrm>
              <a:off x="2758350" y="1960225"/>
              <a:ext cx="10675" cy="15075"/>
            </a:xfrm>
            <a:custGeom>
              <a:avLst/>
              <a:gdLst/>
              <a:ahLst/>
              <a:cxnLst/>
              <a:rect l="l" t="t" r="r" b="b"/>
              <a:pathLst>
                <a:path w="427" h="603" extrusionOk="0">
                  <a:moveTo>
                    <a:pt x="12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1" y="12"/>
                    <a:pt x="57" y="82"/>
                    <a:pt x="108" y="157"/>
                  </a:cubicBezTo>
                  <a:cubicBezTo>
                    <a:pt x="158" y="229"/>
                    <a:pt x="204" y="307"/>
                    <a:pt x="204" y="307"/>
                  </a:cubicBezTo>
                  <a:cubicBezTo>
                    <a:pt x="204" y="307"/>
                    <a:pt x="258" y="376"/>
                    <a:pt x="307" y="452"/>
                  </a:cubicBezTo>
                  <a:cubicBezTo>
                    <a:pt x="355" y="525"/>
                    <a:pt x="399" y="603"/>
                    <a:pt x="413" y="603"/>
                  </a:cubicBezTo>
                  <a:cubicBezTo>
                    <a:pt x="413" y="603"/>
                    <a:pt x="414" y="602"/>
                    <a:pt x="414" y="602"/>
                  </a:cubicBezTo>
                  <a:cubicBezTo>
                    <a:pt x="427" y="599"/>
                    <a:pt x="403" y="509"/>
                    <a:pt x="367" y="422"/>
                  </a:cubicBezTo>
                  <a:cubicBezTo>
                    <a:pt x="332" y="335"/>
                    <a:pt x="284" y="254"/>
                    <a:pt x="284" y="254"/>
                  </a:cubicBezTo>
                  <a:cubicBezTo>
                    <a:pt x="284" y="254"/>
                    <a:pt x="226" y="178"/>
                    <a:pt x="160" y="112"/>
                  </a:cubicBezTo>
                  <a:cubicBezTo>
                    <a:pt x="98" y="51"/>
                    <a:pt x="30" y="0"/>
                    <a:pt x="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2633550" y="2204050"/>
              <a:ext cx="386550" cy="138775"/>
            </a:xfrm>
            <a:custGeom>
              <a:avLst/>
              <a:gdLst/>
              <a:ahLst/>
              <a:cxnLst/>
              <a:rect l="l" t="t" r="r" b="b"/>
              <a:pathLst>
                <a:path w="15462" h="5551" extrusionOk="0">
                  <a:moveTo>
                    <a:pt x="9700" y="336"/>
                  </a:moveTo>
                  <a:cubicBezTo>
                    <a:pt x="9469" y="745"/>
                    <a:pt x="8831" y="1620"/>
                    <a:pt x="7644" y="1620"/>
                  </a:cubicBezTo>
                  <a:cubicBezTo>
                    <a:pt x="7583" y="1620"/>
                    <a:pt x="7521" y="1617"/>
                    <a:pt x="7457" y="1613"/>
                  </a:cubicBezTo>
                  <a:cubicBezTo>
                    <a:pt x="6092" y="1508"/>
                    <a:pt x="5717" y="669"/>
                    <a:pt x="5623" y="352"/>
                  </a:cubicBezTo>
                  <a:cubicBezTo>
                    <a:pt x="4978" y="523"/>
                    <a:pt x="2427" y="1"/>
                    <a:pt x="1073" y="1720"/>
                  </a:cubicBezTo>
                  <a:cubicBezTo>
                    <a:pt x="678" y="2220"/>
                    <a:pt x="313" y="3247"/>
                    <a:pt x="1" y="4500"/>
                  </a:cubicBezTo>
                  <a:cubicBezTo>
                    <a:pt x="1100" y="5064"/>
                    <a:pt x="2441" y="5257"/>
                    <a:pt x="3663" y="5385"/>
                  </a:cubicBezTo>
                  <a:cubicBezTo>
                    <a:pt x="4858" y="5512"/>
                    <a:pt x="6061" y="5551"/>
                    <a:pt x="7263" y="5551"/>
                  </a:cubicBezTo>
                  <a:cubicBezTo>
                    <a:pt x="7438" y="5551"/>
                    <a:pt x="7613" y="5550"/>
                    <a:pt x="7787" y="5548"/>
                  </a:cubicBezTo>
                  <a:cubicBezTo>
                    <a:pt x="10405" y="5523"/>
                    <a:pt x="13118" y="5320"/>
                    <a:pt x="15462" y="4297"/>
                  </a:cubicBezTo>
                  <a:cubicBezTo>
                    <a:pt x="15158" y="3135"/>
                    <a:pt x="14811" y="2192"/>
                    <a:pt x="14439" y="1720"/>
                  </a:cubicBezTo>
                  <a:cubicBezTo>
                    <a:pt x="13166" y="105"/>
                    <a:pt x="10581" y="437"/>
                    <a:pt x="9700" y="3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1"/>
            <p:cNvSpPr/>
            <p:nvPr/>
          </p:nvSpPr>
          <p:spPr>
            <a:xfrm>
              <a:off x="2633500" y="2204050"/>
              <a:ext cx="174350" cy="138750"/>
            </a:xfrm>
            <a:custGeom>
              <a:avLst/>
              <a:gdLst/>
              <a:ahLst/>
              <a:cxnLst/>
              <a:rect l="l" t="t" r="r" b="b"/>
              <a:pathLst>
                <a:path w="6974" h="5550" extrusionOk="0">
                  <a:moveTo>
                    <a:pt x="5624" y="352"/>
                  </a:moveTo>
                  <a:cubicBezTo>
                    <a:pt x="4979" y="523"/>
                    <a:pt x="2428" y="1"/>
                    <a:pt x="1074" y="1720"/>
                  </a:cubicBezTo>
                  <a:cubicBezTo>
                    <a:pt x="679" y="2220"/>
                    <a:pt x="314" y="3247"/>
                    <a:pt x="1" y="4500"/>
                  </a:cubicBezTo>
                  <a:cubicBezTo>
                    <a:pt x="1101" y="5064"/>
                    <a:pt x="2441" y="5257"/>
                    <a:pt x="3664" y="5385"/>
                  </a:cubicBezTo>
                  <a:cubicBezTo>
                    <a:pt x="4762" y="5503"/>
                    <a:pt x="5868" y="5544"/>
                    <a:pt x="6973" y="5550"/>
                  </a:cubicBezTo>
                  <a:cubicBezTo>
                    <a:pt x="6968" y="4896"/>
                    <a:pt x="6934" y="1742"/>
                    <a:pt x="6796" y="1536"/>
                  </a:cubicBezTo>
                  <a:cubicBezTo>
                    <a:pt x="6796" y="1536"/>
                    <a:pt x="6760" y="1506"/>
                    <a:pt x="6702" y="1452"/>
                  </a:cubicBezTo>
                  <a:cubicBezTo>
                    <a:pt x="5945" y="1165"/>
                    <a:pt x="5696" y="599"/>
                    <a:pt x="5624" y="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1"/>
            <p:cNvSpPr/>
            <p:nvPr/>
          </p:nvSpPr>
          <p:spPr>
            <a:xfrm>
              <a:off x="2847475" y="2206625"/>
              <a:ext cx="172550" cy="135650"/>
            </a:xfrm>
            <a:custGeom>
              <a:avLst/>
              <a:gdLst/>
              <a:ahLst/>
              <a:cxnLst/>
              <a:rect l="l" t="t" r="r" b="b"/>
              <a:pathLst>
                <a:path w="6902" h="5426" extrusionOk="0">
                  <a:moveTo>
                    <a:pt x="1143" y="232"/>
                  </a:moveTo>
                  <a:cubicBezTo>
                    <a:pt x="979" y="519"/>
                    <a:pt x="614" y="1036"/>
                    <a:pt x="1" y="1318"/>
                  </a:cubicBezTo>
                  <a:lnTo>
                    <a:pt x="191" y="5425"/>
                  </a:lnTo>
                  <a:cubicBezTo>
                    <a:pt x="2503" y="5357"/>
                    <a:pt x="4844" y="5091"/>
                    <a:pt x="6902" y="4191"/>
                  </a:cubicBezTo>
                  <a:cubicBezTo>
                    <a:pt x="6601" y="3031"/>
                    <a:pt x="6254" y="2089"/>
                    <a:pt x="5882" y="1616"/>
                  </a:cubicBezTo>
                  <a:cubicBezTo>
                    <a:pt x="4609" y="1"/>
                    <a:pt x="2023" y="333"/>
                    <a:pt x="1143" y="2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2688825" y="2225700"/>
              <a:ext cx="275050" cy="117125"/>
            </a:xfrm>
            <a:custGeom>
              <a:avLst/>
              <a:gdLst/>
              <a:ahLst/>
              <a:cxnLst/>
              <a:rect l="l" t="t" r="r" b="b"/>
              <a:pathLst>
                <a:path w="11002" h="4685" extrusionOk="0">
                  <a:moveTo>
                    <a:pt x="328" y="1"/>
                  </a:moveTo>
                  <a:lnTo>
                    <a:pt x="1" y="4322"/>
                  </a:lnTo>
                  <a:cubicBezTo>
                    <a:pt x="488" y="4409"/>
                    <a:pt x="978" y="4469"/>
                    <a:pt x="1451" y="4519"/>
                  </a:cubicBezTo>
                  <a:cubicBezTo>
                    <a:pt x="2646" y="4646"/>
                    <a:pt x="3849" y="4685"/>
                    <a:pt x="5051" y="4685"/>
                  </a:cubicBezTo>
                  <a:cubicBezTo>
                    <a:pt x="5226" y="4685"/>
                    <a:pt x="5401" y="4684"/>
                    <a:pt x="5575" y="4682"/>
                  </a:cubicBezTo>
                  <a:cubicBezTo>
                    <a:pt x="7390" y="4664"/>
                    <a:pt x="9250" y="4561"/>
                    <a:pt x="11002" y="4158"/>
                  </a:cubicBezTo>
                  <a:lnTo>
                    <a:pt x="10429" y="306"/>
                  </a:lnTo>
                  <a:cubicBezTo>
                    <a:pt x="10429" y="306"/>
                    <a:pt x="9091" y="4231"/>
                    <a:pt x="5370" y="4231"/>
                  </a:cubicBezTo>
                  <a:cubicBezTo>
                    <a:pt x="5211" y="4231"/>
                    <a:pt x="5049" y="4224"/>
                    <a:pt x="4882" y="4209"/>
                  </a:cubicBezTo>
                  <a:cubicBezTo>
                    <a:pt x="787" y="3846"/>
                    <a:pt x="328" y="1"/>
                    <a:pt x="32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1"/>
            <p:cNvSpPr/>
            <p:nvPr/>
          </p:nvSpPr>
          <p:spPr>
            <a:xfrm>
              <a:off x="263350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6"/>
                    <a:pt x="1436" y="493"/>
                    <a:pt x="1074" y="953"/>
                  </a:cubicBezTo>
                  <a:cubicBezTo>
                    <a:pt x="679" y="1453"/>
                    <a:pt x="314" y="2480"/>
                    <a:pt x="1" y="3733"/>
                  </a:cubicBezTo>
                  <a:cubicBezTo>
                    <a:pt x="926" y="4207"/>
                    <a:pt x="2019" y="4417"/>
                    <a:pt x="3069" y="4550"/>
                  </a:cubicBezTo>
                  <a:cubicBezTo>
                    <a:pt x="3168" y="4034"/>
                    <a:pt x="3243" y="3396"/>
                    <a:pt x="3223" y="2684"/>
                  </a:cubicBezTo>
                  <a:cubicBezTo>
                    <a:pt x="3185" y="1324"/>
                    <a:pt x="2646" y="400"/>
                    <a:pt x="2358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1"/>
            <p:cNvSpPr/>
            <p:nvPr/>
          </p:nvSpPr>
          <p:spPr>
            <a:xfrm>
              <a:off x="263350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6"/>
                    <a:pt x="1436" y="493"/>
                    <a:pt x="1074" y="953"/>
                  </a:cubicBezTo>
                  <a:cubicBezTo>
                    <a:pt x="679" y="1453"/>
                    <a:pt x="314" y="2480"/>
                    <a:pt x="1" y="3733"/>
                  </a:cubicBezTo>
                  <a:cubicBezTo>
                    <a:pt x="926" y="4207"/>
                    <a:pt x="2019" y="4417"/>
                    <a:pt x="3069" y="4550"/>
                  </a:cubicBezTo>
                  <a:cubicBezTo>
                    <a:pt x="3168" y="4034"/>
                    <a:pt x="3243" y="3396"/>
                    <a:pt x="3223" y="2684"/>
                  </a:cubicBezTo>
                  <a:cubicBezTo>
                    <a:pt x="3185" y="1324"/>
                    <a:pt x="2646" y="400"/>
                    <a:pt x="2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2926725" y="2221050"/>
              <a:ext cx="93300" cy="112550"/>
            </a:xfrm>
            <a:custGeom>
              <a:avLst/>
              <a:gdLst/>
              <a:ahLst/>
              <a:cxnLst/>
              <a:rect l="l" t="t" r="r" b="b"/>
              <a:pathLst>
                <a:path w="3732" h="4502" extrusionOk="0">
                  <a:moveTo>
                    <a:pt x="1153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2" y="3617"/>
                  </a:cubicBezTo>
                  <a:cubicBezTo>
                    <a:pt x="3431" y="2455"/>
                    <a:pt x="3084" y="1512"/>
                    <a:pt x="2712" y="1040"/>
                  </a:cubicBezTo>
                  <a:cubicBezTo>
                    <a:pt x="2297" y="514"/>
                    <a:pt x="1742" y="196"/>
                    <a:pt x="1153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1"/>
            <p:cNvSpPr/>
            <p:nvPr/>
          </p:nvSpPr>
          <p:spPr>
            <a:xfrm>
              <a:off x="2926725" y="2221050"/>
              <a:ext cx="93300" cy="112550"/>
            </a:xfrm>
            <a:custGeom>
              <a:avLst/>
              <a:gdLst/>
              <a:ahLst/>
              <a:cxnLst/>
              <a:rect l="l" t="t" r="r" b="b"/>
              <a:pathLst>
                <a:path w="3732" h="4502" extrusionOk="0">
                  <a:moveTo>
                    <a:pt x="1153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2" y="3617"/>
                  </a:cubicBezTo>
                  <a:cubicBezTo>
                    <a:pt x="3431" y="2455"/>
                    <a:pt x="3084" y="1512"/>
                    <a:pt x="2712" y="1040"/>
                  </a:cubicBezTo>
                  <a:cubicBezTo>
                    <a:pt x="2297" y="514"/>
                    <a:pt x="1742" y="196"/>
                    <a:pt x="1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1"/>
            <p:cNvSpPr/>
            <p:nvPr/>
          </p:nvSpPr>
          <p:spPr>
            <a:xfrm>
              <a:off x="263350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2331" y="11"/>
                    <a:pt x="2304" y="25"/>
                    <a:pt x="2278" y="37"/>
                  </a:cubicBezTo>
                  <a:cubicBezTo>
                    <a:pt x="2513" y="912"/>
                    <a:pt x="3142" y="3695"/>
                    <a:pt x="1615" y="3781"/>
                  </a:cubicBezTo>
                  <a:cubicBezTo>
                    <a:pt x="1583" y="3783"/>
                    <a:pt x="1552" y="3784"/>
                    <a:pt x="1522" y="3784"/>
                  </a:cubicBezTo>
                  <a:cubicBezTo>
                    <a:pt x="599" y="3784"/>
                    <a:pt x="416" y="2978"/>
                    <a:pt x="440" y="2244"/>
                  </a:cubicBezTo>
                  <a:lnTo>
                    <a:pt x="440" y="2244"/>
                  </a:lnTo>
                  <a:cubicBezTo>
                    <a:pt x="285" y="2678"/>
                    <a:pt x="137" y="3184"/>
                    <a:pt x="1" y="3733"/>
                  </a:cubicBezTo>
                  <a:cubicBezTo>
                    <a:pt x="926" y="4207"/>
                    <a:pt x="2019" y="4417"/>
                    <a:pt x="3069" y="4550"/>
                  </a:cubicBezTo>
                  <a:cubicBezTo>
                    <a:pt x="3168" y="4034"/>
                    <a:pt x="3243" y="3396"/>
                    <a:pt x="3223" y="2684"/>
                  </a:cubicBezTo>
                  <a:cubicBezTo>
                    <a:pt x="3185" y="1324"/>
                    <a:pt x="2646" y="400"/>
                    <a:pt x="23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1"/>
            <p:cNvSpPr/>
            <p:nvPr/>
          </p:nvSpPr>
          <p:spPr>
            <a:xfrm>
              <a:off x="2926725" y="2221050"/>
              <a:ext cx="93300" cy="112550"/>
            </a:xfrm>
            <a:custGeom>
              <a:avLst/>
              <a:gdLst/>
              <a:ahLst/>
              <a:cxnLst/>
              <a:rect l="l" t="t" r="r" b="b"/>
              <a:pathLst>
                <a:path w="3732" h="4502" extrusionOk="0">
                  <a:moveTo>
                    <a:pt x="1153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2" y="3617"/>
                  </a:cubicBezTo>
                  <a:cubicBezTo>
                    <a:pt x="3603" y="3119"/>
                    <a:pt x="3465" y="2664"/>
                    <a:pt x="3321" y="2266"/>
                  </a:cubicBezTo>
                  <a:cubicBezTo>
                    <a:pt x="3102" y="2983"/>
                    <a:pt x="2735" y="3705"/>
                    <a:pt x="2146" y="3705"/>
                  </a:cubicBezTo>
                  <a:cubicBezTo>
                    <a:pt x="1988" y="3705"/>
                    <a:pt x="1814" y="3653"/>
                    <a:pt x="1622" y="3534"/>
                  </a:cubicBezTo>
                  <a:cubicBezTo>
                    <a:pt x="220" y="2666"/>
                    <a:pt x="1069" y="577"/>
                    <a:pt x="1309" y="58"/>
                  </a:cubicBezTo>
                  <a:cubicBezTo>
                    <a:pt x="1258" y="37"/>
                    <a:pt x="1205" y="17"/>
                    <a:pt x="115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1"/>
            <p:cNvSpPr/>
            <p:nvPr/>
          </p:nvSpPr>
          <p:spPr>
            <a:xfrm>
              <a:off x="2688850" y="1897825"/>
              <a:ext cx="84725" cy="44850"/>
            </a:xfrm>
            <a:custGeom>
              <a:avLst/>
              <a:gdLst/>
              <a:ahLst/>
              <a:cxnLst/>
              <a:rect l="l" t="t" r="r" b="b"/>
              <a:pathLst>
                <a:path w="3389" h="1794" extrusionOk="0">
                  <a:moveTo>
                    <a:pt x="2567" y="0"/>
                  </a:moveTo>
                  <a:cubicBezTo>
                    <a:pt x="2467" y="0"/>
                    <a:pt x="2342" y="26"/>
                    <a:pt x="2282" y="34"/>
                  </a:cubicBezTo>
                  <a:cubicBezTo>
                    <a:pt x="1998" y="72"/>
                    <a:pt x="1726" y="168"/>
                    <a:pt x="1461" y="277"/>
                  </a:cubicBezTo>
                  <a:cubicBezTo>
                    <a:pt x="839" y="531"/>
                    <a:pt x="353" y="955"/>
                    <a:pt x="93" y="1524"/>
                  </a:cubicBezTo>
                  <a:cubicBezTo>
                    <a:pt x="0" y="1729"/>
                    <a:pt x="86" y="1793"/>
                    <a:pt x="211" y="1793"/>
                  </a:cubicBezTo>
                  <a:cubicBezTo>
                    <a:pt x="274" y="1793"/>
                    <a:pt x="347" y="1777"/>
                    <a:pt x="412" y="1754"/>
                  </a:cubicBezTo>
                  <a:cubicBezTo>
                    <a:pt x="450" y="1740"/>
                    <a:pt x="487" y="1725"/>
                    <a:pt x="516" y="1707"/>
                  </a:cubicBezTo>
                  <a:cubicBezTo>
                    <a:pt x="747" y="1577"/>
                    <a:pt x="946" y="1398"/>
                    <a:pt x="1190" y="1289"/>
                  </a:cubicBezTo>
                  <a:cubicBezTo>
                    <a:pt x="1468" y="1166"/>
                    <a:pt x="1825" y="1078"/>
                    <a:pt x="2133" y="1041"/>
                  </a:cubicBezTo>
                  <a:cubicBezTo>
                    <a:pt x="2190" y="1034"/>
                    <a:pt x="2253" y="1032"/>
                    <a:pt x="2319" y="1032"/>
                  </a:cubicBezTo>
                  <a:cubicBezTo>
                    <a:pt x="2395" y="1032"/>
                    <a:pt x="2475" y="1035"/>
                    <a:pt x="2555" y="1035"/>
                  </a:cubicBezTo>
                  <a:cubicBezTo>
                    <a:pt x="2765" y="1035"/>
                    <a:pt x="2977" y="1018"/>
                    <a:pt x="3114" y="900"/>
                  </a:cubicBezTo>
                  <a:cubicBezTo>
                    <a:pt x="3389" y="664"/>
                    <a:pt x="3336" y="101"/>
                    <a:pt x="2915" y="59"/>
                  </a:cubicBezTo>
                  <a:cubicBezTo>
                    <a:pt x="2901" y="138"/>
                    <a:pt x="2804" y="376"/>
                    <a:pt x="2823" y="443"/>
                  </a:cubicBezTo>
                  <a:cubicBezTo>
                    <a:pt x="2797" y="352"/>
                    <a:pt x="2767" y="82"/>
                    <a:pt x="2690" y="27"/>
                  </a:cubicBezTo>
                  <a:cubicBezTo>
                    <a:pt x="2663" y="7"/>
                    <a:pt x="2618" y="0"/>
                    <a:pt x="256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1"/>
            <p:cNvSpPr/>
            <p:nvPr/>
          </p:nvSpPr>
          <p:spPr>
            <a:xfrm>
              <a:off x="2699025" y="1899125"/>
              <a:ext cx="64350" cy="39975"/>
            </a:xfrm>
            <a:custGeom>
              <a:avLst/>
              <a:gdLst/>
              <a:ahLst/>
              <a:cxnLst/>
              <a:rect l="l" t="t" r="r" b="b"/>
              <a:pathLst>
                <a:path w="2574" h="1599" extrusionOk="0">
                  <a:moveTo>
                    <a:pt x="1785" y="0"/>
                  </a:moveTo>
                  <a:cubicBezTo>
                    <a:pt x="1764" y="3"/>
                    <a:pt x="1743" y="8"/>
                    <a:pt x="1724" y="12"/>
                  </a:cubicBezTo>
                  <a:cubicBezTo>
                    <a:pt x="1709" y="169"/>
                    <a:pt x="1698" y="339"/>
                    <a:pt x="1698" y="339"/>
                  </a:cubicBezTo>
                  <a:cubicBezTo>
                    <a:pt x="1698" y="339"/>
                    <a:pt x="1703" y="925"/>
                    <a:pt x="1730" y="925"/>
                  </a:cubicBezTo>
                  <a:cubicBezTo>
                    <a:pt x="1730" y="925"/>
                    <a:pt x="1730" y="925"/>
                    <a:pt x="1730" y="925"/>
                  </a:cubicBezTo>
                  <a:cubicBezTo>
                    <a:pt x="1757" y="925"/>
                    <a:pt x="1794" y="342"/>
                    <a:pt x="1794" y="342"/>
                  </a:cubicBezTo>
                  <a:cubicBezTo>
                    <a:pt x="1794" y="342"/>
                    <a:pt x="1793" y="161"/>
                    <a:pt x="1785" y="0"/>
                  </a:cubicBezTo>
                  <a:close/>
                  <a:moveTo>
                    <a:pt x="2508" y="8"/>
                  </a:moveTo>
                  <a:cubicBezTo>
                    <a:pt x="2504" y="35"/>
                    <a:pt x="2489" y="81"/>
                    <a:pt x="2473" y="131"/>
                  </a:cubicBezTo>
                  <a:cubicBezTo>
                    <a:pt x="2493" y="336"/>
                    <a:pt x="2475" y="519"/>
                    <a:pt x="2475" y="519"/>
                  </a:cubicBezTo>
                  <a:cubicBezTo>
                    <a:pt x="2475" y="519"/>
                    <a:pt x="2467" y="748"/>
                    <a:pt x="2382" y="962"/>
                  </a:cubicBezTo>
                  <a:cubicBezTo>
                    <a:pt x="2381" y="965"/>
                    <a:pt x="2380" y="968"/>
                    <a:pt x="2379" y="972"/>
                  </a:cubicBezTo>
                  <a:cubicBezTo>
                    <a:pt x="2407" y="970"/>
                    <a:pt x="2432" y="964"/>
                    <a:pt x="2459" y="959"/>
                  </a:cubicBezTo>
                  <a:cubicBezTo>
                    <a:pt x="2551" y="749"/>
                    <a:pt x="2571" y="528"/>
                    <a:pt x="2571" y="528"/>
                  </a:cubicBezTo>
                  <a:cubicBezTo>
                    <a:pt x="2571" y="528"/>
                    <a:pt x="2574" y="467"/>
                    <a:pt x="2572" y="376"/>
                  </a:cubicBezTo>
                  <a:cubicBezTo>
                    <a:pt x="2569" y="288"/>
                    <a:pt x="2556" y="167"/>
                    <a:pt x="2531" y="51"/>
                  </a:cubicBezTo>
                  <a:cubicBezTo>
                    <a:pt x="2529" y="39"/>
                    <a:pt x="2525" y="25"/>
                    <a:pt x="2523" y="11"/>
                  </a:cubicBezTo>
                  <a:cubicBezTo>
                    <a:pt x="2517" y="11"/>
                    <a:pt x="2513" y="8"/>
                    <a:pt x="2508" y="8"/>
                  </a:cubicBezTo>
                  <a:close/>
                  <a:moveTo>
                    <a:pt x="1571" y="49"/>
                  </a:moveTo>
                  <a:lnTo>
                    <a:pt x="1571" y="49"/>
                  </a:lnTo>
                  <a:cubicBezTo>
                    <a:pt x="1548" y="56"/>
                    <a:pt x="1524" y="61"/>
                    <a:pt x="1502" y="68"/>
                  </a:cubicBezTo>
                  <a:cubicBezTo>
                    <a:pt x="1470" y="231"/>
                    <a:pt x="1455" y="397"/>
                    <a:pt x="1455" y="397"/>
                  </a:cubicBezTo>
                  <a:cubicBezTo>
                    <a:pt x="1455" y="397"/>
                    <a:pt x="1451" y="562"/>
                    <a:pt x="1465" y="727"/>
                  </a:cubicBezTo>
                  <a:cubicBezTo>
                    <a:pt x="1474" y="849"/>
                    <a:pt x="1495" y="971"/>
                    <a:pt x="1508" y="1024"/>
                  </a:cubicBezTo>
                  <a:cubicBezTo>
                    <a:pt x="1515" y="1023"/>
                    <a:pt x="1522" y="1023"/>
                    <a:pt x="1529" y="1021"/>
                  </a:cubicBezTo>
                  <a:cubicBezTo>
                    <a:pt x="1532" y="965"/>
                    <a:pt x="1529" y="845"/>
                    <a:pt x="1533" y="726"/>
                  </a:cubicBezTo>
                  <a:cubicBezTo>
                    <a:pt x="1537" y="563"/>
                    <a:pt x="1551" y="402"/>
                    <a:pt x="1551" y="402"/>
                  </a:cubicBezTo>
                  <a:cubicBezTo>
                    <a:pt x="1551" y="402"/>
                    <a:pt x="1554" y="241"/>
                    <a:pt x="1569" y="78"/>
                  </a:cubicBezTo>
                  <a:cubicBezTo>
                    <a:pt x="1570" y="67"/>
                    <a:pt x="1570" y="59"/>
                    <a:pt x="1571" y="49"/>
                  </a:cubicBezTo>
                  <a:close/>
                  <a:moveTo>
                    <a:pt x="1218" y="163"/>
                  </a:moveTo>
                  <a:cubicBezTo>
                    <a:pt x="1191" y="174"/>
                    <a:pt x="1164" y="183"/>
                    <a:pt x="1138" y="194"/>
                  </a:cubicBezTo>
                  <a:cubicBezTo>
                    <a:pt x="1098" y="353"/>
                    <a:pt x="1092" y="502"/>
                    <a:pt x="1092" y="502"/>
                  </a:cubicBezTo>
                  <a:cubicBezTo>
                    <a:pt x="1092" y="502"/>
                    <a:pt x="1092" y="690"/>
                    <a:pt x="1138" y="870"/>
                  </a:cubicBezTo>
                  <a:cubicBezTo>
                    <a:pt x="1156" y="952"/>
                    <a:pt x="1186" y="1030"/>
                    <a:pt x="1210" y="1092"/>
                  </a:cubicBezTo>
                  <a:cubicBezTo>
                    <a:pt x="1224" y="1088"/>
                    <a:pt x="1236" y="1084"/>
                    <a:pt x="1249" y="1082"/>
                  </a:cubicBezTo>
                  <a:cubicBezTo>
                    <a:pt x="1235" y="1016"/>
                    <a:pt x="1215" y="938"/>
                    <a:pt x="1205" y="856"/>
                  </a:cubicBezTo>
                  <a:cubicBezTo>
                    <a:pt x="1180" y="680"/>
                    <a:pt x="1189" y="503"/>
                    <a:pt x="1189" y="503"/>
                  </a:cubicBezTo>
                  <a:cubicBezTo>
                    <a:pt x="1189" y="503"/>
                    <a:pt x="1187" y="334"/>
                    <a:pt x="1218" y="163"/>
                  </a:cubicBezTo>
                  <a:close/>
                  <a:moveTo>
                    <a:pt x="431" y="573"/>
                  </a:moveTo>
                  <a:lnTo>
                    <a:pt x="431" y="573"/>
                  </a:lnTo>
                  <a:cubicBezTo>
                    <a:pt x="406" y="593"/>
                    <a:pt x="383" y="613"/>
                    <a:pt x="360" y="631"/>
                  </a:cubicBezTo>
                  <a:cubicBezTo>
                    <a:pt x="360" y="634"/>
                    <a:pt x="358" y="636"/>
                    <a:pt x="358" y="637"/>
                  </a:cubicBezTo>
                  <a:cubicBezTo>
                    <a:pt x="330" y="786"/>
                    <a:pt x="342" y="939"/>
                    <a:pt x="342" y="939"/>
                  </a:cubicBezTo>
                  <a:cubicBezTo>
                    <a:pt x="342" y="939"/>
                    <a:pt x="363" y="1090"/>
                    <a:pt x="422" y="1231"/>
                  </a:cubicBezTo>
                  <a:cubicBezTo>
                    <a:pt x="447" y="1293"/>
                    <a:pt x="479" y="1350"/>
                    <a:pt x="509" y="1396"/>
                  </a:cubicBezTo>
                  <a:cubicBezTo>
                    <a:pt x="521" y="1387"/>
                    <a:pt x="531" y="1381"/>
                    <a:pt x="543" y="1372"/>
                  </a:cubicBezTo>
                  <a:cubicBezTo>
                    <a:pt x="525" y="1327"/>
                    <a:pt x="502" y="1269"/>
                    <a:pt x="486" y="1209"/>
                  </a:cubicBezTo>
                  <a:cubicBezTo>
                    <a:pt x="446" y="1072"/>
                    <a:pt x="438" y="929"/>
                    <a:pt x="438" y="929"/>
                  </a:cubicBezTo>
                  <a:cubicBezTo>
                    <a:pt x="438" y="929"/>
                    <a:pt x="415" y="789"/>
                    <a:pt x="425" y="646"/>
                  </a:cubicBezTo>
                  <a:cubicBezTo>
                    <a:pt x="426" y="621"/>
                    <a:pt x="429" y="597"/>
                    <a:pt x="431" y="573"/>
                  </a:cubicBezTo>
                  <a:close/>
                  <a:moveTo>
                    <a:pt x="70" y="896"/>
                  </a:moveTo>
                  <a:cubicBezTo>
                    <a:pt x="47" y="923"/>
                    <a:pt x="24" y="952"/>
                    <a:pt x="1" y="980"/>
                  </a:cubicBezTo>
                  <a:cubicBezTo>
                    <a:pt x="3" y="1085"/>
                    <a:pt x="16" y="1172"/>
                    <a:pt x="16" y="1172"/>
                  </a:cubicBezTo>
                  <a:cubicBezTo>
                    <a:pt x="16" y="1172"/>
                    <a:pt x="45" y="1305"/>
                    <a:pt x="102" y="1428"/>
                  </a:cubicBezTo>
                  <a:cubicBezTo>
                    <a:pt x="132" y="1494"/>
                    <a:pt x="169" y="1557"/>
                    <a:pt x="198" y="1598"/>
                  </a:cubicBezTo>
                  <a:cubicBezTo>
                    <a:pt x="207" y="1591"/>
                    <a:pt x="218" y="1586"/>
                    <a:pt x="228" y="1579"/>
                  </a:cubicBezTo>
                  <a:cubicBezTo>
                    <a:pt x="211" y="1534"/>
                    <a:pt x="185" y="1471"/>
                    <a:pt x="166" y="1404"/>
                  </a:cubicBezTo>
                  <a:cubicBezTo>
                    <a:pt x="128" y="1281"/>
                    <a:pt x="110" y="1154"/>
                    <a:pt x="110" y="1154"/>
                  </a:cubicBezTo>
                  <a:cubicBezTo>
                    <a:pt x="110" y="1154"/>
                    <a:pt x="80" y="1030"/>
                    <a:pt x="70" y="902"/>
                  </a:cubicBezTo>
                  <a:lnTo>
                    <a:pt x="70" y="896"/>
                  </a:ln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1"/>
            <p:cNvSpPr/>
            <p:nvPr/>
          </p:nvSpPr>
          <p:spPr>
            <a:xfrm>
              <a:off x="2688850" y="1904550"/>
              <a:ext cx="83275" cy="38075"/>
            </a:xfrm>
            <a:custGeom>
              <a:avLst/>
              <a:gdLst/>
              <a:ahLst/>
              <a:cxnLst/>
              <a:rect l="l" t="t" r="r" b="b"/>
              <a:pathLst>
                <a:path w="3331" h="1523" extrusionOk="0">
                  <a:moveTo>
                    <a:pt x="3229" y="1"/>
                  </a:moveTo>
                  <a:lnTo>
                    <a:pt x="3229" y="1"/>
                  </a:lnTo>
                  <a:cubicBezTo>
                    <a:pt x="3180" y="266"/>
                    <a:pt x="2873" y="438"/>
                    <a:pt x="2482" y="438"/>
                  </a:cubicBezTo>
                  <a:cubicBezTo>
                    <a:pt x="2454" y="438"/>
                    <a:pt x="2426" y="437"/>
                    <a:pt x="2397" y="435"/>
                  </a:cubicBezTo>
                  <a:cubicBezTo>
                    <a:pt x="2377" y="434"/>
                    <a:pt x="2356" y="433"/>
                    <a:pt x="2336" y="433"/>
                  </a:cubicBezTo>
                  <a:cubicBezTo>
                    <a:pt x="1815" y="433"/>
                    <a:pt x="1212" y="851"/>
                    <a:pt x="663" y="997"/>
                  </a:cubicBezTo>
                  <a:cubicBezTo>
                    <a:pt x="617" y="1009"/>
                    <a:pt x="577" y="1015"/>
                    <a:pt x="543" y="1015"/>
                  </a:cubicBezTo>
                  <a:cubicBezTo>
                    <a:pt x="405" y="1015"/>
                    <a:pt x="369" y="919"/>
                    <a:pt x="378" y="799"/>
                  </a:cubicBezTo>
                  <a:lnTo>
                    <a:pt x="378" y="799"/>
                  </a:lnTo>
                  <a:cubicBezTo>
                    <a:pt x="267" y="938"/>
                    <a:pt x="170" y="1090"/>
                    <a:pt x="93" y="1255"/>
                  </a:cubicBezTo>
                  <a:cubicBezTo>
                    <a:pt x="0" y="1459"/>
                    <a:pt x="86" y="1523"/>
                    <a:pt x="211" y="1523"/>
                  </a:cubicBezTo>
                  <a:cubicBezTo>
                    <a:pt x="274" y="1523"/>
                    <a:pt x="347" y="1506"/>
                    <a:pt x="412" y="1484"/>
                  </a:cubicBezTo>
                  <a:cubicBezTo>
                    <a:pt x="450" y="1470"/>
                    <a:pt x="487" y="1454"/>
                    <a:pt x="516" y="1437"/>
                  </a:cubicBezTo>
                  <a:cubicBezTo>
                    <a:pt x="747" y="1308"/>
                    <a:pt x="946" y="1129"/>
                    <a:pt x="1190" y="1020"/>
                  </a:cubicBezTo>
                  <a:cubicBezTo>
                    <a:pt x="1468" y="897"/>
                    <a:pt x="1825" y="809"/>
                    <a:pt x="2133" y="772"/>
                  </a:cubicBezTo>
                  <a:cubicBezTo>
                    <a:pt x="2190" y="765"/>
                    <a:pt x="2253" y="763"/>
                    <a:pt x="2319" y="763"/>
                  </a:cubicBezTo>
                  <a:cubicBezTo>
                    <a:pt x="2395" y="763"/>
                    <a:pt x="2475" y="766"/>
                    <a:pt x="2555" y="766"/>
                  </a:cubicBezTo>
                  <a:cubicBezTo>
                    <a:pt x="2765" y="766"/>
                    <a:pt x="2977" y="749"/>
                    <a:pt x="3114" y="631"/>
                  </a:cubicBezTo>
                  <a:cubicBezTo>
                    <a:pt x="3289" y="480"/>
                    <a:pt x="3330" y="198"/>
                    <a:pt x="322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1"/>
            <p:cNvSpPr/>
            <p:nvPr/>
          </p:nvSpPr>
          <p:spPr>
            <a:xfrm>
              <a:off x="2862950" y="1918500"/>
              <a:ext cx="89175" cy="35725"/>
            </a:xfrm>
            <a:custGeom>
              <a:avLst/>
              <a:gdLst/>
              <a:ahLst/>
              <a:cxnLst/>
              <a:rect l="l" t="t" r="r" b="b"/>
              <a:pathLst>
                <a:path w="3567" h="1429" extrusionOk="0">
                  <a:moveTo>
                    <a:pt x="925" y="1"/>
                  </a:moveTo>
                  <a:cubicBezTo>
                    <a:pt x="817" y="1"/>
                    <a:pt x="678" y="6"/>
                    <a:pt x="628" y="54"/>
                  </a:cubicBezTo>
                  <a:cubicBezTo>
                    <a:pt x="560" y="121"/>
                    <a:pt x="572" y="392"/>
                    <a:pt x="560" y="486"/>
                  </a:cubicBezTo>
                  <a:cubicBezTo>
                    <a:pt x="568" y="416"/>
                    <a:pt x="436" y="197"/>
                    <a:pt x="411" y="120"/>
                  </a:cubicBezTo>
                  <a:cubicBezTo>
                    <a:pt x="1" y="224"/>
                    <a:pt x="34" y="789"/>
                    <a:pt x="340" y="981"/>
                  </a:cubicBezTo>
                  <a:cubicBezTo>
                    <a:pt x="427" y="1035"/>
                    <a:pt x="533" y="1054"/>
                    <a:pt x="646" y="1054"/>
                  </a:cubicBezTo>
                  <a:cubicBezTo>
                    <a:pt x="876" y="1054"/>
                    <a:pt x="1136" y="978"/>
                    <a:pt x="1332" y="973"/>
                  </a:cubicBezTo>
                  <a:cubicBezTo>
                    <a:pt x="1369" y="971"/>
                    <a:pt x="1406" y="971"/>
                    <a:pt x="1443" y="971"/>
                  </a:cubicBezTo>
                  <a:cubicBezTo>
                    <a:pt x="1727" y="971"/>
                    <a:pt x="2043" y="1003"/>
                    <a:pt x="2302" y="1075"/>
                  </a:cubicBezTo>
                  <a:cubicBezTo>
                    <a:pt x="2559" y="1145"/>
                    <a:pt x="2785" y="1292"/>
                    <a:pt x="3032" y="1386"/>
                  </a:cubicBezTo>
                  <a:cubicBezTo>
                    <a:pt x="3063" y="1397"/>
                    <a:pt x="3100" y="1407"/>
                    <a:pt x="3142" y="1416"/>
                  </a:cubicBezTo>
                  <a:cubicBezTo>
                    <a:pt x="3185" y="1424"/>
                    <a:pt x="3231" y="1429"/>
                    <a:pt x="3276" y="1429"/>
                  </a:cubicBezTo>
                  <a:cubicBezTo>
                    <a:pt x="3435" y="1429"/>
                    <a:pt x="3567" y="1364"/>
                    <a:pt x="3421" y="1141"/>
                  </a:cubicBezTo>
                  <a:cubicBezTo>
                    <a:pt x="3079" y="618"/>
                    <a:pt x="2534" y="273"/>
                    <a:pt x="1880" y="116"/>
                  </a:cubicBezTo>
                  <a:cubicBezTo>
                    <a:pt x="1611" y="51"/>
                    <a:pt x="1334" y="1"/>
                    <a:pt x="1057" y="1"/>
                  </a:cubicBezTo>
                  <a:cubicBezTo>
                    <a:pt x="1049" y="1"/>
                    <a:pt x="1040" y="1"/>
                    <a:pt x="1032" y="1"/>
                  </a:cubicBezTo>
                  <a:cubicBezTo>
                    <a:pt x="1025" y="1"/>
                    <a:pt x="1018" y="1"/>
                    <a:pt x="1009" y="1"/>
                  </a:cubicBezTo>
                  <a:cubicBezTo>
                    <a:pt x="986" y="1"/>
                    <a:pt x="957" y="1"/>
                    <a:pt x="92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1"/>
            <p:cNvSpPr/>
            <p:nvPr/>
          </p:nvSpPr>
          <p:spPr>
            <a:xfrm>
              <a:off x="2871475" y="1918550"/>
              <a:ext cx="61125" cy="29425"/>
            </a:xfrm>
            <a:custGeom>
              <a:avLst/>
              <a:gdLst/>
              <a:ahLst/>
              <a:cxnLst/>
              <a:rect l="l" t="t" r="r" b="b"/>
              <a:pathLst>
                <a:path w="2445" h="1177" extrusionOk="0">
                  <a:moveTo>
                    <a:pt x="1024" y="19"/>
                  </a:moveTo>
                  <a:cubicBezTo>
                    <a:pt x="1021" y="68"/>
                    <a:pt x="1017" y="128"/>
                    <a:pt x="1012" y="188"/>
                  </a:cubicBezTo>
                  <a:cubicBezTo>
                    <a:pt x="998" y="337"/>
                    <a:pt x="985" y="483"/>
                    <a:pt x="985" y="483"/>
                  </a:cubicBezTo>
                  <a:cubicBezTo>
                    <a:pt x="985" y="483"/>
                    <a:pt x="979" y="631"/>
                    <a:pt x="973" y="778"/>
                  </a:cubicBezTo>
                  <a:cubicBezTo>
                    <a:pt x="969" y="849"/>
                    <a:pt x="965" y="918"/>
                    <a:pt x="963" y="973"/>
                  </a:cubicBezTo>
                  <a:cubicBezTo>
                    <a:pt x="971" y="972"/>
                    <a:pt x="982" y="971"/>
                    <a:pt x="991" y="971"/>
                  </a:cubicBezTo>
                  <a:lnTo>
                    <a:pt x="1003" y="971"/>
                  </a:lnTo>
                  <a:cubicBezTo>
                    <a:pt x="1017" y="918"/>
                    <a:pt x="1030" y="853"/>
                    <a:pt x="1040" y="786"/>
                  </a:cubicBezTo>
                  <a:cubicBezTo>
                    <a:pt x="1066" y="638"/>
                    <a:pt x="1081" y="489"/>
                    <a:pt x="1081" y="489"/>
                  </a:cubicBezTo>
                  <a:cubicBezTo>
                    <a:pt x="1081" y="489"/>
                    <a:pt x="1086" y="339"/>
                    <a:pt x="1080" y="190"/>
                  </a:cubicBezTo>
                  <a:cubicBezTo>
                    <a:pt x="1077" y="132"/>
                    <a:pt x="1072" y="73"/>
                    <a:pt x="1069" y="24"/>
                  </a:cubicBezTo>
                  <a:cubicBezTo>
                    <a:pt x="1054" y="21"/>
                    <a:pt x="1039" y="20"/>
                    <a:pt x="1024" y="19"/>
                  </a:cubicBezTo>
                  <a:close/>
                  <a:moveTo>
                    <a:pt x="1349" y="72"/>
                  </a:moveTo>
                  <a:cubicBezTo>
                    <a:pt x="1342" y="131"/>
                    <a:pt x="1332" y="197"/>
                    <a:pt x="1323" y="264"/>
                  </a:cubicBezTo>
                  <a:cubicBezTo>
                    <a:pt x="1295" y="450"/>
                    <a:pt x="1258" y="632"/>
                    <a:pt x="1258" y="632"/>
                  </a:cubicBezTo>
                  <a:cubicBezTo>
                    <a:pt x="1258" y="632"/>
                    <a:pt x="1234" y="798"/>
                    <a:pt x="1200" y="972"/>
                  </a:cubicBezTo>
                  <a:cubicBezTo>
                    <a:pt x="1225" y="972"/>
                    <a:pt x="1248" y="973"/>
                    <a:pt x="1273" y="974"/>
                  </a:cubicBezTo>
                  <a:cubicBezTo>
                    <a:pt x="1320" y="806"/>
                    <a:pt x="1352" y="648"/>
                    <a:pt x="1352" y="648"/>
                  </a:cubicBezTo>
                  <a:cubicBezTo>
                    <a:pt x="1352" y="648"/>
                    <a:pt x="1379" y="460"/>
                    <a:pt x="1390" y="271"/>
                  </a:cubicBezTo>
                  <a:cubicBezTo>
                    <a:pt x="1394" y="206"/>
                    <a:pt x="1395" y="141"/>
                    <a:pt x="1396" y="83"/>
                  </a:cubicBezTo>
                  <a:cubicBezTo>
                    <a:pt x="1380" y="79"/>
                    <a:pt x="1365" y="77"/>
                    <a:pt x="1349" y="72"/>
                  </a:cubicBezTo>
                  <a:close/>
                  <a:moveTo>
                    <a:pt x="494" y="1"/>
                  </a:moveTo>
                  <a:cubicBezTo>
                    <a:pt x="474" y="2"/>
                    <a:pt x="453" y="3"/>
                    <a:pt x="435" y="4"/>
                  </a:cubicBezTo>
                  <a:cubicBezTo>
                    <a:pt x="435" y="35"/>
                    <a:pt x="437" y="66"/>
                    <a:pt x="441" y="98"/>
                  </a:cubicBezTo>
                  <a:cubicBezTo>
                    <a:pt x="454" y="269"/>
                    <a:pt x="481" y="439"/>
                    <a:pt x="481" y="439"/>
                  </a:cubicBezTo>
                  <a:cubicBezTo>
                    <a:pt x="481" y="439"/>
                    <a:pt x="517" y="606"/>
                    <a:pt x="565" y="771"/>
                  </a:cubicBezTo>
                  <a:cubicBezTo>
                    <a:pt x="592" y="864"/>
                    <a:pt x="622" y="955"/>
                    <a:pt x="644" y="1015"/>
                  </a:cubicBezTo>
                  <a:cubicBezTo>
                    <a:pt x="655" y="1014"/>
                    <a:pt x="665" y="1011"/>
                    <a:pt x="677" y="1010"/>
                  </a:cubicBezTo>
                  <a:cubicBezTo>
                    <a:pt x="666" y="946"/>
                    <a:pt x="648" y="851"/>
                    <a:pt x="632" y="757"/>
                  </a:cubicBezTo>
                  <a:lnTo>
                    <a:pt x="576" y="422"/>
                  </a:lnTo>
                  <a:lnTo>
                    <a:pt x="507" y="88"/>
                  </a:lnTo>
                  <a:cubicBezTo>
                    <a:pt x="500" y="57"/>
                    <a:pt x="496" y="30"/>
                    <a:pt x="494" y="1"/>
                  </a:cubicBezTo>
                  <a:close/>
                  <a:moveTo>
                    <a:pt x="66" y="120"/>
                  </a:moveTo>
                  <a:lnTo>
                    <a:pt x="66" y="120"/>
                  </a:lnTo>
                  <a:cubicBezTo>
                    <a:pt x="46" y="126"/>
                    <a:pt x="28" y="132"/>
                    <a:pt x="11" y="138"/>
                  </a:cubicBezTo>
                  <a:cubicBezTo>
                    <a:pt x="6" y="180"/>
                    <a:pt x="2" y="226"/>
                    <a:pt x="3" y="271"/>
                  </a:cubicBezTo>
                  <a:cubicBezTo>
                    <a:pt x="1" y="458"/>
                    <a:pt x="54" y="639"/>
                    <a:pt x="54" y="639"/>
                  </a:cubicBezTo>
                  <a:cubicBezTo>
                    <a:pt x="54" y="639"/>
                    <a:pt x="113" y="818"/>
                    <a:pt x="208" y="977"/>
                  </a:cubicBezTo>
                  <a:cubicBezTo>
                    <a:pt x="223" y="1001"/>
                    <a:pt x="237" y="1026"/>
                    <a:pt x="253" y="1052"/>
                  </a:cubicBezTo>
                  <a:cubicBezTo>
                    <a:pt x="275" y="1053"/>
                    <a:pt x="298" y="1053"/>
                    <a:pt x="320" y="1053"/>
                  </a:cubicBezTo>
                  <a:lnTo>
                    <a:pt x="268" y="945"/>
                  </a:lnTo>
                  <a:cubicBezTo>
                    <a:pt x="191" y="782"/>
                    <a:pt x="145" y="611"/>
                    <a:pt x="145" y="611"/>
                  </a:cubicBezTo>
                  <a:cubicBezTo>
                    <a:pt x="145" y="611"/>
                    <a:pt x="86" y="445"/>
                    <a:pt x="71" y="268"/>
                  </a:cubicBezTo>
                  <a:cubicBezTo>
                    <a:pt x="66" y="217"/>
                    <a:pt x="64" y="167"/>
                    <a:pt x="66" y="120"/>
                  </a:cubicBezTo>
                  <a:close/>
                  <a:moveTo>
                    <a:pt x="2185" y="349"/>
                  </a:moveTo>
                  <a:cubicBezTo>
                    <a:pt x="2161" y="397"/>
                    <a:pt x="2145" y="430"/>
                    <a:pt x="2145" y="430"/>
                  </a:cubicBezTo>
                  <a:cubicBezTo>
                    <a:pt x="2145" y="430"/>
                    <a:pt x="2078" y="600"/>
                    <a:pt x="2037" y="777"/>
                  </a:cubicBezTo>
                  <a:cubicBezTo>
                    <a:pt x="2009" y="896"/>
                    <a:pt x="1993" y="1015"/>
                    <a:pt x="1991" y="1082"/>
                  </a:cubicBezTo>
                  <a:lnTo>
                    <a:pt x="2014" y="1090"/>
                  </a:lnTo>
                  <a:cubicBezTo>
                    <a:pt x="2035" y="1027"/>
                    <a:pt x="2063" y="912"/>
                    <a:pt x="2104" y="796"/>
                  </a:cubicBezTo>
                  <a:cubicBezTo>
                    <a:pt x="2159" y="627"/>
                    <a:pt x="2234" y="468"/>
                    <a:pt x="2234" y="468"/>
                  </a:cubicBezTo>
                  <a:cubicBezTo>
                    <a:pt x="2234" y="468"/>
                    <a:pt x="2247" y="437"/>
                    <a:pt x="2265" y="392"/>
                  </a:cubicBezTo>
                  <a:cubicBezTo>
                    <a:pt x="2238" y="377"/>
                    <a:pt x="2211" y="363"/>
                    <a:pt x="2185" y="349"/>
                  </a:cubicBezTo>
                  <a:close/>
                  <a:moveTo>
                    <a:pt x="2381" y="462"/>
                  </a:moveTo>
                  <a:cubicBezTo>
                    <a:pt x="2321" y="601"/>
                    <a:pt x="2276" y="732"/>
                    <a:pt x="2276" y="732"/>
                  </a:cubicBezTo>
                  <a:cubicBezTo>
                    <a:pt x="2276" y="732"/>
                    <a:pt x="2233" y="892"/>
                    <a:pt x="2204" y="1054"/>
                  </a:cubicBezTo>
                  <a:cubicBezTo>
                    <a:pt x="2196" y="1089"/>
                    <a:pt x="2191" y="1122"/>
                    <a:pt x="2188" y="1154"/>
                  </a:cubicBezTo>
                  <a:cubicBezTo>
                    <a:pt x="2205" y="1162"/>
                    <a:pt x="2222" y="1170"/>
                    <a:pt x="2239" y="1176"/>
                  </a:cubicBezTo>
                  <a:cubicBezTo>
                    <a:pt x="2249" y="1142"/>
                    <a:pt x="2259" y="1105"/>
                    <a:pt x="2270" y="1069"/>
                  </a:cubicBezTo>
                  <a:cubicBezTo>
                    <a:pt x="2315" y="913"/>
                    <a:pt x="2368" y="760"/>
                    <a:pt x="2368" y="760"/>
                  </a:cubicBezTo>
                  <a:cubicBezTo>
                    <a:pt x="2368" y="760"/>
                    <a:pt x="2402" y="637"/>
                    <a:pt x="2445" y="501"/>
                  </a:cubicBezTo>
                  <a:cubicBezTo>
                    <a:pt x="2423" y="488"/>
                    <a:pt x="2402" y="476"/>
                    <a:pt x="2381" y="462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1"/>
            <p:cNvSpPr/>
            <p:nvPr/>
          </p:nvSpPr>
          <p:spPr>
            <a:xfrm>
              <a:off x="2864850" y="1929250"/>
              <a:ext cx="87275" cy="24975"/>
            </a:xfrm>
            <a:custGeom>
              <a:avLst/>
              <a:gdLst/>
              <a:ahLst/>
              <a:cxnLst/>
              <a:rect l="l" t="t" r="r" b="b"/>
              <a:pathLst>
                <a:path w="3491" h="999" extrusionOk="0">
                  <a:moveTo>
                    <a:pt x="42" y="0"/>
                  </a:moveTo>
                  <a:lnTo>
                    <a:pt x="42" y="0"/>
                  </a:lnTo>
                  <a:cubicBezTo>
                    <a:pt x="0" y="202"/>
                    <a:pt x="85" y="439"/>
                    <a:pt x="264" y="551"/>
                  </a:cubicBezTo>
                  <a:cubicBezTo>
                    <a:pt x="351" y="605"/>
                    <a:pt x="457" y="624"/>
                    <a:pt x="570" y="624"/>
                  </a:cubicBezTo>
                  <a:cubicBezTo>
                    <a:pt x="800" y="624"/>
                    <a:pt x="1060" y="548"/>
                    <a:pt x="1256" y="543"/>
                  </a:cubicBezTo>
                  <a:cubicBezTo>
                    <a:pt x="1293" y="541"/>
                    <a:pt x="1329" y="541"/>
                    <a:pt x="1367" y="541"/>
                  </a:cubicBezTo>
                  <a:cubicBezTo>
                    <a:pt x="1650" y="541"/>
                    <a:pt x="1966" y="573"/>
                    <a:pt x="2226" y="645"/>
                  </a:cubicBezTo>
                  <a:cubicBezTo>
                    <a:pt x="2483" y="715"/>
                    <a:pt x="2708" y="862"/>
                    <a:pt x="2956" y="956"/>
                  </a:cubicBezTo>
                  <a:cubicBezTo>
                    <a:pt x="2987" y="967"/>
                    <a:pt x="3025" y="977"/>
                    <a:pt x="3066" y="986"/>
                  </a:cubicBezTo>
                  <a:cubicBezTo>
                    <a:pt x="3109" y="994"/>
                    <a:pt x="3155" y="999"/>
                    <a:pt x="3200" y="999"/>
                  </a:cubicBezTo>
                  <a:cubicBezTo>
                    <a:pt x="3359" y="999"/>
                    <a:pt x="3491" y="934"/>
                    <a:pt x="3345" y="711"/>
                  </a:cubicBezTo>
                  <a:cubicBezTo>
                    <a:pt x="3213" y="509"/>
                    <a:pt x="3051" y="336"/>
                    <a:pt x="2864" y="188"/>
                  </a:cubicBezTo>
                  <a:lnTo>
                    <a:pt x="2864" y="188"/>
                  </a:lnTo>
                  <a:cubicBezTo>
                    <a:pt x="2943" y="360"/>
                    <a:pt x="3071" y="683"/>
                    <a:pt x="2903" y="683"/>
                  </a:cubicBezTo>
                  <a:cubicBezTo>
                    <a:pt x="2898" y="683"/>
                    <a:pt x="2894" y="683"/>
                    <a:pt x="2889" y="682"/>
                  </a:cubicBezTo>
                  <a:cubicBezTo>
                    <a:pt x="2660" y="659"/>
                    <a:pt x="2188" y="269"/>
                    <a:pt x="1415" y="269"/>
                  </a:cubicBezTo>
                  <a:cubicBezTo>
                    <a:pt x="1324" y="269"/>
                    <a:pt x="1228" y="275"/>
                    <a:pt x="1129" y="287"/>
                  </a:cubicBezTo>
                  <a:cubicBezTo>
                    <a:pt x="1016" y="300"/>
                    <a:pt x="915" y="307"/>
                    <a:pt x="823" y="307"/>
                  </a:cubicBezTo>
                  <a:cubicBezTo>
                    <a:pt x="294" y="307"/>
                    <a:pt x="101" y="104"/>
                    <a:pt x="4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1"/>
            <p:cNvSpPr/>
            <p:nvPr/>
          </p:nvSpPr>
          <p:spPr>
            <a:xfrm>
              <a:off x="2742950" y="21844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0"/>
                  </a:cubicBezTo>
                  <a:cubicBezTo>
                    <a:pt x="490" y="633"/>
                    <a:pt x="1" y="1377"/>
                    <a:pt x="113" y="2281"/>
                  </a:cubicBezTo>
                  <a:cubicBezTo>
                    <a:pt x="113" y="2281"/>
                    <a:pt x="534" y="1919"/>
                    <a:pt x="966" y="1919"/>
                  </a:cubicBezTo>
                  <a:cubicBezTo>
                    <a:pt x="1066" y="1919"/>
                    <a:pt x="1166" y="1938"/>
                    <a:pt x="1262" y="1986"/>
                  </a:cubicBezTo>
                  <a:cubicBezTo>
                    <a:pt x="1531" y="2121"/>
                    <a:pt x="1778" y="2304"/>
                    <a:pt x="1989" y="2521"/>
                  </a:cubicBezTo>
                  <a:cubicBezTo>
                    <a:pt x="2197" y="2734"/>
                    <a:pt x="2308" y="2940"/>
                    <a:pt x="2506" y="3144"/>
                  </a:cubicBezTo>
                  <a:cubicBezTo>
                    <a:pt x="2668" y="2917"/>
                    <a:pt x="2525" y="2505"/>
                    <a:pt x="2412" y="2301"/>
                  </a:cubicBezTo>
                  <a:cubicBezTo>
                    <a:pt x="2316" y="2126"/>
                    <a:pt x="2170" y="2126"/>
                    <a:pt x="2052" y="1967"/>
                  </a:cubicBezTo>
                  <a:cubicBezTo>
                    <a:pt x="1957" y="1843"/>
                    <a:pt x="1847" y="1742"/>
                    <a:pt x="1776" y="1587"/>
                  </a:cubicBezTo>
                  <a:cubicBezTo>
                    <a:pt x="1668" y="1349"/>
                    <a:pt x="1615" y="1088"/>
                    <a:pt x="1595" y="827"/>
                  </a:cubicBezTo>
                  <a:cubicBezTo>
                    <a:pt x="1587" y="714"/>
                    <a:pt x="1673" y="85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2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1"/>
            <p:cNvSpPr/>
            <p:nvPr/>
          </p:nvSpPr>
          <p:spPr>
            <a:xfrm>
              <a:off x="2742950" y="21844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0"/>
                  </a:cubicBezTo>
                  <a:cubicBezTo>
                    <a:pt x="490" y="633"/>
                    <a:pt x="1" y="1377"/>
                    <a:pt x="113" y="2281"/>
                  </a:cubicBezTo>
                  <a:cubicBezTo>
                    <a:pt x="113" y="2281"/>
                    <a:pt x="534" y="1919"/>
                    <a:pt x="966" y="1919"/>
                  </a:cubicBezTo>
                  <a:cubicBezTo>
                    <a:pt x="1066" y="1919"/>
                    <a:pt x="1166" y="1938"/>
                    <a:pt x="1262" y="1986"/>
                  </a:cubicBezTo>
                  <a:cubicBezTo>
                    <a:pt x="1531" y="2121"/>
                    <a:pt x="1778" y="2304"/>
                    <a:pt x="1989" y="2521"/>
                  </a:cubicBezTo>
                  <a:cubicBezTo>
                    <a:pt x="2197" y="2734"/>
                    <a:pt x="2308" y="2940"/>
                    <a:pt x="2506" y="3144"/>
                  </a:cubicBezTo>
                  <a:cubicBezTo>
                    <a:pt x="2668" y="2917"/>
                    <a:pt x="2525" y="2505"/>
                    <a:pt x="2412" y="2301"/>
                  </a:cubicBezTo>
                  <a:cubicBezTo>
                    <a:pt x="2316" y="2126"/>
                    <a:pt x="2170" y="2126"/>
                    <a:pt x="2052" y="1967"/>
                  </a:cubicBezTo>
                  <a:cubicBezTo>
                    <a:pt x="1957" y="1843"/>
                    <a:pt x="1847" y="1742"/>
                    <a:pt x="1776" y="1587"/>
                  </a:cubicBezTo>
                  <a:cubicBezTo>
                    <a:pt x="1668" y="1349"/>
                    <a:pt x="1615" y="1088"/>
                    <a:pt x="1595" y="827"/>
                  </a:cubicBezTo>
                  <a:cubicBezTo>
                    <a:pt x="1587" y="714"/>
                    <a:pt x="1673" y="85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2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1"/>
            <p:cNvSpPr/>
            <p:nvPr/>
          </p:nvSpPr>
          <p:spPr>
            <a:xfrm>
              <a:off x="2843500" y="2179000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3" y="1"/>
                  </a:moveTo>
                  <a:cubicBezTo>
                    <a:pt x="991" y="1"/>
                    <a:pt x="856" y="26"/>
                    <a:pt x="856" y="26"/>
                  </a:cubicBezTo>
                  <a:cubicBezTo>
                    <a:pt x="856" y="23"/>
                    <a:pt x="855" y="21"/>
                    <a:pt x="853" y="21"/>
                  </a:cubicBezTo>
                  <a:cubicBezTo>
                    <a:pt x="850" y="21"/>
                    <a:pt x="842" y="27"/>
                    <a:pt x="832" y="36"/>
                  </a:cubicBezTo>
                  <a:cubicBezTo>
                    <a:pt x="780" y="85"/>
                    <a:pt x="872" y="706"/>
                    <a:pt x="864" y="815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7"/>
                    <a:pt x="376" y="1940"/>
                  </a:cubicBezTo>
                  <a:cubicBezTo>
                    <a:pt x="249" y="2097"/>
                    <a:pt x="223" y="2135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7"/>
                  </a:cubicBezTo>
                  <a:cubicBezTo>
                    <a:pt x="399" y="2634"/>
                    <a:pt x="466" y="2426"/>
                    <a:pt x="624" y="2307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3"/>
                    <a:pt x="1428" y="1894"/>
                    <a:pt x="1534" y="1894"/>
                  </a:cubicBezTo>
                  <a:cubicBezTo>
                    <a:pt x="1993" y="1894"/>
                    <a:pt x="2444" y="2250"/>
                    <a:pt x="2444" y="2250"/>
                  </a:cubicBezTo>
                  <a:cubicBezTo>
                    <a:pt x="2563" y="1361"/>
                    <a:pt x="2041" y="624"/>
                    <a:pt x="1821" y="257"/>
                  </a:cubicBezTo>
                  <a:cubicBezTo>
                    <a:pt x="1693" y="46"/>
                    <a:pt x="1394" y="1"/>
                    <a:pt x="116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1"/>
            <p:cNvSpPr/>
            <p:nvPr/>
          </p:nvSpPr>
          <p:spPr>
            <a:xfrm>
              <a:off x="2843500" y="2179000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3" y="1"/>
                  </a:moveTo>
                  <a:cubicBezTo>
                    <a:pt x="991" y="1"/>
                    <a:pt x="856" y="26"/>
                    <a:pt x="856" y="26"/>
                  </a:cubicBezTo>
                  <a:cubicBezTo>
                    <a:pt x="856" y="23"/>
                    <a:pt x="855" y="21"/>
                    <a:pt x="853" y="21"/>
                  </a:cubicBezTo>
                  <a:cubicBezTo>
                    <a:pt x="850" y="21"/>
                    <a:pt x="842" y="27"/>
                    <a:pt x="832" y="36"/>
                  </a:cubicBezTo>
                  <a:cubicBezTo>
                    <a:pt x="780" y="85"/>
                    <a:pt x="872" y="706"/>
                    <a:pt x="864" y="815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7"/>
                    <a:pt x="376" y="1940"/>
                  </a:cubicBezTo>
                  <a:cubicBezTo>
                    <a:pt x="249" y="2097"/>
                    <a:pt x="223" y="2135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7"/>
                  </a:cubicBezTo>
                  <a:cubicBezTo>
                    <a:pt x="399" y="2634"/>
                    <a:pt x="466" y="2426"/>
                    <a:pt x="624" y="2307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3"/>
                    <a:pt x="1428" y="1894"/>
                    <a:pt x="1534" y="1894"/>
                  </a:cubicBezTo>
                  <a:cubicBezTo>
                    <a:pt x="1993" y="1894"/>
                    <a:pt x="2444" y="2250"/>
                    <a:pt x="2444" y="2250"/>
                  </a:cubicBezTo>
                  <a:cubicBezTo>
                    <a:pt x="2563" y="1361"/>
                    <a:pt x="2041" y="624"/>
                    <a:pt x="1821" y="257"/>
                  </a:cubicBezTo>
                  <a:cubicBezTo>
                    <a:pt x="1693" y="46"/>
                    <a:pt x="1394" y="1"/>
                    <a:pt x="1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1"/>
            <p:cNvSpPr/>
            <p:nvPr/>
          </p:nvSpPr>
          <p:spPr>
            <a:xfrm>
              <a:off x="2750025" y="2192525"/>
              <a:ext cx="9600" cy="18950"/>
            </a:xfrm>
            <a:custGeom>
              <a:avLst/>
              <a:gdLst/>
              <a:ahLst/>
              <a:cxnLst/>
              <a:rect l="l" t="t" r="r" b="b"/>
              <a:pathLst>
                <a:path w="384" h="758" extrusionOk="0">
                  <a:moveTo>
                    <a:pt x="384" y="0"/>
                  </a:moveTo>
                  <a:lnTo>
                    <a:pt x="384" y="0"/>
                  </a:lnTo>
                  <a:cubicBezTo>
                    <a:pt x="381" y="2"/>
                    <a:pt x="378" y="3"/>
                    <a:pt x="377" y="7"/>
                  </a:cubicBezTo>
                  <a:cubicBezTo>
                    <a:pt x="271" y="192"/>
                    <a:pt x="118" y="448"/>
                    <a:pt x="0" y="758"/>
                  </a:cubicBezTo>
                  <a:lnTo>
                    <a:pt x="384" y="0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1"/>
            <p:cNvSpPr/>
            <p:nvPr/>
          </p:nvSpPr>
          <p:spPr>
            <a:xfrm>
              <a:off x="2759600" y="2184450"/>
              <a:ext cx="50075" cy="78575"/>
            </a:xfrm>
            <a:custGeom>
              <a:avLst/>
              <a:gdLst/>
              <a:ahLst/>
              <a:cxnLst/>
              <a:rect l="l" t="t" r="r" b="b"/>
              <a:pathLst>
                <a:path w="2003" h="3143" extrusionOk="0">
                  <a:moveTo>
                    <a:pt x="651" y="0"/>
                  </a:moveTo>
                  <a:cubicBezTo>
                    <a:pt x="434" y="0"/>
                    <a:pt x="152" y="46"/>
                    <a:pt x="33" y="260"/>
                  </a:cubicBezTo>
                  <a:lnTo>
                    <a:pt x="1" y="322"/>
                  </a:lnTo>
                  <a:cubicBezTo>
                    <a:pt x="59" y="268"/>
                    <a:pt x="119" y="234"/>
                    <a:pt x="180" y="234"/>
                  </a:cubicBezTo>
                  <a:cubicBezTo>
                    <a:pt x="206" y="234"/>
                    <a:pt x="232" y="240"/>
                    <a:pt x="258" y="254"/>
                  </a:cubicBezTo>
                  <a:cubicBezTo>
                    <a:pt x="629" y="445"/>
                    <a:pt x="641" y="1274"/>
                    <a:pt x="693" y="1453"/>
                  </a:cubicBezTo>
                  <a:cubicBezTo>
                    <a:pt x="720" y="1545"/>
                    <a:pt x="591" y="1756"/>
                    <a:pt x="460" y="1936"/>
                  </a:cubicBezTo>
                  <a:cubicBezTo>
                    <a:pt x="506" y="1948"/>
                    <a:pt x="553" y="1962"/>
                    <a:pt x="597" y="1985"/>
                  </a:cubicBezTo>
                  <a:cubicBezTo>
                    <a:pt x="866" y="2120"/>
                    <a:pt x="1113" y="2303"/>
                    <a:pt x="1325" y="2520"/>
                  </a:cubicBezTo>
                  <a:cubicBezTo>
                    <a:pt x="1533" y="2733"/>
                    <a:pt x="1645" y="2939"/>
                    <a:pt x="1842" y="3142"/>
                  </a:cubicBezTo>
                  <a:cubicBezTo>
                    <a:pt x="2003" y="2916"/>
                    <a:pt x="1860" y="2504"/>
                    <a:pt x="1747" y="2300"/>
                  </a:cubicBezTo>
                  <a:cubicBezTo>
                    <a:pt x="1651" y="2125"/>
                    <a:pt x="1505" y="2125"/>
                    <a:pt x="1387" y="1966"/>
                  </a:cubicBezTo>
                  <a:cubicBezTo>
                    <a:pt x="1292" y="1842"/>
                    <a:pt x="1182" y="1741"/>
                    <a:pt x="1112" y="1586"/>
                  </a:cubicBezTo>
                  <a:cubicBezTo>
                    <a:pt x="1003" y="1348"/>
                    <a:pt x="950" y="1087"/>
                    <a:pt x="930" y="826"/>
                  </a:cubicBezTo>
                  <a:cubicBezTo>
                    <a:pt x="922" y="713"/>
                    <a:pt x="1009" y="85"/>
                    <a:pt x="960" y="36"/>
                  </a:cubicBezTo>
                  <a:cubicBezTo>
                    <a:pt x="950" y="26"/>
                    <a:pt x="944" y="21"/>
                    <a:pt x="940" y="21"/>
                  </a:cubicBezTo>
                  <a:cubicBezTo>
                    <a:pt x="938" y="21"/>
                    <a:pt x="937" y="22"/>
                    <a:pt x="937" y="25"/>
                  </a:cubicBezTo>
                  <a:cubicBezTo>
                    <a:pt x="937" y="25"/>
                    <a:pt x="812" y="0"/>
                    <a:pt x="65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1"/>
            <p:cNvSpPr/>
            <p:nvPr/>
          </p:nvSpPr>
          <p:spPr>
            <a:xfrm>
              <a:off x="2843475" y="2179025"/>
              <a:ext cx="42600" cy="80675"/>
            </a:xfrm>
            <a:custGeom>
              <a:avLst/>
              <a:gdLst/>
              <a:ahLst/>
              <a:cxnLst/>
              <a:rect l="l" t="t" r="r" b="b"/>
              <a:pathLst>
                <a:path w="1704" h="3227" extrusionOk="0">
                  <a:moveTo>
                    <a:pt x="1158" y="0"/>
                  </a:moveTo>
                  <a:cubicBezTo>
                    <a:pt x="988" y="0"/>
                    <a:pt x="855" y="25"/>
                    <a:pt x="855" y="25"/>
                  </a:cubicBezTo>
                  <a:cubicBezTo>
                    <a:pt x="855" y="22"/>
                    <a:pt x="854" y="20"/>
                    <a:pt x="853" y="20"/>
                  </a:cubicBezTo>
                  <a:cubicBezTo>
                    <a:pt x="849" y="20"/>
                    <a:pt x="842" y="26"/>
                    <a:pt x="832" y="35"/>
                  </a:cubicBezTo>
                  <a:cubicBezTo>
                    <a:pt x="780" y="84"/>
                    <a:pt x="873" y="705"/>
                    <a:pt x="864" y="817"/>
                  </a:cubicBezTo>
                  <a:cubicBezTo>
                    <a:pt x="842" y="1074"/>
                    <a:pt x="785" y="1331"/>
                    <a:pt x="670" y="1565"/>
                  </a:cubicBezTo>
                  <a:cubicBezTo>
                    <a:pt x="594" y="1720"/>
                    <a:pt x="477" y="1819"/>
                    <a:pt x="376" y="1942"/>
                  </a:cubicBezTo>
                  <a:cubicBezTo>
                    <a:pt x="248" y="2098"/>
                    <a:pt x="222" y="2136"/>
                    <a:pt x="120" y="2310"/>
                  </a:cubicBezTo>
                  <a:cubicBezTo>
                    <a:pt x="1" y="2512"/>
                    <a:pt x="30" y="3004"/>
                    <a:pt x="200" y="3226"/>
                  </a:cubicBezTo>
                  <a:cubicBezTo>
                    <a:pt x="200" y="3227"/>
                    <a:pt x="201" y="3227"/>
                    <a:pt x="201" y="3227"/>
                  </a:cubicBezTo>
                  <a:cubicBezTo>
                    <a:pt x="219" y="3227"/>
                    <a:pt x="338" y="2857"/>
                    <a:pt x="348" y="2818"/>
                  </a:cubicBezTo>
                  <a:cubicBezTo>
                    <a:pt x="397" y="2636"/>
                    <a:pt x="466" y="2427"/>
                    <a:pt x="624" y="2309"/>
                  </a:cubicBezTo>
                  <a:cubicBezTo>
                    <a:pt x="798" y="2176"/>
                    <a:pt x="1016" y="2055"/>
                    <a:pt x="1218" y="1963"/>
                  </a:cubicBezTo>
                  <a:cubicBezTo>
                    <a:pt x="1320" y="1915"/>
                    <a:pt x="1426" y="1896"/>
                    <a:pt x="1531" y="1896"/>
                  </a:cubicBezTo>
                  <a:cubicBezTo>
                    <a:pt x="1589" y="1896"/>
                    <a:pt x="1647" y="1902"/>
                    <a:pt x="1703" y="1911"/>
                  </a:cubicBezTo>
                  <a:cubicBezTo>
                    <a:pt x="1418" y="1680"/>
                    <a:pt x="1061" y="1303"/>
                    <a:pt x="1061" y="852"/>
                  </a:cubicBezTo>
                  <a:cubicBezTo>
                    <a:pt x="1061" y="444"/>
                    <a:pt x="1264" y="183"/>
                    <a:pt x="1450" y="29"/>
                  </a:cubicBezTo>
                  <a:cubicBezTo>
                    <a:pt x="1351" y="7"/>
                    <a:pt x="1249" y="0"/>
                    <a:pt x="11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1"/>
            <p:cNvSpPr/>
            <p:nvPr/>
          </p:nvSpPr>
          <p:spPr>
            <a:xfrm>
              <a:off x="2790600" y="2267300"/>
              <a:ext cx="11800" cy="17850"/>
            </a:xfrm>
            <a:custGeom>
              <a:avLst/>
              <a:gdLst/>
              <a:ahLst/>
              <a:cxnLst/>
              <a:rect l="l" t="t" r="r" b="b"/>
              <a:pathLst>
                <a:path w="472" h="714" extrusionOk="0">
                  <a:moveTo>
                    <a:pt x="236" y="0"/>
                  </a:moveTo>
                  <a:cubicBezTo>
                    <a:pt x="106" y="0"/>
                    <a:pt x="1" y="160"/>
                    <a:pt x="1" y="357"/>
                  </a:cubicBezTo>
                  <a:cubicBezTo>
                    <a:pt x="1" y="554"/>
                    <a:pt x="106" y="714"/>
                    <a:pt x="236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7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1"/>
            <p:cNvSpPr/>
            <p:nvPr/>
          </p:nvSpPr>
          <p:spPr>
            <a:xfrm>
              <a:off x="2789325" y="2266350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7" y="1"/>
                  </a:moveTo>
                  <a:cubicBezTo>
                    <a:pt x="106" y="1"/>
                    <a:pt x="1" y="161"/>
                    <a:pt x="1" y="358"/>
                  </a:cubicBezTo>
                  <a:cubicBezTo>
                    <a:pt x="1" y="555"/>
                    <a:pt x="106" y="715"/>
                    <a:pt x="237" y="715"/>
                  </a:cubicBezTo>
                  <a:cubicBezTo>
                    <a:pt x="367" y="715"/>
                    <a:pt x="473" y="555"/>
                    <a:pt x="473" y="358"/>
                  </a:cubicBezTo>
                  <a:cubicBezTo>
                    <a:pt x="473" y="161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1"/>
            <p:cNvSpPr/>
            <p:nvPr/>
          </p:nvSpPr>
          <p:spPr>
            <a:xfrm>
              <a:off x="2789425" y="2269025"/>
              <a:ext cx="11725" cy="15175"/>
            </a:xfrm>
            <a:custGeom>
              <a:avLst/>
              <a:gdLst/>
              <a:ahLst/>
              <a:cxnLst/>
              <a:rect l="l" t="t" r="r" b="b"/>
              <a:pathLst>
                <a:path w="469" h="607" extrusionOk="0">
                  <a:moveTo>
                    <a:pt x="400" y="0"/>
                  </a:moveTo>
                  <a:cubicBezTo>
                    <a:pt x="403" y="19"/>
                    <a:pt x="405" y="39"/>
                    <a:pt x="405" y="59"/>
                  </a:cubicBezTo>
                  <a:cubicBezTo>
                    <a:pt x="405" y="256"/>
                    <a:pt x="296" y="416"/>
                    <a:pt x="162" y="416"/>
                  </a:cubicBezTo>
                  <a:cubicBezTo>
                    <a:pt x="101" y="416"/>
                    <a:pt x="45" y="382"/>
                    <a:pt x="1" y="324"/>
                  </a:cubicBezTo>
                  <a:lnTo>
                    <a:pt x="1" y="324"/>
                  </a:lnTo>
                  <a:cubicBezTo>
                    <a:pt x="23" y="485"/>
                    <a:pt x="118" y="607"/>
                    <a:pt x="231" y="607"/>
                  </a:cubicBezTo>
                  <a:cubicBezTo>
                    <a:pt x="362" y="607"/>
                    <a:pt x="468" y="447"/>
                    <a:pt x="468" y="250"/>
                  </a:cubicBezTo>
                  <a:cubicBezTo>
                    <a:pt x="469" y="153"/>
                    <a:pt x="442" y="64"/>
                    <a:pt x="40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1"/>
            <p:cNvSpPr/>
            <p:nvPr/>
          </p:nvSpPr>
          <p:spPr>
            <a:xfrm>
              <a:off x="2791250" y="231800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1"/>
                  </a:moveTo>
                  <a:cubicBezTo>
                    <a:pt x="105" y="1"/>
                    <a:pt x="0" y="160"/>
                    <a:pt x="0" y="358"/>
                  </a:cubicBezTo>
                  <a:cubicBezTo>
                    <a:pt x="0" y="555"/>
                    <a:pt x="105" y="715"/>
                    <a:pt x="236" y="715"/>
                  </a:cubicBezTo>
                  <a:cubicBezTo>
                    <a:pt x="366" y="715"/>
                    <a:pt x="471" y="555"/>
                    <a:pt x="471" y="358"/>
                  </a:cubicBezTo>
                  <a:cubicBezTo>
                    <a:pt x="471" y="160"/>
                    <a:pt x="366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1"/>
            <p:cNvSpPr/>
            <p:nvPr/>
          </p:nvSpPr>
          <p:spPr>
            <a:xfrm>
              <a:off x="2789975" y="2317050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6" y="0"/>
                  </a:moveTo>
                  <a:cubicBezTo>
                    <a:pt x="106" y="0"/>
                    <a:pt x="0" y="160"/>
                    <a:pt x="0" y="357"/>
                  </a:cubicBezTo>
                  <a:cubicBezTo>
                    <a:pt x="0" y="554"/>
                    <a:pt x="106" y="714"/>
                    <a:pt x="236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7" y="0"/>
                    <a:pt x="2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1"/>
            <p:cNvSpPr/>
            <p:nvPr/>
          </p:nvSpPr>
          <p:spPr>
            <a:xfrm>
              <a:off x="2790075" y="2319725"/>
              <a:ext cx="11725" cy="15200"/>
            </a:xfrm>
            <a:custGeom>
              <a:avLst/>
              <a:gdLst/>
              <a:ahLst/>
              <a:cxnLst/>
              <a:rect l="l" t="t" r="r" b="b"/>
              <a:pathLst>
                <a:path w="469" h="608" extrusionOk="0">
                  <a:moveTo>
                    <a:pt x="400" y="1"/>
                  </a:moveTo>
                  <a:lnTo>
                    <a:pt x="400" y="1"/>
                  </a:lnTo>
                  <a:cubicBezTo>
                    <a:pt x="402" y="19"/>
                    <a:pt x="404" y="39"/>
                    <a:pt x="404" y="59"/>
                  </a:cubicBezTo>
                  <a:cubicBezTo>
                    <a:pt x="404" y="257"/>
                    <a:pt x="296" y="416"/>
                    <a:pt x="161" y="416"/>
                  </a:cubicBezTo>
                  <a:cubicBezTo>
                    <a:pt x="101" y="416"/>
                    <a:pt x="44" y="381"/>
                    <a:pt x="0" y="325"/>
                  </a:cubicBezTo>
                  <a:lnTo>
                    <a:pt x="0" y="325"/>
                  </a:lnTo>
                  <a:cubicBezTo>
                    <a:pt x="23" y="486"/>
                    <a:pt x="118" y="607"/>
                    <a:pt x="231" y="607"/>
                  </a:cubicBezTo>
                  <a:cubicBezTo>
                    <a:pt x="362" y="607"/>
                    <a:pt x="466" y="447"/>
                    <a:pt x="466" y="250"/>
                  </a:cubicBezTo>
                  <a:cubicBezTo>
                    <a:pt x="468" y="152"/>
                    <a:pt x="442" y="65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1"/>
            <p:cNvSpPr/>
            <p:nvPr/>
          </p:nvSpPr>
          <p:spPr>
            <a:xfrm>
              <a:off x="2784350" y="2242200"/>
              <a:ext cx="2425" cy="99650"/>
            </a:xfrm>
            <a:custGeom>
              <a:avLst/>
              <a:gdLst/>
              <a:ahLst/>
              <a:cxnLst/>
              <a:rect l="l" t="t" r="r" b="b"/>
              <a:pathLst>
                <a:path w="97" h="3986" extrusionOk="0">
                  <a:moveTo>
                    <a:pt x="48" y="0"/>
                  </a:moveTo>
                  <a:cubicBezTo>
                    <a:pt x="22" y="0"/>
                    <a:pt x="0" y="2264"/>
                    <a:pt x="0" y="2264"/>
                  </a:cubicBezTo>
                  <a:cubicBezTo>
                    <a:pt x="0" y="2264"/>
                    <a:pt x="9" y="3312"/>
                    <a:pt x="25" y="3982"/>
                  </a:cubicBezTo>
                  <a:cubicBezTo>
                    <a:pt x="28" y="3982"/>
                    <a:pt x="30" y="3982"/>
                    <a:pt x="33" y="3982"/>
                  </a:cubicBezTo>
                  <a:cubicBezTo>
                    <a:pt x="46" y="3982"/>
                    <a:pt x="59" y="3983"/>
                    <a:pt x="71" y="3985"/>
                  </a:cubicBezTo>
                  <a:cubicBezTo>
                    <a:pt x="86" y="3315"/>
                    <a:pt x="96" y="2264"/>
                    <a:pt x="96" y="2264"/>
                  </a:cubicBezTo>
                  <a:cubicBezTo>
                    <a:pt x="96" y="2264"/>
                    <a:pt x="75" y="0"/>
                    <a:pt x="4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1"/>
            <p:cNvSpPr/>
            <p:nvPr/>
          </p:nvSpPr>
          <p:spPr>
            <a:xfrm>
              <a:off x="2865450" y="2233400"/>
              <a:ext cx="3100" cy="106300"/>
            </a:xfrm>
            <a:custGeom>
              <a:avLst/>
              <a:gdLst/>
              <a:ahLst/>
              <a:cxnLst/>
              <a:rect l="l" t="t" r="r" b="b"/>
              <a:pathLst>
                <a:path w="124" h="4252" extrusionOk="0">
                  <a:moveTo>
                    <a:pt x="24" y="1"/>
                  </a:moveTo>
                  <a:cubicBezTo>
                    <a:pt x="22" y="1"/>
                    <a:pt x="18" y="34"/>
                    <a:pt x="16" y="92"/>
                  </a:cubicBezTo>
                  <a:cubicBezTo>
                    <a:pt x="14" y="151"/>
                    <a:pt x="10" y="233"/>
                    <a:pt x="7" y="333"/>
                  </a:cubicBezTo>
                  <a:cubicBezTo>
                    <a:pt x="3" y="533"/>
                    <a:pt x="1" y="798"/>
                    <a:pt x="2" y="1064"/>
                  </a:cubicBezTo>
                  <a:cubicBezTo>
                    <a:pt x="7" y="1596"/>
                    <a:pt x="14" y="2127"/>
                    <a:pt x="14" y="2127"/>
                  </a:cubicBezTo>
                  <a:lnTo>
                    <a:pt x="54" y="3190"/>
                  </a:lnTo>
                  <a:cubicBezTo>
                    <a:pt x="64" y="3455"/>
                    <a:pt x="72" y="3720"/>
                    <a:pt x="79" y="3920"/>
                  </a:cubicBezTo>
                  <a:cubicBezTo>
                    <a:pt x="86" y="4119"/>
                    <a:pt x="92" y="4252"/>
                    <a:pt x="99" y="4252"/>
                  </a:cubicBezTo>
                  <a:cubicBezTo>
                    <a:pt x="103" y="4252"/>
                    <a:pt x="105" y="4218"/>
                    <a:pt x="108" y="4159"/>
                  </a:cubicBezTo>
                  <a:cubicBezTo>
                    <a:pt x="109" y="4101"/>
                    <a:pt x="114" y="4019"/>
                    <a:pt x="117" y="3918"/>
                  </a:cubicBezTo>
                  <a:cubicBezTo>
                    <a:pt x="120" y="3719"/>
                    <a:pt x="123" y="3454"/>
                    <a:pt x="121" y="3188"/>
                  </a:cubicBezTo>
                  <a:cubicBezTo>
                    <a:pt x="117" y="2656"/>
                    <a:pt x="109" y="2124"/>
                    <a:pt x="109" y="2124"/>
                  </a:cubicBezTo>
                  <a:lnTo>
                    <a:pt x="70" y="1062"/>
                  </a:lnTo>
                  <a:cubicBezTo>
                    <a:pt x="60" y="797"/>
                    <a:pt x="51" y="531"/>
                    <a:pt x="44" y="332"/>
                  </a:cubicBezTo>
                  <a:cubicBezTo>
                    <a:pt x="38" y="134"/>
                    <a:pt x="32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1"/>
            <p:cNvSpPr/>
            <p:nvPr/>
          </p:nvSpPr>
          <p:spPr>
            <a:xfrm>
              <a:off x="2852150" y="2271525"/>
              <a:ext cx="10525" cy="2425"/>
            </a:xfrm>
            <a:custGeom>
              <a:avLst/>
              <a:gdLst/>
              <a:ahLst/>
              <a:cxnLst/>
              <a:rect l="l" t="t" r="r" b="b"/>
              <a:pathLst>
                <a:path w="421" h="97" extrusionOk="0">
                  <a:moveTo>
                    <a:pt x="210" y="0"/>
                  </a:moveTo>
                  <a:cubicBezTo>
                    <a:pt x="210" y="0"/>
                    <a:pt x="0" y="22"/>
                    <a:pt x="0" y="48"/>
                  </a:cubicBezTo>
                  <a:cubicBezTo>
                    <a:pt x="0" y="75"/>
                    <a:pt x="210" y="96"/>
                    <a:pt x="210" y="96"/>
                  </a:cubicBezTo>
                  <a:cubicBezTo>
                    <a:pt x="210" y="96"/>
                    <a:pt x="421" y="75"/>
                    <a:pt x="421" y="48"/>
                  </a:cubicBezTo>
                  <a:cubicBezTo>
                    <a:pt x="421" y="22"/>
                    <a:pt x="210" y="0"/>
                    <a:pt x="21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1"/>
            <p:cNvSpPr/>
            <p:nvPr/>
          </p:nvSpPr>
          <p:spPr>
            <a:xfrm>
              <a:off x="2854850" y="2324850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2" y="0"/>
                  </a:moveTo>
                  <a:cubicBezTo>
                    <a:pt x="212" y="0"/>
                    <a:pt x="1" y="22"/>
                    <a:pt x="1" y="48"/>
                  </a:cubicBezTo>
                  <a:cubicBezTo>
                    <a:pt x="1" y="75"/>
                    <a:pt x="212" y="96"/>
                    <a:pt x="212" y="96"/>
                  </a:cubicBezTo>
                  <a:cubicBezTo>
                    <a:pt x="212" y="96"/>
                    <a:pt x="422" y="75"/>
                    <a:pt x="422" y="48"/>
                  </a:cubicBezTo>
                  <a:cubicBezTo>
                    <a:pt x="422" y="22"/>
                    <a:pt x="212" y="0"/>
                    <a:pt x="2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1"/>
            <p:cNvSpPr/>
            <p:nvPr/>
          </p:nvSpPr>
          <p:spPr>
            <a:xfrm>
              <a:off x="2751025" y="2193725"/>
              <a:ext cx="11700" cy="40250"/>
            </a:xfrm>
            <a:custGeom>
              <a:avLst/>
              <a:gdLst/>
              <a:ahLst/>
              <a:cxnLst/>
              <a:rect l="l" t="t" r="r" b="b"/>
              <a:pathLst>
                <a:path w="468" h="1610" extrusionOk="0">
                  <a:moveTo>
                    <a:pt x="455" y="0"/>
                  </a:moveTo>
                  <a:cubicBezTo>
                    <a:pt x="441" y="0"/>
                    <a:pt x="324" y="224"/>
                    <a:pt x="237" y="460"/>
                  </a:cubicBezTo>
                  <a:cubicBezTo>
                    <a:pt x="145" y="700"/>
                    <a:pt x="86" y="950"/>
                    <a:pt x="86" y="950"/>
                  </a:cubicBezTo>
                  <a:cubicBezTo>
                    <a:pt x="86" y="950"/>
                    <a:pt x="61" y="1064"/>
                    <a:pt x="41" y="1207"/>
                  </a:cubicBezTo>
                  <a:cubicBezTo>
                    <a:pt x="32" y="1280"/>
                    <a:pt x="23" y="1360"/>
                    <a:pt x="17" y="1434"/>
                  </a:cubicBezTo>
                  <a:cubicBezTo>
                    <a:pt x="17" y="1461"/>
                    <a:pt x="1" y="1543"/>
                    <a:pt x="19" y="1573"/>
                  </a:cubicBezTo>
                  <a:cubicBezTo>
                    <a:pt x="27" y="1590"/>
                    <a:pt x="40" y="1606"/>
                    <a:pt x="60" y="1609"/>
                  </a:cubicBezTo>
                  <a:cubicBezTo>
                    <a:pt x="73" y="1606"/>
                    <a:pt x="78" y="1596"/>
                    <a:pt x="93" y="1591"/>
                  </a:cubicBezTo>
                  <a:cubicBezTo>
                    <a:pt x="121" y="1548"/>
                    <a:pt x="146" y="1525"/>
                    <a:pt x="161" y="1513"/>
                  </a:cubicBezTo>
                  <a:cubicBezTo>
                    <a:pt x="178" y="1498"/>
                    <a:pt x="196" y="1488"/>
                    <a:pt x="214" y="1478"/>
                  </a:cubicBezTo>
                  <a:cubicBezTo>
                    <a:pt x="248" y="1461"/>
                    <a:pt x="280" y="1451"/>
                    <a:pt x="305" y="1446"/>
                  </a:cubicBezTo>
                  <a:cubicBezTo>
                    <a:pt x="355" y="1435"/>
                    <a:pt x="384" y="1440"/>
                    <a:pt x="384" y="1434"/>
                  </a:cubicBezTo>
                  <a:cubicBezTo>
                    <a:pt x="385" y="1431"/>
                    <a:pt x="359" y="1418"/>
                    <a:pt x="302" y="1418"/>
                  </a:cubicBezTo>
                  <a:cubicBezTo>
                    <a:pt x="274" y="1419"/>
                    <a:pt x="238" y="1426"/>
                    <a:pt x="199" y="1442"/>
                  </a:cubicBezTo>
                  <a:cubicBezTo>
                    <a:pt x="162" y="1456"/>
                    <a:pt x="104" y="1499"/>
                    <a:pt x="93" y="1514"/>
                  </a:cubicBezTo>
                  <a:cubicBezTo>
                    <a:pt x="88" y="1516"/>
                    <a:pt x="86" y="1524"/>
                    <a:pt x="82" y="1525"/>
                  </a:cubicBezTo>
                  <a:cubicBezTo>
                    <a:pt x="75" y="1522"/>
                    <a:pt x="72" y="1513"/>
                    <a:pt x="72" y="1505"/>
                  </a:cubicBezTo>
                  <a:cubicBezTo>
                    <a:pt x="73" y="1484"/>
                    <a:pt x="76" y="1489"/>
                    <a:pt x="83" y="1441"/>
                  </a:cubicBezTo>
                  <a:cubicBezTo>
                    <a:pt x="94" y="1367"/>
                    <a:pt x="108" y="1292"/>
                    <a:pt x="123" y="1221"/>
                  </a:cubicBezTo>
                  <a:cubicBezTo>
                    <a:pt x="151" y="1082"/>
                    <a:pt x="180" y="970"/>
                    <a:pt x="180" y="970"/>
                  </a:cubicBezTo>
                  <a:cubicBezTo>
                    <a:pt x="180" y="970"/>
                    <a:pt x="230" y="723"/>
                    <a:pt x="302" y="482"/>
                  </a:cubicBezTo>
                  <a:cubicBezTo>
                    <a:pt x="373" y="241"/>
                    <a:pt x="467" y="6"/>
                    <a:pt x="455" y="0"/>
                  </a:cubicBezTo>
                  <a:cubicBezTo>
                    <a:pt x="455" y="0"/>
                    <a:pt x="455" y="0"/>
                    <a:pt x="4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1"/>
            <p:cNvSpPr/>
            <p:nvPr/>
          </p:nvSpPr>
          <p:spPr>
            <a:xfrm>
              <a:off x="2881450" y="2187075"/>
              <a:ext cx="19775" cy="35800"/>
            </a:xfrm>
            <a:custGeom>
              <a:avLst/>
              <a:gdLst/>
              <a:ahLst/>
              <a:cxnLst/>
              <a:rect l="l" t="t" r="r" b="b"/>
              <a:pathLst>
                <a:path w="791" h="1432" extrusionOk="0">
                  <a:moveTo>
                    <a:pt x="6" y="1"/>
                  </a:moveTo>
                  <a:cubicBezTo>
                    <a:pt x="5" y="1"/>
                    <a:pt x="3" y="1"/>
                    <a:pt x="3" y="2"/>
                  </a:cubicBezTo>
                  <a:cubicBezTo>
                    <a:pt x="0" y="10"/>
                    <a:pt x="51" y="37"/>
                    <a:pt x="104" y="99"/>
                  </a:cubicBezTo>
                  <a:cubicBezTo>
                    <a:pt x="160" y="162"/>
                    <a:pt x="213" y="261"/>
                    <a:pt x="264" y="362"/>
                  </a:cubicBezTo>
                  <a:cubicBezTo>
                    <a:pt x="370" y="565"/>
                    <a:pt x="459" y="772"/>
                    <a:pt x="459" y="772"/>
                  </a:cubicBezTo>
                  <a:cubicBezTo>
                    <a:pt x="459" y="772"/>
                    <a:pt x="459" y="772"/>
                    <a:pt x="459" y="772"/>
                  </a:cubicBezTo>
                  <a:lnTo>
                    <a:pt x="459" y="772"/>
                  </a:lnTo>
                  <a:cubicBezTo>
                    <a:pt x="462" y="772"/>
                    <a:pt x="702" y="1289"/>
                    <a:pt x="689" y="1289"/>
                  </a:cubicBezTo>
                  <a:cubicBezTo>
                    <a:pt x="688" y="1289"/>
                    <a:pt x="687" y="1287"/>
                    <a:pt x="684" y="1284"/>
                  </a:cubicBezTo>
                  <a:cubicBezTo>
                    <a:pt x="668" y="1269"/>
                    <a:pt x="652" y="1257"/>
                    <a:pt x="635" y="1249"/>
                  </a:cubicBezTo>
                  <a:cubicBezTo>
                    <a:pt x="621" y="1242"/>
                    <a:pt x="599" y="1235"/>
                    <a:pt x="585" y="1235"/>
                  </a:cubicBezTo>
                  <a:cubicBezTo>
                    <a:pt x="583" y="1235"/>
                    <a:pt x="581" y="1236"/>
                    <a:pt x="580" y="1236"/>
                  </a:cubicBezTo>
                  <a:cubicBezTo>
                    <a:pt x="549" y="1237"/>
                    <a:pt x="540" y="1244"/>
                    <a:pt x="540" y="1246"/>
                  </a:cubicBezTo>
                  <a:cubicBezTo>
                    <a:pt x="540" y="1249"/>
                    <a:pt x="551" y="1247"/>
                    <a:pt x="576" y="1252"/>
                  </a:cubicBezTo>
                  <a:cubicBezTo>
                    <a:pt x="591" y="1255"/>
                    <a:pt x="602" y="1256"/>
                    <a:pt x="630" y="1274"/>
                  </a:cubicBezTo>
                  <a:cubicBezTo>
                    <a:pt x="656" y="1289"/>
                    <a:pt x="693" y="1328"/>
                    <a:pt x="762" y="1414"/>
                  </a:cubicBezTo>
                  <a:cubicBezTo>
                    <a:pt x="767" y="1415"/>
                    <a:pt x="772" y="1418"/>
                    <a:pt x="778" y="1422"/>
                  </a:cubicBezTo>
                  <a:cubicBezTo>
                    <a:pt x="782" y="1424"/>
                    <a:pt x="784" y="1425"/>
                    <a:pt x="786" y="1430"/>
                  </a:cubicBezTo>
                  <a:cubicBezTo>
                    <a:pt x="788" y="1430"/>
                    <a:pt x="789" y="1432"/>
                    <a:pt x="790" y="1432"/>
                  </a:cubicBezTo>
                  <a:cubicBezTo>
                    <a:pt x="790" y="1432"/>
                    <a:pt x="791" y="1432"/>
                    <a:pt x="791" y="1431"/>
                  </a:cubicBezTo>
                  <a:lnTo>
                    <a:pt x="786" y="1418"/>
                  </a:lnTo>
                  <a:cubicBezTo>
                    <a:pt x="775" y="1377"/>
                    <a:pt x="762" y="1333"/>
                    <a:pt x="747" y="1284"/>
                  </a:cubicBezTo>
                  <a:cubicBezTo>
                    <a:pt x="732" y="1236"/>
                    <a:pt x="715" y="1185"/>
                    <a:pt x="699" y="1132"/>
                  </a:cubicBezTo>
                  <a:cubicBezTo>
                    <a:pt x="685" y="1094"/>
                    <a:pt x="672" y="1055"/>
                    <a:pt x="658" y="1015"/>
                  </a:cubicBezTo>
                  <a:cubicBezTo>
                    <a:pt x="604" y="863"/>
                    <a:pt x="546" y="731"/>
                    <a:pt x="546" y="731"/>
                  </a:cubicBezTo>
                  <a:cubicBezTo>
                    <a:pt x="546" y="731"/>
                    <a:pt x="444" y="524"/>
                    <a:pt x="323" y="328"/>
                  </a:cubicBezTo>
                  <a:cubicBezTo>
                    <a:pt x="264" y="231"/>
                    <a:pt x="199" y="131"/>
                    <a:pt x="131" y="72"/>
                  </a:cubicBezTo>
                  <a:cubicBezTo>
                    <a:pt x="73" y="20"/>
                    <a:pt x="19" y="1"/>
                    <a:pt x="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1"/>
            <p:cNvSpPr/>
            <p:nvPr/>
          </p:nvSpPr>
          <p:spPr>
            <a:xfrm>
              <a:off x="2649425" y="2242625"/>
              <a:ext cx="24900" cy="45050"/>
            </a:xfrm>
            <a:custGeom>
              <a:avLst/>
              <a:gdLst/>
              <a:ahLst/>
              <a:cxnLst/>
              <a:rect l="l" t="t" r="r" b="b"/>
              <a:pathLst>
                <a:path w="996" h="1802" extrusionOk="0">
                  <a:moveTo>
                    <a:pt x="990" y="1"/>
                  </a:moveTo>
                  <a:cubicBezTo>
                    <a:pt x="980" y="1"/>
                    <a:pt x="922" y="27"/>
                    <a:pt x="849" y="86"/>
                  </a:cubicBezTo>
                  <a:cubicBezTo>
                    <a:pt x="769" y="145"/>
                    <a:pt x="682" y="247"/>
                    <a:pt x="609" y="357"/>
                  </a:cubicBezTo>
                  <a:cubicBezTo>
                    <a:pt x="537" y="468"/>
                    <a:pt x="480" y="586"/>
                    <a:pt x="439" y="676"/>
                  </a:cubicBezTo>
                  <a:cubicBezTo>
                    <a:pt x="398" y="764"/>
                    <a:pt x="372" y="825"/>
                    <a:pt x="372" y="825"/>
                  </a:cubicBezTo>
                  <a:cubicBezTo>
                    <a:pt x="372" y="825"/>
                    <a:pt x="1" y="1790"/>
                    <a:pt x="24" y="1801"/>
                  </a:cubicBezTo>
                  <a:cubicBezTo>
                    <a:pt x="24" y="1801"/>
                    <a:pt x="25" y="1801"/>
                    <a:pt x="25" y="1801"/>
                  </a:cubicBezTo>
                  <a:cubicBezTo>
                    <a:pt x="54" y="1801"/>
                    <a:pt x="461" y="860"/>
                    <a:pt x="461" y="860"/>
                  </a:cubicBezTo>
                  <a:cubicBezTo>
                    <a:pt x="461" y="860"/>
                    <a:pt x="486" y="801"/>
                    <a:pt x="520" y="710"/>
                  </a:cubicBezTo>
                  <a:cubicBezTo>
                    <a:pt x="556" y="620"/>
                    <a:pt x="605" y="502"/>
                    <a:pt x="668" y="391"/>
                  </a:cubicBezTo>
                  <a:cubicBezTo>
                    <a:pt x="729" y="280"/>
                    <a:pt x="806" y="178"/>
                    <a:pt x="875" y="112"/>
                  </a:cubicBezTo>
                  <a:cubicBezTo>
                    <a:pt x="941" y="44"/>
                    <a:pt x="996" y="8"/>
                    <a:pt x="992" y="1"/>
                  </a:cubicBezTo>
                  <a:cubicBezTo>
                    <a:pt x="992" y="1"/>
                    <a:pt x="991" y="1"/>
                    <a:pt x="99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1"/>
            <p:cNvSpPr/>
            <p:nvPr/>
          </p:nvSpPr>
          <p:spPr>
            <a:xfrm>
              <a:off x="2677800" y="2236400"/>
              <a:ext cx="6425" cy="3700"/>
            </a:xfrm>
            <a:custGeom>
              <a:avLst/>
              <a:gdLst/>
              <a:ahLst/>
              <a:cxnLst/>
              <a:rect l="l" t="t" r="r" b="b"/>
              <a:pathLst>
                <a:path w="257" h="148" extrusionOk="0">
                  <a:moveTo>
                    <a:pt x="155" y="106"/>
                  </a:moveTo>
                  <a:lnTo>
                    <a:pt x="155" y="106"/>
                  </a:lnTo>
                  <a:cubicBezTo>
                    <a:pt x="155" y="107"/>
                    <a:pt x="155" y="107"/>
                    <a:pt x="155" y="107"/>
                  </a:cubicBezTo>
                  <a:cubicBezTo>
                    <a:pt x="155" y="107"/>
                    <a:pt x="155" y="107"/>
                    <a:pt x="155" y="106"/>
                  </a:cubicBezTo>
                  <a:close/>
                  <a:moveTo>
                    <a:pt x="222" y="0"/>
                  </a:moveTo>
                  <a:cubicBezTo>
                    <a:pt x="179" y="0"/>
                    <a:pt x="104" y="21"/>
                    <a:pt x="106" y="24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1" y="23"/>
                    <a:pt x="1" y="124"/>
                    <a:pt x="23" y="145"/>
                  </a:cubicBezTo>
                  <a:cubicBezTo>
                    <a:pt x="25" y="147"/>
                    <a:pt x="28" y="147"/>
                    <a:pt x="32" y="147"/>
                  </a:cubicBezTo>
                  <a:cubicBezTo>
                    <a:pt x="63" y="147"/>
                    <a:pt x="147" y="106"/>
                    <a:pt x="155" y="106"/>
                  </a:cubicBezTo>
                  <a:cubicBezTo>
                    <a:pt x="155" y="106"/>
                    <a:pt x="155" y="106"/>
                    <a:pt x="155" y="106"/>
                  </a:cubicBezTo>
                  <a:lnTo>
                    <a:pt x="155" y="106"/>
                  </a:lnTo>
                  <a:cubicBezTo>
                    <a:pt x="154" y="103"/>
                    <a:pt x="256" y="33"/>
                    <a:pt x="252" y="11"/>
                  </a:cubicBezTo>
                  <a:cubicBezTo>
                    <a:pt x="250" y="3"/>
                    <a:pt x="238" y="0"/>
                    <a:pt x="22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1"/>
            <p:cNvSpPr/>
            <p:nvPr/>
          </p:nvSpPr>
          <p:spPr>
            <a:xfrm>
              <a:off x="2706225" y="2223825"/>
              <a:ext cx="8550" cy="3750"/>
            </a:xfrm>
            <a:custGeom>
              <a:avLst/>
              <a:gdLst/>
              <a:ahLst/>
              <a:cxnLst/>
              <a:rect l="l" t="t" r="r" b="b"/>
              <a:pathLst>
                <a:path w="342" h="150" extrusionOk="0">
                  <a:moveTo>
                    <a:pt x="220" y="1"/>
                  </a:moveTo>
                  <a:cubicBezTo>
                    <a:pt x="180" y="1"/>
                    <a:pt x="147" y="9"/>
                    <a:pt x="147" y="9"/>
                  </a:cubicBezTo>
                  <a:cubicBezTo>
                    <a:pt x="147" y="9"/>
                    <a:pt x="101" y="30"/>
                    <a:pt x="63" y="64"/>
                  </a:cubicBezTo>
                  <a:cubicBezTo>
                    <a:pt x="25" y="97"/>
                    <a:pt x="0" y="139"/>
                    <a:pt x="10" y="147"/>
                  </a:cubicBezTo>
                  <a:cubicBezTo>
                    <a:pt x="12" y="149"/>
                    <a:pt x="14" y="150"/>
                    <a:pt x="17" y="150"/>
                  </a:cubicBezTo>
                  <a:cubicBezTo>
                    <a:pt x="33" y="150"/>
                    <a:pt x="65" y="132"/>
                    <a:pt x="98" y="121"/>
                  </a:cubicBezTo>
                  <a:cubicBezTo>
                    <a:pt x="138" y="107"/>
                    <a:pt x="176" y="99"/>
                    <a:pt x="176" y="99"/>
                  </a:cubicBezTo>
                  <a:cubicBezTo>
                    <a:pt x="176" y="99"/>
                    <a:pt x="212" y="81"/>
                    <a:pt x="253" y="69"/>
                  </a:cubicBezTo>
                  <a:cubicBezTo>
                    <a:pt x="292" y="56"/>
                    <a:pt x="336" y="50"/>
                    <a:pt x="339" y="37"/>
                  </a:cubicBezTo>
                  <a:cubicBezTo>
                    <a:pt x="341" y="25"/>
                    <a:pt x="297" y="5"/>
                    <a:pt x="248" y="2"/>
                  </a:cubicBezTo>
                  <a:cubicBezTo>
                    <a:pt x="238" y="1"/>
                    <a:pt x="229" y="1"/>
                    <a:pt x="2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1"/>
            <p:cNvSpPr/>
            <p:nvPr/>
          </p:nvSpPr>
          <p:spPr>
            <a:xfrm>
              <a:off x="2961275" y="2233525"/>
              <a:ext cx="38625" cy="47325"/>
            </a:xfrm>
            <a:custGeom>
              <a:avLst/>
              <a:gdLst/>
              <a:ahLst/>
              <a:cxnLst/>
              <a:rect l="l" t="t" r="r" b="b"/>
              <a:pathLst>
                <a:path w="1545" h="1893" extrusionOk="0">
                  <a:moveTo>
                    <a:pt x="8" y="1"/>
                  </a:moveTo>
                  <a:cubicBezTo>
                    <a:pt x="6" y="1"/>
                    <a:pt x="5" y="1"/>
                    <a:pt x="4" y="2"/>
                  </a:cubicBezTo>
                  <a:cubicBezTo>
                    <a:pt x="0" y="10"/>
                    <a:pt x="73" y="43"/>
                    <a:pt x="171" y="103"/>
                  </a:cubicBezTo>
                  <a:cubicBezTo>
                    <a:pt x="270" y="163"/>
                    <a:pt x="394" y="254"/>
                    <a:pt x="510" y="357"/>
                  </a:cubicBezTo>
                  <a:cubicBezTo>
                    <a:pt x="741" y="564"/>
                    <a:pt x="913" y="821"/>
                    <a:pt x="913" y="821"/>
                  </a:cubicBezTo>
                  <a:cubicBezTo>
                    <a:pt x="913" y="821"/>
                    <a:pt x="1098" y="1068"/>
                    <a:pt x="1245" y="1341"/>
                  </a:cubicBezTo>
                  <a:cubicBezTo>
                    <a:pt x="1392" y="1611"/>
                    <a:pt x="1521" y="1892"/>
                    <a:pt x="1537" y="1892"/>
                  </a:cubicBezTo>
                  <a:cubicBezTo>
                    <a:pt x="1537" y="1892"/>
                    <a:pt x="1538" y="1892"/>
                    <a:pt x="1538" y="1892"/>
                  </a:cubicBezTo>
                  <a:cubicBezTo>
                    <a:pt x="1544" y="1889"/>
                    <a:pt x="1519" y="1814"/>
                    <a:pt x="1478" y="1704"/>
                  </a:cubicBezTo>
                  <a:cubicBezTo>
                    <a:pt x="1435" y="1595"/>
                    <a:pt x="1374" y="1449"/>
                    <a:pt x="1305" y="1308"/>
                  </a:cubicBezTo>
                  <a:cubicBezTo>
                    <a:pt x="1238" y="1167"/>
                    <a:pt x="1162" y="1028"/>
                    <a:pt x="1100" y="927"/>
                  </a:cubicBezTo>
                  <a:cubicBezTo>
                    <a:pt x="1038" y="828"/>
                    <a:pt x="991" y="762"/>
                    <a:pt x="991" y="762"/>
                  </a:cubicBezTo>
                  <a:cubicBezTo>
                    <a:pt x="991" y="762"/>
                    <a:pt x="804" y="503"/>
                    <a:pt x="554" y="304"/>
                  </a:cubicBezTo>
                  <a:cubicBezTo>
                    <a:pt x="326" y="110"/>
                    <a:pt x="45" y="1"/>
                    <a:pt x="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1"/>
            <p:cNvSpPr/>
            <p:nvPr/>
          </p:nvSpPr>
          <p:spPr>
            <a:xfrm>
              <a:off x="3000150" y="2286875"/>
              <a:ext cx="5225" cy="7125"/>
            </a:xfrm>
            <a:custGeom>
              <a:avLst/>
              <a:gdLst/>
              <a:ahLst/>
              <a:cxnLst/>
              <a:rect l="l" t="t" r="r" b="b"/>
              <a:pathLst>
                <a:path w="209" h="285" extrusionOk="0">
                  <a:moveTo>
                    <a:pt x="28" y="0"/>
                  </a:moveTo>
                  <a:cubicBezTo>
                    <a:pt x="26" y="0"/>
                    <a:pt x="25" y="1"/>
                    <a:pt x="24" y="1"/>
                  </a:cubicBezTo>
                  <a:cubicBezTo>
                    <a:pt x="1" y="15"/>
                    <a:pt x="63" y="166"/>
                    <a:pt x="63" y="166"/>
                  </a:cubicBezTo>
                  <a:cubicBezTo>
                    <a:pt x="63" y="166"/>
                    <a:pt x="153" y="285"/>
                    <a:pt x="181" y="285"/>
                  </a:cubicBezTo>
                  <a:cubicBezTo>
                    <a:pt x="183" y="285"/>
                    <a:pt x="184" y="284"/>
                    <a:pt x="185" y="284"/>
                  </a:cubicBezTo>
                  <a:cubicBezTo>
                    <a:pt x="209" y="271"/>
                    <a:pt x="145" y="121"/>
                    <a:pt x="145" y="121"/>
                  </a:cubicBezTo>
                  <a:cubicBezTo>
                    <a:pt x="145" y="121"/>
                    <a:pt x="55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1"/>
            <p:cNvSpPr/>
            <p:nvPr/>
          </p:nvSpPr>
          <p:spPr>
            <a:xfrm>
              <a:off x="2808550" y="2248275"/>
              <a:ext cx="31750" cy="5600"/>
            </a:xfrm>
            <a:custGeom>
              <a:avLst/>
              <a:gdLst/>
              <a:ahLst/>
              <a:cxnLst/>
              <a:rect l="l" t="t" r="r" b="b"/>
              <a:pathLst>
                <a:path w="1270" h="224" extrusionOk="0">
                  <a:moveTo>
                    <a:pt x="1258" y="1"/>
                  </a:moveTo>
                  <a:cubicBezTo>
                    <a:pt x="1231" y="1"/>
                    <a:pt x="1095" y="58"/>
                    <a:pt x="952" y="88"/>
                  </a:cubicBezTo>
                  <a:cubicBezTo>
                    <a:pt x="797" y="123"/>
                    <a:pt x="640" y="127"/>
                    <a:pt x="640" y="127"/>
                  </a:cubicBezTo>
                  <a:cubicBezTo>
                    <a:pt x="640" y="127"/>
                    <a:pt x="560" y="136"/>
                    <a:pt x="457" y="136"/>
                  </a:cubicBezTo>
                  <a:cubicBezTo>
                    <a:pt x="415" y="136"/>
                    <a:pt x="370" y="134"/>
                    <a:pt x="324" y="130"/>
                  </a:cubicBezTo>
                  <a:cubicBezTo>
                    <a:pt x="184" y="119"/>
                    <a:pt x="48" y="84"/>
                    <a:pt x="14" y="84"/>
                  </a:cubicBezTo>
                  <a:cubicBezTo>
                    <a:pt x="10" y="84"/>
                    <a:pt x="7" y="84"/>
                    <a:pt x="6" y="85"/>
                  </a:cubicBezTo>
                  <a:cubicBezTo>
                    <a:pt x="1" y="98"/>
                    <a:pt x="151" y="166"/>
                    <a:pt x="315" y="197"/>
                  </a:cubicBezTo>
                  <a:cubicBezTo>
                    <a:pt x="432" y="220"/>
                    <a:pt x="551" y="223"/>
                    <a:pt x="609" y="223"/>
                  </a:cubicBezTo>
                  <a:cubicBezTo>
                    <a:pt x="633" y="223"/>
                    <a:pt x="647" y="223"/>
                    <a:pt x="647" y="223"/>
                  </a:cubicBezTo>
                  <a:cubicBezTo>
                    <a:pt x="647" y="223"/>
                    <a:pt x="814" y="208"/>
                    <a:pt x="972" y="154"/>
                  </a:cubicBezTo>
                  <a:cubicBezTo>
                    <a:pt x="1129" y="101"/>
                    <a:pt x="1270" y="13"/>
                    <a:pt x="1262" y="2"/>
                  </a:cubicBezTo>
                  <a:cubicBezTo>
                    <a:pt x="1262" y="1"/>
                    <a:pt x="1260" y="1"/>
                    <a:pt x="12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1"/>
            <p:cNvSpPr/>
            <p:nvPr/>
          </p:nvSpPr>
          <p:spPr>
            <a:xfrm>
              <a:off x="2637375" y="1798050"/>
              <a:ext cx="342450" cy="228550"/>
            </a:xfrm>
            <a:custGeom>
              <a:avLst/>
              <a:gdLst/>
              <a:ahLst/>
              <a:cxnLst/>
              <a:rect l="l" t="t" r="r" b="b"/>
              <a:pathLst>
                <a:path w="13698" h="91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074" y="8559"/>
                    <a:pt x="1084" y="8662"/>
                    <a:pt x="1092" y="8764"/>
                  </a:cubicBezTo>
                  <a:cubicBezTo>
                    <a:pt x="1171" y="8615"/>
                    <a:pt x="1366" y="8146"/>
                    <a:pt x="1180" y="7419"/>
                  </a:cubicBezTo>
                  <a:cubicBezTo>
                    <a:pt x="1180" y="7419"/>
                    <a:pt x="1918" y="6348"/>
                    <a:pt x="1409" y="5250"/>
                  </a:cubicBezTo>
                  <a:lnTo>
                    <a:pt x="1409" y="5250"/>
                  </a:lnTo>
                  <a:cubicBezTo>
                    <a:pt x="1409" y="5250"/>
                    <a:pt x="1474" y="5260"/>
                    <a:pt x="1580" y="5260"/>
                  </a:cubicBezTo>
                  <a:cubicBezTo>
                    <a:pt x="2059" y="5260"/>
                    <a:pt x="3372" y="5072"/>
                    <a:pt x="3372" y="3005"/>
                  </a:cubicBezTo>
                  <a:cubicBezTo>
                    <a:pt x="3372" y="3005"/>
                    <a:pt x="3815" y="3221"/>
                    <a:pt x="4450" y="3221"/>
                  </a:cubicBezTo>
                  <a:cubicBezTo>
                    <a:pt x="4767" y="3221"/>
                    <a:pt x="5133" y="3167"/>
                    <a:pt x="5515" y="3005"/>
                  </a:cubicBezTo>
                  <a:cubicBezTo>
                    <a:pt x="6664" y="2521"/>
                    <a:pt x="6664" y="1857"/>
                    <a:pt x="6664" y="1857"/>
                  </a:cubicBezTo>
                  <a:cubicBezTo>
                    <a:pt x="6664" y="1857"/>
                    <a:pt x="6817" y="3108"/>
                    <a:pt x="8219" y="3183"/>
                  </a:cubicBezTo>
                  <a:cubicBezTo>
                    <a:pt x="8279" y="3187"/>
                    <a:pt x="8338" y="3188"/>
                    <a:pt x="8396" y="3188"/>
                  </a:cubicBezTo>
                  <a:cubicBezTo>
                    <a:pt x="9671" y="3188"/>
                    <a:pt x="10208" y="2417"/>
                    <a:pt x="10208" y="2417"/>
                  </a:cubicBezTo>
                  <a:lnTo>
                    <a:pt x="10208" y="2417"/>
                  </a:lnTo>
                  <a:cubicBezTo>
                    <a:pt x="10208" y="2417"/>
                    <a:pt x="10039" y="3943"/>
                    <a:pt x="11554" y="3943"/>
                  </a:cubicBezTo>
                  <a:cubicBezTo>
                    <a:pt x="11701" y="3943"/>
                    <a:pt x="11865" y="3929"/>
                    <a:pt x="12045" y="3897"/>
                  </a:cubicBezTo>
                  <a:lnTo>
                    <a:pt x="12045" y="3897"/>
                  </a:lnTo>
                  <a:cubicBezTo>
                    <a:pt x="12045" y="3897"/>
                    <a:pt x="11867" y="4714"/>
                    <a:pt x="12938" y="5096"/>
                  </a:cubicBezTo>
                  <a:cubicBezTo>
                    <a:pt x="12938" y="5096"/>
                    <a:pt x="11917" y="5862"/>
                    <a:pt x="13244" y="7214"/>
                  </a:cubicBezTo>
                  <a:cubicBezTo>
                    <a:pt x="13244" y="7214"/>
                    <a:pt x="12763" y="8083"/>
                    <a:pt x="13271" y="9141"/>
                  </a:cubicBezTo>
                  <a:cubicBezTo>
                    <a:pt x="13271" y="9141"/>
                    <a:pt x="13276" y="9138"/>
                    <a:pt x="13285" y="9134"/>
                  </a:cubicBezTo>
                  <a:cubicBezTo>
                    <a:pt x="13285" y="9105"/>
                    <a:pt x="13288" y="9074"/>
                    <a:pt x="13290" y="9046"/>
                  </a:cubicBezTo>
                  <a:cubicBezTo>
                    <a:pt x="13292" y="8631"/>
                    <a:pt x="13311" y="8233"/>
                    <a:pt x="13362" y="7821"/>
                  </a:cubicBezTo>
                  <a:cubicBezTo>
                    <a:pt x="13484" y="6869"/>
                    <a:pt x="13698" y="5909"/>
                    <a:pt x="13585" y="4945"/>
                  </a:cubicBezTo>
                  <a:cubicBezTo>
                    <a:pt x="13473" y="3964"/>
                    <a:pt x="12866" y="2960"/>
                    <a:pt x="12221" y="2249"/>
                  </a:cubicBezTo>
                  <a:cubicBezTo>
                    <a:pt x="10857" y="742"/>
                    <a:pt x="8808" y="100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1"/>
            <p:cNvSpPr/>
            <p:nvPr/>
          </p:nvSpPr>
          <p:spPr>
            <a:xfrm>
              <a:off x="2586475" y="1725125"/>
              <a:ext cx="447075" cy="292575"/>
            </a:xfrm>
            <a:custGeom>
              <a:avLst/>
              <a:gdLst/>
              <a:ahLst/>
              <a:cxnLst/>
              <a:rect l="l" t="t" r="r" b="b"/>
              <a:pathLst>
                <a:path w="17883" h="11703" extrusionOk="0">
                  <a:moveTo>
                    <a:pt x="7028" y="1"/>
                  </a:moveTo>
                  <a:cubicBezTo>
                    <a:pt x="6783" y="1"/>
                    <a:pt x="6539" y="33"/>
                    <a:pt x="6301" y="107"/>
                  </a:cubicBezTo>
                  <a:cubicBezTo>
                    <a:pt x="4862" y="559"/>
                    <a:pt x="5178" y="1791"/>
                    <a:pt x="5178" y="1791"/>
                  </a:cubicBezTo>
                  <a:cubicBezTo>
                    <a:pt x="5178" y="1791"/>
                    <a:pt x="5048" y="1778"/>
                    <a:pt x="4836" y="1778"/>
                  </a:cubicBezTo>
                  <a:cubicBezTo>
                    <a:pt x="4199" y="1778"/>
                    <a:pt x="2825" y="1892"/>
                    <a:pt x="2040" y="2811"/>
                  </a:cubicBezTo>
                  <a:cubicBezTo>
                    <a:pt x="995" y="4034"/>
                    <a:pt x="1989" y="5056"/>
                    <a:pt x="1989" y="5056"/>
                  </a:cubicBezTo>
                  <a:cubicBezTo>
                    <a:pt x="1989" y="5056"/>
                    <a:pt x="0" y="6102"/>
                    <a:pt x="1786" y="8144"/>
                  </a:cubicBezTo>
                  <a:cubicBezTo>
                    <a:pt x="1786" y="8144"/>
                    <a:pt x="944" y="9343"/>
                    <a:pt x="2398" y="10057"/>
                  </a:cubicBezTo>
                  <a:cubicBezTo>
                    <a:pt x="2398" y="10057"/>
                    <a:pt x="2652" y="10990"/>
                    <a:pt x="3100" y="11379"/>
                  </a:cubicBezTo>
                  <a:cubicBezTo>
                    <a:pt x="3100" y="11379"/>
                    <a:pt x="3444" y="10874"/>
                    <a:pt x="3215" y="9982"/>
                  </a:cubicBezTo>
                  <a:cubicBezTo>
                    <a:pt x="3215" y="9982"/>
                    <a:pt x="3954" y="8911"/>
                    <a:pt x="3444" y="7814"/>
                  </a:cubicBezTo>
                  <a:lnTo>
                    <a:pt x="3444" y="7814"/>
                  </a:lnTo>
                  <a:cubicBezTo>
                    <a:pt x="3444" y="7814"/>
                    <a:pt x="3509" y="7823"/>
                    <a:pt x="3615" y="7823"/>
                  </a:cubicBezTo>
                  <a:cubicBezTo>
                    <a:pt x="4094" y="7823"/>
                    <a:pt x="5408" y="7635"/>
                    <a:pt x="5408" y="5568"/>
                  </a:cubicBezTo>
                  <a:cubicBezTo>
                    <a:pt x="5408" y="5568"/>
                    <a:pt x="5851" y="5783"/>
                    <a:pt x="6486" y="5783"/>
                  </a:cubicBezTo>
                  <a:cubicBezTo>
                    <a:pt x="6803" y="5783"/>
                    <a:pt x="7169" y="5729"/>
                    <a:pt x="7551" y="5568"/>
                  </a:cubicBezTo>
                  <a:cubicBezTo>
                    <a:pt x="8700" y="5083"/>
                    <a:pt x="8700" y="4420"/>
                    <a:pt x="8700" y="4420"/>
                  </a:cubicBezTo>
                  <a:cubicBezTo>
                    <a:pt x="8700" y="4420"/>
                    <a:pt x="8853" y="5670"/>
                    <a:pt x="10255" y="5747"/>
                  </a:cubicBezTo>
                  <a:cubicBezTo>
                    <a:pt x="10315" y="5750"/>
                    <a:pt x="10374" y="5751"/>
                    <a:pt x="10432" y="5751"/>
                  </a:cubicBezTo>
                  <a:cubicBezTo>
                    <a:pt x="11707" y="5751"/>
                    <a:pt x="12244" y="4981"/>
                    <a:pt x="12244" y="4981"/>
                  </a:cubicBezTo>
                  <a:lnTo>
                    <a:pt x="12244" y="4981"/>
                  </a:lnTo>
                  <a:cubicBezTo>
                    <a:pt x="12244" y="4981"/>
                    <a:pt x="12075" y="6506"/>
                    <a:pt x="13590" y="6506"/>
                  </a:cubicBezTo>
                  <a:cubicBezTo>
                    <a:pt x="13737" y="6506"/>
                    <a:pt x="13901" y="6492"/>
                    <a:pt x="14081" y="6460"/>
                  </a:cubicBezTo>
                  <a:cubicBezTo>
                    <a:pt x="14081" y="6460"/>
                    <a:pt x="14081" y="6460"/>
                    <a:pt x="14081" y="6460"/>
                  </a:cubicBezTo>
                  <a:lnTo>
                    <a:pt x="14081" y="6460"/>
                  </a:lnTo>
                  <a:cubicBezTo>
                    <a:pt x="14083" y="6460"/>
                    <a:pt x="13906" y="7275"/>
                    <a:pt x="14976" y="7658"/>
                  </a:cubicBezTo>
                  <a:cubicBezTo>
                    <a:pt x="14976" y="7658"/>
                    <a:pt x="13957" y="8423"/>
                    <a:pt x="15283" y="9775"/>
                  </a:cubicBezTo>
                  <a:cubicBezTo>
                    <a:pt x="15283" y="9775"/>
                    <a:pt x="14803" y="10645"/>
                    <a:pt x="15310" y="11703"/>
                  </a:cubicBezTo>
                  <a:cubicBezTo>
                    <a:pt x="15310" y="11703"/>
                    <a:pt x="16252" y="11332"/>
                    <a:pt x="16098" y="10106"/>
                  </a:cubicBezTo>
                  <a:cubicBezTo>
                    <a:pt x="16098" y="10106"/>
                    <a:pt x="17297" y="9494"/>
                    <a:pt x="16583" y="7760"/>
                  </a:cubicBezTo>
                  <a:lnTo>
                    <a:pt x="16583" y="7760"/>
                  </a:lnTo>
                  <a:cubicBezTo>
                    <a:pt x="16583" y="7760"/>
                    <a:pt x="16584" y="7760"/>
                    <a:pt x="16587" y="7760"/>
                  </a:cubicBezTo>
                  <a:cubicBezTo>
                    <a:pt x="16632" y="7760"/>
                    <a:pt x="17088" y="7738"/>
                    <a:pt x="17475" y="6867"/>
                  </a:cubicBezTo>
                  <a:cubicBezTo>
                    <a:pt x="17883" y="5949"/>
                    <a:pt x="17041" y="5158"/>
                    <a:pt x="17041" y="5158"/>
                  </a:cubicBezTo>
                  <a:cubicBezTo>
                    <a:pt x="17041" y="5158"/>
                    <a:pt x="17619" y="4196"/>
                    <a:pt x="16888" y="3219"/>
                  </a:cubicBezTo>
                  <a:cubicBezTo>
                    <a:pt x="16615" y="2857"/>
                    <a:pt x="16283" y="2756"/>
                    <a:pt x="15998" y="2756"/>
                  </a:cubicBezTo>
                  <a:cubicBezTo>
                    <a:pt x="15641" y="2756"/>
                    <a:pt x="15358" y="2914"/>
                    <a:pt x="15358" y="2914"/>
                  </a:cubicBezTo>
                  <a:cubicBezTo>
                    <a:pt x="15358" y="2914"/>
                    <a:pt x="15129" y="1077"/>
                    <a:pt x="13750" y="1027"/>
                  </a:cubicBezTo>
                  <a:cubicBezTo>
                    <a:pt x="13687" y="1024"/>
                    <a:pt x="13627" y="1023"/>
                    <a:pt x="13568" y="1023"/>
                  </a:cubicBezTo>
                  <a:cubicBezTo>
                    <a:pt x="12339" y="1023"/>
                    <a:pt x="11990" y="1511"/>
                    <a:pt x="11990" y="1511"/>
                  </a:cubicBezTo>
                  <a:cubicBezTo>
                    <a:pt x="11990" y="1511"/>
                    <a:pt x="11823" y="562"/>
                    <a:pt x="11034" y="562"/>
                  </a:cubicBezTo>
                  <a:cubicBezTo>
                    <a:pt x="11005" y="562"/>
                    <a:pt x="10974" y="564"/>
                    <a:pt x="10943" y="566"/>
                  </a:cubicBezTo>
                  <a:cubicBezTo>
                    <a:pt x="10077" y="643"/>
                    <a:pt x="10077" y="1230"/>
                    <a:pt x="10077" y="1230"/>
                  </a:cubicBezTo>
                  <a:cubicBezTo>
                    <a:pt x="10077" y="1230"/>
                    <a:pt x="8545" y="1"/>
                    <a:pt x="702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1"/>
            <p:cNvSpPr/>
            <p:nvPr/>
          </p:nvSpPr>
          <p:spPr>
            <a:xfrm>
              <a:off x="2608275" y="1728175"/>
              <a:ext cx="424575" cy="289450"/>
            </a:xfrm>
            <a:custGeom>
              <a:avLst/>
              <a:gdLst/>
              <a:ahLst/>
              <a:cxnLst/>
              <a:rect l="l" t="t" r="r" b="b"/>
              <a:pathLst>
                <a:path w="16983" h="11578" extrusionOk="0">
                  <a:moveTo>
                    <a:pt x="7040" y="0"/>
                  </a:moveTo>
                  <a:lnTo>
                    <a:pt x="7040" y="0"/>
                  </a:lnTo>
                  <a:cubicBezTo>
                    <a:pt x="7794" y="319"/>
                    <a:pt x="8824" y="954"/>
                    <a:pt x="8697" y="1386"/>
                  </a:cubicBezTo>
                  <a:cubicBezTo>
                    <a:pt x="8623" y="1640"/>
                    <a:pt x="8440" y="1714"/>
                    <a:pt x="8251" y="1714"/>
                  </a:cubicBezTo>
                  <a:cubicBezTo>
                    <a:pt x="7983" y="1714"/>
                    <a:pt x="7703" y="1565"/>
                    <a:pt x="7703" y="1565"/>
                  </a:cubicBezTo>
                  <a:lnTo>
                    <a:pt x="7703" y="1565"/>
                  </a:lnTo>
                  <a:cubicBezTo>
                    <a:pt x="7703" y="1565"/>
                    <a:pt x="8583" y="2714"/>
                    <a:pt x="8045" y="2714"/>
                  </a:cubicBezTo>
                  <a:cubicBezTo>
                    <a:pt x="8034" y="2714"/>
                    <a:pt x="8022" y="2714"/>
                    <a:pt x="8009" y="2713"/>
                  </a:cubicBezTo>
                  <a:cubicBezTo>
                    <a:pt x="7975" y="2710"/>
                    <a:pt x="7941" y="2709"/>
                    <a:pt x="7907" y="2709"/>
                  </a:cubicBezTo>
                  <a:cubicBezTo>
                    <a:pt x="7311" y="2709"/>
                    <a:pt x="6597" y="3095"/>
                    <a:pt x="6597" y="3095"/>
                  </a:cubicBezTo>
                  <a:cubicBezTo>
                    <a:pt x="6597" y="3095"/>
                    <a:pt x="6816" y="3044"/>
                    <a:pt x="7067" y="3044"/>
                  </a:cubicBezTo>
                  <a:cubicBezTo>
                    <a:pt x="7319" y="3044"/>
                    <a:pt x="7602" y="3095"/>
                    <a:pt x="7730" y="3299"/>
                  </a:cubicBezTo>
                  <a:cubicBezTo>
                    <a:pt x="7985" y="3707"/>
                    <a:pt x="7754" y="4090"/>
                    <a:pt x="6174" y="4676"/>
                  </a:cubicBezTo>
                  <a:cubicBezTo>
                    <a:pt x="5852" y="4796"/>
                    <a:pt x="5590" y="4843"/>
                    <a:pt x="5378" y="4843"/>
                  </a:cubicBezTo>
                  <a:cubicBezTo>
                    <a:pt x="4546" y="4843"/>
                    <a:pt x="4465" y="4115"/>
                    <a:pt x="4465" y="4115"/>
                  </a:cubicBezTo>
                  <a:lnTo>
                    <a:pt x="4465" y="4115"/>
                  </a:lnTo>
                  <a:cubicBezTo>
                    <a:pt x="4465" y="4115"/>
                    <a:pt x="4515" y="5545"/>
                    <a:pt x="3905" y="5926"/>
                  </a:cubicBezTo>
                  <a:cubicBezTo>
                    <a:pt x="3817" y="5981"/>
                    <a:pt x="3738" y="6004"/>
                    <a:pt x="3667" y="6004"/>
                  </a:cubicBezTo>
                  <a:cubicBezTo>
                    <a:pt x="3238" y="6004"/>
                    <a:pt x="3087" y="5161"/>
                    <a:pt x="3087" y="5161"/>
                  </a:cubicBezTo>
                  <a:cubicBezTo>
                    <a:pt x="3087" y="5161"/>
                    <a:pt x="2652" y="6951"/>
                    <a:pt x="1334" y="6951"/>
                  </a:cubicBezTo>
                  <a:cubicBezTo>
                    <a:pt x="1299" y="6951"/>
                    <a:pt x="1263" y="6949"/>
                    <a:pt x="1226" y="6947"/>
                  </a:cubicBezTo>
                  <a:cubicBezTo>
                    <a:pt x="378" y="6885"/>
                    <a:pt x="303" y="6198"/>
                    <a:pt x="378" y="5665"/>
                  </a:cubicBezTo>
                  <a:lnTo>
                    <a:pt x="378" y="5665"/>
                  </a:lnTo>
                  <a:cubicBezTo>
                    <a:pt x="82" y="6182"/>
                    <a:pt x="1" y="6968"/>
                    <a:pt x="919" y="8019"/>
                  </a:cubicBezTo>
                  <a:cubicBezTo>
                    <a:pt x="919" y="8019"/>
                    <a:pt x="77" y="9217"/>
                    <a:pt x="1532" y="9932"/>
                  </a:cubicBezTo>
                  <a:cubicBezTo>
                    <a:pt x="1532" y="9932"/>
                    <a:pt x="1785" y="10865"/>
                    <a:pt x="2233" y="11253"/>
                  </a:cubicBezTo>
                  <a:cubicBezTo>
                    <a:pt x="2233" y="11253"/>
                    <a:pt x="2578" y="10749"/>
                    <a:pt x="2348" y="9857"/>
                  </a:cubicBezTo>
                  <a:cubicBezTo>
                    <a:pt x="2348" y="9857"/>
                    <a:pt x="2586" y="9511"/>
                    <a:pt x="2698" y="9014"/>
                  </a:cubicBezTo>
                  <a:lnTo>
                    <a:pt x="2698" y="9014"/>
                  </a:lnTo>
                  <a:cubicBezTo>
                    <a:pt x="2381" y="9301"/>
                    <a:pt x="2164" y="9406"/>
                    <a:pt x="2021" y="9406"/>
                  </a:cubicBezTo>
                  <a:cubicBezTo>
                    <a:pt x="1678" y="9406"/>
                    <a:pt x="1762" y="8802"/>
                    <a:pt x="1914" y="8684"/>
                  </a:cubicBezTo>
                  <a:cubicBezTo>
                    <a:pt x="2086" y="8550"/>
                    <a:pt x="2483" y="8148"/>
                    <a:pt x="2675" y="7953"/>
                  </a:cubicBezTo>
                  <a:cubicBezTo>
                    <a:pt x="2649" y="7864"/>
                    <a:pt x="2619" y="7778"/>
                    <a:pt x="2577" y="7688"/>
                  </a:cubicBezTo>
                  <a:lnTo>
                    <a:pt x="2577" y="7688"/>
                  </a:lnTo>
                  <a:cubicBezTo>
                    <a:pt x="2577" y="7688"/>
                    <a:pt x="2642" y="7698"/>
                    <a:pt x="2749" y="7698"/>
                  </a:cubicBezTo>
                  <a:cubicBezTo>
                    <a:pt x="3228" y="7698"/>
                    <a:pt x="4542" y="7510"/>
                    <a:pt x="4542" y="5443"/>
                  </a:cubicBezTo>
                  <a:cubicBezTo>
                    <a:pt x="4542" y="5443"/>
                    <a:pt x="4984" y="5659"/>
                    <a:pt x="5619" y="5659"/>
                  </a:cubicBezTo>
                  <a:cubicBezTo>
                    <a:pt x="5936" y="5659"/>
                    <a:pt x="6302" y="5605"/>
                    <a:pt x="6684" y="5443"/>
                  </a:cubicBezTo>
                  <a:cubicBezTo>
                    <a:pt x="7833" y="4959"/>
                    <a:pt x="7833" y="4295"/>
                    <a:pt x="7833" y="4295"/>
                  </a:cubicBezTo>
                  <a:cubicBezTo>
                    <a:pt x="7833" y="4295"/>
                    <a:pt x="7986" y="5546"/>
                    <a:pt x="9389" y="5621"/>
                  </a:cubicBezTo>
                  <a:cubicBezTo>
                    <a:pt x="9449" y="5625"/>
                    <a:pt x="9508" y="5626"/>
                    <a:pt x="9565" y="5626"/>
                  </a:cubicBezTo>
                  <a:cubicBezTo>
                    <a:pt x="10840" y="5626"/>
                    <a:pt x="11378" y="4855"/>
                    <a:pt x="11378" y="4855"/>
                  </a:cubicBezTo>
                  <a:lnTo>
                    <a:pt x="11378" y="4855"/>
                  </a:lnTo>
                  <a:cubicBezTo>
                    <a:pt x="11378" y="4856"/>
                    <a:pt x="11209" y="6381"/>
                    <a:pt x="12724" y="6381"/>
                  </a:cubicBezTo>
                  <a:cubicBezTo>
                    <a:pt x="12871" y="6381"/>
                    <a:pt x="13034" y="6367"/>
                    <a:pt x="13215" y="6335"/>
                  </a:cubicBezTo>
                  <a:lnTo>
                    <a:pt x="13215" y="6335"/>
                  </a:lnTo>
                  <a:cubicBezTo>
                    <a:pt x="13215" y="6335"/>
                    <a:pt x="13037" y="7152"/>
                    <a:pt x="14107" y="7534"/>
                  </a:cubicBezTo>
                  <a:cubicBezTo>
                    <a:pt x="14107" y="7534"/>
                    <a:pt x="14009" y="7607"/>
                    <a:pt x="13914" y="7749"/>
                  </a:cubicBezTo>
                  <a:cubicBezTo>
                    <a:pt x="14274" y="7953"/>
                    <a:pt x="15351" y="8615"/>
                    <a:pt x="14924" y="9065"/>
                  </a:cubicBezTo>
                  <a:cubicBezTo>
                    <a:pt x="14855" y="9136"/>
                    <a:pt x="14780" y="9167"/>
                    <a:pt x="14700" y="9167"/>
                  </a:cubicBezTo>
                  <a:cubicBezTo>
                    <a:pt x="14376" y="9167"/>
                    <a:pt x="13983" y="8652"/>
                    <a:pt x="13736" y="8269"/>
                  </a:cubicBezTo>
                  <a:lnTo>
                    <a:pt x="13736" y="8269"/>
                  </a:lnTo>
                  <a:cubicBezTo>
                    <a:pt x="13713" y="8617"/>
                    <a:pt x="13855" y="9082"/>
                    <a:pt x="14413" y="9651"/>
                  </a:cubicBezTo>
                  <a:cubicBezTo>
                    <a:pt x="14413" y="9651"/>
                    <a:pt x="14380" y="9712"/>
                    <a:pt x="14340" y="9819"/>
                  </a:cubicBezTo>
                  <a:cubicBezTo>
                    <a:pt x="14610" y="10186"/>
                    <a:pt x="14801" y="10514"/>
                    <a:pt x="14567" y="10722"/>
                  </a:cubicBezTo>
                  <a:cubicBezTo>
                    <a:pt x="14507" y="10774"/>
                    <a:pt x="14452" y="10796"/>
                    <a:pt x="14400" y="10796"/>
                  </a:cubicBezTo>
                  <a:cubicBezTo>
                    <a:pt x="14331" y="10796"/>
                    <a:pt x="14268" y="10757"/>
                    <a:pt x="14211" y="10693"/>
                  </a:cubicBezTo>
                  <a:lnTo>
                    <a:pt x="14211" y="10693"/>
                  </a:lnTo>
                  <a:cubicBezTo>
                    <a:pt x="14225" y="10958"/>
                    <a:pt x="14286" y="11260"/>
                    <a:pt x="14440" y="11577"/>
                  </a:cubicBezTo>
                  <a:cubicBezTo>
                    <a:pt x="14440" y="11577"/>
                    <a:pt x="15382" y="11208"/>
                    <a:pt x="15228" y="9982"/>
                  </a:cubicBezTo>
                  <a:cubicBezTo>
                    <a:pt x="15228" y="9982"/>
                    <a:pt x="16427" y="9370"/>
                    <a:pt x="15713" y="7635"/>
                  </a:cubicBezTo>
                  <a:lnTo>
                    <a:pt x="15713" y="7635"/>
                  </a:lnTo>
                  <a:cubicBezTo>
                    <a:pt x="15713" y="7635"/>
                    <a:pt x="15714" y="7635"/>
                    <a:pt x="15717" y="7635"/>
                  </a:cubicBezTo>
                  <a:cubicBezTo>
                    <a:pt x="15764" y="7635"/>
                    <a:pt x="16219" y="7612"/>
                    <a:pt x="16606" y="6743"/>
                  </a:cubicBezTo>
                  <a:cubicBezTo>
                    <a:pt x="16982" y="5893"/>
                    <a:pt x="16293" y="5154"/>
                    <a:pt x="16186" y="5049"/>
                  </a:cubicBezTo>
                  <a:cubicBezTo>
                    <a:pt x="16146" y="5098"/>
                    <a:pt x="16118" y="5133"/>
                    <a:pt x="16111" y="5139"/>
                  </a:cubicBezTo>
                  <a:cubicBezTo>
                    <a:pt x="16075" y="5165"/>
                    <a:pt x="16477" y="6566"/>
                    <a:pt x="15049" y="6692"/>
                  </a:cubicBezTo>
                  <a:cubicBezTo>
                    <a:pt x="14986" y="6698"/>
                    <a:pt x="14926" y="6701"/>
                    <a:pt x="14868" y="6701"/>
                  </a:cubicBezTo>
                  <a:cubicBezTo>
                    <a:pt x="13635" y="6701"/>
                    <a:pt x="13798" y="5442"/>
                    <a:pt x="13798" y="5442"/>
                  </a:cubicBezTo>
                  <a:lnTo>
                    <a:pt x="13798" y="5442"/>
                  </a:lnTo>
                  <a:cubicBezTo>
                    <a:pt x="13684" y="5475"/>
                    <a:pt x="13581" y="5490"/>
                    <a:pt x="13489" y="5490"/>
                  </a:cubicBezTo>
                  <a:cubicBezTo>
                    <a:pt x="12863" y="5490"/>
                    <a:pt x="12728" y="4830"/>
                    <a:pt x="12728" y="4830"/>
                  </a:cubicBezTo>
                  <a:cubicBezTo>
                    <a:pt x="12434" y="4969"/>
                    <a:pt x="12188" y="5023"/>
                    <a:pt x="11984" y="5023"/>
                  </a:cubicBezTo>
                  <a:cubicBezTo>
                    <a:pt x="11210" y="5023"/>
                    <a:pt x="11019" y="4242"/>
                    <a:pt x="11019" y="4242"/>
                  </a:cubicBezTo>
                  <a:cubicBezTo>
                    <a:pt x="11019" y="4242"/>
                    <a:pt x="10366" y="4435"/>
                    <a:pt x="9739" y="4435"/>
                  </a:cubicBezTo>
                  <a:cubicBezTo>
                    <a:pt x="9322" y="4435"/>
                    <a:pt x="8916" y="4349"/>
                    <a:pt x="8723" y="4064"/>
                  </a:cubicBezTo>
                  <a:cubicBezTo>
                    <a:pt x="8238" y="3350"/>
                    <a:pt x="10075" y="3171"/>
                    <a:pt x="10075" y="3171"/>
                  </a:cubicBezTo>
                  <a:cubicBezTo>
                    <a:pt x="10075" y="3171"/>
                    <a:pt x="9488" y="3018"/>
                    <a:pt x="9029" y="2355"/>
                  </a:cubicBezTo>
                  <a:cubicBezTo>
                    <a:pt x="8569" y="1692"/>
                    <a:pt x="9999" y="1436"/>
                    <a:pt x="9999" y="1436"/>
                  </a:cubicBezTo>
                  <a:cubicBezTo>
                    <a:pt x="9999" y="1436"/>
                    <a:pt x="9770" y="1257"/>
                    <a:pt x="9591" y="875"/>
                  </a:cubicBezTo>
                  <a:cubicBezTo>
                    <a:pt x="9553" y="791"/>
                    <a:pt x="9628" y="656"/>
                    <a:pt x="9771" y="498"/>
                  </a:cubicBezTo>
                  <a:lnTo>
                    <a:pt x="9771" y="498"/>
                  </a:lnTo>
                  <a:cubicBezTo>
                    <a:pt x="9208" y="666"/>
                    <a:pt x="9207" y="1106"/>
                    <a:pt x="9207" y="1106"/>
                  </a:cubicBezTo>
                  <a:cubicBezTo>
                    <a:pt x="9207" y="1106"/>
                    <a:pt x="8216" y="310"/>
                    <a:pt x="704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1"/>
            <p:cNvSpPr/>
            <p:nvPr/>
          </p:nvSpPr>
          <p:spPr>
            <a:xfrm>
              <a:off x="2647675" y="1953475"/>
              <a:ext cx="26800" cy="24050"/>
            </a:xfrm>
            <a:custGeom>
              <a:avLst/>
              <a:gdLst/>
              <a:ahLst/>
              <a:cxnLst/>
              <a:rect l="l" t="t" r="r" b="b"/>
              <a:pathLst>
                <a:path w="1072" h="962" extrusionOk="0">
                  <a:moveTo>
                    <a:pt x="1045" y="0"/>
                  </a:moveTo>
                  <a:cubicBezTo>
                    <a:pt x="1016" y="0"/>
                    <a:pt x="941" y="176"/>
                    <a:pt x="852" y="331"/>
                  </a:cubicBezTo>
                  <a:cubicBezTo>
                    <a:pt x="806" y="412"/>
                    <a:pt x="754" y="487"/>
                    <a:pt x="711" y="538"/>
                  </a:cubicBezTo>
                  <a:cubicBezTo>
                    <a:pt x="669" y="588"/>
                    <a:pt x="637" y="618"/>
                    <a:pt x="637" y="618"/>
                  </a:cubicBezTo>
                  <a:cubicBezTo>
                    <a:pt x="637" y="618"/>
                    <a:pt x="611" y="651"/>
                    <a:pt x="563" y="693"/>
                  </a:cubicBezTo>
                  <a:cubicBezTo>
                    <a:pt x="517" y="736"/>
                    <a:pt x="445" y="786"/>
                    <a:pt x="364" y="818"/>
                  </a:cubicBezTo>
                  <a:cubicBezTo>
                    <a:pt x="292" y="846"/>
                    <a:pt x="215" y="860"/>
                    <a:pt x="153" y="860"/>
                  </a:cubicBezTo>
                  <a:cubicBezTo>
                    <a:pt x="144" y="860"/>
                    <a:pt x="136" y="860"/>
                    <a:pt x="128" y="860"/>
                  </a:cubicBezTo>
                  <a:cubicBezTo>
                    <a:pt x="80" y="858"/>
                    <a:pt x="43" y="850"/>
                    <a:pt x="23" y="850"/>
                  </a:cubicBezTo>
                  <a:cubicBezTo>
                    <a:pt x="14" y="850"/>
                    <a:pt x="9" y="852"/>
                    <a:pt x="7" y="855"/>
                  </a:cubicBezTo>
                  <a:cubicBezTo>
                    <a:pt x="1" y="866"/>
                    <a:pt x="38" y="904"/>
                    <a:pt x="112" y="933"/>
                  </a:cubicBezTo>
                  <a:cubicBezTo>
                    <a:pt x="159" y="951"/>
                    <a:pt x="218" y="961"/>
                    <a:pt x="282" y="961"/>
                  </a:cubicBezTo>
                  <a:cubicBezTo>
                    <a:pt x="321" y="961"/>
                    <a:pt x="361" y="958"/>
                    <a:pt x="401" y="949"/>
                  </a:cubicBezTo>
                  <a:cubicBezTo>
                    <a:pt x="506" y="928"/>
                    <a:pt x="604" y="880"/>
                    <a:pt x="670" y="834"/>
                  </a:cubicBezTo>
                  <a:cubicBezTo>
                    <a:pt x="737" y="789"/>
                    <a:pt x="775" y="749"/>
                    <a:pt x="775" y="749"/>
                  </a:cubicBezTo>
                  <a:cubicBezTo>
                    <a:pt x="775" y="749"/>
                    <a:pt x="810" y="709"/>
                    <a:pt x="853" y="642"/>
                  </a:cubicBezTo>
                  <a:cubicBezTo>
                    <a:pt x="896" y="577"/>
                    <a:pt x="940" y="484"/>
                    <a:pt x="973" y="390"/>
                  </a:cubicBezTo>
                  <a:cubicBezTo>
                    <a:pt x="1040" y="200"/>
                    <a:pt x="1071" y="8"/>
                    <a:pt x="1047" y="1"/>
                  </a:cubicBezTo>
                  <a:cubicBezTo>
                    <a:pt x="1046" y="1"/>
                    <a:pt x="1045" y="0"/>
                    <a:pt x="104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1"/>
            <p:cNvSpPr/>
            <p:nvPr/>
          </p:nvSpPr>
          <p:spPr>
            <a:xfrm>
              <a:off x="2643475" y="1880650"/>
              <a:ext cx="43250" cy="46500"/>
            </a:xfrm>
            <a:custGeom>
              <a:avLst/>
              <a:gdLst/>
              <a:ahLst/>
              <a:cxnLst/>
              <a:rect l="l" t="t" r="r" b="b"/>
              <a:pathLst>
                <a:path w="1730" h="1860" extrusionOk="0">
                  <a:moveTo>
                    <a:pt x="1663" y="1"/>
                  </a:moveTo>
                  <a:cubicBezTo>
                    <a:pt x="1662" y="1"/>
                    <a:pt x="1662" y="1"/>
                    <a:pt x="1662" y="1"/>
                  </a:cubicBezTo>
                  <a:cubicBezTo>
                    <a:pt x="1662" y="1"/>
                    <a:pt x="1662" y="1"/>
                    <a:pt x="1662" y="1"/>
                  </a:cubicBezTo>
                  <a:cubicBezTo>
                    <a:pt x="1636" y="1"/>
                    <a:pt x="1625" y="354"/>
                    <a:pt x="1511" y="676"/>
                  </a:cubicBezTo>
                  <a:cubicBezTo>
                    <a:pt x="1456" y="838"/>
                    <a:pt x="1378" y="987"/>
                    <a:pt x="1309" y="1092"/>
                  </a:cubicBezTo>
                  <a:cubicBezTo>
                    <a:pt x="1239" y="1195"/>
                    <a:pt x="1182" y="1255"/>
                    <a:pt x="1182" y="1255"/>
                  </a:cubicBezTo>
                  <a:cubicBezTo>
                    <a:pt x="1182" y="1255"/>
                    <a:pt x="1133" y="1322"/>
                    <a:pt x="1043" y="1408"/>
                  </a:cubicBezTo>
                  <a:cubicBezTo>
                    <a:pt x="955" y="1495"/>
                    <a:pt x="821" y="1599"/>
                    <a:pt x="669" y="1667"/>
                  </a:cubicBezTo>
                  <a:cubicBezTo>
                    <a:pt x="517" y="1739"/>
                    <a:pt x="350" y="1773"/>
                    <a:pt x="223" y="1777"/>
                  </a:cubicBezTo>
                  <a:cubicBezTo>
                    <a:pt x="209" y="1778"/>
                    <a:pt x="196" y="1778"/>
                    <a:pt x="183" y="1778"/>
                  </a:cubicBezTo>
                  <a:cubicBezTo>
                    <a:pt x="98" y="1778"/>
                    <a:pt x="39" y="1763"/>
                    <a:pt x="18" y="1763"/>
                  </a:cubicBezTo>
                  <a:cubicBezTo>
                    <a:pt x="13" y="1763"/>
                    <a:pt x="10" y="1763"/>
                    <a:pt x="9" y="1765"/>
                  </a:cubicBezTo>
                  <a:cubicBezTo>
                    <a:pt x="0" y="1776"/>
                    <a:pt x="79" y="1834"/>
                    <a:pt x="219" y="1853"/>
                  </a:cubicBezTo>
                  <a:cubicBezTo>
                    <a:pt x="254" y="1857"/>
                    <a:pt x="293" y="1860"/>
                    <a:pt x="334" y="1860"/>
                  </a:cubicBezTo>
                  <a:cubicBezTo>
                    <a:pt x="452" y="1860"/>
                    <a:pt x="588" y="1840"/>
                    <a:pt x="718" y="1794"/>
                  </a:cubicBezTo>
                  <a:cubicBezTo>
                    <a:pt x="895" y="1735"/>
                    <a:pt x="1054" y="1632"/>
                    <a:pt x="1160" y="1541"/>
                  </a:cubicBezTo>
                  <a:cubicBezTo>
                    <a:pt x="1268" y="1451"/>
                    <a:pt x="1328" y="1380"/>
                    <a:pt x="1328" y="1380"/>
                  </a:cubicBezTo>
                  <a:cubicBezTo>
                    <a:pt x="1328" y="1380"/>
                    <a:pt x="1388" y="1306"/>
                    <a:pt x="1458" y="1185"/>
                  </a:cubicBezTo>
                  <a:cubicBezTo>
                    <a:pt x="1527" y="1064"/>
                    <a:pt x="1598" y="892"/>
                    <a:pt x="1640" y="715"/>
                  </a:cubicBezTo>
                  <a:cubicBezTo>
                    <a:pt x="1729" y="360"/>
                    <a:pt x="1688" y="1"/>
                    <a:pt x="166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1"/>
            <p:cNvSpPr/>
            <p:nvPr/>
          </p:nvSpPr>
          <p:spPr>
            <a:xfrm>
              <a:off x="2675500" y="1854450"/>
              <a:ext cx="48950" cy="64025"/>
            </a:xfrm>
            <a:custGeom>
              <a:avLst/>
              <a:gdLst/>
              <a:ahLst/>
              <a:cxnLst/>
              <a:rect l="l" t="t" r="r" b="b"/>
              <a:pathLst>
                <a:path w="1958" h="2561" extrusionOk="0">
                  <a:moveTo>
                    <a:pt x="1868" y="0"/>
                  </a:moveTo>
                  <a:cubicBezTo>
                    <a:pt x="1868" y="0"/>
                    <a:pt x="1868" y="0"/>
                    <a:pt x="1868" y="0"/>
                  </a:cubicBezTo>
                  <a:cubicBezTo>
                    <a:pt x="1836" y="0"/>
                    <a:pt x="1855" y="462"/>
                    <a:pt x="1792" y="906"/>
                  </a:cubicBezTo>
                  <a:cubicBezTo>
                    <a:pt x="1760" y="1128"/>
                    <a:pt x="1696" y="1340"/>
                    <a:pt x="1628" y="1486"/>
                  </a:cubicBezTo>
                  <a:cubicBezTo>
                    <a:pt x="1562" y="1634"/>
                    <a:pt x="1495" y="1718"/>
                    <a:pt x="1495" y="1718"/>
                  </a:cubicBezTo>
                  <a:cubicBezTo>
                    <a:pt x="1495" y="1718"/>
                    <a:pt x="1443" y="1812"/>
                    <a:pt x="1334" y="1931"/>
                  </a:cubicBezTo>
                  <a:cubicBezTo>
                    <a:pt x="1224" y="2049"/>
                    <a:pt x="1054" y="2188"/>
                    <a:pt x="857" y="2288"/>
                  </a:cubicBezTo>
                  <a:cubicBezTo>
                    <a:pt x="662" y="2389"/>
                    <a:pt x="445" y="2451"/>
                    <a:pt x="280" y="2483"/>
                  </a:cubicBezTo>
                  <a:cubicBezTo>
                    <a:pt x="115" y="2517"/>
                    <a:pt x="1" y="2523"/>
                    <a:pt x="1" y="2538"/>
                  </a:cubicBezTo>
                  <a:cubicBezTo>
                    <a:pt x="1" y="2548"/>
                    <a:pt x="72" y="2561"/>
                    <a:pt x="187" y="2561"/>
                  </a:cubicBezTo>
                  <a:cubicBezTo>
                    <a:pt x="218" y="2561"/>
                    <a:pt x="252" y="2560"/>
                    <a:pt x="290" y="2557"/>
                  </a:cubicBezTo>
                  <a:cubicBezTo>
                    <a:pt x="464" y="2549"/>
                    <a:pt x="697" y="2503"/>
                    <a:pt x="914" y="2410"/>
                  </a:cubicBezTo>
                  <a:cubicBezTo>
                    <a:pt x="1134" y="2320"/>
                    <a:pt x="1331" y="2179"/>
                    <a:pt x="1461" y="2054"/>
                  </a:cubicBezTo>
                  <a:cubicBezTo>
                    <a:pt x="1590" y="1927"/>
                    <a:pt x="1655" y="1822"/>
                    <a:pt x="1655" y="1822"/>
                  </a:cubicBezTo>
                  <a:cubicBezTo>
                    <a:pt x="1655" y="1822"/>
                    <a:pt x="1725" y="1721"/>
                    <a:pt x="1791" y="1554"/>
                  </a:cubicBezTo>
                  <a:cubicBezTo>
                    <a:pt x="1857" y="1385"/>
                    <a:pt x="1910" y="1153"/>
                    <a:pt x="1926" y="920"/>
                  </a:cubicBezTo>
                  <a:cubicBezTo>
                    <a:pt x="1957" y="453"/>
                    <a:pt x="1889" y="0"/>
                    <a:pt x="186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1"/>
            <p:cNvSpPr/>
            <p:nvPr/>
          </p:nvSpPr>
          <p:spPr>
            <a:xfrm>
              <a:off x="2635500" y="1815650"/>
              <a:ext cx="23000" cy="65700"/>
            </a:xfrm>
            <a:custGeom>
              <a:avLst/>
              <a:gdLst/>
              <a:ahLst/>
              <a:cxnLst/>
              <a:rect l="l" t="t" r="r" b="b"/>
              <a:pathLst>
                <a:path w="920" h="2628" extrusionOk="0">
                  <a:moveTo>
                    <a:pt x="885" y="0"/>
                  </a:moveTo>
                  <a:cubicBezTo>
                    <a:pt x="851" y="0"/>
                    <a:pt x="752" y="21"/>
                    <a:pt x="627" y="86"/>
                  </a:cubicBezTo>
                  <a:cubicBezTo>
                    <a:pt x="475" y="166"/>
                    <a:pt x="294" y="321"/>
                    <a:pt x="175" y="524"/>
                  </a:cubicBezTo>
                  <a:cubicBezTo>
                    <a:pt x="52" y="725"/>
                    <a:pt x="1" y="965"/>
                    <a:pt x="5" y="1145"/>
                  </a:cubicBezTo>
                  <a:cubicBezTo>
                    <a:pt x="6" y="1327"/>
                    <a:pt x="58" y="1446"/>
                    <a:pt x="58" y="1446"/>
                  </a:cubicBezTo>
                  <a:cubicBezTo>
                    <a:pt x="58" y="1446"/>
                    <a:pt x="73" y="1497"/>
                    <a:pt x="137" y="1585"/>
                  </a:cubicBezTo>
                  <a:cubicBezTo>
                    <a:pt x="169" y="1630"/>
                    <a:pt x="218" y="1683"/>
                    <a:pt x="290" y="1728"/>
                  </a:cubicBezTo>
                  <a:cubicBezTo>
                    <a:pt x="309" y="1740"/>
                    <a:pt x="328" y="1751"/>
                    <a:pt x="349" y="1760"/>
                  </a:cubicBezTo>
                  <a:cubicBezTo>
                    <a:pt x="360" y="1764"/>
                    <a:pt x="370" y="1770"/>
                    <a:pt x="382" y="1774"/>
                  </a:cubicBezTo>
                  <a:cubicBezTo>
                    <a:pt x="392" y="1777"/>
                    <a:pt x="403" y="1781"/>
                    <a:pt x="405" y="1782"/>
                  </a:cubicBezTo>
                  <a:lnTo>
                    <a:pt x="405" y="1782"/>
                  </a:lnTo>
                  <a:cubicBezTo>
                    <a:pt x="405" y="1781"/>
                    <a:pt x="405" y="1781"/>
                    <a:pt x="404" y="1781"/>
                  </a:cubicBezTo>
                  <a:lnTo>
                    <a:pt x="404" y="1781"/>
                  </a:lnTo>
                  <a:cubicBezTo>
                    <a:pt x="405" y="1782"/>
                    <a:pt x="405" y="1782"/>
                    <a:pt x="405" y="1782"/>
                  </a:cubicBezTo>
                  <a:cubicBezTo>
                    <a:pt x="405" y="1782"/>
                    <a:pt x="405" y="1782"/>
                    <a:pt x="405" y="1782"/>
                  </a:cubicBezTo>
                  <a:lnTo>
                    <a:pt x="405" y="1782"/>
                  </a:lnTo>
                  <a:cubicBezTo>
                    <a:pt x="408" y="1782"/>
                    <a:pt x="410" y="1782"/>
                    <a:pt x="413" y="1782"/>
                  </a:cubicBezTo>
                  <a:cubicBezTo>
                    <a:pt x="416" y="1782"/>
                    <a:pt x="419" y="1782"/>
                    <a:pt x="424" y="1781"/>
                  </a:cubicBezTo>
                  <a:cubicBezTo>
                    <a:pt x="428" y="1780"/>
                    <a:pt x="430" y="1780"/>
                    <a:pt x="431" y="1780"/>
                  </a:cubicBezTo>
                  <a:cubicBezTo>
                    <a:pt x="435" y="1780"/>
                    <a:pt x="428" y="1785"/>
                    <a:pt x="426" y="1791"/>
                  </a:cubicBezTo>
                  <a:lnTo>
                    <a:pt x="421" y="1797"/>
                  </a:lnTo>
                  <a:cubicBezTo>
                    <a:pt x="418" y="1803"/>
                    <a:pt x="425" y="1796"/>
                    <a:pt x="410" y="1814"/>
                  </a:cubicBezTo>
                  <a:cubicBezTo>
                    <a:pt x="390" y="1843"/>
                    <a:pt x="371" y="1873"/>
                    <a:pt x="354" y="1905"/>
                  </a:cubicBezTo>
                  <a:cubicBezTo>
                    <a:pt x="285" y="2031"/>
                    <a:pt x="255" y="2196"/>
                    <a:pt x="301" y="2333"/>
                  </a:cubicBezTo>
                  <a:cubicBezTo>
                    <a:pt x="344" y="2469"/>
                    <a:pt x="440" y="2562"/>
                    <a:pt x="521" y="2600"/>
                  </a:cubicBezTo>
                  <a:cubicBezTo>
                    <a:pt x="566" y="2621"/>
                    <a:pt x="605" y="2627"/>
                    <a:pt x="629" y="2627"/>
                  </a:cubicBezTo>
                  <a:cubicBezTo>
                    <a:pt x="648" y="2627"/>
                    <a:pt x="659" y="2624"/>
                    <a:pt x="659" y="2621"/>
                  </a:cubicBezTo>
                  <a:cubicBezTo>
                    <a:pt x="660" y="2611"/>
                    <a:pt x="608" y="2602"/>
                    <a:pt x="547" y="2553"/>
                  </a:cubicBezTo>
                  <a:cubicBezTo>
                    <a:pt x="485" y="2507"/>
                    <a:pt x="418" y="2419"/>
                    <a:pt x="397" y="2307"/>
                  </a:cubicBezTo>
                  <a:cubicBezTo>
                    <a:pt x="374" y="2196"/>
                    <a:pt x="409" y="2070"/>
                    <a:pt x="474" y="1973"/>
                  </a:cubicBezTo>
                  <a:cubicBezTo>
                    <a:pt x="490" y="1950"/>
                    <a:pt x="507" y="1925"/>
                    <a:pt x="526" y="1904"/>
                  </a:cubicBezTo>
                  <a:cubicBezTo>
                    <a:pt x="531" y="1899"/>
                    <a:pt x="558" y="1868"/>
                    <a:pt x="576" y="1851"/>
                  </a:cubicBezTo>
                  <a:cubicBezTo>
                    <a:pt x="595" y="1830"/>
                    <a:pt x="621" y="1811"/>
                    <a:pt x="644" y="1791"/>
                  </a:cubicBezTo>
                  <a:cubicBezTo>
                    <a:pt x="697" y="1749"/>
                    <a:pt x="749" y="1710"/>
                    <a:pt x="798" y="1673"/>
                  </a:cubicBezTo>
                  <a:cubicBezTo>
                    <a:pt x="820" y="1655"/>
                    <a:pt x="841" y="1638"/>
                    <a:pt x="863" y="1622"/>
                  </a:cubicBezTo>
                  <a:cubicBezTo>
                    <a:pt x="883" y="1606"/>
                    <a:pt x="901" y="1591"/>
                    <a:pt x="919" y="1577"/>
                  </a:cubicBezTo>
                  <a:lnTo>
                    <a:pt x="919" y="1577"/>
                  </a:lnTo>
                  <a:cubicBezTo>
                    <a:pt x="824" y="1591"/>
                    <a:pt x="733" y="1606"/>
                    <a:pt x="644" y="1620"/>
                  </a:cubicBezTo>
                  <a:cubicBezTo>
                    <a:pt x="604" y="1626"/>
                    <a:pt x="571" y="1629"/>
                    <a:pt x="545" y="1629"/>
                  </a:cubicBezTo>
                  <a:cubicBezTo>
                    <a:pt x="519" y="1629"/>
                    <a:pt x="499" y="1626"/>
                    <a:pt x="482" y="1621"/>
                  </a:cubicBezTo>
                  <a:cubicBezTo>
                    <a:pt x="459" y="1614"/>
                    <a:pt x="452" y="1611"/>
                    <a:pt x="446" y="1609"/>
                  </a:cubicBezTo>
                  <a:cubicBezTo>
                    <a:pt x="437" y="1606"/>
                    <a:pt x="431" y="1601"/>
                    <a:pt x="425" y="1599"/>
                  </a:cubicBezTo>
                  <a:cubicBezTo>
                    <a:pt x="410" y="1593"/>
                    <a:pt x="398" y="1584"/>
                    <a:pt x="386" y="1577"/>
                  </a:cubicBezTo>
                  <a:cubicBezTo>
                    <a:pt x="339" y="1545"/>
                    <a:pt x="309" y="1509"/>
                    <a:pt x="287" y="1477"/>
                  </a:cubicBezTo>
                  <a:cubicBezTo>
                    <a:pt x="246" y="1413"/>
                    <a:pt x="235" y="1374"/>
                    <a:pt x="235" y="1374"/>
                  </a:cubicBezTo>
                  <a:cubicBezTo>
                    <a:pt x="235" y="1374"/>
                    <a:pt x="191" y="1289"/>
                    <a:pt x="181" y="1136"/>
                  </a:cubicBezTo>
                  <a:cubicBezTo>
                    <a:pt x="169" y="986"/>
                    <a:pt x="197" y="775"/>
                    <a:pt x="294" y="588"/>
                  </a:cubicBezTo>
                  <a:cubicBezTo>
                    <a:pt x="384" y="400"/>
                    <a:pt x="535" y="242"/>
                    <a:pt x="665" y="149"/>
                  </a:cubicBezTo>
                  <a:cubicBezTo>
                    <a:pt x="798" y="55"/>
                    <a:pt x="903" y="18"/>
                    <a:pt x="898" y="3"/>
                  </a:cubicBezTo>
                  <a:cubicBezTo>
                    <a:pt x="897" y="1"/>
                    <a:pt x="893" y="0"/>
                    <a:pt x="88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1"/>
            <p:cNvSpPr/>
            <p:nvPr/>
          </p:nvSpPr>
          <p:spPr>
            <a:xfrm>
              <a:off x="2741475" y="1745625"/>
              <a:ext cx="74375" cy="38000"/>
            </a:xfrm>
            <a:custGeom>
              <a:avLst/>
              <a:gdLst/>
              <a:ahLst/>
              <a:cxnLst/>
              <a:rect l="l" t="t" r="r" b="b"/>
              <a:pathLst>
                <a:path w="2975" h="1520" extrusionOk="0">
                  <a:moveTo>
                    <a:pt x="1613" y="0"/>
                  </a:moveTo>
                  <a:cubicBezTo>
                    <a:pt x="1559" y="0"/>
                    <a:pt x="1500" y="10"/>
                    <a:pt x="1449" y="38"/>
                  </a:cubicBezTo>
                  <a:cubicBezTo>
                    <a:pt x="1377" y="76"/>
                    <a:pt x="1329" y="137"/>
                    <a:pt x="1301" y="195"/>
                  </a:cubicBezTo>
                  <a:cubicBezTo>
                    <a:pt x="1243" y="310"/>
                    <a:pt x="1248" y="420"/>
                    <a:pt x="1262" y="493"/>
                  </a:cubicBezTo>
                  <a:cubicBezTo>
                    <a:pt x="1275" y="564"/>
                    <a:pt x="1291" y="600"/>
                    <a:pt x="1291" y="600"/>
                  </a:cubicBezTo>
                  <a:cubicBezTo>
                    <a:pt x="1291" y="600"/>
                    <a:pt x="1297" y="616"/>
                    <a:pt x="1323" y="666"/>
                  </a:cubicBezTo>
                  <a:cubicBezTo>
                    <a:pt x="1332" y="680"/>
                    <a:pt x="1339" y="692"/>
                    <a:pt x="1349" y="709"/>
                  </a:cubicBezTo>
                  <a:cubicBezTo>
                    <a:pt x="1350" y="712"/>
                    <a:pt x="1349" y="712"/>
                    <a:pt x="1349" y="712"/>
                  </a:cubicBezTo>
                  <a:lnTo>
                    <a:pt x="1349" y="712"/>
                  </a:lnTo>
                  <a:cubicBezTo>
                    <a:pt x="1349" y="712"/>
                    <a:pt x="1350" y="712"/>
                    <a:pt x="1350" y="713"/>
                  </a:cubicBezTo>
                  <a:cubicBezTo>
                    <a:pt x="1351" y="713"/>
                    <a:pt x="1353" y="715"/>
                    <a:pt x="1355" y="717"/>
                  </a:cubicBezTo>
                  <a:cubicBezTo>
                    <a:pt x="1358" y="718"/>
                    <a:pt x="1360" y="719"/>
                    <a:pt x="1354" y="720"/>
                  </a:cubicBezTo>
                  <a:lnTo>
                    <a:pt x="1349" y="722"/>
                  </a:lnTo>
                  <a:lnTo>
                    <a:pt x="1332" y="722"/>
                  </a:lnTo>
                  <a:lnTo>
                    <a:pt x="1300" y="720"/>
                  </a:lnTo>
                  <a:cubicBezTo>
                    <a:pt x="1285" y="719"/>
                    <a:pt x="1270" y="719"/>
                    <a:pt x="1255" y="719"/>
                  </a:cubicBezTo>
                  <a:cubicBezTo>
                    <a:pt x="1224" y="719"/>
                    <a:pt x="1193" y="721"/>
                    <a:pt x="1160" y="723"/>
                  </a:cubicBezTo>
                  <a:cubicBezTo>
                    <a:pt x="962" y="733"/>
                    <a:pt x="736" y="800"/>
                    <a:pt x="544" y="909"/>
                  </a:cubicBezTo>
                  <a:cubicBezTo>
                    <a:pt x="353" y="1017"/>
                    <a:pt x="202" y="1168"/>
                    <a:pt x="116" y="1294"/>
                  </a:cubicBezTo>
                  <a:cubicBezTo>
                    <a:pt x="29" y="1421"/>
                    <a:pt x="0" y="1515"/>
                    <a:pt x="7" y="1519"/>
                  </a:cubicBezTo>
                  <a:cubicBezTo>
                    <a:pt x="8" y="1520"/>
                    <a:pt x="9" y="1520"/>
                    <a:pt x="9" y="1520"/>
                  </a:cubicBezTo>
                  <a:cubicBezTo>
                    <a:pt x="24" y="1520"/>
                    <a:pt x="72" y="1438"/>
                    <a:pt x="165" y="1332"/>
                  </a:cubicBezTo>
                  <a:cubicBezTo>
                    <a:pt x="262" y="1224"/>
                    <a:pt x="417" y="1097"/>
                    <a:pt x="599" y="1011"/>
                  </a:cubicBezTo>
                  <a:cubicBezTo>
                    <a:pt x="779" y="928"/>
                    <a:pt x="982" y="880"/>
                    <a:pt x="1154" y="880"/>
                  </a:cubicBezTo>
                  <a:cubicBezTo>
                    <a:pt x="1158" y="880"/>
                    <a:pt x="1162" y="880"/>
                    <a:pt x="1166" y="880"/>
                  </a:cubicBezTo>
                  <a:cubicBezTo>
                    <a:pt x="1175" y="880"/>
                    <a:pt x="1185" y="880"/>
                    <a:pt x="1195" y="880"/>
                  </a:cubicBezTo>
                  <a:cubicBezTo>
                    <a:pt x="1228" y="880"/>
                    <a:pt x="1259" y="881"/>
                    <a:pt x="1289" y="885"/>
                  </a:cubicBezTo>
                  <a:lnTo>
                    <a:pt x="1317" y="888"/>
                  </a:lnTo>
                  <a:lnTo>
                    <a:pt x="1331" y="890"/>
                  </a:lnTo>
                  <a:cubicBezTo>
                    <a:pt x="1336" y="890"/>
                    <a:pt x="1353" y="894"/>
                    <a:pt x="1360" y="895"/>
                  </a:cubicBezTo>
                  <a:cubicBezTo>
                    <a:pt x="1398" y="904"/>
                    <a:pt x="1435" y="912"/>
                    <a:pt x="1471" y="920"/>
                  </a:cubicBezTo>
                  <a:cubicBezTo>
                    <a:pt x="1615" y="951"/>
                    <a:pt x="1731" y="987"/>
                    <a:pt x="1810" y="1007"/>
                  </a:cubicBezTo>
                  <a:cubicBezTo>
                    <a:pt x="1714" y="885"/>
                    <a:pt x="1638" y="788"/>
                    <a:pt x="1578" y="712"/>
                  </a:cubicBezTo>
                  <a:cubicBezTo>
                    <a:pt x="1550" y="674"/>
                    <a:pt x="1526" y="638"/>
                    <a:pt x="1510" y="611"/>
                  </a:cubicBezTo>
                  <a:cubicBezTo>
                    <a:pt x="1503" y="598"/>
                    <a:pt x="1497" y="586"/>
                    <a:pt x="1492" y="576"/>
                  </a:cubicBezTo>
                  <a:cubicBezTo>
                    <a:pt x="1471" y="538"/>
                    <a:pt x="1469" y="527"/>
                    <a:pt x="1469" y="527"/>
                  </a:cubicBezTo>
                  <a:cubicBezTo>
                    <a:pt x="1475" y="527"/>
                    <a:pt x="1400" y="419"/>
                    <a:pt x="1460" y="272"/>
                  </a:cubicBezTo>
                  <a:cubicBezTo>
                    <a:pt x="1490" y="207"/>
                    <a:pt x="1537" y="163"/>
                    <a:pt x="1633" y="163"/>
                  </a:cubicBezTo>
                  <a:cubicBezTo>
                    <a:pt x="1642" y="163"/>
                    <a:pt x="1652" y="163"/>
                    <a:pt x="1662" y="164"/>
                  </a:cubicBezTo>
                  <a:cubicBezTo>
                    <a:pt x="1780" y="173"/>
                    <a:pt x="1913" y="196"/>
                    <a:pt x="2039" y="230"/>
                  </a:cubicBezTo>
                  <a:cubicBezTo>
                    <a:pt x="2293" y="299"/>
                    <a:pt x="2530" y="427"/>
                    <a:pt x="2695" y="543"/>
                  </a:cubicBezTo>
                  <a:cubicBezTo>
                    <a:pt x="2851" y="654"/>
                    <a:pt x="2946" y="748"/>
                    <a:pt x="2964" y="748"/>
                  </a:cubicBezTo>
                  <a:cubicBezTo>
                    <a:pt x="2965" y="748"/>
                    <a:pt x="2966" y="747"/>
                    <a:pt x="2966" y="747"/>
                  </a:cubicBezTo>
                  <a:cubicBezTo>
                    <a:pt x="2975" y="739"/>
                    <a:pt x="2897" y="623"/>
                    <a:pt x="2740" y="485"/>
                  </a:cubicBezTo>
                  <a:cubicBezTo>
                    <a:pt x="2586" y="345"/>
                    <a:pt x="2348" y="192"/>
                    <a:pt x="2080" y="100"/>
                  </a:cubicBezTo>
                  <a:cubicBezTo>
                    <a:pt x="1947" y="53"/>
                    <a:pt x="1811" y="21"/>
                    <a:pt x="1675" y="4"/>
                  </a:cubicBezTo>
                  <a:cubicBezTo>
                    <a:pt x="1655" y="2"/>
                    <a:pt x="1635" y="0"/>
                    <a:pt x="161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1"/>
            <p:cNvSpPr/>
            <p:nvPr/>
          </p:nvSpPr>
          <p:spPr>
            <a:xfrm>
              <a:off x="2698300" y="1770825"/>
              <a:ext cx="30000" cy="15350"/>
            </a:xfrm>
            <a:custGeom>
              <a:avLst/>
              <a:gdLst/>
              <a:ahLst/>
              <a:cxnLst/>
              <a:rect l="l" t="t" r="r" b="b"/>
              <a:pathLst>
                <a:path w="1200" h="614" extrusionOk="0">
                  <a:moveTo>
                    <a:pt x="901" y="0"/>
                  </a:moveTo>
                  <a:cubicBezTo>
                    <a:pt x="882" y="0"/>
                    <a:pt x="863" y="1"/>
                    <a:pt x="844" y="2"/>
                  </a:cubicBezTo>
                  <a:cubicBezTo>
                    <a:pt x="662" y="9"/>
                    <a:pt x="488" y="80"/>
                    <a:pt x="488" y="80"/>
                  </a:cubicBezTo>
                  <a:cubicBezTo>
                    <a:pt x="488" y="80"/>
                    <a:pt x="323" y="167"/>
                    <a:pt x="199" y="301"/>
                  </a:cubicBezTo>
                  <a:cubicBezTo>
                    <a:pt x="71" y="435"/>
                    <a:pt x="1" y="601"/>
                    <a:pt x="24" y="612"/>
                  </a:cubicBezTo>
                  <a:cubicBezTo>
                    <a:pt x="26" y="613"/>
                    <a:pt x="27" y="613"/>
                    <a:pt x="29" y="613"/>
                  </a:cubicBezTo>
                  <a:cubicBezTo>
                    <a:pt x="60" y="613"/>
                    <a:pt x="162" y="491"/>
                    <a:pt x="289" y="404"/>
                  </a:cubicBezTo>
                  <a:cubicBezTo>
                    <a:pt x="422" y="311"/>
                    <a:pt x="570" y="254"/>
                    <a:pt x="570" y="254"/>
                  </a:cubicBezTo>
                  <a:cubicBezTo>
                    <a:pt x="570" y="254"/>
                    <a:pt x="708" y="178"/>
                    <a:pt x="865" y="136"/>
                  </a:cubicBezTo>
                  <a:cubicBezTo>
                    <a:pt x="1021" y="93"/>
                    <a:pt x="1189" y="95"/>
                    <a:pt x="1194" y="68"/>
                  </a:cubicBezTo>
                  <a:cubicBezTo>
                    <a:pt x="1199" y="45"/>
                    <a:pt x="1062" y="0"/>
                    <a:pt x="90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1"/>
            <p:cNvSpPr/>
            <p:nvPr/>
          </p:nvSpPr>
          <p:spPr>
            <a:xfrm>
              <a:off x="2746175" y="1825550"/>
              <a:ext cx="60700" cy="41075"/>
            </a:xfrm>
            <a:custGeom>
              <a:avLst/>
              <a:gdLst/>
              <a:ahLst/>
              <a:cxnLst/>
              <a:rect l="l" t="t" r="r" b="b"/>
              <a:pathLst>
                <a:path w="2428" h="1643" extrusionOk="0">
                  <a:moveTo>
                    <a:pt x="2400" y="0"/>
                  </a:moveTo>
                  <a:cubicBezTo>
                    <a:pt x="2374" y="0"/>
                    <a:pt x="2229" y="357"/>
                    <a:pt x="1981" y="638"/>
                  </a:cubicBezTo>
                  <a:cubicBezTo>
                    <a:pt x="1859" y="781"/>
                    <a:pt x="1721" y="909"/>
                    <a:pt x="1609" y="993"/>
                  </a:cubicBezTo>
                  <a:cubicBezTo>
                    <a:pt x="1500" y="1079"/>
                    <a:pt x="1420" y="1127"/>
                    <a:pt x="1420" y="1127"/>
                  </a:cubicBezTo>
                  <a:cubicBezTo>
                    <a:pt x="1420" y="1127"/>
                    <a:pt x="1345" y="1182"/>
                    <a:pt x="1224" y="1251"/>
                  </a:cubicBezTo>
                  <a:cubicBezTo>
                    <a:pt x="1103" y="1322"/>
                    <a:pt x="933" y="1400"/>
                    <a:pt x="754" y="1458"/>
                  </a:cubicBezTo>
                  <a:cubicBezTo>
                    <a:pt x="394" y="1580"/>
                    <a:pt x="5" y="1576"/>
                    <a:pt x="4" y="1602"/>
                  </a:cubicBezTo>
                  <a:cubicBezTo>
                    <a:pt x="1" y="1617"/>
                    <a:pt x="134" y="1642"/>
                    <a:pt x="323" y="1642"/>
                  </a:cubicBezTo>
                  <a:cubicBezTo>
                    <a:pt x="459" y="1642"/>
                    <a:pt x="624" y="1629"/>
                    <a:pt x="788" y="1590"/>
                  </a:cubicBezTo>
                  <a:cubicBezTo>
                    <a:pt x="983" y="1547"/>
                    <a:pt x="1172" y="1475"/>
                    <a:pt x="1306" y="1409"/>
                  </a:cubicBezTo>
                  <a:cubicBezTo>
                    <a:pt x="1441" y="1343"/>
                    <a:pt x="1526" y="1287"/>
                    <a:pt x="1526" y="1287"/>
                  </a:cubicBezTo>
                  <a:cubicBezTo>
                    <a:pt x="1526" y="1287"/>
                    <a:pt x="1609" y="1230"/>
                    <a:pt x="1723" y="1130"/>
                  </a:cubicBezTo>
                  <a:cubicBezTo>
                    <a:pt x="1837" y="1032"/>
                    <a:pt x="1975" y="884"/>
                    <a:pt x="2089" y="722"/>
                  </a:cubicBezTo>
                  <a:cubicBezTo>
                    <a:pt x="2327" y="395"/>
                    <a:pt x="2428" y="6"/>
                    <a:pt x="2401" y="0"/>
                  </a:cubicBezTo>
                  <a:cubicBezTo>
                    <a:pt x="2401" y="0"/>
                    <a:pt x="2401" y="0"/>
                    <a:pt x="240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1"/>
            <p:cNvSpPr/>
            <p:nvPr/>
          </p:nvSpPr>
          <p:spPr>
            <a:xfrm>
              <a:off x="2764150" y="1798675"/>
              <a:ext cx="34900" cy="9275"/>
            </a:xfrm>
            <a:custGeom>
              <a:avLst/>
              <a:gdLst/>
              <a:ahLst/>
              <a:cxnLst/>
              <a:rect l="l" t="t" r="r" b="b"/>
              <a:pathLst>
                <a:path w="1396" h="371" extrusionOk="0">
                  <a:moveTo>
                    <a:pt x="936" y="1"/>
                  </a:moveTo>
                  <a:cubicBezTo>
                    <a:pt x="787" y="1"/>
                    <a:pt x="660" y="19"/>
                    <a:pt x="660" y="19"/>
                  </a:cubicBezTo>
                  <a:cubicBezTo>
                    <a:pt x="660" y="19"/>
                    <a:pt x="479" y="66"/>
                    <a:pt x="313" y="148"/>
                  </a:cubicBezTo>
                  <a:cubicBezTo>
                    <a:pt x="145" y="230"/>
                    <a:pt x="1" y="343"/>
                    <a:pt x="15" y="366"/>
                  </a:cubicBezTo>
                  <a:cubicBezTo>
                    <a:pt x="16" y="369"/>
                    <a:pt x="21" y="370"/>
                    <a:pt x="28" y="370"/>
                  </a:cubicBezTo>
                  <a:cubicBezTo>
                    <a:pt x="72" y="370"/>
                    <a:pt x="215" y="315"/>
                    <a:pt x="361" y="276"/>
                  </a:cubicBezTo>
                  <a:cubicBezTo>
                    <a:pt x="528" y="232"/>
                    <a:pt x="699" y="208"/>
                    <a:pt x="699" y="208"/>
                  </a:cubicBezTo>
                  <a:cubicBezTo>
                    <a:pt x="699" y="208"/>
                    <a:pt x="864" y="163"/>
                    <a:pt x="1037" y="139"/>
                  </a:cubicBezTo>
                  <a:cubicBezTo>
                    <a:pt x="1209" y="114"/>
                    <a:pt x="1387" y="114"/>
                    <a:pt x="1391" y="88"/>
                  </a:cubicBezTo>
                  <a:cubicBezTo>
                    <a:pt x="1395" y="61"/>
                    <a:pt x="1216" y="13"/>
                    <a:pt x="1032" y="4"/>
                  </a:cubicBezTo>
                  <a:cubicBezTo>
                    <a:pt x="1000" y="1"/>
                    <a:pt x="967" y="1"/>
                    <a:pt x="93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1"/>
            <p:cNvSpPr/>
            <p:nvPr/>
          </p:nvSpPr>
          <p:spPr>
            <a:xfrm>
              <a:off x="2937550" y="1874625"/>
              <a:ext cx="46550" cy="46150"/>
            </a:xfrm>
            <a:custGeom>
              <a:avLst/>
              <a:gdLst/>
              <a:ahLst/>
              <a:cxnLst/>
              <a:rect l="l" t="t" r="r" b="b"/>
              <a:pathLst>
                <a:path w="1862" h="1846" extrusionOk="0">
                  <a:moveTo>
                    <a:pt x="128" y="1"/>
                  </a:moveTo>
                  <a:cubicBezTo>
                    <a:pt x="116" y="1"/>
                    <a:pt x="85" y="91"/>
                    <a:pt x="55" y="231"/>
                  </a:cubicBezTo>
                  <a:cubicBezTo>
                    <a:pt x="27" y="373"/>
                    <a:pt x="1" y="570"/>
                    <a:pt x="29" y="770"/>
                  </a:cubicBezTo>
                  <a:cubicBezTo>
                    <a:pt x="54" y="971"/>
                    <a:pt x="137" y="1161"/>
                    <a:pt x="220" y="1289"/>
                  </a:cubicBezTo>
                  <a:cubicBezTo>
                    <a:pt x="304" y="1418"/>
                    <a:pt x="378" y="1489"/>
                    <a:pt x="378" y="1489"/>
                  </a:cubicBezTo>
                  <a:cubicBezTo>
                    <a:pt x="378" y="1489"/>
                    <a:pt x="450" y="1563"/>
                    <a:pt x="580" y="1646"/>
                  </a:cubicBezTo>
                  <a:cubicBezTo>
                    <a:pt x="707" y="1729"/>
                    <a:pt x="900" y="1811"/>
                    <a:pt x="1099" y="1835"/>
                  </a:cubicBezTo>
                  <a:cubicBezTo>
                    <a:pt x="1154" y="1842"/>
                    <a:pt x="1208" y="1846"/>
                    <a:pt x="1261" y="1846"/>
                  </a:cubicBezTo>
                  <a:cubicBezTo>
                    <a:pt x="1404" y="1846"/>
                    <a:pt x="1539" y="1821"/>
                    <a:pt x="1641" y="1787"/>
                  </a:cubicBezTo>
                  <a:cubicBezTo>
                    <a:pt x="1781" y="1740"/>
                    <a:pt x="1861" y="1683"/>
                    <a:pt x="1856" y="1673"/>
                  </a:cubicBezTo>
                  <a:cubicBezTo>
                    <a:pt x="1855" y="1670"/>
                    <a:pt x="1852" y="1669"/>
                    <a:pt x="1847" y="1669"/>
                  </a:cubicBezTo>
                  <a:cubicBezTo>
                    <a:pt x="1821" y="1669"/>
                    <a:pt x="1739" y="1696"/>
                    <a:pt x="1624" y="1715"/>
                  </a:cubicBezTo>
                  <a:cubicBezTo>
                    <a:pt x="1560" y="1726"/>
                    <a:pt x="1485" y="1732"/>
                    <a:pt x="1406" y="1732"/>
                  </a:cubicBezTo>
                  <a:cubicBezTo>
                    <a:pt x="1315" y="1732"/>
                    <a:pt x="1218" y="1724"/>
                    <a:pt x="1124" y="1701"/>
                  </a:cubicBezTo>
                  <a:cubicBezTo>
                    <a:pt x="947" y="1664"/>
                    <a:pt x="787" y="1580"/>
                    <a:pt x="681" y="1500"/>
                  </a:cubicBezTo>
                  <a:cubicBezTo>
                    <a:pt x="574" y="1420"/>
                    <a:pt x="516" y="1354"/>
                    <a:pt x="516" y="1354"/>
                  </a:cubicBezTo>
                  <a:cubicBezTo>
                    <a:pt x="516" y="1354"/>
                    <a:pt x="448" y="1296"/>
                    <a:pt x="369" y="1189"/>
                  </a:cubicBezTo>
                  <a:cubicBezTo>
                    <a:pt x="288" y="1082"/>
                    <a:pt x="203" y="923"/>
                    <a:pt x="164" y="746"/>
                  </a:cubicBezTo>
                  <a:cubicBezTo>
                    <a:pt x="121" y="570"/>
                    <a:pt x="123" y="381"/>
                    <a:pt x="130" y="241"/>
                  </a:cubicBezTo>
                  <a:cubicBezTo>
                    <a:pt x="137" y="99"/>
                    <a:pt x="143" y="3"/>
                    <a:pt x="129" y="1"/>
                  </a:cubicBezTo>
                  <a:cubicBezTo>
                    <a:pt x="129" y="1"/>
                    <a:pt x="128" y="1"/>
                    <a:pt x="12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1"/>
            <p:cNvSpPr/>
            <p:nvPr/>
          </p:nvSpPr>
          <p:spPr>
            <a:xfrm>
              <a:off x="2951725" y="1922400"/>
              <a:ext cx="39975" cy="50525"/>
            </a:xfrm>
            <a:custGeom>
              <a:avLst/>
              <a:gdLst/>
              <a:ahLst/>
              <a:cxnLst/>
              <a:rect l="l" t="t" r="r" b="b"/>
              <a:pathLst>
                <a:path w="1599" h="2021" extrusionOk="0">
                  <a:moveTo>
                    <a:pt x="188" y="0"/>
                  </a:moveTo>
                  <a:cubicBezTo>
                    <a:pt x="175" y="0"/>
                    <a:pt x="123" y="78"/>
                    <a:pt x="79" y="210"/>
                  </a:cubicBezTo>
                  <a:cubicBezTo>
                    <a:pt x="33" y="345"/>
                    <a:pt x="1" y="537"/>
                    <a:pt x="14" y="730"/>
                  </a:cubicBezTo>
                  <a:cubicBezTo>
                    <a:pt x="24" y="924"/>
                    <a:pt x="83" y="1115"/>
                    <a:pt x="146" y="1248"/>
                  </a:cubicBezTo>
                  <a:cubicBezTo>
                    <a:pt x="209" y="1379"/>
                    <a:pt x="260" y="1459"/>
                    <a:pt x="260" y="1459"/>
                  </a:cubicBezTo>
                  <a:cubicBezTo>
                    <a:pt x="260" y="1459"/>
                    <a:pt x="313" y="1538"/>
                    <a:pt x="402" y="1650"/>
                  </a:cubicBezTo>
                  <a:cubicBezTo>
                    <a:pt x="448" y="1706"/>
                    <a:pt x="505" y="1771"/>
                    <a:pt x="579" y="1831"/>
                  </a:cubicBezTo>
                  <a:cubicBezTo>
                    <a:pt x="654" y="1893"/>
                    <a:pt x="748" y="1941"/>
                    <a:pt x="842" y="1970"/>
                  </a:cubicBezTo>
                  <a:cubicBezTo>
                    <a:pt x="963" y="2009"/>
                    <a:pt x="1084" y="2020"/>
                    <a:pt x="1192" y="2020"/>
                  </a:cubicBezTo>
                  <a:cubicBezTo>
                    <a:pt x="1256" y="2020"/>
                    <a:pt x="1315" y="2016"/>
                    <a:pt x="1367" y="2012"/>
                  </a:cubicBezTo>
                  <a:cubicBezTo>
                    <a:pt x="1506" y="1997"/>
                    <a:pt x="1599" y="1978"/>
                    <a:pt x="1597" y="1964"/>
                  </a:cubicBezTo>
                  <a:cubicBezTo>
                    <a:pt x="1597" y="1951"/>
                    <a:pt x="1504" y="1946"/>
                    <a:pt x="1366" y="1936"/>
                  </a:cubicBezTo>
                  <a:cubicBezTo>
                    <a:pt x="1229" y="1927"/>
                    <a:pt x="1046" y="1911"/>
                    <a:pt x="888" y="1843"/>
                  </a:cubicBezTo>
                  <a:cubicBezTo>
                    <a:pt x="728" y="1779"/>
                    <a:pt x="620" y="1654"/>
                    <a:pt x="544" y="1543"/>
                  </a:cubicBezTo>
                  <a:cubicBezTo>
                    <a:pt x="467" y="1434"/>
                    <a:pt x="422" y="1356"/>
                    <a:pt x="422" y="1356"/>
                  </a:cubicBezTo>
                  <a:cubicBezTo>
                    <a:pt x="422" y="1356"/>
                    <a:pt x="368" y="1283"/>
                    <a:pt x="304" y="1169"/>
                  </a:cubicBezTo>
                  <a:cubicBezTo>
                    <a:pt x="241" y="1054"/>
                    <a:pt x="177" y="891"/>
                    <a:pt x="150" y="716"/>
                  </a:cubicBezTo>
                  <a:cubicBezTo>
                    <a:pt x="121" y="542"/>
                    <a:pt x="131" y="362"/>
                    <a:pt x="152" y="228"/>
                  </a:cubicBezTo>
                  <a:cubicBezTo>
                    <a:pt x="173" y="94"/>
                    <a:pt x="203" y="6"/>
                    <a:pt x="189" y="0"/>
                  </a:cubicBezTo>
                  <a:cubicBezTo>
                    <a:pt x="189" y="0"/>
                    <a:pt x="189" y="0"/>
                    <a:pt x="18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1"/>
            <p:cNvSpPr/>
            <p:nvPr/>
          </p:nvSpPr>
          <p:spPr>
            <a:xfrm>
              <a:off x="2993475" y="1813700"/>
              <a:ext cx="20125" cy="56300"/>
            </a:xfrm>
            <a:custGeom>
              <a:avLst/>
              <a:gdLst/>
              <a:ahLst/>
              <a:cxnLst/>
              <a:rect l="l" t="t" r="r" b="b"/>
              <a:pathLst>
                <a:path w="805" h="2252" extrusionOk="0">
                  <a:moveTo>
                    <a:pt x="21" y="0"/>
                  </a:moveTo>
                  <a:cubicBezTo>
                    <a:pt x="17" y="0"/>
                    <a:pt x="15" y="1"/>
                    <a:pt x="14" y="2"/>
                  </a:cubicBezTo>
                  <a:cubicBezTo>
                    <a:pt x="0" y="24"/>
                    <a:pt x="268" y="212"/>
                    <a:pt x="417" y="489"/>
                  </a:cubicBezTo>
                  <a:cubicBezTo>
                    <a:pt x="495" y="624"/>
                    <a:pt x="548" y="769"/>
                    <a:pt x="574" y="881"/>
                  </a:cubicBezTo>
                  <a:cubicBezTo>
                    <a:pt x="600" y="991"/>
                    <a:pt x="604" y="1068"/>
                    <a:pt x="604" y="1068"/>
                  </a:cubicBezTo>
                  <a:cubicBezTo>
                    <a:pt x="604" y="1068"/>
                    <a:pt x="618" y="1142"/>
                    <a:pt x="623" y="1256"/>
                  </a:cubicBezTo>
                  <a:cubicBezTo>
                    <a:pt x="627" y="1369"/>
                    <a:pt x="613" y="1524"/>
                    <a:pt x="574" y="1675"/>
                  </a:cubicBezTo>
                  <a:cubicBezTo>
                    <a:pt x="500" y="1981"/>
                    <a:pt x="291" y="2232"/>
                    <a:pt x="309" y="2250"/>
                  </a:cubicBezTo>
                  <a:cubicBezTo>
                    <a:pt x="310" y="2251"/>
                    <a:pt x="311" y="2251"/>
                    <a:pt x="312" y="2251"/>
                  </a:cubicBezTo>
                  <a:cubicBezTo>
                    <a:pt x="329" y="2251"/>
                    <a:pt x="393" y="2203"/>
                    <a:pt x="469" y="2115"/>
                  </a:cubicBezTo>
                  <a:cubicBezTo>
                    <a:pt x="551" y="2021"/>
                    <a:pt x="641" y="1875"/>
                    <a:pt x="703" y="1718"/>
                  </a:cubicBezTo>
                  <a:cubicBezTo>
                    <a:pt x="762" y="1559"/>
                    <a:pt x="793" y="1389"/>
                    <a:pt x="798" y="1260"/>
                  </a:cubicBezTo>
                  <a:cubicBezTo>
                    <a:pt x="805" y="1130"/>
                    <a:pt x="794" y="1043"/>
                    <a:pt x="794" y="1043"/>
                  </a:cubicBezTo>
                  <a:cubicBezTo>
                    <a:pt x="794" y="1043"/>
                    <a:pt x="782" y="957"/>
                    <a:pt x="742" y="833"/>
                  </a:cubicBezTo>
                  <a:cubicBezTo>
                    <a:pt x="704" y="709"/>
                    <a:pt x="630" y="552"/>
                    <a:pt x="531" y="415"/>
                  </a:cubicBezTo>
                  <a:cubicBezTo>
                    <a:pt x="431" y="277"/>
                    <a:pt x="305" y="160"/>
                    <a:pt x="202" y="91"/>
                  </a:cubicBezTo>
                  <a:cubicBezTo>
                    <a:pt x="111" y="30"/>
                    <a:pt x="42" y="0"/>
                    <a:pt x="2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1"/>
            <p:cNvSpPr/>
            <p:nvPr/>
          </p:nvSpPr>
          <p:spPr>
            <a:xfrm>
              <a:off x="2883725" y="1828025"/>
              <a:ext cx="37875" cy="28725"/>
            </a:xfrm>
            <a:custGeom>
              <a:avLst/>
              <a:gdLst/>
              <a:ahLst/>
              <a:cxnLst/>
              <a:rect l="l" t="t" r="r" b="b"/>
              <a:pathLst>
                <a:path w="1515" h="1149" extrusionOk="0">
                  <a:moveTo>
                    <a:pt x="31" y="0"/>
                  </a:moveTo>
                  <a:cubicBezTo>
                    <a:pt x="18" y="0"/>
                    <a:pt x="1" y="68"/>
                    <a:pt x="2" y="171"/>
                  </a:cubicBezTo>
                  <a:cubicBezTo>
                    <a:pt x="2" y="275"/>
                    <a:pt x="29" y="414"/>
                    <a:pt x="86" y="545"/>
                  </a:cubicBezTo>
                  <a:cubicBezTo>
                    <a:pt x="141" y="675"/>
                    <a:pt x="227" y="792"/>
                    <a:pt x="303" y="870"/>
                  </a:cubicBezTo>
                  <a:cubicBezTo>
                    <a:pt x="379" y="949"/>
                    <a:pt x="440" y="989"/>
                    <a:pt x="440" y="989"/>
                  </a:cubicBezTo>
                  <a:cubicBezTo>
                    <a:pt x="440" y="989"/>
                    <a:pt x="501" y="1031"/>
                    <a:pt x="603" y="1071"/>
                  </a:cubicBezTo>
                  <a:cubicBezTo>
                    <a:pt x="703" y="1112"/>
                    <a:pt x="845" y="1146"/>
                    <a:pt x="986" y="1148"/>
                  </a:cubicBezTo>
                  <a:cubicBezTo>
                    <a:pt x="993" y="1148"/>
                    <a:pt x="1001" y="1148"/>
                    <a:pt x="1008" y="1148"/>
                  </a:cubicBezTo>
                  <a:cubicBezTo>
                    <a:pt x="1142" y="1148"/>
                    <a:pt x="1272" y="1120"/>
                    <a:pt x="1363" y="1083"/>
                  </a:cubicBezTo>
                  <a:cubicBezTo>
                    <a:pt x="1460" y="1045"/>
                    <a:pt x="1515" y="1002"/>
                    <a:pt x="1509" y="991"/>
                  </a:cubicBezTo>
                  <a:cubicBezTo>
                    <a:pt x="1508" y="989"/>
                    <a:pt x="1504" y="988"/>
                    <a:pt x="1497" y="988"/>
                  </a:cubicBezTo>
                  <a:cubicBezTo>
                    <a:pt x="1455" y="988"/>
                    <a:pt x="1312" y="1026"/>
                    <a:pt x="1148" y="1026"/>
                  </a:cubicBezTo>
                  <a:cubicBezTo>
                    <a:pt x="1099" y="1026"/>
                    <a:pt x="1048" y="1023"/>
                    <a:pt x="997" y="1014"/>
                  </a:cubicBezTo>
                  <a:cubicBezTo>
                    <a:pt x="873" y="993"/>
                    <a:pt x="756" y="952"/>
                    <a:pt x="676" y="909"/>
                  </a:cubicBezTo>
                  <a:cubicBezTo>
                    <a:pt x="596" y="869"/>
                    <a:pt x="548" y="832"/>
                    <a:pt x="548" y="832"/>
                  </a:cubicBezTo>
                  <a:cubicBezTo>
                    <a:pt x="548" y="832"/>
                    <a:pt x="495" y="801"/>
                    <a:pt x="426" y="742"/>
                  </a:cubicBezTo>
                  <a:cubicBezTo>
                    <a:pt x="354" y="683"/>
                    <a:pt x="271" y="592"/>
                    <a:pt x="207" y="483"/>
                  </a:cubicBezTo>
                  <a:cubicBezTo>
                    <a:pt x="70" y="268"/>
                    <a:pt x="56" y="0"/>
                    <a:pt x="32" y="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1"/>
            <p:cNvSpPr/>
            <p:nvPr/>
          </p:nvSpPr>
          <p:spPr>
            <a:xfrm>
              <a:off x="2931400" y="1775475"/>
              <a:ext cx="45200" cy="64350"/>
            </a:xfrm>
            <a:custGeom>
              <a:avLst/>
              <a:gdLst/>
              <a:ahLst/>
              <a:cxnLst/>
              <a:rect l="l" t="t" r="r" b="b"/>
              <a:pathLst>
                <a:path w="1808" h="2574" extrusionOk="0">
                  <a:moveTo>
                    <a:pt x="1153" y="1124"/>
                  </a:moveTo>
                  <a:cubicBezTo>
                    <a:pt x="1153" y="1124"/>
                    <a:pt x="1153" y="1124"/>
                    <a:pt x="1153" y="1125"/>
                  </a:cubicBezTo>
                  <a:lnTo>
                    <a:pt x="1153" y="1125"/>
                  </a:lnTo>
                  <a:cubicBezTo>
                    <a:pt x="1153" y="1124"/>
                    <a:pt x="1154" y="1124"/>
                    <a:pt x="1153" y="1124"/>
                  </a:cubicBezTo>
                  <a:cubicBezTo>
                    <a:pt x="1153" y="1124"/>
                    <a:pt x="1153" y="1124"/>
                    <a:pt x="1153" y="1124"/>
                  </a:cubicBezTo>
                  <a:close/>
                  <a:moveTo>
                    <a:pt x="1153" y="1125"/>
                  </a:moveTo>
                  <a:lnTo>
                    <a:pt x="1153" y="1125"/>
                  </a:lnTo>
                  <a:cubicBezTo>
                    <a:pt x="1153" y="1125"/>
                    <a:pt x="1153" y="1125"/>
                    <a:pt x="1153" y="1125"/>
                  </a:cubicBezTo>
                  <a:lnTo>
                    <a:pt x="1153" y="1125"/>
                  </a:lnTo>
                  <a:cubicBezTo>
                    <a:pt x="1153" y="1125"/>
                    <a:pt x="1153" y="1125"/>
                    <a:pt x="1153" y="1125"/>
                  </a:cubicBezTo>
                  <a:close/>
                  <a:moveTo>
                    <a:pt x="282" y="0"/>
                  </a:moveTo>
                  <a:cubicBezTo>
                    <a:pt x="102" y="0"/>
                    <a:pt x="1" y="74"/>
                    <a:pt x="7" y="80"/>
                  </a:cubicBezTo>
                  <a:cubicBezTo>
                    <a:pt x="8" y="83"/>
                    <a:pt x="11" y="83"/>
                    <a:pt x="16" y="83"/>
                  </a:cubicBezTo>
                  <a:cubicBezTo>
                    <a:pt x="38" y="83"/>
                    <a:pt x="100" y="66"/>
                    <a:pt x="187" y="66"/>
                  </a:cubicBezTo>
                  <a:cubicBezTo>
                    <a:pt x="217" y="66"/>
                    <a:pt x="251" y="68"/>
                    <a:pt x="287" y="74"/>
                  </a:cubicBezTo>
                  <a:cubicBezTo>
                    <a:pt x="448" y="96"/>
                    <a:pt x="656" y="203"/>
                    <a:pt x="779" y="379"/>
                  </a:cubicBezTo>
                  <a:cubicBezTo>
                    <a:pt x="906" y="553"/>
                    <a:pt x="952" y="775"/>
                    <a:pt x="961" y="938"/>
                  </a:cubicBezTo>
                  <a:cubicBezTo>
                    <a:pt x="964" y="979"/>
                    <a:pt x="964" y="1018"/>
                    <a:pt x="964" y="1052"/>
                  </a:cubicBezTo>
                  <a:cubicBezTo>
                    <a:pt x="964" y="1069"/>
                    <a:pt x="963" y="1085"/>
                    <a:pt x="963" y="1100"/>
                  </a:cubicBezTo>
                  <a:cubicBezTo>
                    <a:pt x="961" y="1124"/>
                    <a:pt x="960" y="1148"/>
                    <a:pt x="959" y="1169"/>
                  </a:cubicBezTo>
                  <a:cubicBezTo>
                    <a:pt x="952" y="1271"/>
                    <a:pt x="947" y="1330"/>
                    <a:pt x="947" y="1334"/>
                  </a:cubicBezTo>
                  <a:lnTo>
                    <a:pt x="979" y="1330"/>
                  </a:lnTo>
                  <a:cubicBezTo>
                    <a:pt x="979" y="1330"/>
                    <a:pt x="995" y="1327"/>
                    <a:pt x="1024" y="1324"/>
                  </a:cubicBezTo>
                  <a:cubicBezTo>
                    <a:pt x="1055" y="1318"/>
                    <a:pt x="1097" y="1314"/>
                    <a:pt x="1145" y="1313"/>
                  </a:cubicBezTo>
                  <a:cubicBezTo>
                    <a:pt x="1187" y="1313"/>
                    <a:pt x="1247" y="1321"/>
                    <a:pt x="1316" y="1352"/>
                  </a:cubicBezTo>
                  <a:cubicBezTo>
                    <a:pt x="1455" y="1407"/>
                    <a:pt x="1596" y="1580"/>
                    <a:pt x="1637" y="1798"/>
                  </a:cubicBezTo>
                  <a:cubicBezTo>
                    <a:pt x="1687" y="2011"/>
                    <a:pt x="1632" y="2240"/>
                    <a:pt x="1538" y="2375"/>
                  </a:cubicBezTo>
                  <a:cubicBezTo>
                    <a:pt x="1445" y="2515"/>
                    <a:pt x="1328" y="2556"/>
                    <a:pt x="1336" y="2571"/>
                  </a:cubicBezTo>
                  <a:cubicBezTo>
                    <a:pt x="1336" y="2573"/>
                    <a:pt x="1339" y="2574"/>
                    <a:pt x="1344" y="2574"/>
                  </a:cubicBezTo>
                  <a:cubicBezTo>
                    <a:pt x="1376" y="2574"/>
                    <a:pt x="1490" y="2545"/>
                    <a:pt x="1597" y="2424"/>
                  </a:cubicBezTo>
                  <a:cubicBezTo>
                    <a:pt x="1722" y="2285"/>
                    <a:pt x="1808" y="2029"/>
                    <a:pt x="1771" y="1777"/>
                  </a:cubicBezTo>
                  <a:cubicBezTo>
                    <a:pt x="1755" y="1652"/>
                    <a:pt x="1712" y="1527"/>
                    <a:pt x="1645" y="1425"/>
                  </a:cubicBezTo>
                  <a:cubicBezTo>
                    <a:pt x="1578" y="1320"/>
                    <a:pt x="1483" y="1242"/>
                    <a:pt x="1394" y="1196"/>
                  </a:cubicBezTo>
                  <a:cubicBezTo>
                    <a:pt x="1304" y="1149"/>
                    <a:pt x="1217" y="1130"/>
                    <a:pt x="1156" y="1126"/>
                  </a:cubicBezTo>
                  <a:cubicBezTo>
                    <a:pt x="1154" y="1126"/>
                    <a:pt x="1153" y="1125"/>
                    <a:pt x="1153" y="1125"/>
                  </a:cubicBezTo>
                  <a:lnTo>
                    <a:pt x="1153" y="1125"/>
                  </a:lnTo>
                  <a:cubicBezTo>
                    <a:pt x="1153" y="1125"/>
                    <a:pt x="1152" y="1126"/>
                    <a:pt x="1152" y="1126"/>
                  </a:cubicBezTo>
                  <a:cubicBezTo>
                    <a:pt x="1152" y="1126"/>
                    <a:pt x="1152" y="1124"/>
                    <a:pt x="1152" y="1119"/>
                  </a:cubicBezTo>
                  <a:cubicBezTo>
                    <a:pt x="1150" y="1101"/>
                    <a:pt x="1150" y="1076"/>
                    <a:pt x="1149" y="1050"/>
                  </a:cubicBezTo>
                  <a:cubicBezTo>
                    <a:pt x="1146" y="1011"/>
                    <a:pt x="1144" y="970"/>
                    <a:pt x="1139" y="924"/>
                  </a:cubicBezTo>
                  <a:cubicBezTo>
                    <a:pt x="1117" y="741"/>
                    <a:pt x="1050" y="490"/>
                    <a:pt x="886" y="298"/>
                  </a:cubicBezTo>
                  <a:cubicBezTo>
                    <a:pt x="724" y="99"/>
                    <a:pt x="476" y="3"/>
                    <a:pt x="294" y="0"/>
                  </a:cubicBezTo>
                  <a:cubicBezTo>
                    <a:pt x="290" y="0"/>
                    <a:pt x="286" y="0"/>
                    <a:pt x="28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1"/>
            <p:cNvSpPr/>
            <p:nvPr/>
          </p:nvSpPr>
          <p:spPr>
            <a:xfrm>
              <a:off x="2993700" y="1916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1"/>
            <p:cNvSpPr/>
            <p:nvPr/>
          </p:nvSpPr>
          <p:spPr>
            <a:xfrm>
              <a:off x="2989450" y="1901450"/>
              <a:ext cx="29650" cy="21025"/>
            </a:xfrm>
            <a:custGeom>
              <a:avLst/>
              <a:gdLst/>
              <a:ahLst/>
              <a:cxnLst/>
              <a:rect l="l" t="t" r="r" b="b"/>
              <a:pathLst>
                <a:path w="1186" h="841" extrusionOk="0">
                  <a:moveTo>
                    <a:pt x="1159" y="0"/>
                  </a:moveTo>
                  <a:cubicBezTo>
                    <a:pt x="1130" y="0"/>
                    <a:pt x="1039" y="156"/>
                    <a:pt x="913" y="280"/>
                  </a:cubicBezTo>
                  <a:cubicBezTo>
                    <a:pt x="849" y="344"/>
                    <a:pt x="779" y="399"/>
                    <a:pt x="726" y="438"/>
                  </a:cubicBezTo>
                  <a:cubicBezTo>
                    <a:pt x="672" y="475"/>
                    <a:pt x="634" y="498"/>
                    <a:pt x="634" y="498"/>
                  </a:cubicBezTo>
                  <a:cubicBezTo>
                    <a:pt x="634" y="498"/>
                    <a:pt x="601" y="525"/>
                    <a:pt x="546" y="563"/>
                  </a:cubicBezTo>
                  <a:cubicBezTo>
                    <a:pt x="491" y="600"/>
                    <a:pt x="415" y="646"/>
                    <a:pt x="333" y="683"/>
                  </a:cubicBezTo>
                  <a:cubicBezTo>
                    <a:pt x="250" y="720"/>
                    <a:pt x="167" y="755"/>
                    <a:pt x="108" y="757"/>
                  </a:cubicBezTo>
                  <a:cubicBezTo>
                    <a:pt x="102" y="758"/>
                    <a:pt x="96" y="759"/>
                    <a:pt x="90" y="759"/>
                  </a:cubicBezTo>
                  <a:cubicBezTo>
                    <a:pt x="46" y="759"/>
                    <a:pt x="21" y="738"/>
                    <a:pt x="9" y="738"/>
                  </a:cubicBezTo>
                  <a:cubicBezTo>
                    <a:pt x="8" y="738"/>
                    <a:pt x="7" y="738"/>
                    <a:pt x="6" y="738"/>
                  </a:cubicBezTo>
                  <a:cubicBezTo>
                    <a:pt x="0" y="740"/>
                    <a:pt x="0" y="755"/>
                    <a:pt x="13" y="777"/>
                  </a:cubicBezTo>
                  <a:cubicBezTo>
                    <a:pt x="27" y="798"/>
                    <a:pt x="59" y="820"/>
                    <a:pt x="99" y="831"/>
                  </a:cubicBezTo>
                  <a:cubicBezTo>
                    <a:pt x="123" y="838"/>
                    <a:pt x="149" y="841"/>
                    <a:pt x="177" y="841"/>
                  </a:cubicBezTo>
                  <a:cubicBezTo>
                    <a:pt x="196" y="841"/>
                    <a:pt x="215" y="839"/>
                    <a:pt x="235" y="837"/>
                  </a:cubicBezTo>
                  <a:cubicBezTo>
                    <a:pt x="280" y="831"/>
                    <a:pt x="330" y="823"/>
                    <a:pt x="378" y="810"/>
                  </a:cubicBezTo>
                  <a:cubicBezTo>
                    <a:pt x="475" y="784"/>
                    <a:pt x="566" y="747"/>
                    <a:pt x="634" y="714"/>
                  </a:cubicBezTo>
                  <a:cubicBezTo>
                    <a:pt x="700" y="680"/>
                    <a:pt x="743" y="653"/>
                    <a:pt x="743" y="653"/>
                  </a:cubicBezTo>
                  <a:cubicBezTo>
                    <a:pt x="743" y="653"/>
                    <a:pt x="784" y="622"/>
                    <a:pt x="838" y="571"/>
                  </a:cubicBezTo>
                  <a:cubicBezTo>
                    <a:pt x="892" y="519"/>
                    <a:pt x="960" y="445"/>
                    <a:pt x="1017" y="363"/>
                  </a:cubicBezTo>
                  <a:cubicBezTo>
                    <a:pt x="1134" y="201"/>
                    <a:pt x="1185" y="9"/>
                    <a:pt x="1162" y="1"/>
                  </a:cubicBezTo>
                  <a:cubicBezTo>
                    <a:pt x="1161" y="1"/>
                    <a:pt x="1160" y="0"/>
                    <a:pt x="115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1"/>
            <p:cNvSpPr/>
            <p:nvPr/>
          </p:nvSpPr>
          <p:spPr>
            <a:xfrm>
              <a:off x="2834200" y="1761550"/>
              <a:ext cx="31475" cy="22075"/>
            </a:xfrm>
            <a:custGeom>
              <a:avLst/>
              <a:gdLst/>
              <a:ahLst/>
              <a:cxnLst/>
              <a:rect l="l" t="t" r="r" b="b"/>
              <a:pathLst>
                <a:path w="1259" h="883" extrusionOk="0">
                  <a:moveTo>
                    <a:pt x="590" y="0"/>
                  </a:moveTo>
                  <a:cubicBezTo>
                    <a:pt x="555" y="0"/>
                    <a:pt x="522" y="3"/>
                    <a:pt x="491" y="8"/>
                  </a:cubicBezTo>
                  <a:cubicBezTo>
                    <a:pt x="393" y="22"/>
                    <a:pt x="333" y="50"/>
                    <a:pt x="333" y="50"/>
                  </a:cubicBezTo>
                  <a:cubicBezTo>
                    <a:pt x="333" y="50"/>
                    <a:pt x="272" y="77"/>
                    <a:pt x="196" y="141"/>
                  </a:cubicBezTo>
                  <a:cubicBezTo>
                    <a:pt x="121" y="205"/>
                    <a:pt x="32" y="320"/>
                    <a:pt x="19" y="458"/>
                  </a:cubicBezTo>
                  <a:cubicBezTo>
                    <a:pt x="1" y="597"/>
                    <a:pt x="62" y="720"/>
                    <a:pt x="118" y="790"/>
                  </a:cubicBezTo>
                  <a:cubicBezTo>
                    <a:pt x="169" y="852"/>
                    <a:pt x="217" y="883"/>
                    <a:pt x="234" y="883"/>
                  </a:cubicBezTo>
                  <a:cubicBezTo>
                    <a:pt x="236" y="883"/>
                    <a:pt x="238" y="882"/>
                    <a:pt x="239" y="881"/>
                  </a:cubicBezTo>
                  <a:cubicBezTo>
                    <a:pt x="249" y="871"/>
                    <a:pt x="214" y="824"/>
                    <a:pt x="182" y="749"/>
                  </a:cubicBezTo>
                  <a:cubicBezTo>
                    <a:pt x="150" y="677"/>
                    <a:pt x="126" y="571"/>
                    <a:pt x="153" y="481"/>
                  </a:cubicBezTo>
                  <a:cubicBezTo>
                    <a:pt x="177" y="390"/>
                    <a:pt x="246" y="320"/>
                    <a:pt x="305" y="279"/>
                  </a:cubicBezTo>
                  <a:cubicBezTo>
                    <a:pt x="365" y="241"/>
                    <a:pt x="411" y="225"/>
                    <a:pt x="411" y="225"/>
                  </a:cubicBezTo>
                  <a:cubicBezTo>
                    <a:pt x="411" y="225"/>
                    <a:pt x="454" y="199"/>
                    <a:pt x="525" y="181"/>
                  </a:cubicBezTo>
                  <a:cubicBezTo>
                    <a:pt x="569" y="168"/>
                    <a:pt x="629" y="161"/>
                    <a:pt x="695" y="161"/>
                  </a:cubicBezTo>
                  <a:cubicBezTo>
                    <a:pt x="730" y="161"/>
                    <a:pt x="768" y="163"/>
                    <a:pt x="805" y="167"/>
                  </a:cubicBezTo>
                  <a:cubicBezTo>
                    <a:pt x="989" y="190"/>
                    <a:pt x="1176" y="251"/>
                    <a:pt x="1233" y="251"/>
                  </a:cubicBezTo>
                  <a:cubicBezTo>
                    <a:pt x="1243" y="251"/>
                    <a:pt x="1249" y="249"/>
                    <a:pt x="1251" y="245"/>
                  </a:cubicBezTo>
                  <a:cubicBezTo>
                    <a:pt x="1258" y="224"/>
                    <a:pt x="1065" y="101"/>
                    <a:pt x="834" y="34"/>
                  </a:cubicBezTo>
                  <a:cubicBezTo>
                    <a:pt x="752" y="12"/>
                    <a:pt x="667" y="0"/>
                    <a:pt x="59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1"/>
            <p:cNvSpPr/>
            <p:nvPr/>
          </p:nvSpPr>
          <p:spPr>
            <a:xfrm>
              <a:off x="2815575" y="1817050"/>
              <a:ext cx="34650" cy="27650"/>
            </a:xfrm>
            <a:custGeom>
              <a:avLst/>
              <a:gdLst/>
              <a:ahLst/>
              <a:cxnLst/>
              <a:rect l="l" t="t" r="r" b="b"/>
              <a:pathLst>
                <a:path w="1386" h="1106" extrusionOk="0">
                  <a:moveTo>
                    <a:pt x="94" y="1"/>
                  </a:moveTo>
                  <a:cubicBezTo>
                    <a:pt x="81" y="1"/>
                    <a:pt x="36" y="49"/>
                    <a:pt x="20" y="142"/>
                  </a:cubicBezTo>
                  <a:cubicBezTo>
                    <a:pt x="0" y="241"/>
                    <a:pt x="27" y="377"/>
                    <a:pt x="85" y="493"/>
                  </a:cubicBezTo>
                  <a:cubicBezTo>
                    <a:pt x="143" y="611"/>
                    <a:pt x="230" y="710"/>
                    <a:pt x="298" y="776"/>
                  </a:cubicBezTo>
                  <a:cubicBezTo>
                    <a:pt x="368" y="843"/>
                    <a:pt x="420" y="882"/>
                    <a:pt x="420" y="882"/>
                  </a:cubicBezTo>
                  <a:cubicBezTo>
                    <a:pt x="420" y="882"/>
                    <a:pt x="473" y="918"/>
                    <a:pt x="560" y="960"/>
                  </a:cubicBezTo>
                  <a:cubicBezTo>
                    <a:pt x="645" y="1002"/>
                    <a:pt x="765" y="1049"/>
                    <a:pt x="889" y="1076"/>
                  </a:cubicBezTo>
                  <a:cubicBezTo>
                    <a:pt x="979" y="1097"/>
                    <a:pt x="1070" y="1105"/>
                    <a:pt x="1148" y="1105"/>
                  </a:cubicBezTo>
                  <a:cubicBezTo>
                    <a:pt x="1286" y="1105"/>
                    <a:pt x="1386" y="1081"/>
                    <a:pt x="1383" y="1064"/>
                  </a:cubicBezTo>
                  <a:cubicBezTo>
                    <a:pt x="1380" y="1037"/>
                    <a:pt x="1140" y="1032"/>
                    <a:pt x="925" y="948"/>
                  </a:cubicBezTo>
                  <a:cubicBezTo>
                    <a:pt x="817" y="908"/>
                    <a:pt x="716" y="854"/>
                    <a:pt x="645" y="808"/>
                  </a:cubicBezTo>
                  <a:cubicBezTo>
                    <a:pt x="573" y="762"/>
                    <a:pt x="531" y="727"/>
                    <a:pt x="531" y="727"/>
                  </a:cubicBezTo>
                  <a:cubicBezTo>
                    <a:pt x="531" y="727"/>
                    <a:pt x="483" y="697"/>
                    <a:pt x="416" y="645"/>
                  </a:cubicBezTo>
                  <a:cubicBezTo>
                    <a:pt x="347" y="592"/>
                    <a:pt x="265" y="517"/>
                    <a:pt x="203" y="426"/>
                  </a:cubicBezTo>
                  <a:cubicBezTo>
                    <a:pt x="139" y="335"/>
                    <a:pt x="100" y="230"/>
                    <a:pt x="95" y="148"/>
                  </a:cubicBezTo>
                  <a:cubicBezTo>
                    <a:pt x="88" y="65"/>
                    <a:pt x="110" y="8"/>
                    <a:pt x="96" y="2"/>
                  </a:cubicBezTo>
                  <a:cubicBezTo>
                    <a:pt x="95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2655025" y="1800375"/>
              <a:ext cx="50125" cy="46250"/>
            </a:xfrm>
            <a:custGeom>
              <a:avLst/>
              <a:gdLst/>
              <a:ahLst/>
              <a:cxnLst/>
              <a:rect l="l" t="t" r="r" b="b"/>
              <a:pathLst>
                <a:path w="2005" h="1850" extrusionOk="0">
                  <a:moveTo>
                    <a:pt x="1453" y="1"/>
                  </a:moveTo>
                  <a:cubicBezTo>
                    <a:pt x="1122" y="1"/>
                    <a:pt x="777" y="221"/>
                    <a:pt x="541" y="431"/>
                  </a:cubicBezTo>
                  <a:cubicBezTo>
                    <a:pt x="157" y="772"/>
                    <a:pt x="1" y="1176"/>
                    <a:pt x="18" y="1684"/>
                  </a:cubicBezTo>
                  <a:cubicBezTo>
                    <a:pt x="21" y="1791"/>
                    <a:pt x="101" y="1850"/>
                    <a:pt x="186" y="1850"/>
                  </a:cubicBezTo>
                  <a:cubicBezTo>
                    <a:pt x="242" y="1850"/>
                    <a:pt x="300" y="1824"/>
                    <a:pt x="338" y="1769"/>
                  </a:cubicBezTo>
                  <a:cubicBezTo>
                    <a:pt x="445" y="1619"/>
                    <a:pt x="571" y="1513"/>
                    <a:pt x="706" y="1392"/>
                  </a:cubicBezTo>
                  <a:cubicBezTo>
                    <a:pt x="843" y="1269"/>
                    <a:pt x="958" y="1131"/>
                    <a:pt x="1113" y="1029"/>
                  </a:cubicBezTo>
                  <a:cubicBezTo>
                    <a:pt x="1403" y="835"/>
                    <a:pt x="1728" y="737"/>
                    <a:pt x="1931" y="437"/>
                  </a:cubicBezTo>
                  <a:cubicBezTo>
                    <a:pt x="2005" y="330"/>
                    <a:pt x="1942" y="202"/>
                    <a:pt x="1851" y="134"/>
                  </a:cubicBezTo>
                  <a:cubicBezTo>
                    <a:pt x="1727" y="39"/>
                    <a:pt x="1591" y="1"/>
                    <a:pt x="145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2706300" y="1791575"/>
              <a:ext cx="17100" cy="12500"/>
            </a:xfrm>
            <a:custGeom>
              <a:avLst/>
              <a:gdLst/>
              <a:ahLst/>
              <a:cxnLst/>
              <a:rect l="l" t="t" r="r" b="b"/>
              <a:pathLst>
                <a:path w="684" h="500" extrusionOk="0">
                  <a:moveTo>
                    <a:pt x="401" y="0"/>
                  </a:moveTo>
                  <a:cubicBezTo>
                    <a:pt x="234" y="0"/>
                    <a:pt x="43" y="110"/>
                    <a:pt x="17" y="268"/>
                  </a:cubicBezTo>
                  <a:cubicBezTo>
                    <a:pt x="1" y="365"/>
                    <a:pt x="40" y="449"/>
                    <a:pt x="136" y="480"/>
                  </a:cubicBezTo>
                  <a:cubicBezTo>
                    <a:pt x="171" y="491"/>
                    <a:pt x="205" y="500"/>
                    <a:pt x="241" y="500"/>
                  </a:cubicBezTo>
                  <a:cubicBezTo>
                    <a:pt x="243" y="500"/>
                    <a:pt x="246" y="500"/>
                    <a:pt x="248" y="500"/>
                  </a:cubicBezTo>
                  <a:cubicBezTo>
                    <a:pt x="288" y="500"/>
                    <a:pt x="326" y="489"/>
                    <a:pt x="360" y="469"/>
                  </a:cubicBezTo>
                  <a:cubicBezTo>
                    <a:pt x="375" y="462"/>
                    <a:pt x="383" y="458"/>
                    <a:pt x="384" y="457"/>
                  </a:cubicBezTo>
                  <a:lnTo>
                    <a:pt x="384" y="457"/>
                  </a:lnTo>
                  <a:cubicBezTo>
                    <a:pt x="413" y="446"/>
                    <a:pt x="444" y="441"/>
                    <a:pt x="474" y="431"/>
                  </a:cubicBezTo>
                  <a:cubicBezTo>
                    <a:pt x="541" y="409"/>
                    <a:pt x="575" y="370"/>
                    <a:pt x="618" y="315"/>
                  </a:cubicBezTo>
                  <a:cubicBezTo>
                    <a:pt x="684" y="229"/>
                    <a:pt x="631" y="82"/>
                    <a:pt x="544" y="34"/>
                  </a:cubicBezTo>
                  <a:cubicBezTo>
                    <a:pt x="502" y="11"/>
                    <a:pt x="453" y="0"/>
                    <a:pt x="40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2732575" y="1823675"/>
              <a:ext cx="55750" cy="21975"/>
            </a:xfrm>
            <a:custGeom>
              <a:avLst/>
              <a:gdLst/>
              <a:ahLst/>
              <a:cxnLst/>
              <a:rect l="l" t="t" r="r" b="b"/>
              <a:pathLst>
                <a:path w="2230" h="879" extrusionOk="0">
                  <a:moveTo>
                    <a:pt x="1937" y="0"/>
                  </a:moveTo>
                  <a:cubicBezTo>
                    <a:pt x="1924" y="0"/>
                    <a:pt x="1912" y="1"/>
                    <a:pt x="1900" y="3"/>
                  </a:cubicBezTo>
                  <a:cubicBezTo>
                    <a:pt x="1566" y="57"/>
                    <a:pt x="1261" y="266"/>
                    <a:pt x="939" y="370"/>
                  </a:cubicBezTo>
                  <a:cubicBezTo>
                    <a:pt x="650" y="463"/>
                    <a:pt x="326" y="431"/>
                    <a:pt x="53" y="558"/>
                  </a:cubicBezTo>
                  <a:cubicBezTo>
                    <a:pt x="7" y="580"/>
                    <a:pt x="0" y="653"/>
                    <a:pt x="36" y="683"/>
                  </a:cubicBezTo>
                  <a:cubicBezTo>
                    <a:pt x="209" y="837"/>
                    <a:pt x="462" y="878"/>
                    <a:pt x="709" y="878"/>
                  </a:cubicBezTo>
                  <a:cubicBezTo>
                    <a:pt x="846" y="878"/>
                    <a:pt x="980" y="866"/>
                    <a:pt x="1099" y="852"/>
                  </a:cubicBezTo>
                  <a:cubicBezTo>
                    <a:pt x="1486" y="807"/>
                    <a:pt x="1922" y="659"/>
                    <a:pt x="2134" y="309"/>
                  </a:cubicBezTo>
                  <a:cubicBezTo>
                    <a:pt x="2229" y="152"/>
                    <a:pt x="2091" y="0"/>
                    <a:pt x="193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2749700" y="1781600"/>
              <a:ext cx="23400" cy="11475"/>
            </a:xfrm>
            <a:custGeom>
              <a:avLst/>
              <a:gdLst/>
              <a:ahLst/>
              <a:cxnLst/>
              <a:rect l="l" t="t" r="r" b="b"/>
              <a:pathLst>
                <a:path w="936" h="459" extrusionOk="0">
                  <a:moveTo>
                    <a:pt x="633" y="1"/>
                  </a:moveTo>
                  <a:cubicBezTo>
                    <a:pt x="616" y="1"/>
                    <a:pt x="598" y="2"/>
                    <a:pt x="580" y="5"/>
                  </a:cubicBezTo>
                  <a:cubicBezTo>
                    <a:pt x="498" y="16"/>
                    <a:pt x="412" y="56"/>
                    <a:pt x="333" y="83"/>
                  </a:cubicBezTo>
                  <a:cubicBezTo>
                    <a:pt x="195" y="132"/>
                    <a:pt x="59" y="186"/>
                    <a:pt x="9" y="335"/>
                  </a:cubicBezTo>
                  <a:cubicBezTo>
                    <a:pt x="0" y="367"/>
                    <a:pt x="17" y="409"/>
                    <a:pt x="46" y="424"/>
                  </a:cubicBezTo>
                  <a:cubicBezTo>
                    <a:pt x="96" y="449"/>
                    <a:pt x="144" y="458"/>
                    <a:pt x="193" y="458"/>
                  </a:cubicBezTo>
                  <a:cubicBezTo>
                    <a:pt x="269" y="458"/>
                    <a:pt x="345" y="435"/>
                    <a:pt x="424" y="416"/>
                  </a:cubicBezTo>
                  <a:cubicBezTo>
                    <a:pt x="492" y="399"/>
                    <a:pt x="561" y="388"/>
                    <a:pt x="629" y="372"/>
                  </a:cubicBezTo>
                  <a:cubicBezTo>
                    <a:pt x="715" y="352"/>
                    <a:pt x="775" y="314"/>
                    <a:pt x="848" y="266"/>
                  </a:cubicBezTo>
                  <a:cubicBezTo>
                    <a:pt x="936" y="208"/>
                    <a:pt x="930" y="57"/>
                    <a:pt x="817" y="30"/>
                  </a:cubicBezTo>
                  <a:cubicBezTo>
                    <a:pt x="756" y="15"/>
                    <a:pt x="696" y="1"/>
                    <a:pt x="63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2784050" y="1758175"/>
              <a:ext cx="33250" cy="21325"/>
            </a:xfrm>
            <a:custGeom>
              <a:avLst/>
              <a:gdLst/>
              <a:ahLst/>
              <a:cxnLst/>
              <a:rect l="l" t="t" r="r" b="b"/>
              <a:pathLst>
                <a:path w="1330" h="853" extrusionOk="0">
                  <a:moveTo>
                    <a:pt x="296" y="1"/>
                  </a:moveTo>
                  <a:cubicBezTo>
                    <a:pt x="215" y="1"/>
                    <a:pt x="134" y="18"/>
                    <a:pt x="56" y="60"/>
                  </a:cubicBezTo>
                  <a:cubicBezTo>
                    <a:pt x="8" y="87"/>
                    <a:pt x="1" y="158"/>
                    <a:pt x="39" y="196"/>
                  </a:cubicBezTo>
                  <a:cubicBezTo>
                    <a:pt x="191" y="344"/>
                    <a:pt x="402" y="388"/>
                    <a:pt x="584" y="492"/>
                  </a:cubicBezTo>
                  <a:cubicBezTo>
                    <a:pt x="772" y="601"/>
                    <a:pt x="911" y="778"/>
                    <a:pt x="1124" y="846"/>
                  </a:cubicBezTo>
                  <a:cubicBezTo>
                    <a:pt x="1139" y="851"/>
                    <a:pt x="1154" y="853"/>
                    <a:pt x="1168" y="853"/>
                  </a:cubicBezTo>
                  <a:cubicBezTo>
                    <a:pt x="1262" y="853"/>
                    <a:pt x="1329" y="753"/>
                    <a:pt x="1309" y="660"/>
                  </a:cubicBezTo>
                  <a:cubicBezTo>
                    <a:pt x="1255" y="396"/>
                    <a:pt x="983" y="238"/>
                    <a:pt x="755" y="132"/>
                  </a:cubicBezTo>
                  <a:cubicBezTo>
                    <a:pt x="610" y="64"/>
                    <a:pt x="453" y="1"/>
                    <a:pt x="29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2734300" y="1731500"/>
              <a:ext cx="35725" cy="21525"/>
            </a:xfrm>
            <a:custGeom>
              <a:avLst/>
              <a:gdLst/>
              <a:ahLst/>
              <a:cxnLst/>
              <a:rect l="l" t="t" r="r" b="b"/>
              <a:pathLst>
                <a:path w="1429" h="861" extrusionOk="0">
                  <a:moveTo>
                    <a:pt x="1015" y="1"/>
                  </a:moveTo>
                  <a:cubicBezTo>
                    <a:pt x="584" y="1"/>
                    <a:pt x="70" y="329"/>
                    <a:pt x="11" y="726"/>
                  </a:cubicBezTo>
                  <a:cubicBezTo>
                    <a:pt x="1" y="804"/>
                    <a:pt x="50" y="860"/>
                    <a:pt x="116" y="860"/>
                  </a:cubicBezTo>
                  <a:cubicBezTo>
                    <a:pt x="133" y="860"/>
                    <a:pt x="151" y="856"/>
                    <a:pt x="170" y="848"/>
                  </a:cubicBezTo>
                  <a:cubicBezTo>
                    <a:pt x="367" y="763"/>
                    <a:pt x="532" y="617"/>
                    <a:pt x="728" y="529"/>
                  </a:cubicBezTo>
                  <a:cubicBezTo>
                    <a:pt x="920" y="443"/>
                    <a:pt x="1135" y="436"/>
                    <a:pt x="1323" y="344"/>
                  </a:cubicBezTo>
                  <a:cubicBezTo>
                    <a:pt x="1428" y="292"/>
                    <a:pt x="1424" y="124"/>
                    <a:pt x="1323" y="71"/>
                  </a:cubicBezTo>
                  <a:cubicBezTo>
                    <a:pt x="1232" y="23"/>
                    <a:pt x="1126" y="1"/>
                    <a:pt x="101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1"/>
            <p:cNvSpPr/>
            <p:nvPr/>
          </p:nvSpPr>
          <p:spPr>
            <a:xfrm>
              <a:off x="2849575" y="1775500"/>
              <a:ext cx="21500" cy="6750"/>
            </a:xfrm>
            <a:custGeom>
              <a:avLst/>
              <a:gdLst/>
              <a:ahLst/>
              <a:cxnLst/>
              <a:rect l="l" t="t" r="r" b="b"/>
              <a:pathLst>
                <a:path w="860" h="270" extrusionOk="0">
                  <a:moveTo>
                    <a:pt x="601" y="1"/>
                  </a:moveTo>
                  <a:cubicBezTo>
                    <a:pt x="524" y="1"/>
                    <a:pt x="443" y="17"/>
                    <a:pt x="376" y="31"/>
                  </a:cubicBezTo>
                  <a:cubicBezTo>
                    <a:pt x="238" y="60"/>
                    <a:pt x="130" y="131"/>
                    <a:pt x="24" y="221"/>
                  </a:cubicBezTo>
                  <a:cubicBezTo>
                    <a:pt x="0" y="239"/>
                    <a:pt x="21" y="269"/>
                    <a:pt x="45" y="269"/>
                  </a:cubicBezTo>
                  <a:cubicBezTo>
                    <a:pt x="47" y="269"/>
                    <a:pt x="49" y="269"/>
                    <a:pt x="51" y="269"/>
                  </a:cubicBezTo>
                  <a:cubicBezTo>
                    <a:pt x="172" y="243"/>
                    <a:pt x="302" y="236"/>
                    <a:pt x="427" y="234"/>
                  </a:cubicBezTo>
                  <a:cubicBezTo>
                    <a:pt x="428" y="234"/>
                    <a:pt x="430" y="234"/>
                    <a:pt x="431" y="234"/>
                  </a:cubicBezTo>
                  <a:cubicBezTo>
                    <a:pt x="514" y="234"/>
                    <a:pt x="596" y="258"/>
                    <a:pt x="677" y="258"/>
                  </a:cubicBezTo>
                  <a:cubicBezTo>
                    <a:pt x="705" y="258"/>
                    <a:pt x="733" y="255"/>
                    <a:pt x="760" y="248"/>
                  </a:cubicBezTo>
                  <a:cubicBezTo>
                    <a:pt x="855" y="221"/>
                    <a:pt x="859" y="103"/>
                    <a:pt x="786" y="50"/>
                  </a:cubicBezTo>
                  <a:cubicBezTo>
                    <a:pt x="734" y="13"/>
                    <a:pt x="669" y="1"/>
                    <a:pt x="60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1"/>
            <p:cNvSpPr/>
            <p:nvPr/>
          </p:nvSpPr>
          <p:spPr>
            <a:xfrm>
              <a:off x="2832750" y="1807050"/>
              <a:ext cx="44550" cy="21300"/>
            </a:xfrm>
            <a:custGeom>
              <a:avLst/>
              <a:gdLst/>
              <a:ahLst/>
              <a:cxnLst/>
              <a:rect l="l" t="t" r="r" b="b"/>
              <a:pathLst>
                <a:path w="1782" h="852" extrusionOk="0">
                  <a:moveTo>
                    <a:pt x="1006" y="0"/>
                  </a:moveTo>
                  <a:cubicBezTo>
                    <a:pt x="842" y="0"/>
                    <a:pt x="670" y="34"/>
                    <a:pt x="517" y="87"/>
                  </a:cubicBezTo>
                  <a:cubicBezTo>
                    <a:pt x="216" y="192"/>
                    <a:pt x="0" y="412"/>
                    <a:pt x="11" y="732"/>
                  </a:cubicBezTo>
                  <a:cubicBezTo>
                    <a:pt x="14" y="805"/>
                    <a:pt x="70" y="851"/>
                    <a:pt x="138" y="851"/>
                  </a:cubicBezTo>
                  <a:cubicBezTo>
                    <a:pt x="147" y="851"/>
                    <a:pt x="156" y="851"/>
                    <a:pt x="166" y="849"/>
                  </a:cubicBezTo>
                  <a:cubicBezTo>
                    <a:pt x="354" y="813"/>
                    <a:pt x="543" y="762"/>
                    <a:pt x="734" y="717"/>
                  </a:cubicBezTo>
                  <a:cubicBezTo>
                    <a:pt x="868" y="685"/>
                    <a:pt x="1006" y="685"/>
                    <a:pt x="1143" y="670"/>
                  </a:cubicBezTo>
                  <a:cubicBezTo>
                    <a:pt x="1313" y="653"/>
                    <a:pt x="1412" y="605"/>
                    <a:pt x="1571" y="557"/>
                  </a:cubicBezTo>
                  <a:cubicBezTo>
                    <a:pt x="1725" y="510"/>
                    <a:pt x="1782" y="269"/>
                    <a:pt x="1619" y="190"/>
                  </a:cubicBezTo>
                  <a:cubicBezTo>
                    <a:pt x="1428" y="98"/>
                    <a:pt x="1310" y="18"/>
                    <a:pt x="1089" y="3"/>
                  </a:cubicBezTo>
                  <a:cubicBezTo>
                    <a:pt x="1062" y="1"/>
                    <a:pt x="1034" y="0"/>
                    <a:pt x="100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1"/>
            <p:cNvSpPr/>
            <p:nvPr/>
          </p:nvSpPr>
          <p:spPr>
            <a:xfrm>
              <a:off x="2889475" y="1764100"/>
              <a:ext cx="37450" cy="16925"/>
            </a:xfrm>
            <a:custGeom>
              <a:avLst/>
              <a:gdLst/>
              <a:ahLst/>
              <a:cxnLst/>
              <a:rect l="l" t="t" r="r" b="b"/>
              <a:pathLst>
                <a:path w="1498" h="677" extrusionOk="0">
                  <a:moveTo>
                    <a:pt x="1098" y="0"/>
                  </a:moveTo>
                  <a:cubicBezTo>
                    <a:pt x="698" y="0"/>
                    <a:pt x="289" y="286"/>
                    <a:pt x="38" y="562"/>
                  </a:cubicBezTo>
                  <a:cubicBezTo>
                    <a:pt x="0" y="605"/>
                    <a:pt x="35" y="676"/>
                    <a:pt x="84" y="676"/>
                  </a:cubicBezTo>
                  <a:cubicBezTo>
                    <a:pt x="95" y="676"/>
                    <a:pt x="106" y="673"/>
                    <a:pt x="117" y="665"/>
                  </a:cubicBezTo>
                  <a:cubicBezTo>
                    <a:pt x="312" y="529"/>
                    <a:pt x="518" y="437"/>
                    <a:pt x="750" y="383"/>
                  </a:cubicBezTo>
                  <a:cubicBezTo>
                    <a:pt x="955" y="333"/>
                    <a:pt x="1182" y="332"/>
                    <a:pt x="1380" y="260"/>
                  </a:cubicBezTo>
                  <a:cubicBezTo>
                    <a:pt x="1457" y="232"/>
                    <a:pt x="1498" y="104"/>
                    <a:pt x="1405" y="63"/>
                  </a:cubicBezTo>
                  <a:cubicBezTo>
                    <a:pt x="1305" y="19"/>
                    <a:pt x="1202" y="0"/>
                    <a:pt x="109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1"/>
            <p:cNvSpPr/>
            <p:nvPr/>
          </p:nvSpPr>
          <p:spPr>
            <a:xfrm>
              <a:off x="2948800" y="1875175"/>
              <a:ext cx="53925" cy="30325"/>
            </a:xfrm>
            <a:custGeom>
              <a:avLst/>
              <a:gdLst/>
              <a:ahLst/>
              <a:cxnLst/>
              <a:rect l="l" t="t" r="r" b="b"/>
              <a:pathLst>
                <a:path w="2157" h="1213" extrusionOk="0">
                  <a:moveTo>
                    <a:pt x="376" y="0"/>
                  </a:moveTo>
                  <a:cubicBezTo>
                    <a:pt x="349" y="0"/>
                    <a:pt x="323" y="10"/>
                    <a:pt x="305" y="32"/>
                  </a:cubicBezTo>
                  <a:cubicBezTo>
                    <a:pt x="1" y="400"/>
                    <a:pt x="233" y="868"/>
                    <a:pt x="627" y="1055"/>
                  </a:cubicBezTo>
                  <a:cubicBezTo>
                    <a:pt x="827" y="1150"/>
                    <a:pt x="1057" y="1212"/>
                    <a:pt x="1280" y="1212"/>
                  </a:cubicBezTo>
                  <a:cubicBezTo>
                    <a:pt x="1307" y="1212"/>
                    <a:pt x="1334" y="1211"/>
                    <a:pt x="1360" y="1210"/>
                  </a:cubicBezTo>
                  <a:cubicBezTo>
                    <a:pt x="1646" y="1189"/>
                    <a:pt x="1818" y="1073"/>
                    <a:pt x="2027" y="892"/>
                  </a:cubicBezTo>
                  <a:cubicBezTo>
                    <a:pt x="2156" y="781"/>
                    <a:pt x="2066" y="523"/>
                    <a:pt x="1896" y="523"/>
                  </a:cubicBezTo>
                  <a:cubicBezTo>
                    <a:pt x="1889" y="523"/>
                    <a:pt x="1883" y="524"/>
                    <a:pt x="1876" y="525"/>
                  </a:cubicBezTo>
                  <a:cubicBezTo>
                    <a:pt x="1758" y="538"/>
                    <a:pt x="1625" y="545"/>
                    <a:pt x="1493" y="545"/>
                  </a:cubicBezTo>
                  <a:cubicBezTo>
                    <a:pt x="1362" y="545"/>
                    <a:pt x="1232" y="538"/>
                    <a:pt x="1116" y="523"/>
                  </a:cubicBezTo>
                  <a:cubicBezTo>
                    <a:pt x="865" y="491"/>
                    <a:pt x="541" y="352"/>
                    <a:pt x="483" y="80"/>
                  </a:cubicBezTo>
                  <a:cubicBezTo>
                    <a:pt x="474" y="32"/>
                    <a:pt x="424" y="0"/>
                    <a:pt x="37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1"/>
            <p:cNvSpPr/>
            <p:nvPr/>
          </p:nvSpPr>
          <p:spPr>
            <a:xfrm>
              <a:off x="3006375" y="1872450"/>
              <a:ext cx="8000" cy="11675"/>
            </a:xfrm>
            <a:custGeom>
              <a:avLst/>
              <a:gdLst/>
              <a:ahLst/>
              <a:cxnLst/>
              <a:rect l="l" t="t" r="r" b="b"/>
              <a:pathLst>
                <a:path w="320" h="467" extrusionOk="0">
                  <a:moveTo>
                    <a:pt x="121" y="0"/>
                  </a:moveTo>
                  <a:cubicBezTo>
                    <a:pt x="68" y="0"/>
                    <a:pt x="20" y="37"/>
                    <a:pt x="16" y="104"/>
                  </a:cubicBezTo>
                  <a:cubicBezTo>
                    <a:pt x="14" y="136"/>
                    <a:pt x="2" y="167"/>
                    <a:pt x="1" y="199"/>
                  </a:cubicBezTo>
                  <a:cubicBezTo>
                    <a:pt x="0" y="223"/>
                    <a:pt x="8" y="249"/>
                    <a:pt x="12" y="273"/>
                  </a:cubicBezTo>
                  <a:cubicBezTo>
                    <a:pt x="21" y="344"/>
                    <a:pt x="34" y="391"/>
                    <a:pt x="88" y="440"/>
                  </a:cubicBezTo>
                  <a:cubicBezTo>
                    <a:pt x="107" y="456"/>
                    <a:pt x="131" y="467"/>
                    <a:pt x="156" y="467"/>
                  </a:cubicBezTo>
                  <a:cubicBezTo>
                    <a:pt x="164" y="467"/>
                    <a:pt x="172" y="466"/>
                    <a:pt x="180" y="463"/>
                  </a:cubicBezTo>
                  <a:cubicBezTo>
                    <a:pt x="274" y="430"/>
                    <a:pt x="316" y="361"/>
                    <a:pt x="318" y="261"/>
                  </a:cubicBezTo>
                  <a:cubicBezTo>
                    <a:pt x="320" y="159"/>
                    <a:pt x="278" y="89"/>
                    <a:pt x="199" y="28"/>
                  </a:cubicBezTo>
                  <a:cubicBezTo>
                    <a:pt x="175" y="9"/>
                    <a:pt x="148" y="0"/>
                    <a:pt x="12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1"/>
            <p:cNvSpPr/>
            <p:nvPr/>
          </p:nvSpPr>
          <p:spPr>
            <a:xfrm>
              <a:off x="2897700" y="1815150"/>
              <a:ext cx="32500" cy="21325"/>
            </a:xfrm>
            <a:custGeom>
              <a:avLst/>
              <a:gdLst/>
              <a:ahLst/>
              <a:cxnLst/>
              <a:rect l="l" t="t" r="r" b="b"/>
              <a:pathLst>
                <a:path w="1300" h="853" extrusionOk="0">
                  <a:moveTo>
                    <a:pt x="152" y="1"/>
                  </a:moveTo>
                  <a:cubicBezTo>
                    <a:pt x="72" y="1"/>
                    <a:pt x="1" y="81"/>
                    <a:pt x="47" y="180"/>
                  </a:cubicBezTo>
                  <a:cubicBezTo>
                    <a:pt x="206" y="524"/>
                    <a:pt x="573" y="853"/>
                    <a:pt x="965" y="853"/>
                  </a:cubicBezTo>
                  <a:cubicBezTo>
                    <a:pt x="1034" y="853"/>
                    <a:pt x="1103" y="843"/>
                    <a:pt x="1172" y="821"/>
                  </a:cubicBezTo>
                  <a:cubicBezTo>
                    <a:pt x="1300" y="782"/>
                    <a:pt x="1289" y="617"/>
                    <a:pt x="1172" y="572"/>
                  </a:cubicBezTo>
                  <a:cubicBezTo>
                    <a:pt x="828" y="446"/>
                    <a:pt x="491" y="372"/>
                    <a:pt x="257" y="57"/>
                  </a:cubicBezTo>
                  <a:cubicBezTo>
                    <a:pt x="227" y="17"/>
                    <a:pt x="189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1"/>
            <p:cNvSpPr/>
            <p:nvPr/>
          </p:nvSpPr>
          <p:spPr>
            <a:xfrm>
              <a:off x="2964450" y="1932950"/>
              <a:ext cx="17775" cy="19750"/>
            </a:xfrm>
            <a:custGeom>
              <a:avLst/>
              <a:gdLst/>
              <a:ahLst/>
              <a:cxnLst/>
              <a:rect l="l" t="t" r="r" b="b"/>
              <a:pathLst>
                <a:path w="711" h="790" extrusionOk="0">
                  <a:moveTo>
                    <a:pt x="151" y="1"/>
                  </a:moveTo>
                  <a:cubicBezTo>
                    <a:pt x="76" y="1"/>
                    <a:pt x="1" y="50"/>
                    <a:pt x="10" y="140"/>
                  </a:cubicBezTo>
                  <a:cubicBezTo>
                    <a:pt x="27" y="310"/>
                    <a:pt x="86" y="462"/>
                    <a:pt x="194" y="595"/>
                  </a:cubicBezTo>
                  <a:cubicBezTo>
                    <a:pt x="265" y="683"/>
                    <a:pt x="401" y="790"/>
                    <a:pt x="528" y="790"/>
                  </a:cubicBezTo>
                  <a:cubicBezTo>
                    <a:pt x="567" y="790"/>
                    <a:pt x="605" y="780"/>
                    <a:pt x="639" y="757"/>
                  </a:cubicBezTo>
                  <a:cubicBezTo>
                    <a:pt x="684" y="726"/>
                    <a:pt x="711" y="673"/>
                    <a:pt x="695" y="619"/>
                  </a:cubicBezTo>
                  <a:cubicBezTo>
                    <a:pt x="665" y="507"/>
                    <a:pt x="537" y="448"/>
                    <a:pt x="454" y="376"/>
                  </a:cubicBezTo>
                  <a:cubicBezTo>
                    <a:pt x="369" y="304"/>
                    <a:pt x="316" y="210"/>
                    <a:pt x="290" y="103"/>
                  </a:cubicBezTo>
                  <a:cubicBezTo>
                    <a:pt x="274" y="33"/>
                    <a:pt x="213" y="1"/>
                    <a:pt x="15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1"/>
            <p:cNvSpPr/>
            <p:nvPr/>
          </p:nvSpPr>
          <p:spPr>
            <a:xfrm>
              <a:off x="2635475" y="1872200"/>
              <a:ext cx="43025" cy="37800"/>
            </a:xfrm>
            <a:custGeom>
              <a:avLst/>
              <a:gdLst/>
              <a:ahLst/>
              <a:cxnLst/>
              <a:rect l="l" t="t" r="r" b="b"/>
              <a:pathLst>
                <a:path w="1721" h="1512" extrusionOk="0">
                  <a:moveTo>
                    <a:pt x="1478" y="1"/>
                  </a:moveTo>
                  <a:cubicBezTo>
                    <a:pt x="1453" y="1"/>
                    <a:pt x="1429" y="8"/>
                    <a:pt x="1408" y="23"/>
                  </a:cubicBezTo>
                  <a:cubicBezTo>
                    <a:pt x="1166" y="208"/>
                    <a:pt x="1087" y="530"/>
                    <a:pt x="885" y="755"/>
                  </a:cubicBezTo>
                  <a:cubicBezTo>
                    <a:pt x="666" y="999"/>
                    <a:pt x="399" y="1206"/>
                    <a:pt x="101" y="1339"/>
                  </a:cubicBezTo>
                  <a:cubicBezTo>
                    <a:pt x="1" y="1385"/>
                    <a:pt x="70" y="1512"/>
                    <a:pt x="158" y="1512"/>
                  </a:cubicBezTo>
                  <a:cubicBezTo>
                    <a:pt x="163" y="1512"/>
                    <a:pt x="167" y="1512"/>
                    <a:pt x="172" y="1511"/>
                  </a:cubicBezTo>
                  <a:cubicBezTo>
                    <a:pt x="554" y="1453"/>
                    <a:pt x="887" y="1306"/>
                    <a:pt x="1170" y="1042"/>
                  </a:cubicBezTo>
                  <a:cubicBezTo>
                    <a:pt x="1411" y="817"/>
                    <a:pt x="1720" y="468"/>
                    <a:pt x="1630" y="114"/>
                  </a:cubicBezTo>
                  <a:cubicBezTo>
                    <a:pt x="1614" y="52"/>
                    <a:pt x="1544" y="1"/>
                    <a:pt x="147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1"/>
            <p:cNvSpPr/>
            <p:nvPr/>
          </p:nvSpPr>
          <p:spPr>
            <a:xfrm>
              <a:off x="2700750" y="1838375"/>
              <a:ext cx="14550" cy="34125"/>
            </a:xfrm>
            <a:custGeom>
              <a:avLst/>
              <a:gdLst/>
              <a:ahLst/>
              <a:cxnLst/>
              <a:rect l="l" t="t" r="r" b="b"/>
              <a:pathLst>
                <a:path w="582" h="1365" extrusionOk="0">
                  <a:moveTo>
                    <a:pt x="222" y="0"/>
                  </a:moveTo>
                  <a:cubicBezTo>
                    <a:pt x="150" y="0"/>
                    <a:pt x="77" y="80"/>
                    <a:pt x="96" y="158"/>
                  </a:cubicBezTo>
                  <a:cubicBezTo>
                    <a:pt x="142" y="353"/>
                    <a:pt x="134" y="568"/>
                    <a:pt x="88" y="762"/>
                  </a:cubicBezTo>
                  <a:cubicBezTo>
                    <a:pt x="44" y="946"/>
                    <a:pt x="1" y="1081"/>
                    <a:pt x="33" y="1272"/>
                  </a:cubicBezTo>
                  <a:cubicBezTo>
                    <a:pt x="44" y="1334"/>
                    <a:pt x="99" y="1364"/>
                    <a:pt x="155" y="1364"/>
                  </a:cubicBezTo>
                  <a:cubicBezTo>
                    <a:pt x="190" y="1364"/>
                    <a:pt x="225" y="1353"/>
                    <a:pt x="249" y="1330"/>
                  </a:cubicBezTo>
                  <a:cubicBezTo>
                    <a:pt x="582" y="1015"/>
                    <a:pt x="580" y="381"/>
                    <a:pt x="299" y="39"/>
                  </a:cubicBezTo>
                  <a:cubicBezTo>
                    <a:pt x="277" y="12"/>
                    <a:pt x="250" y="0"/>
                    <a:pt x="222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1"/>
            <p:cNvSpPr/>
            <p:nvPr/>
          </p:nvSpPr>
          <p:spPr>
            <a:xfrm>
              <a:off x="2660175" y="1937575"/>
              <a:ext cx="7350" cy="15800"/>
            </a:xfrm>
            <a:custGeom>
              <a:avLst/>
              <a:gdLst/>
              <a:ahLst/>
              <a:cxnLst/>
              <a:rect l="l" t="t" r="r" b="b"/>
              <a:pathLst>
                <a:path w="294" h="632" extrusionOk="0">
                  <a:moveTo>
                    <a:pt x="223" y="1"/>
                  </a:moveTo>
                  <a:cubicBezTo>
                    <a:pt x="196" y="1"/>
                    <a:pt x="169" y="15"/>
                    <a:pt x="163" y="47"/>
                  </a:cubicBezTo>
                  <a:cubicBezTo>
                    <a:pt x="147" y="138"/>
                    <a:pt x="126" y="228"/>
                    <a:pt x="94" y="316"/>
                  </a:cubicBezTo>
                  <a:cubicBezTo>
                    <a:pt x="63" y="398"/>
                    <a:pt x="14" y="473"/>
                    <a:pt x="4" y="562"/>
                  </a:cubicBezTo>
                  <a:cubicBezTo>
                    <a:pt x="0" y="606"/>
                    <a:pt x="39" y="632"/>
                    <a:pt x="77" y="632"/>
                  </a:cubicBezTo>
                  <a:cubicBezTo>
                    <a:pt x="95" y="632"/>
                    <a:pt x="114" y="626"/>
                    <a:pt x="127" y="612"/>
                  </a:cubicBezTo>
                  <a:cubicBezTo>
                    <a:pt x="195" y="548"/>
                    <a:pt x="220" y="445"/>
                    <a:pt x="242" y="357"/>
                  </a:cubicBezTo>
                  <a:cubicBezTo>
                    <a:pt x="268" y="261"/>
                    <a:pt x="282" y="163"/>
                    <a:pt x="290" y="64"/>
                  </a:cubicBezTo>
                  <a:cubicBezTo>
                    <a:pt x="294" y="24"/>
                    <a:pt x="258" y="1"/>
                    <a:pt x="22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1"/>
            <p:cNvSpPr/>
            <p:nvPr/>
          </p:nvSpPr>
          <p:spPr>
            <a:xfrm>
              <a:off x="2979950" y="1824675"/>
              <a:ext cx="22325" cy="48300"/>
            </a:xfrm>
            <a:custGeom>
              <a:avLst/>
              <a:gdLst/>
              <a:ahLst/>
              <a:cxnLst/>
              <a:rect l="l" t="t" r="r" b="b"/>
              <a:pathLst>
                <a:path w="893" h="1932" extrusionOk="0">
                  <a:moveTo>
                    <a:pt x="307" y="1"/>
                  </a:moveTo>
                  <a:cubicBezTo>
                    <a:pt x="196" y="1"/>
                    <a:pt x="85" y="101"/>
                    <a:pt x="127" y="225"/>
                  </a:cubicBezTo>
                  <a:cubicBezTo>
                    <a:pt x="217" y="498"/>
                    <a:pt x="216" y="746"/>
                    <a:pt x="163" y="1026"/>
                  </a:cubicBezTo>
                  <a:cubicBezTo>
                    <a:pt x="115" y="1282"/>
                    <a:pt x="0" y="1496"/>
                    <a:pt x="85" y="1760"/>
                  </a:cubicBezTo>
                  <a:cubicBezTo>
                    <a:pt x="121" y="1869"/>
                    <a:pt x="213" y="1931"/>
                    <a:pt x="320" y="1931"/>
                  </a:cubicBezTo>
                  <a:cubicBezTo>
                    <a:pt x="338" y="1931"/>
                    <a:pt x="358" y="1929"/>
                    <a:pt x="377" y="1925"/>
                  </a:cubicBezTo>
                  <a:cubicBezTo>
                    <a:pt x="781" y="1842"/>
                    <a:pt x="893" y="1390"/>
                    <a:pt x="879" y="1029"/>
                  </a:cubicBezTo>
                  <a:cubicBezTo>
                    <a:pt x="866" y="663"/>
                    <a:pt x="679" y="307"/>
                    <a:pt x="426" y="50"/>
                  </a:cubicBezTo>
                  <a:cubicBezTo>
                    <a:pt x="393" y="16"/>
                    <a:pt x="350" y="1"/>
                    <a:pt x="30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1"/>
            <p:cNvSpPr/>
            <p:nvPr/>
          </p:nvSpPr>
          <p:spPr>
            <a:xfrm>
              <a:off x="2679275" y="1959400"/>
              <a:ext cx="93225" cy="44575"/>
            </a:xfrm>
            <a:custGeom>
              <a:avLst/>
              <a:gdLst/>
              <a:ahLst/>
              <a:cxnLst/>
              <a:rect l="l" t="t" r="r" b="b"/>
              <a:pathLst>
                <a:path w="3729" h="1783" extrusionOk="0">
                  <a:moveTo>
                    <a:pt x="1911" y="0"/>
                  </a:moveTo>
                  <a:cubicBezTo>
                    <a:pt x="584" y="0"/>
                    <a:pt x="0" y="1783"/>
                    <a:pt x="0" y="1783"/>
                  </a:cubicBezTo>
                  <a:lnTo>
                    <a:pt x="3728" y="1756"/>
                  </a:lnTo>
                  <a:cubicBezTo>
                    <a:pt x="3728" y="1756"/>
                    <a:pt x="3452" y="125"/>
                    <a:pt x="2036" y="6"/>
                  </a:cubicBezTo>
                  <a:cubicBezTo>
                    <a:pt x="1994" y="2"/>
                    <a:pt x="1952" y="0"/>
                    <a:pt x="1911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1"/>
            <p:cNvSpPr/>
            <p:nvPr/>
          </p:nvSpPr>
          <p:spPr>
            <a:xfrm>
              <a:off x="2679275" y="1959400"/>
              <a:ext cx="93225" cy="44575"/>
            </a:xfrm>
            <a:custGeom>
              <a:avLst/>
              <a:gdLst/>
              <a:ahLst/>
              <a:cxnLst/>
              <a:rect l="l" t="t" r="r" b="b"/>
              <a:pathLst>
                <a:path w="3729" h="1783" extrusionOk="0">
                  <a:moveTo>
                    <a:pt x="1911" y="0"/>
                  </a:moveTo>
                  <a:cubicBezTo>
                    <a:pt x="584" y="0"/>
                    <a:pt x="0" y="1783"/>
                    <a:pt x="0" y="1783"/>
                  </a:cubicBezTo>
                  <a:lnTo>
                    <a:pt x="3728" y="1756"/>
                  </a:lnTo>
                  <a:cubicBezTo>
                    <a:pt x="3728" y="1756"/>
                    <a:pt x="3452" y="125"/>
                    <a:pt x="2036" y="6"/>
                  </a:cubicBezTo>
                  <a:cubicBezTo>
                    <a:pt x="1994" y="2"/>
                    <a:pt x="1952" y="0"/>
                    <a:pt x="19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1"/>
            <p:cNvSpPr/>
            <p:nvPr/>
          </p:nvSpPr>
          <p:spPr>
            <a:xfrm>
              <a:off x="2679250" y="1999300"/>
              <a:ext cx="96625" cy="9350"/>
            </a:xfrm>
            <a:custGeom>
              <a:avLst/>
              <a:gdLst/>
              <a:ahLst/>
              <a:cxnLst/>
              <a:rect l="l" t="t" r="r" b="b"/>
              <a:pathLst>
                <a:path w="3865" h="374" extrusionOk="0">
                  <a:moveTo>
                    <a:pt x="1931" y="0"/>
                  </a:moveTo>
                  <a:cubicBezTo>
                    <a:pt x="1931" y="0"/>
                    <a:pt x="0" y="85"/>
                    <a:pt x="0" y="187"/>
                  </a:cubicBezTo>
                  <a:cubicBezTo>
                    <a:pt x="0" y="289"/>
                    <a:pt x="1931" y="373"/>
                    <a:pt x="1931" y="373"/>
                  </a:cubicBezTo>
                  <a:cubicBezTo>
                    <a:pt x="1931" y="373"/>
                    <a:pt x="3865" y="289"/>
                    <a:pt x="3865" y="187"/>
                  </a:cubicBezTo>
                  <a:cubicBezTo>
                    <a:pt x="3865" y="85"/>
                    <a:pt x="1931" y="0"/>
                    <a:pt x="19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1"/>
            <p:cNvSpPr/>
            <p:nvPr/>
          </p:nvSpPr>
          <p:spPr>
            <a:xfrm>
              <a:off x="2861975" y="1957650"/>
              <a:ext cx="94925" cy="47150"/>
            </a:xfrm>
            <a:custGeom>
              <a:avLst/>
              <a:gdLst/>
              <a:ahLst/>
              <a:cxnLst/>
              <a:rect l="l" t="t" r="r" b="b"/>
              <a:pathLst>
                <a:path w="3797" h="1886" extrusionOk="0">
                  <a:moveTo>
                    <a:pt x="0" y="1853"/>
                  </a:moveTo>
                  <a:cubicBezTo>
                    <a:pt x="0" y="1853"/>
                    <a:pt x="0" y="1853"/>
                    <a:pt x="0" y="1853"/>
                  </a:cubicBezTo>
                  <a:cubicBezTo>
                    <a:pt x="0" y="1853"/>
                    <a:pt x="0" y="1853"/>
                    <a:pt x="0" y="1853"/>
                  </a:cubicBezTo>
                  <a:close/>
                  <a:moveTo>
                    <a:pt x="1545" y="0"/>
                  </a:moveTo>
                  <a:cubicBezTo>
                    <a:pt x="1464" y="0"/>
                    <a:pt x="1382" y="6"/>
                    <a:pt x="1298" y="17"/>
                  </a:cubicBezTo>
                  <a:cubicBezTo>
                    <a:pt x="144" y="174"/>
                    <a:pt x="2" y="1831"/>
                    <a:pt x="0" y="1853"/>
                  </a:cubicBezTo>
                  <a:lnTo>
                    <a:pt x="0" y="1853"/>
                  </a:lnTo>
                  <a:cubicBezTo>
                    <a:pt x="3" y="1851"/>
                    <a:pt x="73" y="1850"/>
                    <a:pt x="192" y="1850"/>
                  </a:cubicBezTo>
                  <a:cubicBezTo>
                    <a:pt x="953" y="1850"/>
                    <a:pt x="3727" y="1886"/>
                    <a:pt x="3795" y="1886"/>
                  </a:cubicBezTo>
                  <a:cubicBezTo>
                    <a:pt x="3796" y="1886"/>
                    <a:pt x="3796" y="1886"/>
                    <a:pt x="3796" y="1886"/>
                  </a:cubicBezTo>
                  <a:cubicBezTo>
                    <a:pt x="3359" y="901"/>
                    <a:pt x="2581" y="0"/>
                    <a:pt x="1545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1"/>
            <p:cNvSpPr/>
            <p:nvPr/>
          </p:nvSpPr>
          <p:spPr>
            <a:xfrm>
              <a:off x="2861975" y="1957650"/>
              <a:ext cx="94925" cy="47150"/>
            </a:xfrm>
            <a:custGeom>
              <a:avLst/>
              <a:gdLst/>
              <a:ahLst/>
              <a:cxnLst/>
              <a:rect l="l" t="t" r="r" b="b"/>
              <a:pathLst>
                <a:path w="3797" h="1886" extrusionOk="0">
                  <a:moveTo>
                    <a:pt x="0" y="1853"/>
                  </a:moveTo>
                  <a:cubicBezTo>
                    <a:pt x="0" y="1853"/>
                    <a:pt x="0" y="1853"/>
                    <a:pt x="0" y="1853"/>
                  </a:cubicBezTo>
                  <a:cubicBezTo>
                    <a:pt x="0" y="1853"/>
                    <a:pt x="0" y="1853"/>
                    <a:pt x="0" y="1853"/>
                  </a:cubicBezTo>
                  <a:close/>
                  <a:moveTo>
                    <a:pt x="1545" y="0"/>
                  </a:moveTo>
                  <a:cubicBezTo>
                    <a:pt x="1464" y="0"/>
                    <a:pt x="1382" y="6"/>
                    <a:pt x="1298" y="17"/>
                  </a:cubicBezTo>
                  <a:cubicBezTo>
                    <a:pt x="144" y="174"/>
                    <a:pt x="2" y="1831"/>
                    <a:pt x="0" y="1853"/>
                  </a:cubicBezTo>
                  <a:lnTo>
                    <a:pt x="0" y="1853"/>
                  </a:lnTo>
                  <a:cubicBezTo>
                    <a:pt x="3" y="1851"/>
                    <a:pt x="73" y="1850"/>
                    <a:pt x="192" y="1850"/>
                  </a:cubicBezTo>
                  <a:cubicBezTo>
                    <a:pt x="953" y="1850"/>
                    <a:pt x="3727" y="1886"/>
                    <a:pt x="3795" y="1886"/>
                  </a:cubicBezTo>
                  <a:cubicBezTo>
                    <a:pt x="3796" y="1886"/>
                    <a:pt x="3796" y="1886"/>
                    <a:pt x="3796" y="1886"/>
                  </a:cubicBezTo>
                  <a:cubicBezTo>
                    <a:pt x="3359" y="901"/>
                    <a:pt x="2581" y="0"/>
                    <a:pt x="1545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1"/>
            <p:cNvSpPr/>
            <p:nvPr/>
          </p:nvSpPr>
          <p:spPr>
            <a:xfrm>
              <a:off x="2861975" y="1999300"/>
              <a:ext cx="96625" cy="9350"/>
            </a:xfrm>
            <a:custGeom>
              <a:avLst/>
              <a:gdLst/>
              <a:ahLst/>
              <a:cxnLst/>
              <a:rect l="l" t="t" r="r" b="b"/>
              <a:pathLst>
                <a:path w="3865" h="374" extrusionOk="0">
                  <a:moveTo>
                    <a:pt x="1931" y="0"/>
                  </a:moveTo>
                  <a:cubicBezTo>
                    <a:pt x="1931" y="0"/>
                    <a:pt x="0" y="85"/>
                    <a:pt x="0" y="187"/>
                  </a:cubicBezTo>
                  <a:cubicBezTo>
                    <a:pt x="0" y="289"/>
                    <a:pt x="1931" y="373"/>
                    <a:pt x="1931" y="373"/>
                  </a:cubicBezTo>
                  <a:cubicBezTo>
                    <a:pt x="1931" y="373"/>
                    <a:pt x="3865" y="289"/>
                    <a:pt x="3865" y="187"/>
                  </a:cubicBezTo>
                  <a:cubicBezTo>
                    <a:pt x="3865" y="85"/>
                    <a:pt x="1931" y="0"/>
                    <a:pt x="19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1"/>
            <p:cNvSpPr/>
            <p:nvPr/>
          </p:nvSpPr>
          <p:spPr>
            <a:xfrm>
              <a:off x="2765700" y="2105200"/>
              <a:ext cx="8025" cy="21000"/>
            </a:xfrm>
            <a:custGeom>
              <a:avLst/>
              <a:gdLst/>
              <a:ahLst/>
              <a:cxnLst/>
              <a:rect l="l" t="t" r="r" b="b"/>
              <a:pathLst>
                <a:path w="321" h="840" extrusionOk="0">
                  <a:moveTo>
                    <a:pt x="87" y="0"/>
                  </a:moveTo>
                  <a:cubicBezTo>
                    <a:pt x="74" y="0"/>
                    <a:pt x="23" y="106"/>
                    <a:pt x="12" y="224"/>
                  </a:cubicBezTo>
                  <a:cubicBezTo>
                    <a:pt x="1" y="346"/>
                    <a:pt x="27" y="465"/>
                    <a:pt x="27" y="465"/>
                  </a:cubicBezTo>
                  <a:cubicBezTo>
                    <a:pt x="27" y="465"/>
                    <a:pt x="62" y="585"/>
                    <a:pt x="134" y="681"/>
                  </a:cubicBezTo>
                  <a:cubicBezTo>
                    <a:pt x="199" y="775"/>
                    <a:pt x="289" y="839"/>
                    <a:pt x="308" y="839"/>
                  </a:cubicBezTo>
                  <a:cubicBezTo>
                    <a:pt x="309" y="839"/>
                    <a:pt x="310" y="839"/>
                    <a:pt x="311" y="838"/>
                  </a:cubicBezTo>
                  <a:cubicBezTo>
                    <a:pt x="320" y="827"/>
                    <a:pt x="241" y="745"/>
                    <a:pt x="190" y="645"/>
                  </a:cubicBezTo>
                  <a:cubicBezTo>
                    <a:pt x="140" y="547"/>
                    <a:pt x="119" y="441"/>
                    <a:pt x="119" y="441"/>
                  </a:cubicBezTo>
                  <a:cubicBezTo>
                    <a:pt x="119" y="441"/>
                    <a:pt x="86" y="336"/>
                    <a:pt x="81" y="225"/>
                  </a:cubicBezTo>
                  <a:cubicBezTo>
                    <a:pt x="73" y="117"/>
                    <a:pt x="100" y="6"/>
                    <a:pt x="88" y="1"/>
                  </a:cubicBezTo>
                  <a:cubicBezTo>
                    <a:pt x="88" y="1"/>
                    <a:pt x="87" y="0"/>
                    <a:pt x="87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1"/>
            <p:cNvSpPr/>
            <p:nvPr/>
          </p:nvSpPr>
          <p:spPr>
            <a:xfrm>
              <a:off x="2768800" y="2095550"/>
              <a:ext cx="99125" cy="22075"/>
            </a:xfrm>
            <a:custGeom>
              <a:avLst/>
              <a:gdLst/>
              <a:ahLst/>
              <a:cxnLst/>
              <a:rect l="l" t="t" r="r" b="b"/>
              <a:pathLst>
                <a:path w="3965" h="883" extrusionOk="0">
                  <a:moveTo>
                    <a:pt x="2388" y="1"/>
                  </a:moveTo>
                  <a:cubicBezTo>
                    <a:pt x="2351" y="1"/>
                    <a:pt x="2315" y="1"/>
                    <a:pt x="2281" y="2"/>
                  </a:cubicBezTo>
                  <a:cubicBezTo>
                    <a:pt x="2078" y="6"/>
                    <a:pt x="1944" y="18"/>
                    <a:pt x="1944" y="18"/>
                  </a:cubicBezTo>
                  <a:cubicBezTo>
                    <a:pt x="1944" y="18"/>
                    <a:pt x="1809" y="30"/>
                    <a:pt x="1608" y="66"/>
                  </a:cubicBezTo>
                  <a:cubicBezTo>
                    <a:pt x="1407" y="100"/>
                    <a:pt x="1140" y="162"/>
                    <a:pt x="886" y="262"/>
                  </a:cubicBezTo>
                  <a:cubicBezTo>
                    <a:pt x="630" y="358"/>
                    <a:pt x="393" y="503"/>
                    <a:pt x="238" y="633"/>
                  </a:cubicBezTo>
                  <a:cubicBezTo>
                    <a:pt x="80" y="765"/>
                    <a:pt x="0" y="876"/>
                    <a:pt x="9" y="882"/>
                  </a:cubicBezTo>
                  <a:cubicBezTo>
                    <a:pt x="9" y="883"/>
                    <a:pt x="10" y="883"/>
                    <a:pt x="11" y="883"/>
                  </a:cubicBezTo>
                  <a:cubicBezTo>
                    <a:pt x="30" y="883"/>
                    <a:pt x="126" y="795"/>
                    <a:pt x="281" y="694"/>
                  </a:cubicBezTo>
                  <a:cubicBezTo>
                    <a:pt x="446" y="585"/>
                    <a:pt x="680" y="466"/>
                    <a:pt x="930" y="389"/>
                  </a:cubicBezTo>
                  <a:cubicBezTo>
                    <a:pt x="1179" y="309"/>
                    <a:pt x="1437" y="264"/>
                    <a:pt x="1634" y="241"/>
                  </a:cubicBezTo>
                  <a:cubicBezTo>
                    <a:pt x="1827" y="215"/>
                    <a:pt x="1960" y="209"/>
                    <a:pt x="1960" y="209"/>
                  </a:cubicBezTo>
                  <a:cubicBezTo>
                    <a:pt x="1960" y="209"/>
                    <a:pt x="2090" y="193"/>
                    <a:pt x="2287" y="178"/>
                  </a:cubicBezTo>
                  <a:cubicBezTo>
                    <a:pt x="2376" y="172"/>
                    <a:pt x="2478" y="166"/>
                    <a:pt x="2587" y="166"/>
                  </a:cubicBezTo>
                  <a:cubicBezTo>
                    <a:pt x="2719" y="166"/>
                    <a:pt x="2860" y="174"/>
                    <a:pt x="2999" y="199"/>
                  </a:cubicBezTo>
                  <a:cubicBezTo>
                    <a:pt x="3255" y="243"/>
                    <a:pt x="3499" y="343"/>
                    <a:pt x="3671" y="439"/>
                  </a:cubicBezTo>
                  <a:cubicBezTo>
                    <a:pt x="3832" y="528"/>
                    <a:pt x="3935" y="607"/>
                    <a:pt x="3955" y="607"/>
                  </a:cubicBezTo>
                  <a:cubicBezTo>
                    <a:pt x="3956" y="607"/>
                    <a:pt x="3957" y="607"/>
                    <a:pt x="3957" y="606"/>
                  </a:cubicBezTo>
                  <a:cubicBezTo>
                    <a:pt x="3965" y="599"/>
                    <a:pt x="3876" y="493"/>
                    <a:pt x="3713" y="376"/>
                  </a:cubicBezTo>
                  <a:cubicBezTo>
                    <a:pt x="3548" y="256"/>
                    <a:pt x="3299" y="131"/>
                    <a:pt x="3030" y="67"/>
                  </a:cubicBezTo>
                  <a:cubicBezTo>
                    <a:pt x="2805" y="13"/>
                    <a:pt x="2575" y="1"/>
                    <a:pt x="2388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1"/>
            <p:cNvSpPr/>
            <p:nvPr/>
          </p:nvSpPr>
          <p:spPr>
            <a:xfrm>
              <a:off x="2807675" y="2110775"/>
              <a:ext cx="30950" cy="7550"/>
            </a:xfrm>
            <a:custGeom>
              <a:avLst/>
              <a:gdLst/>
              <a:ahLst/>
              <a:cxnLst/>
              <a:rect l="l" t="t" r="r" b="b"/>
              <a:pathLst>
                <a:path w="1238" h="302" extrusionOk="0">
                  <a:moveTo>
                    <a:pt x="769" y="0"/>
                  </a:moveTo>
                  <a:cubicBezTo>
                    <a:pt x="667" y="0"/>
                    <a:pt x="588" y="11"/>
                    <a:pt x="588" y="11"/>
                  </a:cubicBezTo>
                  <a:cubicBezTo>
                    <a:pt x="588" y="11"/>
                    <a:pt x="424" y="42"/>
                    <a:pt x="275" y="113"/>
                  </a:cubicBezTo>
                  <a:cubicBezTo>
                    <a:pt x="124" y="184"/>
                    <a:pt x="1" y="292"/>
                    <a:pt x="8" y="301"/>
                  </a:cubicBezTo>
                  <a:cubicBezTo>
                    <a:pt x="9" y="301"/>
                    <a:pt x="10" y="302"/>
                    <a:pt x="11" y="302"/>
                  </a:cubicBezTo>
                  <a:cubicBezTo>
                    <a:pt x="32" y="302"/>
                    <a:pt x="161" y="223"/>
                    <a:pt x="301" y="176"/>
                  </a:cubicBezTo>
                  <a:cubicBezTo>
                    <a:pt x="450" y="124"/>
                    <a:pt x="605" y="106"/>
                    <a:pt x="605" y="106"/>
                  </a:cubicBezTo>
                  <a:cubicBezTo>
                    <a:pt x="605" y="106"/>
                    <a:pt x="749" y="76"/>
                    <a:pt x="901" y="76"/>
                  </a:cubicBezTo>
                  <a:cubicBezTo>
                    <a:pt x="906" y="76"/>
                    <a:pt x="911" y="76"/>
                    <a:pt x="916" y="76"/>
                  </a:cubicBezTo>
                  <a:cubicBezTo>
                    <a:pt x="1050" y="76"/>
                    <a:pt x="1184" y="104"/>
                    <a:pt x="1222" y="104"/>
                  </a:cubicBezTo>
                  <a:cubicBezTo>
                    <a:pt x="1228" y="104"/>
                    <a:pt x="1232" y="103"/>
                    <a:pt x="1232" y="102"/>
                  </a:cubicBezTo>
                  <a:cubicBezTo>
                    <a:pt x="1238" y="90"/>
                    <a:pt x="1084" y="27"/>
                    <a:pt x="918" y="9"/>
                  </a:cubicBezTo>
                  <a:cubicBezTo>
                    <a:pt x="867" y="3"/>
                    <a:pt x="816" y="0"/>
                    <a:pt x="769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2862050" y="1983075"/>
              <a:ext cx="28750" cy="17575"/>
            </a:xfrm>
            <a:custGeom>
              <a:avLst/>
              <a:gdLst/>
              <a:ahLst/>
              <a:cxnLst/>
              <a:rect l="l" t="t" r="r" b="b"/>
              <a:pathLst>
                <a:path w="1150" h="703" extrusionOk="0">
                  <a:moveTo>
                    <a:pt x="1130" y="1"/>
                  </a:moveTo>
                  <a:cubicBezTo>
                    <a:pt x="1083" y="1"/>
                    <a:pt x="944" y="26"/>
                    <a:pt x="810" y="74"/>
                  </a:cubicBezTo>
                  <a:cubicBezTo>
                    <a:pt x="645" y="129"/>
                    <a:pt x="495" y="218"/>
                    <a:pt x="495" y="218"/>
                  </a:cubicBezTo>
                  <a:cubicBezTo>
                    <a:pt x="495" y="218"/>
                    <a:pt x="349" y="312"/>
                    <a:pt x="224" y="433"/>
                  </a:cubicBezTo>
                  <a:cubicBezTo>
                    <a:pt x="99" y="553"/>
                    <a:pt x="0" y="694"/>
                    <a:pt x="11" y="703"/>
                  </a:cubicBezTo>
                  <a:cubicBezTo>
                    <a:pt x="11" y="703"/>
                    <a:pt x="12" y="703"/>
                    <a:pt x="12" y="703"/>
                  </a:cubicBezTo>
                  <a:cubicBezTo>
                    <a:pt x="28" y="703"/>
                    <a:pt x="142" y="584"/>
                    <a:pt x="270" y="484"/>
                  </a:cubicBezTo>
                  <a:cubicBezTo>
                    <a:pt x="400" y="380"/>
                    <a:pt x="546" y="299"/>
                    <a:pt x="546" y="299"/>
                  </a:cubicBezTo>
                  <a:cubicBezTo>
                    <a:pt x="546" y="299"/>
                    <a:pt x="684" y="207"/>
                    <a:pt x="836" y="137"/>
                  </a:cubicBezTo>
                  <a:cubicBezTo>
                    <a:pt x="987" y="64"/>
                    <a:pt x="1150" y="18"/>
                    <a:pt x="1147" y="5"/>
                  </a:cubicBezTo>
                  <a:cubicBezTo>
                    <a:pt x="1146" y="2"/>
                    <a:pt x="1140" y="1"/>
                    <a:pt x="113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1"/>
            <p:cNvSpPr/>
            <p:nvPr/>
          </p:nvSpPr>
          <p:spPr>
            <a:xfrm>
              <a:off x="2865325" y="1992225"/>
              <a:ext cx="23475" cy="9650"/>
            </a:xfrm>
            <a:custGeom>
              <a:avLst/>
              <a:gdLst/>
              <a:ahLst/>
              <a:cxnLst/>
              <a:rect l="l" t="t" r="r" b="b"/>
              <a:pathLst>
                <a:path w="939" h="386" extrusionOk="0">
                  <a:moveTo>
                    <a:pt x="825" y="0"/>
                  </a:moveTo>
                  <a:cubicBezTo>
                    <a:pt x="781" y="0"/>
                    <a:pt x="729" y="4"/>
                    <a:pt x="677" y="12"/>
                  </a:cubicBezTo>
                  <a:cubicBezTo>
                    <a:pt x="547" y="29"/>
                    <a:pt x="422" y="72"/>
                    <a:pt x="422" y="72"/>
                  </a:cubicBezTo>
                  <a:cubicBezTo>
                    <a:pt x="422" y="72"/>
                    <a:pt x="301" y="126"/>
                    <a:pt x="194" y="203"/>
                  </a:cubicBezTo>
                  <a:cubicBezTo>
                    <a:pt x="88" y="279"/>
                    <a:pt x="0" y="375"/>
                    <a:pt x="9" y="385"/>
                  </a:cubicBezTo>
                  <a:cubicBezTo>
                    <a:pt x="9" y="385"/>
                    <a:pt x="10" y="385"/>
                    <a:pt x="11" y="385"/>
                  </a:cubicBezTo>
                  <a:cubicBezTo>
                    <a:pt x="29" y="385"/>
                    <a:pt x="126" y="314"/>
                    <a:pt x="231" y="260"/>
                  </a:cubicBezTo>
                  <a:cubicBezTo>
                    <a:pt x="341" y="202"/>
                    <a:pt x="459" y="162"/>
                    <a:pt x="459" y="162"/>
                  </a:cubicBezTo>
                  <a:cubicBezTo>
                    <a:pt x="459" y="162"/>
                    <a:pt x="572" y="112"/>
                    <a:pt x="692" y="78"/>
                  </a:cubicBezTo>
                  <a:cubicBezTo>
                    <a:pt x="811" y="44"/>
                    <a:pt x="938" y="29"/>
                    <a:pt x="938" y="16"/>
                  </a:cubicBezTo>
                  <a:cubicBezTo>
                    <a:pt x="938" y="8"/>
                    <a:pt x="891" y="0"/>
                    <a:pt x="8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1"/>
            <p:cNvSpPr/>
            <p:nvPr/>
          </p:nvSpPr>
          <p:spPr>
            <a:xfrm>
              <a:off x="2737625" y="1985650"/>
              <a:ext cx="32025" cy="14325"/>
            </a:xfrm>
            <a:custGeom>
              <a:avLst/>
              <a:gdLst/>
              <a:ahLst/>
              <a:cxnLst/>
              <a:rect l="l" t="t" r="r" b="b"/>
              <a:pathLst>
                <a:path w="1281" h="573" extrusionOk="0">
                  <a:moveTo>
                    <a:pt x="107" y="0"/>
                  </a:moveTo>
                  <a:cubicBezTo>
                    <a:pt x="43" y="0"/>
                    <a:pt x="1" y="6"/>
                    <a:pt x="1" y="13"/>
                  </a:cubicBezTo>
                  <a:cubicBezTo>
                    <a:pt x="1" y="25"/>
                    <a:pt x="177" y="41"/>
                    <a:pt x="346" y="89"/>
                  </a:cubicBezTo>
                  <a:cubicBezTo>
                    <a:pt x="515" y="136"/>
                    <a:pt x="671" y="212"/>
                    <a:pt x="671" y="212"/>
                  </a:cubicBezTo>
                  <a:cubicBezTo>
                    <a:pt x="671" y="212"/>
                    <a:pt x="833" y="276"/>
                    <a:pt x="981" y="370"/>
                  </a:cubicBezTo>
                  <a:cubicBezTo>
                    <a:pt x="1125" y="458"/>
                    <a:pt x="1253" y="572"/>
                    <a:pt x="1270" y="572"/>
                  </a:cubicBezTo>
                  <a:cubicBezTo>
                    <a:pt x="1271" y="572"/>
                    <a:pt x="1271" y="572"/>
                    <a:pt x="1272" y="572"/>
                  </a:cubicBezTo>
                  <a:cubicBezTo>
                    <a:pt x="1280" y="563"/>
                    <a:pt x="1165" y="424"/>
                    <a:pt x="1019" y="314"/>
                  </a:cubicBezTo>
                  <a:cubicBezTo>
                    <a:pt x="875" y="203"/>
                    <a:pt x="709" y="126"/>
                    <a:pt x="709" y="126"/>
                  </a:cubicBezTo>
                  <a:cubicBezTo>
                    <a:pt x="709" y="126"/>
                    <a:pt x="540" y="55"/>
                    <a:pt x="360" y="24"/>
                  </a:cubicBezTo>
                  <a:cubicBezTo>
                    <a:pt x="268" y="7"/>
                    <a:pt x="175" y="0"/>
                    <a:pt x="10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1"/>
            <p:cNvSpPr/>
            <p:nvPr/>
          </p:nvSpPr>
          <p:spPr>
            <a:xfrm>
              <a:off x="2752100" y="1981050"/>
              <a:ext cx="15250" cy="10675"/>
            </a:xfrm>
            <a:custGeom>
              <a:avLst/>
              <a:gdLst/>
              <a:ahLst/>
              <a:cxnLst/>
              <a:rect l="l" t="t" r="r" b="b"/>
              <a:pathLst>
                <a:path w="610" h="427" extrusionOk="0">
                  <a:moveTo>
                    <a:pt x="20" y="0"/>
                  </a:moveTo>
                  <a:cubicBezTo>
                    <a:pt x="10" y="0"/>
                    <a:pt x="4" y="2"/>
                    <a:pt x="3" y="5"/>
                  </a:cubicBezTo>
                  <a:cubicBezTo>
                    <a:pt x="0" y="18"/>
                    <a:pt x="85" y="55"/>
                    <a:pt x="161" y="103"/>
                  </a:cubicBezTo>
                  <a:cubicBezTo>
                    <a:pt x="238" y="151"/>
                    <a:pt x="307" y="207"/>
                    <a:pt x="307" y="207"/>
                  </a:cubicBezTo>
                  <a:cubicBezTo>
                    <a:pt x="307" y="207"/>
                    <a:pt x="384" y="253"/>
                    <a:pt x="454" y="311"/>
                  </a:cubicBezTo>
                  <a:cubicBezTo>
                    <a:pt x="521" y="364"/>
                    <a:pt x="582" y="426"/>
                    <a:pt x="597" y="426"/>
                  </a:cubicBezTo>
                  <a:cubicBezTo>
                    <a:pt x="598" y="426"/>
                    <a:pt x="598" y="426"/>
                    <a:pt x="599" y="426"/>
                  </a:cubicBezTo>
                  <a:cubicBezTo>
                    <a:pt x="610" y="418"/>
                    <a:pt x="564" y="335"/>
                    <a:pt x="501" y="261"/>
                  </a:cubicBezTo>
                  <a:cubicBezTo>
                    <a:pt x="438" y="187"/>
                    <a:pt x="362" y="127"/>
                    <a:pt x="362" y="127"/>
                  </a:cubicBezTo>
                  <a:cubicBezTo>
                    <a:pt x="362" y="127"/>
                    <a:pt x="279" y="76"/>
                    <a:pt x="190" y="42"/>
                  </a:cubicBezTo>
                  <a:cubicBezTo>
                    <a:pt x="122" y="15"/>
                    <a:pt x="52" y="0"/>
                    <a:pt x="2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5" name="Google Shape;1505;p41"/>
          <p:cNvSpPr txBox="1">
            <a:spLocks noGrp="1"/>
          </p:cNvSpPr>
          <p:nvPr>
            <p:ph type="ctrTitle"/>
          </p:nvPr>
        </p:nvSpPr>
        <p:spPr>
          <a:xfrm>
            <a:off x="1405678" y="1247321"/>
            <a:ext cx="6183950" cy="17978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6000" dirty="0" smtClean="0"/>
              <a:t>Speech Emotion </a:t>
            </a:r>
            <a:br>
              <a:rPr lang="en-GB" sz="6000" dirty="0" smtClean="0"/>
            </a:br>
            <a:r>
              <a:rPr lang="en-GB" sz="6000" dirty="0" smtClean="0"/>
              <a:t>Recognition</a:t>
            </a:r>
            <a:endParaRPr sz="6000" dirty="0"/>
          </a:p>
        </p:txBody>
      </p:sp>
      <p:sp>
        <p:nvSpPr>
          <p:cNvPr id="1506" name="Google Shape;1506;p41"/>
          <p:cNvSpPr txBox="1">
            <a:spLocks noGrp="1"/>
          </p:cNvSpPr>
          <p:nvPr>
            <p:ph type="subTitle" idx="1"/>
          </p:nvPr>
        </p:nvSpPr>
        <p:spPr>
          <a:xfrm rot="-546">
            <a:off x="2609303" y="3192633"/>
            <a:ext cx="3776700" cy="1307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smtClean="0"/>
              <a:t>Prepared by: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 smtClean="0"/>
              <a:t>Dhruv</a:t>
            </a:r>
            <a:r>
              <a:rPr lang="en-GB" sz="1600" dirty="0" smtClean="0"/>
              <a:t> </a:t>
            </a:r>
            <a:r>
              <a:rPr lang="en-GB" sz="1600" dirty="0" err="1" smtClean="0"/>
              <a:t>Puvar</a:t>
            </a:r>
            <a:r>
              <a:rPr lang="en-GB" sz="1600" dirty="0" smtClean="0"/>
              <a:t>, Khushi Ranpariya, </a:t>
            </a:r>
            <a:r>
              <a:rPr lang="en-GB" sz="1600" dirty="0" err="1" smtClean="0"/>
              <a:t>Achyut</a:t>
            </a:r>
            <a:r>
              <a:rPr lang="en-GB" sz="1600" dirty="0" smtClean="0"/>
              <a:t> Krishna Sai, </a:t>
            </a:r>
            <a:r>
              <a:rPr lang="en-GB" sz="1600" dirty="0" err="1" smtClean="0"/>
              <a:t>Virti</a:t>
            </a:r>
            <a:r>
              <a:rPr lang="en-GB" sz="1600" dirty="0" smtClean="0"/>
              <a:t> Shah, </a:t>
            </a:r>
            <a:r>
              <a:rPr lang="en-GB" sz="1600" dirty="0" err="1" smtClean="0"/>
              <a:t>Harvi</a:t>
            </a:r>
            <a:r>
              <a:rPr lang="en-GB" sz="1600" dirty="0" smtClean="0"/>
              <a:t> </a:t>
            </a:r>
            <a:r>
              <a:rPr lang="en-GB" sz="1600" dirty="0" err="1" smtClean="0"/>
              <a:t>Sheth</a:t>
            </a:r>
            <a:endParaRPr lang="en-GB" sz="1600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smtClean="0"/>
              <a:t>Project Guide: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 smtClean="0"/>
              <a:t>Deepkumar</a:t>
            </a:r>
            <a:r>
              <a:rPr lang="en-GB" sz="1600" dirty="0" smtClean="0"/>
              <a:t> </a:t>
            </a:r>
            <a:r>
              <a:rPr lang="en-GB" sz="1600" dirty="0" err="1" smtClean="0"/>
              <a:t>Kothadiya</a:t>
            </a:r>
            <a:endParaRPr sz="1600" dirty="0"/>
          </a:p>
        </p:txBody>
      </p:sp>
      <p:grpSp>
        <p:nvGrpSpPr>
          <p:cNvPr id="1507" name="Google Shape;1507;p41"/>
          <p:cNvGrpSpPr/>
          <p:nvPr/>
        </p:nvGrpSpPr>
        <p:grpSpPr>
          <a:xfrm>
            <a:off x="1495991" y="262118"/>
            <a:ext cx="884506" cy="1149868"/>
            <a:chOff x="1495991" y="262118"/>
            <a:chExt cx="884506" cy="1149868"/>
          </a:xfrm>
        </p:grpSpPr>
        <p:sp>
          <p:nvSpPr>
            <p:cNvPr id="1508" name="Google Shape;1508;p41"/>
            <p:cNvSpPr/>
            <p:nvPr/>
          </p:nvSpPr>
          <p:spPr>
            <a:xfrm rot="-421116">
              <a:off x="1558200" y="304567"/>
              <a:ext cx="760087" cy="1064970"/>
            </a:xfrm>
            <a:custGeom>
              <a:avLst/>
              <a:gdLst/>
              <a:ahLst/>
              <a:cxnLst/>
              <a:rect l="l" t="t" r="r" b="b"/>
              <a:pathLst>
                <a:path w="38260" h="53600" extrusionOk="0">
                  <a:moveTo>
                    <a:pt x="9851" y="0"/>
                  </a:moveTo>
                  <a:lnTo>
                    <a:pt x="10922" y="3569"/>
                  </a:lnTo>
                  <a:cubicBezTo>
                    <a:pt x="10282" y="3797"/>
                    <a:pt x="9743" y="4088"/>
                    <a:pt x="9289" y="4397"/>
                  </a:cubicBezTo>
                  <a:lnTo>
                    <a:pt x="7977" y="1839"/>
                  </a:lnTo>
                  <a:lnTo>
                    <a:pt x="5292" y="6130"/>
                  </a:lnTo>
                  <a:cubicBezTo>
                    <a:pt x="4910" y="6739"/>
                    <a:pt x="4722" y="7460"/>
                    <a:pt x="4707" y="8325"/>
                  </a:cubicBezTo>
                  <a:cubicBezTo>
                    <a:pt x="3750" y="9100"/>
                    <a:pt x="3107" y="9996"/>
                    <a:pt x="2965" y="10200"/>
                  </a:cubicBezTo>
                  <a:lnTo>
                    <a:pt x="0" y="14476"/>
                  </a:lnTo>
                  <a:lnTo>
                    <a:pt x="1612" y="14552"/>
                  </a:lnTo>
                  <a:cubicBezTo>
                    <a:pt x="1455" y="15062"/>
                    <a:pt x="1318" y="15603"/>
                    <a:pt x="1193" y="16174"/>
                  </a:cubicBezTo>
                  <a:lnTo>
                    <a:pt x="1129" y="16471"/>
                  </a:lnTo>
                  <a:lnTo>
                    <a:pt x="1129" y="16485"/>
                  </a:lnTo>
                  <a:cubicBezTo>
                    <a:pt x="952" y="17379"/>
                    <a:pt x="870" y="18089"/>
                    <a:pt x="841" y="18361"/>
                  </a:cubicBezTo>
                  <a:lnTo>
                    <a:pt x="314" y="22936"/>
                  </a:lnTo>
                  <a:lnTo>
                    <a:pt x="2357" y="22255"/>
                  </a:lnTo>
                  <a:cubicBezTo>
                    <a:pt x="2437" y="22414"/>
                    <a:pt x="2525" y="22567"/>
                    <a:pt x="2611" y="22717"/>
                  </a:cubicBezTo>
                  <a:cubicBezTo>
                    <a:pt x="2560" y="22815"/>
                    <a:pt x="2512" y="22912"/>
                    <a:pt x="2469" y="23015"/>
                  </a:cubicBezTo>
                  <a:cubicBezTo>
                    <a:pt x="2397" y="23176"/>
                    <a:pt x="2328" y="23344"/>
                    <a:pt x="2275" y="23514"/>
                  </a:cubicBezTo>
                  <a:lnTo>
                    <a:pt x="2252" y="23578"/>
                  </a:lnTo>
                  <a:cubicBezTo>
                    <a:pt x="2204" y="23725"/>
                    <a:pt x="2160" y="23875"/>
                    <a:pt x="2124" y="24032"/>
                  </a:cubicBezTo>
                  <a:lnTo>
                    <a:pt x="2111" y="24084"/>
                  </a:lnTo>
                  <a:cubicBezTo>
                    <a:pt x="2068" y="24265"/>
                    <a:pt x="2032" y="24449"/>
                    <a:pt x="2008" y="24623"/>
                  </a:cubicBezTo>
                  <a:lnTo>
                    <a:pt x="1996" y="24719"/>
                  </a:lnTo>
                  <a:lnTo>
                    <a:pt x="1993" y="24737"/>
                  </a:lnTo>
                  <a:cubicBezTo>
                    <a:pt x="1973" y="24927"/>
                    <a:pt x="1956" y="25119"/>
                    <a:pt x="1951" y="25311"/>
                  </a:cubicBezTo>
                  <a:cubicBezTo>
                    <a:pt x="1943" y="25658"/>
                    <a:pt x="1961" y="26006"/>
                    <a:pt x="2008" y="26350"/>
                  </a:cubicBezTo>
                  <a:cubicBezTo>
                    <a:pt x="2015" y="26393"/>
                    <a:pt x="2024" y="26439"/>
                    <a:pt x="2032" y="26497"/>
                  </a:cubicBezTo>
                  <a:cubicBezTo>
                    <a:pt x="2063" y="26676"/>
                    <a:pt x="2096" y="26842"/>
                    <a:pt x="2135" y="26999"/>
                  </a:cubicBezTo>
                  <a:lnTo>
                    <a:pt x="2188" y="27199"/>
                  </a:lnTo>
                  <a:lnTo>
                    <a:pt x="2196" y="27226"/>
                  </a:lnTo>
                  <a:cubicBezTo>
                    <a:pt x="2231" y="27355"/>
                    <a:pt x="2275" y="27491"/>
                    <a:pt x="2327" y="27629"/>
                  </a:cubicBezTo>
                  <a:lnTo>
                    <a:pt x="2373" y="27752"/>
                  </a:lnTo>
                  <a:cubicBezTo>
                    <a:pt x="2431" y="27909"/>
                    <a:pt x="2496" y="28061"/>
                    <a:pt x="2568" y="28214"/>
                  </a:cubicBezTo>
                  <a:lnTo>
                    <a:pt x="2621" y="28324"/>
                  </a:lnTo>
                  <a:cubicBezTo>
                    <a:pt x="2709" y="28499"/>
                    <a:pt x="2806" y="28674"/>
                    <a:pt x="2912" y="28850"/>
                  </a:cubicBezTo>
                  <a:cubicBezTo>
                    <a:pt x="2939" y="28890"/>
                    <a:pt x="2965" y="28930"/>
                    <a:pt x="2997" y="28980"/>
                  </a:cubicBezTo>
                  <a:cubicBezTo>
                    <a:pt x="3086" y="29117"/>
                    <a:pt x="3184" y="29255"/>
                    <a:pt x="3288" y="29397"/>
                  </a:cubicBezTo>
                  <a:cubicBezTo>
                    <a:pt x="3318" y="29437"/>
                    <a:pt x="3347" y="29475"/>
                    <a:pt x="3372" y="29507"/>
                  </a:cubicBezTo>
                  <a:cubicBezTo>
                    <a:pt x="3502" y="29675"/>
                    <a:pt x="3639" y="29835"/>
                    <a:pt x="3783" y="29989"/>
                  </a:cubicBezTo>
                  <a:cubicBezTo>
                    <a:pt x="3814" y="30025"/>
                    <a:pt x="3846" y="30057"/>
                    <a:pt x="3879" y="30091"/>
                  </a:cubicBezTo>
                  <a:cubicBezTo>
                    <a:pt x="4002" y="30216"/>
                    <a:pt x="4127" y="30344"/>
                    <a:pt x="4284" y="30481"/>
                  </a:cubicBezTo>
                  <a:lnTo>
                    <a:pt x="4388" y="30572"/>
                  </a:lnTo>
                  <a:cubicBezTo>
                    <a:pt x="4559" y="30727"/>
                    <a:pt x="4730" y="30865"/>
                    <a:pt x="4902" y="30994"/>
                  </a:cubicBezTo>
                  <a:cubicBezTo>
                    <a:pt x="4934" y="31017"/>
                    <a:pt x="4969" y="31041"/>
                    <a:pt x="5006" y="31066"/>
                  </a:cubicBezTo>
                  <a:cubicBezTo>
                    <a:pt x="5153" y="31172"/>
                    <a:pt x="5308" y="31281"/>
                    <a:pt x="5476" y="31386"/>
                  </a:cubicBezTo>
                  <a:cubicBezTo>
                    <a:pt x="5531" y="31420"/>
                    <a:pt x="5585" y="31456"/>
                    <a:pt x="5635" y="31484"/>
                  </a:cubicBezTo>
                  <a:cubicBezTo>
                    <a:pt x="5705" y="31528"/>
                    <a:pt x="5770" y="31568"/>
                    <a:pt x="5836" y="31607"/>
                  </a:cubicBezTo>
                  <a:cubicBezTo>
                    <a:pt x="6173" y="32881"/>
                    <a:pt x="6768" y="34333"/>
                    <a:pt x="7898" y="35592"/>
                  </a:cubicBezTo>
                  <a:cubicBezTo>
                    <a:pt x="8770" y="36563"/>
                    <a:pt x="9726" y="37564"/>
                    <a:pt x="11039" y="38422"/>
                  </a:cubicBezTo>
                  <a:cubicBezTo>
                    <a:pt x="10693" y="38493"/>
                    <a:pt x="10359" y="38573"/>
                    <a:pt x="10034" y="38669"/>
                  </a:cubicBezTo>
                  <a:cubicBezTo>
                    <a:pt x="10002" y="38678"/>
                    <a:pt x="9969" y="38689"/>
                    <a:pt x="9937" y="38697"/>
                  </a:cubicBezTo>
                  <a:cubicBezTo>
                    <a:pt x="9814" y="38737"/>
                    <a:pt x="9689" y="38774"/>
                    <a:pt x="9585" y="38812"/>
                  </a:cubicBezTo>
                  <a:cubicBezTo>
                    <a:pt x="9539" y="38828"/>
                    <a:pt x="9497" y="38844"/>
                    <a:pt x="9448" y="38862"/>
                  </a:cubicBezTo>
                  <a:cubicBezTo>
                    <a:pt x="9336" y="38902"/>
                    <a:pt x="9222" y="38942"/>
                    <a:pt x="9115" y="38987"/>
                  </a:cubicBezTo>
                  <a:cubicBezTo>
                    <a:pt x="9070" y="39006"/>
                    <a:pt x="9019" y="39025"/>
                    <a:pt x="8960" y="39052"/>
                  </a:cubicBezTo>
                  <a:cubicBezTo>
                    <a:pt x="8856" y="39092"/>
                    <a:pt x="8752" y="39139"/>
                    <a:pt x="8636" y="39190"/>
                  </a:cubicBezTo>
                  <a:cubicBezTo>
                    <a:pt x="8583" y="39217"/>
                    <a:pt x="8528" y="39243"/>
                    <a:pt x="8479" y="39268"/>
                  </a:cubicBezTo>
                  <a:cubicBezTo>
                    <a:pt x="8380" y="39314"/>
                    <a:pt x="8282" y="39364"/>
                    <a:pt x="8193" y="39410"/>
                  </a:cubicBezTo>
                  <a:cubicBezTo>
                    <a:pt x="8130" y="39446"/>
                    <a:pt x="8068" y="39478"/>
                    <a:pt x="8009" y="39513"/>
                  </a:cubicBezTo>
                  <a:cubicBezTo>
                    <a:pt x="7914" y="39564"/>
                    <a:pt x="7823" y="39618"/>
                    <a:pt x="7727" y="39676"/>
                  </a:cubicBezTo>
                  <a:cubicBezTo>
                    <a:pt x="7665" y="39713"/>
                    <a:pt x="7601" y="39749"/>
                    <a:pt x="7544" y="39788"/>
                  </a:cubicBezTo>
                  <a:cubicBezTo>
                    <a:pt x="7451" y="39850"/>
                    <a:pt x="7361" y="39909"/>
                    <a:pt x="7277" y="39968"/>
                  </a:cubicBezTo>
                  <a:cubicBezTo>
                    <a:pt x="7213" y="40010"/>
                    <a:pt x="7147" y="40056"/>
                    <a:pt x="7081" y="40106"/>
                  </a:cubicBezTo>
                  <a:cubicBezTo>
                    <a:pt x="6992" y="40168"/>
                    <a:pt x="6906" y="40237"/>
                    <a:pt x="6816" y="40309"/>
                  </a:cubicBezTo>
                  <a:cubicBezTo>
                    <a:pt x="6768" y="40344"/>
                    <a:pt x="6720" y="40381"/>
                    <a:pt x="6666" y="40427"/>
                  </a:cubicBezTo>
                  <a:lnTo>
                    <a:pt x="6589" y="40491"/>
                  </a:lnTo>
                  <a:cubicBezTo>
                    <a:pt x="6524" y="40549"/>
                    <a:pt x="6453" y="40609"/>
                    <a:pt x="6376" y="40681"/>
                  </a:cubicBezTo>
                  <a:cubicBezTo>
                    <a:pt x="6328" y="40725"/>
                    <a:pt x="6277" y="40768"/>
                    <a:pt x="6237" y="40805"/>
                  </a:cubicBezTo>
                  <a:lnTo>
                    <a:pt x="6172" y="40872"/>
                  </a:lnTo>
                  <a:cubicBezTo>
                    <a:pt x="6093" y="40945"/>
                    <a:pt x="6020" y="41024"/>
                    <a:pt x="5950" y="41099"/>
                  </a:cubicBezTo>
                  <a:cubicBezTo>
                    <a:pt x="5903" y="41143"/>
                    <a:pt x="5860" y="41188"/>
                    <a:pt x="5820" y="41235"/>
                  </a:cubicBezTo>
                  <a:lnTo>
                    <a:pt x="5762" y="41299"/>
                  </a:lnTo>
                  <a:cubicBezTo>
                    <a:pt x="5671" y="41396"/>
                    <a:pt x="5587" y="41497"/>
                    <a:pt x="5508" y="41593"/>
                  </a:cubicBezTo>
                  <a:lnTo>
                    <a:pt x="5372" y="41737"/>
                  </a:lnTo>
                  <a:lnTo>
                    <a:pt x="5286" y="41879"/>
                  </a:lnTo>
                  <a:cubicBezTo>
                    <a:pt x="4653" y="42744"/>
                    <a:pt x="4082" y="43973"/>
                    <a:pt x="3535" y="45652"/>
                  </a:cubicBezTo>
                  <a:lnTo>
                    <a:pt x="3511" y="45718"/>
                  </a:lnTo>
                  <a:cubicBezTo>
                    <a:pt x="3446" y="45932"/>
                    <a:pt x="3375" y="46152"/>
                    <a:pt x="3310" y="46381"/>
                  </a:cubicBezTo>
                  <a:lnTo>
                    <a:pt x="3272" y="46503"/>
                  </a:lnTo>
                  <a:cubicBezTo>
                    <a:pt x="3208" y="46728"/>
                    <a:pt x="3142" y="46957"/>
                    <a:pt x="3078" y="47192"/>
                  </a:cubicBezTo>
                  <a:lnTo>
                    <a:pt x="3053" y="47291"/>
                  </a:lnTo>
                  <a:cubicBezTo>
                    <a:pt x="2987" y="47535"/>
                    <a:pt x="2923" y="47783"/>
                    <a:pt x="2859" y="48037"/>
                  </a:cubicBezTo>
                  <a:lnTo>
                    <a:pt x="2304" y="50257"/>
                  </a:lnTo>
                  <a:lnTo>
                    <a:pt x="4340" y="51301"/>
                  </a:lnTo>
                  <a:cubicBezTo>
                    <a:pt x="4507" y="51387"/>
                    <a:pt x="4675" y="51468"/>
                    <a:pt x="4851" y="51548"/>
                  </a:cubicBezTo>
                  <a:cubicBezTo>
                    <a:pt x="4918" y="51580"/>
                    <a:pt x="4985" y="51611"/>
                    <a:pt x="5054" y="51640"/>
                  </a:cubicBezTo>
                  <a:lnTo>
                    <a:pt x="5249" y="51724"/>
                  </a:lnTo>
                  <a:cubicBezTo>
                    <a:pt x="5494" y="51827"/>
                    <a:pt x="5746" y="51924"/>
                    <a:pt x="6002" y="52017"/>
                  </a:cubicBezTo>
                  <a:lnTo>
                    <a:pt x="6138" y="52063"/>
                  </a:lnTo>
                  <a:cubicBezTo>
                    <a:pt x="6386" y="52153"/>
                    <a:pt x="6637" y="52233"/>
                    <a:pt x="6891" y="52311"/>
                  </a:cubicBezTo>
                  <a:lnTo>
                    <a:pt x="6941" y="52322"/>
                  </a:lnTo>
                  <a:cubicBezTo>
                    <a:pt x="7195" y="52399"/>
                    <a:pt x="7452" y="52466"/>
                    <a:pt x="7732" y="52536"/>
                  </a:cubicBezTo>
                  <a:lnTo>
                    <a:pt x="7914" y="52583"/>
                  </a:lnTo>
                  <a:cubicBezTo>
                    <a:pt x="8133" y="52639"/>
                    <a:pt x="8356" y="52684"/>
                    <a:pt x="8576" y="52730"/>
                  </a:cubicBezTo>
                  <a:lnTo>
                    <a:pt x="8922" y="52802"/>
                  </a:lnTo>
                  <a:cubicBezTo>
                    <a:pt x="9280" y="52871"/>
                    <a:pt x="9659" y="52935"/>
                    <a:pt x="10071" y="52999"/>
                  </a:cubicBezTo>
                  <a:lnTo>
                    <a:pt x="10234" y="53024"/>
                  </a:lnTo>
                  <a:lnTo>
                    <a:pt x="10306" y="53032"/>
                  </a:lnTo>
                  <a:cubicBezTo>
                    <a:pt x="10466" y="53054"/>
                    <a:pt x="10628" y="53078"/>
                    <a:pt x="10786" y="53098"/>
                  </a:cubicBezTo>
                  <a:lnTo>
                    <a:pt x="10967" y="53162"/>
                  </a:lnTo>
                  <a:lnTo>
                    <a:pt x="11270" y="53162"/>
                  </a:lnTo>
                  <a:cubicBezTo>
                    <a:pt x="11350" y="53170"/>
                    <a:pt x="11425" y="53179"/>
                    <a:pt x="11497" y="53187"/>
                  </a:cubicBezTo>
                  <a:cubicBezTo>
                    <a:pt x="11497" y="53187"/>
                    <a:pt x="12054" y="53250"/>
                    <a:pt x="12263" y="53274"/>
                  </a:cubicBezTo>
                  <a:cubicBezTo>
                    <a:pt x="14361" y="53496"/>
                    <a:pt x="16588" y="53600"/>
                    <a:pt x="19272" y="53600"/>
                  </a:cubicBezTo>
                  <a:cubicBezTo>
                    <a:pt x="19637" y="53600"/>
                    <a:pt x="20005" y="53595"/>
                    <a:pt x="20371" y="53593"/>
                  </a:cubicBezTo>
                  <a:cubicBezTo>
                    <a:pt x="20761" y="53590"/>
                    <a:pt x="21153" y="53584"/>
                    <a:pt x="21547" y="53576"/>
                  </a:cubicBezTo>
                  <a:lnTo>
                    <a:pt x="21867" y="53568"/>
                  </a:lnTo>
                  <a:cubicBezTo>
                    <a:pt x="22198" y="53560"/>
                    <a:pt x="22523" y="53547"/>
                    <a:pt x="22855" y="53536"/>
                  </a:cubicBezTo>
                  <a:lnTo>
                    <a:pt x="23101" y="53528"/>
                  </a:lnTo>
                  <a:cubicBezTo>
                    <a:pt x="23517" y="53510"/>
                    <a:pt x="23928" y="53489"/>
                    <a:pt x="24350" y="53464"/>
                  </a:cubicBezTo>
                  <a:lnTo>
                    <a:pt x="24500" y="53456"/>
                  </a:lnTo>
                  <a:cubicBezTo>
                    <a:pt x="24865" y="53433"/>
                    <a:pt x="25236" y="53403"/>
                    <a:pt x="25599" y="53376"/>
                  </a:cubicBezTo>
                  <a:lnTo>
                    <a:pt x="25861" y="53352"/>
                  </a:lnTo>
                  <a:cubicBezTo>
                    <a:pt x="26744" y="53274"/>
                    <a:pt x="27602" y="53176"/>
                    <a:pt x="28397" y="53058"/>
                  </a:cubicBezTo>
                  <a:lnTo>
                    <a:pt x="28601" y="53026"/>
                  </a:lnTo>
                  <a:cubicBezTo>
                    <a:pt x="28979" y="52971"/>
                    <a:pt x="29354" y="52907"/>
                    <a:pt x="29714" y="52842"/>
                  </a:cubicBezTo>
                  <a:lnTo>
                    <a:pt x="29909" y="52808"/>
                  </a:lnTo>
                  <a:cubicBezTo>
                    <a:pt x="30824" y="52636"/>
                    <a:pt x="31721" y="52428"/>
                    <a:pt x="32578" y="52188"/>
                  </a:cubicBezTo>
                  <a:cubicBezTo>
                    <a:pt x="32578" y="52188"/>
                    <a:pt x="32811" y="52122"/>
                    <a:pt x="32891" y="52098"/>
                  </a:cubicBezTo>
                  <a:cubicBezTo>
                    <a:pt x="33051" y="52052"/>
                    <a:pt x="33209" y="52004"/>
                    <a:pt x="33366" y="51955"/>
                  </a:cubicBezTo>
                  <a:cubicBezTo>
                    <a:pt x="33514" y="51908"/>
                    <a:pt x="33665" y="51863"/>
                    <a:pt x="33815" y="51811"/>
                  </a:cubicBezTo>
                  <a:cubicBezTo>
                    <a:pt x="33951" y="51767"/>
                    <a:pt x="34082" y="51721"/>
                    <a:pt x="34218" y="51675"/>
                  </a:cubicBezTo>
                  <a:cubicBezTo>
                    <a:pt x="34402" y="51611"/>
                    <a:pt x="34589" y="51544"/>
                    <a:pt x="34773" y="51473"/>
                  </a:cubicBezTo>
                  <a:lnTo>
                    <a:pt x="34853" y="51445"/>
                  </a:lnTo>
                  <a:cubicBezTo>
                    <a:pt x="34933" y="51413"/>
                    <a:pt x="35014" y="51384"/>
                    <a:pt x="35086" y="51355"/>
                  </a:cubicBezTo>
                  <a:cubicBezTo>
                    <a:pt x="35377" y="51243"/>
                    <a:pt x="35670" y="51122"/>
                    <a:pt x="35957" y="50997"/>
                  </a:cubicBezTo>
                  <a:lnTo>
                    <a:pt x="38213" y="50010"/>
                  </a:lnTo>
                  <a:lnTo>
                    <a:pt x="37596" y="47628"/>
                  </a:lnTo>
                  <a:cubicBezTo>
                    <a:pt x="37535" y="47396"/>
                    <a:pt x="37475" y="47174"/>
                    <a:pt x="37414" y="46952"/>
                  </a:cubicBezTo>
                  <a:lnTo>
                    <a:pt x="37387" y="46854"/>
                  </a:lnTo>
                  <a:cubicBezTo>
                    <a:pt x="37326" y="46637"/>
                    <a:pt x="37264" y="46424"/>
                    <a:pt x="37198" y="46208"/>
                  </a:cubicBezTo>
                  <a:cubicBezTo>
                    <a:pt x="37198" y="46208"/>
                    <a:pt x="37134" y="46005"/>
                    <a:pt x="37115" y="45941"/>
                  </a:cubicBezTo>
                  <a:lnTo>
                    <a:pt x="37115" y="45927"/>
                  </a:lnTo>
                  <a:lnTo>
                    <a:pt x="36971" y="45486"/>
                  </a:lnTo>
                  <a:cubicBezTo>
                    <a:pt x="36896" y="45257"/>
                    <a:pt x="36819" y="45038"/>
                    <a:pt x="36742" y="44824"/>
                  </a:cubicBezTo>
                  <a:cubicBezTo>
                    <a:pt x="36248" y="43471"/>
                    <a:pt x="35727" y="42454"/>
                    <a:pt x="35148" y="41714"/>
                  </a:cubicBezTo>
                  <a:cubicBezTo>
                    <a:pt x="35030" y="41562"/>
                    <a:pt x="34904" y="41412"/>
                    <a:pt x="34757" y="41255"/>
                  </a:cubicBezTo>
                  <a:lnTo>
                    <a:pt x="34702" y="41195"/>
                  </a:lnTo>
                  <a:cubicBezTo>
                    <a:pt x="34662" y="41155"/>
                    <a:pt x="34624" y="41115"/>
                    <a:pt x="34592" y="41083"/>
                  </a:cubicBezTo>
                  <a:cubicBezTo>
                    <a:pt x="34510" y="41000"/>
                    <a:pt x="34426" y="40915"/>
                    <a:pt x="34341" y="40835"/>
                  </a:cubicBezTo>
                  <a:lnTo>
                    <a:pt x="34213" y="40717"/>
                  </a:lnTo>
                  <a:lnTo>
                    <a:pt x="34109" y="40625"/>
                  </a:lnTo>
                  <a:cubicBezTo>
                    <a:pt x="34039" y="40565"/>
                    <a:pt x="33970" y="40506"/>
                    <a:pt x="33906" y="40456"/>
                  </a:cubicBezTo>
                  <a:cubicBezTo>
                    <a:pt x="33855" y="40413"/>
                    <a:pt x="33634" y="40240"/>
                    <a:pt x="33634" y="40240"/>
                  </a:cubicBezTo>
                  <a:cubicBezTo>
                    <a:pt x="33578" y="40195"/>
                    <a:pt x="33521" y="40155"/>
                    <a:pt x="33466" y="40115"/>
                  </a:cubicBezTo>
                  <a:lnTo>
                    <a:pt x="33454" y="40107"/>
                  </a:lnTo>
                  <a:cubicBezTo>
                    <a:pt x="33395" y="40064"/>
                    <a:pt x="33335" y="40024"/>
                    <a:pt x="33278" y="39984"/>
                  </a:cubicBezTo>
                  <a:cubicBezTo>
                    <a:pt x="33225" y="39949"/>
                    <a:pt x="33174" y="39916"/>
                    <a:pt x="33107" y="39872"/>
                  </a:cubicBezTo>
                  <a:lnTo>
                    <a:pt x="33032" y="39826"/>
                  </a:lnTo>
                  <a:cubicBezTo>
                    <a:pt x="33032" y="39826"/>
                    <a:pt x="32859" y="39716"/>
                    <a:pt x="32816" y="39690"/>
                  </a:cubicBezTo>
                  <a:cubicBezTo>
                    <a:pt x="32739" y="39649"/>
                    <a:pt x="32667" y="39609"/>
                    <a:pt x="32582" y="39557"/>
                  </a:cubicBezTo>
                  <a:lnTo>
                    <a:pt x="32398" y="39457"/>
                  </a:lnTo>
                  <a:cubicBezTo>
                    <a:pt x="32394" y="39454"/>
                    <a:pt x="32347" y="39430"/>
                    <a:pt x="32347" y="39430"/>
                  </a:cubicBezTo>
                  <a:cubicBezTo>
                    <a:pt x="32187" y="39350"/>
                    <a:pt x="32026" y="39273"/>
                    <a:pt x="31863" y="39196"/>
                  </a:cubicBezTo>
                  <a:cubicBezTo>
                    <a:pt x="31831" y="39182"/>
                    <a:pt x="31796" y="39166"/>
                    <a:pt x="31778" y="39158"/>
                  </a:cubicBezTo>
                  <a:cubicBezTo>
                    <a:pt x="31652" y="39102"/>
                    <a:pt x="31524" y="39051"/>
                    <a:pt x="31375" y="38990"/>
                  </a:cubicBezTo>
                  <a:lnTo>
                    <a:pt x="31268" y="38953"/>
                  </a:lnTo>
                  <a:cubicBezTo>
                    <a:pt x="31153" y="38907"/>
                    <a:pt x="31035" y="38867"/>
                    <a:pt x="30905" y="38820"/>
                  </a:cubicBezTo>
                  <a:lnTo>
                    <a:pt x="30777" y="38780"/>
                  </a:lnTo>
                  <a:cubicBezTo>
                    <a:pt x="30665" y="38745"/>
                    <a:pt x="30549" y="38709"/>
                    <a:pt x="30432" y="38675"/>
                  </a:cubicBezTo>
                  <a:lnTo>
                    <a:pt x="30309" y="38641"/>
                  </a:lnTo>
                  <a:cubicBezTo>
                    <a:pt x="30189" y="38605"/>
                    <a:pt x="30072" y="38577"/>
                    <a:pt x="29924" y="38539"/>
                  </a:cubicBezTo>
                  <a:lnTo>
                    <a:pt x="29840" y="38518"/>
                  </a:lnTo>
                  <a:cubicBezTo>
                    <a:pt x="29709" y="38486"/>
                    <a:pt x="29577" y="38459"/>
                    <a:pt x="29444" y="38434"/>
                  </a:cubicBezTo>
                  <a:lnTo>
                    <a:pt x="29398" y="38421"/>
                  </a:lnTo>
                  <a:cubicBezTo>
                    <a:pt x="29153" y="38373"/>
                    <a:pt x="28899" y="38326"/>
                    <a:pt x="28638" y="38290"/>
                  </a:cubicBezTo>
                  <a:lnTo>
                    <a:pt x="28630" y="38286"/>
                  </a:lnTo>
                  <a:lnTo>
                    <a:pt x="28389" y="38254"/>
                  </a:lnTo>
                  <a:cubicBezTo>
                    <a:pt x="28793" y="38018"/>
                    <a:pt x="29150" y="37780"/>
                    <a:pt x="29489" y="37532"/>
                  </a:cubicBezTo>
                  <a:cubicBezTo>
                    <a:pt x="29892" y="37234"/>
                    <a:pt x="30264" y="36919"/>
                    <a:pt x="30595" y="36595"/>
                  </a:cubicBezTo>
                  <a:cubicBezTo>
                    <a:pt x="31193" y="36011"/>
                    <a:pt x="31687" y="35365"/>
                    <a:pt x="32064" y="34676"/>
                  </a:cubicBezTo>
                  <a:cubicBezTo>
                    <a:pt x="32187" y="34448"/>
                    <a:pt x="32307" y="34205"/>
                    <a:pt x="32430" y="33927"/>
                  </a:cubicBezTo>
                  <a:cubicBezTo>
                    <a:pt x="32458" y="33869"/>
                    <a:pt x="32482" y="33807"/>
                    <a:pt x="32507" y="33746"/>
                  </a:cubicBezTo>
                  <a:lnTo>
                    <a:pt x="32522" y="33712"/>
                  </a:lnTo>
                  <a:cubicBezTo>
                    <a:pt x="32600" y="33525"/>
                    <a:pt x="32672" y="33335"/>
                    <a:pt x="32744" y="33138"/>
                  </a:cubicBezTo>
                  <a:cubicBezTo>
                    <a:pt x="32744" y="33138"/>
                    <a:pt x="32790" y="33009"/>
                    <a:pt x="32803" y="32962"/>
                  </a:cubicBezTo>
                  <a:cubicBezTo>
                    <a:pt x="32971" y="32470"/>
                    <a:pt x="33104" y="31979"/>
                    <a:pt x="33219" y="31492"/>
                  </a:cubicBezTo>
                  <a:lnTo>
                    <a:pt x="33311" y="31434"/>
                  </a:lnTo>
                  <a:cubicBezTo>
                    <a:pt x="33479" y="31327"/>
                    <a:pt x="33641" y="31217"/>
                    <a:pt x="33791" y="31111"/>
                  </a:cubicBezTo>
                  <a:cubicBezTo>
                    <a:pt x="33829" y="31084"/>
                    <a:pt x="33863" y="31058"/>
                    <a:pt x="33882" y="31044"/>
                  </a:cubicBezTo>
                  <a:cubicBezTo>
                    <a:pt x="34058" y="30914"/>
                    <a:pt x="34229" y="30777"/>
                    <a:pt x="34405" y="30623"/>
                  </a:cubicBezTo>
                  <a:cubicBezTo>
                    <a:pt x="34440" y="30593"/>
                    <a:pt x="34474" y="30564"/>
                    <a:pt x="34506" y="30532"/>
                  </a:cubicBezTo>
                  <a:lnTo>
                    <a:pt x="32563" y="28398"/>
                  </a:lnTo>
                  <a:lnTo>
                    <a:pt x="34528" y="30513"/>
                  </a:lnTo>
                  <a:cubicBezTo>
                    <a:pt x="34662" y="30388"/>
                    <a:pt x="34792" y="30265"/>
                    <a:pt x="34915" y="30141"/>
                  </a:cubicBezTo>
                  <a:cubicBezTo>
                    <a:pt x="34949" y="30105"/>
                    <a:pt x="34981" y="30072"/>
                    <a:pt x="35006" y="30045"/>
                  </a:cubicBezTo>
                  <a:cubicBezTo>
                    <a:pt x="35155" y="29890"/>
                    <a:pt x="35292" y="29723"/>
                    <a:pt x="35422" y="29560"/>
                  </a:cubicBezTo>
                  <a:cubicBezTo>
                    <a:pt x="35452" y="29525"/>
                    <a:pt x="35478" y="29490"/>
                    <a:pt x="35507" y="29450"/>
                  </a:cubicBezTo>
                  <a:cubicBezTo>
                    <a:pt x="35614" y="29308"/>
                    <a:pt x="35711" y="29165"/>
                    <a:pt x="35804" y="29021"/>
                  </a:cubicBezTo>
                  <a:cubicBezTo>
                    <a:pt x="35829" y="28985"/>
                    <a:pt x="35855" y="28946"/>
                    <a:pt x="35881" y="28900"/>
                  </a:cubicBezTo>
                  <a:cubicBezTo>
                    <a:pt x="35989" y="28726"/>
                    <a:pt x="36087" y="28550"/>
                    <a:pt x="36184" y="28355"/>
                  </a:cubicBezTo>
                  <a:cubicBezTo>
                    <a:pt x="36204" y="28323"/>
                    <a:pt x="36216" y="28291"/>
                    <a:pt x="36231" y="28259"/>
                  </a:cubicBezTo>
                  <a:cubicBezTo>
                    <a:pt x="36296" y="28118"/>
                    <a:pt x="36363" y="27969"/>
                    <a:pt x="36421" y="27814"/>
                  </a:cubicBezTo>
                  <a:lnTo>
                    <a:pt x="36474" y="27677"/>
                  </a:lnTo>
                  <a:cubicBezTo>
                    <a:pt x="36531" y="27522"/>
                    <a:pt x="36581" y="27371"/>
                    <a:pt x="36621" y="27223"/>
                  </a:cubicBezTo>
                  <a:lnTo>
                    <a:pt x="36634" y="27191"/>
                  </a:lnTo>
                  <a:lnTo>
                    <a:pt x="36656" y="27100"/>
                  </a:lnTo>
                  <a:cubicBezTo>
                    <a:pt x="36699" y="26924"/>
                    <a:pt x="36736" y="26743"/>
                    <a:pt x="36770" y="26554"/>
                  </a:cubicBezTo>
                  <a:cubicBezTo>
                    <a:pt x="36774" y="26515"/>
                    <a:pt x="36782" y="26476"/>
                    <a:pt x="36789" y="26430"/>
                  </a:cubicBezTo>
                  <a:cubicBezTo>
                    <a:pt x="36843" y="26059"/>
                    <a:pt x="36862" y="25680"/>
                    <a:pt x="36850" y="25304"/>
                  </a:cubicBezTo>
                  <a:lnTo>
                    <a:pt x="36846" y="25221"/>
                  </a:lnTo>
                  <a:cubicBezTo>
                    <a:pt x="36840" y="25116"/>
                    <a:pt x="36830" y="25015"/>
                    <a:pt x="36822" y="24913"/>
                  </a:cubicBezTo>
                  <a:lnTo>
                    <a:pt x="36822" y="24876"/>
                  </a:lnTo>
                  <a:lnTo>
                    <a:pt x="36797" y="24679"/>
                  </a:lnTo>
                  <a:cubicBezTo>
                    <a:pt x="36771" y="24497"/>
                    <a:pt x="36736" y="24316"/>
                    <a:pt x="36693" y="24134"/>
                  </a:cubicBezTo>
                  <a:lnTo>
                    <a:pt x="36678" y="24064"/>
                  </a:lnTo>
                  <a:cubicBezTo>
                    <a:pt x="36645" y="23921"/>
                    <a:pt x="36605" y="23784"/>
                    <a:pt x="36562" y="23648"/>
                  </a:cubicBezTo>
                  <a:lnTo>
                    <a:pt x="36541" y="23584"/>
                  </a:lnTo>
                  <a:cubicBezTo>
                    <a:pt x="36989" y="22877"/>
                    <a:pt x="38177" y="20625"/>
                    <a:pt x="38252" y="16548"/>
                  </a:cubicBezTo>
                  <a:lnTo>
                    <a:pt x="38248" y="16548"/>
                  </a:lnTo>
                  <a:lnTo>
                    <a:pt x="38248" y="16365"/>
                  </a:lnTo>
                  <a:cubicBezTo>
                    <a:pt x="38260" y="14373"/>
                    <a:pt x="37754" y="12754"/>
                    <a:pt x="37109" y="11505"/>
                  </a:cubicBezTo>
                  <a:lnTo>
                    <a:pt x="37980" y="11019"/>
                  </a:lnTo>
                  <a:lnTo>
                    <a:pt x="35562" y="8328"/>
                  </a:lnTo>
                  <a:cubicBezTo>
                    <a:pt x="33669" y="6215"/>
                    <a:pt x="31794" y="5511"/>
                    <a:pt x="30371" y="5342"/>
                  </a:cubicBezTo>
                  <a:cubicBezTo>
                    <a:pt x="28809" y="3340"/>
                    <a:pt x="26838" y="2772"/>
                    <a:pt x="26566" y="2700"/>
                  </a:cubicBezTo>
                  <a:lnTo>
                    <a:pt x="23517" y="1909"/>
                  </a:lnTo>
                  <a:lnTo>
                    <a:pt x="23463" y="2246"/>
                  </a:lnTo>
                  <a:cubicBezTo>
                    <a:pt x="22369" y="1965"/>
                    <a:pt x="21229" y="1823"/>
                    <a:pt x="20027" y="1823"/>
                  </a:cubicBezTo>
                  <a:cubicBezTo>
                    <a:pt x="19226" y="1823"/>
                    <a:pt x="18519" y="1879"/>
                    <a:pt x="17896" y="1928"/>
                  </a:cubicBezTo>
                  <a:cubicBezTo>
                    <a:pt x="17729" y="1943"/>
                    <a:pt x="17571" y="1954"/>
                    <a:pt x="17416" y="1967"/>
                  </a:cubicBezTo>
                  <a:cubicBezTo>
                    <a:pt x="17210" y="1983"/>
                    <a:pt x="17002" y="1991"/>
                    <a:pt x="16797" y="1991"/>
                  </a:cubicBezTo>
                  <a:cubicBezTo>
                    <a:pt x="15846" y="1991"/>
                    <a:pt x="15197" y="1829"/>
                    <a:pt x="15085" y="1800"/>
                  </a:cubicBezTo>
                  <a:lnTo>
                    <a:pt x="9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1"/>
            <p:cNvSpPr/>
            <p:nvPr/>
          </p:nvSpPr>
          <p:spPr>
            <a:xfrm rot="-421116">
              <a:off x="1710667" y="1015784"/>
              <a:ext cx="578985" cy="291416"/>
            </a:xfrm>
            <a:custGeom>
              <a:avLst/>
              <a:gdLst/>
              <a:ahLst/>
              <a:cxnLst/>
              <a:rect l="l" t="t" r="r" b="b"/>
              <a:pathLst>
                <a:path w="29144" h="14667" extrusionOk="0">
                  <a:moveTo>
                    <a:pt x="14564" y="1"/>
                  </a:moveTo>
                  <a:lnTo>
                    <a:pt x="14564" y="23"/>
                  </a:lnTo>
                  <a:cubicBezTo>
                    <a:pt x="14003" y="133"/>
                    <a:pt x="11397" y="648"/>
                    <a:pt x="11181" y="838"/>
                  </a:cubicBezTo>
                  <a:cubicBezTo>
                    <a:pt x="11181" y="838"/>
                    <a:pt x="11437" y="4116"/>
                    <a:pt x="10834" y="4755"/>
                  </a:cubicBezTo>
                  <a:cubicBezTo>
                    <a:pt x="10230" y="5395"/>
                    <a:pt x="4794" y="3930"/>
                    <a:pt x="2023" y="7448"/>
                  </a:cubicBezTo>
                  <a:cubicBezTo>
                    <a:pt x="1282" y="8388"/>
                    <a:pt x="589" y="10326"/>
                    <a:pt x="1" y="12685"/>
                  </a:cubicBezTo>
                  <a:cubicBezTo>
                    <a:pt x="2076" y="13750"/>
                    <a:pt x="4601" y="14111"/>
                    <a:pt x="6905" y="14356"/>
                  </a:cubicBezTo>
                  <a:cubicBezTo>
                    <a:pt x="9138" y="14593"/>
                    <a:pt x="11385" y="14666"/>
                    <a:pt x="13632" y="14666"/>
                  </a:cubicBezTo>
                  <a:cubicBezTo>
                    <a:pt x="13981" y="14666"/>
                    <a:pt x="14330" y="14665"/>
                    <a:pt x="14680" y="14661"/>
                  </a:cubicBezTo>
                  <a:cubicBezTo>
                    <a:pt x="19612" y="14613"/>
                    <a:pt x="24726" y="14231"/>
                    <a:pt x="29144" y="12303"/>
                  </a:cubicBezTo>
                  <a:cubicBezTo>
                    <a:pt x="28576" y="10118"/>
                    <a:pt x="27921" y="8338"/>
                    <a:pt x="27220" y="7449"/>
                  </a:cubicBezTo>
                  <a:cubicBezTo>
                    <a:pt x="24448" y="3932"/>
                    <a:pt x="18366" y="5317"/>
                    <a:pt x="17765" y="4677"/>
                  </a:cubicBezTo>
                  <a:cubicBezTo>
                    <a:pt x="17161" y="4037"/>
                    <a:pt x="17359" y="678"/>
                    <a:pt x="17359" y="678"/>
                  </a:cubicBezTo>
                  <a:cubicBezTo>
                    <a:pt x="17143" y="488"/>
                    <a:pt x="15239" y="133"/>
                    <a:pt x="14678" y="23"/>
                  </a:cubicBezTo>
                  <a:lnTo>
                    <a:pt x="14678" y="1"/>
                  </a:lnTo>
                  <a:cubicBezTo>
                    <a:pt x="14678" y="1"/>
                    <a:pt x="14656" y="5"/>
                    <a:pt x="14622" y="10"/>
                  </a:cubicBezTo>
                  <a:cubicBezTo>
                    <a:pt x="14587" y="5"/>
                    <a:pt x="14564" y="1"/>
                    <a:pt x="14564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1"/>
            <p:cNvSpPr/>
            <p:nvPr/>
          </p:nvSpPr>
          <p:spPr>
            <a:xfrm rot="-421116">
              <a:off x="2026202" y="1174312"/>
              <a:ext cx="735" cy="1649"/>
            </a:xfrm>
            <a:custGeom>
              <a:avLst/>
              <a:gdLst/>
              <a:ahLst/>
              <a:cxnLst/>
              <a:rect l="l" t="t" r="r" b="b"/>
              <a:pathLst>
                <a:path w="37" h="83" extrusionOk="0">
                  <a:moveTo>
                    <a:pt x="37" y="1"/>
                  </a:moveTo>
                  <a:cubicBezTo>
                    <a:pt x="10" y="52"/>
                    <a:pt x="0" y="82"/>
                    <a:pt x="0" y="82"/>
                  </a:cubicBezTo>
                  <a:cubicBezTo>
                    <a:pt x="0" y="82"/>
                    <a:pt x="13" y="52"/>
                    <a:pt x="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1"/>
            <p:cNvSpPr/>
            <p:nvPr/>
          </p:nvSpPr>
          <p:spPr>
            <a:xfrm rot="-421116">
              <a:off x="1903406" y="1014816"/>
              <a:ext cx="199319" cy="129664"/>
            </a:xfrm>
            <a:custGeom>
              <a:avLst/>
              <a:gdLst/>
              <a:ahLst/>
              <a:cxnLst/>
              <a:rect l="l" t="t" r="r" b="b"/>
              <a:pathLst>
                <a:path w="10033" h="6526" extrusionOk="0">
                  <a:moveTo>
                    <a:pt x="4360" y="1"/>
                  </a:moveTo>
                  <a:lnTo>
                    <a:pt x="4360" y="23"/>
                  </a:lnTo>
                  <a:cubicBezTo>
                    <a:pt x="3799" y="132"/>
                    <a:pt x="1193" y="648"/>
                    <a:pt x="977" y="838"/>
                  </a:cubicBezTo>
                  <a:cubicBezTo>
                    <a:pt x="977" y="838"/>
                    <a:pt x="1233" y="4116"/>
                    <a:pt x="630" y="4755"/>
                  </a:cubicBezTo>
                  <a:cubicBezTo>
                    <a:pt x="534" y="4858"/>
                    <a:pt x="314" y="4906"/>
                    <a:pt x="0" y="4928"/>
                  </a:cubicBezTo>
                  <a:cubicBezTo>
                    <a:pt x="228" y="5612"/>
                    <a:pt x="514" y="6118"/>
                    <a:pt x="870" y="6186"/>
                  </a:cubicBezTo>
                  <a:cubicBezTo>
                    <a:pt x="870" y="6186"/>
                    <a:pt x="2168" y="4982"/>
                    <a:pt x="2120" y="3252"/>
                  </a:cubicBezTo>
                  <a:lnTo>
                    <a:pt x="2120" y="3252"/>
                  </a:lnTo>
                  <a:cubicBezTo>
                    <a:pt x="2124" y="3254"/>
                    <a:pt x="2952" y="4017"/>
                    <a:pt x="4012" y="4017"/>
                  </a:cubicBezTo>
                  <a:cubicBezTo>
                    <a:pt x="4255" y="4017"/>
                    <a:pt x="4510" y="3977"/>
                    <a:pt x="4770" y="3879"/>
                  </a:cubicBezTo>
                  <a:cubicBezTo>
                    <a:pt x="6164" y="3350"/>
                    <a:pt x="6356" y="3158"/>
                    <a:pt x="6356" y="3158"/>
                  </a:cubicBezTo>
                  <a:cubicBezTo>
                    <a:pt x="6356" y="3158"/>
                    <a:pt x="6440" y="6526"/>
                    <a:pt x="8381" y="6526"/>
                  </a:cubicBezTo>
                  <a:cubicBezTo>
                    <a:pt x="8514" y="6526"/>
                    <a:pt x="8657" y="6510"/>
                    <a:pt x="8808" y="6476"/>
                  </a:cubicBezTo>
                  <a:cubicBezTo>
                    <a:pt x="9437" y="6333"/>
                    <a:pt x="9816" y="5723"/>
                    <a:pt x="10033" y="4906"/>
                  </a:cubicBezTo>
                  <a:cubicBezTo>
                    <a:pt x="8756" y="4872"/>
                    <a:pt x="7785" y="4912"/>
                    <a:pt x="7561" y="4675"/>
                  </a:cubicBezTo>
                  <a:cubicBezTo>
                    <a:pt x="6957" y="4036"/>
                    <a:pt x="7155" y="678"/>
                    <a:pt x="7155" y="678"/>
                  </a:cubicBezTo>
                  <a:cubicBezTo>
                    <a:pt x="6939" y="488"/>
                    <a:pt x="5035" y="132"/>
                    <a:pt x="4474" y="23"/>
                  </a:cubicBezTo>
                  <a:lnTo>
                    <a:pt x="4474" y="1"/>
                  </a:lnTo>
                  <a:cubicBezTo>
                    <a:pt x="4474" y="1"/>
                    <a:pt x="4452" y="4"/>
                    <a:pt x="4418" y="10"/>
                  </a:cubicBezTo>
                  <a:cubicBezTo>
                    <a:pt x="4383" y="4"/>
                    <a:pt x="4360" y="1"/>
                    <a:pt x="436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 rot="-421116">
              <a:off x="1631113" y="788422"/>
              <a:ext cx="143495" cy="133658"/>
            </a:xfrm>
            <a:custGeom>
              <a:avLst/>
              <a:gdLst/>
              <a:ahLst/>
              <a:cxnLst/>
              <a:rect l="l" t="t" r="r" b="b"/>
              <a:pathLst>
                <a:path w="7223" h="6727" extrusionOk="0">
                  <a:moveTo>
                    <a:pt x="3202" y="1"/>
                  </a:moveTo>
                  <a:cubicBezTo>
                    <a:pt x="2964" y="1"/>
                    <a:pt x="2697" y="52"/>
                    <a:pt x="2413" y="192"/>
                  </a:cubicBezTo>
                  <a:cubicBezTo>
                    <a:pt x="1062" y="859"/>
                    <a:pt x="0" y="4325"/>
                    <a:pt x="3948" y="6390"/>
                  </a:cubicBezTo>
                  <a:cubicBezTo>
                    <a:pt x="4393" y="6623"/>
                    <a:pt x="4749" y="6726"/>
                    <a:pt x="5029" y="6726"/>
                  </a:cubicBezTo>
                  <a:cubicBezTo>
                    <a:pt x="7223" y="6726"/>
                    <a:pt x="4769" y="395"/>
                    <a:pt x="4305" y="395"/>
                  </a:cubicBezTo>
                  <a:cubicBezTo>
                    <a:pt x="4303" y="395"/>
                    <a:pt x="4301" y="395"/>
                    <a:pt x="4299" y="395"/>
                  </a:cubicBezTo>
                  <a:cubicBezTo>
                    <a:pt x="4299" y="395"/>
                    <a:pt x="3860" y="1"/>
                    <a:pt x="320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1"/>
            <p:cNvSpPr/>
            <p:nvPr/>
          </p:nvSpPr>
          <p:spPr>
            <a:xfrm rot="-421116">
              <a:off x="1632752" y="780825"/>
              <a:ext cx="156885" cy="174667"/>
            </a:xfrm>
            <a:custGeom>
              <a:avLst/>
              <a:gdLst/>
              <a:ahLst/>
              <a:cxnLst/>
              <a:rect l="l" t="t" r="r" b="b"/>
              <a:pathLst>
                <a:path w="7897" h="8791" extrusionOk="0">
                  <a:moveTo>
                    <a:pt x="4299" y="731"/>
                  </a:moveTo>
                  <a:cubicBezTo>
                    <a:pt x="4299" y="731"/>
                    <a:pt x="3486" y="0"/>
                    <a:pt x="2413" y="528"/>
                  </a:cubicBezTo>
                  <a:cubicBezTo>
                    <a:pt x="1062" y="1195"/>
                    <a:pt x="0" y="4661"/>
                    <a:pt x="3948" y="6726"/>
                  </a:cubicBezTo>
                  <a:cubicBezTo>
                    <a:pt x="7897" y="8790"/>
                    <a:pt x="4805" y="669"/>
                    <a:pt x="4299" y="73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1"/>
            <p:cNvSpPr/>
            <p:nvPr/>
          </p:nvSpPr>
          <p:spPr>
            <a:xfrm rot="-421116">
              <a:off x="1665875" y="813989"/>
              <a:ext cx="56560" cy="94258"/>
            </a:xfrm>
            <a:custGeom>
              <a:avLst/>
              <a:gdLst/>
              <a:ahLst/>
              <a:cxnLst/>
              <a:rect l="l" t="t" r="r" b="b"/>
              <a:pathLst>
                <a:path w="2847" h="4744" extrusionOk="0">
                  <a:moveTo>
                    <a:pt x="0" y="1247"/>
                  </a:moveTo>
                  <a:cubicBezTo>
                    <a:pt x="0" y="1247"/>
                    <a:pt x="821" y="0"/>
                    <a:pt x="1833" y="828"/>
                  </a:cubicBezTo>
                  <a:cubicBezTo>
                    <a:pt x="2846" y="1655"/>
                    <a:pt x="2629" y="2461"/>
                    <a:pt x="2629" y="2461"/>
                  </a:cubicBezTo>
                  <a:cubicBezTo>
                    <a:pt x="2629" y="2461"/>
                    <a:pt x="1868" y="2374"/>
                    <a:pt x="2023" y="2955"/>
                  </a:cubicBezTo>
                  <a:cubicBezTo>
                    <a:pt x="2180" y="3533"/>
                    <a:pt x="2723" y="3962"/>
                    <a:pt x="2723" y="3962"/>
                  </a:cubicBezTo>
                  <a:cubicBezTo>
                    <a:pt x="2723" y="3962"/>
                    <a:pt x="589" y="4744"/>
                    <a:pt x="0" y="124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1"/>
            <p:cNvSpPr/>
            <p:nvPr/>
          </p:nvSpPr>
          <p:spPr>
            <a:xfrm rot="-421116">
              <a:off x="1650217" y="787661"/>
              <a:ext cx="139839" cy="166759"/>
            </a:xfrm>
            <a:custGeom>
              <a:avLst/>
              <a:gdLst/>
              <a:ahLst/>
              <a:cxnLst/>
              <a:rect l="l" t="t" r="r" b="b"/>
              <a:pathLst>
                <a:path w="7039" h="8393" extrusionOk="0">
                  <a:moveTo>
                    <a:pt x="3441" y="333"/>
                  </a:moveTo>
                  <a:cubicBezTo>
                    <a:pt x="3441" y="333"/>
                    <a:pt x="3192" y="111"/>
                    <a:pt x="2791" y="0"/>
                  </a:cubicBezTo>
                  <a:cubicBezTo>
                    <a:pt x="3011" y="918"/>
                    <a:pt x="2823" y="3318"/>
                    <a:pt x="1448" y="2902"/>
                  </a:cubicBezTo>
                  <a:cubicBezTo>
                    <a:pt x="565" y="2637"/>
                    <a:pt x="500" y="1868"/>
                    <a:pt x="605" y="1228"/>
                  </a:cubicBezTo>
                  <a:cubicBezTo>
                    <a:pt x="1" y="2597"/>
                    <a:pt x="228" y="4830"/>
                    <a:pt x="3090" y="6328"/>
                  </a:cubicBezTo>
                  <a:cubicBezTo>
                    <a:pt x="7039" y="8392"/>
                    <a:pt x="3947" y="271"/>
                    <a:pt x="3441" y="33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1"/>
            <p:cNvSpPr/>
            <p:nvPr/>
          </p:nvSpPr>
          <p:spPr>
            <a:xfrm rot="-421116">
              <a:off x="1667480" y="800577"/>
              <a:ext cx="20423" cy="13769"/>
            </a:xfrm>
            <a:custGeom>
              <a:avLst/>
              <a:gdLst/>
              <a:ahLst/>
              <a:cxnLst/>
              <a:rect l="l" t="t" r="r" b="b"/>
              <a:pathLst>
                <a:path w="1028" h="693" extrusionOk="0">
                  <a:moveTo>
                    <a:pt x="756" y="1"/>
                  </a:moveTo>
                  <a:cubicBezTo>
                    <a:pt x="649" y="1"/>
                    <a:pt x="517" y="39"/>
                    <a:pt x="388" y="115"/>
                  </a:cubicBezTo>
                  <a:cubicBezTo>
                    <a:pt x="143" y="257"/>
                    <a:pt x="1" y="475"/>
                    <a:pt x="71" y="603"/>
                  </a:cubicBezTo>
                  <a:cubicBezTo>
                    <a:pt x="104" y="663"/>
                    <a:pt x="178" y="692"/>
                    <a:pt x="272" y="692"/>
                  </a:cubicBezTo>
                  <a:cubicBezTo>
                    <a:pt x="378" y="692"/>
                    <a:pt x="511" y="654"/>
                    <a:pt x="640" y="579"/>
                  </a:cubicBezTo>
                  <a:cubicBezTo>
                    <a:pt x="885" y="436"/>
                    <a:pt x="1027" y="219"/>
                    <a:pt x="957" y="91"/>
                  </a:cubicBezTo>
                  <a:cubicBezTo>
                    <a:pt x="923" y="30"/>
                    <a:pt x="850" y="1"/>
                    <a:pt x="75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1"/>
            <p:cNvSpPr/>
            <p:nvPr/>
          </p:nvSpPr>
          <p:spPr>
            <a:xfrm rot="-421116">
              <a:off x="1678332" y="823040"/>
              <a:ext cx="47719" cy="65428"/>
            </a:xfrm>
            <a:custGeom>
              <a:avLst/>
              <a:gdLst/>
              <a:ahLst/>
              <a:cxnLst/>
              <a:rect l="l" t="t" r="r" b="b"/>
              <a:pathLst>
                <a:path w="2402" h="3293" extrusionOk="0">
                  <a:moveTo>
                    <a:pt x="544" y="1"/>
                  </a:moveTo>
                  <a:cubicBezTo>
                    <a:pt x="494" y="1"/>
                    <a:pt x="445" y="5"/>
                    <a:pt x="400" y="13"/>
                  </a:cubicBezTo>
                  <a:cubicBezTo>
                    <a:pt x="135" y="53"/>
                    <a:pt x="0" y="187"/>
                    <a:pt x="16" y="205"/>
                  </a:cubicBezTo>
                  <a:cubicBezTo>
                    <a:pt x="18" y="208"/>
                    <a:pt x="23" y="209"/>
                    <a:pt x="30" y="209"/>
                  </a:cubicBezTo>
                  <a:cubicBezTo>
                    <a:pt x="71" y="209"/>
                    <a:pt x="194" y="162"/>
                    <a:pt x="370" y="162"/>
                  </a:cubicBezTo>
                  <a:cubicBezTo>
                    <a:pt x="384" y="162"/>
                    <a:pt x="397" y="162"/>
                    <a:pt x="411" y="163"/>
                  </a:cubicBezTo>
                  <a:cubicBezTo>
                    <a:pt x="640" y="168"/>
                    <a:pt x="933" y="278"/>
                    <a:pt x="1160" y="484"/>
                  </a:cubicBezTo>
                  <a:cubicBezTo>
                    <a:pt x="1395" y="683"/>
                    <a:pt x="1555" y="954"/>
                    <a:pt x="1658" y="1169"/>
                  </a:cubicBezTo>
                  <a:cubicBezTo>
                    <a:pt x="1759" y="1384"/>
                    <a:pt x="1815" y="1538"/>
                    <a:pt x="1815" y="1538"/>
                  </a:cubicBezTo>
                  <a:cubicBezTo>
                    <a:pt x="1815" y="1538"/>
                    <a:pt x="1822" y="1548"/>
                    <a:pt x="1839" y="1591"/>
                  </a:cubicBezTo>
                  <a:cubicBezTo>
                    <a:pt x="1839" y="1591"/>
                    <a:pt x="1844" y="1591"/>
                    <a:pt x="1845" y="1594"/>
                  </a:cubicBezTo>
                  <a:cubicBezTo>
                    <a:pt x="1847" y="1596"/>
                    <a:pt x="1847" y="1600"/>
                    <a:pt x="1844" y="1604"/>
                  </a:cubicBezTo>
                  <a:cubicBezTo>
                    <a:pt x="1863" y="1604"/>
                    <a:pt x="1780" y="1618"/>
                    <a:pt x="1727" y="1636"/>
                  </a:cubicBezTo>
                  <a:cubicBezTo>
                    <a:pt x="1670" y="1656"/>
                    <a:pt x="1607" y="1682"/>
                    <a:pt x="1548" y="1719"/>
                  </a:cubicBezTo>
                  <a:cubicBezTo>
                    <a:pt x="1299" y="1851"/>
                    <a:pt x="1096" y="2224"/>
                    <a:pt x="1228" y="2560"/>
                  </a:cubicBezTo>
                  <a:cubicBezTo>
                    <a:pt x="1292" y="2719"/>
                    <a:pt x="1404" y="2817"/>
                    <a:pt x="1494" y="2899"/>
                  </a:cubicBezTo>
                  <a:cubicBezTo>
                    <a:pt x="1586" y="2978"/>
                    <a:pt x="1671" y="3050"/>
                    <a:pt x="1743" y="3113"/>
                  </a:cubicBezTo>
                  <a:cubicBezTo>
                    <a:pt x="1878" y="3223"/>
                    <a:pt x="1972" y="3292"/>
                    <a:pt x="2000" y="3292"/>
                  </a:cubicBezTo>
                  <a:cubicBezTo>
                    <a:pt x="2003" y="3292"/>
                    <a:pt x="2005" y="3292"/>
                    <a:pt x="2007" y="3290"/>
                  </a:cubicBezTo>
                  <a:cubicBezTo>
                    <a:pt x="2023" y="3274"/>
                    <a:pt x="1951" y="3170"/>
                    <a:pt x="1836" y="3018"/>
                  </a:cubicBezTo>
                  <a:cubicBezTo>
                    <a:pt x="1729" y="2870"/>
                    <a:pt x="1508" y="2673"/>
                    <a:pt x="1452" y="2480"/>
                  </a:cubicBezTo>
                  <a:cubicBezTo>
                    <a:pt x="1399" y="2283"/>
                    <a:pt x="1543" y="2066"/>
                    <a:pt x="1698" y="2006"/>
                  </a:cubicBezTo>
                  <a:cubicBezTo>
                    <a:pt x="1738" y="1986"/>
                    <a:pt x="1778" y="1974"/>
                    <a:pt x="1815" y="1966"/>
                  </a:cubicBezTo>
                  <a:cubicBezTo>
                    <a:pt x="1860" y="1957"/>
                    <a:pt x="1866" y="1952"/>
                    <a:pt x="1972" y="1950"/>
                  </a:cubicBezTo>
                  <a:cubicBezTo>
                    <a:pt x="2141" y="1957"/>
                    <a:pt x="2316" y="1994"/>
                    <a:pt x="2402" y="2003"/>
                  </a:cubicBezTo>
                  <a:cubicBezTo>
                    <a:pt x="2194" y="1468"/>
                    <a:pt x="2159" y="1381"/>
                    <a:pt x="2159" y="1381"/>
                  </a:cubicBezTo>
                  <a:cubicBezTo>
                    <a:pt x="2159" y="1381"/>
                    <a:pt x="2092" y="1225"/>
                    <a:pt x="1959" y="996"/>
                  </a:cubicBezTo>
                  <a:cubicBezTo>
                    <a:pt x="1830" y="772"/>
                    <a:pt x="1615" y="470"/>
                    <a:pt x="1319" y="267"/>
                  </a:cubicBezTo>
                  <a:cubicBezTo>
                    <a:pt x="1080" y="92"/>
                    <a:pt x="787" y="1"/>
                    <a:pt x="54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1"/>
            <p:cNvSpPr/>
            <p:nvPr/>
          </p:nvSpPr>
          <p:spPr>
            <a:xfrm rot="-421116">
              <a:off x="2109905" y="730127"/>
              <a:ext cx="143654" cy="133519"/>
            </a:xfrm>
            <a:custGeom>
              <a:avLst/>
              <a:gdLst/>
              <a:ahLst/>
              <a:cxnLst/>
              <a:rect l="l" t="t" r="r" b="b"/>
              <a:pathLst>
                <a:path w="7231" h="6720" extrusionOk="0">
                  <a:moveTo>
                    <a:pt x="4032" y="1"/>
                  </a:moveTo>
                  <a:cubicBezTo>
                    <a:pt x="3378" y="1"/>
                    <a:pt x="2941" y="391"/>
                    <a:pt x="2941" y="391"/>
                  </a:cubicBezTo>
                  <a:cubicBezTo>
                    <a:pt x="2939" y="390"/>
                    <a:pt x="2937" y="390"/>
                    <a:pt x="2935" y="390"/>
                  </a:cubicBezTo>
                  <a:cubicBezTo>
                    <a:pt x="2470" y="390"/>
                    <a:pt x="1" y="6720"/>
                    <a:pt x="2198" y="6720"/>
                  </a:cubicBezTo>
                  <a:cubicBezTo>
                    <a:pt x="2477" y="6720"/>
                    <a:pt x="2832" y="6617"/>
                    <a:pt x="3277" y="6386"/>
                  </a:cubicBezTo>
                  <a:cubicBezTo>
                    <a:pt x="7230" y="4335"/>
                    <a:pt x="6177" y="862"/>
                    <a:pt x="4827" y="196"/>
                  </a:cubicBezTo>
                  <a:cubicBezTo>
                    <a:pt x="4540" y="53"/>
                    <a:pt x="4272" y="1"/>
                    <a:pt x="403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1"/>
            <p:cNvSpPr/>
            <p:nvPr/>
          </p:nvSpPr>
          <p:spPr>
            <a:xfrm rot="-421116">
              <a:off x="2098205" y="724148"/>
              <a:ext cx="157083" cy="174409"/>
            </a:xfrm>
            <a:custGeom>
              <a:avLst/>
              <a:gdLst/>
              <a:ahLst/>
              <a:cxnLst/>
              <a:rect l="l" t="t" r="r" b="b"/>
              <a:pathLst>
                <a:path w="7907" h="8778" extrusionOk="0">
                  <a:moveTo>
                    <a:pt x="3617" y="728"/>
                  </a:moveTo>
                  <a:cubicBezTo>
                    <a:pt x="3617" y="728"/>
                    <a:pt x="4432" y="0"/>
                    <a:pt x="5503" y="533"/>
                  </a:cubicBezTo>
                  <a:cubicBezTo>
                    <a:pt x="6853" y="1199"/>
                    <a:pt x="7906" y="4672"/>
                    <a:pt x="3953" y="6723"/>
                  </a:cubicBezTo>
                  <a:cubicBezTo>
                    <a:pt x="0" y="8778"/>
                    <a:pt x="3112" y="664"/>
                    <a:pt x="3617" y="72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1"/>
            <p:cNvSpPr/>
            <p:nvPr/>
          </p:nvSpPr>
          <p:spPr>
            <a:xfrm rot="-421116">
              <a:off x="2163515" y="753442"/>
              <a:ext cx="56579" cy="94278"/>
            </a:xfrm>
            <a:custGeom>
              <a:avLst/>
              <a:gdLst/>
              <a:ahLst/>
              <a:cxnLst/>
              <a:rect l="l" t="t" r="r" b="b"/>
              <a:pathLst>
                <a:path w="2848" h="4745" extrusionOk="0">
                  <a:moveTo>
                    <a:pt x="2848" y="1250"/>
                  </a:moveTo>
                  <a:cubicBezTo>
                    <a:pt x="2848" y="1250"/>
                    <a:pt x="2032" y="1"/>
                    <a:pt x="1015" y="824"/>
                  </a:cubicBezTo>
                  <a:cubicBezTo>
                    <a:pt x="0" y="1648"/>
                    <a:pt x="216" y="2455"/>
                    <a:pt x="216" y="2455"/>
                  </a:cubicBezTo>
                  <a:cubicBezTo>
                    <a:pt x="216" y="2455"/>
                    <a:pt x="977" y="2370"/>
                    <a:pt x="819" y="2949"/>
                  </a:cubicBezTo>
                  <a:cubicBezTo>
                    <a:pt x="661" y="3526"/>
                    <a:pt x="117" y="3953"/>
                    <a:pt x="117" y="3953"/>
                  </a:cubicBezTo>
                  <a:cubicBezTo>
                    <a:pt x="117" y="3953"/>
                    <a:pt x="2250" y="4745"/>
                    <a:pt x="2848" y="12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1"/>
            <p:cNvSpPr/>
            <p:nvPr/>
          </p:nvSpPr>
          <p:spPr>
            <a:xfrm rot="-421116">
              <a:off x="2110040" y="732331"/>
              <a:ext cx="126688" cy="132346"/>
            </a:xfrm>
            <a:custGeom>
              <a:avLst/>
              <a:gdLst/>
              <a:ahLst/>
              <a:cxnLst/>
              <a:rect l="l" t="t" r="r" b="b"/>
              <a:pathLst>
                <a:path w="6377" h="6661" extrusionOk="0">
                  <a:moveTo>
                    <a:pt x="3595" y="1"/>
                  </a:moveTo>
                  <a:lnTo>
                    <a:pt x="3595" y="1"/>
                  </a:lnTo>
                  <a:cubicBezTo>
                    <a:pt x="3192" y="111"/>
                    <a:pt x="2941" y="332"/>
                    <a:pt x="2941" y="332"/>
                  </a:cubicBezTo>
                  <a:cubicBezTo>
                    <a:pt x="2939" y="331"/>
                    <a:pt x="2937" y="331"/>
                    <a:pt x="2935" y="331"/>
                  </a:cubicBezTo>
                  <a:cubicBezTo>
                    <a:pt x="2470" y="331"/>
                    <a:pt x="1" y="6661"/>
                    <a:pt x="2198" y="6661"/>
                  </a:cubicBezTo>
                  <a:cubicBezTo>
                    <a:pt x="2477" y="6661"/>
                    <a:pt x="2832" y="6558"/>
                    <a:pt x="3277" y="6327"/>
                  </a:cubicBezTo>
                  <a:cubicBezTo>
                    <a:pt x="6145" y="4837"/>
                    <a:pt x="6377" y="2605"/>
                    <a:pt x="5775" y="1233"/>
                  </a:cubicBezTo>
                  <a:lnTo>
                    <a:pt x="5775" y="1233"/>
                  </a:lnTo>
                  <a:cubicBezTo>
                    <a:pt x="5881" y="1875"/>
                    <a:pt x="5811" y="2642"/>
                    <a:pt x="4930" y="2906"/>
                  </a:cubicBezTo>
                  <a:cubicBezTo>
                    <a:pt x="4822" y="2938"/>
                    <a:pt x="4723" y="2953"/>
                    <a:pt x="4629" y="2953"/>
                  </a:cubicBezTo>
                  <a:cubicBezTo>
                    <a:pt x="3529" y="2953"/>
                    <a:pt x="3388" y="847"/>
                    <a:pt x="359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1"/>
            <p:cNvSpPr/>
            <p:nvPr/>
          </p:nvSpPr>
          <p:spPr>
            <a:xfrm rot="-421116">
              <a:off x="2184659" y="737611"/>
              <a:ext cx="20343" cy="13809"/>
            </a:xfrm>
            <a:custGeom>
              <a:avLst/>
              <a:gdLst/>
              <a:ahLst/>
              <a:cxnLst/>
              <a:rect l="l" t="t" r="r" b="b"/>
              <a:pathLst>
                <a:path w="1024" h="695" extrusionOk="0">
                  <a:moveTo>
                    <a:pt x="268" y="1"/>
                  </a:moveTo>
                  <a:cubicBezTo>
                    <a:pt x="175" y="1"/>
                    <a:pt x="103" y="30"/>
                    <a:pt x="71" y="90"/>
                  </a:cubicBezTo>
                  <a:cubicBezTo>
                    <a:pt x="1" y="218"/>
                    <a:pt x="140" y="438"/>
                    <a:pt x="384" y="580"/>
                  </a:cubicBezTo>
                  <a:cubicBezTo>
                    <a:pt x="515" y="656"/>
                    <a:pt x="648" y="694"/>
                    <a:pt x="756" y="694"/>
                  </a:cubicBezTo>
                  <a:cubicBezTo>
                    <a:pt x="848" y="694"/>
                    <a:pt x="921" y="665"/>
                    <a:pt x="954" y="606"/>
                  </a:cubicBezTo>
                  <a:cubicBezTo>
                    <a:pt x="1024" y="478"/>
                    <a:pt x="883" y="257"/>
                    <a:pt x="640" y="117"/>
                  </a:cubicBezTo>
                  <a:cubicBezTo>
                    <a:pt x="509" y="40"/>
                    <a:pt x="375" y="1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1"/>
            <p:cNvSpPr/>
            <p:nvPr/>
          </p:nvSpPr>
          <p:spPr>
            <a:xfrm rot="-421116">
              <a:off x="2158772" y="764649"/>
              <a:ext cx="47759" cy="65269"/>
            </a:xfrm>
            <a:custGeom>
              <a:avLst/>
              <a:gdLst/>
              <a:ahLst/>
              <a:cxnLst/>
              <a:rect l="l" t="t" r="r" b="b"/>
              <a:pathLst>
                <a:path w="2404" h="3285" extrusionOk="0">
                  <a:moveTo>
                    <a:pt x="1858" y="1"/>
                  </a:moveTo>
                  <a:cubicBezTo>
                    <a:pt x="1617" y="1"/>
                    <a:pt x="1325" y="90"/>
                    <a:pt x="1085" y="266"/>
                  </a:cubicBezTo>
                  <a:cubicBezTo>
                    <a:pt x="789" y="469"/>
                    <a:pt x="577" y="769"/>
                    <a:pt x="444" y="995"/>
                  </a:cubicBezTo>
                  <a:cubicBezTo>
                    <a:pt x="313" y="1222"/>
                    <a:pt x="244" y="1380"/>
                    <a:pt x="244" y="1380"/>
                  </a:cubicBezTo>
                  <a:cubicBezTo>
                    <a:pt x="244" y="1380"/>
                    <a:pt x="210" y="1466"/>
                    <a:pt x="1" y="2002"/>
                  </a:cubicBezTo>
                  <a:cubicBezTo>
                    <a:pt x="86" y="1992"/>
                    <a:pt x="260" y="1957"/>
                    <a:pt x="429" y="1949"/>
                  </a:cubicBezTo>
                  <a:cubicBezTo>
                    <a:pt x="537" y="1952"/>
                    <a:pt x="541" y="1957"/>
                    <a:pt x="586" y="1965"/>
                  </a:cubicBezTo>
                  <a:cubicBezTo>
                    <a:pt x="625" y="1973"/>
                    <a:pt x="664" y="1986"/>
                    <a:pt x="704" y="2005"/>
                  </a:cubicBezTo>
                  <a:cubicBezTo>
                    <a:pt x="858" y="2066"/>
                    <a:pt x="1002" y="2283"/>
                    <a:pt x="949" y="2480"/>
                  </a:cubicBezTo>
                  <a:cubicBezTo>
                    <a:pt x="893" y="2673"/>
                    <a:pt x="669" y="2867"/>
                    <a:pt x="565" y="3019"/>
                  </a:cubicBezTo>
                  <a:cubicBezTo>
                    <a:pt x="447" y="3164"/>
                    <a:pt x="375" y="3267"/>
                    <a:pt x="389" y="3283"/>
                  </a:cubicBezTo>
                  <a:cubicBezTo>
                    <a:pt x="391" y="3284"/>
                    <a:pt x="393" y="3285"/>
                    <a:pt x="396" y="3285"/>
                  </a:cubicBezTo>
                  <a:cubicBezTo>
                    <a:pt x="426" y="3285"/>
                    <a:pt x="521" y="3216"/>
                    <a:pt x="653" y="3107"/>
                  </a:cubicBezTo>
                  <a:cubicBezTo>
                    <a:pt x="727" y="3044"/>
                    <a:pt x="812" y="2972"/>
                    <a:pt x="904" y="2896"/>
                  </a:cubicBezTo>
                  <a:cubicBezTo>
                    <a:pt x="994" y="2813"/>
                    <a:pt x="1106" y="2715"/>
                    <a:pt x="1171" y="2557"/>
                  </a:cubicBezTo>
                  <a:cubicBezTo>
                    <a:pt x="1304" y="2224"/>
                    <a:pt x="1104" y="1850"/>
                    <a:pt x="853" y="1714"/>
                  </a:cubicBezTo>
                  <a:cubicBezTo>
                    <a:pt x="794" y="1677"/>
                    <a:pt x="732" y="1652"/>
                    <a:pt x="674" y="1633"/>
                  </a:cubicBezTo>
                  <a:cubicBezTo>
                    <a:pt x="621" y="1613"/>
                    <a:pt x="538" y="1599"/>
                    <a:pt x="557" y="1599"/>
                  </a:cubicBezTo>
                  <a:cubicBezTo>
                    <a:pt x="554" y="1596"/>
                    <a:pt x="554" y="1593"/>
                    <a:pt x="556" y="1590"/>
                  </a:cubicBezTo>
                  <a:cubicBezTo>
                    <a:pt x="557" y="1586"/>
                    <a:pt x="562" y="1586"/>
                    <a:pt x="562" y="1586"/>
                  </a:cubicBezTo>
                  <a:cubicBezTo>
                    <a:pt x="580" y="1543"/>
                    <a:pt x="586" y="1534"/>
                    <a:pt x="586" y="1534"/>
                  </a:cubicBezTo>
                  <a:cubicBezTo>
                    <a:pt x="586" y="1534"/>
                    <a:pt x="642" y="1380"/>
                    <a:pt x="746" y="1166"/>
                  </a:cubicBezTo>
                  <a:cubicBezTo>
                    <a:pt x="850" y="953"/>
                    <a:pt x="1011" y="683"/>
                    <a:pt x="1243" y="483"/>
                  </a:cubicBezTo>
                  <a:cubicBezTo>
                    <a:pt x="1472" y="277"/>
                    <a:pt x="1764" y="167"/>
                    <a:pt x="1995" y="163"/>
                  </a:cubicBezTo>
                  <a:cubicBezTo>
                    <a:pt x="2006" y="163"/>
                    <a:pt x="2018" y="163"/>
                    <a:pt x="2029" y="163"/>
                  </a:cubicBezTo>
                  <a:cubicBezTo>
                    <a:pt x="2207" y="163"/>
                    <a:pt x="2332" y="210"/>
                    <a:pt x="2374" y="210"/>
                  </a:cubicBezTo>
                  <a:cubicBezTo>
                    <a:pt x="2381" y="210"/>
                    <a:pt x="2386" y="209"/>
                    <a:pt x="2388" y="205"/>
                  </a:cubicBezTo>
                  <a:cubicBezTo>
                    <a:pt x="2404" y="187"/>
                    <a:pt x="2271" y="53"/>
                    <a:pt x="2004" y="13"/>
                  </a:cubicBezTo>
                  <a:cubicBezTo>
                    <a:pt x="1959" y="5"/>
                    <a:pt x="1910" y="1"/>
                    <a:pt x="18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1"/>
            <p:cNvSpPr/>
            <p:nvPr/>
          </p:nvSpPr>
          <p:spPr>
            <a:xfrm rot="-421116">
              <a:off x="1669760" y="497341"/>
              <a:ext cx="512969" cy="570812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40" y="0"/>
                    <a:pt x="1" y="5839"/>
                    <a:pt x="1251" y="12351"/>
                  </a:cubicBezTo>
                  <a:cubicBezTo>
                    <a:pt x="1481" y="13551"/>
                    <a:pt x="1871" y="14725"/>
                    <a:pt x="2004" y="15943"/>
                  </a:cubicBezTo>
                  <a:cubicBezTo>
                    <a:pt x="2101" y="16827"/>
                    <a:pt x="2154" y="17788"/>
                    <a:pt x="2256" y="18755"/>
                  </a:cubicBezTo>
                  <a:cubicBezTo>
                    <a:pt x="2456" y="20675"/>
                    <a:pt x="2840" y="22620"/>
                    <a:pt x="4096" y="24022"/>
                  </a:cubicBezTo>
                  <a:cubicBezTo>
                    <a:pt x="5220" y="25272"/>
                    <a:pt x="6210" y="26244"/>
                    <a:pt x="7774" y="26979"/>
                  </a:cubicBezTo>
                  <a:cubicBezTo>
                    <a:pt x="9681" y="27875"/>
                    <a:pt x="11763" y="28725"/>
                    <a:pt x="13902" y="28729"/>
                  </a:cubicBezTo>
                  <a:cubicBezTo>
                    <a:pt x="13904" y="28729"/>
                    <a:pt x="13907" y="28729"/>
                    <a:pt x="13909" y="28729"/>
                  </a:cubicBezTo>
                  <a:cubicBezTo>
                    <a:pt x="16113" y="28729"/>
                    <a:pt x="18508" y="27242"/>
                    <a:pt x="20387" y="26207"/>
                  </a:cubicBezTo>
                  <a:cubicBezTo>
                    <a:pt x="21608" y="25536"/>
                    <a:pt x="22894" y="24888"/>
                    <a:pt x="23578" y="23638"/>
                  </a:cubicBezTo>
                  <a:cubicBezTo>
                    <a:pt x="24216" y="22472"/>
                    <a:pt x="24484" y="21145"/>
                    <a:pt x="24735" y="19854"/>
                  </a:cubicBezTo>
                  <a:cubicBezTo>
                    <a:pt x="24911" y="18955"/>
                    <a:pt x="25046" y="17973"/>
                    <a:pt x="25049" y="17051"/>
                  </a:cubicBezTo>
                  <a:cubicBezTo>
                    <a:pt x="25054" y="16269"/>
                    <a:pt x="25089" y="15519"/>
                    <a:pt x="25189" y="14742"/>
                  </a:cubicBezTo>
                  <a:cubicBezTo>
                    <a:pt x="25418" y="12947"/>
                    <a:pt x="25821" y="11137"/>
                    <a:pt x="25608" y="9321"/>
                  </a:cubicBezTo>
                  <a:cubicBezTo>
                    <a:pt x="25392" y="7474"/>
                    <a:pt x="24248" y="5580"/>
                    <a:pt x="23034" y="4240"/>
                  </a:cubicBezTo>
                  <a:cubicBezTo>
                    <a:pt x="20462" y="1402"/>
                    <a:pt x="16599" y="192"/>
                    <a:pt x="12967" y="11"/>
                  </a:cubicBezTo>
                  <a:cubicBezTo>
                    <a:pt x="12823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1"/>
            <p:cNvSpPr/>
            <p:nvPr/>
          </p:nvSpPr>
          <p:spPr>
            <a:xfrm rot="-421116">
              <a:off x="1669760" y="497341"/>
              <a:ext cx="512969" cy="570812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40" y="0"/>
                    <a:pt x="1" y="5839"/>
                    <a:pt x="1251" y="12351"/>
                  </a:cubicBezTo>
                  <a:cubicBezTo>
                    <a:pt x="1481" y="13551"/>
                    <a:pt x="1871" y="14725"/>
                    <a:pt x="2004" y="15943"/>
                  </a:cubicBezTo>
                  <a:cubicBezTo>
                    <a:pt x="2101" y="16827"/>
                    <a:pt x="2154" y="17788"/>
                    <a:pt x="2256" y="18755"/>
                  </a:cubicBezTo>
                  <a:cubicBezTo>
                    <a:pt x="2456" y="20675"/>
                    <a:pt x="2840" y="22620"/>
                    <a:pt x="4096" y="24022"/>
                  </a:cubicBezTo>
                  <a:cubicBezTo>
                    <a:pt x="5220" y="25272"/>
                    <a:pt x="6210" y="26244"/>
                    <a:pt x="7774" y="26979"/>
                  </a:cubicBezTo>
                  <a:cubicBezTo>
                    <a:pt x="9681" y="27875"/>
                    <a:pt x="11763" y="28725"/>
                    <a:pt x="13902" y="28729"/>
                  </a:cubicBezTo>
                  <a:cubicBezTo>
                    <a:pt x="13905" y="28729"/>
                    <a:pt x="13907" y="28729"/>
                    <a:pt x="13910" y="28729"/>
                  </a:cubicBezTo>
                  <a:cubicBezTo>
                    <a:pt x="16114" y="28729"/>
                    <a:pt x="18613" y="27424"/>
                    <a:pt x="20492" y="26390"/>
                  </a:cubicBezTo>
                  <a:cubicBezTo>
                    <a:pt x="21714" y="25718"/>
                    <a:pt x="22894" y="24888"/>
                    <a:pt x="23578" y="23638"/>
                  </a:cubicBezTo>
                  <a:cubicBezTo>
                    <a:pt x="24216" y="22472"/>
                    <a:pt x="24484" y="21145"/>
                    <a:pt x="24735" y="19855"/>
                  </a:cubicBezTo>
                  <a:cubicBezTo>
                    <a:pt x="24911" y="18955"/>
                    <a:pt x="25046" y="17973"/>
                    <a:pt x="25049" y="17051"/>
                  </a:cubicBezTo>
                  <a:cubicBezTo>
                    <a:pt x="25054" y="16269"/>
                    <a:pt x="25089" y="15519"/>
                    <a:pt x="25189" y="14742"/>
                  </a:cubicBezTo>
                  <a:cubicBezTo>
                    <a:pt x="25418" y="12947"/>
                    <a:pt x="25821" y="11137"/>
                    <a:pt x="25608" y="9321"/>
                  </a:cubicBezTo>
                  <a:cubicBezTo>
                    <a:pt x="25392" y="7474"/>
                    <a:pt x="24248" y="5580"/>
                    <a:pt x="23034" y="4240"/>
                  </a:cubicBezTo>
                  <a:cubicBezTo>
                    <a:pt x="20462" y="1402"/>
                    <a:pt x="16599" y="192"/>
                    <a:pt x="12967" y="11"/>
                  </a:cubicBezTo>
                  <a:cubicBezTo>
                    <a:pt x="12823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1"/>
            <p:cNvSpPr/>
            <p:nvPr/>
          </p:nvSpPr>
          <p:spPr>
            <a:xfrm rot="-421116">
              <a:off x="1699788" y="665392"/>
              <a:ext cx="466125" cy="402523"/>
            </a:xfrm>
            <a:custGeom>
              <a:avLst/>
              <a:gdLst/>
              <a:ahLst/>
              <a:cxnLst/>
              <a:rect l="l" t="t" r="r" b="b"/>
              <a:pathLst>
                <a:path w="23463" h="20259" extrusionOk="0">
                  <a:moveTo>
                    <a:pt x="416" y="0"/>
                  </a:moveTo>
                  <a:lnTo>
                    <a:pt x="416" y="0"/>
                  </a:lnTo>
                  <a:cubicBezTo>
                    <a:pt x="82" y="1236"/>
                    <a:pt x="0" y="2544"/>
                    <a:pt x="258" y="3880"/>
                  </a:cubicBezTo>
                  <a:cubicBezTo>
                    <a:pt x="488" y="5083"/>
                    <a:pt x="878" y="6256"/>
                    <a:pt x="1012" y="7474"/>
                  </a:cubicBezTo>
                  <a:cubicBezTo>
                    <a:pt x="1108" y="8357"/>
                    <a:pt x="1164" y="9319"/>
                    <a:pt x="1263" y="10287"/>
                  </a:cubicBezTo>
                  <a:cubicBezTo>
                    <a:pt x="1463" y="12207"/>
                    <a:pt x="1847" y="14151"/>
                    <a:pt x="3103" y="15552"/>
                  </a:cubicBezTo>
                  <a:cubicBezTo>
                    <a:pt x="4227" y="16803"/>
                    <a:pt x="5217" y="17774"/>
                    <a:pt x="6781" y="18509"/>
                  </a:cubicBezTo>
                  <a:cubicBezTo>
                    <a:pt x="8688" y="19406"/>
                    <a:pt x="10770" y="20257"/>
                    <a:pt x="12909" y="20258"/>
                  </a:cubicBezTo>
                  <a:cubicBezTo>
                    <a:pt x="12913" y="20258"/>
                    <a:pt x="12917" y="20258"/>
                    <a:pt x="12921" y="20258"/>
                  </a:cubicBezTo>
                  <a:cubicBezTo>
                    <a:pt x="15124" y="20258"/>
                    <a:pt x="17621" y="18953"/>
                    <a:pt x="19499" y="17921"/>
                  </a:cubicBezTo>
                  <a:cubicBezTo>
                    <a:pt x="20721" y="17249"/>
                    <a:pt x="21901" y="16420"/>
                    <a:pt x="22585" y="15169"/>
                  </a:cubicBezTo>
                  <a:cubicBezTo>
                    <a:pt x="23005" y="14404"/>
                    <a:pt x="23263" y="13567"/>
                    <a:pt x="23463" y="12720"/>
                  </a:cubicBezTo>
                  <a:lnTo>
                    <a:pt x="23463" y="12720"/>
                  </a:lnTo>
                  <a:cubicBezTo>
                    <a:pt x="23277" y="13436"/>
                    <a:pt x="23037" y="14138"/>
                    <a:pt x="22681" y="14786"/>
                  </a:cubicBezTo>
                  <a:cubicBezTo>
                    <a:pt x="21996" y="16036"/>
                    <a:pt x="20817" y="16866"/>
                    <a:pt x="19595" y="17537"/>
                  </a:cubicBezTo>
                  <a:cubicBezTo>
                    <a:pt x="17717" y="18570"/>
                    <a:pt x="15220" y="19875"/>
                    <a:pt x="13017" y="19875"/>
                  </a:cubicBezTo>
                  <a:cubicBezTo>
                    <a:pt x="13013" y="19875"/>
                    <a:pt x="13009" y="19875"/>
                    <a:pt x="13005" y="19875"/>
                  </a:cubicBezTo>
                  <a:cubicBezTo>
                    <a:pt x="10864" y="19871"/>
                    <a:pt x="8784" y="19019"/>
                    <a:pt x="6877" y="18127"/>
                  </a:cubicBezTo>
                  <a:cubicBezTo>
                    <a:pt x="5313" y="17390"/>
                    <a:pt x="4323" y="16420"/>
                    <a:pt x="3199" y="15169"/>
                  </a:cubicBezTo>
                  <a:cubicBezTo>
                    <a:pt x="1943" y="13767"/>
                    <a:pt x="1559" y="11823"/>
                    <a:pt x="1359" y="9903"/>
                  </a:cubicBezTo>
                  <a:cubicBezTo>
                    <a:pt x="1257" y="8936"/>
                    <a:pt x="1204" y="7975"/>
                    <a:pt x="1108" y="7091"/>
                  </a:cubicBezTo>
                  <a:cubicBezTo>
                    <a:pt x="974" y="5869"/>
                    <a:pt x="584" y="4699"/>
                    <a:pt x="354" y="3498"/>
                  </a:cubicBezTo>
                  <a:cubicBezTo>
                    <a:pt x="125" y="2299"/>
                    <a:pt x="165" y="1122"/>
                    <a:pt x="416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1"/>
            <p:cNvSpPr/>
            <p:nvPr/>
          </p:nvSpPr>
          <p:spPr>
            <a:xfrm rot="-421116">
              <a:off x="1719385" y="882353"/>
              <a:ext cx="138012" cy="91834"/>
            </a:xfrm>
            <a:custGeom>
              <a:avLst/>
              <a:gdLst/>
              <a:ahLst/>
              <a:cxnLst/>
              <a:rect l="l" t="t" r="r" b="b"/>
              <a:pathLst>
                <a:path w="6947" h="4622" extrusionOk="0">
                  <a:moveTo>
                    <a:pt x="1861" y="1"/>
                  </a:moveTo>
                  <a:cubicBezTo>
                    <a:pt x="1861" y="1"/>
                    <a:pt x="0" y="477"/>
                    <a:pt x="1482" y="2773"/>
                  </a:cubicBezTo>
                  <a:cubicBezTo>
                    <a:pt x="2678" y="4621"/>
                    <a:pt x="3484" y="4357"/>
                    <a:pt x="4098" y="4316"/>
                  </a:cubicBezTo>
                  <a:cubicBezTo>
                    <a:pt x="5222" y="4239"/>
                    <a:pt x="6942" y="3396"/>
                    <a:pt x="6944" y="1855"/>
                  </a:cubicBezTo>
                  <a:cubicBezTo>
                    <a:pt x="6947" y="314"/>
                    <a:pt x="4178" y="5"/>
                    <a:pt x="18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1"/>
            <p:cNvSpPr/>
            <p:nvPr/>
          </p:nvSpPr>
          <p:spPr>
            <a:xfrm rot="-421116">
              <a:off x="2031989" y="821528"/>
              <a:ext cx="149018" cy="112795"/>
            </a:xfrm>
            <a:custGeom>
              <a:avLst/>
              <a:gdLst/>
              <a:ahLst/>
              <a:cxnLst/>
              <a:rect l="l" t="t" r="r" b="b"/>
              <a:pathLst>
                <a:path w="7501" h="5677" extrusionOk="0">
                  <a:moveTo>
                    <a:pt x="1536" y="1748"/>
                  </a:moveTo>
                  <a:cubicBezTo>
                    <a:pt x="1536" y="1748"/>
                    <a:pt x="1" y="2932"/>
                    <a:pt x="2236" y="4452"/>
                  </a:cubicBezTo>
                  <a:cubicBezTo>
                    <a:pt x="4036" y="5677"/>
                    <a:pt x="4677" y="5112"/>
                    <a:pt x="5229" y="4826"/>
                  </a:cubicBezTo>
                  <a:cubicBezTo>
                    <a:pt x="6234" y="4306"/>
                    <a:pt x="7501" y="2839"/>
                    <a:pt x="6922" y="1421"/>
                  </a:cubicBezTo>
                  <a:cubicBezTo>
                    <a:pt x="6342" y="1"/>
                    <a:pt x="3675" y="823"/>
                    <a:pt x="1536" y="174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1"/>
            <p:cNvSpPr/>
            <p:nvPr/>
          </p:nvSpPr>
          <p:spPr>
            <a:xfrm rot="-421116">
              <a:off x="1826217" y="651709"/>
              <a:ext cx="189605" cy="125313"/>
            </a:xfrm>
            <a:custGeom>
              <a:avLst/>
              <a:gdLst/>
              <a:ahLst/>
              <a:cxnLst/>
              <a:rect l="l" t="t" r="r" b="b"/>
              <a:pathLst>
                <a:path w="9544" h="6307" extrusionOk="0">
                  <a:moveTo>
                    <a:pt x="2422" y="261"/>
                  </a:moveTo>
                  <a:cubicBezTo>
                    <a:pt x="2422" y="261"/>
                    <a:pt x="0" y="1104"/>
                    <a:pt x="2218" y="3985"/>
                  </a:cubicBezTo>
                  <a:cubicBezTo>
                    <a:pt x="4005" y="6306"/>
                    <a:pt x="5048" y="5862"/>
                    <a:pt x="5861" y="5739"/>
                  </a:cubicBezTo>
                  <a:cubicBezTo>
                    <a:pt x="7345" y="5510"/>
                    <a:pt x="9543" y="4191"/>
                    <a:pt x="9379" y="2145"/>
                  </a:cubicBezTo>
                  <a:cubicBezTo>
                    <a:pt x="9216" y="101"/>
                    <a:pt x="5503" y="1"/>
                    <a:pt x="2422" y="26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1"/>
            <p:cNvSpPr/>
            <p:nvPr/>
          </p:nvSpPr>
          <p:spPr>
            <a:xfrm rot="-421116">
              <a:off x="1897569" y="881742"/>
              <a:ext cx="105590" cy="47208"/>
            </a:xfrm>
            <a:custGeom>
              <a:avLst/>
              <a:gdLst/>
              <a:ahLst/>
              <a:cxnLst/>
              <a:rect l="l" t="t" r="r" b="b"/>
              <a:pathLst>
                <a:path w="5315" h="2376" extrusionOk="0">
                  <a:moveTo>
                    <a:pt x="787" y="3"/>
                  </a:moveTo>
                  <a:cubicBezTo>
                    <a:pt x="787" y="3"/>
                    <a:pt x="1471" y="633"/>
                    <a:pt x="2837" y="752"/>
                  </a:cubicBezTo>
                  <a:cubicBezTo>
                    <a:pt x="4200" y="870"/>
                    <a:pt x="4808" y="0"/>
                    <a:pt x="4808" y="0"/>
                  </a:cubicBezTo>
                  <a:cubicBezTo>
                    <a:pt x="4808" y="0"/>
                    <a:pt x="5315" y="523"/>
                    <a:pt x="5011" y="987"/>
                  </a:cubicBezTo>
                  <a:cubicBezTo>
                    <a:pt x="4707" y="1450"/>
                    <a:pt x="3441" y="2262"/>
                    <a:pt x="3088" y="2318"/>
                  </a:cubicBezTo>
                  <a:cubicBezTo>
                    <a:pt x="2733" y="2376"/>
                    <a:pt x="0" y="1233"/>
                    <a:pt x="787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1"/>
            <p:cNvSpPr/>
            <p:nvPr/>
          </p:nvSpPr>
          <p:spPr>
            <a:xfrm rot="-421116">
              <a:off x="1944000" y="879820"/>
              <a:ext cx="26144" cy="11584"/>
            </a:xfrm>
            <a:custGeom>
              <a:avLst/>
              <a:gdLst/>
              <a:ahLst/>
              <a:cxnLst/>
              <a:rect l="l" t="t" r="r" b="b"/>
              <a:pathLst>
                <a:path w="1316" h="583" extrusionOk="0">
                  <a:moveTo>
                    <a:pt x="657" y="0"/>
                  </a:moveTo>
                  <a:cubicBezTo>
                    <a:pt x="294" y="0"/>
                    <a:pt x="0" y="130"/>
                    <a:pt x="0" y="290"/>
                  </a:cubicBezTo>
                  <a:cubicBezTo>
                    <a:pt x="0" y="451"/>
                    <a:pt x="294" y="582"/>
                    <a:pt x="657" y="582"/>
                  </a:cubicBezTo>
                  <a:cubicBezTo>
                    <a:pt x="1022" y="582"/>
                    <a:pt x="1316" y="451"/>
                    <a:pt x="1316" y="291"/>
                  </a:cubicBezTo>
                  <a:cubicBezTo>
                    <a:pt x="1316" y="131"/>
                    <a:pt x="1022" y="2"/>
                    <a:pt x="657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1"/>
            <p:cNvSpPr/>
            <p:nvPr/>
          </p:nvSpPr>
          <p:spPr>
            <a:xfrm rot="-421116">
              <a:off x="1924093" y="897740"/>
              <a:ext cx="20284" cy="15279"/>
            </a:xfrm>
            <a:custGeom>
              <a:avLst/>
              <a:gdLst/>
              <a:ahLst/>
              <a:cxnLst/>
              <a:rect l="l" t="t" r="r" b="b"/>
              <a:pathLst>
                <a:path w="1021" h="769" extrusionOk="0">
                  <a:moveTo>
                    <a:pt x="347" y="1"/>
                  </a:moveTo>
                  <a:cubicBezTo>
                    <a:pt x="342" y="1"/>
                    <a:pt x="337" y="1"/>
                    <a:pt x="332" y="1"/>
                  </a:cubicBezTo>
                  <a:cubicBezTo>
                    <a:pt x="154" y="1"/>
                    <a:pt x="1" y="94"/>
                    <a:pt x="12" y="151"/>
                  </a:cubicBezTo>
                  <a:cubicBezTo>
                    <a:pt x="25" y="209"/>
                    <a:pt x="169" y="237"/>
                    <a:pt x="282" y="305"/>
                  </a:cubicBezTo>
                  <a:cubicBezTo>
                    <a:pt x="400" y="372"/>
                    <a:pt x="492" y="460"/>
                    <a:pt x="492" y="460"/>
                  </a:cubicBezTo>
                  <a:cubicBezTo>
                    <a:pt x="492" y="460"/>
                    <a:pt x="605" y="501"/>
                    <a:pt x="715" y="583"/>
                  </a:cubicBezTo>
                  <a:cubicBezTo>
                    <a:pt x="820" y="656"/>
                    <a:pt x="909" y="768"/>
                    <a:pt x="961" y="768"/>
                  </a:cubicBezTo>
                  <a:cubicBezTo>
                    <a:pt x="964" y="768"/>
                    <a:pt x="968" y="768"/>
                    <a:pt x="971" y="767"/>
                  </a:cubicBezTo>
                  <a:cubicBezTo>
                    <a:pt x="1021" y="749"/>
                    <a:pt x="1008" y="551"/>
                    <a:pt x="915" y="377"/>
                  </a:cubicBezTo>
                  <a:cubicBezTo>
                    <a:pt x="827" y="201"/>
                    <a:pt x="677" y="78"/>
                    <a:pt x="677" y="78"/>
                  </a:cubicBezTo>
                  <a:cubicBezTo>
                    <a:pt x="677" y="78"/>
                    <a:pt x="517" y="1"/>
                    <a:pt x="34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1"/>
            <p:cNvSpPr/>
            <p:nvPr/>
          </p:nvSpPr>
          <p:spPr>
            <a:xfrm rot="-421116">
              <a:off x="1971379" y="890416"/>
              <a:ext cx="17959" cy="14266"/>
            </a:xfrm>
            <a:custGeom>
              <a:avLst/>
              <a:gdLst/>
              <a:ahLst/>
              <a:cxnLst/>
              <a:rect l="l" t="t" r="r" b="b"/>
              <a:pathLst>
                <a:path w="904" h="718" extrusionOk="0">
                  <a:moveTo>
                    <a:pt x="710" y="0"/>
                  </a:moveTo>
                  <a:cubicBezTo>
                    <a:pt x="674" y="0"/>
                    <a:pt x="636" y="4"/>
                    <a:pt x="597" y="11"/>
                  </a:cubicBezTo>
                  <a:cubicBezTo>
                    <a:pt x="448" y="35"/>
                    <a:pt x="311" y="108"/>
                    <a:pt x="311" y="108"/>
                  </a:cubicBezTo>
                  <a:cubicBezTo>
                    <a:pt x="311" y="108"/>
                    <a:pt x="194" y="224"/>
                    <a:pt x="117" y="369"/>
                  </a:cubicBezTo>
                  <a:cubicBezTo>
                    <a:pt x="34" y="515"/>
                    <a:pt x="1" y="679"/>
                    <a:pt x="45" y="711"/>
                  </a:cubicBezTo>
                  <a:cubicBezTo>
                    <a:pt x="52" y="716"/>
                    <a:pt x="59" y="718"/>
                    <a:pt x="68" y="718"/>
                  </a:cubicBezTo>
                  <a:cubicBezTo>
                    <a:pt x="120" y="718"/>
                    <a:pt x="213" y="644"/>
                    <a:pt x="304" y="588"/>
                  </a:cubicBezTo>
                  <a:cubicBezTo>
                    <a:pt x="413" y="523"/>
                    <a:pt x="519" y="475"/>
                    <a:pt x="519" y="475"/>
                  </a:cubicBezTo>
                  <a:cubicBezTo>
                    <a:pt x="519" y="475"/>
                    <a:pt x="600" y="383"/>
                    <a:pt x="696" y="297"/>
                  </a:cubicBezTo>
                  <a:cubicBezTo>
                    <a:pt x="790" y="211"/>
                    <a:pt x="904" y="131"/>
                    <a:pt x="896" y="72"/>
                  </a:cubicBezTo>
                  <a:cubicBezTo>
                    <a:pt x="890" y="27"/>
                    <a:pt x="810" y="0"/>
                    <a:pt x="71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1"/>
            <p:cNvSpPr/>
            <p:nvPr/>
          </p:nvSpPr>
          <p:spPr>
            <a:xfrm rot="-421116">
              <a:off x="1908480" y="878722"/>
              <a:ext cx="24535" cy="36797"/>
            </a:xfrm>
            <a:custGeom>
              <a:avLst/>
              <a:gdLst/>
              <a:ahLst/>
              <a:cxnLst/>
              <a:rect l="l" t="t" r="r" b="b"/>
              <a:pathLst>
                <a:path w="1235" h="1852" extrusionOk="0">
                  <a:moveTo>
                    <a:pt x="709" y="0"/>
                  </a:moveTo>
                  <a:cubicBezTo>
                    <a:pt x="675" y="0"/>
                    <a:pt x="618" y="17"/>
                    <a:pt x="547" y="47"/>
                  </a:cubicBezTo>
                  <a:cubicBezTo>
                    <a:pt x="440" y="95"/>
                    <a:pt x="294" y="178"/>
                    <a:pt x="179" y="333"/>
                  </a:cubicBezTo>
                  <a:cubicBezTo>
                    <a:pt x="62" y="489"/>
                    <a:pt x="0" y="708"/>
                    <a:pt x="24" y="892"/>
                  </a:cubicBezTo>
                  <a:cubicBezTo>
                    <a:pt x="46" y="1078"/>
                    <a:pt x="129" y="1179"/>
                    <a:pt x="125" y="1179"/>
                  </a:cubicBezTo>
                  <a:cubicBezTo>
                    <a:pt x="125" y="1179"/>
                    <a:pt x="125" y="1179"/>
                    <a:pt x="125" y="1179"/>
                  </a:cubicBezTo>
                  <a:lnTo>
                    <a:pt x="125" y="1179"/>
                  </a:lnTo>
                  <a:cubicBezTo>
                    <a:pt x="125" y="1179"/>
                    <a:pt x="198" y="1273"/>
                    <a:pt x="301" y="1342"/>
                  </a:cubicBezTo>
                  <a:cubicBezTo>
                    <a:pt x="398" y="1412"/>
                    <a:pt x="523" y="1492"/>
                    <a:pt x="651" y="1577"/>
                  </a:cubicBezTo>
                  <a:cubicBezTo>
                    <a:pt x="874" y="1719"/>
                    <a:pt x="1103" y="1851"/>
                    <a:pt x="1179" y="1851"/>
                  </a:cubicBezTo>
                  <a:cubicBezTo>
                    <a:pt x="1190" y="1851"/>
                    <a:pt x="1198" y="1848"/>
                    <a:pt x="1202" y="1842"/>
                  </a:cubicBezTo>
                  <a:cubicBezTo>
                    <a:pt x="1234" y="1794"/>
                    <a:pt x="1022" y="1556"/>
                    <a:pt x="806" y="1329"/>
                  </a:cubicBezTo>
                  <a:cubicBezTo>
                    <a:pt x="699" y="1219"/>
                    <a:pt x="588" y="1107"/>
                    <a:pt x="508" y="1025"/>
                  </a:cubicBezTo>
                  <a:cubicBezTo>
                    <a:pt x="435" y="948"/>
                    <a:pt x="419" y="908"/>
                    <a:pt x="419" y="908"/>
                  </a:cubicBezTo>
                  <a:cubicBezTo>
                    <a:pt x="419" y="905"/>
                    <a:pt x="387" y="883"/>
                    <a:pt x="366" y="820"/>
                  </a:cubicBezTo>
                  <a:cubicBezTo>
                    <a:pt x="342" y="758"/>
                    <a:pt x="347" y="629"/>
                    <a:pt x="398" y="510"/>
                  </a:cubicBezTo>
                  <a:cubicBezTo>
                    <a:pt x="507" y="269"/>
                    <a:pt x="779" y="69"/>
                    <a:pt x="742" y="13"/>
                  </a:cubicBezTo>
                  <a:cubicBezTo>
                    <a:pt x="737" y="4"/>
                    <a:pt x="726" y="0"/>
                    <a:pt x="70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1"/>
            <p:cNvSpPr/>
            <p:nvPr/>
          </p:nvSpPr>
          <p:spPr>
            <a:xfrm rot="-421116">
              <a:off x="1982115" y="869898"/>
              <a:ext cx="17820" cy="33638"/>
            </a:xfrm>
            <a:custGeom>
              <a:avLst/>
              <a:gdLst/>
              <a:ahLst/>
              <a:cxnLst/>
              <a:rect l="l" t="t" r="r" b="b"/>
              <a:pathLst>
                <a:path w="897" h="1693" extrusionOk="0">
                  <a:moveTo>
                    <a:pt x="236" y="1"/>
                  </a:moveTo>
                  <a:cubicBezTo>
                    <a:pt x="229" y="1"/>
                    <a:pt x="223" y="3"/>
                    <a:pt x="219" y="7"/>
                  </a:cubicBezTo>
                  <a:cubicBezTo>
                    <a:pt x="181" y="47"/>
                    <a:pt x="299" y="286"/>
                    <a:pt x="387" y="534"/>
                  </a:cubicBezTo>
                  <a:cubicBezTo>
                    <a:pt x="410" y="597"/>
                    <a:pt x="432" y="659"/>
                    <a:pt x="451" y="715"/>
                  </a:cubicBezTo>
                  <a:cubicBezTo>
                    <a:pt x="472" y="774"/>
                    <a:pt x="490" y="830"/>
                    <a:pt x="488" y="849"/>
                  </a:cubicBezTo>
                  <a:cubicBezTo>
                    <a:pt x="496" y="942"/>
                    <a:pt x="499" y="1004"/>
                    <a:pt x="499" y="1004"/>
                  </a:cubicBezTo>
                  <a:cubicBezTo>
                    <a:pt x="498" y="1004"/>
                    <a:pt x="512" y="1030"/>
                    <a:pt x="512" y="1067"/>
                  </a:cubicBezTo>
                  <a:cubicBezTo>
                    <a:pt x="515" y="1102"/>
                    <a:pt x="467" y="1193"/>
                    <a:pt x="381" y="1274"/>
                  </a:cubicBezTo>
                  <a:cubicBezTo>
                    <a:pt x="210" y="1436"/>
                    <a:pt x="0" y="1628"/>
                    <a:pt x="37" y="1682"/>
                  </a:cubicBezTo>
                  <a:cubicBezTo>
                    <a:pt x="43" y="1689"/>
                    <a:pt x="55" y="1692"/>
                    <a:pt x="73" y="1692"/>
                  </a:cubicBezTo>
                  <a:cubicBezTo>
                    <a:pt x="150" y="1692"/>
                    <a:pt x="329" y="1631"/>
                    <a:pt x="528" y="1533"/>
                  </a:cubicBezTo>
                  <a:cubicBezTo>
                    <a:pt x="645" y="1471"/>
                    <a:pt x="784" y="1362"/>
                    <a:pt x="841" y="1196"/>
                  </a:cubicBezTo>
                  <a:cubicBezTo>
                    <a:pt x="897" y="1031"/>
                    <a:pt x="867" y="916"/>
                    <a:pt x="872" y="916"/>
                  </a:cubicBezTo>
                  <a:lnTo>
                    <a:pt x="872" y="916"/>
                  </a:lnTo>
                  <a:cubicBezTo>
                    <a:pt x="872" y="916"/>
                    <a:pt x="872" y="916"/>
                    <a:pt x="872" y="916"/>
                  </a:cubicBezTo>
                  <a:cubicBezTo>
                    <a:pt x="867" y="907"/>
                    <a:pt x="864" y="875"/>
                    <a:pt x="824" y="732"/>
                  </a:cubicBezTo>
                  <a:cubicBezTo>
                    <a:pt x="797" y="651"/>
                    <a:pt x="761" y="601"/>
                    <a:pt x="729" y="545"/>
                  </a:cubicBezTo>
                  <a:cubicBezTo>
                    <a:pt x="696" y="489"/>
                    <a:pt x="658" y="429"/>
                    <a:pt x="618" y="373"/>
                  </a:cubicBezTo>
                  <a:cubicBezTo>
                    <a:pt x="473" y="165"/>
                    <a:pt x="298" y="1"/>
                    <a:pt x="2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1"/>
            <p:cNvSpPr/>
            <p:nvPr/>
          </p:nvSpPr>
          <p:spPr>
            <a:xfrm rot="-421116">
              <a:off x="1929893" y="869378"/>
              <a:ext cx="47600" cy="9438"/>
            </a:xfrm>
            <a:custGeom>
              <a:avLst/>
              <a:gdLst/>
              <a:ahLst/>
              <a:cxnLst/>
              <a:rect l="l" t="t" r="r" b="b"/>
              <a:pathLst>
                <a:path w="2396" h="475" extrusionOk="0">
                  <a:moveTo>
                    <a:pt x="1194" y="0"/>
                  </a:moveTo>
                  <a:cubicBezTo>
                    <a:pt x="1194" y="0"/>
                    <a:pt x="878" y="27"/>
                    <a:pt x="576" y="128"/>
                  </a:cubicBezTo>
                  <a:cubicBezTo>
                    <a:pt x="275" y="226"/>
                    <a:pt x="0" y="394"/>
                    <a:pt x="19" y="449"/>
                  </a:cubicBezTo>
                  <a:cubicBezTo>
                    <a:pt x="25" y="468"/>
                    <a:pt x="58" y="474"/>
                    <a:pt x="109" y="474"/>
                  </a:cubicBezTo>
                  <a:cubicBezTo>
                    <a:pt x="221" y="474"/>
                    <a:pt x="422" y="443"/>
                    <a:pt x="622" y="432"/>
                  </a:cubicBezTo>
                  <a:cubicBezTo>
                    <a:pt x="705" y="427"/>
                    <a:pt x="786" y="425"/>
                    <a:pt x="861" y="425"/>
                  </a:cubicBezTo>
                  <a:cubicBezTo>
                    <a:pt x="1052" y="425"/>
                    <a:pt x="1198" y="437"/>
                    <a:pt x="1198" y="437"/>
                  </a:cubicBezTo>
                  <a:cubicBezTo>
                    <a:pt x="1198" y="437"/>
                    <a:pt x="1410" y="414"/>
                    <a:pt x="1655" y="414"/>
                  </a:cubicBezTo>
                  <a:cubicBezTo>
                    <a:pt x="1694" y="414"/>
                    <a:pt x="1734" y="415"/>
                    <a:pt x="1773" y="416"/>
                  </a:cubicBezTo>
                  <a:cubicBezTo>
                    <a:pt x="1961" y="421"/>
                    <a:pt x="2152" y="445"/>
                    <a:pt x="2268" y="445"/>
                  </a:cubicBezTo>
                  <a:cubicBezTo>
                    <a:pt x="2330" y="445"/>
                    <a:pt x="2371" y="438"/>
                    <a:pt x="2378" y="418"/>
                  </a:cubicBezTo>
                  <a:cubicBezTo>
                    <a:pt x="2395" y="362"/>
                    <a:pt x="2117" y="200"/>
                    <a:pt x="1813" y="112"/>
                  </a:cubicBezTo>
                  <a:cubicBezTo>
                    <a:pt x="1511" y="21"/>
                    <a:pt x="1194" y="0"/>
                    <a:pt x="119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1"/>
            <p:cNvSpPr/>
            <p:nvPr/>
          </p:nvSpPr>
          <p:spPr>
            <a:xfrm rot="-421116">
              <a:off x="1741475" y="888028"/>
              <a:ext cx="20224" cy="13094"/>
            </a:xfrm>
            <a:custGeom>
              <a:avLst/>
              <a:gdLst/>
              <a:ahLst/>
              <a:cxnLst/>
              <a:rect l="l" t="t" r="r" b="b"/>
              <a:pathLst>
                <a:path w="1018" h="659" extrusionOk="0">
                  <a:moveTo>
                    <a:pt x="338" y="0"/>
                  </a:moveTo>
                  <a:cubicBezTo>
                    <a:pt x="204" y="0"/>
                    <a:pt x="97" y="48"/>
                    <a:pt x="60" y="138"/>
                  </a:cubicBezTo>
                  <a:cubicBezTo>
                    <a:pt x="0" y="287"/>
                    <a:pt x="154" y="493"/>
                    <a:pt x="402" y="598"/>
                  </a:cubicBezTo>
                  <a:cubicBezTo>
                    <a:pt x="499" y="639"/>
                    <a:pt x="595" y="659"/>
                    <a:pt x="681" y="659"/>
                  </a:cubicBezTo>
                  <a:cubicBezTo>
                    <a:pt x="816" y="659"/>
                    <a:pt x="923" y="611"/>
                    <a:pt x="960" y="520"/>
                  </a:cubicBezTo>
                  <a:cubicBezTo>
                    <a:pt x="1017" y="373"/>
                    <a:pt x="865" y="167"/>
                    <a:pt x="618" y="61"/>
                  </a:cubicBezTo>
                  <a:cubicBezTo>
                    <a:pt x="521" y="20"/>
                    <a:pt x="424" y="0"/>
                    <a:pt x="33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1"/>
            <p:cNvSpPr/>
            <p:nvPr/>
          </p:nvSpPr>
          <p:spPr>
            <a:xfrm rot="-421116">
              <a:off x="2144206" y="839257"/>
              <a:ext cx="20363" cy="12796"/>
            </a:xfrm>
            <a:custGeom>
              <a:avLst/>
              <a:gdLst/>
              <a:ahLst/>
              <a:cxnLst/>
              <a:rect l="l" t="t" r="r" b="b"/>
              <a:pathLst>
                <a:path w="1025" h="644" extrusionOk="0">
                  <a:moveTo>
                    <a:pt x="674" y="1"/>
                  </a:moveTo>
                  <a:cubicBezTo>
                    <a:pt x="594" y="1"/>
                    <a:pt x="505" y="16"/>
                    <a:pt x="415" y="49"/>
                  </a:cubicBezTo>
                  <a:cubicBezTo>
                    <a:pt x="162" y="143"/>
                    <a:pt x="1" y="343"/>
                    <a:pt x="55" y="493"/>
                  </a:cubicBezTo>
                  <a:cubicBezTo>
                    <a:pt x="91" y="591"/>
                    <a:pt x="207" y="644"/>
                    <a:pt x="353" y="644"/>
                  </a:cubicBezTo>
                  <a:cubicBezTo>
                    <a:pt x="432" y="644"/>
                    <a:pt x="520" y="628"/>
                    <a:pt x="608" y="596"/>
                  </a:cubicBezTo>
                  <a:cubicBezTo>
                    <a:pt x="863" y="501"/>
                    <a:pt x="1024" y="302"/>
                    <a:pt x="970" y="151"/>
                  </a:cubicBezTo>
                  <a:cubicBezTo>
                    <a:pt x="937" y="54"/>
                    <a:pt x="821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1"/>
            <p:cNvSpPr/>
            <p:nvPr/>
          </p:nvSpPr>
          <p:spPr>
            <a:xfrm rot="-421116">
              <a:off x="1979133" y="1023645"/>
              <a:ext cx="19469" cy="11584"/>
            </a:xfrm>
            <a:custGeom>
              <a:avLst/>
              <a:gdLst/>
              <a:ahLst/>
              <a:cxnLst/>
              <a:rect l="l" t="t" r="r" b="b"/>
              <a:pathLst>
                <a:path w="980" h="583" extrusionOk="0">
                  <a:moveTo>
                    <a:pt x="505" y="0"/>
                  </a:moveTo>
                  <a:cubicBezTo>
                    <a:pt x="498" y="0"/>
                    <a:pt x="492" y="0"/>
                    <a:pt x="485" y="0"/>
                  </a:cubicBezTo>
                  <a:cubicBezTo>
                    <a:pt x="215" y="7"/>
                    <a:pt x="1" y="141"/>
                    <a:pt x="3" y="301"/>
                  </a:cubicBezTo>
                  <a:cubicBezTo>
                    <a:pt x="7" y="459"/>
                    <a:pt x="223" y="582"/>
                    <a:pt x="485" y="582"/>
                  </a:cubicBezTo>
                  <a:cubicBezTo>
                    <a:pt x="488" y="582"/>
                    <a:pt x="492" y="582"/>
                    <a:pt x="495" y="582"/>
                  </a:cubicBezTo>
                  <a:cubicBezTo>
                    <a:pt x="765" y="576"/>
                    <a:pt x="979" y="442"/>
                    <a:pt x="976" y="282"/>
                  </a:cubicBezTo>
                  <a:cubicBezTo>
                    <a:pt x="975" y="124"/>
                    <a:pt x="765" y="0"/>
                    <a:pt x="505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1"/>
            <p:cNvSpPr/>
            <p:nvPr/>
          </p:nvSpPr>
          <p:spPr>
            <a:xfrm rot="-421116">
              <a:off x="1703349" y="691455"/>
              <a:ext cx="2662" cy="13908"/>
            </a:xfrm>
            <a:custGeom>
              <a:avLst/>
              <a:gdLst/>
              <a:ahLst/>
              <a:cxnLst/>
              <a:rect l="l" t="t" r="r" b="b"/>
              <a:pathLst>
                <a:path w="134" h="700" extrusionOk="0">
                  <a:moveTo>
                    <a:pt x="25" y="0"/>
                  </a:moveTo>
                  <a:cubicBezTo>
                    <a:pt x="12" y="0"/>
                    <a:pt x="0" y="9"/>
                    <a:pt x="0" y="28"/>
                  </a:cubicBezTo>
                  <a:cubicBezTo>
                    <a:pt x="5" y="234"/>
                    <a:pt x="11" y="441"/>
                    <a:pt x="18" y="644"/>
                  </a:cubicBezTo>
                  <a:cubicBezTo>
                    <a:pt x="18" y="681"/>
                    <a:pt x="47" y="699"/>
                    <a:pt x="76" y="699"/>
                  </a:cubicBezTo>
                  <a:cubicBezTo>
                    <a:pt x="105" y="699"/>
                    <a:pt x="134" y="680"/>
                    <a:pt x="130" y="644"/>
                  </a:cubicBezTo>
                  <a:cubicBezTo>
                    <a:pt x="106" y="437"/>
                    <a:pt x="82" y="233"/>
                    <a:pt x="56" y="28"/>
                  </a:cubicBezTo>
                  <a:cubicBezTo>
                    <a:pt x="54" y="10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1"/>
            <p:cNvSpPr/>
            <p:nvPr/>
          </p:nvSpPr>
          <p:spPr>
            <a:xfrm rot="-421116">
              <a:off x="1652832" y="492681"/>
              <a:ext cx="513466" cy="314504"/>
            </a:xfrm>
            <a:custGeom>
              <a:avLst/>
              <a:gdLst/>
              <a:ahLst/>
              <a:cxnLst/>
              <a:rect l="l" t="t" r="r" b="b"/>
              <a:pathLst>
                <a:path w="25846" h="15829" extrusionOk="0">
                  <a:moveTo>
                    <a:pt x="24683" y="11189"/>
                  </a:moveTo>
                  <a:cubicBezTo>
                    <a:pt x="24899" y="11549"/>
                    <a:pt x="24899" y="15228"/>
                    <a:pt x="24899" y="15228"/>
                  </a:cubicBezTo>
                  <a:lnTo>
                    <a:pt x="25228" y="14964"/>
                  </a:lnTo>
                  <a:cubicBezTo>
                    <a:pt x="25461" y="13175"/>
                    <a:pt x="25845" y="11382"/>
                    <a:pt x="25640" y="9608"/>
                  </a:cubicBezTo>
                  <a:cubicBezTo>
                    <a:pt x="25425" y="7761"/>
                    <a:pt x="24278" y="5867"/>
                    <a:pt x="23066" y="4527"/>
                  </a:cubicBezTo>
                  <a:cubicBezTo>
                    <a:pt x="20494" y="1689"/>
                    <a:pt x="16631" y="479"/>
                    <a:pt x="12997" y="298"/>
                  </a:cubicBezTo>
                  <a:cubicBezTo>
                    <a:pt x="7002" y="1"/>
                    <a:pt x="1" y="5966"/>
                    <a:pt x="1283" y="12638"/>
                  </a:cubicBezTo>
                  <a:cubicBezTo>
                    <a:pt x="1494" y="13742"/>
                    <a:pt x="1818" y="14753"/>
                    <a:pt x="1981" y="15829"/>
                  </a:cubicBezTo>
                  <a:cubicBezTo>
                    <a:pt x="2455" y="13725"/>
                    <a:pt x="1678" y="10615"/>
                    <a:pt x="1678" y="10610"/>
                  </a:cubicBezTo>
                  <a:cubicBezTo>
                    <a:pt x="1703" y="10714"/>
                    <a:pt x="2567" y="9939"/>
                    <a:pt x="2627" y="9864"/>
                  </a:cubicBezTo>
                  <a:cubicBezTo>
                    <a:pt x="2922" y="9490"/>
                    <a:pt x="3225" y="9098"/>
                    <a:pt x="3475" y="8692"/>
                  </a:cubicBezTo>
                  <a:cubicBezTo>
                    <a:pt x="3545" y="8872"/>
                    <a:pt x="3566" y="9069"/>
                    <a:pt x="3540" y="9259"/>
                  </a:cubicBezTo>
                  <a:cubicBezTo>
                    <a:pt x="4468" y="8330"/>
                    <a:pt x="5034" y="7047"/>
                    <a:pt x="5096" y="5736"/>
                  </a:cubicBezTo>
                  <a:cubicBezTo>
                    <a:pt x="5986" y="6302"/>
                    <a:pt x="6914" y="6741"/>
                    <a:pt x="7883" y="6907"/>
                  </a:cubicBezTo>
                  <a:cubicBezTo>
                    <a:pt x="9389" y="7165"/>
                    <a:pt x="10941" y="7381"/>
                    <a:pt x="12463" y="7162"/>
                  </a:cubicBezTo>
                  <a:cubicBezTo>
                    <a:pt x="13055" y="7075"/>
                    <a:pt x="13635" y="6922"/>
                    <a:pt x="14209" y="6749"/>
                  </a:cubicBezTo>
                  <a:cubicBezTo>
                    <a:pt x="14868" y="6551"/>
                    <a:pt x="15501" y="6437"/>
                    <a:pt x="16116" y="6127"/>
                  </a:cubicBezTo>
                  <a:cubicBezTo>
                    <a:pt x="16124" y="6124"/>
                    <a:pt x="15961" y="6487"/>
                    <a:pt x="15933" y="6530"/>
                  </a:cubicBezTo>
                  <a:cubicBezTo>
                    <a:pt x="15805" y="6716"/>
                    <a:pt x="15557" y="6901"/>
                    <a:pt x="15402" y="7077"/>
                  </a:cubicBezTo>
                  <a:cubicBezTo>
                    <a:pt x="16655" y="6786"/>
                    <a:pt x="17840" y="6524"/>
                    <a:pt x="18953" y="5844"/>
                  </a:cubicBezTo>
                  <a:cubicBezTo>
                    <a:pt x="19125" y="5739"/>
                    <a:pt x="20326" y="5038"/>
                    <a:pt x="20289" y="4767"/>
                  </a:cubicBezTo>
                  <a:cubicBezTo>
                    <a:pt x="20716" y="7943"/>
                    <a:pt x="24465" y="10826"/>
                    <a:pt x="24683" y="1118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1"/>
            <p:cNvSpPr/>
            <p:nvPr/>
          </p:nvSpPr>
          <p:spPr>
            <a:xfrm rot="-421116">
              <a:off x="1602718" y="395958"/>
              <a:ext cx="630479" cy="409835"/>
            </a:xfrm>
            <a:custGeom>
              <a:avLst/>
              <a:gdLst/>
              <a:ahLst/>
              <a:cxnLst/>
              <a:rect l="l" t="t" r="r" b="b"/>
              <a:pathLst>
                <a:path w="31736" h="20627" extrusionOk="0">
                  <a:moveTo>
                    <a:pt x="10530" y="1"/>
                  </a:moveTo>
                  <a:lnTo>
                    <a:pt x="10964" y="1443"/>
                  </a:lnTo>
                  <a:cubicBezTo>
                    <a:pt x="10704" y="1422"/>
                    <a:pt x="10459" y="1411"/>
                    <a:pt x="10226" y="1411"/>
                  </a:cubicBezTo>
                  <a:cubicBezTo>
                    <a:pt x="6505" y="1411"/>
                    <a:pt x="6018" y="3967"/>
                    <a:pt x="5339" y="3967"/>
                  </a:cubicBezTo>
                  <a:cubicBezTo>
                    <a:pt x="4618" y="3967"/>
                    <a:pt x="4039" y="3102"/>
                    <a:pt x="4039" y="3102"/>
                  </a:cubicBezTo>
                  <a:lnTo>
                    <a:pt x="4039" y="3102"/>
                  </a:lnTo>
                  <a:cubicBezTo>
                    <a:pt x="3679" y="3680"/>
                    <a:pt x="4087" y="5363"/>
                    <a:pt x="4087" y="5363"/>
                  </a:cubicBezTo>
                  <a:cubicBezTo>
                    <a:pt x="2813" y="5579"/>
                    <a:pt x="1636" y="7285"/>
                    <a:pt x="1636" y="7285"/>
                  </a:cubicBezTo>
                  <a:lnTo>
                    <a:pt x="2645" y="7333"/>
                  </a:lnTo>
                  <a:cubicBezTo>
                    <a:pt x="408" y="9282"/>
                    <a:pt x="1" y="14209"/>
                    <a:pt x="1" y="14209"/>
                  </a:cubicBezTo>
                  <a:lnTo>
                    <a:pt x="866" y="13921"/>
                  </a:lnTo>
                  <a:lnTo>
                    <a:pt x="866" y="13921"/>
                  </a:lnTo>
                  <a:cubicBezTo>
                    <a:pt x="290" y="16374"/>
                    <a:pt x="2886" y="18467"/>
                    <a:pt x="2886" y="18467"/>
                  </a:cubicBezTo>
                  <a:cubicBezTo>
                    <a:pt x="2960" y="19260"/>
                    <a:pt x="4114" y="20488"/>
                    <a:pt x="4114" y="20488"/>
                  </a:cubicBezTo>
                  <a:cubicBezTo>
                    <a:pt x="4756" y="18420"/>
                    <a:pt x="3918" y="15014"/>
                    <a:pt x="3894" y="14930"/>
                  </a:cubicBezTo>
                  <a:lnTo>
                    <a:pt x="3894" y="14930"/>
                  </a:lnTo>
                  <a:cubicBezTo>
                    <a:pt x="3896" y="14935"/>
                    <a:pt x="3901" y="14938"/>
                    <a:pt x="3908" y="14938"/>
                  </a:cubicBezTo>
                  <a:cubicBezTo>
                    <a:pt x="4023" y="14938"/>
                    <a:pt x="4788" y="14252"/>
                    <a:pt x="4843" y="14182"/>
                  </a:cubicBezTo>
                  <a:cubicBezTo>
                    <a:pt x="5136" y="13808"/>
                    <a:pt x="5443" y="13416"/>
                    <a:pt x="5691" y="13010"/>
                  </a:cubicBezTo>
                  <a:cubicBezTo>
                    <a:pt x="5759" y="13191"/>
                    <a:pt x="5782" y="13387"/>
                    <a:pt x="5756" y="13578"/>
                  </a:cubicBezTo>
                  <a:cubicBezTo>
                    <a:pt x="6684" y="12647"/>
                    <a:pt x="7250" y="11365"/>
                    <a:pt x="7310" y="10054"/>
                  </a:cubicBezTo>
                  <a:cubicBezTo>
                    <a:pt x="8202" y="10620"/>
                    <a:pt x="9130" y="11060"/>
                    <a:pt x="10099" y="11226"/>
                  </a:cubicBezTo>
                  <a:cubicBezTo>
                    <a:pt x="11166" y="11409"/>
                    <a:pt x="12260" y="11570"/>
                    <a:pt x="13349" y="11570"/>
                  </a:cubicBezTo>
                  <a:cubicBezTo>
                    <a:pt x="13794" y="11570"/>
                    <a:pt x="14238" y="11544"/>
                    <a:pt x="14679" y="11480"/>
                  </a:cubicBezTo>
                  <a:cubicBezTo>
                    <a:pt x="15271" y="11394"/>
                    <a:pt x="15848" y="11240"/>
                    <a:pt x="16422" y="11068"/>
                  </a:cubicBezTo>
                  <a:cubicBezTo>
                    <a:pt x="17082" y="10869"/>
                    <a:pt x="17714" y="10756"/>
                    <a:pt x="18331" y="10446"/>
                  </a:cubicBezTo>
                  <a:cubicBezTo>
                    <a:pt x="18331" y="10446"/>
                    <a:pt x="18331" y="10446"/>
                    <a:pt x="18331" y="10446"/>
                  </a:cubicBezTo>
                  <a:lnTo>
                    <a:pt x="18331" y="10446"/>
                  </a:lnTo>
                  <a:cubicBezTo>
                    <a:pt x="18337" y="10446"/>
                    <a:pt x="18174" y="10806"/>
                    <a:pt x="18147" y="10849"/>
                  </a:cubicBezTo>
                  <a:cubicBezTo>
                    <a:pt x="18019" y="11034"/>
                    <a:pt x="17771" y="11219"/>
                    <a:pt x="17615" y="11395"/>
                  </a:cubicBezTo>
                  <a:cubicBezTo>
                    <a:pt x="18870" y="11106"/>
                    <a:pt x="20053" y="10844"/>
                    <a:pt x="21167" y="10163"/>
                  </a:cubicBezTo>
                  <a:cubicBezTo>
                    <a:pt x="21338" y="10057"/>
                    <a:pt x="22540" y="9358"/>
                    <a:pt x="22504" y="9086"/>
                  </a:cubicBezTo>
                  <a:lnTo>
                    <a:pt x="22504" y="9086"/>
                  </a:lnTo>
                  <a:cubicBezTo>
                    <a:pt x="22936" y="12259"/>
                    <a:pt x="26686" y="15144"/>
                    <a:pt x="26902" y="15504"/>
                  </a:cubicBezTo>
                  <a:cubicBezTo>
                    <a:pt x="27118" y="15864"/>
                    <a:pt x="27118" y="19543"/>
                    <a:pt x="27118" y="19543"/>
                  </a:cubicBezTo>
                  <a:lnTo>
                    <a:pt x="27478" y="19255"/>
                  </a:lnTo>
                  <a:lnTo>
                    <a:pt x="27334" y="20627"/>
                  </a:lnTo>
                  <a:cubicBezTo>
                    <a:pt x="28271" y="20122"/>
                    <a:pt x="29858" y="16660"/>
                    <a:pt x="29858" y="16660"/>
                  </a:cubicBezTo>
                  <a:lnTo>
                    <a:pt x="30363" y="17525"/>
                  </a:lnTo>
                  <a:cubicBezTo>
                    <a:pt x="30363" y="17525"/>
                    <a:pt x="31591" y="15795"/>
                    <a:pt x="31663" y="11899"/>
                  </a:cubicBezTo>
                  <a:cubicBezTo>
                    <a:pt x="31735" y="8004"/>
                    <a:pt x="29067" y="6059"/>
                    <a:pt x="29067" y="6059"/>
                  </a:cubicBezTo>
                  <a:lnTo>
                    <a:pt x="29716" y="5699"/>
                  </a:lnTo>
                  <a:cubicBezTo>
                    <a:pt x="28153" y="3958"/>
                    <a:pt x="26756" y="3626"/>
                    <a:pt x="25919" y="3626"/>
                  </a:cubicBezTo>
                  <a:cubicBezTo>
                    <a:pt x="25403" y="3626"/>
                    <a:pt x="25100" y="3751"/>
                    <a:pt x="25100" y="3751"/>
                  </a:cubicBezTo>
                  <a:cubicBezTo>
                    <a:pt x="24088" y="1443"/>
                    <a:pt x="22142" y="938"/>
                    <a:pt x="22142" y="938"/>
                  </a:cubicBezTo>
                  <a:lnTo>
                    <a:pt x="21998" y="1803"/>
                  </a:lnTo>
                  <a:cubicBezTo>
                    <a:pt x="19893" y="446"/>
                    <a:pt x="17970" y="152"/>
                    <a:pt x="16327" y="152"/>
                  </a:cubicBezTo>
                  <a:cubicBezTo>
                    <a:pt x="15437" y="152"/>
                    <a:pt x="14630" y="238"/>
                    <a:pt x="13920" y="288"/>
                  </a:cubicBezTo>
                  <a:cubicBezTo>
                    <a:pt x="13630" y="309"/>
                    <a:pt x="13353" y="318"/>
                    <a:pt x="13092" y="318"/>
                  </a:cubicBezTo>
                  <a:cubicBezTo>
                    <a:pt x="11536" y="318"/>
                    <a:pt x="10530" y="1"/>
                    <a:pt x="1053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1"/>
            <p:cNvSpPr/>
            <p:nvPr/>
          </p:nvSpPr>
          <p:spPr>
            <a:xfrm rot="-421116">
              <a:off x="1715811" y="1099077"/>
              <a:ext cx="578946" cy="207769"/>
            </a:xfrm>
            <a:custGeom>
              <a:avLst/>
              <a:gdLst/>
              <a:ahLst/>
              <a:cxnLst/>
              <a:rect l="l" t="t" r="r" b="b"/>
              <a:pathLst>
                <a:path w="29142" h="10457" extrusionOk="0">
                  <a:moveTo>
                    <a:pt x="18286" y="634"/>
                  </a:moveTo>
                  <a:cubicBezTo>
                    <a:pt x="17850" y="1400"/>
                    <a:pt x="16648" y="3050"/>
                    <a:pt x="14413" y="3050"/>
                  </a:cubicBezTo>
                  <a:cubicBezTo>
                    <a:pt x="14297" y="3050"/>
                    <a:pt x="14179" y="3046"/>
                    <a:pt x="14057" y="3037"/>
                  </a:cubicBezTo>
                  <a:cubicBezTo>
                    <a:pt x="11483" y="2842"/>
                    <a:pt x="10776" y="1257"/>
                    <a:pt x="10601" y="662"/>
                  </a:cubicBezTo>
                  <a:cubicBezTo>
                    <a:pt x="9381" y="985"/>
                    <a:pt x="4575" y="1"/>
                    <a:pt x="2023" y="3238"/>
                  </a:cubicBezTo>
                  <a:cubicBezTo>
                    <a:pt x="1281" y="4180"/>
                    <a:pt x="591" y="6116"/>
                    <a:pt x="1" y="8477"/>
                  </a:cubicBezTo>
                  <a:cubicBezTo>
                    <a:pt x="2073" y="9541"/>
                    <a:pt x="4599" y="9902"/>
                    <a:pt x="6903" y="10146"/>
                  </a:cubicBezTo>
                  <a:cubicBezTo>
                    <a:pt x="9136" y="10383"/>
                    <a:pt x="11383" y="10457"/>
                    <a:pt x="13630" y="10457"/>
                  </a:cubicBezTo>
                  <a:cubicBezTo>
                    <a:pt x="13979" y="10457"/>
                    <a:pt x="14328" y="10455"/>
                    <a:pt x="14678" y="10452"/>
                  </a:cubicBezTo>
                  <a:cubicBezTo>
                    <a:pt x="19610" y="10404"/>
                    <a:pt x="24723" y="10022"/>
                    <a:pt x="29142" y="8094"/>
                  </a:cubicBezTo>
                  <a:cubicBezTo>
                    <a:pt x="28574" y="5910"/>
                    <a:pt x="27919" y="4130"/>
                    <a:pt x="27220" y="3241"/>
                  </a:cubicBezTo>
                  <a:cubicBezTo>
                    <a:pt x="24822" y="196"/>
                    <a:pt x="19947" y="822"/>
                    <a:pt x="18286" y="6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1"/>
            <p:cNvSpPr/>
            <p:nvPr/>
          </p:nvSpPr>
          <p:spPr>
            <a:xfrm rot="-421116">
              <a:off x="1800599" y="1131404"/>
              <a:ext cx="411989" cy="175442"/>
            </a:xfrm>
            <a:custGeom>
              <a:avLst/>
              <a:gdLst/>
              <a:ahLst/>
              <a:cxnLst/>
              <a:rect l="l" t="t" r="r" b="b"/>
              <a:pathLst>
                <a:path w="20738" h="8830" extrusionOk="0">
                  <a:moveTo>
                    <a:pt x="621" y="1"/>
                  </a:moveTo>
                  <a:lnTo>
                    <a:pt x="1" y="8150"/>
                  </a:lnTo>
                  <a:cubicBezTo>
                    <a:pt x="918" y="8313"/>
                    <a:pt x="1844" y="8425"/>
                    <a:pt x="2735" y="8519"/>
                  </a:cubicBezTo>
                  <a:cubicBezTo>
                    <a:pt x="4968" y="8756"/>
                    <a:pt x="7215" y="8829"/>
                    <a:pt x="9462" y="8829"/>
                  </a:cubicBezTo>
                  <a:cubicBezTo>
                    <a:pt x="9811" y="8829"/>
                    <a:pt x="10160" y="8828"/>
                    <a:pt x="10510" y="8824"/>
                  </a:cubicBezTo>
                  <a:cubicBezTo>
                    <a:pt x="13929" y="8792"/>
                    <a:pt x="17436" y="8597"/>
                    <a:pt x="20737" y="7838"/>
                  </a:cubicBezTo>
                  <a:lnTo>
                    <a:pt x="19663" y="579"/>
                  </a:lnTo>
                  <a:cubicBezTo>
                    <a:pt x="19663" y="579"/>
                    <a:pt x="17142" y="7977"/>
                    <a:pt x="10127" y="7977"/>
                  </a:cubicBezTo>
                  <a:cubicBezTo>
                    <a:pt x="9828" y="7977"/>
                    <a:pt x="9521" y="7964"/>
                    <a:pt x="9205" y="7936"/>
                  </a:cubicBezTo>
                  <a:cubicBezTo>
                    <a:pt x="1486" y="7250"/>
                    <a:pt x="621" y="1"/>
                    <a:pt x="6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1"/>
            <p:cNvSpPr/>
            <p:nvPr/>
          </p:nvSpPr>
          <p:spPr>
            <a:xfrm rot="-421116">
              <a:off x="1718747" y="1155606"/>
              <a:ext cx="121423" cy="170455"/>
            </a:xfrm>
            <a:custGeom>
              <a:avLst/>
              <a:gdLst/>
              <a:ahLst/>
              <a:cxnLst/>
              <a:rect l="l" t="t" r="r" b="b"/>
              <a:pathLst>
                <a:path w="6112" h="8579" extrusionOk="0">
                  <a:moveTo>
                    <a:pt x="4444" y="1"/>
                  </a:moveTo>
                  <a:cubicBezTo>
                    <a:pt x="3550" y="370"/>
                    <a:pt x="2706" y="931"/>
                    <a:pt x="2023" y="1799"/>
                  </a:cubicBezTo>
                  <a:cubicBezTo>
                    <a:pt x="1281" y="2741"/>
                    <a:pt x="591" y="4677"/>
                    <a:pt x="1" y="7037"/>
                  </a:cubicBezTo>
                  <a:cubicBezTo>
                    <a:pt x="1743" y="7931"/>
                    <a:pt x="3804" y="8329"/>
                    <a:pt x="5787" y="8578"/>
                  </a:cubicBezTo>
                  <a:cubicBezTo>
                    <a:pt x="5972" y="7605"/>
                    <a:pt x="6111" y="6404"/>
                    <a:pt x="6076" y="5056"/>
                  </a:cubicBezTo>
                  <a:cubicBezTo>
                    <a:pt x="6006" y="2493"/>
                    <a:pt x="4989" y="754"/>
                    <a:pt x="44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1"/>
            <p:cNvSpPr/>
            <p:nvPr/>
          </p:nvSpPr>
          <p:spPr>
            <a:xfrm rot="-421116">
              <a:off x="2154065" y="1097613"/>
              <a:ext cx="139760" cy="168627"/>
            </a:xfrm>
            <a:custGeom>
              <a:avLst/>
              <a:gdLst/>
              <a:ahLst/>
              <a:cxnLst/>
              <a:rect l="l" t="t" r="r" b="b"/>
              <a:pathLst>
                <a:path w="7035" h="8487" extrusionOk="0">
                  <a:moveTo>
                    <a:pt x="2175" y="1"/>
                  </a:moveTo>
                  <a:cubicBezTo>
                    <a:pt x="1636" y="928"/>
                    <a:pt x="0" y="4255"/>
                    <a:pt x="1326" y="8487"/>
                  </a:cubicBezTo>
                  <a:cubicBezTo>
                    <a:pt x="3305" y="8134"/>
                    <a:pt x="5228" y="7606"/>
                    <a:pt x="7035" y="6816"/>
                  </a:cubicBezTo>
                  <a:cubicBezTo>
                    <a:pt x="6467" y="4631"/>
                    <a:pt x="5812" y="2851"/>
                    <a:pt x="5113" y="1962"/>
                  </a:cubicBezTo>
                  <a:cubicBezTo>
                    <a:pt x="4331" y="971"/>
                    <a:pt x="3286" y="370"/>
                    <a:pt x="2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1"/>
            <p:cNvSpPr/>
            <p:nvPr/>
          </p:nvSpPr>
          <p:spPr>
            <a:xfrm rot="-421116">
              <a:off x="1899456" y="1116999"/>
              <a:ext cx="199776" cy="73793"/>
            </a:xfrm>
            <a:custGeom>
              <a:avLst/>
              <a:gdLst/>
              <a:ahLst/>
              <a:cxnLst/>
              <a:rect l="l" t="t" r="r" b="b"/>
              <a:pathLst>
                <a:path w="10056" h="3714" extrusionOk="0">
                  <a:moveTo>
                    <a:pt x="8775" y="1"/>
                  </a:moveTo>
                  <a:cubicBezTo>
                    <a:pt x="8337" y="769"/>
                    <a:pt x="7135" y="2419"/>
                    <a:pt x="4899" y="2419"/>
                  </a:cubicBezTo>
                  <a:cubicBezTo>
                    <a:pt x="4784" y="2419"/>
                    <a:pt x="4666" y="2414"/>
                    <a:pt x="4546" y="2405"/>
                  </a:cubicBezTo>
                  <a:cubicBezTo>
                    <a:pt x="1972" y="2209"/>
                    <a:pt x="1264" y="624"/>
                    <a:pt x="1088" y="31"/>
                  </a:cubicBezTo>
                  <a:cubicBezTo>
                    <a:pt x="848" y="95"/>
                    <a:pt x="471" y="106"/>
                    <a:pt x="1" y="111"/>
                  </a:cubicBezTo>
                  <a:cubicBezTo>
                    <a:pt x="321" y="786"/>
                    <a:pt x="1357" y="3713"/>
                    <a:pt x="4602" y="3713"/>
                  </a:cubicBezTo>
                  <a:cubicBezTo>
                    <a:pt x="4709" y="3713"/>
                    <a:pt x="4819" y="3710"/>
                    <a:pt x="4931" y="3703"/>
                  </a:cubicBezTo>
                  <a:cubicBezTo>
                    <a:pt x="8201" y="3512"/>
                    <a:pt x="9513" y="1061"/>
                    <a:pt x="10055" y="53"/>
                  </a:cubicBezTo>
                  <a:cubicBezTo>
                    <a:pt x="9536" y="45"/>
                    <a:pt x="9096" y="39"/>
                    <a:pt x="8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1"/>
            <p:cNvSpPr/>
            <p:nvPr/>
          </p:nvSpPr>
          <p:spPr>
            <a:xfrm rot="-421116">
              <a:off x="1898098" y="1112142"/>
              <a:ext cx="199776" cy="73793"/>
            </a:xfrm>
            <a:custGeom>
              <a:avLst/>
              <a:gdLst/>
              <a:ahLst/>
              <a:cxnLst/>
              <a:rect l="l" t="t" r="r" b="b"/>
              <a:pathLst>
                <a:path w="10056" h="3714" extrusionOk="0">
                  <a:moveTo>
                    <a:pt x="8774" y="1"/>
                  </a:moveTo>
                  <a:cubicBezTo>
                    <a:pt x="8337" y="767"/>
                    <a:pt x="7136" y="2417"/>
                    <a:pt x="4901" y="2417"/>
                  </a:cubicBezTo>
                  <a:cubicBezTo>
                    <a:pt x="4786" y="2417"/>
                    <a:pt x="4667" y="2413"/>
                    <a:pt x="4546" y="2404"/>
                  </a:cubicBezTo>
                  <a:cubicBezTo>
                    <a:pt x="1972" y="2209"/>
                    <a:pt x="1263" y="624"/>
                    <a:pt x="1087" y="29"/>
                  </a:cubicBezTo>
                  <a:cubicBezTo>
                    <a:pt x="848" y="93"/>
                    <a:pt x="470" y="106"/>
                    <a:pt x="0" y="109"/>
                  </a:cubicBezTo>
                  <a:cubicBezTo>
                    <a:pt x="322" y="783"/>
                    <a:pt x="1359" y="3713"/>
                    <a:pt x="4602" y="3713"/>
                  </a:cubicBezTo>
                  <a:cubicBezTo>
                    <a:pt x="4709" y="3713"/>
                    <a:pt x="4819" y="3710"/>
                    <a:pt x="4931" y="3703"/>
                  </a:cubicBezTo>
                  <a:cubicBezTo>
                    <a:pt x="8200" y="3512"/>
                    <a:pt x="9515" y="1059"/>
                    <a:pt x="10055" y="52"/>
                  </a:cubicBezTo>
                  <a:cubicBezTo>
                    <a:pt x="9535" y="44"/>
                    <a:pt x="9096" y="37"/>
                    <a:pt x="8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1"/>
            <p:cNvSpPr/>
            <p:nvPr/>
          </p:nvSpPr>
          <p:spPr>
            <a:xfrm rot="-421116">
              <a:off x="1718786" y="1155599"/>
              <a:ext cx="121443" cy="170455"/>
            </a:xfrm>
            <a:custGeom>
              <a:avLst/>
              <a:gdLst/>
              <a:ahLst/>
              <a:cxnLst/>
              <a:rect l="l" t="t" r="r" b="b"/>
              <a:pathLst>
                <a:path w="6113" h="8579" extrusionOk="0">
                  <a:moveTo>
                    <a:pt x="4443" y="1"/>
                  </a:moveTo>
                  <a:cubicBezTo>
                    <a:pt x="4394" y="20"/>
                    <a:pt x="4342" y="44"/>
                    <a:pt x="4293" y="66"/>
                  </a:cubicBezTo>
                  <a:cubicBezTo>
                    <a:pt x="4739" y="1718"/>
                    <a:pt x="5922" y="6962"/>
                    <a:pt x="3046" y="7123"/>
                  </a:cubicBezTo>
                  <a:cubicBezTo>
                    <a:pt x="2985" y="7127"/>
                    <a:pt x="2926" y="7128"/>
                    <a:pt x="2869" y="7128"/>
                  </a:cubicBezTo>
                  <a:cubicBezTo>
                    <a:pt x="1130" y="7128"/>
                    <a:pt x="785" y="5608"/>
                    <a:pt x="830" y="4228"/>
                  </a:cubicBezTo>
                  <a:lnTo>
                    <a:pt x="830" y="4228"/>
                  </a:lnTo>
                  <a:cubicBezTo>
                    <a:pt x="536" y="5051"/>
                    <a:pt x="258" y="6004"/>
                    <a:pt x="0" y="7037"/>
                  </a:cubicBezTo>
                  <a:cubicBezTo>
                    <a:pt x="1743" y="7931"/>
                    <a:pt x="3804" y="8329"/>
                    <a:pt x="5786" y="8578"/>
                  </a:cubicBezTo>
                  <a:cubicBezTo>
                    <a:pt x="5972" y="7605"/>
                    <a:pt x="6112" y="6404"/>
                    <a:pt x="6076" y="5056"/>
                  </a:cubicBezTo>
                  <a:cubicBezTo>
                    <a:pt x="6005" y="2493"/>
                    <a:pt x="4988" y="754"/>
                    <a:pt x="44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1"/>
            <p:cNvSpPr/>
            <p:nvPr/>
          </p:nvSpPr>
          <p:spPr>
            <a:xfrm rot="-421116">
              <a:off x="2154068" y="1097653"/>
              <a:ext cx="139760" cy="168587"/>
            </a:xfrm>
            <a:custGeom>
              <a:avLst/>
              <a:gdLst/>
              <a:ahLst/>
              <a:cxnLst/>
              <a:rect l="l" t="t" r="r" b="b"/>
              <a:pathLst>
                <a:path w="7035" h="8485" extrusionOk="0">
                  <a:moveTo>
                    <a:pt x="2175" y="0"/>
                  </a:moveTo>
                  <a:cubicBezTo>
                    <a:pt x="1636" y="927"/>
                    <a:pt x="0" y="4253"/>
                    <a:pt x="1326" y="8485"/>
                  </a:cubicBezTo>
                  <a:cubicBezTo>
                    <a:pt x="3305" y="8132"/>
                    <a:pt x="5228" y="7604"/>
                    <a:pt x="7035" y="6814"/>
                  </a:cubicBezTo>
                  <a:cubicBezTo>
                    <a:pt x="6792" y="5879"/>
                    <a:pt x="6533" y="5017"/>
                    <a:pt x="6263" y="4271"/>
                  </a:cubicBezTo>
                  <a:cubicBezTo>
                    <a:pt x="5848" y="5621"/>
                    <a:pt x="5155" y="6984"/>
                    <a:pt x="4046" y="6984"/>
                  </a:cubicBezTo>
                  <a:cubicBezTo>
                    <a:pt x="3748" y="6984"/>
                    <a:pt x="3420" y="6886"/>
                    <a:pt x="3059" y="6662"/>
                  </a:cubicBezTo>
                  <a:cubicBezTo>
                    <a:pt x="416" y="5025"/>
                    <a:pt x="2016" y="1087"/>
                    <a:pt x="2469" y="107"/>
                  </a:cubicBezTo>
                  <a:cubicBezTo>
                    <a:pt x="2371" y="69"/>
                    <a:pt x="2275" y="32"/>
                    <a:pt x="2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1"/>
            <p:cNvSpPr/>
            <p:nvPr/>
          </p:nvSpPr>
          <p:spPr>
            <a:xfrm rot="-421116">
              <a:off x="1898151" y="1112078"/>
              <a:ext cx="199736" cy="73813"/>
            </a:xfrm>
            <a:custGeom>
              <a:avLst/>
              <a:gdLst/>
              <a:ahLst/>
              <a:cxnLst/>
              <a:rect l="l" t="t" r="r" b="b"/>
              <a:pathLst>
                <a:path w="10054" h="3715" extrusionOk="0">
                  <a:moveTo>
                    <a:pt x="8773" y="0"/>
                  </a:moveTo>
                  <a:cubicBezTo>
                    <a:pt x="8548" y="399"/>
                    <a:pt x="8118" y="1028"/>
                    <a:pt x="7448" y="1547"/>
                  </a:cubicBezTo>
                  <a:cubicBezTo>
                    <a:pt x="7456" y="1546"/>
                    <a:pt x="7465" y="1546"/>
                    <a:pt x="7474" y="1546"/>
                  </a:cubicBezTo>
                  <a:cubicBezTo>
                    <a:pt x="7843" y="1546"/>
                    <a:pt x="8073" y="1715"/>
                    <a:pt x="7683" y="2335"/>
                  </a:cubicBezTo>
                  <a:cubicBezTo>
                    <a:pt x="7236" y="3042"/>
                    <a:pt x="6032" y="3346"/>
                    <a:pt x="4852" y="3346"/>
                  </a:cubicBezTo>
                  <a:cubicBezTo>
                    <a:pt x="3743" y="3346"/>
                    <a:pt x="2655" y="3078"/>
                    <a:pt x="2236" y="2622"/>
                  </a:cubicBezTo>
                  <a:cubicBezTo>
                    <a:pt x="1749" y="2093"/>
                    <a:pt x="2224" y="1956"/>
                    <a:pt x="2731" y="1935"/>
                  </a:cubicBezTo>
                  <a:cubicBezTo>
                    <a:pt x="1606" y="1366"/>
                    <a:pt x="1211" y="453"/>
                    <a:pt x="1088" y="32"/>
                  </a:cubicBezTo>
                  <a:cubicBezTo>
                    <a:pt x="848" y="96"/>
                    <a:pt x="470" y="109"/>
                    <a:pt x="0" y="112"/>
                  </a:cubicBezTo>
                  <a:cubicBezTo>
                    <a:pt x="319" y="786"/>
                    <a:pt x="1356" y="3715"/>
                    <a:pt x="4602" y="3715"/>
                  </a:cubicBezTo>
                  <a:cubicBezTo>
                    <a:pt x="4709" y="3715"/>
                    <a:pt x="4818" y="3711"/>
                    <a:pt x="4929" y="3705"/>
                  </a:cubicBezTo>
                  <a:cubicBezTo>
                    <a:pt x="8201" y="3513"/>
                    <a:pt x="9513" y="1060"/>
                    <a:pt x="10054" y="53"/>
                  </a:cubicBezTo>
                  <a:cubicBezTo>
                    <a:pt x="9534" y="45"/>
                    <a:pt x="9094" y="39"/>
                    <a:pt x="87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1"/>
            <p:cNvSpPr/>
            <p:nvPr/>
          </p:nvSpPr>
          <p:spPr>
            <a:xfrm rot="-421116">
              <a:off x="1727660" y="681880"/>
              <a:ext cx="124522" cy="71627"/>
            </a:xfrm>
            <a:custGeom>
              <a:avLst/>
              <a:gdLst/>
              <a:ahLst/>
              <a:cxnLst/>
              <a:rect l="l" t="t" r="r" b="b"/>
              <a:pathLst>
                <a:path w="6268" h="3605" extrusionOk="0">
                  <a:moveTo>
                    <a:pt x="4705" y="1"/>
                  </a:moveTo>
                  <a:cubicBezTo>
                    <a:pt x="4509" y="1"/>
                    <a:pt x="4246" y="71"/>
                    <a:pt x="4125" y="94"/>
                  </a:cubicBezTo>
                  <a:cubicBezTo>
                    <a:pt x="3596" y="195"/>
                    <a:pt x="3089" y="401"/>
                    <a:pt x="2604" y="629"/>
                  </a:cubicBezTo>
                  <a:cubicBezTo>
                    <a:pt x="1456" y="1168"/>
                    <a:pt x="583" y="2014"/>
                    <a:pt x="148" y="3109"/>
                  </a:cubicBezTo>
                  <a:cubicBezTo>
                    <a:pt x="1" y="3485"/>
                    <a:pt x="147" y="3604"/>
                    <a:pt x="364" y="3604"/>
                  </a:cubicBezTo>
                  <a:cubicBezTo>
                    <a:pt x="490" y="3604"/>
                    <a:pt x="640" y="3564"/>
                    <a:pt x="770" y="3510"/>
                  </a:cubicBezTo>
                  <a:cubicBezTo>
                    <a:pt x="842" y="3480"/>
                    <a:pt x="910" y="3446"/>
                    <a:pt x="961" y="3413"/>
                  </a:cubicBezTo>
                  <a:cubicBezTo>
                    <a:pt x="1383" y="3144"/>
                    <a:pt x="1741" y="2789"/>
                    <a:pt x="2187" y="2559"/>
                  </a:cubicBezTo>
                  <a:cubicBezTo>
                    <a:pt x="2700" y="2297"/>
                    <a:pt x="3364" y="2102"/>
                    <a:pt x="3939" y="2001"/>
                  </a:cubicBezTo>
                  <a:cubicBezTo>
                    <a:pt x="4483" y="1905"/>
                    <a:pt x="5351" y="2044"/>
                    <a:pt x="5773" y="1640"/>
                  </a:cubicBezTo>
                  <a:cubicBezTo>
                    <a:pt x="6267" y="1168"/>
                    <a:pt x="6110" y="113"/>
                    <a:pt x="5316" y="78"/>
                  </a:cubicBezTo>
                  <a:cubicBezTo>
                    <a:pt x="5300" y="230"/>
                    <a:pt x="5138" y="687"/>
                    <a:pt x="5182" y="810"/>
                  </a:cubicBezTo>
                  <a:cubicBezTo>
                    <a:pt x="5122" y="641"/>
                    <a:pt x="5042" y="137"/>
                    <a:pt x="4891" y="39"/>
                  </a:cubicBezTo>
                  <a:cubicBezTo>
                    <a:pt x="4847" y="11"/>
                    <a:pt x="4781" y="1"/>
                    <a:pt x="470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1"/>
            <p:cNvSpPr/>
            <p:nvPr/>
          </p:nvSpPr>
          <p:spPr>
            <a:xfrm rot="-421116">
              <a:off x="1727683" y="681917"/>
              <a:ext cx="124522" cy="71587"/>
            </a:xfrm>
            <a:custGeom>
              <a:avLst/>
              <a:gdLst/>
              <a:ahLst/>
              <a:cxnLst/>
              <a:rect l="l" t="t" r="r" b="b"/>
              <a:pathLst>
                <a:path w="6268" h="3603" extrusionOk="0">
                  <a:moveTo>
                    <a:pt x="4707" y="1"/>
                  </a:moveTo>
                  <a:cubicBezTo>
                    <a:pt x="4511" y="1"/>
                    <a:pt x="4246" y="70"/>
                    <a:pt x="4125" y="93"/>
                  </a:cubicBezTo>
                  <a:cubicBezTo>
                    <a:pt x="3598" y="196"/>
                    <a:pt x="3091" y="400"/>
                    <a:pt x="2605" y="629"/>
                  </a:cubicBezTo>
                  <a:cubicBezTo>
                    <a:pt x="1457" y="1168"/>
                    <a:pt x="584" y="2014"/>
                    <a:pt x="151" y="3109"/>
                  </a:cubicBezTo>
                  <a:cubicBezTo>
                    <a:pt x="1" y="3484"/>
                    <a:pt x="147" y="3603"/>
                    <a:pt x="365" y="3603"/>
                  </a:cubicBezTo>
                  <a:cubicBezTo>
                    <a:pt x="491" y="3603"/>
                    <a:pt x="642" y="3563"/>
                    <a:pt x="773" y="3510"/>
                  </a:cubicBezTo>
                  <a:cubicBezTo>
                    <a:pt x="845" y="3481"/>
                    <a:pt x="910" y="3446"/>
                    <a:pt x="961" y="3412"/>
                  </a:cubicBezTo>
                  <a:cubicBezTo>
                    <a:pt x="1382" y="3145"/>
                    <a:pt x="1741" y="2789"/>
                    <a:pt x="2189" y="2559"/>
                  </a:cubicBezTo>
                  <a:cubicBezTo>
                    <a:pt x="2701" y="2300"/>
                    <a:pt x="3364" y="2101"/>
                    <a:pt x="3940" y="2002"/>
                  </a:cubicBezTo>
                  <a:cubicBezTo>
                    <a:pt x="4483" y="1906"/>
                    <a:pt x="5353" y="2044"/>
                    <a:pt x="5774" y="1639"/>
                  </a:cubicBezTo>
                  <a:cubicBezTo>
                    <a:pt x="6268" y="1171"/>
                    <a:pt x="6113" y="113"/>
                    <a:pt x="5316" y="77"/>
                  </a:cubicBezTo>
                  <a:cubicBezTo>
                    <a:pt x="5300" y="229"/>
                    <a:pt x="5139" y="687"/>
                    <a:pt x="5182" y="811"/>
                  </a:cubicBezTo>
                  <a:cubicBezTo>
                    <a:pt x="5123" y="640"/>
                    <a:pt x="5041" y="137"/>
                    <a:pt x="4891" y="39"/>
                  </a:cubicBezTo>
                  <a:cubicBezTo>
                    <a:pt x="4848" y="11"/>
                    <a:pt x="4783" y="1"/>
                    <a:pt x="470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1"/>
            <p:cNvSpPr/>
            <p:nvPr/>
          </p:nvSpPr>
          <p:spPr>
            <a:xfrm rot="-421116">
              <a:off x="1741194" y="683572"/>
              <a:ext cx="95180" cy="63898"/>
            </a:xfrm>
            <a:custGeom>
              <a:avLst/>
              <a:gdLst/>
              <a:ahLst/>
              <a:cxnLst/>
              <a:rect l="l" t="t" r="r" b="b"/>
              <a:pathLst>
                <a:path w="4791" h="3216" extrusionOk="0">
                  <a:moveTo>
                    <a:pt x="3265" y="55"/>
                  </a:moveTo>
                  <a:cubicBezTo>
                    <a:pt x="3225" y="64"/>
                    <a:pt x="3188" y="72"/>
                    <a:pt x="3148" y="82"/>
                  </a:cubicBezTo>
                  <a:cubicBezTo>
                    <a:pt x="3136" y="378"/>
                    <a:pt x="3132" y="702"/>
                    <a:pt x="3132" y="702"/>
                  </a:cubicBezTo>
                  <a:cubicBezTo>
                    <a:pt x="3132" y="702"/>
                    <a:pt x="3198" y="1802"/>
                    <a:pt x="3247" y="1802"/>
                  </a:cubicBezTo>
                  <a:cubicBezTo>
                    <a:pt x="3297" y="1802"/>
                    <a:pt x="3313" y="697"/>
                    <a:pt x="3313" y="697"/>
                  </a:cubicBezTo>
                  <a:cubicBezTo>
                    <a:pt x="3313" y="697"/>
                    <a:pt x="3294" y="359"/>
                    <a:pt x="3265" y="55"/>
                  </a:cubicBezTo>
                  <a:close/>
                  <a:moveTo>
                    <a:pt x="4621" y="0"/>
                  </a:moveTo>
                  <a:cubicBezTo>
                    <a:pt x="4616" y="50"/>
                    <a:pt x="4595" y="138"/>
                    <a:pt x="4568" y="235"/>
                  </a:cubicBezTo>
                  <a:cubicBezTo>
                    <a:pt x="4627" y="618"/>
                    <a:pt x="4608" y="966"/>
                    <a:pt x="4608" y="966"/>
                  </a:cubicBezTo>
                  <a:cubicBezTo>
                    <a:pt x="4608" y="966"/>
                    <a:pt x="4616" y="1399"/>
                    <a:pt x="4479" y="1809"/>
                  </a:cubicBezTo>
                  <a:cubicBezTo>
                    <a:pt x="4477" y="1815"/>
                    <a:pt x="4475" y="1821"/>
                    <a:pt x="4472" y="1825"/>
                  </a:cubicBezTo>
                  <a:cubicBezTo>
                    <a:pt x="4525" y="1817"/>
                    <a:pt x="4573" y="1802"/>
                    <a:pt x="4621" y="1791"/>
                  </a:cubicBezTo>
                  <a:cubicBezTo>
                    <a:pt x="4776" y="1387"/>
                    <a:pt x="4789" y="969"/>
                    <a:pt x="4789" y="969"/>
                  </a:cubicBezTo>
                  <a:cubicBezTo>
                    <a:pt x="4789" y="969"/>
                    <a:pt x="4790" y="856"/>
                    <a:pt x="4776" y="688"/>
                  </a:cubicBezTo>
                  <a:cubicBezTo>
                    <a:pt x="4762" y="517"/>
                    <a:pt x="4726" y="296"/>
                    <a:pt x="4670" y="80"/>
                  </a:cubicBezTo>
                  <a:cubicBezTo>
                    <a:pt x="4664" y="55"/>
                    <a:pt x="4656" y="31"/>
                    <a:pt x="4648" y="4"/>
                  </a:cubicBezTo>
                  <a:cubicBezTo>
                    <a:pt x="4638" y="4"/>
                    <a:pt x="4630" y="0"/>
                    <a:pt x="4621" y="0"/>
                  </a:cubicBezTo>
                  <a:close/>
                  <a:moveTo>
                    <a:pt x="2864" y="168"/>
                  </a:moveTo>
                  <a:lnTo>
                    <a:pt x="2864" y="168"/>
                  </a:lnTo>
                  <a:cubicBezTo>
                    <a:pt x="2821" y="183"/>
                    <a:pt x="2776" y="194"/>
                    <a:pt x="2734" y="210"/>
                  </a:cubicBezTo>
                  <a:lnTo>
                    <a:pt x="2734" y="211"/>
                  </a:lnTo>
                  <a:cubicBezTo>
                    <a:pt x="2688" y="520"/>
                    <a:pt x="2678" y="833"/>
                    <a:pt x="2678" y="833"/>
                  </a:cubicBezTo>
                  <a:cubicBezTo>
                    <a:pt x="2678" y="833"/>
                    <a:pt x="2686" y="1145"/>
                    <a:pt x="2728" y="1455"/>
                  </a:cubicBezTo>
                  <a:cubicBezTo>
                    <a:pt x="2755" y="1686"/>
                    <a:pt x="2806" y="1909"/>
                    <a:pt x="2838" y="2008"/>
                  </a:cubicBezTo>
                  <a:cubicBezTo>
                    <a:pt x="2851" y="2005"/>
                    <a:pt x="2864" y="2002"/>
                    <a:pt x="2875" y="2000"/>
                  </a:cubicBezTo>
                  <a:cubicBezTo>
                    <a:pt x="2878" y="1897"/>
                    <a:pt x="2859" y="1671"/>
                    <a:pt x="2856" y="1446"/>
                  </a:cubicBezTo>
                  <a:cubicBezTo>
                    <a:pt x="2848" y="1139"/>
                    <a:pt x="2859" y="833"/>
                    <a:pt x="2859" y="833"/>
                  </a:cubicBezTo>
                  <a:cubicBezTo>
                    <a:pt x="2859" y="833"/>
                    <a:pt x="2849" y="528"/>
                    <a:pt x="2862" y="223"/>
                  </a:cubicBezTo>
                  <a:cubicBezTo>
                    <a:pt x="2862" y="203"/>
                    <a:pt x="2864" y="186"/>
                    <a:pt x="2864" y="168"/>
                  </a:cubicBezTo>
                  <a:close/>
                  <a:moveTo>
                    <a:pt x="2210" y="414"/>
                  </a:moveTo>
                  <a:lnTo>
                    <a:pt x="2210" y="414"/>
                  </a:lnTo>
                  <a:cubicBezTo>
                    <a:pt x="2160" y="435"/>
                    <a:pt x="2112" y="458"/>
                    <a:pt x="2064" y="480"/>
                  </a:cubicBezTo>
                  <a:cubicBezTo>
                    <a:pt x="2008" y="782"/>
                    <a:pt x="2010" y="1062"/>
                    <a:pt x="2010" y="1062"/>
                  </a:cubicBezTo>
                  <a:cubicBezTo>
                    <a:pt x="2010" y="1062"/>
                    <a:pt x="2029" y="1415"/>
                    <a:pt x="2130" y="1749"/>
                  </a:cubicBezTo>
                  <a:cubicBezTo>
                    <a:pt x="2175" y="1903"/>
                    <a:pt x="2234" y="2047"/>
                    <a:pt x="2290" y="2159"/>
                  </a:cubicBezTo>
                  <a:lnTo>
                    <a:pt x="2362" y="2135"/>
                  </a:lnTo>
                  <a:cubicBezTo>
                    <a:pt x="2325" y="2021"/>
                    <a:pt x="2282" y="1873"/>
                    <a:pt x="2255" y="1721"/>
                  </a:cubicBezTo>
                  <a:cubicBezTo>
                    <a:pt x="2189" y="1391"/>
                    <a:pt x="2191" y="1057"/>
                    <a:pt x="2191" y="1057"/>
                  </a:cubicBezTo>
                  <a:cubicBezTo>
                    <a:pt x="2191" y="1057"/>
                    <a:pt x="2168" y="739"/>
                    <a:pt x="2210" y="414"/>
                  </a:cubicBezTo>
                  <a:close/>
                  <a:moveTo>
                    <a:pt x="771" y="1263"/>
                  </a:moveTo>
                  <a:cubicBezTo>
                    <a:pt x="726" y="1299"/>
                    <a:pt x="683" y="1339"/>
                    <a:pt x="641" y="1377"/>
                  </a:cubicBezTo>
                  <a:cubicBezTo>
                    <a:pt x="641" y="1382"/>
                    <a:pt x="640" y="1385"/>
                    <a:pt x="640" y="1391"/>
                  </a:cubicBezTo>
                  <a:cubicBezTo>
                    <a:pt x="601" y="1673"/>
                    <a:pt x="640" y="1961"/>
                    <a:pt x="640" y="1961"/>
                  </a:cubicBezTo>
                  <a:cubicBezTo>
                    <a:pt x="640" y="1961"/>
                    <a:pt x="693" y="2245"/>
                    <a:pt x="817" y="2501"/>
                  </a:cubicBezTo>
                  <a:cubicBezTo>
                    <a:pt x="872" y="2616"/>
                    <a:pt x="937" y="2720"/>
                    <a:pt x="996" y="2801"/>
                  </a:cubicBezTo>
                  <a:cubicBezTo>
                    <a:pt x="1019" y="2785"/>
                    <a:pt x="1039" y="2773"/>
                    <a:pt x="1060" y="2757"/>
                  </a:cubicBezTo>
                  <a:cubicBezTo>
                    <a:pt x="1020" y="2670"/>
                    <a:pt x="972" y="2565"/>
                    <a:pt x="937" y="2453"/>
                  </a:cubicBezTo>
                  <a:cubicBezTo>
                    <a:pt x="849" y="2197"/>
                    <a:pt x="819" y="1930"/>
                    <a:pt x="819" y="1930"/>
                  </a:cubicBezTo>
                  <a:cubicBezTo>
                    <a:pt x="819" y="1930"/>
                    <a:pt x="761" y="1673"/>
                    <a:pt x="766" y="1401"/>
                  </a:cubicBezTo>
                  <a:cubicBezTo>
                    <a:pt x="766" y="1355"/>
                    <a:pt x="768" y="1310"/>
                    <a:pt x="771" y="1263"/>
                  </a:cubicBezTo>
                  <a:close/>
                  <a:moveTo>
                    <a:pt x="122" y="1906"/>
                  </a:moveTo>
                  <a:cubicBezTo>
                    <a:pt x="79" y="1959"/>
                    <a:pt x="40" y="2016"/>
                    <a:pt x="0" y="2071"/>
                  </a:cubicBezTo>
                  <a:cubicBezTo>
                    <a:pt x="11" y="2266"/>
                    <a:pt x="48" y="2431"/>
                    <a:pt x="48" y="2431"/>
                  </a:cubicBezTo>
                  <a:cubicBezTo>
                    <a:pt x="48" y="2431"/>
                    <a:pt x="119" y="2678"/>
                    <a:pt x="235" y="2904"/>
                  </a:cubicBezTo>
                  <a:cubicBezTo>
                    <a:pt x="298" y="3029"/>
                    <a:pt x="374" y="3140"/>
                    <a:pt x="434" y="3216"/>
                  </a:cubicBezTo>
                  <a:cubicBezTo>
                    <a:pt x="451" y="3204"/>
                    <a:pt x="470" y="3192"/>
                    <a:pt x="488" y="3177"/>
                  </a:cubicBezTo>
                  <a:cubicBezTo>
                    <a:pt x="448" y="3096"/>
                    <a:pt x="394" y="2977"/>
                    <a:pt x="352" y="2856"/>
                  </a:cubicBezTo>
                  <a:cubicBezTo>
                    <a:pt x="267" y="2626"/>
                    <a:pt x="223" y="2391"/>
                    <a:pt x="223" y="2391"/>
                  </a:cubicBezTo>
                  <a:cubicBezTo>
                    <a:pt x="223" y="2391"/>
                    <a:pt x="152" y="2159"/>
                    <a:pt x="122" y="1917"/>
                  </a:cubicBezTo>
                  <a:lnTo>
                    <a:pt x="122" y="1906"/>
                  </a:ln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1"/>
            <p:cNvSpPr/>
            <p:nvPr/>
          </p:nvSpPr>
          <p:spPr>
            <a:xfrm rot="-421116">
              <a:off x="1728289" y="690839"/>
              <a:ext cx="121900" cy="62786"/>
            </a:xfrm>
            <a:custGeom>
              <a:avLst/>
              <a:gdLst/>
              <a:ahLst/>
              <a:cxnLst/>
              <a:rect l="l" t="t" r="r" b="b"/>
              <a:pathLst>
                <a:path w="6136" h="3160" extrusionOk="0">
                  <a:moveTo>
                    <a:pt x="5926" y="1"/>
                  </a:moveTo>
                  <a:lnTo>
                    <a:pt x="5926" y="1"/>
                  </a:lnTo>
                  <a:cubicBezTo>
                    <a:pt x="5855" y="531"/>
                    <a:pt x="5232" y="898"/>
                    <a:pt x="4433" y="898"/>
                  </a:cubicBezTo>
                  <a:cubicBezTo>
                    <a:pt x="4423" y="898"/>
                    <a:pt x="4412" y="898"/>
                    <a:pt x="4402" y="897"/>
                  </a:cubicBezTo>
                  <a:cubicBezTo>
                    <a:pt x="4395" y="897"/>
                    <a:pt x="4388" y="897"/>
                    <a:pt x="4381" y="897"/>
                  </a:cubicBezTo>
                  <a:cubicBezTo>
                    <a:pt x="3377" y="897"/>
                    <a:pt x="2246" y="1786"/>
                    <a:pt x="1195" y="2124"/>
                  </a:cubicBezTo>
                  <a:cubicBezTo>
                    <a:pt x="1094" y="2156"/>
                    <a:pt x="1010" y="2171"/>
                    <a:pt x="940" y="2171"/>
                  </a:cubicBezTo>
                  <a:cubicBezTo>
                    <a:pt x="702" y="2171"/>
                    <a:pt x="632" y="2000"/>
                    <a:pt x="637" y="1780"/>
                  </a:cubicBezTo>
                  <a:lnTo>
                    <a:pt x="637" y="1780"/>
                  </a:lnTo>
                  <a:cubicBezTo>
                    <a:pt x="442" y="2055"/>
                    <a:pt x="276" y="2348"/>
                    <a:pt x="149" y="2666"/>
                  </a:cubicBezTo>
                  <a:cubicBezTo>
                    <a:pt x="1" y="3040"/>
                    <a:pt x="147" y="3159"/>
                    <a:pt x="364" y="3159"/>
                  </a:cubicBezTo>
                  <a:cubicBezTo>
                    <a:pt x="490" y="3159"/>
                    <a:pt x="640" y="3119"/>
                    <a:pt x="770" y="3065"/>
                  </a:cubicBezTo>
                  <a:cubicBezTo>
                    <a:pt x="842" y="3035"/>
                    <a:pt x="907" y="3001"/>
                    <a:pt x="958" y="2968"/>
                  </a:cubicBezTo>
                  <a:cubicBezTo>
                    <a:pt x="1379" y="2699"/>
                    <a:pt x="1738" y="2344"/>
                    <a:pt x="2186" y="2116"/>
                  </a:cubicBezTo>
                  <a:cubicBezTo>
                    <a:pt x="2698" y="1855"/>
                    <a:pt x="3361" y="1658"/>
                    <a:pt x="3937" y="1559"/>
                  </a:cubicBezTo>
                  <a:cubicBezTo>
                    <a:pt x="4480" y="1463"/>
                    <a:pt x="5350" y="1601"/>
                    <a:pt x="5771" y="1196"/>
                  </a:cubicBezTo>
                  <a:cubicBezTo>
                    <a:pt x="6086" y="897"/>
                    <a:pt x="6135" y="360"/>
                    <a:pt x="592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1"/>
            <p:cNvSpPr/>
            <p:nvPr/>
          </p:nvSpPr>
          <p:spPr>
            <a:xfrm rot="-421116">
              <a:off x="1999951" y="652400"/>
              <a:ext cx="129151" cy="62150"/>
            </a:xfrm>
            <a:custGeom>
              <a:avLst/>
              <a:gdLst/>
              <a:ahLst/>
              <a:cxnLst/>
              <a:rect l="l" t="t" r="r" b="b"/>
              <a:pathLst>
                <a:path w="6501" h="3128" extrusionOk="0">
                  <a:moveTo>
                    <a:pt x="1551" y="1"/>
                  </a:moveTo>
                  <a:cubicBezTo>
                    <a:pt x="1425" y="1"/>
                    <a:pt x="1310" y="16"/>
                    <a:pt x="1249" y="64"/>
                  </a:cubicBezTo>
                  <a:cubicBezTo>
                    <a:pt x="1109" y="176"/>
                    <a:pt x="1081" y="683"/>
                    <a:pt x="1042" y="860"/>
                  </a:cubicBezTo>
                  <a:lnTo>
                    <a:pt x="1042" y="860"/>
                  </a:lnTo>
                  <a:cubicBezTo>
                    <a:pt x="1070" y="730"/>
                    <a:pt x="862" y="296"/>
                    <a:pt x="829" y="148"/>
                  </a:cubicBezTo>
                  <a:cubicBezTo>
                    <a:pt x="42" y="267"/>
                    <a:pt x="0" y="1334"/>
                    <a:pt x="542" y="1750"/>
                  </a:cubicBezTo>
                  <a:cubicBezTo>
                    <a:pt x="751" y="1910"/>
                    <a:pt x="1041" y="1951"/>
                    <a:pt x="1346" y="1951"/>
                  </a:cubicBezTo>
                  <a:cubicBezTo>
                    <a:pt x="1661" y="1951"/>
                    <a:pt x="1994" y="1907"/>
                    <a:pt x="2272" y="1907"/>
                  </a:cubicBezTo>
                  <a:cubicBezTo>
                    <a:pt x="2317" y="1907"/>
                    <a:pt x="2361" y="1908"/>
                    <a:pt x="2403" y="1911"/>
                  </a:cubicBezTo>
                  <a:cubicBezTo>
                    <a:pt x="2989" y="1949"/>
                    <a:pt x="3670" y="2074"/>
                    <a:pt x="4205" y="2279"/>
                  </a:cubicBezTo>
                  <a:cubicBezTo>
                    <a:pt x="4675" y="2459"/>
                    <a:pt x="5070" y="2774"/>
                    <a:pt x="5518" y="2997"/>
                  </a:cubicBezTo>
                  <a:cubicBezTo>
                    <a:pt x="5574" y="3025"/>
                    <a:pt x="5644" y="3051"/>
                    <a:pt x="5718" y="3073"/>
                  </a:cubicBezTo>
                  <a:cubicBezTo>
                    <a:pt x="5827" y="3105"/>
                    <a:pt x="5949" y="3127"/>
                    <a:pt x="6058" y="3127"/>
                  </a:cubicBezTo>
                  <a:cubicBezTo>
                    <a:pt x="6315" y="3127"/>
                    <a:pt x="6501" y="3006"/>
                    <a:pt x="6293" y="2611"/>
                  </a:cubicBezTo>
                  <a:cubicBezTo>
                    <a:pt x="5743" y="1567"/>
                    <a:pt x="4784" y="821"/>
                    <a:pt x="3587" y="407"/>
                  </a:cubicBezTo>
                  <a:cubicBezTo>
                    <a:pt x="3080" y="231"/>
                    <a:pt x="2554" y="80"/>
                    <a:pt x="2017" y="37"/>
                  </a:cubicBezTo>
                  <a:cubicBezTo>
                    <a:pt x="1917" y="29"/>
                    <a:pt x="1724" y="1"/>
                    <a:pt x="155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1"/>
            <p:cNvSpPr/>
            <p:nvPr/>
          </p:nvSpPr>
          <p:spPr>
            <a:xfrm rot="-421116">
              <a:off x="1999951" y="652400"/>
              <a:ext cx="129151" cy="62150"/>
            </a:xfrm>
            <a:custGeom>
              <a:avLst/>
              <a:gdLst/>
              <a:ahLst/>
              <a:cxnLst/>
              <a:rect l="l" t="t" r="r" b="b"/>
              <a:pathLst>
                <a:path w="6501" h="3128" extrusionOk="0">
                  <a:moveTo>
                    <a:pt x="1551" y="1"/>
                  </a:moveTo>
                  <a:cubicBezTo>
                    <a:pt x="1425" y="1"/>
                    <a:pt x="1310" y="16"/>
                    <a:pt x="1249" y="64"/>
                  </a:cubicBezTo>
                  <a:cubicBezTo>
                    <a:pt x="1109" y="176"/>
                    <a:pt x="1081" y="683"/>
                    <a:pt x="1042" y="860"/>
                  </a:cubicBezTo>
                  <a:lnTo>
                    <a:pt x="1042" y="860"/>
                  </a:lnTo>
                  <a:cubicBezTo>
                    <a:pt x="1070" y="730"/>
                    <a:pt x="862" y="296"/>
                    <a:pt x="829" y="148"/>
                  </a:cubicBezTo>
                  <a:cubicBezTo>
                    <a:pt x="42" y="267"/>
                    <a:pt x="0" y="1334"/>
                    <a:pt x="542" y="1750"/>
                  </a:cubicBezTo>
                  <a:cubicBezTo>
                    <a:pt x="751" y="1910"/>
                    <a:pt x="1041" y="1951"/>
                    <a:pt x="1346" y="1951"/>
                  </a:cubicBezTo>
                  <a:cubicBezTo>
                    <a:pt x="1661" y="1951"/>
                    <a:pt x="1994" y="1907"/>
                    <a:pt x="2272" y="1907"/>
                  </a:cubicBezTo>
                  <a:cubicBezTo>
                    <a:pt x="2317" y="1907"/>
                    <a:pt x="2361" y="1908"/>
                    <a:pt x="2403" y="1911"/>
                  </a:cubicBezTo>
                  <a:cubicBezTo>
                    <a:pt x="2989" y="1949"/>
                    <a:pt x="3670" y="2074"/>
                    <a:pt x="4205" y="2279"/>
                  </a:cubicBezTo>
                  <a:cubicBezTo>
                    <a:pt x="4675" y="2459"/>
                    <a:pt x="5070" y="2774"/>
                    <a:pt x="5518" y="2997"/>
                  </a:cubicBezTo>
                  <a:cubicBezTo>
                    <a:pt x="5574" y="3025"/>
                    <a:pt x="5644" y="3051"/>
                    <a:pt x="5718" y="3073"/>
                  </a:cubicBezTo>
                  <a:cubicBezTo>
                    <a:pt x="5827" y="3105"/>
                    <a:pt x="5949" y="3127"/>
                    <a:pt x="6058" y="3127"/>
                  </a:cubicBezTo>
                  <a:cubicBezTo>
                    <a:pt x="6315" y="3127"/>
                    <a:pt x="6501" y="3006"/>
                    <a:pt x="6293" y="2611"/>
                  </a:cubicBezTo>
                  <a:cubicBezTo>
                    <a:pt x="5743" y="1567"/>
                    <a:pt x="4784" y="821"/>
                    <a:pt x="3587" y="407"/>
                  </a:cubicBezTo>
                  <a:cubicBezTo>
                    <a:pt x="3080" y="231"/>
                    <a:pt x="2554" y="80"/>
                    <a:pt x="2017" y="37"/>
                  </a:cubicBezTo>
                  <a:cubicBezTo>
                    <a:pt x="1917" y="29"/>
                    <a:pt x="1724" y="1"/>
                    <a:pt x="155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1"/>
            <p:cNvSpPr/>
            <p:nvPr/>
          </p:nvSpPr>
          <p:spPr>
            <a:xfrm rot="-421116">
              <a:off x="2011949" y="653194"/>
              <a:ext cx="90889" cy="50348"/>
            </a:xfrm>
            <a:custGeom>
              <a:avLst/>
              <a:gdLst/>
              <a:ahLst/>
              <a:cxnLst/>
              <a:rect l="l" t="t" r="r" b="b"/>
              <a:pathLst>
                <a:path w="4575" h="2534" extrusionOk="0">
                  <a:moveTo>
                    <a:pt x="2004" y="138"/>
                  </a:moveTo>
                  <a:cubicBezTo>
                    <a:pt x="1986" y="233"/>
                    <a:pt x="1968" y="343"/>
                    <a:pt x="1948" y="455"/>
                  </a:cubicBezTo>
                  <a:lnTo>
                    <a:pt x="1844" y="1002"/>
                  </a:lnTo>
                  <a:lnTo>
                    <a:pt x="1769" y="1553"/>
                  </a:lnTo>
                  <a:cubicBezTo>
                    <a:pt x="1749" y="1683"/>
                    <a:pt x="1729" y="1814"/>
                    <a:pt x="1714" y="1916"/>
                  </a:cubicBezTo>
                  <a:cubicBezTo>
                    <a:pt x="1725" y="1916"/>
                    <a:pt x="1737" y="1915"/>
                    <a:pt x="1750" y="1915"/>
                  </a:cubicBezTo>
                  <a:cubicBezTo>
                    <a:pt x="1756" y="1915"/>
                    <a:pt x="1762" y="1915"/>
                    <a:pt x="1769" y="1916"/>
                  </a:cubicBezTo>
                  <a:cubicBezTo>
                    <a:pt x="1777" y="1916"/>
                    <a:pt x="1783" y="1918"/>
                    <a:pt x="1789" y="1918"/>
                  </a:cubicBezTo>
                  <a:cubicBezTo>
                    <a:pt x="1823" y="1822"/>
                    <a:pt x="1858" y="1700"/>
                    <a:pt x="1892" y="1577"/>
                  </a:cubicBezTo>
                  <a:cubicBezTo>
                    <a:pt x="1965" y="1304"/>
                    <a:pt x="2024" y="1032"/>
                    <a:pt x="2024" y="1032"/>
                  </a:cubicBezTo>
                  <a:cubicBezTo>
                    <a:pt x="2024" y="1032"/>
                    <a:pt x="2060" y="752"/>
                    <a:pt x="2076" y="471"/>
                  </a:cubicBezTo>
                  <a:cubicBezTo>
                    <a:pt x="2082" y="359"/>
                    <a:pt x="2085" y="250"/>
                    <a:pt x="2085" y="156"/>
                  </a:cubicBezTo>
                  <a:cubicBezTo>
                    <a:pt x="2058" y="151"/>
                    <a:pt x="2032" y="145"/>
                    <a:pt x="2004" y="138"/>
                  </a:cubicBezTo>
                  <a:close/>
                  <a:moveTo>
                    <a:pt x="899" y="1"/>
                  </a:moveTo>
                  <a:cubicBezTo>
                    <a:pt x="896" y="58"/>
                    <a:pt x="891" y="118"/>
                    <a:pt x="891" y="177"/>
                  </a:cubicBezTo>
                  <a:cubicBezTo>
                    <a:pt x="889" y="501"/>
                    <a:pt x="907" y="824"/>
                    <a:pt x="907" y="824"/>
                  </a:cubicBezTo>
                  <a:cubicBezTo>
                    <a:pt x="907" y="824"/>
                    <a:pt x="945" y="1146"/>
                    <a:pt x="1004" y="1464"/>
                  </a:cubicBezTo>
                  <a:cubicBezTo>
                    <a:pt x="1036" y="1641"/>
                    <a:pt x="1076" y="1816"/>
                    <a:pt x="1108" y="1935"/>
                  </a:cubicBezTo>
                  <a:cubicBezTo>
                    <a:pt x="1129" y="1934"/>
                    <a:pt x="1151" y="1934"/>
                    <a:pt x="1171" y="1932"/>
                  </a:cubicBezTo>
                  <a:cubicBezTo>
                    <a:pt x="1161" y="1808"/>
                    <a:pt x="1145" y="1630"/>
                    <a:pt x="1131" y="1448"/>
                  </a:cubicBezTo>
                  <a:lnTo>
                    <a:pt x="1088" y="808"/>
                  </a:lnTo>
                  <a:cubicBezTo>
                    <a:pt x="1088" y="808"/>
                    <a:pt x="1052" y="490"/>
                    <a:pt x="1019" y="170"/>
                  </a:cubicBezTo>
                  <a:cubicBezTo>
                    <a:pt x="1012" y="113"/>
                    <a:pt x="1011" y="58"/>
                    <a:pt x="1009" y="2"/>
                  </a:cubicBezTo>
                  <a:cubicBezTo>
                    <a:pt x="971" y="1"/>
                    <a:pt x="936" y="1"/>
                    <a:pt x="899" y="1"/>
                  </a:cubicBezTo>
                  <a:close/>
                  <a:moveTo>
                    <a:pt x="186" y="150"/>
                  </a:moveTo>
                  <a:lnTo>
                    <a:pt x="186" y="150"/>
                  </a:lnTo>
                  <a:cubicBezTo>
                    <a:pt x="147" y="154"/>
                    <a:pt x="114" y="166"/>
                    <a:pt x="80" y="175"/>
                  </a:cubicBezTo>
                  <a:cubicBezTo>
                    <a:pt x="61" y="254"/>
                    <a:pt x="47" y="335"/>
                    <a:pt x="40" y="421"/>
                  </a:cubicBezTo>
                  <a:cubicBezTo>
                    <a:pt x="0" y="773"/>
                    <a:pt x="67" y="1122"/>
                    <a:pt x="67" y="1122"/>
                  </a:cubicBezTo>
                  <a:cubicBezTo>
                    <a:pt x="67" y="1122"/>
                    <a:pt x="147" y="1465"/>
                    <a:pt x="295" y="1782"/>
                  </a:cubicBezTo>
                  <a:cubicBezTo>
                    <a:pt x="317" y="1832"/>
                    <a:pt x="341" y="1881"/>
                    <a:pt x="365" y="1927"/>
                  </a:cubicBezTo>
                  <a:cubicBezTo>
                    <a:pt x="405" y="1934"/>
                    <a:pt x="446" y="1937"/>
                    <a:pt x="490" y="1942"/>
                  </a:cubicBezTo>
                  <a:cubicBezTo>
                    <a:pt x="466" y="1876"/>
                    <a:pt x="440" y="1804"/>
                    <a:pt x="416" y="1734"/>
                  </a:cubicBezTo>
                  <a:cubicBezTo>
                    <a:pt x="301" y="1414"/>
                    <a:pt x="245" y="1086"/>
                    <a:pt x="245" y="1086"/>
                  </a:cubicBezTo>
                  <a:cubicBezTo>
                    <a:pt x="245" y="1086"/>
                    <a:pt x="163" y="762"/>
                    <a:pt x="168" y="426"/>
                  </a:cubicBezTo>
                  <a:cubicBezTo>
                    <a:pt x="165" y="330"/>
                    <a:pt x="173" y="234"/>
                    <a:pt x="186" y="150"/>
                  </a:cubicBezTo>
                  <a:close/>
                  <a:moveTo>
                    <a:pt x="2602" y="295"/>
                  </a:moveTo>
                  <a:cubicBezTo>
                    <a:pt x="2576" y="402"/>
                    <a:pt x="2547" y="527"/>
                    <a:pt x="2515" y="648"/>
                  </a:cubicBezTo>
                  <a:cubicBezTo>
                    <a:pt x="2431" y="991"/>
                    <a:pt x="2327" y="1326"/>
                    <a:pt x="2327" y="1326"/>
                  </a:cubicBezTo>
                  <a:cubicBezTo>
                    <a:pt x="2327" y="1326"/>
                    <a:pt x="2250" y="1633"/>
                    <a:pt x="2156" y="1953"/>
                  </a:cubicBezTo>
                  <a:cubicBezTo>
                    <a:pt x="2202" y="1959"/>
                    <a:pt x="2247" y="1966"/>
                    <a:pt x="2291" y="1971"/>
                  </a:cubicBezTo>
                  <a:cubicBezTo>
                    <a:pt x="2411" y="1665"/>
                    <a:pt x="2499" y="1374"/>
                    <a:pt x="2499" y="1374"/>
                  </a:cubicBezTo>
                  <a:cubicBezTo>
                    <a:pt x="2499" y="1374"/>
                    <a:pt x="2586" y="1026"/>
                    <a:pt x="2642" y="674"/>
                  </a:cubicBezTo>
                  <a:cubicBezTo>
                    <a:pt x="2662" y="552"/>
                    <a:pt x="2675" y="431"/>
                    <a:pt x="2688" y="322"/>
                  </a:cubicBezTo>
                  <a:cubicBezTo>
                    <a:pt x="2659" y="313"/>
                    <a:pt x="2632" y="303"/>
                    <a:pt x="2602" y="295"/>
                  </a:cubicBezTo>
                  <a:close/>
                  <a:moveTo>
                    <a:pt x="4117" y="968"/>
                  </a:moveTo>
                  <a:cubicBezTo>
                    <a:pt x="4063" y="1054"/>
                    <a:pt x="4029" y="1112"/>
                    <a:pt x="4029" y="1112"/>
                  </a:cubicBezTo>
                  <a:cubicBezTo>
                    <a:pt x="4029" y="1112"/>
                    <a:pt x="3873" y="1417"/>
                    <a:pt x="3766" y="1742"/>
                  </a:cubicBezTo>
                  <a:cubicBezTo>
                    <a:pt x="3690" y="1959"/>
                    <a:pt x="3639" y="2178"/>
                    <a:pt x="3622" y="2305"/>
                  </a:cubicBezTo>
                  <a:cubicBezTo>
                    <a:pt x="3634" y="2311"/>
                    <a:pt x="3649" y="2319"/>
                    <a:pt x="3663" y="2326"/>
                  </a:cubicBezTo>
                  <a:cubicBezTo>
                    <a:pt x="3711" y="2212"/>
                    <a:pt x="3789" y="1998"/>
                    <a:pt x="3882" y="1790"/>
                  </a:cubicBezTo>
                  <a:cubicBezTo>
                    <a:pt x="4018" y="1485"/>
                    <a:pt x="4186" y="1198"/>
                    <a:pt x="4186" y="1198"/>
                  </a:cubicBezTo>
                  <a:cubicBezTo>
                    <a:pt x="4186" y="1198"/>
                    <a:pt x="4215" y="1144"/>
                    <a:pt x="4258" y="1062"/>
                  </a:cubicBezTo>
                  <a:cubicBezTo>
                    <a:pt x="4213" y="1031"/>
                    <a:pt x="4165" y="999"/>
                    <a:pt x="4117" y="968"/>
                  </a:cubicBezTo>
                  <a:close/>
                  <a:moveTo>
                    <a:pt x="4466" y="1214"/>
                  </a:moveTo>
                  <a:cubicBezTo>
                    <a:pt x="4330" y="1462"/>
                    <a:pt x="4221" y="1702"/>
                    <a:pt x="4221" y="1702"/>
                  </a:cubicBezTo>
                  <a:cubicBezTo>
                    <a:pt x="4221" y="1702"/>
                    <a:pt x="4108" y="1993"/>
                    <a:pt x="4025" y="2294"/>
                  </a:cubicBezTo>
                  <a:cubicBezTo>
                    <a:pt x="4007" y="2356"/>
                    <a:pt x="3991" y="2420"/>
                    <a:pt x="3977" y="2479"/>
                  </a:cubicBezTo>
                  <a:cubicBezTo>
                    <a:pt x="4009" y="2497"/>
                    <a:pt x="4039" y="2516"/>
                    <a:pt x="4069" y="2533"/>
                  </a:cubicBezTo>
                  <a:cubicBezTo>
                    <a:pt x="4093" y="2469"/>
                    <a:pt x="4119" y="2404"/>
                    <a:pt x="4146" y="2335"/>
                  </a:cubicBezTo>
                  <a:cubicBezTo>
                    <a:pt x="4261" y="2049"/>
                    <a:pt x="4386" y="1774"/>
                    <a:pt x="4386" y="1774"/>
                  </a:cubicBezTo>
                  <a:cubicBezTo>
                    <a:pt x="4386" y="1774"/>
                    <a:pt x="4471" y="1550"/>
                    <a:pt x="4575" y="1304"/>
                  </a:cubicBezTo>
                  <a:cubicBezTo>
                    <a:pt x="4541" y="1270"/>
                    <a:pt x="4503" y="1242"/>
                    <a:pt x="4466" y="1214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1"/>
            <p:cNvSpPr/>
            <p:nvPr/>
          </p:nvSpPr>
          <p:spPr>
            <a:xfrm rot="-421116">
              <a:off x="2003007" y="665624"/>
              <a:ext cx="126906" cy="48738"/>
            </a:xfrm>
            <a:custGeom>
              <a:avLst/>
              <a:gdLst/>
              <a:ahLst/>
              <a:cxnLst/>
              <a:rect l="l" t="t" r="r" b="b"/>
              <a:pathLst>
                <a:path w="6388" h="2453" extrusionOk="0">
                  <a:moveTo>
                    <a:pt x="114" y="0"/>
                  </a:moveTo>
                  <a:lnTo>
                    <a:pt x="114" y="0"/>
                  </a:lnTo>
                  <a:cubicBezTo>
                    <a:pt x="1" y="370"/>
                    <a:pt x="116" y="833"/>
                    <a:pt x="433" y="1075"/>
                  </a:cubicBezTo>
                  <a:cubicBezTo>
                    <a:pt x="642" y="1236"/>
                    <a:pt x="931" y="1277"/>
                    <a:pt x="1235" y="1277"/>
                  </a:cubicBezTo>
                  <a:cubicBezTo>
                    <a:pt x="1553" y="1277"/>
                    <a:pt x="1887" y="1232"/>
                    <a:pt x="2166" y="1232"/>
                  </a:cubicBezTo>
                  <a:cubicBezTo>
                    <a:pt x="2211" y="1232"/>
                    <a:pt x="2254" y="1233"/>
                    <a:pt x="2295" y="1236"/>
                  </a:cubicBezTo>
                  <a:cubicBezTo>
                    <a:pt x="2877" y="1274"/>
                    <a:pt x="3558" y="1399"/>
                    <a:pt x="4095" y="1604"/>
                  </a:cubicBezTo>
                  <a:cubicBezTo>
                    <a:pt x="4566" y="1784"/>
                    <a:pt x="4960" y="2099"/>
                    <a:pt x="5408" y="2322"/>
                  </a:cubicBezTo>
                  <a:cubicBezTo>
                    <a:pt x="5461" y="2350"/>
                    <a:pt x="5531" y="2376"/>
                    <a:pt x="5605" y="2398"/>
                  </a:cubicBezTo>
                  <a:cubicBezTo>
                    <a:pt x="5714" y="2430"/>
                    <a:pt x="5836" y="2452"/>
                    <a:pt x="5945" y="2452"/>
                  </a:cubicBezTo>
                  <a:cubicBezTo>
                    <a:pt x="6201" y="2452"/>
                    <a:pt x="6387" y="2331"/>
                    <a:pt x="6179" y="1935"/>
                  </a:cubicBezTo>
                  <a:cubicBezTo>
                    <a:pt x="5966" y="1532"/>
                    <a:pt x="5694" y="1177"/>
                    <a:pt x="5373" y="865"/>
                  </a:cubicBezTo>
                  <a:lnTo>
                    <a:pt x="5373" y="865"/>
                  </a:lnTo>
                  <a:cubicBezTo>
                    <a:pt x="5488" y="1193"/>
                    <a:pt x="5661" y="1801"/>
                    <a:pt x="5380" y="1801"/>
                  </a:cubicBezTo>
                  <a:cubicBezTo>
                    <a:pt x="5365" y="1801"/>
                    <a:pt x="5349" y="1799"/>
                    <a:pt x="5331" y="1796"/>
                  </a:cubicBezTo>
                  <a:cubicBezTo>
                    <a:pt x="4867" y="1705"/>
                    <a:pt x="3934" y="734"/>
                    <a:pt x="2217" y="734"/>
                  </a:cubicBezTo>
                  <a:cubicBezTo>
                    <a:pt x="2179" y="734"/>
                    <a:pt x="2140" y="735"/>
                    <a:pt x="2102" y="736"/>
                  </a:cubicBezTo>
                  <a:cubicBezTo>
                    <a:pt x="2055" y="737"/>
                    <a:pt x="2010" y="737"/>
                    <a:pt x="1966" y="737"/>
                  </a:cubicBezTo>
                  <a:cubicBezTo>
                    <a:pt x="624" y="737"/>
                    <a:pt x="217" y="234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1"/>
            <p:cNvSpPr/>
            <p:nvPr/>
          </p:nvSpPr>
          <p:spPr>
            <a:xfrm rot="-421116">
              <a:off x="1603816" y="414694"/>
              <a:ext cx="629108" cy="391257"/>
            </a:xfrm>
            <a:custGeom>
              <a:avLst/>
              <a:gdLst/>
              <a:ahLst/>
              <a:cxnLst/>
              <a:rect l="l" t="t" r="r" b="b"/>
              <a:pathLst>
                <a:path w="31667" h="19692" extrusionOk="0">
                  <a:moveTo>
                    <a:pt x="22145" y="0"/>
                  </a:moveTo>
                  <a:lnTo>
                    <a:pt x="22001" y="865"/>
                  </a:lnTo>
                  <a:cubicBezTo>
                    <a:pt x="21984" y="853"/>
                    <a:pt x="21965" y="845"/>
                    <a:pt x="21947" y="833"/>
                  </a:cubicBezTo>
                  <a:lnTo>
                    <a:pt x="21947" y="833"/>
                  </a:lnTo>
                  <a:cubicBezTo>
                    <a:pt x="22551" y="1770"/>
                    <a:pt x="23695" y="3594"/>
                    <a:pt x="23516" y="3703"/>
                  </a:cubicBezTo>
                  <a:cubicBezTo>
                    <a:pt x="23505" y="3710"/>
                    <a:pt x="23491" y="3713"/>
                    <a:pt x="23474" y="3713"/>
                  </a:cubicBezTo>
                  <a:cubicBezTo>
                    <a:pt x="23107" y="3713"/>
                    <a:pt x="21337" y="2288"/>
                    <a:pt x="21336" y="2288"/>
                  </a:cubicBezTo>
                  <a:lnTo>
                    <a:pt x="21336" y="2288"/>
                  </a:lnTo>
                  <a:lnTo>
                    <a:pt x="22457" y="4328"/>
                  </a:lnTo>
                  <a:cubicBezTo>
                    <a:pt x="21100" y="3558"/>
                    <a:pt x="19643" y="3420"/>
                    <a:pt x="18773" y="3420"/>
                  </a:cubicBezTo>
                  <a:cubicBezTo>
                    <a:pt x="18287" y="3420"/>
                    <a:pt x="17984" y="3463"/>
                    <a:pt x="17984" y="3463"/>
                  </a:cubicBezTo>
                  <a:cubicBezTo>
                    <a:pt x="19427" y="3703"/>
                    <a:pt x="22476" y="5350"/>
                    <a:pt x="22476" y="5350"/>
                  </a:cubicBezTo>
                  <a:lnTo>
                    <a:pt x="20292" y="5484"/>
                  </a:lnTo>
                  <a:lnTo>
                    <a:pt x="22457" y="5772"/>
                  </a:lnTo>
                  <a:cubicBezTo>
                    <a:pt x="22457" y="5772"/>
                    <a:pt x="21786" y="6685"/>
                    <a:pt x="18948" y="7550"/>
                  </a:cubicBezTo>
                  <a:cubicBezTo>
                    <a:pt x="17732" y="7920"/>
                    <a:pt x="16676" y="8026"/>
                    <a:pt x="15865" y="8026"/>
                  </a:cubicBezTo>
                  <a:cubicBezTo>
                    <a:pt x="14783" y="8026"/>
                    <a:pt x="14139" y="7838"/>
                    <a:pt x="14139" y="7838"/>
                  </a:cubicBezTo>
                  <a:lnTo>
                    <a:pt x="16110" y="6733"/>
                  </a:lnTo>
                  <a:lnTo>
                    <a:pt x="16110" y="6733"/>
                  </a:lnTo>
                  <a:cubicBezTo>
                    <a:pt x="15404" y="6924"/>
                    <a:pt x="14662" y="7003"/>
                    <a:pt x="13917" y="7003"/>
                  </a:cubicBezTo>
                  <a:cubicBezTo>
                    <a:pt x="10353" y="7003"/>
                    <a:pt x="6733" y="5193"/>
                    <a:pt x="6733" y="5193"/>
                  </a:cubicBezTo>
                  <a:lnTo>
                    <a:pt x="6733" y="5193"/>
                  </a:lnTo>
                  <a:cubicBezTo>
                    <a:pt x="6733" y="5193"/>
                    <a:pt x="7001" y="5956"/>
                    <a:pt x="6592" y="5956"/>
                  </a:cubicBezTo>
                  <a:cubicBezTo>
                    <a:pt x="6376" y="5956"/>
                    <a:pt x="5972" y="5745"/>
                    <a:pt x="5241" y="5097"/>
                  </a:cubicBezTo>
                  <a:cubicBezTo>
                    <a:pt x="4491" y="4432"/>
                    <a:pt x="4097" y="3682"/>
                    <a:pt x="3892" y="2992"/>
                  </a:cubicBezTo>
                  <a:lnTo>
                    <a:pt x="3892" y="2992"/>
                  </a:lnTo>
                  <a:cubicBezTo>
                    <a:pt x="3905" y="3665"/>
                    <a:pt x="4089" y="4424"/>
                    <a:pt x="4089" y="4424"/>
                  </a:cubicBezTo>
                  <a:cubicBezTo>
                    <a:pt x="3652" y="4498"/>
                    <a:pt x="3230" y="4749"/>
                    <a:pt x="2859" y="5041"/>
                  </a:cubicBezTo>
                  <a:cubicBezTo>
                    <a:pt x="3044" y="5024"/>
                    <a:pt x="3241" y="5008"/>
                    <a:pt x="3418" y="5008"/>
                  </a:cubicBezTo>
                  <a:cubicBezTo>
                    <a:pt x="3565" y="5008"/>
                    <a:pt x="3698" y="5019"/>
                    <a:pt x="3799" y="5049"/>
                  </a:cubicBezTo>
                  <a:cubicBezTo>
                    <a:pt x="4280" y="5193"/>
                    <a:pt x="3030" y="6733"/>
                    <a:pt x="3030" y="6733"/>
                  </a:cubicBezTo>
                  <a:cubicBezTo>
                    <a:pt x="3030" y="6733"/>
                    <a:pt x="3735" y="6064"/>
                    <a:pt x="4200" y="6064"/>
                  </a:cubicBezTo>
                  <a:cubicBezTo>
                    <a:pt x="4264" y="6064"/>
                    <a:pt x="4324" y="6077"/>
                    <a:pt x="4376" y="6106"/>
                  </a:cubicBezTo>
                  <a:cubicBezTo>
                    <a:pt x="4808" y="6346"/>
                    <a:pt x="2415" y="8815"/>
                    <a:pt x="2415" y="8815"/>
                  </a:cubicBezTo>
                  <a:cubicBezTo>
                    <a:pt x="2415" y="8815"/>
                    <a:pt x="4008" y="7580"/>
                    <a:pt x="5078" y="7580"/>
                  </a:cubicBezTo>
                  <a:cubicBezTo>
                    <a:pt x="5151" y="7580"/>
                    <a:pt x="5222" y="7586"/>
                    <a:pt x="5289" y="7598"/>
                  </a:cubicBezTo>
                  <a:cubicBezTo>
                    <a:pt x="6349" y="7790"/>
                    <a:pt x="5868" y="10098"/>
                    <a:pt x="5868" y="10098"/>
                  </a:cubicBezTo>
                  <a:cubicBezTo>
                    <a:pt x="5868" y="10098"/>
                    <a:pt x="6174" y="9124"/>
                    <a:pt x="6384" y="9124"/>
                  </a:cubicBezTo>
                  <a:cubicBezTo>
                    <a:pt x="6450" y="9124"/>
                    <a:pt x="6507" y="9220"/>
                    <a:pt x="6541" y="9473"/>
                  </a:cubicBezTo>
                  <a:cubicBezTo>
                    <a:pt x="6676" y="10466"/>
                    <a:pt x="4436" y="13111"/>
                    <a:pt x="3725" y="13111"/>
                  </a:cubicBezTo>
                  <a:cubicBezTo>
                    <a:pt x="3679" y="13111"/>
                    <a:pt x="3639" y="13100"/>
                    <a:pt x="3607" y="13077"/>
                  </a:cubicBezTo>
                  <a:cubicBezTo>
                    <a:pt x="3078" y="12693"/>
                    <a:pt x="3505" y="11381"/>
                    <a:pt x="3505" y="11381"/>
                  </a:cubicBezTo>
                  <a:lnTo>
                    <a:pt x="3505" y="11381"/>
                  </a:lnTo>
                  <a:cubicBezTo>
                    <a:pt x="3505" y="11381"/>
                    <a:pt x="2932" y="12428"/>
                    <a:pt x="2426" y="12428"/>
                  </a:cubicBezTo>
                  <a:cubicBezTo>
                    <a:pt x="2386" y="12428"/>
                    <a:pt x="2346" y="12421"/>
                    <a:pt x="2307" y="12407"/>
                  </a:cubicBezTo>
                  <a:cubicBezTo>
                    <a:pt x="1778" y="12215"/>
                    <a:pt x="3126" y="10963"/>
                    <a:pt x="3126" y="10819"/>
                  </a:cubicBezTo>
                  <a:cubicBezTo>
                    <a:pt x="3126" y="10811"/>
                    <a:pt x="3121" y="10806"/>
                    <a:pt x="3112" y="10806"/>
                  </a:cubicBezTo>
                  <a:cubicBezTo>
                    <a:pt x="2971" y="10806"/>
                    <a:pt x="1816" y="11734"/>
                    <a:pt x="837" y="11734"/>
                  </a:cubicBezTo>
                  <a:cubicBezTo>
                    <a:pt x="815" y="11734"/>
                    <a:pt x="792" y="11733"/>
                    <a:pt x="769" y="11732"/>
                  </a:cubicBezTo>
                  <a:cubicBezTo>
                    <a:pt x="530" y="11721"/>
                    <a:pt x="387" y="11547"/>
                    <a:pt x="314" y="11283"/>
                  </a:cubicBezTo>
                  <a:cubicBezTo>
                    <a:pt x="72" y="12418"/>
                    <a:pt x="0" y="13272"/>
                    <a:pt x="0" y="13272"/>
                  </a:cubicBezTo>
                  <a:lnTo>
                    <a:pt x="865" y="12984"/>
                  </a:lnTo>
                  <a:lnTo>
                    <a:pt x="865" y="12984"/>
                  </a:lnTo>
                  <a:cubicBezTo>
                    <a:pt x="290" y="15437"/>
                    <a:pt x="2886" y="17528"/>
                    <a:pt x="2886" y="17528"/>
                  </a:cubicBezTo>
                  <a:cubicBezTo>
                    <a:pt x="2960" y="18323"/>
                    <a:pt x="4113" y="19549"/>
                    <a:pt x="4113" y="19549"/>
                  </a:cubicBezTo>
                  <a:cubicBezTo>
                    <a:pt x="4762" y="17459"/>
                    <a:pt x="3897" y="13999"/>
                    <a:pt x="3897" y="13995"/>
                  </a:cubicBezTo>
                  <a:lnTo>
                    <a:pt x="3897" y="13995"/>
                  </a:lnTo>
                  <a:cubicBezTo>
                    <a:pt x="3898" y="14001"/>
                    <a:pt x="3903" y="14004"/>
                    <a:pt x="3911" y="14004"/>
                  </a:cubicBezTo>
                  <a:cubicBezTo>
                    <a:pt x="4026" y="14004"/>
                    <a:pt x="4792" y="13318"/>
                    <a:pt x="4846" y="13248"/>
                  </a:cubicBezTo>
                  <a:cubicBezTo>
                    <a:pt x="5141" y="12874"/>
                    <a:pt x="5446" y="12482"/>
                    <a:pt x="5694" y="12076"/>
                  </a:cubicBezTo>
                  <a:cubicBezTo>
                    <a:pt x="5764" y="12257"/>
                    <a:pt x="5785" y="12455"/>
                    <a:pt x="5759" y="12644"/>
                  </a:cubicBezTo>
                  <a:cubicBezTo>
                    <a:pt x="6687" y="11713"/>
                    <a:pt x="7253" y="10433"/>
                    <a:pt x="7315" y="9121"/>
                  </a:cubicBezTo>
                  <a:cubicBezTo>
                    <a:pt x="8205" y="9684"/>
                    <a:pt x="9133" y="10124"/>
                    <a:pt x="10102" y="10290"/>
                  </a:cubicBezTo>
                  <a:cubicBezTo>
                    <a:pt x="11169" y="10473"/>
                    <a:pt x="12263" y="10635"/>
                    <a:pt x="13352" y="10635"/>
                  </a:cubicBezTo>
                  <a:cubicBezTo>
                    <a:pt x="13797" y="10635"/>
                    <a:pt x="14241" y="10608"/>
                    <a:pt x="14682" y="10544"/>
                  </a:cubicBezTo>
                  <a:cubicBezTo>
                    <a:pt x="15277" y="10458"/>
                    <a:pt x="15854" y="10305"/>
                    <a:pt x="16428" y="10132"/>
                  </a:cubicBezTo>
                  <a:cubicBezTo>
                    <a:pt x="17087" y="9934"/>
                    <a:pt x="17718" y="9820"/>
                    <a:pt x="18335" y="9510"/>
                  </a:cubicBezTo>
                  <a:cubicBezTo>
                    <a:pt x="18335" y="9510"/>
                    <a:pt x="18336" y="9510"/>
                    <a:pt x="18336" y="9510"/>
                  </a:cubicBezTo>
                  <a:lnTo>
                    <a:pt x="18336" y="9510"/>
                  </a:lnTo>
                  <a:cubicBezTo>
                    <a:pt x="18342" y="9510"/>
                    <a:pt x="18180" y="9870"/>
                    <a:pt x="18152" y="9913"/>
                  </a:cubicBezTo>
                  <a:cubicBezTo>
                    <a:pt x="18024" y="10098"/>
                    <a:pt x="17776" y="10284"/>
                    <a:pt x="17621" y="10460"/>
                  </a:cubicBezTo>
                  <a:cubicBezTo>
                    <a:pt x="18876" y="10170"/>
                    <a:pt x="20059" y="9908"/>
                    <a:pt x="21172" y="9227"/>
                  </a:cubicBezTo>
                  <a:cubicBezTo>
                    <a:pt x="21343" y="9122"/>
                    <a:pt x="22545" y="8422"/>
                    <a:pt x="22508" y="8150"/>
                  </a:cubicBezTo>
                  <a:lnTo>
                    <a:pt x="22508" y="8150"/>
                  </a:lnTo>
                  <a:cubicBezTo>
                    <a:pt x="22944" y="11323"/>
                    <a:pt x="26689" y="14209"/>
                    <a:pt x="26905" y="14569"/>
                  </a:cubicBezTo>
                  <a:cubicBezTo>
                    <a:pt x="27121" y="14928"/>
                    <a:pt x="27121" y="18607"/>
                    <a:pt x="27121" y="18607"/>
                  </a:cubicBezTo>
                  <a:lnTo>
                    <a:pt x="27481" y="18319"/>
                  </a:lnTo>
                  <a:lnTo>
                    <a:pt x="27337" y="19691"/>
                  </a:lnTo>
                  <a:cubicBezTo>
                    <a:pt x="28275" y="19186"/>
                    <a:pt x="29861" y="15725"/>
                    <a:pt x="29861" y="15725"/>
                  </a:cubicBezTo>
                  <a:lnTo>
                    <a:pt x="30366" y="16589"/>
                  </a:lnTo>
                  <a:cubicBezTo>
                    <a:pt x="30366" y="16589"/>
                    <a:pt x="31594" y="14858"/>
                    <a:pt x="31666" y="10963"/>
                  </a:cubicBezTo>
                  <a:cubicBezTo>
                    <a:pt x="31666" y="10944"/>
                    <a:pt x="31665" y="10925"/>
                    <a:pt x="31665" y="10906"/>
                  </a:cubicBezTo>
                  <a:cubicBezTo>
                    <a:pt x="31524" y="11267"/>
                    <a:pt x="31372" y="11552"/>
                    <a:pt x="31209" y="11684"/>
                  </a:cubicBezTo>
                  <a:cubicBezTo>
                    <a:pt x="31131" y="11747"/>
                    <a:pt x="31058" y="11775"/>
                    <a:pt x="30988" y="11775"/>
                  </a:cubicBezTo>
                  <a:cubicBezTo>
                    <a:pt x="30365" y="11775"/>
                    <a:pt x="30055" y="9522"/>
                    <a:pt x="30055" y="9521"/>
                  </a:cubicBezTo>
                  <a:lnTo>
                    <a:pt x="30055" y="9521"/>
                  </a:lnTo>
                  <a:cubicBezTo>
                    <a:pt x="30055" y="9522"/>
                    <a:pt x="30390" y="12839"/>
                    <a:pt x="29525" y="12887"/>
                  </a:cubicBezTo>
                  <a:cubicBezTo>
                    <a:pt x="29511" y="12887"/>
                    <a:pt x="29496" y="12888"/>
                    <a:pt x="29481" y="12888"/>
                  </a:cubicBezTo>
                  <a:cubicBezTo>
                    <a:pt x="28612" y="12888"/>
                    <a:pt x="27217" y="11539"/>
                    <a:pt x="27217" y="11539"/>
                  </a:cubicBezTo>
                  <a:lnTo>
                    <a:pt x="27217" y="11539"/>
                  </a:lnTo>
                  <a:cubicBezTo>
                    <a:pt x="27217" y="11539"/>
                    <a:pt x="27504" y="12555"/>
                    <a:pt x="27062" y="12555"/>
                  </a:cubicBezTo>
                  <a:cubicBezTo>
                    <a:pt x="26903" y="12555"/>
                    <a:pt x="26650" y="12424"/>
                    <a:pt x="26256" y="12068"/>
                  </a:cubicBezTo>
                  <a:cubicBezTo>
                    <a:pt x="24764" y="10722"/>
                    <a:pt x="23659" y="7934"/>
                    <a:pt x="23755" y="7500"/>
                  </a:cubicBezTo>
                  <a:cubicBezTo>
                    <a:pt x="23772" y="7424"/>
                    <a:pt x="23838" y="7393"/>
                    <a:pt x="23936" y="7393"/>
                  </a:cubicBezTo>
                  <a:cubicBezTo>
                    <a:pt x="24392" y="7393"/>
                    <a:pt x="25535" y="8077"/>
                    <a:pt x="25535" y="8077"/>
                  </a:cubicBezTo>
                  <a:cubicBezTo>
                    <a:pt x="25535" y="8077"/>
                    <a:pt x="23995" y="6685"/>
                    <a:pt x="23899" y="6204"/>
                  </a:cubicBezTo>
                  <a:cubicBezTo>
                    <a:pt x="23886" y="6138"/>
                    <a:pt x="23910" y="6110"/>
                    <a:pt x="23962" y="6110"/>
                  </a:cubicBezTo>
                  <a:cubicBezTo>
                    <a:pt x="24289" y="6110"/>
                    <a:pt x="25727" y="7260"/>
                    <a:pt x="25727" y="7260"/>
                  </a:cubicBezTo>
                  <a:cubicBezTo>
                    <a:pt x="25727" y="7260"/>
                    <a:pt x="24811" y="6252"/>
                    <a:pt x="24523" y="5529"/>
                  </a:cubicBezTo>
                  <a:cubicBezTo>
                    <a:pt x="24430" y="5297"/>
                    <a:pt x="24698" y="5218"/>
                    <a:pt x="25103" y="5218"/>
                  </a:cubicBezTo>
                  <a:cubicBezTo>
                    <a:pt x="25957" y="5218"/>
                    <a:pt x="27423" y="5567"/>
                    <a:pt x="27423" y="5567"/>
                  </a:cubicBezTo>
                  <a:cubicBezTo>
                    <a:pt x="27423" y="5567"/>
                    <a:pt x="25771" y="5096"/>
                    <a:pt x="25484" y="4760"/>
                  </a:cubicBezTo>
                  <a:cubicBezTo>
                    <a:pt x="25389" y="4649"/>
                    <a:pt x="25615" y="4611"/>
                    <a:pt x="25961" y="4611"/>
                  </a:cubicBezTo>
                  <a:cubicBezTo>
                    <a:pt x="26662" y="4611"/>
                    <a:pt x="27855" y="4765"/>
                    <a:pt x="27855" y="4765"/>
                  </a:cubicBezTo>
                  <a:cubicBezTo>
                    <a:pt x="27855" y="4765"/>
                    <a:pt x="26014" y="4183"/>
                    <a:pt x="25679" y="3318"/>
                  </a:cubicBezTo>
                  <a:cubicBezTo>
                    <a:pt x="25589" y="3088"/>
                    <a:pt x="25741" y="2875"/>
                    <a:pt x="26008" y="2688"/>
                  </a:cubicBezTo>
                  <a:cubicBezTo>
                    <a:pt x="25977" y="2687"/>
                    <a:pt x="25947" y="2687"/>
                    <a:pt x="25918" y="2687"/>
                  </a:cubicBezTo>
                  <a:cubicBezTo>
                    <a:pt x="25405" y="2687"/>
                    <a:pt x="25102" y="2811"/>
                    <a:pt x="25102" y="2811"/>
                  </a:cubicBezTo>
                  <a:cubicBezTo>
                    <a:pt x="25065" y="2728"/>
                    <a:pt x="25025" y="2651"/>
                    <a:pt x="24985" y="2571"/>
                  </a:cubicBezTo>
                  <a:cubicBezTo>
                    <a:pt x="24902" y="2675"/>
                    <a:pt x="24796" y="2753"/>
                    <a:pt x="24670" y="2787"/>
                  </a:cubicBezTo>
                  <a:cubicBezTo>
                    <a:pt x="24654" y="2791"/>
                    <a:pt x="24637" y="2793"/>
                    <a:pt x="24620" y="2793"/>
                  </a:cubicBezTo>
                  <a:cubicBezTo>
                    <a:pt x="24174" y="2793"/>
                    <a:pt x="23327" y="1388"/>
                    <a:pt x="22700" y="224"/>
                  </a:cubicBezTo>
                  <a:cubicBezTo>
                    <a:pt x="22369" y="60"/>
                    <a:pt x="22145" y="0"/>
                    <a:pt x="2214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1"/>
            <p:cNvSpPr/>
            <p:nvPr/>
          </p:nvSpPr>
          <p:spPr>
            <a:xfrm rot="-421116">
              <a:off x="2077514" y="595787"/>
              <a:ext cx="104179" cy="95271"/>
            </a:xfrm>
            <a:custGeom>
              <a:avLst/>
              <a:gdLst/>
              <a:ahLst/>
              <a:cxnLst/>
              <a:rect l="l" t="t" r="r" b="b"/>
              <a:pathLst>
                <a:path w="5244" h="4795" extrusionOk="0"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" y="9"/>
                    <a:pt x="119" y="201"/>
                    <a:pt x="305" y="484"/>
                  </a:cubicBezTo>
                  <a:cubicBezTo>
                    <a:pt x="490" y="769"/>
                    <a:pt x="746" y="1143"/>
                    <a:pt x="1016" y="1506"/>
                  </a:cubicBezTo>
                  <a:cubicBezTo>
                    <a:pt x="1286" y="1872"/>
                    <a:pt x="1573" y="2223"/>
                    <a:pt x="1798" y="2479"/>
                  </a:cubicBezTo>
                  <a:cubicBezTo>
                    <a:pt x="2022" y="2735"/>
                    <a:pt x="2182" y="2897"/>
                    <a:pt x="2182" y="2897"/>
                  </a:cubicBezTo>
                  <a:cubicBezTo>
                    <a:pt x="2182" y="2897"/>
                    <a:pt x="2821" y="3552"/>
                    <a:pt x="3592" y="4044"/>
                  </a:cubicBezTo>
                  <a:cubicBezTo>
                    <a:pt x="3976" y="4291"/>
                    <a:pt x="4382" y="4500"/>
                    <a:pt x="4700" y="4623"/>
                  </a:cubicBezTo>
                  <a:cubicBezTo>
                    <a:pt x="4856" y="4687"/>
                    <a:pt x="4991" y="4732"/>
                    <a:pt x="5087" y="4759"/>
                  </a:cubicBezTo>
                  <a:cubicBezTo>
                    <a:pt x="5166" y="4781"/>
                    <a:pt x="5218" y="4794"/>
                    <a:pt x="5234" y="4794"/>
                  </a:cubicBezTo>
                  <a:cubicBezTo>
                    <a:pt x="5237" y="4794"/>
                    <a:pt x="5238" y="4794"/>
                    <a:pt x="5239" y="4793"/>
                  </a:cubicBezTo>
                  <a:cubicBezTo>
                    <a:pt x="5243" y="4780"/>
                    <a:pt x="5031" y="4703"/>
                    <a:pt x="4725" y="4559"/>
                  </a:cubicBezTo>
                  <a:cubicBezTo>
                    <a:pt x="4420" y="4415"/>
                    <a:pt x="4030" y="4195"/>
                    <a:pt x="3662" y="3937"/>
                  </a:cubicBezTo>
                  <a:cubicBezTo>
                    <a:pt x="2922" y="3429"/>
                    <a:pt x="2310" y="2770"/>
                    <a:pt x="2310" y="2770"/>
                  </a:cubicBezTo>
                  <a:cubicBezTo>
                    <a:pt x="2310" y="2770"/>
                    <a:pt x="2147" y="2615"/>
                    <a:pt x="1919" y="2367"/>
                  </a:cubicBezTo>
                  <a:cubicBezTo>
                    <a:pt x="1689" y="2121"/>
                    <a:pt x="1395" y="1779"/>
                    <a:pt x="1115" y="1427"/>
                  </a:cubicBezTo>
                  <a:cubicBezTo>
                    <a:pt x="835" y="1076"/>
                    <a:pt x="567" y="714"/>
                    <a:pt x="362" y="444"/>
                  </a:cubicBezTo>
                  <a:cubicBezTo>
                    <a:pt x="164" y="178"/>
                    <a:pt x="26" y="1"/>
                    <a:pt x="1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1"/>
            <p:cNvSpPr/>
            <p:nvPr/>
          </p:nvSpPr>
          <p:spPr>
            <a:xfrm rot="-421116">
              <a:off x="2148341" y="628013"/>
              <a:ext cx="26085" cy="38029"/>
            </a:xfrm>
            <a:custGeom>
              <a:avLst/>
              <a:gdLst/>
              <a:ahLst/>
              <a:cxnLst/>
              <a:rect l="l" t="t" r="r" b="b"/>
              <a:pathLst>
                <a:path w="1313" h="1914" extrusionOk="0">
                  <a:moveTo>
                    <a:pt x="22" y="1"/>
                  </a:moveTo>
                  <a:cubicBezTo>
                    <a:pt x="21" y="1"/>
                    <a:pt x="20" y="1"/>
                    <a:pt x="19" y="1"/>
                  </a:cubicBezTo>
                  <a:cubicBezTo>
                    <a:pt x="0" y="17"/>
                    <a:pt x="157" y="257"/>
                    <a:pt x="312" y="499"/>
                  </a:cubicBezTo>
                  <a:cubicBezTo>
                    <a:pt x="462" y="743"/>
                    <a:pt x="616" y="985"/>
                    <a:pt x="616" y="985"/>
                  </a:cubicBezTo>
                  <a:cubicBezTo>
                    <a:pt x="616" y="985"/>
                    <a:pt x="780" y="1218"/>
                    <a:pt x="945" y="1453"/>
                  </a:cubicBezTo>
                  <a:cubicBezTo>
                    <a:pt x="1104" y="1682"/>
                    <a:pt x="1260" y="1914"/>
                    <a:pt x="1288" y="1914"/>
                  </a:cubicBezTo>
                  <a:cubicBezTo>
                    <a:pt x="1289" y="1914"/>
                    <a:pt x="1290" y="1914"/>
                    <a:pt x="1290" y="1914"/>
                  </a:cubicBezTo>
                  <a:cubicBezTo>
                    <a:pt x="1313" y="1902"/>
                    <a:pt x="1191" y="1640"/>
                    <a:pt x="1052" y="1383"/>
                  </a:cubicBezTo>
                  <a:cubicBezTo>
                    <a:pt x="916" y="1129"/>
                    <a:pt x="764" y="882"/>
                    <a:pt x="764" y="882"/>
                  </a:cubicBezTo>
                  <a:cubicBezTo>
                    <a:pt x="764" y="882"/>
                    <a:pt x="596" y="647"/>
                    <a:pt x="416" y="423"/>
                  </a:cubicBezTo>
                  <a:cubicBezTo>
                    <a:pt x="240" y="208"/>
                    <a:pt x="54" y="1"/>
                    <a:pt x="2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1"/>
            <p:cNvSpPr/>
            <p:nvPr/>
          </p:nvSpPr>
          <p:spPr>
            <a:xfrm rot="-421116">
              <a:off x="2192984" y="661303"/>
              <a:ext cx="22807" cy="40056"/>
            </a:xfrm>
            <a:custGeom>
              <a:avLst/>
              <a:gdLst/>
              <a:ahLst/>
              <a:cxnLst/>
              <a:rect l="l" t="t" r="r" b="b"/>
              <a:pathLst>
                <a:path w="1148" h="2016" extrusionOk="0">
                  <a:moveTo>
                    <a:pt x="24" y="0"/>
                  </a:moveTo>
                  <a:cubicBezTo>
                    <a:pt x="23" y="0"/>
                    <a:pt x="22" y="0"/>
                    <a:pt x="22" y="1"/>
                  </a:cubicBezTo>
                  <a:cubicBezTo>
                    <a:pt x="1" y="17"/>
                    <a:pt x="174" y="249"/>
                    <a:pt x="321" y="495"/>
                  </a:cubicBezTo>
                  <a:cubicBezTo>
                    <a:pt x="471" y="738"/>
                    <a:pt x="597" y="994"/>
                    <a:pt x="597" y="994"/>
                  </a:cubicBezTo>
                  <a:cubicBezTo>
                    <a:pt x="597" y="994"/>
                    <a:pt x="746" y="1238"/>
                    <a:pt x="869" y="1496"/>
                  </a:cubicBezTo>
                  <a:cubicBezTo>
                    <a:pt x="994" y="1749"/>
                    <a:pt x="1096" y="2016"/>
                    <a:pt x="1122" y="2016"/>
                  </a:cubicBezTo>
                  <a:cubicBezTo>
                    <a:pt x="1123" y="2016"/>
                    <a:pt x="1123" y="2015"/>
                    <a:pt x="1123" y="2015"/>
                  </a:cubicBezTo>
                  <a:cubicBezTo>
                    <a:pt x="1147" y="2009"/>
                    <a:pt x="1085" y="1724"/>
                    <a:pt x="987" y="1448"/>
                  </a:cubicBezTo>
                  <a:cubicBezTo>
                    <a:pt x="891" y="1170"/>
                    <a:pt x="757" y="909"/>
                    <a:pt x="757" y="909"/>
                  </a:cubicBezTo>
                  <a:cubicBezTo>
                    <a:pt x="757" y="909"/>
                    <a:pt x="607" y="655"/>
                    <a:pt x="428" y="423"/>
                  </a:cubicBezTo>
                  <a:cubicBezTo>
                    <a:pt x="254" y="200"/>
                    <a:pt x="54" y="0"/>
                    <a:pt x="2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1"/>
            <p:cNvSpPr/>
            <p:nvPr/>
          </p:nvSpPr>
          <p:spPr>
            <a:xfrm rot="-421116">
              <a:off x="2194194" y="548719"/>
              <a:ext cx="20363" cy="135764"/>
            </a:xfrm>
            <a:custGeom>
              <a:avLst/>
              <a:gdLst/>
              <a:ahLst/>
              <a:cxnLst/>
              <a:rect l="l" t="t" r="r" b="b"/>
              <a:pathLst>
                <a:path w="1025" h="6833" extrusionOk="0"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" y="7"/>
                    <a:pt x="66" y="213"/>
                    <a:pt x="161" y="525"/>
                  </a:cubicBezTo>
                  <a:cubicBezTo>
                    <a:pt x="255" y="837"/>
                    <a:pt x="364" y="1254"/>
                    <a:pt x="463" y="1676"/>
                  </a:cubicBezTo>
                  <a:cubicBezTo>
                    <a:pt x="655" y="2519"/>
                    <a:pt x="746" y="3379"/>
                    <a:pt x="746" y="3379"/>
                  </a:cubicBezTo>
                  <a:cubicBezTo>
                    <a:pt x="746" y="3379"/>
                    <a:pt x="864" y="4234"/>
                    <a:pt x="880" y="5099"/>
                  </a:cubicBezTo>
                  <a:cubicBezTo>
                    <a:pt x="887" y="5531"/>
                    <a:pt x="879" y="5964"/>
                    <a:pt x="863" y="6289"/>
                  </a:cubicBezTo>
                  <a:cubicBezTo>
                    <a:pt x="848" y="6615"/>
                    <a:pt x="832" y="6829"/>
                    <a:pt x="847" y="6832"/>
                  </a:cubicBezTo>
                  <a:cubicBezTo>
                    <a:pt x="847" y="6832"/>
                    <a:pt x="847" y="6832"/>
                    <a:pt x="847" y="6832"/>
                  </a:cubicBezTo>
                  <a:cubicBezTo>
                    <a:pt x="858" y="6832"/>
                    <a:pt x="896" y="6619"/>
                    <a:pt x="931" y="6292"/>
                  </a:cubicBezTo>
                  <a:cubicBezTo>
                    <a:pt x="970" y="5969"/>
                    <a:pt x="998" y="5533"/>
                    <a:pt x="1008" y="5098"/>
                  </a:cubicBezTo>
                  <a:cubicBezTo>
                    <a:pt x="1024" y="4225"/>
                    <a:pt x="927" y="3355"/>
                    <a:pt x="927" y="3355"/>
                  </a:cubicBezTo>
                  <a:cubicBezTo>
                    <a:pt x="927" y="3355"/>
                    <a:pt x="815" y="2487"/>
                    <a:pt x="588" y="1644"/>
                  </a:cubicBezTo>
                  <a:cubicBezTo>
                    <a:pt x="474" y="1222"/>
                    <a:pt x="345" y="807"/>
                    <a:pt x="228" y="501"/>
                  </a:cubicBezTo>
                  <a:cubicBezTo>
                    <a:pt x="115" y="197"/>
                    <a:pt x="26" y="1"/>
                    <a:pt x="1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1"/>
            <p:cNvSpPr/>
            <p:nvPr/>
          </p:nvSpPr>
          <p:spPr>
            <a:xfrm rot="-421116">
              <a:off x="2219935" y="628396"/>
              <a:ext cx="17363" cy="57242"/>
            </a:xfrm>
            <a:custGeom>
              <a:avLst/>
              <a:gdLst/>
              <a:ahLst/>
              <a:cxnLst/>
              <a:rect l="l" t="t" r="r" b="b"/>
              <a:pathLst>
                <a:path w="874" h="2881" extrusionOk="0">
                  <a:moveTo>
                    <a:pt x="849" y="1"/>
                  </a:moveTo>
                  <a:cubicBezTo>
                    <a:pt x="823" y="1"/>
                    <a:pt x="759" y="370"/>
                    <a:pt x="669" y="728"/>
                  </a:cubicBezTo>
                  <a:cubicBezTo>
                    <a:pt x="581" y="1091"/>
                    <a:pt x="467" y="1448"/>
                    <a:pt x="467" y="1448"/>
                  </a:cubicBezTo>
                  <a:cubicBezTo>
                    <a:pt x="467" y="1448"/>
                    <a:pt x="376" y="1809"/>
                    <a:pt x="258" y="2164"/>
                  </a:cubicBezTo>
                  <a:cubicBezTo>
                    <a:pt x="141" y="2521"/>
                    <a:pt x="0" y="2867"/>
                    <a:pt x="21" y="2880"/>
                  </a:cubicBezTo>
                  <a:cubicBezTo>
                    <a:pt x="22" y="2880"/>
                    <a:pt x="22" y="2881"/>
                    <a:pt x="22" y="2881"/>
                  </a:cubicBezTo>
                  <a:cubicBezTo>
                    <a:pt x="50" y="2881"/>
                    <a:pt x="230" y="2555"/>
                    <a:pt x="378" y="2210"/>
                  </a:cubicBezTo>
                  <a:cubicBezTo>
                    <a:pt x="528" y="1863"/>
                    <a:pt x="642" y="1499"/>
                    <a:pt x="642" y="1499"/>
                  </a:cubicBezTo>
                  <a:cubicBezTo>
                    <a:pt x="642" y="1499"/>
                    <a:pt x="737" y="1131"/>
                    <a:pt x="795" y="755"/>
                  </a:cubicBezTo>
                  <a:cubicBezTo>
                    <a:pt x="853" y="381"/>
                    <a:pt x="873" y="2"/>
                    <a:pt x="849" y="1"/>
                  </a:cubicBezTo>
                  <a:cubicBezTo>
                    <a:pt x="849" y="1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1"/>
            <p:cNvSpPr/>
            <p:nvPr/>
          </p:nvSpPr>
          <p:spPr>
            <a:xfrm rot="-421116">
              <a:off x="2177932" y="668633"/>
              <a:ext cx="36713" cy="20644"/>
            </a:xfrm>
            <a:custGeom>
              <a:avLst/>
              <a:gdLst/>
              <a:ahLst/>
              <a:cxnLst/>
              <a:rect l="l" t="t" r="r" b="b"/>
              <a:pathLst>
                <a:path w="1848" h="1039" extrusionOk="0">
                  <a:moveTo>
                    <a:pt x="17" y="1"/>
                  </a:moveTo>
                  <a:cubicBezTo>
                    <a:pt x="10" y="1"/>
                    <a:pt x="5" y="3"/>
                    <a:pt x="4" y="5"/>
                  </a:cubicBezTo>
                  <a:cubicBezTo>
                    <a:pt x="1" y="17"/>
                    <a:pt x="58" y="49"/>
                    <a:pt x="122" y="121"/>
                  </a:cubicBezTo>
                  <a:cubicBezTo>
                    <a:pt x="188" y="191"/>
                    <a:pt x="260" y="303"/>
                    <a:pt x="359" y="405"/>
                  </a:cubicBezTo>
                  <a:cubicBezTo>
                    <a:pt x="549" y="610"/>
                    <a:pt x="795" y="744"/>
                    <a:pt x="795" y="744"/>
                  </a:cubicBezTo>
                  <a:cubicBezTo>
                    <a:pt x="795" y="744"/>
                    <a:pt x="1045" y="864"/>
                    <a:pt x="1307" y="934"/>
                  </a:cubicBezTo>
                  <a:cubicBezTo>
                    <a:pt x="1523" y="995"/>
                    <a:pt x="1740" y="1038"/>
                    <a:pt x="1813" y="1038"/>
                  </a:cubicBezTo>
                  <a:cubicBezTo>
                    <a:pt x="1829" y="1038"/>
                    <a:pt x="1838" y="1036"/>
                    <a:pt x="1839" y="1032"/>
                  </a:cubicBezTo>
                  <a:cubicBezTo>
                    <a:pt x="1847" y="1006"/>
                    <a:pt x="1593" y="914"/>
                    <a:pt x="1347" y="814"/>
                  </a:cubicBezTo>
                  <a:cubicBezTo>
                    <a:pt x="1101" y="714"/>
                    <a:pt x="878" y="584"/>
                    <a:pt x="878" y="584"/>
                  </a:cubicBezTo>
                  <a:cubicBezTo>
                    <a:pt x="878" y="584"/>
                    <a:pt x="642" y="477"/>
                    <a:pt x="444" y="311"/>
                  </a:cubicBezTo>
                  <a:cubicBezTo>
                    <a:pt x="346" y="231"/>
                    <a:pt x="257" y="127"/>
                    <a:pt x="169" y="66"/>
                  </a:cubicBezTo>
                  <a:cubicBezTo>
                    <a:pt x="101" y="19"/>
                    <a:pt x="42" y="1"/>
                    <a:pt x="1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1"/>
            <p:cNvSpPr/>
            <p:nvPr/>
          </p:nvSpPr>
          <p:spPr>
            <a:xfrm rot="-421116">
              <a:off x="2160448" y="714587"/>
              <a:ext cx="15416" cy="34274"/>
            </a:xfrm>
            <a:custGeom>
              <a:avLst/>
              <a:gdLst/>
              <a:ahLst/>
              <a:cxnLst/>
              <a:rect l="l" t="t" r="r" b="b"/>
              <a:pathLst>
                <a:path w="776" h="1725" extrusionOk="0">
                  <a:moveTo>
                    <a:pt x="753" y="1"/>
                  </a:moveTo>
                  <a:cubicBezTo>
                    <a:pt x="728" y="1"/>
                    <a:pt x="645" y="217"/>
                    <a:pt x="555" y="429"/>
                  </a:cubicBezTo>
                  <a:cubicBezTo>
                    <a:pt x="462" y="643"/>
                    <a:pt x="363" y="853"/>
                    <a:pt x="363" y="853"/>
                  </a:cubicBezTo>
                  <a:cubicBezTo>
                    <a:pt x="363" y="853"/>
                    <a:pt x="280" y="1070"/>
                    <a:pt x="191" y="1284"/>
                  </a:cubicBezTo>
                  <a:cubicBezTo>
                    <a:pt x="101" y="1499"/>
                    <a:pt x="0" y="1711"/>
                    <a:pt x="23" y="1724"/>
                  </a:cubicBezTo>
                  <a:cubicBezTo>
                    <a:pt x="24" y="1725"/>
                    <a:pt x="24" y="1725"/>
                    <a:pt x="25" y="1725"/>
                  </a:cubicBezTo>
                  <a:cubicBezTo>
                    <a:pt x="53" y="1725"/>
                    <a:pt x="187" y="1539"/>
                    <a:pt x="306" y="1342"/>
                  </a:cubicBezTo>
                  <a:cubicBezTo>
                    <a:pt x="427" y="1139"/>
                    <a:pt x="530" y="923"/>
                    <a:pt x="530" y="923"/>
                  </a:cubicBezTo>
                  <a:cubicBezTo>
                    <a:pt x="530" y="923"/>
                    <a:pt x="613" y="701"/>
                    <a:pt x="675" y="471"/>
                  </a:cubicBezTo>
                  <a:cubicBezTo>
                    <a:pt x="736" y="240"/>
                    <a:pt x="776" y="7"/>
                    <a:pt x="753" y="1"/>
                  </a:cubicBezTo>
                  <a:cubicBezTo>
                    <a:pt x="753" y="1"/>
                    <a:pt x="753" y="1"/>
                    <a:pt x="75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1"/>
            <p:cNvSpPr/>
            <p:nvPr/>
          </p:nvSpPr>
          <p:spPr>
            <a:xfrm rot="-421116">
              <a:off x="2174829" y="689612"/>
              <a:ext cx="17919" cy="47804"/>
            </a:xfrm>
            <a:custGeom>
              <a:avLst/>
              <a:gdLst/>
              <a:ahLst/>
              <a:cxnLst/>
              <a:rect l="l" t="t" r="r" b="b"/>
              <a:pathLst>
                <a:path w="902" h="2406" extrusionOk="0">
                  <a:moveTo>
                    <a:pt x="877" y="0"/>
                  </a:moveTo>
                  <a:cubicBezTo>
                    <a:pt x="852" y="0"/>
                    <a:pt x="759" y="304"/>
                    <a:pt x="656" y="601"/>
                  </a:cubicBezTo>
                  <a:cubicBezTo>
                    <a:pt x="552" y="900"/>
                    <a:pt x="437" y="1198"/>
                    <a:pt x="437" y="1198"/>
                  </a:cubicBezTo>
                  <a:cubicBezTo>
                    <a:pt x="437" y="1198"/>
                    <a:pt x="341" y="1498"/>
                    <a:pt x="230" y="1799"/>
                  </a:cubicBezTo>
                  <a:cubicBezTo>
                    <a:pt x="123" y="2096"/>
                    <a:pt x="0" y="2392"/>
                    <a:pt x="23" y="2405"/>
                  </a:cubicBezTo>
                  <a:cubicBezTo>
                    <a:pt x="23" y="2405"/>
                    <a:pt x="23" y="2405"/>
                    <a:pt x="24" y="2405"/>
                  </a:cubicBezTo>
                  <a:cubicBezTo>
                    <a:pt x="51" y="2405"/>
                    <a:pt x="209" y="2132"/>
                    <a:pt x="350" y="1850"/>
                  </a:cubicBezTo>
                  <a:cubicBezTo>
                    <a:pt x="491" y="1561"/>
                    <a:pt x="608" y="1259"/>
                    <a:pt x="608" y="1259"/>
                  </a:cubicBezTo>
                  <a:cubicBezTo>
                    <a:pt x="608" y="1259"/>
                    <a:pt x="707" y="952"/>
                    <a:pt x="780" y="637"/>
                  </a:cubicBezTo>
                  <a:cubicBezTo>
                    <a:pt x="854" y="323"/>
                    <a:pt x="902" y="5"/>
                    <a:pt x="878" y="0"/>
                  </a:cubicBezTo>
                  <a:cubicBezTo>
                    <a:pt x="878" y="0"/>
                    <a:pt x="877" y="0"/>
                    <a:pt x="877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1"/>
            <p:cNvSpPr/>
            <p:nvPr/>
          </p:nvSpPr>
          <p:spPr>
            <a:xfrm rot="-421116">
              <a:off x="2054701" y="532780"/>
              <a:ext cx="27058" cy="43016"/>
            </a:xfrm>
            <a:custGeom>
              <a:avLst/>
              <a:gdLst/>
              <a:ahLst/>
              <a:cxnLst/>
              <a:rect l="l" t="t" r="r" b="b"/>
              <a:pathLst>
                <a:path w="1362" h="2165" extrusionOk="0">
                  <a:moveTo>
                    <a:pt x="26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" y="7"/>
                    <a:pt x="74" y="322"/>
                    <a:pt x="194" y="624"/>
                  </a:cubicBezTo>
                  <a:cubicBezTo>
                    <a:pt x="313" y="926"/>
                    <a:pt x="474" y="1209"/>
                    <a:pt x="474" y="1209"/>
                  </a:cubicBezTo>
                  <a:cubicBezTo>
                    <a:pt x="474" y="1209"/>
                    <a:pt x="650" y="1484"/>
                    <a:pt x="866" y="1727"/>
                  </a:cubicBezTo>
                  <a:cubicBezTo>
                    <a:pt x="1072" y="1961"/>
                    <a:pt x="1308" y="2165"/>
                    <a:pt x="1341" y="2165"/>
                  </a:cubicBezTo>
                  <a:cubicBezTo>
                    <a:pt x="1342" y="2165"/>
                    <a:pt x="1343" y="2164"/>
                    <a:pt x="1344" y="2164"/>
                  </a:cubicBezTo>
                  <a:cubicBezTo>
                    <a:pt x="1361" y="2143"/>
                    <a:pt x="1150" y="1905"/>
                    <a:pt x="965" y="1647"/>
                  </a:cubicBezTo>
                  <a:cubicBezTo>
                    <a:pt x="781" y="1390"/>
                    <a:pt x="627" y="1116"/>
                    <a:pt x="627" y="1116"/>
                  </a:cubicBezTo>
                  <a:cubicBezTo>
                    <a:pt x="627" y="1116"/>
                    <a:pt x="453" y="854"/>
                    <a:pt x="311" y="573"/>
                  </a:cubicBezTo>
                  <a:cubicBezTo>
                    <a:pt x="166" y="293"/>
                    <a:pt x="52" y="0"/>
                    <a:pt x="26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1"/>
            <p:cNvSpPr/>
            <p:nvPr/>
          </p:nvSpPr>
          <p:spPr>
            <a:xfrm rot="-421116">
              <a:off x="2061663" y="521568"/>
              <a:ext cx="83300" cy="89251"/>
            </a:xfrm>
            <a:custGeom>
              <a:avLst/>
              <a:gdLst/>
              <a:ahLst/>
              <a:cxnLst/>
              <a:rect l="l" t="t" r="r" b="b"/>
              <a:pathLst>
                <a:path w="4193" h="4492" extrusionOk="0">
                  <a:moveTo>
                    <a:pt x="9" y="1"/>
                  </a:moveTo>
                  <a:cubicBezTo>
                    <a:pt x="8" y="1"/>
                    <a:pt x="7" y="1"/>
                    <a:pt x="7" y="2"/>
                  </a:cubicBezTo>
                  <a:cubicBezTo>
                    <a:pt x="1" y="16"/>
                    <a:pt x="168" y="114"/>
                    <a:pt x="416" y="270"/>
                  </a:cubicBezTo>
                  <a:cubicBezTo>
                    <a:pt x="662" y="425"/>
                    <a:pt x="982" y="649"/>
                    <a:pt x="1288" y="887"/>
                  </a:cubicBezTo>
                  <a:cubicBezTo>
                    <a:pt x="1898" y="1369"/>
                    <a:pt x="2416" y="1946"/>
                    <a:pt x="2416" y="1946"/>
                  </a:cubicBezTo>
                  <a:cubicBezTo>
                    <a:pt x="2416" y="1946"/>
                    <a:pt x="2957" y="2504"/>
                    <a:pt x="3392" y="3150"/>
                  </a:cubicBezTo>
                  <a:cubicBezTo>
                    <a:pt x="3607" y="3471"/>
                    <a:pt x="3809" y="3805"/>
                    <a:pt x="3945" y="4063"/>
                  </a:cubicBezTo>
                  <a:cubicBezTo>
                    <a:pt x="4082" y="4317"/>
                    <a:pt x="4166" y="4491"/>
                    <a:pt x="4182" y="4491"/>
                  </a:cubicBezTo>
                  <a:cubicBezTo>
                    <a:pt x="4183" y="4491"/>
                    <a:pt x="4183" y="4491"/>
                    <a:pt x="4183" y="4491"/>
                  </a:cubicBezTo>
                  <a:cubicBezTo>
                    <a:pt x="4193" y="4486"/>
                    <a:pt x="4129" y="4301"/>
                    <a:pt x="4009" y="4029"/>
                  </a:cubicBezTo>
                  <a:cubicBezTo>
                    <a:pt x="3889" y="3759"/>
                    <a:pt x="3705" y="3412"/>
                    <a:pt x="3500" y="3076"/>
                  </a:cubicBezTo>
                  <a:cubicBezTo>
                    <a:pt x="3086" y="2405"/>
                    <a:pt x="2551" y="1821"/>
                    <a:pt x="2551" y="1821"/>
                  </a:cubicBezTo>
                  <a:cubicBezTo>
                    <a:pt x="2551" y="1821"/>
                    <a:pt x="2005" y="1246"/>
                    <a:pt x="1366" y="783"/>
                  </a:cubicBezTo>
                  <a:cubicBezTo>
                    <a:pt x="1046" y="555"/>
                    <a:pt x="712" y="345"/>
                    <a:pt x="451" y="208"/>
                  </a:cubicBezTo>
                  <a:cubicBezTo>
                    <a:pt x="207" y="78"/>
                    <a:pt x="30" y="1"/>
                    <a:pt x="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1"/>
            <p:cNvSpPr/>
            <p:nvPr/>
          </p:nvSpPr>
          <p:spPr>
            <a:xfrm rot="-421116">
              <a:off x="2062145" y="509271"/>
              <a:ext cx="36415" cy="23088"/>
            </a:xfrm>
            <a:custGeom>
              <a:avLst/>
              <a:gdLst/>
              <a:ahLst/>
              <a:cxnLst/>
              <a:rect l="l" t="t" r="r" b="b"/>
              <a:pathLst>
                <a:path w="1833" h="1162" extrusionOk="0">
                  <a:moveTo>
                    <a:pt x="57" y="1"/>
                  </a:moveTo>
                  <a:cubicBezTo>
                    <a:pt x="23" y="1"/>
                    <a:pt x="2" y="4"/>
                    <a:pt x="2" y="11"/>
                  </a:cubicBezTo>
                  <a:cubicBezTo>
                    <a:pt x="0" y="38"/>
                    <a:pt x="266" y="96"/>
                    <a:pt x="499" y="223"/>
                  </a:cubicBezTo>
                  <a:cubicBezTo>
                    <a:pt x="737" y="347"/>
                    <a:pt x="945" y="513"/>
                    <a:pt x="945" y="513"/>
                  </a:cubicBezTo>
                  <a:cubicBezTo>
                    <a:pt x="945" y="513"/>
                    <a:pt x="1167" y="658"/>
                    <a:pt x="1378" y="831"/>
                  </a:cubicBezTo>
                  <a:cubicBezTo>
                    <a:pt x="1580" y="993"/>
                    <a:pt x="1780" y="1162"/>
                    <a:pt x="1813" y="1162"/>
                  </a:cubicBezTo>
                  <a:cubicBezTo>
                    <a:pt x="1815" y="1162"/>
                    <a:pt x="1816" y="1161"/>
                    <a:pt x="1817" y="1160"/>
                  </a:cubicBezTo>
                  <a:cubicBezTo>
                    <a:pt x="1833" y="1144"/>
                    <a:pt x="1657" y="935"/>
                    <a:pt x="1463" y="735"/>
                  </a:cubicBezTo>
                  <a:cubicBezTo>
                    <a:pt x="1271" y="537"/>
                    <a:pt x="1049" y="366"/>
                    <a:pt x="1049" y="366"/>
                  </a:cubicBezTo>
                  <a:cubicBezTo>
                    <a:pt x="1049" y="366"/>
                    <a:pt x="816" y="206"/>
                    <a:pt x="552" y="105"/>
                  </a:cubicBezTo>
                  <a:cubicBezTo>
                    <a:pt x="357" y="29"/>
                    <a:pt x="153" y="1"/>
                    <a:pt x="5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1"/>
            <p:cNvSpPr/>
            <p:nvPr/>
          </p:nvSpPr>
          <p:spPr>
            <a:xfrm rot="-421116">
              <a:off x="2084832" y="483160"/>
              <a:ext cx="97047" cy="47665"/>
            </a:xfrm>
            <a:custGeom>
              <a:avLst/>
              <a:gdLst/>
              <a:ahLst/>
              <a:cxnLst/>
              <a:rect l="l" t="t" r="r" b="b"/>
              <a:pathLst>
                <a:path w="4885" h="2399" extrusionOk="0">
                  <a:moveTo>
                    <a:pt x="14" y="0"/>
                  </a:moveTo>
                  <a:cubicBezTo>
                    <a:pt x="8" y="0"/>
                    <a:pt x="4" y="1"/>
                    <a:pt x="4" y="3"/>
                  </a:cubicBezTo>
                  <a:cubicBezTo>
                    <a:pt x="0" y="15"/>
                    <a:pt x="163" y="71"/>
                    <a:pt x="410" y="150"/>
                  </a:cubicBezTo>
                  <a:cubicBezTo>
                    <a:pt x="656" y="226"/>
                    <a:pt x="984" y="333"/>
                    <a:pt x="1311" y="437"/>
                  </a:cubicBezTo>
                  <a:cubicBezTo>
                    <a:pt x="1967" y="647"/>
                    <a:pt x="2590" y="927"/>
                    <a:pt x="2590" y="927"/>
                  </a:cubicBezTo>
                  <a:cubicBezTo>
                    <a:pt x="2590" y="927"/>
                    <a:pt x="3227" y="1178"/>
                    <a:pt x="3801" y="1550"/>
                  </a:cubicBezTo>
                  <a:cubicBezTo>
                    <a:pt x="4089" y="1734"/>
                    <a:pt x="4360" y="1943"/>
                    <a:pt x="4552" y="2113"/>
                  </a:cubicBezTo>
                  <a:cubicBezTo>
                    <a:pt x="4739" y="2278"/>
                    <a:pt x="4857" y="2398"/>
                    <a:pt x="4875" y="2398"/>
                  </a:cubicBezTo>
                  <a:cubicBezTo>
                    <a:pt x="4876" y="2398"/>
                    <a:pt x="4876" y="2398"/>
                    <a:pt x="4877" y="2398"/>
                  </a:cubicBezTo>
                  <a:cubicBezTo>
                    <a:pt x="4885" y="2390"/>
                    <a:pt x="4782" y="2249"/>
                    <a:pt x="4602" y="2062"/>
                  </a:cubicBezTo>
                  <a:cubicBezTo>
                    <a:pt x="4423" y="1873"/>
                    <a:pt x="4159" y="1646"/>
                    <a:pt x="3874" y="1445"/>
                  </a:cubicBezTo>
                  <a:cubicBezTo>
                    <a:pt x="3307" y="1037"/>
                    <a:pt x="2664" y="760"/>
                    <a:pt x="2664" y="760"/>
                  </a:cubicBezTo>
                  <a:cubicBezTo>
                    <a:pt x="2664" y="760"/>
                    <a:pt x="2503" y="695"/>
                    <a:pt x="2258" y="605"/>
                  </a:cubicBezTo>
                  <a:cubicBezTo>
                    <a:pt x="2015" y="514"/>
                    <a:pt x="1684" y="409"/>
                    <a:pt x="1351" y="314"/>
                  </a:cubicBezTo>
                  <a:cubicBezTo>
                    <a:pt x="1017" y="222"/>
                    <a:pt x="681" y="138"/>
                    <a:pt x="429" y="81"/>
                  </a:cubicBezTo>
                  <a:cubicBezTo>
                    <a:pt x="210" y="31"/>
                    <a:pt x="55" y="0"/>
                    <a:pt x="1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1"/>
            <p:cNvSpPr/>
            <p:nvPr/>
          </p:nvSpPr>
          <p:spPr>
            <a:xfrm rot="-421116">
              <a:off x="2086347" y="470580"/>
              <a:ext cx="74896" cy="20087"/>
            </a:xfrm>
            <a:custGeom>
              <a:avLst/>
              <a:gdLst/>
              <a:ahLst/>
              <a:cxnLst/>
              <a:rect l="l" t="t" r="r" b="b"/>
              <a:pathLst>
                <a:path w="3770" h="1011" extrusionOk="0">
                  <a:moveTo>
                    <a:pt x="463" y="1"/>
                  </a:moveTo>
                  <a:cubicBezTo>
                    <a:pt x="195" y="1"/>
                    <a:pt x="0" y="19"/>
                    <a:pt x="1" y="34"/>
                  </a:cubicBezTo>
                  <a:cubicBezTo>
                    <a:pt x="1" y="59"/>
                    <a:pt x="491" y="74"/>
                    <a:pt x="973" y="152"/>
                  </a:cubicBezTo>
                  <a:cubicBezTo>
                    <a:pt x="1455" y="226"/>
                    <a:pt x="1923" y="360"/>
                    <a:pt x="1923" y="360"/>
                  </a:cubicBezTo>
                  <a:cubicBezTo>
                    <a:pt x="1923" y="360"/>
                    <a:pt x="2395" y="469"/>
                    <a:pt x="2852" y="640"/>
                  </a:cubicBezTo>
                  <a:cubicBezTo>
                    <a:pt x="3288" y="797"/>
                    <a:pt x="3704" y="1011"/>
                    <a:pt x="3753" y="1011"/>
                  </a:cubicBezTo>
                  <a:cubicBezTo>
                    <a:pt x="3755" y="1011"/>
                    <a:pt x="3756" y="1010"/>
                    <a:pt x="3757" y="1009"/>
                  </a:cubicBezTo>
                  <a:cubicBezTo>
                    <a:pt x="3770" y="988"/>
                    <a:pt x="3354" y="721"/>
                    <a:pt x="2902" y="520"/>
                  </a:cubicBezTo>
                  <a:cubicBezTo>
                    <a:pt x="2448" y="315"/>
                    <a:pt x="1968" y="184"/>
                    <a:pt x="1968" y="184"/>
                  </a:cubicBezTo>
                  <a:cubicBezTo>
                    <a:pt x="1968" y="184"/>
                    <a:pt x="1482" y="66"/>
                    <a:pt x="989" y="24"/>
                  </a:cubicBezTo>
                  <a:cubicBezTo>
                    <a:pt x="806" y="7"/>
                    <a:pt x="621" y="1"/>
                    <a:pt x="46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1"/>
            <p:cNvSpPr/>
            <p:nvPr/>
          </p:nvSpPr>
          <p:spPr>
            <a:xfrm rot="-421116">
              <a:off x="2040674" y="435082"/>
              <a:ext cx="27157" cy="46930"/>
            </a:xfrm>
            <a:custGeom>
              <a:avLst/>
              <a:gdLst/>
              <a:ahLst/>
              <a:cxnLst/>
              <a:rect l="l" t="t" r="r" b="b"/>
              <a:pathLst>
                <a:path w="1367" h="2362" extrusionOk="0">
                  <a:moveTo>
                    <a:pt x="22" y="1"/>
                  </a:moveTo>
                  <a:cubicBezTo>
                    <a:pt x="21" y="1"/>
                    <a:pt x="21" y="1"/>
                    <a:pt x="20" y="2"/>
                  </a:cubicBezTo>
                  <a:cubicBezTo>
                    <a:pt x="1" y="19"/>
                    <a:pt x="212" y="291"/>
                    <a:pt x="415" y="569"/>
                  </a:cubicBezTo>
                  <a:cubicBezTo>
                    <a:pt x="616" y="844"/>
                    <a:pt x="787" y="1133"/>
                    <a:pt x="787" y="1133"/>
                  </a:cubicBezTo>
                  <a:cubicBezTo>
                    <a:pt x="787" y="1133"/>
                    <a:pt x="979" y="1412"/>
                    <a:pt x="1118" y="1720"/>
                  </a:cubicBezTo>
                  <a:cubicBezTo>
                    <a:pt x="1259" y="2025"/>
                    <a:pt x="1315" y="2361"/>
                    <a:pt x="1342" y="2361"/>
                  </a:cubicBezTo>
                  <a:cubicBezTo>
                    <a:pt x="1342" y="2361"/>
                    <a:pt x="1342" y="2361"/>
                    <a:pt x="1342" y="2361"/>
                  </a:cubicBezTo>
                  <a:cubicBezTo>
                    <a:pt x="1366" y="2361"/>
                    <a:pt x="1353" y="2008"/>
                    <a:pt x="1235" y="1674"/>
                  </a:cubicBezTo>
                  <a:cubicBezTo>
                    <a:pt x="1123" y="1340"/>
                    <a:pt x="939" y="1039"/>
                    <a:pt x="939" y="1039"/>
                  </a:cubicBezTo>
                  <a:cubicBezTo>
                    <a:pt x="939" y="1039"/>
                    <a:pt x="743" y="748"/>
                    <a:pt x="512" y="489"/>
                  </a:cubicBezTo>
                  <a:cubicBezTo>
                    <a:pt x="289" y="235"/>
                    <a:pt x="55" y="1"/>
                    <a:pt x="2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1"/>
            <p:cNvSpPr/>
            <p:nvPr/>
          </p:nvSpPr>
          <p:spPr>
            <a:xfrm rot="-421116">
              <a:off x="2020193" y="401714"/>
              <a:ext cx="32223" cy="35227"/>
            </a:xfrm>
            <a:custGeom>
              <a:avLst/>
              <a:gdLst/>
              <a:ahLst/>
              <a:cxnLst/>
              <a:rect l="l" t="t" r="r" b="b"/>
              <a:pathLst>
                <a:path w="1622" h="1773" extrusionOk="0">
                  <a:moveTo>
                    <a:pt x="39" y="1"/>
                  </a:moveTo>
                  <a:cubicBezTo>
                    <a:pt x="37" y="1"/>
                    <a:pt x="36" y="1"/>
                    <a:pt x="36" y="2"/>
                  </a:cubicBezTo>
                  <a:cubicBezTo>
                    <a:pt x="0" y="35"/>
                    <a:pt x="742" y="947"/>
                    <a:pt x="742" y="947"/>
                  </a:cubicBezTo>
                  <a:cubicBezTo>
                    <a:pt x="742" y="947"/>
                    <a:pt x="1516" y="1773"/>
                    <a:pt x="1580" y="1773"/>
                  </a:cubicBezTo>
                  <a:cubicBezTo>
                    <a:pt x="1582" y="1773"/>
                    <a:pt x="1583" y="1772"/>
                    <a:pt x="1583" y="1772"/>
                  </a:cubicBezTo>
                  <a:cubicBezTo>
                    <a:pt x="1622" y="1740"/>
                    <a:pt x="878" y="828"/>
                    <a:pt x="878" y="828"/>
                  </a:cubicBezTo>
                  <a:cubicBezTo>
                    <a:pt x="878" y="828"/>
                    <a:pt x="103" y="1"/>
                    <a:pt x="3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1"/>
            <p:cNvSpPr/>
            <p:nvPr/>
          </p:nvSpPr>
          <p:spPr>
            <a:xfrm rot="-421116">
              <a:off x="1958658" y="416899"/>
              <a:ext cx="89041" cy="76753"/>
            </a:xfrm>
            <a:custGeom>
              <a:avLst/>
              <a:gdLst/>
              <a:ahLst/>
              <a:cxnLst/>
              <a:rect l="l" t="t" r="r" b="b"/>
              <a:pathLst>
                <a:path w="4482" h="3863" extrusionOk="0">
                  <a:moveTo>
                    <a:pt x="9" y="1"/>
                  </a:moveTo>
                  <a:cubicBezTo>
                    <a:pt x="8" y="1"/>
                    <a:pt x="7" y="1"/>
                    <a:pt x="7" y="2"/>
                  </a:cubicBezTo>
                  <a:cubicBezTo>
                    <a:pt x="0" y="13"/>
                    <a:pt x="149" y="133"/>
                    <a:pt x="397" y="273"/>
                  </a:cubicBezTo>
                  <a:cubicBezTo>
                    <a:pt x="640" y="421"/>
                    <a:pt x="983" y="580"/>
                    <a:pt x="1311" y="764"/>
                  </a:cubicBezTo>
                  <a:cubicBezTo>
                    <a:pt x="1639" y="943"/>
                    <a:pt x="1955" y="1150"/>
                    <a:pt x="2182" y="1311"/>
                  </a:cubicBezTo>
                  <a:cubicBezTo>
                    <a:pt x="2411" y="1476"/>
                    <a:pt x="2555" y="1596"/>
                    <a:pt x="2555" y="1596"/>
                  </a:cubicBezTo>
                  <a:cubicBezTo>
                    <a:pt x="2555" y="1596"/>
                    <a:pt x="3163" y="2039"/>
                    <a:pt x="3642" y="2616"/>
                  </a:cubicBezTo>
                  <a:cubicBezTo>
                    <a:pt x="3885" y="2902"/>
                    <a:pt x="4095" y="3212"/>
                    <a:pt x="4237" y="3455"/>
                  </a:cubicBezTo>
                  <a:cubicBezTo>
                    <a:pt x="4380" y="3694"/>
                    <a:pt x="4456" y="3863"/>
                    <a:pt x="4474" y="3863"/>
                  </a:cubicBezTo>
                  <a:cubicBezTo>
                    <a:pt x="4475" y="3863"/>
                    <a:pt x="4475" y="3863"/>
                    <a:pt x="4475" y="3863"/>
                  </a:cubicBezTo>
                  <a:cubicBezTo>
                    <a:pt x="4482" y="3861"/>
                    <a:pt x="4467" y="3815"/>
                    <a:pt x="4438" y="3740"/>
                  </a:cubicBezTo>
                  <a:cubicBezTo>
                    <a:pt x="4411" y="3661"/>
                    <a:pt x="4365" y="3551"/>
                    <a:pt x="4301" y="3423"/>
                  </a:cubicBezTo>
                  <a:cubicBezTo>
                    <a:pt x="4178" y="3167"/>
                    <a:pt x="3980" y="2840"/>
                    <a:pt x="3743" y="2539"/>
                  </a:cubicBezTo>
                  <a:cubicBezTo>
                    <a:pt x="3278" y="1927"/>
                    <a:pt x="2669" y="1455"/>
                    <a:pt x="2669" y="1455"/>
                  </a:cubicBezTo>
                  <a:cubicBezTo>
                    <a:pt x="2669" y="1455"/>
                    <a:pt x="2518" y="1337"/>
                    <a:pt x="2280" y="1177"/>
                  </a:cubicBezTo>
                  <a:cubicBezTo>
                    <a:pt x="2040" y="1017"/>
                    <a:pt x="1716" y="822"/>
                    <a:pt x="1373" y="652"/>
                  </a:cubicBezTo>
                  <a:cubicBezTo>
                    <a:pt x="1031" y="480"/>
                    <a:pt x="684" y="336"/>
                    <a:pt x="430" y="213"/>
                  </a:cubicBezTo>
                  <a:cubicBezTo>
                    <a:pt x="188" y="96"/>
                    <a:pt x="31" y="1"/>
                    <a:pt x="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1"/>
            <p:cNvSpPr/>
            <p:nvPr/>
          </p:nvSpPr>
          <p:spPr>
            <a:xfrm rot="-421116">
              <a:off x="1898835" y="472238"/>
              <a:ext cx="135608" cy="32247"/>
            </a:xfrm>
            <a:custGeom>
              <a:avLst/>
              <a:gdLst/>
              <a:ahLst/>
              <a:cxnLst/>
              <a:rect l="l" t="t" r="r" b="b"/>
              <a:pathLst>
                <a:path w="6826" h="1623" extrusionOk="0">
                  <a:moveTo>
                    <a:pt x="412" y="0"/>
                  </a:moveTo>
                  <a:cubicBezTo>
                    <a:pt x="160" y="0"/>
                    <a:pt x="0" y="4"/>
                    <a:pt x="0" y="15"/>
                  </a:cubicBezTo>
                  <a:cubicBezTo>
                    <a:pt x="0" y="28"/>
                    <a:pt x="221" y="47"/>
                    <a:pt x="555" y="71"/>
                  </a:cubicBezTo>
                  <a:cubicBezTo>
                    <a:pt x="888" y="95"/>
                    <a:pt x="1331" y="124"/>
                    <a:pt x="1773" y="164"/>
                  </a:cubicBezTo>
                  <a:cubicBezTo>
                    <a:pt x="2215" y="204"/>
                    <a:pt x="2654" y="258"/>
                    <a:pt x="2982" y="311"/>
                  </a:cubicBezTo>
                  <a:cubicBezTo>
                    <a:pt x="3310" y="362"/>
                    <a:pt x="3526" y="407"/>
                    <a:pt x="3526" y="407"/>
                  </a:cubicBezTo>
                  <a:cubicBezTo>
                    <a:pt x="3526" y="407"/>
                    <a:pt x="4403" y="544"/>
                    <a:pt x="5232" y="849"/>
                  </a:cubicBezTo>
                  <a:cubicBezTo>
                    <a:pt x="5646" y="1000"/>
                    <a:pt x="6047" y="1187"/>
                    <a:pt x="6338" y="1350"/>
                  </a:cubicBezTo>
                  <a:cubicBezTo>
                    <a:pt x="6615" y="1503"/>
                    <a:pt x="6797" y="1622"/>
                    <a:pt x="6819" y="1622"/>
                  </a:cubicBezTo>
                  <a:cubicBezTo>
                    <a:pt x="6820" y="1622"/>
                    <a:pt x="6820" y="1622"/>
                    <a:pt x="6821" y="1622"/>
                  </a:cubicBezTo>
                  <a:cubicBezTo>
                    <a:pt x="6826" y="1617"/>
                    <a:pt x="6782" y="1579"/>
                    <a:pt x="6706" y="1519"/>
                  </a:cubicBezTo>
                  <a:cubicBezTo>
                    <a:pt x="6629" y="1459"/>
                    <a:pt x="6515" y="1377"/>
                    <a:pt x="6373" y="1288"/>
                  </a:cubicBezTo>
                  <a:cubicBezTo>
                    <a:pt x="6092" y="1105"/>
                    <a:pt x="5694" y="897"/>
                    <a:pt x="5278" y="730"/>
                  </a:cubicBezTo>
                  <a:cubicBezTo>
                    <a:pt x="4447" y="387"/>
                    <a:pt x="3559" y="228"/>
                    <a:pt x="3559" y="228"/>
                  </a:cubicBezTo>
                  <a:cubicBezTo>
                    <a:pt x="3559" y="228"/>
                    <a:pt x="3339" y="188"/>
                    <a:pt x="3006" y="146"/>
                  </a:cubicBezTo>
                  <a:cubicBezTo>
                    <a:pt x="2672" y="104"/>
                    <a:pt x="2229" y="61"/>
                    <a:pt x="1783" y="39"/>
                  </a:cubicBezTo>
                  <a:cubicBezTo>
                    <a:pt x="1337" y="12"/>
                    <a:pt x="891" y="2"/>
                    <a:pt x="558" y="1"/>
                  </a:cubicBezTo>
                  <a:cubicBezTo>
                    <a:pt x="507" y="0"/>
                    <a:pt x="458" y="0"/>
                    <a:pt x="41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1"/>
            <p:cNvSpPr/>
            <p:nvPr/>
          </p:nvSpPr>
          <p:spPr>
            <a:xfrm rot="-421116">
              <a:off x="1998116" y="505906"/>
              <a:ext cx="43388" cy="4729"/>
            </a:xfrm>
            <a:custGeom>
              <a:avLst/>
              <a:gdLst/>
              <a:ahLst/>
              <a:cxnLst/>
              <a:rect l="l" t="t" r="r" b="b"/>
              <a:pathLst>
                <a:path w="2184" h="238" extrusionOk="0">
                  <a:moveTo>
                    <a:pt x="1340" y="1"/>
                  </a:moveTo>
                  <a:cubicBezTo>
                    <a:pt x="1199" y="1"/>
                    <a:pt x="1099" y="4"/>
                    <a:pt x="1099" y="4"/>
                  </a:cubicBezTo>
                  <a:cubicBezTo>
                    <a:pt x="1099" y="4"/>
                    <a:pt x="819" y="35"/>
                    <a:pt x="544" y="84"/>
                  </a:cubicBezTo>
                  <a:cubicBezTo>
                    <a:pt x="271" y="132"/>
                    <a:pt x="1" y="204"/>
                    <a:pt x="6" y="228"/>
                  </a:cubicBezTo>
                  <a:cubicBezTo>
                    <a:pt x="7" y="235"/>
                    <a:pt x="31" y="238"/>
                    <a:pt x="71" y="238"/>
                  </a:cubicBezTo>
                  <a:cubicBezTo>
                    <a:pt x="170" y="238"/>
                    <a:pt x="366" y="221"/>
                    <a:pt x="562" y="209"/>
                  </a:cubicBezTo>
                  <a:cubicBezTo>
                    <a:pt x="839" y="190"/>
                    <a:pt x="1112" y="183"/>
                    <a:pt x="1112" y="183"/>
                  </a:cubicBezTo>
                  <a:cubicBezTo>
                    <a:pt x="1112" y="183"/>
                    <a:pt x="1385" y="153"/>
                    <a:pt x="1660" y="132"/>
                  </a:cubicBezTo>
                  <a:cubicBezTo>
                    <a:pt x="1697" y="130"/>
                    <a:pt x="1733" y="129"/>
                    <a:pt x="1769" y="129"/>
                  </a:cubicBezTo>
                  <a:cubicBezTo>
                    <a:pt x="1863" y="129"/>
                    <a:pt x="1952" y="137"/>
                    <a:pt x="2020" y="159"/>
                  </a:cubicBezTo>
                  <a:cubicBezTo>
                    <a:pt x="2104" y="184"/>
                    <a:pt x="2156" y="225"/>
                    <a:pt x="2172" y="225"/>
                  </a:cubicBezTo>
                  <a:cubicBezTo>
                    <a:pt x="2173" y="225"/>
                    <a:pt x="2174" y="224"/>
                    <a:pt x="2175" y="223"/>
                  </a:cubicBezTo>
                  <a:cubicBezTo>
                    <a:pt x="2183" y="217"/>
                    <a:pt x="2145" y="148"/>
                    <a:pt x="2046" y="95"/>
                  </a:cubicBezTo>
                  <a:cubicBezTo>
                    <a:pt x="1948" y="39"/>
                    <a:pt x="1800" y="12"/>
                    <a:pt x="1659" y="7"/>
                  </a:cubicBezTo>
                  <a:cubicBezTo>
                    <a:pt x="1546" y="2"/>
                    <a:pt x="1433" y="1"/>
                    <a:pt x="1340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1"/>
            <p:cNvSpPr/>
            <p:nvPr/>
          </p:nvSpPr>
          <p:spPr>
            <a:xfrm rot="-421116">
              <a:off x="1878448" y="544669"/>
              <a:ext cx="154064" cy="40234"/>
            </a:xfrm>
            <a:custGeom>
              <a:avLst/>
              <a:gdLst/>
              <a:ahLst/>
              <a:cxnLst/>
              <a:rect l="l" t="t" r="r" b="b"/>
              <a:pathLst>
                <a:path w="7755" h="2025" extrusionOk="0">
                  <a:moveTo>
                    <a:pt x="7749" y="1"/>
                  </a:moveTo>
                  <a:cubicBezTo>
                    <a:pt x="7721" y="1"/>
                    <a:pt x="7501" y="114"/>
                    <a:pt x="7178" y="277"/>
                  </a:cubicBezTo>
                  <a:cubicBezTo>
                    <a:pt x="6835" y="448"/>
                    <a:pt x="6380" y="673"/>
                    <a:pt x="5916" y="876"/>
                  </a:cubicBezTo>
                  <a:cubicBezTo>
                    <a:pt x="5453" y="1083"/>
                    <a:pt x="4979" y="1263"/>
                    <a:pt x="4620" y="1380"/>
                  </a:cubicBezTo>
                  <a:cubicBezTo>
                    <a:pt x="4440" y="1441"/>
                    <a:pt x="4289" y="1487"/>
                    <a:pt x="4181" y="1514"/>
                  </a:cubicBezTo>
                  <a:cubicBezTo>
                    <a:pt x="4076" y="1545"/>
                    <a:pt x="4017" y="1562"/>
                    <a:pt x="4017" y="1562"/>
                  </a:cubicBezTo>
                  <a:cubicBezTo>
                    <a:pt x="4017" y="1562"/>
                    <a:pt x="3774" y="1636"/>
                    <a:pt x="3404" y="1716"/>
                  </a:cubicBezTo>
                  <a:cubicBezTo>
                    <a:pt x="3035" y="1799"/>
                    <a:pt x="2535" y="1882"/>
                    <a:pt x="2031" y="1898"/>
                  </a:cubicBezTo>
                  <a:cubicBezTo>
                    <a:pt x="1955" y="1901"/>
                    <a:pt x="1880" y="1902"/>
                    <a:pt x="1804" y="1902"/>
                  </a:cubicBezTo>
                  <a:cubicBezTo>
                    <a:pt x="1398" y="1902"/>
                    <a:pt x="1003" y="1864"/>
                    <a:pt x="683" y="1864"/>
                  </a:cubicBezTo>
                  <a:cubicBezTo>
                    <a:pt x="667" y="1864"/>
                    <a:pt x="652" y="1864"/>
                    <a:pt x="637" y="1864"/>
                  </a:cubicBezTo>
                  <a:cubicBezTo>
                    <a:pt x="445" y="1864"/>
                    <a:pt x="284" y="1880"/>
                    <a:pt x="173" y="1898"/>
                  </a:cubicBezTo>
                  <a:cubicBezTo>
                    <a:pt x="61" y="1916"/>
                    <a:pt x="1" y="1936"/>
                    <a:pt x="1" y="1940"/>
                  </a:cubicBezTo>
                  <a:cubicBezTo>
                    <a:pt x="1" y="1942"/>
                    <a:pt x="7" y="1943"/>
                    <a:pt x="19" y="1943"/>
                  </a:cubicBezTo>
                  <a:cubicBezTo>
                    <a:pt x="67" y="1943"/>
                    <a:pt x="205" y="1928"/>
                    <a:pt x="404" y="1928"/>
                  </a:cubicBezTo>
                  <a:cubicBezTo>
                    <a:pt x="474" y="1928"/>
                    <a:pt x="551" y="1930"/>
                    <a:pt x="635" y="1935"/>
                  </a:cubicBezTo>
                  <a:cubicBezTo>
                    <a:pt x="1005" y="1950"/>
                    <a:pt x="1497" y="2024"/>
                    <a:pt x="2003" y="2024"/>
                  </a:cubicBezTo>
                  <a:cubicBezTo>
                    <a:pt x="2013" y="2024"/>
                    <a:pt x="2024" y="2024"/>
                    <a:pt x="2034" y="2024"/>
                  </a:cubicBezTo>
                  <a:cubicBezTo>
                    <a:pt x="2548" y="2024"/>
                    <a:pt x="3059" y="1952"/>
                    <a:pt x="3436" y="1879"/>
                  </a:cubicBezTo>
                  <a:cubicBezTo>
                    <a:pt x="3814" y="1804"/>
                    <a:pt x="4062" y="1735"/>
                    <a:pt x="4062" y="1735"/>
                  </a:cubicBezTo>
                  <a:cubicBezTo>
                    <a:pt x="4062" y="1735"/>
                    <a:pt x="4122" y="1716"/>
                    <a:pt x="4229" y="1682"/>
                  </a:cubicBezTo>
                  <a:cubicBezTo>
                    <a:pt x="4338" y="1650"/>
                    <a:pt x="4492" y="1601"/>
                    <a:pt x="4672" y="1535"/>
                  </a:cubicBezTo>
                  <a:cubicBezTo>
                    <a:pt x="5034" y="1407"/>
                    <a:pt x="5508" y="1212"/>
                    <a:pt x="5969" y="992"/>
                  </a:cubicBezTo>
                  <a:cubicBezTo>
                    <a:pt x="6431" y="771"/>
                    <a:pt x="6879" y="528"/>
                    <a:pt x="7210" y="338"/>
                  </a:cubicBezTo>
                  <a:cubicBezTo>
                    <a:pt x="7376" y="242"/>
                    <a:pt x="7513" y="162"/>
                    <a:pt x="7608" y="101"/>
                  </a:cubicBezTo>
                  <a:cubicBezTo>
                    <a:pt x="7702" y="43"/>
                    <a:pt x="7755" y="8"/>
                    <a:pt x="7752" y="2"/>
                  </a:cubicBezTo>
                  <a:cubicBezTo>
                    <a:pt x="7751" y="1"/>
                    <a:pt x="7750" y="1"/>
                    <a:pt x="774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1"/>
            <p:cNvSpPr/>
            <p:nvPr/>
          </p:nvSpPr>
          <p:spPr>
            <a:xfrm rot="-421116">
              <a:off x="1992470" y="533191"/>
              <a:ext cx="58487" cy="45460"/>
            </a:xfrm>
            <a:custGeom>
              <a:avLst/>
              <a:gdLst/>
              <a:ahLst/>
              <a:cxnLst/>
              <a:rect l="l" t="t" r="r" b="b"/>
              <a:pathLst>
                <a:path w="2944" h="2288" extrusionOk="0">
                  <a:moveTo>
                    <a:pt x="2924" y="0"/>
                  </a:moveTo>
                  <a:cubicBezTo>
                    <a:pt x="2890" y="0"/>
                    <a:pt x="2574" y="323"/>
                    <a:pt x="2232" y="620"/>
                  </a:cubicBezTo>
                  <a:cubicBezTo>
                    <a:pt x="1883" y="927"/>
                    <a:pt x="1514" y="1202"/>
                    <a:pt x="1514" y="1202"/>
                  </a:cubicBezTo>
                  <a:cubicBezTo>
                    <a:pt x="1514" y="1202"/>
                    <a:pt x="1159" y="1496"/>
                    <a:pt x="779" y="1760"/>
                  </a:cubicBezTo>
                  <a:cubicBezTo>
                    <a:pt x="400" y="2027"/>
                    <a:pt x="0" y="2263"/>
                    <a:pt x="11" y="2286"/>
                  </a:cubicBezTo>
                  <a:cubicBezTo>
                    <a:pt x="12" y="2287"/>
                    <a:pt x="13" y="2287"/>
                    <a:pt x="16" y="2287"/>
                  </a:cubicBezTo>
                  <a:cubicBezTo>
                    <a:pt x="63" y="2287"/>
                    <a:pt x="466" y="2099"/>
                    <a:pt x="849" y="1865"/>
                  </a:cubicBezTo>
                  <a:cubicBezTo>
                    <a:pt x="1250" y="1625"/>
                    <a:pt x="1626" y="1342"/>
                    <a:pt x="1626" y="1342"/>
                  </a:cubicBezTo>
                  <a:cubicBezTo>
                    <a:pt x="1626" y="1342"/>
                    <a:pt x="1991" y="1047"/>
                    <a:pt x="2320" y="712"/>
                  </a:cubicBezTo>
                  <a:cubicBezTo>
                    <a:pt x="2651" y="383"/>
                    <a:pt x="2943" y="17"/>
                    <a:pt x="2926" y="1"/>
                  </a:cubicBezTo>
                  <a:cubicBezTo>
                    <a:pt x="2925" y="1"/>
                    <a:pt x="2925" y="0"/>
                    <a:pt x="292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1"/>
            <p:cNvSpPr/>
            <p:nvPr/>
          </p:nvSpPr>
          <p:spPr>
            <a:xfrm rot="-421116">
              <a:off x="1722366" y="579443"/>
              <a:ext cx="165348" cy="60819"/>
            </a:xfrm>
            <a:custGeom>
              <a:avLst/>
              <a:gdLst/>
              <a:ahLst/>
              <a:cxnLst/>
              <a:rect l="l" t="t" r="r" b="b"/>
              <a:pathLst>
                <a:path w="8323" h="3061" extrusionOk="0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1" y="8"/>
                    <a:pt x="50" y="56"/>
                    <a:pt x="144" y="137"/>
                  </a:cubicBezTo>
                  <a:cubicBezTo>
                    <a:pt x="237" y="217"/>
                    <a:pt x="368" y="339"/>
                    <a:pt x="538" y="465"/>
                  </a:cubicBezTo>
                  <a:cubicBezTo>
                    <a:pt x="872" y="729"/>
                    <a:pt x="1339" y="1048"/>
                    <a:pt x="1825" y="1343"/>
                  </a:cubicBezTo>
                  <a:cubicBezTo>
                    <a:pt x="2316" y="1626"/>
                    <a:pt x="2822" y="1883"/>
                    <a:pt x="3214" y="2051"/>
                  </a:cubicBezTo>
                  <a:cubicBezTo>
                    <a:pt x="3408" y="2142"/>
                    <a:pt x="3575" y="2201"/>
                    <a:pt x="3689" y="2249"/>
                  </a:cubicBezTo>
                  <a:cubicBezTo>
                    <a:pt x="3806" y="2296"/>
                    <a:pt x="3871" y="2321"/>
                    <a:pt x="3871" y="2321"/>
                  </a:cubicBezTo>
                  <a:cubicBezTo>
                    <a:pt x="3871" y="2321"/>
                    <a:pt x="3940" y="2343"/>
                    <a:pt x="4057" y="2383"/>
                  </a:cubicBezTo>
                  <a:cubicBezTo>
                    <a:pt x="4175" y="2419"/>
                    <a:pt x="4341" y="2483"/>
                    <a:pt x="4547" y="2539"/>
                  </a:cubicBezTo>
                  <a:cubicBezTo>
                    <a:pt x="4954" y="2663"/>
                    <a:pt x="5508" y="2794"/>
                    <a:pt x="6066" y="2895"/>
                  </a:cubicBezTo>
                  <a:cubicBezTo>
                    <a:pt x="6626" y="2985"/>
                    <a:pt x="7190" y="3042"/>
                    <a:pt x="7614" y="3055"/>
                  </a:cubicBezTo>
                  <a:cubicBezTo>
                    <a:pt x="7702" y="3060"/>
                    <a:pt x="7783" y="3061"/>
                    <a:pt x="7858" y="3061"/>
                  </a:cubicBezTo>
                  <a:cubicBezTo>
                    <a:pt x="7964" y="3061"/>
                    <a:pt x="8055" y="3058"/>
                    <a:pt x="8129" y="3058"/>
                  </a:cubicBezTo>
                  <a:cubicBezTo>
                    <a:pt x="8252" y="3057"/>
                    <a:pt x="8322" y="3053"/>
                    <a:pt x="8322" y="3047"/>
                  </a:cubicBezTo>
                  <a:cubicBezTo>
                    <a:pt x="8322" y="3031"/>
                    <a:pt x="8041" y="3018"/>
                    <a:pt x="7620" y="2983"/>
                  </a:cubicBezTo>
                  <a:cubicBezTo>
                    <a:pt x="7198" y="2949"/>
                    <a:pt x="6642" y="2873"/>
                    <a:pt x="6090" y="2767"/>
                  </a:cubicBezTo>
                  <a:cubicBezTo>
                    <a:pt x="5540" y="2654"/>
                    <a:pt x="4997" y="2511"/>
                    <a:pt x="4597" y="2379"/>
                  </a:cubicBezTo>
                  <a:cubicBezTo>
                    <a:pt x="4394" y="2321"/>
                    <a:pt x="4231" y="2254"/>
                    <a:pt x="4114" y="2216"/>
                  </a:cubicBezTo>
                  <a:cubicBezTo>
                    <a:pt x="3999" y="2176"/>
                    <a:pt x="3934" y="2152"/>
                    <a:pt x="3934" y="2152"/>
                  </a:cubicBezTo>
                  <a:cubicBezTo>
                    <a:pt x="3934" y="2152"/>
                    <a:pt x="3866" y="2128"/>
                    <a:pt x="3753" y="2083"/>
                  </a:cubicBezTo>
                  <a:cubicBezTo>
                    <a:pt x="3639" y="2038"/>
                    <a:pt x="3471" y="1984"/>
                    <a:pt x="3280" y="1897"/>
                  </a:cubicBezTo>
                  <a:cubicBezTo>
                    <a:pt x="2890" y="1739"/>
                    <a:pt x="2383" y="1498"/>
                    <a:pt x="1889" y="1231"/>
                  </a:cubicBezTo>
                  <a:cubicBezTo>
                    <a:pt x="1401" y="954"/>
                    <a:pt x="925" y="652"/>
                    <a:pt x="581" y="407"/>
                  </a:cubicBezTo>
                  <a:cubicBezTo>
                    <a:pt x="247" y="171"/>
                    <a:pt x="29" y="1"/>
                    <a:pt x="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1"/>
            <p:cNvSpPr/>
            <p:nvPr/>
          </p:nvSpPr>
          <p:spPr>
            <a:xfrm rot="-421116">
              <a:off x="1671419" y="484931"/>
              <a:ext cx="84392" cy="69342"/>
            </a:xfrm>
            <a:custGeom>
              <a:avLst/>
              <a:gdLst/>
              <a:ahLst/>
              <a:cxnLst/>
              <a:rect l="l" t="t" r="r" b="b"/>
              <a:pathLst>
                <a:path w="4248" h="3490" extrusionOk="0">
                  <a:moveTo>
                    <a:pt x="10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2"/>
                    <a:pt x="4" y="45"/>
                    <a:pt x="14" y="124"/>
                  </a:cubicBezTo>
                  <a:cubicBezTo>
                    <a:pt x="27" y="200"/>
                    <a:pt x="52" y="309"/>
                    <a:pt x="100" y="437"/>
                  </a:cubicBezTo>
                  <a:cubicBezTo>
                    <a:pt x="196" y="691"/>
                    <a:pt x="399" y="998"/>
                    <a:pt x="647" y="1260"/>
                  </a:cubicBezTo>
                  <a:cubicBezTo>
                    <a:pt x="892" y="1527"/>
                    <a:pt x="1168" y="1755"/>
                    <a:pt x="1374" y="1924"/>
                  </a:cubicBezTo>
                  <a:cubicBezTo>
                    <a:pt x="1582" y="2092"/>
                    <a:pt x="1720" y="2204"/>
                    <a:pt x="1720" y="2204"/>
                  </a:cubicBezTo>
                  <a:cubicBezTo>
                    <a:pt x="1720" y="2204"/>
                    <a:pt x="1864" y="2309"/>
                    <a:pt x="2079" y="2468"/>
                  </a:cubicBezTo>
                  <a:cubicBezTo>
                    <a:pt x="2297" y="2624"/>
                    <a:pt x="2594" y="2824"/>
                    <a:pt x="2906" y="3000"/>
                  </a:cubicBezTo>
                  <a:cubicBezTo>
                    <a:pt x="3221" y="3176"/>
                    <a:pt x="3552" y="3318"/>
                    <a:pt x="3808" y="3395"/>
                  </a:cubicBezTo>
                  <a:cubicBezTo>
                    <a:pt x="4030" y="3462"/>
                    <a:pt x="4194" y="3490"/>
                    <a:pt x="4235" y="3490"/>
                  </a:cubicBezTo>
                  <a:cubicBezTo>
                    <a:pt x="4242" y="3490"/>
                    <a:pt x="4246" y="3489"/>
                    <a:pt x="4246" y="3488"/>
                  </a:cubicBezTo>
                  <a:cubicBezTo>
                    <a:pt x="4247" y="3473"/>
                    <a:pt x="4078" y="3425"/>
                    <a:pt x="3830" y="3329"/>
                  </a:cubicBezTo>
                  <a:cubicBezTo>
                    <a:pt x="3584" y="3232"/>
                    <a:pt x="3267" y="3075"/>
                    <a:pt x="2970" y="2890"/>
                  </a:cubicBezTo>
                  <a:cubicBezTo>
                    <a:pt x="2671" y="2704"/>
                    <a:pt x="2386" y="2496"/>
                    <a:pt x="2177" y="2335"/>
                  </a:cubicBezTo>
                  <a:cubicBezTo>
                    <a:pt x="1968" y="2172"/>
                    <a:pt x="1828" y="2063"/>
                    <a:pt x="1828" y="2063"/>
                  </a:cubicBezTo>
                  <a:cubicBezTo>
                    <a:pt x="1828" y="2063"/>
                    <a:pt x="1689" y="1954"/>
                    <a:pt x="1477" y="1794"/>
                  </a:cubicBezTo>
                  <a:cubicBezTo>
                    <a:pt x="1267" y="1633"/>
                    <a:pt x="986" y="1419"/>
                    <a:pt x="738" y="1173"/>
                  </a:cubicBezTo>
                  <a:cubicBezTo>
                    <a:pt x="485" y="930"/>
                    <a:pt x="278" y="648"/>
                    <a:pt x="166" y="410"/>
                  </a:cubicBezTo>
                  <a:cubicBezTo>
                    <a:pt x="55" y="176"/>
                    <a:pt x="26" y="1"/>
                    <a:pt x="1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1"/>
            <p:cNvSpPr/>
            <p:nvPr/>
          </p:nvSpPr>
          <p:spPr>
            <a:xfrm rot="-421116">
              <a:off x="1674365" y="507684"/>
              <a:ext cx="61467" cy="70515"/>
            </a:xfrm>
            <a:custGeom>
              <a:avLst/>
              <a:gdLst/>
              <a:ahLst/>
              <a:cxnLst/>
              <a:rect l="l" t="t" r="r" b="b"/>
              <a:pathLst>
                <a:path w="3094" h="3549" extrusionOk="0">
                  <a:moveTo>
                    <a:pt x="26" y="1"/>
                  </a:moveTo>
                  <a:cubicBezTo>
                    <a:pt x="1" y="1"/>
                    <a:pt x="2" y="646"/>
                    <a:pt x="247" y="1243"/>
                  </a:cubicBezTo>
                  <a:cubicBezTo>
                    <a:pt x="362" y="1540"/>
                    <a:pt x="521" y="1822"/>
                    <a:pt x="658" y="2018"/>
                  </a:cubicBezTo>
                  <a:cubicBezTo>
                    <a:pt x="794" y="2215"/>
                    <a:pt x="903" y="2335"/>
                    <a:pt x="903" y="2335"/>
                  </a:cubicBezTo>
                  <a:cubicBezTo>
                    <a:pt x="903" y="2335"/>
                    <a:pt x="1008" y="2455"/>
                    <a:pt x="1187" y="2615"/>
                  </a:cubicBezTo>
                  <a:cubicBezTo>
                    <a:pt x="1366" y="2775"/>
                    <a:pt x="1624" y="2966"/>
                    <a:pt x="1902" y="3123"/>
                  </a:cubicBezTo>
                  <a:cubicBezTo>
                    <a:pt x="2179" y="3278"/>
                    <a:pt x="2474" y="3398"/>
                    <a:pt x="2703" y="3464"/>
                  </a:cubicBezTo>
                  <a:cubicBezTo>
                    <a:pt x="2896" y="3524"/>
                    <a:pt x="3039" y="3549"/>
                    <a:pt x="3078" y="3549"/>
                  </a:cubicBezTo>
                  <a:cubicBezTo>
                    <a:pt x="3085" y="3549"/>
                    <a:pt x="3088" y="3548"/>
                    <a:pt x="3088" y="3547"/>
                  </a:cubicBezTo>
                  <a:cubicBezTo>
                    <a:pt x="3093" y="3532"/>
                    <a:pt x="2943" y="3486"/>
                    <a:pt x="2729" y="3398"/>
                  </a:cubicBezTo>
                  <a:cubicBezTo>
                    <a:pt x="2511" y="3312"/>
                    <a:pt x="2231" y="3179"/>
                    <a:pt x="1969" y="3013"/>
                  </a:cubicBezTo>
                  <a:cubicBezTo>
                    <a:pt x="1707" y="2848"/>
                    <a:pt x="1465" y="2655"/>
                    <a:pt x="1302" y="2493"/>
                  </a:cubicBezTo>
                  <a:cubicBezTo>
                    <a:pt x="1136" y="2333"/>
                    <a:pt x="1039" y="2215"/>
                    <a:pt x="1039" y="2215"/>
                  </a:cubicBezTo>
                  <a:cubicBezTo>
                    <a:pt x="1039" y="2215"/>
                    <a:pt x="931" y="2103"/>
                    <a:pt x="794" y="1919"/>
                  </a:cubicBezTo>
                  <a:cubicBezTo>
                    <a:pt x="655" y="1735"/>
                    <a:pt x="492" y="1473"/>
                    <a:pt x="364" y="1192"/>
                  </a:cubicBezTo>
                  <a:cubicBezTo>
                    <a:pt x="236" y="912"/>
                    <a:pt x="148" y="613"/>
                    <a:pt x="103" y="384"/>
                  </a:cubicBezTo>
                  <a:cubicBezTo>
                    <a:pt x="55" y="157"/>
                    <a:pt x="41" y="1"/>
                    <a:pt x="27" y="1"/>
                  </a:cubicBezTo>
                  <a:cubicBezTo>
                    <a:pt x="27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1"/>
            <p:cNvSpPr/>
            <p:nvPr/>
          </p:nvSpPr>
          <p:spPr>
            <a:xfrm rot="-421116">
              <a:off x="1691305" y="467733"/>
              <a:ext cx="122337" cy="31651"/>
            </a:xfrm>
            <a:custGeom>
              <a:avLst/>
              <a:gdLst/>
              <a:ahLst/>
              <a:cxnLst/>
              <a:rect l="l" t="t" r="r" b="b"/>
              <a:pathLst>
                <a:path w="6158" h="1593" extrusionOk="0">
                  <a:moveTo>
                    <a:pt x="5383" y="1"/>
                  </a:moveTo>
                  <a:cubicBezTo>
                    <a:pt x="5129" y="1"/>
                    <a:pt x="4837" y="18"/>
                    <a:pt x="4549" y="64"/>
                  </a:cubicBezTo>
                  <a:cubicBezTo>
                    <a:pt x="4146" y="123"/>
                    <a:pt x="3751" y="233"/>
                    <a:pt x="3465" y="339"/>
                  </a:cubicBezTo>
                  <a:cubicBezTo>
                    <a:pt x="3177" y="443"/>
                    <a:pt x="2993" y="527"/>
                    <a:pt x="2993" y="527"/>
                  </a:cubicBezTo>
                  <a:cubicBezTo>
                    <a:pt x="2993" y="527"/>
                    <a:pt x="2811" y="615"/>
                    <a:pt x="2539" y="746"/>
                  </a:cubicBezTo>
                  <a:cubicBezTo>
                    <a:pt x="2267" y="881"/>
                    <a:pt x="1912" y="1063"/>
                    <a:pt x="1545" y="1216"/>
                  </a:cubicBezTo>
                  <a:cubicBezTo>
                    <a:pt x="1177" y="1368"/>
                    <a:pt x="793" y="1480"/>
                    <a:pt x="497" y="1519"/>
                  </a:cubicBezTo>
                  <a:cubicBezTo>
                    <a:pt x="202" y="1559"/>
                    <a:pt x="2" y="1544"/>
                    <a:pt x="0" y="1560"/>
                  </a:cubicBezTo>
                  <a:cubicBezTo>
                    <a:pt x="0" y="1567"/>
                    <a:pt x="50" y="1575"/>
                    <a:pt x="138" y="1584"/>
                  </a:cubicBezTo>
                  <a:cubicBezTo>
                    <a:pt x="185" y="1590"/>
                    <a:pt x="245" y="1593"/>
                    <a:pt x="313" y="1593"/>
                  </a:cubicBezTo>
                  <a:cubicBezTo>
                    <a:pt x="371" y="1593"/>
                    <a:pt x="436" y="1591"/>
                    <a:pt x="505" y="1587"/>
                  </a:cubicBezTo>
                  <a:cubicBezTo>
                    <a:pt x="809" y="1570"/>
                    <a:pt x="1210" y="1477"/>
                    <a:pt x="1591" y="1335"/>
                  </a:cubicBezTo>
                  <a:cubicBezTo>
                    <a:pt x="1970" y="1194"/>
                    <a:pt x="2336" y="1021"/>
                    <a:pt x="2609" y="897"/>
                  </a:cubicBezTo>
                  <a:cubicBezTo>
                    <a:pt x="2883" y="775"/>
                    <a:pt x="3065" y="694"/>
                    <a:pt x="3065" y="694"/>
                  </a:cubicBezTo>
                  <a:cubicBezTo>
                    <a:pt x="3065" y="694"/>
                    <a:pt x="3246" y="606"/>
                    <a:pt x="3521" y="495"/>
                  </a:cubicBezTo>
                  <a:cubicBezTo>
                    <a:pt x="3794" y="383"/>
                    <a:pt x="4175" y="263"/>
                    <a:pt x="4566" y="190"/>
                  </a:cubicBezTo>
                  <a:cubicBezTo>
                    <a:pt x="4956" y="112"/>
                    <a:pt x="5356" y="83"/>
                    <a:pt x="5655" y="78"/>
                  </a:cubicBezTo>
                  <a:cubicBezTo>
                    <a:pt x="5702" y="77"/>
                    <a:pt x="5746" y="77"/>
                    <a:pt x="5787" y="77"/>
                  </a:cubicBezTo>
                  <a:cubicBezTo>
                    <a:pt x="5918" y="77"/>
                    <a:pt x="6021" y="80"/>
                    <a:pt x="6085" y="80"/>
                  </a:cubicBezTo>
                  <a:cubicBezTo>
                    <a:pt x="6131" y="80"/>
                    <a:pt x="6156" y="78"/>
                    <a:pt x="6157" y="73"/>
                  </a:cubicBezTo>
                  <a:cubicBezTo>
                    <a:pt x="6157" y="62"/>
                    <a:pt x="5959" y="24"/>
                    <a:pt x="5660" y="8"/>
                  </a:cubicBezTo>
                  <a:cubicBezTo>
                    <a:pt x="5575" y="3"/>
                    <a:pt x="5482" y="1"/>
                    <a:pt x="538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1"/>
            <p:cNvSpPr/>
            <p:nvPr/>
          </p:nvSpPr>
          <p:spPr>
            <a:xfrm rot="-421116">
              <a:off x="1794234" y="412529"/>
              <a:ext cx="90392" cy="27359"/>
            </a:xfrm>
            <a:custGeom>
              <a:avLst/>
              <a:gdLst/>
              <a:ahLst/>
              <a:cxnLst/>
              <a:rect l="l" t="t" r="r" b="b"/>
              <a:pathLst>
                <a:path w="4550" h="1377" extrusionOk="0">
                  <a:moveTo>
                    <a:pt x="9" y="0"/>
                  </a:moveTo>
                  <a:cubicBezTo>
                    <a:pt x="8" y="0"/>
                    <a:pt x="7" y="0"/>
                    <a:pt x="7" y="1"/>
                  </a:cubicBezTo>
                  <a:cubicBezTo>
                    <a:pt x="1" y="12"/>
                    <a:pt x="117" y="108"/>
                    <a:pt x="293" y="255"/>
                  </a:cubicBezTo>
                  <a:cubicBezTo>
                    <a:pt x="469" y="396"/>
                    <a:pt x="706" y="593"/>
                    <a:pt x="974" y="748"/>
                  </a:cubicBezTo>
                  <a:cubicBezTo>
                    <a:pt x="1240" y="907"/>
                    <a:pt x="1526" y="1026"/>
                    <a:pt x="1745" y="1103"/>
                  </a:cubicBezTo>
                  <a:cubicBezTo>
                    <a:pt x="1965" y="1176"/>
                    <a:pt x="2116" y="1211"/>
                    <a:pt x="2116" y="1211"/>
                  </a:cubicBezTo>
                  <a:cubicBezTo>
                    <a:pt x="2116" y="1211"/>
                    <a:pt x="2264" y="1246"/>
                    <a:pt x="2493" y="1282"/>
                  </a:cubicBezTo>
                  <a:cubicBezTo>
                    <a:pt x="2720" y="1320"/>
                    <a:pt x="3027" y="1350"/>
                    <a:pt x="3332" y="1363"/>
                  </a:cubicBezTo>
                  <a:cubicBezTo>
                    <a:pt x="3539" y="1373"/>
                    <a:pt x="3746" y="1376"/>
                    <a:pt x="3929" y="1376"/>
                  </a:cubicBezTo>
                  <a:cubicBezTo>
                    <a:pt x="4016" y="1376"/>
                    <a:pt x="4097" y="1375"/>
                    <a:pt x="4170" y="1374"/>
                  </a:cubicBezTo>
                  <a:cubicBezTo>
                    <a:pt x="4397" y="1368"/>
                    <a:pt x="4549" y="1358"/>
                    <a:pt x="4549" y="1346"/>
                  </a:cubicBezTo>
                  <a:cubicBezTo>
                    <a:pt x="4549" y="1318"/>
                    <a:pt x="3942" y="1296"/>
                    <a:pt x="3342" y="1234"/>
                  </a:cubicBezTo>
                  <a:cubicBezTo>
                    <a:pt x="3043" y="1203"/>
                    <a:pt x="2742" y="1160"/>
                    <a:pt x="2523" y="1117"/>
                  </a:cubicBezTo>
                  <a:cubicBezTo>
                    <a:pt x="2301" y="1074"/>
                    <a:pt x="2157" y="1034"/>
                    <a:pt x="2157" y="1034"/>
                  </a:cubicBezTo>
                  <a:cubicBezTo>
                    <a:pt x="2157" y="1034"/>
                    <a:pt x="1563" y="920"/>
                    <a:pt x="1037" y="637"/>
                  </a:cubicBezTo>
                  <a:cubicBezTo>
                    <a:pt x="770" y="500"/>
                    <a:pt x="523" y="322"/>
                    <a:pt x="335" y="198"/>
                  </a:cubicBezTo>
                  <a:cubicBezTo>
                    <a:pt x="155" y="75"/>
                    <a:pt x="30" y="0"/>
                    <a:pt x="9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1"/>
            <p:cNvSpPr/>
            <p:nvPr/>
          </p:nvSpPr>
          <p:spPr>
            <a:xfrm rot="-421116">
              <a:off x="1796254" y="425641"/>
              <a:ext cx="45315" cy="31512"/>
            </a:xfrm>
            <a:custGeom>
              <a:avLst/>
              <a:gdLst/>
              <a:ahLst/>
              <a:cxnLst/>
              <a:rect l="l" t="t" r="r" b="b"/>
              <a:pathLst>
                <a:path w="2281" h="1586" extrusionOk="0">
                  <a:moveTo>
                    <a:pt x="12" y="1"/>
                  </a:moveTo>
                  <a:cubicBezTo>
                    <a:pt x="10" y="1"/>
                    <a:pt x="9" y="1"/>
                    <a:pt x="9" y="2"/>
                  </a:cubicBezTo>
                  <a:cubicBezTo>
                    <a:pt x="1" y="12"/>
                    <a:pt x="61" y="76"/>
                    <a:pt x="136" y="184"/>
                  </a:cubicBezTo>
                  <a:cubicBezTo>
                    <a:pt x="215" y="290"/>
                    <a:pt x="306" y="440"/>
                    <a:pt x="407" y="591"/>
                  </a:cubicBezTo>
                  <a:cubicBezTo>
                    <a:pt x="506" y="739"/>
                    <a:pt x="632" y="880"/>
                    <a:pt x="736" y="973"/>
                  </a:cubicBezTo>
                  <a:cubicBezTo>
                    <a:pt x="840" y="1064"/>
                    <a:pt x="917" y="1117"/>
                    <a:pt x="917" y="1117"/>
                  </a:cubicBezTo>
                  <a:cubicBezTo>
                    <a:pt x="917" y="1117"/>
                    <a:pt x="993" y="1168"/>
                    <a:pt x="1116" y="1230"/>
                  </a:cubicBezTo>
                  <a:cubicBezTo>
                    <a:pt x="1238" y="1292"/>
                    <a:pt x="1403" y="1363"/>
                    <a:pt x="1575" y="1419"/>
                  </a:cubicBezTo>
                  <a:cubicBezTo>
                    <a:pt x="1875" y="1518"/>
                    <a:pt x="2180" y="1586"/>
                    <a:pt x="2255" y="1586"/>
                  </a:cubicBezTo>
                  <a:cubicBezTo>
                    <a:pt x="2266" y="1586"/>
                    <a:pt x="2272" y="1585"/>
                    <a:pt x="2272" y="1582"/>
                  </a:cubicBezTo>
                  <a:cubicBezTo>
                    <a:pt x="2280" y="1556"/>
                    <a:pt x="1943" y="1439"/>
                    <a:pt x="1622" y="1299"/>
                  </a:cubicBezTo>
                  <a:cubicBezTo>
                    <a:pt x="1462" y="1230"/>
                    <a:pt x="1305" y="1150"/>
                    <a:pt x="1196" y="1083"/>
                  </a:cubicBezTo>
                  <a:cubicBezTo>
                    <a:pt x="1083" y="1016"/>
                    <a:pt x="1016" y="966"/>
                    <a:pt x="1016" y="966"/>
                  </a:cubicBezTo>
                  <a:cubicBezTo>
                    <a:pt x="1016" y="966"/>
                    <a:pt x="722" y="790"/>
                    <a:pt x="509" y="512"/>
                  </a:cubicBezTo>
                  <a:cubicBezTo>
                    <a:pt x="399" y="376"/>
                    <a:pt x="288" y="234"/>
                    <a:pt x="191" y="138"/>
                  </a:cubicBezTo>
                  <a:cubicBezTo>
                    <a:pt x="103" y="50"/>
                    <a:pt x="29" y="1"/>
                    <a:pt x="1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1"/>
            <p:cNvSpPr/>
            <p:nvPr/>
          </p:nvSpPr>
          <p:spPr>
            <a:xfrm rot="-421116">
              <a:off x="1655655" y="551080"/>
              <a:ext cx="29660" cy="22174"/>
            </a:xfrm>
            <a:custGeom>
              <a:avLst/>
              <a:gdLst/>
              <a:ahLst/>
              <a:cxnLst/>
              <a:rect l="l" t="t" r="r" b="b"/>
              <a:pathLst>
                <a:path w="1493" h="1116" extrusionOk="0">
                  <a:moveTo>
                    <a:pt x="1392" y="0"/>
                  </a:moveTo>
                  <a:cubicBezTo>
                    <a:pt x="1378" y="0"/>
                    <a:pt x="1364" y="2"/>
                    <a:pt x="1350" y="5"/>
                  </a:cubicBezTo>
                  <a:cubicBezTo>
                    <a:pt x="1245" y="38"/>
                    <a:pt x="1158" y="97"/>
                    <a:pt x="1051" y="158"/>
                  </a:cubicBezTo>
                  <a:cubicBezTo>
                    <a:pt x="848" y="278"/>
                    <a:pt x="656" y="417"/>
                    <a:pt x="656" y="417"/>
                  </a:cubicBezTo>
                  <a:cubicBezTo>
                    <a:pt x="656" y="417"/>
                    <a:pt x="476" y="571"/>
                    <a:pt x="313" y="743"/>
                  </a:cubicBezTo>
                  <a:cubicBezTo>
                    <a:pt x="148" y="913"/>
                    <a:pt x="1" y="1097"/>
                    <a:pt x="18" y="1114"/>
                  </a:cubicBezTo>
                  <a:cubicBezTo>
                    <a:pt x="19" y="1115"/>
                    <a:pt x="21" y="1116"/>
                    <a:pt x="23" y="1116"/>
                  </a:cubicBezTo>
                  <a:cubicBezTo>
                    <a:pt x="57" y="1116"/>
                    <a:pt x="226" y="973"/>
                    <a:pt x="397" y="841"/>
                  </a:cubicBezTo>
                  <a:cubicBezTo>
                    <a:pt x="580" y="697"/>
                    <a:pt x="768" y="561"/>
                    <a:pt x="768" y="561"/>
                  </a:cubicBezTo>
                  <a:cubicBezTo>
                    <a:pt x="768" y="561"/>
                    <a:pt x="942" y="409"/>
                    <a:pt x="1123" y="264"/>
                  </a:cubicBezTo>
                  <a:cubicBezTo>
                    <a:pt x="1211" y="195"/>
                    <a:pt x="1312" y="107"/>
                    <a:pt x="1369" y="73"/>
                  </a:cubicBezTo>
                  <a:cubicBezTo>
                    <a:pt x="1392" y="61"/>
                    <a:pt x="1410" y="56"/>
                    <a:pt x="1426" y="56"/>
                  </a:cubicBezTo>
                  <a:cubicBezTo>
                    <a:pt x="1460" y="56"/>
                    <a:pt x="1478" y="78"/>
                    <a:pt x="1481" y="78"/>
                  </a:cubicBezTo>
                  <a:cubicBezTo>
                    <a:pt x="1481" y="78"/>
                    <a:pt x="1481" y="78"/>
                    <a:pt x="1481" y="78"/>
                  </a:cubicBezTo>
                  <a:cubicBezTo>
                    <a:pt x="1484" y="75"/>
                    <a:pt x="1492" y="51"/>
                    <a:pt x="1472" y="27"/>
                  </a:cubicBezTo>
                  <a:cubicBezTo>
                    <a:pt x="1456" y="9"/>
                    <a:pt x="1426" y="0"/>
                    <a:pt x="139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1"/>
            <p:cNvSpPr/>
            <p:nvPr/>
          </p:nvSpPr>
          <p:spPr>
            <a:xfrm rot="-421116">
              <a:off x="1637229" y="569397"/>
              <a:ext cx="68340" cy="73078"/>
            </a:xfrm>
            <a:custGeom>
              <a:avLst/>
              <a:gdLst/>
              <a:ahLst/>
              <a:cxnLst/>
              <a:rect l="l" t="t" r="r" b="b"/>
              <a:pathLst>
                <a:path w="3440" h="3678" extrusionOk="0">
                  <a:moveTo>
                    <a:pt x="3426" y="1"/>
                  </a:moveTo>
                  <a:cubicBezTo>
                    <a:pt x="3401" y="1"/>
                    <a:pt x="3254" y="51"/>
                    <a:pt x="3051" y="144"/>
                  </a:cubicBezTo>
                  <a:cubicBezTo>
                    <a:pt x="2829" y="243"/>
                    <a:pt x="2542" y="403"/>
                    <a:pt x="2271" y="584"/>
                  </a:cubicBezTo>
                  <a:cubicBezTo>
                    <a:pt x="1727" y="945"/>
                    <a:pt x="1273" y="1423"/>
                    <a:pt x="1273" y="1423"/>
                  </a:cubicBezTo>
                  <a:cubicBezTo>
                    <a:pt x="1273" y="1423"/>
                    <a:pt x="830" y="1909"/>
                    <a:pt x="505" y="2478"/>
                  </a:cubicBezTo>
                  <a:cubicBezTo>
                    <a:pt x="346" y="2765"/>
                    <a:pt x="208" y="3057"/>
                    <a:pt x="125" y="3287"/>
                  </a:cubicBezTo>
                  <a:cubicBezTo>
                    <a:pt x="40" y="3518"/>
                    <a:pt x="0" y="3673"/>
                    <a:pt x="10" y="3677"/>
                  </a:cubicBezTo>
                  <a:cubicBezTo>
                    <a:pt x="10" y="3678"/>
                    <a:pt x="10" y="3678"/>
                    <a:pt x="10" y="3678"/>
                  </a:cubicBezTo>
                  <a:cubicBezTo>
                    <a:pt x="37" y="3678"/>
                    <a:pt x="268" y="3078"/>
                    <a:pt x="614" y="2546"/>
                  </a:cubicBezTo>
                  <a:cubicBezTo>
                    <a:pt x="960" y="2005"/>
                    <a:pt x="1406" y="1546"/>
                    <a:pt x="1406" y="1546"/>
                  </a:cubicBezTo>
                  <a:cubicBezTo>
                    <a:pt x="1406" y="1546"/>
                    <a:pt x="1829" y="1070"/>
                    <a:pt x="2344" y="688"/>
                  </a:cubicBezTo>
                  <a:cubicBezTo>
                    <a:pt x="2854" y="298"/>
                    <a:pt x="3439" y="26"/>
                    <a:pt x="3430" y="2"/>
                  </a:cubicBezTo>
                  <a:cubicBezTo>
                    <a:pt x="3429" y="1"/>
                    <a:pt x="3428" y="1"/>
                    <a:pt x="342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1"/>
            <p:cNvSpPr/>
            <p:nvPr/>
          </p:nvSpPr>
          <p:spPr>
            <a:xfrm rot="-421116">
              <a:off x="1628486" y="669426"/>
              <a:ext cx="40945" cy="34453"/>
            </a:xfrm>
            <a:custGeom>
              <a:avLst/>
              <a:gdLst/>
              <a:ahLst/>
              <a:cxnLst/>
              <a:rect l="l" t="t" r="r" b="b"/>
              <a:pathLst>
                <a:path w="2061" h="1734" extrusionOk="0">
                  <a:moveTo>
                    <a:pt x="2037" y="0"/>
                  </a:moveTo>
                  <a:cubicBezTo>
                    <a:pt x="2008" y="0"/>
                    <a:pt x="1793" y="247"/>
                    <a:pt x="1561" y="469"/>
                  </a:cubicBezTo>
                  <a:cubicBezTo>
                    <a:pt x="1325" y="701"/>
                    <a:pt x="1064" y="907"/>
                    <a:pt x="1064" y="907"/>
                  </a:cubicBezTo>
                  <a:cubicBezTo>
                    <a:pt x="1064" y="907"/>
                    <a:pt x="818" y="1131"/>
                    <a:pt x="553" y="1331"/>
                  </a:cubicBezTo>
                  <a:cubicBezTo>
                    <a:pt x="287" y="1533"/>
                    <a:pt x="1" y="1708"/>
                    <a:pt x="14" y="1731"/>
                  </a:cubicBezTo>
                  <a:cubicBezTo>
                    <a:pt x="15" y="1732"/>
                    <a:pt x="17" y="1733"/>
                    <a:pt x="21" y="1733"/>
                  </a:cubicBezTo>
                  <a:cubicBezTo>
                    <a:pt x="69" y="1733"/>
                    <a:pt x="356" y="1603"/>
                    <a:pt x="625" y="1437"/>
                  </a:cubicBezTo>
                  <a:cubicBezTo>
                    <a:pt x="914" y="1259"/>
                    <a:pt x="1181" y="1045"/>
                    <a:pt x="1181" y="1045"/>
                  </a:cubicBezTo>
                  <a:cubicBezTo>
                    <a:pt x="1181" y="1045"/>
                    <a:pt x="1433" y="818"/>
                    <a:pt x="1654" y="557"/>
                  </a:cubicBezTo>
                  <a:cubicBezTo>
                    <a:pt x="1876" y="300"/>
                    <a:pt x="2060" y="14"/>
                    <a:pt x="2039" y="1"/>
                  </a:cubicBezTo>
                  <a:cubicBezTo>
                    <a:pt x="2039" y="1"/>
                    <a:pt x="2038" y="0"/>
                    <a:pt x="2037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1"/>
            <p:cNvSpPr/>
            <p:nvPr/>
          </p:nvSpPr>
          <p:spPr>
            <a:xfrm rot="-421116">
              <a:off x="1647073" y="657953"/>
              <a:ext cx="41719" cy="48102"/>
            </a:xfrm>
            <a:custGeom>
              <a:avLst/>
              <a:gdLst/>
              <a:ahLst/>
              <a:cxnLst/>
              <a:rect l="l" t="t" r="r" b="b"/>
              <a:pathLst>
                <a:path w="2100" h="2421" extrusionOk="0">
                  <a:moveTo>
                    <a:pt x="2074" y="1"/>
                  </a:moveTo>
                  <a:cubicBezTo>
                    <a:pt x="2047" y="1"/>
                    <a:pt x="1895" y="371"/>
                    <a:pt x="1680" y="705"/>
                  </a:cubicBezTo>
                  <a:cubicBezTo>
                    <a:pt x="1466" y="1045"/>
                    <a:pt x="1196" y="1341"/>
                    <a:pt x="1196" y="1341"/>
                  </a:cubicBezTo>
                  <a:cubicBezTo>
                    <a:pt x="1196" y="1341"/>
                    <a:pt x="947" y="1653"/>
                    <a:pt x="644" y="1916"/>
                  </a:cubicBezTo>
                  <a:cubicBezTo>
                    <a:pt x="345" y="2183"/>
                    <a:pt x="0" y="2396"/>
                    <a:pt x="11" y="2418"/>
                  </a:cubicBezTo>
                  <a:cubicBezTo>
                    <a:pt x="12" y="2420"/>
                    <a:pt x="13" y="2420"/>
                    <a:pt x="16" y="2420"/>
                  </a:cubicBezTo>
                  <a:cubicBezTo>
                    <a:pt x="62" y="2420"/>
                    <a:pt x="413" y="2253"/>
                    <a:pt x="724" y="2017"/>
                  </a:cubicBezTo>
                  <a:cubicBezTo>
                    <a:pt x="1058" y="1773"/>
                    <a:pt x="1333" y="1461"/>
                    <a:pt x="1333" y="1461"/>
                  </a:cubicBezTo>
                  <a:cubicBezTo>
                    <a:pt x="1333" y="1461"/>
                    <a:pt x="1599" y="1136"/>
                    <a:pt x="1791" y="772"/>
                  </a:cubicBezTo>
                  <a:cubicBezTo>
                    <a:pt x="1986" y="406"/>
                    <a:pt x="2099" y="8"/>
                    <a:pt x="2075" y="1"/>
                  </a:cubicBezTo>
                  <a:cubicBezTo>
                    <a:pt x="2075" y="1"/>
                    <a:pt x="2075" y="1"/>
                    <a:pt x="2074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1"/>
            <p:cNvSpPr/>
            <p:nvPr/>
          </p:nvSpPr>
          <p:spPr>
            <a:xfrm rot="-421116">
              <a:off x="1681952" y="674050"/>
              <a:ext cx="9039" cy="48659"/>
            </a:xfrm>
            <a:custGeom>
              <a:avLst/>
              <a:gdLst/>
              <a:ahLst/>
              <a:cxnLst/>
              <a:rect l="l" t="t" r="r" b="b"/>
              <a:pathLst>
                <a:path w="455" h="2449" extrusionOk="0">
                  <a:moveTo>
                    <a:pt x="431" y="0"/>
                  </a:moveTo>
                  <a:cubicBezTo>
                    <a:pt x="404" y="0"/>
                    <a:pt x="250" y="272"/>
                    <a:pt x="155" y="573"/>
                  </a:cubicBezTo>
                  <a:cubicBezTo>
                    <a:pt x="56" y="877"/>
                    <a:pt x="20" y="1198"/>
                    <a:pt x="20" y="1198"/>
                  </a:cubicBezTo>
                  <a:cubicBezTo>
                    <a:pt x="20" y="1198"/>
                    <a:pt x="0" y="1520"/>
                    <a:pt x="47" y="1838"/>
                  </a:cubicBezTo>
                  <a:cubicBezTo>
                    <a:pt x="88" y="2152"/>
                    <a:pt x="193" y="2449"/>
                    <a:pt x="218" y="2449"/>
                  </a:cubicBezTo>
                  <a:cubicBezTo>
                    <a:pt x="219" y="2449"/>
                    <a:pt x="219" y="2449"/>
                    <a:pt x="219" y="2449"/>
                  </a:cubicBezTo>
                  <a:cubicBezTo>
                    <a:pt x="243" y="2441"/>
                    <a:pt x="183" y="2135"/>
                    <a:pt x="175" y="1830"/>
                  </a:cubicBezTo>
                  <a:cubicBezTo>
                    <a:pt x="162" y="1520"/>
                    <a:pt x="200" y="1216"/>
                    <a:pt x="200" y="1216"/>
                  </a:cubicBezTo>
                  <a:cubicBezTo>
                    <a:pt x="200" y="1216"/>
                    <a:pt x="215" y="909"/>
                    <a:pt x="280" y="607"/>
                  </a:cubicBezTo>
                  <a:cubicBezTo>
                    <a:pt x="339" y="303"/>
                    <a:pt x="454" y="14"/>
                    <a:pt x="432" y="1"/>
                  </a:cubicBezTo>
                  <a:cubicBezTo>
                    <a:pt x="432" y="1"/>
                    <a:pt x="431" y="0"/>
                    <a:pt x="431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1"/>
            <p:cNvSpPr/>
            <p:nvPr/>
          </p:nvSpPr>
          <p:spPr>
            <a:xfrm rot="-421116">
              <a:off x="1697130" y="612039"/>
              <a:ext cx="30852" cy="79396"/>
            </a:xfrm>
            <a:custGeom>
              <a:avLst/>
              <a:gdLst/>
              <a:ahLst/>
              <a:cxnLst/>
              <a:rect l="l" t="t" r="r" b="b"/>
              <a:pathLst>
                <a:path w="1553" h="3996" extrusionOk="0">
                  <a:moveTo>
                    <a:pt x="1532" y="0"/>
                  </a:moveTo>
                  <a:cubicBezTo>
                    <a:pt x="1503" y="0"/>
                    <a:pt x="1431" y="538"/>
                    <a:pt x="1313" y="1060"/>
                  </a:cubicBezTo>
                  <a:cubicBezTo>
                    <a:pt x="1254" y="1323"/>
                    <a:pt x="1177" y="1578"/>
                    <a:pt x="1108" y="1767"/>
                  </a:cubicBezTo>
                  <a:cubicBezTo>
                    <a:pt x="1039" y="1953"/>
                    <a:pt x="982" y="2072"/>
                    <a:pt x="982" y="2072"/>
                  </a:cubicBezTo>
                  <a:cubicBezTo>
                    <a:pt x="982" y="2072"/>
                    <a:pt x="934" y="2196"/>
                    <a:pt x="841" y="2371"/>
                  </a:cubicBezTo>
                  <a:cubicBezTo>
                    <a:pt x="750" y="2547"/>
                    <a:pt x="605" y="2774"/>
                    <a:pt x="456" y="3001"/>
                  </a:cubicBezTo>
                  <a:cubicBezTo>
                    <a:pt x="306" y="3230"/>
                    <a:pt x="170" y="3471"/>
                    <a:pt x="95" y="3663"/>
                  </a:cubicBezTo>
                  <a:cubicBezTo>
                    <a:pt x="18" y="3855"/>
                    <a:pt x="0" y="3993"/>
                    <a:pt x="10" y="3996"/>
                  </a:cubicBezTo>
                  <a:cubicBezTo>
                    <a:pt x="10" y="3996"/>
                    <a:pt x="10" y="3996"/>
                    <a:pt x="10" y="3996"/>
                  </a:cubicBezTo>
                  <a:cubicBezTo>
                    <a:pt x="25" y="3996"/>
                    <a:pt x="67" y="3867"/>
                    <a:pt x="160" y="3690"/>
                  </a:cubicBezTo>
                  <a:cubicBezTo>
                    <a:pt x="253" y="3513"/>
                    <a:pt x="400" y="3291"/>
                    <a:pt x="561" y="3073"/>
                  </a:cubicBezTo>
                  <a:cubicBezTo>
                    <a:pt x="721" y="2856"/>
                    <a:pt x="881" y="2634"/>
                    <a:pt x="988" y="2455"/>
                  </a:cubicBezTo>
                  <a:cubicBezTo>
                    <a:pt x="1092" y="2274"/>
                    <a:pt x="1148" y="2146"/>
                    <a:pt x="1148" y="2146"/>
                  </a:cubicBezTo>
                  <a:cubicBezTo>
                    <a:pt x="1148" y="2146"/>
                    <a:pt x="1201" y="2018"/>
                    <a:pt x="1265" y="1820"/>
                  </a:cubicBezTo>
                  <a:cubicBezTo>
                    <a:pt x="1329" y="1623"/>
                    <a:pt x="1396" y="1355"/>
                    <a:pt x="1439" y="1084"/>
                  </a:cubicBezTo>
                  <a:cubicBezTo>
                    <a:pt x="1527" y="546"/>
                    <a:pt x="1553" y="2"/>
                    <a:pt x="1532" y="0"/>
                  </a:cubicBezTo>
                  <a:cubicBezTo>
                    <a:pt x="1532" y="0"/>
                    <a:pt x="1532" y="0"/>
                    <a:pt x="153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1"/>
            <p:cNvSpPr/>
            <p:nvPr/>
          </p:nvSpPr>
          <p:spPr>
            <a:xfrm rot="-421116">
              <a:off x="1656152" y="704851"/>
              <a:ext cx="10827" cy="66958"/>
            </a:xfrm>
            <a:custGeom>
              <a:avLst/>
              <a:gdLst/>
              <a:ahLst/>
              <a:cxnLst/>
              <a:rect l="l" t="t" r="r" b="b"/>
              <a:pathLst>
                <a:path w="545" h="3370" extrusionOk="0">
                  <a:moveTo>
                    <a:pt x="179" y="0"/>
                  </a:moveTo>
                  <a:cubicBezTo>
                    <a:pt x="154" y="0"/>
                    <a:pt x="60" y="419"/>
                    <a:pt x="33" y="849"/>
                  </a:cubicBezTo>
                  <a:cubicBezTo>
                    <a:pt x="1" y="1282"/>
                    <a:pt x="36" y="1717"/>
                    <a:pt x="36" y="1717"/>
                  </a:cubicBezTo>
                  <a:cubicBezTo>
                    <a:pt x="36" y="1717"/>
                    <a:pt x="89" y="2149"/>
                    <a:pt x="207" y="2566"/>
                  </a:cubicBezTo>
                  <a:cubicBezTo>
                    <a:pt x="319" y="2978"/>
                    <a:pt x="493" y="3369"/>
                    <a:pt x="519" y="3369"/>
                  </a:cubicBezTo>
                  <a:cubicBezTo>
                    <a:pt x="520" y="3369"/>
                    <a:pt x="520" y="3369"/>
                    <a:pt x="520" y="3369"/>
                  </a:cubicBezTo>
                  <a:cubicBezTo>
                    <a:pt x="544" y="3359"/>
                    <a:pt x="410" y="2953"/>
                    <a:pt x="330" y="2537"/>
                  </a:cubicBezTo>
                  <a:cubicBezTo>
                    <a:pt x="247" y="2120"/>
                    <a:pt x="216" y="1698"/>
                    <a:pt x="216" y="1698"/>
                  </a:cubicBezTo>
                  <a:cubicBezTo>
                    <a:pt x="216" y="1698"/>
                    <a:pt x="162" y="1279"/>
                    <a:pt x="160" y="854"/>
                  </a:cubicBezTo>
                  <a:cubicBezTo>
                    <a:pt x="154" y="430"/>
                    <a:pt x="207" y="3"/>
                    <a:pt x="180" y="0"/>
                  </a:cubicBezTo>
                  <a:cubicBezTo>
                    <a:pt x="179" y="0"/>
                    <a:pt x="179" y="0"/>
                    <a:pt x="179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1"/>
            <p:cNvSpPr/>
            <p:nvPr/>
          </p:nvSpPr>
          <p:spPr>
            <a:xfrm rot="-421116">
              <a:off x="1682280" y="768416"/>
              <a:ext cx="19012" cy="40910"/>
            </a:xfrm>
            <a:custGeom>
              <a:avLst/>
              <a:gdLst/>
              <a:ahLst/>
              <a:cxnLst/>
              <a:rect l="l" t="t" r="r" b="b"/>
              <a:pathLst>
                <a:path w="957" h="2059" extrusionOk="0">
                  <a:moveTo>
                    <a:pt x="136" y="1"/>
                  </a:moveTo>
                  <a:cubicBezTo>
                    <a:pt x="124" y="1"/>
                    <a:pt x="72" y="55"/>
                    <a:pt x="39" y="160"/>
                  </a:cubicBezTo>
                  <a:cubicBezTo>
                    <a:pt x="0" y="270"/>
                    <a:pt x="0" y="427"/>
                    <a:pt x="32" y="575"/>
                  </a:cubicBezTo>
                  <a:cubicBezTo>
                    <a:pt x="64" y="722"/>
                    <a:pt x="120" y="863"/>
                    <a:pt x="165" y="962"/>
                  </a:cubicBezTo>
                  <a:cubicBezTo>
                    <a:pt x="210" y="1063"/>
                    <a:pt x="240" y="1128"/>
                    <a:pt x="240" y="1128"/>
                  </a:cubicBezTo>
                  <a:cubicBezTo>
                    <a:pt x="240" y="1128"/>
                    <a:pt x="384" y="1384"/>
                    <a:pt x="554" y="1621"/>
                  </a:cubicBezTo>
                  <a:cubicBezTo>
                    <a:pt x="716" y="1849"/>
                    <a:pt x="903" y="2058"/>
                    <a:pt x="933" y="2058"/>
                  </a:cubicBezTo>
                  <a:cubicBezTo>
                    <a:pt x="934" y="2058"/>
                    <a:pt x="935" y="2058"/>
                    <a:pt x="936" y="2057"/>
                  </a:cubicBezTo>
                  <a:cubicBezTo>
                    <a:pt x="957" y="2045"/>
                    <a:pt x="800" y="1801"/>
                    <a:pt x="661" y="1552"/>
                  </a:cubicBezTo>
                  <a:cubicBezTo>
                    <a:pt x="522" y="1304"/>
                    <a:pt x="400" y="1047"/>
                    <a:pt x="400" y="1047"/>
                  </a:cubicBezTo>
                  <a:cubicBezTo>
                    <a:pt x="400" y="1047"/>
                    <a:pt x="367" y="985"/>
                    <a:pt x="314" y="890"/>
                  </a:cubicBezTo>
                  <a:cubicBezTo>
                    <a:pt x="264" y="797"/>
                    <a:pt x="200" y="673"/>
                    <a:pt x="157" y="543"/>
                  </a:cubicBezTo>
                  <a:cubicBezTo>
                    <a:pt x="111" y="414"/>
                    <a:pt x="95" y="278"/>
                    <a:pt x="106" y="176"/>
                  </a:cubicBezTo>
                  <a:cubicBezTo>
                    <a:pt x="117" y="73"/>
                    <a:pt x="151" y="9"/>
                    <a:pt x="138" y="1"/>
                  </a:cubicBezTo>
                  <a:cubicBezTo>
                    <a:pt x="137" y="1"/>
                    <a:pt x="137" y="1"/>
                    <a:pt x="13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1"/>
            <p:cNvSpPr/>
            <p:nvPr/>
          </p:nvSpPr>
          <p:spPr>
            <a:xfrm rot="-421116">
              <a:off x="1676487" y="706232"/>
              <a:ext cx="22270" cy="78760"/>
            </a:xfrm>
            <a:custGeom>
              <a:avLst/>
              <a:gdLst/>
              <a:ahLst/>
              <a:cxnLst/>
              <a:rect l="l" t="t" r="r" b="b"/>
              <a:pathLst>
                <a:path w="1121" h="3964" extrusionOk="0">
                  <a:moveTo>
                    <a:pt x="25" y="0"/>
                  </a:moveTo>
                  <a:cubicBezTo>
                    <a:pt x="25" y="0"/>
                    <a:pt x="25" y="0"/>
                    <a:pt x="24" y="0"/>
                  </a:cubicBezTo>
                  <a:cubicBezTo>
                    <a:pt x="0" y="15"/>
                    <a:pt x="240" y="477"/>
                    <a:pt x="432" y="956"/>
                  </a:cubicBezTo>
                  <a:cubicBezTo>
                    <a:pt x="629" y="1434"/>
                    <a:pt x="758" y="1932"/>
                    <a:pt x="758" y="1932"/>
                  </a:cubicBezTo>
                  <a:cubicBezTo>
                    <a:pt x="758" y="1932"/>
                    <a:pt x="913" y="2421"/>
                    <a:pt x="966" y="2932"/>
                  </a:cubicBezTo>
                  <a:cubicBezTo>
                    <a:pt x="1025" y="3444"/>
                    <a:pt x="945" y="3960"/>
                    <a:pt x="973" y="3964"/>
                  </a:cubicBezTo>
                  <a:cubicBezTo>
                    <a:pt x="973" y="3964"/>
                    <a:pt x="973" y="3964"/>
                    <a:pt x="973" y="3964"/>
                  </a:cubicBezTo>
                  <a:cubicBezTo>
                    <a:pt x="998" y="3964"/>
                    <a:pt x="1121" y="3450"/>
                    <a:pt x="1096" y="2924"/>
                  </a:cubicBezTo>
                  <a:cubicBezTo>
                    <a:pt x="1073" y="2395"/>
                    <a:pt x="934" y="1884"/>
                    <a:pt x="934" y="1884"/>
                  </a:cubicBezTo>
                  <a:cubicBezTo>
                    <a:pt x="934" y="1884"/>
                    <a:pt x="779" y="1375"/>
                    <a:pt x="550" y="904"/>
                  </a:cubicBezTo>
                  <a:cubicBezTo>
                    <a:pt x="326" y="436"/>
                    <a:pt x="51" y="0"/>
                    <a:pt x="2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1"/>
            <p:cNvSpPr/>
            <p:nvPr/>
          </p:nvSpPr>
          <p:spPr>
            <a:xfrm rot="-421116">
              <a:off x="2092858" y="554737"/>
              <a:ext cx="40468" cy="62766"/>
            </a:xfrm>
            <a:custGeom>
              <a:avLst/>
              <a:gdLst/>
              <a:ahLst/>
              <a:cxnLst/>
              <a:rect l="l" t="t" r="r" b="b"/>
              <a:pathLst>
                <a:path w="2037" h="3159" extrusionOk="0">
                  <a:moveTo>
                    <a:pt x="159" y="1"/>
                  </a:moveTo>
                  <a:cubicBezTo>
                    <a:pt x="80" y="1"/>
                    <a:pt x="1" y="62"/>
                    <a:pt x="5" y="149"/>
                  </a:cubicBezTo>
                  <a:cubicBezTo>
                    <a:pt x="37" y="1172"/>
                    <a:pt x="617" y="2881"/>
                    <a:pt x="1757" y="3153"/>
                  </a:cubicBezTo>
                  <a:cubicBezTo>
                    <a:pt x="1775" y="3157"/>
                    <a:pt x="1792" y="3159"/>
                    <a:pt x="1810" y="3159"/>
                  </a:cubicBezTo>
                  <a:cubicBezTo>
                    <a:pt x="1926" y="3159"/>
                    <a:pt x="2036" y="3070"/>
                    <a:pt x="2031" y="2945"/>
                  </a:cubicBezTo>
                  <a:cubicBezTo>
                    <a:pt x="2010" y="2390"/>
                    <a:pt x="1639" y="1898"/>
                    <a:pt x="1342" y="1452"/>
                  </a:cubicBezTo>
                  <a:cubicBezTo>
                    <a:pt x="1008" y="951"/>
                    <a:pt x="662" y="488"/>
                    <a:pt x="261" y="45"/>
                  </a:cubicBezTo>
                  <a:cubicBezTo>
                    <a:pt x="233" y="14"/>
                    <a:pt x="196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1"/>
            <p:cNvSpPr/>
            <p:nvPr/>
          </p:nvSpPr>
          <p:spPr>
            <a:xfrm rot="-421116">
              <a:off x="2114825" y="516700"/>
              <a:ext cx="63731" cy="97556"/>
            </a:xfrm>
            <a:custGeom>
              <a:avLst/>
              <a:gdLst/>
              <a:ahLst/>
              <a:cxnLst/>
              <a:rect l="l" t="t" r="r" b="b"/>
              <a:pathLst>
                <a:path w="3208" h="4910" extrusionOk="0">
                  <a:moveTo>
                    <a:pt x="592" y="1"/>
                  </a:moveTo>
                  <a:cubicBezTo>
                    <a:pt x="485" y="1"/>
                    <a:pt x="393" y="56"/>
                    <a:pt x="326" y="187"/>
                  </a:cubicBezTo>
                  <a:cubicBezTo>
                    <a:pt x="0" y="833"/>
                    <a:pt x="921" y="1618"/>
                    <a:pt x="1260" y="2090"/>
                  </a:cubicBezTo>
                  <a:cubicBezTo>
                    <a:pt x="1880" y="2961"/>
                    <a:pt x="2269" y="3895"/>
                    <a:pt x="2801" y="4806"/>
                  </a:cubicBezTo>
                  <a:cubicBezTo>
                    <a:pt x="2843" y="4877"/>
                    <a:pt x="2913" y="4909"/>
                    <a:pt x="2984" y="4909"/>
                  </a:cubicBezTo>
                  <a:cubicBezTo>
                    <a:pt x="3096" y="4909"/>
                    <a:pt x="3208" y="4829"/>
                    <a:pt x="3206" y="4696"/>
                  </a:cubicBezTo>
                  <a:cubicBezTo>
                    <a:pt x="3179" y="3580"/>
                    <a:pt x="2613" y="2248"/>
                    <a:pt x="2000" y="1323"/>
                  </a:cubicBezTo>
                  <a:cubicBezTo>
                    <a:pt x="1869" y="1125"/>
                    <a:pt x="1077" y="1"/>
                    <a:pt x="59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1"/>
            <p:cNvSpPr/>
            <p:nvPr/>
          </p:nvSpPr>
          <p:spPr>
            <a:xfrm rot="-421116">
              <a:off x="2163369" y="533050"/>
              <a:ext cx="22151" cy="36261"/>
            </a:xfrm>
            <a:custGeom>
              <a:avLst/>
              <a:gdLst/>
              <a:ahLst/>
              <a:cxnLst/>
              <a:rect l="l" t="t" r="r" b="b"/>
              <a:pathLst>
                <a:path w="1115" h="1825" extrusionOk="0">
                  <a:moveTo>
                    <a:pt x="190" y="1"/>
                  </a:moveTo>
                  <a:cubicBezTo>
                    <a:pt x="98" y="1"/>
                    <a:pt x="1" y="113"/>
                    <a:pt x="63" y="209"/>
                  </a:cubicBezTo>
                  <a:cubicBezTo>
                    <a:pt x="245" y="482"/>
                    <a:pt x="405" y="768"/>
                    <a:pt x="534" y="1069"/>
                  </a:cubicBezTo>
                  <a:cubicBezTo>
                    <a:pt x="653" y="1345"/>
                    <a:pt x="733" y="1560"/>
                    <a:pt x="918" y="1795"/>
                  </a:cubicBezTo>
                  <a:cubicBezTo>
                    <a:pt x="935" y="1816"/>
                    <a:pt x="957" y="1825"/>
                    <a:pt x="978" y="1825"/>
                  </a:cubicBezTo>
                  <a:cubicBezTo>
                    <a:pt x="1028" y="1825"/>
                    <a:pt x="1078" y="1779"/>
                    <a:pt x="1081" y="1729"/>
                  </a:cubicBezTo>
                  <a:cubicBezTo>
                    <a:pt x="1115" y="1099"/>
                    <a:pt x="654" y="515"/>
                    <a:pt x="275" y="44"/>
                  </a:cubicBezTo>
                  <a:cubicBezTo>
                    <a:pt x="252" y="14"/>
                    <a:pt x="221" y="1"/>
                    <a:pt x="19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1"/>
            <p:cNvSpPr/>
            <p:nvPr/>
          </p:nvSpPr>
          <p:spPr>
            <a:xfrm rot="-421116">
              <a:off x="2196708" y="535406"/>
              <a:ext cx="21555" cy="35684"/>
            </a:xfrm>
            <a:custGeom>
              <a:avLst/>
              <a:gdLst/>
              <a:ahLst/>
              <a:cxnLst/>
              <a:rect l="l" t="t" r="r" b="b"/>
              <a:pathLst>
                <a:path w="1085" h="1796" extrusionOk="0">
                  <a:moveTo>
                    <a:pt x="212" y="0"/>
                  </a:moveTo>
                  <a:cubicBezTo>
                    <a:pt x="102" y="0"/>
                    <a:pt x="0" y="109"/>
                    <a:pt x="71" y="239"/>
                  </a:cubicBezTo>
                  <a:cubicBezTo>
                    <a:pt x="204" y="484"/>
                    <a:pt x="319" y="736"/>
                    <a:pt x="407" y="1002"/>
                  </a:cubicBezTo>
                  <a:cubicBezTo>
                    <a:pt x="487" y="1240"/>
                    <a:pt x="517" y="1491"/>
                    <a:pt x="663" y="1699"/>
                  </a:cubicBezTo>
                  <a:cubicBezTo>
                    <a:pt x="709" y="1766"/>
                    <a:pt x="774" y="1796"/>
                    <a:pt x="837" y="1796"/>
                  </a:cubicBezTo>
                  <a:cubicBezTo>
                    <a:pt x="935" y="1796"/>
                    <a:pt x="1029" y="1722"/>
                    <a:pt x="1040" y="1598"/>
                  </a:cubicBezTo>
                  <a:cubicBezTo>
                    <a:pt x="1085" y="1083"/>
                    <a:pt x="637" y="471"/>
                    <a:pt x="349" y="75"/>
                  </a:cubicBezTo>
                  <a:cubicBezTo>
                    <a:pt x="312" y="22"/>
                    <a:pt x="261" y="0"/>
                    <a:pt x="21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1"/>
            <p:cNvSpPr/>
            <p:nvPr/>
          </p:nvSpPr>
          <p:spPr>
            <a:xfrm rot="-421116">
              <a:off x="2139624" y="482899"/>
              <a:ext cx="35660" cy="21816"/>
            </a:xfrm>
            <a:custGeom>
              <a:avLst/>
              <a:gdLst/>
              <a:ahLst/>
              <a:cxnLst/>
              <a:rect l="l" t="t" r="r" b="b"/>
              <a:pathLst>
                <a:path w="1795" h="1098" extrusionOk="0">
                  <a:moveTo>
                    <a:pt x="295" y="0"/>
                  </a:moveTo>
                  <a:cubicBezTo>
                    <a:pt x="229" y="0"/>
                    <a:pt x="163" y="14"/>
                    <a:pt x="98" y="46"/>
                  </a:cubicBezTo>
                  <a:cubicBezTo>
                    <a:pt x="18" y="86"/>
                    <a:pt x="0" y="179"/>
                    <a:pt x="11" y="261"/>
                  </a:cubicBezTo>
                  <a:cubicBezTo>
                    <a:pt x="51" y="537"/>
                    <a:pt x="418" y="689"/>
                    <a:pt x="654" y="774"/>
                  </a:cubicBezTo>
                  <a:cubicBezTo>
                    <a:pt x="974" y="892"/>
                    <a:pt x="1307" y="969"/>
                    <a:pt x="1629" y="1090"/>
                  </a:cubicBezTo>
                  <a:cubicBezTo>
                    <a:pt x="1643" y="1096"/>
                    <a:pt x="1656" y="1098"/>
                    <a:pt x="1668" y="1098"/>
                  </a:cubicBezTo>
                  <a:cubicBezTo>
                    <a:pt x="1761" y="1098"/>
                    <a:pt x="1795" y="950"/>
                    <a:pt x="1713" y="892"/>
                  </a:cubicBezTo>
                  <a:cubicBezTo>
                    <a:pt x="1426" y="691"/>
                    <a:pt x="1169" y="430"/>
                    <a:pt x="878" y="243"/>
                  </a:cubicBezTo>
                  <a:cubicBezTo>
                    <a:pt x="703" y="131"/>
                    <a:pt x="499" y="0"/>
                    <a:pt x="29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1"/>
            <p:cNvSpPr/>
            <p:nvPr/>
          </p:nvSpPr>
          <p:spPr>
            <a:xfrm rot="-421116">
              <a:off x="1621457" y="591617"/>
              <a:ext cx="39395" cy="72700"/>
            </a:xfrm>
            <a:custGeom>
              <a:avLst/>
              <a:gdLst/>
              <a:ahLst/>
              <a:cxnLst/>
              <a:rect l="l" t="t" r="r" b="b"/>
              <a:pathLst>
                <a:path w="1983" h="3659" extrusionOk="0">
                  <a:moveTo>
                    <a:pt x="1808" y="1"/>
                  </a:moveTo>
                  <a:cubicBezTo>
                    <a:pt x="1784" y="1"/>
                    <a:pt x="1758" y="9"/>
                    <a:pt x="1732" y="29"/>
                  </a:cubicBezTo>
                  <a:cubicBezTo>
                    <a:pt x="669" y="841"/>
                    <a:pt x="151" y="2181"/>
                    <a:pt x="13" y="3476"/>
                  </a:cubicBezTo>
                  <a:cubicBezTo>
                    <a:pt x="0" y="3597"/>
                    <a:pt x="92" y="3658"/>
                    <a:pt x="189" y="3658"/>
                  </a:cubicBezTo>
                  <a:cubicBezTo>
                    <a:pt x="270" y="3658"/>
                    <a:pt x="355" y="3615"/>
                    <a:pt x="384" y="3527"/>
                  </a:cubicBezTo>
                  <a:cubicBezTo>
                    <a:pt x="779" y="2354"/>
                    <a:pt x="1403" y="1334"/>
                    <a:pt x="1935" y="234"/>
                  </a:cubicBezTo>
                  <a:cubicBezTo>
                    <a:pt x="1983" y="139"/>
                    <a:pt x="1907" y="1"/>
                    <a:pt x="180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1"/>
            <p:cNvSpPr/>
            <p:nvPr/>
          </p:nvSpPr>
          <p:spPr>
            <a:xfrm rot="-421116">
              <a:off x="1647291" y="630465"/>
              <a:ext cx="21217" cy="27876"/>
            </a:xfrm>
            <a:custGeom>
              <a:avLst/>
              <a:gdLst/>
              <a:ahLst/>
              <a:cxnLst/>
              <a:rect l="l" t="t" r="r" b="b"/>
              <a:pathLst>
                <a:path w="1068" h="1403" extrusionOk="0">
                  <a:moveTo>
                    <a:pt x="842" y="0"/>
                  </a:moveTo>
                  <a:cubicBezTo>
                    <a:pt x="806" y="0"/>
                    <a:pt x="767" y="15"/>
                    <a:pt x="733" y="49"/>
                  </a:cubicBezTo>
                  <a:cubicBezTo>
                    <a:pt x="357" y="428"/>
                    <a:pt x="155" y="879"/>
                    <a:pt x="3" y="1387"/>
                  </a:cubicBezTo>
                  <a:cubicBezTo>
                    <a:pt x="0" y="1396"/>
                    <a:pt x="8" y="1402"/>
                    <a:pt x="17" y="1402"/>
                  </a:cubicBezTo>
                  <a:cubicBezTo>
                    <a:pt x="21" y="1402"/>
                    <a:pt x="25" y="1401"/>
                    <a:pt x="27" y="1397"/>
                  </a:cubicBezTo>
                  <a:cubicBezTo>
                    <a:pt x="299" y="992"/>
                    <a:pt x="643" y="644"/>
                    <a:pt x="963" y="279"/>
                  </a:cubicBezTo>
                  <a:cubicBezTo>
                    <a:pt x="1067" y="160"/>
                    <a:pt x="964" y="0"/>
                    <a:pt x="84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1"/>
            <p:cNvSpPr/>
            <p:nvPr/>
          </p:nvSpPr>
          <p:spPr>
            <a:xfrm rot="-421116">
              <a:off x="1667497" y="610228"/>
              <a:ext cx="38024" cy="44069"/>
            </a:xfrm>
            <a:custGeom>
              <a:avLst/>
              <a:gdLst/>
              <a:ahLst/>
              <a:cxnLst/>
              <a:rect l="l" t="t" r="r" b="b"/>
              <a:pathLst>
                <a:path w="1914" h="2218" extrusionOk="0">
                  <a:moveTo>
                    <a:pt x="1593" y="0"/>
                  </a:moveTo>
                  <a:cubicBezTo>
                    <a:pt x="1240" y="0"/>
                    <a:pt x="1032" y="437"/>
                    <a:pt x="833" y="692"/>
                  </a:cubicBezTo>
                  <a:cubicBezTo>
                    <a:pt x="555" y="1044"/>
                    <a:pt x="194" y="1477"/>
                    <a:pt x="59" y="1907"/>
                  </a:cubicBezTo>
                  <a:cubicBezTo>
                    <a:pt x="0" y="2100"/>
                    <a:pt x="149" y="2217"/>
                    <a:pt x="307" y="2217"/>
                  </a:cubicBezTo>
                  <a:cubicBezTo>
                    <a:pt x="371" y="2217"/>
                    <a:pt x="436" y="2198"/>
                    <a:pt x="489" y="2157"/>
                  </a:cubicBezTo>
                  <a:cubicBezTo>
                    <a:pt x="751" y="1954"/>
                    <a:pt x="929" y="1613"/>
                    <a:pt x="1119" y="1343"/>
                  </a:cubicBezTo>
                  <a:cubicBezTo>
                    <a:pt x="1304" y="1077"/>
                    <a:pt x="1441" y="729"/>
                    <a:pt x="1649" y="476"/>
                  </a:cubicBezTo>
                  <a:lnTo>
                    <a:pt x="1649" y="476"/>
                  </a:lnTo>
                  <a:cubicBezTo>
                    <a:pt x="1866" y="420"/>
                    <a:pt x="1913" y="42"/>
                    <a:pt x="1656" y="5"/>
                  </a:cubicBezTo>
                  <a:cubicBezTo>
                    <a:pt x="1635" y="2"/>
                    <a:pt x="1614" y="0"/>
                    <a:pt x="1593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1"/>
            <p:cNvSpPr/>
            <p:nvPr/>
          </p:nvSpPr>
          <p:spPr>
            <a:xfrm rot="-421116">
              <a:off x="1695076" y="630583"/>
              <a:ext cx="18039" cy="27936"/>
            </a:xfrm>
            <a:custGeom>
              <a:avLst/>
              <a:gdLst/>
              <a:ahLst/>
              <a:cxnLst/>
              <a:rect l="l" t="t" r="r" b="b"/>
              <a:pathLst>
                <a:path w="908" h="1406" extrusionOk="0">
                  <a:moveTo>
                    <a:pt x="629" y="0"/>
                  </a:moveTo>
                  <a:cubicBezTo>
                    <a:pt x="554" y="0"/>
                    <a:pt x="479" y="32"/>
                    <a:pt x="432" y="106"/>
                  </a:cubicBezTo>
                  <a:cubicBezTo>
                    <a:pt x="326" y="269"/>
                    <a:pt x="226" y="435"/>
                    <a:pt x="135" y="607"/>
                  </a:cubicBezTo>
                  <a:cubicBezTo>
                    <a:pt x="88" y="693"/>
                    <a:pt x="34" y="782"/>
                    <a:pt x="18" y="878"/>
                  </a:cubicBezTo>
                  <a:cubicBezTo>
                    <a:pt x="0" y="977"/>
                    <a:pt x="15" y="1085"/>
                    <a:pt x="18" y="1185"/>
                  </a:cubicBezTo>
                  <a:cubicBezTo>
                    <a:pt x="23" y="1330"/>
                    <a:pt x="127" y="1406"/>
                    <a:pt x="239" y="1406"/>
                  </a:cubicBezTo>
                  <a:cubicBezTo>
                    <a:pt x="314" y="1406"/>
                    <a:pt x="393" y="1371"/>
                    <a:pt x="446" y="1300"/>
                  </a:cubicBezTo>
                  <a:cubicBezTo>
                    <a:pt x="499" y="1230"/>
                    <a:pt x="569" y="1161"/>
                    <a:pt x="614" y="1085"/>
                  </a:cubicBezTo>
                  <a:cubicBezTo>
                    <a:pt x="662" y="1003"/>
                    <a:pt x="672" y="898"/>
                    <a:pt x="696" y="806"/>
                  </a:cubicBezTo>
                  <a:cubicBezTo>
                    <a:pt x="739" y="629"/>
                    <a:pt x="793" y="455"/>
                    <a:pt x="852" y="282"/>
                  </a:cubicBezTo>
                  <a:cubicBezTo>
                    <a:pt x="908" y="115"/>
                    <a:pt x="769" y="0"/>
                    <a:pt x="62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1"/>
            <p:cNvSpPr/>
            <p:nvPr/>
          </p:nvSpPr>
          <p:spPr>
            <a:xfrm rot="-421116">
              <a:off x="1815195" y="450970"/>
              <a:ext cx="131197" cy="30638"/>
            </a:xfrm>
            <a:custGeom>
              <a:avLst/>
              <a:gdLst/>
              <a:ahLst/>
              <a:cxnLst/>
              <a:rect l="l" t="t" r="r" b="b"/>
              <a:pathLst>
                <a:path w="6604" h="1542" extrusionOk="0">
                  <a:moveTo>
                    <a:pt x="4069" y="1"/>
                  </a:moveTo>
                  <a:cubicBezTo>
                    <a:pt x="3711" y="1"/>
                    <a:pt x="3363" y="20"/>
                    <a:pt x="3046" y="46"/>
                  </a:cubicBezTo>
                  <a:cubicBezTo>
                    <a:pt x="1847" y="144"/>
                    <a:pt x="1086" y="425"/>
                    <a:pt x="168" y="1138"/>
                  </a:cubicBezTo>
                  <a:cubicBezTo>
                    <a:pt x="1" y="1272"/>
                    <a:pt x="156" y="1527"/>
                    <a:pt x="333" y="1533"/>
                  </a:cubicBezTo>
                  <a:cubicBezTo>
                    <a:pt x="481" y="1539"/>
                    <a:pt x="626" y="1542"/>
                    <a:pt x="768" y="1542"/>
                  </a:cubicBezTo>
                  <a:cubicBezTo>
                    <a:pt x="1604" y="1542"/>
                    <a:pt x="2344" y="1445"/>
                    <a:pt x="3219" y="1304"/>
                  </a:cubicBezTo>
                  <a:cubicBezTo>
                    <a:pt x="4236" y="1143"/>
                    <a:pt x="5353" y="1232"/>
                    <a:pt x="6330" y="945"/>
                  </a:cubicBezTo>
                  <a:cubicBezTo>
                    <a:pt x="6546" y="881"/>
                    <a:pt x="6604" y="563"/>
                    <a:pt x="6394" y="451"/>
                  </a:cubicBezTo>
                  <a:cubicBezTo>
                    <a:pt x="5743" y="101"/>
                    <a:pt x="4882" y="1"/>
                    <a:pt x="406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1"/>
            <p:cNvSpPr/>
            <p:nvPr/>
          </p:nvSpPr>
          <p:spPr>
            <a:xfrm rot="-421116">
              <a:off x="1951268" y="450404"/>
              <a:ext cx="25369" cy="15537"/>
            </a:xfrm>
            <a:custGeom>
              <a:avLst/>
              <a:gdLst/>
              <a:ahLst/>
              <a:cxnLst/>
              <a:rect l="l" t="t" r="r" b="b"/>
              <a:pathLst>
                <a:path w="1277" h="782" extrusionOk="0">
                  <a:moveTo>
                    <a:pt x="698" y="1"/>
                  </a:moveTo>
                  <a:cubicBezTo>
                    <a:pt x="570" y="1"/>
                    <a:pt x="439" y="36"/>
                    <a:pt x="318" y="100"/>
                  </a:cubicBezTo>
                  <a:cubicBezTo>
                    <a:pt x="0" y="266"/>
                    <a:pt x="163" y="764"/>
                    <a:pt x="476" y="764"/>
                  </a:cubicBezTo>
                  <a:cubicBezTo>
                    <a:pt x="510" y="764"/>
                    <a:pt x="546" y="758"/>
                    <a:pt x="583" y="745"/>
                  </a:cubicBezTo>
                  <a:cubicBezTo>
                    <a:pt x="628" y="735"/>
                    <a:pt x="637" y="730"/>
                    <a:pt x="612" y="730"/>
                  </a:cubicBezTo>
                  <a:lnTo>
                    <a:pt x="639" y="730"/>
                  </a:lnTo>
                  <a:cubicBezTo>
                    <a:pt x="625" y="721"/>
                    <a:pt x="620" y="717"/>
                    <a:pt x="623" y="717"/>
                  </a:cubicBezTo>
                  <a:cubicBezTo>
                    <a:pt x="628" y="717"/>
                    <a:pt x="661" y="731"/>
                    <a:pt x="719" y="761"/>
                  </a:cubicBezTo>
                  <a:cubicBezTo>
                    <a:pt x="748" y="764"/>
                    <a:pt x="773" y="770"/>
                    <a:pt x="800" y="775"/>
                  </a:cubicBezTo>
                  <a:cubicBezTo>
                    <a:pt x="829" y="779"/>
                    <a:pt x="858" y="782"/>
                    <a:pt x="885" y="782"/>
                  </a:cubicBezTo>
                  <a:cubicBezTo>
                    <a:pt x="995" y="782"/>
                    <a:pt x="1095" y="746"/>
                    <a:pt x="1168" y="649"/>
                  </a:cubicBezTo>
                  <a:cubicBezTo>
                    <a:pt x="1248" y="543"/>
                    <a:pt x="1277" y="377"/>
                    <a:pt x="1197" y="260"/>
                  </a:cubicBezTo>
                  <a:cubicBezTo>
                    <a:pt x="1073" y="81"/>
                    <a:pt x="890" y="1"/>
                    <a:pt x="69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1"/>
            <p:cNvSpPr/>
            <p:nvPr/>
          </p:nvSpPr>
          <p:spPr>
            <a:xfrm rot="-421116">
              <a:off x="1851934" y="410005"/>
              <a:ext cx="33872" cy="16571"/>
            </a:xfrm>
            <a:custGeom>
              <a:avLst/>
              <a:gdLst/>
              <a:ahLst/>
              <a:cxnLst/>
              <a:rect l="l" t="t" r="r" b="b"/>
              <a:pathLst>
                <a:path w="1705" h="834" extrusionOk="0">
                  <a:moveTo>
                    <a:pt x="751" y="1"/>
                  </a:moveTo>
                  <a:cubicBezTo>
                    <a:pt x="671" y="1"/>
                    <a:pt x="590" y="11"/>
                    <a:pt x="502" y="27"/>
                  </a:cubicBezTo>
                  <a:cubicBezTo>
                    <a:pt x="342" y="57"/>
                    <a:pt x="192" y="120"/>
                    <a:pt x="101" y="264"/>
                  </a:cubicBezTo>
                  <a:cubicBezTo>
                    <a:pt x="58" y="329"/>
                    <a:pt x="0" y="462"/>
                    <a:pt x="58" y="540"/>
                  </a:cubicBezTo>
                  <a:cubicBezTo>
                    <a:pt x="221" y="756"/>
                    <a:pt x="373" y="793"/>
                    <a:pt x="630" y="827"/>
                  </a:cubicBezTo>
                  <a:cubicBezTo>
                    <a:pt x="664" y="831"/>
                    <a:pt x="696" y="833"/>
                    <a:pt x="727" y="833"/>
                  </a:cubicBezTo>
                  <a:cubicBezTo>
                    <a:pt x="952" y="833"/>
                    <a:pt x="1140" y="731"/>
                    <a:pt x="1364" y="711"/>
                  </a:cubicBezTo>
                  <a:cubicBezTo>
                    <a:pt x="1567" y="694"/>
                    <a:pt x="1705" y="392"/>
                    <a:pt x="1479" y="283"/>
                  </a:cubicBezTo>
                  <a:cubicBezTo>
                    <a:pt x="1324" y="208"/>
                    <a:pt x="1191" y="105"/>
                    <a:pt x="1025" y="48"/>
                  </a:cubicBezTo>
                  <a:cubicBezTo>
                    <a:pt x="930" y="14"/>
                    <a:pt x="841" y="1"/>
                    <a:pt x="75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1"/>
            <p:cNvSpPr/>
            <p:nvPr/>
          </p:nvSpPr>
          <p:spPr>
            <a:xfrm rot="-421116">
              <a:off x="1762843" y="507697"/>
              <a:ext cx="174486" cy="40234"/>
            </a:xfrm>
            <a:custGeom>
              <a:avLst/>
              <a:gdLst/>
              <a:ahLst/>
              <a:cxnLst/>
              <a:rect l="l" t="t" r="r" b="b"/>
              <a:pathLst>
                <a:path w="8783" h="2025" extrusionOk="0">
                  <a:moveTo>
                    <a:pt x="1096" y="1"/>
                  </a:moveTo>
                  <a:cubicBezTo>
                    <a:pt x="772" y="1"/>
                    <a:pt x="461" y="42"/>
                    <a:pt x="176" y="145"/>
                  </a:cubicBezTo>
                  <a:cubicBezTo>
                    <a:pt x="77" y="180"/>
                    <a:pt x="0" y="305"/>
                    <a:pt x="69" y="402"/>
                  </a:cubicBezTo>
                  <a:cubicBezTo>
                    <a:pt x="839" y="1482"/>
                    <a:pt x="2529" y="1629"/>
                    <a:pt x="3760" y="1817"/>
                  </a:cubicBezTo>
                  <a:cubicBezTo>
                    <a:pt x="4525" y="1934"/>
                    <a:pt x="5316" y="2025"/>
                    <a:pt x="6103" y="2025"/>
                  </a:cubicBezTo>
                  <a:cubicBezTo>
                    <a:pt x="6884" y="2025"/>
                    <a:pt x="7659" y="1935"/>
                    <a:pt x="8397" y="1691"/>
                  </a:cubicBezTo>
                  <a:cubicBezTo>
                    <a:pt x="8731" y="1581"/>
                    <a:pt x="8782" y="1045"/>
                    <a:pt x="8397" y="962"/>
                  </a:cubicBezTo>
                  <a:cubicBezTo>
                    <a:pt x="7020" y="661"/>
                    <a:pt x="5607" y="709"/>
                    <a:pt x="4213" y="530"/>
                  </a:cubicBezTo>
                  <a:cubicBezTo>
                    <a:pt x="3286" y="411"/>
                    <a:pt x="2123" y="1"/>
                    <a:pt x="109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1"/>
            <p:cNvSpPr/>
            <p:nvPr/>
          </p:nvSpPr>
          <p:spPr>
            <a:xfrm rot="-421116">
              <a:off x="1948007" y="513095"/>
              <a:ext cx="24158" cy="14484"/>
            </a:xfrm>
            <a:custGeom>
              <a:avLst/>
              <a:gdLst/>
              <a:ahLst/>
              <a:cxnLst/>
              <a:rect l="l" t="t" r="r" b="b"/>
              <a:pathLst>
                <a:path w="1216" h="729" extrusionOk="0">
                  <a:moveTo>
                    <a:pt x="391" y="1"/>
                  </a:moveTo>
                  <a:cubicBezTo>
                    <a:pt x="162" y="1"/>
                    <a:pt x="1" y="252"/>
                    <a:pt x="58" y="462"/>
                  </a:cubicBezTo>
                  <a:cubicBezTo>
                    <a:pt x="106" y="631"/>
                    <a:pt x="256" y="729"/>
                    <a:pt x="414" y="729"/>
                  </a:cubicBezTo>
                  <a:cubicBezTo>
                    <a:pt x="475" y="729"/>
                    <a:pt x="538" y="714"/>
                    <a:pt x="596" y="683"/>
                  </a:cubicBezTo>
                  <a:cubicBezTo>
                    <a:pt x="752" y="596"/>
                    <a:pt x="928" y="579"/>
                    <a:pt x="1086" y="500"/>
                  </a:cubicBezTo>
                  <a:cubicBezTo>
                    <a:pt x="1189" y="451"/>
                    <a:pt x="1216" y="276"/>
                    <a:pt x="1125" y="203"/>
                  </a:cubicBezTo>
                  <a:cubicBezTo>
                    <a:pt x="934" y="46"/>
                    <a:pt x="648" y="17"/>
                    <a:pt x="412" y="1"/>
                  </a:cubicBezTo>
                  <a:cubicBezTo>
                    <a:pt x="405" y="1"/>
                    <a:pt x="398" y="1"/>
                    <a:pt x="39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1"/>
            <p:cNvSpPr/>
            <p:nvPr/>
          </p:nvSpPr>
          <p:spPr>
            <a:xfrm rot="-421116">
              <a:off x="1766305" y="576632"/>
              <a:ext cx="102352" cy="34910"/>
            </a:xfrm>
            <a:custGeom>
              <a:avLst/>
              <a:gdLst/>
              <a:ahLst/>
              <a:cxnLst/>
              <a:rect l="l" t="t" r="r" b="b"/>
              <a:pathLst>
                <a:path w="5152" h="1757" extrusionOk="0">
                  <a:moveTo>
                    <a:pt x="402" y="0"/>
                  </a:moveTo>
                  <a:cubicBezTo>
                    <a:pt x="371" y="0"/>
                    <a:pt x="340" y="1"/>
                    <a:pt x="309" y="3"/>
                  </a:cubicBezTo>
                  <a:cubicBezTo>
                    <a:pt x="149" y="11"/>
                    <a:pt x="0" y="196"/>
                    <a:pt x="109" y="348"/>
                  </a:cubicBezTo>
                  <a:cubicBezTo>
                    <a:pt x="528" y="935"/>
                    <a:pt x="1385" y="1203"/>
                    <a:pt x="2056" y="1419"/>
                  </a:cubicBezTo>
                  <a:cubicBezTo>
                    <a:pt x="2690" y="1623"/>
                    <a:pt x="3460" y="1757"/>
                    <a:pt x="4171" y="1757"/>
                  </a:cubicBezTo>
                  <a:cubicBezTo>
                    <a:pt x="4376" y="1757"/>
                    <a:pt x="4577" y="1745"/>
                    <a:pt x="4768" y="1721"/>
                  </a:cubicBezTo>
                  <a:cubicBezTo>
                    <a:pt x="5056" y="1685"/>
                    <a:pt x="5152" y="1285"/>
                    <a:pt x="4842" y="1189"/>
                  </a:cubicBezTo>
                  <a:cubicBezTo>
                    <a:pt x="4058" y="949"/>
                    <a:pt x="3244" y="791"/>
                    <a:pt x="2455" y="564"/>
                  </a:cubicBezTo>
                  <a:cubicBezTo>
                    <a:pt x="1819" y="379"/>
                    <a:pt x="1067" y="0"/>
                    <a:pt x="40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1"/>
            <p:cNvSpPr/>
            <p:nvPr/>
          </p:nvSpPr>
          <p:spPr>
            <a:xfrm rot="-421116">
              <a:off x="1881735" y="593202"/>
              <a:ext cx="26402" cy="19372"/>
            </a:xfrm>
            <a:custGeom>
              <a:avLst/>
              <a:gdLst/>
              <a:ahLst/>
              <a:cxnLst/>
              <a:rect l="l" t="t" r="r" b="b"/>
              <a:pathLst>
                <a:path w="1329" h="975" extrusionOk="0">
                  <a:moveTo>
                    <a:pt x="601" y="1"/>
                  </a:moveTo>
                  <a:cubicBezTo>
                    <a:pt x="393" y="1"/>
                    <a:pt x="194" y="98"/>
                    <a:pt x="77" y="320"/>
                  </a:cubicBezTo>
                  <a:cubicBezTo>
                    <a:pt x="0" y="466"/>
                    <a:pt x="15" y="649"/>
                    <a:pt x="135" y="769"/>
                  </a:cubicBezTo>
                  <a:cubicBezTo>
                    <a:pt x="263" y="896"/>
                    <a:pt x="395" y="975"/>
                    <a:pt x="573" y="975"/>
                  </a:cubicBezTo>
                  <a:cubicBezTo>
                    <a:pt x="584" y="975"/>
                    <a:pt x="594" y="974"/>
                    <a:pt x="605" y="974"/>
                  </a:cubicBezTo>
                  <a:cubicBezTo>
                    <a:pt x="764" y="966"/>
                    <a:pt x="929" y="905"/>
                    <a:pt x="1059" y="814"/>
                  </a:cubicBezTo>
                  <a:cubicBezTo>
                    <a:pt x="1249" y="678"/>
                    <a:pt x="1329" y="398"/>
                    <a:pt x="1134" y="218"/>
                  </a:cubicBezTo>
                  <a:cubicBezTo>
                    <a:pt x="985" y="80"/>
                    <a:pt x="789" y="1"/>
                    <a:pt x="60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1"/>
            <p:cNvSpPr/>
            <p:nvPr/>
          </p:nvSpPr>
          <p:spPr>
            <a:xfrm rot="-421116">
              <a:off x="1995891" y="719964"/>
              <a:ext cx="145203" cy="159587"/>
            </a:xfrm>
            <a:custGeom>
              <a:avLst/>
              <a:gdLst/>
              <a:ahLst/>
              <a:cxnLst/>
              <a:rect l="l" t="t" r="r" b="b"/>
              <a:pathLst>
                <a:path w="7309" h="8032" extrusionOk="0">
                  <a:moveTo>
                    <a:pt x="533" y="5275"/>
                  </a:moveTo>
                  <a:cubicBezTo>
                    <a:pt x="533" y="5275"/>
                    <a:pt x="1" y="1253"/>
                    <a:pt x="2883" y="628"/>
                  </a:cubicBezTo>
                  <a:cubicBezTo>
                    <a:pt x="5767" y="1"/>
                    <a:pt x="7309" y="3945"/>
                    <a:pt x="7309" y="3945"/>
                  </a:cubicBezTo>
                  <a:cubicBezTo>
                    <a:pt x="7309" y="3945"/>
                    <a:pt x="5385" y="8032"/>
                    <a:pt x="530" y="5435"/>
                  </a:cubicBezTo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1"/>
            <p:cNvSpPr/>
            <p:nvPr/>
          </p:nvSpPr>
          <p:spPr>
            <a:xfrm rot="-421116">
              <a:off x="1748556" y="749453"/>
              <a:ext cx="145203" cy="159587"/>
            </a:xfrm>
            <a:custGeom>
              <a:avLst/>
              <a:gdLst/>
              <a:ahLst/>
              <a:cxnLst/>
              <a:rect l="l" t="t" r="r" b="b"/>
              <a:pathLst>
                <a:path w="7309" h="8032" extrusionOk="0">
                  <a:moveTo>
                    <a:pt x="6776" y="5275"/>
                  </a:moveTo>
                  <a:cubicBezTo>
                    <a:pt x="6776" y="5275"/>
                    <a:pt x="7309" y="1253"/>
                    <a:pt x="4426" y="628"/>
                  </a:cubicBezTo>
                  <a:cubicBezTo>
                    <a:pt x="1540" y="1"/>
                    <a:pt x="1" y="3945"/>
                    <a:pt x="1" y="3945"/>
                  </a:cubicBezTo>
                  <a:cubicBezTo>
                    <a:pt x="1" y="3945"/>
                    <a:pt x="1924" y="8032"/>
                    <a:pt x="6780" y="5435"/>
                  </a:cubicBezTo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1"/>
            <p:cNvSpPr/>
            <p:nvPr/>
          </p:nvSpPr>
          <p:spPr>
            <a:xfrm rot="-421116">
              <a:off x="2011226" y="822475"/>
              <a:ext cx="41660" cy="9418"/>
            </a:xfrm>
            <a:custGeom>
              <a:avLst/>
              <a:gdLst/>
              <a:ahLst/>
              <a:cxnLst/>
              <a:rect l="l" t="t" r="r" b="b"/>
              <a:pathLst>
                <a:path w="2097" h="474" extrusionOk="0">
                  <a:moveTo>
                    <a:pt x="24" y="0"/>
                  </a:moveTo>
                  <a:cubicBezTo>
                    <a:pt x="19" y="0"/>
                    <a:pt x="16" y="1"/>
                    <a:pt x="15" y="3"/>
                  </a:cubicBezTo>
                  <a:cubicBezTo>
                    <a:pt x="1" y="24"/>
                    <a:pt x="231" y="174"/>
                    <a:pt x="483" y="278"/>
                  </a:cubicBezTo>
                  <a:cubicBezTo>
                    <a:pt x="738" y="384"/>
                    <a:pt x="1008" y="443"/>
                    <a:pt x="1008" y="443"/>
                  </a:cubicBezTo>
                  <a:cubicBezTo>
                    <a:pt x="1008" y="443"/>
                    <a:pt x="1218" y="474"/>
                    <a:pt x="1454" y="474"/>
                  </a:cubicBezTo>
                  <a:cubicBezTo>
                    <a:pt x="1488" y="474"/>
                    <a:pt x="1521" y="473"/>
                    <a:pt x="1555" y="472"/>
                  </a:cubicBezTo>
                  <a:cubicBezTo>
                    <a:pt x="1831" y="462"/>
                    <a:pt x="2097" y="403"/>
                    <a:pt x="2093" y="379"/>
                  </a:cubicBezTo>
                  <a:cubicBezTo>
                    <a:pt x="2090" y="352"/>
                    <a:pt x="1823" y="366"/>
                    <a:pt x="1559" y="344"/>
                  </a:cubicBezTo>
                  <a:cubicBezTo>
                    <a:pt x="1296" y="322"/>
                    <a:pt x="1040" y="264"/>
                    <a:pt x="1040" y="264"/>
                  </a:cubicBezTo>
                  <a:cubicBezTo>
                    <a:pt x="1040" y="264"/>
                    <a:pt x="779" y="229"/>
                    <a:pt x="527" y="157"/>
                  </a:cubicBezTo>
                  <a:cubicBezTo>
                    <a:pt x="296" y="94"/>
                    <a:pt x="72" y="0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1"/>
            <p:cNvSpPr/>
            <p:nvPr/>
          </p:nvSpPr>
          <p:spPr>
            <a:xfrm rot="-421116">
              <a:off x="2018955" y="816868"/>
              <a:ext cx="12893" cy="3894"/>
            </a:xfrm>
            <a:custGeom>
              <a:avLst/>
              <a:gdLst/>
              <a:ahLst/>
              <a:cxnLst/>
              <a:rect l="l" t="t" r="r" b="b"/>
              <a:pathLst>
                <a:path w="649" h="196" extrusionOk="0">
                  <a:moveTo>
                    <a:pt x="599" y="1"/>
                  </a:moveTo>
                  <a:cubicBezTo>
                    <a:pt x="566" y="1"/>
                    <a:pt x="515" y="9"/>
                    <a:pt x="466" y="13"/>
                  </a:cubicBezTo>
                  <a:cubicBezTo>
                    <a:pt x="432" y="17"/>
                    <a:pt x="398" y="18"/>
                    <a:pt x="372" y="18"/>
                  </a:cubicBezTo>
                  <a:cubicBezTo>
                    <a:pt x="340" y="18"/>
                    <a:pt x="319" y="16"/>
                    <a:pt x="319" y="16"/>
                  </a:cubicBezTo>
                  <a:cubicBezTo>
                    <a:pt x="319" y="16"/>
                    <a:pt x="248" y="36"/>
                    <a:pt x="173" y="44"/>
                  </a:cubicBezTo>
                  <a:cubicBezTo>
                    <a:pt x="100" y="50"/>
                    <a:pt x="17" y="48"/>
                    <a:pt x="9" y="72"/>
                  </a:cubicBezTo>
                  <a:cubicBezTo>
                    <a:pt x="1" y="95"/>
                    <a:pt x="76" y="144"/>
                    <a:pt x="160" y="168"/>
                  </a:cubicBezTo>
                  <a:cubicBezTo>
                    <a:pt x="247" y="196"/>
                    <a:pt x="339" y="196"/>
                    <a:pt x="339" y="196"/>
                  </a:cubicBezTo>
                  <a:cubicBezTo>
                    <a:pt x="339" y="196"/>
                    <a:pt x="429" y="176"/>
                    <a:pt x="506" y="135"/>
                  </a:cubicBezTo>
                  <a:cubicBezTo>
                    <a:pt x="586" y="95"/>
                    <a:pt x="648" y="32"/>
                    <a:pt x="637" y="12"/>
                  </a:cubicBezTo>
                  <a:cubicBezTo>
                    <a:pt x="632" y="3"/>
                    <a:pt x="619" y="1"/>
                    <a:pt x="59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1"/>
            <p:cNvSpPr/>
            <p:nvPr/>
          </p:nvSpPr>
          <p:spPr>
            <a:xfrm rot="-421116">
              <a:off x="1847136" y="835265"/>
              <a:ext cx="34031" cy="16233"/>
            </a:xfrm>
            <a:custGeom>
              <a:avLst/>
              <a:gdLst/>
              <a:ahLst/>
              <a:cxnLst/>
              <a:rect l="l" t="t" r="r" b="b"/>
              <a:pathLst>
                <a:path w="1713" h="817" extrusionOk="0">
                  <a:moveTo>
                    <a:pt x="1690" y="1"/>
                  </a:moveTo>
                  <a:cubicBezTo>
                    <a:pt x="1660" y="1"/>
                    <a:pt x="1493" y="156"/>
                    <a:pt x="1302" y="274"/>
                  </a:cubicBezTo>
                  <a:cubicBezTo>
                    <a:pt x="1105" y="400"/>
                    <a:pt x="889" y="488"/>
                    <a:pt x="889" y="488"/>
                  </a:cubicBezTo>
                  <a:cubicBezTo>
                    <a:pt x="889" y="488"/>
                    <a:pt x="685" y="595"/>
                    <a:pt x="461" y="665"/>
                  </a:cubicBezTo>
                  <a:cubicBezTo>
                    <a:pt x="239" y="737"/>
                    <a:pt x="0" y="766"/>
                    <a:pt x="0" y="792"/>
                  </a:cubicBezTo>
                  <a:cubicBezTo>
                    <a:pt x="0" y="806"/>
                    <a:pt x="75" y="817"/>
                    <a:pt x="182" y="817"/>
                  </a:cubicBezTo>
                  <a:cubicBezTo>
                    <a:pt x="270" y="817"/>
                    <a:pt x="380" y="810"/>
                    <a:pt x="488" y="790"/>
                  </a:cubicBezTo>
                  <a:cubicBezTo>
                    <a:pt x="733" y="750"/>
                    <a:pt x="965" y="651"/>
                    <a:pt x="965" y="651"/>
                  </a:cubicBezTo>
                  <a:cubicBezTo>
                    <a:pt x="965" y="651"/>
                    <a:pt x="1188" y="538"/>
                    <a:pt x="1375" y="376"/>
                  </a:cubicBezTo>
                  <a:cubicBezTo>
                    <a:pt x="1567" y="218"/>
                    <a:pt x="1713" y="18"/>
                    <a:pt x="1694" y="2"/>
                  </a:cubicBezTo>
                  <a:cubicBezTo>
                    <a:pt x="1693" y="1"/>
                    <a:pt x="1692" y="1"/>
                    <a:pt x="169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1"/>
            <p:cNvSpPr/>
            <p:nvPr/>
          </p:nvSpPr>
          <p:spPr>
            <a:xfrm rot="-421116">
              <a:off x="1859259" y="829023"/>
              <a:ext cx="13986" cy="11623"/>
            </a:xfrm>
            <a:custGeom>
              <a:avLst/>
              <a:gdLst/>
              <a:ahLst/>
              <a:cxnLst/>
              <a:rect l="l" t="t" r="r" b="b"/>
              <a:pathLst>
                <a:path w="704" h="585" extrusionOk="0">
                  <a:moveTo>
                    <a:pt x="676" y="0"/>
                  </a:moveTo>
                  <a:cubicBezTo>
                    <a:pt x="648" y="0"/>
                    <a:pt x="569" y="63"/>
                    <a:pt x="490" y="122"/>
                  </a:cubicBezTo>
                  <a:lnTo>
                    <a:pt x="314" y="250"/>
                  </a:lnTo>
                  <a:lnTo>
                    <a:pt x="160" y="404"/>
                  </a:lnTo>
                  <a:cubicBezTo>
                    <a:pt x="82" y="481"/>
                    <a:pt x="0" y="556"/>
                    <a:pt x="12" y="578"/>
                  </a:cubicBezTo>
                  <a:cubicBezTo>
                    <a:pt x="14" y="583"/>
                    <a:pt x="21" y="585"/>
                    <a:pt x="30" y="585"/>
                  </a:cubicBezTo>
                  <a:cubicBezTo>
                    <a:pt x="68" y="585"/>
                    <a:pt x="154" y="552"/>
                    <a:pt x="234" y="509"/>
                  </a:cubicBezTo>
                  <a:cubicBezTo>
                    <a:pt x="336" y="457"/>
                    <a:pt x="429" y="388"/>
                    <a:pt x="429" y="388"/>
                  </a:cubicBezTo>
                  <a:cubicBezTo>
                    <a:pt x="429" y="388"/>
                    <a:pt x="512" y="306"/>
                    <a:pt x="579" y="212"/>
                  </a:cubicBezTo>
                  <a:cubicBezTo>
                    <a:pt x="649" y="121"/>
                    <a:pt x="704" y="19"/>
                    <a:pt x="683" y="3"/>
                  </a:cubicBezTo>
                  <a:cubicBezTo>
                    <a:pt x="681" y="1"/>
                    <a:pt x="679" y="0"/>
                    <a:pt x="67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1"/>
            <p:cNvSpPr/>
            <p:nvPr/>
          </p:nvSpPr>
          <p:spPr>
            <a:xfrm rot="-421116">
              <a:off x="2008786" y="794502"/>
              <a:ext cx="135826" cy="58315"/>
            </a:xfrm>
            <a:custGeom>
              <a:avLst/>
              <a:gdLst/>
              <a:ahLst/>
              <a:cxnLst/>
              <a:rect l="l" t="t" r="r" b="b"/>
              <a:pathLst>
                <a:path w="6837" h="2935" extrusionOk="0">
                  <a:moveTo>
                    <a:pt x="6793" y="0"/>
                  </a:moveTo>
                  <a:cubicBezTo>
                    <a:pt x="6743" y="0"/>
                    <a:pt x="6630" y="193"/>
                    <a:pt x="6428" y="432"/>
                  </a:cubicBezTo>
                  <a:cubicBezTo>
                    <a:pt x="6220" y="685"/>
                    <a:pt x="5900" y="980"/>
                    <a:pt x="5548" y="1223"/>
                  </a:cubicBezTo>
                  <a:cubicBezTo>
                    <a:pt x="5198" y="1466"/>
                    <a:pt x="4818" y="1652"/>
                    <a:pt x="4522" y="1759"/>
                  </a:cubicBezTo>
                  <a:cubicBezTo>
                    <a:pt x="4224" y="1866"/>
                    <a:pt x="4021" y="1912"/>
                    <a:pt x="4021" y="1912"/>
                  </a:cubicBezTo>
                  <a:cubicBezTo>
                    <a:pt x="4021" y="1912"/>
                    <a:pt x="3972" y="1928"/>
                    <a:pt x="3885" y="1956"/>
                  </a:cubicBezTo>
                  <a:cubicBezTo>
                    <a:pt x="3799" y="1986"/>
                    <a:pt x="3674" y="2020"/>
                    <a:pt x="3522" y="2058"/>
                  </a:cubicBezTo>
                  <a:cubicBezTo>
                    <a:pt x="3246" y="2123"/>
                    <a:pt x="2878" y="2180"/>
                    <a:pt x="2494" y="2180"/>
                  </a:cubicBezTo>
                  <a:cubicBezTo>
                    <a:pt x="2452" y="2180"/>
                    <a:pt x="2410" y="2179"/>
                    <a:pt x="2368" y="2178"/>
                  </a:cubicBezTo>
                  <a:cubicBezTo>
                    <a:pt x="1941" y="2168"/>
                    <a:pt x="1510" y="2104"/>
                    <a:pt x="1204" y="1996"/>
                  </a:cubicBezTo>
                  <a:cubicBezTo>
                    <a:pt x="931" y="1907"/>
                    <a:pt x="752" y="1792"/>
                    <a:pt x="692" y="1792"/>
                  </a:cubicBezTo>
                  <a:cubicBezTo>
                    <a:pt x="683" y="1792"/>
                    <a:pt x="677" y="1794"/>
                    <a:pt x="673" y="1799"/>
                  </a:cubicBezTo>
                  <a:cubicBezTo>
                    <a:pt x="667" y="1804"/>
                    <a:pt x="670" y="1820"/>
                    <a:pt x="680" y="1842"/>
                  </a:cubicBezTo>
                  <a:cubicBezTo>
                    <a:pt x="614" y="1812"/>
                    <a:pt x="552" y="1783"/>
                    <a:pt x="496" y="1751"/>
                  </a:cubicBezTo>
                  <a:cubicBezTo>
                    <a:pt x="255" y="1616"/>
                    <a:pt x="102" y="1478"/>
                    <a:pt x="47" y="1478"/>
                  </a:cubicBezTo>
                  <a:cubicBezTo>
                    <a:pt x="42" y="1478"/>
                    <a:pt x="37" y="1479"/>
                    <a:pt x="34" y="1482"/>
                  </a:cubicBezTo>
                  <a:cubicBezTo>
                    <a:pt x="0" y="1508"/>
                    <a:pt x="96" y="1729"/>
                    <a:pt x="352" y="1970"/>
                  </a:cubicBezTo>
                  <a:cubicBezTo>
                    <a:pt x="605" y="2216"/>
                    <a:pt x="1011" y="2446"/>
                    <a:pt x="1433" y="2590"/>
                  </a:cubicBezTo>
                  <a:cubicBezTo>
                    <a:pt x="2272" y="2886"/>
                    <a:pt x="3148" y="2934"/>
                    <a:pt x="3148" y="2934"/>
                  </a:cubicBezTo>
                  <a:cubicBezTo>
                    <a:pt x="3148" y="2934"/>
                    <a:pt x="3366" y="2934"/>
                    <a:pt x="3690" y="2902"/>
                  </a:cubicBezTo>
                  <a:cubicBezTo>
                    <a:pt x="4013" y="2872"/>
                    <a:pt x="4442" y="2801"/>
                    <a:pt x="4853" y="2686"/>
                  </a:cubicBezTo>
                  <a:cubicBezTo>
                    <a:pt x="5686" y="2464"/>
                    <a:pt x="6420" y="2023"/>
                    <a:pt x="6378" y="1936"/>
                  </a:cubicBezTo>
                  <a:cubicBezTo>
                    <a:pt x="6372" y="1924"/>
                    <a:pt x="6352" y="1918"/>
                    <a:pt x="6319" y="1918"/>
                  </a:cubicBezTo>
                  <a:cubicBezTo>
                    <a:pt x="6157" y="1918"/>
                    <a:pt x="5692" y="2051"/>
                    <a:pt x="5156" y="2143"/>
                  </a:cubicBezTo>
                  <a:cubicBezTo>
                    <a:pt x="5385" y="2000"/>
                    <a:pt x="5625" y="1826"/>
                    <a:pt x="5842" y="1623"/>
                  </a:cubicBezTo>
                  <a:cubicBezTo>
                    <a:pt x="6189" y="1303"/>
                    <a:pt x="6483" y="923"/>
                    <a:pt x="6642" y="595"/>
                  </a:cubicBezTo>
                  <a:cubicBezTo>
                    <a:pt x="6803" y="269"/>
                    <a:pt x="6837" y="21"/>
                    <a:pt x="6800" y="2"/>
                  </a:cubicBezTo>
                  <a:cubicBezTo>
                    <a:pt x="6798" y="1"/>
                    <a:pt x="6795" y="0"/>
                    <a:pt x="6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1"/>
            <p:cNvSpPr/>
            <p:nvPr/>
          </p:nvSpPr>
          <p:spPr>
            <a:xfrm rot="-421116">
              <a:off x="1752675" y="826031"/>
              <a:ext cx="135866" cy="58315"/>
            </a:xfrm>
            <a:custGeom>
              <a:avLst/>
              <a:gdLst/>
              <a:ahLst/>
              <a:cxnLst/>
              <a:rect l="l" t="t" r="r" b="b"/>
              <a:pathLst>
                <a:path w="6839" h="2935" extrusionOk="0">
                  <a:moveTo>
                    <a:pt x="46" y="0"/>
                  </a:moveTo>
                  <a:cubicBezTo>
                    <a:pt x="44" y="0"/>
                    <a:pt x="41" y="1"/>
                    <a:pt x="39" y="2"/>
                  </a:cubicBezTo>
                  <a:cubicBezTo>
                    <a:pt x="1" y="21"/>
                    <a:pt x="36" y="269"/>
                    <a:pt x="197" y="595"/>
                  </a:cubicBezTo>
                  <a:cubicBezTo>
                    <a:pt x="356" y="923"/>
                    <a:pt x="648" y="1303"/>
                    <a:pt x="997" y="1623"/>
                  </a:cubicBezTo>
                  <a:cubicBezTo>
                    <a:pt x="1214" y="1826"/>
                    <a:pt x="1454" y="2000"/>
                    <a:pt x="1683" y="2143"/>
                  </a:cubicBezTo>
                  <a:cubicBezTo>
                    <a:pt x="1147" y="2051"/>
                    <a:pt x="681" y="1918"/>
                    <a:pt x="520" y="1918"/>
                  </a:cubicBezTo>
                  <a:cubicBezTo>
                    <a:pt x="487" y="1918"/>
                    <a:pt x="467" y="1924"/>
                    <a:pt x="461" y="1936"/>
                  </a:cubicBezTo>
                  <a:cubicBezTo>
                    <a:pt x="420" y="2023"/>
                    <a:pt x="1152" y="2464"/>
                    <a:pt x="1985" y="2686"/>
                  </a:cubicBezTo>
                  <a:cubicBezTo>
                    <a:pt x="2397" y="2801"/>
                    <a:pt x="2824" y="2872"/>
                    <a:pt x="3149" y="2902"/>
                  </a:cubicBezTo>
                  <a:cubicBezTo>
                    <a:pt x="3472" y="2934"/>
                    <a:pt x="3691" y="2934"/>
                    <a:pt x="3691" y="2934"/>
                  </a:cubicBezTo>
                  <a:cubicBezTo>
                    <a:pt x="3691" y="2934"/>
                    <a:pt x="4565" y="2886"/>
                    <a:pt x="5405" y="2590"/>
                  </a:cubicBezTo>
                  <a:cubicBezTo>
                    <a:pt x="5827" y="2446"/>
                    <a:pt x="6234" y="2216"/>
                    <a:pt x="6487" y="1970"/>
                  </a:cubicBezTo>
                  <a:cubicBezTo>
                    <a:pt x="6743" y="1729"/>
                    <a:pt x="6839" y="1508"/>
                    <a:pt x="6804" y="1482"/>
                  </a:cubicBezTo>
                  <a:cubicBezTo>
                    <a:pt x="6800" y="1479"/>
                    <a:pt x="6796" y="1478"/>
                    <a:pt x="6791" y="1478"/>
                  </a:cubicBezTo>
                  <a:cubicBezTo>
                    <a:pt x="6737" y="1478"/>
                    <a:pt x="6584" y="1616"/>
                    <a:pt x="6342" y="1751"/>
                  </a:cubicBezTo>
                  <a:cubicBezTo>
                    <a:pt x="6286" y="1783"/>
                    <a:pt x="6225" y="1812"/>
                    <a:pt x="6159" y="1842"/>
                  </a:cubicBezTo>
                  <a:cubicBezTo>
                    <a:pt x="6169" y="1820"/>
                    <a:pt x="6170" y="1804"/>
                    <a:pt x="6164" y="1799"/>
                  </a:cubicBezTo>
                  <a:cubicBezTo>
                    <a:pt x="6160" y="1794"/>
                    <a:pt x="6154" y="1792"/>
                    <a:pt x="6146" y="1792"/>
                  </a:cubicBezTo>
                  <a:cubicBezTo>
                    <a:pt x="6086" y="1792"/>
                    <a:pt x="5908" y="1907"/>
                    <a:pt x="5635" y="1996"/>
                  </a:cubicBezTo>
                  <a:cubicBezTo>
                    <a:pt x="5329" y="2104"/>
                    <a:pt x="4898" y="2168"/>
                    <a:pt x="4469" y="2178"/>
                  </a:cubicBezTo>
                  <a:cubicBezTo>
                    <a:pt x="4428" y="2179"/>
                    <a:pt x="4386" y="2180"/>
                    <a:pt x="4344" y="2180"/>
                  </a:cubicBezTo>
                  <a:cubicBezTo>
                    <a:pt x="3961" y="2180"/>
                    <a:pt x="3592" y="2123"/>
                    <a:pt x="3317" y="2058"/>
                  </a:cubicBezTo>
                  <a:cubicBezTo>
                    <a:pt x="3165" y="2020"/>
                    <a:pt x="3038" y="1986"/>
                    <a:pt x="2954" y="1956"/>
                  </a:cubicBezTo>
                  <a:cubicBezTo>
                    <a:pt x="2867" y="1928"/>
                    <a:pt x="2818" y="1912"/>
                    <a:pt x="2818" y="1912"/>
                  </a:cubicBezTo>
                  <a:cubicBezTo>
                    <a:pt x="2818" y="1912"/>
                    <a:pt x="2613" y="1866"/>
                    <a:pt x="2317" y="1759"/>
                  </a:cubicBezTo>
                  <a:cubicBezTo>
                    <a:pt x="2022" y="1652"/>
                    <a:pt x="1639" y="1466"/>
                    <a:pt x="1291" y="1223"/>
                  </a:cubicBezTo>
                  <a:cubicBezTo>
                    <a:pt x="939" y="980"/>
                    <a:pt x="619" y="685"/>
                    <a:pt x="412" y="432"/>
                  </a:cubicBezTo>
                  <a:cubicBezTo>
                    <a:pt x="209" y="193"/>
                    <a:pt x="9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1"/>
            <p:cNvSpPr/>
            <p:nvPr/>
          </p:nvSpPr>
          <p:spPr>
            <a:xfrm rot="-421116">
              <a:off x="1882131" y="924045"/>
              <a:ext cx="172678" cy="71250"/>
            </a:xfrm>
            <a:custGeom>
              <a:avLst/>
              <a:gdLst/>
              <a:ahLst/>
              <a:cxnLst/>
              <a:rect l="l" t="t" r="r" b="b"/>
              <a:pathLst>
                <a:path w="8692" h="3586" extrusionOk="0">
                  <a:moveTo>
                    <a:pt x="8692" y="1"/>
                  </a:moveTo>
                  <a:cubicBezTo>
                    <a:pt x="8692" y="1"/>
                    <a:pt x="5758" y="784"/>
                    <a:pt x="4172" y="784"/>
                  </a:cubicBezTo>
                  <a:cubicBezTo>
                    <a:pt x="2584" y="784"/>
                    <a:pt x="1" y="158"/>
                    <a:pt x="1" y="158"/>
                  </a:cubicBezTo>
                  <a:lnTo>
                    <a:pt x="1" y="158"/>
                  </a:lnTo>
                  <a:cubicBezTo>
                    <a:pt x="1" y="158"/>
                    <a:pt x="1103" y="3585"/>
                    <a:pt x="4305" y="3585"/>
                  </a:cubicBezTo>
                  <a:cubicBezTo>
                    <a:pt x="4341" y="3585"/>
                    <a:pt x="4377" y="3585"/>
                    <a:pt x="4413" y="3584"/>
                  </a:cubicBezTo>
                  <a:cubicBezTo>
                    <a:pt x="7875" y="3497"/>
                    <a:pt x="8692" y="1"/>
                    <a:pt x="8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1"/>
            <p:cNvSpPr/>
            <p:nvPr/>
          </p:nvSpPr>
          <p:spPr>
            <a:xfrm rot="-421116">
              <a:off x="1882217" y="925460"/>
              <a:ext cx="168308" cy="70097"/>
            </a:xfrm>
            <a:custGeom>
              <a:avLst/>
              <a:gdLst/>
              <a:ahLst/>
              <a:cxnLst/>
              <a:rect l="l" t="t" r="r" b="b"/>
              <a:pathLst>
                <a:path w="8472" h="3528" extrusionOk="0">
                  <a:moveTo>
                    <a:pt x="8471" y="0"/>
                  </a:moveTo>
                  <a:lnTo>
                    <a:pt x="8471" y="0"/>
                  </a:lnTo>
                  <a:cubicBezTo>
                    <a:pt x="7758" y="180"/>
                    <a:pt x="5497" y="728"/>
                    <a:pt x="4172" y="728"/>
                  </a:cubicBezTo>
                  <a:cubicBezTo>
                    <a:pt x="2584" y="728"/>
                    <a:pt x="1" y="103"/>
                    <a:pt x="1" y="103"/>
                  </a:cubicBezTo>
                  <a:lnTo>
                    <a:pt x="1" y="103"/>
                  </a:lnTo>
                  <a:cubicBezTo>
                    <a:pt x="1" y="103"/>
                    <a:pt x="31" y="192"/>
                    <a:pt x="93" y="343"/>
                  </a:cubicBezTo>
                  <a:cubicBezTo>
                    <a:pt x="376" y="728"/>
                    <a:pt x="1216" y="1409"/>
                    <a:pt x="1612" y="1658"/>
                  </a:cubicBezTo>
                  <a:lnTo>
                    <a:pt x="1200" y="2104"/>
                  </a:lnTo>
                  <a:cubicBezTo>
                    <a:pt x="1880" y="2855"/>
                    <a:pt x="2885" y="3527"/>
                    <a:pt x="4305" y="3527"/>
                  </a:cubicBezTo>
                  <a:cubicBezTo>
                    <a:pt x="4341" y="3527"/>
                    <a:pt x="4377" y="3527"/>
                    <a:pt x="4413" y="3526"/>
                  </a:cubicBezTo>
                  <a:cubicBezTo>
                    <a:pt x="5851" y="3489"/>
                    <a:pt x="6832" y="2865"/>
                    <a:pt x="7488" y="2149"/>
                  </a:cubicBezTo>
                  <a:lnTo>
                    <a:pt x="7237" y="1690"/>
                  </a:lnTo>
                  <a:cubicBezTo>
                    <a:pt x="7237" y="1690"/>
                    <a:pt x="8279" y="426"/>
                    <a:pt x="8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1"/>
            <p:cNvSpPr/>
            <p:nvPr/>
          </p:nvSpPr>
          <p:spPr>
            <a:xfrm rot="-421116">
              <a:off x="1913245" y="953884"/>
              <a:ext cx="119476" cy="14325"/>
            </a:xfrm>
            <a:custGeom>
              <a:avLst/>
              <a:gdLst/>
              <a:ahLst/>
              <a:cxnLst/>
              <a:rect l="l" t="t" r="r" b="b"/>
              <a:pathLst>
                <a:path w="6014" h="721" extrusionOk="0">
                  <a:moveTo>
                    <a:pt x="6004" y="1"/>
                  </a:moveTo>
                  <a:cubicBezTo>
                    <a:pt x="5974" y="1"/>
                    <a:pt x="5803" y="63"/>
                    <a:pt x="5551" y="146"/>
                  </a:cubicBezTo>
                  <a:cubicBezTo>
                    <a:pt x="5280" y="234"/>
                    <a:pt x="4912" y="330"/>
                    <a:pt x="4538" y="405"/>
                  </a:cubicBezTo>
                  <a:cubicBezTo>
                    <a:pt x="4164" y="475"/>
                    <a:pt x="3785" y="523"/>
                    <a:pt x="3499" y="541"/>
                  </a:cubicBezTo>
                  <a:cubicBezTo>
                    <a:pt x="3216" y="560"/>
                    <a:pt x="3024" y="563"/>
                    <a:pt x="3024" y="563"/>
                  </a:cubicBezTo>
                  <a:cubicBezTo>
                    <a:pt x="3024" y="563"/>
                    <a:pt x="2865" y="570"/>
                    <a:pt x="2621" y="570"/>
                  </a:cubicBezTo>
                  <a:cubicBezTo>
                    <a:pt x="2597" y="570"/>
                    <a:pt x="2572" y="570"/>
                    <a:pt x="2546" y="570"/>
                  </a:cubicBezTo>
                  <a:cubicBezTo>
                    <a:pt x="2259" y="568"/>
                    <a:pt x="1879" y="542"/>
                    <a:pt x="1498" y="496"/>
                  </a:cubicBezTo>
                  <a:cubicBezTo>
                    <a:pt x="1121" y="442"/>
                    <a:pt x="747" y="368"/>
                    <a:pt x="469" y="296"/>
                  </a:cubicBezTo>
                  <a:cubicBezTo>
                    <a:pt x="218" y="233"/>
                    <a:pt x="46" y="181"/>
                    <a:pt x="10" y="181"/>
                  </a:cubicBezTo>
                  <a:cubicBezTo>
                    <a:pt x="6" y="181"/>
                    <a:pt x="4" y="181"/>
                    <a:pt x="4" y="183"/>
                  </a:cubicBezTo>
                  <a:cubicBezTo>
                    <a:pt x="0" y="191"/>
                    <a:pt x="173" y="264"/>
                    <a:pt x="446" y="354"/>
                  </a:cubicBezTo>
                  <a:cubicBezTo>
                    <a:pt x="721" y="446"/>
                    <a:pt x="1097" y="538"/>
                    <a:pt x="1479" y="606"/>
                  </a:cubicBezTo>
                  <a:cubicBezTo>
                    <a:pt x="1863" y="665"/>
                    <a:pt x="2250" y="704"/>
                    <a:pt x="2544" y="713"/>
                  </a:cubicBezTo>
                  <a:cubicBezTo>
                    <a:pt x="2719" y="719"/>
                    <a:pt x="2859" y="720"/>
                    <a:pt x="2944" y="720"/>
                  </a:cubicBezTo>
                  <a:cubicBezTo>
                    <a:pt x="3000" y="720"/>
                    <a:pt x="3032" y="720"/>
                    <a:pt x="3032" y="720"/>
                  </a:cubicBezTo>
                  <a:cubicBezTo>
                    <a:pt x="3032" y="720"/>
                    <a:pt x="3225" y="712"/>
                    <a:pt x="3518" y="683"/>
                  </a:cubicBezTo>
                  <a:cubicBezTo>
                    <a:pt x="3807" y="657"/>
                    <a:pt x="4192" y="595"/>
                    <a:pt x="4570" y="512"/>
                  </a:cubicBezTo>
                  <a:cubicBezTo>
                    <a:pt x="4945" y="419"/>
                    <a:pt x="5313" y="306"/>
                    <a:pt x="5580" y="200"/>
                  </a:cubicBezTo>
                  <a:cubicBezTo>
                    <a:pt x="5846" y="96"/>
                    <a:pt x="6013" y="10"/>
                    <a:pt x="6009" y="2"/>
                  </a:cubicBezTo>
                  <a:cubicBezTo>
                    <a:pt x="6008" y="1"/>
                    <a:pt x="6006" y="1"/>
                    <a:pt x="6004" y="1"/>
                  </a:cubicBezTo>
                  <a:close/>
                </a:path>
              </a:pathLst>
            </a:custGeom>
            <a:solidFill>
              <a:srgbClr val="2E0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1"/>
            <p:cNvSpPr/>
            <p:nvPr/>
          </p:nvSpPr>
          <p:spPr>
            <a:xfrm rot="-421116">
              <a:off x="1958208" y="1008101"/>
              <a:ext cx="42673" cy="7292"/>
            </a:xfrm>
            <a:custGeom>
              <a:avLst/>
              <a:gdLst/>
              <a:ahLst/>
              <a:cxnLst/>
              <a:rect l="l" t="t" r="r" b="b"/>
              <a:pathLst>
                <a:path w="2148" h="367" extrusionOk="0">
                  <a:moveTo>
                    <a:pt x="2125" y="1"/>
                  </a:moveTo>
                  <a:cubicBezTo>
                    <a:pt x="2080" y="1"/>
                    <a:pt x="1850" y="99"/>
                    <a:pt x="1605" y="143"/>
                  </a:cubicBezTo>
                  <a:cubicBezTo>
                    <a:pt x="1404" y="182"/>
                    <a:pt x="1203" y="186"/>
                    <a:pt x="1118" y="186"/>
                  </a:cubicBezTo>
                  <a:cubicBezTo>
                    <a:pt x="1091" y="186"/>
                    <a:pt x="1076" y="186"/>
                    <a:pt x="1076" y="186"/>
                  </a:cubicBezTo>
                  <a:cubicBezTo>
                    <a:pt x="1076" y="186"/>
                    <a:pt x="1036" y="188"/>
                    <a:pt x="970" y="188"/>
                  </a:cubicBezTo>
                  <a:cubicBezTo>
                    <a:pt x="869" y="188"/>
                    <a:pt x="707" y="183"/>
                    <a:pt x="545" y="155"/>
                  </a:cubicBezTo>
                  <a:cubicBezTo>
                    <a:pt x="304" y="119"/>
                    <a:pt x="74" y="29"/>
                    <a:pt x="23" y="29"/>
                  </a:cubicBezTo>
                  <a:cubicBezTo>
                    <a:pt x="18" y="29"/>
                    <a:pt x="14" y="30"/>
                    <a:pt x="13" y="32"/>
                  </a:cubicBezTo>
                  <a:cubicBezTo>
                    <a:pt x="0" y="51"/>
                    <a:pt x="240" y="203"/>
                    <a:pt x="517" y="280"/>
                  </a:cubicBezTo>
                  <a:cubicBezTo>
                    <a:pt x="790" y="362"/>
                    <a:pt x="1078" y="366"/>
                    <a:pt x="1078" y="366"/>
                  </a:cubicBezTo>
                  <a:cubicBezTo>
                    <a:pt x="1078" y="366"/>
                    <a:pt x="1366" y="354"/>
                    <a:pt x="1637" y="266"/>
                  </a:cubicBezTo>
                  <a:cubicBezTo>
                    <a:pt x="1909" y="183"/>
                    <a:pt x="2147" y="24"/>
                    <a:pt x="2133" y="3"/>
                  </a:cubicBezTo>
                  <a:cubicBezTo>
                    <a:pt x="2132" y="2"/>
                    <a:pt x="2130" y="1"/>
                    <a:pt x="21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1"/>
            <p:cNvSpPr/>
            <p:nvPr/>
          </p:nvSpPr>
          <p:spPr>
            <a:xfrm rot="-421116">
              <a:off x="1881472" y="925409"/>
              <a:ext cx="168268" cy="58097"/>
            </a:xfrm>
            <a:custGeom>
              <a:avLst/>
              <a:gdLst/>
              <a:ahLst/>
              <a:cxnLst/>
              <a:rect l="l" t="t" r="r" b="b"/>
              <a:pathLst>
                <a:path w="8470" h="2924" extrusionOk="0">
                  <a:moveTo>
                    <a:pt x="8470" y="1"/>
                  </a:moveTo>
                  <a:cubicBezTo>
                    <a:pt x="7758" y="183"/>
                    <a:pt x="5497" y="731"/>
                    <a:pt x="4172" y="731"/>
                  </a:cubicBezTo>
                  <a:cubicBezTo>
                    <a:pt x="2584" y="731"/>
                    <a:pt x="1" y="105"/>
                    <a:pt x="1" y="105"/>
                  </a:cubicBezTo>
                  <a:lnTo>
                    <a:pt x="1" y="105"/>
                  </a:lnTo>
                  <a:cubicBezTo>
                    <a:pt x="1" y="105"/>
                    <a:pt x="31" y="196"/>
                    <a:pt x="93" y="344"/>
                  </a:cubicBezTo>
                  <a:cubicBezTo>
                    <a:pt x="303" y="629"/>
                    <a:pt x="808" y="1070"/>
                    <a:pt x="1221" y="1384"/>
                  </a:cubicBezTo>
                  <a:cubicBezTo>
                    <a:pt x="1102" y="1192"/>
                    <a:pt x="1016" y="933"/>
                    <a:pt x="1336" y="861"/>
                  </a:cubicBezTo>
                  <a:cubicBezTo>
                    <a:pt x="1380" y="851"/>
                    <a:pt x="1428" y="846"/>
                    <a:pt x="1480" y="846"/>
                  </a:cubicBezTo>
                  <a:cubicBezTo>
                    <a:pt x="1981" y="846"/>
                    <a:pt x="2869" y="1256"/>
                    <a:pt x="3981" y="1256"/>
                  </a:cubicBezTo>
                  <a:cubicBezTo>
                    <a:pt x="4159" y="1256"/>
                    <a:pt x="4344" y="1245"/>
                    <a:pt x="4533" y="1221"/>
                  </a:cubicBezTo>
                  <a:cubicBezTo>
                    <a:pt x="5727" y="1067"/>
                    <a:pt x="6720" y="743"/>
                    <a:pt x="7180" y="743"/>
                  </a:cubicBezTo>
                  <a:cubicBezTo>
                    <a:pt x="7294" y="743"/>
                    <a:pt x="7376" y="763"/>
                    <a:pt x="7419" y="811"/>
                  </a:cubicBezTo>
                  <a:cubicBezTo>
                    <a:pt x="7635" y="1051"/>
                    <a:pt x="6794" y="1676"/>
                    <a:pt x="6866" y="1700"/>
                  </a:cubicBezTo>
                  <a:cubicBezTo>
                    <a:pt x="6938" y="1724"/>
                    <a:pt x="7250" y="2157"/>
                    <a:pt x="6674" y="2805"/>
                  </a:cubicBezTo>
                  <a:cubicBezTo>
                    <a:pt x="6637" y="2845"/>
                    <a:pt x="6596" y="2885"/>
                    <a:pt x="6549" y="2923"/>
                  </a:cubicBezTo>
                  <a:cubicBezTo>
                    <a:pt x="6917" y="2699"/>
                    <a:pt x="7229" y="2434"/>
                    <a:pt x="7486" y="2149"/>
                  </a:cubicBezTo>
                  <a:lnTo>
                    <a:pt x="7237" y="1692"/>
                  </a:lnTo>
                  <a:cubicBezTo>
                    <a:pt x="7237" y="1692"/>
                    <a:pt x="8278" y="428"/>
                    <a:pt x="84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1"/>
            <p:cNvSpPr/>
            <p:nvPr/>
          </p:nvSpPr>
          <p:spPr>
            <a:xfrm rot="-421116">
              <a:off x="1907779" y="971058"/>
              <a:ext cx="12377" cy="14166"/>
            </a:xfrm>
            <a:custGeom>
              <a:avLst/>
              <a:gdLst/>
              <a:ahLst/>
              <a:cxnLst/>
              <a:rect l="l" t="t" r="r" b="b"/>
              <a:pathLst>
                <a:path w="623" h="713" extrusionOk="0">
                  <a:moveTo>
                    <a:pt x="125" y="1"/>
                  </a:moveTo>
                  <a:lnTo>
                    <a:pt x="0" y="137"/>
                  </a:lnTo>
                  <a:cubicBezTo>
                    <a:pt x="184" y="338"/>
                    <a:pt x="389" y="535"/>
                    <a:pt x="622" y="712"/>
                  </a:cubicBezTo>
                  <a:cubicBezTo>
                    <a:pt x="384" y="425"/>
                    <a:pt x="205" y="151"/>
                    <a:pt x="1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1"/>
            <p:cNvSpPr/>
            <p:nvPr/>
          </p:nvSpPr>
          <p:spPr>
            <a:xfrm rot="-421116">
              <a:off x="1872468" y="929888"/>
              <a:ext cx="13092" cy="11544"/>
            </a:xfrm>
            <a:custGeom>
              <a:avLst/>
              <a:gdLst/>
              <a:ahLst/>
              <a:cxnLst/>
              <a:rect l="l" t="t" r="r" b="b"/>
              <a:pathLst>
                <a:path w="659" h="581" extrusionOk="0">
                  <a:moveTo>
                    <a:pt x="455" y="0"/>
                  </a:moveTo>
                  <a:cubicBezTo>
                    <a:pt x="440" y="0"/>
                    <a:pt x="424" y="1"/>
                    <a:pt x="408" y="3"/>
                  </a:cubicBezTo>
                  <a:cubicBezTo>
                    <a:pt x="275" y="16"/>
                    <a:pt x="160" y="91"/>
                    <a:pt x="160" y="91"/>
                  </a:cubicBezTo>
                  <a:cubicBezTo>
                    <a:pt x="160" y="91"/>
                    <a:pt x="68" y="197"/>
                    <a:pt x="36" y="325"/>
                  </a:cubicBezTo>
                  <a:cubicBezTo>
                    <a:pt x="0" y="456"/>
                    <a:pt x="36" y="579"/>
                    <a:pt x="87" y="580"/>
                  </a:cubicBezTo>
                  <a:cubicBezTo>
                    <a:pt x="88" y="581"/>
                    <a:pt x="89" y="581"/>
                    <a:pt x="89" y="581"/>
                  </a:cubicBezTo>
                  <a:cubicBezTo>
                    <a:pt x="138" y="581"/>
                    <a:pt x="193" y="498"/>
                    <a:pt x="259" y="449"/>
                  </a:cubicBezTo>
                  <a:cubicBezTo>
                    <a:pt x="328" y="395"/>
                    <a:pt x="395" y="365"/>
                    <a:pt x="395" y="365"/>
                  </a:cubicBezTo>
                  <a:cubicBezTo>
                    <a:pt x="395" y="365"/>
                    <a:pt x="434" y="304"/>
                    <a:pt x="498" y="243"/>
                  </a:cubicBezTo>
                  <a:cubicBezTo>
                    <a:pt x="558" y="184"/>
                    <a:pt x="648" y="139"/>
                    <a:pt x="654" y="90"/>
                  </a:cubicBezTo>
                  <a:cubicBezTo>
                    <a:pt x="658" y="47"/>
                    <a:pt x="566" y="0"/>
                    <a:pt x="4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1"/>
            <p:cNvSpPr/>
            <p:nvPr/>
          </p:nvSpPr>
          <p:spPr>
            <a:xfrm rot="-421116">
              <a:off x="2043688" y="908329"/>
              <a:ext cx="12854" cy="13054"/>
            </a:xfrm>
            <a:custGeom>
              <a:avLst/>
              <a:gdLst/>
              <a:ahLst/>
              <a:cxnLst/>
              <a:rect l="l" t="t" r="r" b="b"/>
              <a:pathLst>
                <a:path w="647" h="657" extrusionOk="0">
                  <a:moveTo>
                    <a:pt x="170" y="0"/>
                  </a:moveTo>
                  <a:cubicBezTo>
                    <a:pt x="74" y="0"/>
                    <a:pt x="0" y="34"/>
                    <a:pt x="1" y="73"/>
                  </a:cubicBezTo>
                  <a:cubicBezTo>
                    <a:pt x="1" y="123"/>
                    <a:pt x="96" y="174"/>
                    <a:pt x="155" y="243"/>
                  </a:cubicBezTo>
                  <a:cubicBezTo>
                    <a:pt x="217" y="310"/>
                    <a:pt x="254" y="382"/>
                    <a:pt x="254" y="382"/>
                  </a:cubicBezTo>
                  <a:cubicBezTo>
                    <a:pt x="254" y="382"/>
                    <a:pt x="323" y="422"/>
                    <a:pt x="385" y="490"/>
                  </a:cubicBezTo>
                  <a:cubicBezTo>
                    <a:pt x="449" y="554"/>
                    <a:pt x="494" y="652"/>
                    <a:pt x="543" y="657"/>
                  </a:cubicBezTo>
                  <a:cubicBezTo>
                    <a:pt x="544" y="657"/>
                    <a:pt x="545" y="657"/>
                    <a:pt x="546" y="657"/>
                  </a:cubicBezTo>
                  <a:cubicBezTo>
                    <a:pt x="595" y="657"/>
                    <a:pt x="647" y="531"/>
                    <a:pt x="623" y="394"/>
                  </a:cubicBezTo>
                  <a:cubicBezTo>
                    <a:pt x="606" y="254"/>
                    <a:pt x="519" y="134"/>
                    <a:pt x="519" y="134"/>
                  </a:cubicBezTo>
                  <a:cubicBezTo>
                    <a:pt x="519" y="134"/>
                    <a:pt x="408" y="41"/>
                    <a:pt x="270" y="12"/>
                  </a:cubicBezTo>
                  <a:cubicBezTo>
                    <a:pt x="235" y="4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1"/>
            <p:cNvSpPr/>
            <p:nvPr/>
          </p:nvSpPr>
          <p:spPr>
            <a:xfrm rot="-421116">
              <a:off x="1878472" y="923139"/>
              <a:ext cx="173453" cy="21379"/>
            </a:xfrm>
            <a:custGeom>
              <a:avLst/>
              <a:gdLst/>
              <a:ahLst/>
              <a:cxnLst/>
              <a:rect l="l" t="t" r="r" b="b"/>
              <a:pathLst>
                <a:path w="8731" h="1076" extrusionOk="0">
                  <a:moveTo>
                    <a:pt x="8697" y="1"/>
                  </a:moveTo>
                  <a:cubicBezTo>
                    <a:pt x="8555" y="1"/>
                    <a:pt x="7564" y="296"/>
                    <a:pt x="6549" y="471"/>
                  </a:cubicBezTo>
                  <a:cubicBezTo>
                    <a:pt x="6006" y="570"/>
                    <a:pt x="5461" y="637"/>
                    <a:pt x="5051" y="669"/>
                  </a:cubicBezTo>
                  <a:cubicBezTo>
                    <a:pt x="4642" y="703"/>
                    <a:pt x="4367" y="709"/>
                    <a:pt x="4367" y="709"/>
                  </a:cubicBezTo>
                  <a:cubicBezTo>
                    <a:pt x="4367" y="709"/>
                    <a:pt x="4298" y="716"/>
                    <a:pt x="4186" y="719"/>
                  </a:cubicBezTo>
                  <a:cubicBezTo>
                    <a:pt x="4159" y="720"/>
                    <a:pt x="4129" y="721"/>
                    <a:pt x="4097" y="721"/>
                  </a:cubicBezTo>
                  <a:cubicBezTo>
                    <a:pt x="3991" y="721"/>
                    <a:pt x="3859" y="714"/>
                    <a:pt x="3704" y="700"/>
                  </a:cubicBezTo>
                  <a:cubicBezTo>
                    <a:pt x="3502" y="682"/>
                    <a:pt x="3264" y="645"/>
                    <a:pt x="3005" y="612"/>
                  </a:cubicBezTo>
                  <a:cubicBezTo>
                    <a:pt x="2747" y="578"/>
                    <a:pt x="2472" y="543"/>
                    <a:pt x="2197" y="509"/>
                  </a:cubicBezTo>
                  <a:cubicBezTo>
                    <a:pt x="1211" y="371"/>
                    <a:pt x="228" y="156"/>
                    <a:pt x="39" y="156"/>
                  </a:cubicBezTo>
                  <a:cubicBezTo>
                    <a:pt x="19" y="156"/>
                    <a:pt x="8" y="159"/>
                    <a:pt x="7" y="164"/>
                  </a:cubicBezTo>
                  <a:cubicBezTo>
                    <a:pt x="1" y="188"/>
                    <a:pt x="263" y="278"/>
                    <a:pt x="664" y="396"/>
                  </a:cubicBezTo>
                  <a:cubicBezTo>
                    <a:pt x="1064" y="514"/>
                    <a:pt x="1606" y="653"/>
                    <a:pt x="2153" y="764"/>
                  </a:cubicBezTo>
                  <a:cubicBezTo>
                    <a:pt x="2425" y="821"/>
                    <a:pt x="2708" y="863"/>
                    <a:pt x="2957" y="909"/>
                  </a:cubicBezTo>
                  <a:cubicBezTo>
                    <a:pt x="3211" y="955"/>
                    <a:pt x="3453" y="1003"/>
                    <a:pt x="3664" y="1031"/>
                  </a:cubicBezTo>
                  <a:cubicBezTo>
                    <a:pt x="3875" y="1061"/>
                    <a:pt x="4055" y="1074"/>
                    <a:pt x="4186" y="1075"/>
                  </a:cubicBezTo>
                  <a:cubicBezTo>
                    <a:pt x="4317" y="1075"/>
                    <a:pt x="4386" y="1071"/>
                    <a:pt x="4386" y="1071"/>
                  </a:cubicBezTo>
                  <a:cubicBezTo>
                    <a:pt x="4386" y="1071"/>
                    <a:pt x="4668" y="1055"/>
                    <a:pt x="5085" y="1002"/>
                  </a:cubicBezTo>
                  <a:cubicBezTo>
                    <a:pt x="5505" y="951"/>
                    <a:pt x="6059" y="856"/>
                    <a:pt x="6602" y="724"/>
                  </a:cubicBezTo>
                  <a:cubicBezTo>
                    <a:pt x="7693" y="466"/>
                    <a:pt x="8730" y="50"/>
                    <a:pt x="8714" y="6"/>
                  </a:cubicBezTo>
                  <a:cubicBezTo>
                    <a:pt x="8713" y="3"/>
                    <a:pt x="8707" y="1"/>
                    <a:pt x="869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43"/>
          <p:cNvSpPr/>
          <p:nvPr/>
        </p:nvSpPr>
        <p:spPr>
          <a:xfrm>
            <a:off x="1543200" y="1322700"/>
            <a:ext cx="690000" cy="69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8" name="Google Shape;1898;p43"/>
          <p:cNvSpPr/>
          <p:nvPr/>
        </p:nvSpPr>
        <p:spPr>
          <a:xfrm>
            <a:off x="4227000" y="1322700"/>
            <a:ext cx="690000" cy="69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9" name="Google Shape;1899;p43"/>
          <p:cNvSpPr/>
          <p:nvPr/>
        </p:nvSpPr>
        <p:spPr>
          <a:xfrm>
            <a:off x="6910800" y="1322700"/>
            <a:ext cx="690000" cy="69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0" name="Google Shape;1900;p43"/>
          <p:cNvSpPr/>
          <p:nvPr/>
        </p:nvSpPr>
        <p:spPr>
          <a:xfrm>
            <a:off x="4227000" y="3037200"/>
            <a:ext cx="690000" cy="69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43"/>
          <p:cNvSpPr/>
          <p:nvPr/>
        </p:nvSpPr>
        <p:spPr>
          <a:xfrm>
            <a:off x="1543200" y="3037200"/>
            <a:ext cx="690000" cy="69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43"/>
          <p:cNvSpPr txBox="1">
            <a:spLocks noGrp="1"/>
          </p:cNvSpPr>
          <p:nvPr>
            <p:ph type="title"/>
          </p:nvPr>
        </p:nvSpPr>
        <p:spPr>
          <a:xfrm rot="1973">
            <a:off x="1365600" y="3052799"/>
            <a:ext cx="10452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04" name="Google Shape;1904;p43"/>
          <p:cNvSpPr txBox="1">
            <a:spLocks noGrp="1"/>
          </p:cNvSpPr>
          <p:nvPr>
            <p:ph type="title" idx="2"/>
          </p:nvPr>
        </p:nvSpPr>
        <p:spPr>
          <a:xfrm>
            <a:off x="720000" y="3659955"/>
            <a:ext cx="2336400" cy="5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External</a:t>
            </a:r>
            <a:r>
              <a:rPr lang="en-GB" dirty="0" smtClean="0"/>
              <a:t> Interface Requirements</a:t>
            </a:r>
            <a:endParaRPr dirty="0"/>
          </a:p>
        </p:txBody>
      </p:sp>
      <p:sp>
        <p:nvSpPr>
          <p:cNvPr id="1906" name="Google Shape;1906;p43"/>
          <p:cNvSpPr txBox="1">
            <a:spLocks noGrp="1"/>
          </p:cNvSpPr>
          <p:nvPr>
            <p:ph type="title" idx="21"/>
          </p:nvPr>
        </p:nvSpPr>
        <p:spPr>
          <a:xfrm>
            <a:off x="863454" y="450897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TABLE OF CONTENTS</a:t>
            </a:r>
            <a:endParaRPr dirty="0"/>
          </a:p>
        </p:txBody>
      </p:sp>
      <p:sp>
        <p:nvSpPr>
          <p:cNvPr id="1907" name="Google Shape;1907;p43"/>
          <p:cNvSpPr txBox="1">
            <a:spLocks noGrp="1"/>
          </p:cNvSpPr>
          <p:nvPr>
            <p:ph type="title" idx="3"/>
          </p:nvPr>
        </p:nvSpPr>
        <p:spPr>
          <a:xfrm rot="1973">
            <a:off x="4049400" y="3052799"/>
            <a:ext cx="10452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908" name="Google Shape;1908;p43"/>
          <p:cNvSpPr txBox="1">
            <a:spLocks noGrp="1"/>
          </p:cNvSpPr>
          <p:nvPr>
            <p:ph type="title" idx="4"/>
          </p:nvPr>
        </p:nvSpPr>
        <p:spPr>
          <a:xfrm>
            <a:off x="3403800" y="3659955"/>
            <a:ext cx="2336400" cy="5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Conclusion</a:t>
            </a:r>
            <a:endParaRPr dirty="0"/>
          </a:p>
        </p:txBody>
      </p:sp>
      <p:sp>
        <p:nvSpPr>
          <p:cNvPr id="1913" name="Google Shape;1913;p43"/>
          <p:cNvSpPr txBox="1">
            <a:spLocks noGrp="1"/>
          </p:cNvSpPr>
          <p:nvPr>
            <p:ph type="title" idx="9"/>
          </p:nvPr>
        </p:nvSpPr>
        <p:spPr>
          <a:xfrm rot="1973">
            <a:off x="1365600" y="1338299"/>
            <a:ext cx="10452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14" name="Google Shape;1914;p43"/>
          <p:cNvSpPr txBox="1">
            <a:spLocks noGrp="1"/>
          </p:cNvSpPr>
          <p:nvPr>
            <p:ph type="title" idx="13"/>
          </p:nvPr>
        </p:nvSpPr>
        <p:spPr>
          <a:xfrm>
            <a:off x="720000" y="1945455"/>
            <a:ext cx="2336400" cy="5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Introduction</a:t>
            </a:r>
            <a:endParaRPr dirty="0"/>
          </a:p>
        </p:txBody>
      </p:sp>
      <p:sp>
        <p:nvSpPr>
          <p:cNvPr id="1915" name="Google Shape;1915;p43"/>
          <p:cNvSpPr txBox="1">
            <a:spLocks noGrp="1"/>
          </p:cNvSpPr>
          <p:nvPr>
            <p:ph type="subTitle" idx="14"/>
          </p:nvPr>
        </p:nvSpPr>
        <p:spPr>
          <a:xfrm>
            <a:off x="720000" y="22863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Objective and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Project Scope</a:t>
            </a:r>
            <a:endParaRPr dirty="0"/>
          </a:p>
        </p:txBody>
      </p:sp>
      <p:sp>
        <p:nvSpPr>
          <p:cNvPr id="1916" name="Google Shape;1916;p43"/>
          <p:cNvSpPr txBox="1">
            <a:spLocks noGrp="1"/>
          </p:cNvSpPr>
          <p:nvPr>
            <p:ph type="title" idx="15"/>
          </p:nvPr>
        </p:nvSpPr>
        <p:spPr>
          <a:xfrm rot="1973">
            <a:off x="4049400" y="1338299"/>
            <a:ext cx="10452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17" name="Google Shape;1917;p43"/>
          <p:cNvSpPr txBox="1">
            <a:spLocks noGrp="1"/>
          </p:cNvSpPr>
          <p:nvPr>
            <p:ph type="title" idx="16"/>
          </p:nvPr>
        </p:nvSpPr>
        <p:spPr>
          <a:xfrm>
            <a:off x="3403800" y="1945455"/>
            <a:ext cx="2336400" cy="5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Overall Description</a:t>
            </a:r>
            <a:endParaRPr dirty="0"/>
          </a:p>
        </p:txBody>
      </p:sp>
      <p:sp>
        <p:nvSpPr>
          <p:cNvPr id="1918" name="Google Shape;1918;p43"/>
          <p:cNvSpPr txBox="1">
            <a:spLocks noGrp="1"/>
          </p:cNvSpPr>
          <p:nvPr>
            <p:ph type="subTitle" idx="17"/>
          </p:nvPr>
        </p:nvSpPr>
        <p:spPr>
          <a:xfrm>
            <a:off x="3269673" y="2286303"/>
            <a:ext cx="2721764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smtClean="0"/>
              <a:t>Project </a:t>
            </a:r>
            <a:r>
              <a:rPr lang="en-GB" dirty="0" smtClean="0"/>
              <a:t>Features </a:t>
            </a:r>
            <a:r>
              <a:rPr lang="en-GB" dirty="0" smtClean="0"/>
              <a:t>and </a:t>
            </a:r>
            <a:r>
              <a:rPr lang="en-GB" dirty="0" smtClean="0"/>
              <a:t>Operating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smtClean="0"/>
              <a:t>Environment</a:t>
            </a:r>
            <a:endParaRPr dirty="0"/>
          </a:p>
        </p:txBody>
      </p:sp>
      <p:sp>
        <p:nvSpPr>
          <p:cNvPr id="1919" name="Google Shape;1919;p43"/>
          <p:cNvSpPr txBox="1">
            <a:spLocks noGrp="1"/>
          </p:cNvSpPr>
          <p:nvPr>
            <p:ph type="title" idx="18"/>
          </p:nvPr>
        </p:nvSpPr>
        <p:spPr>
          <a:xfrm rot="1973">
            <a:off x="6733200" y="1338299"/>
            <a:ext cx="10452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20" name="Google Shape;1920;p43"/>
          <p:cNvSpPr txBox="1">
            <a:spLocks noGrp="1"/>
          </p:cNvSpPr>
          <p:nvPr>
            <p:ph type="title" idx="19"/>
          </p:nvPr>
        </p:nvSpPr>
        <p:spPr>
          <a:xfrm>
            <a:off x="6087600" y="1945455"/>
            <a:ext cx="2336400" cy="5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System Features</a:t>
            </a:r>
            <a:endParaRPr dirty="0"/>
          </a:p>
        </p:txBody>
      </p:sp>
      <p:sp>
        <p:nvSpPr>
          <p:cNvPr id="1921" name="Google Shape;1921;p43"/>
          <p:cNvSpPr txBox="1">
            <a:spLocks noGrp="1"/>
          </p:cNvSpPr>
          <p:nvPr>
            <p:ph type="subTitle" idx="20"/>
          </p:nvPr>
        </p:nvSpPr>
        <p:spPr>
          <a:xfrm>
            <a:off x="6087600" y="22863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smtClean="0"/>
              <a:t>User Documentation,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smtClean="0"/>
              <a:t>Features Description</a:t>
            </a:r>
            <a:endParaRPr dirty="0"/>
          </a:p>
        </p:txBody>
      </p:sp>
      <p:grpSp>
        <p:nvGrpSpPr>
          <p:cNvPr id="1922" name="Google Shape;1922;p43"/>
          <p:cNvGrpSpPr/>
          <p:nvPr/>
        </p:nvGrpSpPr>
        <p:grpSpPr>
          <a:xfrm rot="-313957">
            <a:off x="5193235" y="50780"/>
            <a:ext cx="1345722" cy="1593120"/>
            <a:chOff x="3537225" y="3141600"/>
            <a:chExt cx="556925" cy="694800"/>
          </a:xfrm>
        </p:grpSpPr>
        <p:sp>
          <p:nvSpPr>
            <p:cNvPr id="1923" name="Google Shape;1923;p43"/>
            <p:cNvSpPr/>
            <p:nvPr/>
          </p:nvSpPr>
          <p:spPr>
            <a:xfrm>
              <a:off x="3537225" y="3141600"/>
              <a:ext cx="556925" cy="694800"/>
            </a:xfrm>
            <a:custGeom>
              <a:avLst/>
              <a:gdLst/>
              <a:ahLst/>
              <a:cxnLst/>
              <a:rect l="l" t="t" r="r" b="b"/>
              <a:pathLst>
                <a:path w="22277" h="27792" extrusionOk="0">
                  <a:moveTo>
                    <a:pt x="11638" y="0"/>
                  </a:moveTo>
                  <a:cubicBezTo>
                    <a:pt x="11545" y="0"/>
                    <a:pt x="11452" y="2"/>
                    <a:pt x="11360" y="5"/>
                  </a:cubicBezTo>
                  <a:cubicBezTo>
                    <a:pt x="10598" y="30"/>
                    <a:pt x="9840" y="152"/>
                    <a:pt x="9111" y="370"/>
                  </a:cubicBezTo>
                  <a:cubicBezTo>
                    <a:pt x="8488" y="559"/>
                    <a:pt x="7917" y="918"/>
                    <a:pt x="7290" y="1074"/>
                  </a:cubicBezTo>
                  <a:cubicBezTo>
                    <a:pt x="6282" y="1323"/>
                    <a:pt x="5353" y="1263"/>
                    <a:pt x="4377" y="1724"/>
                  </a:cubicBezTo>
                  <a:cubicBezTo>
                    <a:pt x="3534" y="2122"/>
                    <a:pt x="2784" y="2708"/>
                    <a:pt x="2188" y="3426"/>
                  </a:cubicBezTo>
                  <a:cubicBezTo>
                    <a:pt x="821" y="5075"/>
                    <a:pt x="617" y="7053"/>
                    <a:pt x="380" y="9075"/>
                  </a:cubicBezTo>
                  <a:cubicBezTo>
                    <a:pt x="327" y="9542"/>
                    <a:pt x="347" y="10133"/>
                    <a:pt x="370" y="10812"/>
                  </a:cubicBezTo>
                  <a:cubicBezTo>
                    <a:pt x="386" y="11280"/>
                    <a:pt x="416" y="12061"/>
                    <a:pt x="371" y="12288"/>
                  </a:cubicBezTo>
                  <a:lnTo>
                    <a:pt x="318" y="12551"/>
                  </a:lnTo>
                  <a:cubicBezTo>
                    <a:pt x="178" y="13227"/>
                    <a:pt x="20" y="13996"/>
                    <a:pt x="12" y="14805"/>
                  </a:cubicBezTo>
                  <a:cubicBezTo>
                    <a:pt x="1" y="15902"/>
                    <a:pt x="260" y="16917"/>
                    <a:pt x="492" y="17812"/>
                  </a:cubicBezTo>
                  <a:cubicBezTo>
                    <a:pt x="669" y="18510"/>
                    <a:pt x="893" y="19235"/>
                    <a:pt x="845" y="19963"/>
                  </a:cubicBezTo>
                  <a:cubicBezTo>
                    <a:pt x="798" y="20687"/>
                    <a:pt x="663" y="21375"/>
                    <a:pt x="702" y="22110"/>
                  </a:cubicBezTo>
                  <a:cubicBezTo>
                    <a:pt x="733" y="22706"/>
                    <a:pt x="912" y="23321"/>
                    <a:pt x="797" y="23915"/>
                  </a:cubicBezTo>
                  <a:cubicBezTo>
                    <a:pt x="715" y="24335"/>
                    <a:pt x="226" y="25238"/>
                    <a:pt x="718" y="25573"/>
                  </a:cubicBezTo>
                  <a:cubicBezTo>
                    <a:pt x="2105" y="26511"/>
                    <a:pt x="3728" y="27059"/>
                    <a:pt x="5376" y="27358"/>
                  </a:cubicBezTo>
                  <a:cubicBezTo>
                    <a:pt x="6379" y="27539"/>
                    <a:pt x="7429" y="27565"/>
                    <a:pt x="8442" y="27641"/>
                  </a:cubicBezTo>
                  <a:cubicBezTo>
                    <a:pt x="8644" y="27656"/>
                    <a:pt x="8845" y="27671"/>
                    <a:pt x="9048" y="27686"/>
                  </a:cubicBezTo>
                  <a:cubicBezTo>
                    <a:pt x="9892" y="27745"/>
                    <a:pt x="10725" y="27791"/>
                    <a:pt x="11562" y="27791"/>
                  </a:cubicBezTo>
                  <a:cubicBezTo>
                    <a:pt x="12082" y="27791"/>
                    <a:pt x="12603" y="27773"/>
                    <a:pt x="13129" y="27729"/>
                  </a:cubicBezTo>
                  <a:cubicBezTo>
                    <a:pt x="14502" y="27614"/>
                    <a:pt x="15863" y="27383"/>
                    <a:pt x="17199" y="27048"/>
                  </a:cubicBezTo>
                  <a:cubicBezTo>
                    <a:pt x="17828" y="26889"/>
                    <a:pt x="18449" y="26698"/>
                    <a:pt x="19059" y="26476"/>
                  </a:cubicBezTo>
                  <a:cubicBezTo>
                    <a:pt x="19667" y="26254"/>
                    <a:pt x="20266" y="25998"/>
                    <a:pt x="20846" y="25709"/>
                  </a:cubicBezTo>
                  <a:cubicBezTo>
                    <a:pt x="21199" y="25535"/>
                    <a:pt x="21554" y="25342"/>
                    <a:pt x="21806" y="25041"/>
                  </a:cubicBezTo>
                  <a:cubicBezTo>
                    <a:pt x="22276" y="24481"/>
                    <a:pt x="22055" y="24000"/>
                    <a:pt x="21760" y="23441"/>
                  </a:cubicBezTo>
                  <a:cubicBezTo>
                    <a:pt x="21496" y="22948"/>
                    <a:pt x="21413" y="22380"/>
                    <a:pt x="21348" y="21824"/>
                  </a:cubicBezTo>
                  <a:cubicBezTo>
                    <a:pt x="20932" y="18368"/>
                    <a:pt x="21198" y="14913"/>
                    <a:pt x="20911" y="11456"/>
                  </a:cubicBezTo>
                  <a:cubicBezTo>
                    <a:pt x="20658" y="8388"/>
                    <a:pt x="20365" y="5372"/>
                    <a:pt x="18215" y="3001"/>
                  </a:cubicBezTo>
                  <a:cubicBezTo>
                    <a:pt x="16541" y="1156"/>
                    <a:pt x="14137" y="0"/>
                    <a:pt x="11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3"/>
            <p:cNvSpPr/>
            <p:nvPr/>
          </p:nvSpPr>
          <p:spPr>
            <a:xfrm>
              <a:off x="3578400" y="3286375"/>
              <a:ext cx="469400" cy="512000"/>
            </a:xfrm>
            <a:custGeom>
              <a:avLst/>
              <a:gdLst/>
              <a:ahLst/>
              <a:cxnLst/>
              <a:rect l="l" t="t" r="r" b="b"/>
              <a:pathLst>
                <a:path w="18776" h="20480" extrusionOk="0">
                  <a:moveTo>
                    <a:pt x="9570" y="0"/>
                  </a:moveTo>
                  <a:cubicBezTo>
                    <a:pt x="7134" y="0"/>
                    <a:pt x="4526" y="378"/>
                    <a:pt x="2536" y="1705"/>
                  </a:cubicBezTo>
                  <a:cubicBezTo>
                    <a:pt x="2003" y="2061"/>
                    <a:pt x="1560" y="2491"/>
                    <a:pt x="1185" y="3009"/>
                  </a:cubicBezTo>
                  <a:cubicBezTo>
                    <a:pt x="1087" y="3150"/>
                    <a:pt x="1012" y="3285"/>
                    <a:pt x="956" y="3423"/>
                  </a:cubicBezTo>
                  <a:cubicBezTo>
                    <a:pt x="928" y="3491"/>
                    <a:pt x="892" y="3516"/>
                    <a:pt x="852" y="3516"/>
                  </a:cubicBezTo>
                  <a:cubicBezTo>
                    <a:pt x="729" y="3516"/>
                    <a:pt x="565" y="3283"/>
                    <a:pt x="464" y="3283"/>
                  </a:cubicBezTo>
                  <a:cubicBezTo>
                    <a:pt x="424" y="3283"/>
                    <a:pt x="394" y="3319"/>
                    <a:pt x="379" y="3420"/>
                  </a:cubicBezTo>
                  <a:cubicBezTo>
                    <a:pt x="276" y="4165"/>
                    <a:pt x="495" y="6064"/>
                    <a:pt x="346" y="6802"/>
                  </a:cubicBezTo>
                  <a:cubicBezTo>
                    <a:pt x="197" y="7539"/>
                    <a:pt x="23" y="8278"/>
                    <a:pt x="16" y="9029"/>
                  </a:cubicBezTo>
                  <a:cubicBezTo>
                    <a:pt x="1" y="10565"/>
                    <a:pt x="660" y="11994"/>
                    <a:pt x="836" y="13504"/>
                  </a:cubicBezTo>
                  <a:cubicBezTo>
                    <a:pt x="923" y="14240"/>
                    <a:pt x="767" y="14948"/>
                    <a:pt x="699" y="15683"/>
                  </a:cubicBezTo>
                  <a:cubicBezTo>
                    <a:pt x="636" y="16362"/>
                    <a:pt x="561" y="17045"/>
                    <a:pt x="415" y="17713"/>
                  </a:cubicBezTo>
                  <a:lnTo>
                    <a:pt x="945" y="17076"/>
                  </a:lnTo>
                  <a:lnTo>
                    <a:pt x="661" y="18881"/>
                  </a:lnTo>
                  <a:cubicBezTo>
                    <a:pt x="661" y="18881"/>
                    <a:pt x="3307" y="20480"/>
                    <a:pt x="8687" y="20480"/>
                  </a:cubicBezTo>
                  <a:cubicBezTo>
                    <a:pt x="8949" y="20480"/>
                    <a:pt x="9218" y="20476"/>
                    <a:pt x="9493" y="20468"/>
                  </a:cubicBezTo>
                  <a:cubicBezTo>
                    <a:pt x="15414" y="20297"/>
                    <a:pt x="18775" y="18173"/>
                    <a:pt x="18775" y="18173"/>
                  </a:cubicBezTo>
                  <a:cubicBezTo>
                    <a:pt x="18775" y="18173"/>
                    <a:pt x="17891" y="16368"/>
                    <a:pt x="17891" y="16298"/>
                  </a:cubicBezTo>
                  <a:cubicBezTo>
                    <a:pt x="17891" y="16294"/>
                    <a:pt x="17893" y="16292"/>
                    <a:pt x="17896" y="16292"/>
                  </a:cubicBezTo>
                  <a:cubicBezTo>
                    <a:pt x="17948" y="16292"/>
                    <a:pt x="18422" y="16828"/>
                    <a:pt x="18422" y="16828"/>
                  </a:cubicBezTo>
                  <a:cubicBezTo>
                    <a:pt x="18189" y="15409"/>
                    <a:pt x="17987" y="14032"/>
                    <a:pt x="17943" y="12601"/>
                  </a:cubicBezTo>
                  <a:cubicBezTo>
                    <a:pt x="17901" y="11190"/>
                    <a:pt x="18007" y="9748"/>
                    <a:pt x="18023" y="8359"/>
                  </a:cubicBezTo>
                  <a:cubicBezTo>
                    <a:pt x="18035" y="7379"/>
                    <a:pt x="17715" y="3846"/>
                    <a:pt x="17501" y="2889"/>
                  </a:cubicBezTo>
                  <a:cubicBezTo>
                    <a:pt x="17240" y="1727"/>
                    <a:pt x="17239" y="2095"/>
                    <a:pt x="16829" y="980"/>
                  </a:cubicBezTo>
                  <a:cubicBezTo>
                    <a:pt x="16733" y="717"/>
                    <a:pt x="16561" y="643"/>
                    <a:pt x="16350" y="643"/>
                  </a:cubicBezTo>
                  <a:cubicBezTo>
                    <a:pt x="16077" y="643"/>
                    <a:pt x="15737" y="767"/>
                    <a:pt x="15405" y="767"/>
                  </a:cubicBezTo>
                  <a:cubicBezTo>
                    <a:pt x="15298" y="767"/>
                    <a:pt x="15192" y="754"/>
                    <a:pt x="15089" y="720"/>
                  </a:cubicBezTo>
                  <a:cubicBezTo>
                    <a:pt x="13844" y="305"/>
                    <a:pt x="12511" y="133"/>
                    <a:pt x="11207" y="53"/>
                  </a:cubicBezTo>
                  <a:cubicBezTo>
                    <a:pt x="10677" y="20"/>
                    <a:pt x="10128" y="0"/>
                    <a:pt x="9570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3"/>
            <p:cNvSpPr/>
            <p:nvPr/>
          </p:nvSpPr>
          <p:spPr>
            <a:xfrm>
              <a:off x="3591800" y="3368675"/>
              <a:ext cx="455975" cy="429725"/>
            </a:xfrm>
            <a:custGeom>
              <a:avLst/>
              <a:gdLst/>
              <a:ahLst/>
              <a:cxnLst/>
              <a:rect l="l" t="t" r="r" b="b"/>
              <a:pathLst>
                <a:path w="18239" h="17189" extrusionOk="0">
                  <a:moveTo>
                    <a:pt x="8262" y="0"/>
                  </a:moveTo>
                  <a:cubicBezTo>
                    <a:pt x="4249" y="0"/>
                    <a:pt x="302" y="954"/>
                    <a:pt x="374" y="4268"/>
                  </a:cubicBezTo>
                  <a:cubicBezTo>
                    <a:pt x="376" y="4375"/>
                    <a:pt x="55" y="5825"/>
                    <a:pt x="338" y="6673"/>
                  </a:cubicBezTo>
                  <a:cubicBezTo>
                    <a:pt x="338" y="6673"/>
                    <a:pt x="477" y="6002"/>
                    <a:pt x="657" y="6002"/>
                  </a:cubicBezTo>
                  <a:cubicBezTo>
                    <a:pt x="680" y="6002"/>
                    <a:pt x="703" y="6013"/>
                    <a:pt x="726" y="6037"/>
                  </a:cubicBezTo>
                  <a:cubicBezTo>
                    <a:pt x="938" y="6249"/>
                    <a:pt x="1328" y="7770"/>
                    <a:pt x="1681" y="8584"/>
                  </a:cubicBezTo>
                  <a:cubicBezTo>
                    <a:pt x="2036" y="9398"/>
                    <a:pt x="2495" y="10955"/>
                    <a:pt x="2247" y="12440"/>
                  </a:cubicBezTo>
                  <a:cubicBezTo>
                    <a:pt x="2054" y="13599"/>
                    <a:pt x="1515" y="14264"/>
                    <a:pt x="1272" y="14264"/>
                  </a:cubicBezTo>
                  <a:cubicBezTo>
                    <a:pt x="1204" y="14264"/>
                    <a:pt x="1159" y="14212"/>
                    <a:pt x="1152" y="14103"/>
                  </a:cubicBezTo>
                  <a:cubicBezTo>
                    <a:pt x="1115" y="13608"/>
                    <a:pt x="1120" y="12733"/>
                    <a:pt x="1120" y="12733"/>
                  </a:cubicBezTo>
                  <a:lnTo>
                    <a:pt x="1120" y="12733"/>
                  </a:lnTo>
                  <a:cubicBezTo>
                    <a:pt x="1119" y="12733"/>
                    <a:pt x="82" y="13426"/>
                    <a:pt x="33" y="14065"/>
                  </a:cubicBezTo>
                  <a:cubicBezTo>
                    <a:pt x="29" y="14120"/>
                    <a:pt x="17" y="14191"/>
                    <a:pt x="1" y="14274"/>
                  </a:cubicBezTo>
                  <a:lnTo>
                    <a:pt x="408" y="13785"/>
                  </a:lnTo>
                  <a:lnTo>
                    <a:pt x="124" y="15590"/>
                  </a:lnTo>
                  <a:cubicBezTo>
                    <a:pt x="124" y="15590"/>
                    <a:pt x="2770" y="17189"/>
                    <a:pt x="8150" y="17189"/>
                  </a:cubicBezTo>
                  <a:cubicBezTo>
                    <a:pt x="8412" y="17189"/>
                    <a:pt x="8681" y="17185"/>
                    <a:pt x="8956" y="17177"/>
                  </a:cubicBezTo>
                  <a:cubicBezTo>
                    <a:pt x="14877" y="17006"/>
                    <a:pt x="18238" y="14882"/>
                    <a:pt x="18238" y="14882"/>
                  </a:cubicBezTo>
                  <a:cubicBezTo>
                    <a:pt x="18238" y="14882"/>
                    <a:pt x="18226" y="14849"/>
                    <a:pt x="18200" y="14796"/>
                  </a:cubicBezTo>
                  <a:cubicBezTo>
                    <a:pt x="18069" y="14819"/>
                    <a:pt x="17930" y="14834"/>
                    <a:pt x="17787" y="14834"/>
                  </a:cubicBezTo>
                  <a:cubicBezTo>
                    <a:pt x="17311" y="14834"/>
                    <a:pt x="16795" y="14669"/>
                    <a:pt x="16437" y="14102"/>
                  </a:cubicBezTo>
                  <a:cubicBezTo>
                    <a:pt x="15586" y="12759"/>
                    <a:pt x="15093" y="10033"/>
                    <a:pt x="15304" y="8867"/>
                  </a:cubicBezTo>
                  <a:cubicBezTo>
                    <a:pt x="15352" y="8604"/>
                    <a:pt x="15430" y="8503"/>
                    <a:pt x="15522" y="8503"/>
                  </a:cubicBezTo>
                  <a:cubicBezTo>
                    <a:pt x="15841" y="8503"/>
                    <a:pt x="16330" y="9716"/>
                    <a:pt x="16330" y="9716"/>
                  </a:cubicBezTo>
                  <a:cubicBezTo>
                    <a:pt x="16330" y="9716"/>
                    <a:pt x="16437" y="6850"/>
                    <a:pt x="16577" y="5965"/>
                  </a:cubicBezTo>
                  <a:cubicBezTo>
                    <a:pt x="16719" y="5081"/>
                    <a:pt x="17144" y="2463"/>
                    <a:pt x="16542" y="1437"/>
                  </a:cubicBezTo>
                  <a:cubicBezTo>
                    <a:pt x="16243" y="928"/>
                    <a:pt x="12220" y="0"/>
                    <a:pt x="826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3"/>
            <p:cNvSpPr/>
            <p:nvPr/>
          </p:nvSpPr>
          <p:spPr>
            <a:xfrm>
              <a:off x="3594900" y="3441875"/>
              <a:ext cx="27400" cy="174325"/>
            </a:xfrm>
            <a:custGeom>
              <a:avLst/>
              <a:gdLst/>
              <a:ahLst/>
              <a:cxnLst/>
              <a:rect l="l" t="t" r="r" b="b"/>
              <a:pathLst>
                <a:path w="1096" h="6973" extrusionOk="0">
                  <a:moveTo>
                    <a:pt x="91" y="1"/>
                  </a:moveTo>
                  <a:cubicBezTo>
                    <a:pt x="91" y="1"/>
                    <a:pt x="91" y="1"/>
                    <a:pt x="91" y="1"/>
                  </a:cubicBezTo>
                  <a:cubicBezTo>
                    <a:pt x="75" y="8"/>
                    <a:pt x="163" y="214"/>
                    <a:pt x="199" y="544"/>
                  </a:cubicBezTo>
                  <a:cubicBezTo>
                    <a:pt x="236" y="874"/>
                    <a:pt x="195" y="1316"/>
                    <a:pt x="129" y="1757"/>
                  </a:cubicBezTo>
                  <a:cubicBezTo>
                    <a:pt x="64" y="2198"/>
                    <a:pt x="0" y="2646"/>
                    <a:pt x="11" y="2989"/>
                  </a:cubicBezTo>
                  <a:cubicBezTo>
                    <a:pt x="12" y="3162"/>
                    <a:pt x="35" y="3304"/>
                    <a:pt x="44" y="3404"/>
                  </a:cubicBezTo>
                  <a:cubicBezTo>
                    <a:pt x="61" y="3503"/>
                    <a:pt x="72" y="3558"/>
                    <a:pt x="72" y="3558"/>
                  </a:cubicBezTo>
                  <a:cubicBezTo>
                    <a:pt x="72" y="3558"/>
                    <a:pt x="114" y="3785"/>
                    <a:pt x="225" y="4106"/>
                  </a:cubicBezTo>
                  <a:cubicBezTo>
                    <a:pt x="332" y="4429"/>
                    <a:pt x="511" y="4840"/>
                    <a:pt x="676" y="5252"/>
                  </a:cubicBezTo>
                  <a:cubicBezTo>
                    <a:pt x="843" y="5665"/>
                    <a:pt x="972" y="6089"/>
                    <a:pt x="1017" y="6418"/>
                  </a:cubicBezTo>
                  <a:cubicBezTo>
                    <a:pt x="1062" y="6747"/>
                    <a:pt x="1039" y="6971"/>
                    <a:pt x="1056" y="6972"/>
                  </a:cubicBezTo>
                  <a:cubicBezTo>
                    <a:pt x="1056" y="6972"/>
                    <a:pt x="1056" y="6972"/>
                    <a:pt x="1056" y="6972"/>
                  </a:cubicBezTo>
                  <a:cubicBezTo>
                    <a:pt x="1063" y="6972"/>
                    <a:pt x="1071" y="6917"/>
                    <a:pt x="1083" y="6818"/>
                  </a:cubicBezTo>
                  <a:cubicBezTo>
                    <a:pt x="1088" y="6769"/>
                    <a:pt x="1095" y="6710"/>
                    <a:pt x="1093" y="6641"/>
                  </a:cubicBezTo>
                  <a:cubicBezTo>
                    <a:pt x="1089" y="6573"/>
                    <a:pt x="1096" y="6494"/>
                    <a:pt x="1084" y="6411"/>
                  </a:cubicBezTo>
                  <a:cubicBezTo>
                    <a:pt x="1061" y="6072"/>
                    <a:pt x="948" y="5630"/>
                    <a:pt x="792" y="5209"/>
                  </a:cubicBezTo>
                  <a:cubicBezTo>
                    <a:pt x="641" y="4787"/>
                    <a:pt x="476" y="4372"/>
                    <a:pt x="380" y="4055"/>
                  </a:cubicBezTo>
                  <a:cubicBezTo>
                    <a:pt x="280" y="3739"/>
                    <a:pt x="245" y="3524"/>
                    <a:pt x="245" y="3524"/>
                  </a:cubicBezTo>
                  <a:cubicBezTo>
                    <a:pt x="245" y="3524"/>
                    <a:pt x="233" y="3471"/>
                    <a:pt x="215" y="3377"/>
                  </a:cubicBezTo>
                  <a:cubicBezTo>
                    <a:pt x="204" y="3282"/>
                    <a:pt x="178" y="3149"/>
                    <a:pt x="173" y="2986"/>
                  </a:cubicBezTo>
                  <a:cubicBezTo>
                    <a:pt x="155" y="2658"/>
                    <a:pt x="203" y="2217"/>
                    <a:pt x="253" y="1773"/>
                  </a:cubicBezTo>
                  <a:cubicBezTo>
                    <a:pt x="304" y="1327"/>
                    <a:pt x="326" y="871"/>
                    <a:pt x="267" y="536"/>
                  </a:cubicBezTo>
                  <a:cubicBezTo>
                    <a:pt x="237" y="367"/>
                    <a:pt x="198" y="232"/>
                    <a:pt x="160" y="139"/>
                  </a:cubicBezTo>
                  <a:cubicBezTo>
                    <a:pt x="122" y="51"/>
                    <a:pt x="97" y="1"/>
                    <a:pt x="9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3"/>
            <p:cNvSpPr/>
            <p:nvPr/>
          </p:nvSpPr>
          <p:spPr>
            <a:xfrm>
              <a:off x="3592475" y="3634000"/>
              <a:ext cx="48325" cy="86275"/>
            </a:xfrm>
            <a:custGeom>
              <a:avLst/>
              <a:gdLst/>
              <a:ahLst/>
              <a:cxnLst/>
              <a:rect l="l" t="t" r="r" b="b"/>
              <a:pathLst>
                <a:path w="1933" h="3451" extrusionOk="0">
                  <a:moveTo>
                    <a:pt x="1865" y="1"/>
                  </a:moveTo>
                  <a:cubicBezTo>
                    <a:pt x="1865" y="1"/>
                    <a:pt x="1865" y="1"/>
                    <a:pt x="1865" y="1"/>
                  </a:cubicBezTo>
                  <a:cubicBezTo>
                    <a:pt x="1850" y="2"/>
                    <a:pt x="1860" y="130"/>
                    <a:pt x="1851" y="320"/>
                  </a:cubicBezTo>
                  <a:cubicBezTo>
                    <a:pt x="1844" y="508"/>
                    <a:pt x="1809" y="757"/>
                    <a:pt x="1737" y="997"/>
                  </a:cubicBezTo>
                  <a:cubicBezTo>
                    <a:pt x="1665" y="1236"/>
                    <a:pt x="1559" y="1462"/>
                    <a:pt x="1462" y="1620"/>
                  </a:cubicBezTo>
                  <a:cubicBezTo>
                    <a:pt x="1367" y="1779"/>
                    <a:pt x="1290" y="1875"/>
                    <a:pt x="1290" y="1875"/>
                  </a:cubicBezTo>
                  <a:cubicBezTo>
                    <a:pt x="1290" y="1875"/>
                    <a:pt x="1218" y="1976"/>
                    <a:pt x="1096" y="2118"/>
                  </a:cubicBezTo>
                  <a:cubicBezTo>
                    <a:pt x="973" y="2261"/>
                    <a:pt x="795" y="2440"/>
                    <a:pt x="615" y="2623"/>
                  </a:cubicBezTo>
                  <a:cubicBezTo>
                    <a:pt x="437" y="2807"/>
                    <a:pt x="264" y="3001"/>
                    <a:pt x="157" y="3164"/>
                  </a:cubicBezTo>
                  <a:cubicBezTo>
                    <a:pt x="48" y="3325"/>
                    <a:pt x="0" y="3445"/>
                    <a:pt x="9" y="3450"/>
                  </a:cubicBezTo>
                  <a:cubicBezTo>
                    <a:pt x="9" y="3450"/>
                    <a:pt x="10" y="3450"/>
                    <a:pt x="10" y="3450"/>
                  </a:cubicBezTo>
                  <a:cubicBezTo>
                    <a:pt x="26" y="3450"/>
                    <a:pt x="93" y="3344"/>
                    <a:pt x="211" y="3205"/>
                  </a:cubicBezTo>
                  <a:cubicBezTo>
                    <a:pt x="333" y="3060"/>
                    <a:pt x="513" y="2884"/>
                    <a:pt x="702" y="2714"/>
                  </a:cubicBezTo>
                  <a:cubicBezTo>
                    <a:pt x="891" y="2543"/>
                    <a:pt x="1082" y="2372"/>
                    <a:pt x="1216" y="2229"/>
                  </a:cubicBezTo>
                  <a:cubicBezTo>
                    <a:pt x="1350" y="2086"/>
                    <a:pt x="1430" y="1982"/>
                    <a:pt x="1430" y="1982"/>
                  </a:cubicBezTo>
                  <a:cubicBezTo>
                    <a:pt x="1430" y="1982"/>
                    <a:pt x="1510" y="1876"/>
                    <a:pt x="1604" y="1701"/>
                  </a:cubicBezTo>
                  <a:cubicBezTo>
                    <a:pt x="1700" y="1529"/>
                    <a:pt x="1798" y="1284"/>
                    <a:pt x="1857" y="1029"/>
                  </a:cubicBezTo>
                  <a:cubicBezTo>
                    <a:pt x="1916" y="774"/>
                    <a:pt x="1932" y="512"/>
                    <a:pt x="1919" y="320"/>
                  </a:cubicBezTo>
                  <a:cubicBezTo>
                    <a:pt x="1908" y="125"/>
                    <a:pt x="1876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3"/>
            <p:cNvSpPr/>
            <p:nvPr/>
          </p:nvSpPr>
          <p:spPr>
            <a:xfrm>
              <a:off x="3629850" y="3499650"/>
              <a:ext cx="35150" cy="250250"/>
            </a:xfrm>
            <a:custGeom>
              <a:avLst/>
              <a:gdLst/>
              <a:ahLst/>
              <a:cxnLst/>
              <a:rect l="l" t="t" r="r" b="b"/>
              <a:pathLst>
                <a:path w="1406" h="10010" extrusionOk="0">
                  <a:moveTo>
                    <a:pt x="129" y="1"/>
                  </a:moveTo>
                  <a:cubicBezTo>
                    <a:pt x="126" y="1"/>
                    <a:pt x="118" y="21"/>
                    <a:pt x="107" y="55"/>
                  </a:cubicBezTo>
                  <a:cubicBezTo>
                    <a:pt x="95" y="91"/>
                    <a:pt x="78" y="145"/>
                    <a:pt x="64" y="215"/>
                  </a:cubicBezTo>
                  <a:cubicBezTo>
                    <a:pt x="34" y="356"/>
                    <a:pt x="5" y="559"/>
                    <a:pt x="6" y="804"/>
                  </a:cubicBezTo>
                  <a:cubicBezTo>
                    <a:pt x="0" y="1297"/>
                    <a:pt x="143" y="1945"/>
                    <a:pt x="367" y="2557"/>
                  </a:cubicBezTo>
                  <a:cubicBezTo>
                    <a:pt x="588" y="3169"/>
                    <a:pt x="842" y="3765"/>
                    <a:pt x="979" y="4225"/>
                  </a:cubicBezTo>
                  <a:cubicBezTo>
                    <a:pt x="1050" y="4456"/>
                    <a:pt x="1097" y="4650"/>
                    <a:pt x="1124" y="4787"/>
                  </a:cubicBezTo>
                  <a:cubicBezTo>
                    <a:pt x="1148" y="4923"/>
                    <a:pt x="1161" y="5002"/>
                    <a:pt x="1161" y="5002"/>
                  </a:cubicBezTo>
                  <a:cubicBezTo>
                    <a:pt x="1161" y="5002"/>
                    <a:pt x="1165" y="5021"/>
                    <a:pt x="1171" y="5058"/>
                  </a:cubicBezTo>
                  <a:cubicBezTo>
                    <a:pt x="1179" y="5094"/>
                    <a:pt x="1186" y="5149"/>
                    <a:pt x="1194" y="5218"/>
                  </a:cubicBezTo>
                  <a:cubicBezTo>
                    <a:pt x="1202" y="5288"/>
                    <a:pt x="1214" y="5371"/>
                    <a:pt x="1222" y="5469"/>
                  </a:cubicBezTo>
                  <a:cubicBezTo>
                    <a:pt x="1228" y="5566"/>
                    <a:pt x="1235" y="5674"/>
                    <a:pt x="1239" y="5795"/>
                  </a:cubicBezTo>
                  <a:cubicBezTo>
                    <a:pt x="1250" y="6273"/>
                    <a:pt x="1196" y="6916"/>
                    <a:pt x="1049" y="7543"/>
                  </a:cubicBezTo>
                  <a:cubicBezTo>
                    <a:pt x="911" y="8173"/>
                    <a:pt x="706" y="8788"/>
                    <a:pt x="544" y="9244"/>
                  </a:cubicBezTo>
                  <a:cubicBezTo>
                    <a:pt x="463" y="9473"/>
                    <a:pt x="393" y="9663"/>
                    <a:pt x="346" y="9797"/>
                  </a:cubicBezTo>
                  <a:cubicBezTo>
                    <a:pt x="297" y="9930"/>
                    <a:pt x="272" y="10008"/>
                    <a:pt x="277" y="10010"/>
                  </a:cubicBezTo>
                  <a:cubicBezTo>
                    <a:pt x="277" y="10010"/>
                    <a:pt x="277" y="10010"/>
                    <a:pt x="277" y="10010"/>
                  </a:cubicBezTo>
                  <a:cubicBezTo>
                    <a:pt x="283" y="10010"/>
                    <a:pt x="319" y="9938"/>
                    <a:pt x="379" y="9808"/>
                  </a:cubicBezTo>
                  <a:cubicBezTo>
                    <a:pt x="437" y="9679"/>
                    <a:pt x="518" y="9494"/>
                    <a:pt x="609" y="9268"/>
                  </a:cubicBezTo>
                  <a:cubicBezTo>
                    <a:pt x="790" y="8816"/>
                    <a:pt x="1017" y="8205"/>
                    <a:pt x="1171" y="7571"/>
                  </a:cubicBezTo>
                  <a:cubicBezTo>
                    <a:pt x="1335" y="6939"/>
                    <a:pt x="1406" y="6284"/>
                    <a:pt x="1402" y="5790"/>
                  </a:cubicBezTo>
                  <a:cubicBezTo>
                    <a:pt x="1401" y="5668"/>
                    <a:pt x="1394" y="5555"/>
                    <a:pt x="1391" y="5455"/>
                  </a:cubicBezTo>
                  <a:cubicBezTo>
                    <a:pt x="1385" y="5355"/>
                    <a:pt x="1374" y="5268"/>
                    <a:pt x="1367" y="5196"/>
                  </a:cubicBezTo>
                  <a:cubicBezTo>
                    <a:pt x="1359" y="5125"/>
                    <a:pt x="1353" y="5067"/>
                    <a:pt x="1346" y="5030"/>
                  </a:cubicBezTo>
                  <a:cubicBezTo>
                    <a:pt x="1341" y="4991"/>
                    <a:pt x="1336" y="4971"/>
                    <a:pt x="1336" y="4971"/>
                  </a:cubicBezTo>
                  <a:cubicBezTo>
                    <a:pt x="1336" y="4971"/>
                    <a:pt x="1321" y="4890"/>
                    <a:pt x="1295" y="4748"/>
                  </a:cubicBezTo>
                  <a:cubicBezTo>
                    <a:pt x="1264" y="4608"/>
                    <a:pt x="1214" y="4407"/>
                    <a:pt x="1136" y="4175"/>
                  </a:cubicBezTo>
                  <a:cubicBezTo>
                    <a:pt x="987" y="3706"/>
                    <a:pt x="720" y="3114"/>
                    <a:pt x="485" y="2513"/>
                  </a:cubicBezTo>
                  <a:cubicBezTo>
                    <a:pt x="250" y="1913"/>
                    <a:pt x="92" y="1285"/>
                    <a:pt x="76" y="803"/>
                  </a:cubicBezTo>
                  <a:cubicBezTo>
                    <a:pt x="53" y="319"/>
                    <a:pt x="148" y="4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3"/>
            <p:cNvSpPr/>
            <p:nvPr/>
          </p:nvSpPr>
          <p:spPr>
            <a:xfrm>
              <a:off x="3674450" y="3574075"/>
              <a:ext cx="16550" cy="95350"/>
            </a:xfrm>
            <a:custGeom>
              <a:avLst/>
              <a:gdLst/>
              <a:ahLst/>
              <a:cxnLst/>
              <a:rect l="l" t="t" r="r" b="b"/>
              <a:pathLst>
                <a:path w="662" h="3814" extrusionOk="0">
                  <a:moveTo>
                    <a:pt x="26" y="1"/>
                  </a:moveTo>
                  <a:cubicBezTo>
                    <a:pt x="26" y="1"/>
                    <a:pt x="26" y="1"/>
                    <a:pt x="25" y="1"/>
                  </a:cubicBezTo>
                  <a:cubicBezTo>
                    <a:pt x="1" y="7"/>
                    <a:pt x="111" y="481"/>
                    <a:pt x="225" y="954"/>
                  </a:cubicBezTo>
                  <a:cubicBezTo>
                    <a:pt x="282" y="1190"/>
                    <a:pt x="339" y="1426"/>
                    <a:pt x="373" y="1603"/>
                  </a:cubicBezTo>
                  <a:cubicBezTo>
                    <a:pt x="408" y="1780"/>
                    <a:pt x="425" y="1898"/>
                    <a:pt x="425" y="1898"/>
                  </a:cubicBezTo>
                  <a:cubicBezTo>
                    <a:pt x="425" y="1898"/>
                    <a:pt x="525" y="2367"/>
                    <a:pt x="520" y="2850"/>
                  </a:cubicBezTo>
                  <a:cubicBezTo>
                    <a:pt x="526" y="3330"/>
                    <a:pt x="429" y="3809"/>
                    <a:pt x="452" y="3814"/>
                  </a:cubicBezTo>
                  <a:cubicBezTo>
                    <a:pt x="452" y="3814"/>
                    <a:pt x="452" y="3814"/>
                    <a:pt x="452" y="3814"/>
                  </a:cubicBezTo>
                  <a:cubicBezTo>
                    <a:pt x="477" y="3814"/>
                    <a:pt x="618" y="3346"/>
                    <a:pt x="646" y="2855"/>
                  </a:cubicBezTo>
                  <a:cubicBezTo>
                    <a:pt x="662" y="2609"/>
                    <a:pt x="655" y="2361"/>
                    <a:pt x="638" y="2175"/>
                  </a:cubicBezTo>
                  <a:cubicBezTo>
                    <a:pt x="622" y="1991"/>
                    <a:pt x="601" y="1868"/>
                    <a:pt x="601" y="1868"/>
                  </a:cubicBezTo>
                  <a:cubicBezTo>
                    <a:pt x="601" y="1868"/>
                    <a:pt x="578" y="1745"/>
                    <a:pt x="533" y="1567"/>
                  </a:cubicBezTo>
                  <a:cubicBezTo>
                    <a:pt x="489" y="1389"/>
                    <a:pt x="420" y="1152"/>
                    <a:pt x="346" y="921"/>
                  </a:cubicBezTo>
                  <a:cubicBezTo>
                    <a:pt x="202" y="460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3"/>
            <p:cNvSpPr/>
            <p:nvPr/>
          </p:nvSpPr>
          <p:spPr>
            <a:xfrm>
              <a:off x="3715075" y="3592725"/>
              <a:ext cx="20800" cy="108375"/>
            </a:xfrm>
            <a:custGeom>
              <a:avLst/>
              <a:gdLst/>
              <a:ahLst/>
              <a:cxnLst/>
              <a:rect l="l" t="t" r="r" b="b"/>
              <a:pathLst>
                <a:path w="832" h="4335" extrusionOk="0">
                  <a:moveTo>
                    <a:pt x="485" y="0"/>
                  </a:moveTo>
                  <a:cubicBezTo>
                    <a:pt x="485" y="0"/>
                    <a:pt x="485" y="0"/>
                    <a:pt x="485" y="0"/>
                  </a:cubicBezTo>
                  <a:cubicBezTo>
                    <a:pt x="472" y="5"/>
                    <a:pt x="515" y="138"/>
                    <a:pt x="562" y="341"/>
                  </a:cubicBezTo>
                  <a:cubicBezTo>
                    <a:pt x="609" y="544"/>
                    <a:pt x="655" y="818"/>
                    <a:pt x="671" y="1094"/>
                  </a:cubicBezTo>
                  <a:cubicBezTo>
                    <a:pt x="687" y="1370"/>
                    <a:pt x="677" y="1646"/>
                    <a:pt x="656" y="1851"/>
                  </a:cubicBezTo>
                  <a:cubicBezTo>
                    <a:pt x="638" y="2058"/>
                    <a:pt x="613" y="2194"/>
                    <a:pt x="613" y="2194"/>
                  </a:cubicBezTo>
                  <a:cubicBezTo>
                    <a:pt x="613" y="2194"/>
                    <a:pt x="600" y="2332"/>
                    <a:pt x="562" y="2535"/>
                  </a:cubicBezTo>
                  <a:cubicBezTo>
                    <a:pt x="526" y="2739"/>
                    <a:pt x="462" y="3009"/>
                    <a:pt x="383" y="3276"/>
                  </a:cubicBezTo>
                  <a:cubicBezTo>
                    <a:pt x="228" y="3809"/>
                    <a:pt x="1" y="4324"/>
                    <a:pt x="25" y="4335"/>
                  </a:cubicBezTo>
                  <a:cubicBezTo>
                    <a:pt x="26" y="4335"/>
                    <a:pt x="26" y="4335"/>
                    <a:pt x="26" y="4335"/>
                  </a:cubicBezTo>
                  <a:cubicBezTo>
                    <a:pt x="51" y="4335"/>
                    <a:pt x="315" y="3842"/>
                    <a:pt x="504" y="3315"/>
                  </a:cubicBezTo>
                  <a:cubicBezTo>
                    <a:pt x="597" y="3049"/>
                    <a:pt x="676" y="2776"/>
                    <a:pt x="722" y="2568"/>
                  </a:cubicBezTo>
                  <a:cubicBezTo>
                    <a:pt x="768" y="2360"/>
                    <a:pt x="789" y="2220"/>
                    <a:pt x="789" y="2220"/>
                  </a:cubicBezTo>
                  <a:cubicBezTo>
                    <a:pt x="789" y="2220"/>
                    <a:pt x="808" y="2078"/>
                    <a:pt x="820" y="1865"/>
                  </a:cubicBezTo>
                  <a:cubicBezTo>
                    <a:pt x="832" y="1652"/>
                    <a:pt x="830" y="1365"/>
                    <a:pt x="797" y="1083"/>
                  </a:cubicBezTo>
                  <a:cubicBezTo>
                    <a:pt x="763" y="801"/>
                    <a:pt x="699" y="524"/>
                    <a:pt x="628" y="323"/>
                  </a:cubicBezTo>
                  <a:cubicBezTo>
                    <a:pt x="561" y="125"/>
                    <a:pt x="497" y="0"/>
                    <a:pt x="4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3"/>
            <p:cNvSpPr/>
            <p:nvPr/>
          </p:nvSpPr>
          <p:spPr>
            <a:xfrm>
              <a:off x="3745900" y="3596200"/>
              <a:ext cx="11000" cy="79075"/>
            </a:xfrm>
            <a:custGeom>
              <a:avLst/>
              <a:gdLst/>
              <a:ahLst/>
              <a:cxnLst/>
              <a:rect l="l" t="t" r="r" b="b"/>
              <a:pathLst>
                <a:path w="440" h="3163" extrusionOk="0">
                  <a:moveTo>
                    <a:pt x="415" y="1"/>
                  </a:moveTo>
                  <a:cubicBezTo>
                    <a:pt x="390" y="1"/>
                    <a:pt x="247" y="372"/>
                    <a:pt x="156" y="763"/>
                  </a:cubicBezTo>
                  <a:cubicBezTo>
                    <a:pt x="62" y="1157"/>
                    <a:pt x="23" y="1561"/>
                    <a:pt x="23" y="1561"/>
                  </a:cubicBezTo>
                  <a:cubicBezTo>
                    <a:pt x="23" y="1561"/>
                    <a:pt x="1" y="1967"/>
                    <a:pt x="34" y="2370"/>
                  </a:cubicBezTo>
                  <a:cubicBezTo>
                    <a:pt x="62" y="2771"/>
                    <a:pt x="149" y="3162"/>
                    <a:pt x="173" y="3162"/>
                  </a:cubicBezTo>
                  <a:cubicBezTo>
                    <a:pt x="173" y="3162"/>
                    <a:pt x="173" y="3162"/>
                    <a:pt x="173" y="3162"/>
                  </a:cubicBezTo>
                  <a:cubicBezTo>
                    <a:pt x="198" y="3158"/>
                    <a:pt x="156" y="2761"/>
                    <a:pt x="157" y="2364"/>
                  </a:cubicBezTo>
                  <a:cubicBezTo>
                    <a:pt x="157" y="1967"/>
                    <a:pt x="199" y="1574"/>
                    <a:pt x="199" y="1574"/>
                  </a:cubicBezTo>
                  <a:cubicBezTo>
                    <a:pt x="199" y="1574"/>
                    <a:pt x="217" y="1178"/>
                    <a:pt x="279" y="787"/>
                  </a:cubicBezTo>
                  <a:cubicBezTo>
                    <a:pt x="337" y="395"/>
                    <a:pt x="440" y="10"/>
                    <a:pt x="416" y="1"/>
                  </a:cubicBezTo>
                  <a:cubicBezTo>
                    <a:pt x="416" y="1"/>
                    <a:pt x="416" y="1"/>
                    <a:pt x="4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3"/>
            <p:cNvSpPr/>
            <p:nvPr/>
          </p:nvSpPr>
          <p:spPr>
            <a:xfrm>
              <a:off x="3858525" y="3581800"/>
              <a:ext cx="18450" cy="111175"/>
            </a:xfrm>
            <a:custGeom>
              <a:avLst/>
              <a:gdLst/>
              <a:ahLst/>
              <a:cxnLst/>
              <a:rect l="l" t="t" r="r" b="b"/>
              <a:pathLst>
                <a:path w="738" h="4447" extrusionOk="0">
                  <a:moveTo>
                    <a:pt x="132" y="1"/>
                  </a:moveTo>
                  <a:cubicBezTo>
                    <a:pt x="121" y="1"/>
                    <a:pt x="68" y="135"/>
                    <a:pt x="37" y="345"/>
                  </a:cubicBezTo>
                  <a:cubicBezTo>
                    <a:pt x="4" y="558"/>
                    <a:pt x="0" y="846"/>
                    <a:pt x="16" y="1129"/>
                  </a:cubicBezTo>
                  <a:cubicBezTo>
                    <a:pt x="46" y="1696"/>
                    <a:pt x="125" y="2259"/>
                    <a:pt x="125" y="2259"/>
                  </a:cubicBezTo>
                  <a:cubicBezTo>
                    <a:pt x="125" y="2259"/>
                    <a:pt x="219" y="2820"/>
                    <a:pt x="363" y="3369"/>
                  </a:cubicBezTo>
                  <a:cubicBezTo>
                    <a:pt x="502" y="3916"/>
                    <a:pt x="688" y="4447"/>
                    <a:pt x="713" y="4447"/>
                  </a:cubicBezTo>
                  <a:cubicBezTo>
                    <a:pt x="713" y="4447"/>
                    <a:pt x="713" y="4447"/>
                    <a:pt x="713" y="4447"/>
                  </a:cubicBezTo>
                  <a:cubicBezTo>
                    <a:pt x="738" y="4439"/>
                    <a:pt x="594" y="3894"/>
                    <a:pt x="483" y="3341"/>
                  </a:cubicBezTo>
                  <a:cubicBezTo>
                    <a:pt x="371" y="2788"/>
                    <a:pt x="298" y="2232"/>
                    <a:pt x="298" y="2232"/>
                  </a:cubicBezTo>
                  <a:cubicBezTo>
                    <a:pt x="298" y="2232"/>
                    <a:pt x="201" y="1678"/>
                    <a:pt x="141" y="1118"/>
                  </a:cubicBezTo>
                  <a:cubicBezTo>
                    <a:pt x="109" y="838"/>
                    <a:pt x="93" y="560"/>
                    <a:pt x="105" y="351"/>
                  </a:cubicBezTo>
                  <a:cubicBezTo>
                    <a:pt x="115" y="142"/>
                    <a:pt x="146" y="5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3"/>
            <p:cNvSpPr/>
            <p:nvPr/>
          </p:nvSpPr>
          <p:spPr>
            <a:xfrm>
              <a:off x="3882350" y="3594025"/>
              <a:ext cx="12200" cy="103575"/>
            </a:xfrm>
            <a:custGeom>
              <a:avLst/>
              <a:gdLst/>
              <a:ahLst/>
              <a:cxnLst/>
              <a:rect l="l" t="t" r="r" b="b"/>
              <a:pathLst>
                <a:path w="488" h="4143" extrusionOk="0">
                  <a:moveTo>
                    <a:pt x="26" y="1"/>
                  </a:moveTo>
                  <a:cubicBezTo>
                    <a:pt x="26" y="1"/>
                    <a:pt x="26" y="1"/>
                    <a:pt x="25" y="1"/>
                  </a:cubicBezTo>
                  <a:cubicBezTo>
                    <a:pt x="1" y="8"/>
                    <a:pt x="133" y="514"/>
                    <a:pt x="203" y="1030"/>
                  </a:cubicBezTo>
                  <a:cubicBezTo>
                    <a:pt x="278" y="1546"/>
                    <a:pt x="292" y="2063"/>
                    <a:pt x="292" y="2063"/>
                  </a:cubicBezTo>
                  <a:cubicBezTo>
                    <a:pt x="292" y="2063"/>
                    <a:pt x="330" y="2581"/>
                    <a:pt x="307" y="3101"/>
                  </a:cubicBezTo>
                  <a:cubicBezTo>
                    <a:pt x="286" y="3620"/>
                    <a:pt x="203" y="4137"/>
                    <a:pt x="229" y="4142"/>
                  </a:cubicBezTo>
                  <a:cubicBezTo>
                    <a:pt x="229" y="4142"/>
                    <a:pt x="229" y="4142"/>
                    <a:pt x="229" y="4142"/>
                  </a:cubicBezTo>
                  <a:cubicBezTo>
                    <a:pt x="255" y="4142"/>
                    <a:pt x="379" y="3633"/>
                    <a:pt x="431" y="3111"/>
                  </a:cubicBezTo>
                  <a:cubicBezTo>
                    <a:pt x="488" y="2585"/>
                    <a:pt x="469" y="2056"/>
                    <a:pt x="469" y="2056"/>
                  </a:cubicBezTo>
                  <a:cubicBezTo>
                    <a:pt x="469" y="2056"/>
                    <a:pt x="436" y="1525"/>
                    <a:pt x="328" y="1009"/>
                  </a:cubicBezTo>
                  <a:cubicBezTo>
                    <a:pt x="224" y="494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3"/>
            <p:cNvSpPr/>
            <p:nvPr/>
          </p:nvSpPr>
          <p:spPr>
            <a:xfrm>
              <a:off x="4000275" y="3393425"/>
              <a:ext cx="11100" cy="186175"/>
            </a:xfrm>
            <a:custGeom>
              <a:avLst/>
              <a:gdLst/>
              <a:ahLst/>
              <a:cxnLst/>
              <a:rect l="l" t="t" r="r" b="b"/>
              <a:pathLst>
                <a:path w="444" h="7447" extrusionOk="0">
                  <a:moveTo>
                    <a:pt x="269" y="1"/>
                  </a:moveTo>
                  <a:cubicBezTo>
                    <a:pt x="257" y="1"/>
                    <a:pt x="262" y="234"/>
                    <a:pt x="269" y="583"/>
                  </a:cubicBezTo>
                  <a:cubicBezTo>
                    <a:pt x="278" y="933"/>
                    <a:pt x="284" y="1399"/>
                    <a:pt x="285" y="1865"/>
                  </a:cubicBezTo>
                  <a:cubicBezTo>
                    <a:pt x="285" y="2798"/>
                    <a:pt x="243" y="3727"/>
                    <a:pt x="243" y="3727"/>
                  </a:cubicBezTo>
                  <a:cubicBezTo>
                    <a:pt x="243" y="3727"/>
                    <a:pt x="221" y="4658"/>
                    <a:pt x="157" y="5587"/>
                  </a:cubicBezTo>
                  <a:cubicBezTo>
                    <a:pt x="124" y="6052"/>
                    <a:pt x="86" y="6517"/>
                    <a:pt x="54" y="6864"/>
                  </a:cubicBezTo>
                  <a:cubicBezTo>
                    <a:pt x="22" y="7212"/>
                    <a:pt x="1" y="7445"/>
                    <a:pt x="13" y="7446"/>
                  </a:cubicBezTo>
                  <a:cubicBezTo>
                    <a:pt x="14" y="7446"/>
                    <a:pt x="14" y="7446"/>
                    <a:pt x="14" y="7446"/>
                  </a:cubicBezTo>
                  <a:cubicBezTo>
                    <a:pt x="20" y="7446"/>
                    <a:pt x="34" y="7390"/>
                    <a:pt x="54" y="7289"/>
                  </a:cubicBezTo>
                  <a:cubicBezTo>
                    <a:pt x="71" y="7188"/>
                    <a:pt x="98" y="7044"/>
                    <a:pt x="123" y="6871"/>
                  </a:cubicBezTo>
                  <a:cubicBezTo>
                    <a:pt x="177" y="6524"/>
                    <a:pt x="233" y="6061"/>
                    <a:pt x="283" y="5596"/>
                  </a:cubicBezTo>
                  <a:cubicBezTo>
                    <a:pt x="380" y="4667"/>
                    <a:pt x="419" y="3732"/>
                    <a:pt x="419" y="3732"/>
                  </a:cubicBezTo>
                  <a:cubicBezTo>
                    <a:pt x="419" y="3732"/>
                    <a:pt x="444" y="2798"/>
                    <a:pt x="411" y="1862"/>
                  </a:cubicBezTo>
                  <a:cubicBezTo>
                    <a:pt x="395" y="1394"/>
                    <a:pt x="368" y="929"/>
                    <a:pt x="338" y="579"/>
                  </a:cubicBezTo>
                  <a:cubicBezTo>
                    <a:pt x="326" y="406"/>
                    <a:pt x="308" y="260"/>
                    <a:pt x="297" y="158"/>
                  </a:cubicBezTo>
                  <a:cubicBezTo>
                    <a:pt x="285" y="57"/>
                    <a:pt x="276" y="1"/>
                    <a:pt x="2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3"/>
            <p:cNvSpPr/>
            <p:nvPr/>
          </p:nvSpPr>
          <p:spPr>
            <a:xfrm>
              <a:off x="4006450" y="3618425"/>
              <a:ext cx="27725" cy="80350"/>
            </a:xfrm>
            <a:custGeom>
              <a:avLst/>
              <a:gdLst/>
              <a:ahLst/>
              <a:cxnLst/>
              <a:rect l="l" t="t" r="r" b="b"/>
              <a:pathLst>
                <a:path w="1109" h="3214" extrusionOk="0"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7" y="2"/>
                    <a:pt x="1" y="436"/>
                    <a:pt x="42" y="871"/>
                  </a:cubicBezTo>
                  <a:cubicBezTo>
                    <a:pt x="64" y="1088"/>
                    <a:pt x="95" y="1306"/>
                    <a:pt x="129" y="1467"/>
                  </a:cubicBezTo>
                  <a:cubicBezTo>
                    <a:pt x="144" y="1548"/>
                    <a:pt x="161" y="1615"/>
                    <a:pt x="171" y="1662"/>
                  </a:cubicBezTo>
                  <a:cubicBezTo>
                    <a:pt x="182" y="1708"/>
                    <a:pt x="188" y="1734"/>
                    <a:pt x="188" y="1734"/>
                  </a:cubicBezTo>
                  <a:cubicBezTo>
                    <a:pt x="188" y="1734"/>
                    <a:pt x="223" y="1840"/>
                    <a:pt x="278" y="1995"/>
                  </a:cubicBezTo>
                  <a:cubicBezTo>
                    <a:pt x="337" y="2150"/>
                    <a:pt x="425" y="2353"/>
                    <a:pt x="535" y="2545"/>
                  </a:cubicBezTo>
                  <a:cubicBezTo>
                    <a:pt x="649" y="2734"/>
                    <a:pt x="779" y="2913"/>
                    <a:pt x="892" y="3032"/>
                  </a:cubicBezTo>
                  <a:cubicBezTo>
                    <a:pt x="999" y="3147"/>
                    <a:pt x="1082" y="3214"/>
                    <a:pt x="1096" y="3214"/>
                  </a:cubicBezTo>
                  <a:cubicBezTo>
                    <a:pt x="1097" y="3214"/>
                    <a:pt x="1098" y="3213"/>
                    <a:pt x="1098" y="3213"/>
                  </a:cubicBezTo>
                  <a:cubicBezTo>
                    <a:pt x="1109" y="3202"/>
                    <a:pt x="1040" y="3118"/>
                    <a:pt x="948" y="2988"/>
                  </a:cubicBezTo>
                  <a:cubicBezTo>
                    <a:pt x="853" y="2857"/>
                    <a:pt x="742" y="2675"/>
                    <a:pt x="648" y="2484"/>
                  </a:cubicBezTo>
                  <a:cubicBezTo>
                    <a:pt x="461" y="2102"/>
                    <a:pt x="362" y="1686"/>
                    <a:pt x="362" y="1686"/>
                  </a:cubicBezTo>
                  <a:cubicBezTo>
                    <a:pt x="362" y="1686"/>
                    <a:pt x="355" y="1662"/>
                    <a:pt x="342" y="1616"/>
                  </a:cubicBezTo>
                  <a:cubicBezTo>
                    <a:pt x="328" y="1571"/>
                    <a:pt x="309" y="1508"/>
                    <a:pt x="290" y="1429"/>
                  </a:cubicBezTo>
                  <a:cubicBezTo>
                    <a:pt x="247" y="1275"/>
                    <a:pt x="204" y="1066"/>
                    <a:pt x="167" y="854"/>
                  </a:cubicBezTo>
                  <a:cubicBezTo>
                    <a:pt x="95" y="432"/>
                    <a:pt x="57" y="1"/>
                    <a:pt x="3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3"/>
            <p:cNvSpPr/>
            <p:nvPr/>
          </p:nvSpPr>
          <p:spPr>
            <a:xfrm>
              <a:off x="3970000" y="3510400"/>
              <a:ext cx="61525" cy="248375"/>
            </a:xfrm>
            <a:custGeom>
              <a:avLst/>
              <a:gdLst/>
              <a:ahLst/>
              <a:cxnLst/>
              <a:rect l="l" t="t" r="r" b="b"/>
              <a:pathLst>
                <a:path w="2461" h="9935" extrusionOk="0">
                  <a:moveTo>
                    <a:pt x="686" y="0"/>
                  </a:moveTo>
                  <a:cubicBezTo>
                    <a:pt x="680" y="0"/>
                    <a:pt x="650" y="78"/>
                    <a:pt x="603" y="213"/>
                  </a:cubicBezTo>
                  <a:cubicBezTo>
                    <a:pt x="558" y="350"/>
                    <a:pt x="495" y="549"/>
                    <a:pt x="431" y="790"/>
                  </a:cubicBezTo>
                  <a:cubicBezTo>
                    <a:pt x="298" y="1269"/>
                    <a:pt x="161" y="1923"/>
                    <a:pt x="86" y="2585"/>
                  </a:cubicBezTo>
                  <a:cubicBezTo>
                    <a:pt x="11" y="3247"/>
                    <a:pt x="0" y="3916"/>
                    <a:pt x="31" y="4416"/>
                  </a:cubicBezTo>
                  <a:cubicBezTo>
                    <a:pt x="36" y="4541"/>
                    <a:pt x="46" y="4656"/>
                    <a:pt x="55" y="4757"/>
                  </a:cubicBezTo>
                  <a:cubicBezTo>
                    <a:pt x="63" y="4859"/>
                    <a:pt x="73" y="4948"/>
                    <a:pt x="81" y="5020"/>
                  </a:cubicBezTo>
                  <a:cubicBezTo>
                    <a:pt x="99" y="5164"/>
                    <a:pt x="110" y="5248"/>
                    <a:pt x="110" y="5248"/>
                  </a:cubicBezTo>
                  <a:cubicBezTo>
                    <a:pt x="110" y="5248"/>
                    <a:pt x="125" y="5330"/>
                    <a:pt x="149" y="5473"/>
                  </a:cubicBezTo>
                  <a:cubicBezTo>
                    <a:pt x="160" y="5546"/>
                    <a:pt x="179" y="5632"/>
                    <a:pt x="201" y="5732"/>
                  </a:cubicBezTo>
                  <a:cubicBezTo>
                    <a:pt x="222" y="5831"/>
                    <a:pt x="245" y="5943"/>
                    <a:pt x="277" y="6065"/>
                  </a:cubicBezTo>
                  <a:cubicBezTo>
                    <a:pt x="335" y="6309"/>
                    <a:pt x="421" y="6589"/>
                    <a:pt x="522" y="6885"/>
                  </a:cubicBezTo>
                  <a:cubicBezTo>
                    <a:pt x="628" y="7181"/>
                    <a:pt x="756" y="7490"/>
                    <a:pt x="900" y="7791"/>
                  </a:cubicBezTo>
                  <a:cubicBezTo>
                    <a:pt x="1048" y="8091"/>
                    <a:pt x="1210" y="8381"/>
                    <a:pt x="1379" y="8645"/>
                  </a:cubicBezTo>
                  <a:cubicBezTo>
                    <a:pt x="1551" y="8904"/>
                    <a:pt x="1721" y="9143"/>
                    <a:pt x="1883" y="9334"/>
                  </a:cubicBezTo>
                  <a:cubicBezTo>
                    <a:pt x="1960" y="9431"/>
                    <a:pt x="2035" y="9516"/>
                    <a:pt x="2105" y="9590"/>
                  </a:cubicBezTo>
                  <a:cubicBezTo>
                    <a:pt x="2173" y="9666"/>
                    <a:pt x="2232" y="9731"/>
                    <a:pt x="2286" y="9781"/>
                  </a:cubicBezTo>
                  <a:cubicBezTo>
                    <a:pt x="2387" y="9880"/>
                    <a:pt x="2447" y="9935"/>
                    <a:pt x="2455" y="9935"/>
                  </a:cubicBezTo>
                  <a:cubicBezTo>
                    <a:pt x="2455" y="9935"/>
                    <a:pt x="2455" y="9935"/>
                    <a:pt x="2455" y="9934"/>
                  </a:cubicBezTo>
                  <a:cubicBezTo>
                    <a:pt x="2460" y="9930"/>
                    <a:pt x="2407" y="9865"/>
                    <a:pt x="2311" y="9758"/>
                  </a:cubicBezTo>
                  <a:cubicBezTo>
                    <a:pt x="2262" y="9704"/>
                    <a:pt x="2206" y="9637"/>
                    <a:pt x="2143" y="9558"/>
                  </a:cubicBezTo>
                  <a:cubicBezTo>
                    <a:pt x="2078" y="9482"/>
                    <a:pt x="2008" y="9393"/>
                    <a:pt x="1934" y="9293"/>
                  </a:cubicBezTo>
                  <a:cubicBezTo>
                    <a:pt x="1783" y="9097"/>
                    <a:pt x="1623" y="8856"/>
                    <a:pt x="1460" y="8594"/>
                  </a:cubicBezTo>
                  <a:cubicBezTo>
                    <a:pt x="1301" y="8329"/>
                    <a:pt x="1149" y="8037"/>
                    <a:pt x="1010" y="7739"/>
                  </a:cubicBezTo>
                  <a:cubicBezTo>
                    <a:pt x="875" y="7439"/>
                    <a:pt x="756" y="7131"/>
                    <a:pt x="659" y="6840"/>
                  </a:cubicBezTo>
                  <a:cubicBezTo>
                    <a:pt x="565" y="6545"/>
                    <a:pt x="485" y="6270"/>
                    <a:pt x="433" y="6029"/>
                  </a:cubicBezTo>
                  <a:cubicBezTo>
                    <a:pt x="404" y="5909"/>
                    <a:pt x="383" y="5798"/>
                    <a:pt x="364" y="5700"/>
                  </a:cubicBezTo>
                  <a:cubicBezTo>
                    <a:pt x="345" y="5602"/>
                    <a:pt x="329" y="5516"/>
                    <a:pt x="319" y="5446"/>
                  </a:cubicBezTo>
                  <a:cubicBezTo>
                    <a:pt x="298" y="5304"/>
                    <a:pt x="284" y="5223"/>
                    <a:pt x="284" y="5223"/>
                  </a:cubicBezTo>
                  <a:cubicBezTo>
                    <a:pt x="284" y="5223"/>
                    <a:pt x="273" y="5142"/>
                    <a:pt x="254" y="4999"/>
                  </a:cubicBezTo>
                  <a:cubicBezTo>
                    <a:pt x="243" y="4929"/>
                    <a:pt x="234" y="4843"/>
                    <a:pt x="223" y="4742"/>
                  </a:cubicBezTo>
                  <a:cubicBezTo>
                    <a:pt x="211" y="4642"/>
                    <a:pt x="201" y="4529"/>
                    <a:pt x="192" y="4407"/>
                  </a:cubicBezTo>
                  <a:cubicBezTo>
                    <a:pt x="154" y="3916"/>
                    <a:pt x="151" y="3255"/>
                    <a:pt x="209" y="2598"/>
                  </a:cubicBezTo>
                  <a:cubicBezTo>
                    <a:pt x="270" y="1941"/>
                    <a:pt x="385" y="1290"/>
                    <a:pt x="497" y="807"/>
                  </a:cubicBezTo>
                  <a:cubicBezTo>
                    <a:pt x="552" y="565"/>
                    <a:pt x="602" y="363"/>
                    <a:pt x="638" y="224"/>
                  </a:cubicBezTo>
                  <a:cubicBezTo>
                    <a:pt x="675" y="82"/>
                    <a:pt x="692" y="1"/>
                    <a:pt x="686" y="0"/>
                  </a:cubicBezTo>
                  <a:cubicBezTo>
                    <a:pt x="686" y="0"/>
                    <a:pt x="686" y="0"/>
                    <a:pt x="68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3"/>
            <p:cNvSpPr/>
            <p:nvPr/>
          </p:nvSpPr>
          <p:spPr>
            <a:xfrm>
              <a:off x="3935850" y="3546525"/>
              <a:ext cx="9175" cy="110900"/>
            </a:xfrm>
            <a:custGeom>
              <a:avLst/>
              <a:gdLst/>
              <a:ahLst/>
              <a:cxnLst/>
              <a:rect l="l" t="t" r="r" b="b"/>
              <a:pathLst>
                <a:path w="367" h="4436" extrusionOk="0">
                  <a:moveTo>
                    <a:pt x="342" y="1"/>
                  </a:moveTo>
                  <a:cubicBezTo>
                    <a:pt x="319" y="1"/>
                    <a:pt x="175" y="541"/>
                    <a:pt x="96" y="1094"/>
                  </a:cubicBezTo>
                  <a:cubicBezTo>
                    <a:pt x="13" y="1651"/>
                    <a:pt x="0" y="2215"/>
                    <a:pt x="0" y="2215"/>
                  </a:cubicBezTo>
                  <a:cubicBezTo>
                    <a:pt x="0" y="2215"/>
                    <a:pt x="1" y="2779"/>
                    <a:pt x="72" y="3336"/>
                  </a:cubicBezTo>
                  <a:cubicBezTo>
                    <a:pt x="139" y="3893"/>
                    <a:pt x="271" y="4435"/>
                    <a:pt x="295" y="4435"/>
                  </a:cubicBezTo>
                  <a:cubicBezTo>
                    <a:pt x="295" y="4435"/>
                    <a:pt x="295" y="4435"/>
                    <a:pt x="295" y="4435"/>
                  </a:cubicBezTo>
                  <a:cubicBezTo>
                    <a:pt x="320" y="4431"/>
                    <a:pt x="230" y="3879"/>
                    <a:pt x="197" y="3325"/>
                  </a:cubicBezTo>
                  <a:cubicBezTo>
                    <a:pt x="160" y="2771"/>
                    <a:pt x="177" y="2217"/>
                    <a:pt x="177" y="2217"/>
                  </a:cubicBezTo>
                  <a:cubicBezTo>
                    <a:pt x="177" y="2217"/>
                    <a:pt x="171" y="1663"/>
                    <a:pt x="220" y="1109"/>
                  </a:cubicBezTo>
                  <a:cubicBezTo>
                    <a:pt x="266" y="555"/>
                    <a:pt x="367" y="6"/>
                    <a:pt x="342" y="1"/>
                  </a:cubicBezTo>
                  <a:cubicBezTo>
                    <a:pt x="342" y="1"/>
                    <a:pt x="342" y="1"/>
                    <a:pt x="34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3"/>
            <p:cNvSpPr/>
            <p:nvPr/>
          </p:nvSpPr>
          <p:spPr>
            <a:xfrm>
              <a:off x="3957325" y="3647975"/>
              <a:ext cx="35975" cy="118450"/>
            </a:xfrm>
            <a:custGeom>
              <a:avLst/>
              <a:gdLst/>
              <a:ahLst/>
              <a:cxnLst/>
              <a:rect l="l" t="t" r="r" b="b"/>
              <a:pathLst>
                <a:path w="1439" h="4738" extrusionOk="0">
                  <a:moveTo>
                    <a:pt x="31" y="0"/>
                  </a:moveTo>
                  <a:cubicBezTo>
                    <a:pt x="20" y="0"/>
                    <a:pt x="9" y="157"/>
                    <a:pt x="4" y="394"/>
                  </a:cubicBezTo>
                  <a:cubicBezTo>
                    <a:pt x="0" y="631"/>
                    <a:pt x="11" y="948"/>
                    <a:pt x="36" y="1264"/>
                  </a:cubicBezTo>
                  <a:cubicBezTo>
                    <a:pt x="65" y="1579"/>
                    <a:pt x="107" y="1895"/>
                    <a:pt x="154" y="2129"/>
                  </a:cubicBezTo>
                  <a:cubicBezTo>
                    <a:pt x="172" y="2246"/>
                    <a:pt x="197" y="2344"/>
                    <a:pt x="212" y="2411"/>
                  </a:cubicBezTo>
                  <a:cubicBezTo>
                    <a:pt x="227" y="2480"/>
                    <a:pt x="236" y="2518"/>
                    <a:pt x="236" y="2518"/>
                  </a:cubicBezTo>
                  <a:cubicBezTo>
                    <a:pt x="236" y="2518"/>
                    <a:pt x="279" y="2672"/>
                    <a:pt x="355" y="2899"/>
                  </a:cubicBezTo>
                  <a:cubicBezTo>
                    <a:pt x="431" y="3125"/>
                    <a:pt x="550" y="3422"/>
                    <a:pt x="694" y="3707"/>
                  </a:cubicBezTo>
                  <a:cubicBezTo>
                    <a:pt x="842" y="3988"/>
                    <a:pt x="1012" y="4258"/>
                    <a:pt x="1161" y="4444"/>
                  </a:cubicBezTo>
                  <a:cubicBezTo>
                    <a:pt x="1305" y="4627"/>
                    <a:pt x="1414" y="4738"/>
                    <a:pt x="1427" y="4738"/>
                  </a:cubicBezTo>
                  <a:cubicBezTo>
                    <a:pt x="1427" y="4738"/>
                    <a:pt x="1428" y="4737"/>
                    <a:pt x="1428" y="4737"/>
                  </a:cubicBezTo>
                  <a:cubicBezTo>
                    <a:pt x="1438" y="4728"/>
                    <a:pt x="1346" y="4602"/>
                    <a:pt x="1219" y="4406"/>
                  </a:cubicBezTo>
                  <a:cubicBezTo>
                    <a:pt x="1090" y="4210"/>
                    <a:pt x="939" y="3935"/>
                    <a:pt x="808" y="3653"/>
                  </a:cubicBezTo>
                  <a:cubicBezTo>
                    <a:pt x="681" y="3368"/>
                    <a:pt x="577" y="3074"/>
                    <a:pt x="510" y="2850"/>
                  </a:cubicBezTo>
                  <a:cubicBezTo>
                    <a:pt x="445" y="2624"/>
                    <a:pt x="408" y="2474"/>
                    <a:pt x="408" y="2474"/>
                  </a:cubicBezTo>
                  <a:cubicBezTo>
                    <a:pt x="408" y="2474"/>
                    <a:pt x="399" y="2437"/>
                    <a:pt x="382" y="2371"/>
                  </a:cubicBezTo>
                  <a:cubicBezTo>
                    <a:pt x="366" y="2304"/>
                    <a:pt x="336" y="2211"/>
                    <a:pt x="313" y="2096"/>
                  </a:cubicBezTo>
                  <a:cubicBezTo>
                    <a:pt x="259" y="1868"/>
                    <a:pt x="204" y="1561"/>
                    <a:pt x="160" y="1250"/>
                  </a:cubicBezTo>
                  <a:cubicBezTo>
                    <a:pt x="75" y="630"/>
                    <a:pt x="57" y="0"/>
                    <a:pt x="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3"/>
            <p:cNvSpPr/>
            <p:nvPr/>
          </p:nvSpPr>
          <p:spPr>
            <a:xfrm>
              <a:off x="3635950" y="3603600"/>
              <a:ext cx="356950" cy="194550"/>
            </a:xfrm>
            <a:custGeom>
              <a:avLst/>
              <a:gdLst/>
              <a:ahLst/>
              <a:cxnLst/>
              <a:rect l="l" t="t" r="r" b="b"/>
              <a:pathLst>
                <a:path w="14278" h="7782" extrusionOk="0">
                  <a:moveTo>
                    <a:pt x="7135" y="0"/>
                  </a:moveTo>
                  <a:lnTo>
                    <a:pt x="7135" y="12"/>
                  </a:lnTo>
                  <a:cubicBezTo>
                    <a:pt x="6861" y="70"/>
                    <a:pt x="5583" y="343"/>
                    <a:pt x="5478" y="444"/>
                  </a:cubicBezTo>
                  <a:cubicBezTo>
                    <a:pt x="5478" y="444"/>
                    <a:pt x="5604" y="2184"/>
                    <a:pt x="5307" y="2523"/>
                  </a:cubicBezTo>
                  <a:cubicBezTo>
                    <a:pt x="5012" y="2863"/>
                    <a:pt x="2350" y="2085"/>
                    <a:pt x="991" y="3951"/>
                  </a:cubicBezTo>
                  <a:cubicBezTo>
                    <a:pt x="628" y="4451"/>
                    <a:pt x="289" y="5478"/>
                    <a:pt x="0" y="6731"/>
                  </a:cubicBezTo>
                  <a:cubicBezTo>
                    <a:pt x="1019" y="7294"/>
                    <a:pt x="2257" y="7487"/>
                    <a:pt x="3384" y="7616"/>
                  </a:cubicBezTo>
                  <a:cubicBezTo>
                    <a:pt x="4486" y="7743"/>
                    <a:pt x="5594" y="7781"/>
                    <a:pt x="6701" y="7781"/>
                  </a:cubicBezTo>
                  <a:cubicBezTo>
                    <a:pt x="6865" y="7781"/>
                    <a:pt x="7028" y="7781"/>
                    <a:pt x="7192" y="7779"/>
                  </a:cubicBezTo>
                  <a:cubicBezTo>
                    <a:pt x="9608" y="7754"/>
                    <a:pt x="12114" y="7551"/>
                    <a:pt x="14278" y="6527"/>
                  </a:cubicBezTo>
                  <a:cubicBezTo>
                    <a:pt x="13999" y="5367"/>
                    <a:pt x="13679" y="4424"/>
                    <a:pt x="13335" y="3951"/>
                  </a:cubicBezTo>
                  <a:cubicBezTo>
                    <a:pt x="11977" y="2085"/>
                    <a:pt x="8998" y="2820"/>
                    <a:pt x="8702" y="2481"/>
                  </a:cubicBezTo>
                  <a:cubicBezTo>
                    <a:pt x="8407" y="2142"/>
                    <a:pt x="8504" y="359"/>
                    <a:pt x="8504" y="359"/>
                  </a:cubicBezTo>
                  <a:cubicBezTo>
                    <a:pt x="8399" y="258"/>
                    <a:pt x="7465" y="69"/>
                    <a:pt x="7191" y="12"/>
                  </a:cubicBezTo>
                  <a:lnTo>
                    <a:pt x="7191" y="0"/>
                  </a:lnTo>
                  <a:cubicBezTo>
                    <a:pt x="7191" y="0"/>
                    <a:pt x="7180" y="2"/>
                    <a:pt x="7162" y="5"/>
                  </a:cubicBezTo>
                  <a:cubicBezTo>
                    <a:pt x="7146" y="1"/>
                    <a:pt x="7135" y="0"/>
                    <a:pt x="7135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3"/>
            <p:cNvSpPr/>
            <p:nvPr/>
          </p:nvSpPr>
          <p:spPr>
            <a:xfrm>
              <a:off x="3636025" y="3676000"/>
              <a:ext cx="304950" cy="122375"/>
            </a:xfrm>
            <a:custGeom>
              <a:avLst/>
              <a:gdLst/>
              <a:ahLst/>
              <a:cxnLst/>
              <a:rect l="l" t="t" r="r" b="b"/>
              <a:pathLst>
                <a:path w="12198" h="4895" extrusionOk="0">
                  <a:moveTo>
                    <a:pt x="3381" y="4720"/>
                  </a:moveTo>
                  <a:cubicBezTo>
                    <a:pt x="4646" y="4866"/>
                    <a:pt x="5919" y="4895"/>
                    <a:pt x="7189" y="4883"/>
                  </a:cubicBezTo>
                  <a:cubicBezTo>
                    <a:pt x="8863" y="4866"/>
                    <a:pt x="10582" y="4763"/>
                    <a:pt x="12198" y="4361"/>
                  </a:cubicBezTo>
                  <a:cubicBezTo>
                    <a:pt x="11721" y="4118"/>
                    <a:pt x="11024" y="3818"/>
                    <a:pt x="10807" y="3998"/>
                  </a:cubicBezTo>
                  <a:cubicBezTo>
                    <a:pt x="10469" y="4280"/>
                    <a:pt x="3964" y="4166"/>
                    <a:pt x="3964" y="4166"/>
                  </a:cubicBezTo>
                  <a:cubicBezTo>
                    <a:pt x="3964" y="4166"/>
                    <a:pt x="3332" y="866"/>
                    <a:pt x="2432" y="0"/>
                  </a:cubicBezTo>
                  <a:cubicBezTo>
                    <a:pt x="1900" y="189"/>
                    <a:pt x="1389" y="506"/>
                    <a:pt x="989" y="1055"/>
                  </a:cubicBezTo>
                  <a:cubicBezTo>
                    <a:pt x="626" y="1555"/>
                    <a:pt x="289" y="2583"/>
                    <a:pt x="1" y="3835"/>
                  </a:cubicBezTo>
                  <a:cubicBezTo>
                    <a:pt x="1016" y="4398"/>
                    <a:pt x="2254" y="4591"/>
                    <a:pt x="3381" y="472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3"/>
            <p:cNvSpPr/>
            <p:nvPr/>
          </p:nvSpPr>
          <p:spPr>
            <a:xfrm>
              <a:off x="3831025" y="3711525"/>
              <a:ext cx="575" cy="1100"/>
            </a:xfrm>
            <a:custGeom>
              <a:avLst/>
              <a:gdLst/>
              <a:ahLst/>
              <a:cxnLst/>
              <a:rect l="l" t="t" r="r" b="b"/>
              <a:pathLst>
                <a:path w="23" h="44" extrusionOk="0">
                  <a:moveTo>
                    <a:pt x="22" y="0"/>
                  </a:moveTo>
                  <a:cubicBezTo>
                    <a:pt x="6" y="27"/>
                    <a:pt x="1" y="43"/>
                    <a:pt x="1" y="43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3"/>
            <p:cNvSpPr/>
            <p:nvPr/>
          </p:nvSpPr>
          <p:spPr>
            <a:xfrm>
              <a:off x="3669850" y="3603600"/>
              <a:ext cx="309600" cy="164925"/>
            </a:xfrm>
            <a:custGeom>
              <a:avLst/>
              <a:gdLst/>
              <a:ahLst/>
              <a:cxnLst/>
              <a:rect l="l" t="t" r="r" b="b"/>
              <a:pathLst>
                <a:path w="12384" h="6597" extrusionOk="0">
                  <a:moveTo>
                    <a:pt x="6119" y="5959"/>
                  </a:moveTo>
                  <a:cubicBezTo>
                    <a:pt x="4422" y="6596"/>
                    <a:pt x="12228" y="4983"/>
                    <a:pt x="12228" y="4983"/>
                  </a:cubicBezTo>
                  <a:lnTo>
                    <a:pt x="12383" y="4734"/>
                  </a:lnTo>
                  <a:cubicBezTo>
                    <a:pt x="12255" y="4408"/>
                    <a:pt x="12120" y="4141"/>
                    <a:pt x="11982" y="3951"/>
                  </a:cubicBezTo>
                  <a:cubicBezTo>
                    <a:pt x="10624" y="2085"/>
                    <a:pt x="7645" y="2820"/>
                    <a:pt x="7349" y="2481"/>
                  </a:cubicBezTo>
                  <a:cubicBezTo>
                    <a:pt x="7054" y="2142"/>
                    <a:pt x="7151" y="359"/>
                    <a:pt x="7151" y="359"/>
                  </a:cubicBezTo>
                  <a:cubicBezTo>
                    <a:pt x="7045" y="258"/>
                    <a:pt x="6112" y="69"/>
                    <a:pt x="5837" y="12"/>
                  </a:cubicBezTo>
                  <a:lnTo>
                    <a:pt x="5837" y="0"/>
                  </a:lnTo>
                  <a:cubicBezTo>
                    <a:pt x="5837" y="0"/>
                    <a:pt x="5827" y="2"/>
                    <a:pt x="5810" y="5"/>
                  </a:cubicBezTo>
                  <a:cubicBezTo>
                    <a:pt x="5794" y="1"/>
                    <a:pt x="5782" y="0"/>
                    <a:pt x="5782" y="0"/>
                  </a:cubicBezTo>
                  <a:lnTo>
                    <a:pt x="5782" y="12"/>
                  </a:lnTo>
                  <a:cubicBezTo>
                    <a:pt x="5507" y="70"/>
                    <a:pt x="4229" y="343"/>
                    <a:pt x="4125" y="444"/>
                  </a:cubicBezTo>
                  <a:cubicBezTo>
                    <a:pt x="4125" y="444"/>
                    <a:pt x="4250" y="2184"/>
                    <a:pt x="3955" y="2523"/>
                  </a:cubicBezTo>
                  <a:cubicBezTo>
                    <a:pt x="3686" y="2832"/>
                    <a:pt x="1461" y="2218"/>
                    <a:pt x="39" y="3506"/>
                  </a:cubicBezTo>
                  <a:cubicBezTo>
                    <a:pt x="1" y="4199"/>
                    <a:pt x="196" y="4853"/>
                    <a:pt x="900" y="5323"/>
                  </a:cubicBezTo>
                  <a:cubicBezTo>
                    <a:pt x="2555" y="6426"/>
                    <a:pt x="4719" y="6002"/>
                    <a:pt x="4719" y="6002"/>
                  </a:cubicBezTo>
                  <a:cubicBezTo>
                    <a:pt x="4591" y="6002"/>
                    <a:pt x="2853" y="4646"/>
                    <a:pt x="2894" y="3711"/>
                  </a:cubicBezTo>
                  <a:cubicBezTo>
                    <a:pt x="2937" y="2778"/>
                    <a:pt x="5185" y="4094"/>
                    <a:pt x="5185" y="4094"/>
                  </a:cubicBezTo>
                  <a:cubicBezTo>
                    <a:pt x="5185" y="4094"/>
                    <a:pt x="4760" y="3118"/>
                    <a:pt x="4676" y="2483"/>
                  </a:cubicBezTo>
                  <a:cubicBezTo>
                    <a:pt x="4591" y="1846"/>
                    <a:pt x="4676" y="997"/>
                    <a:pt x="4676" y="997"/>
                  </a:cubicBezTo>
                  <a:cubicBezTo>
                    <a:pt x="4676" y="997"/>
                    <a:pt x="5481" y="1423"/>
                    <a:pt x="5949" y="1295"/>
                  </a:cubicBezTo>
                  <a:cubicBezTo>
                    <a:pt x="6416" y="1167"/>
                    <a:pt x="6756" y="1083"/>
                    <a:pt x="6756" y="1083"/>
                  </a:cubicBezTo>
                  <a:cubicBezTo>
                    <a:pt x="6756" y="1083"/>
                    <a:pt x="6797" y="2736"/>
                    <a:pt x="6840" y="3119"/>
                  </a:cubicBezTo>
                  <a:cubicBezTo>
                    <a:pt x="6877" y="3450"/>
                    <a:pt x="6555" y="4141"/>
                    <a:pt x="6469" y="4318"/>
                  </a:cubicBezTo>
                  <a:cubicBezTo>
                    <a:pt x="6530" y="4212"/>
                    <a:pt x="6760" y="3929"/>
                    <a:pt x="7529" y="3701"/>
                  </a:cubicBezTo>
                  <a:cubicBezTo>
                    <a:pt x="8493" y="3415"/>
                    <a:pt x="7816" y="5323"/>
                    <a:pt x="6119" y="595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3"/>
            <p:cNvSpPr/>
            <p:nvPr/>
          </p:nvSpPr>
          <p:spPr>
            <a:xfrm>
              <a:off x="3635975" y="3668525"/>
              <a:ext cx="356925" cy="129625"/>
            </a:xfrm>
            <a:custGeom>
              <a:avLst/>
              <a:gdLst/>
              <a:ahLst/>
              <a:cxnLst/>
              <a:rect l="l" t="t" r="r" b="b"/>
              <a:pathLst>
                <a:path w="14277" h="5185" extrusionOk="0">
                  <a:moveTo>
                    <a:pt x="9755" y="1"/>
                  </a:moveTo>
                  <a:lnTo>
                    <a:pt x="9755" y="1"/>
                  </a:lnTo>
                  <a:cubicBezTo>
                    <a:pt x="10357" y="986"/>
                    <a:pt x="10326" y="2766"/>
                    <a:pt x="7726" y="3107"/>
                  </a:cubicBezTo>
                  <a:cubicBezTo>
                    <a:pt x="7434" y="3145"/>
                    <a:pt x="7157" y="3163"/>
                    <a:pt x="6895" y="3163"/>
                  </a:cubicBezTo>
                  <a:cubicBezTo>
                    <a:pt x="4345" y="3163"/>
                    <a:pt x="3245" y="1442"/>
                    <a:pt x="4007" y="38"/>
                  </a:cubicBezTo>
                  <a:lnTo>
                    <a:pt x="4007" y="38"/>
                  </a:lnTo>
                  <a:cubicBezTo>
                    <a:pt x="3051" y="70"/>
                    <a:pt x="1794" y="251"/>
                    <a:pt x="991" y="1353"/>
                  </a:cubicBezTo>
                  <a:cubicBezTo>
                    <a:pt x="628" y="1853"/>
                    <a:pt x="290" y="2880"/>
                    <a:pt x="0" y="4133"/>
                  </a:cubicBezTo>
                  <a:cubicBezTo>
                    <a:pt x="1018" y="4697"/>
                    <a:pt x="2256" y="4890"/>
                    <a:pt x="3383" y="5019"/>
                  </a:cubicBezTo>
                  <a:cubicBezTo>
                    <a:pt x="4485" y="5146"/>
                    <a:pt x="5593" y="5184"/>
                    <a:pt x="6700" y="5184"/>
                  </a:cubicBezTo>
                  <a:cubicBezTo>
                    <a:pt x="6864" y="5184"/>
                    <a:pt x="7027" y="5184"/>
                    <a:pt x="7191" y="5182"/>
                  </a:cubicBezTo>
                  <a:cubicBezTo>
                    <a:pt x="9607" y="5157"/>
                    <a:pt x="12113" y="4954"/>
                    <a:pt x="14277" y="3930"/>
                  </a:cubicBezTo>
                  <a:cubicBezTo>
                    <a:pt x="13998" y="2770"/>
                    <a:pt x="13678" y="1827"/>
                    <a:pt x="13335" y="1354"/>
                  </a:cubicBezTo>
                  <a:cubicBezTo>
                    <a:pt x="12436" y="118"/>
                    <a:pt x="10825" y="24"/>
                    <a:pt x="9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3"/>
            <p:cNvSpPr/>
            <p:nvPr/>
          </p:nvSpPr>
          <p:spPr>
            <a:xfrm>
              <a:off x="3953875" y="3687025"/>
              <a:ext cx="39050" cy="91275"/>
            </a:xfrm>
            <a:custGeom>
              <a:avLst/>
              <a:gdLst/>
              <a:ahLst/>
              <a:cxnLst/>
              <a:rect l="l" t="t" r="r" b="b"/>
              <a:pathLst>
                <a:path w="1562" h="3651" extrusionOk="0">
                  <a:moveTo>
                    <a:pt x="1" y="0"/>
                  </a:moveTo>
                  <a:lnTo>
                    <a:pt x="1" y="0"/>
                  </a:lnTo>
                  <a:cubicBezTo>
                    <a:pt x="938" y="1219"/>
                    <a:pt x="802" y="3048"/>
                    <a:pt x="409" y="3650"/>
                  </a:cubicBezTo>
                  <a:cubicBezTo>
                    <a:pt x="802" y="3519"/>
                    <a:pt x="1187" y="3367"/>
                    <a:pt x="1562" y="3190"/>
                  </a:cubicBezTo>
                  <a:cubicBezTo>
                    <a:pt x="1283" y="2030"/>
                    <a:pt x="963" y="1087"/>
                    <a:pt x="621" y="614"/>
                  </a:cubicBezTo>
                  <a:cubicBezTo>
                    <a:pt x="440" y="365"/>
                    <a:pt x="229" y="16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3"/>
            <p:cNvSpPr/>
            <p:nvPr/>
          </p:nvSpPr>
          <p:spPr>
            <a:xfrm>
              <a:off x="3916125" y="3744100"/>
              <a:ext cx="35575" cy="42325"/>
            </a:xfrm>
            <a:custGeom>
              <a:avLst/>
              <a:gdLst/>
              <a:ahLst/>
              <a:cxnLst/>
              <a:rect l="l" t="t" r="r" b="b"/>
              <a:pathLst>
                <a:path w="1423" h="1693" extrusionOk="0">
                  <a:moveTo>
                    <a:pt x="1" y="0"/>
                  </a:moveTo>
                  <a:cubicBezTo>
                    <a:pt x="1" y="1"/>
                    <a:pt x="407" y="949"/>
                    <a:pt x="758" y="1692"/>
                  </a:cubicBezTo>
                  <a:cubicBezTo>
                    <a:pt x="981" y="1641"/>
                    <a:pt x="1202" y="1585"/>
                    <a:pt x="1422" y="1522"/>
                  </a:cubicBezTo>
                  <a:cubicBezTo>
                    <a:pt x="797" y="126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3"/>
            <p:cNvSpPr/>
            <p:nvPr/>
          </p:nvSpPr>
          <p:spPr>
            <a:xfrm>
              <a:off x="3636050" y="3699525"/>
              <a:ext cx="59525" cy="88975"/>
            </a:xfrm>
            <a:custGeom>
              <a:avLst/>
              <a:gdLst/>
              <a:ahLst/>
              <a:cxnLst/>
              <a:rect l="l" t="t" r="r" b="b"/>
              <a:pathLst>
                <a:path w="2381" h="3559" extrusionOk="0">
                  <a:moveTo>
                    <a:pt x="1081" y="1"/>
                  </a:moveTo>
                  <a:cubicBezTo>
                    <a:pt x="1050" y="38"/>
                    <a:pt x="1019" y="74"/>
                    <a:pt x="991" y="114"/>
                  </a:cubicBezTo>
                  <a:cubicBezTo>
                    <a:pt x="628" y="614"/>
                    <a:pt x="289" y="1641"/>
                    <a:pt x="1" y="2894"/>
                  </a:cubicBezTo>
                  <a:cubicBezTo>
                    <a:pt x="588" y="3220"/>
                    <a:pt x="1248" y="3422"/>
                    <a:pt x="1921" y="3559"/>
                  </a:cubicBezTo>
                  <a:cubicBezTo>
                    <a:pt x="2214" y="2953"/>
                    <a:pt x="2381" y="2292"/>
                    <a:pt x="2381" y="2292"/>
                  </a:cubicBezTo>
                  <a:lnTo>
                    <a:pt x="2381" y="2292"/>
                  </a:lnTo>
                  <a:cubicBezTo>
                    <a:pt x="2381" y="2292"/>
                    <a:pt x="1652" y="2632"/>
                    <a:pt x="1132" y="2632"/>
                  </a:cubicBezTo>
                  <a:cubicBezTo>
                    <a:pt x="965" y="2632"/>
                    <a:pt x="819" y="2597"/>
                    <a:pt x="726" y="2504"/>
                  </a:cubicBezTo>
                  <a:cubicBezTo>
                    <a:pt x="472" y="2249"/>
                    <a:pt x="820" y="884"/>
                    <a:pt x="10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3"/>
            <p:cNvSpPr/>
            <p:nvPr/>
          </p:nvSpPr>
          <p:spPr>
            <a:xfrm>
              <a:off x="3742925" y="3680925"/>
              <a:ext cx="64525" cy="35275"/>
            </a:xfrm>
            <a:custGeom>
              <a:avLst/>
              <a:gdLst/>
              <a:ahLst/>
              <a:cxnLst/>
              <a:rect l="l" t="t" r="r" b="b"/>
              <a:pathLst>
                <a:path w="2581" h="1411" extrusionOk="0">
                  <a:moveTo>
                    <a:pt x="13" y="0"/>
                  </a:moveTo>
                  <a:cubicBezTo>
                    <a:pt x="10" y="0"/>
                    <a:pt x="9" y="1"/>
                    <a:pt x="8" y="2"/>
                  </a:cubicBezTo>
                  <a:cubicBezTo>
                    <a:pt x="0" y="11"/>
                    <a:pt x="66" y="82"/>
                    <a:pt x="186" y="162"/>
                  </a:cubicBezTo>
                  <a:cubicBezTo>
                    <a:pt x="306" y="243"/>
                    <a:pt x="479" y="328"/>
                    <a:pt x="658" y="394"/>
                  </a:cubicBezTo>
                  <a:cubicBezTo>
                    <a:pt x="836" y="462"/>
                    <a:pt x="1017" y="516"/>
                    <a:pt x="1150" y="559"/>
                  </a:cubicBezTo>
                  <a:cubicBezTo>
                    <a:pt x="1283" y="602"/>
                    <a:pt x="1371" y="631"/>
                    <a:pt x="1371" y="631"/>
                  </a:cubicBezTo>
                  <a:cubicBezTo>
                    <a:pt x="1371" y="631"/>
                    <a:pt x="1460" y="653"/>
                    <a:pt x="1591" y="697"/>
                  </a:cubicBezTo>
                  <a:cubicBezTo>
                    <a:pt x="1721" y="741"/>
                    <a:pt x="1891" y="809"/>
                    <a:pt x="2048" y="902"/>
                  </a:cubicBezTo>
                  <a:cubicBezTo>
                    <a:pt x="2205" y="995"/>
                    <a:pt x="2342" y="1115"/>
                    <a:pt x="2427" y="1223"/>
                  </a:cubicBezTo>
                  <a:cubicBezTo>
                    <a:pt x="2511" y="1327"/>
                    <a:pt x="2553" y="1410"/>
                    <a:pt x="2569" y="1410"/>
                  </a:cubicBezTo>
                  <a:cubicBezTo>
                    <a:pt x="2569" y="1410"/>
                    <a:pt x="2570" y="1410"/>
                    <a:pt x="2570" y="1410"/>
                  </a:cubicBezTo>
                  <a:cubicBezTo>
                    <a:pt x="2581" y="1406"/>
                    <a:pt x="2562" y="1309"/>
                    <a:pt x="2487" y="1182"/>
                  </a:cubicBezTo>
                  <a:cubicBezTo>
                    <a:pt x="2417" y="1053"/>
                    <a:pt x="2280" y="906"/>
                    <a:pt x="2120" y="792"/>
                  </a:cubicBezTo>
                  <a:cubicBezTo>
                    <a:pt x="1963" y="676"/>
                    <a:pt x="1787" y="590"/>
                    <a:pt x="1652" y="535"/>
                  </a:cubicBezTo>
                  <a:cubicBezTo>
                    <a:pt x="1517" y="479"/>
                    <a:pt x="1426" y="450"/>
                    <a:pt x="1426" y="450"/>
                  </a:cubicBezTo>
                  <a:lnTo>
                    <a:pt x="698" y="269"/>
                  </a:lnTo>
                  <a:cubicBezTo>
                    <a:pt x="520" y="219"/>
                    <a:pt x="346" y="157"/>
                    <a:pt x="222" y="98"/>
                  </a:cubicBezTo>
                  <a:cubicBezTo>
                    <a:pt x="110" y="46"/>
                    <a:pt x="34" y="0"/>
                    <a:pt x="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3"/>
            <p:cNvSpPr/>
            <p:nvPr/>
          </p:nvSpPr>
          <p:spPr>
            <a:xfrm>
              <a:off x="3829200" y="3681225"/>
              <a:ext cx="53175" cy="36425"/>
            </a:xfrm>
            <a:custGeom>
              <a:avLst/>
              <a:gdLst/>
              <a:ahLst/>
              <a:cxnLst/>
              <a:rect l="l" t="t" r="r" b="b"/>
              <a:pathLst>
                <a:path w="2127" h="1457" extrusionOk="0">
                  <a:moveTo>
                    <a:pt x="2108" y="1"/>
                  </a:moveTo>
                  <a:cubicBezTo>
                    <a:pt x="2058" y="1"/>
                    <a:pt x="1783" y="138"/>
                    <a:pt x="1507" y="263"/>
                  </a:cubicBezTo>
                  <a:cubicBezTo>
                    <a:pt x="1356" y="329"/>
                    <a:pt x="1205" y="392"/>
                    <a:pt x="1091" y="433"/>
                  </a:cubicBezTo>
                  <a:cubicBezTo>
                    <a:pt x="976" y="473"/>
                    <a:pt x="899" y="496"/>
                    <a:pt x="899" y="496"/>
                  </a:cubicBezTo>
                  <a:cubicBezTo>
                    <a:pt x="899" y="496"/>
                    <a:pt x="826" y="521"/>
                    <a:pt x="705" y="571"/>
                  </a:cubicBezTo>
                  <a:cubicBezTo>
                    <a:pt x="583" y="616"/>
                    <a:pt x="422" y="720"/>
                    <a:pt x="315" y="855"/>
                  </a:cubicBezTo>
                  <a:cubicBezTo>
                    <a:pt x="203" y="990"/>
                    <a:pt x="126" y="1141"/>
                    <a:pt x="75" y="1255"/>
                  </a:cubicBezTo>
                  <a:cubicBezTo>
                    <a:pt x="24" y="1370"/>
                    <a:pt x="0" y="1450"/>
                    <a:pt x="11" y="1455"/>
                  </a:cubicBezTo>
                  <a:cubicBezTo>
                    <a:pt x="12" y="1456"/>
                    <a:pt x="12" y="1456"/>
                    <a:pt x="13" y="1456"/>
                  </a:cubicBezTo>
                  <a:cubicBezTo>
                    <a:pt x="47" y="1456"/>
                    <a:pt x="196" y="1163"/>
                    <a:pt x="412" y="947"/>
                  </a:cubicBezTo>
                  <a:cubicBezTo>
                    <a:pt x="523" y="837"/>
                    <a:pt x="654" y="768"/>
                    <a:pt x="766" y="734"/>
                  </a:cubicBezTo>
                  <a:cubicBezTo>
                    <a:pt x="884" y="700"/>
                    <a:pt x="960" y="675"/>
                    <a:pt x="960" y="675"/>
                  </a:cubicBezTo>
                  <a:cubicBezTo>
                    <a:pt x="960" y="675"/>
                    <a:pt x="1040" y="647"/>
                    <a:pt x="1156" y="594"/>
                  </a:cubicBezTo>
                  <a:cubicBezTo>
                    <a:pt x="1272" y="542"/>
                    <a:pt x="1422" y="467"/>
                    <a:pt x="1566" y="382"/>
                  </a:cubicBezTo>
                  <a:cubicBezTo>
                    <a:pt x="1855" y="215"/>
                    <a:pt x="2127" y="24"/>
                    <a:pt x="2115" y="3"/>
                  </a:cubicBezTo>
                  <a:cubicBezTo>
                    <a:pt x="2114" y="1"/>
                    <a:pt x="2112" y="1"/>
                    <a:pt x="21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3"/>
            <p:cNvSpPr/>
            <p:nvPr/>
          </p:nvSpPr>
          <p:spPr>
            <a:xfrm>
              <a:off x="3660850" y="3682925"/>
              <a:ext cx="50525" cy="64925"/>
            </a:xfrm>
            <a:custGeom>
              <a:avLst/>
              <a:gdLst/>
              <a:ahLst/>
              <a:cxnLst/>
              <a:rect l="l" t="t" r="r" b="b"/>
              <a:pathLst>
                <a:path w="2021" h="2597" extrusionOk="0">
                  <a:moveTo>
                    <a:pt x="1591" y="0"/>
                  </a:moveTo>
                  <a:cubicBezTo>
                    <a:pt x="1152" y="0"/>
                    <a:pt x="724" y="513"/>
                    <a:pt x="523" y="842"/>
                  </a:cubicBezTo>
                  <a:cubicBezTo>
                    <a:pt x="249" y="1289"/>
                    <a:pt x="1" y="1986"/>
                    <a:pt x="169" y="2504"/>
                  </a:cubicBezTo>
                  <a:cubicBezTo>
                    <a:pt x="183" y="2553"/>
                    <a:pt x="235" y="2596"/>
                    <a:pt x="287" y="2596"/>
                  </a:cubicBezTo>
                  <a:cubicBezTo>
                    <a:pt x="306" y="2596"/>
                    <a:pt x="325" y="2591"/>
                    <a:pt x="343" y="2577"/>
                  </a:cubicBezTo>
                  <a:cubicBezTo>
                    <a:pt x="721" y="2293"/>
                    <a:pt x="859" y="1810"/>
                    <a:pt x="1124" y="1430"/>
                  </a:cubicBezTo>
                  <a:cubicBezTo>
                    <a:pt x="1257" y="1238"/>
                    <a:pt x="1394" y="1042"/>
                    <a:pt x="1567" y="884"/>
                  </a:cubicBezTo>
                  <a:cubicBezTo>
                    <a:pt x="1748" y="719"/>
                    <a:pt x="1918" y="622"/>
                    <a:pt x="1982" y="372"/>
                  </a:cubicBezTo>
                  <a:cubicBezTo>
                    <a:pt x="2021" y="219"/>
                    <a:pt x="1932" y="94"/>
                    <a:pt x="1794" y="40"/>
                  </a:cubicBezTo>
                  <a:cubicBezTo>
                    <a:pt x="1726" y="13"/>
                    <a:pt x="1658" y="0"/>
                    <a:pt x="15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3"/>
            <p:cNvSpPr/>
            <p:nvPr/>
          </p:nvSpPr>
          <p:spPr>
            <a:xfrm>
              <a:off x="3717275" y="3684250"/>
              <a:ext cx="10275" cy="7975"/>
            </a:xfrm>
            <a:custGeom>
              <a:avLst/>
              <a:gdLst/>
              <a:ahLst/>
              <a:cxnLst/>
              <a:rect l="l" t="t" r="r" b="b"/>
              <a:pathLst>
                <a:path w="411" h="319" extrusionOk="0">
                  <a:moveTo>
                    <a:pt x="205" y="0"/>
                  </a:moveTo>
                  <a:cubicBezTo>
                    <a:pt x="1" y="0"/>
                    <a:pt x="0" y="319"/>
                    <a:pt x="205" y="319"/>
                  </a:cubicBezTo>
                  <a:cubicBezTo>
                    <a:pt x="410" y="319"/>
                    <a:pt x="41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3"/>
            <p:cNvSpPr/>
            <p:nvPr/>
          </p:nvSpPr>
          <p:spPr>
            <a:xfrm>
              <a:off x="3895975" y="3681175"/>
              <a:ext cx="62250" cy="43400"/>
            </a:xfrm>
            <a:custGeom>
              <a:avLst/>
              <a:gdLst/>
              <a:ahLst/>
              <a:cxnLst/>
              <a:rect l="l" t="t" r="r" b="b"/>
              <a:pathLst>
                <a:path w="2490" h="1736" extrusionOk="0">
                  <a:moveTo>
                    <a:pt x="291" y="1"/>
                  </a:moveTo>
                  <a:cubicBezTo>
                    <a:pt x="61" y="1"/>
                    <a:pt x="1" y="386"/>
                    <a:pt x="241" y="424"/>
                  </a:cubicBezTo>
                  <a:cubicBezTo>
                    <a:pt x="648" y="485"/>
                    <a:pt x="1024" y="643"/>
                    <a:pt x="1328" y="926"/>
                  </a:cubicBezTo>
                  <a:cubicBezTo>
                    <a:pt x="1589" y="1168"/>
                    <a:pt x="1714" y="1554"/>
                    <a:pt x="2047" y="1711"/>
                  </a:cubicBezTo>
                  <a:cubicBezTo>
                    <a:pt x="2081" y="1727"/>
                    <a:pt x="2118" y="1736"/>
                    <a:pt x="2153" y="1736"/>
                  </a:cubicBezTo>
                  <a:cubicBezTo>
                    <a:pt x="2241" y="1736"/>
                    <a:pt x="2322" y="1685"/>
                    <a:pt x="2351" y="1587"/>
                  </a:cubicBezTo>
                  <a:cubicBezTo>
                    <a:pt x="2489" y="1107"/>
                    <a:pt x="2034" y="714"/>
                    <a:pt x="1685" y="463"/>
                  </a:cubicBezTo>
                  <a:cubicBezTo>
                    <a:pt x="1276" y="170"/>
                    <a:pt x="798" y="17"/>
                    <a:pt x="298" y="1"/>
                  </a:cubicBezTo>
                  <a:cubicBezTo>
                    <a:pt x="295" y="1"/>
                    <a:pt x="293" y="1"/>
                    <a:pt x="2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3"/>
            <p:cNvSpPr/>
            <p:nvPr/>
          </p:nvSpPr>
          <p:spPr>
            <a:xfrm>
              <a:off x="3954725" y="3731500"/>
              <a:ext cx="11175" cy="12125"/>
            </a:xfrm>
            <a:custGeom>
              <a:avLst/>
              <a:gdLst/>
              <a:ahLst/>
              <a:cxnLst/>
              <a:rect l="l" t="t" r="r" b="b"/>
              <a:pathLst>
                <a:path w="447" h="485" extrusionOk="0">
                  <a:moveTo>
                    <a:pt x="155" y="1"/>
                  </a:moveTo>
                  <a:cubicBezTo>
                    <a:pt x="76" y="1"/>
                    <a:pt x="0" y="86"/>
                    <a:pt x="18" y="175"/>
                  </a:cubicBezTo>
                  <a:cubicBezTo>
                    <a:pt x="46" y="314"/>
                    <a:pt x="102" y="468"/>
                    <a:pt x="262" y="484"/>
                  </a:cubicBezTo>
                  <a:cubicBezTo>
                    <a:pt x="264" y="485"/>
                    <a:pt x="267" y="485"/>
                    <a:pt x="270" y="485"/>
                  </a:cubicBezTo>
                  <a:cubicBezTo>
                    <a:pt x="308" y="485"/>
                    <a:pt x="345" y="457"/>
                    <a:pt x="364" y="426"/>
                  </a:cubicBezTo>
                  <a:cubicBezTo>
                    <a:pt x="446" y="288"/>
                    <a:pt x="332" y="142"/>
                    <a:pt x="243" y="43"/>
                  </a:cubicBezTo>
                  <a:cubicBezTo>
                    <a:pt x="216" y="13"/>
                    <a:pt x="185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3"/>
            <p:cNvSpPr/>
            <p:nvPr/>
          </p:nvSpPr>
          <p:spPr>
            <a:xfrm>
              <a:off x="3746425" y="3742875"/>
              <a:ext cx="62550" cy="22575"/>
            </a:xfrm>
            <a:custGeom>
              <a:avLst/>
              <a:gdLst/>
              <a:ahLst/>
              <a:cxnLst/>
              <a:rect l="l" t="t" r="r" b="b"/>
              <a:pathLst>
                <a:path w="2502" h="903" extrusionOk="0">
                  <a:moveTo>
                    <a:pt x="11" y="0"/>
                  </a:moveTo>
                  <a:cubicBezTo>
                    <a:pt x="5" y="0"/>
                    <a:pt x="0" y="9"/>
                    <a:pt x="6" y="14"/>
                  </a:cubicBezTo>
                  <a:cubicBezTo>
                    <a:pt x="496" y="519"/>
                    <a:pt x="1129" y="903"/>
                    <a:pt x="1819" y="903"/>
                  </a:cubicBezTo>
                  <a:cubicBezTo>
                    <a:pt x="2008" y="903"/>
                    <a:pt x="2201" y="874"/>
                    <a:pt x="2396" y="811"/>
                  </a:cubicBezTo>
                  <a:cubicBezTo>
                    <a:pt x="2501" y="777"/>
                    <a:pt x="2478" y="632"/>
                    <a:pt x="2372" y="623"/>
                  </a:cubicBezTo>
                  <a:cubicBezTo>
                    <a:pt x="1551" y="558"/>
                    <a:pt x="717" y="483"/>
                    <a:pt x="15" y="2"/>
                  </a:cubicBezTo>
                  <a:cubicBezTo>
                    <a:pt x="13" y="1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3"/>
            <p:cNvSpPr/>
            <p:nvPr/>
          </p:nvSpPr>
          <p:spPr>
            <a:xfrm>
              <a:off x="3683600" y="3743150"/>
              <a:ext cx="16100" cy="45475"/>
            </a:xfrm>
            <a:custGeom>
              <a:avLst/>
              <a:gdLst/>
              <a:ahLst/>
              <a:cxnLst/>
              <a:rect l="l" t="t" r="r" b="b"/>
              <a:pathLst>
                <a:path w="644" h="1819" extrusionOk="0">
                  <a:moveTo>
                    <a:pt x="615" y="0"/>
                  </a:moveTo>
                  <a:cubicBezTo>
                    <a:pt x="583" y="0"/>
                    <a:pt x="440" y="189"/>
                    <a:pt x="325" y="396"/>
                  </a:cubicBezTo>
                  <a:cubicBezTo>
                    <a:pt x="205" y="614"/>
                    <a:pt x="119" y="848"/>
                    <a:pt x="119" y="848"/>
                  </a:cubicBezTo>
                  <a:cubicBezTo>
                    <a:pt x="119" y="848"/>
                    <a:pt x="54" y="1089"/>
                    <a:pt x="26" y="1335"/>
                  </a:cubicBezTo>
                  <a:cubicBezTo>
                    <a:pt x="0" y="1547"/>
                    <a:pt x="5" y="1756"/>
                    <a:pt x="23" y="1814"/>
                  </a:cubicBezTo>
                  <a:cubicBezTo>
                    <a:pt x="31" y="1815"/>
                    <a:pt x="38" y="1816"/>
                    <a:pt x="45" y="1819"/>
                  </a:cubicBezTo>
                  <a:cubicBezTo>
                    <a:pt x="74" y="1770"/>
                    <a:pt x="113" y="1563"/>
                    <a:pt x="170" y="1363"/>
                  </a:cubicBezTo>
                  <a:cubicBezTo>
                    <a:pt x="232" y="1133"/>
                    <a:pt x="316" y="912"/>
                    <a:pt x="316" y="912"/>
                  </a:cubicBezTo>
                  <a:cubicBezTo>
                    <a:pt x="316" y="912"/>
                    <a:pt x="375" y="683"/>
                    <a:pt x="459" y="459"/>
                  </a:cubicBezTo>
                  <a:cubicBezTo>
                    <a:pt x="540" y="233"/>
                    <a:pt x="644" y="15"/>
                    <a:pt x="618" y="1"/>
                  </a:cubicBezTo>
                  <a:cubicBezTo>
                    <a:pt x="617" y="0"/>
                    <a:pt x="616" y="0"/>
                    <a:pt x="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3"/>
            <p:cNvSpPr/>
            <p:nvPr/>
          </p:nvSpPr>
          <p:spPr>
            <a:xfrm>
              <a:off x="3918700" y="3745525"/>
              <a:ext cx="19550" cy="40700"/>
            </a:xfrm>
            <a:custGeom>
              <a:avLst/>
              <a:gdLst/>
              <a:ahLst/>
              <a:cxnLst/>
              <a:rect l="l" t="t" r="r" b="b"/>
              <a:pathLst>
                <a:path w="782" h="1628" extrusionOk="0">
                  <a:moveTo>
                    <a:pt x="27" y="1"/>
                  </a:moveTo>
                  <a:cubicBezTo>
                    <a:pt x="25" y="1"/>
                    <a:pt x="24" y="1"/>
                    <a:pt x="23" y="2"/>
                  </a:cubicBezTo>
                  <a:cubicBezTo>
                    <a:pt x="0" y="20"/>
                    <a:pt x="143" y="234"/>
                    <a:pt x="252" y="463"/>
                  </a:cubicBezTo>
                  <a:cubicBezTo>
                    <a:pt x="364" y="691"/>
                    <a:pt x="442" y="930"/>
                    <a:pt x="442" y="930"/>
                  </a:cubicBezTo>
                  <a:cubicBezTo>
                    <a:pt x="442" y="930"/>
                    <a:pt x="545" y="1159"/>
                    <a:pt x="616" y="1403"/>
                  </a:cubicBezTo>
                  <a:cubicBezTo>
                    <a:pt x="638" y="1480"/>
                    <a:pt x="659" y="1558"/>
                    <a:pt x="676" y="1628"/>
                  </a:cubicBezTo>
                  <a:cubicBezTo>
                    <a:pt x="710" y="1619"/>
                    <a:pt x="746" y="1612"/>
                    <a:pt x="781" y="1603"/>
                  </a:cubicBezTo>
                  <a:cubicBezTo>
                    <a:pt x="778" y="1532"/>
                    <a:pt x="772" y="1453"/>
                    <a:pt x="760" y="1372"/>
                  </a:cubicBezTo>
                  <a:cubicBezTo>
                    <a:pt x="724" y="1110"/>
                    <a:pt x="635" y="856"/>
                    <a:pt x="635" y="856"/>
                  </a:cubicBezTo>
                  <a:cubicBezTo>
                    <a:pt x="635" y="856"/>
                    <a:pt x="529" y="609"/>
                    <a:pt x="379" y="391"/>
                  </a:cubicBezTo>
                  <a:cubicBezTo>
                    <a:pt x="239" y="180"/>
                    <a:pt x="62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3"/>
            <p:cNvSpPr/>
            <p:nvPr/>
          </p:nvSpPr>
          <p:spPr>
            <a:xfrm>
              <a:off x="3588150" y="3429100"/>
              <a:ext cx="98575" cy="89200"/>
            </a:xfrm>
            <a:custGeom>
              <a:avLst/>
              <a:gdLst/>
              <a:ahLst/>
              <a:cxnLst/>
              <a:rect l="l" t="t" r="r" b="b"/>
              <a:pathLst>
                <a:path w="3943" h="3568" extrusionOk="0">
                  <a:moveTo>
                    <a:pt x="1751" y="0"/>
                  </a:moveTo>
                  <a:cubicBezTo>
                    <a:pt x="1621" y="0"/>
                    <a:pt x="1475" y="28"/>
                    <a:pt x="1319" y="103"/>
                  </a:cubicBezTo>
                  <a:cubicBezTo>
                    <a:pt x="580" y="455"/>
                    <a:pt x="1" y="2294"/>
                    <a:pt x="2156" y="3388"/>
                  </a:cubicBezTo>
                  <a:cubicBezTo>
                    <a:pt x="2400" y="3512"/>
                    <a:pt x="2594" y="3567"/>
                    <a:pt x="2747" y="3567"/>
                  </a:cubicBezTo>
                  <a:cubicBezTo>
                    <a:pt x="3942" y="3567"/>
                    <a:pt x="2605" y="209"/>
                    <a:pt x="2351" y="209"/>
                  </a:cubicBezTo>
                  <a:cubicBezTo>
                    <a:pt x="2350" y="209"/>
                    <a:pt x="2349" y="209"/>
                    <a:pt x="2348" y="209"/>
                  </a:cubicBezTo>
                  <a:cubicBezTo>
                    <a:pt x="2348" y="209"/>
                    <a:pt x="2109" y="0"/>
                    <a:pt x="1751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3"/>
            <p:cNvSpPr/>
            <p:nvPr/>
          </p:nvSpPr>
          <p:spPr>
            <a:xfrm>
              <a:off x="3588150" y="3424625"/>
              <a:ext cx="107775" cy="116600"/>
            </a:xfrm>
            <a:custGeom>
              <a:avLst/>
              <a:gdLst/>
              <a:ahLst/>
              <a:cxnLst/>
              <a:rect l="l" t="t" r="r" b="b"/>
              <a:pathLst>
                <a:path w="4311" h="4664" extrusionOk="0">
                  <a:moveTo>
                    <a:pt x="2348" y="388"/>
                  </a:moveTo>
                  <a:cubicBezTo>
                    <a:pt x="2348" y="388"/>
                    <a:pt x="1905" y="0"/>
                    <a:pt x="1319" y="282"/>
                  </a:cubicBezTo>
                  <a:cubicBezTo>
                    <a:pt x="580" y="634"/>
                    <a:pt x="1" y="2473"/>
                    <a:pt x="2156" y="3567"/>
                  </a:cubicBezTo>
                  <a:cubicBezTo>
                    <a:pt x="4311" y="4664"/>
                    <a:pt x="2624" y="354"/>
                    <a:pt x="2348" y="38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3"/>
            <p:cNvSpPr/>
            <p:nvPr/>
          </p:nvSpPr>
          <p:spPr>
            <a:xfrm>
              <a:off x="3611575" y="3445425"/>
              <a:ext cx="38850" cy="62900"/>
            </a:xfrm>
            <a:custGeom>
              <a:avLst/>
              <a:gdLst/>
              <a:ahLst/>
              <a:cxnLst/>
              <a:rect l="l" t="t" r="r" b="b"/>
              <a:pathLst>
                <a:path w="1554" h="2516" extrusionOk="0">
                  <a:moveTo>
                    <a:pt x="0" y="662"/>
                  </a:moveTo>
                  <a:cubicBezTo>
                    <a:pt x="0" y="662"/>
                    <a:pt x="448" y="0"/>
                    <a:pt x="1001" y="439"/>
                  </a:cubicBezTo>
                  <a:cubicBezTo>
                    <a:pt x="1554" y="878"/>
                    <a:pt x="1435" y="1306"/>
                    <a:pt x="1435" y="1306"/>
                  </a:cubicBezTo>
                  <a:cubicBezTo>
                    <a:pt x="1435" y="1306"/>
                    <a:pt x="1019" y="1261"/>
                    <a:pt x="1104" y="1567"/>
                  </a:cubicBezTo>
                  <a:cubicBezTo>
                    <a:pt x="1189" y="1875"/>
                    <a:pt x="1487" y="2103"/>
                    <a:pt x="1487" y="2103"/>
                  </a:cubicBezTo>
                  <a:cubicBezTo>
                    <a:pt x="1487" y="2103"/>
                    <a:pt x="321" y="2516"/>
                    <a:pt x="0" y="66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3"/>
            <p:cNvSpPr/>
            <p:nvPr/>
          </p:nvSpPr>
          <p:spPr>
            <a:xfrm>
              <a:off x="3599875" y="3429900"/>
              <a:ext cx="96050" cy="111325"/>
            </a:xfrm>
            <a:custGeom>
              <a:avLst/>
              <a:gdLst/>
              <a:ahLst/>
              <a:cxnLst/>
              <a:rect l="l" t="t" r="r" b="b"/>
              <a:pathLst>
                <a:path w="3842" h="4453" extrusionOk="0">
                  <a:moveTo>
                    <a:pt x="1879" y="177"/>
                  </a:moveTo>
                  <a:cubicBezTo>
                    <a:pt x="1879" y="177"/>
                    <a:pt x="1743" y="58"/>
                    <a:pt x="1523" y="0"/>
                  </a:cubicBezTo>
                  <a:cubicBezTo>
                    <a:pt x="1645" y="488"/>
                    <a:pt x="1540" y="1761"/>
                    <a:pt x="791" y="1540"/>
                  </a:cubicBezTo>
                  <a:cubicBezTo>
                    <a:pt x="310" y="1399"/>
                    <a:pt x="274" y="991"/>
                    <a:pt x="331" y="652"/>
                  </a:cubicBezTo>
                  <a:cubicBezTo>
                    <a:pt x="1" y="1378"/>
                    <a:pt x="125" y="2563"/>
                    <a:pt x="1687" y="3359"/>
                  </a:cubicBezTo>
                  <a:cubicBezTo>
                    <a:pt x="3842" y="4453"/>
                    <a:pt x="2155" y="143"/>
                    <a:pt x="1879" y="1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3"/>
            <p:cNvSpPr/>
            <p:nvPr/>
          </p:nvSpPr>
          <p:spPr>
            <a:xfrm>
              <a:off x="3617300" y="3435400"/>
              <a:ext cx="14000" cy="9175"/>
            </a:xfrm>
            <a:custGeom>
              <a:avLst/>
              <a:gdLst/>
              <a:ahLst/>
              <a:cxnLst/>
              <a:rect l="l" t="t" r="r" b="b"/>
              <a:pathLst>
                <a:path w="560" h="367" extrusionOk="0">
                  <a:moveTo>
                    <a:pt x="412" y="1"/>
                  </a:moveTo>
                  <a:cubicBezTo>
                    <a:pt x="354" y="1"/>
                    <a:pt x="282" y="21"/>
                    <a:pt x="211" y="60"/>
                  </a:cubicBezTo>
                  <a:cubicBezTo>
                    <a:pt x="78" y="135"/>
                    <a:pt x="0" y="251"/>
                    <a:pt x="39" y="318"/>
                  </a:cubicBezTo>
                  <a:cubicBezTo>
                    <a:pt x="56" y="351"/>
                    <a:pt x="96" y="367"/>
                    <a:pt x="148" y="367"/>
                  </a:cubicBezTo>
                  <a:cubicBezTo>
                    <a:pt x="206" y="367"/>
                    <a:pt x="279" y="346"/>
                    <a:pt x="350" y="307"/>
                  </a:cubicBezTo>
                  <a:cubicBezTo>
                    <a:pt x="483" y="232"/>
                    <a:pt x="560" y="117"/>
                    <a:pt x="521" y="49"/>
                  </a:cubicBezTo>
                  <a:cubicBezTo>
                    <a:pt x="503" y="17"/>
                    <a:pt x="463" y="1"/>
                    <a:pt x="41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3"/>
            <p:cNvSpPr/>
            <p:nvPr/>
          </p:nvSpPr>
          <p:spPr>
            <a:xfrm>
              <a:off x="3620600" y="3452250"/>
              <a:ext cx="32700" cy="43600"/>
            </a:xfrm>
            <a:custGeom>
              <a:avLst/>
              <a:gdLst/>
              <a:ahLst/>
              <a:cxnLst/>
              <a:rect l="l" t="t" r="r" b="b"/>
              <a:pathLst>
                <a:path w="1308" h="1744" extrusionOk="0">
                  <a:moveTo>
                    <a:pt x="294" y="1"/>
                  </a:moveTo>
                  <a:cubicBezTo>
                    <a:pt x="267" y="1"/>
                    <a:pt x="242" y="3"/>
                    <a:pt x="218" y="7"/>
                  </a:cubicBezTo>
                  <a:cubicBezTo>
                    <a:pt x="74" y="29"/>
                    <a:pt x="1" y="99"/>
                    <a:pt x="8" y="109"/>
                  </a:cubicBezTo>
                  <a:cubicBezTo>
                    <a:pt x="9" y="110"/>
                    <a:pt x="11" y="111"/>
                    <a:pt x="14" y="111"/>
                  </a:cubicBezTo>
                  <a:cubicBezTo>
                    <a:pt x="36" y="111"/>
                    <a:pt x="103" y="85"/>
                    <a:pt x="200" y="85"/>
                  </a:cubicBezTo>
                  <a:cubicBezTo>
                    <a:pt x="208" y="85"/>
                    <a:pt x="215" y="85"/>
                    <a:pt x="223" y="85"/>
                  </a:cubicBezTo>
                  <a:cubicBezTo>
                    <a:pt x="348" y="87"/>
                    <a:pt x="508" y="147"/>
                    <a:pt x="631" y="256"/>
                  </a:cubicBezTo>
                  <a:cubicBezTo>
                    <a:pt x="759" y="362"/>
                    <a:pt x="848" y="506"/>
                    <a:pt x="903" y="619"/>
                  </a:cubicBezTo>
                  <a:cubicBezTo>
                    <a:pt x="960" y="734"/>
                    <a:pt x="990" y="815"/>
                    <a:pt x="990" y="815"/>
                  </a:cubicBezTo>
                  <a:cubicBezTo>
                    <a:pt x="990" y="815"/>
                    <a:pt x="993" y="821"/>
                    <a:pt x="1003" y="843"/>
                  </a:cubicBezTo>
                  <a:cubicBezTo>
                    <a:pt x="1003" y="843"/>
                    <a:pt x="1004" y="843"/>
                    <a:pt x="1006" y="846"/>
                  </a:cubicBezTo>
                  <a:cubicBezTo>
                    <a:pt x="1007" y="847"/>
                    <a:pt x="1009" y="848"/>
                    <a:pt x="1006" y="852"/>
                  </a:cubicBezTo>
                  <a:cubicBezTo>
                    <a:pt x="1007" y="851"/>
                    <a:pt x="1008" y="851"/>
                    <a:pt x="1008" y="851"/>
                  </a:cubicBezTo>
                  <a:cubicBezTo>
                    <a:pt x="1011" y="851"/>
                    <a:pt x="969" y="859"/>
                    <a:pt x="944" y="867"/>
                  </a:cubicBezTo>
                  <a:cubicBezTo>
                    <a:pt x="912" y="877"/>
                    <a:pt x="879" y="890"/>
                    <a:pt x="844" y="910"/>
                  </a:cubicBezTo>
                  <a:cubicBezTo>
                    <a:pt x="709" y="980"/>
                    <a:pt x="598" y="1180"/>
                    <a:pt x="671" y="1357"/>
                  </a:cubicBezTo>
                  <a:cubicBezTo>
                    <a:pt x="705" y="1441"/>
                    <a:pt x="767" y="1494"/>
                    <a:pt x="816" y="1537"/>
                  </a:cubicBezTo>
                  <a:cubicBezTo>
                    <a:pt x="866" y="1577"/>
                    <a:pt x="912" y="1617"/>
                    <a:pt x="951" y="1650"/>
                  </a:cubicBezTo>
                  <a:cubicBezTo>
                    <a:pt x="1023" y="1707"/>
                    <a:pt x="1076" y="1744"/>
                    <a:pt x="1091" y="1744"/>
                  </a:cubicBezTo>
                  <a:cubicBezTo>
                    <a:pt x="1093" y="1744"/>
                    <a:pt x="1094" y="1743"/>
                    <a:pt x="1095" y="1742"/>
                  </a:cubicBezTo>
                  <a:cubicBezTo>
                    <a:pt x="1103" y="1734"/>
                    <a:pt x="1065" y="1678"/>
                    <a:pt x="999" y="1603"/>
                  </a:cubicBezTo>
                  <a:cubicBezTo>
                    <a:pt x="941" y="1523"/>
                    <a:pt x="821" y="1418"/>
                    <a:pt x="790" y="1316"/>
                  </a:cubicBezTo>
                  <a:cubicBezTo>
                    <a:pt x="762" y="1213"/>
                    <a:pt x="841" y="1098"/>
                    <a:pt x="924" y="1066"/>
                  </a:cubicBezTo>
                  <a:cubicBezTo>
                    <a:pt x="946" y="1055"/>
                    <a:pt x="967" y="1049"/>
                    <a:pt x="988" y="1044"/>
                  </a:cubicBezTo>
                  <a:cubicBezTo>
                    <a:pt x="1013" y="1040"/>
                    <a:pt x="1016" y="1038"/>
                    <a:pt x="1074" y="1037"/>
                  </a:cubicBezTo>
                  <a:cubicBezTo>
                    <a:pt x="1166" y="1041"/>
                    <a:pt x="1262" y="1059"/>
                    <a:pt x="1308" y="1065"/>
                  </a:cubicBezTo>
                  <a:cubicBezTo>
                    <a:pt x="1195" y="779"/>
                    <a:pt x="1177" y="734"/>
                    <a:pt x="1177" y="734"/>
                  </a:cubicBezTo>
                  <a:cubicBezTo>
                    <a:pt x="1177" y="734"/>
                    <a:pt x="1140" y="650"/>
                    <a:pt x="1067" y="530"/>
                  </a:cubicBezTo>
                  <a:cubicBezTo>
                    <a:pt x="997" y="409"/>
                    <a:pt x="880" y="250"/>
                    <a:pt x="719" y="142"/>
                  </a:cubicBezTo>
                  <a:cubicBezTo>
                    <a:pt x="587" y="49"/>
                    <a:pt x="426" y="1"/>
                    <a:pt x="2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3"/>
            <p:cNvSpPr/>
            <p:nvPr/>
          </p:nvSpPr>
          <p:spPr>
            <a:xfrm>
              <a:off x="3919500" y="3429550"/>
              <a:ext cx="98650" cy="89150"/>
            </a:xfrm>
            <a:custGeom>
              <a:avLst/>
              <a:gdLst/>
              <a:ahLst/>
              <a:cxnLst/>
              <a:rect l="l" t="t" r="r" b="b"/>
              <a:pathLst>
                <a:path w="3946" h="3566" extrusionOk="0">
                  <a:moveTo>
                    <a:pt x="2202" y="1"/>
                  </a:moveTo>
                  <a:cubicBezTo>
                    <a:pt x="1844" y="1"/>
                    <a:pt x="1605" y="208"/>
                    <a:pt x="1605" y="208"/>
                  </a:cubicBezTo>
                  <a:cubicBezTo>
                    <a:pt x="1604" y="208"/>
                    <a:pt x="1602" y="208"/>
                    <a:pt x="1601" y="208"/>
                  </a:cubicBezTo>
                  <a:cubicBezTo>
                    <a:pt x="1348" y="208"/>
                    <a:pt x="0" y="3566"/>
                    <a:pt x="1200" y="3566"/>
                  </a:cubicBezTo>
                  <a:cubicBezTo>
                    <a:pt x="1352" y="3566"/>
                    <a:pt x="1546" y="3512"/>
                    <a:pt x="1788" y="3390"/>
                  </a:cubicBezTo>
                  <a:cubicBezTo>
                    <a:pt x="3946" y="2301"/>
                    <a:pt x="3371" y="459"/>
                    <a:pt x="2635" y="104"/>
                  </a:cubicBezTo>
                  <a:cubicBezTo>
                    <a:pt x="2479" y="28"/>
                    <a:pt x="2332" y="1"/>
                    <a:pt x="220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3"/>
            <p:cNvSpPr/>
            <p:nvPr/>
          </p:nvSpPr>
          <p:spPr>
            <a:xfrm>
              <a:off x="3910275" y="3425075"/>
              <a:ext cx="107875" cy="116425"/>
            </a:xfrm>
            <a:custGeom>
              <a:avLst/>
              <a:gdLst/>
              <a:ahLst/>
              <a:cxnLst/>
              <a:rect l="l" t="t" r="r" b="b"/>
              <a:pathLst>
                <a:path w="4315" h="4657" extrusionOk="0">
                  <a:moveTo>
                    <a:pt x="1974" y="387"/>
                  </a:moveTo>
                  <a:cubicBezTo>
                    <a:pt x="1974" y="387"/>
                    <a:pt x="2419" y="0"/>
                    <a:pt x="3004" y="283"/>
                  </a:cubicBezTo>
                  <a:cubicBezTo>
                    <a:pt x="3740" y="638"/>
                    <a:pt x="4315" y="2480"/>
                    <a:pt x="2157" y="3569"/>
                  </a:cubicBezTo>
                  <a:cubicBezTo>
                    <a:pt x="1" y="4657"/>
                    <a:pt x="1699" y="352"/>
                    <a:pt x="1974" y="38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3"/>
            <p:cNvSpPr/>
            <p:nvPr/>
          </p:nvSpPr>
          <p:spPr>
            <a:xfrm>
              <a:off x="3955950" y="3445900"/>
              <a:ext cx="38900" cy="62950"/>
            </a:xfrm>
            <a:custGeom>
              <a:avLst/>
              <a:gdLst/>
              <a:ahLst/>
              <a:cxnLst/>
              <a:rect l="l" t="t" r="r" b="b"/>
              <a:pathLst>
                <a:path w="1556" h="2518" extrusionOk="0">
                  <a:moveTo>
                    <a:pt x="1555" y="663"/>
                  </a:moveTo>
                  <a:cubicBezTo>
                    <a:pt x="1555" y="663"/>
                    <a:pt x="1110" y="1"/>
                    <a:pt x="555" y="439"/>
                  </a:cubicBezTo>
                  <a:cubicBezTo>
                    <a:pt x="1" y="875"/>
                    <a:pt x="118" y="1304"/>
                    <a:pt x="118" y="1304"/>
                  </a:cubicBezTo>
                  <a:cubicBezTo>
                    <a:pt x="118" y="1304"/>
                    <a:pt x="534" y="1260"/>
                    <a:pt x="448" y="1567"/>
                  </a:cubicBezTo>
                  <a:cubicBezTo>
                    <a:pt x="361" y="1873"/>
                    <a:pt x="65" y="2101"/>
                    <a:pt x="65" y="2101"/>
                  </a:cubicBezTo>
                  <a:cubicBezTo>
                    <a:pt x="65" y="2101"/>
                    <a:pt x="1228" y="2517"/>
                    <a:pt x="1555" y="6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3"/>
            <p:cNvSpPr/>
            <p:nvPr/>
          </p:nvSpPr>
          <p:spPr>
            <a:xfrm>
              <a:off x="3919500" y="3430350"/>
              <a:ext cx="87000" cy="88350"/>
            </a:xfrm>
            <a:custGeom>
              <a:avLst/>
              <a:gdLst/>
              <a:ahLst/>
              <a:cxnLst/>
              <a:rect l="l" t="t" r="r" b="b"/>
              <a:pathLst>
                <a:path w="3480" h="3534" extrusionOk="0">
                  <a:moveTo>
                    <a:pt x="1962" y="0"/>
                  </a:moveTo>
                  <a:lnTo>
                    <a:pt x="1962" y="0"/>
                  </a:lnTo>
                  <a:cubicBezTo>
                    <a:pt x="1741" y="59"/>
                    <a:pt x="1605" y="176"/>
                    <a:pt x="1605" y="176"/>
                  </a:cubicBezTo>
                  <a:cubicBezTo>
                    <a:pt x="1604" y="176"/>
                    <a:pt x="1602" y="176"/>
                    <a:pt x="1601" y="176"/>
                  </a:cubicBezTo>
                  <a:cubicBezTo>
                    <a:pt x="1348" y="176"/>
                    <a:pt x="1" y="3533"/>
                    <a:pt x="1200" y="3533"/>
                  </a:cubicBezTo>
                  <a:cubicBezTo>
                    <a:pt x="1352" y="3533"/>
                    <a:pt x="1546" y="3479"/>
                    <a:pt x="1788" y="3357"/>
                  </a:cubicBezTo>
                  <a:cubicBezTo>
                    <a:pt x="3352" y="2567"/>
                    <a:pt x="3480" y="1381"/>
                    <a:pt x="3152" y="655"/>
                  </a:cubicBezTo>
                  <a:lnTo>
                    <a:pt x="3152" y="655"/>
                  </a:lnTo>
                  <a:cubicBezTo>
                    <a:pt x="3210" y="993"/>
                    <a:pt x="3171" y="1401"/>
                    <a:pt x="2690" y="1541"/>
                  </a:cubicBezTo>
                  <a:cubicBezTo>
                    <a:pt x="2632" y="1558"/>
                    <a:pt x="2577" y="1566"/>
                    <a:pt x="2526" y="1566"/>
                  </a:cubicBezTo>
                  <a:cubicBezTo>
                    <a:pt x="1926" y="1566"/>
                    <a:pt x="1849" y="448"/>
                    <a:pt x="196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3"/>
            <p:cNvSpPr/>
            <p:nvPr/>
          </p:nvSpPr>
          <p:spPr>
            <a:xfrm>
              <a:off x="3975150" y="3435850"/>
              <a:ext cx="14025" cy="9225"/>
            </a:xfrm>
            <a:custGeom>
              <a:avLst/>
              <a:gdLst/>
              <a:ahLst/>
              <a:cxnLst/>
              <a:rect l="l" t="t" r="r" b="b"/>
              <a:pathLst>
                <a:path w="561" h="369" extrusionOk="0">
                  <a:moveTo>
                    <a:pt x="147" y="1"/>
                  </a:moveTo>
                  <a:cubicBezTo>
                    <a:pt x="97" y="1"/>
                    <a:pt x="58" y="16"/>
                    <a:pt x="39" y="48"/>
                  </a:cubicBezTo>
                  <a:cubicBezTo>
                    <a:pt x="1" y="116"/>
                    <a:pt x="79" y="232"/>
                    <a:pt x="212" y="308"/>
                  </a:cubicBezTo>
                  <a:cubicBezTo>
                    <a:pt x="283" y="348"/>
                    <a:pt x="355" y="368"/>
                    <a:pt x="413" y="368"/>
                  </a:cubicBezTo>
                  <a:cubicBezTo>
                    <a:pt x="464" y="368"/>
                    <a:pt x="504" y="353"/>
                    <a:pt x="522" y="321"/>
                  </a:cubicBezTo>
                  <a:cubicBezTo>
                    <a:pt x="560" y="253"/>
                    <a:pt x="484" y="137"/>
                    <a:pt x="350" y="62"/>
                  </a:cubicBezTo>
                  <a:cubicBezTo>
                    <a:pt x="279" y="22"/>
                    <a:pt x="206" y="1"/>
                    <a:pt x="147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3"/>
            <p:cNvSpPr/>
            <p:nvPr/>
          </p:nvSpPr>
          <p:spPr>
            <a:xfrm>
              <a:off x="3953050" y="3452575"/>
              <a:ext cx="32825" cy="43675"/>
            </a:xfrm>
            <a:custGeom>
              <a:avLst/>
              <a:gdLst/>
              <a:ahLst/>
              <a:cxnLst/>
              <a:rect l="l" t="t" r="r" b="b"/>
              <a:pathLst>
                <a:path w="1313" h="1747" extrusionOk="0">
                  <a:moveTo>
                    <a:pt x="1015" y="1"/>
                  </a:moveTo>
                  <a:cubicBezTo>
                    <a:pt x="883" y="1"/>
                    <a:pt x="724" y="49"/>
                    <a:pt x="593" y="141"/>
                  </a:cubicBezTo>
                  <a:cubicBezTo>
                    <a:pt x="432" y="248"/>
                    <a:pt x="315" y="408"/>
                    <a:pt x="244" y="526"/>
                  </a:cubicBezTo>
                  <a:cubicBezTo>
                    <a:pt x="171" y="648"/>
                    <a:pt x="134" y="732"/>
                    <a:pt x="134" y="732"/>
                  </a:cubicBezTo>
                  <a:cubicBezTo>
                    <a:pt x="134" y="732"/>
                    <a:pt x="116" y="777"/>
                    <a:pt x="1" y="1062"/>
                  </a:cubicBezTo>
                  <a:cubicBezTo>
                    <a:pt x="48" y="1057"/>
                    <a:pt x="143" y="1038"/>
                    <a:pt x="235" y="1035"/>
                  </a:cubicBezTo>
                  <a:cubicBezTo>
                    <a:pt x="293" y="1036"/>
                    <a:pt x="297" y="1038"/>
                    <a:pt x="320" y="1042"/>
                  </a:cubicBezTo>
                  <a:cubicBezTo>
                    <a:pt x="342" y="1046"/>
                    <a:pt x="363" y="1053"/>
                    <a:pt x="384" y="1063"/>
                  </a:cubicBezTo>
                  <a:cubicBezTo>
                    <a:pt x="468" y="1095"/>
                    <a:pt x="547" y="1211"/>
                    <a:pt x="518" y="1315"/>
                  </a:cubicBezTo>
                  <a:cubicBezTo>
                    <a:pt x="489" y="1418"/>
                    <a:pt x="366" y="1521"/>
                    <a:pt x="309" y="1601"/>
                  </a:cubicBezTo>
                  <a:cubicBezTo>
                    <a:pt x="244" y="1681"/>
                    <a:pt x="203" y="1737"/>
                    <a:pt x="213" y="1745"/>
                  </a:cubicBezTo>
                  <a:cubicBezTo>
                    <a:pt x="213" y="1746"/>
                    <a:pt x="215" y="1747"/>
                    <a:pt x="216" y="1747"/>
                  </a:cubicBezTo>
                  <a:cubicBezTo>
                    <a:pt x="232" y="1747"/>
                    <a:pt x="285" y="1710"/>
                    <a:pt x="357" y="1653"/>
                  </a:cubicBezTo>
                  <a:cubicBezTo>
                    <a:pt x="396" y="1618"/>
                    <a:pt x="442" y="1582"/>
                    <a:pt x="492" y="1539"/>
                  </a:cubicBezTo>
                  <a:cubicBezTo>
                    <a:pt x="542" y="1496"/>
                    <a:pt x="603" y="1445"/>
                    <a:pt x="639" y="1360"/>
                  </a:cubicBezTo>
                  <a:cubicBezTo>
                    <a:pt x="710" y="1183"/>
                    <a:pt x="602" y="983"/>
                    <a:pt x="465" y="912"/>
                  </a:cubicBezTo>
                  <a:cubicBezTo>
                    <a:pt x="432" y="892"/>
                    <a:pt x="399" y="878"/>
                    <a:pt x="368" y="868"/>
                  </a:cubicBezTo>
                  <a:cubicBezTo>
                    <a:pt x="341" y="859"/>
                    <a:pt x="295" y="850"/>
                    <a:pt x="305" y="850"/>
                  </a:cubicBezTo>
                  <a:cubicBezTo>
                    <a:pt x="303" y="848"/>
                    <a:pt x="304" y="847"/>
                    <a:pt x="305" y="845"/>
                  </a:cubicBezTo>
                  <a:cubicBezTo>
                    <a:pt x="307" y="843"/>
                    <a:pt x="309" y="843"/>
                    <a:pt x="309" y="843"/>
                  </a:cubicBezTo>
                  <a:cubicBezTo>
                    <a:pt x="319" y="819"/>
                    <a:pt x="321" y="815"/>
                    <a:pt x="321" y="815"/>
                  </a:cubicBezTo>
                  <a:cubicBezTo>
                    <a:pt x="321" y="815"/>
                    <a:pt x="352" y="733"/>
                    <a:pt x="409" y="619"/>
                  </a:cubicBezTo>
                  <a:cubicBezTo>
                    <a:pt x="465" y="505"/>
                    <a:pt x="554" y="362"/>
                    <a:pt x="679" y="257"/>
                  </a:cubicBezTo>
                  <a:cubicBezTo>
                    <a:pt x="805" y="147"/>
                    <a:pt x="965" y="88"/>
                    <a:pt x="1090" y="87"/>
                  </a:cubicBezTo>
                  <a:cubicBezTo>
                    <a:pt x="1097" y="87"/>
                    <a:pt x="1105" y="87"/>
                    <a:pt x="1112" y="87"/>
                  </a:cubicBezTo>
                  <a:cubicBezTo>
                    <a:pt x="1208" y="87"/>
                    <a:pt x="1275" y="113"/>
                    <a:pt x="1297" y="113"/>
                  </a:cubicBezTo>
                  <a:cubicBezTo>
                    <a:pt x="1301" y="113"/>
                    <a:pt x="1304" y="112"/>
                    <a:pt x="1305" y="110"/>
                  </a:cubicBezTo>
                  <a:cubicBezTo>
                    <a:pt x="1312" y="100"/>
                    <a:pt x="1241" y="30"/>
                    <a:pt x="1096" y="7"/>
                  </a:cubicBezTo>
                  <a:cubicBezTo>
                    <a:pt x="1071" y="3"/>
                    <a:pt x="1043" y="1"/>
                    <a:pt x="10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3"/>
            <p:cNvSpPr/>
            <p:nvPr/>
          </p:nvSpPr>
          <p:spPr>
            <a:xfrm>
              <a:off x="3619650" y="3253400"/>
              <a:ext cx="353650" cy="381025"/>
            </a:xfrm>
            <a:custGeom>
              <a:avLst/>
              <a:gdLst/>
              <a:ahLst/>
              <a:cxnLst/>
              <a:rect l="l" t="t" r="r" b="b"/>
              <a:pathLst>
                <a:path w="14146" h="15241" extrusionOk="0">
                  <a:moveTo>
                    <a:pt x="6843" y="0"/>
                  </a:moveTo>
                  <a:cubicBezTo>
                    <a:pt x="3626" y="0"/>
                    <a:pt x="1" y="3098"/>
                    <a:pt x="683" y="6552"/>
                  </a:cubicBezTo>
                  <a:cubicBezTo>
                    <a:pt x="860" y="7450"/>
                    <a:pt x="1180" y="8230"/>
                    <a:pt x="1112" y="9192"/>
                  </a:cubicBezTo>
                  <a:cubicBezTo>
                    <a:pt x="1094" y="9439"/>
                    <a:pt x="1064" y="9704"/>
                    <a:pt x="1035" y="9973"/>
                  </a:cubicBezTo>
                  <a:cubicBezTo>
                    <a:pt x="850" y="11690"/>
                    <a:pt x="1865" y="13158"/>
                    <a:pt x="3375" y="13898"/>
                  </a:cubicBezTo>
                  <a:cubicBezTo>
                    <a:pt x="4611" y="14505"/>
                    <a:pt x="6180" y="15239"/>
                    <a:pt x="7588" y="15241"/>
                  </a:cubicBezTo>
                  <a:cubicBezTo>
                    <a:pt x="7589" y="15241"/>
                    <a:pt x="7590" y="15241"/>
                    <a:pt x="7591" y="15241"/>
                  </a:cubicBezTo>
                  <a:cubicBezTo>
                    <a:pt x="8794" y="15241"/>
                    <a:pt x="10103" y="14452"/>
                    <a:pt x="11129" y="13904"/>
                  </a:cubicBezTo>
                  <a:cubicBezTo>
                    <a:pt x="12435" y="13206"/>
                    <a:pt x="13608" y="12384"/>
                    <a:pt x="13842" y="10794"/>
                  </a:cubicBezTo>
                  <a:cubicBezTo>
                    <a:pt x="13929" y="10191"/>
                    <a:pt x="13695" y="9710"/>
                    <a:pt x="13671" y="9120"/>
                  </a:cubicBezTo>
                  <a:cubicBezTo>
                    <a:pt x="13614" y="7730"/>
                    <a:pt x="14145" y="6328"/>
                    <a:pt x="13979" y="4944"/>
                  </a:cubicBezTo>
                  <a:cubicBezTo>
                    <a:pt x="13862" y="3964"/>
                    <a:pt x="13235" y="2960"/>
                    <a:pt x="12574" y="2249"/>
                  </a:cubicBezTo>
                  <a:cubicBezTo>
                    <a:pt x="11169" y="742"/>
                    <a:pt x="9060" y="101"/>
                    <a:pt x="7078" y="6"/>
                  </a:cubicBezTo>
                  <a:cubicBezTo>
                    <a:pt x="7000" y="2"/>
                    <a:pt x="6922" y="0"/>
                    <a:pt x="684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3"/>
            <p:cNvSpPr/>
            <p:nvPr/>
          </p:nvSpPr>
          <p:spPr>
            <a:xfrm>
              <a:off x="3643525" y="3509100"/>
              <a:ext cx="322775" cy="125325"/>
            </a:xfrm>
            <a:custGeom>
              <a:avLst/>
              <a:gdLst/>
              <a:ahLst/>
              <a:cxnLst/>
              <a:rect l="l" t="t" r="r" b="b"/>
              <a:pathLst>
                <a:path w="12911" h="5013" extrusionOk="0">
                  <a:moveTo>
                    <a:pt x="64" y="1"/>
                  </a:moveTo>
                  <a:lnTo>
                    <a:pt x="64" y="1"/>
                  </a:lnTo>
                  <a:cubicBezTo>
                    <a:pt x="1" y="1608"/>
                    <a:pt x="985" y="2967"/>
                    <a:pt x="2421" y="3670"/>
                  </a:cubicBezTo>
                  <a:cubicBezTo>
                    <a:pt x="3657" y="4277"/>
                    <a:pt x="5226" y="5011"/>
                    <a:pt x="6635" y="5013"/>
                  </a:cubicBezTo>
                  <a:cubicBezTo>
                    <a:pt x="6635" y="5013"/>
                    <a:pt x="6636" y="5013"/>
                    <a:pt x="6637" y="5013"/>
                  </a:cubicBezTo>
                  <a:cubicBezTo>
                    <a:pt x="7840" y="5013"/>
                    <a:pt x="9149" y="4224"/>
                    <a:pt x="10175" y="3676"/>
                  </a:cubicBezTo>
                  <a:cubicBezTo>
                    <a:pt x="11481" y="2978"/>
                    <a:pt x="12654" y="2156"/>
                    <a:pt x="12888" y="566"/>
                  </a:cubicBezTo>
                  <a:cubicBezTo>
                    <a:pt x="12909" y="423"/>
                    <a:pt x="12910" y="288"/>
                    <a:pt x="12903" y="155"/>
                  </a:cubicBezTo>
                  <a:lnTo>
                    <a:pt x="12903" y="155"/>
                  </a:lnTo>
                  <a:cubicBezTo>
                    <a:pt x="12898" y="209"/>
                    <a:pt x="12896" y="263"/>
                    <a:pt x="12888" y="321"/>
                  </a:cubicBezTo>
                  <a:cubicBezTo>
                    <a:pt x="12654" y="1911"/>
                    <a:pt x="11481" y="2732"/>
                    <a:pt x="10175" y="3431"/>
                  </a:cubicBezTo>
                  <a:cubicBezTo>
                    <a:pt x="9149" y="3979"/>
                    <a:pt x="7840" y="4768"/>
                    <a:pt x="6637" y="4768"/>
                  </a:cubicBezTo>
                  <a:cubicBezTo>
                    <a:pt x="6636" y="4768"/>
                    <a:pt x="6635" y="4768"/>
                    <a:pt x="6635" y="4768"/>
                  </a:cubicBezTo>
                  <a:cubicBezTo>
                    <a:pt x="5226" y="4767"/>
                    <a:pt x="3657" y="4032"/>
                    <a:pt x="2421" y="3425"/>
                  </a:cubicBezTo>
                  <a:cubicBezTo>
                    <a:pt x="1060" y="2758"/>
                    <a:pt x="105" y="1500"/>
                    <a:pt x="64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3"/>
            <p:cNvSpPr/>
            <p:nvPr/>
          </p:nvSpPr>
          <p:spPr>
            <a:xfrm>
              <a:off x="3642200" y="3498400"/>
              <a:ext cx="94850" cy="61325"/>
            </a:xfrm>
            <a:custGeom>
              <a:avLst/>
              <a:gdLst/>
              <a:ahLst/>
              <a:cxnLst/>
              <a:rect l="l" t="t" r="r" b="b"/>
              <a:pathLst>
                <a:path w="3794" h="2453" extrusionOk="0">
                  <a:moveTo>
                    <a:pt x="1017" y="1"/>
                  </a:moveTo>
                  <a:cubicBezTo>
                    <a:pt x="1017" y="1"/>
                    <a:pt x="1" y="252"/>
                    <a:pt x="810" y="1471"/>
                  </a:cubicBezTo>
                  <a:cubicBezTo>
                    <a:pt x="1464" y="2452"/>
                    <a:pt x="1903" y="2312"/>
                    <a:pt x="2239" y="2289"/>
                  </a:cubicBezTo>
                  <a:cubicBezTo>
                    <a:pt x="2852" y="2250"/>
                    <a:pt x="3793" y="1802"/>
                    <a:pt x="3794" y="984"/>
                  </a:cubicBezTo>
                  <a:cubicBezTo>
                    <a:pt x="3794" y="168"/>
                    <a:pt x="2284" y="3"/>
                    <a:pt x="10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3"/>
            <p:cNvSpPr/>
            <p:nvPr/>
          </p:nvSpPr>
          <p:spPr>
            <a:xfrm>
              <a:off x="3859550" y="3484025"/>
              <a:ext cx="102425" cy="75300"/>
            </a:xfrm>
            <a:custGeom>
              <a:avLst/>
              <a:gdLst/>
              <a:ahLst/>
              <a:cxnLst/>
              <a:rect l="l" t="t" r="r" b="b"/>
              <a:pathLst>
                <a:path w="4097" h="3012" extrusionOk="0">
                  <a:moveTo>
                    <a:pt x="838" y="927"/>
                  </a:moveTo>
                  <a:cubicBezTo>
                    <a:pt x="838" y="927"/>
                    <a:pt x="1" y="1555"/>
                    <a:pt x="1221" y="2361"/>
                  </a:cubicBezTo>
                  <a:cubicBezTo>
                    <a:pt x="2204" y="3011"/>
                    <a:pt x="2554" y="2712"/>
                    <a:pt x="2855" y="2560"/>
                  </a:cubicBezTo>
                  <a:cubicBezTo>
                    <a:pt x="3404" y="2284"/>
                    <a:pt x="4097" y="1506"/>
                    <a:pt x="3779" y="754"/>
                  </a:cubicBezTo>
                  <a:cubicBezTo>
                    <a:pt x="3463" y="0"/>
                    <a:pt x="2007" y="436"/>
                    <a:pt x="838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3"/>
            <p:cNvSpPr/>
            <p:nvPr/>
          </p:nvSpPr>
          <p:spPr>
            <a:xfrm>
              <a:off x="3732900" y="3356325"/>
              <a:ext cx="130225" cy="83700"/>
            </a:xfrm>
            <a:custGeom>
              <a:avLst/>
              <a:gdLst/>
              <a:ahLst/>
              <a:cxnLst/>
              <a:rect l="l" t="t" r="r" b="b"/>
              <a:pathLst>
                <a:path w="5209" h="3348" extrusionOk="0">
                  <a:moveTo>
                    <a:pt x="1322" y="139"/>
                  </a:moveTo>
                  <a:cubicBezTo>
                    <a:pt x="1322" y="139"/>
                    <a:pt x="1" y="586"/>
                    <a:pt x="1211" y="2115"/>
                  </a:cubicBezTo>
                  <a:cubicBezTo>
                    <a:pt x="2186" y="3347"/>
                    <a:pt x="2756" y="3112"/>
                    <a:pt x="3200" y="3045"/>
                  </a:cubicBezTo>
                  <a:cubicBezTo>
                    <a:pt x="4010" y="2924"/>
                    <a:pt x="5209" y="2224"/>
                    <a:pt x="5120" y="1139"/>
                  </a:cubicBezTo>
                  <a:cubicBezTo>
                    <a:pt x="5030" y="54"/>
                    <a:pt x="3004" y="0"/>
                    <a:pt x="1322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3"/>
            <p:cNvSpPr/>
            <p:nvPr/>
          </p:nvSpPr>
          <p:spPr>
            <a:xfrm>
              <a:off x="3842875" y="3407550"/>
              <a:ext cx="104375" cy="104725"/>
            </a:xfrm>
            <a:custGeom>
              <a:avLst/>
              <a:gdLst/>
              <a:ahLst/>
              <a:cxnLst/>
              <a:rect l="l" t="t" r="r" b="b"/>
              <a:pathLst>
                <a:path w="4175" h="4189" extrusionOk="0">
                  <a:moveTo>
                    <a:pt x="722" y="3343"/>
                  </a:moveTo>
                  <a:cubicBezTo>
                    <a:pt x="722" y="3343"/>
                    <a:pt x="1" y="1013"/>
                    <a:pt x="1524" y="506"/>
                  </a:cubicBezTo>
                  <a:cubicBezTo>
                    <a:pt x="3048" y="0"/>
                    <a:pt x="4174" y="1638"/>
                    <a:pt x="4041" y="2159"/>
                  </a:cubicBezTo>
                  <a:cubicBezTo>
                    <a:pt x="3908" y="2677"/>
                    <a:pt x="3124" y="4189"/>
                    <a:pt x="722" y="334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3"/>
            <p:cNvSpPr/>
            <p:nvPr/>
          </p:nvSpPr>
          <p:spPr>
            <a:xfrm>
              <a:off x="3842875" y="3407550"/>
              <a:ext cx="104375" cy="104725"/>
            </a:xfrm>
            <a:custGeom>
              <a:avLst/>
              <a:gdLst/>
              <a:ahLst/>
              <a:cxnLst/>
              <a:rect l="l" t="t" r="r" b="b"/>
              <a:pathLst>
                <a:path w="4175" h="4189" extrusionOk="0">
                  <a:moveTo>
                    <a:pt x="722" y="3343"/>
                  </a:moveTo>
                  <a:cubicBezTo>
                    <a:pt x="722" y="3343"/>
                    <a:pt x="1" y="1013"/>
                    <a:pt x="1524" y="506"/>
                  </a:cubicBezTo>
                  <a:cubicBezTo>
                    <a:pt x="3048" y="0"/>
                    <a:pt x="4174" y="1638"/>
                    <a:pt x="4041" y="2159"/>
                  </a:cubicBezTo>
                  <a:cubicBezTo>
                    <a:pt x="3908" y="2677"/>
                    <a:pt x="3124" y="4189"/>
                    <a:pt x="722" y="334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3"/>
            <p:cNvSpPr/>
            <p:nvPr/>
          </p:nvSpPr>
          <p:spPr>
            <a:xfrm>
              <a:off x="3853675" y="3428275"/>
              <a:ext cx="91400" cy="79900"/>
            </a:xfrm>
            <a:custGeom>
              <a:avLst/>
              <a:gdLst/>
              <a:ahLst/>
              <a:cxnLst/>
              <a:rect l="l" t="t" r="r" b="b"/>
              <a:pathLst>
                <a:path w="3656" h="3196" extrusionOk="0">
                  <a:moveTo>
                    <a:pt x="1600" y="0"/>
                  </a:moveTo>
                  <a:cubicBezTo>
                    <a:pt x="1416" y="0"/>
                    <a:pt x="1223" y="30"/>
                    <a:pt x="1023" y="96"/>
                  </a:cubicBezTo>
                  <a:cubicBezTo>
                    <a:pt x="418" y="298"/>
                    <a:pt x="130" y="843"/>
                    <a:pt x="65" y="1445"/>
                  </a:cubicBezTo>
                  <a:cubicBezTo>
                    <a:pt x="0" y="2042"/>
                    <a:pt x="113" y="2495"/>
                    <a:pt x="380" y="2791"/>
                  </a:cubicBezTo>
                  <a:cubicBezTo>
                    <a:pt x="621" y="3057"/>
                    <a:pt x="987" y="3196"/>
                    <a:pt x="1459" y="3196"/>
                  </a:cubicBezTo>
                  <a:cubicBezTo>
                    <a:pt x="1608" y="3196"/>
                    <a:pt x="1767" y="3182"/>
                    <a:pt x="1936" y="3154"/>
                  </a:cubicBezTo>
                  <a:cubicBezTo>
                    <a:pt x="2680" y="3034"/>
                    <a:pt x="3347" y="2492"/>
                    <a:pt x="3540" y="1750"/>
                  </a:cubicBezTo>
                  <a:cubicBezTo>
                    <a:pt x="3656" y="1297"/>
                    <a:pt x="2820" y="0"/>
                    <a:pt x="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3"/>
            <p:cNvSpPr/>
            <p:nvPr/>
          </p:nvSpPr>
          <p:spPr>
            <a:xfrm>
              <a:off x="3850575" y="3424425"/>
              <a:ext cx="73175" cy="63425"/>
            </a:xfrm>
            <a:custGeom>
              <a:avLst/>
              <a:gdLst/>
              <a:ahLst/>
              <a:cxnLst/>
              <a:rect l="l" t="t" r="r" b="b"/>
              <a:pathLst>
                <a:path w="2927" h="2537" extrusionOk="0">
                  <a:moveTo>
                    <a:pt x="1488" y="1"/>
                  </a:moveTo>
                  <a:cubicBezTo>
                    <a:pt x="1305" y="1"/>
                    <a:pt x="1118" y="39"/>
                    <a:pt x="939" y="121"/>
                  </a:cubicBezTo>
                  <a:cubicBezTo>
                    <a:pt x="291" y="421"/>
                    <a:pt x="1" y="1175"/>
                    <a:pt x="290" y="1808"/>
                  </a:cubicBezTo>
                  <a:cubicBezTo>
                    <a:pt x="500" y="2267"/>
                    <a:pt x="956" y="2536"/>
                    <a:pt x="1438" y="2536"/>
                  </a:cubicBezTo>
                  <a:cubicBezTo>
                    <a:pt x="1622" y="2536"/>
                    <a:pt x="1809" y="2497"/>
                    <a:pt x="1988" y="2415"/>
                  </a:cubicBezTo>
                  <a:cubicBezTo>
                    <a:pt x="2635" y="2117"/>
                    <a:pt x="2927" y="1363"/>
                    <a:pt x="2638" y="729"/>
                  </a:cubicBezTo>
                  <a:cubicBezTo>
                    <a:pt x="2428" y="270"/>
                    <a:pt x="1971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3"/>
            <p:cNvSpPr/>
            <p:nvPr/>
          </p:nvSpPr>
          <p:spPr>
            <a:xfrm>
              <a:off x="3863500" y="3436125"/>
              <a:ext cx="45925" cy="39775"/>
            </a:xfrm>
            <a:custGeom>
              <a:avLst/>
              <a:gdLst/>
              <a:ahLst/>
              <a:cxnLst/>
              <a:rect l="l" t="t" r="r" b="b"/>
              <a:pathLst>
                <a:path w="1837" h="1591" extrusionOk="0">
                  <a:moveTo>
                    <a:pt x="933" y="1"/>
                  </a:moveTo>
                  <a:cubicBezTo>
                    <a:pt x="818" y="1"/>
                    <a:pt x="701" y="25"/>
                    <a:pt x="590" y="75"/>
                  </a:cubicBezTo>
                  <a:cubicBezTo>
                    <a:pt x="183" y="262"/>
                    <a:pt x="1" y="736"/>
                    <a:pt x="182" y="1133"/>
                  </a:cubicBezTo>
                  <a:cubicBezTo>
                    <a:pt x="314" y="1421"/>
                    <a:pt x="601" y="1591"/>
                    <a:pt x="905" y="1591"/>
                  </a:cubicBezTo>
                  <a:cubicBezTo>
                    <a:pt x="1019" y="1591"/>
                    <a:pt x="1136" y="1567"/>
                    <a:pt x="1247" y="1516"/>
                  </a:cubicBezTo>
                  <a:cubicBezTo>
                    <a:pt x="1654" y="1327"/>
                    <a:pt x="1836" y="855"/>
                    <a:pt x="1654" y="458"/>
                  </a:cubicBezTo>
                  <a:cubicBezTo>
                    <a:pt x="1523" y="169"/>
                    <a:pt x="1236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3"/>
            <p:cNvSpPr/>
            <p:nvPr/>
          </p:nvSpPr>
          <p:spPr>
            <a:xfrm>
              <a:off x="3853900" y="3428275"/>
              <a:ext cx="91625" cy="75800"/>
            </a:xfrm>
            <a:custGeom>
              <a:avLst/>
              <a:gdLst/>
              <a:ahLst/>
              <a:cxnLst/>
              <a:rect l="l" t="t" r="r" b="b"/>
              <a:pathLst>
                <a:path w="3665" h="3032" extrusionOk="0">
                  <a:moveTo>
                    <a:pt x="1591" y="0"/>
                  </a:moveTo>
                  <a:cubicBezTo>
                    <a:pt x="1407" y="0"/>
                    <a:pt x="1214" y="30"/>
                    <a:pt x="1014" y="96"/>
                  </a:cubicBezTo>
                  <a:cubicBezTo>
                    <a:pt x="124" y="392"/>
                    <a:pt x="1" y="1311"/>
                    <a:pt x="50" y="2025"/>
                  </a:cubicBezTo>
                  <a:cubicBezTo>
                    <a:pt x="95" y="1747"/>
                    <a:pt x="175" y="1454"/>
                    <a:pt x="311" y="1187"/>
                  </a:cubicBezTo>
                  <a:cubicBezTo>
                    <a:pt x="542" y="733"/>
                    <a:pt x="971" y="485"/>
                    <a:pt x="1472" y="485"/>
                  </a:cubicBezTo>
                  <a:cubicBezTo>
                    <a:pt x="1924" y="485"/>
                    <a:pt x="2434" y="688"/>
                    <a:pt x="2907" y="1123"/>
                  </a:cubicBezTo>
                  <a:cubicBezTo>
                    <a:pt x="3664" y="1822"/>
                    <a:pt x="2821" y="2669"/>
                    <a:pt x="2377" y="3032"/>
                  </a:cubicBezTo>
                  <a:cubicBezTo>
                    <a:pt x="3135" y="2730"/>
                    <a:pt x="3450" y="2061"/>
                    <a:pt x="3531" y="1750"/>
                  </a:cubicBezTo>
                  <a:cubicBezTo>
                    <a:pt x="3647" y="1297"/>
                    <a:pt x="2811" y="0"/>
                    <a:pt x="159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3853425" y="3423250"/>
              <a:ext cx="92800" cy="86925"/>
            </a:xfrm>
            <a:custGeom>
              <a:avLst/>
              <a:gdLst/>
              <a:ahLst/>
              <a:cxnLst/>
              <a:rect l="l" t="t" r="r" b="b"/>
              <a:pathLst>
                <a:path w="3712" h="3477" extrusionOk="0">
                  <a:moveTo>
                    <a:pt x="1673" y="1"/>
                  </a:moveTo>
                  <a:cubicBezTo>
                    <a:pt x="1591" y="1"/>
                    <a:pt x="1514" y="2"/>
                    <a:pt x="1434" y="3"/>
                  </a:cubicBezTo>
                  <a:cubicBezTo>
                    <a:pt x="1320" y="21"/>
                    <a:pt x="1205" y="32"/>
                    <a:pt x="1096" y="62"/>
                  </a:cubicBezTo>
                  <a:cubicBezTo>
                    <a:pt x="1043" y="82"/>
                    <a:pt x="990" y="100"/>
                    <a:pt x="936" y="119"/>
                  </a:cubicBezTo>
                  <a:lnTo>
                    <a:pt x="859" y="148"/>
                  </a:lnTo>
                  <a:lnTo>
                    <a:pt x="785" y="190"/>
                  </a:lnTo>
                  <a:cubicBezTo>
                    <a:pt x="737" y="217"/>
                    <a:pt x="689" y="245"/>
                    <a:pt x="643" y="272"/>
                  </a:cubicBezTo>
                  <a:cubicBezTo>
                    <a:pt x="599" y="307"/>
                    <a:pt x="558" y="343"/>
                    <a:pt x="516" y="378"/>
                  </a:cubicBezTo>
                  <a:cubicBezTo>
                    <a:pt x="496" y="397"/>
                    <a:pt x="476" y="414"/>
                    <a:pt x="457" y="431"/>
                  </a:cubicBezTo>
                  <a:cubicBezTo>
                    <a:pt x="439" y="453"/>
                    <a:pt x="422" y="473"/>
                    <a:pt x="405" y="494"/>
                  </a:cubicBezTo>
                  <a:cubicBezTo>
                    <a:pt x="372" y="537"/>
                    <a:pt x="336" y="574"/>
                    <a:pt x="308" y="617"/>
                  </a:cubicBezTo>
                  <a:cubicBezTo>
                    <a:pt x="192" y="792"/>
                    <a:pt x="117" y="975"/>
                    <a:pt x="74" y="1144"/>
                  </a:cubicBezTo>
                  <a:cubicBezTo>
                    <a:pt x="31" y="1314"/>
                    <a:pt x="15" y="1467"/>
                    <a:pt x="9" y="1592"/>
                  </a:cubicBezTo>
                  <a:cubicBezTo>
                    <a:pt x="1" y="1717"/>
                    <a:pt x="11" y="1815"/>
                    <a:pt x="16" y="1880"/>
                  </a:cubicBezTo>
                  <a:cubicBezTo>
                    <a:pt x="18" y="1951"/>
                    <a:pt x="23" y="1985"/>
                    <a:pt x="23" y="1985"/>
                  </a:cubicBezTo>
                  <a:cubicBezTo>
                    <a:pt x="23" y="1985"/>
                    <a:pt x="29" y="1842"/>
                    <a:pt x="80" y="1611"/>
                  </a:cubicBezTo>
                  <a:cubicBezTo>
                    <a:pt x="102" y="1495"/>
                    <a:pt x="145" y="1361"/>
                    <a:pt x="203" y="1218"/>
                  </a:cubicBezTo>
                  <a:cubicBezTo>
                    <a:pt x="265" y="1075"/>
                    <a:pt x="352" y="931"/>
                    <a:pt x="463" y="801"/>
                  </a:cubicBezTo>
                  <a:cubicBezTo>
                    <a:pt x="491" y="770"/>
                    <a:pt x="526" y="743"/>
                    <a:pt x="558" y="713"/>
                  </a:cubicBezTo>
                  <a:lnTo>
                    <a:pt x="606" y="669"/>
                  </a:lnTo>
                  <a:lnTo>
                    <a:pt x="660" y="635"/>
                  </a:lnTo>
                  <a:cubicBezTo>
                    <a:pt x="698" y="610"/>
                    <a:pt x="734" y="587"/>
                    <a:pt x="772" y="561"/>
                  </a:cubicBezTo>
                  <a:cubicBezTo>
                    <a:pt x="814" y="544"/>
                    <a:pt x="854" y="525"/>
                    <a:pt x="897" y="508"/>
                  </a:cubicBezTo>
                  <a:lnTo>
                    <a:pt x="960" y="480"/>
                  </a:lnTo>
                  <a:lnTo>
                    <a:pt x="1028" y="464"/>
                  </a:lnTo>
                  <a:cubicBezTo>
                    <a:pt x="1073" y="454"/>
                    <a:pt x="1120" y="443"/>
                    <a:pt x="1166" y="430"/>
                  </a:cubicBezTo>
                  <a:cubicBezTo>
                    <a:pt x="1262" y="419"/>
                    <a:pt x="1362" y="413"/>
                    <a:pt x="1460" y="404"/>
                  </a:cubicBezTo>
                  <a:cubicBezTo>
                    <a:pt x="1562" y="411"/>
                    <a:pt x="1664" y="418"/>
                    <a:pt x="1768" y="423"/>
                  </a:cubicBezTo>
                  <a:cubicBezTo>
                    <a:pt x="1823" y="432"/>
                    <a:pt x="1880" y="441"/>
                    <a:pt x="1936" y="451"/>
                  </a:cubicBezTo>
                  <a:lnTo>
                    <a:pt x="2089" y="484"/>
                  </a:lnTo>
                  <a:cubicBezTo>
                    <a:pt x="2298" y="537"/>
                    <a:pt x="2508" y="624"/>
                    <a:pt x="2695" y="748"/>
                  </a:cubicBezTo>
                  <a:cubicBezTo>
                    <a:pt x="2886" y="865"/>
                    <a:pt x="3054" y="1025"/>
                    <a:pt x="3179" y="1212"/>
                  </a:cubicBezTo>
                  <a:cubicBezTo>
                    <a:pt x="3238" y="1308"/>
                    <a:pt x="3289" y="1406"/>
                    <a:pt x="3321" y="1511"/>
                  </a:cubicBezTo>
                  <a:cubicBezTo>
                    <a:pt x="3353" y="1614"/>
                    <a:pt x="3371" y="1721"/>
                    <a:pt x="3372" y="1827"/>
                  </a:cubicBezTo>
                  <a:cubicBezTo>
                    <a:pt x="3366" y="2037"/>
                    <a:pt x="3304" y="2245"/>
                    <a:pt x="3198" y="2415"/>
                  </a:cubicBezTo>
                  <a:cubicBezTo>
                    <a:pt x="3094" y="2586"/>
                    <a:pt x="2967" y="2731"/>
                    <a:pt x="2835" y="2847"/>
                  </a:cubicBezTo>
                  <a:cubicBezTo>
                    <a:pt x="2705" y="2964"/>
                    <a:pt x="2573" y="3058"/>
                    <a:pt x="2452" y="3137"/>
                  </a:cubicBezTo>
                  <a:cubicBezTo>
                    <a:pt x="2392" y="3175"/>
                    <a:pt x="2334" y="3210"/>
                    <a:pt x="2282" y="3243"/>
                  </a:cubicBezTo>
                  <a:cubicBezTo>
                    <a:pt x="2228" y="3273"/>
                    <a:pt x="2179" y="3301"/>
                    <a:pt x="2133" y="3326"/>
                  </a:cubicBezTo>
                  <a:cubicBezTo>
                    <a:pt x="2042" y="3377"/>
                    <a:pt x="1970" y="3412"/>
                    <a:pt x="1920" y="3438"/>
                  </a:cubicBezTo>
                  <a:cubicBezTo>
                    <a:pt x="1871" y="3463"/>
                    <a:pt x="1844" y="3477"/>
                    <a:pt x="1844" y="3477"/>
                  </a:cubicBezTo>
                  <a:cubicBezTo>
                    <a:pt x="1844" y="3477"/>
                    <a:pt x="1874" y="3471"/>
                    <a:pt x="1927" y="3462"/>
                  </a:cubicBezTo>
                  <a:cubicBezTo>
                    <a:pt x="1980" y="3450"/>
                    <a:pt x="2061" y="3441"/>
                    <a:pt x="2159" y="3412"/>
                  </a:cubicBezTo>
                  <a:cubicBezTo>
                    <a:pt x="2210" y="3398"/>
                    <a:pt x="2264" y="3382"/>
                    <a:pt x="2324" y="3366"/>
                  </a:cubicBezTo>
                  <a:cubicBezTo>
                    <a:pt x="2383" y="3345"/>
                    <a:pt x="2446" y="3321"/>
                    <a:pt x="2515" y="3296"/>
                  </a:cubicBezTo>
                  <a:cubicBezTo>
                    <a:pt x="2583" y="3270"/>
                    <a:pt x="2654" y="3236"/>
                    <a:pt x="2729" y="3201"/>
                  </a:cubicBezTo>
                  <a:cubicBezTo>
                    <a:pt x="2803" y="3159"/>
                    <a:pt x="2881" y="3120"/>
                    <a:pt x="2957" y="3065"/>
                  </a:cubicBezTo>
                  <a:cubicBezTo>
                    <a:pt x="3115" y="2964"/>
                    <a:pt x="3278" y="2827"/>
                    <a:pt x="3421" y="2632"/>
                  </a:cubicBezTo>
                  <a:cubicBezTo>
                    <a:pt x="3565" y="2443"/>
                    <a:pt x="3683" y="2176"/>
                    <a:pt x="3703" y="1861"/>
                  </a:cubicBezTo>
                  <a:cubicBezTo>
                    <a:pt x="3712" y="1704"/>
                    <a:pt x="3693" y="1542"/>
                    <a:pt x="3653" y="1385"/>
                  </a:cubicBezTo>
                  <a:cubicBezTo>
                    <a:pt x="3612" y="1229"/>
                    <a:pt x="3545" y="1086"/>
                    <a:pt x="3465" y="956"/>
                  </a:cubicBezTo>
                  <a:cubicBezTo>
                    <a:pt x="3302" y="696"/>
                    <a:pt x="3090" y="493"/>
                    <a:pt x="2861" y="346"/>
                  </a:cubicBezTo>
                  <a:cubicBezTo>
                    <a:pt x="2630" y="202"/>
                    <a:pt x="2386" y="109"/>
                    <a:pt x="2146" y="52"/>
                  </a:cubicBezTo>
                  <a:cubicBezTo>
                    <a:pt x="2083" y="40"/>
                    <a:pt x="2021" y="29"/>
                    <a:pt x="1959" y="18"/>
                  </a:cubicBezTo>
                  <a:cubicBezTo>
                    <a:pt x="1902" y="13"/>
                    <a:pt x="1845" y="7"/>
                    <a:pt x="1790" y="2"/>
                  </a:cubicBezTo>
                  <a:cubicBezTo>
                    <a:pt x="1749" y="1"/>
                    <a:pt x="1710" y="1"/>
                    <a:pt x="1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3"/>
            <p:cNvSpPr/>
            <p:nvPr/>
          </p:nvSpPr>
          <p:spPr>
            <a:xfrm>
              <a:off x="3857725" y="3464725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5" y="1"/>
                  </a:moveTo>
                  <a:cubicBezTo>
                    <a:pt x="227" y="1"/>
                    <a:pt x="0" y="226"/>
                    <a:pt x="0" y="505"/>
                  </a:cubicBezTo>
                  <a:cubicBezTo>
                    <a:pt x="0" y="783"/>
                    <a:pt x="226" y="1009"/>
                    <a:pt x="504" y="1009"/>
                  </a:cubicBezTo>
                  <a:cubicBezTo>
                    <a:pt x="782" y="1009"/>
                    <a:pt x="1009" y="784"/>
                    <a:pt x="1009" y="506"/>
                  </a:cubicBezTo>
                  <a:cubicBezTo>
                    <a:pt x="1010" y="227"/>
                    <a:pt x="783" y="2"/>
                    <a:pt x="50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3"/>
            <p:cNvSpPr/>
            <p:nvPr/>
          </p:nvSpPr>
          <p:spPr>
            <a:xfrm>
              <a:off x="3896825" y="34412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4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0" y="626"/>
                    <a:pt x="314" y="626"/>
                  </a:cubicBezTo>
                  <a:cubicBezTo>
                    <a:pt x="485" y="626"/>
                    <a:pt x="626" y="486"/>
                    <a:pt x="626" y="312"/>
                  </a:cubicBezTo>
                  <a:cubicBezTo>
                    <a:pt x="626" y="140"/>
                    <a:pt x="486" y="0"/>
                    <a:pt x="31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3921250" y="3420975"/>
              <a:ext cx="20850" cy="17125"/>
            </a:xfrm>
            <a:custGeom>
              <a:avLst/>
              <a:gdLst/>
              <a:ahLst/>
              <a:cxnLst/>
              <a:rect l="l" t="t" r="r" b="b"/>
              <a:pathLst>
                <a:path w="834" h="685" extrusionOk="0">
                  <a:moveTo>
                    <a:pt x="561" y="0"/>
                  </a:moveTo>
                  <a:cubicBezTo>
                    <a:pt x="490" y="0"/>
                    <a:pt x="420" y="32"/>
                    <a:pt x="376" y="108"/>
                  </a:cubicBezTo>
                  <a:cubicBezTo>
                    <a:pt x="331" y="183"/>
                    <a:pt x="262" y="253"/>
                    <a:pt x="207" y="318"/>
                  </a:cubicBezTo>
                  <a:cubicBezTo>
                    <a:pt x="150" y="387"/>
                    <a:pt x="64" y="411"/>
                    <a:pt x="16" y="490"/>
                  </a:cubicBezTo>
                  <a:cubicBezTo>
                    <a:pt x="0" y="515"/>
                    <a:pt x="0" y="550"/>
                    <a:pt x="16" y="577"/>
                  </a:cubicBezTo>
                  <a:cubicBezTo>
                    <a:pt x="66" y="659"/>
                    <a:pt x="158" y="685"/>
                    <a:pt x="253" y="685"/>
                  </a:cubicBezTo>
                  <a:cubicBezTo>
                    <a:pt x="312" y="685"/>
                    <a:pt x="372" y="675"/>
                    <a:pt x="423" y="663"/>
                  </a:cubicBezTo>
                  <a:cubicBezTo>
                    <a:pt x="612" y="617"/>
                    <a:pt x="732" y="461"/>
                    <a:pt x="786" y="281"/>
                  </a:cubicBezTo>
                  <a:cubicBezTo>
                    <a:pt x="833" y="119"/>
                    <a:pt x="697" y="0"/>
                    <a:pt x="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3933700" y="3435100"/>
              <a:ext cx="22775" cy="15675"/>
            </a:xfrm>
            <a:custGeom>
              <a:avLst/>
              <a:gdLst/>
              <a:ahLst/>
              <a:cxnLst/>
              <a:rect l="l" t="t" r="r" b="b"/>
              <a:pathLst>
                <a:path w="911" h="627" extrusionOk="0">
                  <a:moveTo>
                    <a:pt x="612" y="1"/>
                  </a:moveTo>
                  <a:cubicBezTo>
                    <a:pt x="557" y="1"/>
                    <a:pt x="501" y="22"/>
                    <a:pt x="455" y="72"/>
                  </a:cubicBezTo>
                  <a:cubicBezTo>
                    <a:pt x="396" y="137"/>
                    <a:pt x="314" y="192"/>
                    <a:pt x="247" y="245"/>
                  </a:cubicBezTo>
                  <a:cubicBezTo>
                    <a:pt x="177" y="302"/>
                    <a:pt x="88" y="308"/>
                    <a:pt x="25" y="376"/>
                  </a:cubicBezTo>
                  <a:cubicBezTo>
                    <a:pt x="6" y="397"/>
                    <a:pt x="0" y="430"/>
                    <a:pt x="9" y="460"/>
                  </a:cubicBezTo>
                  <a:cubicBezTo>
                    <a:pt x="56" y="598"/>
                    <a:pt x="226" y="627"/>
                    <a:pt x="359" y="627"/>
                  </a:cubicBezTo>
                  <a:cubicBezTo>
                    <a:pt x="369" y="627"/>
                    <a:pt x="379" y="627"/>
                    <a:pt x="389" y="627"/>
                  </a:cubicBezTo>
                  <a:cubicBezTo>
                    <a:pt x="583" y="621"/>
                    <a:pt x="732" y="492"/>
                    <a:pt x="822" y="325"/>
                  </a:cubicBezTo>
                  <a:cubicBezTo>
                    <a:pt x="910" y="160"/>
                    <a:pt x="764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3943675" y="3453200"/>
              <a:ext cx="19000" cy="12325"/>
            </a:xfrm>
            <a:custGeom>
              <a:avLst/>
              <a:gdLst/>
              <a:ahLst/>
              <a:cxnLst/>
              <a:rect l="l" t="t" r="r" b="b"/>
              <a:pathLst>
                <a:path w="760" h="493" extrusionOk="0">
                  <a:moveTo>
                    <a:pt x="512" y="0"/>
                  </a:moveTo>
                  <a:cubicBezTo>
                    <a:pt x="472" y="0"/>
                    <a:pt x="432" y="14"/>
                    <a:pt x="396" y="47"/>
                  </a:cubicBezTo>
                  <a:cubicBezTo>
                    <a:pt x="344" y="95"/>
                    <a:pt x="273" y="135"/>
                    <a:pt x="215" y="172"/>
                  </a:cubicBezTo>
                  <a:cubicBezTo>
                    <a:pt x="153" y="212"/>
                    <a:pt x="82" y="210"/>
                    <a:pt x="25" y="261"/>
                  </a:cubicBezTo>
                  <a:cubicBezTo>
                    <a:pt x="8" y="279"/>
                    <a:pt x="1" y="305"/>
                    <a:pt x="6" y="329"/>
                  </a:cubicBezTo>
                  <a:cubicBezTo>
                    <a:pt x="35" y="452"/>
                    <a:pt x="189" y="484"/>
                    <a:pt x="300" y="492"/>
                  </a:cubicBezTo>
                  <a:cubicBezTo>
                    <a:pt x="307" y="492"/>
                    <a:pt x="315" y="492"/>
                    <a:pt x="322" y="492"/>
                  </a:cubicBezTo>
                  <a:cubicBezTo>
                    <a:pt x="469" y="492"/>
                    <a:pt x="592" y="402"/>
                    <a:pt x="673" y="280"/>
                  </a:cubicBezTo>
                  <a:cubicBezTo>
                    <a:pt x="760" y="147"/>
                    <a:pt x="641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3663275" y="3407200"/>
              <a:ext cx="104450" cy="104725"/>
            </a:xfrm>
            <a:custGeom>
              <a:avLst/>
              <a:gdLst/>
              <a:ahLst/>
              <a:cxnLst/>
              <a:rect l="l" t="t" r="r" b="b"/>
              <a:pathLst>
                <a:path w="4178" h="4189" extrusionOk="0">
                  <a:moveTo>
                    <a:pt x="3450" y="3350"/>
                  </a:moveTo>
                  <a:cubicBezTo>
                    <a:pt x="3450" y="3350"/>
                    <a:pt x="4177" y="1022"/>
                    <a:pt x="2656" y="511"/>
                  </a:cubicBezTo>
                  <a:cubicBezTo>
                    <a:pt x="1133" y="1"/>
                    <a:pt x="0" y="1636"/>
                    <a:pt x="133" y="2157"/>
                  </a:cubicBezTo>
                  <a:cubicBezTo>
                    <a:pt x="267" y="2676"/>
                    <a:pt x="1048" y="4189"/>
                    <a:pt x="3450" y="33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3663275" y="3407200"/>
              <a:ext cx="104450" cy="104725"/>
            </a:xfrm>
            <a:custGeom>
              <a:avLst/>
              <a:gdLst/>
              <a:ahLst/>
              <a:cxnLst/>
              <a:rect l="l" t="t" r="r" b="b"/>
              <a:pathLst>
                <a:path w="4178" h="4189" extrusionOk="0">
                  <a:moveTo>
                    <a:pt x="3450" y="3350"/>
                  </a:moveTo>
                  <a:cubicBezTo>
                    <a:pt x="3450" y="3350"/>
                    <a:pt x="4177" y="1022"/>
                    <a:pt x="2656" y="511"/>
                  </a:cubicBezTo>
                  <a:cubicBezTo>
                    <a:pt x="1133" y="1"/>
                    <a:pt x="0" y="1636"/>
                    <a:pt x="133" y="2157"/>
                  </a:cubicBezTo>
                  <a:cubicBezTo>
                    <a:pt x="267" y="2676"/>
                    <a:pt x="1048" y="4189"/>
                    <a:pt x="3450" y="33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3665475" y="3428000"/>
              <a:ext cx="91400" cy="79950"/>
            </a:xfrm>
            <a:custGeom>
              <a:avLst/>
              <a:gdLst/>
              <a:ahLst/>
              <a:cxnLst/>
              <a:rect l="l" t="t" r="r" b="b"/>
              <a:pathLst>
                <a:path w="3656" h="3198" extrusionOk="0">
                  <a:moveTo>
                    <a:pt x="2058" y="1"/>
                  </a:moveTo>
                  <a:cubicBezTo>
                    <a:pt x="838" y="1"/>
                    <a:pt x="0" y="1293"/>
                    <a:pt x="115" y="1745"/>
                  </a:cubicBezTo>
                  <a:cubicBezTo>
                    <a:pt x="307" y="2487"/>
                    <a:pt x="973" y="3030"/>
                    <a:pt x="1715" y="3153"/>
                  </a:cubicBezTo>
                  <a:cubicBezTo>
                    <a:pt x="1889" y="3183"/>
                    <a:pt x="2053" y="3198"/>
                    <a:pt x="2205" y="3198"/>
                  </a:cubicBezTo>
                  <a:cubicBezTo>
                    <a:pt x="2672" y="3198"/>
                    <a:pt x="3034" y="3060"/>
                    <a:pt x="3273" y="2795"/>
                  </a:cubicBezTo>
                  <a:cubicBezTo>
                    <a:pt x="3540" y="2500"/>
                    <a:pt x="3655" y="2047"/>
                    <a:pt x="3592" y="1450"/>
                  </a:cubicBezTo>
                  <a:cubicBezTo>
                    <a:pt x="3528" y="848"/>
                    <a:pt x="3241" y="301"/>
                    <a:pt x="2638" y="98"/>
                  </a:cubicBezTo>
                  <a:cubicBezTo>
                    <a:pt x="2437" y="30"/>
                    <a:pt x="2243" y="1"/>
                    <a:pt x="20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3"/>
            <p:cNvSpPr/>
            <p:nvPr/>
          </p:nvSpPr>
          <p:spPr>
            <a:xfrm>
              <a:off x="3688700" y="3425200"/>
              <a:ext cx="73200" cy="63400"/>
            </a:xfrm>
            <a:custGeom>
              <a:avLst/>
              <a:gdLst/>
              <a:ahLst/>
              <a:cxnLst/>
              <a:rect l="l" t="t" r="r" b="b"/>
              <a:pathLst>
                <a:path w="2928" h="2536" extrusionOk="0">
                  <a:moveTo>
                    <a:pt x="1441" y="0"/>
                  </a:moveTo>
                  <a:cubicBezTo>
                    <a:pt x="960" y="0"/>
                    <a:pt x="503" y="268"/>
                    <a:pt x="293" y="725"/>
                  </a:cubicBezTo>
                  <a:cubicBezTo>
                    <a:pt x="1" y="1358"/>
                    <a:pt x="292" y="2114"/>
                    <a:pt x="938" y="2413"/>
                  </a:cubicBezTo>
                  <a:cubicBezTo>
                    <a:pt x="1117" y="2496"/>
                    <a:pt x="1305" y="2535"/>
                    <a:pt x="1489" y="2535"/>
                  </a:cubicBezTo>
                  <a:cubicBezTo>
                    <a:pt x="1970" y="2535"/>
                    <a:pt x="2426" y="2268"/>
                    <a:pt x="2637" y="1810"/>
                  </a:cubicBezTo>
                  <a:cubicBezTo>
                    <a:pt x="2928" y="1178"/>
                    <a:pt x="2640" y="422"/>
                    <a:pt x="1992" y="122"/>
                  </a:cubicBezTo>
                  <a:cubicBezTo>
                    <a:pt x="1813" y="40"/>
                    <a:pt x="1625" y="0"/>
                    <a:pt x="1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3"/>
            <p:cNvSpPr/>
            <p:nvPr/>
          </p:nvSpPr>
          <p:spPr>
            <a:xfrm>
              <a:off x="3702650" y="3436450"/>
              <a:ext cx="46800" cy="40575"/>
            </a:xfrm>
            <a:custGeom>
              <a:avLst/>
              <a:gdLst/>
              <a:ahLst/>
              <a:cxnLst/>
              <a:rect l="l" t="t" r="r" b="b"/>
              <a:pathLst>
                <a:path w="1872" h="1623" extrusionOk="0">
                  <a:moveTo>
                    <a:pt x="921" y="0"/>
                  </a:moveTo>
                  <a:cubicBezTo>
                    <a:pt x="612" y="0"/>
                    <a:pt x="320" y="172"/>
                    <a:pt x="187" y="465"/>
                  </a:cubicBezTo>
                  <a:cubicBezTo>
                    <a:pt x="0" y="870"/>
                    <a:pt x="185" y="1354"/>
                    <a:pt x="599" y="1544"/>
                  </a:cubicBezTo>
                  <a:cubicBezTo>
                    <a:pt x="714" y="1597"/>
                    <a:pt x="834" y="1623"/>
                    <a:pt x="952" y="1623"/>
                  </a:cubicBezTo>
                  <a:cubicBezTo>
                    <a:pt x="1259" y="1623"/>
                    <a:pt x="1551" y="1451"/>
                    <a:pt x="1686" y="1159"/>
                  </a:cubicBezTo>
                  <a:cubicBezTo>
                    <a:pt x="1871" y="754"/>
                    <a:pt x="1688" y="270"/>
                    <a:pt x="1273" y="78"/>
                  </a:cubicBezTo>
                  <a:cubicBezTo>
                    <a:pt x="1159" y="25"/>
                    <a:pt x="1039" y="0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3"/>
            <p:cNvSpPr/>
            <p:nvPr/>
          </p:nvSpPr>
          <p:spPr>
            <a:xfrm>
              <a:off x="3664975" y="3428050"/>
              <a:ext cx="91675" cy="75725"/>
            </a:xfrm>
            <a:custGeom>
              <a:avLst/>
              <a:gdLst/>
              <a:ahLst/>
              <a:cxnLst/>
              <a:rect l="l" t="t" r="r" b="b"/>
              <a:pathLst>
                <a:path w="3667" h="3029" extrusionOk="0">
                  <a:moveTo>
                    <a:pt x="2077" y="0"/>
                  </a:moveTo>
                  <a:cubicBezTo>
                    <a:pt x="858" y="0"/>
                    <a:pt x="21" y="1292"/>
                    <a:pt x="135" y="1744"/>
                  </a:cubicBezTo>
                  <a:cubicBezTo>
                    <a:pt x="215" y="2055"/>
                    <a:pt x="529" y="2725"/>
                    <a:pt x="1286" y="3029"/>
                  </a:cubicBezTo>
                  <a:cubicBezTo>
                    <a:pt x="842" y="2665"/>
                    <a:pt x="1" y="1815"/>
                    <a:pt x="760" y="1120"/>
                  </a:cubicBezTo>
                  <a:cubicBezTo>
                    <a:pt x="1232" y="686"/>
                    <a:pt x="1741" y="484"/>
                    <a:pt x="2193" y="484"/>
                  </a:cubicBezTo>
                  <a:cubicBezTo>
                    <a:pt x="2694" y="484"/>
                    <a:pt x="3125" y="733"/>
                    <a:pt x="3356" y="1190"/>
                  </a:cubicBezTo>
                  <a:cubicBezTo>
                    <a:pt x="3491" y="1456"/>
                    <a:pt x="3569" y="1750"/>
                    <a:pt x="3614" y="2028"/>
                  </a:cubicBezTo>
                  <a:cubicBezTo>
                    <a:pt x="3667" y="1314"/>
                    <a:pt x="3548" y="396"/>
                    <a:pt x="2658" y="98"/>
                  </a:cubicBezTo>
                  <a:cubicBezTo>
                    <a:pt x="2457" y="30"/>
                    <a:pt x="2262" y="0"/>
                    <a:pt x="20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3"/>
            <p:cNvSpPr/>
            <p:nvPr/>
          </p:nvSpPr>
          <p:spPr>
            <a:xfrm>
              <a:off x="3664375" y="3423075"/>
              <a:ext cx="92825" cy="86875"/>
            </a:xfrm>
            <a:custGeom>
              <a:avLst/>
              <a:gdLst/>
              <a:ahLst/>
              <a:cxnLst/>
              <a:rect l="l" t="t" r="r" b="b"/>
              <a:pathLst>
                <a:path w="3713" h="3475" extrusionOk="0">
                  <a:moveTo>
                    <a:pt x="1996" y="0"/>
                  </a:moveTo>
                  <a:cubicBezTo>
                    <a:pt x="1974" y="0"/>
                    <a:pt x="1951" y="0"/>
                    <a:pt x="1928" y="1"/>
                  </a:cubicBezTo>
                  <a:cubicBezTo>
                    <a:pt x="1872" y="5"/>
                    <a:pt x="1816" y="10"/>
                    <a:pt x="1758" y="15"/>
                  </a:cubicBezTo>
                  <a:cubicBezTo>
                    <a:pt x="1696" y="26"/>
                    <a:pt x="1635" y="38"/>
                    <a:pt x="1572" y="50"/>
                  </a:cubicBezTo>
                  <a:cubicBezTo>
                    <a:pt x="1331" y="106"/>
                    <a:pt x="1086" y="199"/>
                    <a:pt x="856" y="343"/>
                  </a:cubicBezTo>
                  <a:cubicBezTo>
                    <a:pt x="627" y="490"/>
                    <a:pt x="414" y="692"/>
                    <a:pt x="249" y="950"/>
                  </a:cubicBezTo>
                  <a:cubicBezTo>
                    <a:pt x="170" y="1081"/>
                    <a:pt x="101" y="1225"/>
                    <a:pt x="61" y="1380"/>
                  </a:cubicBezTo>
                  <a:cubicBezTo>
                    <a:pt x="19" y="1536"/>
                    <a:pt x="0" y="1699"/>
                    <a:pt x="9" y="1855"/>
                  </a:cubicBezTo>
                  <a:cubicBezTo>
                    <a:pt x="27" y="2169"/>
                    <a:pt x="144" y="2438"/>
                    <a:pt x="288" y="2627"/>
                  </a:cubicBezTo>
                  <a:cubicBezTo>
                    <a:pt x="431" y="2823"/>
                    <a:pt x="594" y="2958"/>
                    <a:pt x="750" y="3062"/>
                  </a:cubicBezTo>
                  <a:cubicBezTo>
                    <a:pt x="828" y="3116"/>
                    <a:pt x="906" y="3155"/>
                    <a:pt x="978" y="3197"/>
                  </a:cubicBezTo>
                  <a:cubicBezTo>
                    <a:pt x="1055" y="3230"/>
                    <a:pt x="1124" y="3265"/>
                    <a:pt x="1192" y="3293"/>
                  </a:cubicBezTo>
                  <a:cubicBezTo>
                    <a:pt x="1262" y="3317"/>
                    <a:pt x="1325" y="3342"/>
                    <a:pt x="1384" y="3362"/>
                  </a:cubicBezTo>
                  <a:cubicBezTo>
                    <a:pt x="1444" y="3379"/>
                    <a:pt x="1499" y="3395"/>
                    <a:pt x="1548" y="3409"/>
                  </a:cubicBezTo>
                  <a:cubicBezTo>
                    <a:pt x="1646" y="3440"/>
                    <a:pt x="1728" y="3447"/>
                    <a:pt x="1782" y="3459"/>
                  </a:cubicBezTo>
                  <a:cubicBezTo>
                    <a:pt x="1835" y="3470"/>
                    <a:pt x="1864" y="3475"/>
                    <a:pt x="1864" y="3475"/>
                  </a:cubicBezTo>
                  <a:cubicBezTo>
                    <a:pt x="1864" y="3475"/>
                    <a:pt x="1837" y="3462"/>
                    <a:pt x="1788" y="3437"/>
                  </a:cubicBezTo>
                  <a:cubicBezTo>
                    <a:pt x="1740" y="3409"/>
                    <a:pt x="1667" y="3376"/>
                    <a:pt x="1576" y="3324"/>
                  </a:cubicBezTo>
                  <a:cubicBezTo>
                    <a:pt x="1531" y="3297"/>
                    <a:pt x="1481" y="3269"/>
                    <a:pt x="1427" y="3240"/>
                  </a:cubicBezTo>
                  <a:cubicBezTo>
                    <a:pt x="1375" y="3207"/>
                    <a:pt x="1318" y="3171"/>
                    <a:pt x="1256" y="3133"/>
                  </a:cubicBezTo>
                  <a:cubicBezTo>
                    <a:pt x="1138" y="3053"/>
                    <a:pt x="1006" y="2958"/>
                    <a:pt x="876" y="2841"/>
                  </a:cubicBezTo>
                  <a:cubicBezTo>
                    <a:pt x="744" y="2724"/>
                    <a:pt x="616" y="2579"/>
                    <a:pt x="512" y="2408"/>
                  </a:cubicBezTo>
                  <a:cubicBezTo>
                    <a:pt x="407" y="2238"/>
                    <a:pt x="345" y="2030"/>
                    <a:pt x="340" y="1821"/>
                  </a:cubicBezTo>
                  <a:cubicBezTo>
                    <a:pt x="340" y="1715"/>
                    <a:pt x="359" y="1608"/>
                    <a:pt x="391" y="1504"/>
                  </a:cubicBezTo>
                  <a:cubicBezTo>
                    <a:pt x="424" y="1401"/>
                    <a:pt x="476" y="1301"/>
                    <a:pt x="535" y="1206"/>
                  </a:cubicBezTo>
                  <a:cubicBezTo>
                    <a:pt x="659" y="1018"/>
                    <a:pt x="829" y="859"/>
                    <a:pt x="1020" y="742"/>
                  </a:cubicBezTo>
                  <a:cubicBezTo>
                    <a:pt x="1208" y="618"/>
                    <a:pt x="1417" y="532"/>
                    <a:pt x="1627" y="480"/>
                  </a:cubicBezTo>
                  <a:lnTo>
                    <a:pt x="1779" y="447"/>
                  </a:lnTo>
                  <a:cubicBezTo>
                    <a:pt x="1836" y="438"/>
                    <a:pt x="1893" y="430"/>
                    <a:pt x="1948" y="420"/>
                  </a:cubicBezTo>
                  <a:cubicBezTo>
                    <a:pt x="2051" y="414"/>
                    <a:pt x="2155" y="409"/>
                    <a:pt x="2256" y="401"/>
                  </a:cubicBezTo>
                  <a:cubicBezTo>
                    <a:pt x="2354" y="411"/>
                    <a:pt x="2454" y="416"/>
                    <a:pt x="2550" y="430"/>
                  </a:cubicBezTo>
                  <a:cubicBezTo>
                    <a:pt x="2597" y="442"/>
                    <a:pt x="2644" y="452"/>
                    <a:pt x="2688" y="463"/>
                  </a:cubicBezTo>
                  <a:lnTo>
                    <a:pt x="2757" y="479"/>
                  </a:lnTo>
                  <a:lnTo>
                    <a:pt x="2819" y="507"/>
                  </a:lnTo>
                  <a:cubicBezTo>
                    <a:pt x="2861" y="524"/>
                    <a:pt x="2902" y="543"/>
                    <a:pt x="2944" y="560"/>
                  </a:cubicBezTo>
                  <a:cubicBezTo>
                    <a:pt x="2981" y="585"/>
                    <a:pt x="3018" y="610"/>
                    <a:pt x="3055" y="633"/>
                  </a:cubicBezTo>
                  <a:lnTo>
                    <a:pt x="3109" y="668"/>
                  </a:lnTo>
                  <a:lnTo>
                    <a:pt x="3157" y="712"/>
                  </a:lnTo>
                  <a:cubicBezTo>
                    <a:pt x="3188" y="743"/>
                    <a:pt x="3222" y="771"/>
                    <a:pt x="3251" y="801"/>
                  </a:cubicBezTo>
                  <a:cubicBezTo>
                    <a:pt x="3361" y="933"/>
                    <a:pt x="3449" y="1077"/>
                    <a:pt x="3509" y="1219"/>
                  </a:cubicBezTo>
                  <a:cubicBezTo>
                    <a:pt x="3566" y="1362"/>
                    <a:pt x="3609" y="1496"/>
                    <a:pt x="3631" y="1613"/>
                  </a:cubicBezTo>
                  <a:cubicBezTo>
                    <a:pt x="3682" y="1844"/>
                    <a:pt x="3686" y="1987"/>
                    <a:pt x="3686" y="1987"/>
                  </a:cubicBezTo>
                  <a:cubicBezTo>
                    <a:pt x="3686" y="1987"/>
                    <a:pt x="3693" y="1952"/>
                    <a:pt x="3697" y="1885"/>
                  </a:cubicBezTo>
                  <a:cubicBezTo>
                    <a:pt x="3703" y="1820"/>
                    <a:pt x="3712" y="1721"/>
                    <a:pt x="3706" y="1597"/>
                  </a:cubicBezTo>
                  <a:cubicBezTo>
                    <a:pt x="3702" y="1471"/>
                    <a:pt x="3685" y="1317"/>
                    <a:pt x="3642" y="1149"/>
                  </a:cubicBezTo>
                  <a:cubicBezTo>
                    <a:pt x="3599" y="980"/>
                    <a:pt x="3526" y="794"/>
                    <a:pt x="3410" y="620"/>
                  </a:cubicBezTo>
                  <a:cubicBezTo>
                    <a:pt x="3381" y="576"/>
                    <a:pt x="3346" y="539"/>
                    <a:pt x="3313" y="496"/>
                  </a:cubicBezTo>
                  <a:cubicBezTo>
                    <a:pt x="3296" y="475"/>
                    <a:pt x="3279" y="454"/>
                    <a:pt x="3260" y="433"/>
                  </a:cubicBezTo>
                  <a:cubicBezTo>
                    <a:pt x="3241" y="416"/>
                    <a:pt x="3221" y="399"/>
                    <a:pt x="3201" y="380"/>
                  </a:cubicBezTo>
                  <a:cubicBezTo>
                    <a:pt x="3159" y="345"/>
                    <a:pt x="3119" y="308"/>
                    <a:pt x="3074" y="273"/>
                  </a:cubicBezTo>
                  <a:cubicBezTo>
                    <a:pt x="3028" y="247"/>
                    <a:pt x="2980" y="219"/>
                    <a:pt x="2932" y="191"/>
                  </a:cubicBezTo>
                  <a:lnTo>
                    <a:pt x="2859" y="150"/>
                  </a:lnTo>
                  <a:lnTo>
                    <a:pt x="2781" y="121"/>
                  </a:lnTo>
                  <a:cubicBezTo>
                    <a:pt x="2728" y="102"/>
                    <a:pt x="2674" y="84"/>
                    <a:pt x="2621" y="63"/>
                  </a:cubicBezTo>
                  <a:cubicBezTo>
                    <a:pt x="2513" y="32"/>
                    <a:pt x="2397" y="22"/>
                    <a:pt x="2283" y="4"/>
                  </a:cubicBezTo>
                  <a:cubicBezTo>
                    <a:pt x="2188" y="2"/>
                    <a:pt x="2096" y="0"/>
                    <a:pt x="1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3"/>
            <p:cNvSpPr/>
            <p:nvPr/>
          </p:nvSpPr>
          <p:spPr>
            <a:xfrm>
              <a:off x="3692625" y="3458775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cubicBezTo>
                    <a:pt x="226" y="0"/>
                    <a:pt x="1" y="225"/>
                    <a:pt x="1" y="504"/>
                  </a:cubicBezTo>
                  <a:cubicBezTo>
                    <a:pt x="1" y="782"/>
                    <a:pt x="225" y="1008"/>
                    <a:pt x="504" y="1008"/>
                  </a:cubicBezTo>
                  <a:cubicBezTo>
                    <a:pt x="782" y="1008"/>
                    <a:pt x="1009" y="783"/>
                    <a:pt x="1009" y="505"/>
                  </a:cubicBezTo>
                  <a:cubicBezTo>
                    <a:pt x="1009" y="227"/>
                    <a:pt x="784" y="2"/>
                    <a:pt x="50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3"/>
            <p:cNvSpPr/>
            <p:nvPr/>
          </p:nvSpPr>
          <p:spPr>
            <a:xfrm>
              <a:off x="3732675" y="3449850"/>
              <a:ext cx="15675" cy="15675"/>
            </a:xfrm>
            <a:custGeom>
              <a:avLst/>
              <a:gdLst/>
              <a:ahLst/>
              <a:cxnLst/>
              <a:rect l="l" t="t" r="r" b="b"/>
              <a:pathLst>
                <a:path w="627" h="627" extrusionOk="0">
                  <a:moveTo>
                    <a:pt x="313" y="0"/>
                  </a:moveTo>
                  <a:cubicBezTo>
                    <a:pt x="142" y="0"/>
                    <a:pt x="0" y="141"/>
                    <a:pt x="0" y="314"/>
                  </a:cubicBezTo>
                  <a:cubicBezTo>
                    <a:pt x="0" y="485"/>
                    <a:pt x="141" y="627"/>
                    <a:pt x="313" y="627"/>
                  </a:cubicBezTo>
                  <a:cubicBezTo>
                    <a:pt x="485" y="627"/>
                    <a:pt x="626" y="487"/>
                    <a:pt x="626" y="314"/>
                  </a:cubicBezTo>
                  <a:cubicBezTo>
                    <a:pt x="626" y="141"/>
                    <a:pt x="487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3"/>
            <p:cNvSpPr/>
            <p:nvPr/>
          </p:nvSpPr>
          <p:spPr>
            <a:xfrm>
              <a:off x="3667950" y="3420600"/>
              <a:ext cx="20850" cy="17150"/>
            </a:xfrm>
            <a:custGeom>
              <a:avLst/>
              <a:gdLst/>
              <a:ahLst/>
              <a:cxnLst/>
              <a:rect l="l" t="t" r="r" b="b"/>
              <a:pathLst>
                <a:path w="834" h="686" extrusionOk="0">
                  <a:moveTo>
                    <a:pt x="273" y="0"/>
                  </a:moveTo>
                  <a:cubicBezTo>
                    <a:pt x="137" y="0"/>
                    <a:pt x="1" y="119"/>
                    <a:pt x="48" y="280"/>
                  </a:cubicBezTo>
                  <a:cubicBezTo>
                    <a:pt x="101" y="461"/>
                    <a:pt x="222" y="618"/>
                    <a:pt x="410" y="663"/>
                  </a:cubicBezTo>
                  <a:cubicBezTo>
                    <a:pt x="462" y="676"/>
                    <a:pt x="522" y="686"/>
                    <a:pt x="582" y="686"/>
                  </a:cubicBezTo>
                  <a:cubicBezTo>
                    <a:pt x="676" y="686"/>
                    <a:pt x="768" y="660"/>
                    <a:pt x="817" y="578"/>
                  </a:cubicBezTo>
                  <a:cubicBezTo>
                    <a:pt x="833" y="552"/>
                    <a:pt x="833" y="518"/>
                    <a:pt x="817" y="493"/>
                  </a:cubicBezTo>
                  <a:cubicBezTo>
                    <a:pt x="769" y="414"/>
                    <a:pt x="684" y="389"/>
                    <a:pt x="626" y="320"/>
                  </a:cubicBezTo>
                  <a:cubicBezTo>
                    <a:pt x="572" y="254"/>
                    <a:pt x="503" y="184"/>
                    <a:pt x="458" y="108"/>
                  </a:cubicBezTo>
                  <a:cubicBezTo>
                    <a:pt x="414" y="33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3"/>
            <p:cNvSpPr/>
            <p:nvPr/>
          </p:nvSpPr>
          <p:spPr>
            <a:xfrm>
              <a:off x="3653550" y="3434725"/>
              <a:ext cx="22775" cy="15700"/>
            </a:xfrm>
            <a:custGeom>
              <a:avLst/>
              <a:gdLst/>
              <a:ahLst/>
              <a:cxnLst/>
              <a:rect l="l" t="t" r="r" b="b"/>
              <a:pathLst>
                <a:path w="911" h="628" extrusionOk="0">
                  <a:moveTo>
                    <a:pt x="298" y="0"/>
                  </a:moveTo>
                  <a:cubicBezTo>
                    <a:pt x="147" y="0"/>
                    <a:pt x="1" y="160"/>
                    <a:pt x="89" y="324"/>
                  </a:cubicBezTo>
                  <a:cubicBezTo>
                    <a:pt x="176" y="491"/>
                    <a:pt x="326" y="621"/>
                    <a:pt x="521" y="627"/>
                  </a:cubicBezTo>
                  <a:cubicBezTo>
                    <a:pt x="531" y="627"/>
                    <a:pt x="541" y="627"/>
                    <a:pt x="551" y="627"/>
                  </a:cubicBezTo>
                  <a:cubicBezTo>
                    <a:pt x="685" y="627"/>
                    <a:pt x="854" y="599"/>
                    <a:pt x="901" y="461"/>
                  </a:cubicBezTo>
                  <a:cubicBezTo>
                    <a:pt x="910" y="433"/>
                    <a:pt x="904" y="400"/>
                    <a:pt x="883" y="376"/>
                  </a:cubicBezTo>
                  <a:cubicBezTo>
                    <a:pt x="820" y="308"/>
                    <a:pt x="733" y="302"/>
                    <a:pt x="661" y="246"/>
                  </a:cubicBezTo>
                  <a:cubicBezTo>
                    <a:pt x="595" y="193"/>
                    <a:pt x="514" y="138"/>
                    <a:pt x="456" y="73"/>
                  </a:cubicBezTo>
                  <a:cubicBezTo>
                    <a:pt x="410" y="22"/>
                    <a:pt x="354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3"/>
            <p:cNvSpPr/>
            <p:nvPr/>
          </p:nvSpPr>
          <p:spPr>
            <a:xfrm>
              <a:off x="3647275" y="3452825"/>
              <a:ext cx="19025" cy="12325"/>
            </a:xfrm>
            <a:custGeom>
              <a:avLst/>
              <a:gdLst/>
              <a:ahLst/>
              <a:cxnLst/>
              <a:rect l="l" t="t" r="r" b="b"/>
              <a:pathLst>
                <a:path w="761" h="493" extrusionOk="0">
                  <a:moveTo>
                    <a:pt x="249" y="1"/>
                  </a:moveTo>
                  <a:cubicBezTo>
                    <a:pt x="120" y="1"/>
                    <a:pt x="1" y="148"/>
                    <a:pt x="89" y="280"/>
                  </a:cubicBezTo>
                  <a:cubicBezTo>
                    <a:pt x="168" y="402"/>
                    <a:pt x="290" y="492"/>
                    <a:pt x="437" y="492"/>
                  </a:cubicBezTo>
                  <a:cubicBezTo>
                    <a:pt x="445" y="492"/>
                    <a:pt x="452" y="492"/>
                    <a:pt x="459" y="492"/>
                  </a:cubicBezTo>
                  <a:cubicBezTo>
                    <a:pt x="570" y="485"/>
                    <a:pt x="726" y="453"/>
                    <a:pt x="756" y="329"/>
                  </a:cubicBezTo>
                  <a:cubicBezTo>
                    <a:pt x="761" y="305"/>
                    <a:pt x="752" y="279"/>
                    <a:pt x="735" y="262"/>
                  </a:cubicBezTo>
                  <a:cubicBezTo>
                    <a:pt x="680" y="211"/>
                    <a:pt x="607" y="212"/>
                    <a:pt x="547" y="172"/>
                  </a:cubicBezTo>
                  <a:cubicBezTo>
                    <a:pt x="489" y="135"/>
                    <a:pt x="419" y="97"/>
                    <a:pt x="367" y="49"/>
                  </a:cubicBezTo>
                  <a:cubicBezTo>
                    <a:pt x="331" y="15"/>
                    <a:pt x="28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3"/>
            <p:cNvSpPr/>
            <p:nvPr/>
          </p:nvSpPr>
          <p:spPr>
            <a:xfrm>
              <a:off x="3765550" y="3513575"/>
              <a:ext cx="64150" cy="27925"/>
            </a:xfrm>
            <a:custGeom>
              <a:avLst/>
              <a:gdLst/>
              <a:ahLst/>
              <a:cxnLst/>
              <a:rect l="l" t="t" r="r" b="b"/>
              <a:pathLst>
                <a:path w="2566" h="1117" extrusionOk="0">
                  <a:moveTo>
                    <a:pt x="381" y="3"/>
                  </a:moveTo>
                  <a:cubicBezTo>
                    <a:pt x="381" y="3"/>
                    <a:pt x="712" y="298"/>
                    <a:pt x="1369" y="354"/>
                  </a:cubicBezTo>
                  <a:cubicBezTo>
                    <a:pt x="2028" y="410"/>
                    <a:pt x="2321" y="1"/>
                    <a:pt x="2321" y="1"/>
                  </a:cubicBezTo>
                  <a:cubicBezTo>
                    <a:pt x="2321" y="1"/>
                    <a:pt x="2565" y="246"/>
                    <a:pt x="2418" y="464"/>
                  </a:cubicBezTo>
                  <a:cubicBezTo>
                    <a:pt x="2272" y="683"/>
                    <a:pt x="1662" y="1062"/>
                    <a:pt x="1490" y="1089"/>
                  </a:cubicBezTo>
                  <a:cubicBezTo>
                    <a:pt x="1320" y="1117"/>
                    <a:pt x="1" y="581"/>
                    <a:pt x="381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3"/>
            <p:cNvSpPr/>
            <p:nvPr/>
          </p:nvSpPr>
          <p:spPr>
            <a:xfrm>
              <a:off x="3795200" y="3513050"/>
              <a:ext cx="15875" cy="68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317" y="1"/>
                  </a:moveTo>
                  <a:cubicBezTo>
                    <a:pt x="143" y="1"/>
                    <a:pt x="1" y="61"/>
                    <a:pt x="1" y="136"/>
                  </a:cubicBezTo>
                  <a:cubicBezTo>
                    <a:pt x="1" y="213"/>
                    <a:pt x="141" y="273"/>
                    <a:pt x="317" y="273"/>
                  </a:cubicBezTo>
                  <a:cubicBezTo>
                    <a:pt x="492" y="273"/>
                    <a:pt x="635" y="213"/>
                    <a:pt x="635" y="138"/>
                  </a:cubicBezTo>
                  <a:cubicBezTo>
                    <a:pt x="635" y="61"/>
                    <a:pt x="492" y="1"/>
                    <a:pt x="317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3"/>
            <p:cNvSpPr/>
            <p:nvPr/>
          </p:nvSpPr>
          <p:spPr>
            <a:xfrm>
              <a:off x="3781725" y="3521900"/>
              <a:ext cx="12350" cy="9000"/>
            </a:xfrm>
            <a:custGeom>
              <a:avLst/>
              <a:gdLst/>
              <a:ahLst/>
              <a:cxnLst/>
              <a:rect l="l" t="t" r="r" b="b"/>
              <a:pathLst>
                <a:path w="494" h="360" extrusionOk="0">
                  <a:moveTo>
                    <a:pt x="168" y="0"/>
                  </a:moveTo>
                  <a:cubicBezTo>
                    <a:pt x="166" y="0"/>
                    <a:pt x="164" y="0"/>
                    <a:pt x="161" y="0"/>
                  </a:cubicBezTo>
                  <a:cubicBezTo>
                    <a:pt x="75" y="0"/>
                    <a:pt x="1" y="43"/>
                    <a:pt x="7" y="71"/>
                  </a:cubicBezTo>
                  <a:cubicBezTo>
                    <a:pt x="12" y="99"/>
                    <a:pt x="82" y="111"/>
                    <a:pt x="137" y="143"/>
                  </a:cubicBezTo>
                  <a:cubicBezTo>
                    <a:pt x="194" y="174"/>
                    <a:pt x="238" y="215"/>
                    <a:pt x="238" y="215"/>
                  </a:cubicBezTo>
                  <a:cubicBezTo>
                    <a:pt x="238" y="215"/>
                    <a:pt x="294" y="235"/>
                    <a:pt x="347" y="272"/>
                  </a:cubicBezTo>
                  <a:cubicBezTo>
                    <a:pt x="397" y="306"/>
                    <a:pt x="440" y="359"/>
                    <a:pt x="465" y="359"/>
                  </a:cubicBezTo>
                  <a:cubicBezTo>
                    <a:pt x="467" y="359"/>
                    <a:pt x="469" y="359"/>
                    <a:pt x="470" y="358"/>
                  </a:cubicBezTo>
                  <a:cubicBezTo>
                    <a:pt x="494" y="351"/>
                    <a:pt x="488" y="257"/>
                    <a:pt x="443" y="175"/>
                  </a:cubicBezTo>
                  <a:cubicBezTo>
                    <a:pt x="400" y="94"/>
                    <a:pt x="328" y="37"/>
                    <a:pt x="328" y="37"/>
                  </a:cubicBezTo>
                  <a:cubicBezTo>
                    <a:pt x="328" y="37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3"/>
            <p:cNvSpPr/>
            <p:nvPr/>
          </p:nvSpPr>
          <p:spPr>
            <a:xfrm>
              <a:off x="3810825" y="3520950"/>
              <a:ext cx="10950" cy="8450"/>
            </a:xfrm>
            <a:custGeom>
              <a:avLst/>
              <a:gdLst/>
              <a:ahLst/>
              <a:cxnLst/>
              <a:rect l="l" t="t" r="r" b="b"/>
              <a:pathLst>
                <a:path w="438" h="338" extrusionOk="0">
                  <a:moveTo>
                    <a:pt x="345" y="0"/>
                  </a:moveTo>
                  <a:cubicBezTo>
                    <a:pt x="327" y="0"/>
                    <a:pt x="308" y="2"/>
                    <a:pt x="289" y="5"/>
                  </a:cubicBezTo>
                  <a:cubicBezTo>
                    <a:pt x="218" y="16"/>
                    <a:pt x="150" y="52"/>
                    <a:pt x="150" y="52"/>
                  </a:cubicBezTo>
                  <a:cubicBezTo>
                    <a:pt x="150" y="52"/>
                    <a:pt x="95" y="106"/>
                    <a:pt x="57" y="175"/>
                  </a:cubicBezTo>
                  <a:cubicBezTo>
                    <a:pt x="17" y="243"/>
                    <a:pt x="0" y="320"/>
                    <a:pt x="21" y="335"/>
                  </a:cubicBezTo>
                  <a:cubicBezTo>
                    <a:pt x="24" y="337"/>
                    <a:pt x="28" y="338"/>
                    <a:pt x="32" y="338"/>
                  </a:cubicBezTo>
                  <a:cubicBezTo>
                    <a:pt x="58" y="338"/>
                    <a:pt x="102" y="303"/>
                    <a:pt x="146" y="277"/>
                  </a:cubicBezTo>
                  <a:cubicBezTo>
                    <a:pt x="198" y="246"/>
                    <a:pt x="249" y="224"/>
                    <a:pt x="249" y="224"/>
                  </a:cubicBezTo>
                  <a:cubicBezTo>
                    <a:pt x="249" y="224"/>
                    <a:pt x="288" y="181"/>
                    <a:pt x="336" y="142"/>
                  </a:cubicBezTo>
                  <a:cubicBezTo>
                    <a:pt x="383" y="99"/>
                    <a:pt x="438" y="62"/>
                    <a:pt x="435" y="33"/>
                  </a:cubicBezTo>
                  <a:cubicBezTo>
                    <a:pt x="432" y="13"/>
                    <a:pt x="393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3"/>
            <p:cNvSpPr/>
            <p:nvPr/>
          </p:nvSpPr>
          <p:spPr>
            <a:xfrm>
              <a:off x="3772850" y="3509750"/>
              <a:ext cx="14950" cy="21725"/>
            </a:xfrm>
            <a:custGeom>
              <a:avLst/>
              <a:gdLst/>
              <a:ahLst/>
              <a:cxnLst/>
              <a:rect l="l" t="t" r="r" b="b"/>
              <a:pathLst>
                <a:path w="598" h="869" extrusionOk="0">
                  <a:moveTo>
                    <a:pt x="343" y="0"/>
                  </a:moveTo>
                  <a:cubicBezTo>
                    <a:pt x="327" y="0"/>
                    <a:pt x="299" y="8"/>
                    <a:pt x="265" y="22"/>
                  </a:cubicBezTo>
                  <a:cubicBezTo>
                    <a:pt x="213" y="44"/>
                    <a:pt x="144" y="84"/>
                    <a:pt x="86" y="156"/>
                  </a:cubicBezTo>
                  <a:cubicBezTo>
                    <a:pt x="31" y="230"/>
                    <a:pt x="1" y="332"/>
                    <a:pt x="11" y="419"/>
                  </a:cubicBezTo>
                  <a:cubicBezTo>
                    <a:pt x="22" y="506"/>
                    <a:pt x="62" y="554"/>
                    <a:pt x="59" y="554"/>
                  </a:cubicBezTo>
                  <a:cubicBezTo>
                    <a:pt x="59" y="554"/>
                    <a:pt x="59" y="554"/>
                    <a:pt x="59" y="554"/>
                  </a:cubicBezTo>
                  <a:lnTo>
                    <a:pt x="59" y="554"/>
                  </a:lnTo>
                  <a:cubicBezTo>
                    <a:pt x="59" y="554"/>
                    <a:pt x="96" y="597"/>
                    <a:pt x="145" y="630"/>
                  </a:cubicBezTo>
                  <a:cubicBezTo>
                    <a:pt x="193" y="662"/>
                    <a:pt x="251" y="702"/>
                    <a:pt x="314" y="740"/>
                  </a:cubicBezTo>
                  <a:cubicBezTo>
                    <a:pt x="421" y="806"/>
                    <a:pt x="531" y="868"/>
                    <a:pt x="568" y="868"/>
                  </a:cubicBezTo>
                  <a:cubicBezTo>
                    <a:pt x="574" y="868"/>
                    <a:pt x="578" y="867"/>
                    <a:pt x="580" y="864"/>
                  </a:cubicBezTo>
                  <a:cubicBezTo>
                    <a:pt x="597" y="842"/>
                    <a:pt x="497" y="729"/>
                    <a:pt x="393" y="623"/>
                  </a:cubicBezTo>
                  <a:cubicBezTo>
                    <a:pt x="341" y="571"/>
                    <a:pt x="287" y="518"/>
                    <a:pt x="249" y="480"/>
                  </a:cubicBezTo>
                  <a:cubicBezTo>
                    <a:pt x="213" y="444"/>
                    <a:pt x="204" y="426"/>
                    <a:pt x="204" y="426"/>
                  </a:cubicBezTo>
                  <a:cubicBezTo>
                    <a:pt x="204" y="424"/>
                    <a:pt x="189" y="414"/>
                    <a:pt x="180" y="384"/>
                  </a:cubicBezTo>
                  <a:cubicBezTo>
                    <a:pt x="169" y="354"/>
                    <a:pt x="170" y="294"/>
                    <a:pt x="194" y="239"/>
                  </a:cubicBezTo>
                  <a:cubicBezTo>
                    <a:pt x="246" y="126"/>
                    <a:pt x="377" y="31"/>
                    <a:pt x="359" y="6"/>
                  </a:cubicBezTo>
                  <a:cubicBezTo>
                    <a:pt x="357" y="2"/>
                    <a:pt x="351" y="0"/>
                    <a:pt x="34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3"/>
            <p:cNvSpPr/>
            <p:nvPr/>
          </p:nvSpPr>
          <p:spPr>
            <a:xfrm>
              <a:off x="3818025" y="3509600"/>
              <a:ext cx="10950" cy="19950"/>
            </a:xfrm>
            <a:custGeom>
              <a:avLst/>
              <a:gdLst/>
              <a:ahLst/>
              <a:cxnLst/>
              <a:rect l="l" t="t" r="r" b="b"/>
              <a:pathLst>
                <a:path w="438" h="798" extrusionOk="0">
                  <a:moveTo>
                    <a:pt x="117" y="1"/>
                  </a:moveTo>
                  <a:cubicBezTo>
                    <a:pt x="114" y="1"/>
                    <a:pt x="111" y="2"/>
                    <a:pt x="109" y="3"/>
                  </a:cubicBezTo>
                  <a:cubicBezTo>
                    <a:pt x="90" y="23"/>
                    <a:pt x="148" y="135"/>
                    <a:pt x="190" y="252"/>
                  </a:cubicBezTo>
                  <a:cubicBezTo>
                    <a:pt x="201" y="281"/>
                    <a:pt x="212" y="309"/>
                    <a:pt x="221" y="337"/>
                  </a:cubicBezTo>
                  <a:cubicBezTo>
                    <a:pt x="230" y="365"/>
                    <a:pt x="239" y="390"/>
                    <a:pt x="238" y="400"/>
                  </a:cubicBezTo>
                  <a:cubicBezTo>
                    <a:pt x="243" y="443"/>
                    <a:pt x="244" y="473"/>
                    <a:pt x="244" y="473"/>
                  </a:cubicBezTo>
                  <a:cubicBezTo>
                    <a:pt x="243" y="473"/>
                    <a:pt x="249" y="485"/>
                    <a:pt x="249" y="502"/>
                  </a:cubicBezTo>
                  <a:cubicBezTo>
                    <a:pt x="250" y="519"/>
                    <a:pt x="228" y="561"/>
                    <a:pt x="186" y="601"/>
                  </a:cubicBezTo>
                  <a:cubicBezTo>
                    <a:pt x="104" y="677"/>
                    <a:pt x="1" y="766"/>
                    <a:pt x="21" y="793"/>
                  </a:cubicBezTo>
                  <a:cubicBezTo>
                    <a:pt x="24" y="796"/>
                    <a:pt x="30" y="798"/>
                    <a:pt x="39" y="798"/>
                  </a:cubicBezTo>
                  <a:cubicBezTo>
                    <a:pt x="76" y="798"/>
                    <a:pt x="162" y="768"/>
                    <a:pt x="257" y="723"/>
                  </a:cubicBezTo>
                  <a:cubicBezTo>
                    <a:pt x="313" y="694"/>
                    <a:pt x="381" y="643"/>
                    <a:pt x="409" y="565"/>
                  </a:cubicBezTo>
                  <a:cubicBezTo>
                    <a:pt x="438" y="485"/>
                    <a:pt x="422" y="432"/>
                    <a:pt x="425" y="432"/>
                  </a:cubicBezTo>
                  <a:cubicBezTo>
                    <a:pt x="424" y="427"/>
                    <a:pt x="421" y="411"/>
                    <a:pt x="400" y="345"/>
                  </a:cubicBezTo>
                  <a:cubicBezTo>
                    <a:pt x="388" y="306"/>
                    <a:pt x="372" y="282"/>
                    <a:pt x="356" y="257"/>
                  </a:cubicBezTo>
                  <a:cubicBezTo>
                    <a:pt x="340" y="230"/>
                    <a:pt x="320" y="203"/>
                    <a:pt x="301" y="176"/>
                  </a:cubicBezTo>
                  <a:cubicBezTo>
                    <a:pt x="231" y="77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3"/>
            <p:cNvSpPr/>
            <p:nvPr/>
          </p:nvSpPr>
          <p:spPr>
            <a:xfrm>
              <a:off x="3787450" y="3506700"/>
              <a:ext cx="28950" cy="5575"/>
            </a:xfrm>
            <a:custGeom>
              <a:avLst/>
              <a:gdLst/>
              <a:ahLst/>
              <a:cxnLst/>
              <a:rect l="l" t="t" r="r" b="b"/>
              <a:pathLst>
                <a:path w="1158" h="223" extrusionOk="0">
                  <a:moveTo>
                    <a:pt x="577" y="0"/>
                  </a:moveTo>
                  <a:cubicBezTo>
                    <a:pt x="577" y="0"/>
                    <a:pt x="424" y="14"/>
                    <a:pt x="279" y="60"/>
                  </a:cubicBezTo>
                  <a:cubicBezTo>
                    <a:pt x="132" y="105"/>
                    <a:pt x="1" y="185"/>
                    <a:pt x="9" y="211"/>
                  </a:cubicBezTo>
                  <a:cubicBezTo>
                    <a:pt x="12" y="219"/>
                    <a:pt x="27" y="222"/>
                    <a:pt x="51" y="222"/>
                  </a:cubicBezTo>
                  <a:cubicBezTo>
                    <a:pt x="105" y="222"/>
                    <a:pt x="204" y="207"/>
                    <a:pt x="301" y="202"/>
                  </a:cubicBezTo>
                  <a:cubicBezTo>
                    <a:pt x="344" y="200"/>
                    <a:pt x="387" y="199"/>
                    <a:pt x="425" y="199"/>
                  </a:cubicBezTo>
                  <a:cubicBezTo>
                    <a:pt x="513" y="199"/>
                    <a:pt x="579" y="204"/>
                    <a:pt x="579" y="204"/>
                  </a:cubicBezTo>
                  <a:cubicBezTo>
                    <a:pt x="579" y="204"/>
                    <a:pt x="676" y="194"/>
                    <a:pt x="790" y="194"/>
                  </a:cubicBezTo>
                  <a:cubicBezTo>
                    <a:pt x="812" y="194"/>
                    <a:pt x="835" y="194"/>
                    <a:pt x="857" y="195"/>
                  </a:cubicBezTo>
                  <a:cubicBezTo>
                    <a:pt x="950" y="197"/>
                    <a:pt x="1044" y="209"/>
                    <a:pt x="1099" y="209"/>
                  </a:cubicBezTo>
                  <a:cubicBezTo>
                    <a:pt x="1128" y="209"/>
                    <a:pt x="1147" y="206"/>
                    <a:pt x="1149" y="196"/>
                  </a:cubicBezTo>
                  <a:cubicBezTo>
                    <a:pt x="1158" y="169"/>
                    <a:pt x="1025" y="93"/>
                    <a:pt x="876" y="52"/>
                  </a:cubicBezTo>
                  <a:cubicBezTo>
                    <a:pt x="731" y="9"/>
                    <a:pt x="577" y="0"/>
                    <a:pt x="5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3"/>
            <p:cNvSpPr/>
            <p:nvPr/>
          </p:nvSpPr>
          <p:spPr>
            <a:xfrm>
              <a:off x="3660450" y="3499350"/>
              <a:ext cx="13875" cy="8775"/>
            </a:xfrm>
            <a:custGeom>
              <a:avLst/>
              <a:gdLst/>
              <a:ahLst/>
              <a:cxnLst/>
              <a:rect l="l" t="t" r="r" b="b"/>
              <a:pathLst>
                <a:path w="555" h="351" extrusionOk="0">
                  <a:moveTo>
                    <a:pt x="184" y="1"/>
                  </a:moveTo>
                  <a:cubicBezTo>
                    <a:pt x="111" y="1"/>
                    <a:pt x="52" y="26"/>
                    <a:pt x="33" y="75"/>
                  </a:cubicBezTo>
                  <a:cubicBezTo>
                    <a:pt x="1" y="153"/>
                    <a:pt x="84" y="262"/>
                    <a:pt x="219" y="319"/>
                  </a:cubicBezTo>
                  <a:cubicBezTo>
                    <a:pt x="271" y="340"/>
                    <a:pt x="324" y="351"/>
                    <a:pt x="371" y="351"/>
                  </a:cubicBezTo>
                  <a:cubicBezTo>
                    <a:pt x="444" y="351"/>
                    <a:pt x="503" y="325"/>
                    <a:pt x="523" y="277"/>
                  </a:cubicBezTo>
                  <a:cubicBezTo>
                    <a:pt x="555" y="198"/>
                    <a:pt x="473" y="89"/>
                    <a:pt x="336" y="33"/>
                  </a:cubicBezTo>
                  <a:cubicBezTo>
                    <a:pt x="284" y="11"/>
                    <a:pt x="231" y="1"/>
                    <a:pt x="18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3"/>
            <p:cNvSpPr/>
            <p:nvPr/>
          </p:nvSpPr>
          <p:spPr>
            <a:xfrm>
              <a:off x="3939150" y="3499900"/>
              <a:ext cx="13950" cy="8600"/>
            </a:xfrm>
            <a:custGeom>
              <a:avLst/>
              <a:gdLst/>
              <a:ahLst/>
              <a:cxnLst/>
              <a:rect l="l" t="t" r="r" b="b"/>
              <a:pathLst>
                <a:path w="558" h="344" extrusionOk="0">
                  <a:moveTo>
                    <a:pt x="367" y="1"/>
                  </a:moveTo>
                  <a:cubicBezTo>
                    <a:pt x="323" y="1"/>
                    <a:pt x="275" y="9"/>
                    <a:pt x="226" y="27"/>
                  </a:cubicBezTo>
                  <a:cubicBezTo>
                    <a:pt x="88" y="78"/>
                    <a:pt x="0" y="183"/>
                    <a:pt x="29" y="262"/>
                  </a:cubicBezTo>
                  <a:cubicBezTo>
                    <a:pt x="49" y="315"/>
                    <a:pt x="113" y="344"/>
                    <a:pt x="193" y="344"/>
                  </a:cubicBezTo>
                  <a:cubicBezTo>
                    <a:pt x="236" y="344"/>
                    <a:pt x="284" y="335"/>
                    <a:pt x="332" y="318"/>
                  </a:cubicBezTo>
                  <a:cubicBezTo>
                    <a:pt x="470" y="267"/>
                    <a:pt x="558" y="161"/>
                    <a:pt x="529" y="81"/>
                  </a:cubicBezTo>
                  <a:cubicBezTo>
                    <a:pt x="510" y="29"/>
                    <a:pt x="446" y="1"/>
                    <a:pt x="367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3811175" y="3608575"/>
              <a:ext cx="13350" cy="7725"/>
            </a:xfrm>
            <a:custGeom>
              <a:avLst/>
              <a:gdLst/>
              <a:ahLst/>
              <a:cxnLst/>
              <a:rect l="l" t="t" r="r" b="b"/>
              <a:pathLst>
                <a:path w="534" h="309" extrusionOk="0">
                  <a:moveTo>
                    <a:pt x="271" y="0"/>
                  </a:moveTo>
                  <a:cubicBezTo>
                    <a:pt x="269" y="0"/>
                    <a:pt x="266" y="0"/>
                    <a:pt x="264" y="0"/>
                  </a:cubicBezTo>
                  <a:cubicBezTo>
                    <a:pt x="118" y="3"/>
                    <a:pt x="1" y="74"/>
                    <a:pt x="2" y="159"/>
                  </a:cubicBezTo>
                  <a:cubicBezTo>
                    <a:pt x="3" y="243"/>
                    <a:pt x="120" y="308"/>
                    <a:pt x="263" y="308"/>
                  </a:cubicBezTo>
                  <a:cubicBezTo>
                    <a:pt x="265" y="308"/>
                    <a:pt x="267" y="308"/>
                    <a:pt x="269" y="308"/>
                  </a:cubicBezTo>
                  <a:cubicBezTo>
                    <a:pt x="417" y="305"/>
                    <a:pt x="534" y="235"/>
                    <a:pt x="533" y="150"/>
                  </a:cubicBezTo>
                  <a:cubicBezTo>
                    <a:pt x="531" y="66"/>
                    <a:pt x="415" y="0"/>
                    <a:pt x="271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3"/>
            <p:cNvSpPr/>
            <p:nvPr/>
          </p:nvSpPr>
          <p:spPr>
            <a:xfrm>
              <a:off x="3650950" y="3365275"/>
              <a:ext cx="1850" cy="9300"/>
            </a:xfrm>
            <a:custGeom>
              <a:avLst/>
              <a:gdLst/>
              <a:ahLst/>
              <a:cxnLst/>
              <a:rect l="l" t="t" r="r" b="b"/>
              <a:pathLst>
                <a:path w="74" h="372" extrusionOk="0">
                  <a:moveTo>
                    <a:pt x="14" y="1"/>
                  </a:moveTo>
                  <a:cubicBezTo>
                    <a:pt x="7" y="1"/>
                    <a:pt x="0" y="5"/>
                    <a:pt x="0" y="15"/>
                  </a:cubicBezTo>
                  <a:cubicBezTo>
                    <a:pt x="2" y="125"/>
                    <a:pt x="7" y="234"/>
                    <a:pt x="9" y="341"/>
                  </a:cubicBezTo>
                  <a:cubicBezTo>
                    <a:pt x="10" y="362"/>
                    <a:pt x="26" y="371"/>
                    <a:pt x="42" y="371"/>
                  </a:cubicBezTo>
                  <a:cubicBezTo>
                    <a:pt x="58" y="371"/>
                    <a:pt x="73" y="361"/>
                    <a:pt x="70" y="341"/>
                  </a:cubicBezTo>
                  <a:cubicBezTo>
                    <a:pt x="57" y="233"/>
                    <a:pt x="44" y="123"/>
                    <a:pt x="30" y="15"/>
                  </a:cubicBezTo>
                  <a:cubicBezTo>
                    <a:pt x="29" y="6"/>
                    <a:pt x="21" y="1"/>
                    <a:pt x="14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3"/>
            <p:cNvSpPr/>
            <p:nvPr/>
          </p:nvSpPr>
          <p:spPr>
            <a:xfrm>
              <a:off x="3647250" y="3467725"/>
              <a:ext cx="1675" cy="15575"/>
            </a:xfrm>
            <a:custGeom>
              <a:avLst/>
              <a:gdLst/>
              <a:ahLst/>
              <a:cxnLst/>
              <a:rect l="l" t="t" r="r" b="b"/>
              <a:pathLst>
                <a:path w="67" h="623" extrusionOk="0">
                  <a:moveTo>
                    <a:pt x="10" y="591"/>
                  </a:moveTo>
                  <a:cubicBezTo>
                    <a:pt x="45" y="612"/>
                    <a:pt x="66" y="622"/>
                    <a:pt x="66" y="622"/>
                  </a:cubicBezTo>
                  <a:cubicBezTo>
                    <a:pt x="66" y="622"/>
                    <a:pt x="43" y="372"/>
                    <a:pt x="0" y="0"/>
                  </a:cubicBezTo>
                  <a:cubicBezTo>
                    <a:pt x="17" y="191"/>
                    <a:pt x="22" y="387"/>
                    <a:pt x="10" y="59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3619250" y="3249625"/>
              <a:ext cx="352200" cy="210550"/>
            </a:xfrm>
            <a:custGeom>
              <a:avLst/>
              <a:gdLst/>
              <a:ahLst/>
              <a:cxnLst/>
              <a:rect l="l" t="t" r="r" b="b"/>
              <a:pathLst>
                <a:path w="14088" h="8422" extrusionOk="0">
                  <a:moveTo>
                    <a:pt x="13843" y="7437"/>
                  </a:moveTo>
                  <a:cubicBezTo>
                    <a:pt x="13961" y="6654"/>
                    <a:pt x="14088" y="5872"/>
                    <a:pt x="13995" y="5095"/>
                  </a:cubicBezTo>
                  <a:cubicBezTo>
                    <a:pt x="13878" y="4115"/>
                    <a:pt x="13251" y="3111"/>
                    <a:pt x="12590" y="2400"/>
                  </a:cubicBezTo>
                  <a:cubicBezTo>
                    <a:pt x="11185" y="894"/>
                    <a:pt x="9076" y="252"/>
                    <a:pt x="7094" y="157"/>
                  </a:cubicBezTo>
                  <a:cubicBezTo>
                    <a:pt x="3822" y="0"/>
                    <a:pt x="0" y="3165"/>
                    <a:pt x="699" y="6703"/>
                  </a:cubicBezTo>
                  <a:cubicBezTo>
                    <a:pt x="816" y="7299"/>
                    <a:pt x="996" y="7842"/>
                    <a:pt x="1084" y="8422"/>
                  </a:cubicBezTo>
                  <a:cubicBezTo>
                    <a:pt x="998" y="7722"/>
                    <a:pt x="859" y="6784"/>
                    <a:pt x="685" y="6196"/>
                  </a:cubicBezTo>
                  <a:cubicBezTo>
                    <a:pt x="685" y="6196"/>
                    <a:pt x="1245" y="5678"/>
                    <a:pt x="1397" y="5056"/>
                  </a:cubicBezTo>
                  <a:cubicBezTo>
                    <a:pt x="1397" y="5056"/>
                    <a:pt x="1854" y="4694"/>
                    <a:pt x="2007" y="4381"/>
                  </a:cubicBezTo>
                  <a:cubicBezTo>
                    <a:pt x="2159" y="4071"/>
                    <a:pt x="4851" y="3708"/>
                    <a:pt x="4801" y="1584"/>
                  </a:cubicBezTo>
                  <a:cubicBezTo>
                    <a:pt x="4801" y="1584"/>
                    <a:pt x="6375" y="4124"/>
                    <a:pt x="8661" y="4797"/>
                  </a:cubicBezTo>
                  <a:cubicBezTo>
                    <a:pt x="10948" y="5471"/>
                    <a:pt x="12725" y="4694"/>
                    <a:pt x="12725" y="4849"/>
                  </a:cubicBezTo>
                  <a:cubicBezTo>
                    <a:pt x="12724" y="4978"/>
                    <a:pt x="13702" y="5119"/>
                    <a:pt x="13843" y="743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3"/>
            <p:cNvSpPr/>
            <p:nvPr/>
          </p:nvSpPr>
          <p:spPr>
            <a:xfrm>
              <a:off x="3572375" y="3178250"/>
              <a:ext cx="445775" cy="297150"/>
            </a:xfrm>
            <a:custGeom>
              <a:avLst/>
              <a:gdLst/>
              <a:ahLst/>
              <a:cxnLst/>
              <a:rect l="l" t="t" r="r" b="b"/>
              <a:pathLst>
                <a:path w="17831" h="11886" extrusionOk="0">
                  <a:moveTo>
                    <a:pt x="10649" y="1"/>
                  </a:moveTo>
                  <a:cubicBezTo>
                    <a:pt x="9370" y="1"/>
                    <a:pt x="7913" y="356"/>
                    <a:pt x="6273" y="1218"/>
                  </a:cubicBezTo>
                  <a:cubicBezTo>
                    <a:pt x="6273" y="1218"/>
                    <a:pt x="6085" y="1189"/>
                    <a:pt x="5776" y="1189"/>
                  </a:cubicBezTo>
                  <a:cubicBezTo>
                    <a:pt x="4561" y="1189"/>
                    <a:pt x="1490" y="1635"/>
                    <a:pt x="737" y="6038"/>
                  </a:cubicBezTo>
                  <a:cubicBezTo>
                    <a:pt x="0" y="10353"/>
                    <a:pt x="2991" y="11885"/>
                    <a:pt x="2991" y="11885"/>
                  </a:cubicBezTo>
                  <a:cubicBezTo>
                    <a:pt x="2991" y="11885"/>
                    <a:pt x="2794" y="9770"/>
                    <a:pt x="2489" y="8732"/>
                  </a:cubicBezTo>
                  <a:cubicBezTo>
                    <a:pt x="2489" y="8732"/>
                    <a:pt x="3048" y="8215"/>
                    <a:pt x="3200" y="7592"/>
                  </a:cubicBezTo>
                  <a:cubicBezTo>
                    <a:pt x="3200" y="7592"/>
                    <a:pt x="3657" y="7230"/>
                    <a:pt x="3810" y="6918"/>
                  </a:cubicBezTo>
                  <a:cubicBezTo>
                    <a:pt x="3964" y="6607"/>
                    <a:pt x="6655" y="6244"/>
                    <a:pt x="6604" y="4119"/>
                  </a:cubicBezTo>
                  <a:lnTo>
                    <a:pt x="6604" y="4119"/>
                  </a:lnTo>
                  <a:cubicBezTo>
                    <a:pt x="6604" y="4119"/>
                    <a:pt x="8179" y="6659"/>
                    <a:pt x="10465" y="7332"/>
                  </a:cubicBezTo>
                  <a:cubicBezTo>
                    <a:pt x="11179" y="7543"/>
                    <a:pt x="11843" y="7612"/>
                    <a:pt x="12419" y="7612"/>
                  </a:cubicBezTo>
                  <a:cubicBezTo>
                    <a:pt x="13513" y="7612"/>
                    <a:pt x="14289" y="7363"/>
                    <a:pt x="14482" y="7363"/>
                  </a:cubicBezTo>
                  <a:cubicBezTo>
                    <a:pt x="14513" y="7363"/>
                    <a:pt x="14529" y="7370"/>
                    <a:pt x="14529" y="7385"/>
                  </a:cubicBezTo>
                  <a:cubicBezTo>
                    <a:pt x="14529" y="7540"/>
                    <a:pt x="15926" y="7708"/>
                    <a:pt x="15622" y="11596"/>
                  </a:cubicBezTo>
                  <a:cubicBezTo>
                    <a:pt x="15622" y="11596"/>
                    <a:pt x="17831" y="9355"/>
                    <a:pt x="17779" y="6918"/>
                  </a:cubicBezTo>
                  <a:cubicBezTo>
                    <a:pt x="17740" y="4995"/>
                    <a:pt x="15447" y="1"/>
                    <a:pt x="1064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3"/>
            <p:cNvSpPr/>
            <p:nvPr/>
          </p:nvSpPr>
          <p:spPr>
            <a:xfrm>
              <a:off x="3683200" y="3305525"/>
              <a:ext cx="200" cy="500"/>
            </a:xfrm>
            <a:custGeom>
              <a:avLst/>
              <a:gdLst/>
              <a:ahLst/>
              <a:cxnLst/>
              <a:rect l="l" t="t" r="r" b="b"/>
              <a:pathLst>
                <a:path w="8" h="20" extrusionOk="0">
                  <a:moveTo>
                    <a:pt x="0" y="20"/>
                  </a:moveTo>
                  <a:cubicBezTo>
                    <a:pt x="6" y="8"/>
                    <a:pt x="8" y="1"/>
                    <a:pt x="8" y="1"/>
                  </a:cubicBezTo>
                  <a:cubicBezTo>
                    <a:pt x="8" y="1"/>
                    <a:pt x="6" y="8"/>
                    <a:pt x="0" y="2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3673675" y="3259775"/>
              <a:ext cx="1125" cy="675"/>
            </a:xfrm>
            <a:custGeom>
              <a:avLst/>
              <a:gdLst/>
              <a:ahLst/>
              <a:cxnLst/>
              <a:rect l="l" t="t" r="r" b="b"/>
              <a:pathLst>
                <a:path w="45" h="27" extrusionOk="0">
                  <a:moveTo>
                    <a:pt x="45" y="0"/>
                  </a:moveTo>
                  <a:cubicBezTo>
                    <a:pt x="16" y="16"/>
                    <a:pt x="0" y="27"/>
                    <a:pt x="0" y="27"/>
                  </a:cubicBezTo>
                  <a:cubicBezTo>
                    <a:pt x="0" y="27"/>
                    <a:pt x="16" y="16"/>
                    <a:pt x="45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3"/>
            <p:cNvSpPr/>
            <p:nvPr/>
          </p:nvSpPr>
          <p:spPr>
            <a:xfrm>
              <a:off x="3998250" y="3393650"/>
              <a:ext cx="75" cy="375"/>
            </a:xfrm>
            <a:custGeom>
              <a:avLst/>
              <a:gdLst/>
              <a:ahLst/>
              <a:cxnLst/>
              <a:rect l="l" t="t" r="r" b="b"/>
              <a:pathLst>
                <a:path w="3" h="15" extrusionOk="0">
                  <a:moveTo>
                    <a:pt x="3" y="0"/>
                  </a:moveTo>
                  <a:cubicBezTo>
                    <a:pt x="3" y="9"/>
                    <a:pt x="1" y="14"/>
                    <a:pt x="1" y="14"/>
                  </a:cubicBezTo>
                  <a:cubicBezTo>
                    <a:pt x="1" y="14"/>
                    <a:pt x="3" y="9"/>
                    <a:pt x="3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3"/>
            <p:cNvSpPr/>
            <p:nvPr/>
          </p:nvSpPr>
          <p:spPr>
            <a:xfrm>
              <a:off x="3609400" y="3403125"/>
              <a:ext cx="37750" cy="72275"/>
            </a:xfrm>
            <a:custGeom>
              <a:avLst/>
              <a:gdLst/>
              <a:ahLst/>
              <a:cxnLst/>
              <a:rect l="l" t="t" r="r" b="b"/>
              <a:pathLst>
                <a:path w="1510" h="2891" extrusionOk="0">
                  <a:moveTo>
                    <a:pt x="1078" y="0"/>
                  </a:moveTo>
                  <a:cubicBezTo>
                    <a:pt x="808" y="437"/>
                    <a:pt x="166" y="556"/>
                    <a:pt x="166" y="556"/>
                  </a:cubicBezTo>
                  <a:cubicBezTo>
                    <a:pt x="166" y="556"/>
                    <a:pt x="1087" y="1510"/>
                    <a:pt x="1087" y="1971"/>
                  </a:cubicBezTo>
                  <a:cubicBezTo>
                    <a:pt x="1087" y="2049"/>
                    <a:pt x="1052" y="2081"/>
                    <a:pt x="993" y="2081"/>
                  </a:cubicBezTo>
                  <a:cubicBezTo>
                    <a:pt x="776" y="2081"/>
                    <a:pt x="241" y="1637"/>
                    <a:pt x="0" y="1427"/>
                  </a:cubicBezTo>
                  <a:lnTo>
                    <a:pt x="0" y="1427"/>
                  </a:lnTo>
                  <a:cubicBezTo>
                    <a:pt x="678" y="2463"/>
                    <a:pt x="1510" y="2890"/>
                    <a:pt x="1510" y="2890"/>
                  </a:cubicBezTo>
                  <a:cubicBezTo>
                    <a:pt x="1510" y="2890"/>
                    <a:pt x="1343" y="1095"/>
                    <a:pt x="107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3"/>
            <p:cNvSpPr/>
            <p:nvPr/>
          </p:nvSpPr>
          <p:spPr>
            <a:xfrm>
              <a:off x="3975900" y="3272825"/>
              <a:ext cx="6325" cy="15175"/>
            </a:xfrm>
            <a:custGeom>
              <a:avLst/>
              <a:gdLst/>
              <a:ahLst/>
              <a:cxnLst/>
              <a:rect l="l" t="t" r="r" b="b"/>
              <a:pathLst>
                <a:path w="253" h="607" extrusionOk="0">
                  <a:moveTo>
                    <a:pt x="1" y="0"/>
                  </a:moveTo>
                  <a:cubicBezTo>
                    <a:pt x="1" y="0"/>
                    <a:pt x="104" y="285"/>
                    <a:pt x="252" y="606"/>
                  </a:cubicBezTo>
                  <a:cubicBezTo>
                    <a:pt x="127" y="27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3"/>
            <p:cNvSpPr/>
            <p:nvPr/>
          </p:nvSpPr>
          <p:spPr>
            <a:xfrm>
              <a:off x="3586975" y="3196300"/>
              <a:ext cx="430000" cy="271850"/>
            </a:xfrm>
            <a:custGeom>
              <a:avLst/>
              <a:gdLst/>
              <a:ahLst/>
              <a:cxnLst/>
              <a:rect l="l" t="t" r="r" b="b"/>
              <a:pathLst>
                <a:path w="17200" h="10874" extrusionOk="0">
                  <a:moveTo>
                    <a:pt x="6739" y="0"/>
                  </a:moveTo>
                  <a:lnTo>
                    <a:pt x="6739" y="0"/>
                  </a:lnTo>
                  <a:cubicBezTo>
                    <a:pt x="6398" y="142"/>
                    <a:pt x="6049" y="306"/>
                    <a:pt x="5689" y="495"/>
                  </a:cubicBezTo>
                  <a:cubicBezTo>
                    <a:pt x="5689" y="495"/>
                    <a:pt x="5501" y="466"/>
                    <a:pt x="5193" y="466"/>
                  </a:cubicBezTo>
                  <a:cubicBezTo>
                    <a:pt x="4777" y="466"/>
                    <a:pt x="4143" y="518"/>
                    <a:pt x="3458" y="764"/>
                  </a:cubicBezTo>
                  <a:cubicBezTo>
                    <a:pt x="3610" y="753"/>
                    <a:pt x="3765" y="745"/>
                    <a:pt x="3910" y="745"/>
                  </a:cubicBezTo>
                  <a:cubicBezTo>
                    <a:pt x="4159" y="745"/>
                    <a:pt x="4377" y="767"/>
                    <a:pt x="4494" y="830"/>
                  </a:cubicBezTo>
                  <a:cubicBezTo>
                    <a:pt x="4883" y="1042"/>
                    <a:pt x="3714" y="1675"/>
                    <a:pt x="3714" y="1675"/>
                  </a:cubicBezTo>
                  <a:cubicBezTo>
                    <a:pt x="3714" y="1675"/>
                    <a:pt x="4089" y="1479"/>
                    <a:pt x="4460" y="1479"/>
                  </a:cubicBezTo>
                  <a:cubicBezTo>
                    <a:pt x="4531" y="1479"/>
                    <a:pt x="4602" y="1486"/>
                    <a:pt x="4670" y="1504"/>
                  </a:cubicBezTo>
                  <a:cubicBezTo>
                    <a:pt x="5051" y="1599"/>
                    <a:pt x="3766" y="2385"/>
                    <a:pt x="3511" y="2538"/>
                  </a:cubicBezTo>
                  <a:cubicBezTo>
                    <a:pt x="3655" y="2454"/>
                    <a:pt x="4131" y="2196"/>
                    <a:pt x="4519" y="2196"/>
                  </a:cubicBezTo>
                  <a:cubicBezTo>
                    <a:pt x="4612" y="2196"/>
                    <a:pt x="4700" y="2211"/>
                    <a:pt x="4776" y="2246"/>
                  </a:cubicBezTo>
                  <a:cubicBezTo>
                    <a:pt x="5236" y="2458"/>
                    <a:pt x="4069" y="3272"/>
                    <a:pt x="4069" y="3272"/>
                  </a:cubicBezTo>
                  <a:cubicBezTo>
                    <a:pt x="4069" y="3272"/>
                    <a:pt x="4575" y="3001"/>
                    <a:pt x="4954" y="3001"/>
                  </a:cubicBezTo>
                  <a:cubicBezTo>
                    <a:pt x="5105" y="3001"/>
                    <a:pt x="5236" y="3045"/>
                    <a:pt x="5307" y="3166"/>
                  </a:cubicBezTo>
                  <a:cubicBezTo>
                    <a:pt x="5555" y="3590"/>
                    <a:pt x="5166" y="4863"/>
                    <a:pt x="4282" y="5147"/>
                  </a:cubicBezTo>
                  <a:cubicBezTo>
                    <a:pt x="4178" y="5181"/>
                    <a:pt x="4092" y="5195"/>
                    <a:pt x="4022" y="5195"/>
                  </a:cubicBezTo>
                  <a:cubicBezTo>
                    <a:pt x="3545" y="5195"/>
                    <a:pt x="3800" y="4510"/>
                    <a:pt x="3849" y="4388"/>
                  </a:cubicBezTo>
                  <a:lnTo>
                    <a:pt x="3849" y="4388"/>
                  </a:lnTo>
                  <a:cubicBezTo>
                    <a:pt x="3786" y="4542"/>
                    <a:pt x="3331" y="5624"/>
                    <a:pt x="2936" y="5854"/>
                  </a:cubicBezTo>
                  <a:cubicBezTo>
                    <a:pt x="2904" y="5873"/>
                    <a:pt x="2877" y="5881"/>
                    <a:pt x="2854" y="5881"/>
                  </a:cubicBezTo>
                  <a:cubicBezTo>
                    <a:pt x="2574" y="5881"/>
                    <a:pt x="2936" y="4581"/>
                    <a:pt x="2936" y="4581"/>
                  </a:cubicBezTo>
                  <a:lnTo>
                    <a:pt x="2936" y="4581"/>
                  </a:lnTo>
                  <a:cubicBezTo>
                    <a:pt x="2936" y="4581"/>
                    <a:pt x="2163" y="6612"/>
                    <a:pt x="1448" y="6612"/>
                  </a:cubicBezTo>
                  <a:cubicBezTo>
                    <a:pt x="1413" y="6612"/>
                    <a:pt x="1379" y="6607"/>
                    <a:pt x="1346" y="6598"/>
                  </a:cubicBezTo>
                  <a:cubicBezTo>
                    <a:pt x="602" y="6386"/>
                    <a:pt x="1309" y="3768"/>
                    <a:pt x="1309" y="3768"/>
                  </a:cubicBezTo>
                  <a:lnTo>
                    <a:pt x="1309" y="3768"/>
                  </a:lnTo>
                  <a:cubicBezTo>
                    <a:pt x="1309" y="3768"/>
                    <a:pt x="1117" y="4069"/>
                    <a:pt x="854" y="4069"/>
                  </a:cubicBezTo>
                  <a:cubicBezTo>
                    <a:pt x="818" y="4069"/>
                    <a:pt x="782" y="4064"/>
                    <a:pt x="744" y="4051"/>
                  </a:cubicBezTo>
                  <a:cubicBezTo>
                    <a:pt x="591" y="4000"/>
                    <a:pt x="805" y="3377"/>
                    <a:pt x="1058" y="2747"/>
                  </a:cubicBezTo>
                  <a:lnTo>
                    <a:pt x="1058" y="2747"/>
                  </a:lnTo>
                  <a:cubicBezTo>
                    <a:pt x="658" y="3401"/>
                    <a:pt x="336" y="4240"/>
                    <a:pt x="152" y="5315"/>
                  </a:cubicBezTo>
                  <a:cubicBezTo>
                    <a:pt x="1" y="6194"/>
                    <a:pt x="8" y="6956"/>
                    <a:pt x="111" y="7615"/>
                  </a:cubicBezTo>
                  <a:cubicBezTo>
                    <a:pt x="202" y="7274"/>
                    <a:pt x="309" y="7018"/>
                    <a:pt x="425" y="6986"/>
                  </a:cubicBezTo>
                  <a:cubicBezTo>
                    <a:pt x="439" y="6983"/>
                    <a:pt x="453" y="6981"/>
                    <a:pt x="465" y="6981"/>
                  </a:cubicBezTo>
                  <a:cubicBezTo>
                    <a:pt x="751" y="6981"/>
                    <a:pt x="624" y="7950"/>
                    <a:pt x="716" y="7950"/>
                  </a:cubicBezTo>
                  <a:cubicBezTo>
                    <a:pt x="731" y="7950"/>
                    <a:pt x="751" y="7926"/>
                    <a:pt x="779" y="7871"/>
                  </a:cubicBezTo>
                  <a:cubicBezTo>
                    <a:pt x="902" y="7625"/>
                    <a:pt x="1319" y="7393"/>
                    <a:pt x="1651" y="7393"/>
                  </a:cubicBezTo>
                  <a:cubicBezTo>
                    <a:pt x="1883" y="7393"/>
                    <a:pt x="2073" y="7507"/>
                    <a:pt x="2089" y="7812"/>
                  </a:cubicBezTo>
                  <a:cubicBezTo>
                    <a:pt x="2267" y="7605"/>
                    <a:pt x="2521" y="7258"/>
                    <a:pt x="2616" y="6869"/>
                  </a:cubicBezTo>
                  <a:cubicBezTo>
                    <a:pt x="2616" y="6869"/>
                    <a:pt x="3073" y="6507"/>
                    <a:pt x="3226" y="6195"/>
                  </a:cubicBezTo>
                  <a:cubicBezTo>
                    <a:pt x="3377" y="5885"/>
                    <a:pt x="6071" y="5521"/>
                    <a:pt x="6020" y="3397"/>
                  </a:cubicBezTo>
                  <a:lnTo>
                    <a:pt x="6020" y="3397"/>
                  </a:lnTo>
                  <a:cubicBezTo>
                    <a:pt x="6020" y="3397"/>
                    <a:pt x="7595" y="5937"/>
                    <a:pt x="9881" y="6610"/>
                  </a:cubicBezTo>
                  <a:cubicBezTo>
                    <a:pt x="10595" y="6821"/>
                    <a:pt x="11259" y="6890"/>
                    <a:pt x="11835" y="6890"/>
                  </a:cubicBezTo>
                  <a:cubicBezTo>
                    <a:pt x="12929" y="6890"/>
                    <a:pt x="13705" y="6641"/>
                    <a:pt x="13898" y="6641"/>
                  </a:cubicBezTo>
                  <a:cubicBezTo>
                    <a:pt x="13929" y="6641"/>
                    <a:pt x="13945" y="6648"/>
                    <a:pt x="13945" y="6663"/>
                  </a:cubicBezTo>
                  <a:cubicBezTo>
                    <a:pt x="13945" y="6818"/>
                    <a:pt x="15342" y="6986"/>
                    <a:pt x="15038" y="10873"/>
                  </a:cubicBezTo>
                  <a:cubicBezTo>
                    <a:pt x="15038" y="10873"/>
                    <a:pt x="15662" y="10239"/>
                    <a:pt x="16241" y="9279"/>
                  </a:cubicBezTo>
                  <a:cubicBezTo>
                    <a:pt x="16091" y="9242"/>
                    <a:pt x="15506" y="9067"/>
                    <a:pt x="15321" y="8544"/>
                  </a:cubicBezTo>
                  <a:cubicBezTo>
                    <a:pt x="15213" y="8234"/>
                    <a:pt x="15385" y="8159"/>
                    <a:pt x="15578" y="8159"/>
                  </a:cubicBezTo>
                  <a:cubicBezTo>
                    <a:pt x="15759" y="8159"/>
                    <a:pt x="15958" y="8226"/>
                    <a:pt x="15958" y="8226"/>
                  </a:cubicBezTo>
                  <a:cubicBezTo>
                    <a:pt x="15958" y="8226"/>
                    <a:pt x="15286" y="7271"/>
                    <a:pt x="15922" y="6987"/>
                  </a:cubicBezTo>
                  <a:cubicBezTo>
                    <a:pt x="15989" y="6958"/>
                    <a:pt x="16048" y="6944"/>
                    <a:pt x="16100" y="6944"/>
                  </a:cubicBezTo>
                  <a:cubicBezTo>
                    <a:pt x="16508" y="6944"/>
                    <a:pt x="16462" y="7780"/>
                    <a:pt x="16454" y="7894"/>
                  </a:cubicBezTo>
                  <a:cubicBezTo>
                    <a:pt x="16465" y="7751"/>
                    <a:pt x="16582" y="6412"/>
                    <a:pt x="16983" y="6244"/>
                  </a:cubicBezTo>
                  <a:cubicBezTo>
                    <a:pt x="17000" y="6237"/>
                    <a:pt x="17016" y="6233"/>
                    <a:pt x="17031" y="6233"/>
                  </a:cubicBezTo>
                  <a:cubicBezTo>
                    <a:pt x="17133" y="6233"/>
                    <a:pt x="17174" y="6402"/>
                    <a:pt x="17181" y="6638"/>
                  </a:cubicBezTo>
                  <a:cubicBezTo>
                    <a:pt x="17194" y="6492"/>
                    <a:pt x="17200" y="6344"/>
                    <a:pt x="17195" y="6196"/>
                  </a:cubicBezTo>
                  <a:cubicBezTo>
                    <a:pt x="17185" y="5700"/>
                    <a:pt x="17025" y="5000"/>
                    <a:pt x="16711" y="4234"/>
                  </a:cubicBezTo>
                  <a:cubicBezTo>
                    <a:pt x="16690" y="4312"/>
                    <a:pt x="16664" y="4381"/>
                    <a:pt x="16630" y="4440"/>
                  </a:cubicBezTo>
                  <a:cubicBezTo>
                    <a:pt x="16583" y="4519"/>
                    <a:pt x="16530" y="4553"/>
                    <a:pt x="16473" y="4553"/>
                  </a:cubicBezTo>
                  <a:cubicBezTo>
                    <a:pt x="16263" y="4553"/>
                    <a:pt x="15999" y="4080"/>
                    <a:pt x="15809" y="3667"/>
                  </a:cubicBezTo>
                  <a:lnTo>
                    <a:pt x="15809" y="3667"/>
                  </a:lnTo>
                  <a:cubicBezTo>
                    <a:pt x="15969" y="4088"/>
                    <a:pt x="16128" y="4601"/>
                    <a:pt x="16028" y="4757"/>
                  </a:cubicBezTo>
                  <a:cubicBezTo>
                    <a:pt x="16010" y="4785"/>
                    <a:pt x="15985" y="4798"/>
                    <a:pt x="15953" y="4798"/>
                  </a:cubicBezTo>
                  <a:cubicBezTo>
                    <a:pt x="15660" y="4798"/>
                    <a:pt x="14825" y="3733"/>
                    <a:pt x="14825" y="3732"/>
                  </a:cubicBezTo>
                  <a:lnTo>
                    <a:pt x="14825" y="3732"/>
                  </a:lnTo>
                  <a:cubicBezTo>
                    <a:pt x="14825" y="3733"/>
                    <a:pt x="15709" y="5149"/>
                    <a:pt x="15108" y="5748"/>
                  </a:cubicBezTo>
                  <a:cubicBezTo>
                    <a:pt x="14704" y="6153"/>
                    <a:pt x="13886" y="6318"/>
                    <a:pt x="12759" y="6318"/>
                  </a:cubicBezTo>
                  <a:cubicBezTo>
                    <a:pt x="12209" y="6318"/>
                    <a:pt x="11584" y="6279"/>
                    <a:pt x="10899" y="6209"/>
                  </a:cubicBezTo>
                  <a:cubicBezTo>
                    <a:pt x="8811" y="5997"/>
                    <a:pt x="8032" y="5040"/>
                    <a:pt x="7891" y="4617"/>
                  </a:cubicBezTo>
                  <a:cubicBezTo>
                    <a:pt x="7854" y="4506"/>
                    <a:pt x="7914" y="4465"/>
                    <a:pt x="8022" y="4465"/>
                  </a:cubicBezTo>
                  <a:cubicBezTo>
                    <a:pt x="8328" y="4465"/>
                    <a:pt x="9023" y="4794"/>
                    <a:pt x="9023" y="4794"/>
                  </a:cubicBezTo>
                  <a:cubicBezTo>
                    <a:pt x="9023" y="4794"/>
                    <a:pt x="7680" y="3662"/>
                    <a:pt x="7289" y="2671"/>
                  </a:cubicBezTo>
                  <a:cubicBezTo>
                    <a:pt x="6899" y="1680"/>
                    <a:pt x="8315" y="831"/>
                    <a:pt x="8315" y="831"/>
                  </a:cubicBezTo>
                  <a:lnTo>
                    <a:pt x="8315" y="831"/>
                  </a:lnTo>
                  <a:cubicBezTo>
                    <a:pt x="8315" y="831"/>
                    <a:pt x="7405" y="1167"/>
                    <a:pt x="6964" y="1167"/>
                  </a:cubicBezTo>
                  <a:cubicBezTo>
                    <a:pt x="6869" y="1167"/>
                    <a:pt x="6796" y="1151"/>
                    <a:pt x="6758" y="1114"/>
                  </a:cubicBezTo>
                  <a:cubicBezTo>
                    <a:pt x="6546" y="903"/>
                    <a:pt x="7819" y="371"/>
                    <a:pt x="7819" y="371"/>
                  </a:cubicBezTo>
                  <a:lnTo>
                    <a:pt x="7819" y="371"/>
                  </a:lnTo>
                  <a:cubicBezTo>
                    <a:pt x="7819" y="371"/>
                    <a:pt x="7556" y="434"/>
                    <a:pt x="7283" y="434"/>
                  </a:cubicBezTo>
                  <a:cubicBezTo>
                    <a:pt x="7055" y="434"/>
                    <a:pt x="6819" y="390"/>
                    <a:pt x="6723" y="229"/>
                  </a:cubicBezTo>
                  <a:cubicBezTo>
                    <a:pt x="6691" y="178"/>
                    <a:pt x="6702" y="98"/>
                    <a:pt x="673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3"/>
            <p:cNvSpPr/>
            <p:nvPr/>
          </p:nvSpPr>
          <p:spPr>
            <a:xfrm>
              <a:off x="3818750" y="3187875"/>
              <a:ext cx="143325" cy="165700"/>
            </a:xfrm>
            <a:custGeom>
              <a:avLst/>
              <a:gdLst/>
              <a:ahLst/>
              <a:cxnLst/>
              <a:rect l="l" t="t" r="r" b="b"/>
              <a:pathLst>
                <a:path w="5733" h="6628" extrusionOk="0">
                  <a:moveTo>
                    <a:pt x="5596" y="3985"/>
                  </a:moveTo>
                  <a:cubicBezTo>
                    <a:pt x="5682" y="4039"/>
                    <a:pt x="5733" y="4069"/>
                    <a:pt x="5733" y="4069"/>
                  </a:cubicBezTo>
                  <a:cubicBezTo>
                    <a:pt x="5733" y="4069"/>
                    <a:pt x="5683" y="4038"/>
                    <a:pt x="5596" y="3985"/>
                  </a:cubicBezTo>
                  <a:close/>
                  <a:moveTo>
                    <a:pt x="3856" y="4139"/>
                  </a:moveTo>
                  <a:lnTo>
                    <a:pt x="3856" y="4139"/>
                  </a:lnTo>
                  <a:cubicBezTo>
                    <a:pt x="3857" y="4140"/>
                    <a:pt x="3858" y="4140"/>
                    <a:pt x="3858" y="4140"/>
                  </a:cubicBezTo>
                  <a:cubicBezTo>
                    <a:pt x="3858" y="4140"/>
                    <a:pt x="3857" y="4140"/>
                    <a:pt x="3856" y="4139"/>
                  </a:cubicBezTo>
                  <a:close/>
                  <a:moveTo>
                    <a:pt x="1982" y="0"/>
                  </a:moveTo>
                  <a:cubicBezTo>
                    <a:pt x="1982" y="1"/>
                    <a:pt x="3078" y="496"/>
                    <a:pt x="3326" y="778"/>
                  </a:cubicBezTo>
                  <a:cubicBezTo>
                    <a:pt x="3326" y="778"/>
                    <a:pt x="3027" y="701"/>
                    <a:pt x="2813" y="701"/>
                  </a:cubicBezTo>
                  <a:cubicBezTo>
                    <a:pt x="2645" y="701"/>
                    <a:pt x="2529" y="749"/>
                    <a:pt x="2654" y="920"/>
                  </a:cubicBezTo>
                  <a:cubicBezTo>
                    <a:pt x="2937" y="1309"/>
                    <a:pt x="3538" y="1769"/>
                    <a:pt x="3538" y="1769"/>
                  </a:cubicBezTo>
                  <a:cubicBezTo>
                    <a:pt x="3538" y="1769"/>
                    <a:pt x="2664" y="1340"/>
                    <a:pt x="2300" y="1340"/>
                  </a:cubicBezTo>
                  <a:cubicBezTo>
                    <a:pt x="2187" y="1340"/>
                    <a:pt x="2124" y="1382"/>
                    <a:pt x="2151" y="1490"/>
                  </a:cubicBezTo>
                  <a:cubicBezTo>
                    <a:pt x="2265" y="1947"/>
                    <a:pt x="3467" y="2796"/>
                    <a:pt x="3467" y="2796"/>
                  </a:cubicBezTo>
                  <a:cubicBezTo>
                    <a:pt x="3467" y="2796"/>
                    <a:pt x="2334" y="2389"/>
                    <a:pt x="1827" y="2389"/>
                  </a:cubicBezTo>
                  <a:cubicBezTo>
                    <a:pt x="1700" y="2389"/>
                    <a:pt x="1613" y="2414"/>
                    <a:pt x="1591" y="2478"/>
                  </a:cubicBezTo>
                  <a:cubicBezTo>
                    <a:pt x="1485" y="2796"/>
                    <a:pt x="2476" y="3504"/>
                    <a:pt x="2476" y="3504"/>
                  </a:cubicBezTo>
                  <a:lnTo>
                    <a:pt x="566" y="3185"/>
                  </a:lnTo>
                  <a:lnTo>
                    <a:pt x="566" y="3185"/>
                  </a:lnTo>
                  <a:cubicBezTo>
                    <a:pt x="567" y="3185"/>
                    <a:pt x="2123" y="3610"/>
                    <a:pt x="1946" y="3893"/>
                  </a:cubicBezTo>
                  <a:cubicBezTo>
                    <a:pt x="1769" y="4175"/>
                    <a:pt x="885" y="4318"/>
                    <a:pt x="1344" y="4600"/>
                  </a:cubicBezTo>
                  <a:cubicBezTo>
                    <a:pt x="1803" y="4884"/>
                    <a:pt x="2971" y="5024"/>
                    <a:pt x="2760" y="5236"/>
                  </a:cubicBezTo>
                  <a:cubicBezTo>
                    <a:pt x="2548" y="5448"/>
                    <a:pt x="920" y="5625"/>
                    <a:pt x="1168" y="5944"/>
                  </a:cubicBezTo>
                  <a:cubicBezTo>
                    <a:pt x="1168" y="5944"/>
                    <a:pt x="1094" y="5956"/>
                    <a:pt x="960" y="5956"/>
                  </a:cubicBezTo>
                  <a:cubicBezTo>
                    <a:pt x="759" y="5956"/>
                    <a:pt x="424" y="5930"/>
                    <a:pt x="1" y="5802"/>
                  </a:cubicBezTo>
                  <a:lnTo>
                    <a:pt x="1" y="5802"/>
                  </a:lnTo>
                  <a:cubicBezTo>
                    <a:pt x="1" y="5802"/>
                    <a:pt x="848" y="6627"/>
                    <a:pt x="2253" y="6627"/>
                  </a:cubicBezTo>
                  <a:cubicBezTo>
                    <a:pt x="2641" y="6627"/>
                    <a:pt x="3071" y="6564"/>
                    <a:pt x="3538" y="6404"/>
                  </a:cubicBezTo>
                  <a:lnTo>
                    <a:pt x="3538" y="6404"/>
                  </a:lnTo>
                  <a:cubicBezTo>
                    <a:pt x="3538" y="6404"/>
                    <a:pt x="3478" y="6405"/>
                    <a:pt x="3380" y="6405"/>
                  </a:cubicBezTo>
                  <a:cubicBezTo>
                    <a:pt x="2997" y="6405"/>
                    <a:pt x="2036" y="6382"/>
                    <a:pt x="1840" y="6157"/>
                  </a:cubicBezTo>
                  <a:cubicBezTo>
                    <a:pt x="1591" y="5873"/>
                    <a:pt x="3892" y="5802"/>
                    <a:pt x="4140" y="5413"/>
                  </a:cubicBezTo>
                  <a:cubicBezTo>
                    <a:pt x="4387" y="5024"/>
                    <a:pt x="1946" y="4707"/>
                    <a:pt x="2442" y="4211"/>
                  </a:cubicBezTo>
                  <a:cubicBezTo>
                    <a:pt x="2624" y="4028"/>
                    <a:pt x="2865" y="3971"/>
                    <a:pt x="3096" y="3971"/>
                  </a:cubicBezTo>
                  <a:cubicBezTo>
                    <a:pt x="3477" y="3971"/>
                    <a:pt x="3831" y="4128"/>
                    <a:pt x="3856" y="4139"/>
                  </a:cubicBezTo>
                  <a:lnTo>
                    <a:pt x="3856" y="4139"/>
                  </a:lnTo>
                  <a:cubicBezTo>
                    <a:pt x="3799" y="4113"/>
                    <a:pt x="1996" y="3287"/>
                    <a:pt x="2867" y="3045"/>
                  </a:cubicBezTo>
                  <a:cubicBezTo>
                    <a:pt x="2945" y="3022"/>
                    <a:pt x="3032" y="3012"/>
                    <a:pt x="3126" y="3012"/>
                  </a:cubicBezTo>
                  <a:cubicBezTo>
                    <a:pt x="3920" y="3012"/>
                    <a:pt x="5182" y="3734"/>
                    <a:pt x="5596" y="3985"/>
                  </a:cubicBezTo>
                  <a:lnTo>
                    <a:pt x="5596" y="3985"/>
                  </a:lnTo>
                  <a:cubicBezTo>
                    <a:pt x="5049" y="3644"/>
                    <a:pt x="3066" y="2378"/>
                    <a:pt x="3432" y="2194"/>
                  </a:cubicBezTo>
                  <a:cubicBezTo>
                    <a:pt x="3512" y="2155"/>
                    <a:pt x="3618" y="2138"/>
                    <a:pt x="3737" y="2138"/>
                  </a:cubicBezTo>
                  <a:cubicBezTo>
                    <a:pt x="4253" y="2138"/>
                    <a:pt x="5024" y="2443"/>
                    <a:pt x="5024" y="2443"/>
                  </a:cubicBezTo>
                  <a:cubicBezTo>
                    <a:pt x="5024" y="2443"/>
                    <a:pt x="3114" y="1592"/>
                    <a:pt x="3573" y="1310"/>
                  </a:cubicBezTo>
                  <a:cubicBezTo>
                    <a:pt x="3675" y="1247"/>
                    <a:pt x="3802" y="1222"/>
                    <a:pt x="3938" y="1222"/>
                  </a:cubicBezTo>
                  <a:cubicBezTo>
                    <a:pt x="4411" y="1222"/>
                    <a:pt x="4989" y="1522"/>
                    <a:pt x="4989" y="1522"/>
                  </a:cubicBezTo>
                  <a:cubicBezTo>
                    <a:pt x="4989" y="1522"/>
                    <a:pt x="3362" y="106"/>
                    <a:pt x="1982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3"/>
            <p:cNvSpPr/>
            <p:nvPr/>
          </p:nvSpPr>
          <p:spPr>
            <a:xfrm>
              <a:off x="3629300" y="3227675"/>
              <a:ext cx="80725" cy="88550"/>
            </a:xfrm>
            <a:custGeom>
              <a:avLst/>
              <a:gdLst/>
              <a:ahLst/>
              <a:cxnLst/>
              <a:rect l="l" t="t" r="r" b="b"/>
              <a:pathLst>
                <a:path w="3229" h="3542" extrusionOk="0">
                  <a:moveTo>
                    <a:pt x="1209" y="0"/>
                  </a:moveTo>
                  <a:cubicBezTo>
                    <a:pt x="1209" y="1"/>
                    <a:pt x="431" y="744"/>
                    <a:pt x="291" y="1131"/>
                  </a:cubicBezTo>
                  <a:cubicBezTo>
                    <a:pt x="255" y="1230"/>
                    <a:pt x="274" y="1267"/>
                    <a:pt x="323" y="1267"/>
                  </a:cubicBezTo>
                  <a:cubicBezTo>
                    <a:pt x="465" y="1267"/>
                    <a:pt x="856" y="954"/>
                    <a:pt x="857" y="954"/>
                  </a:cubicBezTo>
                  <a:lnTo>
                    <a:pt x="857" y="954"/>
                  </a:lnTo>
                  <a:cubicBezTo>
                    <a:pt x="856" y="954"/>
                    <a:pt x="219" y="1732"/>
                    <a:pt x="43" y="2157"/>
                  </a:cubicBezTo>
                  <a:cubicBezTo>
                    <a:pt x="0" y="2259"/>
                    <a:pt x="23" y="2298"/>
                    <a:pt x="82" y="2298"/>
                  </a:cubicBezTo>
                  <a:cubicBezTo>
                    <a:pt x="269" y="2298"/>
                    <a:pt x="820" y="1909"/>
                    <a:pt x="820" y="1909"/>
                  </a:cubicBezTo>
                  <a:lnTo>
                    <a:pt x="820" y="1909"/>
                  </a:lnTo>
                  <a:cubicBezTo>
                    <a:pt x="820" y="1909"/>
                    <a:pt x="184" y="2652"/>
                    <a:pt x="43" y="3111"/>
                  </a:cubicBezTo>
                  <a:cubicBezTo>
                    <a:pt x="20" y="3187"/>
                    <a:pt x="33" y="3218"/>
                    <a:pt x="73" y="3218"/>
                  </a:cubicBezTo>
                  <a:cubicBezTo>
                    <a:pt x="256" y="3218"/>
                    <a:pt x="990" y="2557"/>
                    <a:pt x="1198" y="2557"/>
                  </a:cubicBezTo>
                  <a:cubicBezTo>
                    <a:pt x="1220" y="2557"/>
                    <a:pt x="1237" y="2564"/>
                    <a:pt x="1245" y="2582"/>
                  </a:cubicBezTo>
                  <a:cubicBezTo>
                    <a:pt x="1352" y="2793"/>
                    <a:pt x="680" y="3395"/>
                    <a:pt x="680" y="3395"/>
                  </a:cubicBezTo>
                  <a:lnTo>
                    <a:pt x="1847" y="2370"/>
                  </a:lnTo>
                  <a:lnTo>
                    <a:pt x="1847" y="2370"/>
                  </a:lnTo>
                  <a:cubicBezTo>
                    <a:pt x="1847" y="2370"/>
                    <a:pt x="1494" y="2899"/>
                    <a:pt x="1387" y="3395"/>
                  </a:cubicBezTo>
                  <a:cubicBezTo>
                    <a:pt x="1365" y="3500"/>
                    <a:pt x="1393" y="3541"/>
                    <a:pt x="1453" y="3541"/>
                  </a:cubicBezTo>
                  <a:cubicBezTo>
                    <a:pt x="1679" y="3541"/>
                    <a:pt x="2353" y="2964"/>
                    <a:pt x="2520" y="2936"/>
                  </a:cubicBezTo>
                  <a:cubicBezTo>
                    <a:pt x="2526" y="2935"/>
                    <a:pt x="2532" y="2934"/>
                    <a:pt x="2538" y="2934"/>
                  </a:cubicBezTo>
                  <a:cubicBezTo>
                    <a:pt x="2707" y="2934"/>
                    <a:pt x="2308" y="3466"/>
                    <a:pt x="2308" y="3466"/>
                  </a:cubicBezTo>
                  <a:lnTo>
                    <a:pt x="3228" y="2370"/>
                  </a:lnTo>
                  <a:lnTo>
                    <a:pt x="3228" y="2370"/>
                  </a:lnTo>
                  <a:cubicBezTo>
                    <a:pt x="3228" y="2370"/>
                    <a:pt x="2579" y="2682"/>
                    <a:pt x="2214" y="2682"/>
                  </a:cubicBezTo>
                  <a:cubicBezTo>
                    <a:pt x="2154" y="2682"/>
                    <a:pt x="2101" y="2674"/>
                    <a:pt x="2061" y="2653"/>
                  </a:cubicBezTo>
                  <a:cubicBezTo>
                    <a:pt x="1777" y="2513"/>
                    <a:pt x="2520" y="1629"/>
                    <a:pt x="2520" y="1628"/>
                  </a:cubicBezTo>
                  <a:lnTo>
                    <a:pt x="2520" y="1628"/>
                  </a:lnTo>
                  <a:cubicBezTo>
                    <a:pt x="2520" y="1629"/>
                    <a:pt x="1808" y="2263"/>
                    <a:pt x="1462" y="2263"/>
                  </a:cubicBezTo>
                  <a:cubicBezTo>
                    <a:pt x="1400" y="2263"/>
                    <a:pt x="1349" y="2243"/>
                    <a:pt x="1317" y="2194"/>
                  </a:cubicBezTo>
                  <a:cubicBezTo>
                    <a:pt x="1104" y="1876"/>
                    <a:pt x="2024" y="955"/>
                    <a:pt x="2024" y="955"/>
                  </a:cubicBezTo>
                  <a:lnTo>
                    <a:pt x="2024" y="955"/>
                  </a:lnTo>
                  <a:cubicBezTo>
                    <a:pt x="2024" y="955"/>
                    <a:pt x="1234" y="1533"/>
                    <a:pt x="921" y="1533"/>
                  </a:cubicBezTo>
                  <a:cubicBezTo>
                    <a:pt x="896" y="1533"/>
                    <a:pt x="875" y="1530"/>
                    <a:pt x="857" y="1522"/>
                  </a:cubicBezTo>
                  <a:cubicBezTo>
                    <a:pt x="608" y="1415"/>
                    <a:pt x="1634" y="354"/>
                    <a:pt x="1634" y="353"/>
                  </a:cubicBezTo>
                  <a:lnTo>
                    <a:pt x="1634" y="353"/>
                  </a:lnTo>
                  <a:cubicBezTo>
                    <a:pt x="1634" y="353"/>
                    <a:pt x="1386" y="601"/>
                    <a:pt x="997" y="636"/>
                  </a:cubicBezTo>
                  <a:cubicBezTo>
                    <a:pt x="987" y="637"/>
                    <a:pt x="977" y="638"/>
                    <a:pt x="969" y="638"/>
                  </a:cubicBezTo>
                  <a:cubicBezTo>
                    <a:pt x="639" y="638"/>
                    <a:pt x="1209" y="1"/>
                    <a:pt x="1209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3"/>
            <p:cNvSpPr/>
            <p:nvPr/>
          </p:nvSpPr>
          <p:spPr>
            <a:xfrm>
              <a:off x="3610575" y="3354525"/>
              <a:ext cx="39575" cy="65850"/>
            </a:xfrm>
            <a:custGeom>
              <a:avLst/>
              <a:gdLst/>
              <a:ahLst/>
              <a:cxnLst/>
              <a:rect l="l" t="t" r="r" b="b"/>
              <a:pathLst>
                <a:path w="1583" h="2634" extrusionOk="0">
                  <a:moveTo>
                    <a:pt x="1544" y="0"/>
                  </a:moveTo>
                  <a:cubicBezTo>
                    <a:pt x="1531" y="0"/>
                    <a:pt x="1521" y="100"/>
                    <a:pt x="1506" y="247"/>
                  </a:cubicBezTo>
                  <a:cubicBezTo>
                    <a:pt x="1493" y="393"/>
                    <a:pt x="1469" y="588"/>
                    <a:pt x="1408" y="766"/>
                  </a:cubicBezTo>
                  <a:cubicBezTo>
                    <a:pt x="1349" y="945"/>
                    <a:pt x="1244" y="1106"/>
                    <a:pt x="1159" y="1222"/>
                  </a:cubicBezTo>
                  <a:cubicBezTo>
                    <a:pt x="1074" y="1337"/>
                    <a:pt x="1010" y="1412"/>
                    <a:pt x="1010" y="1412"/>
                  </a:cubicBezTo>
                  <a:cubicBezTo>
                    <a:pt x="1010" y="1412"/>
                    <a:pt x="780" y="1728"/>
                    <a:pt x="525" y="2028"/>
                  </a:cubicBezTo>
                  <a:cubicBezTo>
                    <a:pt x="274" y="2329"/>
                    <a:pt x="1" y="2614"/>
                    <a:pt x="18" y="2633"/>
                  </a:cubicBezTo>
                  <a:cubicBezTo>
                    <a:pt x="19" y="2633"/>
                    <a:pt x="20" y="2634"/>
                    <a:pt x="21" y="2634"/>
                  </a:cubicBezTo>
                  <a:cubicBezTo>
                    <a:pt x="56" y="2634"/>
                    <a:pt x="349" y="2387"/>
                    <a:pt x="616" y="2110"/>
                  </a:cubicBezTo>
                  <a:cubicBezTo>
                    <a:pt x="897" y="1828"/>
                    <a:pt x="1148" y="1518"/>
                    <a:pt x="1148" y="1518"/>
                  </a:cubicBezTo>
                  <a:cubicBezTo>
                    <a:pt x="1148" y="1518"/>
                    <a:pt x="1209" y="1441"/>
                    <a:pt x="1292" y="1313"/>
                  </a:cubicBezTo>
                  <a:cubicBezTo>
                    <a:pt x="1374" y="1185"/>
                    <a:pt x="1478" y="1004"/>
                    <a:pt x="1528" y="801"/>
                  </a:cubicBezTo>
                  <a:cubicBezTo>
                    <a:pt x="1580" y="600"/>
                    <a:pt x="1582" y="397"/>
                    <a:pt x="1576" y="248"/>
                  </a:cubicBezTo>
                  <a:cubicBezTo>
                    <a:pt x="1569" y="99"/>
                    <a:pt x="1556" y="0"/>
                    <a:pt x="15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3"/>
            <p:cNvSpPr/>
            <p:nvPr/>
          </p:nvSpPr>
          <p:spPr>
            <a:xfrm>
              <a:off x="3646900" y="3322400"/>
              <a:ext cx="32350" cy="46700"/>
            </a:xfrm>
            <a:custGeom>
              <a:avLst/>
              <a:gdLst/>
              <a:ahLst/>
              <a:cxnLst/>
              <a:rect l="l" t="t" r="r" b="b"/>
              <a:pathLst>
                <a:path w="1294" h="1868" extrusionOk="0">
                  <a:moveTo>
                    <a:pt x="1270" y="0"/>
                  </a:moveTo>
                  <a:cubicBezTo>
                    <a:pt x="1245" y="0"/>
                    <a:pt x="1165" y="273"/>
                    <a:pt x="1038" y="523"/>
                  </a:cubicBezTo>
                  <a:cubicBezTo>
                    <a:pt x="913" y="778"/>
                    <a:pt x="746" y="1005"/>
                    <a:pt x="746" y="1005"/>
                  </a:cubicBezTo>
                  <a:cubicBezTo>
                    <a:pt x="746" y="1005"/>
                    <a:pt x="600" y="1242"/>
                    <a:pt x="410" y="1454"/>
                  </a:cubicBezTo>
                  <a:cubicBezTo>
                    <a:pt x="226" y="1668"/>
                    <a:pt x="0" y="1844"/>
                    <a:pt x="14" y="1866"/>
                  </a:cubicBezTo>
                  <a:cubicBezTo>
                    <a:pt x="15" y="1867"/>
                    <a:pt x="17" y="1868"/>
                    <a:pt x="19" y="1868"/>
                  </a:cubicBezTo>
                  <a:cubicBezTo>
                    <a:pt x="58" y="1868"/>
                    <a:pt x="295" y="1730"/>
                    <a:pt x="500" y="1543"/>
                  </a:cubicBezTo>
                  <a:cubicBezTo>
                    <a:pt x="719" y="1346"/>
                    <a:pt x="893" y="1103"/>
                    <a:pt x="893" y="1103"/>
                  </a:cubicBezTo>
                  <a:cubicBezTo>
                    <a:pt x="893" y="1103"/>
                    <a:pt x="1053" y="851"/>
                    <a:pt x="1153" y="573"/>
                  </a:cubicBezTo>
                  <a:cubicBezTo>
                    <a:pt x="1256" y="296"/>
                    <a:pt x="1294" y="4"/>
                    <a:pt x="1270" y="0"/>
                  </a:cubicBezTo>
                  <a:cubicBezTo>
                    <a:pt x="127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3"/>
            <p:cNvSpPr/>
            <p:nvPr/>
          </p:nvSpPr>
          <p:spPr>
            <a:xfrm>
              <a:off x="3679400" y="3272225"/>
              <a:ext cx="57625" cy="75450"/>
            </a:xfrm>
            <a:custGeom>
              <a:avLst/>
              <a:gdLst/>
              <a:ahLst/>
              <a:cxnLst/>
              <a:rect l="l" t="t" r="r" b="b"/>
              <a:pathLst>
                <a:path w="2305" h="3018" extrusionOk="0">
                  <a:moveTo>
                    <a:pt x="2144" y="1"/>
                  </a:moveTo>
                  <a:cubicBezTo>
                    <a:pt x="2144" y="1"/>
                    <a:pt x="2144" y="1"/>
                    <a:pt x="2144" y="1"/>
                  </a:cubicBezTo>
                  <a:cubicBezTo>
                    <a:pt x="2130" y="4"/>
                    <a:pt x="2167" y="127"/>
                    <a:pt x="2184" y="315"/>
                  </a:cubicBezTo>
                  <a:cubicBezTo>
                    <a:pt x="2203" y="502"/>
                    <a:pt x="2194" y="754"/>
                    <a:pt x="2129" y="993"/>
                  </a:cubicBezTo>
                  <a:cubicBezTo>
                    <a:pt x="2066" y="1232"/>
                    <a:pt x="1950" y="1452"/>
                    <a:pt x="1841" y="1597"/>
                  </a:cubicBezTo>
                  <a:cubicBezTo>
                    <a:pt x="1734" y="1743"/>
                    <a:pt x="1641" y="1825"/>
                    <a:pt x="1641" y="1825"/>
                  </a:cubicBezTo>
                  <a:cubicBezTo>
                    <a:pt x="1641" y="1825"/>
                    <a:pt x="1559" y="1915"/>
                    <a:pt x="1415" y="2036"/>
                  </a:cubicBezTo>
                  <a:cubicBezTo>
                    <a:pt x="1271" y="2155"/>
                    <a:pt x="1069" y="2309"/>
                    <a:pt x="861" y="2454"/>
                  </a:cubicBezTo>
                  <a:cubicBezTo>
                    <a:pt x="447" y="2747"/>
                    <a:pt x="0" y="2995"/>
                    <a:pt x="11" y="3016"/>
                  </a:cubicBezTo>
                  <a:cubicBezTo>
                    <a:pt x="11" y="3017"/>
                    <a:pt x="13" y="3018"/>
                    <a:pt x="15" y="3018"/>
                  </a:cubicBezTo>
                  <a:cubicBezTo>
                    <a:pt x="66" y="3018"/>
                    <a:pt x="513" y="2817"/>
                    <a:pt x="928" y="2559"/>
                  </a:cubicBezTo>
                  <a:cubicBezTo>
                    <a:pt x="1149" y="2424"/>
                    <a:pt x="1361" y="2282"/>
                    <a:pt x="1516" y="2163"/>
                  </a:cubicBezTo>
                  <a:cubicBezTo>
                    <a:pt x="1672" y="2044"/>
                    <a:pt x="1767" y="1950"/>
                    <a:pt x="1767" y="1950"/>
                  </a:cubicBezTo>
                  <a:cubicBezTo>
                    <a:pt x="1767" y="1950"/>
                    <a:pt x="1864" y="1857"/>
                    <a:pt x="1975" y="1691"/>
                  </a:cubicBezTo>
                  <a:cubicBezTo>
                    <a:pt x="2088" y="1525"/>
                    <a:pt x="2202" y="1280"/>
                    <a:pt x="2251" y="1020"/>
                  </a:cubicBezTo>
                  <a:cubicBezTo>
                    <a:pt x="2305" y="760"/>
                    <a:pt x="2294" y="494"/>
                    <a:pt x="2252" y="304"/>
                  </a:cubicBezTo>
                  <a:cubicBezTo>
                    <a:pt x="2214" y="117"/>
                    <a:pt x="2154" y="1"/>
                    <a:pt x="214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3"/>
            <p:cNvSpPr/>
            <p:nvPr/>
          </p:nvSpPr>
          <p:spPr>
            <a:xfrm>
              <a:off x="3667625" y="3224825"/>
              <a:ext cx="59425" cy="25050"/>
            </a:xfrm>
            <a:custGeom>
              <a:avLst/>
              <a:gdLst/>
              <a:ahLst/>
              <a:cxnLst/>
              <a:rect l="l" t="t" r="r" b="b"/>
              <a:pathLst>
                <a:path w="2377" h="1002" extrusionOk="0">
                  <a:moveTo>
                    <a:pt x="1794" y="0"/>
                  </a:moveTo>
                  <a:cubicBezTo>
                    <a:pt x="1769" y="0"/>
                    <a:pt x="1743" y="1"/>
                    <a:pt x="1717" y="2"/>
                  </a:cubicBezTo>
                  <a:cubicBezTo>
                    <a:pt x="1545" y="11"/>
                    <a:pt x="1377" y="47"/>
                    <a:pt x="1254" y="88"/>
                  </a:cubicBezTo>
                  <a:cubicBezTo>
                    <a:pt x="1132" y="126"/>
                    <a:pt x="1054" y="161"/>
                    <a:pt x="1054" y="161"/>
                  </a:cubicBezTo>
                  <a:cubicBezTo>
                    <a:pt x="1054" y="161"/>
                    <a:pt x="976" y="198"/>
                    <a:pt x="867" y="265"/>
                  </a:cubicBezTo>
                  <a:cubicBezTo>
                    <a:pt x="758" y="331"/>
                    <a:pt x="619" y="429"/>
                    <a:pt x="490" y="534"/>
                  </a:cubicBezTo>
                  <a:cubicBezTo>
                    <a:pt x="231" y="747"/>
                    <a:pt x="0" y="983"/>
                    <a:pt x="15" y="1000"/>
                  </a:cubicBezTo>
                  <a:cubicBezTo>
                    <a:pt x="16" y="1001"/>
                    <a:pt x="17" y="1001"/>
                    <a:pt x="19" y="1001"/>
                  </a:cubicBezTo>
                  <a:cubicBezTo>
                    <a:pt x="56" y="1001"/>
                    <a:pt x="307" y="808"/>
                    <a:pt x="564" y="635"/>
                  </a:cubicBezTo>
                  <a:cubicBezTo>
                    <a:pt x="699" y="545"/>
                    <a:pt x="838" y="462"/>
                    <a:pt x="945" y="407"/>
                  </a:cubicBezTo>
                  <a:cubicBezTo>
                    <a:pt x="1054" y="353"/>
                    <a:pt x="1126" y="322"/>
                    <a:pt x="1126" y="322"/>
                  </a:cubicBezTo>
                  <a:cubicBezTo>
                    <a:pt x="1126" y="322"/>
                    <a:pt x="1198" y="285"/>
                    <a:pt x="1307" y="241"/>
                  </a:cubicBezTo>
                  <a:cubicBezTo>
                    <a:pt x="1418" y="196"/>
                    <a:pt x="1572" y="151"/>
                    <a:pt x="1728" y="126"/>
                  </a:cubicBezTo>
                  <a:cubicBezTo>
                    <a:pt x="1812" y="114"/>
                    <a:pt x="1896" y="109"/>
                    <a:pt x="1974" y="109"/>
                  </a:cubicBezTo>
                  <a:cubicBezTo>
                    <a:pt x="2045" y="109"/>
                    <a:pt x="2110" y="113"/>
                    <a:pt x="2167" y="121"/>
                  </a:cubicBezTo>
                  <a:cubicBezTo>
                    <a:pt x="2263" y="133"/>
                    <a:pt x="2333" y="150"/>
                    <a:pt x="2360" y="150"/>
                  </a:cubicBezTo>
                  <a:cubicBezTo>
                    <a:pt x="2367" y="150"/>
                    <a:pt x="2371" y="149"/>
                    <a:pt x="2372" y="146"/>
                  </a:cubicBezTo>
                  <a:cubicBezTo>
                    <a:pt x="2376" y="137"/>
                    <a:pt x="2304" y="92"/>
                    <a:pt x="2181" y="55"/>
                  </a:cubicBezTo>
                  <a:cubicBezTo>
                    <a:pt x="2077" y="22"/>
                    <a:pt x="1939" y="0"/>
                    <a:pt x="179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3"/>
            <p:cNvSpPr/>
            <p:nvPr/>
          </p:nvSpPr>
          <p:spPr>
            <a:xfrm>
              <a:off x="3630250" y="3241900"/>
              <a:ext cx="94375" cy="72325"/>
            </a:xfrm>
            <a:custGeom>
              <a:avLst/>
              <a:gdLst/>
              <a:ahLst/>
              <a:cxnLst/>
              <a:rect l="l" t="t" r="r" b="b"/>
              <a:pathLst>
                <a:path w="3775" h="2893" extrusionOk="0">
                  <a:moveTo>
                    <a:pt x="3524" y="1"/>
                  </a:moveTo>
                  <a:cubicBezTo>
                    <a:pt x="3481" y="1"/>
                    <a:pt x="3434" y="2"/>
                    <a:pt x="3382" y="6"/>
                  </a:cubicBezTo>
                  <a:cubicBezTo>
                    <a:pt x="3146" y="17"/>
                    <a:pt x="2832" y="82"/>
                    <a:pt x="2536" y="198"/>
                  </a:cubicBezTo>
                  <a:cubicBezTo>
                    <a:pt x="2241" y="315"/>
                    <a:pt x="1965" y="474"/>
                    <a:pt x="1771" y="613"/>
                  </a:cubicBezTo>
                  <a:cubicBezTo>
                    <a:pt x="1576" y="750"/>
                    <a:pt x="1457" y="855"/>
                    <a:pt x="1457" y="855"/>
                  </a:cubicBezTo>
                  <a:cubicBezTo>
                    <a:pt x="1457" y="855"/>
                    <a:pt x="1336" y="960"/>
                    <a:pt x="1176" y="1134"/>
                  </a:cubicBezTo>
                  <a:cubicBezTo>
                    <a:pt x="1012" y="1305"/>
                    <a:pt x="813" y="1550"/>
                    <a:pt x="634" y="1808"/>
                  </a:cubicBezTo>
                  <a:cubicBezTo>
                    <a:pt x="456" y="2066"/>
                    <a:pt x="295" y="2335"/>
                    <a:pt x="181" y="2540"/>
                  </a:cubicBezTo>
                  <a:cubicBezTo>
                    <a:pt x="68" y="2745"/>
                    <a:pt x="0" y="2884"/>
                    <a:pt x="11" y="2892"/>
                  </a:cubicBezTo>
                  <a:cubicBezTo>
                    <a:pt x="11" y="2892"/>
                    <a:pt x="12" y="2892"/>
                    <a:pt x="12" y="2892"/>
                  </a:cubicBezTo>
                  <a:cubicBezTo>
                    <a:pt x="44" y="2892"/>
                    <a:pt x="362" y="2366"/>
                    <a:pt x="734" y="1886"/>
                  </a:cubicBezTo>
                  <a:cubicBezTo>
                    <a:pt x="924" y="1641"/>
                    <a:pt x="1128" y="1411"/>
                    <a:pt x="1292" y="1249"/>
                  </a:cubicBezTo>
                  <a:cubicBezTo>
                    <a:pt x="1455" y="1087"/>
                    <a:pt x="1572" y="989"/>
                    <a:pt x="1572" y="989"/>
                  </a:cubicBezTo>
                  <a:cubicBezTo>
                    <a:pt x="1572" y="989"/>
                    <a:pt x="1683" y="885"/>
                    <a:pt x="1865" y="746"/>
                  </a:cubicBezTo>
                  <a:cubicBezTo>
                    <a:pt x="2046" y="606"/>
                    <a:pt x="2306" y="441"/>
                    <a:pt x="2584" y="316"/>
                  </a:cubicBezTo>
                  <a:cubicBezTo>
                    <a:pt x="2863" y="189"/>
                    <a:pt x="3162" y="107"/>
                    <a:pt x="3388" y="75"/>
                  </a:cubicBezTo>
                  <a:cubicBezTo>
                    <a:pt x="3616" y="39"/>
                    <a:pt x="3774" y="40"/>
                    <a:pt x="3774" y="26"/>
                  </a:cubicBezTo>
                  <a:cubicBezTo>
                    <a:pt x="3775" y="18"/>
                    <a:pt x="3680" y="1"/>
                    <a:pt x="35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3"/>
            <p:cNvSpPr/>
            <p:nvPr/>
          </p:nvSpPr>
          <p:spPr>
            <a:xfrm>
              <a:off x="3600600" y="3276625"/>
              <a:ext cx="28725" cy="84900"/>
            </a:xfrm>
            <a:custGeom>
              <a:avLst/>
              <a:gdLst/>
              <a:ahLst/>
              <a:cxnLst/>
              <a:rect l="l" t="t" r="r" b="b"/>
              <a:pathLst>
                <a:path w="1149" h="3396" extrusionOk="0">
                  <a:moveTo>
                    <a:pt x="1128" y="0"/>
                  </a:moveTo>
                  <a:cubicBezTo>
                    <a:pt x="1097" y="0"/>
                    <a:pt x="803" y="340"/>
                    <a:pt x="583" y="734"/>
                  </a:cubicBezTo>
                  <a:cubicBezTo>
                    <a:pt x="471" y="935"/>
                    <a:pt x="373" y="1144"/>
                    <a:pt x="310" y="1306"/>
                  </a:cubicBezTo>
                  <a:cubicBezTo>
                    <a:pt x="247" y="1467"/>
                    <a:pt x="210" y="1575"/>
                    <a:pt x="210" y="1575"/>
                  </a:cubicBezTo>
                  <a:cubicBezTo>
                    <a:pt x="210" y="1575"/>
                    <a:pt x="178" y="1686"/>
                    <a:pt x="140" y="1856"/>
                  </a:cubicBezTo>
                  <a:cubicBezTo>
                    <a:pt x="101" y="2025"/>
                    <a:pt x="65" y="2252"/>
                    <a:pt x="43" y="2481"/>
                  </a:cubicBezTo>
                  <a:cubicBezTo>
                    <a:pt x="1" y="2940"/>
                    <a:pt x="53" y="3395"/>
                    <a:pt x="77" y="3395"/>
                  </a:cubicBezTo>
                  <a:cubicBezTo>
                    <a:pt x="77" y="3395"/>
                    <a:pt x="77" y="3395"/>
                    <a:pt x="77" y="3395"/>
                  </a:cubicBezTo>
                  <a:cubicBezTo>
                    <a:pt x="103" y="3394"/>
                    <a:pt x="93" y="2939"/>
                    <a:pt x="167" y="2497"/>
                  </a:cubicBezTo>
                  <a:cubicBezTo>
                    <a:pt x="204" y="2276"/>
                    <a:pt x="252" y="2058"/>
                    <a:pt x="298" y="1897"/>
                  </a:cubicBezTo>
                  <a:cubicBezTo>
                    <a:pt x="344" y="1734"/>
                    <a:pt x="380" y="1629"/>
                    <a:pt x="380" y="1629"/>
                  </a:cubicBezTo>
                  <a:cubicBezTo>
                    <a:pt x="380" y="1629"/>
                    <a:pt x="411" y="1521"/>
                    <a:pt x="464" y="1362"/>
                  </a:cubicBezTo>
                  <a:cubicBezTo>
                    <a:pt x="517" y="1205"/>
                    <a:pt x="600" y="997"/>
                    <a:pt x="695" y="792"/>
                  </a:cubicBezTo>
                  <a:cubicBezTo>
                    <a:pt x="886" y="385"/>
                    <a:pt x="1149" y="17"/>
                    <a:pt x="1130" y="1"/>
                  </a:cubicBezTo>
                  <a:cubicBezTo>
                    <a:pt x="1129" y="0"/>
                    <a:pt x="1129" y="0"/>
                    <a:pt x="11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3"/>
            <p:cNvSpPr/>
            <p:nvPr/>
          </p:nvSpPr>
          <p:spPr>
            <a:xfrm>
              <a:off x="3597950" y="3406225"/>
              <a:ext cx="38325" cy="60450"/>
            </a:xfrm>
            <a:custGeom>
              <a:avLst/>
              <a:gdLst/>
              <a:ahLst/>
              <a:cxnLst/>
              <a:rect l="l" t="t" r="r" b="b"/>
              <a:pathLst>
                <a:path w="1533" h="2418" extrusionOk="0">
                  <a:moveTo>
                    <a:pt x="87" y="1"/>
                  </a:moveTo>
                  <a:cubicBezTo>
                    <a:pt x="77" y="1"/>
                    <a:pt x="28" y="85"/>
                    <a:pt x="17" y="225"/>
                  </a:cubicBezTo>
                  <a:cubicBezTo>
                    <a:pt x="1" y="368"/>
                    <a:pt x="35" y="561"/>
                    <a:pt x="104" y="736"/>
                  </a:cubicBezTo>
                  <a:cubicBezTo>
                    <a:pt x="173" y="913"/>
                    <a:pt x="266" y="1074"/>
                    <a:pt x="337" y="1194"/>
                  </a:cubicBezTo>
                  <a:cubicBezTo>
                    <a:pt x="407" y="1314"/>
                    <a:pt x="459" y="1392"/>
                    <a:pt x="459" y="1392"/>
                  </a:cubicBezTo>
                  <a:cubicBezTo>
                    <a:pt x="459" y="1392"/>
                    <a:pt x="679" y="1692"/>
                    <a:pt x="943" y="1953"/>
                  </a:cubicBezTo>
                  <a:cubicBezTo>
                    <a:pt x="1191" y="2207"/>
                    <a:pt x="1478" y="2418"/>
                    <a:pt x="1513" y="2418"/>
                  </a:cubicBezTo>
                  <a:cubicBezTo>
                    <a:pt x="1514" y="2418"/>
                    <a:pt x="1515" y="2417"/>
                    <a:pt x="1516" y="2417"/>
                  </a:cubicBezTo>
                  <a:cubicBezTo>
                    <a:pt x="1532" y="2398"/>
                    <a:pt x="1265" y="2149"/>
                    <a:pt x="1034" y="1871"/>
                  </a:cubicBezTo>
                  <a:cubicBezTo>
                    <a:pt x="800" y="1594"/>
                    <a:pt x="604" y="1291"/>
                    <a:pt x="604" y="1291"/>
                  </a:cubicBezTo>
                  <a:cubicBezTo>
                    <a:pt x="604" y="1291"/>
                    <a:pt x="550" y="1220"/>
                    <a:pt x="474" y="1108"/>
                  </a:cubicBezTo>
                  <a:cubicBezTo>
                    <a:pt x="397" y="996"/>
                    <a:pt x="296" y="845"/>
                    <a:pt x="219" y="687"/>
                  </a:cubicBezTo>
                  <a:cubicBezTo>
                    <a:pt x="141" y="529"/>
                    <a:pt x="92" y="358"/>
                    <a:pt x="85" y="226"/>
                  </a:cubicBezTo>
                  <a:cubicBezTo>
                    <a:pt x="76" y="94"/>
                    <a:pt x="101" y="5"/>
                    <a:pt x="87" y="1"/>
                  </a:cubicBezTo>
                  <a:cubicBezTo>
                    <a:pt x="87" y="1"/>
                    <a:pt x="87" y="1"/>
                    <a:pt x="8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3"/>
            <p:cNvSpPr/>
            <p:nvPr/>
          </p:nvSpPr>
          <p:spPr>
            <a:xfrm>
              <a:off x="3619825" y="3427025"/>
              <a:ext cx="23300" cy="21225"/>
            </a:xfrm>
            <a:custGeom>
              <a:avLst/>
              <a:gdLst/>
              <a:ahLst/>
              <a:cxnLst/>
              <a:rect l="l" t="t" r="r" b="b"/>
              <a:pathLst>
                <a:path w="932" h="849" extrusionOk="0">
                  <a:moveTo>
                    <a:pt x="24" y="1"/>
                  </a:moveTo>
                  <a:cubicBezTo>
                    <a:pt x="19" y="1"/>
                    <a:pt x="16" y="2"/>
                    <a:pt x="15" y="4"/>
                  </a:cubicBezTo>
                  <a:cubicBezTo>
                    <a:pt x="1" y="24"/>
                    <a:pt x="114" y="129"/>
                    <a:pt x="222" y="239"/>
                  </a:cubicBezTo>
                  <a:cubicBezTo>
                    <a:pt x="330" y="348"/>
                    <a:pt x="433" y="458"/>
                    <a:pt x="433" y="458"/>
                  </a:cubicBezTo>
                  <a:cubicBezTo>
                    <a:pt x="433" y="458"/>
                    <a:pt x="550" y="554"/>
                    <a:pt x="666" y="655"/>
                  </a:cubicBezTo>
                  <a:cubicBezTo>
                    <a:pt x="774" y="749"/>
                    <a:pt x="879" y="849"/>
                    <a:pt x="908" y="849"/>
                  </a:cubicBezTo>
                  <a:cubicBezTo>
                    <a:pt x="910" y="849"/>
                    <a:pt x="912" y="848"/>
                    <a:pt x="913" y="847"/>
                  </a:cubicBezTo>
                  <a:cubicBezTo>
                    <a:pt x="932" y="831"/>
                    <a:pt x="852" y="695"/>
                    <a:pt x="758" y="571"/>
                  </a:cubicBezTo>
                  <a:cubicBezTo>
                    <a:pt x="664" y="445"/>
                    <a:pt x="555" y="329"/>
                    <a:pt x="555" y="329"/>
                  </a:cubicBezTo>
                  <a:cubicBezTo>
                    <a:pt x="555" y="329"/>
                    <a:pt x="432" y="228"/>
                    <a:pt x="300" y="141"/>
                  </a:cubicBezTo>
                  <a:cubicBezTo>
                    <a:pt x="184" y="65"/>
                    <a:pt x="60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3"/>
            <p:cNvSpPr/>
            <p:nvPr/>
          </p:nvSpPr>
          <p:spPr>
            <a:xfrm>
              <a:off x="3685025" y="3260100"/>
              <a:ext cx="36250" cy="22475"/>
            </a:xfrm>
            <a:custGeom>
              <a:avLst/>
              <a:gdLst/>
              <a:ahLst/>
              <a:cxnLst/>
              <a:rect l="l" t="t" r="r" b="b"/>
              <a:pathLst>
                <a:path w="1450" h="899" extrusionOk="0">
                  <a:moveTo>
                    <a:pt x="1250" y="0"/>
                  </a:moveTo>
                  <a:cubicBezTo>
                    <a:pt x="1174" y="0"/>
                    <a:pt x="1085" y="22"/>
                    <a:pt x="1006" y="55"/>
                  </a:cubicBezTo>
                  <a:cubicBezTo>
                    <a:pt x="901" y="101"/>
                    <a:pt x="809" y="154"/>
                    <a:pt x="737" y="196"/>
                  </a:cubicBezTo>
                  <a:cubicBezTo>
                    <a:pt x="667" y="239"/>
                    <a:pt x="620" y="268"/>
                    <a:pt x="620" y="268"/>
                  </a:cubicBezTo>
                  <a:cubicBezTo>
                    <a:pt x="620" y="268"/>
                    <a:pt x="445" y="402"/>
                    <a:pt x="291" y="556"/>
                  </a:cubicBezTo>
                  <a:cubicBezTo>
                    <a:pt x="134" y="710"/>
                    <a:pt x="1" y="880"/>
                    <a:pt x="18" y="897"/>
                  </a:cubicBezTo>
                  <a:cubicBezTo>
                    <a:pt x="19" y="898"/>
                    <a:pt x="20" y="898"/>
                    <a:pt x="22" y="898"/>
                  </a:cubicBezTo>
                  <a:cubicBezTo>
                    <a:pt x="53" y="898"/>
                    <a:pt x="208" y="769"/>
                    <a:pt x="372" y="650"/>
                  </a:cubicBezTo>
                  <a:cubicBezTo>
                    <a:pt x="544" y="524"/>
                    <a:pt x="722" y="412"/>
                    <a:pt x="722" y="412"/>
                  </a:cubicBezTo>
                  <a:cubicBezTo>
                    <a:pt x="722" y="412"/>
                    <a:pt x="765" y="380"/>
                    <a:pt x="828" y="332"/>
                  </a:cubicBezTo>
                  <a:cubicBezTo>
                    <a:pt x="892" y="285"/>
                    <a:pt x="978" y="218"/>
                    <a:pt x="1063" y="167"/>
                  </a:cubicBezTo>
                  <a:cubicBezTo>
                    <a:pt x="1150" y="114"/>
                    <a:pt x="1243" y="78"/>
                    <a:pt x="1315" y="75"/>
                  </a:cubicBezTo>
                  <a:cubicBezTo>
                    <a:pt x="1319" y="74"/>
                    <a:pt x="1324" y="74"/>
                    <a:pt x="1328" y="74"/>
                  </a:cubicBezTo>
                  <a:cubicBezTo>
                    <a:pt x="1380" y="74"/>
                    <a:pt x="1418" y="87"/>
                    <a:pt x="1434" y="87"/>
                  </a:cubicBezTo>
                  <a:cubicBezTo>
                    <a:pt x="1438" y="87"/>
                    <a:pt x="1441" y="86"/>
                    <a:pt x="1443" y="84"/>
                  </a:cubicBezTo>
                  <a:cubicBezTo>
                    <a:pt x="1450" y="78"/>
                    <a:pt x="1411" y="27"/>
                    <a:pt x="1320" y="7"/>
                  </a:cubicBezTo>
                  <a:cubicBezTo>
                    <a:pt x="1299" y="2"/>
                    <a:pt x="1275" y="0"/>
                    <a:pt x="125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3"/>
            <p:cNvSpPr/>
            <p:nvPr/>
          </p:nvSpPr>
          <p:spPr>
            <a:xfrm>
              <a:off x="3744625" y="3260550"/>
              <a:ext cx="81025" cy="63600"/>
            </a:xfrm>
            <a:custGeom>
              <a:avLst/>
              <a:gdLst/>
              <a:ahLst/>
              <a:cxnLst/>
              <a:rect l="l" t="t" r="r" b="b"/>
              <a:pathLst>
                <a:path w="3241" h="2544" extrusionOk="0">
                  <a:moveTo>
                    <a:pt x="11" y="1"/>
                  </a:moveTo>
                  <a:cubicBezTo>
                    <a:pt x="11" y="1"/>
                    <a:pt x="10" y="1"/>
                    <a:pt x="10" y="1"/>
                  </a:cubicBezTo>
                  <a:cubicBezTo>
                    <a:pt x="0" y="5"/>
                    <a:pt x="42" y="132"/>
                    <a:pt x="135" y="308"/>
                  </a:cubicBezTo>
                  <a:cubicBezTo>
                    <a:pt x="226" y="485"/>
                    <a:pt x="375" y="705"/>
                    <a:pt x="550" y="907"/>
                  </a:cubicBezTo>
                  <a:cubicBezTo>
                    <a:pt x="724" y="1108"/>
                    <a:pt x="919" y="1290"/>
                    <a:pt x="1074" y="1417"/>
                  </a:cubicBezTo>
                  <a:cubicBezTo>
                    <a:pt x="1228" y="1545"/>
                    <a:pt x="1336" y="1622"/>
                    <a:pt x="1336" y="1622"/>
                  </a:cubicBezTo>
                  <a:cubicBezTo>
                    <a:pt x="1336" y="1622"/>
                    <a:pt x="1447" y="1696"/>
                    <a:pt x="1618" y="1799"/>
                  </a:cubicBezTo>
                  <a:cubicBezTo>
                    <a:pt x="1788" y="1902"/>
                    <a:pt x="2021" y="2027"/>
                    <a:pt x="2258" y="2142"/>
                  </a:cubicBezTo>
                  <a:cubicBezTo>
                    <a:pt x="2710" y="2359"/>
                    <a:pt x="3174" y="2544"/>
                    <a:pt x="3225" y="2544"/>
                  </a:cubicBezTo>
                  <a:cubicBezTo>
                    <a:pt x="3228" y="2544"/>
                    <a:pt x="3229" y="2543"/>
                    <a:pt x="3230" y="2542"/>
                  </a:cubicBezTo>
                  <a:cubicBezTo>
                    <a:pt x="3240" y="2519"/>
                    <a:pt x="2771" y="2284"/>
                    <a:pt x="2315" y="2030"/>
                  </a:cubicBezTo>
                  <a:cubicBezTo>
                    <a:pt x="2088" y="1903"/>
                    <a:pt x="1865" y="1769"/>
                    <a:pt x="1704" y="1660"/>
                  </a:cubicBezTo>
                  <a:cubicBezTo>
                    <a:pt x="1541" y="1554"/>
                    <a:pt x="1438" y="1477"/>
                    <a:pt x="1438" y="1477"/>
                  </a:cubicBezTo>
                  <a:cubicBezTo>
                    <a:pt x="1438" y="1477"/>
                    <a:pt x="1330" y="1406"/>
                    <a:pt x="1176" y="1289"/>
                  </a:cubicBezTo>
                  <a:cubicBezTo>
                    <a:pt x="1021" y="1173"/>
                    <a:pt x="822" y="1007"/>
                    <a:pt x="643" y="822"/>
                  </a:cubicBezTo>
                  <a:cubicBezTo>
                    <a:pt x="463" y="636"/>
                    <a:pt x="302" y="434"/>
                    <a:pt x="193" y="272"/>
                  </a:cubicBezTo>
                  <a:cubicBezTo>
                    <a:pt x="87" y="114"/>
                    <a:pt x="25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3"/>
            <p:cNvSpPr/>
            <p:nvPr/>
          </p:nvSpPr>
          <p:spPr>
            <a:xfrm>
              <a:off x="3783700" y="3327950"/>
              <a:ext cx="184675" cy="38800"/>
            </a:xfrm>
            <a:custGeom>
              <a:avLst/>
              <a:gdLst/>
              <a:ahLst/>
              <a:cxnLst/>
              <a:rect l="l" t="t" r="r" b="b"/>
              <a:pathLst>
                <a:path w="7387" h="1552" extrusionOk="0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0" y="5"/>
                    <a:pt x="40" y="53"/>
                    <a:pt x="115" y="129"/>
                  </a:cubicBezTo>
                  <a:cubicBezTo>
                    <a:pt x="191" y="204"/>
                    <a:pt x="303" y="310"/>
                    <a:pt x="446" y="426"/>
                  </a:cubicBezTo>
                  <a:cubicBezTo>
                    <a:pt x="729" y="658"/>
                    <a:pt x="1148" y="930"/>
                    <a:pt x="1611" y="1108"/>
                  </a:cubicBezTo>
                  <a:cubicBezTo>
                    <a:pt x="2075" y="1285"/>
                    <a:pt x="2560" y="1377"/>
                    <a:pt x="2922" y="1440"/>
                  </a:cubicBezTo>
                  <a:cubicBezTo>
                    <a:pt x="3285" y="1502"/>
                    <a:pt x="3530" y="1521"/>
                    <a:pt x="3530" y="1521"/>
                  </a:cubicBezTo>
                  <a:cubicBezTo>
                    <a:pt x="3530" y="1521"/>
                    <a:pt x="3775" y="1546"/>
                    <a:pt x="4144" y="1550"/>
                  </a:cubicBezTo>
                  <a:cubicBezTo>
                    <a:pt x="4187" y="1551"/>
                    <a:pt x="4231" y="1551"/>
                    <a:pt x="4277" y="1551"/>
                  </a:cubicBezTo>
                  <a:cubicBezTo>
                    <a:pt x="4627" y="1551"/>
                    <a:pt x="5061" y="1529"/>
                    <a:pt x="5491" y="1472"/>
                  </a:cubicBezTo>
                  <a:cubicBezTo>
                    <a:pt x="5979" y="1411"/>
                    <a:pt x="6458" y="1303"/>
                    <a:pt x="6810" y="1200"/>
                  </a:cubicBezTo>
                  <a:cubicBezTo>
                    <a:pt x="6986" y="1148"/>
                    <a:pt x="7131" y="1102"/>
                    <a:pt x="7231" y="1063"/>
                  </a:cubicBezTo>
                  <a:cubicBezTo>
                    <a:pt x="7330" y="1027"/>
                    <a:pt x="7386" y="1002"/>
                    <a:pt x="7385" y="997"/>
                  </a:cubicBezTo>
                  <a:cubicBezTo>
                    <a:pt x="7385" y="996"/>
                    <a:pt x="7382" y="995"/>
                    <a:pt x="7378" y="995"/>
                  </a:cubicBezTo>
                  <a:cubicBezTo>
                    <a:pt x="7336" y="995"/>
                    <a:pt x="7114" y="1059"/>
                    <a:pt x="6790" y="1134"/>
                  </a:cubicBezTo>
                  <a:cubicBezTo>
                    <a:pt x="6435" y="1215"/>
                    <a:pt x="5956" y="1305"/>
                    <a:pt x="5475" y="1349"/>
                  </a:cubicBezTo>
                  <a:cubicBezTo>
                    <a:pt x="5141" y="1381"/>
                    <a:pt x="4806" y="1394"/>
                    <a:pt x="4512" y="1394"/>
                  </a:cubicBezTo>
                  <a:cubicBezTo>
                    <a:pt x="4381" y="1394"/>
                    <a:pt x="4259" y="1392"/>
                    <a:pt x="4147" y="1387"/>
                  </a:cubicBezTo>
                  <a:cubicBezTo>
                    <a:pt x="3785" y="1374"/>
                    <a:pt x="3545" y="1345"/>
                    <a:pt x="3545" y="1345"/>
                  </a:cubicBezTo>
                  <a:cubicBezTo>
                    <a:pt x="3545" y="1345"/>
                    <a:pt x="3303" y="1329"/>
                    <a:pt x="2945" y="1279"/>
                  </a:cubicBezTo>
                  <a:cubicBezTo>
                    <a:pt x="2587" y="1227"/>
                    <a:pt x="2108" y="1147"/>
                    <a:pt x="1654" y="991"/>
                  </a:cubicBezTo>
                  <a:cubicBezTo>
                    <a:pt x="1198" y="833"/>
                    <a:pt x="780" y="584"/>
                    <a:pt x="487" y="370"/>
                  </a:cubicBezTo>
                  <a:cubicBezTo>
                    <a:pt x="201" y="164"/>
                    <a:pt x="26" y="0"/>
                    <a:pt x="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3"/>
            <p:cNvSpPr/>
            <p:nvPr/>
          </p:nvSpPr>
          <p:spPr>
            <a:xfrm>
              <a:off x="3937500" y="3364525"/>
              <a:ext cx="38175" cy="30375"/>
            </a:xfrm>
            <a:custGeom>
              <a:avLst/>
              <a:gdLst/>
              <a:ahLst/>
              <a:cxnLst/>
              <a:rect l="l" t="t" r="r" b="b"/>
              <a:pathLst>
                <a:path w="1527" h="1215" extrusionOk="0">
                  <a:moveTo>
                    <a:pt x="41" y="0"/>
                  </a:moveTo>
                  <a:cubicBezTo>
                    <a:pt x="39" y="0"/>
                    <a:pt x="38" y="1"/>
                    <a:pt x="37" y="2"/>
                  </a:cubicBezTo>
                  <a:cubicBezTo>
                    <a:pt x="0" y="36"/>
                    <a:pt x="654" y="759"/>
                    <a:pt x="654" y="759"/>
                  </a:cubicBezTo>
                  <a:cubicBezTo>
                    <a:pt x="654" y="759"/>
                    <a:pt x="699" y="801"/>
                    <a:pt x="768" y="863"/>
                  </a:cubicBezTo>
                  <a:cubicBezTo>
                    <a:pt x="837" y="924"/>
                    <a:pt x="935" y="1004"/>
                    <a:pt x="1042" y="1072"/>
                  </a:cubicBezTo>
                  <a:cubicBezTo>
                    <a:pt x="1150" y="1141"/>
                    <a:pt x="1272" y="1190"/>
                    <a:pt x="1366" y="1206"/>
                  </a:cubicBezTo>
                  <a:cubicBezTo>
                    <a:pt x="1402" y="1212"/>
                    <a:pt x="1433" y="1215"/>
                    <a:pt x="1458" y="1215"/>
                  </a:cubicBezTo>
                  <a:cubicBezTo>
                    <a:pt x="1499" y="1215"/>
                    <a:pt x="1524" y="1208"/>
                    <a:pt x="1524" y="1201"/>
                  </a:cubicBezTo>
                  <a:cubicBezTo>
                    <a:pt x="1526" y="1189"/>
                    <a:pt x="1465" y="1174"/>
                    <a:pt x="1384" y="1139"/>
                  </a:cubicBezTo>
                  <a:cubicBezTo>
                    <a:pt x="1303" y="1104"/>
                    <a:pt x="1203" y="1044"/>
                    <a:pt x="1114" y="969"/>
                  </a:cubicBezTo>
                  <a:cubicBezTo>
                    <a:pt x="1025" y="895"/>
                    <a:pt x="942" y="809"/>
                    <a:pt x="882" y="744"/>
                  </a:cubicBezTo>
                  <a:cubicBezTo>
                    <a:pt x="820" y="678"/>
                    <a:pt x="779" y="635"/>
                    <a:pt x="779" y="635"/>
                  </a:cubicBezTo>
                  <a:cubicBezTo>
                    <a:pt x="779" y="635"/>
                    <a:pt x="108" y="0"/>
                    <a:pt x="4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3"/>
            <p:cNvSpPr/>
            <p:nvPr/>
          </p:nvSpPr>
          <p:spPr>
            <a:xfrm>
              <a:off x="3962525" y="3408700"/>
              <a:ext cx="21475" cy="29775"/>
            </a:xfrm>
            <a:custGeom>
              <a:avLst/>
              <a:gdLst/>
              <a:ahLst/>
              <a:cxnLst/>
              <a:rect l="l" t="t" r="r" b="b"/>
              <a:pathLst>
                <a:path w="859" h="1191" extrusionOk="0">
                  <a:moveTo>
                    <a:pt x="41" y="0"/>
                  </a:moveTo>
                  <a:cubicBezTo>
                    <a:pt x="17" y="0"/>
                    <a:pt x="1" y="197"/>
                    <a:pt x="52" y="391"/>
                  </a:cubicBezTo>
                  <a:cubicBezTo>
                    <a:pt x="98" y="585"/>
                    <a:pt x="207" y="757"/>
                    <a:pt x="207" y="757"/>
                  </a:cubicBezTo>
                  <a:cubicBezTo>
                    <a:pt x="207" y="757"/>
                    <a:pt x="328" y="920"/>
                    <a:pt x="490" y="1034"/>
                  </a:cubicBezTo>
                  <a:cubicBezTo>
                    <a:pt x="629" y="1136"/>
                    <a:pt x="787" y="1191"/>
                    <a:pt x="836" y="1191"/>
                  </a:cubicBezTo>
                  <a:cubicBezTo>
                    <a:pt x="844" y="1191"/>
                    <a:pt x="849" y="1189"/>
                    <a:pt x="850" y="1186"/>
                  </a:cubicBezTo>
                  <a:cubicBezTo>
                    <a:pt x="859" y="1163"/>
                    <a:pt x="698" y="1069"/>
                    <a:pt x="571" y="938"/>
                  </a:cubicBezTo>
                  <a:cubicBezTo>
                    <a:pt x="443" y="809"/>
                    <a:pt x="353" y="655"/>
                    <a:pt x="353" y="655"/>
                  </a:cubicBezTo>
                  <a:cubicBezTo>
                    <a:pt x="353" y="655"/>
                    <a:pt x="244" y="516"/>
                    <a:pt x="170" y="350"/>
                  </a:cubicBezTo>
                  <a:cubicBezTo>
                    <a:pt x="95" y="184"/>
                    <a:pt x="66" y="0"/>
                    <a:pt x="4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3"/>
            <p:cNvSpPr/>
            <p:nvPr/>
          </p:nvSpPr>
          <p:spPr>
            <a:xfrm>
              <a:off x="3985825" y="3366275"/>
              <a:ext cx="13075" cy="60250"/>
            </a:xfrm>
            <a:custGeom>
              <a:avLst/>
              <a:gdLst/>
              <a:ahLst/>
              <a:cxnLst/>
              <a:rect l="l" t="t" r="r" b="b"/>
              <a:pathLst>
                <a:path w="523" h="2410" extrusionOk="0">
                  <a:moveTo>
                    <a:pt x="423" y="1"/>
                  </a:moveTo>
                  <a:cubicBezTo>
                    <a:pt x="422" y="1"/>
                    <a:pt x="422" y="1"/>
                    <a:pt x="422" y="1"/>
                  </a:cubicBezTo>
                  <a:cubicBezTo>
                    <a:pt x="398" y="3"/>
                    <a:pt x="411" y="312"/>
                    <a:pt x="387" y="616"/>
                  </a:cubicBezTo>
                  <a:cubicBezTo>
                    <a:pt x="362" y="922"/>
                    <a:pt x="303" y="1218"/>
                    <a:pt x="303" y="1218"/>
                  </a:cubicBezTo>
                  <a:cubicBezTo>
                    <a:pt x="303" y="1218"/>
                    <a:pt x="265" y="1519"/>
                    <a:pt x="188" y="1814"/>
                  </a:cubicBezTo>
                  <a:cubicBezTo>
                    <a:pt x="113" y="2111"/>
                    <a:pt x="0" y="2398"/>
                    <a:pt x="23" y="2409"/>
                  </a:cubicBezTo>
                  <a:cubicBezTo>
                    <a:pt x="23" y="2409"/>
                    <a:pt x="24" y="2409"/>
                    <a:pt x="24" y="2409"/>
                  </a:cubicBezTo>
                  <a:cubicBezTo>
                    <a:pt x="52" y="2409"/>
                    <a:pt x="203" y="2142"/>
                    <a:pt x="309" y="1851"/>
                  </a:cubicBezTo>
                  <a:cubicBezTo>
                    <a:pt x="420" y="1557"/>
                    <a:pt x="480" y="1245"/>
                    <a:pt x="480" y="1245"/>
                  </a:cubicBezTo>
                  <a:cubicBezTo>
                    <a:pt x="480" y="1245"/>
                    <a:pt x="522" y="933"/>
                    <a:pt x="513" y="619"/>
                  </a:cubicBezTo>
                  <a:cubicBezTo>
                    <a:pt x="506" y="307"/>
                    <a:pt x="447" y="1"/>
                    <a:pt x="42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3"/>
            <p:cNvSpPr/>
            <p:nvPr/>
          </p:nvSpPr>
          <p:spPr>
            <a:xfrm>
              <a:off x="3992550" y="3319050"/>
              <a:ext cx="22175" cy="103575"/>
            </a:xfrm>
            <a:custGeom>
              <a:avLst/>
              <a:gdLst/>
              <a:ahLst/>
              <a:cxnLst/>
              <a:rect l="l" t="t" r="r" b="b"/>
              <a:pathLst>
                <a:path w="887" h="4143" extrusionOk="0">
                  <a:moveTo>
                    <a:pt x="636" y="1"/>
                  </a:moveTo>
                  <a:cubicBezTo>
                    <a:pt x="636" y="1"/>
                    <a:pt x="636" y="1"/>
                    <a:pt x="636" y="1"/>
                  </a:cubicBezTo>
                  <a:cubicBezTo>
                    <a:pt x="622" y="5"/>
                    <a:pt x="647" y="137"/>
                    <a:pt x="677" y="335"/>
                  </a:cubicBezTo>
                  <a:cubicBezTo>
                    <a:pt x="707" y="534"/>
                    <a:pt x="732" y="800"/>
                    <a:pt x="741" y="1065"/>
                  </a:cubicBezTo>
                  <a:cubicBezTo>
                    <a:pt x="743" y="1332"/>
                    <a:pt x="732" y="1597"/>
                    <a:pt x="707" y="1794"/>
                  </a:cubicBezTo>
                  <a:cubicBezTo>
                    <a:pt x="700" y="1894"/>
                    <a:pt x="683" y="1975"/>
                    <a:pt x="675" y="2033"/>
                  </a:cubicBezTo>
                  <a:cubicBezTo>
                    <a:pt x="668" y="2089"/>
                    <a:pt x="662" y="2123"/>
                    <a:pt x="662" y="2123"/>
                  </a:cubicBezTo>
                  <a:cubicBezTo>
                    <a:pt x="662" y="2123"/>
                    <a:pt x="657" y="2155"/>
                    <a:pt x="647" y="2212"/>
                  </a:cubicBezTo>
                  <a:cubicBezTo>
                    <a:pt x="637" y="2269"/>
                    <a:pt x="629" y="2352"/>
                    <a:pt x="608" y="2449"/>
                  </a:cubicBezTo>
                  <a:cubicBezTo>
                    <a:pt x="573" y="2645"/>
                    <a:pt x="507" y="2902"/>
                    <a:pt x="425" y="3155"/>
                  </a:cubicBezTo>
                  <a:cubicBezTo>
                    <a:pt x="338" y="3407"/>
                    <a:pt x="237" y="3653"/>
                    <a:pt x="150" y="3834"/>
                  </a:cubicBezTo>
                  <a:cubicBezTo>
                    <a:pt x="63" y="4016"/>
                    <a:pt x="1" y="4134"/>
                    <a:pt x="12" y="4142"/>
                  </a:cubicBezTo>
                  <a:cubicBezTo>
                    <a:pt x="13" y="4142"/>
                    <a:pt x="13" y="4143"/>
                    <a:pt x="13" y="4143"/>
                  </a:cubicBezTo>
                  <a:cubicBezTo>
                    <a:pt x="26" y="4143"/>
                    <a:pt x="107" y="4037"/>
                    <a:pt x="210" y="3866"/>
                  </a:cubicBezTo>
                  <a:cubicBezTo>
                    <a:pt x="317" y="3693"/>
                    <a:pt x="439" y="3450"/>
                    <a:pt x="542" y="3197"/>
                  </a:cubicBezTo>
                  <a:cubicBezTo>
                    <a:pt x="641" y="2944"/>
                    <a:pt x="722" y="2683"/>
                    <a:pt x="768" y="2482"/>
                  </a:cubicBezTo>
                  <a:cubicBezTo>
                    <a:pt x="794" y="2382"/>
                    <a:pt x="806" y="2298"/>
                    <a:pt x="819" y="2240"/>
                  </a:cubicBezTo>
                  <a:cubicBezTo>
                    <a:pt x="832" y="2182"/>
                    <a:pt x="838" y="2148"/>
                    <a:pt x="838" y="2148"/>
                  </a:cubicBezTo>
                  <a:cubicBezTo>
                    <a:pt x="838" y="2148"/>
                    <a:pt x="840" y="2115"/>
                    <a:pt x="848" y="2055"/>
                  </a:cubicBezTo>
                  <a:cubicBezTo>
                    <a:pt x="853" y="1995"/>
                    <a:pt x="866" y="1911"/>
                    <a:pt x="870" y="1809"/>
                  </a:cubicBezTo>
                  <a:cubicBezTo>
                    <a:pt x="886" y="1603"/>
                    <a:pt x="886" y="1331"/>
                    <a:pt x="866" y="1059"/>
                  </a:cubicBezTo>
                  <a:cubicBezTo>
                    <a:pt x="840" y="787"/>
                    <a:pt x="797" y="520"/>
                    <a:pt x="744" y="323"/>
                  </a:cubicBezTo>
                  <a:cubicBezTo>
                    <a:pt x="695" y="127"/>
                    <a:pt x="647" y="1"/>
                    <a:pt x="6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3"/>
            <p:cNvSpPr/>
            <p:nvPr/>
          </p:nvSpPr>
          <p:spPr>
            <a:xfrm>
              <a:off x="3743675" y="3207550"/>
              <a:ext cx="33850" cy="15750"/>
            </a:xfrm>
            <a:custGeom>
              <a:avLst/>
              <a:gdLst/>
              <a:ahLst/>
              <a:cxnLst/>
              <a:rect l="l" t="t" r="r" b="b"/>
              <a:pathLst>
                <a:path w="1354" h="630" extrusionOk="0">
                  <a:moveTo>
                    <a:pt x="1197" y="1"/>
                  </a:moveTo>
                  <a:cubicBezTo>
                    <a:pt x="1130" y="1"/>
                    <a:pt x="1049" y="7"/>
                    <a:pt x="969" y="20"/>
                  </a:cubicBezTo>
                  <a:cubicBezTo>
                    <a:pt x="775" y="50"/>
                    <a:pt x="592" y="122"/>
                    <a:pt x="592" y="122"/>
                  </a:cubicBezTo>
                  <a:cubicBezTo>
                    <a:pt x="592" y="122"/>
                    <a:pt x="417" y="212"/>
                    <a:pt x="267" y="335"/>
                  </a:cubicBezTo>
                  <a:cubicBezTo>
                    <a:pt x="117" y="458"/>
                    <a:pt x="0" y="611"/>
                    <a:pt x="17" y="627"/>
                  </a:cubicBezTo>
                  <a:cubicBezTo>
                    <a:pt x="18" y="628"/>
                    <a:pt x="20" y="629"/>
                    <a:pt x="23" y="629"/>
                  </a:cubicBezTo>
                  <a:cubicBezTo>
                    <a:pt x="55" y="629"/>
                    <a:pt x="192" y="521"/>
                    <a:pt x="340" y="438"/>
                  </a:cubicBezTo>
                  <a:cubicBezTo>
                    <a:pt x="498" y="347"/>
                    <a:pt x="666" y="283"/>
                    <a:pt x="666" y="283"/>
                  </a:cubicBezTo>
                  <a:cubicBezTo>
                    <a:pt x="666" y="283"/>
                    <a:pt x="825" y="199"/>
                    <a:pt x="997" y="140"/>
                  </a:cubicBezTo>
                  <a:cubicBezTo>
                    <a:pt x="1169" y="81"/>
                    <a:pt x="1353" y="50"/>
                    <a:pt x="1352" y="25"/>
                  </a:cubicBezTo>
                  <a:cubicBezTo>
                    <a:pt x="1352" y="11"/>
                    <a:pt x="1288" y="1"/>
                    <a:pt x="119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3"/>
            <p:cNvSpPr/>
            <p:nvPr/>
          </p:nvSpPr>
          <p:spPr>
            <a:xfrm>
              <a:off x="3744375" y="3212950"/>
              <a:ext cx="139000" cy="27250"/>
            </a:xfrm>
            <a:custGeom>
              <a:avLst/>
              <a:gdLst/>
              <a:ahLst/>
              <a:cxnLst/>
              <a:rect l="l" t="t" r="r" b="b"/>
              <a:pathLst>
                <a:path w="5560" h="1090" extrusionOk="0">
                  <a:moveTo>
                    <a:pt x="3090" y="0"/>
                  </a:moveTo>
                  <a:cubicBezTo>
                    <a:pt x="2990" y="0"/>
                    <a:pt x="2905" y="8"/>
                    <a:pt x="2840" y="8"/>
                  </a:cubicBezTo>
                  <a:cubicBezTo>
                    <a:pt x="2759" y="10"/>
                    <a:pt x="2712" y="12"/>
                    <a:pt x="2712" y="12"/>
                  </a:cubicBezTo>
                  <a:cubicBezTo>
                    <a:pt x="2712" y="12"/>
                    <a:pt x="2667" y="17"/>
                    <a:pt x="2587" y="28"/>
                  </a:cubicBezTo>
                  <a:cubicBezTo>
                    <a:pt x="2505" y="41"/>
                    <a:pt x="2390" y="47"/>
                    <a:pt x="2253" y="77"/>
                  </a:cubicBezTo>
                  <a:cubicBezTo>
                    <a:pt x="1979" y="124"/>
                    <a:pt x="1619" y="221"/>
                    <a:pt x="1273" y="348"/>
                  </a:cubicBezTo>
                  <a:cubicBezTo>
                    <a:pt x="930" y="487"/>
                    <a:pt x="600" y="654"/>
                    <a:pt x="371" y="809"/>
                  </a:cubicBezTo>
                  <a:cubicBezTo>
                    <a:pt x="251" y="880"/>
                    <a:pt x="165" y="957"/>
                    <a:pt x="100" y="1004"/>
                  </a:cubicBezTo>
                  <a:cubicBezTo>
                    <a:pt x="36" y="1053"/>
                    <a:pt x="1" y="1084"/>
                    <a:pt x="5" y="1089"/>
                  </a:cubicBezTo>
                  <a:cubicBezTo>
                    <a:pt x="6" y="1090"/>
                    <a:pt x="6" y="1090"/>
                    <a:pt x="8" y="1090"/>
                  </a:cubicBezTo>
                  <a:cubicBezTo>
                    <a:pt x="31" y="1090"/>
                    <a:pt x="179" y="992"/>
                    <a:pt x="405" y="867"/>
                  </a:cubicBezTo>
                  <a:cubicBezTo>
                    <a:pt x="642" y="733"/>
                    <a:pt x="974" y="585"/>
                    <a:pt x="1315" y="466"/>
                  </a:cubicBezTo>
                  <a:cubicBezTo>
                    <a:pt x="1659" y="356"/>
                    <a:pt x="2010" y="274"/>
                    <a:pt x="2279" y="238"/>
                  </a:cubicBezTo>
                  <a:cubicBezTo>
                    <a:pt x="2411" y="214"/>
                    <a:pt x="2524" y="211"/>
                    <a:pt x="2603" y="200"/>
                  </a:cubicBezTo>
                  <a:cubicBezTo>
                    <a:pt x="2679" y="193"/>
                    <a:pt x="2724" y="189"/>
                    <a:pt x="2724" y="189"/>
                  </a:cubicBezTo>
                  <a:cubicBezTo>
                    <a:pt x="2724" y="189"/>
                    <a:pt x="2770" y="185"/>
                    <a:pt x="2849" y="180"/>
                  </a:cubicBezTo>
                  <a:cubicBezTo>
                    <a:pt x="2919" y="178"/>
                    <a:pt x="3019" y="166"/>
                    <a:pt x="3137" y="166"/>
                  </a:cubicBezTo>
                  <a:cubicBezTo>
                    <a:pt x="3149" y="166"/>
                    <a:pt x="3162" y="166"/>
                    <a:pt x="3175" y="166"/>
                  </a:cubicBezTo>
                  <a:cubicBezTo>
                    <a:pt x="3207" y="165"/>
                    <a:pt x="3240" y="165"/>
                    <a:pt x="3274" y="165"/>
                  </a:cubicBezTo>
                  <a:cubicBezTo>
                    <a:pt x="3530" y="165"/>
                    <a:pt x="3847" y="190"/>
                    <a:pt x="4163" y="237"/>
                  </a:cubicBezTo>
                  <a:cubicBezTo>
                    <a:pt x="4518" y="301"/>
                    <a:pt x="4870" y="392"/>
                    <a:pt x="5126" y="487"/>
                  </a:cubicBezTo>
                  <a:cubicBezTo>
                    <a:pt x="5362" y="572"/>
                    <a:pt x="5524" y="642"/>
                    <a:pt x="5552" y="642"/>
                  </a:cubicBezTo>
                  <a:cubicBezTo>
                    <a:pt x="5554" y="642"/>
                    <a:pt x="5556" y="641"/>
                    <a:pt x="5556" y="640"/>
                  </a:cubicBezTo>
                  <a:cubicBezTo>
                    <a:pt x="5559" y="635"/>
                    <a:pt x="5520" y="611"/>
                    <a:pt x="5450" y="571"/>
                  </a:cubicBezTo>
                  <a:cubicBezTo>
                    <a:pt x="5378" y="535"/>
                    <a:pt x="5279" y="472"/>
                    <a:pt x="5151" y="422"/>
                  </a:cubicBezTo>
                  <a:cubicBezTo>
                    <a:pt x="4901" y="307"/>
                    <a:pt x="4548" y="194"/>
                    <a:pt x="4187" y="113"/>
                  </a:cubicBezTo>
                  <a:cubicBezTo>
                    <a:pt x="3825" y="42"/>
                    <a:pt x="3455" y="3"/>
                    <a:pt x="3176" y="2"/>
                  </a:cubicBezTo>
                  <a:cubicBezTo>
                    <a:pt x="3146" y="1"/>
                    <a:pt x="3118" y="0"/>
                    <a:pt x="30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3"/>
            <p:cNvSpPr/>
            <p:nvPr/>
          </p:nvSpPr>
          <p:spPr>
            <a:xfrm>
              <a:off x="3919875" y="3226075"/>
              <a:ext cx="77975" cy="95525"/>
            </a:xfrm>
            <a:custGeom>
              <a:avLst/>
              <a:gdLst/>
              <a:ahLst/>
              <a:cxnLst/>
              <a:rect l="l" t="t" r="r" b="b"/>
              <a:pathLst>
                <a:path w="3119" h="3821" extrusionOk="0">
                  <a:moveTo>
                    <a:pt x="9" y="0"/>
                  </a:moveTo>
                  <a:cubicBezTo>
                    <a:pt x="8" y="0"/>
                    <a:pt x="7" y="1"/>
                    <a:pt x="6" y="1"/>
                  </a:cubicBezTo>
                  <a:cubicBezTo>
                    <a:pt x="0" y="15"/>
                    <a:pt x="134" y="97"/>
                    <a:pt x="328" y="229"/>
                  </a:cubicBezTo>
                  <a:cubicBezTo>
                    <a:pt x="524" y="362"/>
                    <a:pt x="774" y="550"/>
                    <a:pt x="1010" y="754"/>
                  </a:cubicBezTo>
                  <a:cubicBezTo>
                    <a:pt x="1243" y="964"/>
                    <a:pt x="1465" y="1183"/>
                    <a:pt x="1617" y="1360"/>
                  </a:cubicBezTo>
                  <a:cubicBezTo>
                    <a:pt x="1697" y="1445"/>
                    <a:pt x="1756" y="1524"/>
                    <a:pt x="1801" y="1576"/>
                  </a:cubicBezTo>
                  <a:cubicBezTo>
                    <a:pt x="1843" y="1627"/>
                    <a:pt x="1869" y="1658"/>
                    <a:pt x="1869" y="1658"/>
                  </a:cubicBezTo>
                  <a:cubicBezTo>
                    <a:pt x="1869" y="1658"/>
                    <a:pt x="1892" y="1689"/>
                    <a:pt x="1935" y="1742"/>
                  </a:cubicBezTo>
                  <a:cubicBezTo>
                    <a:pt x="1977" y="1797"/>
                    <a:pt x="2041" y="1869"/>
                    <a:pt x="2109" y="1965"/>
                  </a:cubicBezTo>
                  <a:cubicBezTo>
                    <a:pt x="2249" y="2152"/>
                    <a:pt x="2421" y="2413"/>
                    <a:pt x="2576" y="2682"/>
                  </a:cubicBezTo>
                  <a:cubicBezTo>
                    <a:pt x="2728" y="2957"/>
                    <a:pt x="2863" y="3239"/>
                    <a:pt x="2951" y="3458"/>
                  </a:cubicBezTo>
                  <a:cubicBezTo>
                    <a:pt x="3040" y="3672"/>
                    <a:pt x="3094" y="3820"/>
                    <a:pt x="3107" y="3820"/>
                  </a:cubicBezTo>
                  <a:cubicBezTo>
                    <a:pt x="3108" y="3820"/>
                    <a:pt x="3108" y="3820"/>
                    <a:pt x="3108" y="3820"/>
                  </a:cubicBezTo>
                  <a:cubicBezTo>
                    <a:pt x="3119" y="3818"/>
                    <a:pt x="3087" y="3661"/>
                    <a:pt x="3017" y="3431"/>
                  </a:cubicBezTo>
                  <a:cubicBezTo>
                    <a:pt x="2948" y="3203"/>
                    <a:pt x="2830" y="2908"/>
                    <a:pt x="2690" y="2621"/>
                  </a:cubicBezTo>
                  <a:cubicBezTo>
                    <a:pt x="2545" y="2338"/>
                    <a:pt x="2380" y="2063"/>
                    <a:pt x="2243" y="1867"/>
                  </a:cubicBezTo>
                  <a:cubicBezTo>
                    <a:pt x="2177" y="1766"/>
                    <a:pt x="2112" y="1690"/>
                    <a:pt x="2072" y="1633"/>
                  </a:cubicBezTo>
                  <a:cubicBezTo>
                    <a:pt x="2031" y="1577"/>
                    <a:pt x="2007" y="1545"/>
                    <a:pt x="2007" y="1545"/>
                  </a:cubicBezTo>
                  <a:cubicBezTo>
                    <a:pt x="2007" y="1545"/>
                    <a:pt x="1981" y="1514"/>
                    <a:pt x="1934" y="1462"/>
                  </a:cubicBezTo>
                  <a:cubicBezTo>
                    <a:pt x="1887" y="1411"/>
                    <a:pt x="1824" y="1332"/>
                    <a:pt x="1739" y="1248"/>
                  </a:cubicBezTo>
                  <a:cubicBezTo>
                    <a:pt x="1576" y="1073"/>
                    <a:pt x="1339" y="857"/>
                    <a:pt x="1092" y="657"/>
                  </a:cubicBezTo>
                  <a:cubicBezTo>
                    <a:pt x="841" y="463"/>
                    <a:pt x="575" y="285"/>
                    <a:pt x="366" y="171"/>
                  </a:cubicBezTo>
                  <a:cubicBezTo>
                    <a:pt x="171" y="62"/>
                    <a:pt x="31" y="0"/>
                    <a:pt x="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3"/>
            <p:cNvSpPr/>
            <p:nvPr/>
          </p:nvSpPr>
          <p:spPr>
            <a:xfrm>
              <a:off x="3953225" y="3286850"/>
              <a:ext cx="31425" cy="55800"/>
            </a:xfrm>
            <a:custGeom>
              <a:avLst/>
              <a:gdLst/>
              <a:ahLst/>
              <a:cxnLst/>
              <a:rect l="l" t="t" r="r" b="b"/>
              <a:pathLst>
                <a:path w="1257" h="2232" extrusionOk="0">
                  <a:moveTo>
                    <a:pt x="20" y="1"/>
                  </a:moveTo>
                  <a:cubicBezTo>
                    <a:pt x="18" y="1"/>
                    <a:pt x="17" y="1"/>
                    <a:pt x="16" y="2"/>
                  </a:cubicBezTo>
                  <a:cubicBezTo>
                    <a:pt x="0" y="21"/>
                    <a:pt x="234" y="245"/>
                    <a:pt x="421" y="505"/>
                  </a:cubicBezTo>
                  <a:cubicBezTo>
                    <a:pt x="612" y="764"/>
                    <a:pt x="753" y="1047"/>
                    <a:pt x="753" y="1047"/>
                  </a:cubicBezTo>
                  <a:cubicBezTo>
                    <a:pt x="753" y="1047"/>
                    <a:pt x="915" y="1320"/>
                    <a:pt x="1028" y="1619"/>
                  </a:cubicBezTo>
                  <a:cubicBezTo>
                    <a:pt x="1145" y="1916"/>
                    <a:pt x="1207" y="2232"/>
                    <a:pt x="1232" y="2232"/>
                  </a:cubicBezTo>
                  <a:cubicBezTo>
                    <a:pt x="1233" y="2232"/>
                    <a:pt x="1233" y="2232"/>
                    <a:pt x="1233" y="2232"/>
                  </a:cubicBezTo>
                  <a:cubicBezTo>
                    <a:pt x="1256" y="2230"/>
                    <a:pt x="1238" y="1900"/>
                    <a:pt x="1148" y="1580"/>
                  </a:cubicBezTo>
                  <a:cubicBezTo>
                    <a:pt x="1060" y="1259"/>
                    <a:pt x="908" y="962"/>
                    <a:pt x="908" y="962"/>
                  </a:cubicBezTo>
                  <a:cubicBezTo>
                    <a:pt x="908" y="962"/>
                    <a:pt x="741" y="673"/>
                    <a:pt x="519" y="426"/>
                  </a:cubicBezTo>
                  <a:cubicBezTo>
                    <a:pt x="308" y="189"/>
                    <a:pt x="55" y="1"/>
                    <a:pt x="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3"/>
            <p:cNvSpPr/>
            <p:nvPr/>
          </p:nvSpPr>
          <p:spPr>
            <a:xfrm>
              <a:off x="3828075" y="3194250"/>
              <a:ext cx="47475" cy="11950"/>
            </a:xfrm>
            <a:custGeom>
              <a:avLst/>
              <a:gdLst/>
              <a:ahLst/>
              <a:cxnLst/>
              <a:rect l="l" t="t" r="r" b="b"/>
              <a:pathLst>
                <a:path w="1899" h="478" extrusionOk="0">
                  <a:moveTo>
                    <a:pt x="437" y="0"/>
                  </a:moveTo>
                  <a:cubicBezTo>
                    <a:pt x="209" y="0"/>
                    <a:pt x="1" y="34"/>
                    <a:pt x="2" y="57"/>
                  </a:cubicBezTo>
                  <a:cubicBezTo>
                    <a:pt x="3" y="81"/>
                    <a:pt x="247" y="90"/>
                    <a:pt x="483" y="127"/>
                  </a:cubicBezTo>
                  <a:cubicBezTo>
                    <a:pt x="722" y="161"/>
                    <a:pt x="952" y="224"/>
                    <a:pt x="952" y="224"/>
                  </a:cubicBezTo>
                  <a:cubicBezTo>
                    <a:pt x="952" y="224"/>
                    <a:pt x="1187" y="263"/>
                    <a:pt x="1419" y="334"/>
                  </a:cubicBezTo>
                  <a:cubicBezTo>
                    <a:pt x="1627" y="394"/>
                    <a:pt x="1830" y="477"/>
                    <a:pt x="1877" y="477"/>
                  </a:cubicBezTo>
                  <a:cubicBezTo>
                    <a:pt x="1882" y="477"/>
                    <a:pt x="1885" y="476"/>
                    <a:pt x="1886" y="474"/>
                  </a:cubicBezTo>
                  <a:cubicBezTo>
                    <a:pt x="1898" y="453"/>
                    <a:pt x="1691" y="316"/>
                    <a:pt x="1461" y="216"/>
                  </a:cubicBezTo>
                  <a:cubicBezTo>
                    <a:pt x="1234" y="113"/>
                    <a:pt x="991" y="51"/>
                    <a:pt x="991" y="51"/>
                  </a:cubicBezTo>
                  <a:cubicBezTo>
                    <a:pt x="991" y="51"/>
                    <a:pt x="743" y="5"/>
                    <a:pt x="494" y="1"/>
                  </a:cubicBezTo>
                  <a:cubicBezTo>
                    <a:pt x="475" y="1"/>
                    <a:pt x="456" y="0"/>
                    <a:pt x="4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3"/>
            <p:cNvSpPr/>
            <p:nvPr/>
          </p:nvSpPr>
          <p:spPr>
            <a:xfrm>
              <a:off x="3856875" y="3325550"/>
              <a:ext cx="91650" cy="14800"/>
            </a:xfrm>
            <a:custGeom>
              <a:avLst/>
              <a:gdLst/>
              <a:ahLst/>
              <a:cxnLst/>
              <a:rect l="l" t="t" r="r" b="b"/>
              <a:pathLst>
                <a:path w="3666" h="592" extrusionOk="0">
                  <a:moveTo>
                    <a:pt x="3625" y="0"/>
                  </a:moveTo>
                  <a:cubicBezTo>
                    <a:pt x="3576" y="0"/>
                    <a:pt x="3485" y="10"/>
                    <a:pt x="3371" y="37"/>
                  </a:cubicBezTo>
                  <a:cubicBezTo>
                    <a:pt x="3197" y="79"/>
                    <a:pt x="2975" y="167"/>
                    <a:pt x="2757" y="244"/>
                  </a:cubicBezTo>
                  <a:cubicBezTo>
                    <a:pt x="2540" y="319"/>
                    <a:pt x="2317" y="364"/>
                    <a:pt x="2146" y="385"/>
                  </a:cubicBezTo>
                  <a:cubicBezTo>
                    <a:pt x="1976" y="406"/>
                    <a:pt x="1861" y="410"/>
                    <a:pt x="1861" y="410"/>
                  </a:cubicBezTo>
                  <a:cubicBezTo>
                    <a:pt x="1861" y="410"/>
                    <a:pt x="1748" y="422"/>
                    <a:pt x="1574" y="426"/>
                  </a:cubicBezTo>
                  <a:cubicBezTo>
                    <a:pt x="1540" y="427"/>
                    <a:pt x="1503" y="428"/>
                    <a:pt x="1465" y="428"/>
                  </a:cubicBezTo>
                  <a:cubicBezTo>
                    <a:pt x="1309" y="428"/>
                    <a:pt x="1123" y="419"/>
                    <a:pt x="938" y="405"/>
                  </a:cubicBezTo>
                  <a:cubicBezTo>
                    <a:pt x="544" y="371"/>
                    <a:pt x="150" y="316"/>
                    <a:pt x="37" y="316"/>
                  </a:cubicBezTo>
                  <a:cubicBezTo>
                    <a:pt x="16" y="316"/>
                    <a:pt x="5" y="317"/>
                    <a:pt x="5" y="322"/>
                  </a:cubicBezTo>
                  <a:cubicBezTo>
                    <a:pt x="0" y="345"/>
                    <a:pt x="455" y="459"/>
                    <a:pt x="923" y="529"/>
                  </a:cubicBezTo>
                  <a:cubicBezTo>
                    <a:pt x="1157" y="564"/>
                    <a:pt x="1395" y="586"/>
                    <a:pt x="1573" y="590"/>
                  </a:cubicBezTo>
                  <a:cubicBezTo>
                    <a:pt x="1620" y="591"/>
                    <a:pt x="1663" y="592"/>
                    <a:pt x="1701" y="592"/>
                  </a:cubicBezTo>
                  <a:cubicBezTo>
                    <a:pt x="1806" y="592"/>
                    <a:pt x="1871" y="588"/>
                    <a:pt x="1871" y="588"/>
                  </a:cubicBezTo>
                  <a:cubicBezTo>
                    <a:pt x="1871" y="588"/>
                    <a:pt x="1992" y="579"/>
                    <a:pt x="2168" y="550"/>
                  </a:cubicBezTo>
                  <a:cubicBezTo>
                    <a:pt x="2345" y="518"/>
                    <a:pt x="2580" y="457"/>
                    <a:pt x="2799" y="362"/>
                  </a:cubicBezTo>
                  <a:cubicBezTo>
                    <a:pt x="3018" y="268"/>
                    <a:pt x="3225" y="165"/>
                    <a:pt x="3388" y="105"/>
                  </a:cubicBezTo>
                  <a:cubicBezTo>
                    <a:pt x="3550" y="42"/>
                    <a:pt x="3665" y="20"/>
                    <a:pt x="3664" y="6"/>
                  </a:cubicBezTo>
                  <a:cubicBezTo>
                    <a:pt x="3664" y="3"/>
                    <a:pt x="3650" y="0"/>
                    <a:pt x="36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3"/>
            <p:cNvSpPr/>
            <p:nvPr/>
          </p:nvSpPr>
          <p:spPr>
            <a:xfrm>
              <a:off x="3589075" y="3519400"/>
              <a:ext cx="23350" cy="147550"/>
            </a:xfrm>
            <a:custGeom>
              <a:avLst/>
              <a:gdLst/>
              <a:ahLst/>
              <a:cxnLst/>
              <a:rect l="l" t="t" r="r" b="b"/>
              <a:pathLst>
                <a:path w="934" h="5902" extrusionOk="0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1" y="2"/>
                    <a:pt x="0" y="190"/>
                    <a:pt x="10" y="474"/>
                  </a:cubicBezTo>
                  <a:cubicBezTo>
                    <a:pt x="15" y="617"/>
                    <a:pt x="27" y="783"/>
                    <a:pt x="56" y="962"/>
                  </a:cubicBezTo>
                  <a:cubicBezTo>
                    <a:pt x="84" y="1140"/>
                    <a:pt x="135" y="1330"/>
                    <a:pt x="196" y="1510"/>
                  </a:cubicBezTo>
                  <a:cubicBezTo>
                    <a:pt x="321" y="1871"/>
                    <a:pt x="433" y="2219"/>
                    <a:pt x="492" y="2490"/>
                  </a:cubicBezTo>
                  <a:cubicBezTo>
                    <a:pt x="524" y="2624"/>
                    <a:pt x="546" y="2737"/>
                    <a:pt x="559" y="2817"/>
                  </a:cubicBezTo>
                  <a:cubicBezTo>
                    <a:pt x="574" y="2897"/>
                    <a:pt x="581" y="2943"/>
                    <a:pt x="581" y="2943"/>
                  </a:cubicBezTo>
                  <a:cubicBezTo>
                    <a:pt x="581" y="2943"/>
                    <a:pt x="619" y="3124"/>
                    <a:pt x="656" y="3398"/>
                  </a:cubicBezTo>
                  <a:cubicBezTo>
                    <a:pt x="693" y="3673"/>
                    <a:pt x="721" y="4043"/>
                    <a:pt x="713" y="4414"/>
                  </a:cubicBezTo>
                  <a:cubicBezTo>
                    <a:pt x="705" y="4786"/>
                    <a:pt x="664" y="5158"/>
                    <a:pt x="619" y="5435"/>
                  </a:cubicBezTo>
                  <a:cubicBezTo>
                    <a:pt x="575" y="5712"/>
                    <a:pt x="534" y="5897"/>
                    <a:pt x="554" y="5902"/>
                  </a:cubicBezTo>
                  <a:cubicBezTo>
                    <a:pt x="554" y="5902"/>
                    <a:pt x="555" y="5902"/>
                    <a:pt x="555" y="5902"/>
                  </a:cubicBezTo>
                  <a:cubicBezTo>
                    <a:pt x="572" y="5902"/>
                    <a:pt x="646" y="5728"/>
                    <a:pt x="720" y="5455"/>
                  </a:cubicBezTo>
                  <a:cubicBezTo>
                    <a:pt x="796" y="5181"/>
                    <a:pt x="868" y="4804"/>
                    <a:pt x="900" y="4424"/>
                  </a:cubicBezTo>
                  <a:cubicBezTo>
                    <a:pt x="933" y="4043"/>
                    <a:pt x="924" y="3658"/>
                    <a:pt x="900" y="3371"/>
                  </a:cubicBezTo>
                  <a:cubicBezTo>
                    <a:pt x="885" y="3228"/>
                    <a:pt x="875" y="3108"/>
                    <a:pt x="862" y="3025"/>
                  </a:cubicBezTo>
                  <a:cubicBezTo>
                    <a:pt x="849" y="2943"/>
                    <a:pt x="843" y="2895"/>
                    <a:pt x="843" y="2895"/>
                  </a:cubicBezTo>
                  <a:cubicBezTo>
                    <a:pt x="843" y="2895"/>
                    <a:pt x="833" y="2848"/>
                    <a:pt x="815" y="2765"/>
                  </a:cubicBezTo>
                  <a:cubicBezTo>
                    <a:pt x="798" y="2684"/>
                    <a:pt x="768" y="2567"/>
                    <a:pt x="730" y="2428"/>
                  </a:cubicBezTo>
                  <a:cubicBezTo>
                    <a:pt x="655" y="2151"/>
                    <a:pt x="517" y="1788"/>
                    <a:pt x="372" y="1446"/>
                  </a:cubicBezTo>
                  <a:cubicBezTo>
                    <a:pt x="225" y="1103"/>
                    <a:pt x="150" y="745"/>
                    <a:pt x="112" y="466"/>
                  </a:cubicBezTo>
                  <a:cubicBezTo>
                    <a:pt x="72" y="187"/>
                    <a:pt x="48" y="0"/>
                    <a:pt x="28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3"/>
            <p:cNvSpPr/>
            <p:nvPr/>
          </p:nvSpPr>
          <p:spPr>
            <a:xfrm>
              <a:off x="3613875" y="3608050"/>
              <a:ext cx="6650" cy="31825"/>
            </a:xfrm>
            <a:custGeom>
              <a:avLst/>
              <a:gdLst/>
              <a:ahLst/>
              <a:cxnLst/>
              <a:rect l="l" t="t" r="r" b="b"/>
              <a:pathLst>
                <a:path w="266" h="1273" extrusionOk="0">
                  <a:moveTo>
                    <a:pt x="72" y="1"/>
                  </a:moveTo>
                  <a:cubicBezTo>
                    <a:pt x="71" y="1"/>
                    <a:pt x="70" y="1"/>
                    <a:pt x="69" y="1"/>
                  </a:cubicBezTo>
                  <a:cubicBezTo>
                    <a:pt x="34" y="9"/>
                    <a:pt x="32" y="170"/>
                    <a:pt x="23" y="326"/>
                  </a:cubicBezTo>
                  <a:cubicBezTo>
                    <a:pt x="15" y="484"/>
                    <a:pt x="0" y="637"/>
                    <a:pt x="0" y="637"/>
                  </a:cubicBezTo>
                  <a:cubicBezTo>
                    <a:pt x="0" y="637"/>
                    <a:pt x="16" y="790"/>
                    <a:pt x="27" y="947"/>
                  </a:cubicBezTo>
                  <a:cubicBezTo>
                    <a:pt x="37" y="1104"/>
                    <a:pt x="43" y="1266"/>
                    <a:pt x="79" y="1272"/>
                  </a:cubicBezTo>
                  <a:cubicBezTo>
                    <a:pt x="80" y="1272"/>
                    <a:pt x="80" y="1272"/>
                    <a:pt x="81" y="1272"/>
                  </a:cubicBezTo>
                  <a:cubicBezTo>
                    <a:pt x="117" y="1272"/>
                    <a:pt x="177" y="1122"/>
                    <a:pt x="213" y="963"/>
                  </a:cubicBezTo>
                  <a:cubicBezTo>
                    <a:pt x="253" y="802"/>
                    <a:pt x="265" y="635"/>
                    <a:pt x="265" y="635"/>
                  </a:cubicBezTo>
                  <a:cubicBezTo>
                    <a:pt x="265" y="635"/>
                    <a:pt x="250" y="469"/>
                    <a:pt x="210" y="308"/>
                  </a:cubicBezTo>
                  <a:cubicBezTo>
                    <a:pt x="170" y="151"/>
                    <a:pt x="109" y="1"/>
                    <a:pt x="72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3"/>
            <p:cNvSpPr/>
            <p:nvPr/>
          </p:nvSpPr>
          <p:spPr>
            <a:xfrm>
              <a:off x="3620925" y="3574975"/>
              <a:ext cx="12775" cy="85025"/>
            </a:xfrm>
            <a:custGeom>
              <a:avLst/>
              <a:gdLst/>
              <a:ahLst/>
              <a:cxnLst/>
              <a:rect l="l" t="t" r="r" b="b"/>
              <a:pathLst>
                <a:path w="511" h="3401" extrusionOk="0">
                  <a:moveTo>
                    <a:pt x="38" y="0"/>
                  </a:moveTo>
                  <a:cubicBezTo>
                    <a:pt x="37" y="0"/>
                    <a:pt x="36" y="1"/>
                    <a:pt x="36" y="1"/>
                  </a:cubicBezTo>
                  <a:cubicBezTo>
                    <a:pt x="0" y="16"/>
                    <a:pt x="128" y="428"/>
                    <a:pt x="187" y="850"/>
                  </a:cubicBezTo>
                  <a:cubicBezTo>
                    <a:pt x="217" y="1062"/>
                    <a:pt x="235" y="1274"/>
                    <a:pt x="240" y="1433"/>
                  </a:cubicBezTo>
                  <a:cubicBezTo>
                    <a:pt x="245" y="1591"/>
                    <a:pt x="245" y="1696"/>
                    <a:pt x="245" y="1696"/>
                  </a:cubicBezTo>
                  <a:cubicBezTo>
                    <a:pt x="245" y="1696"/>
                    <a:pt x="253" y="1801"/>
                    <a:pt x="256" y="1960"/>
                  </a:cubicBezTo>
                  <a:cubicBezTo>
                    <a:pt x="260" y="2118"/>
                    <a:pt x="255" y="2330"/>
                    <a:pt x="239" y="2543"/>
                  </a:cubicBezTo>
                  <a:cubicBezTo>
                    <a:pt x="207" y="2969"/>
                    <a:pt x="105" y="3389"/>
                    <a:pt x="141" y="3401"/>
                  </a:cubicBezTo>
                  <a:cubicBezTo>
                    <a:pt x="142" y="3401"/>
                    <a:pt x="142" y="3401"/>
                    <a:pt x="143" y="3401"/>
                  </a:cubicBezTo>
                  <a:cubicBezTo>
                    <a:pt x="180" y="3401"/>
                    <a:pt x="345" y="2999"/>
                    <a:pt x="424" y="2570"/>
                  </a:cubicBezTo>
                  <a:cubicBezTo>
                    <a:pt x="464" y="2351"/>
                    <a:pt x="491" y="2132"/>
                    <a:pt x="500" y="1966"/>
                  </a:cubicBezTo>
                  <a:cubicBezTo>
                    <a:pt x="511" y="1800"/>
                    <a:pt x="511" y="1689"/>
                    <a:pt x="511" y="1689"/>
                  </a:cubicBezTo>
                  <a:cubicBezTo>
                    <a:pt x="511" y="1689"/>
                    <a:pt x="504" y="1577"/>
                    <a:pt x="484" y="1412"/>
                  </a:cubicBezTo>
                  <a:cubicBezTo>
                    <a:pt x="464" y="1246"/>
                    <a:pt x="424" y="1028"/>
                    <a:pt x="371" y="813"/>
                  </a:cubicBezTo>
                  <a:cubicBezTo>
                    <a:pt x="263" y="391"/>
                    <a:pt x="76" y="0"/>
                    <a:pt x="38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3"/>
            <p:cNvSpPr/>
            <p:nvPr/>
          </p:nvSpPr>
          <p:spPr>
            <a:xfrm>
              <a:off x="3984300" y="3597375"/>
              <a:ext cx="31050" cy="110625"/>
            </a:xfrm>
            <a:custGeom>
              <a:avLst/>
              <a:gdLst/>
              <a:ahLst/>
              <a:cxnLst/>
              <a:rect l="l" t="t" r="r" b="b"/>
              <a:pathLst>
                <a:path w="1242" h="4425" extrusionOk="0">
                  <a:moveTo>
                    <a:pt x="119" y="1"/>
                  </a:moveTo>
                  <a:cubicBezTo>
                    <a:pt x="102" y="1"/>
                    <a:pt x="69" y="144"/>
                    <a:pt x="41" y="360"/>
                  </a:cubicBezTo>
                  <a:cubicBezTo>
                    <a:pt x="12" y="579"/>
                    <a:pt x="0" y="874"/>
                    <a:pt x="7" y="1169"/>
                  </a:cubicBezTo>
                  <a:cubicBezTo>
                    <a:pt x="19" y="1464"/>
                    <a:pt x="49" y="1759"/>
                    <a:pt x="87" y="1977"/>
                  </a:cubicBezTo>
                  <a:cubicBezTo>
                    <a:pt x="103" y="2086"/>
                    <a:pt x="125" y="2178"/>
                    <a:pt x="136" y="2242"/>
                  </a:cubicBezTo>
                  <a:cubicBezTo>
                    <a:pt x="150" y="2304"/>
                    <a:pt x="156" y="2341"/>
                    <a:pt x="156" y="2341"/>
                  </a:cubicBezTo>
                  <a:cubicBezTo>
                    <a:pt x="156" y="2341"/>
                    <a:pt x="167" y="2376"/>
                    <a:pt x="185" y="2438"/>
                  </a:cubicBezTo>
                  <a:cubicBezTo>
                    <a:pt x="205" y="2499"/>
                    <a:pt x="227" y="2590"/>
                    <a:pt x="267" y="2694"/>
                  </a:cubicBezTo>
                  <a:cubicBezTo>
                    <a:pt x="336" y="2904"/>
                    <a:pt x="448" y="3178"/>
                    <a:pt x="576" y="3444"/>
                  </a:cubicBezTo>
                  <a:cubicBezTo>
                    <a:pt x="709" y="3709"/>
                    <a:pt x="858" y="3963"/>
                    <a:pt x="986" y="4142"/>
                  </a:cubicBezTo>
                  <a:cubicBezTo>
                    <a:pt x="1107" y="4316"/>
                    <a:pt x="1202" y="4424"/>
                    <a:pt x="1221" y="4424"/>
                  </a:cubicBezTo>
                  <a:cubicBezTo>
                    <a:pt x="1222" y="4424"/>
                    <a:pt x="1223" y="4424"/>
                    <a:pt x="1224" y="4424"/>
                  </a:cubicBezTo>
                  <a:cubicBezTo>
                    <a:pt x="1242" y="4413"/>
                    <a:pt x="1173" y="4284"/>
                    <a:pt x="1073" y="4091"/>
                  </a:cubicBezTo>
                  <a:cubicBezTo>
                    <a:pt x="975" y="3897"/>
                    <a:pt x="855" y="3636"/>
                    <a:pt x="747" y="3370"/>
                  </a:cubicBezTo>
                  <a:cubicBezTo>
                    <a:pt x="645" y="3102"/>
                    <a:pt x="554" y="2831"/>
                    <a:pt x="499" y="2623"/>
                  </a:cubicBezTo>
                  <a:cubicBezTo>
                    <a:pt x="467" y="2521"/>
                    <a:pt x="451" y="2432"/>
                    <a:pt x="435" y="2373"/>
                  </a:cubicBezTo>
                  <a:cubicBezTo>
                    <a:pt x="421" y="2312"/>
                    <a:pt x="413" y="2277"/>
                    <a:pt x="413" y="2277"/>
                  </a:cubicBezTo>
                  <a:cubicBezTo>
                    <a:pt x="413" y="2277"/>
                    <a:pt x="405" y="2243"/>
                    <a:pt x="389" y="2182"/>
                  </a:cubicBezTo>
                  <a:cubicBezTo>
                    <a:pt x="375" y="2121"/>
                    <a:pt x="349" y="2036"/>
                    <a:pt x="328" y="1930"/>
                  </a:cubicBezTo>
                  <a:cubicBezTo>
                    <a:pt x="280" y="1723"/>
                    <a:pt x="231" y="1440"/>
                    <a:pt x="195" y="1156"/>
                  </a:cubicBezTo>
                  <a:cubicBezTo>
                    <a:pt x="166" y="870"/>
                    <a:pt x="150" y="583"/>
                    <a:pt x="145" y="365"/>
                  </a:cubicBezTo>
                  <a:cubicBezTo>
                    <a:pt x="140" y="149"/>
                    <a:pt x="140" y="4"/>
                    <a:pt x="120" y="1"/>
                  </a:cubicBez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3"/>
            <p:cNvSpPr/>
            <p:nvPr/>
          </p:nvSpPr>
          <p:spPr>
            <a:xfrm>
              <a:off x="3996100" y="3628000"/>
              <a:ext cx="7550" cy="29525"/>
            </a:xfrm>
            <a:custGeom>
              <a:avLst/>
              <a:gdLst/>
              <a:ahLst/>
              <a:cxnLst/>
              <a:rect l="l" t="t" r="r" b="b"/>
              <a:pathLst>
                <a:path w="302" h="1181" extrusionOk="0">
                  <a:moveTo>
                    <a:pt x="159" y="1"/>
                  </a:moveTo>
                  <a:cubicBezTo>
                    <a:pt x="123" y="1"/>
                    <a:pt x="63" y="142"/>
                    <a:pt x="32" y="294"/>
                  </a:cubicBezTo>
                  <a:cubicBezTo>
                    <a:pt x="0" y="449"/>
                    <a:pt x="0" y="610"/>
                    <a:pt x="0" y="610"/>
                  </a:cubicBezTo>
                  <a:cubicBezTo>
                    <a:pt x="0" y="610"/>
                    <a:pt x="29" y="768"/>
                    <a:pt x="89" y="915"/>
                  </a:cubicBezTo>
                  <a:cubicBezTo>
                    <a:pt x="145" y="1055"/>
                    <a:pt x="226" y="1181"/>
                    <a:pt x="264" y="1181"/>
                  </a:cubicBezTo>
                  <a:cubicBezTo>
                    <a:pt x="265" y="1181"/>
                    <a:pt x="267" y="1180"/>
                    <a:pt x="269" y="1180"/>
                  </a:cubicBezTo>
                  <a:cubicBezTo>
                    <a:pt x="302" y="1167"/>
                    <a:pt x="281" y="1018"/>
                    <a:pt x="271" y="874"/>
                  </a:cubicBezTo>
                  <a:cubicBezTo>
                    <a:pt x="261" y="729"/>
                    <a:pt x="265" y="587"/>
                    <a:pt x="265" y="587"/>
                  </a:cubicBezTo>
                  <a:cubicBezTo>
                    <a:pt x="265" y="587"/>
                    <a:pt x="236" y="449"/>
                    <a:pt x="220" y="304"/>
                  </a:cubicBezTo>
                  <a:cubicBezTo>
                    <a:pt x="202" y="160"/>
                    <a:pt x="198" y="10"/>
                    <a:pt x="161" y="1"/>
                  </a:cubicBezTo>
                  <a:cubicBezTo>
                    <a:pt x="160" y="1"/>
                    <a:pt x="160" y="1"/>
                    <a:pt x="15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3"/>
            <p:cNvSpPr/>
            <p:nvPr/>
          </p:nvSpPr>
          <p:spPr>
            <a:xfrm>
              <a:off x="4011775" y="3512550"/>
              <a:ext cx="10575" cy="122350"/>
            </a:xfrm>
            <a:custGeom>
              <a:avLst/>
              <a:gdLst/>
              <a:ahLst/>
              <a:cxnLst/>
              <a:rect l="l" t="t" r="r" b="b"/>
              <a:pathLst>
                <a:path w="423" h="4894" extrusionOk="0">
                  <a:moveTo>
                    <a:pt x="371" y="0"/>
                  </a:moveTo>
                  <a:cubicBezTo>
                    <a:pt x="335" y="0"/>
                    <a:pt x="238" y="608"/>
                    <a:pt x="150" y="1215"/>
                  </a:cubicBezTo>
                  <a:cubicBezTo>
                    <a:pt x="105" y="1519"/>
                    <a:pt x="70" y="1828"/>
                    <a:pt x="41" y="2058"/>
                  </a:cubicBezTo>
                  <a:cubicBezTo>
                    <a:pt x="18" y="2291"/>
                    <a:pt x="11" y="2447"/>
                    <a:pt x="11" y="2447"/>
                  </a:cubicBezTo>
                  <a:cubicBezTo>
                    <a:pt x="11" y="2447"/>
                    <a:pt x="1" y="3073"/>
                    <a:pt x="92" y="3690"/>
                  </a:cubicBezTo>
                  <a:cubicBezTo>
                    <a:pt x="174" y="4302"/>
                    <a:pt x="350" y="4893"/>
                    <a:pt x="388" y="4893"/>
                  </a:cubicBezTo>
                  <a:cubicBezTo>
                    <a:pt x="388" y="4893"/>
                    <a:pt x="389" y="4893"/>
                    <a:pt x="389" y="4893"/>
                  </a:cubicBezTo>
                  <a:cubicBezTo>
                    <a:pt x="423" y="4884"/>
                    <a:pt x="311" y="4280"/>
                    <a:pt x="278" y="3671"/>
                  </a:cubicBezTo>
                  <a:cubicBezTo>
                    <a:pt x="239" y="3061"/>
                    <a:pt x="276" y="2455"/>
                    <a:pt x="276" y="2455"/>
                  </a:cubicBezTo>
                  <a:cubicBezTo>
                    <a:pt x="276" y="2455"/>
                    <a:pt x="274" y="2303"/>
                    <a:pt x="284" y="2076"/>
                  </a:cubicBezTo>
                  <a:cubicBezTo>
                    <a:pt x="298" y="1845"/>
                    <a:pt x="318" y="1540"/>
                    <a:pt x="337" y="1234"/>
                  </a:cubicBezTo>
                  <a:cubicBezTo>
                    <a:pt x="377" y="619"/>
                    <a:pt x="407" y="5"/>
                    <a:pt x="372" y="0"/>
                  </a:cubicBezTo>
                  <a:cubicBezTo>
                    <a:pt x="372" y="0"/>
                    <a:pt x="372" y="0"/>
                    <a:pt x="371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3"/>
            <p:cNvSpPr/>
            <p:nvPr/>
          </p:nvSpPr>
          <p:spPr>
            <a:xfrm>
              <a:off x="3780000" y="3542150"/>
              <a:ext cx="44275" cy="26775"/>
            </a:xfrm>
            <a:custGeom>
              <a:avLst/>
              <a:gdLst/>
              <a:ahLst/>
              <a:cxnLst/>
              <a:rect l="l" t="t" r="r" b="b"/>
              <a:pathLst>
                <a:path w="1771" h="1071" extrusionOk="0">
                  <a:moveTo>
                    <a:pt x="917" y="0"/>
                  </a:moveTo>
                  <a:cubicBezTo>
                    <a:pt x="877" y="0"/>
                    <a:pt x="834" y="3"/>
                    <a:pt x="790" y="9"/>
                  </a:cubicBezTo>
                  <a:cubicBezTo>
                    <a:pt x="0" y="109"/>
                    <a:pt x="108" y="809"/>
                    <a:pt x="72" y="942"/>
                  </a:cubicBezTo>
                  <a:cubicBezTo>
                    <a:pt x="72" y="942"/>
                    <a:pt x="905" y="1071"/>
                    <a:pt x="1401" y="1071"/>
                  </a:cubicBezTo>
                  <a:cubicBezTo>
                    <a:pt x="1618" y="1071"/>
                    <a:pt x="1770" y="1046"/>
                    <a:pt x="1759" y="975"/>
                  </a:cubicBezTo>
                  <a:cubicBezTo>
                    <a:pt x="1725" y="756"/>
                    <a:pt x="1595" y="0"/>
                    <a:pt x="917" y="0"/>
                  </a:cubicBezTo>
                  <a:close/>
                </a:path>
              </a:pathLst>
            </a:custGeom>
            <a:solidFill>
              <a:srgbClr val="D86E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3"/>
            <p:cNvSpPr/>
            <p:nvPr/>
          </p:nvSpPr>
          <p:spPr>
            <a:xfrm>
              <a:off x="3782450" y="3555600"/>
              <a:ext cx="41750" cy="39175"/>
            </a:xfrm>
            <a:custGeom>
              <a:avLst/>
              <a:gdLst/>
              <a:ahLst/>
              <a:cxnLst/>
              <a:rect l="l" t="t" r="r" b="b"/>
              <a:pathLst>
                <a:path w="1670" h="1567" extrusionOk="0">
                  <a:moveTo>
                    <a:pt x="1670" y="783"/>
                  </a:moveTo>
                  <a:cubicBezTo>
                    <a:pt x="1670" y="1216"/>
                    <a:pt x="1297" y="1566"/>
                    <a:pt x="836" y="1566"/>
                  </a:cubicBezTo>
                  <a:cubicBezTo>
                    <a:pt x="374" y="1566"/>
                    <a:pt x="0" y="1216"/>
                    <a:pt x="0" y="783"/>
                  </a:cubicBezTo>
                  <a:cubicBezTo>
                    <a:pt x="0" y="351"/>
                    <a:pt x="374" y="0"/>
                    <a:pt x="836" y="0"/>
                  </a:cubicBezTo>
                  <a:cubicBezTo>
                    <a:pt x="1297" y="0"/>
                    <a:pt x="1670" y="351"/>
                    <a:pt x="1670" y="783"/>
                  </a:cubicBezTo>
                  <a:close/>
                </a:path>
              </a:pathLst>
            </a:custGeom>
            <a:solidFill>
              <a:srgbClr val="D700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3"/>
            <p:cNvSpPr/>
            <p:nvPr/>
          </p:nvSpPr>
          <p:spPr>
            <a:xfrm>
              <a:off x="3781775" y="3551125"/>
              <a:ext cx="41775" cy="39150"/>
            </a:xfrm>
            <a:custGeom>
              <a:avLst/>
              <a:gdLst/>
              <a:ahLst/>
              <a:cxnLst/>
              <a:rect l="l" t="t" r="r" b="b"/>
              <a:pathLst>
                <a:path w="1671" h="1566" extrusionOk="0">
                  <a:moveTo>
                    <a:pt x="836" y="0"/>
                  </a:moveTo>
                  <a:cubicBezTo>
                    <a:pt x="375" y="0"/>
                    <a:pt x="1" y="351"/>
                    <a:pt x="1" y="783"/>
                  </a:cubicBezTo>
                  <a:cubicBezTo>
                    <a:pt x="1" y="1215"/>
                    <a:pt x="375" y="1565"/>
                    <a:pt x="836" y="1565"/>
                  </a:cubicBezTo>
                  <a:cubicBezTo>
                    <a:pt x="1297" y="1565"/>
                    <a:pt x="1670" y="1215"/>
                    <a:pt x="1670" y="783"/>
                  </a:cubicBezTo>
                  <a:cubicBezTo>
                    <a:pt x="1670" y="351"/>
                    <a:pt x="1297" y="0"/>
                    <a:pt x="83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3"/>
            <p:cNvSpPr/>
            <p:nvPr/>
          </p:nvSpPr>
          <p:spPr>
            <a:xfrm>
              <a:off x="3783275" y="3570575"/>
              <a:ext cx="38900" cy="19750"/>
            </a:xfrm>
            <a:custGeom>
              <a:avLst/>
              <a:gdLst/>
              <a:ahLst/>
              <a:cxnLst/>
              <a:rect l="l" t="t" r="r" b="b"/>
              <a:pathLst>
                <a:path w="1556" h="790" extrusionOk="0">
                  <a:moveTo>
                    <a:pt x="780" y="0"/>
                  </a:moveTo>
                  <a:cubicBezTo>
                    <a:pt x="423" y="0"/>
                    <a:pt x="146" y="174"/>
                    <a:pt x="0" y="291"/>
                  </a:cubicBezTo>
                  <a:cubicBezTo>
                    <a:pt x="122" y="583"/>
                    <a:pt x="423" y="790"/>
                    <a:pt x="776" y="790"/>
                  </a:cubicBezTo>
                  <a:cubicBezTo>
                    <a:pt x="1134" y="790"/>
                    <a:pt x="1438" y="576"/>
                    <a:pt x="1556" y="278"/>
                  </a:cubicBezTo>
                  <a:cubicBezTo>
                    <a:pt x="1273" y="72"/>
                    <a:pt x="1010" y="0"/>
                    <a:pt x="780" y="0"/>
                  </a:cubicBezTo>
                  <a:close/>
                </a:path>
              </a:pathLst>
            </a:custGeom>
            <a:solidFill>
              <a:srgbClr val="CD3C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3"/>
            <p:cNvSpPr/>
            <p:nvPr/>
          </p:nvSpPr>
          <p:spPr>
            <a:xfrm>
              <a:off x="3788975" y="3551125"/>
              <a:ext cx="27275" cy="9450"/>
            </a:xfrm>
            <a:custGeom>
              <a:avLst/>
              <a:gdLst/>
              <a:ahLst/>
              <a:cxnLst/>
              <a:rect l="l" t="t" r="r" b="b"/>
              <a:pathLst>
                <a:path w="1091" h="378" extrusionOk="0">
                  <a:moveTo>
                    <a:pt x="548" y="0"/>
                  </a:moveTo>
                  <a:cubicBezTo>
                    <a:pt x="337" y="0"/>
                    <a:pt x="147" y="76"/>
                    <a:pt x="0" y="197"/>
                  </a:cubicBezTo>
                  <a:cubicBezTo>
                    <a:pt x="64" y="260"/>
                    <a:pt x="203" y="346"/>
                    <a:pt x="504" y="373"/>
                  </a:cubicBezTo>
                  <a:cubicBezTo>
                    <a:pt x="536" y="376"/>
                    <a:pt x="566" y="377"/>
                    <a:pt x="596" y="377"/>
                  </a:cubicBezTo>
                  <a:cubicBezTo>
                    <a:pt x="852" y="377"/>
                    <a:pt x="1007" y="274"/>
                    <a:pt x="1090" y="192"/>
                  </a:cubicBezTo>
                  <a:cubicBezTo>
                    <a:pt x="942" y="73"/>
                    <a:pt x="756" y="0"/>
                    <a:pt x="5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3"/>
            <p:cNvSpPr/>
            <p:nvPr/>
          </p:nvSpPr>
          <p:spPr>
            <a:xfrm>
              <a:off x="3678825" y="3365625"/>
              <a:ext cx="68300" cy="24925"/>
            </a:xfrm>
            <a:custGeom>
              <a:avLst/>
              <a:gdLst/>
              <a:ahLst/>
              <a:cxnLst/>
              <a:rect l="l" t="t" r="r" b="b"/>
              <a:pathLst>
                <a:path w="2732" h="997" extrusionOk="0">
                  <a:moveTo>
                    <a:pt x="1956" y="0"/>
                  </a:moveTo>
                  <a:cubicBezTo>
                    <a:pt x="1499" y="0"/>
                    <a:pt x="1037" y="130"/>
                    <a:pt x="652" y="370"/>
                  </a:cubicBezTo>
                  <a:cubicBezTo>
                    <a:pt x="377" y="542"/>
                    <a:pt x="235" y="805"/>
                    <a:pt x="1" y="997"/>
                  </a:cubicBezTo>
                  <a:cubicBezTo>
                    <a:pt x="559" y="540"/>
                    <a:pt x="1113" y="405"/>
                    <a:pt x="1727" y="405"/>
                  </a:cubicBezTo>
                  <a:cubicBezTo>
                    <a:pt x="1966" y="405"/>
                    <a:pt x="2213" y="425"/>
                    <a:pt x="2474" y="455"/>
                  </a:cubicBezTo>
                  <a:cubicBezTo>
                    <a:pt x="2525" y="461"/>
                    <a:pt x="2568" y="469"/>
                    <a:pt x="2603" y="469"/>
                  </a:cubicBezTo>
                  <a:cubicBezTo>
                    <a:pt x="2666" y="469"/>
                    <a:pt x="2703" y="443"/>
                    <a:pt x="2712" y="327"/>
                  </a:cubicBezTo>
                  <a:cubicBezTo>
                    <a:pt x="2731" y="87"/>
                    <a:pt x="2467" y="50"/>
                    <a:pt x="2287" y="24"/>
                  </a:cubicBezTo>
                  <a:cubicBezTo>
                    <a:pt x="2178" y="8"/>
                    <a:pt x="2067" y="0"/>
                    <a:pt x="1956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3"/>
            <p:cNvSpPr/>
            <p:nvPr/>
          </p:nvSpPr>
          <p:spPr>
            <a:xfrm>
              <a:off x="3859175" y="3365625"/>
              <a:ext cx="68300" cy="24925"/>
            </a:xfrm>
            <a:custGeom>
              <a:avLst/>
              <a:gdLst/>
              <a:ahLst/>
              <a:cxnLst/>
              <a:rect l="l" t="t" r="r" b="b"/>
              <a:pathLst>
                <a:path w="2732" h="997" extrusionOk="0">
                  <a:moveTo>
                    <a:pt x="777" y="0"/>
                  </a:moveTo>
                  <a:cubicBezTo>
                    <a:pt x="666" y="0"/>
                    <a:pt x="555" y="8"/>
                    <a:pt x="445" y="24"/>
                  </a:cubicBezTo>
                  <a:cubicBezTo>
                    <a:pt x="265" y="50"/>
                    <a:pt x="1" y="87"/>
                    <a:pt x="20" y="327"/>
                  </a:cubicBezTo>
                  <a:cubicBezTo>
                    <a:pt x="28" y="443"/>
                    <a:pt x="66" y="469"/>
                    <a:pt x="129" y="469"/>
                  </a:cubicBezTo>
                  <a:cubicBezTo>
                    <a:pt x="164" y="469"/>
                    <a:pt x="208" y="461"/>
                    <a:pt x="259" y="455"/>
                  </a:cubicBezTo>
                  <a:cubicBezTo>
                    <a:pt x="519" y="425"/>
                    <a:pt x="767" y="405"/>
                    <a:pt x="1005" y="405"/>
                  </a:cubicBezTo>
                  <a:cubicBezTo>
                    <a:pt x="1619" y="405"/>
                    <a:pt x="2173" y="540"/>
                    <a:pt x="2732" y="997"/>
                  </a:cubicBezTo>
                  <a:cubicBezTo>
                    <a:pt x="2497" y="805"/>
                    <a:pt x="2356" y="542"/>
                    <a:pt x="2081" y="370"/>
                  </a:cubicBezTo>
                  <a:cubicBezTo>
                    <a:pt x="1695" y="130"/>
                    <a:pt x="1234" y="0"/>
                    <a:pt x="777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3" name="Google Shape;2053;p43"/>
          <p:cNvGrpSpPr/>
          <p:nvPr/>
        </p:nvGrpSpPr>
        <p:grpSpPr>
          <a:xfrm rot="228177">
            <a:off x="6258022" y="3078612"/>
            <a:ext cx="1305555" cy="1709764"/>
            <a:chOff x="2574250" y="637725"/>
            <a:chExt cx="491050" cy="694125"/>
          </a:xfrm>
        </p:grpSpPr>
        <p:sp>
          <p:nvSpPr>
            <p:cNvPr id="2054" name="Google Shape;2054;p43"/>
            <p:cNvSpPr/>
            <p:nvPr/>
          </p:nvSpPr>
          <p:spPr>
            <a:xfrm>
              <a:off x="2574250" y="637725"/>
              <a:ext cx="491050" cy="694125"/>
            </a:xfrm>
            <a:custGeom>
              <a:avLst/>
              <a:gdLst/>
              <a:ahLst/>
              <a:cxnLst/>
              <a:rect l="l" t="t" r="r" b="b"/>
              <a:pathLst>
                <a:path w="19642" h="27765" extrusionOk="0">
                  <a:moveTo>
                    <a:pt x="7516" y="0"/>
                  </a:moveTo>
                  <a:cubicBezTo>
                    <a:pt x="7105" y="0"/>
                    <a:pt x="6706" y="61"/>
                    <a:pt x="6332" y="178"/>
                  </a:cubicBezTo>
                  <a:cubicBezTo>
                    <a:pt x="5263" y="512"/>
                    <a:pt x="4655" y="1155"/>
                    <a:pt x="4351" y="1845"/>
                  </a:cubicBezTo>
                  <a:cubicBezTo>
                    <a:pt x="3391" y="1980"/>
                    <a:pt x="2209" y="2359"/>
                    <a:pt x="1366" y="3348"/>
                  </a:cubicBezTo>
                  <a:cubicBezTo>
                    <a:pt x="516" y="4341"/>
                    <a:pt x="402" y="5385"/>
                    <a:pt x="613" y="6238"/>
                  </a:cubicBezTo>
                  <a:cubicBezTo>
                    <a:pt x="538" y="6339"/>
                    <a:pt x="468" y="6446"/>
                    <a:pt x="402" y="6562"/>
                  </a:cubicBezTo>
                  <a:cubicBezTo>
                    <a:pt x="372" y="6614"/>
                    <a:pt x="344" y="6667"/>
                    <a:pt x="318" y="6721"/>
                  </a:cubicBezTo>
                  <a:lnTo>
                    <a:pt x="297" y="6760"/>
                  </a:lnTo>
                  <a:cubicBezTo>
                    <a:pt x="271" y="6818"/>
                    <a:pt x="244" y="6877"/>
                    <a:pt x="220" y="6938"/>
                  </a:cubicBezTo>
                  <a:lnTo>
                    <a:pt x="206" y="6976"/>
                  </a:lnTo>
                  <a:cubicBezTo>
                    <a:pt x="181" y="7040"/>
                    <a:pt x="159" y="7105"/>
                    <a:pt x="142" y="7159"/>
                  </a:cubicBezTo>
                  <a:lnTo>
                    <a:pt x="126" y="7211"/>
                  </a:lnTo>
                  <a:cubicBezTo>
                    <a:pt x="109" y="7271"/>
                    <a:pt x="93" y="7333"/>
                    <a:pt x="78" y="7394"/>
                  </a:cubicBezTo>
                  <a:cubicBezTo>
                    <a:pt x="73" y="7416"/>
                    <a:pt x="67" y="7439"/>
                    <a:pt x="63" y="7458"/>
                  </a:cubicBezTo>
                  <a:cubicBezTo>
                    <a:pt x="51" y="7520"/>
                    <a:pt x="41" y="7583"/>
                    <a:pt x="31" y="7647"/>
                  </a:cubicBezTo>
                  <a:cubicBezTo>
                    <a:pt x="27" y="7674"/>
                    <a:pt x="23" y="7700"/>
                    <a:pt x="21" y="7713"/>
                  </a:cubicBezTo>
                  <a:cubicBezTo>
                    <a:pt x="14" y="7776"/>
                    <a:pt x="9" y="7840"/>
                    <a:pt x="5" y="7903"/>
                  </a:cubicBezTo>
                  <a:cubicBezTo>
                    <a:pt x="4" y="7925"/>
                    <a:pt x="3" y="7948"/>
                    <a:pt x="2" y="7986"/>
                  </a:cubicBezTo>
                  <a:cubicBezTo>
                    <a:pt x="0" y="8049"/>
                    <a:pt x="0" y="8111"/>
                    <a:pt x="3" y="8166"/>
                  </a:cubicBezTo>
                  <a:cubicBezTo>
                    <a:pt x="4" y="8199"/>
                    <a:pt x="5" y="8231"/>
                    <a:pt x="8" y="8261"/>
                  </a:cubicBezTo>
                  <a:cubicBezTo>
                    <a:pt x="10" y="8320"/>
                    <a:pt x="16" y="8382"/>
                    <a:pt x="25" y="8443"/>
                  </a:cubicBezTo>
                  <a:cubicBezTo>
                    <a:pt x="27" y="8475"/>
                    <a:pt x="32" y="8507"/>
                    <a:pt x="36" y="8538"/>
                  </a:cubicBezTo>
                  <a:cubicBezTo>
                    <a:pt x="46" y="8595"/>
                    <a:pt x="57" y="8656"/>
                    <a:pt x="69" y="8716"/>
                  </a:cubicBezTo>
                  <a:cubicBezTo>
                    <a:pt x="77" y="8751"/>
                    <a:pt x="84" y="8787"/>
                    <a:pt x="93" y="8819"/>
                  </a:cubicBezTo>
                  <a:cubicBezTo>
                    <a:pt x="106" y="8872"/>
                    <a:pt x="122" y="8927"/>
                    <a:pt x="141" y="8990"/>
                  </a:cubicBezTo>
                  <a:cubicBezTo>
                    <a:pt x="149" y="9025"/>
                    <a:pt x="160" y="9059"/>
                    <a:pt x="174" y="9099"/>
                  </a:cubicBezTo>
                  <a:cubicBezTo>
                    <a:pt x="189" y="9146"/>
                    <a:pt x="207" y="9194"/>
                    <a:pt x="226" y="9242"/>
                  </a:cubicBezTo>
                  <a:lnTo>
                    <a:pt x="237" y="9270"/>
                  </a:lnTo>
                  <a:cubicBezTo>
                    <a:pt x="249" y="9304"/>
                    <a:pt x="261" y="9336"/>
                    <a:pt x="277" y="9373"/>
                  </a:cubicBezTo>
                  <a:cubicBezTo>
                    <a:pt x="297" y="9422"/>
                    <a:pt x="322" y="9472"/>
                    <a:pt x="352" y="9536"/>
                  </a:cubicBezTo>
                  <a:cubicBezTo>
                    <a:pt x="370" y="9572"/>
                    <a:pt x="386" y="9607"/>
                    <a:pt x="403" y="9640"/>
                  </a:cubicBezTo>
                  <a:cubicBezTo>
                    <a:pt x="426" y="9687"/>
                    <a:pt x="455" y="9735"/>
                    <a:pt x="482" y="9783"/>
                  </a:cubicBezTo>
                  <a:lnTo>
                    <a:pt x="495" y="9808"/>
                  </a:lnTo>
                  <a:cubicBezTo>
                    <a:pt x="514" y="9839"/>
                    <a:pt x="531" y="9871"/>
                    <a:pt x="552" y="9907"/>
                  </a:cubicBezTo>
                  <a:cubicBezTo>
                    <a:pt x="553" y="9907"/>
                    <a:pt x="553" y="9908"/>
                    <a:pt x="554" y="9909"/>
                  </a:cubicBezTo>
                  <a:cubicBezTo>
                    <a:pt x="489" y="10234"/>
                    <a:pt x="473" y="10611"/>
                    <a:pt x="564" y="11016"/>
                  </a:cubicBezTo>
                  <a:cubicBezTo>
                    <a:pt x="596" y="11154"/>
                    <a:pt x="641" y="11308"/>
                    <a:pt x="711" y="11468"/>
                  </a:cubicBezTo>
                  <a:cubicBezTo>
                    <a:pt x="699" y="11490"/>
                    <a:pt x="689" y="11515"/>
                    <a:pt x="679" y="11537"/>
                  </a:cubicBezTo>
                  <a:cubicBezTo>
                    <a:pt x="643" y="11614"/>
                    <a:pt x="611" y="11696"/>
                    <a:pt x="583" y="11778"/>
                  </a:cubicBezTo>
                  <a:lnTo>
                    <a:pt x="573" y="11802"/>
                  </a:lnTo>
                  <a:lnTo>
                    <a:pt x="562" y="11840"/>
                  </a:lnTo>
                  <a:cubicBezTo>
                    <a:pt x="537" y="11916"/>
                    <a:pt x="515" y="11995"/>
                    <a:pt x="495" y="12071"/>
                  </a:cubicBezTo>
                  <a:lnTo>
                    <a:pt x="488" y="12104"/>
                  </a:lnTo>
                  <a:lnTo>
                    <a:pt x="484" y="12125"/>
                  </a:lnTo>
                  <a:cubicBezTo>
                    <a:pt x="466" y="12207"/>
                    <a:pt x="450" y="12288"/>
                    <a:pt x="437" y="12370"/>
                  </a:cubicBezTo>
                  <a:lnTo>
                    <a:pt x="428" y="12422"/>
                  </a:lnTo>
                  <a:lnTo>
                    <a:pt x="425" y="12454"/>
                  </a:lnTo>
                  <a:cubicBezTo>
                    <a:pt x="416" y="12527"/>
                    <a:pt x="409" y="12601"/>
                    <a:pt x="405" y="12681"/>
                  </a:cubicBezTo>
                  <a:lnTo>
                    <a:pt x="403" y="12727"/>
                  </a:lnTo>
                  <a:cubicBezTo>
                    <a:pt x="394" y="12924"/>
                    <a:pt x="405" y="13124"/>
                    <a:pt x="435" y="13329"/>
                  </a:cubicBezTo>
                  <a:lnTo>
                    <a:pt x="444" y="13388"/>
                  </a:lnTo>
                  <a:cubicBezTo>
                    <a:pt x="460" y="13486"/>
                    <a:pt x="478" y="13574"/>
                    <a:pt x="500" y="13659"/>
                  </a:cubicBezTo>
                  <a:lnTo>
                    <a:pt x="506" y="13686"/>
                  </a:lnTo>
                  <a:cubicBezTo>
                    <a:pt x="531" y="13784"/>
                    <a:pt x="562" y="13881"/>
                    <a:pt x="595" y="13973"/>
                  </a:cubicBezTo>
                  <a:cubicBezTo>
                    <a:pt x="604" y="13999"/>
                    <a:pt x="613" y="14026"/>
                    <a:pt x="625" y="14056"/>
                  </a:cubicBezTo>
                  <a:cubicBezTo>
                    <a:pt x="657" y="14139"/>
                    <a:pt x="693" y="14222"/>
                    <a:pt x="727" y="14292"/>
                  </a:cubicBezTo>
                  <a:cubicBezTo>
                    <a:pt x="735" y="14315"/>
                    <a:pt x="746" y="14336"/>
                    <a:pt x="757" y="14357"/>
                  </a:cubicBezTo>
                  <a:cubicBezTo>
                    <a:pt x="803" y="14452"/>
                    <a:pt x="857" y="14547"/>
                    <a:pt x="913" y="14638"/>
                  </a:cubicBezTo>
                  <a:cubicBezTo>
                    <a:pt x="926" y="14659"/>
                    <a:pt x="938" y="14679"/>
                    <a:pt x="954" y="14702"/>
                  </a:cubicBezTo>
                  <a:cubicBezTo>
                    <a:pt x="1002" y="14777"/>
                    <a:pt x="1054" y="14852"/>
                    <a:pt x="1107" y="14922"/>
                  </a:cubicBezTo>
                  <a:cubicBezTo>
                    <a:pt x="1124" y="14946"/>
                    <a:pt x="1142" y="14969"/>
                    <a:pt x="1155" y="14986"/>
                  </a:cubicBezTo>
                  <a:cubicBezTo>
                    <a:pt x="1224" y="15075"/>
                    <a:pt x="1298" y="15161"/>
                    <a:pt x="1369" y="15238"/>
                  </a:cubicBezTo>
                  <a:cubicBezTo>
                    <a:pt x="1388" y="15258"/>
                    <a:pt x="1409" y="15279"/>
                    <a:pt x="1430" y="15300"/>
                  </a:cubicBezTo>
                  <a:cubicBezTo>
                    <a:pt x="1492" y="15366"/>
                    <a:pt x="1558" y="15430"/>
                    <a:pt x="1636" y="15500"/>
                  </a:cubicBezTo>
                  <a:cubicBezTo>
                    <a:pt x="1656" y="15519"/>
                    <a:pt x="1677" y="15537"/>
                    <a:pt x="1693" y="15551"/>
                  </a:cubicBezTo>
                  <a:cubicBezTo>
                    <a:pt x="1785" y="15630"/>
                    <a:pt x="1874" y="15704"/>
                    <a:pt x="1968" y="15773"/>
                  </a:cubicBezTo>
                  <a:cubicBezTo>
                    <a:pt x="1985" y="15785"/>
                    <a:pt x="2002" y="15798"/>
                    <a:pt x="2021" y="15810"/>
                  </a:cubicBezTo>
                  <a:cubicBezTo>
                    <a:pt x="2099" y="15868"/>
                    <a:pt x="2183" y="15926"/>
                    <a:pt x="2273" y="15981"/>
                  </a:cubicBezTo>
                  <a:lnTo>
                    <a:pt x="2357" y="16033"/>
                  </a:lnTo>
                  <a:cubicBezTo>
                    <a:pt x="2392" y="16056"/>
                    <a:pt x="2428" y="16077"/>
                    <a:pt x="2463" y="16097"/>
                  </a:cubicBezTo>
                  <a:cubicBezTo>
                    <a:pt x="2642" y="16774"/>
                    <a:pt x="2957" y="17543"/>
                    <a:pt x="3558" y="18212"/>
                  </a:cubicBezTo>
                  <a:cubicBezTo>
                    <a:pt x="4020" y="18726"/>
                    <a:pt x="4527" y="19257"/>
                    <a:pt x="5224" y="19713"/>
                  </a:cubicBezTo>
                  <a:cubicBezTo>
                    <a:pt x="5038" y="19751"/>
                    <a:pt x="4857" y="19794"/>
                    <a:pt x="4683" y="19846"/>
                  </a:cubicBezTo>
                  <a:lnTo>
                    <a:pt x="4650" y="19857"/>
                  </a:lnTo>
                  <a:cubicBezTo>
                    <a:pt x="4580" y="19876"/>
                    <a:pt x="4511" y="19900"/>
                    <a:pt x="4438" y="19924"/>
                  </a:cubicBezTo>
                  <a:lnTo>
                    <a:pt x="4376" y="19948"/>
                  </a:lnTo>
                  <a:cubicBezTo>
                    <a:pt x="4315" y="19969"/>
                    <a:pt x="4257" y="19990"/>
                    <a:pt x="4197" y="20014"/>
                  </a:cubicBezTo>
                  <a:lnTo>
                    <a:pt x="4115" y="20047"/>
                  </a:lnTo>
                  <a:cubicBezTo>
                    <a:pt x="4059" y="20070"/>
                    <a:pt x="4005" y="20094"/>
                    <a:pt x="3953" y="20118"/>
                  </a:cubicBezTo>
                  <a:cubicBezTo>
                    <a:pt x="3925" y="20131"/>
                    <a:pt x="3898" y="20145"/>
                    <a:pt x="3861" y="20162"/>
                  </a:cubicBezTo>
                  <a:cubicBezTo>
                    <a:pt x="3809" y="20187"/>
                    <a:pt x="3758" y="20214"/>
                    <a:pt x="3707" y="20241"/>
                  </a:cubicBezTo>
                  <a:cubicBezTo>
                    <a:pt x="3675" y="20258"/>
                    <a:pt x="3642" y="20275"/>
                    <a:pt x="3611" y="20293"/>
                  </a:cubicBezTo>
                  <a:cubicBezTo>
                    <a:pt x="3561" y="20321"/>
                    <a:pt x="3511" y="20348"/>
                    <a:pt x="3463" y="20378"/>
                  </a:cubicBezTo>
                  <a:cubicBezTo>
                    <a:pt x="3430" y="20399"/>
                    <a:pt x="3397" y="20419"/>
                    <a:pt x="3365" y="20439"/>
                  </a:cubicBezTo>
                  <a:cubicBezTo>
                    <a:pt x="3316" y="20470"/>
                    <a:pt x="3269" y="20502"/>
                    <a:pt x="3221" y="20535"/>
                  </a:cubicBezTo>
                  <a:lnTo>
                    <a:pt x="3207" y="20544"/>
                  </a:lnTo>
                  <a:cubicBezTo>
                    <a:pt x="3179" y="20564"/>
                    <a:pt x="3153" y="20583"/>
                    <a:pt x="3120" y="20606"/>
                  </a:cubicBezTo>
                  <a:cubicBezTo>
                    <a:pt x="3072" y="20641"/>
                    <a:pt x="3026" y="20678"/>
                    <a:pt x="2978" y="20715"/>
                  </a:cubicBezTo>
                  <a:cubicBezTo>
                    <a:pt x="2951" y="20734"/>
                    <a:pt x="2927" y="20754"/>
                    <a:pt x="2901" y="20776"/>
                  </a:cubicBezTo>
                  <a:lnTo>
                    <a:pt x="2875" y="20798"/>
                  </a:lnTo>
                  <a:lnTo>
                    <a:pt x="2860" y="20812"/>
                  </a:lnTo>
                  <a:cubicBezTo>
                    <a:pt x="2821" y="20845"/>
                    <a:pt x="2784" y="20878"/>
                    <a:pt x="2752" y="20908"/>
                  </a:cubicBezTo>
                  <a:cubicBezTo>
                    <a:pt x="2721" y="20933"/>
                    <a:pt x="2694" y="20960"/>
                    <a:pt x="2673" y="20978"/>
                  </a:cubicBezTo>
                  <a:lnTo>
                    <a:pt x="2639" y="21013"/>
                  </a:lnTo>
                  <a:cubicBezTo>
                    <a:pt x="2600" y="21050"/>
                    <a:pt x="2562" y="21090"/>
                    <a:pt x="2522" y="21132"/>
                  </a:cubicBezTo>
                  <a:cubicBezTo>
                    <a:pt x="2496" y="21158"/>
                    <a:pt x="2470" y="21185"/>
                    <a:pt x="2453" y="21205"/>
                  </a:cubicBezTo>
                  <a:lnTo>
                    <a:pt x="2434" y="21224"/>
                  </a:lnTo>
                  <a:cubicBezTo>
                    <a:pt x="2378" y="21287"/>
                    <a:pt x="2323" y="21351"/>
                    <a:pt x="2272" y="21415"/>
                  </a:cubicBezTo>
                  <a:lnTo>
                    <a:pt x="2202" y="21501"/>
                  </a:lnTo>
                  <a:lnTo>
                    <a:pt x="2198" y="21509"/>
                  </a:lnTo>
                  <a:cubicBezTo>
                    <a:pt x="1849" y="21970"/>
                    <a:pt x="1538" y="22633"/>
                    <a:pt x="1249" y="23523"/>
                  </a:cubicBezTo>
                  <a:lnTo>
                    <a:pt x="1229" y="23582"/>
                  </a:lnTo>
                  <a:cubicBezTo>
                    <a:pt x="1192" y="23695"/>
                    <a:pt x="1156" y="23812"/>
                    <a:pt x="1121" y="23934"/>
                  </a:cubicBezTo>
                  <a:lnTo>
                    <a:pt x="1076" y="24083"/>
                  </a:lnTo>
                  <a:cubicBezTo>
                    <a:pt x="1052" y="24173"/>
                    <a:pt x="1026" y="24266"/>
                    <a:pt x="998" y="24367"/>
                  </a:cubicBezTo>
                  <a:lnTo>
                    <a:pt x="985" y="24417"/>
                  </a:lnTo>
                  <a:cubicBezTo>
                    <a:pt x="950" y="24546"/>
                    <a:pt x="915" y="24678"/>
                    <a:pt x="882" y="24813"/>
                  </a:cubicBezTo>
                  <a:lnTo>
                    <a:pt x="589" y="25990"/>
                  </a:lnTo>
                  <a:lnTo>
                    <a:pt x="1670" y="26544"/>
                  </a:lnTo>
                  <a:cubicBezTo>
                    <a:pt x="1758" y="26589"/>
                    <a:pt x="1848" y="26633"/>
                    <a:pt x="1936" y="26673"/>
                  </a:cubicBezTo>
                  <a:cubicBezTo>
                    <a:pt x="1974" y="26692"/>
                    <a:pt x="2013" y="26708"/>
                    <a:pt x="2053" y="26725"/>
                  </a:cubicBezTo>
                  <a:lnTo>
                    <a:pt x="2151" y="26768"/>
                  </a:lnTo>
                  <a:cubicBezTo>
                    <a:pt x="2278" y="26821"/>
                    <a:pt x="2411" y="26873"/>
                    <a:pt x="2545" y="26921"/>
                  </a:cubicBezTo>
                  <a:lnTo>
                    <a:pt x="2621" y="26948"/>
                  </a:lnTo>
                  <a:cubicBezTo>
                    <a:pt x="2767" y="26998"/>
                    <a:pt x="2900" y="27042"/>
                    <a:pt x="3046" y="27084"/>
                  </a:cubicBezTo>
                  <a:lnTo>
                    <a:pt x="3050" y="27086"/>
                  </a:lnTo>
                  <a:cubicBezTo>
                    <a:pt x="3185" y="27126"/>
                    <a:pt x="3321" y="27162"/>
                    <a:pt x="3465" y="27198"/>
                  </a:cubicBezTo>
                  <a:lnTo>
                    <a:pt x="3510" y="27209"/>
                  </a:lnTo>
                  <a:cubicBezTo>
                    <a:pt x="3646" y="27242"/>
                    <a:pt x="3781" y="27273"/>
                    <a:pt x="3916" y="27300"/>
                  </a:cubicBezTo>
                  <a:lnTo>
                    <a:pt x="3972" y="27312"/>
                  </a:lnTo>
                  <a:cubicBezTo>
                    <a:pt x="4206" y="27360"/>
                    <a:pt x="4454" y="27404"/>
                    <a:pt x="4707" y="27443"/>
                  </a:cubicBezTo>
                  <a:lnTo>
                    <a:pt x="4823" y="27460"/>
                  </a:lnTo>
                  <a:cubicBezTo>
                    <a:pt x="4928" y="27476"/>
                    <a:pt x="5032" y="27491"/>
                    <a:pt x="5135" y="27504"/>
                  </a:cubicBezTo>
                  <a:lnTo>
                    <a:pt x="5155" y="27507"/>
                  </a:lnTo>
                  <a:lnTo>
                    <a:pt x="5250" y="27531"/>
                  </a:lnTo>
                  <a:lnTo>
                    <a:pt x="5345" y="27531"/>
                  </a:lnTo>
                  <a:cubicBezTo>
                    <a:pt x="5389" y="27536"/>
                    <a:pt x="5535" y="27553"/>
                    <a:pt x="5535" y="27553"/>
                  </a:cubicBezTo>
                  <a:cubicBezTo>
                    <a:pt x="5647" y="27567"/>
                    <a:pt x="5760" y="27579"/>
                    <a:pt x="5871" y="27591"/>
                  </a:cubicBezTo>
                  <a:cubicBezTo>
                    <a:pt x="6105" y="27615"/>
                    <a:pt x="6358" y="27637"/>
                    <a:pt x="6663" y="27662"/>
                  </a:cubicBezTo>
                  <a:lnTo>
                    <a:pt x="6812" y="27672"/>
                  </a:lnTo>
                  <a:cubicBezTo>
                    <a:pt x="7073" y="27690"/>
                    <a:pt x="7334" y="27706"/>
                    <a:pt x="7595" y="27719"/>
                  </a:cubicBezTo>
                  <a:lnTo>
                    <a:pt x="7659" y="27721"/>
                  </a:lnTo>
                  <a:cubicBezTo>
                    <a:pt x="8190" y="27746"/>
                    <a:pt x="8739" y="27759"/>
                    <a:pt x="9336" y="27762"/>
                  </a:cubicBezTo>
                  <a:cubicBezTo>
                    <a:pt x="9440" y="27762"/>
                    <a:pt x="9546" y="27762"/>
                    <a:pt x="9649" y="27765"/>
                  </a:cubicBezTo>
                  <a:cubicBezTo>
                    <a:pt x="9823" y="27765"/>
                    <a:pt x="9995" y="27764"/>
                    <a:pt x="10169" y="27763"/>
                  </a:cubicBezTo>
                  <a:cubicBezTo>
                    <a:pt x="10377" y="27760"/>
                    <a:pt x="10585" y="27756"/>
                    <a:pt x="10794" y="27752"/>
                  </a:cubicBezTo>
                  <a:lnTo>
                    <a:pt x="10965" y="27748"/>
                  </a:lnTo>
                  <a:cubicBezTo>
                    <a:pt x="11100" y="27746"/>
                    <a:pt x="11234" y="27740"/>
                    <a:pt x="11367" y="27736"/>
                  </a:cubicBezTo>
                  <a:lnTo>
                    <a:pt x="11533" y="27731"/>
                  </a:lnTo>
                  <a:lnTo>
                    <a:pt x="11868" y="27716"/>
                  </a:lnTo>
                  <a:cubicBezTo>
                    <a:pt x="11958" y="27712"/>
                    <a:pt x="12046" y="27709"/>
                    <a:pt x="12134" y="27703"/>
                  </a:cubicBezTo>
                  <a:lnTo>
                    <a:pt x="12315" y="27693"/>
                  </a:lnTo>
                  <a:lnTo>
                    <a:pt x="12336" y="27693"/>
                  </a:lnTo>
                  <a:lnTo>
                    <a:pt x="12384" y="27688"/>
                  </a:lnTo>
                  <a:lnTo>
                    <a:pt x="12627" y="27672"/>
                  </a:lnTo>
                  <a:cubicBezTo>
                    <a:pt x="12704" y="27667"/>
                    <a:pt x="13024" y="27641"/>
                    <a:pt x="13024" y="27641"/>
                  </a:cubicBezTo>
                  <a:cubicBezTo>
                    <a:pt x="13024" y="27641"/>
                    <a:pt x="13275" y="27618"/>
                    <a:pt x="13348" y="27610"/>
                  </a:cubicBezTo>
                  <a:cubicBezTo>
                    <a:pt x="13441" y="27602"/>
                    <a:pt x="13535" y="27592"/>
                    <a:pt x="13629" y="27582"/>
                  </a:cubicBezTo>
                  <a:cubicBezTo>
                    <a:pt x="13629" y="27582"/>
                    <a:pt x="13785" y="27565"/>
                    <a:pt x="13840" y="27557"/>
                  </a:cubicBezTo>
                  <a:cubicBezTo>
                    <a:pt x="13946" y="27546"/>
                    <a:pt x="14050" y="27531"/>
                    <a:pt x="14155" y="27518"/>
                  </a:cubicBezTo>
                  <a:cubicBezTo>
                    <a:pt x="14155" y="27518"/>
                    <a:pt x="14293" y="27501"/>
                    <a:pt x="14336" y="27493"/>
                  </a:cubicBezTo>
                  <a:lnTo>
                    <a:pt x="14540" y="27463"/>
                  </a:lnTo>
                  <a:cubicBezTo>
                    <a:pt x="14634" y="27449"/>
                    <a:pt x="14729" y="27435"/>
                    <a:pt x="14823" y="27419"/>
                  </a:cubicBezTo>
                  <a:lnTo>
                    <a:pt x="14915" y="27403"/>
                  </a:lnTo>
                  <a:cubicBezTo>
                    <a:pt x="15006" y="27387"/>
                    <a:pt x="15096" y="27371"/>
                    <a:pt x="15176" y="27357"/>
                  </a:cubicBezTo>
                  <a:lnTo>
                    <a:pt x="15318" y="27330"/>
                  </a:lnTo>
                  <a:cubicBezTo>
                    <a:pt x="15359" y="27322"/>
                    <a:pt x="15495" y="27294"/>
                    <a:pt x="15495" y="27294"/>
                  </a:cubicBezTo>
                  <a:cubicBezTo>
                    <a:pt x="15602" y="27273"/>
                    <a:pt x="15707" y="27250"/>
                    <a:pt x="15810" y="27227"/>
                  </a:cubicBezTo>
                  <a:cubicBezTo>
                    <a:pt x="15864" y="27215"/>
                    <a:pt x="16008" y="27182"/>
                    <a:pt x="16008" y="27182"/>
                  </a:cubicBezTo>
                  <a:cubicBezTo>
                    <a:pt x="16108" y="27160"/>
                    <a:pt x="16206" y="27135"/>
                    <a:pt x="16304" y="27110"/>
                  </a:cubicBezTo>
                  <a:cubicBezTo>
                    <a:pt x="16371" y="27093"/>
                    <a:pt x="16439" y="27076"/>
                    <a:pt x="16507" y="27056"/>
                  </a:cubicBezTo>
                  <a:cubicBezTo>
                    <a:pt x="16589" y="27035"/>
                    <a:pt x="16671" y="27013"/>
                    <a:pt x="16748" y="26990"/>
                  </a:cubicBezTo>
                  <a:lnTo>
                    <a:pt x="16816" y="26970"/>
                  </a:lnTo>
                  <a:cubicBezTo>
                    <a:pt x="16877" y="26953"/>
                    <a:pt x="16940" y="26934"/>
                    <a:pt x="17002" y="26916"/>
                  </a:cubicBezTo>
                  <a:cubicBezTo>
                    <a:pt x="17057" y="26899"/>
                    <a:pt x="17115" y="26881"/>
                    <a:pt x="17170" y="26864"/>
                  </a:cubicBezTo>
                  <a:cubicBezTo>
                    <a:pt x="17205" y="26853"/>
                    <a:pt x="17345" y="26806"/>
                    <a:pt x="17345" y="26806"/>
                  </a:cubicBezTo>
                  <a:cubicBezTo>
                    <a:pt x="17393" y="26790"/>
                    <a:pt x="17441" y="26774"/>
                    <a:pt x="17486" y="26758"/>
                  </a:cubicBezTo>
                  <a:lnTo>
                    <a:pt x="17595" y="26721"/>
                  </a:lnTo>
                  <a:cubicBezTo>
                    <a:pt x="17653" y="26702"/>
                    <a:pt x="17708" y="26680"/>
                    <a:pt x="17765" y="26659"/>
                  </a:cubicBezTo>
                  <a:lnTo>
                    <a:pt x="17854" y="26625"/>
                  </a:lnTo>
                  <a:cubicBezTo>
                    <a:pt x="17892" y="26612"/>
                    <a:pt x="17931" y="26597"/>
                    <a:pt x="17977" y="26580"/>
                  </a:cubicBezTo>
                  <a:lnTo>
                    <a:pt x="18020" y="26563"/>
                  </a:lnTo>
                  <a:cubicBezTo>
                    <a:pt x="18163" y="26507"/>
                    <a:pt x="18304" y="26448"/>
                    <a:pt x="18445" y="26387"/>
                  </a:cubicBezTo>
                  <a:lnTo>
                    <a:pt x="19642" y="25863"/>
                  </a:lnTo>
                  <a:lnTo>
                    <a:pt x="19314" y="24598"/>
                  </a:lnTo>
                  <a:cubicBezTo>
                    <a:pt x="19293" y="24521"/>
                    <a:pt x="19272" y="24444"/>
                    <a:pt x="19252" y="24368"/>
                  </a:cubicBezTo>
                  <a:lnTo>
                    <a:pt x="19203" y="24188"/>
                  </a:lnTo>
                  <a:cubicBezTo>
                    <a:pt x="19177" y="24098"/>
                    <a:pt x="19152" y="24008"/>
                    <a:pt x="19127" y="23923"/>
                  </a:cubicBezTo>
                  <a:lnTo>
                    <a:pt x="19091" y="23805"/>
                  </a:lnTo>
                  <a:cubicBezTo>
                    <a:pt x="19065" y="23725"/>
                    <a:pt x="19042" y="23645"/>
                    <a:pt x="19016" y="23567"/>
                  </a:cubicBezTo>
                  <a:lnTo>
                    <a:pt x="19015" y="23563"/>
                  </a:lnTo>
                  <a:lnTo>
                    <a:pt x="18980" y="23461"/>
                  </a:lnTo>
                  <a:cubicBezTo>
                    <a:pt x="18942" y="23347"/>
                    <a:pt x="18905" y="23236"/>
                    <a:pt x="18862" y="23119"/>
                  </a:cubicBezTo>
                  <a:lnTo>
                    <a:pt x="18848" y="23081"/>
                  </a:lnTo>
                  <a:cubicBezTo>
                    <a:pt x="18591" y="22378"/>
                    <a:pt x="18319" y="21847"/>
                    <a:pt x="18014" y="21462"/>
                  </a:cubicBezTo>
                  <a:cubicBezTo>
                    <a:pt x="17948" y="21379"/>
                    <a:pt x="17881" y="21299"/>
                    <a:pt x="17806" y="21218"/>
                  </a:cubicBezTo>
                  <a:lnTo>
                    <a:pt x="17779" y="21189"/>
                  </a:lnTo>
                  <a:cubicBezTo>
                    <a:pt x="17758" y="21164"/>
                    <a:pt x="17736" y="21143"/>
                    <a:pt x="17711" y="21118"/>
                  </a:cubicBezTo>
                  <a:cubicBezTo>
                    <a:pt x="17670" y="21075"/>
                    <a:pt x="17628" y="21032"/>
                    <a:pt x="17586" y="20993"/>
                  </a:cubicBezTo>
                  <a:lnTo>
                    <a:pt x="17526" y="20936"/>
                  </a:lnTo>
                  <a:cubicBezTo>
                    <a:pt x="17505" y="20917"/>
                    <a:pt x="17482" y="20897"/>
                    <a:pt x="17470" y="20886"/>
                  </a:cubicBezTo>
                  <a:cubicBezTo>
                    <a:pt x="17433" y="20854"/>
                    <a:pt x="17396" y="20822"/>
                    <a:pt x="17355" y="20789"/>
                  </a:cubicBezTo>
                  <a:cubicBezTo>
                    <a:pt x="17329" y="20768"/>
                    <a:pt x="17214" y="20678"/>
                    <a:pt x="17214" y="20678"/>
                  </a:cubicBezTo>
                  <a:lnTo>
                    <a:pt x="17126" y="20614"/>
                  </a:lnTo>
                  <a:cubicBezTo>
                    <a:pt x="17126" y="20614"/>
                    <a:pt x="17049" y="20558"/>
                    <a:pt x="17026" y="20542"/>
                  </a:cubicBezTo>
                  <a:cubicBezTo>
                    <a:pt x="16998" y="20524"/>
                    <a:pt x="16969" y="20504"/>
                    <a:pt x="16946" y="20489"/>
                  </a:cubicBezTo>
                  <a:cubicBezTo>
                    <a:pt x="16929" y="20477"/>
                    <a:pt x="16910" y="20466"/>
                    <a:pt x="16901" y="20460"/>
                  </a:cubicBezTo>
                  <a:cubicBezTo>
                    <a:pt x="16901" y="20460"/>
                    <a:pt x="16802" y="20398"/>
                    <a:pt x="16783" y="20387"/>
                  </a:cubicBezTo>
                  <a:cubicBezTo>
                    <a:pt x="16743" y="20361"/>
                    <a:pt x="16700" y="20339"/>
                    <a:pt x="16661" y="20316"/>
                  </a:cubicBezTo>
                  <a:lnTo>
                    <a:pt x="16588" y="20276"/>
                  </a:lnTo>
                  <a:lnTo>
                    <a:pt x="16535" y="20248"/>
                  </a:lnTo>
                  <a:cubicBezTo>
                    <a:pt x="16450" y="20204"/>
                    <a:pt x="16364" y="20163"/>
                    <a:pt x="16275" y="20123"/>
                  </a:cubicBezTo>
                  <a:lnTo>
                    <a:pt x="16240" y="20109"/>
                  </a:lnTo>
                  <a:cubicBezTo>
                    <a:pt x="16168" y="20077"/>
                    <a:pt x="16097" y="20047"/>
                    <a:pt x="16022" y="20018"/>
                  </a:cubicBezTo>
                  <a:lnTo>
                    <a:pt x="15955" y="19992"/>
                  </a:lnTo>
                  <a:cubicBezTo>
                    <a:pt x="15895" y="19970"/>
                    <a:pt x="15833" y="19948"/>
                    <a:pt x="15777" y="19929"/>
                  </a:cubicBezTo>
                  <a:lnTo>
                    <a:pt x="15699" y="19903"/>
                  </a:lnTo>
                  <a:cubicBezTo>
                    <a:pt x="15639" y="19884"/>
                    <a:pt x="15579" y="19866"/>
                    <a:pt x="15522" y="19849"/>
                  </a:cubicBezTo>
                  <a:lnTo>
                    <a:pt x="15448" y="19827"/>
                  </a:lnTo>
                  <a:cubicBezTo>
                    <a:pt x="15385" y="19810"/>
                    <a:pt x="15324" y="19794"/>
                    <a:pt x="15254" y="19777"/>
                  </a:cubicBezTo>
                  <a:lnTo>
                    <a:pt x="15207" y="19764"/>
                  </a:lnTo>
                  <a:cubicBezTo>
                    <a:pt x="15134" y="19747"/>
                    <a:pt x="15062" y="19731"/>
                    <a:pt x="14990" y="19716"/>
                  </a:cubicBezTo>
                  <a:lnTo>
                    <a:pt x="14968" y="19711"/>
                  </a:lnTo>
                  <a:cubicBezTo>
                    <a:pt x="14809" y="19679"/>
                    <a:pt x="14644" y="19651"/>
                    <a:pt x="14482" y="19629"/>
                  </a:cubicBezTo>
                  <a:cubicBezTo>
                    <a:pt x="14482" y="19629"/>
                    <a:pt x="14441" y="19624"/>
                    <a:pt x="14432" y="19623"/>
                  </a:cubicBezTo>
                  <a:cubicBezTo>
                    <a:pt x="14645" y="19496"/>
                    <a:pt x="14836" y="19370"/>
                    <a:pt x="15016" y="19239"/>
                  </a:cubicBezTo>
                  <a:cubicBezTo>
                    <a:pt x="15230" y="19081"/>
                    <a:pt x="15428" y="18914"/>
                    <a:pt x="15604" y="18742"/>
                  </a:cubicBezTo>
                  <a:cubicBezTo>
                    <a:pt x="15920" y="18432"/>
                    <a:pt x="16182" y="18090"/>
                    <a:pt x="16382" y="17724"/>
                  </a:cubicBezTo>
                  <a:cubicBezTo>
                    <a:pt x="16448" y="17605"/>
                    <a:pt x="16509" y="17477"/>
                    <a:pt x="16578" y="17323"/>
                  </a:cubicBezTo>
                  <a:cubicBezTo>
                    <a:pt x="16592" y="17291"/>
                    <a:pt x="16626" y="17211"/>
                    <a:pt x="16626" y="17211"/>
                  </a:cubicBezTo>
                  <a:cubicBezTo>
                    <a:pt x="16667" y="17110"/>
                    <a:pt x="16705" y="17010"/>
                    <a:pt x="16746" y="16900"/>
                  </a:cubicBezTo>
                  <a:cubicBezTo>
                    <a:pt x="16757" y="16872"/>
                    <a:pt x="16767" y="16843"/>
                    <a:pt x="16776" y="16815"/>
                  </a:cubicBezTo>
                  <a:cubicBezTo>
                    <a:pt x="16858" y="16577"/>
                    <a:pt x="16929" y="16323"/>
                    <a:pt x="16996" y="16040"/>
                  </a:cubicBezTo>
                  <a:cubicBezTo>
                    <a:pt x="16996" y="16037"/>
                    <a:pt x="16997" y="16035"/>
                    <a:pt x="16997" y="16033"/>
                  </a:cubicBezTo>
                  <a:cubicBezTo>
                    <a:pt x="17014" y="16023"/>
                    <a:pt x="17029" y="16013"/>
                    <a:pt x="17044" y="16003"/>
                  </a:cubicBezTo>
                  <a:cubicBezTo>
                    <a:pt x="17136" y="15945"/>
                    <a:pt x="17222" y="15886"/>
                    <a:pt x="17298" y="15832"/>
                  </a:cubicBezTo>
                  <a:cubicBezTo>
                    <a:pt x="17319" y="15817"/>
                    <a:pt x="17339" y="15803"/>
                    <a:pt x="17350" y="15795"/>
                  </a:cubicBezTo>
                  <a:cubicBezTo>
                    <a:pt x="17444" y="15725"/>
                    <a:pt x="17534" y="15652"/>
                    <a:pt x="17623" y="15575"/>
                  </a:cubicBezTo>
                  <a:cubicBezTo>
                    <a:pt x="17646" y="15555"/>
                    <a:pt x="17669" y="15535"/>
                    <a:pt x="17690" y="15515"/>
                  </a:cubicBezTo>
                  <a:cubicBezTo>
                    <a:pt x="17763" y="15448"/>
                    <a:pt x="17833" y="15382"/>
                    <a:pt x="17893" y="15319"/>
                  </a:cubicBezTo>
                  <a:cubicBezTo>
                    <a:pt x="17913" y="15299"/>
                    <a:pt x="17932" y="15279"/>
                    <a:pt x="17948" y="15262"/>
                  </a:cubicBezTo>
                  <a:cubicBezTo>
                    <a:pt x="18026" y="15180"/>
                    <a:pt x="18099" y="15092"/>
                    <a:pt x="18159" y="15017"/>
                  </a:cubicBezTo>
                  <a:cubicBezTo>
                    <a:pt x="18176" y="14995"/>
                    <a:pt x="18192" y="14973"/>
                    <a:pt x="18211" y="14949"/>
                  </a:cubicBezTo>
                  <a:cubicBezTo>
                    <a:pt x="18266" y="14874"/>
                    <a:pt x="18319" y="14799"/>
                    <a:pt x="18366" y="14725"/>
                  </a:cubicBezTo>
                  <a:cubicBezTo>
                    <a:pt x="18379" y="14706"/>
                    <a:pt x="18392" y="14685"/>
                    <a:pt x="18409" y="14659"/>
                  </a:cubicBezTo>
                  <a:cubicBezTo>
                    <a:pt x="18468" y="14563"/>
                    <a:pt x="18520" y="14471"/>
                    <a:pt x="18563" y="14384"/>
                  </a:cubicBezTo>
                  <a:cubicBezTo>
                    <a:pt x="18574" y="14361"/>
                    <a:pt x="18584" y="14340"/>
                    <a:pt x="18594" y="14318"/>
                  </a:cubicBezTo>
                  <a:cubicBezTo>
                    <a:pt x="18630" y="14242"/>
                    <a:pt x="18665" y="14162"/>
                    <a:pt x="18696" y="14082"/>
                  </a:cubicBezTo>
                  <a:cubicBezTo>
                    <a:pt x="18696" y="14082"/>
                    <a:pt x="18717" y="14024"/>
                    <a:pt x="18722" y="14010"/>
                  </a:cubicBezTo>
                  <a:cubicBezTo>
                    <a:pt x="18755" y="13917"/>
                    <a:pt x="18783" y="13829"/>
                    <a:pt x="18808" y="13743"/>
                  </a:cubicBezTo>
                  <a:lnTo>
                    <a:pt x="18835" y="13636"/>
                  </a:lnTo>
                  <a:lnTo>
                    <a:pt x="18837" y="13619"/>
                  </a:lnTo>
                  <a:cubicBezTo>
                    <a:pt x="18852" y="13552"/>
                    <a:pt x="18866" y="13482"/>
                    <a:pt x="18879" y="13404"/>
                  </a:cubicBezTo>
                  <a:cubicBezTo>
                    <a:pt x="18882" y="13384"/>
                    <a:pt x="18885" y="13363"/>
                    <a:pt x="18889" y="13343"/>
                  </a:cubicBezTo>
                  <a:cubicBezTo>
                    <a:pt x="18917" y="13146"/>
                    <a:pt x="18927" y="12948"/>
                    <a:pt x="18921" y="12750"/>
                  </a:cubicBezTo>
                  <a:lnTo>
                    <a:pt x="18917" y="12708"/>
                  </a:lnTo>
                  <a:cubicBezTo>
                    <a:pt x="18912" y="12617"/>
                    <a:pt x="18906" y="12533"/>
                    <a:pt x="18895" y="12450"/>
                  </a:cubicBezTo>
                  <a:lnTo>
                    <a:pt x="18890" y="12396"/>
                  </a:lnTo>
                  <a:lnTo>
                    <a:pt x="18883" y="12365"/>
                  </a:lnTo>
                  <a:cubicBezTo>
                    <a:pt x="18872" y="12289"/>
                    <a:pt x="18857" y="12213"/>
                    <a:pt x="18837" y="12135"/>
                  </a:cubicBezTo>
                  <a:lnTo>
                    <a:pt x="18830" y="12102"/>
                  </a:lnTo>
                  <a:cubicBezTo>
                    <a:pt x="18811" y="12022"/>
                    <a:pt x="18788" y="11943"/>
                    <a:pt x="18765" y="11867"/>
                  </a:cubicBezTo>
                  <a:lnTo>
                    <a:pt x="18750" y="11825"/>
                  </a:lnTo>
                  <a:cubicBezTo>
                    <a:pt x="18719" y="11736"/>
                    <a:pt x="18686" y="11650"/>
                    <a:pt x="18649" y="11565"/>
                  </a:cubicBezTo>
                  <a:cubicBezTo>
                    <a:pt x="18637" y="11538"/>
                    <a:pt x="18624" y="11511"/>
                    <a:pt x="18613" y="11486"/>
                  </a:cubicBezTo>
                  <a:cubicBezTo>
                    <a:pt x="18646" y="11401"/>
                    <a:pt x="18677" y="11314"/>
                    <a:pt x="18702" y="11227"/>
                  </a:cubicBezTo>
                  <a:cubicBezTo>
                    <a:pt x="18756" y="11043"/>
                    <a:pt x="18794" y="10850"/>
                    <a:pt x="18814" y="10652"/>
                  </a:cubicBezTo>
                  <a:cubicBezTo>
                    <a:pt x="18827" y="10518"/>
                    <a:pt x="18832" y="10381"/>
                    <a:pt x="18830" y="10241"/>
                  </a:cubicBezTo>
                  <a:cubicBezTo>
                    <a:pt x="18829" y="10138"/>
                    <a:pt x="18821" y="10034"/>
                    <a:pt x="18810" y="9928"/>
                  </a:cubicBezTo>
                  <a:cubicBezTo>
                    <a:pt x="18974" y="9733"/>
                    <a:pt x="19120" y="9509"/>
                    <a:pt x="19248" y="9262"/>
                  </a:cubicBezTo>
                  <a:cubicBezTo>
                    <a:pt x="19288" y="9184"/>
                    <a:pt x="19328" y="9103"/>
                    <a:pt x="19365" y="9018"/>
                  </a:cubicBezTo>
                  <a:cubicBezTo>
                    <a:pt x="19416" y="8905"/>
                    <a:pt x="19460" y="8785"/>
                    <a:pt x="19497" y="8657"/>
                  </a:cubicBezTo>
                  <a:cubicBezTo>
                    <a:pt x="19509" y="8614"/>
                    <a:pt x="19519" y="8574"/>
                    <a:pt x="19529" y="8531"/>
                  </a:cubicBezTo>
                  <a:cubicBezTo>
                    <a:pt x="19543" y="8476"/>
                    <a:pt x="19561" y="8399"/>
                    <a:pt x="19574" y="8311"/>
                  </a:cubicBezTo>
                  <a:cubicBezTo>
                    <a:pt x="19581" y="8263"/>
                    <a:pt x="19588" y="8215"/>
                    <a:pt x="19592" y="8164"/>
                  </a:cubicBezTo>
                  <a:cubicBezTo>
                    <a:pt x="19598" y="8094"/>
                    <a:pt x="19605" y="8025"/>
                    <a:pt x="19607" y="7948"/>
                  </a:cubicBezTo>
                  <a:cubicBezTo>
                    <a:pt x="19607" y="7908"/>
                    <a:pt x="19607" y="7866"/>
                    <a:pt x="19605" y="7826"/>
                  </a:cubicBezTo>
                  <a:cubicBezTo>
                    <a:pt x="19603" y="7757"/>
                    <a:pt x="19600" y="7687"/>
                    <a:pt x="19594" y="7617"/>
                  </a:cubicBezTo>
                  <a:cubicBezTo>
                    <a:pt x="19591" y="7584"/>
                    <a:pt x="19586" y="7552"/>
                    <a:pt x="19582" y="7519"/>
                  </a:cubicBezTo>
                  <a:lnTo>
                    <a:pt x="19580" y="7499"/>
                  </a:lnTo>
                  <a:cubicBezTo>
                    <a:pt x="19570" y="7436"/>
                    <a:pt x="19561" y="7373"/>
                    <a:pt x="19548" y="7309"/>
                  </a:cubicBezTo>
                  <a:cubicBezTo>
                    <a:pt x="19540" y="7274"/>
                    <a:pt x="19532" y="7238"/>
                    <a:pt x="19524" y="7206"/>
                  </a:cubicBezTo>
                  <a:cubicBezTo>
                    <a:pt x="19509" y="7146"/>
                    <a:pt x="19493" y="7085"/>
                    <a:pt x="19477" y="7032"/>
                  </a:cubicBezTo>
                  <a:cubicBezTo>
                    <a:pt x="19468" y="7000"/>
                    <a:pt x="19458" y="6968"/>
                    <a:pt x="19445" y="6933"/>
                  </a:cubicBezTo>
                  <a:cubicBezTo>
                    <a:pt x="19427" y="6877"/>
                    <a:pt x="19406" y="6823"/>
                    <a:pt x="19386" y="6775"/>
                  </a:cubicBezTo>
                  <a:cubicBezTo>
                    <a:pt x="19375" y="6749"/>
                    <a:pt x="19364" y="6721"/>
                    <a:pt x="19353" y="6695"/>
                  </a:cubicBezTo>
                  <a:cubicBezTo>
                    <a:pt x="19331" y="6643"/>
                    <a:pt x="19308" y="6593"/>
                    <a:pt x="19284" y="6545"/>
                  </a:cubicBezTo>
                  <a:lnTo>
                    <a:pt x="19251" y="6480"/>
                  </a:lnTo>
                  <a:cubicBezTo>
                    <a:pt x="19241" y="6461"/>
                    <a:pt x="19232" y="6444"/>
                    <a:pt x="19223" y="6427"/>
                  </a:cubicBezTo>
                  <a:cubicBezTo>
                    <a:pt x="19358" y="5678"/>
                    <a:pt x="19277" y="4731"/>
                    <a:pt x="18602" y="3830"/>
                  </a:cubicBezTo>
                  <a:cubicBezTo>
                    <a:pt x="18170" y="3255"/>
                    <a:pt x="17579" y="2895"/>
                    <a:pt x="16909" y="2788"/>
                  </a:cubicBezTo>
                  <a:cubicBezTo>
                    <a:pt x="16411" y="1835"/>
                    <a:pt x="15534" y="1071"/>
                    <a:pt x="14297" y="1026"/>
                  </a:cubicBezTo>
                  <a:cubicBezTo>
                    <a:pt x="14215" y="1023"/>
                    <a:pt x="14137" y="1022"/>
                    <a:pt x="14059" y="1022"/>
                  </a:cubicBezTo>
                  <a:cubicBezTo>
                    <a:pt x="13681" y="1022"/>
                    <a:pt x="13348" y="1057"/>
                    <a:pt x="13056" y="1116"/>
                  </a:cubicBezTo>
                  <a:cubicBezTo>
                    <a:pt x="12661" y="780"/>
                    <a:pt x="12148" y="562"/>
                    <a:pt x="11526" y="562"/>
                  </a:cubicBezTo>
                  <a:cubicBezTo>
                    <a:pt x="11453" y="562"/>
                    <a:pt x="11377" y="565"/>
                    <a:pt x="11299" y="572"/>
                  </a:cubicBezTo>
                  <a:cubicBezTo>
                    <a:pt x="11180" y="583"/>
                    <a:pt x="11063" y="600"/>
                    <a:pt x="10948" y="622"/>
                  </a:cubicBezTo>
                  <a:lnTo>
                    <a:pt x="10758" y="622"/>
                  </a:lnTo>
                  <a:lnTo>
                    <a:pt x="10527" y="741"/>
                  </a:lnTo>
                  <a:cubicBezTo>
                    <a:pt x="10470" y="762"/>
                    <a:pt x="10414" y="785"/>
                    <a:pt x="10360" y="810"/>
                  </a:cubicBezTo>
                  <a:cubicBezTo>
                    <a:pt x="10200" y="724"/>
                    <a:pt x="10039" y="644"/>
                    <a:pt x="9881" y="572"/>
                  </a:cubicBezTo>
                  <a:lnTo>
                    <a:pt x="9866" y="565"/>
                  </a:lnTo>
                  <a:cubicBezTo>
                    <a:pt x="9701" y="489"/>
                    <a:pt x="9534" y="420"/>
                    <a:pt x="9368" y="359"/>
                  </a:cubicBezTo>
                  <a:lnTo>
                    <a:pt x="9348" y="352"/>
                  </a:lnTo>
                  <a:cubicBezTo>
                    <a:pt x="9265" y="322"/>
                    <a:pt x="9181" y="292"/>
                    <a:pt x="9094" y="264"/>
                  </a:cubicBezTo>
                  <a:lnTo>
                    <a:pt x="9079" y="259"/>
                  </a:lnTo>
                  <a:cubicBezTo>
                    <a:pt x="8540" y="87"/>
                    <a:pt x="8013" y="0"/>
                    <a:pt x="7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3"/>
            <p:cNvSpPr/>
            <p:nvPr/>
          </p:nvSpPr>
          <p:spPr>
            <a:xfrm>
              <a:off x="2633525" y="1098975"/>
              <a:ext cx="386500" cy="194575"/>
            </a:xfrm>
            <a:custGeom>
              <a:avLst/>
              <a:gdLst/>
              <a:ahLst/>
              <a:cxnLst/>
              <a:rect l="l" t="t" r="r" b="b"/>
              <a:pathLst>
                <a:path w="15460" h="7783" extrusionOk="0">
                  <a:moveTo>
                    <a:pt x="7728" y="1"/>
                  </a:moveTo>
                  <a:lnTo>
                    <a:pt x="7728" y="12"/>
                  </a:lnTo>
                  <a:cubicBezTo>
                    <a:pt x="7429" y="71"/>
                    <a:pt x="6046" y="344"/>
                    <a:pt x="5932" y="445"/>
                  </a:cubicBezTo>
                  <a:cubicBezTo>
                    <a:pt x="5932" y="445"/>
                    <a:pt x="6068" y="2185"/>
                    <a:pt x="5748" y="2524"/>
                  </a:cubicBezTo>
                  <a:cubicBezTo>
                    <a:pt x="5428" y="2864"/>
                    <a:pt x="2544" y="2086"/>
                    <a:pt x="1074" y="3951"/>
                  </a:cubicBezTo>
                  <a:cubicBezTo>
                    <a:pt x="679" y="4451"/>
                    <a:pt x="314" y="5478"/>
                    <a:pt x="1" y="6731"/>
                  </a:cubicBezTo>
                  <a:cubicBezTo>
                    <a:pt x="1099" y="7295"/>
                    <a:pt x="2439" y="7487"/>
                    <a:pt x="3662" y="7618"/>
                  </a:cubicBezTo>
                  <a:cubicBezTo>
                    <a:pt x="4854" y="7744"/>
                    <a:pt x="6053" y="7782"/>
                    <a:pt x="7252" y="7782"/>
                  </a:cubicBezTo>
                  <a:cubicBezTo>
                    <a:pt x="7430" y="7782"/>
                    <a:pt x="7608" y="7781"/>
                    <a:pt x="7786" y="7780"/>
                  </a:cubicBezTo>
                  <a:cubicBezTo>
                    <a:pt x="10403" y="7754"/>
                    <a:pt x="13116" y="7552"/>
                    <a:pt x="15460" y="6528"/>
                  </a:cubicBezTo>
                  <a:cubicBezTo>
                    <a:pt x="15159" y="5367"/>
                    <a:pt x="14812" y="4425"/>
                    <a:pt x="14440" y="3953"/>
                  </a:cubicBezTo>
                  <a:cubicBezTo>
                    <a:pt x="12970" y="2086"/>
                    <a:pt x="9743" y="2821"/>
                    <a:pt x="9423" y="2482"/>
                  </a:cubicBezTo>
                  <a:cubicBezTo>
                    <a:pt x="9103" y="2142"/>
                    <a:pt x="9208" y="360"/>
                    <a:pt x="9208" y="360"/>
                  </a:cubicBezTo>
                  <a:cubicBezTo>
                    <a:pt x="9093" y="259"/>
                    <a:pt x="8082" y="70"/>
                    <a:pt x="7786" y="12"/>
                  </a:cubicBezTo>
                  <a:lnTo>
                    <a:pt x="7786" y="1"/>
                  </a:lnTo>
                  <a:cubicBezTo>
                    <a:pt x="7786" y="1"/>
                    <a:pt x="7773" y="3"/>
                    <a:pt x="7756" y="6"/>
                  </a:cubicBezTo>
                  <a:cubicBezTo>
                    <a:pt x="7739" y="2"/>
                    <a:pt x="7728" y="1"/>
                    <a:pt x="7728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3"/>
            <p:cNvSpPr/>
            <p:nvPr/>
          </p:nvSpPr>
          <p:spPr>
            <a:xfrm>
              <a:off x="2842825" y="1206875"/>
              <a:ext cx="550" cy="1100"/>
            </a:xfrm>
            <a:custGeom>
              <a:avLst/>
              <a:gdLst/>
              <a:ahLst/>
              <a:cxnLst/>
              <a:rect l="l" t="t" r="r" b="b"/>
              <a:pathLst>
                <a:path w="22" h="44" extrusionOk="0">
                  <a:moveTo>
                    <a:pt x="21" y="1"/>
                  </a:moveTo>
                  <a:cubicBezTo>
                    <a:pt x="5" y="28"/>
                    <a:pt x="0" y="44"/>
                    <a:pt x="0" y="44"/>
                  </a:cubicBezTo>
                  <a:cubicBezTo>
                    <a:pt x="0" y="44"/>
                    <a:pt x="10" y="29"/>
                    <a:pt x="21" y="1"/>
                  </a:cubicBezTo>
                  <a:close/>
                </a:path>
              </a:pathLst>
            </a:custGeom>
            <a:solidFill>
              <a:srgbClr val="E1B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3"/>
            <p:cNvSpPr/>
            <p:nvPr/>
          </p:nvSpPr>
          <p:spPr>
            <a:xfrm>
              <a:off x="2768900" y="1099000"/>
              <a:ext cx="133000" cy="86575"/>
            </a:xfrm>
            <a:custGeom>
              <a:avLst/>
              <a:gdLst/>
              <a:ahLst/>
              <a:cxnLst/>
              <a:rect l="l" t="t" r="r" b="b"/>
              <a:pathLst>
                <a:path w="5320" h="3463" extrusionOk="0">
                  <a:moveTo>
                    <a:pt x="2313" y="1"/>
                  </a:moveTo>
                  <a:lnTo>
                    <a:pt x="2313" y="12"/>
                  </a:lnTo>
                  <a:cubicBezTo>
                    <a:pt x="2014" y="71"/>
                    <a:pt x="631" y="345"/>
                    <a:pt x="517" y="446"/>
                  </a:cubicBezTo>
                  <a:cubicBezTo>
                    <a:pt x="517" y="446"/>
                    <a:pt x="653" y="2185"/>
                    <a:pt x="333" y="2525"/>
                  </a:cubicBezTo>
                  <a:cubicBezTo>
                    <a:pt x="283" y="2579"/>
                    <a:pt x="166" y="2605"/>
                    <a:pt x="0" y="2616"/>
                  </a:cubicBezTo>
                  <a:cubicBezTo>
                    <a:pt x="120" y="2980"/>
                    <a:pt x="272" y="3246"/>
                    <a:pt x="462" y="3283"/>
                  </a:cubicBezTo>
                  <a:cubicBezTo>
                    <a:pt x="462" y="3283"/>
                    <a:pt x="1151" y="2646"/>
                    <a:pt x="1126" y="1728"/>
                  </a:cubicBezTo>
                  <a:cubicBezTo>
                    <a:pt x="1126" y="1728"/>
                    <a:pt x="1126" y="1728"/>
                    <a:pt x="1126" y="1728"/>
                  </a:cubicBezTo>
                  <a:lnTo>
                    <a:pt x="1126" y="1728"/>
                  </a:lnTo>
                  <a:cubicBezTo>
                    <a:pt x="1126" y="1728"/>
                    <a:pt x="1563" y="2131"/>
                    <a:pt x="2124" y="2131"/>
                  </a:cubicBezTo>
                  <a:cubicBezTo>
                    <a:pt x="2253" y="2131"/>
                    <a:pt x="2388" y="2110"/>
                    <a:pt x="2527" y="2057"/>
                  </a:cubicBezTo>
                  <a:cubicBezTo>
                    <a:pt x="3266" y="1776"/>
                    <a:pt x="3368" y="1675"/>
                    <a:pt x="3368" y="1675"/>
                  </a:cubicBezTo>
                  <a:cubicBezTo>
                    <a:pt x="3368" y="1675"/>
                    <a:pt x="3413" y="3462"/>
                    <a:pt x="4444" y="3462"/>
                  </a:cubicBezTo>
                  <a:cubicBezTo>
                    <a:pt x="4514" y="3462"/>
                    <a:pt x="4589" y="3454"/>
                    <a:pt x="4669" y="3436"/>
                  </a:cubicBezTo>
                  <a:cubicBezTo>
                    <a:pt x="5004" y="3361"/>
                    <a:pt x="5204" y="3036"/>
                    <a:pt x="5319" y="2604"/>
                  </a:cubicBezTo>
                  <a:cubicBezTo>
                    <a:pt x="4643" y="2586"/>
                    <a:pt x="4126" y="2607"/>
                    <a:pt x="4008" y="2482"/>
                  </a:cubicBezTo>
                  <a:cubicBezTo>
                    <a:pt x="3688" y="2142"/>
                    <a:pt x="3793" y="361"/>
                    <a:pt x="3793" y="361"/>
                  </a:cubicBezTo>
                  <a:cubicBezTo>
                    <a:pt x="3678" y="260"/>
                    <a:pt x="2667" y="70"/>
                    <a:pt x="2371" y="12"/>
                  </a:cubicBezTo>
                  <a:lnTo>
                    <a:pt x="2371" y="1"/>
                  </a:lnTo>
                  <a:cubicBezTo>
                    <a:pt x="2371" y="1"/>
                    <a:pt x="2358" y="3"/>
                    <a:pt x="2341" y="6"/>
                  </a:cubicBezTo>
                  <a:cubicBezTo>
                    <a:pt x="2324" y="2"/>
                    <a:pt x="2313" y="1"/>
                    <a:pt x="231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3"/>
            <p:cNvSpPr/>
            <p:nvPr/>
          </p:nvSpPr>
          <p:spPr>
            <a:xfrm>
              <a:off x="2606850" y="924475"/>
              <a:ext cx="95775" cy="89225"/>
            </a:xfrm>
            <a:custGeom>
              <a:avLst/>
              <a:gdLst/>
              <a:ahLst/>
              <a:cxnLst/>
              <a:rect l="l" t="t" r="r" b="b"/>
              <a:pathLst>
                <a:path w="3831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6"/>
                    <a:pt x="0" y="2295"/>
                    <a:pt x="2095" y="3390"/>
                  </a:cubicBezTo>
                  <a:cubicBezTo>
                    <a:pt x="2331" y="3513"/>
                    <a:pt x="2519" y="3568"/>
                    <a:pt x="2668" y="3568"/>
                  </a:cubicBezTo>
                  <a:cubicBezTo>
                    <a:pt x="3830" y="3568"/>
                    <a:pt x="2529" y="210"/>
                    <a:pt x="2283" y="210"/>
                  </a:cubicBezTo>
                  <a:cubicBezTo>
                    <a:pt x="2282" y="210"/>
                    <a:pt x="2281" y="210"/>
                    <a:pt x="2280" y="210"/>
                  </a:cubicBezTo>
                  <a:cubicBezTo>
                    <a:pt x="2280" y="210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3"/>
            <p:cNvSpPr/>
            <p:nvPr/>
          </p:nvSpPr>
          <p:spPr>
            <a:xfrm>
              <a:off x="2606850" y="924475"/>
              <a:ext cx="95775" cy="89225"/>
            </a:xfrm>
            <a:custGeom>
              <a:avLst/>
              <a:gdLst/>
              <a:ahLst/>
              <a:cxnLst/>
              <a:rect l="l" t="t" r="r" b="b"/>
              <a:pathLst>
                <a:path w="3831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6"/>
                    <a:pt x="0" y="2295"/>
                    <a:pt x="2095" y="3390"/>
                  </a:cubicBezTo>
                  <a:cubicBezTo>
                    <a:pt x="2331" y="3513"/>
                    <a:pt x="2519" y="3568"/>
                    <a:pt x="2668" y="3568"/>
                  </a:cubicBezTo>
                  <a:cubicBezTo>
                    <a:pt x="3830" y="3568"/>
                    <a:pt x="2529" y="210"/>
                    <a:pt x="2283" y="210"/>
                  </a:cubicBezTo>
                  <a:cubicBezTo>
                    <a:pt x="2282" y="210"/>
                    <a:pt x="2281" y="210"/>
                    <a:pt x="2280" y="210"/>
                  </a:cubicBezTo>
                  <a:cubicBezTo>
                    <a:pt x="2280" y="210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3"/>
            <p:cNvSpPr/>
            <p:nvPr/>
          </p:nvSpPr>
          <p:spPr>
            <a:xfrm>
              <a:off x="2629600" y="948050"/>
              <a:ext cx="37750" cy="46325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594" y="0"/>
                  </a:moveTo>
                  <a:cubicBezTo>
                    <a:pt x="244" y="0"/>
                    <a:pt x="0" y="373"/>
                    <a:pt x="0" y="373"/>
                  </a:cubicBezTo>
                  <a:cubicBezTo>
                    <a:pt x="215" y="1655"/>
                    <a:pt x="823" y="1853"/>
                    <a:pt x="1178" y="1853"/>
                  </a:cubicBezTo>
                  <a:cubicBezTo>
                    <a:pt x="1337" y="1853"/>
                    <a:pt x="1445" y="1813"/>
                    <a:pt x="1445" y="1813"/>
                  </a:cubicBezTo>
                  <a:cubicBezTo>
                    <a:pt x="1445" y="1813"/>
                    <a:pt x="1156" y="1585"/>
                    <a:pt x="1073" y="1277"/>
                  </a:cubicBezTo>
                  <a:cubicBezTo>
                    <a:pt x="1008" y="1041"/>
                    <a:pt x="1236" y="1014"/>
                    <a:pt x="1343" y="1014"/>
                  </a:cubicBezTo>
                  <a:cubicBezTo>
                    <a:pt x="1374" y="1014"/>
                    <a:pt x="1395" y="1016"/>
                    <a:pt x="1395" y="1016"/>
                  </a:cubicBezTo>
                  <a:cubicBezTo>
                    <a:pt x="1395" y="1016"/>
                    <a:pt x="1510" y="589"/>
                    <a:pt x="972" y="151"/>
                  </a:cubicBezTo>
                  <a:cubicBezTo>
                    <a:pt x="838" y="41"/>
                    <a:pt x="710" y="0"/>
                    <a:pt x="59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3"/>
            <p:cNvSpPr/>
            <p:nvPr/>
          </p:nvSpPr>
          <p:spPr>
            <a:xfrm>
              <a:off x="2618200" y="925300"/>
              <a:ext cx="84425" cy="88400"/>
            </a:xfrm>
            <a:custGeom>
              <a:avLst/>
              <a:gdLst/>
              <a:ahLst/>
              <a:cxnLst/>
              <a:rect l="l" t="t" r="r" b="b"/>
              <a:pathLst>
                <a:path w="3377" h="3536" extrusionOk="0">
                  <a:moveTo>
                    <a:pt x="1480" y="1"/>
                  </a:moveTo>
                  <a:lnTo>
                    <a:pt x="1480" y="1"/>
                  </a:lnTo>
                  <a:cubicBezTo>
                    <a:pt x="1588" y="450"/>
                    <a:pt x="1511" y="1566"/>
                    <a:pt x="928" y="1566"/>
                  </a:cubicBezTo>
                  <a:cubicBezTo>
                    <a:pt x="878" y="1566"/>
                    <a:pt x="825" y="1558"/>
                    <a:pt x="767" y="1540"/>
                  </a:cubicBezTo>
                  <a:cubicBezTo>
                    <a:pt x="301" y="1399"/>
                    <a:pt x="264" y="992"/>
                    <a:pt x="322" y="652"/>
                  </a:cubicBezTo>
                  <a:lnTo>
                    <a:pt x="322" y="652"/>
                  </a:lnTo>
                  <a:cubicBezTo>
                    <a:pt x="0" y="1377"/>
                    <a:pt x="120" y="2563"/>
                    <a:pt x="1640" y="3358"/>
                  </a:cubicBezTo>
                  <a:cubicBezTo>
                    <a:pt x="1876" y="3481"/>
                    <a:pt x="2064" y="3536"/>
                    <a:pt x="2213" y="3536"/>
                  </a:cubicBezTo>
                  <a:cubicBezTo>
                    <a:pt x="3376" y="3536"/>
                    <a:pt x="2075" y="177"/>
                    <a:pt x="1829" y="177"/>
                  </a:cubicBezTo>
                  <a:cubicBezTo>
                    <a:pt x="1828" y="177"/>
                    <a:pt x="1827" y="177"/>
                    <a:pt x="1826" y="177"/>
                  </a:cubicBezTo>
                  <a:cubicBezTo>
                    <a:pt x="1826" y="177"/>
                    <a:pt x="1694" y="57"/>
                    <a:pt x="148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3"/>
            <p:cNvSpPr/>
            <p:nvPr/>
          </p:nvSpPr>
          <p:spPr>
            <a:xfrm>
              <a:off x="2635100" y="930775"/>
              <a:ext cx="13675" cy="9175"/>
            </a:xfrm>
            <a:custGeom>
              <a:avLst/>
              <a:gdLst/>
              <a:ahLst/>
              <a:cxnLst/>
              <a:rect l="l" t="t" r="r" b="b"/>
              <a:pathLst>
                <a:path w="547" h="367" extrusionOk="0">
                  <a:moveTo>
                    <a:pt x="403" y="1"/>
                  </a:moveTo>
                  <a:cubicBezTo>
                    <a:pt x="346" y="1"/>
                    <a:pt x="275" y="21"/>
                    <a:pt x="206" y="61"/>
                  </a:cubicBezTo>
                  <a:cubicBezTo>
                    <a:pt x="75" y="136"/>
                    <a:pt x="1" y="252"/>
                    <a:pt x="38" y="320"/>
                  </a:cubicBezTo>
                  <a:cubicBezTo>
                    <a:pt x="55" y="352"/>
                    <a:pt x="94" y="367"/>
                    <a:pt x="143" y="367"/>
                  </a:cubicBezTo>
                  <a:cubicBezTo>
                    <a:pt x="200" y="367"/>
                    <a:pt x="271" y="346"/>
                    <a:pt x="341" y="306"/>
                  </a:cubicBezTo>
                  <a:cubicBezTo>
                    <a:pt x="472" y="232"/>
                    <a:pt x="546" y="116"/>
                    <a:pt x="509" y="48"/>
                  </a:cubicBezTo>
                  <a:cubicBezTo>
                    <a:pt x="491" y="16"/>
                    <a:pt x="453" y="1"/>
                    <a:pt x="40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3"/>
            <p:cNvSpPr/>
            <p:nvPr/>
          </p:nvSpPr>
          <p:spPr>
            <a:xfrm>
              <a:off x="2638275" y="947600"/>
              <a:ext cx="31850" cy="43600"/>
            </a:xfrm>
            <a:custGeom>
              <a:avLst/>
              <a:gdLst/>
              <a:ahLst/>
              <a:cxnLst/>
              <a:rect l="l" t="t" r="r" b="b"/>
              <a:pathLst>
                <a:path w="1274" h="1744" extrusionOk="0">
                  <a:moveTo>
                    <a:pt x="286" y="0"/>
                  </a:moveTo>
                  <a:cubicBezTo>
                    <a:pt x="261" y="0"/>
                    <a:pt x="236" y="2"/>
                    <a:pt x="212" y="6"/>
                  </a:cubicBezTo>
                  <a:cubicBezTo>
                    <a:pt x="71" y="27"/>
                    <a:pt x="0" y="99"/>
                    <a:pt x="8" y="107"/>
                  </a:cubicBezTo>
                  <a:cubicBezTo>
                    <a:pt x="9" y="109"/>
                    <a:pt x="12" y="110"/>
                    <a:pt x="15" y="110"/>
                  </a:cubicBezTo>
                  <a:cubicBezTo>
                    <a:pt x="37" y="110"/>
                    <a:pt x="102" y="84"/>
                    <a:pt x="195" y="84"/>
                  </a:cubicBezTo>
                  <a:cubicBezTo>
                    <a:pt x="203" y="84"/>
                    <a:pt x="210" y="85"/>
                    <a:pt x="218" y="85"/>
                  </a:cubicBezTo>
                  <a:cubicBezTo>
                    <a:pt x="340" y="86"/>
                    <a:pt x="495" y="147"/>
                    <a:pt x="615" y="255"/>
                  </a:cubicBezTo>
                  <a:cubicBezTo>
                    <a:pt x="740" y="362"/>
                    <a:pt x="825" y="506"/>
                    <a:pt x="879" y="619"/>
                  </a:cubicBezTo>
                  <a:cubicBezTo>
                    <a:pt x="934" y="734"/>
                    <a:pt x="964" y="815"/>
                    <a:pt x="964" y="815"/>
                  </a:cubicBezTo>
                  <a:cubicBezTo>
                    <a:pt x="964" y="815"/>
                    <a:pt x="965" y="820"/>
                    <a:pt x="975" y="842"/>
                  </a:cubicBezTo>
                  <a:cubicBezTo>
                    <a:pt x="975" y="842"/>
                    <a:pt x="976" y="842"/>
                    <a:pt x="977" y="846"/>
                  </a:cubicBezTo>
                  <a:cubicBezTo>
                    <a:pt x="980" y="847"/>
                    <a:pt x="981" y="848"/>
                    <a:pt x="977" y="851"/>
                  </a:cubicBezTo>
                  <a:cubicBezTo>
                    <a:pt x="978" y="851"/>
                    <a:pt x="979" y="851"/>
                    <a:pt x="979" y="851"/>
                  </a:cubicBezTo>
                  <a:cubicBezTo>
                    <a:pt x="983" y="851"/>
                    <a:pt x="943" y="858"/>
                    <a:pt x="917" y="867"/>
                  </a:cubicBezTo>
                  <a:cubicBezTo>
                    <a:pt x="886" y="876"/>
                    <a:pt x="854" y="889"/>
                    <a:pt x="822" y="910"/>
                  </a:cubicBezTo>
                  <a:cubicBezTo>
                    <a:pt x="691" y="980"/>
                    <a:pt x="584" y="1178"/>
                    <a:pt x="654" y="1356"/>
                  </a:cubicBezTo>
                  <a:cubicBezTo>
                    <a:pt x="688" y="1439"/>
                    <a:pt x="746" y="1492"/>
                    <a:pt x="794" y="1535"/>
                  </a:cubicBezTo>
                  <a:cubicBezTo>
                    <a:pt x="843" y="1577"/>
                    <a:pt x="888" y="1615"/>
                    <a:pt x="926" y="1649"/>
                  </a:cubicBezTo>
                  <a:cubicBezTo>
                    <a:pt x="996" y="1708"/>
                    <a:pt x="1048" y="1744"/>
                    <a:pt x="1062" y="1744"/>
                  </a:cubicBezTo>
                  <a:cubicBezTo>
                    <a:pt x="1064" y="1744"/>
                    <a:pt x="1065" y="1744"/>
                    <a:pt x="1066" y="1743"/>
                  </a:cubicBezTo>
                  <a:cubicBezTo>
                    <a:pt x="1075" y="1735"/>
                    <a:pt x="1037" y="1681"/>
                    <a:pt x="974" y="1602"/>
                  </a:cubicBezTo>
                  <a:cubicBezTo>
                    <a:pt x="918" y="1522"/>
                    <a:pt x="800" y="1418"/>
                    <a:pt x="770" y="1315"/>
                  </a:cubicBezTo>
                  <a:cubicBezTo>
                    <a:pt x="742" y="1212"/>
                    <a:pt x="819" y="1097"/>
                    <a:pt x="901" y="1065"/>
                  </a:cubicBezTo>
                  <a:cubicBezTo>
                    <a:pt x="922" y="1054"/>
                    <a:pt x="943" y="1048"/>
                    <a:pt x="964" y="1044"/>
                  </a:cubicBezTo>
                  <a:cubicBezTo>
                    <a:pt x="987" y="1040"/>
                    <a:pt x="990" y="1037"/>
                    <a:pt x="1046" y="1036"/>
                  </a:cubicBezTo>
                  <a:cubicBezTo>
                    <a:pt x="1135" y="1040"/>
                    <a:pt x="1228" y="1059"/>
                    <a:pt x="1274" y="1064"/>
                  </a:cubicBezTo>
                  <a:cubicBezTo>
                    <a:pt x="1162" y="778"/>
                    <a:pt x="1145" y="734"/>
                    <a:pt x="1145" y="734"/>
                  </a:cubicBezTo>
                  <a:cubicBezTo>
                    <a:pt x="1145" y="734"/>
                    <a:pt x="1109" y="650"/>
                    <a:pt x="1039" y="528"/>
                  </a:cubicBezTo>
                  <a:cubicBezTo>
                    <a:pt x="970" y="409"/>
                    <a:pt x="857" y="249"/>
                    <a:pt x="699" y="141"/>
                  </a:cubicBezTo>
                  <a:cubicBezTo>
                    <a:pt x="572" y="48"/>
                    <a:pt x="415" y="0"/>
                    <a:pt x="286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3"/>
            <p:cNvSpPr/>
            <p:nvPr/>
          </p:nvSpPr>
          <p:spPr>
            <a:xfrm>
              <a:off x="2928825" y="924925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40" y="0"/>
                  </a:moveTo>
                  <a:cubicBezTo>
                    <a:pt x="1792" y="0"/>
                    <a:pt x="1561" y="208"/>
                    <a:pt x="1561" y="208"/>
                  </a:cubicBezTo>
                  <a:cubicBezTo>
                    <a:pt x="1560" y="208"/>
                    <a:pt x="1559" y="207"/>
                    <a:pt x="1558" y="207"/>
                  </a:cubicBezTo>
                  <a:cubicBezTo>
                    <a:pt x="1312" y="207"/>
                    <a:pt x="0" y="3566"/>
                    <a:pt x="1166" y="3566"/>
                  </a:cubicBezTo>
                  <a:cubicBezTo>
                    <a:pt x="1314" y="3566"/>
                    <a:pt x="1503" y="3512"/>
                    <a:pt x="1738" y="3389"/>
                  </a:cubicBezTo>
                  <a:cubicBezTo>
                    <a:pt x="3836" y="2300"/>
                    <a:pt x="3277" y="458"/>
                    <a:pt x="2561" y="103"/>
                  </a:cubicBezTo>
                  <a:cubicBezTo>
                    <a:pt x="2409" y="28"/>
                    <a:pt x="2266" y="0"/>
                    <a:pt x="214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3"/>
            <p:cNvSpPr/>
            <p:nvPr/>
          </p:nvSpPr>
          <p:spPr>
            <a:xfrm>
              <a:off x="2928825" y="924925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40" y="0"/>
                  </a:moveTo>
                  <a:cubicBezTo>
                    <a:pt x="1792" y="0"/>
                    <a:pt x="1561" y="208"/>
                    <a:pt x="1561" y="208"/>
                  </a:cubicBezTo>
                  <a:cubicBezTo>
                    <a:pt x="1560" y="208"/>
                    <a:pt x="1559" y="207"/>
                    <a:pt x="1558" y="207"/>
                  </a:cubicBezTo>
                  <a:cubicBezTo>
                    <a:pt x="1312" y="207"/>
                    <a:pt x="0" y="3566"/>
                    <a:pt x="1166" y="3566"/>
                  </a:cubicBezTo>
                  <a:cubicBezTo>
                    <a:pt x="1314" y="3566"/>
                    <a:pt x="1503" y="3512"/>
                    <a:pt x="1738" y="3389"/>
                  </a:cubicBezTo>
                  <a:cubicBezTo>
                    <a:pt x="3836" y="2300"/>
                    <a:pt x="3277" y="458"/>
                    <a:pt x="2561" y="103"/>
                  </a:cubicBezTo>
                  <a:cubicBezTo>
                    <a:pt x="2409" y="28"/>
                    <a:pt x="2266" y="0"/>
                    <a:pt x="214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3"/>
            <p:cNvSpPr/>
            <p:nvPr/>
          </p:nvSpPr>
          <p:spPr>
            <a:xfrm>
              <a:off x="2964250" y="948500"/>
              <a:ext cx="37800" cy="46325"/>
            </a:xfrm>
            <a:custGeom>
              <a:avLst/>
              <a:gdLst/>
              <a:ahLst/>
              <a:cxnLst/>
              <a:rect l="l" t="t" r="r" b="b"/>
              <a:pathLst>
                <a:path w="1512" h="1853" extrusionOk="0">
                  <a:moveTo>
                    <a:pt x="917" y="0"/>
                  </a:moveTo>
                  <a:cubicBezTo>
                    <a:pt x="801" y="0"/>
                    <a:pt x="674" y="41"/>
                    <a:pt x="540" y="150"/>
                  </a:cubicBezTo>
                  <a:cubicBezTo>
                    <a:pt x="1" y="587"/>
                    <a:pt x="115" y="1015"/>
                    <a:pt x="115" y="1015"/>
                  </a:cubicBezTo>
                  <a:cubicBezTo>
                    <a:pt x="115" y="1015"/>
                    <a:pt x="134" y="1013"/>
                    <a:pt x="164" y="1013"/>
                  </a:cubicBezTo>
                  <a:cubicBezTo>
                    <a:pt x="270" y="1013"/>
                    <a:pt x="501" y="1040"/>
                    <a:pt x="435" y="1278"/>
                  </a:cubicBezTo>
                  <a:cubicBezTo>
                    <a:pt x="352" y="1584"/>
                    <a:pt x="62" y="1812"/>
                    <a:pt x="62" y="1812"/>
                  </a:cubicBezTo>
                  <a:cubicBezTo>
                    <a:pt x="62" y="1812"/>
                    <a:pt x="171" y="1852"/>
                    <a:pt x="331" y="1852"/>
                  </a:cubicBezTo>
                  <a:cubicBezTo>
                    <a:pt x="686" y="1852"/>
                    <a:pt x="1293" y="1654"/>
                    <a:pt x="1511" y="375"/>
                  </a:cubicBezTo>
                  <a:cubicBezTo>
                    <a:pt x="1511" y="375"/>
                    <a:pt x="1267" y="0"/>
                    <a:pt x="917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3"/>
            <p:cNvSpPr/>
            <p:nvPr/>
          </p:nvSpPr>
          <p:spPr>
            <a:xfrm>
              <a:off x="2928825" y="925700"/>
              <a:ext cx="84625" cy="88375"/>
            </a:xfrm>
            <a:custGeom>
              <a:avLst/>
              <a:gdLst/>
              <a:ahLst/>
              <a:cxnLst/>
              <a:rect l="l" t="t" r="r" b="b"/>
              <a:pathLst>
                <a:path w="3385" h="3535" extrusionOk="0">
                  <a:moveTo>
                    <a:pt x="1908" y="1"/>
                  </a:moveTo>
                  <a:lnTo>
                    <a:pt x="1908" y="1"/>
                  </a:lnTo>
                  <a:cubicBezTo>
                    <a:pt x="1692" y="59"/>
                    <a:pt x="1561" y="177"/>
                    <a:pt x="1561" y="177"/>
                  </a:cubicBezTo>
                  <a:cubicBezTo>
                    <a:pt x="1560" y="177"/>
                    <a:pt x="1559" y="176"/>
                    <a:pt x="1558" y="176"/>
                  </a:cubicBezTo>
                  <a:cubicBezTo>
                    <a:pt x="1312" y="176"/>
                    <a:pt x="1" y="3534"/>
                    <a:pt x="1166" y="3534"/>
                  </a:cubicBezTo>
                  <a:cubicBezTo>
                    <a:pt x="1315" y="3534"/>
                    <a:pt x="1503" y="3480"/>
                    <a:pt x="1739" y="3357"/>
                  </a:cubicBezTo>
                  <a:cubicBezTo>
                    <a:pt x="3260" y="2568"/>
                    <a:pt x="3384" y="1382"/>
                    <a:pt x="3065" y="655"/>
                  </a:cubicBezTo>
                  <a:lnTo>
                    <a:pt x="3065" y="655"/>
                  </a:lnTo>
                  <a:cubicBezTo>
                    <a:pt x="3120" y="994"/>
                    <a:pt x="3083" y="1402"/>
                    <a:pt x="2616" y="1542"/>
                  </a:cubicBezTo>
                  <a:cubicBezTo>
                    <a:pt x="2559" y="1559"/>
                    <a:pt x="2506" y="1567"/>
                    <a:pt x="2456" y="1567"/>
                  </a:cubicBezTo>
                  <a:cubicBezTo>
                    <a:pt x="1871" y="1567"/>
                    <a:pt x="1798" y="449"/>
                    <a:pt x="19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3"/>
            <p:cNvSpPr/>
            <p:nvPr/>
          </p:nvSpPr>
          <p:spPr>
            <a:xfrm>
              <a:off x="2982950" y="931250"/>
              <a:ext cx="13600" cy="9225"/>
            </a:xfrm>
            <a:custGeom>
              <a:avLst/>
              <a:gdLst/>
              <a:ahLst/>
              <a:cxnLst/>
              <a:rect l="l" t="t" r="r" b="b"/>
              <a:pathLst>
                <a:path w="544" h="369" extrusionOk="0">
                  <a:moveTo>
                    <a:pt x="142" y="0"/>
                  </a:moveTo>
                  <a:cubicBezTo>
                    <a:pt x="93" y="0"/>
                    <a:pt x="55" y="16"/>
                    <a:pt x="38" y="47"/>
                  </a:cubicBezTo>
                  <a:cubicBezTo>
                    <a:pt x="1" y="116"/>
                    <a:pt x="75" y="232"/>
                    <a:pt x="204" y="307"/>
                  </a:cubicBezTo>
                  <a:cubicBezTo>
                    <a:pt x="273" y="348"/>
                    <a:pt x="344" y="368"/>
                    <a:pt x="401" y="368"/>
                  </a:cubicBezTo>
                  <a:cubicBezTo>
                    <a:pt x="450" y="368"/>
                    <a:pt x="489" y="353"/>
                    <a:pt x="507" y="321"/>
                  </a:cubicBezTo>
                  <a:cubicBezTo>
                    <a:pt x="544" y="253"/>
                    <a:pt x="469" y="137"/>
                    <a:pt x="340" y="61"/>
                  </a:cubicBezTo>
                  <a:cubicBezTo>
                    <a:pt x="270" y="21"/>
                    <a:pt x="199" y="0"/>
                    <a:pt x="142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3"/>
            <p:cNvSpPr/>
            <p:nvPr/>
          </p:nvSpPr>
          <p:spPr>
            <a:xfrm>
              <a:off x="2961475" y="947975"/>
              <a:ext cx="31900" cy="43700"/>
            </a:xfrm>
            <a:custGeom>
              <a:avLst/>
              <a:gdLst/>
              <a:ahLst/>
              <a:cxnLst/>
              <a:rect l="l" t="t" r="r" b="b"/>
              <a:pathLst>
                <a:path w="1276" h="1748" extrusionOk="0">
                  <a:moveTo>
                    <a:pt x="985" y="1"/>
                  </a:moveTo>
                  <a:cubicBezTo>
                    <a:pt x="857" y="1"/>
                    <a:pt x="702" y="48"/>
                    <a:pt x="576" y="140"/>
                  </a:cubicBezTo>
                  <a:cubicBezTo>
                    <a:pt x="418" y="249"/>
                    <a:pt x="305" y="409"/>
                    <a:pt x="236" y="527"/>
                  </a:cubicBezTo>
                  <a:cubicBezTo>
                    <a:pt x="166" y="648"/>
                    <a:pt x="130" y="732"/>
                    <a:pt x="130" y="732"/>
                  </a:cubicBezTo>
                  <a:cubicBezTo>
                    <a:pt x="130" y="732"/>
                    <a:pt x="113" y="777"/>
                    <a:pt x="1" y="1062"/>
                  </a:cubicBezTo>
                  <a:cubicBezTo>
                    <a:pt x="45" y="1056"/>
                    <a:pt x="139" y="1038"/>
                    <a:pt x="228" y="1034"/>
                  </a:cubicBezTo>
                  <a:cubicBezTo>
                    <a:pt x="284" y="1035"/>
                    <a:pt x="286" y="1038"/>
                    <a:pt x="311" y="1043"/>
                  </a:cubicBezTo>
                  <a:cubicBezTo>
                    <a:pt x="331" y="1046"/>
                    <a:pt x="352" y="1053"/>
                    <a:pt x="374" y="1064"/>
                  </a:cubicBezTo>
                  <a:cubicBezTo>
                    <a:pt x="456" y="1096"/>
                    <a:pt x="530" y="1211"/>
                    <a:pt x="504" y="1315"/>
                  </a:cubicBezTo>
                  <a:cubicBezTo>
                    <a:pt x="473" y="1418"/>
                    <a:pt x="356" y="1522"/>
                    <a:pt x="300" y="1602"/>
                  </a:cubicBezTo>
                  <a:cubicBezTo>
                    <a:pt x="235" y="1681"/>
                    <a:pt x="197" y="1736"/>
                    <a:pt x="205" y="1746"/>
                  </a:cubicBezTo>
                  <a:cubicBezTo>
                    <a:pt x="206" y="1747"/>
                    <a:pt x="207" y="1747"/>
                    <a:pt x="209" y="1747"/>
                  </a:cubicBezTo>
                  <a:cubicBezTo>
                    <a:pt x="224" y="1747"/>
                    <a:pt x="275" y="1710"/>
                    <a:pt x="346" y="1652"/>
                  </a:cubicBezTo>
                  <a:cubicBezTo>
                    <a:pt x="384" y="1619"/>
                    <a:pt x="429" y="1582"/>
                    <a:pt x="477" y="1539"/>
                  </a:cubicBezTo>
                  <a:cubicBezTo>
                    <a:pt x="525" y="1497"/>
                    <a:pt x="584" y="1444"/>
                    <a:pt x="620" y="1359"/>
                  </a:cubicBezTo>
                  <a:cubicBezTo>
                    <a:pt x="690" y="1182"/>
                    <a:pt x="584" y="984"/>
                    <a:pt x="451" y="912"/>
                  </a:cubicBezTo>
                  <a:cubicBezTo>
                    <a:pt x="419" y="891"/>
                    <a:pt x="388" y="879"/>
                    <a:pt x="358" y="868"/>
                  </a:cubicBezTo>
                  <a:cubicBezTo>
                    <a:pt x="329" y="858"/>
                    <a:pt x="285" y="850"/>
                    <a:pt x="296" y="850"/>
                  </a:cubicBezTo>
                  <a:cubicBezTo>
                    <a:pt x="294" y="848"/>
                    <a:pt x="295" y="847"/>
                    <a:pt x="296" y="844"/>
                  </a:cubicBezTo>
                  <a:cubicBezTo>
                    <a:pt x="297" y="842"/>
                    <a:pt x="299" y="842"/>
                    <a:pt x="299" y="842"/>
                  </a:cubicBezTo>
                  <a:cubicBezTo>
                    <a:pt x="310" y="820"/>
                    <a:pt x="311" y="815"/>
                    <a:pt x="311" y="815"/>
                  </a:cubicBezTo>
                  <a:cubicBezTo>
                    <a:pt x="311" y="815"/>
                    <a:pt x="340" y="734"/>
                    <a:pt x="396" y="619"/>
                  </a:cubicBezTo>
                  <a:cubicBezTo>
                    <a:pt x="450" y="506"/>
                    <a:pt x="537" y="362"/>
                    <a:pt x="661" y="256"/>
                  </a:cubicBezTo>
                  <a:cubicBezTo>
                    <a:pt x="782" y="148"/>
                    <a:pt x="938" y="89"/>
                    <a:pt x="1059" y="87"/>
                  </a:cubicBezTo>
                  <a:cubicBezTo>
                    <a:pt x="1066" y="87"/>
                    <a:pt x="1073" y="86"/>
                    <a:pt x="1081" y="86"/>
                  </a:cubicBezTo>
                  <a:cubicBezTo>
                    <a:pt x="1175" y="86"/>
                    <a:pt x="1240" y="113"/>
                    <a:pt x="1260" y="113"/>
                  </a:cubicBezTo>
                  <a:cubicBezTo>
                    <a:pt x="1263" y="113"/>
                    <a:pt x="1266" y="112"/>
                    <a:pt x="1267" y="110"/>
                  </a:cubicBezTo>
                  <a:cubicBezTo>
                    <a:pt x="1275" y="101"/>
                    <a:pt x="1205" y="30"/>
                    <a:pt x="1063" y="7"/>
                  </a:cubicBezTo>
                  <a:cubicBezTo>
                    <a:pt x="1039" y="3"/>
                    <a:pt x="1013" y="1"/>
                    <a:pt x="985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3"/>
            <p:cNvSpPr/>
            <p:nvPr/>
          </p:nvSpPr>
          <p:spPr>
            <a:xfrm>
              <a:off x="2637375" y="7487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2" y="1"/>
                  </a:moveTo>
                  <a:cubicBezTo>
                    <a:pt x="3525" y="1"/>
                    <a:pt x="0" y="3098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116" y="8927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8"/>
                    <a:pt x="3296" y="13924"/>
                    <a:pt x="4127" y="14313"/>
                  </a:cubicBezTo>
                  <a:cubicBezTo>
                    <a:pt x="5138" y="14787"/>
                    <a:pt x="6243" y="15240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21" y="14453"/>
                    <a:pt x="10819" y="13904"/>
                  </a:cubicBezTo>
                  <a:cubicBezTo>
                    <a:pt x="11467" y="13548"/>
                    <a:pt x="12149" y="13205"/>
                    <a:pt x="12512" y="12540"/>
                  </a:cubicBezTo>
                  <a:cubicBezTo>
                    <a:pt x="12850" y="11922"/>
                    <a:pt x="12991" y="11218"/>
                    <a:pt x="13126" y="10533"/>
                  </a:cubicBezTo>
                  <a:cubicBezTo>
                    <a:pt x="13219" y="10056"/>
                    <a:pt x="13290" y="9536"/>
                    <a:pt x="13292" y="9046"/>
                  </a:cubicBezTo>
                  <a:cubicBezTo>
                    <a:pt x="13295" y="8631"/>
                    <a:pt x="13313" y="8234"/>
                    <a:pt x="13365" y="7822"/>
                  </a:cubicBezTo>
                  <a:cubicBezTo>
                    <a:pt x="13487" y="6870"/>
                    <a:pt x="13701" y="5909"/>
                    <a:pt x="13588" y="4945"/>
                  </a:cubicBezTo>
                  <a:cubicBezTo>
                    <a:pt x="13473" y="3965"/>
                    <a:pt x="12866" y="2961"/>
                    <a:pt x="12221" y="2249"/>
                  </a:cubicBezTo>
                  <a:cubicBezTo>
                    <a:pt x="10857" y="744"/>
                    <a:pt x="8808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3"/>
            <p:cNvSpPr/>
            <p:nvPr/>
          </p:nvSpPr>
          <p:spPr>
            <a:xfrm>
              <a:off x="2637375" y="7487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2" y="1"/>
                  </a:moveTo>
                  <a:cubicBezTo>
                    <a:pt x="3525" y="1"/>
                    <a:pt x="0" y="3098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116" y="8927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8"/>
                    <a:pt x="3296" y="13924"/>
                    <a:pt x="4127" y="14313"/>
                  </a:cubicBezTo>
                  <a:cubicBezTo>
                    <a:pt x="5138" y="14787"/>
                    <a:pt x="6243" y="15240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77" y="14549"/>
                    <a:pt x="10875" y="14000"/>
                  </a:cubicBezTo>
                  <a:cubicBezTo>
                    <a:pt x="11522" y="13644"/>
                    <a:pt x="12149" y="13204"/>
                    <a:pt x="12512" y="12540"/>
                  </a:cubicBezTo>
                  <a:cubicBezTo>
                    <a:pt x="12850" y="11922"/>
                    <a:pt x="12991" y="11218"/>
                    <a:pt x="13126" y="10533"/>
                  </a:cubicBezTo>
                  <a:cubicBezTo>
                    <a:pt x="13219" y="10056"/>
                    <a:pt x="13290" y="9536"/>
                    <a:pt x="13292" y="9046"/>
                  </a:cubicBezTo>
                  <a:cubicBezTo>
                    <a:pt x="13295" y="8631"/>
                    <a:pt x="13313" y="8234"/>
                    <a:pt x="13365" y="7822"/>
                  </a:cubicBezTo>
                  <a:cubicBezTo>
                    <a:pt x="13487" y="6870"/>
                    <a:pt x="13701" y="5909"/>
                    <a:pt x="13588" y="4945"/>
                  </a:cubicBezTo>
                  <a:cubicBezTo>
                    <a:pt x="13473" y="3965"/>
                    <a:pt x="12866" y="2961"/>
                    <a:pt x="12221" y="2249"/>
                  </a:cubicBezTo>
                  <a:cubicBezTo>
                    <a:pt x="10857" y="744"/>
                    <a:pt x="8808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3"/>
            <p:cNvSpPr/>
            <p:nvPr/>
          </p:nvSpPr>
          <p:spPr>
            <a:xfrm>
              <a:off x="2650600" y="861100"/>
              <a:ext cx="311200" cy="268700"/>
            </a:xfrm>
            <a:custGeom>
              <a:avLst/>
              <a:gdLst/>
              <a:ahLst/>
              <a:cxnLst/>
              <a:rect l="l" t="t" r="r" b="b"/>
              <a:pathLst>
                <a:path w="12448" h="10748" extrusionOk="0">
                  <a:moveTo>
                    <a:pt x="220" y="0"/>
                  </a:moveTo>
                  <a:cubicBezTo>
                    <a:pt x="42" y="655"/>
                    <a:pt x="1" y="1349"/>
                    <a:pt x="136" y="2059"/>
                  </a:cubicBezTo>
                  <a:cubicBezTo>
                    <a:pt x="259" y="2697"/>
                    <a:pt x="465" y="3317"/>
                    <a:pt x="536" y="3966"/>
                  </a:cubicBezTo>
                  <a:cubicBezTo>
                    <a:pt x="588" y="4435"/>
                    <a:pt x="616" y="4945"/>
                    <a:pt x="670" y="5457"/>
                  </a:cubicBezTo>
                  <a:cubicBezTo>
                    <a:pt x="776" y="6476"/>
                    <a:pt x="981" y="7508"/>
                    <a:pt x="1647" y="8250"/>
                  </a:cubicBezTo>
                  <a:cubicBezTo>
                    <a:pt x="2241" y="8914"/>
                    <a:pt x="2767" y="9430"/>
                    <a:pt x="3598" y="9819"/>
                  </a:cubicBezTo>
                  <a:cubicBezTo>
                    <a:pt x="4609" y="10293"/>
                    <a:pt x="5714" y="10746"/>
                    <a:pt x="6848" y="10747"/>
                  </a:cubicBezTo>
                  <a:cubicBezTo>
                    <a:pt x="6849" y="10747"/>
                    <a:pt x="6850" y="10747"/>
                    <a:pt x="6851" y="10747"/>
                  </a:cubicBezTo>
                  <a:cubicBezTo>
                    <a:pt x="8021" y="10747"/>
                    <a:pt x="9348" y="10055"/>
                    <a:pt x="10346" y="9506"/>
                  </a:cubicBezTo>
                  <a:cubicBezTo>
                    <a:pt x="10993" y="9150"/>
                    <a:pt x="11620" y="8709"/>
                    <a:pt x="11983" y="8046"/>
                  </a:cubicBezTo>
                  <a:cubicBezTo>
                    <a:pt x="12205" y="7640"/>
                    <a:pt x="12342" y="7198"/>
                    <a:pt x="12447" y="6748"/>
                  </a:cubicBezTo>
                  <a:lnTo>
                    <a:pt x="12447" y="6748"/>
                  </a:lnTo>
                  <a:cubicBezTo>
                    <a:pt x="12347" y="7127"/>
                    <a:pt x="12222" y="7499"/>
                    <a:pt x="12033" y="7843"/>
                  </a:cubicBezTo>
                  <a:cubicBezTo>
                    <a:pt x="11670" y="8508"/>
                    <a:pt x="11043" y="8947"/>
                    <a:pt x="10396" y="9303"/>
                  </a:cubicBezTo>
                  <a:cubicBezTo>
                    <a:pt x="9399" y="9851"/>
                    <a:pt x="8072" y="10544"/>
                    <a:pt x="6902" y="10544"/>
                  </a:cubicBezTo>
                  <a:cubicBezTo>
                    <a:pt x="6901" y="10544"/>
                    <a:pt x="6900" y="10544"/>
                    <a:pt x="6900" y="10544"/>
                  </a:cubicBezTo>
                  <a:cubicBezTo>
                    <a:pt x="5765" y="10543"/>
                    <a:pt x="4659" y="10090"/>
                    <a:pt x="3648" y="9616"/>
                  </a:cubicBezTo>
                  <a:cubicBezTo>
                    <a:pt x="2817" y="9225"/>
                    <a:pt x="2293" y="8710"/>
                    <a:pt x="1697" y="8046"/>
                  </a:cubicBezTo>
                  <a:cubicBezTo>
                    <a:pt x="1030" y="7303"/>
                    <a:pt x="828" y="6272"/>
                    <a:pt x="721" y="5254"/>
                  </a:cubicBezTo>
                  <a:cubicBezTo>
                    <a:pt x="668" y="4741"/>
                    <a:pt x="638" y="4231"/>
                    <a:pt x="587" y="3762"/>
                  </a:cubicBezTo>
                  <a:cubicBezTo>
                    <a:pt x="515" y="3114"/>
                    <a:pt x="309" y="2492"/>
                    <a:pt x="187" y="1855"/>
                  </a:cubicBezTo>
                  <a:cubicBezTo>
                    <a:pt x="65" y="1218"/>
                    <a:pt x="87" y="595"/>
                    <a:pt x="22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3"/>
            <p:cNvSpPr/>
            <p:nvPr/>
          </p:nvSpPr>
          <p:spPr>
            <a:xfrm>
              <a:off x="2659350" y="993800"/>
              <a:ext cx="92175" cy="61300"/>
            </a:xfrm>
            <a:custGeom>
              <a:avLst/>
              <a:gdLst/>
              <a:ahLst/>
              <a:cxnLst/>
              <a:rect l="l" t="t" r="r" b="b"/>
              <a:pathLst>
                <a:path w="3687" h="2452" extrusionOk="0">
                  <a:moveTo>
                    <a:pt x="988" y="0"/>
                  </a:moveTo>
                  <a:cubicBezTo>
                    <a:pt x="988" y="0"/>
                    <a:pt x="0" y="252"/>
                    <a:pt x="788" y="1471"/>
                  </a:cubicBezTo>
                  <a:cubicBezTo>
                    <a:pt x="1422" y="2452"/>
                    <a:pt x="1849" y="2311"/>
                    <a:pt x="2176" y="2290"/>
                  </a:cubicBezTo>
                  <a:cubicBezTo>
                    <a:pt x="2770" y="2249"/>
                    <a:pt x="3685" y="1802"/>
                    <a:pt x="3686" y="985"/>
                  </a:cubicBezTo>
                  <a:cubicBezTo>
                    <a:pt x="3687" y="167"/>
                    <a:pt x="2218" y="1"/>
                    <a:pt x="98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3"/>
            <p:cNvSpPr/>
            <p:nvPr/>
          </p:nvSpPr>
          <p:spPr>
            <a:xfrm>
              <a:off x="2870625" y="979400"/>
              <a:ext cx="99500" cy="75275"/>
            </a:xfrm>
            <a:custGeom>
              <a:avLst/>
              <a:gdLst/>
              <a:ahLst/>
              <a:cxnLst/>
              <a:rect l="l" t="t" r="r" b="b"/>
              <a:pathLst>
                <a:path w="3980" h="3011" extrusionOk="0">
                  <a:moveTo>
                    <a:pt x="813" y="927"/>
                  </a:moveTo>
                  <a:cubicBezTo>
                    <a:pt x="813" y="927"/>
                    <a:pt x="0" y="1554"/>
                    <a:pt x="1185" y="2361"/>
                  </a:cubicBezTo>
                  <a:cubicBezTo>
                    <a:pt x="2140" y="3011"/>
                    <a:pt x="2481" y="2711"/>
                    <a:pt x="2774" y="2559"/>
                  </a:cubicBezTo>
                  <a:cubicBezTo>
                    <a:pt x="3309" y="2284"/>
                    <a:pt x="3980" y="1506"/>
                    <a:pt x="3672" y="753"/>
                  </a:cubicBezTo>
                  <a:cubicBezTo>
                    <a:pt x="3363" y="1"/>
                    <a:pt x="1948" y="437"/>
                    <a:pt x="813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3"/>
            <p:cNvSpPr/>
            <p:nvPr/>
          </p:nvSpPr>
          <p:spPr>
            <a:xfrm>
              <a:off x="2747450" y="851725"/>
              <a:ext cx="126575" cy="83675"/>
            </a:xfrm>
            <a:custGeom>
              <a:avLst/>
              <a:gdLst/>
              <a:ahLst/>
              <a:cxnLst/>
              <a:rect l="l" t="t" r="r" b="b"/>
              <a:pathLst>
                <a:path w="5063" h="3347" extrusionOk="0">
                  <a:moveTo>
                    <a:pt x="1286" y="139"/>
                  </a:moveTo>
                  <a:cubicBezTo>
                    <a:pt x="1286" y="139"/>
                    <a:pt x="1" y="586"/>
                    <a:pt x="1178" y="2115"/>
                  </a:cubicBezTo>
                  <a:cubicBezTo>
                    <a:pt x="2126" y="3347"/>
                    <a:pt x="2679" y="3111"/>
                    <a:pt x="3111" y="3045"/>
                  </a:cubicBezTo>
                  <a:cubicBezTo>
                    <a:pt x="3897" y="2924"/>
                    <a:pt x="5063" y="2225"/>
                    <a:pt x="4976" y="1139"/>
                  </a:cubicBezTo>
                  <a:cubicBezTo>
                    <a:pt x="4890" y="52"/>
                    <a:pt x="2921" y="0"/>
                    <a:pt x="1286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3"/>
            <p:cNvSpPr/>
            <p:nvPr/>
          </p:nvSpPr>
          <p:spPr>
            <a:xfrm>
              <a:off x="2779650" y="1006675"/>
              <a:ext cx="70175" cy="30825"/>
            </a:xfrm>
            <a:custGeom>
              <a:avLst/>
              <a:gdLst/>
              <a:ahLst/>
              <a:cxnLst/>
              <a:rect l="l" t="t" r="r" b="b"/>
              <a:pathLst>
                <a:path w="2807" h="1233" extrusionOk="0">
                  <a:moveTo>
                    <a:pt x="2539" y="1"/>
                  </a:moveTo>
                  <a:cubicBezTo>
                    <a:pt x="2539" y="1"/>
                    <a:pt x="2257" y="404"/>
                    <a:pt x="1627" y="404"/>
                  </a:cubicBezTo>
                  <a:cubicBezTo>
                    <a:pt x="1584" y="404"/>
                    <a:pt x="1540" y="402"/>
                    <a:pt x="1494" y="398"/>
                  </a:cubicBezTo>
                  <a:cubicBezTo>
                    <a:pt x="769" y="337"/>
                    <a:pt x="407" y="3"/>
                    <a:pt x="407" y="3"/>
                  </a:cubicBezTo>
                  <a:lnTo>
                    <a:pt x="407" y="3"/>
                  </a:lnTo>
                  <a:cubicBezTo>
                    <a:pt x="0" y="640"/>
                    <a:pt x="1369" y="1233"/>
                    <a:pt x="1610" y="1233"/>
                  </a:cubicBezTo>
                  <a:cubicBezTo>
                    <a:pt x="1616" y="1233"/>
                    <a:pt x="1621" y="1232"/>
                    <a:pt x="1626" y="1231"/>
                  </a:cubicBezTo>
                  <a:cubicBezTo>
                    <a:pt x="1813" y="1201"/>
                    <a:pt x="2484" y="770"/>
                    <a:pt x="2645" y="524"/>
                  </a:cubicBezTo>
                  <a:cubicBezTo>
                    <a:pt x="2806" y="278"/>
                    <a:pt x="2539" y="1"/>
                    <a:pt x="25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3"/>
            <p:cNvSpPr/>
            <p:nvPr/>
          </p:nvSpPr>
          <p:spPr>
            <a:xfrm>
              <a:off x="2811950" y="1006075"/>
              <a:ext cx="17475" cy="7725"/>
            </a:xfrm>
            <a:custGeom>
              <a:avLst/>
              <a:gdLst/>
              <a:ahLst/>
              <a:cxnLst/>
              <a:rect l="l" t="t" r="r" b="b"/>
              <a:pathLst>
                <a:path w="699" h="309" extrusionOk="0">
                  <a:moveTo>
                    <a:pt x="350" y="0"/>
                  </a:moveTo>
                  <a:cubicBezTo>
                    <a:pt x="156" y="0"/>
                    <a:pt x="0" y="69"/>
                    <a:pt x="0" y="154"/>
                  </a:cubicBezTo>
                  <a:cubicBezTo>
                    <a:pt x="0" y="239"/>
                    <a:pt x="156" y="308"/>
                    <a:pt x="350" y="308"/>
                  </a:cubicBezTo>
                  <a:cubicBezTo>
                    <a:pt x="543" y="308"/>
                    <a:pt x="698" y="240"/>
                    <a:pt x="698" y="155"/>
                  </a:cubicBezTo>
                  <a:cubicBezTo>
                    <a:pt x="698" y="70"/>
                    <a:pt x="543" y="0"/>
                    <a:pt x="3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3"/>
            <p:cNvSpPr/>
            <p:nvPr/>
          </p:nvSpPr>
          <p:spPr>
            <a:xfrm>
              <a:off x="2797150" y="1016050"/>
              <a:ext cx="13600" cy="10175"/>
            </a:xfrm>
            <a:custGeom>
              <a:avLst/>
              <a:gdLst/>
              <a:ahLst/>
              <a:cxnLst/>
              <a:rect l="l" t="t" r="r" b="b"/>
              <a:pathLst>
                <a:path w="544" h="407" extrusionOk="0">
                  <a:moveTo>
                    <a:pt x="183" y="1"/>
                  </a:moveTo>
                  <a:cubicBezTo>
                    <a:pt x="181" y="1"/>
                    <a:pt x="179" y="1"/>
                    <a:pt x="177" y="1"/>
                  </a:cubicBezTo>
                  <a:cubicBezTo>
                    <a:pt x="82" y="1"/>
                    <a:pt x="1" y="50"/>
                    <a:pt x="7" y="81"/>
                  </a:cubicBezTo>
                  <a:cubicBezTo>
                    <a:pt x="14" y="112"/>
                    <a:pt x="90" y="127"/>
                    <a:pt x="151" y="163"/>
                  </a:cubicBezTo>
                  <a:cubicBezTo>
                    <a:pt x="214" y="197"/>
                    <a:pt x="262" y="244"/>
                    <a:pt x="262" y="244"/>
                  </a:cubicBezTo>
                  <a:cubicBezTo>
                    <a:pt x="262" y="244"/>
                    <a:pt x="322" y="266"/>
                    <a:pt x="380" y="309"/>
                  </a:cubicBezTo>
                  <a:cubicBezTo>
                    <a:pt x="435" y="347"/>
                    <a:pt x="482" y="407"/>
                    <a:pt x="510" y="407"/>
                  </a:cubicBezTo>
                  <a:cubicBezTo>
                    <a:pt x="513" y="407"/>
                    <a:pt x="515" y="407"/>
                    <a:pt x="517" y="406"/>
                  </a:cubicBezTo>
                  <a:cubicBezTo>
                    <a:pt x="543" y="397"/>
                    <a:pt x="536" y="292"/>
                    <a:pt x="486" y="198"/>
                  </a:cubicBezTo>
                  <a:cubicBezTo>
                    <a:pt x="439" y="107"/>
                    <a:pt x="360" y="42"/>
                    <a:pt x="360" y="42"/>
                  </a:cubicBezTo>
                  <a:cubicBezTo>
                    <a:pt x="360" y="42"/>
                    <a:pt x="276" y="1"/>
                    <a:pt x="183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3"/>
            <p:cNvSpPr/>
            <p:nvPr/>
          </p:nvSpPr>
          <p:spPr>
            <a:xfrm>
              <a:off x="2829100" y="1015000"/>
              <a:ext cx="12050" cy="9550"/>
            </a:xfrm>
            <a:custGeom>
              <a:avLst/>
              <a:gdLst/>
              <a:ahLst/>
              <a:cxnLst/>
              <a:rect l="l" t="t" r="r" b="b"/>
              <a:pathLst>
                <a:path w="482" h="382" extrusionOk="0">
                  <a:moveTo>
                    <a:pt x="379" y="0"/>
                  </a:moveTo>
                  <a:cubicBezTo>
                    <a:pt x="360" y="0"/>
                    <a:pt x="339" y="2"/>
                    <a:pt x="319" y="6"/>
                  </a:cubicBezTo>
                  <a:cubicBezTo>
                    <a:pt x="240" y="18"/>
                    <a:pt x="167" y="58"/>
                    <a:pt x="167" y="58"/>
                  </a:cubicBezTo>
                  <a:cubicBezTo>
                    <a:pt x="167" y="58"/>
                    <a:pt x="106" y="119"/>
                    <a:pt x="63" y="196"/>
                  </a:cubicBezTo>
                  <a:cubicBezTo>
                    <a:pt x="21" y="274"/>
                    <a:pt x="0" y="361"/>
                    <a:pt x="24" y="377"/>
                  </a:cubicBezTo>
                  <a:cubicBezTo>
                    <a:pt x="27" y="380"/>
                    <a:pt x="32" y="381"/>
                    <a:pt x="36" y="381"/>
                  </a:cubicBezTo>
                  <a:cubicBezTo>
                    <a:pt x="65" y="381"/>
                    <a:pt x="114" y="342"/>
                    <a:pt x="162" y="314"/>
                  </a:cubicBezTo>
                  <a:cubicBezTo>
                    <a:pt x="220" y="277"/>
                    <a:pt x="276" y="252"/>
                    <a:pt x="276" y="252"/>
                  </a:cubicBezTo>
                  <a:cubicBezTo>
                    <a:pt x="276" y="252"/>
                    <a:pt x="319" y="205"/>
                    <a:pt x="370" y="158"/>
                  </a:cubicBezTo>
                  <a:cubicBezTo>
                    <a:pt x="421" y="111"/>
                    <a:pt x="482" y="70"/>
                    <a:pt x="479" y="38"/>
                  </a:cubicBezTo>
                  <a:cubicBezTo>
                    <a:pt x="476" y="14"/>
                    <a:pt x="432" y="0"/>
                    <a:pt x="379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3"/>
            <p:cNvSpPr/>
            <p:nvPr/>
          </p:nvSpPr>
          <p:spPr>
            <a:xfrm>
              <a:off x="2787450" y="1002350"/>
              <a:ext cx="16375" cy="24625"/>
            </a:xfrm>
            <a:custGeom>
              <a:avLst/>
              <a:gdLst/>
              <a:ahLst/>
              <a:cxnLst/>
              <a:rect l="l" t="t" r="r" b="b"/>
              <a:pathLst>
                <a:path w="655" h="985" extrusionOk="0">
                  <a:moveTo>
                    <a:pt x="377" y="0"/>
                  </a:moveTo>
                  <a:cubicBezTo>
                    <a:pt x="359" y="0"/>
                    <a:pt x="328" y="9"/>
                    <a:pt x="290" y="26"/>
                  </a:cubicBezTo>
                  <a:cubicBezTo>
                    <a:pt x="234" y="51"/>
                    <a:pt x="157" y="95"/>
                    <a:pt x="95" y="178"/>
                  </a:cubicBezTo>
                  <a:cubicBezTo>
                    <a:pt x="33" y="260"/>
                    <a:pt x="0" y="376"/>
                    <a:pt x="12" y="474"/>
                  </a:cubicBezTo>
                  <a:cubicBezTo>
                    <a:pt x="23" y="574"/>
                    <a:pt x="67" y="627"/>
                    <a:pt x="65" y="627"/>
                  </a:cubicBezTo>
                  <a:cubicBezTo>
                    <a:pt x="65" y="627"/>
                    <a:pt x="65" y="627"/>
                    <a:pt x="65" y="627"/>
                  </a:cubicBezTo>
                  <a:lnTo>
                    <a:pt x="65" y="627"/>
                  </a:lnTo>
                  <a:cubicBezTo>
                    <a:pt x="65" y="627"/>
                    <a:pt x="103" y="676"/>
                    <a:pt x="159" y="714"/>
                  </a:cubicBezTo>
                  <a:cubicBezTo>
                    <a:pt x="210" y="751"/>
                    <a:pt x="276" y="794"/>
                    <a:pt x="345" y="839"/>
                  </a:cubicBezTo>
                  <a:cubicBezTo>
                    <a:pt x="463" y="914"/>
                    <a:pt x="584" y="984"/>
                    <a:pt x="624" y="984"/>
                  </a:cubicBezTo>
                  <a:cubicBezTo>
                    <a:pt x="630" y="984"/>
                    <a:pt x="634" y="983"/>
                    <a:pt x="636" y="979"/>
                  </a:cubicBezTo>
                  <a:cubicBezTo>
                    <a:pt x="654" y="952"/>
                    <a:pt x="544" y="825"/>
                    <a:pt x="428" y="703"/>
                  </a:cubicBezTo>
                  <a:cubicBezTo>
                    <a:pt x="372" y="645"/>
                    <a:pt x="314" y="586"/>
                    <a:pt x="271" y="543"/>
                  </a:cubicBezTo>
                  <a:cubicBezTo>
                    <a:pt x="230" y="501"/>
                    <a:pt x="223" y="482"/>
                    <a:pt x="223" y="482"/>
                  </a:cubicBezTo>
                  <a:cubicBezTo>
                    <a:pt x="223" y="480"/>
                    <a:pt x="205" y="468"/>
                    <a:pt x="194" y="435"/>
                  </a:cubicBezTo>
                  <a:cubicBezTo>
                    <a:pt x="182" y="403"/>
                    <a:pt x="183" y="334"/>
                    <a:pt x="212" y="271"/>
                  </a:cubicBezTo>
                  <a:cubicBezTo>
                    <a:pt x="269" y="143"/>
                    <a:pt x="413" y="36"/>
                    <a:pt x="394" y="7"/>
                  </a:cubicBezTo>
                  <a:cubicBezTo>
                    <a:pt x="392" y="2"/>
                    <a:pt x="386" y="0"/>
                    <a:pt x="377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3"/>
            <p:cNvSpPr/>
            <p:nvPr/>
          </p:nvSpPr>
          <p:spPr>
            <a:xfrm>
              <a:off x="2837150" y="1002250"/>
              <a:ext cx="11900" cy="22450"/>
            </a:xfrm>
            <a:custGeom>
              <a:avLst/>
              <a:gdLst/>
              <a:ahLst/>
              <a:cxnLst/>
              <a:rect l="l" t="t" r="r" b="b"/>
              <a:pathLst>
                <a:path w="476" h="898" extrusionOk="0">
                  <a:moveTo>
                    <a:pt x="124" y="0"/>
                  </a:moveTo>
                  <a:cubicBezTo>
                    <a:pt x="121" y="0"/>
                    <a:pt x="118" y="1"/>
                    <a:pt x="116" y="3"/>
                  </a:cubicBezTo>
                  <a:cubicBezTo>
                    <a:pt x="95" y="24"/>
                    <a:pt x="159" y="152"/>
                    <a:pt x="206" y="282"/>
                  </a:cubicBezTo>
                  <a:cubicBezTo>
                    <a:pt x="218" y="316"/>
                    <a:pt x="228" y="348"/>
                    <a:pt x="239" y="378"/>
                  </a:cubicBezTo>
                  <a:cubicBezTo>
                    <a:pt x="249" y="410"/>
                    <a:pt x="259" y="440"/>
                    <a:pt x="258" y="450"/>
                  </a:cubicBezTo>
                  <a:cubicBezTo>
                    <a:pt x="261" y="499"/>
                    <a:pt x="264" y="532"/>
                    <a:pt x="264" y="532"/>
                  </a:cubicBezTo>
                  <a:cubicBezTo>
                    <a:pt x="263" y="532"/>
                    <a:pt x="271" y="547"/>
                    <a:pt x="271" y="565"/>
                  </a:cubicBezTo>
                  <a:cubicBezTo>
                    <a:pt x="274" y="584"/>
                    <a:pt x="248" y="632"/>
                    <a:pt x="203" y="675"/>
                  </a:cubicBezTo>
                  <a:cubicBezTo>
                    <a:pt x="112" y="761"/>
                    <a:pt x="0" y="863"/>
                    <a:pt x="20" y="892"/>
                  </a:cubicBezTo>
                  <a:cubicBezTo>
                    <a:pt x="23" y="895"/>
                    <a:pt x="30" y="897"/>
                    <a:pt x="39" y="897"/>
                  </a:cubicBezTo>
                  <a:cubicBezTo>
                    <a:pt x="80" y="897"/>
                    <a:pt x="176" y="865"/>
                    <a:pt x="280" y="813"/>
                  </a:cubicBezTo>
                  <a:cubicBezTo>
                    <a:pt x="343" y="780"/>
                    <a:pt x="416" y="722"/>
                    <a:pt x="447" y="634"/>
                  </a:cubicBezTo>
                  <a:cubicBezTo>
                    <a:pt x="476" y="547"/>
                    <a:pt x="461" y="486"/>
                    <a:pt x="461" y="486"/>
                  </a:cubicBezTo>
                  <a:lnTo>
                    <a:pt x="461" y="486"/>
                  </a:lnTo>
                  <a:cubicBezTo>
                    <a:pt x="461" y="486"/>
                    <a:pt x="461" y="486"/>
                    <a:pt x="462" y="486"/>
                  </a:cubicBezTo>
                  <a:cubicBezTo>
                    <a:pt x="460" y="480"/>
                    <a:pt x="457" y="462"/>
                    <a:pt x="436" y="388"/>
                  </a:cubicBezTo>
                  <a:cubicBezTo>
                    <a:pt x="421" y="344"/>
                    <a:pt x="403" y="317"/>
                    <a:pt x="387" y="289"/>
                  </a:cubicBezTo>
                  <a:cubicBezTo>
                    <a:pt x="370" y="258"/>
                    <a:pt x="349" y="227"/>
                    <a:pt x="327" y="197"/>
                  </a:cubicBezTo>
                  <a:cubicBezTo>
                    <a:pt x="250" y="88"/>
                    <a:pt x="156" y="0"/>
                    <a:pt x="124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3"/>
            <p:cNvSpPr/>
            <p:nvPr/>
          </p:nvSpPr>
          <p:spPr>
            <a:xfrm>
              <a:off x="2803450" y="998925"/>
              <a:ext cx="31825" cy="6300"/>
            </a:xfrm>
            <a:custGeom>
              <a:avLst/>
              <a:gdLst/>
              <a:ahLst/>
              <a:cxnLst/>
              <a:rect l="l" t="t" r="r" b="b"/>
              <a:pathLst>
                <a:path w="1273" h="252" extrusionOk="0">
                  <a:moveTo>
                    <a:pt x="634" y="1"/>
                  </a:moveTo>
                  <a:cubicBezTo>
                    <a:pt x="634" y="1"/>
                    <a:pt x="467" y="15"/>
                    <a:pt x="307" y="68"/>
                  </a:cubicBezTo>
                  <a:cubicBezTo>
                    <a:pt x="147" y="120"/>
                    <a:pt x="0" y="210"/>
                    <a:pt x="11" y="238"/>
                  </a:cubicBezTo>
                  <a:cubicBezTo>
                    <a:pt x="14" y="248"/>
                    <a:pt x="32" y="252"/>
                    <a:pt x="59" y="252"/>
                  </a:cubicBezTo>
                  <a:cubicBezTo>
                    <a:pt x="119" y="252"/>
                    <a:pt x="226" y="235"/>
                    <a:pt x="331" y="230"/>
                  </a:cubicBezTo>
                  <a:cubicBezTo>
                    <a:pt x="376" y="227"/>
                    <a:pt x="420" y="226"/>
                    <a:pt x="461" y="226"/>
                  </a:cubicBezTo>
                  <a:cubicBezTo>
                    <a:pt x="561" y="226"/>
                    <a:pt x="638" y="232"/>
                    <a:pt x="638" y="232"/>
                  </a:cubicBezTo>
                  <a:cubicBezTo>
                    <a:pt x="638" y="232"/>
                    <a:pt x="748" y="220"/>
                    <a:pt x="877" y="220"/>
                  </a:cubicBezTo>
                  <a:cubicBezTo>
                    <a:pt x="899" y="220"/>
                    <a:pt x="921" y="221"/>
                    <a:pt x="943" y="221"/>
                  </a:cubicBezTo>
                  <a:cubicBezTo>
                    <a:pt x="1043" y="223"/>
                    <a:pt x="1144" y="236"/>
                    <a:pt x="1205" y="236"/>
                  </a:cubicBezTo>
                  <a:cubicBezTo>
                    <a:pt x="1238" y="236"/>
                    <a:pt x="1260" y="232"/>
                    <a:pt x="1263" y="221"/>
                  </a:cubicBezTo>
                  <a:cubicBezTo>
                    <a:pt x="1273" y="193"/>
                    <a:pt x="1124" y="105"/>
                    <a:pt x="964" y="59"/>
                  </a:cubicBezTo>
                  <a:cubicBezTo>
                    <a:pt x="803" y="9"/>
                    <a:pt x="634" y="1"/>
                    <a:pt x="634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3"/>
            <p:cNvSpPr/>
            <p:nvPr/>
          </p:nvSpPr>
          <p:spPr>
            <a:xfrm>
              <a:off x="2677025" y="994750"/>
              <a:ext cx="13550" cy="8775"/>
            </a:xfrm>
            <a:custGeom>
              <a:avLst/>
              <a:gdLst/>
              <a:ahLst/>
              <a:cxnLst/>
              <a:rect l="l" t="t" r="r" b="b"/>
              <a:pathLst>
                <a:path w="542" h="351" extrusionOk="0">
                  <a:moveTo>
                    <a:pt x="180" y="0"/>
                  </a:moveTo>
                  <a:cubicBezTo>
                    <a:pt x="109" y="0"/>
                    <a:pt x="52" y="26"/>
                    <a:pt x="33" y="74"/>
                  </a:cubicBezTo>
                  <a:cubicBezTo>
                    <a:pt x="1" y="153"/>
                    <a:pt x="82" y="262"/>
                    <a:pt x="214" y="318"/>
                  </a:cubicBezTo>
                  <a:cubicBezTo>
                    <a:pt x="265" y="340"/>
                    <a:pt x="317" y="350"/>
                    <a:pt x="362" y="350"/>
                  </a:cubicBezTo>
                  <a:cubicBezTo>
                    <a:pt x="434" y="350"/>
                    <a:pt x="490" y="325"/>
                    <a:pt x="510" y="277"/>
                  </a:cubicBezTo>
                  <a:cubicBezTo>
                    <a:pt x="542" y="198"/>
                    <a:pt x="460" y="89"/>
                    <a:pt x="329" y="33"/>
                  </a:cubicBezTo>
                  <a:cubicBezTo>
                    <a:pt x="277" y="11"/>
                    <a:pt x="226" y="0"/>
                    <a:pt x="18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3"/>
            <p:cNvSpPr/>
            <p:nvPr/>
          </p:nvSpPr>
          <p:spPr>
            <a:xfrm>
              <a:off x="2947950" y="995275"/>
              <a:ext cx="13550" cy="8575"/>
            </a:xfrm>
            <a:custGeom>
              <a:avLst/>
              <a:gdLst/>
              <a:ahLst/>
              <a:cxnLst/>
              <a:rect l="l" t="t" r="r" b="b"/>
              <a:pathLst>
                <a:path w="542" h="343" extrusionOk="0">
                  <a:moveTo>
                    <a:pt x="356" y="1"/>
                  </a:moveTo>
                  <a:cubicBezTo>
                    <a:pt x="315" y="1"/>
                    <a:pt x="268" y="9"/>
                    <a:pt x="221" y="26"/>
                  </a:cubicBezTo>
                  <a:cubicBezTo>
                    <a:pt x="86" y="77"/>
                    <a:pt x="0" y="182"/>
                    <a:pt x="29" y="262"/>
                  </a:cubicBezTo>
                  <a:cubicBezTo>
                    <a:pt x="47" y="314"/>
                    <a:pt x="108" y="343"/>
                    <a:pt x="186" y="343"/>
                  </a:cubicBezTo>
                  <a:cubicBezTo>
                    <a:pt x="228" y="343"/>
                    <a:pt x="275" y="334"/>
                    <a:pt x="322" y="316"/>
                  </a:cubicBezTo>
                  <a:cubicBezTo>
                    <a:pt x="457" y="266"/>
                    <a:pt x="542" y="161"/>
                    <a:pt x="514" y="81"/>
                  </a:cubicBezTo>
                  <a:cubicBezTo>
                    <a:pt x="495" y="29"/>
                    <a:pt x="434" y="1"/>
                    <a:pt x="356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3"/>
            <p:cNvSpPr/>
            <p:nvPr/>
          </p:nvSpPr>
          <p:spPr>
            <a:xfrm>
              <a:off x="2823400" y="1109675"/>
              <a:ext cx="13025" cy="7750"/>
            </a:xfrm>
            <a:custGeom>
              <a:avLst/>
              <a:gdLst/>
              <a:ahLst/>
              <a:cxnLst/>
              <a:rect l="l" t="t" r="r" b="b"/>
              <a:pathLst>
                <a:path w="521" h="310" extrusionOk="0">
                  <a:moveTo>
                    <a:pt x="264" y="1"/>
                  </a:moveTo>
                  <a:cubicBezTo>
                    <a:pt x="262" y="1"/>
                    <a:pt x="259" y="1"/>
                    <a:pt x="257" y="1"/>
                  </a:cubicBezTo>
                  <a:cubicBezTo>
                    <a:pt x="115" y="4"/>
                    <a:pt x="0" y="75"/>
                    <a:pt x="1" y="160"/>
                  </a:cubicBezTo>
                  <a:cubicBezTo>
                    <a:pt x="4" y="243"/>
                    <a:pt x="115" y="309"/>
                    <a:pt x="253" y="309"/>
                  </a:cubicBezTo>
                  <a:cubicBezTo>
                    <a:pt x="256" y="309"/>
                    <a:pt x="259" y="309"/>
                    <a:pt x="262" y="309"/>
                  </a:cubicBezTo>
                  <a:cubicBezTo>
                    <a:pt x="405" y="307"/>
                    <a:pt x="520" y="235"/>
                    <a:pt x="518" y="150"/>
                  </a:cubicBezTo>
                  <a:cubicBezTo>
                    <a:pt x="517" y="66"/>
                    <a:pt x="405" y="1"/>
                    <a:pt x="264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3"/>
            <p:cNvSpPr/>
            <p:nvPr/>
          </p:nvSpPr>
          <p:spPr>
            <a:xfrm>
              <a:off x="2871825" y="933850"/>
              <a:ext cx="23900" cy="23875"/>
            </a:xfrm>
            <a:custGeom>
              <a:avLst/>
              <a:gdLst/>
              <a:ahLst/>
              <a:cxnLst/>
              <a:rect l="l" t="t" r="r" b="b"/>
              <a:pathLst>
                <a:path w="956" h="955" extrusionOk="0">
                  <a:moveTo>
                    <a:pt x="944" y="0"/>
                  </a:moveTo>
                  <a:cubicBezTo>
                    <a:pt x="914" y="0"/>
                    <a:pt x="762" y="50"/>
                    <a:pt x="626" y="133"/>
                  </a:cubicBezTo>
                  <a:cubicBezTo>
                    <a:pt x="475" y="221"/>
                    <a:pt x="346" y="346"/>
                    <a:pt x="346" y="346"/>
                  </a:cubicBezTo>
                  <a:cubicBezTo>
                    <a:pt x="346" y="346"/>
                    <a:pt x="223" y="476"/>
                    <a:pt x="137" y="630"/>
                  </a:cubicBezTo>
                  <a:cubicBezTo>
                    <a:pt x="48" y="781"/>
                    <a:pt x="0" y="950"/>
                    <a:pt x="12" y="954"/>
                  </a:cubicBezTo>
                  <a:cubicBezTo>
                    <a:pt x="12" y="955"/>
                    <a:pt x="12" y="955"/>
                    <a:pt x="13" y="955"/>
                  </a:cubicBezTo>
                  <a:cubicBezTo>
                    <a:pt x="27" y="955"/>
                    <a:pt x="96" y="801"/>
                    <a:pt x="194" y="666"/>
                  </a:cubicBezTo>
                  <a:cubicBezTo>
                    <a:pt x="291" y="527"/>
                    <a:pt x="414" y="412"/>
                    <a:pt x="414" y="412"/>
                  </a:cubicBezTo>
                  <a:cubicBezTo>
                    <a:pt x="414" y="412"/>
                    <a:pt x="526" y="289"/>
                    <a:pt x="663" y="188"/>
                  </a:cubicBezTo>
                  <a:cubicBezTo>
                    <a:pt x="798" y="87"/>
                    <a:pt x="955" y="16"/>
                    <a:pt x="950" y="2"/>
                  </a:cubicBezTo>
                  <a:cubicBezTo>
                    <a:pt x="949" y="1"/>
                    <a:pt x="947" y="0"/>
                    <a:pt x="944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3"/>
            <p:cNvSpPr/>
            <p:nvPr/>
          </p:nvSpPr>
          <p:spPr>
            <a:xfrm>
              <a:off x="2869925" y="930125"/>
              <a:ext cx="19325" cy="23600"/>
            </a:xfrm>
            <a:custGeom>
              <a:avLst/>
              <a:gdLst/>
              <a:ahLst/>
              <a:cxnLst/>
              <a:rect l="l" t="t" r="r" b="b"/>
              <a:pathLst>
                <a:path w="773" h="944" extrusionOk="0">
                  <a:moveTo>
                    <a:pt x="762" y="0"/>
                  </a:moveTo>
                  <a:cubicBezTo>
                    <a:pt x="736" y="0"/>
                    <a:pt x="601" y="56"/>
                    <a:pt x="483" y="142"/>
                  </a:cubicBezTo>
                  <a:cubicBezTo>
                    <a:pt x="352" y="235"/>
                    <a:pt x="248" y="359"/>
                    <a:pt x="248" y="359"/>
                  </a:cubicBezTo>
                  <a:cubicBezTo>
                    <a:pt x="248" y="359"/>
                    <a:pt x="149" y="489"/>
                    <a:pt x="88" y="636"/>
                  </a:cubicBezTo>
                  <a:cubicBezTo>
                    <a:pt x="24" y="784"/>
                    <a:pt x="1" y="942"/>
                    <a:pt x="15" y="944"/>
                  </a:cubicBezTo>
                  <a:cubicBezTo>
                    <a:pt x="15" y="944"/>
                    <a:pt x="15" y="944"/>
                    <a:pt x="15" y="944"/>
                  </a:cubicBezTo>
                  <a:cubicBezTo>
                    <a:pt x="28" y="944"/>
                    <a:pt x="74" y="796"/>
                    <a:pt x="149" y="666"/>
                  </a:cubicBezTo>
                  <a:cubicBezTo>
                    <a:pt x="222" y="531"/>
                    <a:pt x="323" y="417"/>
                    <a:pt x="323" y="417"/>
                  </a:cubicBezTo>
                  <a:cubicBezTo>
                    <a:pt x="323" y="417"/>
                    <a:pt x="411" y="295"/>
                    <a:pt x="526" y="194"/>
                  </a:cubicBezTo>
                  <a:cubicBezTo>
                    <a:pt x="638" y="91"/>
                    <a:pt x="772" y="15"/>
                    <a:pt x="767" y="2"/>
                  </a:cubicBezTo>
                  <a:cubicBezTo>
                    <a:pt x="766" y="1"/>
                    <a:pt x="765" y="0"/>
                    <a:pt x="762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3"/>
            <p:cNvSpPr/>
            <p:nvPr/>
          </p:nvSpPr>
          <p:spPr>
            <a:xfrm>
              <a:off x="2754825" y="931750"/>
              <a:ext cx="20350" cy="31700"/>
            </a:xfrm>
            <a:custGeom>
              <a:avLst/>
              <a:gdLst/>
              <a:ahLst/>
              <a:cxnLst/>
              <a:rect l="l" t="t" r="r" b="b"/>
              <a:pathLst>
                <a:path w="814" h="1268" extrusionOk="0">
                  <a:moveTo>
                    <a:pt x="12" y="0"/>
                  </a:moveTo>
                  <a:cubicBezTo>
                    <a:pt x="12" y="0"/>
                    <a:pt x="11" y="0"/>
                    <a:pt x="10" y="1"/>
                  </a:cubicBezTo>
                  <a:cubicBezTo>
                    <a:pt x="1" y="11"/>
                    <a:pt x="142" y="139"/>
                    <a:pt x="257" y="287"/>
                  </a:cubicBezTo>
                  <a:cubicBezTo>
                    <a:pt x="374" y="434"/>
                    <a:pt x="468" y="595"/>
                    <a:pt x="468" y="595"/>
                  </a:cubicBezTo>
                  <a:cubicBezTo>
                    <a:pt x="468" y="595"/>
                    <a:pt x="571" y="750"/>
                    <a:pt x="651" y="920"/>
                  </a:cubicBezTo>
                  <a:cubicBezTo>
                    <a:pt x="732" y="1088"/>
                    <a:pt x="786" y="1268"/>
                    <a:pt x="800" y="1268"/>
                  </a:cubicBezTo>
                  <a:cubicBezTo>
                    <a:pt x="800" y="1268"/>
                    <a:pt x="800" y="1268"/>
                    <a:pt x="800" y="1268"/>
                  </a:cubicBezTo>
                  <a:cubicBezTo>
                    <a:pt x="814" y="1264"/>
                    <a:pt x="782" y="1075"/>
                    <a:pt x="715" y="891"/>
                  </a:cubicBezTo>
                  <a:cubicBezTo>
                    <a:pt x="650" y="711"/>
                    <a:pt x="550" y="543"/>
                    <a:pt x="550" y="543"/>
                  </a:cubicBezTo>
                  <a:cubicBezTo>
                    <a:pt x="550" y="543"/>
                    <a:pt x="443" y="381"/>
                    <a:pt x="309" y="243"/>
                  </a:cubicBezTo>
                  <a:cubicBezTo>
                    <a:pt x="182" y="108"/>
                    <a:pt x="33" y="0"/>
                    <a:pt x="12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3"/>
            <p:cNvSpPr/>
            <p:nvPr/>
          </p:nvSpPr>
          <p:spPr>
            <a:xfrm>
              <a:off x="2762550" y="932125"/>
              <a:ext cx="10700" cy="15100"/>
            </a:xfrm>
            <a:custGeom>
              <a:avLst/>
              <a:gdLst/>
              <a:ahLst/>
              <a:cxnLst/>
              <a:rect l="l" t="t" r="r" b="b"/>
              <a:pathLst>
                <a:path w="428" h="604" extrusionOk="0">
                  <a:moveTo>
                    <a:pt x="14" y="1"/>
                  </a:moveTo>
                  <a:cubicBezTo>
                    <a:pt x="12" y="1"/>
                    <a:pt x="11" y="1"/>
                    <a:pt x="10" y="2"/>
                  </a:cubicBezTo>
                  <a:cubicBezTo>
                    <a:pt x="1" y="12"/>
                    <a:pt x="58" y="83"/>
                    <a:pt x="110" y="157"/>
                  </a:cubicBezTo>
                  <a:cubicBezTo>
                    <a:pt x="160" y="231"/>
                    <a:pt x="205" y="309"/>
                    <a:pt x="205" y="309"/>
                  </a:cubicBezTo>
                  <a:cubicBezTo>
                    <a:pt x="205" y="309"/>
                    <a:pt x="260" y="378"/>
                    <a:pt x="309" y="453"/>
                  </a:cubicBezTo>
                  <a:cubicBezTo>
                    <a:pt x="356" y="527"/>
                    <a:pt x="401" y="604"/>
                    <a:pt x="414" y="604"/>
                  </a:cubicBezTo>
                  <a:cubicBezTo>
                    <a:pt x="415" y="604"/>
                    <a:pt x="415" y="604"/>
                    <a:pt x="415" y="604"/>
                  </a:cubicBezTo>
                  <a:cubicBezTo>
                    <a:pt x="427" y="598"/>
                    <a:pt x="405" y="508"/>
                    <a:pt x="368" y="423"/>
                  </a:cubicBezTo>
                  <a:cubicBezTo>
                    <a:pt x="333" y="336"/>
                    <a:pt x="285" y="255"/>
                    <a:pt x="285" y="255"/>
                  </a:cubicBezTo>
                  <a:cubicBezTo>
                    <a:pt x="285" y="255"/>
                    <a:pt x="228" y="179"/>
                    <a:pt x="161" y="114"/>
                  </a:cubicBezTo>
                  <a:cubicBezTo>
                    <a:pt x="100" y="53"/>
                    <a:pt x="31" y="1"/>
                    <a:pt x="14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3"/>
            <p:cNvSpPr/>
            <p:nvPr/>
          </p:nvSpPr>
          <p:spPr>
            <a:xfrm>
              <a:off x="2633550" y="1154775"/>
              <a:ext cx="386550" cy="138775"/>
            </a:xfrm>
            <a:custGeom>
              <a:avLst/>
              <a:gdLst/>
              <a:ahLst/>
              <a:cxnLst/>
              <a:rect l="l" t="t" r="r" b="b"/>
              <a:pathLst>
                <a:path w="15462" h="5551" extrusionOk="0">
                  <a:moveTo>
                    <a:pt x="9700" y="336"/>
                  </a:moveTo>
                  <a:cubicBezTo>
                    <a:pt x="9469" y="744"/>
                    <a:pt x="8831" y="1619"/>
                    <a:pt x="7646" y="1619"/>
                  </a:cubicBezTo>
                  <a:cubicBezTo>
                    <a:pt x="7584" y="1619"/>
                    <a:pt x="7521" y="1617"/>
                    <a:pt x="7457" y="1612"/>
                  </a:cubicBezTo>
                  <a:cubicBezTo>
                    <a:pt x="6092" y="1508"/>
                    <a:pt x="5717" y="668"/>
                    <a:pt x="5623" y="352"/>
                  </a:cubicBezTo>
                  <a:cubicBezTo>
                    <a:pt x="4978" y="523"/>
                    <a:pt x="2427" y="1"/>
                    <a:pt x="1073" y="1721"/>
                  </a:cubicBezTo>
                  <a:cubicBezTo>
                    <a:pt x="678" y="2219"/>
                    <a:pt x="313" y="3246"/>
                    <a:pt x="1" y="4499"/>
                  </a:cubicBezTo>
                  <a:cubicBezTo>
                    <a:pt x="1100" y="5063"/>
                    <a:pt x="2441" y="5256"/>
                    <a:pt x="3663" y="5385"/>
                  </a:cubicBezTo>
                  <a:cubicBezTo>
                    <a:pt x="4855" y="5512"/>
                    <a:pt x="6055" y="5550"/>
                    <a:pt x="7255" y="5550"/>
                  </a:cubicBezTo>
                  <a:cubicBezTo>
                    <a:pt x="7432" y="5550"/>
                    <a:pt x="7610" y="5549"/>
                    <a:pt x="7787" y="5548"/>
                  </a:cubicBezTo>
                  <a:cubicBezTo>
                    <a:pt x="10405" y="5522"/>
                    <a:pt x="13118" y="5320"/>
                    <a:pt x="15462" y="4296"/>
                  </a:cubicBezTo>
                  <a:cubicBezTo>
                    <a:pt x="15158" y="3135"/>
                    <a:pt x="14811" y="2191"/>
                    <a:pt x="14439" y="1721"/>
                  </a:cubicBezTo>
                  <a:cubicBezTo>
                    <a:pt x="13166" y="104"/>
                    <a:pt x="10581" y="438"/>
                    <a:pt x="9700" y="3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3"/>
            <p:cNvSpPr/>
            <p:nvPr/>
          </p:nvSpPr>
          <p:spPr>
            <a:xfrm>
              <a:off x="2633500" y="1154775"/>
              <a:ext cx="174350" cy="138725"/>
            </a:xfrm>
            <a:custGeom>
              <a:avLst/>
              <a:gdLst/>
              <a:ahLst/>
              <a:cxnLst/>
              <a:rect l="l" t="t" r="r" b="b"/>
              <a:pathLst>
                <a:path w="6974" h="5549" extrusionOk="0">
                  <a:moveTo>
                    <a:pt x="5624" y="352"/>
                  </a:moveTo>
                  <a:cubicBezTo>
                    <a:pt x="4979" y="523"/>
                    <a:pt x="2428" y="1"/>
                    <a:pt x="1074" y="1721"/>
                  </a:cubicBezTo>
                  <a:cubicBezTo>
                    <a:pt x="679" y="2219"/>
                    <a:pt x="314" y="3246"/>
                    <a:pt x="1" y="4499"/>
                  </a:cubicBezTo>
                  <a:cubicBezTo>
                    <a:pt x="1101" y="5063"/>
                    <a:pt x="2441" y="5256"/>
                    <a:pt x="3664" y="5385"/>
                  </a:cubicBezTo>
                  <a:cubicBezTo>
                    <a:pt x="4762" y="5503"/>
                    <a:pt x="5868" y="5543"/>
                    <a:pt x="6973" y="5549"/>
                  </a:cubicBezTo>
                  <a:cubicBezTo>
                    <a:pt x="6968" y="4897"/>
                    <a:pt x="6934" y="1742"/>
                    <a:pt x="6796" y="1536"/>
                  </a:cubicBezTo>
                  <a:cubicBezTo>
                    <a:pt x="6796" y="1536"/>
                    <a:pt x="6760" y="1505"/>
                    <a:pt x="6702" y="1451"/>
                  </a:cubicBezTo>
                  <a:cubicBezTo>
                    <a:pt x="5945" y="1164"/>
                    <a:pt x="5696" y="599"/>
                    <a:pt x="5624" y="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3"/>
            <p:cNvSpPr/>
            <p:nvPr/>
          </p:nvSpPr>
          <p:spPr>
            <a:xfrm>
              <a:off x="2847475" y="1157350"/>
              <a:ext cx="172550" cy="135625"/>
            </a:xfrm>
            <a:custGeom>
              <a:avLst/>
              <a:gdLst/>
              <a:ahLst/>
              <a:cxnLst/>
              <a:rect l="l" t="t" r="r" b="b"/>
              <a:pathLst>
                <a:path w="6902" h="5425" extrusionOk="0">
                  <a:moveTo>
                    <a:pt x="1143" y="232"/>
                  </a:moveTo>
                  <a:cubicBezTo>
                    <a:pt x="979" y="518"/>
                    <a:pt x="614" y="1035"/>
                    <a:pt x="1" y="1317"/>
                  </a:cubicBezTo>
                  <a:lnTo>
                    <a:pt x="191" y="5424"/>
                  </a:lnTo>
                  <a:cubicBezTo>
                    <a:pt x="2503" y="5357"/>
                    <a:pt x="4844" y="5091"/>
                    <a:pt x="6902" y="4192"/>
                  </a:cubicBezTo>
                  <a:cubicBezTo>
                    <a:pt x="6601" y="3031"/>
                    <a:pt x="6254" y="2088"/>
                    <a:pt x="5882" y="1615"/>
                  </a:cubicBezTo>
                  <a:cubicBezTo>
                    <a:pt x="4609" y="0"/>
                    <a:pt x="2023" y="334"/>
                    <a:pt x="1143" y="2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3"/>
            <p:cNvSpPr/>
            <p:nvPr/>
          </p:nvSpPr>
          <p:spPr>
            <a:xfrm>
              <a:off x="2688825" y="1176425"/>
              <a:ext cx="275050" cy="117125"/>
            </a:xfrm>
            <a:custGeom>
              <a:avLst/>
              <a:gdLst/>
              <a:ahLst/>
              <a:cxnLst/>
              <a:rect l="l" t="t" r="r" b="b"/>
              <a:pathLst>
                <a:path w="11002" h="4685" extrusionOk="0">
                  <a:moveTo>
                    <a:pt x="328" y="0"/>
                  </a:moveTo>
                  <a:lnTo>
                    <a:pt x="1" y="4323"/>
                  </a:lnTo>
                  <a:cubicBezTo>
                    <a:pt x="488" y="4409"/>
                    <a:pt x="978" y="4469"/>
                    <a:pt x="1451" y="4520"/>
                  </a:cubicBezTo>
                  <a:cubicBezTo>
                    <a:pt x="2643" y="4646"/>
                    <a:pt x="3843" y="4684"/>
                    <a:pt x="5042" y="4684"/>
                  </a:cubicBezTo>
                  <a:cubicBezTo>
                    <a:pt x="5220" y="4684"/>
                    <a:pt x="5397" y="4683"/>
                    <a:pt x="5575" y="4682"/>
                  </a:cubicBezTo>
                  <a:cubicBezTo>
                    <a:pt x="7390" y="4665"/>
                    <a:pt x="9250" y="4560"/>
                    <a:pt x="11002" y="4159"/>
                  </a:cubicBezTo>
                  <a:lnTo>
                    <a:pt x="10429" y="306"/>
                  </a:lnTo>
                  <a:cubicBezTo>
                    <a:pt x="10429" y="306"/>
                    <a:pt x="9092" y="4231"/>
                    <a:pt x="5371" y="4231"/>
                  </a:cubicBezTo>
                  <a:cubicBezTo>
                    <a:pt x="5212" y="4231"/>
                    <a:pt x="5049" y="4224"/>
                    <a:pt x="4882" y="4209"/>
                  </a:cubicBezTo>
                  <a:cubicBezTo>
                    <a:pt x="787" y="3845"/>
                    <a:pt x="328" y="0"/>
                    <a:pt x="3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3"/>
            <p:cNvSpPr/>
            <p:nvPr/>
          </p:nvSpPr>
          <p:spPr>
            <a:xfrm>
              <a:off x="263350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5"/>
                    <a:pt x="1436" y="493"/>
                    <a:pt x="1074" y="954"/>
                  </a:cubicBezTo>
                  <a:cubicBezTo>
                    <a:pt x="679" y="1452"/>
                    <a:pt x="314" y="2479"/>
                    <a:pt x="1" y="3732"/>
                  </a:cubicBezTo>
                  <a:cubicBezTo>
                    <a:pt x="926" y="4206"/>
                    <a:pt x="2019" y="4417"/>
                    <a:pt x="3069" y="4551"/>
                  </a:cubicBezTo>
                  <a:cubicBezTo>
                    <a:pt x="3168" y="4034"/>
                    <a:pt x="3243" y="3396"/>
                    <a:pt x="3223" y="2683"/>
                  </a:cubicBezTo>
                  <a:cubicBezTo>
                    <a:pt x="3185" y="1323"/>
                    <a:pt x="2646" y="401"/>
                    <a:pt x="2358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3"/>
            <p:cNvSpPr/>
            <p:nvPr/>
          </p:nvSpPr>
          <p:spPr>
            <a:xfrm>
              <a:off x="263350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5"/>
                    <a:pt x="1436" y="493"/>
                    <a:pt x="1074" y="954"/>
                  </a:cubicBezTo>
                  <a:cubicBezTo>
                    <a:pt x="679" y="1452"/>
                    <a:pt x="314" y="2479"/>
                    <a:pt x="1" y="3732"/>
                  </a:cubicBezTo>
                  <a:cubicBezTo>
                    <a:pt x="926" y="4206"/>
                    <a:pt x="2019" y="4417"/>
                    <a:pt x="3069" y="4551"/>
                  </a:cubicBezTo>
                  <a:cubicBezTo>
                    <a:pt x="3168" y="4034"/>
                    <a:pt x="3243" y="3396"/>
                    <a:pt x="3223" y="2683"/>
                  </a:cubicBezTo>
                  <a:cubicBezTo>
                    <a:pt x="3185" y="1323"/>
                    <a:pt x="2646" y="401"/>
                    <a:pt x="2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3"/>
            <p:cNvSpPr/>
            <p:nvPr/>
          </p:nvSpPr>
          <p:spPr>
            <a:xfrm>
              <a:off x="2926725" y="1171750"/>
              <a:ext cx="93300" cy="112575"/>
            </a:xfrm>
            <a:custGeom>
              <a:avLst/>
              <a:gdLst/>
              <a:ahLst/>
              <a:cxnLst/>
              <a:rect l="l" t="t" r="r" b="b"/>
              <a:pathLst>
                <a:path w="3732" h="4503" extrusionOk="0">
                  <a:moveTo>
                    <a:pt x="1153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2" y="3617"/>
                  </a:cubicBezTo>
                  <a:cubicBezTo>
                    <a:pt x="3431" y="2456"/>
                    <a:pt x="3084" y="1512"/>
                    <a:pt x="2712" y="1042"/>
                  </a:cubicBezTo>
                  <a:cubicBezTo>
                    <a:pt x="2297" y="515"/>
                    <a:pt x="1742" y="197"/>
                    <a:pt x="115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3"/>
            <p:cNvSpPr/>
            <p:nvPr/>
          </p:nvSpPr>
          <p:spPr>
            <a:xfrm>
              <a:off x="2926725" y="1171750"/>
              <a:ext cx="93300" cy="112575"/>
            </a:xfrm>
            <a:custGeom>
              <a:avLst/>
              <a:gdLst/>
              <a:ahLst/>
              <a:cxnLst/>
              <a:rect l="l" t="t" r="r" b="b"/>
              <a:pathLst>
                <a:path w="3732" h="4503" extrusionOk="0">
                  <a:moveTo>
                    <a:pt x="1153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2" y="3617"/>
                  </a:cubicBezTo>
                  <a:cubicBezTo>
                    <a:pt x="3431" y="2456"/>
                    <a:pt x="3084" y="1512"/>
                    <a:pt x="2712" y="1042"/>
                  </a:cubicBezTo>
                  <a:cubicBezTo>
                    <a:pt x="2297" y="515"/>
                    <a:pt x="1742" y="197"/>
                    <a:pt x="1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3"/>
            <p:cNvSpPr/>
            <p:nvPr/>
          </p:nvSpPr>
          <p:spPr>
            <a:xfrm>
              <a:off x="263350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2331" y="12"/>
                    <a:pt x="2304" y="24"/>
                    <a:pt x="2278" y="37"/>
                  </a:cubicBezTo>
                  <a:cubicBezTo>
                    <a:pt x="2513" y="912"/>
                    <a:pt x="3142" y="3694"/>
                    <a:pt x="1615" y="3780"/>
                  </a:cubicBezTo>
                  <a:cubicBezTo>
                    <a:pt x="1583" y="3782"/>
                    <a:pt x="1551" y="3783"/>
                    <a:pt x="1520" y="3783"/>
                  </a:cubicBezTo>
                  <a:cubicBezTo>
                    <a:pt x="599" y="3783"/>
                    <a:pt x="416" y="2977"/>
                    <a:pt x="440" y="2244"/>
                  </a:cubicBezTo>
                  <a:lnTo>
                    <a:pt x="440" y="2244"/>
                  </a:lnTo>
                  <a:cubicBezTo>
                    <a:pt x="285" y="2677"/>
                    <a:pt x="137" y="3184"/>
                    <a:pt x="1" y="3732"/>
                  </a:cubicBezTo>
                  <a:cubicBezTo>
                    <a:pt x="926" y="4206"/>
                    <a:pt x="2019" y="4417"/>
                    <a:pt x="3069" y="4551"/>
                  </a:cubicBezTo>
                  <a:cubicBezTo>
                    <a:pt x="3168" y="4034"/>
                    <a:pt x="3243" y="3396"/>
                    <a:pt x="3223" y="2683"/>
                  </a:cubicBezTo>
                  <a:cubicBezTo>
                    <a:pt x="3185" y="1323"/>
                    <a:pt x="2646" y="401"/>
                    <a:pt x="23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3"/>
            <p:cNvSpPr/>
            <p:nvPr/>
          </p:nvSpPr>
          <p:spPr>
            <a:xfrm>
              <a:off x="2926725" y="1171750"/>
              <a:ext cx="93300" cy="112575"/>
            </a:xfrm>
            <a:custGeom>
              <a:avLst/>
              <a:gdLst/>
              <a:ahLst/>
              <a:cxnLst/>
              <a:rect l="l" t="t" r="r" b="b"/>
              <a:pathLst>
                <a:path w="3732" h="4503" extrusionOk="0">
                  <a:moveTo>
                    <a:pt x="1153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2" y="3617"/>
                  </a:cubicBezTo>
                  <a:cubicBezTo>
                    <a:pt x="3603" y="3120"/>
                    <a:pt x="3465" y="2664"/>
                    <a:pt x="3321" y="2267"/>
                  </a:cubicBezTo>
                  <a:cubicBezTo>
                    <a:pt x="3102" y="2983"/>
                    <a:pt x="2735" y="3706"/>
                    <a:pt x="2146" y="3706"/>
                  </a:cubicBezTo>
                  <a:cubicBezTo>
                    <a:pt x="1988" y="3706"/>
                    <a:pt x="1813" y="3654"/>
                    <a:pt x="1622" y="3536"/>
                  </a:cubicBezTo>
                  <a:cubicBezTo>
                    <a:pt x="220" y="2667"/>
                    <a:pt x="1069" y="578"/>
                    <a:pt x="1309" y="58"/>
                  </a:cubicBezTo>
                  <a:cubicBezTo>
                    <a:pt x="1258" y="38"/>
                    <a:pt x="1205" y="19"/>
                    <a:pt x="115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3"/>
            <p:cNvSpPr/>
            <p:nvPr/>
          </p:nvSpPr>
          <p:spPr>
            <a:xfrm>
              <a:off x="2688750" y="861250"/>
              <a:ext cx="84900" cy="44425"/>
            </a:xfrm>
            <a:custGeom>
              <a:avLst/>
              <a:gdLst/>
              <a:ahLst/>
              <a:cxnLst/>
              <a:rect l="l" t="t" r="r" b="b"/>
              <a:pathLst>
                <a:path w="3396" h="1777" extrusionOk="0">
                  <a:moveTo>
                    <a:pt x="2575" y="0"/>
                  </a:moveTo>
                  <a:cubicBezTo>
                    <a:pt x="2476" y="0"/>
                    <a:pt x="2354" y="25"/>
                    <a:pt x="2294" y="32"/>
                  </a:cubicBezTo>
                  <a:cubicBezTo>
                    <a:pt x="2010" y="70"/>
                    <a:pt x="1736" y="162"/>
                    <a:pt x="1472" y="269"/>
                  </a:cubicBezTo>
                  <a:cubicBezTo>
                    <a:pt x="849" y="519"/>
                    <a:pt x="361" y="940"/>
                    <a:pt x="96" y="1508"/>
                  </a:cubicBezTo>
                  <a:cubicBezTo>
                    <a:pt x="0" y="1712"/>
                    <a:pt x="88" y="1776"/>
                    <a:pt x="213" y="1776"/>
                  </a:cubicBezTo>
                  <a:cubicBezTo>
                    <a:pt x="276" y="1776"/>
                    <a:pt x="348" y="1761"/>
                    <a:pt x="412" y="1738"/>
                  </a:cubicBezTo>
                  <a:cubicBezTo>
                    <a:pt x="451" y="1725"/>
                    <a:pt x="486" y="1709"/>
                    <a:pt x="516" y="1693"/>
                  </a:cubicBezTo>
                  <a:cubicBezTo>
                    <a:pt x="747" y="1563"/>
                    <a:pt x="949" y="1387"/>
                    <a:pt x="1193" y="1279"/>
                  </a:cubicBezTo>
                  <a:cubicBezTo>
                    <a:pt x="1471" y="1156"/>
                    <a:pt x="1829" y="1072"/>
                    <a:pt x="2137" y="1036"/>
                  </a:cubicBezTo>
                  <a:cubicBezTo>
                    <a:pt x="2188" y="1030"/>
                    <a:pt x="2244" y="1029"/>
                    <a:pt x="2303" y="1029"/>
                  </a:cubicBezTo>
                  <a:cubicBezTo>
                    <a:pt x="2391" y="1029"/>
                    <a:pt x="2485" y="1032"/>
                    <a:pt x="2579" y="1032"/>
                  </a:cubicBezTo>
                  <a:cubicBezTo>
                    <a:pt x="2784" y="1032"/>
                    <a:pt x="2987" y="1014"/>
                    <a:pt x="3120" y="901"/>
                  </a:cubicBezTo>
                  <a:cubicBezTo>
                    <a:pt x="3395" y="666"/>
                    <a:pt x="3345" y="102"/>
                    <a:pt x="2925" y="59"/>
                  </a:cubicBezTo>
                  <a:cubicBezTo>
                    <a:pt x="2912" y="139"/>
                    <a:pt x="2813" y="374"/>
                    <a:pt x="2832" y="443"/>
                  </a:cubicBezTo>
                  <a:lnTo>
                    <a:pt x="2832" y="443"/>
                  </a:lnTo>
                  <a:cubicBezTo>
                    <a:pt x="2806" y="351"/>
                    <a:pt x="2779" y="82"/>
                    <a:pt x="2701" y="27"/>
                  </a:cubicBezTo>
                  <a:cubicBezTo>
                    <a:pt x="2674" y="7"/>
                    <a:pt x="2628" y="0"/>
                    <a:pt x="257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3"/>
            <p:cNvSpPr/>
            <p:nvPr/>
          </p:nvSpPr>
          <p:spPr>
            <a:xfrm>
              <a:off x="2699025" y="862425"/>
              <a:ext cx="64475" cy="39800"/>
            </a:xfrm>
            <a:custGeom>
              <a:avLst/>
              <a:gdLst/>
              <a:ahLst/>
              <a:cxnLst/>
              <a:rect l="l" t="t" r="r" b="b"/>
              <a:pathLst>
                <a:path w="2579" h="1592" extrusionOk="0">
                  <a:moveTo>
                    <a:pt x="1794" y="0"/>
                  </a:moveTo>
                  <a:cubicBezTo>
                    <a:pt x="1773" y="4"/>
                    <a:pt x="1751" y="7"/>
                    <a:pt x="1731" y="12"/>
                  </a:cubicBezTo>
                  <a:cubicBezTo>
                    <a:pt x="1716" y="169"/>
                    <a:pt x="1703" y="339"/>
                    <a:pt x="1703" y="339"/>
                  </a:cubicBezTo>
                  <a:cubicBezTo>
                    <a:pt x="1703" y="339"/>
                    <a:pt x="1704" y="925"/>
                    <a:pt x="1731" y="925"/>
                  </a:cubicBezTo>
                  <a:cubicBezTo>
                    <a:pt x="1758" y="925"/>
                    <a:pt x="1799" y="342"/>
                    <a:pt x="1799" y="342"/>
                  </a:cubicBezTo>
                  <a:cubicBezTo>
                    <a:pt x="1799" y="342"/>
                    <a:pt x="1799" y="161"/>
                    <a:pt x="1794" y="0"/>
                  </a:cubicBezTo>
                  <a:close/>
                  <a:moveTo>
                    <a:pt x="2514" y="11"/>
                  </a:moveTo>
                  <a:cubicBezTo>
                    <a:pt x="2509" y="39"/>
                    <a:pt x="2494" y="83"/>
                    <a:pt x="2478" y="135"/>
                  </a:cubicBezTo>
                  <a:cubicBezTo>
                    <a:pt x="2497" y="338"/>
                    <a:pt x="2478" y="521"/>
                    <a:pt x="2478" y="521"/>
                  </a:cubicBezTo>
                  <a:cubicBezTo>
                    <a:pt x="2478" y="521"/>
                    <a:pt x="2470" y="751"/>
                    <a:pt x="2384" y="965"/>
                  </a:cubicBezTo>
                  <a:cubicBezTo>
                    <a:pt x="2382" y="967"/>
                    <a:pt x="2381" y="970"/>
                    <a:pt x="2380" y="973"/>
                  </a:cubicBezTo>
                  <a:cubicBezTo>
                    <a:pt x="2408" y="971"/>
                    <a:pt x="2433" y="966"/>
                    <a:pt x="2460" y="960"/>
                  </a:cubicBezTo>
                  <a:cubicBezTo>
                    <a:pt x="2554" y="751"/>
                    <a:pt x="2574" y="530"/>
                    <a:pt x="2574" y="530"/>
                  </a:cubicBezTo>
                  <a:cubicBezTo>
                    <a:pt x="2574" y="530"/>
                    <a:pt x="2578" y="470"/>
                    <a:pt x="2575" y="380"/>
                  </a:cubicBezTo>
                  <a:cubicBezTo>
                    <a:pt x="2574" y="290"/>
                    <a:pt x="2561" y="171"/>
                    <a:pt x="2538" y="55"/>
                  </a:cubicBezTo>
                  <a:cubicBezTo>
                    <a:pt x="2535" y="41"/>
                    <a:pt x="2532" y="28"/>
                    <a:pt x="2529" y="13"/>
                  </a:cubicBezTo>
                  <a:cubicBezTo>
                    <a:pt x="2524" y="12"/>
                    <a:pt x="2519" y="11"/>
                    <a:pt x="2514" y="11"/>
                  </a:cubicBezTo>
                  <a:close/>
                  <a:moveTo>
                    <a:pt x="1577" y="46"/>
                  </a:moveTo>
                  <a:lnTo>
                    <a:pt x="1577" y="46"/>
                  </a:lnTo>
                  <a:cubicBezTo>
                    <a:pt x="1553" y="54"/>
                    <a:pt x="1530" y="59"/>
                    <a:pt x="1507" y="65"/>
                  </a:cubicBezTo>
                  <a:cubicBezTo>
                    <a:pt x="1474" y="227"/>
                    <a:pt x="1459" y="392"/>
                    <a:pt x="1459" y="392"/>
                  </a:cubicBezTo>
                  <a:cubicBezTo>
                    <a:pt x="1459" y="392"/>
                    <a:pt x="1453" y="560"/>
                    <a:pt x="1466" y="725"/>
                  </a:cubicBezTo>
                  <a:cubicBezTo>
                    <a:pt x="1474" y="847"/>
                    <a:pt x="1492" y="968"/>
                    <a:pt x="1507" y="1021"/>
                  </a:cubicBezTo>
                  <a:cubicBezTo>
                    <a:pt x="1514" y="1020"/>
                    <a:pt x="1521" y="1020"/>
                    <a:pt x="1528" y="1019"/>
                  </a:cubicBezTo>
                  <a:cubicBezTo>
                    <a:pt x="1532" y="962"/>
                    <a:pt x="1530" y="843"/>
                    <a:pt x="1534" y="723"/>
                  </a:cubicBezTo>
                  <a:cubicBezTo>
                    <a:pt x="1538" y="561"/>
                    <a:pt x="1554" y="400"/>
                    <a:pt x="1554" y="400"/>
                  </a:cubicBezTo>
                  <a:cubicBezTo>
                    <a:pt x="1554" y="400"/>
                    <a:pt x="1558" y="238"/>
                    <a:pt x="1574" y="76"/>
                  </a:cubicBezTo>
                  <a:cubicBezTo>
                    <a:pt x="1575" y="65"/>
                    <a:pt x="1575" y="56"/>
                    <a:pt x="1577" y="46"/>
                  </a:cubicBezTo>
                  <a:close/>
                  <a:moveTo>
                    <a:pt x="1224" y="158"/>
                  </a:moveTo>
                  <a:cubicBezTo>
                    <a:pt x="1197" y="168"/>
                    <a:pt x="1171" y="178"/>
                    <a:pt x="1144" y="189"/>
                  </a:cubicBezTo>
                  <a:cubicBezTo>
                    <a:pt x="1106" y="348"/>
                    <a:pt x="1097" y="496"/>
                    <a:pt x="1097" y="496"/>
                  </a:cubicBezTo>
                  <a:cubicBezTo>
                    <a:pt x="1097" y="496"/>
                    <a:pt x="1096" y="683"/>
                    <a:pt x="1140" y="863"/>
                  </a:cubicBezTo>
                  <a:cubicBezTo>
                    <a:pt x="1159" y="945"/>
                    <a:pt x="1187" y="1024"/>
                    <a:pt x="1212" y="1085"/>
                  </a:cubicBezTo>
                  <a:cubicBezTo>
                    <a:pt x="1225" y="1082"/>
                    <a:pt x="1237" y="1078"/>
                    <a:pt x="1251" y="1074"/>
                  </a:cubicBezTo>
                  <a:cubicBezTo>
                    <a:pt x="1235" y="1013"/>
                    <a:pt x="1218" y="933"/>
                    <a:pt x="1207" y="851"/>
                  </a:cubicBezTo>
                  <a:cubicBezTo>
                    <a:pt x="1181" y="674"/>
                    <a:pt x="1193" y="498"/>
                    <a:pt x="1193" y="498"/>
                  </a:cubicBezTo>
                  <a:cubicBezTo>
                    <a:pt x="1193" y="498"/>
                    <a:pt x="1192" y="328"/>
                    <a:pt x="1224" y="158"/>
                  </a:cubicBezTo>
                  <a:close/>
                  <a:moveTo>
                    <a:pt x="434" y="565"/>
                  </a:moveTo>
                  <a:lnTo>
                    <a:pt x="434" y="565"/>
                  </a:lnTo>
                  <a:cubicBezTo>
                    <a:pt x="409" y="583"/>
                    <a:pt x="386" y="601"/>
                    <a:pt x="361" y="621"/>
                  </a:cubicBezTo>
                  <a:cubicBezTo>
                    <a:pt x="361" y="625"/>
                    <a:pt x="360" y="627"/>
                    <a:pt x="360" y="628"/>
                  </a:cubicBezTo>
                  <a:cubicBezTo>
                    <a:pt x="330" y="778"/>
                    <a:pt x="342" y="929"/>
                    <a:pt x="342" y="929"/>
                  </a:cubicBezTo>
                  <a:cubicBezTo>
                    <a:pt x="342" y="929"/>
                    <a:pt x="362" y="1081"/>
                    <a:pt x="419" y="1221"/>
                  </a:cubicBezTo>
                  <a:cubicBezTo>
                    <a:pt x="445" y="1284"/>
                    <a:pt x="477" y="1341"/>
                    <a:pt x="505" y="1386"/>
                  </a:cubicBezTo>
                  <a:cubicBezTo>
                    <a:pt x="516" y="1378"/>
                    <a:pt x="528" y="1372"/>
                    <a:pt x="539" y="1364"/>
                  </a:cubicBezTo>
                  <a:cubicBezTo>
                    <a:pt x="521" y="1317"/>
                    <a:pt x="499" y="1259"/>
                    <a:pt x="483" y="1198"/>
                  </a:cubicBezTo>
                  <a:cubicBezTo>
                    <a:pt x="445" y="1059"/>
                    <a:pt x="437" y="919"/>
                    <a:pt x="437" y="919"/>
                  </a:cubicBezTo>
                  <a:cubicBezTo>
                    <a:pt x="437" y="919"/>
                    <a:pt x="418" y="779"/>
                    <a:pt x="427" y="636"/>
                  </a:cubicBezTo>
                  <a:cubicBezTo>
                    <a:pt x="429" y="613"/>
                    <a:pt x="431" y="587"/>
                    <a:pt x="434" y="565"/>
                  </a:cubicBezTo>
                  <a:close/>
                  <a:moveTo>
                    <a:pt x="70" y="886"/>
                  </a:moveTo>
                  <a:cubicBezTo>
                    <a:pt x="47" y="912"/>
                    <a:pt x="24" y="941"/>
                    <a:pt x="1" y="970"/>
                  </a:cubicBezTo>
                  <a:cubicBezTo>
                    <a:pt x="3" y="1074"/>
                    <a:pt x="16" y="1163"/>
                    <a:pt x="16" y="1163"/>
                  </a:cubicBezTo>
                  <a:cubicBezTo>
                    <a:pt x="16" y="1163"/>
                    <a:pt x="45" y="1296"/>
                    <a:pt x="101" y="1420"/>
                  </a:cubicBezTo>
                  <a:cubicBezTo>
                    <a:pt x="131" y="1488"/>
                    <a:pt x="166" y="1548"/>
                    <a:pt x="196" y="1591"/>
                  </a:cubicBezTo>
                  <a:cubicBezTo>
                    <a:pt x="205" y="1585"/>
                    <a:pt x="216" y="1579"/>
                    <a:pt x="224" y="1573"/>
                  </a:cubicBezTo>
                  <a:cubicBezTo>
                    <a:pt x="207" y="1525"/>
                    <a:pt x="184" y="1461"/>
                    <a:pt x="164" y="1394"/>
                  </a:cubicBezTo>
                  <a:cubicBezTo>
                    <a:pt x="126" y="1270"/>
                    <a:pt x="109" y="1144"/>
                    <a:pt x="109" y="1144"/>
                  </a:cubicBezTo>
                  <a:cubicBezTo>
                    <a:pt x="109" y="1144"/>
                    <a:pt x="79" y="1020"/>
                    <a:pt x="70" y="891"/>
                  </a:cubicBezTo>
                  <a:lnTo>
                    <a:pt x="70" y="886"/>
                  </a:ln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3"/>
            <p:cNvSpPr/>
            <p:nvPr/>
          </p:nvSpPr>
          <p:spPr>
            <a:xfrm>
              <a:off x="2688750" y="867950"/>
              <a:ext cx="83450" cy="37650"/>
            </a:xfrm>
            <a:custGeom>
              <a:avLst/>
              <a:gdLst/>
              <a:ahLst/>
              <a:cxnLst/>
              <a:rect l="l" t="t" r="r" b="b"/>
              <a:pathLst>
                <a:path w="3338" h="1506" extrusionOk="0">
                  <a:moveTo>
                    <a:pt x="3237" y="1"/>
                  </a:moveTo>
                  <a:lnTo>
                    <a:pt x="3237" y="1"/>
                  </a:lnTo>
                  <a:cubicBezTo>
                    <a:pt x="3186" y="262"/>
                    <a:pt x="2884" y="434"/>
                    <a:pt x="2498" y="434"/>
                  </a:cubicBezTo>
                  <a:cubicBezTo>
                    <a:pt x="2467" y="434"/>
                    <a:pt x="2435" y="433"/>
                    <a:pt x="2402" y="430"/>
                  </a:cubicBezTo>
                  <a:cubicBezTo>
                    <a:pt x="2381" y="429"/>
                    <a:pt x="2359" y="428"/>
                    <a:pt x="2337" y="428"/>
                  </a:cubicBezTo>
                  <a:cubicBezTo>
                    <a:pt x="1817" y="428"/>
                    <a:pt x="1213" y="840"/>
                    <a:pt x="665" y="983"/>
                  </a:cubicBezTo>
                  <a:cubicBezTo>
                    <a:pt x="619" y="995"/>
                    <a:pt x="580" y="1001"/>
                    <a:pt x="547" y="1001"/>
                  </a:cubicBezTo>
                  <a:cubicBezTo>
                    <a:pt x="407" y="1001"/>
                    <a:pt x="370" y="904"/>
                    <a:pt x="380" y="783"/>
                  </a:cubicBezTo>
                  <a:lnTo>
                    <a:pt x="380" y="783"/>
                  </a:lnTo>
                  <a:cubicBezTo>
                    <a:pt x="268" y="923"/>
                    <a:pt x="171" y="1074"/>
                    <a:pt x="95" y="1237"/>
                  </a:cubicBezTo>
                  <a:cubicBezTo>
                    <a:pt x="0" y="1442"/>
                    <a:pt x="87" y="1506"/>
                    <a:pt x="213" y="1506"/>
                  </a:cubicBezTo>
                  <a:cubicBezTo>
                    <a:pt x="276" y="1506"/>
                    <a:pt x="348" y="1490"/>
                    <a:pt x="412" y="1468"/>
                  </a:cubicBezTo>
                  <a:cubicBezTo>
                    <a:pt x="451" y="1454"/>
                    <a:pt x="486" y="1438"/>
                    <a:pt x="516" y="1422"/>
                  </a:cubicBezTo>
                  <a:cubicBezTo>
                    <a:pt x="747" y="1294"/>
                    <a:pt x="949" y="1118"/>
                    <a:pt x="1193" y="1010"/>
                  </a:cubicBezTo>
                  <a:cubicBezTo>
                    <a:pt x="1471" y="887"/>
                    <a:pt x="1829" y="803"/>
                    <a:pt x="2137" y="767"/>
                  </a:cubicBezTo>
                  <a:cubicBezTo>
                    <a:pt x="2189" y="761"/>
                    <a:pt x="2246" y="759"/>
                    <a:pt x="2306" y="759"/>
                  </a:cubicBezTo>
                  <a:cubicBezTo>
                    <a:pt x="2392" y="759"/>
                    <a:pt x="2484" y="763"/>
                    <a:pt x="2576" y="763"/>
                  </a:cubicBezTo>
                  <a:cubicBezTo>
                    <a:pt x="2781" y="763"/>
                    <a:pt x="2986" y="745"/>
                    <a:pt x="3120" y="632"/>
                  </a:cubicBezTo>
                  <a:cubicBezTo>
                    <a:pt x="3296" y="483"/>
                    <a:pt x="3338" y="198"/>
                    <a:pt x="3237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3"/>
            <p:cNvSpPr/>
            <p:nvPr/>
          </p:nvSpPr>
          <p:spPr>
            <a:xfrm>
              <a:off x="2862425" y="858875"/>
              <a:ext cx="85975" cy="42075"/>
            </a:xfrm>
            <a:custGeom>
              <a:avLst/>
              <a:gdLst/>
              <a:ahLst/>
              <a:cxnLst/>
              <a:rect l="l" t="t" r="r" b="b"/>
              <a:pathLst>
                <a:path w="3439" h="1683" extrusionOk="0">
                  <a:moveTo>
                    <a:pt x="821" y="0"/>
                  </a:moveTo>
                  <a:cubicBezTo>
                    <a:pt x="758" y="0"/>
                    <a:pt x="701" y="8"/>
                    <a:pt x="670" y="33"/>
                  </a:cubicBezTo>
                  <a:cubicBezTo>
                    <a:pt x="595" y="91"/>
                    <a:pt x="579" y="362"/>
                    <a:pt x="555" y="455"/>
                  </a:cubicBezTo>
                  <a:cubicBezTo>
                    <a:pt x="571" y="387"/>
                    <a:pt x="464" y="154"/>
                    <a:pt x="447" y="74"/>
                  </a:cubicBezTo>
                  <a:cubicBezTo>
                    <a:pt x="28" y="135"/>
                    <a:pt x="0" y="700"/>
                    <a:pt x="286" y="923"/>
                  </a:cubicBezTo>
                  <a:cubicBezTo>
                    <a:pt x="400" y="1013"/>
                    <a:pt x="561" y="1035"/>
                    <a:pt x="730" y="1035"/>
                  </a:cubicBezTo>
                  <a:cubicBezTo>
                    <a:pt x="886" y="1035"/>
                    <a:pt x="1048" y="1016"/>
                    <a:pt x="1187" y="1016"/>
                  </a:cubicBezTo>
                  <a:cubicBezTo>
                    <a:pt x="1217" y="1016"/>
                    <a:pt x="1246" y="1017"/>
                    <a:pt x="1274" y="1019"/>
                  </a:cubicBezTo>
                  <a:cubicBezTo>
                    <a:pt x="1583" y="1043"/>
                    <a:pt x="1944" y="1112"/>
                    <a:pt x="2227" y="1224"/>
                  </a:cubicBezTo>
                  <a:cubicBezTo>
                    <a:pt x="2475" y="1322"/>
                    <a:pt x="2684" y="1491"/>
                    <a:pt x="2920" y="1611"/>
                  </a:cubicBezTo>
                  <a:cubicBezTo>
                    <a:pt x="2949" y="1625"/>
                    <a:pt x="2985" y="1640"/>
                    <a:pt x="3025" y="1652"/>
                  </a:cubicBezTo>
                  <a:cubicBezTo>
                    <a:pt x="3084" y="1670"/>
                    <a:pt x="3150" y="1682"/>
                    <a:pt x="3209" y="1682"/>
                  </a:cubicBezTo>
                  <a:cubicBezTo>
                    <a:pt x="3343" y="1682"/>
                    <a:pt x="3439" y="1618"/>
                    <a:pt x="3333" y="1408"/>
                  </a:cubicBezTo>
                  <a:cubicBezTo>
                    <a:pt x="3046" y="853"/>
                    <a:pt x="2542" y="451"/>
                    <a:pt x="1909" y="225"/>
                  </a:cubicBezTo>
                  <a:cubicBezTo>
                    <a:pt x="1641" y="132"/>
                    <a:pt x="1363" y="49"/>
                    <a:pt x="1077" y="22"/>
                  </a:cubicBezTo>
                  <a:cubicBezTo>
                    <a:pt x="1023" y="17"/>
                    <a:pt x="916" y="0"/>
                    <a:pt x="82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3"/>
            <p:cNvSpPr/>
            <p:nvPr/>
          </p:nvSpPr>
          <p:spPr>
            <a:xfrm>
              <a:off x="2870975" y="858875"/>
              <a:ext cx="60675" cy="34000"/>
            </a:xfrm>
            <a:custGeom>
              <a:avLst/>
              <a:gdLst/>
              <a:ahLst/>
              <a:cxnLst/>
              <a:rect l="l" t="t" r="r" b="b"/>
              <a:pathLst>
                <a:path w="2427" h="1360" extrusionOk="0">
                  <a:moveTo>
                    <a:pt x="1064" y="78"/>
                  </a:moveTo>
                  <a:cubicBezTo>
                    <a:pt x="1054" y="127"/>
                    <a:pt x="1043" y="186"/>
                    <a:pt x="1033" y="245"/>
                  </a:cubicBezTo>
                  <a:cubicBezTo>
                    <a:pt x="1005" y="390"/>
                    <a:pt x="975" y="534"/>
                    <a:pt x="975" y="534"/>
                  </a:cubicBezTo>
                  <a:lnTo>
                    <a:pt x="933" y="827"/>
                  </a:lnTo>
                  <a:cubicBezTo>
                    <a:pt x="922" y="897"/>
                    <a:pt x="910" y="965"/>
                    <a:pt x="903" y="1019"/>
                  </a:cubicBezTo>
                  <a:cubicBezTo>
                    <a:pt x="908" y="1019"/>
                    <a:pt x="915" y="1019"/>
                    <a:pt x="922" y="1019"/>
                  </a:cubicBezTo>
                  <a:cubicBezTo>
                    <a:pt x="925" y="1019"/>
                    <a:pt x="928" y="1019"/>
                    <a:pt x="932" y="1019"/>
                  </a:cubicBezTo>
                  <a:cubicBezTo>
                    <a:pt x="936" y="1019"/>
                    <a:pt x="940" y="1021"/>
                    <a:pt x="943" y="1021"/>
                  </a:cubicBezTo>
                  <a:cubicBezTo>
                    <a:pt x="961" y="970"/>
                    <a:pt x="981" y="906"/>
                    <a:pt x="1000" y="841"/>
                  </a:cubicBezTo>
                  <a:cubicBezTo>
                    <a:pt x="1039" y="697"/>
                    <a:pt x="1070" y="553"/>
                    <a:pt x="1070" y="553"/>
                  </a:cubicBezTo>
                  <a:cubicBezTo>
                    <a:pt x="1070" y="553"/>
                    <a:pt x="1091" y="403"/>
                    <a:pt x="1101" y="254"/>
                  </a:cubicBezTo>
                  <a:cubicBezTo>
                    <a:pt x="1105" y="196"/>
                    <a:pt x="1107" y="137"/>
                    <a:pt x="1107" y="87"/>
                  </a:cubicBezTo>
                  <a:cubicBezTo>
                    <a:pt x="1092" y="85"/>
                    <a:pt x="1079" y="81"/>
                    <a:pt x="1064" y="78"/>
                  </a:cubicBezTo>
                  <a:close/>
                  <a:moveTo>
                    <a:pt x="102" y="74"/>
                  </a:moveTo>
                  <a:lnTo>
                    <a:pt x="102" y="74"/>
                  </a:lnTo>
                  <a:cubicBezTo>
                    <a:pt x="82" y="76"/>
                    <a:pt x="63" y="82"/>
                    <a:pt x="46" y="87"/>
                  </a:cubicBezTo>
                  <a:cubicBezTo>
                    <a:pt x="37" y="128"/>
                    <a:pt x="27" y="172"/>
                    <a:pt x="24" y="218"/>
                  </a:cubicBezTo>
                  <a:cubicBezTo>
                    <a:pt x="0" y="404"/>
                    <a:pt x="34" y="590"/>
                    <a:pt x="34" y="590"/>
                  </a:cubicBezTo>
                  <a:cubicBezTo>
                    <a:pt x="34" y="590"/>
                    <a:pt x="74" y="773"/>
                    <a:pt x="152" y="939"/>
                  </a:cubicBezTo>
                  <a:cubicBezTo>
                    <a:pt x="163" y="966"/>
                    <a:pt x="175" y="993"/>
                    <a:pt x="187" y="1018"/>
                  </a:cubicBezTo>
                  <a:cubicBezTo>
                    <a:pt x="208" y="1022"/>
                    <a:pt x="232" y="1025"/>
                    <a:pt x="253" y="1027"/>
                  </a:cubicBezTo>
                  <a:cubicBezTo>
                    <a:pt x="240" y="992"/>
                    <a:pt x="227" y="954"/>
                    <a:pt x="216" y="917"/>
                  </a:cubicBezTo>
                  <a:cubicBezTo>
                    <a:pt x="157" y="746"/>
                    <a:pt x="128" y="572"/>
                    <a:pt x="128" y="572"/>
                  </a:cubicBezTo>
                  <a:cubicBezTo>
                    <a:pt x="128" y="572"/>
                    <a:pt x="86" y="400"/>
                    <a:pt x="91" y="222"/>
                  </a:cubicBezTo>
                  <a:cubicBezTo>
                    <a:pt x="91" y="171"/>
                    <a:pt x="95" y="121"/>
                    <a:pt x="102" y="74"/>
                  </a:cubicBezTo>
                  <a:close/>
                  <a:moveTo>
                    <a:pt x="480" y="1"/>
                  </a:moveTo>
                  <a:cubicBezTo>
                    <a:pt x="478" y="32"/>
                    <a:pt x="477" y="61"/>
                    <a:pt x="477" y="94"/>
                  </a:cubicBezTo>
                  <a:cubicBezTo>
                    <a:pt x="473" y="266"/>
                    <a:pt x="482" y="437"/>
                    <a:pt x="482" y="437"/>
                  </a:cubicBezTo>
                  <a:cubicBezTo>
                    <a:pt x="482" y="437"/>
                    <a:pt x="500" y="608"/>
                    <a:pt x="530" y="777"/>
                  </a:cubicBezTo>
                  <a:cubicBezTo>
                    <a:pt x="546" y="871"/>
                    <a:pt x="565" y="965"/>
                    <a:pt x="581" y="1029"/>
                  </a:cubicBezTo>
                  <a:cubicBezTo>
                    <a:pt x="592" y="1029"/>
                    <a:pt x="603" y="1028"/>
                    <a:pt x="615" y="1028"/>
                  </a:cubicBezTo>
                  <a:cubicBezTo>
                    <a:pt x="611" y="961"/>
                    <a:pt x="602" y="865"/>
                    <a:pt x="596" y="769"/>
                  </a:cubicBezTo>
                  <a:cubicBezTo>
                    <a:pt x="585" y="598"/>
                    <a:pt x="576" y="430"/>
                    <a:pt x="576" y="430"/>
                  </a:cubicBezTo>
                  <a:cubicBezTo>
                    <a:pt x="576" y="430"/>
                    <a:pt x="559" y="261"/>
                    <a:pt x="543" y="91"/>
                  </a:cubicBezTo>
                  <a:cubicBezTo>
                    <a:pt x="540" y="60"/>
                    <a:pt x="538" y="32"/>
                    <a:pt x="538" y="2"/>
                  </a:cubicBezTo>
                  <a:cubicBezTo>
                    <a:pt x="519" y="1"/>
                    <a:pt x="499" y="1"/>
                    <a:pt x="480" y="1"/>
                  </a:cubicBezTo>
                  <a:close/>
                  <a:moveTo>
                    <a:pt x="1383" y="166"/>
                  </a:moveTo>
                  <a:cubicBezTo>
                    <a:pt x="1368" y="223"/>
                    <a:pt x="1352" y="288"/>
                    <a:pt x="1335" y="353"/>
                  </a:cubicBezTo>
                  <a:cubicBezTo>
                    <a:pt x="1287" y="534"/>
                    <a:pt x="1231" y="712"/>
                    <a:pt x="1231" y="712"/>
                  </a:cubicBezTo>
                  <a:cubicBezTo>
                    <a:pt x="1231" y="712"/>
                    <a:pt x="1189" y="874"/>
                    <a:pt x="1138" y="1044"/>
                  </a:cubicBezTo>
                  <a:cubicBezTo>
                    <a:pt x="1162" y="1046"/>
                    <a:pt x="1186" y="1050"/>
                    <a:pt x="1210" y="1054"/>
                  </a:cubicBezTo>
                  <a:cubicBezTo>
                    <a:pt x="1274" y="891"/>
                    <a:pt x="1323" y="737"/>
                    <a:pt x="1323" y="737"/>
                  </a:cubicBezTo>
                  <a:cubicBezTo>
                    <a:pt x="1323" y="737"/>
                    <a:pt x="1372" y="554"/>
                    <a:pt x="1401" y="367"/>
                  </a:cubicBezTo>
                  <a:cubicBezTo>
                    <a:pt x="1412" y="302"/>
                    <a:pt x="1422" y="238"/>
                    <a:pt x="1428" y="181"/>
                  </a:cubicBezTo>
                  <a:cubicBezTo>
                    <a:pt x="1413" y="175"/>
                    <a:pt x="1399" y="170"/>
                    <a:pt x="1383" y="166"/>
                  </a:cubicBezTo>
                  <a:close/>
                  <a:moveTo>
                    <a:pt x="2182" y="529"/>
                  </a:moveTo>
                  <a:cubicBezTo>
                    <a:pt x="2153" y="575"/>
                    <a:pt x="2134" y="606"/>
                    <a:pt x="2134" y="606"/>
                  </a:cubicBezTo>
                  <a:cubicBezTo>
                    <a:pt x="2134" y="606"/>
                    <a:pt x="2050" y="767"/>
                    <a:pt x="1991" y="938"/>
                  </a:cubicBezTo>
                  <a:cubicBezTo>
                    <a:pt x="1949" y="1053"/>
                    <a:pt x="1922" y="1171"/>
                    <a:pt x="1912" y="1237"/>
                  </a:cubicBezTo>
                  <a:cubicBezTo>
                    <a:pt x="1920" y="1241"/>
                    <a:pt x="1927" y="1245"/>
                    <a:pt x="1934" y="1247"/>
                  </a:cubicBezTo>
                  <a:cubicBezTo>
                    <a:pt x="1960" y="1188"/>
                    <a:pt x="2002" y="1075"/>
                    <a:pt x="2055" y="964"/>
                  </a:cubicBezTo>
                  <a:cubicBezTo>
                    <a:pt x="2128" y="803"/>
                    <a:pt x="2219" y="652"/>
                    <a:pt x="2219" y="652"/>
                  </a:cubicBezTo>
                  <a:cubicBezTo>
                    <a:pt x="2219" y="652"/>
                    <a:pt x="2232" y="623"/>
                    <a:pt x="2257" y="580"/>
                  </a:cubicBezTo>
                  <a:cubicBezTo>
                    <a:pt x="2232" y="563"/>
                    <a:pt x="2208" y="545"/>
                    <a:pt x="2182" y="529"/>
                  </a:cubicBezTo>
                  <a:close/>
                  <a:moveTo>
                    <a:pt x="2366" y="662"/>
                  </a:moveTo>
                  <a:cubicBezTo>
                    <a:pt x="2293" y="793"/>
                    <a:pt x="2235" y="920"/>
                    <a:pt x="2235" y="920"/>
                  </a:cubicBezTo>
                  <a:cubicBezTo>
                    <a:pt x="2235" y="920"/>
                    <a:pt x="2174" y="1074"/>
                    <a:pt x="2128" y="1232"/>
                  </a:cubicBezTo>
                  <a:cubicBezTo>
                    <a:pt x="2118" y="1266"/>
                    <a:pt x="2109" y="1299"/>
                    <a:pt x="2101" y="1331"/>
                  </a:cubicBezTo>
                  <a:cubicBezTo>
                    <a:pt x="2117" y="1341"/>
                    <a:pt x="2133" y="1350"/>
                    <a:pt x="2150" y="1359"/>
                  </a:cubicBezTo>
                  <a:cubicBezTo>
                    <a:pt x="2163" y="1326"/>
                    <a:pt x="2178" y="1290"/>
                    <a:pt x="2193" y="1256"/>
                  </a:cubicBezTo>
                  <a:cubicBezTo>
                    <a:pt x="2254" y="1104"/>
                    <a:pt x="2323" y="958"/>
                    <a:pt x="2323" y="958"/>
                  </a:cubicBezTo>
                  <a:cubicBezTo>
                    <a:pt x="2323" y="958"/>
                    <a:pt x="2369" y="840"/>
                    <a:pt x="2426" y="709"/>
                  </a:cubicBezTo>
                  <a:cubicBezTo>
                    <a:pt x="2406" y="692"/>
                    <a:pt x="2386" y="677"/>
                    <a:pt x="2366" y="662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3"/>
            <p:cNvSpPr/>
            <p:nvPr/>
          </p:nvSpPr>
          <p:spPr>
            <a:xfrm>
              <a:off x="2863875" y="867650"/>
              <a:ext cx="84550" cy="33300"/>
            </a:xfrm>
            <a:custGeom>
              <a:avLst/>
              <a:gdLst/>
              <a:ahLst/>
              <a:cxnLst/>
              <a:rect l="l" t="t" r="r" b="b"/>
              <a:pathLst>
                <a:path w="3382" h="1332" extrusionOk="0">
                  <a:moveTo>
                    <a:pt x="64" y="0"/>
                  </a:moveTo>
                  <a:lnTo>
                    <a:pt x="64" y="0"/>
                  </a:lnTo>
                  <a:cubicBezTo>
                    <a:pt x="1" y="194"/>
                    <a:pt x="59" y="442"/>
                    <a:pt x="226" y="571"/>
                  </a:cubicBezTo>
                  <a:cubicBezTo>
                    <a:pt x="341" y="661"/>
                    <a:pt x="501" y="683"/>
                    <a:pt x="670" y="683"/>
                  </a:cubicBezTo>
                  <a:cubicBezTo>
                    <a:pt x="826" y="683"/>
                    <a:pt x="988" y="664"/>
                    <a:pt x="1127" y="664"/>
                  </a:cubicBezTo>
                  <a:cubicBezTo>
                    <a:pt x="1158" y="664"/>
                    <a:pt x="1187" y="665"/>
                    <a:pt x="1214" y="667"/>
                  </a:cubicBezTo>
                  <a:cubicBezTo>
                    <a:pt x="1523" y="692"/>
                    <a:pt x="1885" y="761"/>
                    <a:pt x="2168" y="871"/>
                  </a:cubicBezTo>
                  <a:cubicBezTo>
                    <a:pt x="2415" y="969"/>
                    <a:pt x="2625" y="1139"/>
                    <a:pt x="2861" y="1258"/>
                  </a:cubicBezTo>
                  <a:cubicBezTo>
                    <a:pt x="2889" y="1274"/>
                    <a:pt x="2927" y="1289"/>
                    <a:pt x="2967" y="1301"/>
                  </a:cubicBezTo>
                  <a:cubicBezTo>
                    <a:pt x="3026" y="1319"/>
                    <a:pt x="3093" y="1331"/>
                    <a:pt x="3152" y="1331"/>
                  </a:cubicBezTo>
                  <a:cubicBezTo>
                    <a:pt x="3285" y="1331"/>
                    <a:pt x="3382" y="1267"/>
                    <a:pt x="3273" y="1057"/>
                  </a:cubicBezTo>
                  <a:cubicBezTo>
                    <a:pt x="3163" y="843"/>
                    <a:pt x="3020" y="652"/>
                    <a:pt x="2851" y="486"/>
                  </a:cubicBezTo>
                  <a:lnTo>
                    <a:pt x="2851" y="486"/>
                  </a:lnTo>
                  <a:cubicBezTo>
                    <a:pt x="2911" y="661"/>
                    <a:pt x="3000" y="983"/>
                    <a:pt x="2850" y="983"/>
                  </a:cubicBezTo>
                  <a:cubicBezTo>
                    <a:pt x="2842" y="983"/>
                    <a:pt x="2833" y="982"/>
                    <a:pt x="2823" y="980"/>
                  </a:cubicBezTo>
                  <a:cubicBezTo>
                    <a:pt x="2576" y="929"/>
                    <a:pt x="2079" y="400"/>
                    <a:pt x="1153" y="400"/>
                  </a:cubicBezTo>
                  <a:cubicBezTo>
                    <a:pt x="1140" y="400"/>
                    <a:pt x="1127" y="401"/>
                    <a:pt x="1114" y="401"/>
                  </a:cubicBezTo>
                  <a:cubicBezTo>
                    <a:pt x="1099" y="401"/>
                    <a:pt x="1083" y="401"/>
                    <a:pt x="1068" y="401"/>
                  </a:cubicBezTo>
                  <a:cubicBezTo>
                    <a:pt x="335" y="401"/>
                    <a:pt x="118" y="126"/>
                    <a:pt x="6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3"/>
            <p:cNvSpPr/>
            <p:nvPr/>
          </p:nvSpPr>
          <p:spPr>
            <a:xfrm>
              <a:off x="2742950" y="11351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1"/>
                  </a:cubicBezTo>
                  <a:cubicBezTo>
                    <a:pt x="490" y="633"/>
                    <a:pt x="1" y="1378"/>
                    <a:pt x="113" y="2281"/>
                  </a:cubicBezTo>
                  <a:cubicBezTo>
                    <a:pt x="113" y="2281"/>
                    <a:pt x="535" y="1920"/>
                    <a:pt x="966" y="1920"/>
                  </a:cubicBezTo>
                  <a:cubicBezTo>
                    <a:pt x="1066" y="1920"/>
                    <a:pt x="1166" y="1939"/>
                    <a:pt x="1262" y="1987"/>
                  </a:cubicBezTo>
                  <a:cubicBezTo>
                    <a:pt x="1531" y="2121"/>
                    <a:pt x="1778" y="2305"/>
                    <a:pt x="1989" y="2523"/>
                  </a:cubicBezTo>
                  <a:cubicBezTo>
                    <a:pt x="2197" y="2736"/>
                    <a:pt x="2308" y="2940"/>
                    <a:pt x="2506" y="3144"/>
                  </a:cubicBezTo>
                  <a:cubicBezTo>
                    <a:pt x="2668" y="2918"/>
                    <a:pt x="2525" y="2507"/>
                    <a:pt x="2412" y="2301"/>
                  </a:cubicBezTo>
                  <a:cubicBezTo>
                    <a:pt x="2316" y="2126"/>
                    <a:pt x="2170" y="2126"/>
                    <a:pt x="2052" y="1969"/>
                  </a:cubicBezTo>
                  <a:cubicBezTo>
                    <a:pt x="1957" y="1843"/>
                    <a:pt x="1847" y="1743"/>
                    <a:pt x="1776" y="1587"/>
                  </a:cubicBezTo>
                  <a:cubicBezTo>
                    <a:pt x="1668" y="1351"/>
                    <a:pt x="1615" y="1090"/>
                    <a:pt x="1595" y="828"/>
                  </a:cubicBezTo>
                  <a:cubicBezTo>
                    <a:pt x="1587" y="716"/>
                    <a:pt x="1673" y="87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3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3"/>
            <p:cNvSpPr/>
            <p:nvPr/>
          </p:nvSpPr>
          <p:spPr>
            <a:xfrm>
              <a:off x="2742950" y="11351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1"/>
                  </a:cubicBezTo>
                  <a:cubicBezTo>
                    <a:pt x="490" y="633"/>
                    <a:pt x="1" y="1378"/>
                    <a:pt x="113" y="2281"/>
                  </a:cubicBezTo>
                  <a:cubicBezTo>
                    <a:pt x="113" y="2281"/>
                    <a:pt x="535" y="1920"/>
                    <a:pt x="966" y="1920"/>
                  </a:cubicBezTo>
                  <a:cubicBezTo>
                    <a:pt x="1066" y="1920"/>
                    <a:pt x="1166" y="1939"/>
                    <a:pt x="1262" y="1987"/>
                  </a:cubicBezTo>
                  <a:cubicBezTo>
                    <a:pt x="1531" y="2121"/>
                    <a:pt x="1778" y="2305"/>
                    <a:pt x="1989" y="2523"/>
                  </a:cubicBezTo>
                  <a:cubicBezTo>
                    <a:pt x="2197" y="2736"/>
                    <a:pt x="2308" y="2940"/>
                    <a:pt x="2506" y="3144"/>
                  </a:cubicBezTo>
                  <a:cubicBezTo>
                    <a:pt x="2668" y="2918"/>
                    <a:pt x="2525" y="2507"/>
                    <a:pt x="2412" y="2301"/>
                  </a:cubicBezTo>
                  <a:cubicBezTo>
                    <a:pt x="2316" y="2126"/>
                    <a:pt x="2170" y="2126"/>
                    <a:pt x="2052" y="1969"/>
                  </a:cubicBezTo>
                  <a:cubicBezTo>
                    <a:pt x="1957" y="1843"/>
                    <a:pt x="1847" y="1743"/>
                    <a:pt x="1776" y="1587"/>
                  </a:cubicBezTo>
                  <a:cubicBezTo>
                    <a:pt x="1668" y="1351"/>
                    <a:pt x="1615" y="1090"/>
                    <a:pt x="1595" y="828"/>
                  </a:cubicBezTo>
                  <a:cubicBezTo>
                    <a:pt x="1587" y="716"/>
                    <a:pt x="1673" y="87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3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3"/>
            <p:cNvSpPr/>
            <p:nvPr/>
          </p:nvSpPr>
          <p:spPr>
            <a:xfrm>
              <a:off x="2843500" y="1129725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1" y="0"/>
                  </a:moveTo>
                  <a:cubicBezTo>
                    <a:pt x="990" y="0"/>
                    <a:pt x="856" y="25"/>
                    <a:pt x="856" y="25"/>
                  </a:cubicBezTo>
                  <a:cubicBezTo>
                    <a:pt x="856" y="22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5"/>
                  </a:cubicBezTo>
                  <a:cubicBezTo>
                    <a:pt x="780" y="85"/>
                    <a:pt x="872" y="706"/>
                    <a:pt x="864" y="814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6"/>
                    <a:pt x="376" y="1940"/>
                  </a:cubicBezTo>
                  <a:cubicBezTo>
                    <a:pt x="249" y="2096"/>
                    <a:pt x="223" y="2134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6"/>
                  </a:cubicBezTo>
                  <a:cubicBezTo>
                    <a:pt x="399" y="2634"/>
                    <a:pt x="466" y="2426"/>
                    <a:pt x="624" y="2306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0" y="1912"/>
                    <a:pt x="1427" y="1893"/>
                    <a:pt x="1534" y="1893"/>
                  </a:cubicBezTo>
                  <a:cubicBezTo>
                    <a:pt x="1993" y="1893"/>
                    <a:pt x="2444" y="2251"/>
                    <a:pt x="2444" y="2251"/>
                  </a:cubicBezTo>
                  <a:cubicBezTo>
                    <a:pt x="2563" y="1361"/>
                    <a:pt x="2041" y="625"/>
                    <a:pt x="1821" y="257"/>
                  </a:cubicBezTo>
                  <a:cubicBezTo>
                    <a:pt x="1693" y="45"/>
                    <a:pt x="1393" y="0"/>
                    <a:pt x="116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3"/>
            <p:cNvSpPr/>
            <p:nvPr/>
          </p:nvSpPr>
          <p:spPr>
            <a:xfrm>
              <a:off x="2843500" y="1129725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1" y="0"/>
                  </a:moveTo>
                  <a:cubicBezTo>
                    <a:pt x="990" y="0"/>
                    <a:pt x="856" y="25"/>
                    <a:pt x="856" y="25"/>
                  </a:cubicBezTo>
                  <a:cubicBezTo>
                    <a:pt x="856" y="22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5"/>
                  </a:cubicBezTo>
                  <a:cubicBezTo>
                    <a:pt x="780" y="85"/>
                    <a:pt x="872" y="706"/>
                    <a:pt x="864" y="814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6"/>
                    <a:pt x="376" y="1940"/>
                  </a:cubicBezTo>
                  <a:cubicBezTo>
                    <a:pt x="249" y="2096"/>
                    <a:pt x="223" y="2134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6"/>
                  </a:cubicBezTo>
                  <a:cubicBezTo>
                    <a:pt x="399" y="2634"/>
                    <a:pt x="466" y="2426"/>
                    <a:pt x="624" y="2306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0" y="1912"/>
                    <a:pt x="1427" y="1893"/>
                    <a:pt x="1534" y="1893"/>
                  </a:cubicBezTo>
                  <a:cubicBezTo>
                    <a:pt x="1993" y="1893"/>
                    <a:pt x="2444" y="2251"/>
                    <a:pt x="2444" y="2251"/>
                  </a:cubicBezTo>
                  <a:cubicBezTo>
                    <a:pt x="2563" y="1361"/>
                    <a:pt x="2041" y="625"/>
                    <a:pt x="1821" y="257"/>
                  </a:cubicBezTo>
                  <a:cubicBezTo>
                    <a:pt x="1693" y="45"/>
                    <a:pt x="1393" y="0"/>
                    <a:pt x="1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3"/>
            <p:cNvSpPr/>
            <p:nvPr/>
          </p:nvSpPr>
          <p:spPr>
            <a:xfrm>
              <a:off x="2750025" y="1143225"/>
              <a:ext cx="9600" cy="18950"/>
            </a:xfrm>
            <a:custGeom>
              <a:avLst/>
              <a:gdLst/>
              <a:ahLst/>
              <a:cxnLst/>
              <a:rect l="l" t="t" r="r" b="b"/>
              <a:pathLst>
                <a:path w="384" h="758" extrusionOk="0">
                  <a:moveTo>
                    <a:pt x="384" y="0"/>
                  </a:moveTo>
                  <a:cubicBezTo>
                    <a:pt x="381" y="4"/>
                    <a:pt x="378" y="5"/>
                    <a:pt x="377" y="7"/>
                  </a:cubicBezTo>
                  <a:cubicBezTo>
                    <a:pt x="271" y="192"/>
                    <a:pt x="118" y="448"/>
                    <a:pt x="0" y="758"/>
                  </a:cubicBezTo>
                  <a:lnTo>
                    <a:pt x="384" y="0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3"/>
            <p:cNvSpPr/>
            <p:nvPr/>
          </p:nvSpPr>
          <p:spPr>
            <a:xfrm>
              <a:off x="2759600" y="1135150"/>
              <a:ext cx="50075" cy="78575"/>
            </a:xfrm>
            <a:custGeom>
              <a:avLst/>
              <a:gdLst/>
              <a:ahLst/>
              <a:cxnLst/>
              <a:rect l="l" t="t" r="r" b="b"/>
              <a:pathLst>
                <a:path w="2003" h="3143" extrusionOk="0">
                  <a:moveTo>
                    <a:pt x="651" y="0"/>
                  </a:moveTo>
                  <a:cubicBezTo>
                    <a:pt x="434" y="0"/>
                    <a:pt x="152" y="46"/>
                    <a:pt x="33" y="261"/>
                  </a:cubicBezTo>
                  <a:lnTo>
                    <a:pt x="1" y="323"/>
                  </a:lnTo>
                  <a:cubicBezTo>
                    <a:pt x="59" y="268"/>
                    <a:pt x="119" y="234"/>
                    <a:pt x="180" y="234"/>
                  </a:cubicBezTo>
                  <a:cubicBezTo>
                    <a:pt x="206" y="234"/>
                    <a:pt x="232" y="240"/>
                    <a:pt x="258" y="254"/>
                  </a:cubicBezTo>
                  <a:cubicBezTo>
                    <a:pt x="629" y="446"/>
                    <a:pt x="641" y="1274"/>
                    <a:pt x="693" y="1453"/>
                  </a:cubicBezTo>
                  <a:cubicBezTo>
                    <a:pt x="720" y="1546"/>
                    <a:pt x="591" y="1756"/>
                    <a:pt x="460" y="1938"/>
                  </a:cubicBezTo>
                  <a:cubicBezTo>
                    <a:pt x="506" y="1949"/>
                    <a:pt x="553" y="1963"/>
                    <a:pt x="597" y="1986"/>
                  </a:cubicBezTo>
                  <a:cubicBezTo>
                    <a:pt x="866" y="2120"/>
                    <a:pt x="1113" y="2304"/>
                    <a:pt x="1325" y="2520"/>
                  </a:cubicBezTo>
                  <a:cubicBezTo>
                    <a:pt x="1533" y="2734"/>
                    <a:pt x="1645" y="2939"/>
                    <a:pt x="1842" y="3143"/>
                  </a:cubicBezTo>
                  <a:cubicBezTo>
                    <a:pt x="2003" y="2917"/>
                    <a:pt x="1860" y="2504"/>
                    <a:pt x="1747" y="2300"/>
                  </a:cubicBezTo>
                  <a:cubicBezTo>
                    <a:pt x="1651" y="2125"/>
                    <a:pt x="1505" y="2125"/>
                    <a:pt x="1387" y="1966"/>
                  </a:cubicBezTo>
                  <a:cubicBezTo>
                    <a:pt x="1292" y="1842"/>
                    <a:pt x="1182" y="1742"/>
                    <a:pt x="1112" y="1586"/>
                  </a:cubicBezTo>
                  <a:cubicBezTo>
                    <a:pt x="1003" y="1348"/>
                    <a:pt x="950" y="1087"/>
                    <a:pt x="930" y="826"/>
                  </a:cubicBezTo>
                  <a:cubicBezTo>
                    <a:pt x="922" y="713"/>
                    <a:pt x="1009" y="85"/>
                    <a:pt x="960" y="36"/>
                  </a:cubicBezTo>
                  <a:cubicBezTo>
                    <a:pt x="950" y="26"/>
                    <a:pt x="944" y="21"/>
                    <a:pt x="940" y="21"/>
                  </a:cubicBezTo>
                  <a:cubicBezTo>
                    <a:pt x="938" y="21"/>
                    <a:pt x="937" y="22"/>
                    <a:pt x="937" y="25"/>
                  </a:cubicBezTo>
                  <a:cubicBezTo>
                    <a:pt x="937" y="25"/>
                    <a:pt x="812" y="0"/>
                    <a:pt x="65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3"/>
            <p:cNvSpPr/>
            <p:nvPr/>
          </p:nvSpPr>
          <p:spPr>
            <a:xfrm>
              <a:off x="2843475" y="1129725"/>
              <a:ext cx="42600" cy="80700"/>
            </a:xfrm>
            <a:custGeom>
              <a:avLst/>
              <a:gdLst/>
              <a:ahLst/>
              <a:cxnLst/>
              <a:rect l="l" t="t" r="r" b="b"/>
              <a:pathLst>
                <a:path w="1704" h="3228" extrusionOk="0">
                  <a:moveTo>
                    <a:pt x="1158" y="1"/>
                  </a:moveTo>
                  <a:cubicBezTo>
                    <a:pt x="988" y="1"/>
                    <a:pt x="855" y="25"/>
                    <a:pt x="855" y="25"/>
                  </a:cubicBezTo>
                  <a:cubicBezTo>
                    <a:pt x="855" y="22"/>
                    <a:pt x="854" y="21"/>
                    <a:pt x="853" y="21"/>
                  </a:cubicBezTo>
                  <a:cubicBezTo>
                    <a:pt x="849" y="21"/>
                    <a:pt x="842" y="27"/>
                    <a:pt x="832" y="35"/>
                  </a:cubicBezTo>
                  <a:cubicBezTo>
                    <a:pt x="780" y="85"/>
                    <a:pt x="873" y="706"/>
                    <a:pt x="864" y="817"/>
                  </a:cubicBezTo>
                  <a:cubicBezTo>
                    <a:pt x="842" y="1074"/>
                    <a:pt x="785" y="1332"/>
                    <a:pt x="670" y="1565"/>
                  </a:cubicBezTo>
                  <a:cubicBezTo>
                    <a:pt x="594" y="1720"/>
                    <a:pt x="477" y="1819"/>
                    <a:pt x="376" y="1943"/>
                  </a:cubicBezTo>
                  <a:cubicBezTo>
                    <a:pt x="248" y="2098"/>
                    <a:pt x="222" y="2138"/>
                    <a:pt x="120" y="2310"/>
                  </a:cubicBezTo>
                  <a:cubicBezTo>
                    <a:pt x="1" y="2513"/>
                    <a:pt x="30" y="3004"/>
                    <a:pt x="200" y="3226"/>
                  </a:cubicBezTo>
                  <a:cubicBezTo>
                    <a:pt x="200" y="3227"/>
                    <a:pt x="201" y="3227"/>
                    <a:pt x="201" y="3227"/>
                  </a:cubicBezTo>
                  <a:cubicBezTo>
                    <a:pt x="219" y="3227"/>
                    <a:pt x="338" y="2857"/>
                    <a:pt x="348" y="2819"/>
                  </a:cubicBezTo>
                  <a:cubicBezTo>
                    <a:pt x="397" y="2637"/>
                    <a:pt x="466" y="2427"/>
                    <a:pt x="624" y="2309"/>
                  </a:cubicBezTo>
                  <a:cubicBezTo>
                    <a:pt x="798" y="2176"/>
                    <a:pt x="1016" y="2057"/>
                    <a:pt x="1218" y="1963"/>
                  </a:cubicBezTo>
                  <a:cubicBezTo>
                    <a:pt x="1320" y="1915"/>
                    <a:pt x="1426" y="1896"/>
                    <a:pt x="1531" y="1896"/>
                  </a:cubicBezTo>
                  <a:cubicBezTo>
                    <a:pt x="1589" y="1896"/>
                    <a:pt x="1647" y="1902"/>
                    <a:pt x="1703" y="1912"/>
                  </a:cubicBezTo>
                  <a:cubicBezTo>
                    <a:pt x="1418" y="1680"/>
                    <a:pt x="1061" y="1303"/>
                    <a:pt x="1061" y="854"/>
                  </a:cubicBezTo>
                  <a:cubicBezTo>
                    <a:pt x="1061" y="445"/>
                    <a:pt x="1264" y="184"/>
                    <a:pt x="1450" y="29"/>
                  </a:cubicBezTo>
                  <a:cubicBezTo>
                    <a:pt x="1351" y="8"/>
                    <a:pt x="1249" y="1"/>
                    <a:pt x="11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3"/>
            <p:cNvSpPr/>
            <p:nvPr/>
          </p:nvSpPr>
          <p:spPr>
            <a:xfrm>
              <a:off x="2790600" y="121805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8" y="0"/>
                  </a:moveTo>
                  <a:cubicBezTo>
                    <a:pt x="237" y="0"/>
                    <a:pt x="237" y="0"/>
                    <a:pt x="236" y="0"/>
                  </a:cubicBezTo>
                  <a:cubicBezTo>
                    <a:pt x="106" y="0"/>
                    <a:pt x="1" y="160"/>
                    <a:pt x="1" y="357"/>
                  </a:cubicBezTo>
                  <a:cubicBezTo>
                    <a:pt x="1" y="554"/>
                    <a:pt x="106" y="714"/>
                    <a:pt x="236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3"/>
            <p:cNvSpPr/>
            <p:nvPr/>
          </p:nvSpPr>
          <p:spPr>
            <a:xfrm>
              <a:off x="2789325" y="1217075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7" y="1"/>
                  </a:moveTo>
                  <a:cubicBezTo>
                    <a:pt x="106" y="1"/>
                    <a:pt x="1" y="161"/>
                    <a:pt x="1" y="358"/>
                  </a:cubicBezTo>
                  <a:cubicBezTo>
                    <a:pt x="1" y="555"/>
                    <a:pt x="106" y="715"/>
                    <a:pt x="237" y="715"/>
                  </a:cubicBezTo>
                  <a:cubicBezTo>
                    <a:pt x="367" y="715"/>
                    <a:pt x="473" y="555"/>
                    <a:pt x="473" y="358"/>
                  </a:cubicBezTo>
                  <a:cubicBezTo>
                    <a:pt x="473" y="161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3"/>
            <p:cNvSpPr/>
            <p:nvPr/>
          </p:nvSpPr>
          <p:spPr>
            <a:xfrm>
              <a:off x="2789425" y="1219750"/>
              <a:ext cx="11725" cy="15150"/>
            </a:xfrm>
            <a:custGeom>
              <a:avLst/>
              <a:gdLst/>
              <a:ahLst/>
              <a:cxnLst/>
              <a:rect l="l" t="t" r="r" b="b"/>
              <a:pathLst>
                <a:path w="469" h="606" extrusionOk="0">
                  <a:moveTo>
                    <a:pt x="400" y="1"/>
                  </a:moveTo>
                  <a:lnTo>
                    <a:pt x="400" y="1"/>
                  </a:lnTo>
                  <a:cubicBezTo>
                    <a:pt x="403" y="19"/>
                    <a:pt x="405" y="39"/>
                    <a:pt x="405" y="59"/>
                  </a:cubicBezTo>
                  <a:cubicBezTo>
                    <a:pt x="405" y="256"/>
                    <a:pt x="296" y="416"/>
                    <a:pt x="162" y="416"/>
                  </a:cubicBezTo>
                  <a:cubicBezTo>
                    <a:pt x="101" y="416"/>
                    <a:pt x="45" y="381"/>
                    <a:pt x="1" y="323"/>
                  </a:cubicBezTo>
                  <a:lnTo>
                    <a:pt x="1" y="323"/>
                  </a:lnTo>
                  <a:cubicBezTo>
                    <a:pt x="23" y="485"/>
                    <a:pt x="118" y="606"/>
                    <a:pt x="231" y="606"/>
                  </a:cubicBezTo>
                  <a:cubicBezTo>
                    <a:pt x="362" y="606"/>
                    <a:pt x="468" y="446"/>
                    <a:pt x="468" y="249"/>
                  </a:cubicBezTo>
                  <a:cubicBezTo>
                    <a:pt x="469" y="153"/>
                    <a:pt x="442" y="64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3"/>
            <p:cNvSpPr/>
            <p:nvPr/>
          </p:nvSpPr>
          <p:spPr>
            <a:xfrm>
              <a:off x="2791250" y="126870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1"/>
                  </a:moveTo>
                  <a:cubicBezTo>
                    <a:pt x="105" y="1"/>
                    <a:pt x="0" y="161"/>
                    <a:pt x="0" y="358"/>
                  </a:cubicBezTo>
                  <a:cubicBezTo>
                    <a:pt x="0" y="555"/>
                    <a:pt x="105" y="715"/>
                    <a:pt x="236" y="715"/>
                  </a:cubicBezTo>
                  <a:cubicBezTo>
                    <a:pt x="366" y="715"/>
                    <a:pt x="471" y="555"/>
                    <a:pt x="471" y="358"/>
                  </a:cubicBezTo>
                  <a:cubicBezTo>
                    <a:pt x="471" y="161"/>
                    <a:pt x="366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3"/>
            <p:cNvSpPr/>
            <p:nvPr/>
          </p:nvSpPr>
          <p:spPr>
            <a:xfrm>
              <a:off x="2789975" y="1267775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6" y="1"/>
                  </a:moveTo>
                  <a:cubicBezTo>
                    <a:pt x="106" y="1"/>
                    <a:pt x="0" y="160"/>
                    <a:pt x="0" y="357"/>
                  </a:cubicBezTo>
                  <a:cubicBezTo>
                    <a:pt x="0" y="555"/>
                    <a:pt x="106" y="714"/>
                    <a:pt x="236" y="714"/>
                  </a:cubicBezTo>
                  <a:cubicBezTo>
                    <a:pt x="367" y="714"/>
                    <a:pt x="472" y="555"/>
                    <a:pt x="472" y="357"/>
                  </a:cubicBezTo>
                  <a:cubicBezTo>
                    <a:pt x="472" y="159"/>
                    <a:pt x="367" y="1"/>
                    <a:pt x="2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3"/>
            <p:cNvSpPr/>
            <p:nvPr/>
          </p:nvSpPr>
          <p:spPr>
            <a:xfrm>
              <a:off x="2790075" y="1270450"/>
              <a:ext cx="11725" cy="15175"/>
            </a:xfrm>
            <a:custGeom>
              <a:avLst/>
              <a:gdLst/>
              <a:ahLst/>
              <a:cxnLst/>
              <a:rect l="l" t="t" r="r" b="b"/>
              <a:pathLst>
                <a:path w="469" h="607" extrusionOk="0">
                  <a:moveTo>
                    <a:pt x="400" y="0"/>
                  </a:moveTo>
                  <a:cubicBezTo>
                    <a:pt x="402" y="19"/>
                    <a:pt x="404" y="40"/>
                    <a:pt x="404" y="59"/>
                  </a:cubicBezTo>
                  <a:cubicBezTo>
                    <a:pt x="404" y="256"/>
                    <a:pt x="296" y="416"/>
                    <a:pt x="161" y="416"/>
                  </a:cubicBezTo>
                  <a:cubicBezTo>
                    <a:pt x="101" y="416"/>
                    <a:pt x="44" y="382"/>
                    <a:pt x="0" y="324"/>
                  </a:cubicBezTo>
                  <a:lnTo>
                    <a:pt x="0" y="324"/>
                  </a:lnTo>
                  <a:cubicBezTo>
                    <a:pt x="23" y="485"/>
                    <a:pt x="118" y="606"/>
                    <a:pt x="231" y="606"/>
                  </a:cubicBezTo>
                  <a:cubicBezTo>
                    <a:pt x="362" y="606"/>
                    <a:pt x="466" y="447"/>
                    <a:pt x="466" y="249"/>
                  </a:cubicBezTo>
                  <a:cubicBezTo>
                    <a:pt x="468" y="152"/>
                    <a:pt x="442" y="64"/>
                    <a:pt x="40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3"/>
            <p:cNvSpPr/>
            <p:nvPr/>
          </p:nvSpPr>
          <p:spPr>
            <a:xfrm>
              <a:off x="2784350" y="1192900"/>
              <a:ext cx="2425" cy="99650"/>
            </a:xfrm>
            <a:custGeom>
              <a:avLst/>
              <a:gdLst/>
              <a:ahLst/>
              <a:cxnLst/>
              <a:rect l="l" t="t" r="r" b="b"/>
              <a:pathLst>
                <a:path w="97" h="3986" extrusionOk="0">
                  <a:moveTo>
                    <a:pt x="48" y="1"/>
                  </a:moveTo>
                  <a:cubicBezTo>
                    <a:pt x="22" y="1"/>
                    <a:pt x="0" y="2265"/>
                    <a:pt x="0" y="2265"/>
                  </a:cubicBezTo>
                  <a:cubicBezTo>
                    <a:pt x="0" y="2265"/>
                    <a:pt x="9" y="3313"/>
                    <a:pt x="25" y="3983"/>
                  </a:cubicBezTo>
                  <a:cubicBezTo>
                    <a:pt x="29" y="3983"/>
                    <a:pt x="32" y="3983"/>
                    <a:pt x="36" y="3983"/>
                  </a:cubicBezTo>
                  <a:cubicBezTo>
                    <a:pt x="47" y="3983"/>
                    <a:pt x="59" y="3985"/>
                    <a:pt x="71" y="3985"/>
                  </a:cubicBezTo>
                  <a:cubicBezTo>
                    <a:pt x="86" y="3315"/>
                    <a:pt x="96" y="2265"/>
                    <a:pt x="96" y="2265"/>
                  </a:cubicBezTo>
                  <a:cubicBezTo>
                    <a:pt x="96" y="2265"/>
                    <a:pt x="75" y="1"/>
                    <a:pt x="4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3"/>
            <p:cNvSpPr/>
            <p:nvPr/>
          </p:nvSpPr>
          <p:spPr>
            <a:xfrm>
              <a:off x="2865450" y="1184100"/>
              <a:ext cx="3100" cy="106325"/>
            </a:xfrm>
            <a:custGeom>
              <a:avLst/>
              <a:gdLst/>
              <a:ahLst/>
              <a:cxnLst/>
              <a:rect l="l" t="t" r="r" b="b"/>
              <a:pathLst>
                <a:path w="124" h="4253" extrusionOk="0">
                  <a:moveTo>
                    <a:pt x="24" y="1"/>
                  </a:moveTo>
                  <a:cubicBezTo>
                    <a:pt x="22" y="1"/>
                    <a:pt x="18" y="34"/>
                    <a:pt x="16" y="93"/>
                  </a:cubicBezTo>
                  <a:cubicBezTo>
                    <a:pt x="14" y="151"/>
                    <a:pt x="10" y="234"/>
                    <a:pt x="7" y="333"/>
                  </a:cubicBezTo>
                  <a:cubicBezTo>
                    <a:pt x="3" y="534"/>
                    <a:pt x="1" y="799"/>
                    <a:pt x="2" y="1065"/>
                  </a:cubicBezTo>
                  <a:cubicBezTo>
                    <a:pt x="7" y="1596"/>
                    <a:pt x="14" y="2128"/>
                    <a:pt x="14" y="2128"/>
                  </a:cubicBezTo>
                  <a:lnTo>
                    <a:pt x="54" y="3191"/>
                  </a:lnTo>
                  <a:cubicBezTo>
                    <a:pt x="64" y="3456"/>
                    <a:pt x="72" y="3720"/>
                    <a:pt x="79" y="3921"/>
                  </a:cubicBezTo>
                  <a:cubicBezTo>
                    <a:pt x="86" y="4119"/>
                    <a:pt x="92" y="4252"/>
                    <a:pt x="99" y="4252"/>
                  </a:cubicBezTo>
                  <a:cubicBezTo>
                    <a:pt x="103" y="4252"/>
                    <a:pt x="105" y="4219"/>
                    <a:pt x="108" y="4161"/>
                  </a:cubicBezTo>
                  <a:cubicBezTo>
                    <a:pt x="109" y="4102"/>
                    <a:pt x="114" y="4019"/>
                    <a:pt x="117" y="3920"/>
                  </a:cubicBezTo>
                  <a:cubicBezTo>
                    <a:pt x="120" y="3719"/>
                    <a:pt x="123" y="3454"/>
                    <a:pt x="121" y="3188"/>
                  </a:cubicBezTo>
                  <a:cubicBezTo>
                    <a:pt x="117" y="2657"/>
                    <a:pt x="109" y="2125"/>
                    <a:pt x="109" y="2125"/>
                  </a:cubicBezTo>
                  <a:lnTo>
                    <a:pt x="70" y="1062"/>
                  </a:lnTo>
                  <a:cubicBezTo>
                    <a:pt x="60" y="797"/>
                    <a:pt x="51" y="533"/>
                    <a:pt x="44" y="332"/>
                  </a:cubicBezTo>
                  <a:cubicBezTo>
                    <a:pt x="38" y="134"/>
                    <a:pt x="32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3"/>
            <p:cNvSpPr/>
            <p:nvPr/>
          </p:nvSpPr>
          <p:spPr>
            <a:xfrm>
              <a:off x="2852150" y="1222225"/>
              <a:ext cx="10525" cy="2425"/>
            </a:xfrm>
            <a:custGeom>
              <a:avLst/>
              <a:gdLst/>
              <a:ahLst/>
              <a:cxnLst/>
              <a:rect l="l" t="t" r="r" b="b"/>
              <a:pathLst>
                <a:path w="421" h="97" extrusionOk="0">
                  <a:moveTo>
                    <a:pt x="210" y="1"/>
                  </a:moveTo>
                  <a:cubicBezTo>
                    <a:pt x="210" y="1"/>
                    <a:pt x="0" y="22"/>
                    <a:pt x="0" y="49"/>
                  </a:cubicBezTo>
                  <a:cubicBezTo>
                    <a:pt x="0" y="75"/>
                    <a:pt x="210" y="97"/>
                    <a:pt x="210" y="97"/>
                  </a:cubicBezTo>
                  <a:cubicBezTo>
                    <a:pt x="210" y="97"/>
                    <a:pt x="421" y="75"/>
                    <a:pt x="421" y="49"/>
                  </a:cubicBezTo>
                  <a:cubicBezTo>
                    <a:pt x="421" y="22"/>
                    <a:pt x="210" y="1"/>
                    <a:pt x="2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3"/>
            <p:cNvSpPr/>
            <p:nvPr/>
          </p:nvSpPr>
          <p:spPr>
            <a:xfrm>
              <a:off x="2854850" y="1275575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2" y="1"/>
                  </a:moveTo>
                  <a:cubicBezTo>
                    <a:pt x="212" y="1"/>
                    <a:pt x="1" y="22"/>
                    <a:pt x="1" y="49"/>
                  </a:cubicBezTo>
                  <a:cubicBezTo>
                    <a:pt x="1" y="75"/>
                    <a:pt x="212" y="97"/>
                    <a:pt x="212" y="97"/>
                  </a:cubicBezTo>
                  <a:cubicBezTo>
                    <a:pt x="212" y="97"/>
                    <a:pt x="422" y="75"/>
                    <a:pt x="422" y="49"/>
                  </a:cubicBezTo>
                  <a:cubicBezTo>
                    <a:pt x="422" y="22"/>
                    <a:pt x="212" y="1"/>
                    <a:pt x="2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3"/>
            <p:cNvSpPr/>
            <p:nvPr/>
          </p:nvSpPr>
          <p:spPr>
            <a:xfrm>
              <a:off x="2751025" y="1144425"/>
              <a:ext cx="11700" cy="40250"/>
            </a:xfrm>
            <a:custGeom>
              <a:avLst/>
              <a:gdLst/>
              <a:ahLst/>
              <a:cxnLst/>
              <a:rect l="l" t="t" r="r" b="b"/>
              <a:pathLst>
                <a:path w="468" h="1610" extrusionOk="0">
                  <a:moveTo>
                    <a:pt x="455" y="0"/>
                  </a:moveTo>
                  <a:cubicBezTo>
                    <a:pt x="441" y="0"/>
                    <a:pt x="324" y="225"/>
                    <a:pt x="237" y="462"/>
                  </a:cubicBezTo>
                  <a:cubicBezTo>
                    <a:pt x="145" y="701"/>
                    <a:pt x="86" y="950"/>
                    <a:pt x="86" y="950"/>
                  </a:cubicBezTo>
                  <a:cubicBezTo>
                    <a:pt x="86" y="950"/>
                    <a:pt x="61" y="1065"/>
                    <a:pt x="41" y="1209"/>
                  </a:cubicBezTo>
                  <a:cubicBezTo>
                    <a:pt x="32" y="1280"/>
                    <a:pt x="23" y="1360"/>
                    <a:pt x="17" y="1435"/>
                  </a:cubicBezTo>
                  <a:cubicBezTo>
                    <a:pt x="17" y="1461"/>
                    <a:pt x="1" y="1544"/>
                    <a:pt x="19" y="1573"/>
                  </a:cubicBezTo>
                  <a:cubicBezTo>
                    <a:pt x="27" y="1591"/>
                    <a:pt x="40" y="1607"/>
                    <a:pt x="60" y="1609"/>
                  </a:cubicBezTo>
                  <a:cubicBezTo>
                    <a:pt x="73" y="1607"/>
                    <a:pt x="78" y="1598"/>
                    <a:pt x="93" y="1592"/>
                  </a:cubicBezTo>
                  <a:cubicBezTo>
                    <a:pt x="121" y="1550"/>
                    <a:pt x="146" y="1525"/>
                    <a:pt x="161" y="1513"/>
                  </a:cubicBezTo>
                  <a:cubicBezTo>
                    <a:pt x="178" y="1498"/>
                    <a:pt x="196" y="1488"/>
                    <a:pt x="214" y="1479"/>
                  </a:cubicBezTo>
                  <a:cubicBezTo>
                    <a:pt x="248" y="1461"/>
                    <a:pt x="280" y="1453"/>
                    <a:pt x="305" y="1447"/>
                  </a:cubicBezTo>
                  <a:cubicBezTo>
                    <a:pt x="355" y="1437"/>
                    <a:pt x="384" y="1440"/>
                    <a:pt x="384" y="1435"/>
                  </a:cubicBezTo>
                  <a:cubicBezTo>
                    <a:pt x="385" y="1432"/>
                    <a:pt x="359" y="1419"/>
                    <a:pt x="302" y="1419"/>
                  </a:cubicBezTo>
                  <a:cubicBezTo>
                    <a:pt x="274" y="1421"/>
                    <a:pt x="238" y="1427"/>
                    <a:pt x="199" y="1443"/>
                  </a:cubicBezTo>
                  <a:cubicBezTo>
                    <a:pt x="162" y="1456"/>
                    <a:pt x="104" y="1501"/>
                    <a:pt x="93" y="1514"/>
                  </a:cubicBezTo>
                  <a:cubicBezTo>
                    <a:pt x="88" y="1518"/>
                    <a:pt x="86" y="1524"/>
                    <a:pt x="82" y="1525"/>
                  </a:cubicBezTo>
                  <a:cubicBezTo>
                    <a:pt x="75" y="1523"/>
                    <a:pt x="72" y="1513"/>
                    <a:pt x="72" y="1506"/>
                  </a:cubicBezTo>
                  <a:cubicBezTo>
                    <a:pt x="73" y="1486"/>
                    <a:pt x="76" y="1490"/>
                    <a:pt x="83" y="1442"/>
                  </a:cubicBezTo>
                  <a:cubicBezTo>
                    <a:pt x="94" y="1368"/>
                    <a:pt x="108" y="1293"/>
                    <a:pt x="123" y="1221"/>
                  </a:cubicBezTo>
                  <a:cubicBezTo>
                    <a:pt x="151" y="1082"/>
                    <a:pt x="180" y="970"/>
                    <a:pt x="180" y="970"/>
                  </a:cubicBezTo>
                  <a:cubicBezTo>
                    <a:pt x="180" y="970"/>
                    <a:pt x="230" y="724"/>
                    <a:pt x="302" y="483"/>
                  </a:cubicBezTo>
                  <a:cubicBezTo>
                    <a:pt x="373" y="241"/>
                    <a:pt x="467" y="6"/>
                    <a:pt x="455" y="0"/>
                  </a:cubicBezTo>
                  <a:cubicBezTo>
                    <a:pt x="455" y="0"/>
                    <a:pt x="455" y="0"/>
                    <a:pt x="4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3"/>
            <p:cNvSpPr/>
            <p:nvPr/>
          </p:nvSpPr>
          <p:spPr>
            <a:xfrm>
              <a:off x="2881450" y="1137800"/>
              <a:ext cx="19775" cy="35800"/>
            </a:xfrm>
            <a:custGeom>
              <a:avLst/>
              <a:gdLst/>
              <a:ahLst/>
              <a:cxnLst/>
              <a:rect l="l" t="t" r="r" b="b"/>
              <a:pathLst>
                <a:path w="791" h="1432" extrusionOk="0">
                  <a:moveTo>
                    <a:pt x="6" y="0"/>
                  </a:moveTo>
                  <a:cubicBezTo>
                    <a:pt x="5" y="0"/>
                    <a:pt x="3" y="1"/>
                    <a:pt x="3" y="1"/>
                  </a:cubicBezTo>
                  <a:cubicBezTo>
                    <a:pt x="0" y="10"/>
                    <a:pt x="51" y="36"/>
                    <a:pt x="104" y="99"/>
                  </a:cubicBezTo>
                  <a:cubicBezTo>
                    <a:pt x="160" y="161"/>
                    <a:pt x="213" y="260"/>
                    <a:pt x="264" y="361"/>
                  </a:cubicBezTo>
                  <a:cubicBezTo>
                    <a:pt x="370" y="564"/>
                    <a:pt x="459" y="771"/>
                    <a:pt x="459" y="771"/>
                  </a:cubicBezTo>
                  <a:cubicBezTo>
                    <a:pt x="459" y="771"/>
                    <a:pt x="459" y="771"/>
                    <a:pt x="459" y="771"/>
                  </a:cubicBezTo>
                  <a:lnTo>
                    <a:pt x="459" y="771"/>
                  </a:lnTo>
                  <a:cubicBezTo>
                    <a:pt x="462" y="771"/>
                    <a:pt x="702" y="1288"/>
                    <a:pt x="689" y="1288"/>
                  </a:cubicBezTo>
                  <a:cubicBezTo>
                    <a:pt x="688" y="1288"/>
                    <a:pt x="687" y="1287"/>
                    <a:pt x="684" y="1283"/>
                  </a:cubicBezTo>
                  <a:cubicBezTo>
                    <a:pt x="668" y="1268"/>
                    <a:pt x="652" y="1256"/>
                    <a:pt x="635" y="1249"/>
                  </a:cubicBezTo>
                  <a:cubicBezTo>
                    <a:pt x="620" y="1241"/>
                    <a:pt x="596" y="1235"/>
                    <a:pt x="583" y="1235"/>
                  </a:cubicBezTo>
                  <a:cubicBezTo>
                    <a:pt x="582" y="1235"/>
                    <a:pt x="581" y="1235"/>
                    <a:pt x="580" y="1235"/>
                  </a:cubicBezTo>
                  <a:cubicBezTo>
                    <a:pt x="549" y="1236"/>
                    <a:pt x="540" y="1245"/>
                    <a:pt x="540" y="1246"/>
                  </a:cubicBezTo>
                  <a:cubicBezTo>
                    <a:pt x="540" y="1249"/>
                    <a:pt x="551" y="1247"/>
                    <a:pt x="576" y="1251"/>
                  </a:cubicBezTo>
                  <a:cubicBezTo>
                    <a:pt x="591" y="1255"/>
                    <a:pt x="602" y="1256"/>
                    <a:pt x="630" y="1273"/>
                  </a:cubicBezTo>
                  <a:cubicBezTo>
                    <a:pt x="656" y="1288"/>
                    <a:pt x="693" y="1329"/>
                    <a:pt x="762" y="1414"/>
                  </a:cubicBezTo>
                  <a:cubicBezTo>
                    <a:pt x="767" y="1415"/>
                    <a:pt x="772" y="1417"/>
                    <a:pt x="778" y="1421"/>
                  </a:cubicBezTo>
                  <a:cubicBezTo>
                    <a:pt x="782" y="1424"/>
                    <a:pt x="784" y="1426"/>
                    <a:pt x="786" y="1429"/>
                  </a:cubicBezTo>
                  <a:cubicBezTo>
                    <a:pt x="788" y="1429"/>
                    <a:pt x="790" y="1432"/>
                    <a:pt x="790" y="1432"/>
                  </a:cubicBezTo>
                  <a:cubicBezTo>
                    <a:pt x="791" y="1432"/>
                    <a:pt x="791" y="1431"/>
                    <a:pt x="791" y="1431"/>
                  </a:cubicBezTo>
                  <a:lnTo>
                    <a:pt x="786" y="1417"/>
                  </a:lnTo>
                  <a:cubicBezTo>
                    <a:pt x="775" y="1378"/>
                    <a:pt x="762" y="1332"/>
                    <a:pt x="747" y="1283"/>
                  </a:cubicBezTo>
                  <a:cubicBezTo>
                    <a:pt x="732" y="1235"/>
                    <a:pt x="715" y="1184"/>
                    <a:pt x="699" y="1133"/>
                  </a:cubicBezTo>
                  <a:cubicBezTo>
                    <a:pt x="685" y="1093"/>
                    <a:pt x="672" y="1054"/>
                    <a:pt x="658" y="1015"/>
                  </a:cubicBezTo>
                  <a:cubicBezTo>
                    <a:pt x="604" y="862"/>
                    <a:pt x="546" y="730"/>
                    <a:pt x="546" y="730"/>
                  </a:cubicBezTo>
                  <a:cubicBezTo>
                    <a:pt x="546" y="730"/>
                    <a:pt x="444" y="523"/>
                    <a:pt x="323" y="328"/>
                  </a:cubicBezTo>
                  <a:cubicBezTo>
                    <a:pt x="264" y="230"/>
                    <a:pt x="199" y="131"/>
                    <a:pt x="131" y="73"/>
                  </a:cubicBezTo>
                  <a:cubicBezTo>
                    <a:pt x="73" y="19"/>
                    <a:pt x="19" y="0"/>
                    <a:pt x="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3"/>
            <p:cNvSpPr/>
            <p:nvPr/>
          </p:nvSpPr>
          <p:spPr>
            <a:xfrm>
              <a:off x="2649425" y="1193375"/>
              <a:ext cx="24900" cy="45000"/>
            </a:xfrm>
            <a:custGeom>
              <a:avLst/>
              <a:gdLst/>
              <a:ahLst/>
              <a:cxnLst/>
              <a:rect l="l" t="t" r="r" b="b"/>
              <a:pathLst>
                <a:path w="996" h="1800" extrusionOk="0">
                  <a:moveTo>
                    <a:pt x="990" y="0"/>
                  </a:moveTo>
                  <a:cubicBezTo>
                    <a:pt x="980" y="0"/>
                    <a:pt x="922" y="26"/>
                    <a:pt x="849" y="84"/>
                  </a:cubicBezTo>
                  <a:cubicBezTo>
                    <a:pt x="769" y="145"/>
                    <a:pt x="682" y="246"/>
                    <a:pt x="609" y="356"/>
                  </a:cubicBezTo>
                  <a:cubicBezTo>
                    <a:pt x="537" y="466"/>
                    <a:pt x="480" y="585"/>
                    <a:pt x="439" y="674"/>
                  </a:cubicBezTo>
                  <a:cubicBezTo>
                    <a:pt x="398" y="764"/>
                    <a:pt x="372" y="823"/>
                    <a:pt x="372" y="823"/>
                  </a:cubicBezTo>
                  <a:cubicBezTo>
                    <a:pt x="372" y="823"/>
                    <a:pt x="1" y="1789"/>
                    <a:pt x="24" y="1799"/>
                  </a:cubicBezTo>
                  <a:cubicBezTo>
                    <a:pt x="24" y="1799"/>
                    <a:pt x="25" y="1799"/>
                    <a:pt x="25" y="1799"/>
                  </a:cubicBezTo>
                  <a:cubicBezTo>
                    <a:pt x="54" y="1799"/>
                    <a:pt x="461" y="859"/>
                    <a:pt x="461" y="859"/>
                  </a:cubicBezTo>
                  <a:cubicBezTo>
                    <a:pt x="461" y="859"/>
                    <a:pt x="486" y="800"/>
                    <a:pt x="520" y="709"/>
                  </a:cubicBezTo>
                  <a:cubicBezTo>
                    <a:pt x="556" y="620"/>
                    <a:pt x="605" y="501"/>
                    <a:pt x="668" y="391"/>
                  </a:cubicBezTo>
                  <a:cubicBezTo>
                    <a:pt x="729" y="279"/>
                    <a:pt x="806" y="178"/>
                    <a:pt x="875" y="110"/>
                  </a:cubicBezTo>
                  <a:cubicBezTo>
                    <a:pt x="941" y="43"/>
                    <a:pt x="996" y="7"/>
                    <a:pt x="992" y="1"/>
                  </a:cubicBezTo>
                  <a:cubicBezTo>
                    <a:pt x="992" y="0"/>
                    <a:pt x="991" y="0"/>
                    <a:pt x="9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3"/>
            <p:cNvSpPr/>
            <p:nvPr/>
          </p:nvSpPr>
          <p:spPr>
            <a:xfrm>
              <a:off x="2677800" y="1187100"/>
              <a:ext cx="6425" cy="3725"/>
            </a:xfrm>
            <a:custGeom>
              <a:avLst/>
              <a:gdLst/>
              <a:ahLst/>
              <a:cxnLst/>
              <a:rect l="l" t="t" r="r" b="b"/>
              <a:pathLst>
                <a:path w="257" h="149" extrusionOk="0">
                  <a:moveTo>
                    <a:pt x="155" y="108"/>
                  </a:moveTo>
                  <a:cubicBezTo>
                    <a:pt x="155" y="108"/>
                    <a:pt x="155" y="108"/>
                    <a:pt x="155" y="108"/>
                  </a:cubicBezTo>
                  <a:cubicBezTo>
                    <a:pt x="155" y="108"/>
                    <a:pt x="155" y="108"/>
                    <a:pt x="155" y="108"/>
                  </a:cubicBezTo>
                  <a:close/>
                  <a:moveTo>
                    <a:pt x="221" y="1"/>
                  </a:moveTo>
                  <a:cubicBezTo>
                    <a:pt x="178" y="1"/>
                    <a:pt x="105" y="22"/>
                    <a:pt x="106" y="25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1" y="25"/>
                    <a:pt x="1" y="125"/>
                    <a:pt x="23" y="146"/>
                  </a:cubicBezTo>
                  <a:cubicBezTo>
                    <a:pt x="25" y="148"/>
                    <a:pt x="28" y="149"/>
                    <a:pt x="32" y="149"/>
                  </a:cubicBezTo>
                  <a:cubicBezTo>
                    <a:pt x="63" y="149"/>
                    <a:pt x="147" y="108"/>
                    <a:pt x="155" y="108"/>
                  </a:cubicBezTo>
                  <a:cubicBezTo>
                    <a:pt x="155" y="108"/>
                    <a:pt x="155" y="108"/>
                    <a:pt x="155" y="108"/>
                  </a:cubicBezTo>
                  <a:lnTo>
                    <a:pt x="155" y="108"/>
                  </a:lnTo>
                  <a:cubicBezTo>
                    <a:pt x="154" y="103"/>
                    <a:pt x="256" y="34"/>
                    <a:pt x="252" y="12"/>
                  </a:cubicBezTo>
                  <a:cubicBezTo>
                    <a:pt x="250" y="4"/>
                    <a:pt x="238" y="1"/>
                    <a:pt x="22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3"/>
            <p:cNvSpPr/>
            <p:nvPr/>
          </p:nvSpPr>
          <p:spPr>
            <a:xfrm>
              <a:off x="2706225" y="1174575"/>
              <a:ext cx="8550" cy="3725"/>
            </a:xfrm>
            <a:custGeom>
              <a:avLst/>
              <a:gdLst/>
              <a:ahLst/>
              <a:cxnLst/>
              <a:rect l="l" t="t" r="r" b="b"/>
              <a:pathLst>
                <a:path w="342" h="149" extrusionOk="0">
                  <a:moveTo>
                    <a:pt x="220" y="0"/>
                  </a:moveTo>
                  <a:cubicBezTo>
                    <a:pt x="180" y="0"/>
                    <a:pt x="147" y="8"/>
                    <a:pt x="147" y="8"/>
                  </a:cubicBezTo>
                  <a:cubicBezTo>
                    <a:pt x="147" y="8"/>
                    <a:pt x="101" y="29"/>
                    <a:pt x="63" y="62"/>
                  </a:cubicBezTo>
                  <a:cubicBezTo>
                    <a:pt x="25" y="95"/>
                    <a:pt x="0" y="137"/>
                    <a:pt x="10" y="146"/>
                  </a:cubicBezTo>
                  <a:cubicBezTo>
                    <a:pt x="12" y="148"/>
                    <a:pt x="14" y="149"/>
                    <a:pt x="17" y="149"/>
                  </a:cubicBezTo>
                  <a:cubicBezTo>
                    <a:pt x="32" y="149"/>
                    <a:pt x="65" y="131"/>
                    <a:pt x="98" y="120"/>
                  </a:cubicBezTo>
                  <a:cubicBezTo>
                    <a:pt x="138" y="105"/>
                    <a:pt x="176" y="99"/>
                    <a:pt x="176" y="99"/>
                  </a:cubicBezTo>
                  <a:cubicBezTo>
                    <a:pt x="176" y="99"/>
                    <a:pt x="212" y="79"/>
                    <a:pt x="253" y="68"/>
                  </a:cubicBezTo>
                  <a:cubicBezTo>
                    <a:pt x="292" y="55"/>
                    <a:pt x="336" y="50"/>
                    <a:pt x="339" y="36"/>
                  </a:cubicBezTo>
                  <a:cubicBezTo>
                    <a:pt x="341" y="24"/>
                    <a:pt x="297" y="5"/>
                    <a:pt x="248" y="2"/>
                  </a:cubicBezTo>
                  <a:cubicBezTo>
                    <a:pt x="238" y="1"/>
                    <a:pt x="229" y="0"/>
                    <a:pt x="22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3"/>
            <p:cNvSpPr/>
            <p:nvPr/>
          </p:nvSpPr>
          <p:spPr>
            <a:xfrm>
              <a:off x="2961275" y="1184250"/>
              <a:ext cx="38625" cy="47300"/>
            </a:xfrm>
            <a:custGeom>
              <a:avLst/>
              <a:gdLst/>
              <a:ahLst/>
              <a:cxnLst/>
              <a:rect l="l" t="t" r="r" b="b"/>
              <a:pathLst>
                <a:path w="1545" h="1892" extrusionOk="0">
                  <a:moveTo>
                    <a:pt x="8" y="0"/>
                  </a:moveTo>
                  <a:cubicBezTo>
                    <a:pt x="6" y="0"/>
                    <a:pt x="5" y="1"/>
                    <a:pt x="4" y="1"/>
                  </a:cubicBezTo>
                  <a:cubicBezTo>
                    <a:pt x="0" y="10"/>
                    <a:pt x="73" y="43"/>
                    <a:pt x="171" y="103"/>
                  </a:cubicBezTo>
                  <a:cubicBezTo>
                    <a:pt x="270" y="163"/>
                    <a:pt x="394" y="253"/>
                    <a:pt x="510" y="357"/>
                  </a:cubicBezTo>
                  <a:cubicBezTo>
                    <a:pt x="741" y="564"/>
                    <a:pt x="913" y="821"/>
                    <a:pt x="913" y="821"/>
                  </a:cubicBezTo>
                  <a:cubicBezTo>
                    <a:pt x="913" y="821"/>
                    <a:pt x="1098" y="1067"/>
                    <a:pt x="1245" y="1342"/>
                  </a:cubicBezTo>
                  <a:cubicBezTo>
                    <a:pt x="1392" y="1611"/>
                    <a:pt x="1521" y="1892"/>
                    <a:pt x="1537" y="1892"/>
                  </a:cubicBezTo>
                  <a:cubicBezTo>
                    <a:pt x="1537" y="1892"/>
                    <a:pt x="1538" y="1892"/>
                    <a:pt x="1538" y="1891"/>
                  </a:cubicBezTo>
                  <a:cubicBezTo>
                    <a:pt x="1544" y="1889"/>
                    <a:pt x="1519" y="1815"/>
                    <a:pt x="1478" y="1704"/>
                  </a:cubicBezTo>
                  <a:cubicBezTo>
                    <a:pt x="1435" y="1594"/>
                    <a:pt x="1374" y="1449"/>
                    <a:pt x="1305" y="1309"/>
                  </a:cubicBezTo>
                  <a:cubicBezTo>
                    <a:pt x="1238" y="1167"/>
                    <a:pt x="1162" y="1028"/>
                    <a:pt x="1100" y="927"/>
                  </a:cubicBezTo>
                  <a:cubicBezTo>
                    <a:pt x="1038" y="827"/>
                    <a:pt x="991" y="762"/>
                    <a:pt x="991" y="762"/>
                  </a:cubicBezTo>
                  <a:cubicBezTo>
                    <a:pt x="991" y="762"/>
                    <a:pt x="804" y="502"/>
                    <a:pt x="554" y="304"/>
                  </a:cubicBezTo>
                  <a:cubicBezTo>
                    <a:pt x="325" y="109"/>
                    <a:pt x="43" y="0"/>
                    <a:pt x="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3"/>
            <p:cNvSpPr/>
            <p:nvPr/>
          </p:nvSpPr>
          <p:spPr>
            <a:xfrm>
              <a:off x="3000150" y="1237600"/>
              <a:ext cx="5225" cy="7125"/>
            </a:xfrm>
            <a:custGeom>
              <a:avLst/>
              <a:gdLst/>
              <a:ahLst/>
              <a:cxnLst/>
              <a:rect l="l" t="t" r="r" b="b"/>
              <a:pathLst>
                <a:path w="209" h="285" extrusionOk="0">
                  <a:moveTo>
                    <a:pt x="28" y="0"/>
                  </a:moveTo>
                  <a:cubicBezTo>
                    <a:pt x="27" y="0"/>
                    <a:pt x="25" y="1"/>
                    <a:pt x="24" y="1"/>
                  </a:cubicBezTo>
                  <a:cubicBezTo>
                    <a:pt x="1" y="14"/>
                    <a:pt x="63" y="167"/>
                    <a:pt x="63" y="167"/>
                  </a:cubicBezTo>
                  <a:cubicBezTo>
                    <a:pt x="63" y="167"/>
                    <a:pt x="154" y="285"/>
                    <a:pt x="181" y="285"/>
                  </a:cubicBezTo>
                  <a:cubicBezTo>
                    <a:pt x="183" y="285"/>
                    <a:pt x="184" y="284"/>
                    <a:pt x="185" y="284"/>
                  </a:cubicBezTo>
                  <a:cubicBezTo>
                    <a:pt x="209" y="270"/>
                    <a:pt x="145" y="120"/>
                    <a:pt x="145" y="120"/>
                  </a:cubicBezTo>
                  <a:cubicBezTo>
                    <a:pt x="145" y="120"/>
                    <a:pt x="56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3"/>
            <p:cNvSpPr/>
            <p:nvPr/>
          </p:nvSpPr>
          <p:spPr>
            <a:xfrm>
              <a:off x="2808550" y="1199000"/>
              <a:ext cx="31750" cy="5600"/>
            </a:xfrm>
            <a:custGeom>
              <a:avLst/>
              <a:gdLst/>
              <a:ahLst/>
              <a:cxnLst/>
              <a:rect l="l" t="t" r="r" b="b"/>
              <a:pathLst>
                <a:path w="1270" h="224" extrusionOk="0">
                  <a:moveTo>
                    <a:pt x="1258" y="0"/>
                  </a:moveTo>
                  <a:cubicBezTo>
                    <a:pt x="1232" y="0"/>
                    <a:pt x="1096" y="58"/>
                    <a:pt x="952" y="87"/>
                  </a:cubicBezTo>
                  <a:cubicBezTo>
                    <a:pt x="797" y="123"/>
                    <a:pt x="640" y="127"/>
                    <a:pt x="640" y="127"/>
                  </a:cubicBezTo>
                  <a:cubicBezTo>
                    <a:pt x="640" y="127"/>
                    <a:pt x="564" y="136"/>
                    <a:pt x="464" y="136"/>
                  </a:cubicBezTo>
                  <a:cubicBezTo>
                    <a:pt x="420" y="136"/>
                    <a:pt x="372" y="134"/>
                    <a:pt x="324" y="129"/>
                  </a:cubicBezTo>
                  <a:cubicBezTo>
                    <a:pt x="185" y="119"/>
                    <a:pt x="50" y="83"/>
                    <a:pt x="15" y="83"/>
                  </a:cubicBezTo>
                  <a:cubicBezTo>
                    <a:pt x="10" y="83"/>
                    <a:pt x="7" y="84"/>
                    <a:pt x="6" y="86"/>
                  </a:cubicBezTo>
                  <a:cubicBezTo>
                    <a:pt x="1" y="97"/>
                    <a:pt x="151" y="167"/>
                    <a:pt x="315" y="198"/>
                  </a:cubicBezTo>
                  <a:cubicBezTo>
                    <a:pt x="432" y="220"/>
                    <a:pt x="551" y="224"/>
                    <a:pt x="609" y="224"/>
                  </a:cubicBezTo>
                  <a:cubicBezTo>
                    <a:pt x="633" y="224"/>
                    <a:pt x="647" y="223"/>
                    <a:pt x="647" y="223"/>
                  </a:cubicBezTo>
                  <a:cubicBezTo>
                    <a:pt x="647" y="223"/>
                    <a:pt x="814" y="208"/>
                    <a:pt x="972" y="154"/>
                  </a:cubicBezTo>
                  <a:cubicBezTo>
                    <a:pt x="1129" y="102"/>
                    <a:pt x="1270" y="12"/>
                    <a:pt x="1262" y="2"/>
                  </a:cubicBezTo>
                  <a:cubicBezTo>
                    <a:pt x="1262" y="1"/>
                    <a:pt x="1261" y="0"/>
                    <a:pt x="12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3"/>
            <p:cNvSpPr/>
            <p:nvPr/>
          </p:nvSpPr>
          <p:spPr>
            <a:xfrm>
              <a:off x="2637375" y="748775"/>
              <a:ext cx="342450" cy="228550"/>
            </a:xfrm>
            <a:custGeom>
              <a:avLst/>
              <a:gdLst/>
              <a:ahLst/>
              <a:cxnLst/>
              <a:rect l="l" t="t" r="r" b="b"/>
              <a:pathLst>
                <a:path w="13698" h="9142" extrusionOk="0">
                  <a:moveTo>
                    <a:pt x="6652" y="1"/>
                  </a:moveTo>
                  <a:cubicBezTo>
                    <a:pt x="3525" y="1"/>
                    <a:pt x="0" y="3099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074" y="8560"/>
                    <a:pt x="1084" y="8662"/>
                    <a:pt x="1092" y="8765"/>
                  </a:cubicBezTo>
                  <a:cubicBezTo>
                    <a:pt x="1171" y="8616"/>
                    <a:pt x="1366" y="8147"/>
                    <a:pt x="1180" y="7420"/>
                  </a:cubicBezTo>
                  <a:cubicBezTo>
                    <a:pt x="1180" y="7420"/>
                    <a:pt x="1918" y="6349"/>
                    <a:pt x="1409" y="5252"/>
                  </a:cubicBezTo>
                  <a:lnTo>
                    <a:pt x="1409" y="5252"/>
                  </a:lnTo>
                  <a:cubicBezTo>
                    <a:pt x="1409" y="5252"/>
                    <a:pt x="1474" y="5261"/>
                    <a:pt x="1580" y="5261"/>
                  </a:cubicBezTo>
                  <a:cubicBezTo>
                    <a:pt x="2059" y="5261"/>
                    <a:pt x="3372" y="5073"/>
                    <a:pt x="3372" y="3007"/>
                  </a:cubicBezTo>
                  <a:cubicBezTo>
                    <a:pt x="3372" y="3007"/>
                    <a:pt x="3815" y="3222"/>
                    <a:pt x="4450" y="3222"/>
                  </a:cubicBezTo>
                  <a:cubicBezTo>
                    <a:pt x="4767" y="3222"/>
                    <a:pt x="5133" y="3168"/>
                    <a:pt x="5515" y="3007"/>
                  </a:cubicBezTo>
                  <a:cubicBezTo>
                    <a:pt x="6664" y="2521"/>
                    <a:pt x="6664" y="1858"/>
                    <a:pt x="6664" y="1858"/>
                  </a:cubicBezTo>
                  <a:cubicBezTo>
                    <a:pt x="6664" y="1858"/>
                    <a:pt x="6817" y="3109"/>
                    <a:pt x="8219" y="3185"/>
                  </a:cubicBezTo>
                  <a:cubicBezTo>
                    <a:pt x="8279" y="3188"/>
                    <a:pt x="8338" y="3189"/>
                    <a:pt x="8396" y="3189"/>
                  </a:cubicBezTo>
                  <a:cubicBezTo>
                    <a:pt x="9671" y="3189"/>
                    <a:pt x="10208" y="2419"/>
                    <a:pt x="10208" y="2419"/>
                  </a:cubicBezTo>
                  <a:lnTo>
                    <a:pt x="10208" y="2419"/>
                  </a:lnTo>
                  <a:cubicBezTo>
                    <a:pt x="10208" y="2419"/>
                    <a:pt x="10039" y="3945"/>
                    <a:pt x="11554" y="3945"/>
                  </a:cubicBezTo>
                  <a:cubicBezTo>
                    <a:pt x="11701" y="3945"/>
                    <a:pt x="11865" y="3930"/>
                    <a:pt x="12045" y="3899"/>
                  </a:cubicBezTo>
                  <a:lnTo>
                    <a:pt x="12045" y="3899"/>
                  </a:lnTo>
                  <a:cubicBezTo>
                    <a:pt x="12045" y="3899"/>
                    <a:pt x="11867" y="4715"/>
                    <a:pt x="12938" y="5097"/>
                  </a:cubicBezTo>
                  <a:cubicBezTo>
                    <a:pt x="12938" y="5097"/>
                    <a:pt x="11917" y="5863"/>
                    <a:pt x="13244" y="7214"/>
                  </a:cubicBezTo>
                  <a:cubicBezTo>
                    <a:pt x="13244" y="7214"/>
                    <a:pt x="12763" y="8085"/>
                    <a:pt x="13271" y="9142"/>
                  </a:cubicBezTo>
                  <a:cubicBezTo>
                    <a:pt x="13271" y="9142"/>
                    <a:pt x="13276" y="9140"/>
                    <a:pt x="13285" y="9135"/>
                  </a:cubicBezTo>
                  <a:cubicBezTo>
                    <a:pt x="13285" y="9105"/>
                    <a:pt x="13288" y="9076"/>
                    <a:pt x="13290" y="9046"/>
                  </a:cubicBezTo>
                  <a:cubicBezTo>
                    <a:pt x="13292" y="8631"/>
                    <a:pt x="13311" y="8234"/>
                    <a:pt x="13362" y="7822"/>
                  </a:cubicBezTo>
                  <a:cubicBezTo>
                    <a:pt x="13484" y="6870"/>
                    <a:pt x="13698" y="5909"/>
                    <a:pt x="13585" y="4945"/>
                  </a:cubicBezTo>
                  <a:cubicBezTo>
                    <a:pt x="13473" y="3964"/>
                    <a:pt x="12866" y="2960"/>
                    <a:pt x="12221" y="2250"/>
                  </a:cubicBezTo>
                  <a:cubicBezTo>
                    <a:pt x="10857" y="744"/>
                    <a:pt x="8808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3"/>
            <p:cNvSpPr/>
            <p:nvPr/>
          </p:nvSpPr>
          <p:spPr>
            <a:xfrm>
              <a:off x="2586475" y="675850"/>
              <a:ext cx="447075" cy="292550"/>
            </a:xfrm>
            <a:custGeom>
              <a:avLst/>
              <a:gdLst/>
              <a:ahLst/>
              <a:cxnLst/>
              <a:rect l="l" t="t" r="r" b="b"/>
              <a:pathLst>
                <a:path w="17883" h="11702" extrusionOk="0">
                  <a:moveTo>
                    <a:pt x="7029" y="1"/>
                  </a:moveTo>
                  <a:cubicBezTo>
                    <a:pt x="6784" y="1"/>
                    <a:pt x="6539" y="33"/>
                    <a:pt x="6301" y="107"/>
                  </a:cubicBezTo>
                  <a:cubicBezTo>
                    <a:pt x="4862" y="558"/>
                    <a:pt x="5178" y="1791"/>
                    <a:pt x="5178" y="1791"/>
                  </a:cubicBezTo>
                  <a:cubicBezTo>
                    <a:pt x="5178" y="1791"/>
                    <a:pt x="5047" y="1778"/>
                    <a:pt x="4834" y="1778"/>
                  </a:cubicBezTo>
                  <a:cubicBezTo>
                    <a:pt x="4196" y="1778"/>
                    <a:pt x="2824" y="1893"/>
                    <a:pt x="2040" y="2810"/>
                  </a:cubicBezTo>
                  <a:cubicBezTo>
                    <a:pt x="995" y="4035"/>
                    <a:pt x="1989" y="5056"/>
                    <a:pt x="1989" y="5056"/>
                  </a:cubicBezTo>
                  <a:cubicBezTo>
                    <a:pt x="1989" y="5056"/>
                    <a:pt x="0" y="6102"/>
                    <a:pt x="1786" y="8143"/>
                  </a:cubicBezTo>
                  <a:cubicBezTo>
                    <a:pt x="1786" y="8143"/>
                    <a:pt x="944" y="9342"/>
                    <a:pt x="2398" y="10057"/>
                  </a:cubicBezTo>
                  <a:cubicBezTo>
                    <a:pt x="2398" y="10057"/>
                    <a:pt x="2652" y="10989"/>
                    <a:pt x="3100" y="11378"/>
                  </a:cubicBezTo>
                  <a:cubicBezTo>
                    <a:pt x="3100" y="11378"/>
                    <a:pt x="3444" y="10874"/>
                    <a:pt x="3215" y="9981"/>
                  </a:cubicBezTo>
                  <a:cubicBezTo>
                    <a:pt x="3215" y="9981"/>
                    <a:pt x="3954" y="8910"/>
                    <a:pt x="3444" y="7813"/>
                  </a:cubicBezTo>
                  <a:lnTo>
                    <a:pt x="3444" y="7813"/>
                  </a:lnTo>
                  <a:cubicBezTo>
                    <a:pt x="3444" y="7813"/>
                    <a:pt x="3509" y="7822"/>
                    <a:pt x="3615" y="7822"/>
                  </a:cubicBezTo>
                  <a:cubicBezTo>
                    <a:pt x="4094" y="7822"/>
                    <a:pt x="5408" y="7634"/>
                    <a:pt x="5408" y="5568"/>
                  </a:cubicBezTo>
                  <a:cubicBezTo>
                    <a:pt x="5408" y="5568"/>
                    <a:pt x="5851" y="5783"/>
                    <a:pt x="6486" y="5783"/>
                  </a:cubicBezTo>
                  <a:cubicBezTo>
                    <a:pt x="6803" y="5783"/>
                    <a:pt x="7169" y="5729"/>
                    <a:pt x="7551" y="5568"/>
                  </a:cubicBezTo>
                  <a:cubicBezTo>
                    <a:pt x="8700" y="5083"/>
                    <a:pt x="8700" y="4419"/>
                    <a:pt x="8700" y="4419"/>
                  </a:cubicBezTo>
                  <a:cubicBezTo>
                    <a:pt x="8700" y="4419"/>
                    <a:pt x="8853" y="5670"/>
                    <a:pt x="10255" y="5746"/>
                  </a:cubicBezTo>
                  <a:cubicBezTo>
                    <a:pt x="10315" y="5749"/>
                    <a:pt x="10374" y="5751"/>
                    <a:pt x="10432" y="5751"/>
                  </a:cubicBezTo>
                  <a:cubicBezTo>
                    <a:pt x="11707" y="5751"/>
                    <a:pt x="12244" y="4980"/>
                    <a:pt x="12244" y="4980"/>
                  </a:cubicBezTo>
                  <a:lnTo>
                    <a:pt x="12244" y="4980"/>
                  </a:lnTo>
                  <a:cubicBezTo>
                    <a:pt x="12244" y="4980"/>
                    <a:pt x="12075" y="6506"/>
                    <a:pt x="13590" y="6506"/>
                  </a:cubicBezTo>
                  <a:cubicBezTo>
                    <a:pt x="13737" y="6506"/>
                    <a:pt x="13901" y="6491"/>
                    <a:pt x="14081" y="6460"/>
                  </a:cubicBezTo>
                  <a:cubicBezTo>
                    <a:pt x="14081" y="6460"/>
                    <a:pt x="14081" y="6460"/>
                    <a:pt x="14081" y="6460"/>
                  </a:cubicBezTo>
                  <a:lnTo>
                    <a:pt x="14081" y="6460"/>
                  </a:lnTo>
                  <a:cubicBezTo>
                    <a:pt x="14083" y="6460"/>
                    <a:pt x="13906" y="7274"/>
                    <a:pt x="14976" y="7657"/>
                  </a:cubicBezTo>
                  <a:cubicBezTo>
                    <a:pt x="14976" y="7657"/>
                    <a:pt x="13957" y="8423"/>
                    <a:pt x="15283" y="9775"/>
                  </a:cubicBezTo>
                  <a:cubicBezTo>
                    <a:pt x="15283" y="9775"/>
                    <a:pt x="14803" y="10645"/>
                    <a:pt x="15310" y="11702"/>
                  </a:cubicBezTo>
                  <a:cubicBezTo>
                    <a:pt x="15310" y="11702"/>
                    <a:pt x="16252" y="11332"/>
                    <a:pt x="16098" y="10107"/>
                  </a:cubicBezTo>
                  <a:cubicBezTo>
                    <a:pt x="16098" y="10107"/>
                    <a:pt x="17297" y="9494"/>
                    <a:pt x="16583" y="7760"/>
                  </a:cubicBezTo>
                  <a:lnTo>
                    <a:pt x="16583" y="7760"/>
                  </a:lnTo>
                  <a:cubicBezTo>
                    <a:pt x="16583" y="7760"/>
                    <a:pt x="16584" y="7760"/>
                    <a:pt x="16587" y="7760"/>
                  </a:cubicBezTo>
                  <a:cubicBezTo>
                    <a:pt x="16634" y="7760"/>
                    <a:pt x="17089" y="7737"/>
                    <a:pt x="17475" y="6868"/>
                  </a:cubicBezTo>
                  <a:cubicBezTo>
                    <a:pt x="17883" y="5948"/>
                    <a:pt x="17041" y="5159"/>
                    <a:pt x="17041" y="5159"/>
                  </a:cubicBezTo>
                  <a:cubicBezTo>
                    <a:pt x="17041" y="5159"/>
                    <a:pt x="17619" y="4196"/>
                    <a:pt x="16888" y="3220"/>
                  </a:cubicBezTo>
                  <a:cubicBezTo>
                    <a:pt x="16615" y="2857"/>
                    <a:pt x="16282" y="2756"/>
                    <a:pt x="15997" y="2756"/>
                  </a:cubicBezTo>
                  <a:cubicBezTo>
                    <a:pt x="15640" y="2756"/>
                    <a:pt x="15358" y="2913"/>
                    <a:pt x="15358" y="2913"/>
                  </a:cubicBezTo>
                  <a:cubicBezTo>
                    <a:pt x="15358" y="2913"/>
                    <a:pt x="15129" y="1077"/>
                    <a:pt x="13750" y="1026"/>
                  </a:cubicBezTo>
                  <a:cubicBezTo>
                    <a:pt x="13688" y="1024"/>
                    <a:pt x="13629" y="1022"/>
                    <a:pt x="13571" y="1022"/>
                  </a:cubicBezTo>
                  <a:cubicBezTo>
                    <a:pt x="12340" y="1022"/>
                    <a:pt x="11990" y="1511"/>
                    <a:pt x="11990" y="1511"/>
                  </a:cubicBezTo>
                  <a:cubicBezTo>
                    <a:pt x="11990" y="1511"/>
                    <a:pt x="11823" y="563"/>
                    <a:pt x="11034" y="563"/>
                  </a:cubicBezTo>
                  <a:cubicBezTo>
                    <a:pt x="11005" y="563"/>
                    <a:pt x="10974" y="564"/>
                    <a:pt x="10943" y="567"/>
                  </a:cubicBezTo>
                  <a:cubicBezTo>
                    <a:pt x="10077" y="642"/>
                    <a:pt x="10077" y="1229"/>
                    <a:pt x="10077" y="1229"/>
                  </a:cubicBezTo>
                  <a:cubicBezTo>
                    <a:pt x="10077" y="1229"/>
                    <a:pt x="8546" y="1"/>
                    <a:pt x="702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3"/>
            <p:cNvSpPr/>
            <p:nvPr/>
          </p:nvSpPr>
          <p:spPr>
            <a:xfrm>
              <a:off x="2608275" y="678900"/>
              <a:ext cx="424575" cy="289450"/>
            </a:xfrm>
            <a:custGeom>
              <a:avLst/>
              <a:gdLst/>
              <a:ahLst/>
              <a:cxnLst/>
              <a:rect l="l" t="t" r="r" b="b"/>
              <a:pathLst>
                <a:path w="16983" h="11578" extrusionOk="0">
                  <a:moveTo>
                    <a:pt x="7040" y="0"/>
                  </a:moveTo>
                  <a:cubicBezTo>
                    <a:pt x="7794" y="318"/>
                    <a:pt x="8824" y="954"/>
                    <a:pt x="8697" y="1386"/>
                  </a:cubicBezTo>
                  <a:cubicBezTo>
                    <a:pt x="8623" y="1640"/>
                    <a:pt x="8441" y="1714"/>
                    <a:pt x="8252" y="1714"/>
                  </a:cubicBezTo>
                  <a:cubicBezTo>
                    <a:pt x="7984" y="1714"/>
                    <a:pt x="7703" y="1564"/>
                    <a:pt x="7703" y="1564"/>
                  </a:cubicBezTo>
                  <a:lnTo>
                    <a:pt x="7703" y="1564"/>
                  </a:lnTo>
                  <a:cubicBezTo>
                    <a:pt x="7703" y="1565"/>
                    <a:pt x="8584" y="2714"/>
                    <a:pt x="8044" y="2714"/>
                  </a:cubicBezTo>
                  <a:cubicBezTo>
                    <a:pt x="8033" y="2714"/>
                    <a:pt x="8021" y="2714"/>
                    <a:pt x="8009" y="2713"/>
                  </a:cubicBezTo>
                  <a:cubicBezTo>
                    <a:pt x="7975" y="2710"/>
                    <a:pt x="7940" y="2709"/>
                    <a:pt x="7905" y="2709"/>
                  </a:cubicBezTo>
                  <a:cubicBezTo>
                    <a:pt x="7310" y="2709"/>
                    <a:pt x="6597" y="3095"/>
                    <a:pt x="6597" y="3095"/>
                  </a:cubicBezTo>
                  <a:cubicBezTo>
                    <a:pt x="6597" y="3095"/>
                    <a:pt x="6817" y="3044"/>
                    <a:pt x="7068" y="3044"/>
                  </a:cubicBezTo>
                  <a:cubicBezTo>
                    <a:pt x="7319" y="3044"/>
                    <a:pt x="7602" y="3095"/>
                    <a:pt x="7730" y="3299"/>
                  </a:cubicBezTo>
                  <a:cubicBezTo>
                    <a:pt x="7985" y="3706"/>
                    <a:pt x="7754" y="4090"/>
                    <a:pt x="6174" y="4676"/>
                  </a:cubicBezTo>
                  <a:cubicBezTo>
                    <a:pt x="5851" y="4795"/>
                    <a:pt x="5589" y="4843"/>
                    <a:pt x="5377" y="4843"/>
                  </a:cubicBezTo>
                  <a:cubicBezTo>
                    <a:pt x="4546" y="4843"/>
                    <a:pt x="4465" y="4115"/>
                    <a:pt x="4465" y="4115"/>
                  </a:cubicBezTo>
                  <a:lnTo>
                    <a:pt x="4465" y="4115"/>
                  </a:lnTo>
                  <a:cubicBezTo>
                    <a:pt x="4465" y="4116"/>
                    <a:pt x="4515" y="5544"/>
                    <a:pt x="3905" y="5926"/>
                  </a:cubicBezTo>
                  <a:cubicBezTo>
                    <a:pt x="3817" y="5981"/>
                    <a:pt x="3738" y="6004"/>
                    <a:pt x="3667" y="6004"/>
                  </a:cubicBezTo>
                  <a:cubicBezTo>
                    <a:pt x="3238" y="6004"/>
                    <a:pt x="3087" y="5160"/>
                    <a:pt x="3087" y="5160"/>
                  </a:cubicBezTo>
                  <a:cubicBezTo>
                    <a:pt x="3087" y="5160"/>
                    <a:pt x="2652" y="6951"/>
                    <a:pt x="1334" y="6951"/>
                  </a:cubicBezTo>
                  <a:cubicBezTo>
                    <a:pt x="1299" y="6951"/>
                    <a:pt x="1263" y="6950"/>
                    <a:pt x="1226" y="6947"/>
                  </a:cubicBezTo>
                  <a:cubicBezTo>
                    <a:pt x="378" y="6885"/>
                    <a:pt x="303" y="6198"/>
                    <a:pt x="378" y="5665"/>
                  </a:cubicBezTo>
                  <a:lnTo>
                    <a:pt x="378" y="5665"/>
                  </a:lnTo>
                  <a:cubicBezTo>
                    <a:pt x="82" y="6182"/>
                    <a:pt x="1" y="6968"/>
                    <a:pt x="919" y="8019"/>
                  </a:cubicBezTo>
                  <a:cubicBezTo>
                    <a:pt x="919" y="8019"/>
                    <a:pt x="77" y="9218"/>
                    <a:pt x="1532" y="9933"/>
                  </a:cubicBezTo>
                  <a:cubicBezTo>
                    <a:pt x="1532" y="9933"/>
                    <a:pt x="1785" y="10865"/>
                    <a:pt x="2233" y="11254"/>
                  </a:cubicBezTo>
                  <a:cubicBezTo>
                    <a:pt x="2233" y="11254"/>
                    <a:pt x="2578" y="10749"/>
                    <a:pt x="2348" y="9857"/>
                  </a:cubicBezTo>
                  <a:cubicBezTo>
                    <a:pt x="2348" y="9857"/>
                    <a:pt x="2586" y="9512"/>
                    <a:pt x="2698" y="9013"/>
                  </a:cubicBezTo>
                  <a:lnTo>
                    <a:pt x="2698" y="9013"/>
                  </a:lnTo>
                  <a:cubicBezTo>
                    <a:pt x="2381" y="9301"/>
                    <a:pt x="2164" y="9405"/>
                    <a:pt x="2021" y="9405"/>
                  </a:cubicBezTo>
                  <a:cubicBezTo>
                    <a:pt x="1678" y="9405"/>
                    <a:pt x="1762" y="8802"/>
                    <a:pt x="1914" y="8683"/>
                  </a:cubicBezTo>
                  <a:cubicBezTo>
                    <a:pt x="2086" y="8550"/>
                    <a:pt x="2483" y="8148"/>
                    <a:pt x="2675" y="7952"/>
                  </a:cubicBezTo>
                  <a:cubicBezTo>
                    <a:pt x="2649" y="7864"/>
                    <a:pt x="2619" y="7777"/>
                    <a:pt x="2577" y="7689"/>
                  </a:cubicBezTo>
                  <a:lnTo>
                    <a:pt x="2577" y="7689"/>
                  </a:lnTo>
                  <a:cubicBezTo>
                    <a:pt x="2577" y="7689"/>
                    <a:pt x="2642" y="7698"/>
                    <a:pt x="2748" y="7698"/>
                  </a:cubicBezTo>
                  <a:cubicBezTo>
                    <a:pt x="3226" y="7698"/>
                    <a:pt x="4542" y="7510"/>
                    <a:pt x="4542" y="5443"/>
                  </a:cubicBezTo>
                  <a:cubicBezTo>
                    <a:pt x="4542" y="5443"/>
                    <a:pt x="4984" y="5658"/>
                    <a:pt x="5619" y="5658"/>
                  </a:cubicBezTo>
                  <a:cubicBezTo>
                    <a:pt x="5936" y="5658"/>
                    <a:pt x="6302" y="5604"/>
                    <a:pt x="6684" y="5443"/>
                  </a:cubicBezTo>
                  <a:cubicBezTo>
                    <a:pt x="7833" y="4958"/>
                    <a:pt x="7833" y="4295"/>
                    <a:pt x="7833" y="4295"/>
                  </a:cubicBezTo>
                  <a:cubicBezTo>
                    <a:pt x="7833" y="4295"/>
                    <a:pt x="7986" y="5545"/>
                    <a:pt x="9389" y="5622"/>
                  </a:cubicBezTo>
                  <a:cubicBezTo>
                    <a:pt x="9449" y="5625"/>
                    <a:pt x="9508" y="5626"/>
                    <a:pt x="9565" y="5626"/>
                  </a:cubicBezTo>
                  <a:cubicBezTo>
                    <a:pt x="10840" y="5626"/>
                    <a:pt x="11378" y="4856"/>
                    <a:pt x="11378" y="4856"/>
                  </a:cubicBezTo>
                  <a:lnTo>
                    <a:pt x="11378" y="4856"/>
                  </a:lnTo>
                  <a:cubicBezTo>
                    <a:pt x="11378" y="4856"/>
                    <a:pt x="11209" y="6382"/>
                    <a:pt x="12724" y="6382"/>
                  </a:cubicBezTo>
                  <a:cubicBezTo>
                    <a:pt x="12871" y="6382"/>
                    <a:pt x="13034" y="6367"/>
                    <a:pt x="13215" y="6336"/>
                  </a:cubicBezTo>
                  <a:lnTo>
                    <a:pt x="13215" y="6336"/>
                  </a:lnTo>
                  <a:cubicBezTo>
                    <a:pt x="13215" y="6336"/>
                    <a:pt x="13037" y="7152"/>
                    <a:pt x="14107" y="7534"/>
                  </a:cubicBezTo>
                  <a:cubicBezTo>
                    <a:pt x="14107" y="7534"/>
                    <a:pt x="14009" y="7607"/>
                    <a:pt x="13914" y="7748"/>
                  </a:cubicBezTo>
                  <a:cubicBezTo>
                    <a:pt x="14274" y="7952"/>
                    <a:pt x="15351" y="8616"/>
                    <a:pt x="14924" y="9064"/>
                  </a:cubicBezTo>
                  <a:cubicBezTo>
                    <a:pt x="14855" y="9136"/>
                    <a:pt x="14780" y="9167"/>
                    <a:pt x="14700" y="9167"/>
                  </a:cubicBezTo>
                  <a:cubicBezTo>
                    <a:pt x="14376" y="9167"/>
                    <a:pt x="13983" y="8651"/>
                    <a:pt x="13736" y="8269"/>
                  </a:cubicBezTo>
                  <a:lnTo>
                    <a:pt x="13736" y="8269"/>
                  </a:lnTo>
                  <a:cubicBezTo>
                    <a:pt x="13713" y="8617"/>
                    <a:pt x="13855" y="9081"/>
                    <a:pt x="14413" y="9650"/>
                  </a:cubicBezTo>
                  <a:cubicBezTo>
                    <a:pt x="14413" y="9650"/>
                    <a:pt x="14380" y="9711"/>
                    <a:pt x="14340" y="9820"/>
                  </a:cubicBezTo>
                  <a:cubicBezTo>
                    <a:pt x="14610" y="10185"/>
                    <a:pt x="14801" y="10513"/>
                    <a:pt x="14567" y="10721"/>
                  </a:cubicBezTo>
                  <a:cubicBezTo>
                    <a:pt x="14507" y="10773"/>
                    <a:pt x="14451" y="10796"/>
                    <a:pt x="14399" y="10796"/>
                  </a:cubicBezTo>
                  <a:cubicBezTo>
                    <a:pt x="14330" y="10796"/>
                    <a:pt x="14268" y="10757"/>
                    <a:pt x="14211" y="10693"/>
                  </a:cubicBezTo>
                  <a:lnTo>
                    <a:pt x="14211" y="10693"/>
                  </a:lnTo>
                  <a:cubicBezTo>
                    <a:pt x="14225" y="10958"/>
                    <a:pt x="14286" y="11259"/>
                    <a:pt x="14440" y="11578"/>
                  </a:cubicBezTo>
                  <a:cubicBezTo>
                    <a:pt x="14440" y="11578"/>
                    <a:pt x="15382" y="11207"/>
                    <a:pt x="15228" y="9982"/>
                  </a:cubicBezTo>
                  <a:cubicBezTo>
                    <a:pt x="15228" y="9982"/>
                    <a:pt x="16427" y="9369"/>
                    <a:pt x="15713" y="7635"/>
                  </a:cubicBezTo>
                  <a:lnTo>
                    <a:pt x="15713" y="7635"/>
                  </a:lnTo>
                  <a:cubicBezTo>
                    <a:pt x="15713" y="7635"/>
                    <a:pt x="15714" y="7635"/>
                    <a:pt x="15717" y="7635"/>
                  </a:cubicBezTo>
                  <a:cubicBezTo>
                    <a:pt x="15762" y="7635"/>
                    <a:pt x="16219" y="7613"/>
                    <a:pt x="16606" y="6743"/>
                  </a:cubicBezTo>
                  <a:cubicBezTo>
                    <a:pt x="16982" y="5893"/>
                    <a:pt x="16293" y="5154"/>
                    <a:pt x="16186" y="5048"/>
                  </a:cubicBezTo>
                  <a:cubicBezTo>
                    <a:pt x="16146" y="5099"/>
                    <a:pt x="16118" y="5133"/>
                    <a:pt x="16111" y="5138"/>
                  </a:cubicBezTo>
                  <a:cubicBezTo>
                    <a:pt x="16075" y="5165"/>
                    <a:pt x="16477" y="6566"/>
                    <a:pt x="15049" y="6692"/>
                  </a:cubicBezTo>
                  <a:cubicBezTo>
                    <a:pt x="14986" y="6698"/>
                    <a:pt x="14926" y="6701"/>
                    <a:pt x="14869" y="6701"/>
                  </a:cubicBezTo>
                  <a:cubicBezTo>
                    <a:pt x="13635" y="6701"/>
                    <a:pt x="13798" y="5442"/>
                    <a:pt x="13798" y="5442"/>
                  </a:cubicBezTo>
                  <a:lnTo>
                    <a:pt x="13798" y="5442"/>
                  </a:lnTo>
                  <a:cubicBezTo>
                    <a:pt x="13684" y="5474"/>
                    <a:pt x="13581" y="5489"/>
                    <a:pt x="13489" y="5489"/>
                  </a:cubicBezTo>
                  <a:cubicBezTo>
                    <a:pt x="12863" y="5489"/>
                    <a:pt x="12728" y="4829"/>
                    <a:pt x="12728" y="4829"/>
                  </a:cubicBezTo>
                  <a:cubicBezTo>
                    <a:pt x="12434" y="4968"/>
                    <a:pt x="12188" y="5023"/>
                    <a:pt x="11983" y="5023"/>
                  </a:cubicBezTo>
                  <a:cubicBezTo>
                    <a:pt x="11210" y="5023"/>
                    <a:pt x="11019" y="4242"/>
                    <a:pt x="11019" y="4242"/>
                  </a:cubicBezTo>
                  <a:cubicBezTo>
                    <a:pt x="11019" y="4242"/>
                    <a:pt x="10367" y="4434"/>
                    <a:pt x="9741" y="4434"/>
                  </a:cubicBezTo>
                  <a:cubicBezTo>
                    <a:pt x="9323" y="4434"/>
                    <a:pt x="8917" y="4349"/>
                    <a:pt x="8723" y="4063"/>
                  </a:cubicBezTo>
                  <a:cubicBezTo>
                    <a:pt x="8238" y="3349"/>
                    <a:pt x="10075" y="3171"/>
                    <a:pt x="10075" y="3171"/>
                  </a:cubicBezTo>
                  <a:cubicBezTo>
                    <a:pt x="10075" y="3171"/>
                    <a:pt x="9488" y="3018"/>
                    <a:pt x="9029" y="2355"/>
                  </a:cubicBezTo>
                  <a:cubicBezTo>
                    <a:pt x="8569" y="1691"/>
                    <a:pt x="9999" y="1435"/>
                    <a:pt x="9999" y="1435"/>
                  </a:cubicBezTo>
                  <a:cubicBezTo>
                    <a:pt x="9999" y="1435"/>
                    <a:pt x="9770" y="1256"/>
                    <a:pt x="9591" y="875"/>
                  </a:cubicBezTo>
                  <a:cubicBezTo>
                    <a:pt x="9553" y="791"/>
                    <a:pt x="9628" y="657"/>
                    <a:pt x="9771" y="498"/>
                  </a:cubicBezTo>
                  <a:lnTo>
                    <a:pt x="9771" y="498"/>
                  </a:lnTo>
                  <a:cubicBezTo>
                    <a:pt x="9208" y="666"/>
                    <a:pt x="9207" y="1105"/>
                    <a:pt x="9207" y="1105"/>
                  </a:cubicBezTo>
                  <a:cubicBezTo>
                    <a:pt x="9207" y="1105"/>
                    <a:pt x="8216" y="310"/>
                    <a:pt x="704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3"/>
            <p:cNvSpPr/>
            <p:nvPr/>
          </p:nvSpPr>
          <p:spPr>
            <a:xfrm>
              <a:off x="2647675" y="904225"/>
              <a:ext cx="26800" cy="24050"/>
            </a:xfrm>
            <a:custGeom>
              <a:avLst/>
              <a:gdLst/>
              <a:ahLst/>
              <a:cxnLst/>
              <a:rect l="l" t="t" r="r" b="b"/>
              <a:pathLst>
                <a:path w="1072" h="962" extrusionOk="0">
                  <a:moveTo>
                    <a:pt x="1045" y="1"/>
                  </a:moveTo>
                  <a:cubicBezTo>
                    <a:pt x="1016" y="1"/>
                    <a:pt x="941" y="176"/>
                    <a:pt x="852" y="331"/>
                  </a:cubicBezTo>
                  <a:cubicBezTo>
                    <a:pt x="806" y="412"/>
                    <a:pt x="754" y="487"/>
                    <a:pt x="711" y="537"/>
                  </a:cubicBezTo>
                  <a:cubicBezTo>
                    <a:pt x="669" y="588"/>
                    <a:pt x="637" y="617"/>
                    <a:pt x="637" y="617"/>
                  </a:cubicBezTo>
                  <a:cubicBezTo>
                    <a:pt x="637" y="617"/>
                    <a:pt x="611" y="651"/>
                    <a:pt x="563" y="694"/>
                  </a:cubicBezTo>
                  <a:cubicBezTo>
                    <a:pt x="517" y="736"/>
                    <a:pt x="445" y="786"/>
                    <a:pt x="364" y="818"/>
                  </a:cubicBezTo>
                  <a:cubicBezTo>
                    <a:pt x="292" y="847"/>
                    <a:pt x="215" y="861"/>
                    <a:pt x="153" y="861"/>
                  </a:cubicBezTo>
                  <a:cubicBezTo>
                    <a:pt x="144" y="861"/>
                    <a:pt x="136" y="860"/>
                    <a:pt x="128" y="860"/>
                  </a:cubicBezTo>
                  <a:cubicBezTo>
                    <a:pt x="81" y="858"/>
                    <a:pt x="44" y="850"/>
                    <a:pt x="24" y="850"/>
                  </a:cubicBezTo>
                  <a:cubicBezTo>
                    <a:pt x="15" y="850"/>
                    <a:pt x="9" y="852"/>
                    <a:pt x="7" y="856"/>
                  </a:cubicBezTo>
                  <a:cubicBezTo>
                    <a:pt x="1" y="866"/>
                    <a:pt x="38" y="905"/>
                    <a:pt x="112" y="933"/>
                  </a:cubicBezTo>
                  <a:cubicBezTo>
                    <a:pt x="159" y="951"/>
                    <a:pt x="218" y="962"/>
                    <a:pt x="282" y="962"/>
                  </a:cubicBezTo>
                  <a:cubicBezTo>
                    <a:pt x="321" y="962"/>
                    <a:pt x="361" y="958"/>
                    <a:pt x="401" y="949"/>
                  </a:cubicBezTo>
                  <a:cubicBezTo>
                    <a:pt x="506" y="928"/>
                    <a:pt x="604" y="880"/>
                    <a:pt x="670" y="834"/>
                  </a:cubicBezTo>
                  <a:cubicBezTo>
                    <a:pt x="737" y="790"/>
                    <a:pt x="775" y="749"/>
                    <a:pt x="775" y="749"/>
                  </a:cubicBezTo>
                  <a:cubicBezTo>
                    <a:pt x="775" y="749"/>
                    <a:pt x="810" y="710"/>
                    <a:pt x="853" y="643"/>
                  </a:cubicBezTo>
                  <a:cubicBezTo>
                    <a:pt x="896" y="578"/>
                    <a:pt x="940" y="484"/>
                    <a:pt x="973" y="390"/>
                  </a:cubicBezTo>
                  <a:cubicBezTo>
                    <a:pt x="1040" y="200"/>
                    <a:pt x="1071" y="9"/>
                    <a:pt x="1047" y="1"/>
                  </a:cubicBezTo>
                  <a:cubicBezTo>
                    <a:pt x="1046" y="1"/>
                    <a:pt x="1045" y="1"/>
                    <a:pt x="104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3"/>
            <p:cNvSpPr/>
            <p:nvPr/>
          </p:nvSpPr>
          <p:spPr>
            <a:xfrm>
              <a:off x="2643475" y="831400"/>
              <a:ext cx="43250" cy="46475"/>
            </a:xfrm>
            <a:custGeom>
              <a:avLst/>
              <a:gdLst/>
              <a:ahLst/>
              <a:cxnLst/>
              <a:rect l="l" t="t" r="r" b="b"/>
              <a:pathLst>
                <a:path w="1730" h="1859" extrusionOk="0">
                  <a:moveTo>
                    <a:pt x="1663" y="0"/>
                  </a:moveTo>
                  <a:cubicBezTo>
                    <a:pt x="1663" y="0"/>
                    <a:pt x="1662" y="0"/>
                    <a:pt x="1662" y="0"/>
                  </a:cubicBezTo>
                  <a:cubicBezTo>
                    <a:pt x="1636" y="0"/>
                    <a:pt x="1625" y="354"/>
                    <a:pt x="1511" y="675"/>
                  </a:cubicBezTo>
                  <a:cubicBezTo>
                    <a:pt x="1456" y="838"/>
                    <a:pt x="1378" y="987"/>
                    <a:pt x="1309" y="1090"/>
                  </a:cubicBezTo>
                  <a:cubicBezTo>
                    <a:pt x="1239" y="1194"/>
                    <a:pt x="1182" y="1254"/>
                    <a:pt x="1182" y="1254"/>
                  </a:cubicBezTo>
                  <a:cubicBezTo>
                    <a:pt x="1182" y="1254"/>
                    <a:pt x="1133" y="1321"/>
                    <a:pt x="1043" y="1408"/>
                  </a:cubicBezTo>
                  <a:cubicBezTo>
                    <a:pt x="955" y="1494"/>
                    <a:pt x="821" y="1598"/>
                    <a:pt x="669" y="1665"/>
                  </a:cubicBezTo>
                  <a:cubicBezTo>
                    <a:pt x="517" y="1738"/>
                    <a:pt x="350" y="1771"/>
                    <a:pt x="223" y="1776"/>
                  </a:cubicBezTo>
                  <a:cubicBezTo>
                    <a:pt x="210" y="1777"/>
                    <a:pt x="198" y="1777"/>
                    <a:pt x="187" y="1777"/>
                  </a:cubicBezTo>
                  <a:cubicBezTo>
                    <a:pt x="100" y="1777"/>
                    <a:pt x="40" y="1762"/>
                    <a:pt x="18" y="1762"/>
                  </a:cubicBezTo>
                  <a:cubicBezTo>
                    <a:pt x="13" y="1762"/>
                    <a:pt x="10" y="1763"/>
                    <a:pt x="9" y="1764"/>
                  </a:cubicBezTo>
                  <a:cubicBezTo>
                    <a:pt x="0" y="1775"/>
                    <a:pt x="79" y="1834"/>
                    <a:pt x="219" y="1851"/>
                  </a:cubicBezTo>
                  <a:cubicBezTo>
                    <a:pt x="255" y="1856"/>
                    <a:pt x="294" y="1858"/>
                    <a:pt x="336" y="1858"/>
                  </a:cubicBezTo>
                  <a:cubicBezTo>
                    <a:pt x="453" y="1858"/>
                    <a:pt x="589" y="1838"/>
                    <a:pt x="718" y="1792"/>
                  </a:cubicBezTo>
                  <a:cubicBezTo>
                    <a:pt x="895" y="1734"/>
                    <a:pt x="1054" y="1631"/>
                    <a:pt x="1160" y="1541"/>
                  </a:cubicBezTo>
                  <a:cubicBezTo>
                    <a:pt x="1268" y="1450"/>
                    <a:pt x="1328" y="1378"/>
                    <a:pt x="1328" y="1378"/>
                  </a:cubicBezTo>
                  <a:cubicBezTo>
                    <a:pt x="1328" y="1378"/>
                    <a:pt x="1388" y="1304"/>
                    <a:pt x="1458" y="1184"/>
                  </a:cubicBezTo>
                  <a:cubicBezTo>
                    <a:pt x="1527" y="1062"/>
                    <a:pt x="1598" y="891"/>
                    <a:pt x="1640" y="714"/>
                  </a:cubicBezTo>
                  <a:cubicBezTo>
                    <a:pt x="1729" y="360"/>
                    <a:pt x="1688" y="0"/>
                    <a:pt x="166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3"/>
            <p:cNvSpPr/>
            <p:nvPr/>
          </p:nvSpPr>
          <p:spPr>
            <a:xfrm>
              <a:off x="2675500" y="805175"/>
              <a:ext cx="48950" cy="64025"/>
            </a:xfrm>
            <a:custGeom>
              <a:avLst/>
              <a:gdLst/>
              <a:ahLst/>
              <a:cxnLst/>
              <a:rect l="l" t="t" r="r" b="b"/>
              <a:pathLst>
                <a:path w="1958" h="2561" extrusionOk="0">
                  <a:moveTo>
                    <a:pt x="1868" y="1"/>
                  </a:moveTo>
                  <a:cubicBezTo>
                    <a:pt x="1868" y="1"/>
                    <a:pt x="1868" y="1"/>
                    <a:pt x="1868" y="1"/>
                  </a:cubicBezTo>
                  <a:cubicBezTo>
                    <a:pt x="1836" y="1"/>
                    <a:pt x="1855" y="461"/>
                    <a:pt x="1792" y="906"/>
                  </a:cubicBezTo>
                  <a:cubicBezTo>
                    <a:pt x="1760" y="1127"/>
                    <a:pt x="1696" y="1339"/>
                    <a:pt x="1628" y="1485"/>
                  </a:cubicBezTo>
                  <a:cubicBezTo>
                    <a:pt x="1562" y="1633"/>
                    <a:pt x="1495" y="1717"/>
                    <a:pt x="1495" y="1717"/>
                  </a:cubicBezTo>
                  <a:cubicBezTo>
                    <a:pt x="1495" y="1717"/>
                    <a:pt x="1443" y="1812"/>
                    <a:pt x="1334" y="1930"/>
                  </a:cubicBezTo>
                  <a:cubicBezTo>
                    <a:pt x="1224" y="2048"/>
                    <a:pt x="1054" y="2187"/>
                    <a:pt x="857" y="2287"/>
                  </a:cubicBezTo>
                  <a:cubicBezTo>
                    <a:pt x="662" y="2388"/>
                    <a:pt x="445" y="2451"/>
                    <a:pt x="280" y="2483"/>
                  </a:cubicBezTo>
                  <a:cubicBezTo>
                    <a:pt x="115" y="2516"/>
                    <a:pt x="1" y="2523"/>
                    <a:pt x="1" y="2538"/>
                  </a:cubicBezTo>
                  <a:cubicBezTo>
                    <a:pt x="1" y="2547"/>
                    <a:pt x="73" y="2561"/>
                    <a:pt x="190" y="2561"/>
                  </a:cubicBezTo>
                  <a:cubicBezTo>
                    <a:pt x="221" y="2561"/>
                    <a:pt x="254" y="2560"/>
                    <a:pt x="290" y="2558"/>
                  </a:cubicBezTo>
                  <a:cubicBezTo>
                    <a:pt x="464" y="2548"/>
                    <a:pt x="697" y="2502"/>
                    <a:pt x="914" y="2410"/>
                  </a:cubicBezTo>
                  <a:cubicBezTo>
                    <a:pt x="1134" y="2319"/>
                    <a:pt x="1331" y="2180"/>
                    <a:pt x="1461" y="2053"/>
                  </a:cubicBezTo>
                  <a:cubicBezTo>
                    <a:pt x="1590" y="1926"/>
                    <a:pt x="1655" y="1823"/>
                    <a:pt x="1655" y="1823"/>
                  </a:cubicBezTo>
                  <a:cubicBezTo>
                    <a:pt x="1655" y="1823"/>
                    <a:pt x="1725" y="1721"/>
                    <a:pt x="1791" y="1553"/>
                  </a:cubicBezTo>
                  <a:cubicBezTo>
                    <a:pt x="1857" y="1386"/>
                    <a:pt x="1910" y="1152"/>
                    <a:pt x="1926" y="919"/>
                  </a:cubicBezTo>
                  <a:cubicBezTo>
                    <a:pt x="1957" y="453"/>
                    <a:pt x="1889" y="1"/>
                    <a:pt x="186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3"/>
            <p:cNvSpPr/>
            <p:nvPr/>
          </p:nvSpPr>
          <p:spPr>
            <a:xfrm>
              <a:off x="2635500" y="766400"/>
              <a:ext cx="23000" cy="65700"/>
            </a:xfrm>
            <a:custGeom>
              <a:avLst/>
              <a:gdLst/>
              <a:ahLst/>
              <a:cxnLst/>
              <a:rect l="l" t="t" r="r" b="b"/>
              <a:pathLst>
                <a:path w="920" h="2628" extrusionOk="0">
                  <a:moveTo>
                    <a:pt x="885" y="0"/>
                  </a:moveTo>
                  <a:cubicBezTo>
                    <a:pt x="851" y="0"/>
                    <a:pt x="752" y="22"/>
                    <a:pt x="627" y="87"/>
                  </a:cubicBezTo>
                  <a:cubicBezTo>
                    <a:pt x="475" y="167"/>
                    <a:pt x="294" y="321"/>
                    <a:pt x="175" y="525"/>
                  </a:cubicBezTo>
                  <a:cubicBezTo>
                    <a:pt x="52" y="725"/>
                    <a:pt x="1" y="966"/>
                    <a:pt x="5" y="1146"/>
                  </a:cubicBezTo>
                  <a:cubicBezTo>
                    <a:pt x="6" y="1327"/>
                    <a:pt x="58" y="1446"/>
                    <a:pt x="58" y="1446"/>
                  </a:cubicBezTo>
                  <a:cubicBezTo>
                    <a:pt x="58" y="1446"/>
                    <a:pt x="73" y="1497"/>
                    <a:pt x="137" y="1586"/>
                  </a:cubicBezTo>
                  <a:cubicBezTo>
                    <a:pt x="169" y="1630"/>
                    <a:pt x="218" y="1684"/>
                    <a:pt x="290" y="1729"/>
                  </a:cubicBezTo>
                  <a:cubicBezTo>
                    <a:pt x="309" y="1740"/>
                    <a:pt x="328" y="1751"/>
                    <a:pt x="349" y="1760"/>
                  </a:cubicBezTo>
                  <a:cubicBezTo>
                    <a:pt x="360" y="1765"/>
                    <a:pt x="370" y="1770"/>
                    <a:pt x="382" y="1774"/>
                  </a:cubicBezTo>
                  <a:cubicBezTo>
                    <a:pt x="392" y="1777"/>
                    <a:pt x="403" y="1781"/>
                    <a:pt x="405" y="1782"/>
                  </a:cubicBezTo>
                  <a:lnTo>
                    <a:pt x="405" y="1782"/>
                  </a:lnTo>
                  <a:cubicBezTo>
                    <a:pt x="405" y="1782"/>
                    <a:pt x="405" y="1782"/>
                    <a:pt x="404" y="1782"/>
                  </a:cubicBezTo>
                  <a:lnTo>
                    <a:pt x="404" y="1782"/>
                  </a:lnTo>
                  <a:cubicBezTo>
                    <a:pt x="405" y="1782"/>
                    <a:pt x="405" y="1782"/>
                    <a:pt x="405" y="1782"/>
                  </a:cubicBezTo>
                  <a:cubicBezTo>
                    <a:pt x="405" y="1782"/>
                    <a:pt x="405" y="1782"/>
                    <a:pt x="405" y="1782"/>
                  </a:cubicBezTo>
                  <a:lnTo>
                    <a:pt x="405" y="1782"/>
                  </a:lnTo>
                  <a:cubicBezTo>
                    <a:pt x="408" y="1782"/>
                    <a:pt x="410" y="1783"/>
                    <a:pt x="413" y="1783"/>
                  </a:cubicBezTo>
                  <a:cubicBezTo>
                    <a:pt x="416" y="1783"/>
                    <a:pt x="419" y="1782"/>
                    <a:pt x="424" y="1782"/>
                  </a:cubicBezTo>
                  <a:cubicBezTo>
                    <a:pt x="428" y="1780"/>
                    <a:pt x="430" y="1780"/>
                    <a:pt x="431" y="1780"/>
                  </a:cubicBezTo>
                  <a:lnTo>
                    <a:pt x="431" y="1780"/>
                  </a:lnTo>
                  <a:cubicBezTo>
                    <a:pt x="435" y="1780"/>
                    <a:pt x="428" y="1785"/>
                    <a:pt x="426" y="1791"/>
                  </a:cubicBezTo>
                  <a:lnTo>
                    <a:pt x="421" y="1798"/>
                  </a:lnTo>
                  <a:cubicBezTo>
                    <a:pt x="418" y="1803"/>
                    <a:pt x="425" y="1797"/>
                    <a:pt x="410" y="1815"/>
                  </a:cubicBezTo>
                  <a:cubicBezTo>
                    <a:pt x="390" y="1844"/>
                    <a:pt x="371" y="1873"/>
                    <a:pt x="354" y="1905"/>
                  </a:cubicBezTo>
                  <a:cubicBezTo>
                    <a:pt x="285" y="2031"/>
                    <a:pt x="255" y="2196"/>
                    <a:pt x="301" y="2334"/>
                  </a:cubicBezTo>
                  <a:cubicBezTo>
                    <a:pt x="344" y="2469"/>
                    <a:pt x="440" y="2563"/>
                    <a:pt x="521" y="2600"/>
                  </a:cubicBezTo>
                  <a:cubicBezTo>
                    <a:pt x="566" y="2622"/>
                    <a:pt x="605" y="2628"/>
                    <a:pt x="629" y="2628"/>
                  </a:cubicBezTo>
                  <a:cubicBezTo>
                    <a:pt x="648" y="2628"/>
                    <a:pt x="659" y="2624"/>
                    <a:pt x="659" y="2621"/>
                  </a:cubicBezTo>
                  <a:cubicBezTo>
                    <a:pt x="660" y="2611"/>
                    <a:pt x="608" y="2601"/>
                    <a:pt x="547" y="2553"/>
                  </a:cubicBezTo>
                  <a:cubicBezTo>
                    <a:pt x="485" y="2507"/>
                    <a:pt x="418" y="2419"/>
                    <a:pt x="397" y="2307"/>
                  </a:cubicBezTo>
                  <a:cubicBezTo>
                    <a:pt x="374" y="2196"/>
                    <a:pt x="409" y="2071"/>
                    <a:pt x="474" y="1974"/>
                  </a:cubicBezTo>
                  <a:cubicBezTo>
                    <a:pt x="490" y="1950"/>
                    <a:pt x="507" y="1926"/>
                    <a:pt x="526" y="1904"/>
                  </a:cubicBezTo>
                  <a:cubicBezTo>
                    <a:pt x="531" y="1899"/>
                    <a:pt x="558" y="1868"/>
                    <a:pt x="576" y="1851"/>
                  </a:cubicBezTo>
                  <a:cubicBezTo>
                    <a:pt x="595" y="1831"/>
                    <a:pt x="621" y="1812"/>
                    <a:pt x="644" y="1791"/>
                  </a:cubicBezTo>
                  <a:cubicBezTo>
                    <a:pt x="697" y="1750"/>
                    <a:pt x="749" y="1710"/>
                    <a:pt x="798" y="1673"/>
                  </a:cubicBezTo>
                  <a:cubicBezTo>
                    <a:pt x="820" y="1655"/>
                    <a:pt x="841" y="1638"/>
                    <a:pt x="863" y="1622"/>
                  </a:cubicBezTo>
                  <a:cubicBezTo>
                    <a:pt x="883" y="1606"/>
                    <a:pt x="901" y="1591"/>
                    <a:pt x="919" y="1577"/>
                  </a:cubicBezTo>
                  <a:lnTo>
                    <a:pt x="919" y="1577"/>
                  </a:lnTo>
                  <a:cubicBezTo>
                    <a:pt x="824" y="1591"/>
                    <a:pt x="733" y="1606"/>
                    <a:pt x="644" y="1620"/>
                  </a:cubicBezTo>
                  <a:cubicBezTo>
                    <a:pt x="604" y="1626"/>
                    <a:pt x="571" y="1630"/>
                    <a:pt x="545" y="1630"/>
                  </a:cubicBezTo>
                  <a:cubicBezTo>
                    <a:pt x="519" y="1630"/>
                    <a:pt x="499" y="1627"/>
                    <a:pt x="482" y="1621"/>
                  </a:cubicBezTo>
                  <a:cubicBezTo>
                    <a:pt x="459" y="1615"/>
                    <a:pt x="452" y="1611"/>
                    <a:pt x="446" y="1609"/>
                  </a:cubicBezTo>
                  <a:cubicBezTo>
                    <a:pt x="437" y="1606"/>
                    <a:pt x="431" y="1602"/>
                    <a:pt x="425" y="1600"/>
                  </a:cubicBezTo>
                  <a:cubicBezTo>
                    <a:pt x="410" y="1593"/>
                    <a:pt x="398" y="1585"/>
                    <a:pt x="386" y="1577"/>
                  </a:cubicBezTo>
                  <a:cubicBezTo>
                    <a:pt x="339" y="1545"/>
                    <a:pt x="309" y="1509"/>
                    <a:pt x="287" y="1477"/>
                  </a:cubicBezTo>
                  <a:cubicBezTo>
                    <a:pt x="246" y="1413"/>
                    <a:pt x="235" y="1375"/>
                    <a:pt x="235" y="1375"/>
                  </a:cubicBezTo>
                  <a:cubicBezTo>
                    <a:pt x="235" y="1375"/>
                    <a:pt x="191" y="1290"/>
                    <a:pt x="181" y="1136"/>
                  </a:cubicBezTo>
                  <a:cubicBezTo>
                    <a:pt x="169" y="986"/>
                    <a:pt x="197" y="775"/>
                    <a:pt x="294" y="588"/>
                  </a:cubicBezTo>
                  <a:cubicBezTo>
                    <a:pt x="384" y="400"/>
                    <a:pt x="535" y="242"/>
                    <a:pt x="665" y="150"/>
                  </a:cubicBezTo>
                  <a:cubicBezTo>
                    <a:pt x="798" y="56"/>
                    <a:pt x="903" y="18"/>
                    <a:pt x="898" y="4"/>
                  </a:cubicBezTo>
                  <a:cubicBezTo>
                    <a:pt x="897" y="2"/>
                    <a:pt x="893" y="0"/>
                    <a:pt x="88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3"/>
            <p:cNvSpPr/>
            <p:nvPr/>
          </p:nvSpPr>
          <p:spPr>
            <a:xfrm>
              <a:off x="2741475" y="696325"/>
              <a:ext cx="74375" cy="38025"/>
            </a:xfrm>
            <a:custGeom>
              <a:avLst/>
              <a:gdLst/>
              <a:ahLst/>
              <a:cxnLst/>
              <a:rect l="l" t="t" r="r" b="b"/>
              <a:pathLst>
                <a:path w="2975" h="1521" extrusionOk="0">
                  <a:moveTo>
                    <a:pt x="1615" y="1"/>
                  </a:moveTo>
                  <a:cubicBezTo>
                    <a:pt x="1560" y="1"/>
                    <a:pt x="1501" y="10"/>
                    <a:pt x="1449" y="40"/>
                  </a:cubicBezTo>
                  <a:cubicBezTo>
                    <a:pt x="1377" y="77"/>
                    <a:pt x="1329" y="138"/>
                    <a:pt x="1301" y="195"/>
                  </a:cubicBezTo>
                  <a:cubicBezTo>
                    <a:pt x="1243" y="311"/>
                    <a:pt x="1248" y="420"/>
                    <a:pt x="1262" y="493"/>
                  </a:cubicBezTo>
                  <a:cubicBezTo>
                    <a:pt x="1275" y="564"/>
                    <a:pt x="1291" y="600"/>
                    <a:pt x="1291" y="600"/>
                  </a:cubicBezTo>
                  <a:cubicBezTo>
                    <a:pt x="1291" y="600"/>
                    <a:pt x="1297" y="616"/>
                    <a:pt x="1323" y="666"/>
                  </a:cubicBezTo>
                  <a:cubicBezTo>
                    <a:pt x="1332" y="680"/>
                    <a:pt x="1339" y="693"/>
                    <a:pt x="1349" y="711"/>
                  </a:cubicBezTo>
                  <a:cubicBezTo>
                    <a:pt x="1349" y="712"/>
                    <a:pt x="1349" y="713"/>
                    <a:pt x="1349" y="713"/>
                  </a:cubicBezTo>
                  <a:cubicBezTo>
                    <a:pt x="1349" y="713"/>
                    <a:pt x="1349" y="713"/>
                    <a:pt x="1350" y="713"/>
                  </a:cubicBezTo>
                  <a:cubicBezTo>
                    <a:pt x="1350" y="713"/>
                    <a:pt x="1350" y="713"/>
                    <a:pt x="1350" y="713"/>
                  </a:cubicBezTo>
                  <a:cubicBezTo>
                    <a:pt x="1351" y="713"/>
                    <a:pt x="1353" y="716"/>
                    <a:pt x="1355" y="717"/>
                  </a:cubicBezTo>
                  <a:cubicBezTo>
                    <a:pt x="1358" y="718"/>
                    <a:pt x="1360" y="719"/>
                    <a:pt x="1354" y="721"/>
                  </a:cubicBezTo>
                  <a:lnTo>
                    <a:pt x="1349" y="722"/>
                  </a:lnTo>
                  <a:lnTo>
                    <a:pt x="1332" y="722"/>
                  </a:lnTo>
                  <a:lnTo>
                    <a:pt x="1300" y="721"/>
                  </a:lnTo>
                  <a:cubicBezTo>
                    <a:pt x="1282" y="720"/>
                    <a:pt x="1264" y="720"/>
                    <a:pt x="1246" y="720"/>
                  </a:cubicBezTo>
                  <a:cubicBezTo>
                    <a:pt x="1218" y="720"/>
                    <a:pt x="1190" y="721"/>
                    <a:pt x="1160" y="724"/>
                  </a:cubicBezTo>
                  <a:cubicBezTo>
                    <a:pt x="962" y="733"/>
                    <a:pt x="736" y="801"/>
                    <a:pt x="544" y="909"/>
                  </a:cubicBezTo>
                  <a:cubicBezTo>
                    <a:pt x="353" y="1019"/>
                    <a:pt x="202" y="1169"/>
                    <a:pt x="116" y="1296"/>
                  </a:cubicBezTo>
                  <a:cubicBezTo>
                    <a:pt x="29" y="1421"/>
                    <a:pt x="0" y="1516"/>
                    <a:pt x="7" y="1521"/>
                  </a:cubicBezTo>
                  <a:cubicBezTo>
                    <a:pt x="8" y="1521"/>
                    <a:pt x="8" y="1521"/>
                    <a:pt x="9" y="1521"/>
                  </a:cubicBezTo>
                  <a:cubicBezTo>
                    <a:pt x="24" y="1521"/>
                    <a:pt x="72" y="1439"/>
                    <a:pt x="165" y="1332"/>
                  </a:cubicBezTo>
                  <a:cubicBezTo>
                    <a:pt x="262" y="1224"/>
                    <a:pt x="417" y="1098"/>
                    <a:pt x="599" y="1011"/>
                  </a:cubicBezTo>
                  <a:cubicBezTo>
                    <a:pt x="777" y="929"/>
                    <a:pt x="978" y="881"/>
                    <a:pt x="1149" y="881"/>
                  </a:cubicBezTo>
                  <a:cubicBezTo>
                    <a:pt x="1155" y="881"/>
                    <a:pt x="1160" y="881"/>
                    <a:pt x="1166" y="881"/>
                  </a:cubicBezTo>
                  <a:cubicBezTo>
                    <a:pt x="1177" y="881"/>
                    <a:pt x="1188" y="880"/>
                    <a:pt x="1199" y="880"/>
                  </a:cubicBezTo>
                  <a:cubicBezTo>
                    <a:pt x="1231" y="880"/>
                    <a:pt x="1261" y="883"/>
                    <a:pt x="1289" y="887"/>
                  </a:cubicBezTo>
                  <a:lnTo>
                    <a:pt x="1317" y="889"/>
                  </a:lnTo>
                  <a:lnTo>
                    <a:pt x="1331" y="890"/>
                  </a:lnTo>
                  <a:cubicBezTo>
                    <a:pt x="1336" y="890"/>
                    <a:pt x="1353" y="894"/>
                    <a:pt x="1360" y="896"/>
                  </a:cubicBezTo>
                  <a:cubicBezTo>
                    <a:pt x="1398" y="905"/>
                    <a:pt x="1435" y="913"/>
                    <a:pt x="1471" y="921"/>
                  </a:cubicBezTo>
                  <a:cubicBezTo>
                    <a:pt x="1615" y="952"/>
                    <a:pt x="1731" y="988"/>
                    <a:pt x="1810" y="1008"/>
                  </a:cubicBezTo>
                  <a:cubicBezTo>
                    <a:pt x="1714" y="887"/>
                    <a:pt x="1638" y="790"/>
                    <a:pt x="1578" y="712"/>
                  </a:cubicBezTo>
                  <a:cubicBezTo>
                    <a:pt x="1550" y="675"/>
                    <a:pt x="1526" y="638"/>
                    <a:pt x="1510" y="612"/>
                  </a:cubicBezTo>
                  <a:cubicBezTo>
                    <a:pt x="1503" y="599"/>
                    <a:pt x="1497" y="587"/>
                    <a:pt x="1492" y="578"/>
                  </a:cubicBezTo>
                  <a:cubicBezTo>
                    <a:pt x="1471" y="539"/>
                    <a:pt x="1469" y="529"/>
                    <a:pt x="1469" y="529"/>
                  </a:cubicBezTo>
                  <a:cubicBezTo>
                    <a:pt x="1475" y="529"/>
                    <a:pt x="1400" y="419"/>
                    <a:pt x="1460" y="273"/>
                  </a:cubicBezTo>
                  <a:cubicBezTo>
                    <a:pt x="1490" y="207"/>
                    <a:pt x="1538" y="163"/>
                    <a:pt x="1635" y="163"/>
                  </a:cubicBezTo>
                  <a:cubicBezTo>
                    <a:pt x="1644" y="163"/>
                    <a:pt x="1653" y="163"/>
                    <a:pt x="1662" y="164"/>
                  </a:cubicBezTo>
                  <a:cubicBezTo>
                    <a:pt x="1780" y="174"/>
                    <a:pt x="1913" y="196"/>
                    <a:pt x="2039" y="231"/>
                  </a:cubicBezTo>
                  <a:cubicBezTo>
                    <a:pt x="2293" y="301"/>
                    <a:pt x="2530" y="428"/>
                    <a:pt x="2695" y="545"/>
                  </a:cubicBezTo>
                  <a:cubicBezTo>
                    <a:pt x="2852" y="654"/>
                    <a:pt x="2946" y="749"/>
                    <a:pt x="2964" y="749"/>
                  </a:cubicBezTo>
                  <a:cubicBezTo>
                    <a:pt x="2965" y="749"/>
                    <a:pt x="2966" y="749"/>
                    <a:pt x="2966" y="748"/>
                  </a:cubicBezTo>
                  <a:cubicBezTo>
                    <a:pt x="2975" y="740"/>
                    <a:pt x="2897" y="624"/>
                    <a:pt x="2740" y="486"/>
                  </a:cubicBezTo>
                  <a:cubicBezTo>
                    <a:pt x="2586" y="345"/>
                    <a:pt x="2348" y="193"/>
                    <a:pt x="2080" y="100"/>
                  </a:cubicBezTo>
                  <a:cubicBezTo>
                    <a:pt x="1947" y="53"/>
                    <a:pt x="1811" y="21"/>
                    <a:pt x="1675" y="4"/>
                  </a:cubicBezTo>
                  <a:cubicBezTo>
                    <a:pt x="1656" y="2"/>
                    <a:pt x="1636" y="1"/>
                    <a:pt x="161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3"/>
            <p:cNvSpPr/>
            <p:nvPr/>
          </p:nvSpPr>
          <p:spPr>
            <a:xfrm>
              <a:off x="2698300" y="721550"/>
              <a:ext cx="30000" cy="15375"/>
            </a:xfrm>
            <a:custGeom>
              <a:avLst/>
              <a:gdLst/>
              <a:ahLst/>
              <a:cxnLst/>
              <a:rect l="l" t="t" r="r" b="b"/>
              <a:pathLst>
                <a:path w="1200" h="615" extrusionOk="0">
                  <a:moveTo>
                    <a:pt x="897" y="1"/>
                  </a:moveTo>
                  <a:cubicBezTo>
                    <a:pt x="879" y="1"/>
                    <a:pt x="862" y="1"/>
                    <a:pt x="844" y="2"/>
                  </a:cubicBezTo>
                  <a:cubicBezTo>
                    <a:pt x="662" y="11"/>
                    <a:pt x="488" y="81"/>
                    <a:pt x="488" y="81"/>
                  </a:cubicBezTo>
                  <a:cubicBezTo>
                    <a:pt x="488" y="81"/>
                    <a:pt x="323" y="167"/>
                    <a:pt x="199" y="303"/>
                  </a:cubicBezTo>
                  <a:cubicBezTo>
                    <a:pt x="71" y="436"/>
                    <a:pt x="1" y="602"/>
                    <a:pt x="24" y="614"/>
                  </a:cubicBezTo>
                  <a:cubicBezTo>
                    <a:pt x="25" y="614"/>
                    <a:pt x="27" y="615"/>
                    <a:pt x="28" y="615"/>
                  </a:cubicBezTo>
                  <a:cubicBezTo>
                    <a:pt x="58" y="615"/>
                    <a:pt x="161" y="492"/>
                    <a:pt x="289" y="405"/>
                  </a:cubicBezTo>
                  <a:cubicBezTo>
                    <a:pt x="422" y="311"/>
                    <a:pt x="570" y="256"/>
                    <a:pt x="570" y="256"/>
                  </a:cubicBezTo>
                  <a:cubicBezTo>
                    <a:pt x="570" y="256"/>
                    <a:pt x="708" y="178"/>
                    <a:pt x="865" y="136"/>
                  </a:cubicBezTo>
                  <a:cubicBezTo>
                    <a:pt x="1021" y="93"/>
                    <a:pt x="1189" y="96"/>
                    <a:pt x="1194" y="69"/>
                  </a:cubicBezTo>
                  <a:cubicBezTo>
                    <a:pt x="1199" y="46"/>
                    <a:pt x="1060" y="1"/>
                    <a:pt x="89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3"/>
            <p:cNvSpPr/>
            <p:nvPr/>
          </p:nvSpPr>
          <p:spPr>
            <a:xfrm>
              <a:off x="2746175" y="776275"/>
              <a:ext cx="60700" cy="41075"/>
            </a:xfrm>
            <a:custGeom>
              <a:avLst/>
              <a:gdLst/>
              <a:ahLst/>
              <a:cxnLst/>
              <a:rect l="l" t="t" r="r" b="b"/>
              <a:pathLst>
                <a:path w="2428" h="1643" extrusionOk="0">
                  <a:moveTo>
                    <a:pt x="2400" y="0"/>
                  </a:moveTo>
                  <a:cubicBezTo>
                    <a:pt x="2373" y="0"/>
                    <a:pt x="2229" y="357"/>
                    <a:pt x="1981" y="637"/>
                  </a:cubicBezTo>
                  <a:cubicBezTo>
                    <a:pt x="1859" y="781"/>
                    <a:pt x="1721" y="908"/>
                    <a:pt x="1609" y="993"/>
                  </a:cubicBezTo>
                  <a:cubicBezTo>
                    <a:pt x="1500" y="1078"/>
                    <a:pt x="1420" y="1126"/>
                    <a:pt x="1420" y="1126"/>
                  </a:cubicBezTo>
                  <a:cubicBezTo>
                    <a:pt x="1420" y="1126"/>
                    <a:pt x="1345" y="1181"/>
                    <a:pt x="1224" y="1250"/>
                  </a:cubicBezTo>
                  <a:cubicBezTo>
                    <a:pt x="1103" y="1322"/>
                    <a:pt x="933" y="1401"/>
                    <a:pt x="754" y="1457"/>
                  </a:cubicBezTo>
                  <a:cubicBezTo>
                    <a:pt x="394" y="1580"/>
                    <a:pt x="5" y="1575"/>
                    <a:pt x="4" y="1601"/>
                  </a:cubicBezTo>
                  <a:cubicBezTo>
                    <a:pt x="1" y="1616"/>
                    <a:pt x="134" y="1642"/>
                    <a:pt x="324" y="1642"/>
                  </a:cubicBezTo>
                  <a:cubicBezTo>
                    <a:pt x="460" y="1642"/>
                    <a:pt x="625" y="1629"/>
                    <a:pt x="788" y="1589"/>
                  </a:cubicBezTo>
                  <a:cubicBezTo>
                    <a:pt x="983" y="1547"/>
                    <a:pt x="1172" y="1474"/>
                    <a:pt x="1306" y="1408"/>
                  </a:cubicBezTo>
                  <a:cubicBezTo>
                    <a:pt x="1441" y="1343"/>
                    <a:pt x="1526" y="1287"/>
                    <a:pt x="1526" y="1287"/>
                  </a:cubicBezTo>
                  <a:cubicBezTo>
                    <a:pt x="1526" y="1287"/>
                    <a:pt x="1609" y="1230"/>
                    <a:pt x="1723" y="1130"/>
                  </a:cubicBezTo>
                  <a:cubicBezTo>
                    <a:pt x="1837" y="1031"/>
                    <a:pt x="1975" y="884"/>
                    <a:pt x="2089" y="721"/>
                  </a:cubicBezTo>
                  <a:cubicBezTo>
                    <a:pt x="2327" y="395"/>
                    <a:pt x="2428" y="6"/>
                    <a:pt x="2401" y="1"/>
                  </a:cubicBezTo>
                  <a:cubicBezTo>
                    <a:pt x="2401" y="1"/>
                    <a:pt x="2401" y="0"/>
                    <a:pt x="240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3"/>
            <p:cNvSpPr/>
            <p:nvPr/>
          </p:nvSpPr>
          <p:spPr>
            <a:xfrm>
              <a:off x="2764150" y="749400"/>
              <a:ext cx="34900" cy="9275"/>
            </a:xfrm>
            <a:custGeom>
              <a:avLst/>
              <a:gdLst/>
              <a:ahLst/>
              <a:cxnLst/>
              <a:rect l="l" t="t" r="r" b="b"/>
              <a:pathLst>
                <a:path w="1396" h="371" extrusionOk="0">
                  <a:moveTo>
                    <a:pt x="932" y="0"/>
                  </a:moveTo>
                  <a:cubicBezTo>
                    <a:pt x="785" y="0"/>
                    <a:pt x="660" y="20"/>
                    <a:pt x="660" y="20"/>
                  </a:cubicBezTo>
                  <a:cubicBezTo>
                    <a:pt x="660" y="20"/>
                    <a:pt x="479" y="66"/>
                    <a:pt x="313" y="149"/>
                  </a:cubicBezTo>
                  <a:cubicBezTo>
                    <a:pt x="145" y="230"/>
                    <a:pt x="1" y="343"/>
                    <a:pt x="15" y="366"/>
                  </a:cubicBezTo>
                  <a:cubicBezTo>
                    <a:pt x="16" y="369"/>
                    <a:pt x="21" y="370"/>
                    <a:pt x="28" y="370"/>
                  </a:cubicBezTo>
                  <a:cubicBezTo>
                    <a:pt x="72" y="370"/>
                    <a:pt x="214" y="314"/>
                    <a:pt x="361" y="277"/>
                  </a:cubicBezTo>
                  <a:cubicBezTo>
                    <a:pt x="528" y="231"/>
                    <a:pt x="699" y="208"/>
                    <a:pt x="699" y="208"/>
                  </a:cubicBezTo>
                  <a:cubicBezTo>
                    <a:pt x="699" y="208"/>
                    <a:pt x="864" y="164"/>
                    <a:pt x="1037" y="139"/>
                  </a:cubicBezTo>
                  <a:cubicBezTo>
                    <a:pt x="1209" y="114"/>
                    <a:pt x="1387" y="114"/>
                    <a:pt x="1391" y="87"/>
                  </a:cubicBezTo>
                  <a:cubicBezTo>
                    <a:pt x="1395" y="60"/>
                    <a:pt x="1216" y="12"/>
                    <a:pt x="1032" y="4"/>
                  </a:cubicBezTo>
                  <a:cubicBezTo>
                    <a:pt x="998" y="1"/>
                    <a:pt x="965" y="0"/>
                    <a:pt x="93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3"/>
            <p:cNvSpPr/>
            <p:nvPr/>
          </p:nvSpPr>
          <p:spPr>
            <a:xfrm>
              <a:off x="2937550" y="825350"/>
              <a:ext cx="46550" cy="46150"/>
            </a:xfrm>
            <a:custGeom>
              <a:avLst/>
              <a:gdLst/>
              <a:ahLst/>
              <a:cxnLst/>
              <a:rect l="l" t="t" r="r" b="b"/>
              <a:pathLst>
                <a:path w="1862" h="1846" extrusionOk="0">
                  <a:moveTo>
                    <a:pt x="128" y="0"/>
                  </a:moveTo>
                  <a:cubicBezTo>
                    <a:pt x="116" y="0"/>
                    <a:pt x="85" y="90"/>
                    <a:pt x="55" y="230"/>
                  </a:cubicBezTo>
                  <a:cubicBezTo>
                    <a:pt x="27" y="372"/>
                    <a:pt x="1" y="569"/>
                    <a:pt x="29" y="771"/>
                  </a:cubicBezTo>
                  <a:cubicBezTo>
                    <a:pt x="54" y="970"/>
                    <a:pt x="137" y="1160"/>
                    <a:pt x="220" y="1288"/>
                  </a:cubicBezTo>
                  <a:cubicBezTo>
                    <a:pt x="304" y="1417"/>
                    <a:pt x="378" y="1490"/>
                    <a:pt x="378" y="1490"/>
                  </a:cubicBezTo>
                  <a:cubicBezTo>
                    <a:pt x="378" y="1490"/>
                    <a:pt x="450" y="1562"/>
                    <a:pt x="580" y="1645"/>
                  </a:cubicBezTo>
                  <a:cubicBezTo>
                    <a:pt x="707" y="1729"/>
                    <a:pt x="900" y="1810"/>
                    <a:pt x="1099" y="1835"/>
                  </a:cubicBezTo>
                  <a:cubicBezTo>
                    <a:pt x="1153" y="1842"/>
                    <a:pt x="1206" y="1846"/>
                    <a:pt x="1259" y="1846"/>
                  </a:cubicBezTo>
                  <a:cubicBezTo>
                    <a:pt x="1403" y="1846"/>
                    <a:pt x="1538" y="1821"/>
                    <a:pt x="1641" y="1787"/>
                  </a:cubicBezTo>
                  <a:cubicBezTo>
                    <a:pt x="1781" y="1740"/>
                    <a:pt x="1861" y="1683"/>
                    <a:pt x="1856" y="1672"/>
                  </a:cubicBezTo>
                  <a:cubicBezTo>
                    <a:pt x="1855" y="1670"/>
                    <a:pt x="1853" y="1669"/>
                    <a:pt x="1848" y="1669"/>
                  </a:cubicBezTo>
                  <a:cubicBezTo>
                    <a:pt x="1823" y="1669"/>
                    <a:pt x="1740" y="1696"/>
                    <a:pt x="1624" y="1715"/>
                  </a:cubicBezTo>
                  <a:cubicBezTo>
                    <a:pt x="1559" y="1725"/>
                    <a:pt x="1484" y="1732"/>
                    <a:pt x="1404" y="1732"/>
                  </a:cubicBezTo>
                  <a:cubicBezTo>
                    <a:pt x="1313" y="1732"/>
                    <a:pt x="1217" y="1723"/>
                    <a:pt x="1124" y="1702"/>
                  </a:cubicBezTo>
                  <a:cubicBezTo>
                    <a:pt x="947" y="1664"/>
                    <a:pt x="787" y="1580"/>
                    <a:pt x="681" y="1500"/>
                  </a:cubicBezTo>
                  <a:cubicBezTo>
                    <a:pt x="574" y="1420"/>
                    <a:pt x="516" y="1353"/>
                    <a:pt x="516" y="1353"/>
                  </a:cubicBezTo>
                  <a:cubicBezTo>
                    <a:pt x="516" y="1353"/>
                    <a:pt x="448" y="1295"/>
                    <a:pt x="369" y="1188"/>
                  </a:cubicBezTo>
                  <a:cubicBezTo>
                    <a:pt x="288" y="1082"/>
                    <a:pt x="203" y="922"/>
                    <a:pt x="164" y="745"/>
                  </a:cubicBezTo>
                  <a:cubicBezTo>
                    <a:pt x="121" y="569"/>
                    <a:pt x="123" y="382"/>
                    <a:pt x="130" y="240"/>
                  </a:cubicBezTo>
                  <a:cubicBezTo>
                    <a:pt x="137" y="99"/>
                    <a:pt x="143" y="3"/>
                    <a:pt x="129" y="0"/>
                  </a:cubicBezTo>
                  <a:cubicBezTo>
                    <a:pt x="129" y="0"/>
                    <a:pt x="129" y="0"/>
                    <a:pt x="12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3"/>
            <p:cNvSpPr/>
            <p:nvPr/>
          </p:nvSpPr>
          <p:spPr>
            <a:xfrm>
              <a:off x="2951725" y="873125"/>
              <a:ext cx="39975" cy="50500"/>
            </a:xfrm>
            <a:custGeom>
              <a:avLst/>
              <a:gdLst/>
              <a:ahLst/>
              <a:cxnLst/>
              <a:rect l="l" t="t" r="r" b="b"/>
              <a:pathLst>
                <a:path w="1599" h="2020" extrusionOk="0">
                  <a:moveTo>
                    <a:pt x="188" y="0"/>
                  </a:moveTo>
                  <a:cubicBezTo>
                    <a:pt x="175" y="0"/>
                    <a:pt x="123" y="78"/>
                    <a:pt x="79" y="209"/>
                  </a:cubicBezTo>
                  <a:cubicBezTo>
                    <a:pt x="33" y="345"/>
                    <a:pt x="1" y="538"/>
                    <a:pt x="14" y="730"/>
                  </a:cubicBezTo>
                  <a:cubicBezTo>
                    <a:pt x="24" y="923"/>
                    <a:pt x="83" y="1114"/>
                    <a:pt x="146" y="1247"/>
                  </a:cubicBezTo>
                  <a:cubicBezTo>
                    <a:pt x="209" y="1379"/>
                    <a:pt x="260" y="1459"/>
                    <a:pt x="260" y="1459"/>
                  </a:cubicBezTo>
                  <a:cubicBezTo>
                    <a:pt x="260" y="1459"/>
                    <a:pt x="313" y="1538"/>
                    <a:pt x="402" y="1650"/>
                  </a:cubicBezTo>
                  <a:cubicBezTo>
                    <a:pt x="448" y="1705"/>
                    <a:pt x="505" y="1770"/>
                    <a:pt x="579" y="1831"/>
                  </a:cubicBezTo>
                  <a:cubicBezTo>
                    <a:pt x="654" y="1892"/>
                    <a:pt x="748" y="1940"/>
                    <a:pt x="842" y="1971"/>
                  </a:cubicBezTo>
                  <a:cubicBezTo>
                    <a:pt x="963" y="2009"/>
                    <a:pt x="1083" y="2020"/>
                    <a:pt x="1191" y="2020"/>
                  </a:cubicBezTo>
                  <a:cubicBezTo>
                    <a:pt x="1255" y="2020"/>
                    <a:pt x="1315" y="2016"/>
                    <a:pt x="1367" y="2011"/>
                  </a:cubicBezTo>
                  <a:cubicBezTo>
                    <a:pt x="1506" y="1997"/>
                    <a:pt x="1599" y="1977"/>
                    <a:pt x="1597" y="1964"/>
                  </a:cubicBezTo>
                  <a:cubicBezTo>
                    <a:pt x="1597" y="1950"/>
                    <a:pt x="1504" y="1945"/>
                    <a:pt x="1366" y="1936"/>
                  </a:cubicBezTo>
                  <a:cubicBezTo>
                    <a:pt x="1229" y="1926"/>
                    <a:pt x="1046" y="1911"/>
                    <a:pt x="888" y="1843"/>
                  </a:cubicBezTo>
                  <a:cubicBezTo>
                    <a:pt x="728" y="1779"/>
                    <a:pt x="620" y="1653"/>
                    <a:pt x="544" y="1542"/>
                  </a:cubicBezTo>
                  <a:cubicBezTo>
                    <a:pt x="467" y="1434"/>
                    <a:pt x="422" y="1355"/>
                    <a:pt x="422" y="1355"/>
                  </a:cubicBezTo>
                  <a:cubicBezTo>
                    <a:pt x="422" y="1355"/>
                    <a:pt x="368" y="1283"/>
                    <a:pt x="304" y="1168"/>
                  </a:cubicBezTo>
                  <a:cubicBezTo>
                    <a:pt x="241" y="1054"/>
                    <a:pt x="177" y="890"/>
                    <a:pt x="150" y="716"/>
                  </a:cubicBezTo>
                  <a:cubicBezTo>
                    <a:pt x="121" y="542"/>
                    <a:pt x="131" y="362"/>
                    <a:pt x="152" y="229"/>
                  </a:cubicBezTo>
                  <a:cubicBezTo>
                    <a:pt x="173" y="94"/>
                    <a:pt x="203" y="6"/>
                    <a:pt x="189" y="1"/>
                  </a:cubicBezTo>
                  <a:cubicBezTo>
                    <a:pt x="189" y="0"/>
                    <a:pt x="189" y="0"/>
                    <a:pt x="18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3"/>
            <p:cNvSpPr/>
            <p:nvPr/>
          </p:nvSpPr>
          <p:spPr>
            <a:xfrm>
              <a:off x="2993475" y="764425"/>
              <a:ext cx="20125" cy="56300"/>
            </a:xfrm>
            <a:custGeom>
              <a:avLst/>
              <a:gdLst/>
              <a:ahLst/>
              <a:cxnLst/>
              <a:rect l="l" t="t" r="r" b="b"/>
              <a:pathLst>
                <a:path w="805" h="2252" extrusionOk="0">
                  <a:moveTo>
                    <a:pt x="20" y="1"/>
                  </a:moveTo>
                  <a:cubicBezTo>
                    <a:pt x="17" y="1"/>
                    <a:pt x="15" y="1"/>
                    <a:pt x="14" y="3"/>
                  </a:cubicBezTo>
                  <a:cubicBezTo>
                    <a:pt x="0" y="24"/>
                    <a:pt x="268" y="214"/>
                    <a:pt x="417" y="491"/>
                  </a:cubicBezTo>
                  <a:cubicBezTo>
                    <a:pt x="495" y="625"/>
                    <a:pt x="548" y="770"/>
                    <a:pt x="574" y="882"/>
                  </a:cubicBezTo>
                  <a:cubicBezTo>
                    <a:pt x="600" y="992"/>
                    <a:pt x="604" y="1068"/>
                    <a:pt x="604" y="1068"/>
                  </a:cubicBezTo>
                  <a:cubicBezTo>
                    <a:pt x="604" y="1068"/>
                    <a:pt x="618" y="1143"/>
                    <a:pt x="623" y="1258"/>
                  </a:cubicBezTo>
                  <a:cubicBezTo>
                    <a:pt x="627" y="1371"/>
                    <a:pt x="613" y="1525"/>
                    <a:pt x="574" y="1675"/>
                  </a:cubicBezTo>
                  <a:cubicBezTo>
                    <a:pt x="500" y="1982"/>
                    <a:pt x="291" y="2234"/>
                    <a:pt x="309" y="2251"/>
                  </a:cubicBezTo>
                  <a:cubicBezTo>
                    <a:pt x="310" y="2251"/>
                    <a:pt x="311" y="2252"/>
                    <a:pt x="312" y="2252"/>
                  </a:cubicBezTo>
                  <a:cubicBezTo>
                    <a:pt x="329" y="2252"/>
                    <a:pt x="393" y="2203"/>
                    <a:pt x="469" y="2117"/>
                  </a:cubicBezTo>
                  <a:cubicBezTo>
                    <a:pt x="551" y="2022"/>
                    <a:pt x="641" y="1877"/>
                    <a:pt x="703" y="1718"/>
                  </a:cubicBezTo>
                  <a:cubicBezTo>
                    <a:pt x="762" y="1560"/>
                    <a:pt x="793" y="1390"/>
                    <a:pt x="798" y="1260"/>
                  </a:cubicBezTo>
                  <a:cubicBezTo>
                    <a:pt x="805" y="1131"/>
                    <a:pt x="794" y="1045"/>
                    <a:pt x="794" y="1045"/>
                  </a:cubicBezTo>
                  <a:cubicBezTo>
                    <a:pt x="794" y="1045"/>
                    <a:pt x="782" y="958"/>
                    <a:pt x="742" y="834"/>
                  </a:cubicBezTo>
                  <a:cubicBezTo>
                    <a:pt x="704" y="710"/>
                    <a:pt x="630" y="552"/>
                    <a:pt x="531" y="416"/>
                  </a:cubicBezTo>
                  <a:cubicBezTo>
                    <a:pt x="431" y="279"/>
                    <a:pt x="305" y="161"/>
                    <a:pt x="202" y="92"/>
                  </a:cubicBezTo>
                  <a:cubicBezTo>
                    <a:pt x="111" y="31"/>
                    <a:pt x="41" y="1"/>
                    <a:pt x="20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3"/>
            <p:cNvSpPr/>
            <p:nvPr/>
          </p:nvSpPr>
          <p:spPr>
            <a:xfrm>
              <a:off x="2883725" y="778725"/>
              <a:ext cx="37875" cy="28750"/>
            </a:xfrm>
            <a:custGeom>
              <a:avLst/>
              <a:gdLst/>
              <a:ahLst/>
              <a:cxnLst/>
              <a:rect l="l" t="t" r="r" b="b"/>
              <a:pathLst>
                <a:path w="1515" h="1150" extrusionOk="0">
                  <a:moveTo>
                    <a:pt x="31" y="1"/>
                  </a:moveTo>
                  <a:cubicBezTo>
                    <a:pt x="18" y="1"/>
                    <a:pt x="1" y="69"/>
                    <a:pt x="2" y="171"/>
                  </a:cubicBezTo>
                  <a:cubicBezTo>
                    <a:pt x="2" y="277"/>
                    <a:pt x="29" y="415"/>
                    <a:pt x="86" y="546"/>
                  </a:cubicBezTo>
                  <a:cubicBezTo>
                    <a:pt x="141" y="676"/>
                    <a:pt x="227" y="793"/>
                    <a:pt x="303" y="871"/>
                  </a:cubicBezTo>
                  <a:cubicBezTo>
                    <a:pt x="379" y="949"/>
                    <a:pt x="440" y="990"/>
                    <a:pt x="440" y="990"/>
                  </a:cubicBezTo>
                  <a:cubicBezTo>
                    <a:pt x="440" y="990"/>
                    <a:pt x="501" y="1032"/>
                    <a:pt x="603" y="1071"/>
                  </a:cubicBezTo>
                  <a:cubicBezTo>
                    <a:pt x="703" y="1113"/>
                    <a:pt x="845" y="1146"/>
                    <a:pt x="986" y="1149"/>
                  </a:cubicBezTo>
                  <a:cubicBezTo>
                    <a:pt x="991" y="1149"/>
                    <a:pt x="996" y="1149"/>
                    <a:pt x="1002" y="1149"/>
                  </a:cubicBezTo>
                  <a:cubicBezTo>
                    <a:pt x="1138" y="1149"/>
                    <a:pt x="1271" y="1122"/>
                    <a:pt x="1363" y="1084"/>
                  </a:cubicBezTo>
                  <a:cubicBezTo>
                    <a:pt x="1460" y="1045"/>
                    <a:pt x="1515" y="1002"/>
                    <a:pt x="1509" y="992"/>
                  </a:cubicBezTo>
                  <a:cubicBezTo>
                    <a:pt x="1508" y="989"/>
                    <a:pt x="1504" y="988"/>
                    <a:pt x="1497" y="988"/>
                  </a:cubicBezTo>
                  <a:cubicBezTo>
                    <a:pt x="1455" y="988"/>
                    <a:pt x="1312" y="1027"/>
                    <a:pt x="1146" y="1027"/>
                  </a:cubicBezTo>
                  <a:cubicBezTo>
                    <a:pt x="1098" y="1027"/>
                    <a:pt x="1047" y="1024"/>
                    <a:pt x="997" y="1015"/>
                  </a:cubicBezTo>
                  <a:cubicBezTo>
                    <a:pt x="873" y="995"/>
                    <a:pt x="756" y="953"/>
                    <a:pt x="676" y="911"/>
                  </a:cubicBezTo>
                  <a:cubicBezTo>
                    <a:pt x="596" y="869"/>
                    <a:pt x="548" y="832"/>
                    <a:pt x="548" y="832"/>
                  </a:cubicBezTo>
                  <a:cubicBezTo>
                    <a:pt x="548" y="832"/>
                    <a:pt x="495" y="802"/>
                    <a:pt x="426" y="743"/>
                  </a:cubicBezTo>
                  <a:cubicBezTo>
                    <a:pt x="354" y="685"/>
                    <a:pt x="271" y="592"/>
                    <a:pt x="207" y="484"/>
                  </a:cubicBezTo>
                  <a:cubicBezTo>
                    <a:pt x="70" y="269"/>
                    <a:pt x="56" y="1"/>
                    <a:pt x="32" y="1"/>
                  </a:cubicBez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3"/>
            <p:cNvSpPr/>
            <p:nvPr/>
          </p:nvSpPr>
          <p:spPr>
            <a:xfrm>
              <a:off x="2931425" y="726200"/>
              <a:ext cx="45175" cy="64350"/>
            </a:xfrm>
            <a:custGeom>
              <a:avLst/>
              <a:gdLst/>
              <a:ahLst/>
              <a:cxnLst/>
              <a:rect l="l" t="t" r="r" b="b"/>
              <a:pathLst>
                <a:path w="1807" h="2574" extrusionOk="0">
                  <a:moveTo>
                    <a:pt x="278" y="0"/>
                  </a:moveTo>
                  <a:cubicBezTo>
                    <a:pt x="100" y="0"/>
                    <a:pt x="0" y="73"/>
                    <a:pt x="6" y="80"/>
                  </a:cubicBezTo>
                  <a:cubicBezTo>
                    <a:pt x="7" y="83"/>
                    <a:pt x="10" y="84"/>
                    <a:pt x="15" y="84"/>
                  </a:cubicBezTo>
                  <a:cubicBezTo>
                    <a:pt x="37" y="84"/>
                    <a:pt x="99" y="65"/>
                    <a:pt x="187" y="65"/>
                  </a:cubicBezTo>
                  <a:cubicBezTo>
                    <a:pt x="218" y="65"/>
                    <a:pt x="251" y="67"/>
                    <a:pt x="286" y="73"/>
                  </a:cubicBezTo>
                  <a:cubicBezTo>
                    <a:pt x="447" y="96"/>
                    <a:pt x="655" y="203"/>
                    <a:pt x="778" y="379"/>
                  </a:cubicBezTo>
                  <a:cubicBezTo>
                    <a:pt x="905" y="552"/>
                    <a:pt x="951" y="774"/>
                    <a:pt x="960" y="938"/>
                  </a:cubicBezTo>
                  <a:cubicBezTo>
                    <a:pt x="963" y="979"/>
                    <a:pt x="963" y="1018"/>
                    <a:pt x="963" y="1051"/>
                  </a:cubicBezTo>
                  <a:cubicBezTo>
                    <a:pt x="963" y="1068"/>
                    <a:pt x="962" y="1084"/>
                    <a:pt x="962" y="1099"/>
                  </a:cubicBezTo>
                  <a:cubicBezTo>
                    <a:pt x="960" y="1125"/>
                    <a:pt x="959" y="1147"/>
                    <a:pt x="958" y="1168"/>
                  </a:cubicBezTo>
                  <a:cubicBezTo>
                    <a:pt x="951" y="1271"/>
                    <a:pt x="946" y="1329"/>
                    <a:pt x="946" y="1333"/>
                  </a:cubicBezTo>
                  <a:lnTo>
                    <a:pt x="978" y="1329"/>
                  </a:lnTo>
                  <a:cubicBezTo>
                    <a:pt x="978" y="1329"/>
                    <a:pt x="994" y="1327"/>
                    <a:pt x="1023" y="1323"/>
                  </a:cubicBezTo>
                  <a:cubicBezTo>
                    <a:pt x="1054" y="1317"/>
                    <a:pt x="1096" y="1313"/>
                    <a:pt x="1144" y="1312"/>
                  </a:cubicBezTo>
                  <a:cubicBezTo>
                    <a:pt x="1186" y="1312"/>
                    <a:pt x="1246" y="1322"/>
                    <a:pt x="1315" y="1353"/>
                  </a:cubicBezTo>
                  <a:cubicBezTo>
                    <a:pt x="1454" y="1407"/>
                    <a:pt x="1595" y="1580"/>
                    <a:pt x="1636" y="1797"/>
                  </a:cubicBezTo>
                  <a:cubicBezTo>
                    <a:pt x="1686" y="2010"/>
                    <a:pt x="1631" y="2239"/>
                    <a:pt x="1537" y="2375"/>
                  </a:cubicBezTo>
                  <a:cubicBezTo>
                    <a:pt x="1444" y="2515"/>
                    <a:pt x="1327" y="2557"/>
                    <a:pt x="1335" y="2570"/>
                  </a:cubicBezTo>
                  <a:cubicBezTo>
                    <a:pt x="1335" y="2572"/>
                    <a:pt x="1338" y="2573"/>
                    <a:pt x="1344" y="2573"/>
                  </a:cubicBezTo>
                  <a:cubicBezTo>
                    <a:pt x="1377" y="2573"/>
                    <a:pt x="1490" y="2543"/>
                    <a:pt x="1596" y="2424"/>
                  </a:cubicBezTo>
                  <a:cubicBezTo>
                    <a:pt x="1721" y="2284"/>
                    <a:pt x="1807" y="2028"/>
                    <a:pt x="1770" y="1777"/>
                  </a:cubicBezTo>
                  <a:cubicBezTo>
                    <a:pt x="1754" y="1652"/>
                    <a:pt x="1711" y="1526"/>
                    <a:pt x="1644" y="1424"/>
                  </a:cubicBezTo>
                  <a:cubicBezTo>
                    <a:pt x="1577" y="1320"/>
                    <a:pt x="1482" y="1242"/>
                    <a:pt x="1393" y="1195"/>
                  </a:cubicBezTo>
                  <a:cubicBezTo>
                    <a:pt x="1303" y="1148"/>
                    <a:pt x="1216" y="1130"/>
                    <a:pt x="1155" y="1126"/>
                  </a:cubicBezTo>
                  <a:cubicBezTo>
                    <a:pt x="1148" y="1125"/>
                    <a:pt x="1154" y="1125"/>
                    <a:pt x="1152" y="1125"/>
                  </a:cubicBezTo>
                  <a:cubicBezTo>
                    <a:pt x="1152" y="1124"/>
                    <a:pt x="1152" y="1124"/>
                    <a:pt x="1152" y="1124"/>
                  </a:cubicBezTo>
                  <a:cubicBezTo>
                    <a:pt x="1152" y="1124"/>
                    <a:pt x="1152" y="1125"/>
                    <a:pt x="1151" y="1125"/>
                  </a:cubicBezTo>
                  <a:cubicBezTo>
                    <a:pt x="1151" y="1125"/>
                    <a:pt x="1151" y="1124"/>
                    <a:pt x="1151" y="1119"/>
                  </a:cubicBezTo>
                  <a:cubicBezTo>
                    <a:pt x="1149" y="1100"/>
                    <a:pt x="1149" y="1077"/>
                    <a:pt x="1148" y="1050"/>
                  </a:cubicBezTo>
                  <a:cubicBezTo>
                    <a:pt x="1145" y="1011"/>
                    <a:pt x="1143" y="970"/>
                    <a:pt x="1138" y="923"/>
                  </a:cubicBezTo>
                  <a:cubicBezTo>
                    <a:pt x="1116" y="741"/>
                    <a:pt x="1049" y="491"/>
                    <a:pt x="885" y="297"/>
                  </a:cubicBezTo>
                  <a:cubicBezTo>
                    <a:pt x="723" y="99"/>
                    <a:pt x="475" y="3"/>
                    <a:pt x="293" y="1"/>
                  </a:cubicBezTo>
                  <a:cubicBezTo>
                    <a:pt x="288" y="0"/>
                    <a:pt x="283" y="0"/>
                    <a:pt x="27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2993700" y="867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3"/>
            <p:cNvSpPr/>
            <p:nvPr/>
          </p:nvSpPr>
          <p:spPr>
            <a:xfrm>
              <a:off x="2989450" y="852175"/>
              <a:ext cx="29650" cy="21025"/>
            </a:xfrm>
            <a:custGeom>
              <a:avLst/>
              <a:gdLst/>
              <a:ahLst/>
              <a:cxnLst/>
              <a:rect l="l" t="t" r="r" b="b"/>
              <a:pathLst>
                <a:path w="1186" h="841" extrusionOk="0">
                  <a:moveTo>
                    <a:pt x="1159" y="1"/>
                  </a:moveTo>
                  <a:cubicBezTo>
                    <a:pt x="1130" y="1"/>
                    <a:pt x="1039" y="156"/>
                    <a:pt x="913" y="279"/>
                  </a:cubicBezTo>
                  <a:cubicBezTo>
                    <a:pt x="849" y="343"/>
                    <a:pt x="779" y="399"/>
                    <a:pt x="726" y="438"/>
                  </a:cubicBezTo>
                  <a:cubicBezTo>
                    <a:pt x="672" y="475"/>
                    <a:pt x="634" y="498"/>
                    <a:pt x="634" y="498"/>
                  </a:cubicBezTo>
                  <a:cubicBezTo>
                    <a:pt x="634" y="498"/>
                    <a:pt x="601" y="524"/>
                    <a:pt x="546" y="563"/>
                  </a:cubicBezTo>
                  <a:cubicBezTo>
                    <a:pt x="491" y="599"/>
                    <a:pt x="415" y="646"/>
                    <a:pt x="333" y="683"/>
                  </a:cubicBezTo>
                  <a:cubicBezTo>
                    <a:pt x="250" y="720"/>
                    <a:pt x="167" y="754"/>
                    <a:pt x="108" y="758"/>
                  </a:cubicBezTo>
                  <a:cubicBezTo>
                    <a:pt x="103" y="758"/>
                    <a:pt x="97" y="759"/>
                    <a:pt x="92" y="759"/>
                  </a:cubicBezTo>
                  <a:cubicBezTo>
                    <a:pt x="47" y="759"/>
                    <a:pt x="21" y="737"/>
                    <a:pt x="9" y="737"/>
                  </a:cubicBezTo>
                  <a:cubicBezTo>
                    <a:pt x="8" y="737"/>
                    <a:pt x="7" y="737"/>
                    <a:pt x="6" y="737"/>
                  </a:cubicBezTo>
                  <a:cubicBezTo>
                    <a:pt x="0" y="740"/>
                    <a:pt x="0" y="754"/>
                    <a:pt x="13" y="776"/>
                  </a:cubicBezTo>
                  <a:cubicBezTo>
                    <a:pt x="27" y="797"/>
                    <a:pt x="59" y="819"/>
                    <a:pt x="99" y="830"/>
                  </a:cubicBezTo>
                  <a:cubicBezTo>
                    <a:pt x="123" y="838"/>
                    <a:pt x="150" y="841"/>
                    <a:pt x="178" y="841"/>
                  </a:cubicBezTo>
                  <a:cubicBezTo>
                    <a:pt x="197" y="841"/>
                    <a:pt x="216" y="840"/>
                    <a:pt x="235" y="838"/>
                  </a:cubicBezTo>
                  <a:cubicBezTo>
                    <a:pt x="280" y="830"/>
                    <a:pt x="330" y="823"/>
                    <a:pt x="378" y="809"/>
                  </a:cubicBezTo>
                  <a:cubicBezTo>
                    <a:pt x="475" y="784"/>
                    <a:pt x="566" y="747"/>
                    <a:pt x="634" y="713"/>
                  </a:cubicBezTo>
                  <a:cubicBezTo>
                    <a:pt x="700" y="679"/>
                    <a:pt x="743" y="652"/>
                    <a:pt x="743" y="652"/>
                  </a:cubicBezTo>
                  <a:cubicBezTo>
                    <a:pt x="743" y="652"/>
                    <a:pt x="784" y="621"/>
                    <a:pt x="838" y="571"/>
                  </a:cubicBezTo>
                  <a:cubicBezTo>
                    <a:pt x="892" y="519"/>
                    <a:pt x="960" y="444"/>
                    <a:pt x="1017" y="363"/>
                  </a:cubicBezTo>
                  <a:cubicBezTo>
                    <a:pt x="1134" y="200"/>
                    <a:pt x="1185" y="9"/>
                    <a:pt x="1162" y="1"/>
                  </a:cubicBezTo>
                  <a:cubicBezTo>
                    <a:pt x="1161" y="1"/>
                    <a:pt x="1160" y="1"/>
                    <a:pt x="115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3"/>
            <p:cNvSpPr/>
            <p:nvPr/>
          </p:nvSpPr>
          <p:spPr>
            <a:xfrm>
              <a:off x="2834200" y="712275"/>
              <a:ext cx="31475" cy="22075"/>
            </a:xfrm>
            <a:custGeom>
              <a:avLst/>
              <a:gdLst/>
              <a:ahLst/>
              <a:cxnLst/>
              <a:rect l="l" t="t" r="r" b="b"/>
              <a:pathLst>
                <a:path w="1259" h="883" extrusionOk="0">
                  <a:moveTo>
                    <a:pt x="592" y="0"/>
                  </a:moveTo>
                  <a:cubicBezTo>
                    <a:pt x="556" y="0"/>
                    <a:pt x="522" y="3"/>
                    <a:pt x="491" y="8"/>
                  </a:cubicBezTo>
                  <a:cubicBezTo>
                    <a:pt x="393" y="22"/>
                    <a:pt x="333" y="50"/>
                    <a:pt x="333" y="50"/>
                  </a:cubicBezTo>
                  <a:cubicBezTo>
                    <a:pt x="333" y="50"/>
                    <a:pt x="272" y="77"/>
                    <a:pt x="196" y="141"/>
                  </a:cubicBezTo>
                  <a:cubicBezTo>
                    <a:pt x="121" y="205"/>
                    <a:pt x="32" y="319"/>
                    <a:pt x="19" y="457"/>
                  </a:cubicBezTo>
                  <a:cubicBezTo>
                    <a:pt x="1" y="596"/>
                    <a:pt x="62" y="720"/>
                    <a:pt x="118" y="789"/>
                  </a:cubicBezTo>
                  <a:cubicBezTo>
                    <a:pt x="169" y="853"/>
                    <a:pt x="218" y="883"/>
                    <a:pt x="234" y="883"/>
                  </a:cubicBezTo>
                  <a:cubicBezTo>
                    <a:pt x="236" y="883"/>
                    <a:pt x="238" y="882"/>
                    <a:pt x="239" y="881"/>
                  </a:cubicBezTo>
                  <a:cubicBezTo>
                    <a:pt x="249" y="871"/>
                    <a:pt x="214" y="824"/>
                    <a:pt x="182" y="749"/>
                  </a:cubicBezTo>
                  <a:cubicBezTo>
                    <a:pt x="150" y="676"/>
                    <a:pt x="126" y="570"/>
                    <a:pt x="153" y="480"/>
                  </a:cubicBezTo>
                  <a:cubicBezTo>
                    <a:pt x="177" y="389"/>
                    <a:pt x="246" y="319"/>
                    <a:pt x="305" y="279"/>
                  </a:cubicBezTo>
                  <a:cubicBezTo>
                    <a:pt x="365" y="240"/>
                    <a:pt x="411" y="224"/>
                    <a:pt x="411" y="224"/>
                  </a:cubicBezTo>
                  <a:cubicBezTo>
                    <a:pt x="411" y="224"/>
                    <a:pt x="454" y="200"/>
                    <a:pt x="525" y="180"/>
                  </a:cubicBezTo>
                  <a:cubicBezTo>
                    <a:pt x="568" y="168"/>
                    <a:pt x="626" y="161"/>
                    <a:pt x="691" y="161"/>
                  </a:cubicBezTo>
                  <a:cubicBezTo>
                    <a:pt x="728" y="161"/>
                    <a:pt x="767" y="163"/>
                    <a:pt x="805" y="168"/>
                  </a:cubicBezTo>
                  <a:cubicBezTo>
                    <a:pt x="989" y="190"/>
                    <a:pt x="1175" y="250"/>
                    <a:pt x="1233" y="250"/>
                  </a:cubicBezTo>
                  <a:cubicBezTo>
                    <a:pt x="1243" y="250"/>
                    <a:pt x="1249" y="248"/>
                    <a:pt x="1251" y="244"/>
                  </a:cubicBezTo>
                  <a:cubicBezTo>
                    <a:pt x="1258" y="224"/>
                    <a:pt x="1065" y="100"/>
                    <a:pt x="834" y="34"/>
                  </a:cubicBezTo>
                  <a:cubicBezTo>
                    <a:pt x="753" y="12"/>
                    <a:pt x="669" y="0"/>
                    <a:pt x="59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3"/>
            <p:cNvSpPr/>
            <p:nvPr/>
          </p:nvSpPr>
          <p:spPr>
            <a:xfrm>
              <a:off x="2815575" y="767775"/>
              <a:ext cx="34650" cy="27650"/>
            </a:xfrm>
            <a:custGeom>
              <a:avLst/>
              <a:gdLst/>
              <a:ahLst/>
              <a:cxnLst/>
              <a:rect l="l" t="t" r="r" b="b"/>
              <a:pathLst>
                <a:path w="1386" h="1106" extrusionOk="0">
                  <a:moveTo>
                    <a:pt x="94" y="0"/>
                  </a:moveTo>
                  <a:cubicBezTo>
                    <a:pt x="82" y="0"/>
                    <a:pt x="36" y="48"/>
                    <a:pt x="20" y="142"/>
                  </a:cubicBezTo>
                  <a:cubicBezTo>
                    <a:pt x="0" y="240"/>
                    <a:pt x="27" y="376"/>
                    <a:pt x="85" y="492"/>
                  </a:cubicBezTo>
                  <a:cubicBezTo>
                    <a:pt x="143" y="610"/>
                    <a:pt x="230" y="709"/>
                    <a:pt x="298" y="775"/>
                  </a:cubicBezTo>
                  <a:cubicBezTo>
                    <a:pt x="368" y="842"/>
                    <a:pt x="420" y="881"/>
                    <a:pt x="420" y="881"/>
                  </a:cubicBezTo>
                  <a:cubicBezTo>
                    <a:pt x="420" y="881"/>
                    <a:pt x="473" y="917"/>
                    <a:pt x="560" y="960"/>
                  </a:cubicBezTo>
                  <a:cubicBezTo>
                    <a:pt x="645" y="1002"/>
                    <a:pt x="765" y="1049"/>
                    <a:pt x="889" y="1076"/>
                  </a:cubicBezTo>
                  <a:cubicBezTo>
                    <a:pt x="979" y="1097"/>
                    <a:pt x="1070" y="1105"/>
                    <a:pt x="1148" y="1105"/>
                  </a:cubicBezTo>
                  <a:cubicBezTo>
                    <a:pt x="1286" y="1105"/>
                    <a:pt x="1386" y="1081"/>
                    <a:pt x="1383" y="1064"/>
                  </a:cubicBezTo>
                  <a:cubicBezTo>
                    <a:pt x="1380" y="1039"/>
                    <a:pt x="1140" y="1032"/>
                    <a:pt x="925" y="948"/>
                  </a:cubicBezTo>
                  <a:cubicBezTo>
                    <a:pt x="817" y="907"/>
                    <a:pt x="716" y="853"/>
                    <a:pt x="645" y="808"/>
                  </a:cubicBezTo>
                  <a:cubicBezTo>
                    <a:pt x="573" y="763"/>
                    <a:pt x="531" y="726"/>
                    <a:pt x="531" y="726"/>
                  </a:cubicBezTo>
                  <a:cubicBezTo>
                    <a:pt x="531" y="726"/>
                    <a:pt x="483" y="698"/>
                    <a:pt x="416" y="645"/>
                  </a:cubicBezTo>
                  <a:cubicBezTo>
                    <a:pt x="347" y="592"/>
                    <a:pt x="265" y="517"/>
                    <a:pt x="203" y="426"/>
                  </a:cubicBezTo>
                  <a:cubicBezTo>
                    <a:pt x="139" y="335"/>
                    <a:pt x="100" y="230"/>
                    <a:pt x="95" y="148"/>
                  </a:cubicBezTo>
                  <a:cubicBezTo>
                    <a:pt x="88" y="65"/>
                    <a:pt x="110" y="7"/>
                    <a:pt x="96" y="1"/>
                  </a:cubicBezTo>
                  <a:cubicBezTo>
                    <a:pt x="96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3"/>
            <p:cNvSpPr/>
            <p:nvPr/>
          </p:nvSpPr>
          <p:spPr>
            <a:xfrm>
              <a:off x="2655025" y="751150"/>
              <a:ext cx="50125" cy="46225"/>
            </a:xfrm>
            <a:custGeom>
              <a:avLst/>
              <a:gdLst/>
              <a:ahLst/>
              <a:cxnLst/>
              <a:rect l="l" t="t" r="r" b="b"/>
              <a:pathLst>
                <a:path w="2005" h="1849" extrusionOk="0">
                  <a:moveTo>
                    <a:pt x="1453" y="0"/>
                  </a:moveTo>
                  <a:cubicBezTo>
                    <a:pt x="1122" y="0"/>
                    <a:pt x="777" y="221"/>
                    <a:pt x="541" y="430"/>
                  </a:cubicBezTo>
                  <a:cubicBezTo>
                    <a:pt x="157" y="771"/>
                    <a:pt x="1" y="1175"/>
                    <a:pt x="18" y="1683"/>
                  </a:cubicBezTo>
                  <a:cubicBezTo>
                    <a:pt x="21" y="1789"/>
                    <a:pt x="102" y="1849"/>
                    <a:pt x="187" y="1849"/>
                  </a:cubicBezTo>
                  <a:cubicBezTo>
                    <a:pt x="242" y="1849"/>
                    <a:pt x="300" y="1823"/>
                    <a:pt x="338" y="1768"/>
                  </a:cubicBezTo>
                  <a:cubicBezTo>
                    <a:pt x="445" y="1618"/>
                    <a:pt x="571" y="1513"/>
                    <a:pt x="706" y="1391"/>
                  </a:cubicBezTo>
                  <a:cubicBezTo>
                    <a:pt x="843" y="1269"/>
                    <a:pt x="958" y="1130"/>
                    <a:pt x="1113" y="1028"/>
                  </a:cubicBezTo>
                  <a:cubicBezTo>
                    <a:pt x="1403" y="834"/>
                    <a:pt x="1728" y="736"/>
                    <a:pt x="1931" y="437"/>
                  </a:cubicBezTo>
                  <a:cubicBezTo>
                    <a:pt x="2005" y="329"/>
                    <a:pt x="1942" y="201"/>
                    <a:pt x="1851" y="133"/>
                  </a:cubicBezTo>
                  <a:cubicBezTo>
                    <a:pt x="1727" y="39"/>
                    <a:pt x="1591" y="0"/>
                    <a:pt x="145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3"/>
            <p:cNvSpPr/>
            <p:nvPr/>
          </p:nvSpPr>
          <p:spPr>
            <a:xfrm>
              <a:off x="2706300" y="742325"/>
              <a:ext cx="17100" cy="12500"/>
            </a:xfrm>
            <a:custGeom>
              <a:avLst/>
              <a:gdLst/>
              <a:ahLst/>
              <a:cxnLst/>
              <a:rect l="l" t="t" r="r" b="b"/>
              <a:pathLst>
                <a:path w="684" h="500" extrusionOk="0">
                  <a:moveTo>
                    <a:pt x="401" y="1"/>
                  </a:moveTo>
                  <a:cubicBezTo>
                    <a:pt x="234" y="1"/>
                    <a:pt x="43" y="110"/>
                    <a:pt x="17" y="269"/>
                  </a:cubicBezTo>
                  <a:cubicBezTo>
                    <a:pt x="1" y="363"/>
                    <a:pt x="40" y="449"/>
                    <a:pt x="136" y="481"/>
                  </a:cubicBezTo>
                  <a:cubicBezTo>
                    <a:pt x="171" y="492"/>
                    <a:pt x="205" y="500"/>
                    <a:pt x="241" y="500"/>
                  </a:cubicBezTo>
                  <a:cubicBezTo>
                    <a:pt x="243" y="500"/>
                    <a:pt x="246" y="500"/>
                    <a:pt x="248" y="500"/>
                  </a:cubicBezTo>
                  <a:cubicBezTo>
                    <a:pt x="288" y="500"/>
                    <a:pt x="326" y="489"/>
                    <a:pt x="360" y="469"/>
                  </a:cubicBezTo>
                  <a:cubicBezTo>
                    <a:pt x="375" y="462"/>
                    <a:pt x="383" y="458"/>
                    <a:pt x="384" y="457"/>
                  </a:cubicBezTo>
                  <a:lnTo>
                    <a:pt x="384" y="457"/>
                  </a:lnTo>
                  <a:cubicBezTo>
                    <a:pt x="413" y="447"/>
                    <a:pt x="444" y="441"/>
                    <a:pt x="474" y="432"/>
                  </a:cubicBezTo>
                  <a:cubicBezTo>
                    <a:pt x="541" y="409"/>
                    <a:pt x="575" y="370"/>
                    <a:pt x="618" y="316"/>
                  </a:cubicBezTo>
                  <a:cubicBezTo>
                    <a:pt x="684" y="229"/>
                    <a:pt x="631" y="82"/>
                    <a:pt x="544" y="34"/>
                  </a:cubicBezTo>
                  <a:cubicBezTo>
                    <a:pt x="502" y="11"/>
                    <a:pt x="453" y="1"/>
                    <a:pt x="40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3"/>
            <p:cNvSpPr/>
            <p:nvPr/>
          </p:nvSpPr>
          <p:spPr>
            <a:xfrm>
              <a:off x="2732575" y="774400"/>
              <a:ext cx="55750" cy="22000"/>
            </a:xfrm>
            <a:custGeom>
              <a:avLst/>
              <a:gdLst/>
              <a:ahLst/>
              <a:cxnLst/>
              <a:rect l="l" t="t" r="r" b="b"/>
              <a:pathLst>
                <a:path w="2230" h="880" extrusionOk="0">
                  <a:moveTo>
                    <a:pt x="1936" y="0"/>
                  </a:moveTo>
                  <a:cubicBezTo>
                    <a:pt x="1924" y="0"/>
                    <a:pt x="1912" y="1"/>
                    <a:pt x="1900" y="3"/>
                  </a:cubicBezTo>
                  <a:cubicBezTo>
                    <a:pt x="1566" y="59"/>
                    <a:pt x="1261" y="267"/>
                    <a:pt x="939" y="371"/>
                  </a:cubicBezTo>
                  <a:cubicBezTo>
                    <a:pt x="650" y="465"/>
                    <a:pt x="326" y="433"/>
                    <a:pt x="53" y="559"/>
                  </a:cubicBezTo>
                  <a:cubicBezTo>
                    <a:pt x="7" y="581"/>
                    <a:pt x="0" y="652"/>
                    <a:pt x="36" y="684"/>
                  </a:cubicBezTo>
                  <a:cubicBezTo>
                    <a:pt x="209" y="838"/>
                    <a:pt x="462" y="880"/>
                    <a:pt x="709" y="880"/>
                  </a:cubicBezTo>
                  <a:cubicBezTo>
                    <a:pt x="846" y="880"/>
                    <a:pt x="980" y="867"/>
                    <a:pt x="1099" y="853"/>
                  </a:cubicBezTo>
                  <a:cubicBezTo>
                    <a:pt x="1486" y="808"/>
                    <a:pt x="1922" y="661"/>
                    <a:pt x="2134" y="310"/>
                  </a:cubicBezTo>
                  <a:cubicBezTo>
                    <a:pt x="2229" y="153"/>
                    <a:pt x="2091" y="0"/>
                    <a:pt x="193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2749700" y="732375"/>
              <a:ext cx="23400" cy="11450"/>
            </a:xfrm>
            <a:custGeom>
              <a:avLst/>
              <a:gdLst/>
              <a:ahLst/>
              <a:cxnLst/>
              <a:rect l="l" t="t" r="r" b="b"/>
              <a:pathLst>
                <a:path w="936" h="458" extrusionOk="0">
                  <a:moveTo>
                    <a:pt x="633" y="0"/>
                  </a:moveTo>
                  <a:cubicBezTo>
                    <a:pt x="616" y="0"/>
                    <a:pt x="598" y="1"/>
                    <a:pt x="580" y="4"/>
                  </a:cubicBezTo>
                  <a:cubicBezTo>
                    <a:pt x="498" y="16"/>
                    <a:pt x="412" y="54"/>
                    <a:pt x="333" y="83"/>
                  </a:cubicBezTo>
                  <a:cubicBezTo>
                    <a:pt x="195" y="132"/>
                    <a:pt x="59" y="185"/>
                    <a:pt x="9" y="334"/>
                  </a:cubicBezTo>
                  <a:cubicBezTo>
                    <a:pt x="0" y="365"/>
                    <a:pt x="17" y="408"/>
                    <a:pt x="46" y="424"/>
                  </a:cubicBezTo>
                  <a:cubicBezTo>
                    <a:pt x="96" y="448"/>
                    <a:pt x="144" y="458"/>
                    <a:pt x="193" y="458"/>
                  </a:cubicBezTo>
                  <a:cubicBezTo>
                    <a:pt x="269" y="458"/>
                    <a:pt x="345" y="435"/>
                    <a:pt x="424" y="415"/>
                  </a:cubicBezTo>
                  <a:cubicBezTo>
                    <a:pt x="492" y="398"/>
                    <a:pt x="561" y="388"/>
                    <a:pt x="629" y="372"/>
                  </a:cubicBezTo>
                  <a:cubicBezTo>
                    <a:pt x="715" y="351"/>
                    <a:pt x="775" y="313"/>
                    <a:pt x="848" y="265"/>
                  </a:cubicBezTo>
                  <a:cubicBezTo>
                    <a:pt x="936" y="207"/>
                    <a:pt x="930" y="56"/>
                    <a:pt x="817" y="30"/>
                  </a:cubicBezTo>
                  <a:cubicBezTo>
                    <a:pt x="756" y="15"/>
                    <a:pt x="696" y="0"/>
                    <a:pt x="63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2784050" y="708900"/>
              <a:ext cx="33250" cy="21325"/>
            </a:xfrm>
            <a:custGeom>
              <a:avLst/>
              <a:gdLst/>
              <a:ahLst/>
              <a:cxnLst/>
              <a:rect l="l" t="t" r="r" b="b"/>
              <a:pathLst>
                <a:path w="1330" h="853" extrusionOk="0">
                  <a:moveTo>
                    <a:pt x="296" y="0"/>
                  </a:moveTo>
                  <a:cubicBezTo>
                    <a:pt x="215" y="0"/>
                    <a:pt x="134" y="17"/>
                    <a:pt x="56" y="60"/>
                  </a:cubicBezTo>
                  <a:cubicBezTo>
                    <a:pt x="8" y="86"/>
                    <a:pt x="1" y="159"/>
                    <a:pt x="39" y="196"/>
                  </a:cubicBezTo>
                  <a:cubicBezTo>
                    <a:pt x="191" y="343"/>
                    <a:pt x="402" y="388"/>
                    <a:pt x="584" y="491"/>
                  </a:cubicBezTo>
                  <a:cubicBezTo>
                    <a:pt x="772" y="601"/>
                    <a:pt x="911" y="778"/>
                    <a:pt x="1124" y="846"/>
                  </a:cubicBezTo>
                  <a:cubicBezTo>
                    <a:pt x="1139" y="851"/>
                    <a:pt x="1153" y="853"/>
                    <a:pt x="1167" y="853"/>
                  </a:cubicBezTo>
                  <a:cubicBezTo>
                    <a:pt x="1262" y="853"/>
                    <a:pt x="1330" y="753"/>
                    <a:pt x="1309" y="661"/>
                  </a:cubicBezTo>
                  <a:cubicBezTo>
                    <a:pt x="1255" y="395"/>
                    <a:pt x="983" y="238"/>
                    <a:pt x="755" y="131"/>
                  </a:cubicBezTo>
                  <a:cubicBezTo>
                    <a:pt x="610" y="64"/>
                    <a:pt x="453" y="0"/>
                    <a:pt x="29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3"/>
            <p:cNvSpPr/>
            <p:nvPr/>
          </p:nvSpPr>
          <p:spPr>
            <a:xfrm>
              <a:off x="2734300" y="682225"/>
              <a:ext cx="35725" cy="21500"/>
            </a:xfrm>
            <a:custGeom>
              <a:avLst/>
              <a:gdLst/>
              <a:ahLst/>
              <a:cxnLst/>
              <a:rect l="l" t="t" r="r" b="b"/>
              <a:pathLst>
                <a:path w="1429" h="860" extrusionOk="0">
                  <a:moveTo>
                    <a:pt x="1015" y="1"/>
                  </a:moveTo>
                  <a:cubicBezTo>
                    <a:pt x="584" y="1"/>
                    <a:pt x="70" y="329"/>
                    <a:pt x="11" y="726"/>
                  </a:cubicBezTo>
                  <a:cubicBezTo>
                    <a:pt x="1" y="804"/>
                    <a:pt x="51" y="860"/>
                    <a:pt x="117" y="860"/>
                  </a:cubicBezTo>
                  <a:cubicBezTo>
                    <a:pt x="134" y="860"/>
                    <a:pt x="152" y="856"/>
                    <a:pt x="170" y="849"/>
                  </a:cubicBezTo>
                  <a:cubicBezTo>
                    <a:pt x="367" y="763"/>
                    <a:pt x="532" y="616"/>
                    <a:pt x="728" y="529"/>
                  </a:cubicBezTo>
                  <a:cubicBezTo>
                    <a:pt x="920" y="444"/>
                    <a:pt x="1135" y="435"/>
                    <a:pt x="1323" y="344"/>
                  </a:cubicBezTo>
                  <a:cubicBezTo>
                    <a:pt x="1428" y="291"/>
                    <a:pt x="1424" y="124"/>
                    <a:pt x="1323" y="71"/>
                  </a:cubicBezTo>
                  <a:cubicBezTo>
                    <a:pt x="1232" y="23"/>
                    <a:pt x="1126" y="1"/>
                    <a:pt x="101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3"/>
            <p:cNvSpPr/>
            <p:nvPr/>
          </p:nvSpPr>
          <p:spPr>
            <a:xfrm>
              <a:off x="2849575" y="726225"/>
              <a:ext cx="21500" cy="6725"/>
            </a:xfrm>
            <a:custGeom>
              <a:avLst/>
              <a:gdLst/>
              <a:ahLst/>
              <a:cxnLst/>
              <a:rect l="l" t="t" r="r" b="b"/>
              <a:pathLst>
                <a:path w="860" h="269" extrusionOk="0">
                  <a:moveTo>
                    <a:pt x="603" y="0"/>
                  </a:moveTo>
                  <a:cubicBezTo>
                    <a:pt x="525" y="0"/>
                    <a:pt x="444" y="17"/>
                    <a:pt x="376" y="32"/>
                  </a:cubicBezTo>
                  <a:cubicBezTo>
                    <a:pt x="238" y="60"/>
                    <a:pt x="130" y="132"/>
                    <a:pt x="24" y="220"/>
                  </a:cubicBezTo>
                  <a:cubicBezTo>
                    <a:pt x="0" y="239"/>
                    <a:pt x="21" y="269"/>
                    <a:pt x="45" y="269"/>
                  </a:cubicBezTo>
                  <a:cubicBezTo>
                    <a:pt x="47" y="269"/>
                    <a:pt x="49" y="268"/>
                    <a:pt x="51" y="268"/>
                  </a:cubicBezTo>
                  <a:cubicBezTo>
                    <a:pt x="172" y="242"/>
                    <a:pt x="302" y="235"/>
                    <a:pt x="427" y="234"/>
                  </a:cubicBezTo>
                  <a:cubicBezTo>
                    <a:pt x="428" y="234"/>
                    <a:pt x="430" y="234"/>
                    <a:pt x="431" y="234"/>
                  </a:cubicBezTo>
                  <a:cubicBezTo>
                    <a:pt x="513" y="234"/>
                    <a:pt x="595" y="258"/>
                    <a:pt x="675" y="258"/>
                  </a:cubicBezTo>
                  <a:cubicBezTo>
                    <a:pt x="704" y="258"/>
                    <a:pt x="732" y="255"/>
                    <a:pt x="760" y="247"/>
                  </a:cubicBezTo>
                  <a:cubicBezTo>
                    <a:pt x="855" y="220"/>
                    <a:pt x="859" y="102"/>
                    <a:pt x="786" y="50"/>
                  </a:cubicBezTo>
                  <a:cubicBezTo>
                    <a:pt x="734" y="13"/>
                    <a:pt x="670" y="0"/>
                    <a:pt x="60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>
              <a:off x="2832750" y="757750"/>
              <a:ext cx="44550" cy="21325"/>
            </a:xfrm>
            <a:custGeom>
              <a:avLst/>
              <a:gdLst/>
              <a:ahLst/>
              <a:cxnLst/>
              <a:rect l="l" t="t" r="r" b="b"/>
              <a:pathLst>
                <a:path w="1782" h="853" extrusionOk="0">
                  <a:moveTo>
                    <a:pt x="1009" y="1"/>
                  </a:moveTo>
                  <a:cubicBezTo>
                    <a:pt x="844" y="1"/>
                    <a:pt x="671" y="33"/>
                    <a:pt x="517" y="87"/>
                  </a:cubicBezTo>
                  <a:cubicBezTo>
                    <a:pt x="216" y="193"/>
                    <a:pt x="0" y="412"/>
                    <a:pt x="11" y="732"/>
                  </a:cubicBezTo>
                  <a:cubicBezTo>
                    <a:pt x="14" y="806"/>
                    <a:pt x="69" y="852"/>
                    <a:pt x="136" y="852"/>
                  </a:cubicBezTo>
                  <a:cubicBezTo>
                    <a:pt x="145" y="852"/>
                    <a:pt x="155" y="851"/>
                    <a:pt x="166" y="849"/>
                  </a:cubicBezTo>
                  <a:cubicBezTo>
                    <a:pt x="354" y="813"/>
                    <a:pt x="543" y="763"/>
                    <a:pt x="734" y="717"/>
                  </a:cubicBezTo>
                  <a:cubicBezTo>
                    <a:pt x="868" y="685"/>
                    <a:pt x="1006" y="685"/>
                    <a:pt x="1143" y="671"/>
                  </a:cubicBezTo>
                  <a:cubicBezTo>
                    <a:pt x="1313" y="653"/>
                    <a:pt x="1412" y="605"/>
                    <a:pt x="1571" y="557"/>
                  </a:cubicBezTo>
                  <a:cubicBezTo>
                    <a:pt x="1725" y="511"/>
                    <a:pt x="1782" y="270"/>
                    <a:pt x="1619" y="190"/>
                  </a:cubicBezTo>
                  <a:cubicBezTo>
                    <a:pt x="1428" y="98"/>
                    <a:pt x="1310" y="18"/>
                    <a:pt x="1089" y="3"/>
                  </a:cubicBezTo>
                  <a:cubicBezTo>
                    <a:pt x="1063" y="1"/>
                    <a:pt x="1036" y="1"/>
                    <a:pt x="100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>
              <a:off x="2889475" y="714800"/>
              <a:ext cx="37450" cy="16925"/>
            </a:xfrm>
            <a:custGeom>
              <a:avLst/>
              <a:gdLst/>
              <a:ahLst/>
              <a:cxnLst/>
              <a:rect l="l" t="t" r="r" b="b"/>
              <a:pathLst>
                <a:path w="1498" h="677" extrusionOk="0">
                  <a:moveTo>
                    <a:pt x="1099" y="1"/>
                  </a:moveTo>
                  <a:cubicBezTo>
                    <a:pt x="699" y="1"/>
                    <a:pt x="289" y="287"/>
                    <a:pt x="38" y="563"/>
                  </a:cubicBezTo>
                  <a:cubicBezTo>
                    <a:pt x="1" y="606"/>
                    <a:pt x="35" y="677"/>
                    <a:pt x="84" y="677"/>
                  </a:cubicBezTo>
                  <a:cubicBezTo>
                    <a:pt x="94" y="677"/>
                    <a:pt x="106" y="673"/>
                    <a:pt x="117" y="665"/>
                  </a:cubicBezTo>
                  <a:cubicBezTo>
                    <a:pt x="312" y="530"/>
                    <a:pt x="518" y="437"/>
                    <a:pt x="750" y="383"/>
                  </a:cubicBezTo>
                  <a:cubicBezTo>
                    <a:pt x="955" y="334"/>
                    <a:pt x="1182" y="333"/>
                    <a:pt x="1380" y="261"/>
                  </a:cubicBezTo>
                  <a:cubicBezTo>
                    <a:pt x="1457" y="233"/>
                    <a:pt x="1498" y="105"/>
                    <a:pt x="1405" y="63"/>
                  </a:cubicBezTo>
                  <a:cubicBezTo>
                    <a:pt x="1306" y="20"/>
                    <a:pt x="1203" y="1"/>
                    <a:pt x="109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>
              <a:off x="2948800" y="825875"/>
              <a:ext cx="53925" cy="30325"/>
            </a:xfrm>
            <a:custGeom>
              <a:avLst/>
              <a:gdLst/>
              <a:ahLst/>
              <a:cxnLst/>
              <a:rect l="l" t="t" r="r" b="b"/>
              <a:pathLst>
                <a:path w="2157" h="1213" extrusionOk="0">
                  <a:moveTo>
                    <a:pt x="376" y="1"/>
                  </a:moveTo>
                  <a:cubicBezTo>
                    <a:pt x="350" y="1"/>
                    <a:pt x="323" y="11"/>
                    <a:pt x="305" y="32"/>
                  </a:cubicBezTo>
                  <a:cubicBezTo>
                    <a:pt x="1" y="400"/>
                    <a:pt x="233" y="868"/>
                    <a:pt x="627" y="1055"/>
                  </a:cubicBezTo>
                  <a:cubicBezTo>
                    <a:pt x="826" y="1150"/>
                    <a:pt x="1054" y="1213"/>
                    <a:pt x="1277" y="1213"/>
                  </a:cubicBezTo>
                  <a:cubicBezTo>
                    <a:pt x="1305" y="1213"/>
                    <a:pt x="1333" y="1212"/>
                    <a:pt x="1360" y="1210"/>
                  </a:cubicBezTo>
                  <a:cubicBezTo>
                    <a:pt x="1646" y="1191"/>
                    <a:pt x="1818" y="1075"/>
                    <a:pt x="2027" y="893"/>
                  </a:cubicBezTo>
                  <a:cubicBezTo>
                    <a:pt x="2156" y="782"/>
                    <a:pt x="2066" y="525"/>
                    <a:pt x="1896" y="525"/>
                  </a:cubicBezTo>
                  <a:cubicBezTo>
                    <a:pt x="1889" y="525"/>
                    <a:pt x="1883" y="525"/>
                    <a:pt x="1876" y="526"/>
                  </a:cubicBezTo>
                  <a:cubicBezTo>
                    <a:pt x="1759" y="539"/>
                    <a:pt x="1628" y="546"/>
                    <a:pt x="1496" y="546"/>
                  </a:cubicBezTo>
                  <a:cubicBezTo>
                    <a:pt x="1365" y="546"/>
                    <a:pt x="1233" y="539"/>
                    <a:pt x="1116" y="525"/>
                  </a:cubicBezTo>
                  <a:cubicBezTo>
                    <a:pt x="865" y="493"/>
                    <a:pt x="541" y="352"/>
                    <a:pt x="483" y="80"/>
                  </a:cubicBezTo>
                  <a:cubicBezTo>
                    <a:pt x="474" y="32"/>
                    <a:pt x="424" y="1"/>
                    <a:pt x="37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3"/>
            <p:cNvSpPr/>
            <p:nvPr/>
          </p:nvSpPr>
          <p:spPr>
            <a:xfrm>
              <a:off x="3006375" y="823150"/>
              <a:ext cx="8000" cy="11700"/>
            </a:xfrm>
            <a:custGeom>
              <a:avLst/>
              <a:gdLst/>
              <a:ahLst/>
              <a:cxnLst/>
              <a:rect l="l" t="t" r="r" b="b"/>
              <a:pathLst>
                <a:path w="320" h="468" extrusionOk="0">
                  <a:moveTo>
                    <a:pt x="122" y="1"/>
                  </a:moveTo>
                  <a:cubicBezTo>
                    <a:pt x="69" y="1"/>
                    <a:pt x="20" y="38"/>
                    <a:pt x="16" y="104"/>
                  </a:cubicBezTo>
                  <a:cubicBezTo>
                    <a:pt x="14" y="136"/>
                    <a:pt x="2" y="167"/>
                    <a:pt x="1" y="199"/>
                  </a:cubicBezTo>
                  <a:cubicBezTo>
                    <a:pt x="0" y="225"/>
                    <a:pt x="8" y="250"/>
                    <a:pt x="12" y="274"/>
                  </a:cubicBezTo>
                  <a:cubicBezTo>
                    <a:pt x="21" y="344"/>
                    <a:pt x="34" y="391"/>
                    <a:pt x="88" y="440"/>
                  </a:cubicBezTo>
                  <a:cubicBezTo>
                    <a:pt x="107" y="456"/>
                    <a:pt x="131" y="468"/>
                    <a:pt x="157" y="468"/>
                  </a:cubicBezTo>
                  <a:cubicBezTo>
                    <a:pt x="164" y="468"/>
                    <a:pt x="172" y="467"/>
                    <a:pt x="180" y="464"/>
                  </a:cubicBezTo>
                  <a:cubicBezTo>
                    <a:pt x="274" y="431"/>
                    <a:pt x="316" y="361"/>
                    <a:pt x="318" y="262"/>
                  </a:cubicBezTo>
                  <a:cubicBezTo>
                    <a:pt x="320" y="161"/>
                    <a:pt x="278" y="89"/>
                    <a:pt x="199" y="29"/>
                  </a:cubicBezTo>
                  <a:cubicBezTo>
                    <a:pt x="175" y="10"/>
                    <a:pt x="148" y="1"/>
                    <a:pt x="12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3"/>
            <p:cNvSpPr/>
            <p:nvPr/>
          </p:nvSpPr>
          <p:spPr>
            <a:xfrm>
              <a:off x="2897700" y="765875"/>
              <a:ext cx="32500" cy="21325"/>
            </a:xfrm>
            <a:custGeom>
              <a:avLst/>
              <a:gdLst/>
              <a:ahLst/>
              <a:cxnLst/>
              <a:rect l="l" t="t" r="r" b="b"/>
              <a:pathLst>
                <a:path w="1300" h="853" extrusionOk="0">
                  <a:moveTo>
                    <a:pt x="152" y="1"/>
                  </a:moveTo>
                  <a:cubicBezTo>
                    <a:pt x="72" y="1"/>
                    <a:pt x="1" y="80"/>
                    <a:pt x="47" y="179"/>
                  </a:cubicBezTo>
                  <a:cubicBezTo>
                    <a:pt x="206" y="523"/>
                    <a:pt x="574" y="853"/>
                    <a:pt x="967" y="853"/>
                  </a:cubicBezTo>
                  <a:cubicBezTo>
                    <a:pt x="1035" y="853"/>
                    <a:pt x="1103" y="843"/>
                    <a:pt x="1172" y="821"/>
                  </a:cubicBezTo>
                  <a:cubicBezTo>
                    <a:pt x="1300" y="781"/>
                    <a:pt x="1289" y="616"/>
                    <a:pt x="1172" y="572"/>
                  </a:cubicBezTo>
                  <a:cubicBezTo>
                    <a:pt x="828" y="445"/>
                    <a:pt x="491" y="371"/>
                    <a:pt x="257" y="56"/>
                  </a:cubicBezTo>
                  <a:cubicBezTo>
                    <a:pt x="227" y="17"/>
                    <a:pt x="189" y="1"/>
                    <a:pt x="15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3"/>
            <p:cNvSpPr/>
            <p:nvPr/>
          </p:nvSpPr>
          <p:spPr>
            <a:xfrm>
              <a:off x="2964450" y="883675"/>
              <a:ext cx="17775" cy="19750"/>
            </a:xfrm>
            <a:custGeom>
              <a:avLst/>
              <a:gdLst/>
              <a:ahLst/>
              <a:cxnLst/>
              <a:rect l="l" t="t" r="r" b="b"/>
              <a:pathLst>
                <a:path w="711" h="790" extrusionOk="0">
                  <a:moveTo>
                    <a:pt x="152" y="0"/>
                  </a:moveTo>
                  <a:cubicBezTo>
                    <a:pt x="77" y="0"/>
                    <a:pt x="1" y="50"/>
                    <a:pt x="10" y="139"/>
                  </a:cubicBezTo>
                  <a:cubicBezTo>
                    <a:pt x="27" y="310"/>
                    <a:pt x="86" y="462"/>
                    <a:pt x="194" y="595"/>
                  </a:cubicBezTo>
                  <a:cubicBezTo>
                    <a:pt x="265" y="682"/>
                    <a:pt x="401" y="789"/>
                    <a:pt x="528" y="789"/>
                  </a:cubicBezTo>
                  <a:cubicBezTo>
                    <a:pt x="567" y="789"/>
                    <a:pt x="604" y="779"/>
                    <a:pt x="639" y="756"/>
                  </a:cubicBezTo>
                  <a:cubicBezTo>
                    <a:pt x="684" y="725"/>
                    <a:pt x="711" y="672"/>
                    <a:pt x="695" y="619"/>
                  </a:cubicBezTo>
                  <a:cubicBezTo>
                    <a:pt x="665" y="507"/>
                    <a:pt x="537" y="447"/>
                    <a:pt x="454" y="377"/>
                  </a:cubicBezTo>
                  <a:cubicBezTo>
                    <a:pt x="369" y="303"/>
                    <a:pt x="316" y="210"/>
                    <a:pt x="290" y="102"/>
                  </a:cubicBezTo>
                  <a:cubicBezTo>
                    <a:pt x="274" y="33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3"/>
            <p:cNvSpPr/>
            <p:nvPr/>
          </p:nvSpPr>
          <p:spPr>
            <a:xfrm>
              <a:off x="2635475" y="822900"/>
              <a:ext cx="43025" cy="37850"/>
            </a:xfrm>
            <a:custGeom>
              <a:avLst/>
              <a:gdLst/>
              <a:ahLst/>
              <a:cxnLst/>
              <a:rect l="l" t="t" r="r" b="b"/>
              <a:pathLst>
                <a:path w="1721" h="1514" extrusionOk="0">
                  <a:moveTo>
                    <a:pt x="1478" y="1"/>
                  </a:moveTo>
                  <a:cubicBezTo>
                    <a:pt x="1453" y="1"/>
                    <a:pt x="1429" y="8"/>
                    <a:pt x="1408" y="24"/>
                  </a:cubicBezTo>
                  <a:cubicBezTo>
                    <a:pt x="1166" y="209"/>
                    <a:pt x="1087" y="530"/>
                    <a:pt x="885" y="757"/>
                  </a:cubicBezTo>
                  <a:cubicBezTo>
                    <a:pt x="666" y="1001"/>
                    <a:pt x="399" y="1206"/>
                    <a:pt x="101" y="1339"/>
                  </a:cubicBezTo>
                  <a:cubicBezTo>
                    <a:pt x="0" y="1385"/>
                    <a:pt x="71" y="1513"/>
                    <a:pt x="159" y="1513"/>
                  </a:cubicBezTo>
                  <a:cubicBezTo>
                    <a:pt x="163" y="1513"/>
                    <a:pt x="168" y="1513"/>
                    <a:pt x="172" y="1512"/>
                  </a:cubicBezTo>
                  <a:cubicBezTo>
                    <a:pt x="554" y="1455"/>
                    <a:pt x="887" y="1306"/>
                    <a:pt x="1170" y="1043"/>
                  </a:cubicBezTo>
                  <a:cubicBezTo>
                    <a:pt x="1411" y="817"/>
                    <a:pt x="1720" y="469"/>
                    <a:pt x="1630" y="114"/>
                  </a:cubicBezTo>
                  <a:cubicBezTo>
                    <a:pt x="1614" y="52"/>
                    <a:pt x="1544" y="1"/>
                    <a:pt x="147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3"/>
            <p:cNvSpPr/>
            <p:nvPr/>
          </p:nvSpPr>
          <p:spPr>
            <a:xfrm>
              <a:off x="2700750" y="789100"/>
              <a:ext cx="14550" cy="34150"/>
            </a:xfrm>
            <a:custGeom>
              <a:avLst/>
              <a:gdLst/>
              <a:ahLst/>
              <a:cxnLst/>
              <a:rect l="l" t="t" r="r" b="b"/>
              <a:pathLst>
                <a:path w="582" h="1366" extrusionOk="0">
                  <a:moveTo>
                    <a:pt x="221" y="1"/>
                  </a:moveTo>
                  <a:cubicBezTo>
                    <a:pt x="149" y="1"/>
                    <a:pt x="77" y="80"/>
                    <a:pt x="96" y="159"/>
                  </a:cubicBezTo>
                  <a:cubicBezTo>
                    <a:pt x="142" y="353"/>
                    <a:pt x="134" y="569"/>
                    <a:pt x="88" y="763"/>
                  </a:cubicBezTo>
                  <a:cubicBezTo>
                    <a:pt x="44" y="947"/>
                    <a:pt x="1" y="1083"/>
                    <a:pt x="33" y="1273"/>
                  </a:cubicBezTo>
                  <a:cubicBezTo>
                    <a:pt x="44" y="1336"/>
                    <a:pt x="99" y="1366"/>
                    <a:pt x="155" y="1366"/>
                  </a:cubicBezTo>
                  <a:cubicBezTo>
                    <a:pt x="190" y="1366"/>
                    <a:pt x="225" y="1354"/>
                    <a:pt x="249" y="1331"/>
                  </a:cubicBezTo>
                  <a:cubicBezTo>
                    <a:pt x="582" y="1017"/>
                    <a:pt x="580" y="383"/>
                    <a:pt x="299" y="41"/>
                  </a:cubicBezTo>
                  <a:cubicBezTo>
                    <a:pt x="277" y="12"/>
                    <a:pt x="249" y="1"/>
                    <a:pt x="22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3"/>
            <p:cNvSpPr/>
            <p:nvPr/>
          </p:nvSpPr>
          <p:spPr>
            <a:xfrm>
              <a:off x="2660175" y="888300"/>
              <a:ext cx="7350" cy="15800"/>
            </a:xfrm>
            <a:custGeom>
              <a:avLst/>
              <a:gdLst/>
              <a:ahLst/>
              <a:cxnLst/>
              <a:rect l="l" t="t" r="r" b="b"/>
              <a:pathLst>
                <a:path w="294" h="632" extrusionOk="0">
                  <a:moveTo>
                    <a:pt x="223" y="0"/>
                  </a:moveTo>
                  <a:cubicBezTo>
                    <a:pt x="196" y="0"/>
                    <a:pt x="169" y="15"/>
                    <a:pt x="163" y="47"/>
                  </a:cubicBezTo>
                  <a:cubicBezTo>
                    <a:pt x="147" y="138"/>
                    <a:pt x="126" y="228"/>
                    <a:pt x="94" y="315"/>
                  </a:cubicBezTo>
                  <a:cubicBezTo>
                    <a:pt x="63" y="398"/>
                    <a:pt x="14" y="473"/>
                    <a:pt x="4" y="561"/>
                  </a:cubicBezTo>
                  <a:cubicBezTo>
                    <a:pt x="0" y="606"/>
                    <a:pt x="39" y="631"/>
                    <a:pt x="77" y="631"/>
                  </a:cubicBezTo>
                  <a:cubicBezTo>
                    <a:pt x="95" y="631"/>
                    <a:pt x="114" y="625"/>
                    <a:pt x="127" y="613"/>
                  </a:cubicBezTo>
                  <a:cubicBezTo>
                    <a:pt x="195" y="549"/>
                    <a:pt x="220" y="444"/>
                    <a:pt x="242" y="357"/>
                  </a:cubicBezTo>
                  <a:cubicBezTo>
                    <a:pt x="268" y="261"/>
                    <a:pt x="282" y="162"/>
                    <a:pt x="290" y="64"/>
                  </a:cubicBezTo>
                  <a:cubicBezTo>
                    <a:pt x="294" y="23"/>
                    <a:pt x="258" y="0"/>
                    <a:pt x="22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3"/>
            <p:cNvSpPr/>
            <p:nvPr/>
          </p:nvSpPr>
          <p:spPr>
            <a:xfrm>
              <a:off x="2979950" y="775400"/>
              <a:ext cx="22325" cy="48325"/>
            </a:xfrm>
            <a:custGeom>
              <a:avLst/>
              <a:gdLst/>
              <a:ahLst/>
              <a:cxnLst/>
              <a:rect l="l" t="t" r="r" b="b"/>
              <a:pathLst>
                <a:path w="893" h="1933" extrusionOk="0">
                  <a:moveTo>
                    <a:pt x="306" y="1"/>
                  </a:moveTo>
                  <a:cubicBezTo>
                    <a:pt x="196" y="1"/>
                    <a:pt x="85" y="101"/>
                    <a:pt x="127" y="226"/>
                  </a:cubicBezTo>
                  <a:cubicBezTo>
                    <a:pt x="217" y="499"/>
                    <a:pt x="216" y="746"/>
                    <a:pt x="163" y="1028"/>
                  </a:cubicBezTo>
                  <a:cubicBezTo>
                    <a:pt x="115" y="1283"/>
                    <a:pt x="0" y="1497"/>
                    <a:pt x="85" y="1762"/>
                  </a:cubicBezTo>
                  <a:cubicBezTo>
                    <a:pt x="121" y="1870"/>
                    <a:pt x="213" y="1933"/>
                    <a:pt x="320" y="1933"/>
                  </a:cubicBezTo>
                  <a:cubicBezTo>
                    <a:pt x="338" y="1933"/>
                    <a:pt x="358" y="1931"/>
                    <a:pt x="377" y="1927"/>
                  </a:cubicBezTo>
                  <a:cubicBezTo>
                    <a:pt x="781" y="1844"/>
                    <a:pt x="893" y="1391"/>
                    <a:pt x="879" y="1031"/>
                  </a:cubicBezTo>
                  <a:cubicBezTo>
                    <a:pt x="866" y="664"/>
                    <a:pt x="679" y="308"/>
                    <a:pt x="426" y="52"/>
                  </a:cubicBezTo>
                  <a:cubicBezTo>
                    <a:pt x="392" y="16"/>
                    <a:pt x="349" y="1"/>
                    <a:pt x="30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3"/>
            <p:cNvSpPr/>
            <p:nvPr/>
          </p:nvSpPr>
          <p:spPr>
            <a:xfrm>
              <a:off x="2862000" y="947975"/>
              <a:ext cx="90450" cy="43050"/>
            </a:xfrm>
            <a:custGeom>
              <a:avLst/>
              <a:gdLst/>
              <a:ahLst/>
              <a:cxnLst/>
              <a:rect l="l" t="t" r="r" b="b"/>
              <a:pathLst>
                <a:path w="3618" h="1722" extrusionOk="0">
                  <a:moveTo>
                    <a:pt x="2579" y="1"/>
                  </a:moveTo>
                  <a:cubicBezTo>
                    <a:pt x="2425" y="1"/>
                    <a:pt x="2242" y="14"/>
                    <a:pt x="2059" y="49"/>
                  </a:cubicBezTo>
                  <a:cubicBezTo>
                    <a:pt x="1835" y="87"/>
                    <a:pt x="1614" y="151"/>
                    <a:pt x="1454" y="209"/>
                  </a:cubicBezTo>
                  <a:cubicBezTo>
                    <a:pt x="1291" y="268"/>
                    <a:pt x="1187" y="317"/>
                    <a:pt x="1187" y="317"/>
                  </a:cubicBezTo>
                  <a:cubicBezTo>
                    <a:pt x="1187" y="317"/>
                    <a:pt x="779" y="540"/>
                    <a:pt x="443" y="873"/>
                  </a:cubicBezTo>
                  <a:cubicBezTo>
                    <a:pt x="274" y="1038"/>
                    <a:pt x="132" y="1241"/>
                    <a:pt x="66" y="1414"/>
                  </a:cubicBezTo>
                  <a:cubicBezTo>
                    <a:pt x="0" y="1589"/>
                    <a:pt x="3" y="1716"/>
                    <a:pt x="25" y="1721"/>
                  </a:cubicBezTo>
                  <a:cubicBezTo>
                    <a:pt x="25" y="1722"/>
                    <a:pt x="26" y="1722"/>
                    <a:pt x="27" y="1722"/>
                  </a:cubicBezTo>
                  <a:cubicBezTo>
                    <a:pt x="53" y="1722"/>
                    <a:pt x="94" y="1616"/>
                    <a:pt x="185" y="1487"/>
                  </a:cubicBezTo>
                  <a:cubicBezTo>
                    <a:pt x="205" y="1459"/>
                    <a:pt x="227" y="1429"/>
                    <a:pt x="252" y="1401"/>
                  </a:cubicBezTo>
                  <a:cubicBezTo>
                    <a:pt x="252" y="1412"/>
                    <a:pt x="254" y="1422"/>
                    <a:pt x="258" y="1423"/>
                  </a:cubicBezTo>
                  <a:cubicBezTo>
                    <a:pt x="259" y="1423"/>
                    <a:pt x="260" y="1424"/>
                    <a:pt x="262" y="1424"/>
                  </a:cubicBezTo>
                  <a:cubicBezTo>
                    <a:pt x="288" y="1424"/>
                    <a:pt x="348" y="1322"/>
                    <a:pt x="466" y="1207"/>
                  </a:cubicBezTo>
                  <a:cubicBezTo>
                    <a:pt x="587" y="1086"/>
                    <a:pt x="780" y="956"/>
                    <a:pt x="983" y="854"/>
                  </a:cubicBezTo>
                  <a:cubicBezTo>
                    <a:pt x="1184" y="751"/>
                    <a:pt x="1400" y="684"/>
                    <a:pt x="1562" y="649"/>
                  </a:cubicBezTo>
                  <a:cubicBezTo>
                    <a:pt x="1643" y="633"/>
                    <a:pt x="1711" y="620"/>
                    <a:pt x="1760" y="614"/>
                  </a:cubicBezTo>
                  <a:cubicBezTo>
                    <a:pt x="1808" y="608"/>
                    <a:pt x="1836" y="605"/>
                    <a:pt x="1836" y="605"/>
                  </a:cubicBezTo>
                  <a:cubicBezTo>
                    <a:pt x="1836" y="605"/>
                    <a:pt x="1945" y="581"/>
                    <a:pt x="2111" y="565"/>
                  </a:cubicBezTo>
                  <a:cubicBezTo>
                    <a:pt x="2175" y="559"/>
                    <a:pt x="2248" y="556"/>
                    <a:pt x="2325" y="556"/>
                  </a:cubicBezTo>
                  <a:cubicBezTo>
                    <a:pt x="2450" y="556"/>
                    <a:pt x="2587" y="565"/>
                    <a:pt x="2725" y="588"/>
                  </a:cubicBezTo>
                  <a:cubicBezTo>
                    <a:pt x="2948" y="624"/>
                    <a:pt x="3170" y="693"/>
                    <a:pt x="3327" y="767"/>
                  </a:cubicBezTo>
                  <a:cubicBezTo>
                    <a:pt x="3466" y="829"/>
                    <a:pt x="3561" y="891"/>
                    <a:pt x="3593" y="891"/>
                  </a:cubicBezTo>
                  <a:cubicBezTo>
                    <a:pt x="3597" y="891"/>
                    <a:pt x="3601" y="889"/>
                    <a:pt x="3603" y="887"/>
                  </a:cubicBezTo>
                  <a:cubicBezTo>
                    <a:pt x="3617" y="872"/>
                    <a:pt x="3545" y="761"/>
                    <a:pt x="3394" y="642"/>
                  </a:cubicBezTo>
                  <a:cubicBezTo>
                    <a:pt x="3242" y="522"/>
                    <a:pt x="3015" y="407"/>
                    <a:pt x="2776" y="332"/>
                  </a:cubicBezTo>
                  <a:cubicBezTo>
                    <a:pt x="2626" y="284"/>
                    <a:pt x="2471" y="255"/>
                    <a:pt x="2329" y="239"/>
                  </a:cubicBezTo>
                  <a:cubicBezTo>
                    <a:pt x="2663" y="144"/>
                    <a:pt x="2962" y="102"/>
                    <a:pt x="2960" y="59"/>
                  </a:cubicBezTo>
                  <a:cubicBezTo>
                    <a:pt x="2961" y="29"/>
                    <a:pt x="2802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3"/>
            <p:cNvSpPr/>
            <p:nvPr/>
          </p:nvSpPr>
          <p:spPr>
            <a:xfrm>
              <a:off x="2684525" y="947975"/>
              <a:ext cx="90450" cy="43050"/>
            </a:xfrm>
            <a:custGeom>
              <a:avLst/>
              <a:gdLst/>
              <a:ahLst/>
              <a:cxnLst/>
              <a:rect l="l" t="t" r="r" b="b"/>
              <a:pathLst>
                <a:path w="3618" h="1722" extrusionOk="0">
                  <a:moveTo>
                    <a:pt x="1039" y="1"/>
                  </a:moveTo>
                  <a:cubicBezTo>
                    <a:pt x="815" y="1"/>
                    <a:pt x="656" y="29"/>
                    <a:pt x="657" y="59"/>
                  </a:cubicBezTo>
                  <a:cubicBezTo>
                    <a:pt x="655" y="102"/>
                    <a:pt x="956" y="144"/>
                    <a:pt x="1288" y="239"/>
                  </a:cubicBezTo>
                  <a:cubicBezTo>
                    <a:pt x="1148" y="255"/>
                    <a:pt x="993" y="284"/>
                    <a:pt x="842" y="332"/>
                  </a:cubicBezTo>
                  <a:cubicBezTo>
                    <a:pt x="602" y="407"/>
                    <a:pt x="375" y="522"/>
                    <a:pt x="224" y="642"/>
                  </a:cubicBezTo>
                  <a:cubicBezTo>
                    <a:pt x="73" y="761"/>
                    <a:pt x="0" y="872"/>
                    <a:pt x="15" y="887"/>
                  </a:cubicBezTo>
                  <a:cubicBezTo>
                    <a:pt x="17" y="889"/>
                    <a:pt x="20" y="891"/>
                    <a:pt x="25" y="891"/>
                  </a:cubicBezTo>
                  <a:cubicBezTo>
                    <a:pt x="57" y="891"/>
                    <a:pt x="151" y="829"/>
                    <a:pt x="291" y="767"/>
                  </a:cubicBezTo>
                  <a:cubicBezTo>
                    <a:pt x="448" y="693"/>
                    <a:pt x="669" y="624"/>
                    <a:pt x="893" y="588"/>
                  </a:cubicBezTo>
                  <a:cubicBezTo>
                    <a:pt x="1030" y="565"/>
                    <a:pt x="1168" y="556"/>
                    <a:pt x="1292" y="556"/>
                  </a:cubicBezTo>
                  <a:cubicBezTo>
                    <a:pt x="1370" y="556"/>
                    <a:pt x="1443" y="559"/>
                    <a:pt x="1507" y="565"/>
                  </a:cubicBezTo>
                  <a:cubicBezTo>
                    <a:pt x="1673" y="581"/>
                    <a:pt x="1782" y="605"/>
                    <a:pt x="1782" y="605"/>
                  </a:cubicBezTo>
                  <a:cubicBezTo>
                    <a:pt x="1782" y="605"/>
                    <a:pt x="1809" y="608"/>
                    <a:pt x="1857" y="614"/>
                  </a:cubicBezTo>
                  <a:cubicBezTo>
                    <a:pt x="1906" y="620"/>
                    <a:pt x="1974" y="633"/>
                    <a:pt x="2055" y="649"/>
                  </a:cubicBezTo>
                  <a:cubicBezTo>
                    <a:pt x="2218" y="684"/>
                    <a:pt x="2434" y="751"/>
                    <a:pt x="2635" y="854"/>
                  </a:cubicBezTo>
                  <a:cubicBezTo>
                    <a:pt x="2837" y="956"/>
                    <a:pt x="3030" y="1086"/>
                    <a:pt x="3152" y="1207"/>
                  </a:cubicBezTo>
                  <a:cubicBezTo>
                    <a:pt x="3270" y="1322"/>
                    <a:pt x="3329" y="1424"/>
                    <a:pt x="3356" y="1424"/>
                  </a:cubicBezTo>
                  <a:cubicBezTo>
                    <a:pt x="3357" y="1424"/>
                    <a:pt x="3358" y="1423"/>
                    <a:pt x="3359" y="1423"/>
                  </a:cubicBezTo>
                  <a:cubicBezTo>
                    <a:pt x="3364" y="1422"/>
                    <a:pt x="3366" y="1412"/>
                    <a:pt x="3366" y="1401"/>
                  </a:cubicBezTo>
                  <a:cubicBezTo>
                    <a:pt x="3390" y="1429"/>
                    <a:pt x="3413" y="1459"/>
                    <a:pt x="3433" y="1487"/>
                  </a:cubicBezTo>
                  <a:cubicBezTo>
                    <a:pt x="3523" y="1616"/>
                    <a:pt x="3565" y="1722"/>
                    <a:pt x="3591" y="1722"/>
                  </a:cubicBezTo>
                  <a:cubicBezTo>
                    <a:pt x="3591" y="1722"/>
                    <a:pt x="3592" y="1722"/>
                    <a:pt x="3593" y="1721"/>
                  </a:cubicBezTo>
                  <a:cubicBezTo>
                    <a:pt x="3613" y="1716"/>
                    <a:pt x="3617" y="1589"/>
                    <a:pt x="3551" y="1414"/>
                  </a:cubicBezTo>
                  <a:cubicBezTo>
                    <a:pt x="3486" y="1241"/>
                    <a:pt x="3343" y="1038"/>
                    <a:pt x="3174" y="873"/>
                  </a:cubicBezTo>
                  <a:cubicBezTo>
                    <a:pt x="2838" y="540"/>
                    <a:pt x="2431" y="317"/>
                    <a:pt x="2431" y="317"/>
                  </a:cubicBezTo>
                  <a:cubicBezTo>
                    <a:pt x="2431" y="317"/>
                    <a:pt x="2327" y="268"/>
                    <a:pt x="2165" y="209"/>
                  </a:cubicBezTo>
                  <a:cubicBezTo>
                    <a:pt x="2003" y="151"/>
                    <a:pt x="1783" y="87"/>
                    <a:pt x="1559" y="49"/>
                  </a:cubicBezTo>
                  <a:cubicBezTo>
                    <a:pt x="1376" y="14"/>
                    <a:pt x="1192" y="1"/>
                    <a:pt x="1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3"/>
            <p:cNvSpPr/>
            <p:nvPr/>
          </p:nvSpPr>
          <p:spPr>
            <a:xfrm>
              <a:off x="2757150" y="1026300"/>
              <a:ext cx="130575" cy="69750"/>
            </a:xfrm>
            <a:custGeom>
              <a:avLst/>
              <a:gdLst/>
              <a:ahLst/>
              <a:cxnLst/>
              <a:rect l="l" t="t" r="r" b="b"/>
              <a:pathLst>
                <a:path w="5223" h="2790" extrusionOk="0">
                  <a:moveTo>
                    <a:pt x="5222" y="0"/>
                  </a:moveTo>
                  <a:cubicBezTo>
                    <a:pt x="5222" y="0"/>
                    <a:pt x="4383" y="908"/>
                    <a:pt x="2646" y="953"/>
                  </a:cubicBezTo>
                  <a:cubicBezTo>
                    <a:pt x="2608" y="954"/>
                    <a:pt x="2570" y="954"/>
                    <a:pt x="2532" y="954"/>
                  </a:cubicBezTo>
                  <a:cubicBezTo>
                    <a:pt x="870" y="954"/>
                    <a:pt x="1" y="33"/>
                    <a:pt x="1" y="33"/>
                  </a:cubicBezTo>
                  <a:lnTo>
                    <a:pt x="1" y="33"/>
                  </a:lnTo>
                  <a:cubicBezTo>
                    <a:pt x="1" y="33"/>
                    <a:pt x="413" y="2790"/>
                    <a:pt x="2665" y="2790"/>
                  </a:cubicBezTo>
                  <a:cubicBezTo>
                    <a:pt x="2680" y="2790"/>
                    <a:pt x="2695" y="2790"/>
                    <a:pt x="2710" y="2789"/>
                  </a:cubicBezTo>
                  <a:cubicBezTo>
                    <a:pt x="4746" y="2755"/>
                    <a:pt x="5222" y="0"/>
                    <a:pt x="5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3"/>
            <p:cNvSpPr/>
            <p:nvPr/>
          </p:nvSpPr>
          <p:spPr>
            <a:xfrm>
              <a:off x="2782275" y="1068075"/>
              <a:ext cx="80725" cy="27975"/>
            </a:xfrm>
            <a:custGeom>
              <a:avLst/>
              <a:gdLst/>
              <a:ahLst/>
              <a:cxnLst/>
              <a:rect l="l" t="t" r="r" b="b"/>
              <a:pathLst>
                <a:path w="3229" h="1119" extrusionOk="0">
                  <a:moveTo>
                    <a:pt x="1618" y="0"/>
                  </a:moveTo>
                  <a:cubicBezTo>
                    <a:pt x="846" y="0"/>
                    <a:pt x="258" y="279"/>
                    <a:pt x="0" y="434"/>
                  </a:cubicBezTo>
                  <a:cubicBezTo>
                    <a:pt x="394" y="828"/>
                    <a:pt x="931" y="1119"/>
                    <a:pt x="1664" y="1119"/>
                  </a:cubicBezTo>
                  <a:cubicBezTo>
                    <a:pt x="1678" y="1119"/>
                    <a:pt x="1693" y="1119"/>
                    <a:pt x="1707" y="1118"/>
                  </a:cubicBezTo>
                  <a:cubicBezTo>
                    <a:pt x="2366" y="1108"/>
                    <a:pt x="2860" y="811"/>
                    <a:pt x="3229" y="416"/>
                  </a:cubicBezTo>
                  <a:cubicBezTo>
                    <a:pt x="2644" y="107"/>
                    <a:pt x="2096" y="0"/>
                    <a:pt x="1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3"/>
            <p:cNvSpPr/>
            <p:nvPr/>
          </p:nvSpPr>
          <p:spPr>
            <a:xfrm>
              <a:off x="2764400" y="1033450"/>
              <a:ext cx="113450" cy="35775"/>
            </a:xfrm>
            <a:custGeom>
              <a:avLst/>
              <a:gdLst/>
              <a:ahLst/>
              <a:cxnLst/>
              <a:rect l="l" t="t" r="r" b="b"/>
              <a:pathLst>
                <a:path w="4538" h="1431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20"/>
                    <a:pt x="271" y="1431"/>
                    <a:pt x="2242" y="1431"/>
                  </a:cubicBezTo>
                  <a:cubicBezTo>
                    <a:pt x="3819" y="1429"/>
                    <a:pt x="4372" y="452"/>
                    <a:pt x="4537" y="29"/>
                  </a:cubicBezTo>
                  <a:lnTo>
                    <a:pt x="4537" y="29"/>
                  </a:lnTo>
                  <a:cubicBezTo>
                    <a:pt x="4130" y="296"/>
                    <a:pt x="3410" y="640"/>
                    <a:pt x="2358" y="667"/>
                  </a:cubicBezTo>
                  <a:cubicBezTo>
                    <a:pt x="2320" y="668"/>
                    <a:pt x="2282" y="668"/>
                    <a:pt x="2244" y="668"/>
                  </a:cubicBezTo>
                  <a:cubicBezTo>
                    <a:pt x="1153" y="668"/>
                    <a:pt x="405" y="273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3"/>
            <p:cNvSpPr/>
            <p:nvPr/>
          </p:nvSpPr>
          <p:spPr>
            <a:xfrm>
              <a:off x="2744300" y="1019525"/>
              <a:ext cx="18325" cy="11925"/>
            </a:xfrm>
            <a:custGeom>
              <a:avLst/>
              <a:gdLst/>
              <a:ahLst/>
              <a:cxnLst/>
              <a:rect l="l" t="t" r="r" b="b"/>
              <a:pathLst>
                <a:path w="733" h="477" extrusionOk="0">
                  <a:moveTo>
                    <a:pt x="685" y="1"/>
                  </a:moveTo>
                  <a:cubicBezTo>
                    <a:pt x="645" y="1"/>
                    <a:pt x="577" y="63"/>
                    <a:pt x="503" y="104"/>
                  </a:cubicBezTo>
                  <a:cubicBezTo>
                    <a:pt x="422" y="151"/>
                    <a:pt x="341" y="176"/>
                    <a:pt x="341" y="176"/>
                  </a:cubicBezTo>
                  <a:cubicBezTo>
                    <a:pt x="341" y="176"/>
                    <a:pt x="277" y="233"/>
                    <a:pt x="195" y="276"/>
                  </a:cubicBezTo>
                  <a:cubicBezTo>
                    <a:pt x="113" y="321"/>
                    <a:pt x="14" y="347"/>
                    <a:pt x="6" y="385"/>
                  </a:cubicBezTo>
                  <a:cubicBezTo>
                    <a:pt x="0" y="425"/>
                    <a:pt x="109" y="477"/>
                    <a:pt x="234" y="477"/>
                  </a:cubicBezTo>
                  <a:cubicBezTo>
                    <a:pt x="235" y="477"/>
                    <a:pt x="236" y="477"/>
                    <a:pt x="238" y="477"/>
                  </a:cubicBezTo>
                  <a:cubicBezTo>
                    <a:pt x="239" y="477"/>
                    <a:pt x="240" y="477"/>
                    <a:pt x="242" y="477"/>
                  </a:cubicBezTo>
                  <a:cubicBezTo>
                    <a:pt x="365" y="477"/>
                    <a:pt x="483" y="429"/>
                    <a:pt x="483" y="429"/>
                  </a:cubicBezTo>
                  <a:cubicBezTo>
                    <a:pt x="483" y="429"/>
                    <a:pt x="587" y="351"/>
                    <a:pt x="651" y="244"/>
                  </a:cubicBezTo>
                  <a:cubicBezTo>
                    <a:pt x="718" y="138"/>
                    <a:pt x="733" y="16"/>
                    <a:pt x="696" y="3"/>
                  </a:cubicBezTo>
                  <a:cubicBezTo>
                    <a:pt x="692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3"/>
            <p:cNvSpPr/>
            <p:nvPr/>
          </p:nvSpPr>
          <p:spPr>
            <a:xfrm>
              <a:off x="2882400" y="1017525"/>
              <a:ext cx="16975" cy="12450"/>
            </a:xfrm>
            <a:custGeom>
              <a:avLst/>
              <a:gdLst/>
              <a:ahLst/>
              <a:cxnLst/>
              <a:rect l="l" t="t" r="r" b="b"/>
              <a:pathLst>
                <a:path w="679" h="498" extrusionOk="0">
                  <a:moveTo>
                    <a:pt x="65" y="0"/>
                  </a:moveTo>
                  <a:cubicBezTo>
                    <a:pt x="64" y="0"/>
                    <a:pt x="64" y="0"/>
                    <a:pt x="63" y="1"/>
                  </a:cubicBezTo>
                  <a:cubicBezTo>
                    <a:pt x="23" y="3"/>
                    <a:pt x="0" y="124"/>
                    <a:pt x="53" y="243"/>
                  </a:cubicBezTo>
                  <a:cubicBezTo>
                    <a:pt x="99" y="361"/>
                    <a:pt x="202" y="444"/>
                    <a:pt x="202" y="444"/>
                  </a:cubicBezTo>
                  <a:cubicBezTo>
                    <a:pt x="202" y="444"/>
                    <a:pt x="308" y="498"/>
                    <a:pt x="428" y="498"/>
                  </a:cubicBezTo>
                  <a:cubicBezTo>
                    <a:pt x="434" y="498"/>
                    <a:pt x="440" y="497"/>
                    <a:pt x="447" y="497"/>
                  </a:cubicBezTo>
                  <a:cubicBezTo>
                    <a:pt x="576" y="496"/>
                    <a:pt x="678" y="426"/>
                    <a:pt x="664" y="388"/>
                  </a:cubicBezTo>
                  <a:cubicBezTo>
                    <a:pt x="649" y="351"/>
                    <a:pt x="554" y="339"/>
                    <a:pt x="484" y="297"/>
                  </a:cubicBezTo>
                  <a:cubicBezTo>
                    <a:pt x="411" y="256"/>
                    <a:pt x="358" y="202"/>
                    <a:pt x="358" y="202"/>
                  </a:cubicBezTo>
                  <a:cubicBezTo>
                    <a:pt x="358" y="202"/>
                    <a:pt x="287" y="178"/>
                    <a:pt x="220" y="127"/>
                  </a:cubicBezTo>
                  <a:cubicBezTo>
                    <a:pt x="154" y="80"/>
                    <a:pt x="104" y="0"/>
                    <a:pt x="65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3"/>
            <p:cNvSpPr/>
            <p:nvPr/>
          </p:nvSpPr>
          <p:spPr>
            <a:xfrm>
              <a:off x="2756875" y="1025225"/>
              <a:ext cx="131400" cy="25950"/>
            </a:xfrm>
            <a:custGeom>
              <a:avLst/>
              <a:gdLst/>
              <a:ahLst/>
              <a:cxnLst/>
              <a:rect l="l" t="t" r="r" b="b"/>
              <a:pathLst>
                <a:path w="5256" h="1038" extrusionOk="0">
                  <a:moveTo>
                    <a:pt x="10" y="1"/>
                  </a:moveTo>
                  <a:cubicBezTo>
                    <a:pt x="9" y="1"/>
                    <a:pt x="9" y="1"/>
                    <a:pt x="8" y="2"/>
                  </a:cubicBezTo>
                  <a:cubicBezTo>
                    <a:pt x="1" y="9"/>
                    <a:pt x="104" y="159"/>
                    <a:pt x="321" y="323"/>
                  </a:cubicBezTo>
                  <a:cubicBezTo>
                    <a:pt x="535" y="489"/>
                    <a:pt x="860" y="654"/>
                    <a:pt x="1200" y="769"/>
                  </a:cubicBezTo>
                  <a:cubicBezTo>
                    <a:pt x="1536" y="886"/>
                    <a:pt x="1885" y="980"/>
                    <a:pt x="2158" y="1008"/>
                  </a:cubicBezTo>
                  <a:cubicBezTo>
                    <a:pt x="2364" y="1034"/>
                    <a:pt x="2519" y="1037"/>
                    <a:pt x="2581" y="1037"/>
                  </a:cubicBezTo>
                  <a:cubicBezTo>
                    <a:pt x="2601" y="1037"/>
                    <a:pt x="2611" y="1037"/>
                    <a:pt x="2611" y="1037"/>
                  </a:cubicBezTo>
                  <a:cubicBezTo>
                    <a:pt x="2611" y="1037"/>
                    <a:pt x="2792" y="1035"/>
                    <a:pt x="3061" y="998"/>
                  </a:cubicBezTo>
                  <a:cubicBezTo>
                    <a:pt x="3328" y="960"/>
                    <a:pt x="3683" y="881"/>
                    <a:pt x="4019" y="753"/>
                  </a:cubicBezTo>
                  <a:cubicBezTo>
                    <a:pt x="4355" y="625"/>
                    <a:pt x="4673" y="454"/>
                    <a:pt x="4897" y="309"/>
                  </a:cubicBezTo>
                  <a:cubicBezTo>
                    <a:pt x="5122" y="163"/>
                    <a:pt x="5256" y="47"/>
                    <a:pt x="5249" y="38"/>
                  </a:cubicBezTo>
                  <a:cubicBezTo>
                    <a:pt x="5249" y="37"/>
                    <a:pt x="5248" y="37"/>
                    <a:pt x="5247" y="37"/>
                  </a:cubicBezTo>
                  <a:cubicBezTo>
                    <a:pt x="5224" y="37"/>
                    <a:pt x="5078" y="128"/>
                    <a:pt x="4857" y="245"/>
                  </a:cubicBezTo>
                  <a:cubicBezTo>
                    <a:pt x="4624" y="369"/>
                    <a:pt x="4306" y="518"/>
                    <a:pt x="3973" y="625"/>
                  </a:cubicBezTo>
                  <a:cubicBezTo>
                    <a:pt x="3642" y="733"/>
                    <a:pt x="3297" y="797"/>
                    <a:pt x="3040" y="822"/>
                  </a:cubicBezTo>
                  <a:cubicBezTo>
                    <a:pt x="2832" y="843"/>
                    <a:pt x="2678" y="845"/>
                    <a:pt x="2627" y="845"/>
                  </a:cubicBezTo>
                  <a:cubicBezTo>
                    <a:pt x="2615" y="845"/>
                    <a:pt x="2608" y="845"/>
                    <a:pt x="2608" y="845"/>
                  </a:cubicBezTo>
                  <a:cubicBezTo>
                    <a:pt x="2608" y="845"/>
                    <a:pt x="2574" y="847"/>
                    <a:pt x="2513" y="847"/>
                  </a:cubicBezTo>
                  <a:cubicBezTo>
                    <a:pt x="2438" y="847"/>
                    <a:pt x="2320" y="844"/>
                    <a:pt x="2177" y="833"/>
                  </a:cubicBezTo>
                  <a:cubicBezTo>
                    <a:pt x="1918" y="816"/>
                    <a:pt x="1579" y="739"/>
                    <a:pt x="1240" y="640"/>
                  </a:cubicBezTo>
                  <a:cubicBezTo>
                    <a:pt x="903" y="544"/>
                    <a:pt x="583" y="404"/>
                    <a:pt x="363" y="261"/>
                  </a:cubicBezTo>
                  <a:cubicBezTo>
                    <a:pt x="149" y="127"/>
                    <a:pt x="28" y="1"/>
                    <a:pt x="10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2779075" y="1073825"/>
              <a:ext cx="87900" cy="22225"/>
            </a:xfrm>
            <a:custGeom>
              <a:avLst/>
              <a:gdLst/>
              <a:ahLst/>
              <a:cxnLst/>
              <a:rect l="l" t="t" r="r" b="b"/>
              <a:pathLst>
                <a:path w="3516" h="889" extrusionOk="0">
                  <a:moveTo>
                    <a:pt x="3496" y="0"/>
                  </a:moveTo>
                  <a:cubicBezTo>
                    <a:pt x="3441" y="0"/>
                    <a:pt x="3375" y="16"/>
                    <a:pt x="3291" y="53"/>
                  </a:cubicBezTo>
                  <a:cubicBezTo>
                    <a:pt x="2683" y="322"/>
                    <a:pt x="2201" y="450"/>
                    <a:pt x="1755" y="450"/>
                  </a:cubicBezTo>
                  <a:cubicBezTo>
                    <a:pt x="1429" y="450"/>
                    <a:pt x="1122" y="382"/>
                    <a:pt x="798" y="249"/>
                  </a:cubicBezTo>
                  <a:cubicBezTo>
                    <a:pt x="459" y="109"/>
                    <a:pt x="209" y="70"/>
                    <a:pt x="34" y="70"/>
                  </a:cubicBezTo>
                  <a:cubicBezTo>
                    <a:pt x="23" y="70"/>
                    <a:pt x="11" y="70"/>
                    <a:pt x="0" y="70"/>
                  </a:cubicBezTo>
                  <a:cubicBezTo>
                    <a:pt x="404" y="528"/>
                    <a:pt x="977" y="889"/>
                    <a:pt x="1793" y="889"/>
                  </a:cubicBezTo>
                  <a:cubicBezTo>
                    <a:pt x="1807" y="889"/>
                    <a:pt x="1821" y="889"/>
                    <a:pt x="1835" y="888"/>
                  </a:cubicBezTo>
                  <a:cubicBezTo>
                    <a:pt x="2593" y="876"/>
                    <a:pt x="3135" y="486"/>
                    <a:pt x="3515" y="1"/>
                  </a:cubicBezTo>
                  <a:cubicBezTo>
                    <a:pt x="3509" y="0"/>
                    <a:pt x="3503" y="0"/>
                    <a:pt x="3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2764625" y="1033450"/>
              <a:ext cx="113225" cy="22050"/>
            </a:xfrm>
            <a:custGeom>
              <a:avLst/>
              <a:gdLst/>
              <a:ahLst/>
              <a:cxnLst/>
              <a:rect l="l" t="t" r="r" b="b"/>
              <a:pathLst>
                <a:path w="4529" h="882" extrusionOk="0">
                  <a:moveTo>
                    <a:pt x="8" y="1"/>
                  </a:moveTo>
                  <a:cubicBezTo>
                    <a:pt x="1" y="59"/>
                    <a:pt x="60" y="395"/>
                    <a:pt x="346" y="726"/>
                  </a:cubicBezTo>
                  <a:cubicBezTo>
                    <a:pt x="300" y="590"/>
                    <a:pt x="270" y="429"/>
                    <a:pt x="385" y="429"/>
                  </a:cubicBezTo>
                  <a:cubicBezTo>
                    <a:pt x="396" y="429"/>
                    <a:pt x="409" y="431"/>
                    <a:pt x="424" y="434"/>
                  </a:cubicBezTo>
                  <a:cubicBezTo>
                    <a:pt x="688" y="497"/>
                    <a:pt x="1308" y="881"/>
                    <a:pt x="2298" y="881"/>
                  </a:cubicBezTo>
                  <a:cubicBezTo>
                    <a:pt x="2315" y="881"/>
                    <a:pt x="2333" y="881"/>
                    <a:pt x="2350" y="881"/>
                  </a:cubicBezTo>
                  <a:cubicBezTo>
                    <a:pt x="3222" y="870"/>
                    <a:pt x="3685" y="487"/>
                    <a:pt x="3896" y="487"/>
                  </a:cubicBezTo>
                  <a:cubicBezTo>
                    <a:pt x="3932" y="487"/>
                    <a:pt x="3960" y="498"/>
                    <a:pt x="3983" y="524"/>
                  </a:cubicBezTo>
                  <a:cubicBezTo>
                    <a:pt x="4047" y="598"/>
                    <a:pt x="4008" y="731"/>
                    <a:pt x="3942" y="858"/>
                  </a:cubicBezTo>
                  <a:cubicBezTo>
                    <a:pt x="4276" y="567"/>
                    <a:pt x="4448" y="233"/>
                    <a:pt x="4528" y="29"/>
                  </a:cubicBezTo>
                  <a:lnTo>
                    <a:pt x="4528" y="29"/>
                  </a:lnTo>
                  <a:cubicBezTo>
                    <a:pt x="4121" y="296"/>
                    <a:pt x="3401" y="640"/>
                    <a:pt x="2349" y="667"/>
                  </a:cubicBezTo>
                  <a:cubicBezTo>
                    <a:pt x="2311" y="668"/>
                    <a:pt x="2273" y="668"/>
                    <a:pt x="2235" y="668"/>
                  </a:cubicBezTo>
                  <a:cubicBezTo>
                    <a:pt x="1144" y="668"/>
                    <a:pt x="396" y="273"/>
                    <a:pt x="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3"/>
            <p:cNvSpPr/>
            <p:nvPr/>
          </p:nvSpPr>
          <p:spPr>
            <a:xfrm>
              <a:off x="2779125" y="1073800"/>
              <a:ext cx="87850" cy="22200"/>
            </a:xfrm>
            <a:custGeom>
              <a:avLst/>
              <a:gdLst/>
              <a:ahLst/>
              <a:cxnLst/>
              <a:rect l="l" t="t" r="r" b="b"/>
              <a:pathLst>
                <a:path w="3514" h="888" extrusionOk="0">
                  <a:moveTo>
                    <a:pt x="3494" y="0"/>
                  </a:moveTo>
                  <a:cubicBezTo>
                    <a:pt x="3439" y="0"/>
                    <a:pt x="3373" y="16"/>
                    <a:pt x="3289" y="53"/>
                  </a:cubicBezTo>
                  <a:cubicBezTo>
                    <a:pt x="3221" y="83"/>
                    <a:pt x="3156" y="111"/>
                    <a:pt x="3093" y="137"/>
                  </a:cubicBezTo>
                  <a:cubicBezTo>
                    <a:pt x="3107" y="177"/>
                    <a:pt x="3102" y="235"/>
                    <a:pt x="3060" y="326"/>
                  </a:cubicBezTo>
                  <a:cubicBezTo>
                    <a:pt x="2940" y="575"/>
                    <a:pt x="2346" y="784"/>
                    <a:pt x="1751" y="784"/>
                  </a:cubicBezTo>
                  <a:cubicBezTo>
                    <a:pt x="1524" y="784"/>
                    <a:pt x="1296" y="753"/>
                    <a:pt x="1095" y="683"/>
                  </a:cubicBezTo>
                  <a:cubicBezTo>
                    <a:pt x="614" y="513"/>
                    <a:pt x="518" y="284"/>
                    <a:pt x="509" y="147"/>
                  </a:cubicBezTo>
                  <a:cubicBezTo>
                    <a:pt x="307" y="89"/>
                    <a:pt x="149" y="70"/>
                    <a:pt x="28" y="70"/>
                  </a:cubicBezTo>
                  <a:cubicBezTo>
                    <a:pt x="19" y="70"/>
                    <a:pt x="10" y="70"/>
                    <a:pt x="1" y="70"/>
                  </a:cubicBezTo>
                  <a:cubicBezTo>
                    <a:pt x="401" y="528"/>
                    <a:pt x="972" y="888"/>
                    <a:pt x="1784" y="888"/>
                  </a:cubicBezTo>
                  <a:cubicBezTo>
                    <a:pt x="1800" y="888"/>
                    <a:pt x="1817" y="888"/>
                    <a:pt x="1833" y="887"/>
                  </a:cubicBezTo>
                  <a:cubicBezTo>
                    <a:pt x="2591" y="876"/>
                    <a:pt x="3133" y="486"/>
                    <a:pt x="3513" y="1"/>
                  </a:cubicBezTo>
                  <a:cubicBezTo>
                    <a:pt x="3507" y="0"/>
                    <a:pt x="3501" y="0"/>
                    <a:pt x="349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3"/>
            <p:cNvSpPr/>
            <p:nvPr/>
          </p:nvSpPr>
          <p:spPr>
            <a:xfrm>
              <a:off x="2816775" y="1101125"/>
              <a:ext cx="21125" cy="5350"/>
            </a:xfrm>
            <a:custGeom>
              <a:avLst/>
              <a:gdLst/>
              <a:ahLst/>
              <a:cxnLst/>
              <a:rect l="l" t="t" r="r" b="b"/>
              <a:pathLst>
                <a:path w="845" h="214" extrusionOk="0">
                  <a:moveTo>
                    <a:pt x="832" y="1"/>
                  </a:moveTo>
                  <a:cubicBezTo>
                    <a:pt x="813" y="1"/>
                    <a:pt x="729" y="55"/>
                    <a:pt x="633" y="82"/>
                  </a:cubicBezTo>
                  <a:cubicBezTo>
                    <a:pt x="532" y="114"/>
                    <a:pt x="428" y="117"/>
                    <a:pt x="428" y="117"/>
                  </a:cubicBezTo>
                  <a:cubicBezTo>
                    <a:pt x="428" y="117"/>
                    <a:pt x="378" y="125"/>
                    <a:pt x="312" y="125"/>
                  </a:cubicBezTo>
                  <a:cubicBezTo>
                    <a:pt x="284" y="125"/>
                    <a:pt x="252" y="123"/>
                    <a:pt x="221" y="119"/>
                  </a:cubicBezTo>
                  <a:cubicBezTo>
                    <a:pt x="127" y="109"/>
                    <a:pt x="38" y="74"/>
                    <a:pt x="15" y="74"/>
                  </a:cubicBezTo>
                  <a:cubicBezTo>
                    <a:pt x="11" y="74"/>
                    <a:pt x="9" y="74"/>
                    <a:pt x="9" y="76"/>
                  </a:cubicBezTo>
                  <a:cubicBezTo>
                    <a:pt x="0" y="86"/>
                    <a:pt x="94" y="156"/>
                    <a:pt x="207" y="186"/>
                  </a:cubicBezTo>
                  <a:cubicBezTo>
                    <a:pt x="287" y="210"/>
                    <a:pt x="371" y="214"/>
                    <a:pt x="412" y="214"/>
                  </a:cubicBezTo>
                  <a:cubicBezTo>
                    <a:pt x="428" y="214"/>
                    <a:pt x="437" y="213"/>
                    <a:pt x="437" y="213"/>
                  </a:cubicBezTo>
                  <a:cubicBezTo>
                    <a:pt x="437" y="213"/>
                    <a:pt x="556" y="198"/>
                    <a:pt x="660" y="146"/>
                  </a:cubicBezTo>
                  <a:cubicBezTo>
                    <a:pt x="765" y="96"/>
                    <a:pt x="845" y="12"/>
                    <a:pt x="835" y="2"/>
                  </a:cubicBezTo>
                  <a:cubicBezTo>
                    <a:pt x="835" y="1"/>
                    <a:pt x="834" y="1"/>
                    <a:pt x="832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3"/>
            <p:cNvSpPr/>
            <p:nvPr/>
          </p:nvSpPr>
          <p:spPr>
            <a:xfrm>
              <a:off x="2869075" y="979975"/>
              <a:ext cx="27800" cy="15225"/>
            </a:xfrm>
            <a:custGeom>
              <a:avLst/>
              <a:gdLst/>
              <a:ahLst/>
              <a:cxnLst/>
              <a:rect l="l" t="t" r="r" b="b"/>
              <a:pathLst>
                <a:path w="1112" h="609" extrusionOk="0">
                  <a:moveTo>
                    <a:pt x="1086" y="0"/>
                  </a:moveTo>
                  <a:cubicBezTo>
                    <a:pt x="1036" y="0"/>
                    <a:pt x="911" y="19"/>
                    <a:pt x="790" y="58"/>
                  </a:cubicBezTo>
                  <a:cubicBezTo>
                    <a:pt x="635" y="104"/>
                    <a:pt x="489" y="178"/>
                    <a:pt x="489" y="178"/>
                  </a:cubicBezTo>
                  <a:cubicBezTo>
                    <a:pt x="489" y="178"/>
                    <a:pt x="347" y="260"/>
                    <a:pt x="224" y="367"/>
                  </a:cubicBezTo>
                  <a:cubicBezTo>
                    <a:pt x="101" y="472"/>
                    <a:pt x="1" y="600"/>
                    <a:pt x="10" y="608"/>
                  </a:cubicBezTo>
                  <a:cubicBezTo>
                    <a:pt x="11" y="608"/>
                    <a:pt x="11" y="608"/>
                    <a:pt x="12" y="608"/>
                  </a:cubicBezTo>
                  <a:cubicBezTo>
                    <a:pt x="30" y="608"/>
                    <a:pt x="142" y="504"/>
                    <a:pt x="266" y="420"/>
                  </a:cubicBezTo>
                  <a:cubicBezTo>
                    <a:pt x="395" y="329"/>
                    <a:pt x="534" y="260"/>
                    <a:pt x="534" y="260"/>
                  </a:cubicBezTo>
                  <a:cubicBezTo>
                    <a:pt x="534" y="260"/>
                    <a:pt x="668" y="179"/>
                    <a:pt x="814" y="120"/>
                  </a:cubicBezTo>
                  <a:cubicBezTo>
                    <a:pt x="957" y="58"/>
                    <a:pt x="1112" y="18"/>
                    <a:pt x="1109" y="4"/>
                  </a:cubicBezTo>
                  <a:cubicBezTo>
                    <a:pt x="1108" y="2"/>
                    <a:pt x="1100" y="0"/>
                    <a:pt x="1086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3"/>
            <p:cNvSpPr/>
            <p:nvPr/>
          </p:nvSpPr>
          <p:spPr>
            <a:xfrm>
              <a:off x="2877800" y="992150"/>
              <a:ext cx="10650" cy="3950"/>
            </a:xfrm>
            <a:custGeom>
              <a:avLst/>
              <a:gdLst/>
              <a:ahLst/>
              <a:cxnLst/>
              <a:rect l="l" t="t" r="r" b="b"/>
              <a:pathLst>
                <a:path w="426" h="158" extrusionOk="0">
                  <a:moveTo>
                    <a:pt x="292" y="1"/>
                  </a:moveTo>
                  <a:cubicBezTo>
                    <a:pt x="240" y="1"/>
                    <a:pt x="194" y="11"/>
                    <a:pt x="194" y="11"/>
                  </a:cubicBezTo>
                  <a:cubicBezTo>
                    <a:pt x="194" y="11"/>
                    <a:pt x="136" y="33"/>
                    <a:pt x="88" y="66"/>
                  </a:cubicBezTo>
                  <a:cubicBezTo>
                    <a:pt x="39" y="99"/>
                    <a:pt x="0" y="144"/>
                    <a:pt x="9" y="155"/>
                  </a:cubicBezTo>
                  <a:cubicBezTo>
                    <a:pt x="10" y="157"/>
                    <a:pt x="13" y="157"/>
                    <a:pt x="16" y="157"/>
                  </a:cubicBezTo>
                  <a:cubicBezTo>
                    <a:pt x="34" y="157"/>
                    <a:pt x="76" y="139"/>
                    <a:pt x="117" y="128"/>
                  </a:cubicBezTo>
                  <a:cubicBezTo>
                    <a:pt x="168" y="113"/>
                    <a:pt x="220" y="103"/>
                    <a:pt x="220" y="103"/>
                  </a:cubicBezTo>
                  <a:cubicBezTo>
                    <a:pt x="220" y="103"/>
                    <a:pt x="265" y="83"/>
                    <a:pt x="318" y="69"/>
                  </a:cubicBezTo>
                  <a:cubicBezTo>
                    <a:pt x="369" y="54"/>
                    <a:pt x="423" y="45"/>
                    <a:pt x="424" y="32"/>
                  </a:cubicBezTo>
                  <a:cubicBezTo>
                    <a:pt x="425" y="18"/>
                    <a:pt x="369" y="3"/>
                    <a:pt x="312" y="1"/>
                  </a:cubicBezTo>
                  <a:cubicBezTo>
                    <a:pt x="306" y="1"/>
                    <a:pt x="299" y="1"/>
                    <a:pt x="292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3"/>
            <p:cNvSpPr/>
            <p:nvPr/>
          </p:nvSpPr>
          <p:spPr>
            <a:xfrm>
              <a:off x="2752300" y="979900"/>
              <a:ext cx="22225" cy="17650"/>
            </a:xfrm>
            <a:custGeom>
              <a:avLst/>
              <a:gdLst/>
              <a:ahLst/>
              <a:cxnLst/>
              <a:rect l="l" t="t" r="r" b="b"/>
              <a:pathLst>
                <a:path w="889" h="706" extrusionOk="0">
                  <a:moveTo>
                    <a:pt x="13" y="1"/>
                  </a:moveTo>
                  <a:cubicBezTo>
                    <a:pt x="10" y="1"/>
                    <a:pt x="9" y="1"/>
                    <a:pt x="8" y="2"/>
                  </a:cubicBezTo>
                  <a:cubicBezTo>
                    <a:pt x="1" y="14"/>
                    <a:pt x="120" y="88"/>
                    <a:pt x="232" y="173"/>
                  </a:cubicBezTo>
                  <a:cubicBezTo>
                    <a:pt x="343" y="256"/>
                    <a:pt x="447" y="347"/>
                    <a:pt x="447" y="347"/>
                  </a:cubicBezTo>
                  <a:cubicBezTo>
                    <a:pt x="447" y="347"/>
                    <a:pt x="558" y="429"/>
                    <a:pt x="662" y="522"/>
                  </a:cubicBezTo>
                  <a:cubicBezTo>
                    <a:pt x="765" y="610"/>
                    <a:pt x="859" y="706"/>
                    <a:pt x="876" y="706"/>
                  </a:cubicBezTo>
                  <a:cubicBezTo>
                    <a:pt x="877" y="706"/>
                    <a:pt x="877" y="706"/>
                    <a:pt x="878" y="705"/>
                  </a:cubicBezTo>
                  <a:cubicBezTo>
                    <a:pt x="888" y="697"/>
                    <a:pt x="808" y="581"/>
                    <a:pt x="711" y="475"/>
                  </a:cubicBezTo>
                  <a:cubicBezTo>
                    <a:pt x="615" y="369"/>
                    <a:pt x="507" y="274"/>
                    <a:pt x="507" y="274"/>
                  </a:cubicBezTo>
                  <a:cubicBezTo>
                    <a:pt x="507" y="274"/>
                    <a:pt x="393" y="188"/>
                    <a:pt x="269" y="117"/>
                  </a:cubicBezTo>
                  <a:cubicBezTo>
                    <a:pt x="156" y="51"/>
                    <a:pt x="37" y="1"/>
                    <a:pt x="13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3"/>
            <p:cNvSpPr/>
            <p:nvPr/>
          </p:nvSpPr>
          <p:spPr>
            <a:xfrm>
              <a:off x="2756925" y="994100"/>
              <a:ext cx="14125" cy="8375"/>
            </a:xfrm>
            <a:custGeom>
              <a:avLst/>
              <a:gdLst/>
              <a:ahLst/>
              <a:cxnLst/>
              <a:rect l="l" t="t" r="r" b="b"/>
              <a:pathLst>
                <a:path w="565" h="335" extrusionOk="0">
                  <a:moveTo>
                    <a:pt x="94" y="0"/>
                  </a:moveTo>
                  <a:cubicBezTo>
                    <a:pt x="40" y="0"/>
                    <a:pt x="0" y="10"/>
                    <a:pt x="1" y="19"/>
                  </a:cubicBezTo>
                  <a:cubicBezTo>
                    <a:pt x="1" y="32"/>
                    <a:pt x="84" y="43"/>
                    <a:pt x="157" y="72"/>
                  </a:cubicBezTo>
                  <a:cubicBezTo>
                    <a:pt x="231" y="100"/>
                    <a:pt x="295" y="144"/>
                    <a:pt x="295" y="144"/>
                  </a:cubicBezTo>
                  <a:cubicBezTo>
                    <a:pt x="295" y="144"/>
                    <a:pt x="364" y="178"/>
                    <a:pt x="427" y="227"/>
                  </a:cubicBezTo>
                  <a:cubicBezTo>
                    <a:pt x="487" y="274"/>
                    <a:pt x="536" y="335"/>
                    <a:pt x="551" y="335"/>
                  </a:cubicBezTo>
                  <a:cubicBezTo>
                    <a:pt x="552" y="335"/>
                    <a:pt x="552" y="335"/>
                    <a:pt x="553" y="334"/>
                  </a:cubicBezTo>
                  <a:cubicBezTo>
                    <a:pt x="565" y="329"/>
                    <a:pt x="533" y="247"/>
                    <a:pt x="475" y="180"/>
                  </a:cubicBezTo>
                  <a:cubicBezTo>
                    <a:pt x="420" y="111"/>
                    <a:pt x="343" y="62"/>
                    <a:pt x="343" y="62"/>
                  </a:cubicBezTo>
                  <a:cubicBezTo>
                    <a:pt x="343" y="62"/>
                    <a:pt x="262" y="20"/>
                    <a:pt x="175" y="7"/>
                  </a:cubicBezTo>
                  <a:cubicBezTo>
                    <a:pt x="147" y="2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9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9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4" grpId="0"/>
      <p:bldP spid="1908" grpId="0"/>
      <p:bldP spid="1914" grpId="0"/>
      <p:bldP spid="1915" grpId="0" build="p"/>
      <p:bldP spid="1917" grpId="0"/>
      <p:bldP spid="1918" grpId="0" build="p"/>
      <p:bldP spid="1920" grpId="0"/>
      <p:bldP spid="192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p45"/>
          <p:cNvSpPr/>
          <p:nvPr/>
        </p:nvSpPr>
        <p:spPr>
          <a:xfrm>
            <a:off x="841550" y="1218775"/>
            <a:ext cx="1376100" cy="13761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8" name="Google Shape;2698;p45"/>
          <p:cNvSpPr txBox="1">
            <a:spLocks noGrp="1"/>
          </p:cNvSpPr>
          <p:nvPr>
            <p:ph type="title"/>
          </p:nvPr>
        </p:nvSpPr>
        <p:spPr>
          <a:xfrm>
            <a:off x="720000" y="2496600"/>
            <a:ext cx="6260400" cy="12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Introduction</a:t>
            </a:r>
            <a:endParaRPr dirty="0"/>
          </a:p>
        </p:txBody>
      </p:sp>
      <p:sp>
        <p:nvSpPr>
          <p:cNvPr id="2699" name="Google Shape;2699;p45"/>
          <p:cNvSpPr txBox="1">
            <a:spLocks noGrp="1"/>
          </p:cNvSpPr>
          <p:nvPr>
            <p:ph type="title" idx="2"/>
          </p:nvPr>
        </p:nvSpPr>
        <p:spPr>
          <a:xfrm>
            <a:off x="720000" y="1279675"/>
            <a:ext cx="15501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844" name="Google Shape;2844;p45"/>
          <p:cNvGrpSpPr/>
          <p:nvPr/>
        </p:nvGrpSpPr>
        <p:grpSpPr>
          <a:xfrm>
            <a:off x="5260147" y="348823"/>
            <a:ext cx="1345490" cy="1958381"/>
            <a:chOff x="3448600" y="3727663"/>
            <a:chExt cx="712050" cy="1036400"/>
          </a:xfrm>
        </p:grpSpPr>
        <p:sp>
          <p:nvSpPr>
            <p:cNvPr id="2845" name="Google Shape;2845;p45"/>
            <p:cNvSpPr/>
            <p:nvPr/>
          </p:nvSpPr>
          <p:spPr>
            <a:xfrm>
              <a:off x="3448600" y="3727663"/>
              <a:ext cx="712050" cy="1036400"/>
            </a:xfrm>
            <a:custGeom>
              <a:avLst/>
              <a:gdLst/>
              <a:ahLst/>
              <a:cxnLst/>
              <a:rect l="l" t="t" r="r" b="b"/>
              <a:pathLst>
                <a:path w="28482" h="41456" extrusionOk="0">
                  <a:moveTo>
                    <a:pt x="10423" y="0"/>
                  </a:moveTo>
                  <a:cubicBezTo>
                    <a:pt x="9621" y="0"/>
                    <a:pt x="8864" y="170"/>
                    <a:pt x="8172" y="504"/>
                  </a:cubicBezTo>
                  <a:cubicBezTo>
                    <a:pt x="6927" y="1108"/>
                    <a:pt x="6238" y="1868"/>
                    <a:pt x="5860" y="2558"/>
                  </a:cubicBezTo>
                  <a:cubicBezTo>
                    <a:pt x="5011" y="2622"/>
                    <a:pt x="4209" y="2879"/>
                    <a:pt x="3517" y="3308"/>
                  </a:cubicBezTo>
                  <a:cubicBezTo>
                    <a:pt x="3258" y="3437"/>
                    <a:pt x="3070" y="3556"/>
                    <a:pt x="2976" y="3620"/>
                  </a:cubicBezTo>
                  <a:cubicBezTo>
                    <a:pt x="2910" y="3664"/>
                    <a:pt x="2814" y="3733"/>
                    <a:pt x="2705" y="3822"/>
                  </a:cubicBezTo>
                  <a:cubicBezTo>
                    <a:pt x="2520" y="3970"/>
                    <a:pt x="2343" y="4138"/>
                    <a:pt x="2179" y="4321"/>
                  </a:cubicBezTo>
                  <a:cubicBezTo>
                    <a:pt x="1832" y="4705"/>
                    <a:pt x="1248" y="5502"/>
                    <a:pt x="1140" y="6617"/>
                  </a:cubicBezTo>
                  <a:cubicBezTo>
                    <a:pt x="1140" y="6622"/>
                    <a:pt x="1139" y="6627"/>
                    <a:pt x="1139" y="6632"/>
                  </a:cubicBezTo>
                  <a:cubicBezTo>
                    <a:pt x="1018" y="7170"/>
                    <a:pt x="1006" y="7678"/>
                    <a:pt x="1075" y="8145"/>
                  </a:cubicBezTo>
                  <a:cubicBezTo>
                    <a:pt x="427" y="8887"/>
                    <a:pt x="64" y="9818"/>
                    <a:pt x="38" y="10824"/>
                  </a:cubicBezTo>
                  <a:cubicBezTo>
                    <a:pt x="0" y="12418"/>
                    <a:pt x="735" y="13556"/>
                    <a:pt x="1438" y="14275"/>
                  </a:cubicBezTo>
                  <a:cubicBezTo>
                    <a:pt x="1438" y="14347"/>
                    <a:pt x="1438" y="14424"/>
                    <a:pt x="1439" y="14504"/>
                  </a:cubicBezTo>
                  <a:cubicBezTo>
                    <a:pt x="1446" y="15042"/>
                    <a:pt x="1476" y="15570"/>
                    <a:pt x="1526" y="16071"/>
                  </a:cubicBezTo>
                  <a:cubicBezTo>
                    <a:pt x="1529" y="16102"/>
                    <a:pt x="1532" y="16132"/>
                    <a:pt x="1536" y="16162"/>
                  </a:cubicBezTo>
                  <a:cubicBezTo>
                    <a:pt x="1070" y="16612"/>
                    <a:pt x="700" y="17200"/>
                    <a:pt x="471" y="17869"/>
                  </a:cubicBezTo>
                  <a:lnTo>
                    <a:pt x="458" y="17904"/>
                  </a:lnTo>
                  <a:lnTo>
                    <a:pt x="448" y="17939"/>
                  </a:lnTo>
                  <a:cubicBezTo>
                    <a:pt x="411" y="18052"/>
                    <a:pt x="377" y="18171"/>
                    <a:pt x="347" y="18294"/>
                  </a:cubicBezTo>
                  <a:lnTo>
                    <a:pt x="342" y="18319"/>
                  </a:lnTo>
                  <a:cubicBezTo>
                    <a:pt x="306" y="18462"/>
                    <a:pt x="279" y="18609"/>
                    <a:pt x="258" y="18757"/>
                  </a:cubicBezTo>
                  <a:lnTo>
                    <a:pt x="248" y="18828"/>
                  </a:lnTo>
                  <a:lnTo>
                    <a:pt x="245" y="18844"/>
                  </a:lnTo>
                  <a:cubicBezTo>
                    <a:pt x="233" y="18952"/>
                    <a:pt x="222" y="19063"/>
                    <a:pt x="216" y="19178"/>
                  </a:cubicBezTo>
                  <a:lnTo>
                    <a:pt x="214" y="19250"/>
                  </a:lnTo>
                  <a:cubicBezTo>
                    <a:pt x="201" y="19541"/>
                    <a:pt x="216" y="19836"/>
                    <a:pt x="259" y="20139"/>
                  </a:cubicBezTo>
                  <a:lnTo>
                    <a:pt x="272" y="20225"/>
                  </a:lnTo>
                  <a:cubicBezTo>
                    <a:pt x="295" y="20363"/>
                    <a:pt x="322" y="20494"/>
                    <a:pt x="352" y="20616"/>
                  </a:cubicBezTo>
                  <a:lnTo>
                    <a:pt x="364" y="20666"/>
                  </a:lnTo>
                  <a:cubicBezTo>
                    <a:pt x="400" y="20808"/>
                    <a:pt x="447" y="20953"/>
                    <a:pt x="494" y="21089"/>
                  </a:cubicBezTo>
                  <a:cubicBezTo>
                    <a:pt x="511" y="21130"/>
                    <a:pt x="525" y="21173"/>
                    <a:pt x="541" y="21213"/>
                  </a:cubicBezTo>
                  <a:cubicBezTo>
                    <a:pt x="586" y="21334"/>
                    <a:pt x="639" y="21452"/>
                    <a:pt x="690" y="21563"/>
                  </a:cubicBezTo>
                  <a:cubicBezTo>
                    <a:pt x="703" y="21591"/>
                    <a:pt x="717" y="21621"/>
                    <a:pt x="736" y="21661"/>
                  </a:cubicBezTo>
                  <a:cubicBezTo>
                    <a:pt x="806" y="21799"/>
                    <a:pt x="883" y="21938"/>
                    <a:pt x="962" y="22068"/>
                  </a:cubicBezTo>
                  <a:cubicBezTo>
                    <a:pt x="982" y="22099"/>
                    <a:pt x="1004" y="22132"/>
                    <a:pt x="1025" y="22166"/>
                  </a:cubicBezTo>
                  <a:cubicBezTo>
                    <a:pt x="1096" y="22277"/>
                    <a:pt x="1173" y="22388"/>
                    <a:pt x="1256" y="22498"/>
                  </a:cubicBezTo>
                  <a:cubicBezTo>
                    <a:pt x="1280" y="22531"/>
                    <a:pt x="1302" y="22561"/>
                    <a:pt x="1322" y="22586"/>
                  </a:cubicBezTo>
                  <a:cubicBezTo>
                    <a:pt x="1422" y="22716"/>
                    <a:pt x="1530" y="22842"/>
                    <a:pt x="1644" y="22965"/>
                  </a:cubicBezTo>
                  <a:cubicBezTo>
                    <a:pt x="1667" y="22989"/>
                    <a:pt x="1693" y="23016"/>
                    <a:pt x="1718" y="23043"/>
                  </a:cubicBezTo>
                  <a:cubicBezTo>
                    <a:pt x="1814" y="23138"/>
                    <a:pt x="1915" y="23237"/>
                    <a:pt x="2021" y="23335"/>
                  </a:cubicBezTo>
                  <a:cubicBezTo>
                    <a:pt x="2055" y="23363"/>
                    <a:pt x="2087" y="23393"/>
                    <a:pt x="2117" y="23420"/>
                  </a:cubicBezTo>
                  <a:cubicBezTo>
                    <a:pt x="2252" y="23537"/>
                    <a:pt x="2384" y="23644"/>
                    <a:pt x="2528" y="23753"/>
                  </a:cubicBezTo>
                  <a:cubicBezTo>
                    <a:pt x="2554" y="23770"/>
                    <a:pt x="2576" y="23789"/>
                    <a:pt x="2604" y="23806"/>
                  </a:cubicBezTo>
                  <a:cubicBezTo>
                    <a:pt x="2722" y="23891"/>
                    <a:pt x="2847" y="23975"/>
                    <a:pt x="2981" y="24061"/>
                  </a:cubicBezTo>
                  <a:lnTo>
                    <a:pt x="3097" y="24133"/>
                  </a:lnTo>
                  <a:cubicBezTo>
                    <a:pt x="3153" y="24166"/>
                    <a:pt x="3204" y="24197"/>
                    <a:pt x="3255" y="24227"/>
                  </a:cubicBezTo>
                  <a:cubicBezTo>
                    <a:pt x="3522" y="25228"/>
                    <a:pt x="3986" y="26363"/>
                    <a:pt x="4871" y="27350"/>
                  </a:cubicBezTo>
                  <a:cubicBezTo>
                    <a:pt x="5553" y="28112"/>
                    <a:pt x="6302" y="28895"/>
                    <a:pt x="7331" y="29568"/>
                  </a:cubicBezTo>
                  <a:cubicBezTo>
                    <a:pt x="7056" y="29622"/>
                    <a:pt x="6791" y="29686"/>
                    <a:pt x="6534" y="29763"/>
                  </a:cubicBezTo>
                  <a:lnTo>
                    <a:pt x="6490" y="29777"/>
                  </a:lnTo>
                  <a:cubicBezTo>
                    <a:pt x="6384" y="29809"/>
                    <a:pt x="6279" y="29843"/>
                    <a:pt x="6191" y="29873"/>
                  </a:cubicBezTo>
                  <a:cubicBezTo>
                    <a:pt x="6158" y="29886"/>
                    <a:pt x="6124" y="29897"/>
                    <a:pt x="6087" y="29911"/>
                  </a:cubicBezTo>
                  <a:cubicBezTo>
                    <a:pt x="5996" y="29942"/>
                    <a:pt x="5907" y="29975"/>
                    <a:pt x="5832" y="30005"/>
                  </a:cubicBezTo>
                  <a:cubicBezTo>
                    <a:pt x="5795" y="30019"/>
                    <a:pt x="5694" y="30062"/>
                    <a:pt x="5694" y="30062"/>
                  </a:cubicBezTo>
                  <a:cubicBezTo>
                    <a:pt x="5614" y="30096"/>
                    <a:pt x="5533" y="30130"/>
                    <a:pt x="5466" y="30162"/>
                  </a:cubicBezTo>
                  <a:cubicBezTo>
                    <a:pt x="5423" y="30182"/>
                    <a:pt x="5381" y="30200"/>
                    <a:pt x="5324" y="30229"/>
                  </a:cubicBezTo>
                  <a:cubicBezTo>
                    <a:pt x="5247" y="30264"/>
                    <a:pt x="5173" y="30303"/>
                    <a:pt x="5099" y="30341"/>
                  </a:cubicBezTo>
                  <a:cubicBezTo>
                    <a:pt x="5049" y="30368"/>
                    <a:pt x="4999" y="30395"/>
                    <a:pt x="4952" y="30421"/>
                  </a:cubicBezTo>
                  <a:cubicBezTo>
                    <a:pt x="4877" y="30462"/>
                    <a:pt x="4804" y="30505"/>
                    <a:pt x="4736" y="30546"/>
                  </a:cubicBezTo>
                  <a:cubicBezTo>
                    <a:pt x="4690" y="30575"/>
                    <a:pt x="4642" y="30603"/>
                    <a:pt x="4586" y="30639"/>
                  </a:cubicBezTo>
                  <a:cubicBezTo>
                    <a:pt x="4514" y="30684"/>
                    <a:pt x="4444" y="30733"/>
                    <a:pt x="4373" y="30781"/>
                  </a:cubicBezTo>
                  <a:lnTo>
                    <a:pt x="4356" y="30794"/>
                  </a:lnTo>
                  <a:cubicBezTo>
                    <a:pt x="4356" y="30794"/>
                    <a:pt x="4269" y="30854"/>
                    <a:pt x="4229" y="30882"/>
                  </a:cubicBezTo>
                  <a:cubicBezTo>
                    <a:pt x="4158" y="30933"/>
                    <a:pt x="4091" y="30987"/>
                    <a:pt x="4017" y="31044"/>
                  </a:cubicBezTo>
                  <a:cubicBezTo>
                    <a:pt x="3979" y="31074"/>
                    <a:pt x="3939" y="31107"/>
                    <a:pt x="3902" y="31137"/>
                  </a:cubicBezTo>
                  <a:lnTo>
                    <a:pt x="3852" y="31179"/>
                  </a:lnTo>
                  <a:cubicBezTo>
                    <a:pt x="3794" y="31229"/>
                    <a:pt x="3735" y="31281"/>
                    <a:pt x="3682" y="31329"/>
                  </a:cubicBezTo>
                  <a:cubicBezTo>
                    <a:pt x="3640" y="31367"/>
                    <a:pt x="3597" y="31406"/>
                    <a:pt x="3569" y="31434"/>
                  </a:cubicBezTo>
                  <a:lnTo>
                    <a:pt x="3526" y="31474"/>
                  </a:lnTo>
                  <a:cubicBezTo>
                    <a:pt x="3462" y="31537"/>
                    <a:pt x="3401" y="31601"/>
                    <a:pt x="3341" y="31663"/>
                  </a:cubicBezTo>
                  <a:cubicBezTo>
                    <a:pt x="3305" y="31699"/>
                    <a:pt x="3270" y="31735"/>
                    <a:pt x="3240" y="31769"/>
                  </a:cubicBezTo>
                  <a:lnTo>
                    <a:pt x="3213" y="31799"/>
                  </a:lnTo>
                  <a:cubicBezTo>
                    <a:pt x="3116" y="31907"/>
                    <a:pt x="3019" y="32021"/>
                    <a:pt x="2924" y="32142"/>
                  </a:cubicBezTo>
                  <a:cubicBezTo>
                    <a:pt x="2386" y="32825"/>
                    <a:pt x="1907" y="33828"/>
                    <a:pt x="1453" y="35223"/>
                  </a:cubicBezTo>
                  <a:lnTo>
                    <a:pt x="1436" y="35280"/>
                  </a:lnTo>
                  <a:cubicBezTo>
                    <a:pt x="1381" y="35450"/>
                    <a:pt x="1330" y="35622"/>
                    <a:pt x="1274" y="35806"/>
                  </a:cubicBezTo>
                  <a:lnTo>
                    <a:pt x="1247" y="35895"/>
                  </a:lnTo>
                  <a:cubicBezTo>
                    <a:pt x="1197" y="36069"/>
                    <a:pt x="1146" y="36248"/>
                    <a:pt x="1095" y="36441"/>
                  </a:cubicBezTo>
                  <a:lnTo>
                    <a:pt x="1075" y="36516"/>
                  </a:lnTo>
                  <a:cubicBezTo>
                    <a:pt x="1023" y="36707"/>
                    <a:pt x="974" y="36900"/>
                    <a:pt x="924" y="37100"/>
                  </a:cubicBezTo>
                  <a:lnTo>
                    <a:pt x="747" y="37806"/>
                  </a:lnTo>
                  <a:cubicBezTo>
                    <a:pt x="596" y="38411"/>
                    <a:pt x="883" y="39038"/>
                    <a:pt x="1436" y="39323"/>
                  </a:cubicBezTo>
                  <a:lnTo>
                    <a:pt x="2084" y="39656"/>
                  </a:lnTo>
                  <a:cubicBezTo>
                    <a:pt x="2212" y="39722"/>
                    <a:pt x="2343" y="39786"/>
                    <a:pt x="2483" y="39850"/>
                  </a:cubicBezTo>
                  <a:lnTo>
                    <a:pt x="2642" y="39919"/>
                  </a:lnTo>
                  <a:lnTo>
                    <a:pt x="2796" y="39985"/>
                  </a:lnTo>
                  <a:cubicBezTo>
                    <a:pt x="2985" y="40066"/>
                    <a:pt x="3181" y="40141"/>
                    <a:pt x="3374" y="40211"/>
                  </a:cubicBezTo>
                  <a:lnTo>
                    <a:pt x="3489" y="40252"/>
                  </a:lnTo>
                  <a:cubicBezTo>
                    <a:pt x="3687" y="40322"/>
                    <a:pt x="3870" y="40381"/>
                    <a:pt x="4044" y="40433"/>
                  </a:cubicBezTo>
                  <a:lnTo>
                    <a:pt x="4115" y="40455"/>
                  </a:lnTo>
                  <a:cubicBezTo>
                    <a:pt x="4316" y="40514"/>
                    <a:pt x="4518" y="40567"/>
                    <a:pt x="4727" y="40621"/>
                  </a:cubicBezTo>
                  <a:lnTo>
                    <a:pt x="4797" y="40638"/>
                  </a:lnTo>
                  <a:cubicBezTo>
                    <a:pt x="4996" y="40688"/>
                    <a:pt x="5196" y="40732"/>
                    <a:pt x="5408" y="40778"/>
                  </a:cubicBezTo>
                  <a:lnTo>
                    <a:pt x="5476" y="40792"/>
                  </a:lnTo>
                  <a:cubicBezTo>
                    <a:pt x="5822" y="40863"/>
                    <a:pt x="6188" y="40929"/>
                    <a:pt x="6568" y="40986"/>
                  </a:cubicBezTo>
                  <a:lnTo>
                    <a:pt x="6741" y="41013"/>
                  </a:lnTo>
                  <a:cubicBezTo>
                    <a:pt x="6892" y="41034"/>
                    <a:pt x="7045" y="41055"/>
                    <a:pt x="7193" y="41074"/>
                  </a:cubicBezTo>
                  <a:lnTo>
                    <a:pt x="7496" y="41114"/>
                  </a:lnTo>
                  <a:lnTo>
                    <a:pt x="7783" y="41148"/>
                  </a:lnTo>
                  <a:cubicBezTo>
                    <a:pt x="7950" y="41166"/>
                    <a:pt x="8115" y="41185"/>
                    <a:pt x="8277" y="41202"/>
                  </a:cubicBezTo>
                  <a:cubicBezTo>
                    <a:pt x="8622" y="41238"/>
                    <a:pt x="8992" y="41272"/>
                    <a:pt x="9447" y="41307"/>
                  </a:cubicBezTo>
                  <a:lnTo>
                    <a:pt x="9667" y="41323"/>
                  </a:lnTo>
                  <a:cubicBezTo>
                    <a:pt x="10004" y="41347"/>
                    <a:pt x="10343" y="41368"/>
                    <a:pt x="10680" y="41386"/>
                  </a:cubicBezTo>
                  <a:lnTo>
                    <a:pt x="10918" y="41397"/>
                  </a:lnTo>
                  <a:cubicBezTo>
                    <a:pt x="11697" y="41433"/>
                    <a:pt x="12505" y="41451"/>
                    <a:pt x="13393" y="41455"/>
                  </a:cubicBezTo>
                  <a:lnTo>
                    <a:pt x="13870" y="41442"/>
                  </a:lnTo>
                  <a:cubicBezTo>
                    <a:pt x="14126" y="41442"/>
                    <a:pt x="14383" y="41441"/>
                    <a:pt x="14636" y="41440"/>
                  </a:cubicBezTo>
                  <a:cubicBezTo>
                    <a:pt x="14942" y="41437"/>
                    <a:pt x="15251" y="41433"/>
                    <a:pt x="15560" y="41425"/>
                  </a:cubicBezTo>
                  <a:lnTo>
                    <a:pt x="16105" y="41411"/>
                  </a:lnTo>
                  <a:lnTo>
                    <a:pt x="16647" y="41391"/>
                  </a:lnTo>
                  <a:lnTo>
                    <a:pt x="17141" y="41370"/>
                  </a:lnTo>
                  <a:cubicBezTo>
                    <a:pt x="17274" y="41364"/>
                    <a:pt x="17405" y="41357"/>
                    <a:pt x="17537" y="41350"/>
                  </a:cubicBezTo>
                  <a:lnTo>
                    <a:pt x="18065" y="41319"/>
                  </a:lnTo>
                  <a:lnTo>
                    <a:pt x="18072" y="41316"/>
                  </a:lnTo>
                  <a:cubicBezTo>
                    <a:pt x="18136" y="41313"/>
                    <a:pt x="18200" y="41309"/>
                    <a:pt x="18263" y="41304"/>
                  </a:cubicBezTo>
                  <a:cubicBezTo>
                    <a:pt x="18375" y="41294"/>
                    <a:pt x="18835" y="41259"/>
                    <a:pt x="18835" y="41259"/>
                  </a:cubicBezTo>
                  <a:cubicBezTo>
                    <a:pt x="18835" y="41259"/>
                    <a:pt x="19219" y="41223"/>
                    <a:pt x="19329" y="41213"/>
                  </a:cubicBezTo>
                  <a:cubicBezTo>
                    <a:pt x="19467" y="41199"/>
                    <a:pt x="19607" y="41185"/>
                    <a:pt x="19745" y="41169"/>
                  </a:cubicBezTo>
                  <a:lnTo>
                    <a:pt x="20052" y="41135"/>
                  </a:lnTo>
                  <a:cubicBezTo>
                    <a:pt x="20207" y="41117"/>
                    <a:pt x="20361" y="41098"/>
                    <a:pt x="20515" y="41077"/>
                  </a:cubicBezTo>
                  <a:cubicBezTo>
                    <a:pt x="20515" y="41077"/>
                    <a:pt x="20720" y="41050"/>
                    <a:pt x="20782" y="41041"/>
                  </a:cubicBezTo>
                  <a:lnTo>
                    <a:pt x="21120" y="40988"/>
                  </a:lnTo>
                  <a:cubicBezTo>
                    <a:pt x="21246" y="40970"/>
                    <a:pt x="21375" y="40950"/>
                    <a:pt x="21497" y="40930"/>
                  </a:cubicBezTo>
                  <a:lnTo>
                    <a:pt x="21644" y="40903"/>
                  </a:lnTo>
                  <a:cubicBezTo>
                    <a:pt x="21773" y="40880"/>
                    <a:pt x="21903" y="40857"/>
                    <a:pt x="22021" y="40836"/>
                  </a:cubicBezTo>
                  <a:lnTo>
                    <a:pt x="22230" y="40796"/>
                  </a:lnTo>
                  <a:cubicBezTo>
                    <a:pt x="22291" y="40786"/>
                    <a:pt x="22493" y="40744"/>
                    <a:pt x="22493" y="40744"/>
                  </a:cubicBezTo>
                  <a:cubicBezTo>
                    <a:pt x="22649" y="40711"/>
                    <a:pt x="22804" y="40680"/>
                    <a:pt x="22960" y="40645"/>
                  </a:cubicBezTo>
                  <a:cubicBezTo>
                    <a:pt x="22996" y="40638"/>
                    <a:pt x="23031" y="40631"/>
                    <a:pt x="23051" y="40625"/>
                  </a:cubicBezTo>
                  <a:cubicBezTo>
                    <a:pt x="23080" y="40618"/>
                    <a:pt x="23246" y="40578"/>
                    <a:pt x="23246" y="40578"/>
                  </a:cubicBezTo>
                  <a:cubicBezTo>
                    <a:pt x="23393" y="40544"/>
                    <a:pt x="23538" y="40509"/>
                    <a:pt x="23685" y="40472"/>
                  </a:cubicBezTo>
                  <a:cubicBezTo>
                    <a:pt x="23784" y="40446"/>
                    <a:pt x="23884" y="40419"/>
                    <a:pt x="23984" y="40393"/>
                  </a:cubicBezTo>
                  <a:cubicBezTo>
                    <a:pt x="24105" y="40361"/>
                    <a:pt x="24226" y="40327"/>
                    <a:pt x="24347" y="40294"/>
                  </a:cubicBezTo>
                  <a:lnTo>
                    <a:pt x="24713" y="40184"/>
                  </a:lnTo>
                  <a:cubicBezTo>
                    <a:pt x="24796" y="40159"/>
                    <a:pt x="24880" y="40133"/>
                    <a:pt x="24963" y="40106"/>
                  </a:cubicBezTo>
                  <a:cubicBezTo>
                    <a:pt x="25013" y="40090"/>
                    <a:pt x="25218" y="40023"/>
                    <a:pt x="25218" y="40023"/>
                  </a:cubicBezTo>
                  <a:cubicBezTo>
                    <a:pt x="25289" y="39998"/>
                    <a:pt x="25360" y="39975"/>
                    <a:pt x="25433" y="39949"/>
                  </a:cubicBezTo>
                  <a:lnTo>
                    <a:pt x="25587" y="39897"/>
                  </a:lnTo>
                  <a:cubicBezTo>
                    <a:pt x="25673" y="39867"/>
                    <a:pt x="25759" y="39834"/>
                    <a:pt x="25844" y="39803"/>
                  </a:cubicBezTo>
                  <a:lnTo>
                    <a:pt x="25977" y="39753"/>
                  </a:lnTo>
                  <a:cubicBezTo>
                    <a:pt x="26033" y="39733"/>
                    <a:pt x="26090" y="39712"/>
                    <a:pt x="26144" y="39690"/>
                  </a:cubicBezTo>
                  <a:lnTo>
                    <a:pt x="26216" y="39663"/>
                  </a:lnTo>
                  <a:cubicBezTo>
                    <a:pt x="26408" y="39586"/>
                    <a:pt x="26600" y="39508"/>
                    <a:pt x="26789" y="39427"/>
                  </a:cubicBezTo>
                  <a:lnTo>
                    <a:pt x="26849" y="39404"/>
                  </a:lnTo>
                  <a:lnTo>
                    <a:pt x="27621" y="39016"/>
                  </a:lnTo>
                  <a:cubicBezTo>
                    <a:pt x="28183" y="38731"/>
                    <a:pt x="28472" y="38092"/>
                    <a:pt x="28314" y="37482"/>
                  </a:cubicBezTo>
                  <a:lnTo>
                    <a:pt x="28127" y="36765"/>
                  </a:lnTo>
                  <a:cubicBezTo>
                    <a:pt x="28080" y="36583"/>
                    <a:pt x="28033" y="36405"/>
                    <a:pt x="27978" y="36210"/>
                  </a:cubicBezTo>
                  <a:lnTo>
                    <a:pt x="27964" y="36162"/>
                  </a:lnTo>
                  <a:cubicBezTo>
                    <a:pt x="27915" y="35991"/>
                    <a:pt x="27867" y="35824"/>
                    <a:pt x="27814" y="35648"/>
                  </a:cubicBezTo>
                  <a:cubicBezTo>
                    <a:pt x="27814" y="35648"/>
                    <a:pt x="27767" y="35493"/>
                    <a:pt x="27752" y="35443"/>
                  </a:cubicBezTo>
                  <a:lnTo>
                    <a:pt x="27752" y="35350"/>
                  </a:lnTo>
                  <a:lnTo>
                    <a:pt x="27613" y="35010"/>
                  </a:lnTo>
                  <a:cubicBezTo>
                    <a:pt x="27558" y="34843"/>
                    <a:pt x="27501" y="34681"/>
                    <a:pt x="27444" y="34525"/>
                  </a:cubicBezTo>
                  <a:cubicBezTo>
                    <a:pt x="27063" y="33485"/>
                    <a:pt x="26661" y="32704"/>
                    <a:pt x="26211" y="32133"/>
                  </a:cubicBezTo>
                  <a:cubicBezTo>
                    <a:pt x="26116" y="32014"/>
                    <a:pt x="26016" y="31897"/>
                    <a:pt x="25905" y="31774"/>
                  </a:cubicBezTo>
                  <a:lnTo>
                    <a:pt x="25851" y="31718"/>
                  </a:lnTo>
                  <a:lnTo>
                    <a:pt x="25773" y="31639"/>
                  </a:lnTo>
                  <a:cubicBezTo>
                    <a:pt x="25709" y="31572"/>
                    <a:pt x="25645" y="31508"/>
                    <a:pt x="25587" y="31451"/>
                  </a:cubicBezTo>
                  <a:cubicBezTo>
                    <a:pt x="25551" y="31420"/>
                    <a:pt x="25515" y="31386"/>
                    <a:pt x="25490" y="31363"/>
                  </a:cubicBezTo>
                  <a:lnTo>
                    <a:pt x="25397" y="31281"/>
                  </a:lnTo>
                  <a:cubicBezTo>
                    <a:pt x="25345" y="31235"/>
                    <a:pt x="25290" y="31191"/>
                    <a:pt x="25233" y="31142"/>
                  </a:cubicBezTo>
                  <a:cubicBezTo>
                    <a:pt x="25191" y="31107"/>
                    <a:pt x="25024" y="30974"/>
                    <a:pt x="25024" y="30974"/>
                  </a:cubicBezTo>
                  <a:cubicBezTo>
                    <a:pt x="24983" y="30945"/>
                    <a:pt x="24942" y="30915"/>
                    <a:pt x="24902" y="30886"/>
                  </a:cubicBezTo>
                  <a:cubicBezTo>
                    <a:pt x="24902" y="30886"/>
                    <a:pt x="24782" y="30801"/>
                    <a:pt x="24752" y="30781"/>
                  </a:cubicBezTo>
                  <a:cubicBezTo>
                    <a:pt x="24710" y="30752"/>
                    <a:pt x="24667" y="30724"/>
                    <a:pt x="24611" y="30688"/>
                  </a:cubicBezTo>
                  <a:lnTo>
                    <a:pt x="24549" y="30651"/>
                  </a:lnTo>
                  <a:cubicBezTo>
                    <a:pt x="24549" y="30651"/>
                    <a:pt x="24415" y="30567"/>
                    <a:pt x="24385" y="30550"/>
                  </a:cubicBezTo>
                  <a:cubicBezTo>
                    <a:pt x="24334" y="30519"/>
                    <a:pt x="24283" y="30489"/>
                    <a:pt x="24230" y="30461"/>
                  </a:cubicBezTo>
                  <a:lnTo>
                    <a:pt x="24052" y="30362"/>
                  </a:lnTo>
                  <a:lnTo>
                    <a:pt x="24014" y="30344"/>
                  </a:lnTo>
                  <a:cubicBezTo>
                    <a:pt x="23888" y="30280"/>
                    <a:pt x="23764" y="30219"/>
                    <a:pt x="23635" y="30160"/>
                  </a:cubicBezTo>
                  <a:cubicBezTo>
                    <a:pt x="23611" y="30149"/>
                    <a:pt x="23588" y="30140"/>
                    <a:pt x="23564" y="30130"/>
                  </a:cubicBezTo>
                  <a:cubicBezTo>
                    <a:pt x="23466" y="30085"/>
                    <a:pt x="23366" y="30045"/>
                    <a:pt x="23269" y="30007"/>
                  </a:cubicBezTo>
                  <a:lnTo>
                    <a:pt x="23168" y="29968"/>
                  </a:lnTo>
                  <a:cubicBezTo>
                    <a:pt x="23076" y="29934"/>
                    <a:pt x="22984" y="29900"/>
                    <a:pt x="22895" y="29870"/>
                  </a:cubicBezTo>
                  <a:lnTo>
                    <a:pt x="22789" y="29836"/>
                  </a:lnTo>
                  <a:cubicBezTo>
                    <a:pt x="22700" y="29806"/>
                    <a:pt x="22610" y="29779"/>
                    <a:pt x="22526" y="29755"/>
                  </a:cubicBezTo>
                  <a:lnTo>
                    <a:pt x="22414" y="29722"/>
                  </a:lnTo>
                  <a:cubicBezTo>
                    <a:pt x="22321" y="29696"/>
                    <a:pt x="22230" y="29672"/>
                    <a:pt x="22137" y="29649"/>
                  </a:cubicBezTo>
                  <a:lnTo>
                    <a:pt x="22055" y="29628"/>
                  </a:lnTo>
                  <a:cubicBezTo>
                    <a:pt x="21951" y="29604"/>
                    <a:pt x="21849" y="29580"/>
                    <a:pt x="21743" y="29558"/>
                  </a:cubicBezTo>
                  <a:lnTo>
                    <a:pt x="21679" y="29547"/>
                  </a:lnTo>
                  <a:cubicBezTo>
                    <a:pt x="21504" y="29513"/>
                    <a:pt x="21326" y="29480"/>
                    <a:pt x="21145" y="29454"/>
                  </a:cubicBezTo>
                  <a:lnTo>
                    <a:pt x="21083" y="29436"/>
                  </a:lnTo>
                  <a:cubicBezTo>
                    <a:pt x="21083" y="29436"/>
                    <a:pt x="20916" y="29422"/>
                    <a:pt x="20913" y="29422"/>
                  </a:cubicBezTo>
                  <a:cubicBezTo>
                    <a:pt x="21870" y="28852"/>
                    <a:pt x="23046" y="27981"/>
                    <a:pt x="23793" y="26617"/>
                  </a:cubicBezTo>
                  <a:cubicBezTo>
                    <a:pt x="23891" y="26439"/>
                    <a:pt x="23985" y="26246"/>
                    <a:pt x="24079" y="26032"/>
                  </a:cubicBezTo>
                  <a:cubicBezTo>
                    <a:pt x="24100" y="25988"/>
                    <a:pt x="24119" y="25941"/>
                    <a:pt x="24137" y="25896"/>
                  </a:cubicBezTo>
                  <a:lnTo>
                    <a:pt x="24155" y="25857"/>
                  </a:lnTo>
                  <a:cubicBezTo>
                    <a:pt x="24214" y="25713"/>
                    <a:pt x="24271" y="25568"/>
                    <a:pt x="24330" y="25400"/>
                  </a:cubicBezTo>
                  <a:cubicBezTo>
                    <a:pt x="24344" y="25359"/>
                    <a:pt x="24361" y="25316"/>
                    <a:pt x="24372" y="25278"/>
                  </a:cubicBezTo>
                  <a:cubicBezTo>
                    <a:pt x="24493" y="24923"/>
                    <a:pt x="24599" y="24550"/>
                    <a:pt x="24697" y="24133"/>
                  </a:cubicBezTo>
                  <a:cubicBezTo>
                    <a:pt x="24697" y="24131"/>
                    <a:pt x="24698" y="24128"/>
                    <a:pt x="24698" y="24125"/>
                  </a:cubicBezTo>
                  <a:cubicBezTo>
                    <a:pt x="24721" y="24109"/>
                    <a:pt x="24745" y="24095"/>
                    <a:pt x="24768" y="24081"/>
                  </a:cubicBezTo>
                  <a:cubicBezTo>
                    <a:pt x="24902" y="23995"/>
                    <a:pt x="25024" y="23913"/>
                    <a:pt x="25140" y="23829"/>
                  </a:cubicBezTo>
                  <a:cubicBezTo>
                    <a:pt x="25167" y="23812"/>
                    <a:pt x="25194" y="23792"/>
                    <a:pt x="25219" y="23772"/>
                  </a:cubicBezTo>
                  <a:cubicBezTo>
                    <a:pt x="25354" y="23672"/>
                    <a:pt x="25488" y="23565"/>
                    <a:pt x="25636" y="23437"/>
                  </a:cubicBezTo>
                  <a:lnTo>
                    <a:pt x="25702" y="23379"/>
                  </a:lnTo>
                  <a:lnTo>
                    <a:pt x="24184" y="21705"/>
                  </a:lnTo>
                  <a:lnTo>
                    <a:pt x="25723" y="23359"/>
                  </a:lnTo>
                  <a:cubicBezTo>
                    <a:pt x="25830" y="23264"/>
                    <a:pt x="25934" y="23164"/>
                    <a:pt x="26024" y="23070"/>
                  </a:cubicBezTo>
                  <a:cubicBezTo>
                    <a:pt x="26048" y="23046"/>
                    <a:pt x="26070" y="23023"/>
                    <a:pt x="26100" y="22992"/>
                  </a:cubicBezTo>
                  <a:cubicBezTo>
                    <a:pt x="26213" y="22872"/>
                    <a:pt x="26320" y="22747"/>
                    <a:pt x="26422" y="22617"/>
                  </a:cubicBezTo>
                  <a:cubicBezTo>
                    <a:pt x="26446" y="22588"/>
                    <a:pt x="26469" y="22559"/>
                    <a:pt x="26490" y="22529"/>
                  </a:cubicBezTo>
                  <a:cubicBezTo>
                    <a:pt x="26572" y="22418"/>
                    <a:pt x="26650" y="22309"/>
                    <a:pt x="26725" y="22192"/>
                  </a:cubicBezTo>
                  <a:cubicBezTo>
                    <a:pt x="26745" y="22162"/>
                    <a:pt x="26764" y="22131"/>
                    <a:pt x="26781" y="22105"/>
                  </a:cubicBezTo>
                  <a:cubicBezTo>
                    <a:pt x="26869" y="21961"/>
                    <a:pt x="26946" y="21825"/>
                    <a:pt x="27020" y="21675"/>
                  </a:cubicBezTo>
                  <a:cubicBezTo>
                    <a:pt x="27031" y="21654"/>
                    <a:pt x="27041" y="21632"/>
                    <a:pt x="27053" y="21608"/>
                  </a:cubicBezTo>
                  <a:cubicBezTo>
                    <a:pt x="27110" y="21492"/>
                    <a:pt x="27161" y="21369"/>
                    <a:pt x="27211" y="21242"/>
                  </a:cubicBezTo>
                  <a:cubicBezTo>
                    <a:pt x="27225" y="21207"/>
                    <a:pt x="27239" y="21171"/>
                    <a:pt x="27248" y="21144"/>
                  </a:cubicBezTo>
                  <a:cubicBezTo>
                    <a:pt x="27303" y="20992"/>
                    <a:pt x="27347" y="20850"/>
                    <a:pt x="27386" y="20709"/>
                  </a:cubicBezTo>
                  <a:lnTo>
                    <a:pt x="27417" y="20586"/>
                  </a:lnTo>
                  <a:lnTo>
                    <a:pt x="27421" y="20559"/>
                  </a:lnTo>
                  <a:cubicBezTo>
                    <a:pt x="27443" y="20462"/>
                    <a:pt x="27461" y="20363"/>
                    <a:pt x="27480" y="20253"/>
                  </a:cubicBezTo>
                  <a:cubicBezTo>
                    <a:pt x="27485" y="20223"/>
                    <a:pt x="27490" y="20190"/>
                    <a:pt x="27494" y="20161"/>
                  </a:cubicBezTo>
                  <a:cubicBezTo>
                    <a:pt x="27535" y="19869"/>
                    <a:pt x="27551" y="19576"/>
                    <a:pt x="27539" y="19285"/>
                  </a:cubicBezTo>
                  <a:lnTo>
                    <a:pt x="27537" y="19220"/>
                  </a:lnTo>
                  <a:cubicBezTo>
                    <a:pt x="27531" y="19096"/>
                    <a:pt x="27522" y="18982"/>
                    <a:pt x="27508" y="18871"/>
                  </a:cubicBezTo>
                  <a:lnTo>
                    <a:pt x="27504" y="18825"/>
                  </a:lnTo>
                  <a:lnTo>
                    <a:pt x="27494" y="18760"/>
                  </a:lnTo>
                  <a:cubicBezTo>
                    <a:pt x="27475" y="18632"/>
                    <a:pt x="27451" y="18502"/>
                    <a:pt x="27421" y="18373"/>
                  </a:cubicBezTo>
                  <a:lnTo>
                    <a:pt x="27409" y="18323"/>
                  </a:lnTo>
                  <a:cubicBezTo>
                    <a:pt x="27380" y="18203"/>
                    <a:pt x="27346" y="18084"/>
                    <a:pt x="27309" y="17970"/>
                  </a:cubicBezTo>
                  <a:lnTo>
                    <a:pt x="27295" y="17929"/>
                  </a:lnTo>
                  <a:cubicBezTo>
                    <a:pt x="27248" y="17792"/>
                    <a:pt x="27196" y="17658"/>
                    <a:pt x="27141" y="17533"/>
                  </a:cubicBezTo>
                  <a:cubicBezTo>
                    <a:pt x="26947" y="17093"/>
                    <a:pt x="26693" y="16700"/>
                    <a:pt x="26392" y="16367"/>
                  </a:cubicBezTo>
                  <a:cubicBezTo>
                    <a:pt x="26422" y="16132"/>
                    <a:pt x="26451" y="15885"/>
                    <a:pt x="26472" y="15633"/>
                  </a:cubicBezTo>
                  <a:cubicBezTo>
                    <a:pt x="26888" y="15408"/>
                    <a:pt x="27297" y="15100"/>
                    <a:pt x="27639" y="14682"/>
                  </a:cubicBezTo>
                  <a:cubicBezTo>
                    <a:pt x="28218" y="13976"/>
                    <a:pt x="28482" y="13078"/>
                    <a:pt x="28382" y="12154"/>
                  </a:cubicBezTo>
                  <a:cubicBezTo>
                    <a:pt x="28375" y="12077"/>
                    <a:pt x="28364" y="12003"/>
                    <a:pt x="28354" y="11925"/>
                  </a:cubicBezTo>
                  <a:cubicBezTo>
                    <a:pt x="28335" y="11616"/>
                    <a:pt x="28263" y="11294"/>
                    <a:pt x="28133" y="10964"/>
                  </a:cubicBezTo>
                  <a:cubicBezTo>
                    <a:pt x="28339" y="10380"/>
                    <a:pt x="28446" y="9650"/>
                    <a:pt x="28342" y="8752"/>
                  </a:cubicBezTo>
                  <a:cubicBezTo>
                    <a:pt x="28322" y="8577"/>
                    <a:pt x="28285" y="8403"/>
                    <a:pt x="28243" y="8231"/>
                  </a:cubicBezTo>
                  <a:cubicBezTo>
                    <a:pt x="28223" y="8152"/>
                    <a:pt x="28201" y="8076"/>
                    <a:pt x="28176" y="7992"/>
                  </a:cubicBezTo>
                  <a:cubicBezTo>
                    <a:pt x="28133" y="7858"/>
                    <a:pt x="28079" y="7723"/>
                    <a:pt x="28028" y="7607"/>
                  </a:cubicBezTo>
                  <a:cubicBezTo>
                    <a:pt x="27390" y="6171"/>
                    <a:pt x="25910" y="5256"/>
                    <a:pt x="24126" y="5173"/>
                  </a:cubicBezTo>
                  <a:cubicBezTo>
                    <a:pt x="24021" y="5021"/>
                    <a:pt x="23903" y="4879"/>
                    <a:pt x="23774" y="4748"/>
                  </a:cubicBezTo>
                  <a:cubicBezTo>
                    <a:pt x="23353" y="4321"/>
                    <a:pt x="22799" y="4027"/>
                    <a:pt x="22214" y="3921"/>
                  </a:cubicBezTo>
                  <a:cubicBezTo>
                    <a:pt x="22031" y="3886"/>
                    <a:pt x="21844" y="3869"/>
                    <a:pt x="21658" y="3869"/>
                  </a:cubicBezTo>
                  <a:cubicBezTo>
                    <a:pt x="21551" y="3869"/>
                    <a:pt x="21440" y="3875"/>
                    <a:pt x="21326" y="3886"/>
                  </a:cubicBezTo>
                  <a:cubicBezTo>
                    <a:pt x="21070" y="3175"/>
                    <a:pt x="20533" y="2682"/>
                    <a:pt x="20315" y="2506"/>
                  </a:cubicBezTo>
                  <a:cubicBezTo>
                    <a:pt x="19720" y="2017"/>
                    <a:pt x="18913" y="1687"/>
                    <a:pt x="18091" y="1592"/>
                  </a:cubicBezTo>
                  <a:cubicBezTo>
                    <a:pt x="17880" y="1558"/>
                    <a:pt x="17661" y="1541"/>
                    <a:pt x="17443" y="1541"/>
                  </a:cubicBezTo>
                  <a:cubicBezTo>
                    <a:pt x="16700" y="1541"/>
                    <a:pt x="16086" y="1733"/>
                    <a:pt x="15701" y="1896"/>
                  </a:cubicBezTo>
                  <a:cubicBezTo>
                    <a:pt x="15647" y="1918"/>
                    <a:pt x="15597" y="1941"/>
                    <a:pt x="15547" y="1963"/>
                  </a:cubicBezTo>
                  <a:cubicBezTo>
                    <a:pt x="14149" y="960"/>
                    <a:pt x="12314" y="0"/>
                    <a:pt x="10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5"/>
            <p:cNvSpPr/>
            <p:nvPr/>
          </p:nvSpPr>
          <p:spPr>
            <a:xfrm>
              <a:off x="3526300" y="4420338"/>
              <a:ext cx="570650" cy="287250"/>
            </a:xfrm>
            <a:custGeom>
              <a:avLst/>
              <a:gdLst/>
              <a:ahLst/>
              <a:cxnLst/>
              <a:rect l="l" t="t" r="r" b="b"/>
              <a:pathLst>
                <a:path w="22826" h="11490" extrusionOk="0">
                  <a:moveTo>
                    <a:pt x="11407" y="1"/>
                  </a:moveTo>
                  <a:lnTo>
                    <a:pt x="11407" y="19"/>
                  </a:lnTo>
                  <a:cubicBezTo>
                    <a:pt x="10969" y="105"/>
                    <a:pt x="8927" y="509"/>
                    <a:pt x="8758" y="658"/>
                  </a:cubicBezTo>
                  <a:cubicBezTo>
                    <a:pt x="8758" y="658"/>
                    <a:pt x="8959" y="3225"/>
                    <a:pt x="8486" y="3727"/>
                  </a:cubicBezTo>
                  <a:cubicBezTo>
                    <a:pt x="8015" y="4228"/>
                    <a:pt x="3754" y="3080"/>
                    <a:pt x="1584" y="5835"/>
                  </a:cubicBezTo>
                  <a:cubicBezTo>
                    <a:pt x="1002" y="6574"/>
                    <a:pt x="463" y="8090"/>
                    <a:pt x="1" y="9939"/>
                  </a:cubicBezTo>
                  <a:cubicBezTo>
                    <a:pt x="1625" y="10770"/>
                    <a:pt x="3604" y="11054"/>
                    <a:pt x="5407" y="11246"/>
                  </a:cubicBezTo>
                  <a:cubicBezTo>
                    <a:pt x="7143" y="11432"/>
                    <a:pt x="8889" y="11489"/>
                    <a:pt x="10634" y="11489"/>
                  </a:cubicBezTo>
                  <a:cubicBezTo>
                    <a:pt x="10922" y="11489"/>
                    <a:pt x="11209" y="11488"/>
                    <a:pt x="11497" y="11485"/>
                  </a:cubicBezTo>
                  <a:cubicBezTo>
                    <a:pt x="15360" y="11447"/>
                    <a:pt x="19364" y="11149"/>
                    <a:pt x="22826" y="9637"/>
                  </a:cubicBezTo>
                  <a:cubicBezTo>
                    <a:pt x="22380" y="7926"/>
                    <a:pt x="21868" y="6533"/>
                    <a:pt x="21318" y="5835"/>
                  </a:cubicBezTo>
                  <a:cubicBezTo>
                    <a:pt x="19148" y="3080"/>
                    <a:pt x="14383" y="4164"/>
                    <a:pt x="13912" y="3665"/>
                  </a:cubicBezTo>
                  <a:cubicBezTo>
                    <a:pt x="13441" y="3162"/>
                    <a:pt x="13596" y="533"/>
                    <a:pt x="13596" y="533"/>
                  </a:cubicBezTo>
                  <a:cubicBezTo>
                    <a:pt x="13427" y="384"/>
                    <a:pt x="11935" y="106"/>
                    <a:pt x="11497" y="19"/>
                  </a:cubicBezTo>
                  <a:lnTo>
                    <a:pt x="11497" y="1"/>
                  </a:lnTo>
                  <a:lnTo>
                    <a:pt x="11451" y="11"/>
                  </a:lnTo>
                  <a:lnTo>
                    <a:pt x="11407" y="1"/>
                  </a:ln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5"/>
            <p:cNvSpPr/>
            <p:nvPr/>
          </p:nvSpPr>
          <p:spPr>
            <a:xfrm>
              <a:off x="3835375" y="4579738"/>
              <a:ext cx="775" cy="1625"/>
            </a:xfrm>
            <a:custGeom>
              <a:avLst/>
              <a:gdLst/>
              <a:ahLst/>
              <a:cxnLst/>
              <a:rect l="l" t="t" r="r" b="b"/>
              <a:pathLst>
                <a:path w="31" h="65" extrusionOk="0">
                  <a:moveTo>
                    <a:pt x="30" y="0"/>
                  </a:moveTo>
                  <a:cubicBezTo>
                    <a:pt x="8" y="42"/>
                    <a:pt x="0" y="64"/>
                    <a:pt x="0" y="64"/>
                  </a:cubicBezTo>
                  <a:cubicBezTo>
                    <a:pt x="0" y="64"/>
                    <a:pt x="12" y="40"/>
                    <a:pt x="30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5"/>
            <p:cNvSpPr/>
            <p:nvPr/>
          </p:nvSpPr>
          <p:spPr>
            <a:xfrm>
              <a:off x="3726050" y="4420338"/>
              <a:ext cx="196425" cy="127825"/>
            </a:xfrm>
            <a:custGeom>
              <a:avLst/>
              <a:gdLst/>
              <a:ahLst/>
              <a:cxnLst/>
              <a:rect l="l" t="t" r="r" b="b"/>
              <a:pathLst>
                <a:path w="7857" h="5113" extrusionOk="0">
                  <a:moveTo>
                    <a:pt x="3416" y="1"/>
                  </a:moveTo>
                  <a:lnTo>
                    <a:pt x="3416" y="19"/>
                  </a:lnTo>
                  <a:cubicBezTo>
                    <a:pt x="2976" y="105"/>
                    <a:pt x="934" y="507"/>
                    <a:pt x="766" y="657"/>
                  </a:cubicBezTo>
                  <a:cubicBezTo>
                    <a:pt x="766" y="657"/>
                    <a:pt x="967" y="3225"/>
                    <a:pt x="493" y="3727"/>
                  </a:cubicBezTo>
                  <a:cubicBezTo>
                    <a:pt x="419" y="3807"/>
                    <a:pt x="247" y="3844"/>
                    <a:pt x="1" y="3864"/>
                  </a:cubicBezTo>
                  <a:cubicBezTo>
                    <a:pt x="179" y="4399"/>
                    <a:pt x="403" y="4795"/>
                    <a:pt x="682" y="4848"/>
                  </a:cubicBezTo>
                  <a:cubicBezTo>
                    <a:pt x="682" y="4848"/>
                    <a:pt x="1699" y="3907"/>
                    <a:pt x="1662" y="2550"/>
                  </a:cubicBezTo>
                  <a:lnTo>
                    <a:pt x="1662" y="2550"/>
                  </a:lnTo>
                  <a:cubicBezTo>
                    <a:pt x="1664" y="2550"/>
                    <a:pt x="2312" y="3149"/>
                    <a:pt x="3142" y="3149"/>
                  </a:cubicBezTo>
                  <a:cubicBezTo>
                    <a:pt x="3332" y="3149"/>
                    <a:pt x="3532" y="3117"/>
                    <a:pt x="3736" y="3040"/>
                  </a:cubicBezTo>
                  <a:cubicBezTo>
                    <a:pt x="4829" y="2626"/>
                    <a:pt x="4978" y="2476"/>
                    <a:pt x="4978" y="2476"/>
                  </a:cubicBezTo>
                  <a:cubicBezTo>
                    <a:pt x="4978" y="2476"/>
                    <a:pt x="5043" y="5113"/>
                    <a:pt x="6563" y="5113"/>
                  </a:cubicBezTo>
                  <a:cubicBezTo>
                    <a:pt x="6667" y="5113"/>
                    <a:pt x="6779" y="5100"/>
                    <a:pt x="6897" y="5074"/>
                  </a:cubicBezTo>
                  <a:cubicBezTo>
                    <a:pt x="7391" y="4963"/>
                    <a:pt x="7687" y="4483"/>
                    <a:pt x="7857" y="3844"/>
                  </a:cubicBezTo>
                  <a:cubicBezTo>
                    <a:pt x="6856" y="3817"/>
                    <a:pt x="6094" y="3850"/>
                    <a:pt x="5921" y="3665"/>
                  </a:cubicBezTo>
                  <a:cubicBezTo>
                    <a:pt x="5450" y="3162"/>
                    <a:pt x="5603" y="533"/>
                    <a:pt x="5603" y="533"/>
                  </a:cubicBezTo>
                  <a:cubicBezTo>
                    <a:pt x="5435" y="384"/>
                    <a:pt x="3944" y="106"/>
                    <a:pt x="3504" y="19"/>
                  </a:cubicBezTo>
                  <a:lnTo>
                    <a:pt x="3504" y="1"/>
                  </a:lnTo>
                  <a:lnTo>
                    <a:pt x="3460" y="9"/>
                  </a:lnTo>
                  <a:lnTo>
                    <a:pt x="3416" y="1"/>
                  </a:ln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5"/>
            <p:cNvSpPr/>
            <p:nvPr/>
          </p:nvSpPr>
          <p:spPr>
            <a:xfrm>
              <a:off x="3486975" y="4162788"/>
              <a:ext cx="141375" cy="131700"/>
            </a:xfrm>
            <a:custGeom>
              <a:avLst/>
              <a:gdLst/>
              <a:ahLst/>
              <a:cxnLst/>
              <a:rect l="l" t="t" r="r" b="b"/>
              <a:pathLst>
                <a:path w="5655" h="5268" extrusionOk="0">
                  <a:moveTo>
                    <a:pt x="2508" y="1"/>
                  </a:moveTo>
                  <a:cubicBezTo>
                    <a:pt x="2322" y="1"/>
                    <a:pt x="2113" y="41"/>
                    <a:pt x="1890" y="151"/>
                  </a:cubicBezTo>
                  <a:cubicBezTo>
                    <a:pt x="831" y="672"/>
                    <a:pt x="1" y="3386"/>
                    <a:pt x="3093" y="5005"/>
                  </a:cubicBezTo>
                  <a:cubicBezTo>
                    <a:pt x="3441" y="5187"/>
                    <a:pt x="3720" y="5268"/>
                    <a:pt x="3939" y="5268"/>
                  </a:cubicBezTo>
                  <a:cubicBezTo>
                    <a:pt x="5655" y="5268"/>
                    <a:pt x="3734" y="308"/>
                    <a:pt x="3372" y="308"/>
                  </a:cubicBezTo>
                  <a:cubicBezTo>
                    <a:pt x="3370" y="308"/>
                    <a:pt x="3369" y="309"/>
                    <a:pt x="3367" y="309"/>
                  </a:cubicBezTo>
                  <a:cubicBezTo>
                    <a:pt x="3367" y="309"/>
                    <a:pt x="3023" y="1"/>
                    <a:pt x="250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5"/>
            <p:cNvSpPr/>
            <p:nvPr/>
          </p:nvSpPr>
          <p:spPr>
            <a:xfrm>
              <a:off x="3486975" y="4156213"/>
              <a:ext cx="154575" cy="172125"/>
            </a:xfrm>
            <a:custGeom>
              <a:avLst/>
              <a:gdLst/>
              <a:ahLst/>
              <a:cxnLst/>
              <a:rect l="l" t="t" r="r" b="b"/>
              <a:pathLst>
                <a:path w="6183" h="6885" extrusionOk="0">
                  <a:moveTo>
                    <a:pt x="3367" y="572"/>
                  </a:moveTo>
                  <a:cubicBezTo>
                    <a:pt x="3367" y="572"/>
                    <a:pt x="2730" y="1"/>
                    <a:pt x="1890" y="414"/>
                  </a:cubicBezTo>
                  <a:cubicBezTo>
                    <a:pt x="831" y="935"/>
                    <a:pt x="1" y="3649"/>
                    <a:pt x="3093" y="5268"/>
                  </a:cubicBezTo>
                  <a:cubicBezTo>
                    <a:pt x="6183" y="6885"/>
                    <a:pt x="3762" y="522"/>
                    <a:pt x="3367" y="57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5"/>
            <p:cNvSpPr/>
            <p:nvPr/>
          </p:nvSpPr>
          <p:spPr>
            <a:xfrm>
              <a:off x="3520550" y="4186888"/>
              <a:ext cx="55775" cy="92925"/>
            </a:xfrm>
            <a:custGeom>
              <a:avLst/>
              <a:gdLst/>
              <a:ahLst/>
              <a:cxnLst/>
              <a:rect l="l" t="t" r="r" b="b"/>
              <a:pathLst>
                <a:path w="2231" h="3717" extrusionOk="0">
                  <a:moveTo>
                    <a:pt x="0" y="979"/>
                  </a:moveTo>
                  <a:cubicBezTo>
                    <a:pt x="0" y="979"/>
                    <a:pt x="644" y="1"/>
                    <a:pt x="1437" y="649"/>
                  </a:cubicBezTo>
                  <a:cubicBezTo>
                    <a:pt x="2231" y="1296"/>
                    <a:pt x="2060" y="1928"/>
                    <a:pt x="2060" y="1928"/>
                  </a:cubicBezTo>
                  <a:cubicBezTo>
                    <a:pt x="2060" y="1928"/>
                    <a:pt x="1462" y="1861"/>
                    <a:pt x="1585" y="2314"/>
                  </a:cubicBezTo>
                  <a:cubicBezTo>
                    <a:pt x="1707" y="2768"/>
                    <a:pt x="2133" y="3104"/>
                    <a:pt x="2133" y="3104"/>
                  </a:cubicBezTo>
                  <a:cubicBezTo>
                    <a:pt x="2133" y="3104"/>
                    <a:pt x="460" y="3716"/>
                    <a:pt x="0" y="97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5"/>
            <p:cNvSpPr/>
            <p:nvPr/>
          </p:nvSpPr>
          <p:spPr>
            <a:xfrm>
              <a:off x="3503750" y="4163988"/>
              <a:ext cx="137800" cy="164350"/>
            </a:xfrm>
            <a:custGeom>
              <a:avLst/>
              <a:gdLst/>
              <a:ahLst/>
              <a:cxnLst/>
              <a:rect l="l" t="t" r="r" b="b"/>
              <a:pathLst>
                <a:path w="5512" h="6574" extrusionOk="0">
                  <a:moveTo>
                    <a:pt x="2696" y="261"/>
                  </a:moveTo>
                  <a:cubicBezTo>
                    <a:pt x="2696" y="261"/>
                    <a:pt x="2500" y="87"/>
                    <a:pt x="2185" y="0"/>
                  </a:cubicBezTo>
                  <a:cubicBezTo>
                    <a:pt x="2359" y="719"/>
                    <a:pt x="2210" y="2601"/>
                    <a:pt x="1133" y="2273"/>
                  </a:cubicBezTo>
                  <a:cubicBezTo>
                    <a:pt x="443" y="2064"/>
                    <a:pt x="392" y="1464"/>
                    <a:pt x="476" y="961"/>
                  </a:cubicBezTo>
                  <a:cubicBezTo>
                    <a:pt x="0" y="2033"/>
                    <a:pt x="178" y="3784"/>
                    <a:pt x="2422" y="4957"/>
                  </a:cubicBezTo>
                  <a:cubicBezTo>
                    <a:pt x="5512" y="6574"/>
                    <a:pt x="3091" y="211"/>
                    <a:pt x="2696" y="26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5"/>
            <p:cNvSpPr/>
            <p:nvPr/>
          </p:nvSpPr>
          <p:spPr>
            <a:xfrm>
              <a:off x="3528700" y="4172113"/>
              <a:ext cx="20125" cy="13525"/>
            </a:xfrm>
            <a:custGeom>
              <a:avLst/>
              <a:gdLst/>
              <a:ahLst/>
              <a:cxnLst/>
              <a:rect l="l" t="t" r="r" b="b"/>
              <a:pathLst>
                <a:path w="805" h="541" extrusionOk="0">
                  <a:moveTo>
                    <a:pt x="594" y="0"/>
                  </a:moveTo>
                  <a:cubicBezTo>
                    <a:pt x="511" y="0"/>
                    <a:pt x="406" y="30"/>
                    <a:pt x="303" y="89"/>
                  </a:cubicBezTo>
                  <a:cubicBezTo>
                    <a:pt x="111" y="199"/>
                    <a:pt x="0" y="371"/>
                    <a:pt x="56" y="471"/>
                  </a:cubicBezTo>
                  <a:cubicBezTo>
                    <a:pt x="82" y="517"/>
                    <a:pt x="139" y="540"/>
                    <a:pt x="212" y="540"/>
                  </a:cubicBezTo>
                  <a:cubicBezTo>
                    <a:pt x="296" y="540"/>
                    <a:pt x="400" y="510"/>
                    <a:pt x="503" y="451"/>
                  </a:cubicBezTo>
                  <a:cubicBezTo>
                    <a:pt x="695" y="341"/>
                    <a:pt x="804" y="169"/>
                    <a:pt x="749" y="70"/>
                  </a:cubicBezTo>
                  <a:cubicBezTo>
                    <a:pt x="724" y="23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5"/>
            <p:cNvSpPr/>
            <p:nvPr/>
          </p:nvSpPr>
          <p:spPr>
            <a:xfrm>
              <a:off x="3533425" y="4196838"/>
              <a:ext cx="47000" cy="64475"/>
            </a:xfrm>
            <a:custGeom>
              <a:avLst/>
              <a:gdLst/>
              <a:ahLst/>
              <a:cxnLst/>
              <a:rect l="l" t="t" r="r" b="b"/>
              <a:pathLst>
                <a:path w="1880" h="2579" extrusionOk="0">
                  <a:moveTo>
                    <a:pt x="424" y="1"/>
                  </a:moveTo>
                  <a:cubicBezTo>
                    <a:pt x="385" y="1"/>
                    <a:pt x="348" y="4"/>
                    <a:pt x="314" y="10"/>
                  </a:cubicBezTo>
                  <a:cubicBezTo>
                    <a:pt x="104" y="43"/>
                    <a:pt x="1" y="145"/>
                    <a:pt x="12" y="159"/>
                  </a:cubicBezTo>
                  <a:cubicBezTo>
                    <a:pt x="14" y="162"/>
                    <a:pt x="18" y="164"/>
                    <a:pt x="24" y="164"/>
                  </a:cubicBezTo>
                  <a:cubicBezTo>
                    <a:pt x="57" y="164"/>
                    <a:pt x="152" y="128"/>
                    <a:pt x="290" y="128"/>
                  </a:cubicBezTo>
                  <a:cubicBezTo>
                    <a:pt x="300" y="128"/>
                    <a:pt x="310" y="128"/>
                    <a:pt x="321" y="128"/>
                  </a:cubicBezTo>
                  <a:cubicBezTo>
                    <a:pt x="500" y="132"/>
                    <a:pt x="729" y="219"/>
                    <a:pt x="907" y="382"/>
                  </a:cubicBezTo>
                  <a:cubicBezTo>
                    <a:pt x="1091" y="538"/>
                    <a:pt x="1215" y="749"/>
                    <a:pt x="1297" y="917"/>
                  </a:cubicBezTo>
                  <a:cubicBezTo>
                    <a:pt x="1378" y="1083"/>
                    <a:pt x="1421" y="1204"/>
                    <a:pt x="1421" y="1204"/>
                  </a:cubicBezTo>
                  <a:cubicBezTo>
                    <a:pt x="1421" y="1204"/>
                    <a:pt x="1425" y="1211"/>
                    <a:pt x="1440" y="1246"/>
                  </a:cubicBezTo>
                  <a:cubicBezTo>
                    <a:pt x="1440" y="1246"/>
                    <a:pt x="1441" y="1246"/>
                    <a:pt x="1442" y="1250"/>
                  </a:cubicBezTo>
                  <a:cubicBezTo>
                    <a:pt x="1445" y="1251"/>
                    <a:pt x="1447" y="1253"/>
                    <a:pt x="1442" y="1257"/>
                  </a:cubicBezTo>
                  <a:cubicBezTo>
                    <a:pt x="1457" y="1257"/>
                    <a:pt x="1393" y="1267"/>
                    <a:pt x="1353" y="1281"/>
                  </a:cubicBezTo>
                  <a:cubicBezTo>
                    <a:pt x="1307" y="1295"/>
                    <a:pt x="1260" y="1317"/>
                    <a:pt x="1212" y="1345"/>
                  </a:cubicBezTo>
                  <a:cubicBezTo>
                    <a:pt x="1018" y="1452"/>
                    <a:pt x="859" y="1744"/>
                    <a:pt x="963" y="2006"/>
                  </a:cubicBezTo>
                  <a:cubicBezTo>
                    <a:pt x="1013" y="2130"/>
                    <a:pt x="1099" y="2206"/>
                    <a:pt x="1171" y="2270"/>
                  </a:cubicBezTo>
                  <a:cubicBezTo>
                    <a:pt x="1243" y="2333"/>
                    <a:pt x="1310" y="2390"/>
                    <a:pt x="1367" y="2438"/>
                  </a:cubicBezTo>
                  <a:cubicBezTo>
                    <a:pt x="1472" y="2524"/>
                    <a:pt x="1546" y="2578"/>
                    <a:pt x="1568" y="2578"/>
                  </a:cubicBezTo>
                  <a:cubicBezTo>
                    <a:pt x="1570" y="2578"/>
                    <a:pt x="1572" y="2578"/>
                    <a:pt x="1573" y="2576"/>
                  </a:cubicBezTo>
                  <a:cubicBezTo>
                    <a:pt x="1585" y="2564"/>
                    <a:pt x="1528" y="2483"/>
                    <a:pt x="1434" y="2364"/>
                  </a:cubicBezTo>
                  <a:cubicBezTo>
                    <a:pt x="1353" y="2246"/>
                    <a:pt x="1178" y="2093"/>
                    <a:pt x="1134" y="1942"/>
                  </a:cubicBezTo>
                  <a:cubicBezTo>
                    <a:pt x="1094" y="1788"/>
                    <a:pt x="1206" y="1617"/>
                    <a:pt x="1327" y="1572"/>
                  </a:cubicBezTo>
                  <a:cubicBezTo>
                    <a:pt x="1360" y="1557"/>
                    <a:pt x="1390" y="1549"/>
                    <a:pt x="1420" y="1542"/>
                  </a:cubicBezTo>
                  <a:cubicBezTo>
                    <a:pt x="1455" y="1533"/>
                    <a:pt x="1460" y="1530"/>
                    <a:pt x="1542" y="1529"/>
                  </a:cubicBezTo>
                  <a:cubicBezTo>
                    <a:pt x="1676" y="1536"/>
                    <a:pt x="1811" y="1564"/>
                    <a:pt x="1879" y="1572"/>
                  </a:cubicBezTo>
                  <a:cubicBezTo>
                    <a:pt x="1716" y="1152"/>
                    <a:pt x="1689" y="1083"/>
                    <a:pt x="1689" y="1083"/>
                  </a:cubicBezTo>
                  <a:cubicBezTo>
                    <a:pt x="1689" y="1083"/>
                    <a:pt x="1635" y="959"/>
                    <a:pt x="1532" y="782"/>
                  </a:cubicBezTo>
                  <a:cubicBezTo>
                    <a:pt x="1431" y="605"/>
                    <a:pt x="1263" y="370"/>
                    <a:pt x="1033" y="209"/>
                  </a:cubicBezTo>
                  <a:cubicBezTo>
                    <a:pt x="845" y="72"/>
                    <a:pt x="614" y="1"/>
                    <a:pt x="4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5"/>
            <p:cNvSpPr/>
            <p:nvPr/>
          </p:nvSpPr>
          <p:spPr>
            <a:xfrm>
              <a:off x="3962325" y="4163488"/>
              <a:ext cx="141575" cy="131550"/>
            </a:xfrm>
            <a:custGeom>
              <a:avLst/>
              <a:gdLst/>
              <a:ahLst/>
              <a:cxnLst/>
              <a:rect l="l" t="t" r="r" b="b"/>
              <a:pathLst>
                <a:path w="5663" h="5262" extrusionOk="0">
                  <a:moveTo>
                    <a:pt x="3160" y="0"/>
                  </a:moveTo>
                  <a:cubicBezTo>
                    <a:pt x="2647" y="0"/>
                    <a:pt x="2304" y="306"/>
                    <a:pt x="2304" y="306"/>
                  </a:cubicBezTo>
                  <a:cubicBezTo>
                    <a:pt x="2303" y="306"/>
                    <a:pt x="2301" y="306"/>
                    <a:pt x="2299" y="306"/>
                  </a:cubicBezTo>
                  <a:cubicBezTo>
                    <a:pt x="1934" y="306"/>
                    <a:pt x="0" y="5262"/>
                    <a:pt x="1722" y="5262"/>
                  </a:cubicBezTo>
                  <a:cubicBezTo>
                    <a:pt x="1940" y="5262"/>
                    <a:pt x="2218" y="5182"/>
                    <a:pt x="2566" y="5001"/>
                  </a:cubicBezTo>
                  <a:cubicBezTo>
                    <a:pt x="5662" y="3392"/>
                    <a:pt x="4838" y="674"/>
                    <a:pt x="3781" y="151"/>
                  </a:cubicBezTo>
                  <a:cubicBezTo>
                    <a:pt x="3557" y="41"/>
                    <a:pt x="3347" y="0"/>
                    <a:pt x="3160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5"/>
            <p:cNvSpPr/>
            <p:nvPr/>
          </p:nvSpPr>
          <p:spPr>
            <a:xfrm>
              <a:off x="3949075" y="4156888"/>
              <a:ext cx="154825" cy="171850"/>
            </a:xfrm>
            <a:custGeom>
              <a:avLst/>
              <a:gdLst/>
              <a:ahLst/>
              <a:cxnLst/>
              <a:rect l="l" t="t" r="r" b="b"/>
              <a:pathLst>
                <a:path w="6193" h="6874" extrusionOk="0">
                  <a:moveTo>
                    <a:pt x="2834" y="570"/>
                  </a:moveTo>
                  <a:cubicBezTo>
                    <a:pt x="2834" y="570"/>
                    <a:pt x="3471" y="1"/>
                    <a:pt x="4311" y="415"/>
                  </a:cubicBezTo>
                  <a:cubicBezTo>
                    <a:pt x="5368" y="938"/>
                    <a:pt x="6192" y="3656"/>
                    <a:pt x="3096" y="5265"/>
                  </a:cubicBezTo>
                  <a:cubicBezTo>
                    <a:pt x="0" y="6873"/>
                    <a:pt x="2437" y="518"/>
                    <a:pt x="2834" y="57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5"/>
            <p:cNvSpPr/>
            <p:nvPr/>
          </p:nvSpPr>
          <p:spPr>
            <a:xfrm>
              <a:off x="4014625" y="4187613"/>
              <a:ext cx="55750" cy="92900"/>
            </a:xfrm>
            <a:custGeom>
              <a:avLst/>
              <a:gdLst/>
              <a:ahLst/>
              <a:cxnLst/>
              <a:rect l="l" t="t" r="r" b="b"/>
              <a:pathLst>
                <a:path w="2230" h="3716" extrusionOk="0">
                  <a:moveTo>
                    <a:pt x="2230" y="980"/>
                  </a:moveTo>
                  <a:cubicBezTo>
                    <a:pt x="2230" y="980"/>
                    <a:pt x="1592" y="0"/>
                    <a:pt x="796" y="647"/>
                  </a:cubicBezTo>
                  <a:cubicBezTo>
                    <a:pt x="0" y="1293"/>
                    <a:pt x="170" y="1923"/>
                    <a:pt x="170" y="1923"/>
                  </a:cubicBezTo>
                  <a:cubicBezTo>
                    <a:pt x="170" y="1923"/>
                    <a:pt x="768" y="1858"/>
                    <a:pt x="642" y="2312"/>
                  </a:cubicBezTo>
                  <a:cubicBezTo>
                    <a:pt x="519" y="2766"/>
                    <a:pt x="93" y="3101"/>
                    <a:pt x="93" y="3101"/>
                  </a:cubicBezTo>
                  <a:cubicBezTo>
                    <a:pt x="93" y="3101"/>
                    <a:pt x="1764" y="3716"/>
                    <a:pt x="2230" y="98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5"/>
            <p:cNvSpPr/>
            <p:nvPr/>
          </p:nvSpPr>
          <p:spPr>
            <a:xfrm>
              <a:off x="3962325" y="4164613"/>
              <a:ext cx="124875" cy="130425"/>
            </a:xfrm>
            <a:custGeom>
              <a:avLst/>
              <a:gdLst/>
              <a:ahLst/>
              <a:cxnLst/>
              <a:rect l="l" t="t" r="r" b="b"/>
              <a:pathLst>
                <a:path w="4995" h="5217" extrusionOk="0">
                  <a:moveTo>
                    <a:pt x="2816" y="1"/>
                  </a:moveTo>
                  <a:lnTo>
                    <a:pt x="2816" y="1"/>
                  </a:lnTo>
                  <a:cubicBezTo>
                    <a:pt x="2499" y="86"/>
                    <a:pt x="2304" y="261"/>
                    <a:pt x="2304" y="261"/>
                  </a:cubicBezTo>
                  <a:cubicBezTo>
                    <a:pt x="2303" y="261"/>
                    <a:pt x="2301" y="261"/>
                    <a:pt x="2299" y="261"/>
                  </a:cubicBezTo>
                  <a:cubicBezTo>
                    <a:pt x="1934" y="261"/>
                    <a:pt x="0" y="5217"/>
                    <a:pt x="1723" y="5217"/>
                  </a:cubicBezTo>
                  <a:cubicBezTo>
                    <a:pt x="1942" y="5217"/>
                    <a:pt x="2220" y="5137"/>
                    <a:pt x="2568" y="4956"/>
                  </a:cubicBezTo>
                  <a:cubicBezTo>
                    <a:pt x="4813" y="3789"/>
                    <a:pt x="4995" y="2039"/>
                    <a:pt x="4524" y="967"/>
                  </a:cubicBezTo>
                  <a:lnTo>
                    <a:pt x="4524" y="967"/>
                  </a:lnTo>
                  <a:cubicBezTo>
                    <a:pt x="4605" y="1468"/>
                    <a:pt x="4551" y="2071"/>
                    <a:pt x="3862" y="2277"/>
                  </a:cubicBezTo>
                  <a:cubicBezTo>
                    <a:pt x="3778" y="2302"/>
                    <a:pt x="3699" y="2314"/>
                    <a:pt x="3626" y="2314"/>
                  </a:cubicBezTo>
                  <a:cubicBezTo>
                    <a:pt x="2762" y="2314"/>
                    <a:pt x="2653" y="664"/>
                    <a:pt x="28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5"/>
            <p:cNvSpPr/>
            <p:nvPr/>
          </p:nvSpPr>
          <p:spPr>
            <a:xfrm>
              <a:off x="4042200" y="4172788"/>
              <a:ext cx="20050" cy="13575"/>
            </a:xfrm>
            <a:custGeom>
              <a:avLst/>
              <a:gdLst/>
              <a:ahLst/>
              <a:cxnLst/>
              <a:rect l="l" t="t" r="r" b="b"/>
              <a:pathLst>
                <a:path w="802" h="543" extrusionOk="0">
                  <a:moveTo>
                    <a:pt x="212" y="1"/>
                  </a:moveTo>
                  <a:cubicBezTo>
                    <a:pt x="139" y="1"/>
                    <a:pt x="82" y="24"/>
                    <a:pt x="56" y="71"/>
                  </a:cubicBezTo>
                  <a:cubicBezTo>
                    <a:pt x="1" y="171"/>
                    <a:pt x="112" y="343"/>
                    <a:pt x="301" y="454"/>
                  </a:cubicBezTo>
                  <a:cubicBezTo>
                    <a:pt x="402" y="513"/>
                    <a:pt x="506" y="543"/>
                    <a:pt x="590" y="543"/>
                  </a:cubicBezTo>
                  <a:cubicBezTo>
                    <a:pt x="663" y="543"/>
                    <a:pt x="720" y="520"/>
                    <a:pt x="746" y="472"/>
                  </a:cubicBezTo>
                  <a:cubicBezTo>
                    <a:pt x="802" y="373"/>
                    <a:pt x="691" y="201"/>
                    <a:pt x="500" y="91"/>
                  </a:cubicBezTo>
                  <a:cubicBezTo>
                    <a:pt x="399" y="31"/>
                    <a:pt x="295" y="1"/>
                    <a:pt x="212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5"/>
            <p:cNvSpPr/>
            <p:nvPr/>
          </p:nvSpPr>
          <p:spPr>
            <a:xfrm>
              <a:off x="4010350" y="4197513"/>
              <a:ext cx="47100" cy="64425"/>
            </a:xfrm>
            <a:custGeom>
              <a:avLst/>
              <a:gdLst/>
              <a:ahLst/>
              <a:cxnLst/>
              <a:rect l="l" t="t" r="r" b="b"/>
              <a:pathLst>
                <a:path w="1884" h="2577" extrusionOk="0">
                  <a:moveTo>
                    <a:pt x="1456" y="0"/>
                  </a:moveTo>
                  <a:cubicBezTo>
                    <a:pt x="1266" y="0"/>
                    <a:pt x="1037" y="72"/>
                    <a:pt x="849" y="208"/>
                  </a:cubicBezTo>
                  <a:cubicBezTo>
                    <a:pt x="618" y="369"/>
                    <a:pt x="449" y="604"/>
                    <a:pt x="348" y="779"/>
                  </a:cubicBezTo>
                  <a:cubicBezTo>
                    <a:pt x="244" y="957"/>
                    <a:pt x="191" y="1082"/>
                    <a:pt x="191" y="1082"/>
                  </a:cubicBezTo>
                  <a:cubicBezTo>
                    <a:pt x="191" y="1082"/>
                    <a:pt x="164" y="1149"/>
                    <a:pt x="1" y="1569"/>
                  </a:cubicBezTo>
                  <a:cubicBezTo>
                    <a:pt x="67" y="1562"/>
                    <a:pt x="203" y="1533"/>
                    <a:pt x="337" y="1529"/>
                  </a:cubicBezTo>
                  <a:cubicBezTo>
                    <a:pt x="420" y="1530"/>
                    <a:pt x="423" y="1536"/>
                    <a:pt x="459" y="1540"/>
                  </a:cubicBezTo>
                  <a:cubicBezTo>
                    <a:pt x="490" y="1547"/>
                    <a:pt x="520" y="1557"/>
                    <a:pt x="553" y="1572"/>
                  </a:cubicBezTo>
                  <a:cubicBezTo>
                    <a:pt x="672" y="1617"/>
                    <a:pt x="785" y="1788"/>
                    <a:pt x="744" y="1943"/>
                  </a:cubicBezTo>
                  <a:cubicBezTo>
                    <a:pt x="699" y="2094"/>
                    <a:pt x="526" y="2248"/>
                    <a:pt x="443" y="2364"/>
                  </a:cubicBezTo>
                  <a:cubicBezTo>
                    <a:pt x="354" y="2480"/>
                    <a:pt x="297" y="2562"/>
                    <a:pt x="308" y="2575"/>
                  </a:cubicBezTo>
                  <a:cubicBezTo>
                    <a:pt x="309" y="2576"/>
                    <a:pt x="311" y="2577"/>
                    <a:pt x="313" y="2577"/>
                  </a:cubicBezTo>
                  <a:cubicBezTo>
                    <a:pt x="334" y="2577"/>
                    <a:pt x="409" y="2522"/>
                    <a:pt x="514" y="2436"/>
                  </a:cubicBezTo>
                  <a:cubicBezTo>
                    <a:pt x="571" y="2387"/>
                    <a:pt x="638" y="2330"/>
                    <a:pt x="711" y="2269"/>
                  </a:cubicBezTo>
                  <a:cubicBezTo>
                    <a:pt x="782" y="2205"/>
                    <a:pt x="869" y="2128"/>
                    <a:pt x="920" y="2003"/>
                  </a:cubicBezTo>
                  <a:cubicBezTo>
                    <a:pt x="1024" y="1742"/>
                    <a:pt x="867" y="1451"/>
                    <a:pt x="671" y="1344"/>
                  </a:cubicBezTo>
                  <a:cubicBezTo>
                    <a:pt x="624" y="1315"/>
                    <a:pt x="577" y="1294"/>
                    <a:pt x="532" y="1280"/>
                  </a:cubicBezTo>
                  <a:cubicBezTo>
                    <a:pt x="492" y="1266"/>
                    <a:pt x="433" y="1254"/>
                    <a:pt x="439" y="1254"/>
                  </a:cubicBezTo>
                  <a:cubicBezTo>
                    <a:pt x="439" y="1254"/>
                    <a:pt x="440" y="1254"/>
                    <a:pt x="440" y="1254"/>
                  </a:cubicBezTo>
                  <a:cubicBezTo>
                    <a:pt x="436" y="1251"/>
                    <a:pt x="439" y="1248"/>
                    <a:pt x="440" y="1247"/>
                  </a:cubicBezTo>
                  <a:cubicBezTo>
                    <a:pt x="442" y="1244"/>
                    <a:pt x="443" y="1244"/>
                    <a:pt x="443" y="1244"/>
                  </a:cubicBezTo>
                  <a:cubicBezTo>
                    <a:pt x="458" y="1210"/>
                    <a:pt x="462" y="1203"/>
                    <a:pt x="462" y="1203"/>
                  </a:cubicBezTo>
                  <a:cubicBezTo>
                    <a:pt x="462" y="1203"/>
                    <a:pt x="506" y="1082"/>
                    <a:pt x="586" y="914"/>
                  </a:cubicBezTo>
                  <a:cubicBezTo>
                    <a:pt x="668" y="747"/>
                    <a:pt x="795" y="535"/>
                    <a:pt x="976" y="379"/>
                  </a:cubicBezTo>
                  <a:cubicBezTo>
                    <a:pt x="1154" y="219"/>
                    <a:pt x="1383" y="131"/>
                    <a:pt x="1564" y="128"/>
                  </a:cubicBezTo>
                  <a:cubicBezTo>
                    <a:pt x="1574" y="128"/>
                    <a:pt x="1584" y="128"/>
                    <a:pt x="1593" y="128"/>
                  </a:cubicBezTo>
                  <a:cubicBezTo>
                    <a:pt x="1733" y="128"/>
                    <a:pt x="1829" y="166"/>
                    <a:pt x="1861" y="166"/>
                  </a:cubicBezTo>
                  <a:cubicBezTo>
                    <a:pt x="1866" y="166"/>
                    <a:pt x="1869" y="165"/>
                    <a:pt x="1871" y="162"/>
                  </a:cubicBezTo>
                  <a:cubicBezTo>
                    <a:pt x="1884" y="148"/>
                    <a:pt x="1778" y="43"/>
                    <a:pt x="1571" y="10"/>
                  </a:cubicBezTo>
                  <a:cubicBezTo>
                    <a:pt x="1535" y="4"/>
                    <a:pt x="1496" y="0"/>
                    <a:pt x="145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5"/>
            <p:cNvSpPr/>
            <p:nvPr/>
          </p:nvSpPr>
          <p:spPr>
            <a:xfrm>
              <a:off x="3532025" y="3903413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7" y="1"/>
                  </a:moveTo>
                  <a:cubicBezTo>
                    <a:pt x="5201" y="1"/>
                    <a:pt x="1" y="4575"/>
                    <a:pt x="980" y="9673"/>
                  </a:cubicBezTo>
                  <a:cubicBezTo>
                    <a:pt x="1163" y="10614"/>
                    <a:pt x="1467" y="11532"/>
                    <a:pt x="1571" y="12487"/>
                  </a:cubicBezTo>
                  <a:cubicBezTo>
                    <a:pt x="1648" y="13179"/>
                    <a:pt x="1691" y="13931"/>
                    <a:pt x="1769" y="14689"/>
                  </a:cubicBezTo>
                  <a:cubicBezTo>
                    <a:pt x="1926" y="16192"/>
                    <a:pt x="2227" y="17716"/>
                    <a:pt x="3211" y="18813"/>
                  </a:cubicBezTo>
                  <a:cubicBezTo>
                    <a:pt x="4089" y="19794"/>
                    <a:pt x="4865" y="20555"/>
                    <a:pt x="6092" y="21130"/>
                  </a:cubicBezTo>
                  <a:cubicBezTo>
                    <a:pt x="7584" y="21831"/>
                    <a:pt x="9216" y="22498"/>
                    <a:pt x="10890" y="22500"/>
                  </a:cubicBezTo>
                  <a:cubicBezTo>
                    <a:pt x="10892" y="22500"/>
                    <a:pt x="10895" y="22500"/>
                    <a:pt x="10897" y="22500"/>
                  </a:cubicBezTo>
                  <a:cubicBezTo>
                    <a:pt x="12623" y="22500"/>
                    <a:pt x="14496" y="21336"/>
                    <a:pt x="15969" y="20527"/>
                  </a:cubicBezTo>
                  <a:cubicBezTo>
                    <a:pt x="16926" y="20000"/>
                    <a:pt x="17932" y="19493"/>
                    <a:pt x="18470" y="18513"/>
                  </a:cubicBezTo>
                  <a:cubicBezTo>
                    <a:pt x="18970" y="17600"/>
                    <a:pt x="19178" y="16561"/>
                    <a:pt x="19376" y="15550"/>
                  </a:cubicBezTo>
                  <a:cubicBezTo>
                    <a:pt x="19512" y="14846"/>
                    <a:pt x="19618" y="14077"/>
                    <a:pt x="19620" y="13354"/>
                  </a:cubicBezTo>
                  <a:cubicBezTo>
                    <a:pt x="19625" y="12742"/>
                    <a:pt x="19653" y="12156"/>
                    <a:pt x="19730" y="11546"/>
                  </a:cubicBezTo>
                  <a:cubicBezTo>
                    <a:pt x="19909" y="10141"/>
                    <a:pt x="20224" y="8722"/>
                    <a:pt x="20059" y="7300"/>
                  </a:cubicBezTo>
                  <a:cubicBezTo>
                    <a:pt x="19889" y="5853"/>
                    <a:pt x="18993" y="4369"/>
                    <a:pt x="18043" y="3320"/>
                  </a:cubicBezTo>
                  <a:cubicBezTo>
                    <a:pt x="16029" y="1098"/>
                    <a:pt x="13001" y="150"/>
                    <a:pt x="10157" y="9"/>
                  </a:cubicBezTo>
                  <a:cubicBezTo>
                    <a:pt x="10044" y="4"/>
                    <a:pt x="9931" y="1"/>
                    <a:pt x="9817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5"/>
            <p:cNvSpPr/>
            <p:nvPr/>
          </p:nvSpPr>
          <p:spPr>
            <a:xfrm>
              <a:off x="3532000" y="3903413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6" y="1"/>
                  </a:moveTo>
                  <a:cubicBezTo>
                    <a:pt x="5201" y="1"/>
                    <a:pt x="1" y="4575"/>
                    <a:pt x="980" y="9673"/>
                  </a:cubicBezTo>
                  <a:cubicBezTo>
                    <a:pt x="1162" y="10614"/>
                    <a:pt x="1465" y="11532"/>
                    <a:pt x="1571" y="12487"/>
                  </a:cubicBezTo>
                  <a:cubicBezTo>
                    <a:pt x="1649" y="13179"/>
                    <a:pt x="1692" y="13931"/>
                    <a:pt x="1770" y="14689"/>
                  </a:cubicBezTo>
                  <a:cubicBezTo>
                    <a:pt x="1927" y="16192"/>
                    <a:pt x="2228" y="17716"/>
                    <a:pt x="3212" y="18813"/>
                  </a:cubicBezTo>
                  <a:cubicBezTo>
                    <a:pt x="4090" y="19794"/>
                    <a:pt x="4866" y="20555"/>
                    <a:pt x="6093" y="21130"/>
                  </a:cubicBezTo>
                  <a:cubicBezTo>
                    <a:pt x="7585" y="21831"/>
                    <a:pt x="9217" y="22498"/>
                    <a:pt x="10891" y="22500"/>
                  </a:cubicBezTo>
                  <a:cubicBezTo>
                    <a:pt x="10894" y="22500"/>
                    <a:pt x="10896" y="22500"/>
                    <a:pt x="10899" y="22500"/>
                  </a:cubicBezTo>
                  <a:cubicBezTo>
                    <a:pt x="12625" y="22500"/>
                    <a:pt x="14582" y="21478"/>
                    <a:pt x="16053" y="20668"/>
                  </a:cubicBezTo>
                  <a:cubicBezTo>
                    <a:pt x="17008" y="20141"/>
                    <a:pt x="17932" y="19493"/>
                    <a:pt x="18468" y="18513"/>
                  </a:cubicBezTo>
                  <a:cubicBezTo>
                    <a:pt x="18969" y="17600"/>
                    <a:pt x="19177" y="16561"/>
                    <a:pt x="19375" y="15550"/>
                  </a:cubicBezTo>
                  <a:cubicBezTo>
                    <a:pt x="19512" y="14846"/>
                    <a:pt x="19617" y="14077"/>
                    <a:pt x="19620" y="13354"/>
                  </a:cubicBezTo>
                  <a:cubicBezTo>
                    <a:pt x="19624" y="12742"/>
                    <a:pt x="19653" y="12156"/>
                    <a:pt x="19728" y="11546"/>
                  </a:cubicBezTo>
                  <a:cubicBezTo>
                    <a:pt x="19909" y="10141"/>
                    <a:pt x="20224" y="8722"/>
                    <a:pt x="20058" y="7300"/>
                  </a:cubicBezTo>
                  <a:cubicBezTo>
                    <a:pt x="19889" y="5853"/>
                    <a:pt x="18992" y="4369"/>
                    <a:pt x="18041" y="3320"/>
                  </a:cubicBezTo>
                  <a:cubicBezTo>
                    <a:pt x="16027" y="1098"/>
                    <a:pt x="13001" y="150"/>
                    <a:pt x="10155" y="9"/>
                  </a:cubicBezTo>
                  <a:cubicBezTo>
                    <a:pt x="10043" y="4"/>
                    <a:pt x="9929" y="1"/>
                    <a:pt x="98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5"/>
            <p:cNvSpPr/>
            <p:nvPr/>
          </p:nvSpPr>
          <p:spPr>
            <a:xfrm>
              <a:off x="3551575" y="4069188"/>
              <a:ext cx="459375" cy="396725"/>
            </a:xfrm>
            <a:custGeom>
              <a:avLst/>
              <a:gdLst/>
              <a:ahLst/>
              <a:cxnLst/>
              <a:rect l="l" t="t" r="r" b="b"/>
              <a:pathLst>
                <a:path w="18375" h="15869" extrusionOk="0">
                  <a:moveTo>
                    <a:pt x="325" y="0"/>
                  </a:moveTo>
                  <a:cubicBezTo>
                    <a:pt x="65" y="968"/>
                    <a:pt x="0" y="1993"/>
                    <a:pt x="201" y="3041"/>
                  </a:cubicBezTo>
                  <a:cubicBezTo>
                    <a:pt x="382" y="3982"/>
                    <a:pt x="687" y="4900"/>
                    <a:pt x="792" y="5855"/>
                  </a:cubicBezTo>
                  <a:cubicBezTo>
                    <a:pt x="869" y="6548"/>
                    <a:pt x="911" y="7300"/>
                    <a:pt x="990" y="8058"/>
                  </a:cubicBezTo>
                  <a:cubicBezTo>
                    <a:pt x="1146" y="9561"/>
                    <a:pt x="1447" y="11085"/>
                    <a:pt x="2430" y="12182"/>
                  </a:cubicBezTo>
                  <a:cubicBezTo>
                    <a:pt x="3310" y="13163"/>
                    <a:pt x="4086" y="13924"/>
                    <a:pt x="5311" y="14499"/>
                  </a:cubicBezTo>
                  <a:cubicBezTo>
                    <a:pt x="6805" y="15200"/>
                    <a:pt x="8436" y="15867"/>
                    <a:pt x="10110" y="15869"/>
                  </a:cubicBezTo>
                  <a:cubicBezTo>
                    <a:pt x="10112" y="15869"/>
                    <a:pt x="10115" y="15869"/>
                    <a:pt x="10117" y="15869"/>
                  </a:cubicBezTo>
                  <a:cubicBezTo>
                    <a:pt x="11843" y="15869"/>
                    <a:pt x="13800" y="14847"/>
                    <a:pt x="15271" y="14037"/>
                  </a:cubicBezTo>
                  <a:cubicBezTo>
                    <a:pt x="16228" y="13510"/>
                    <a:pt x="17150" y="12862"/>
                    <a:pt x="17688" y="11882"/>
                  </a:cubicBezTo>
                  <a:cubicBezTo>
                    <a:pt x="18016" y="11282"/>
                    <a:pt x="18218" y="10629"/>
                    <a:pt x="18374" y="9964"/>
                  </a:cubicBezTo>
                  <a:lnTo>
                    <a:pt x="18374" y="9964"/>
                  </a:lnTo>
                  <a:cubicBezTo>
                    <a:pt x="18229" y="10522"/>
                    <a:pt x="18043" y="11070"/>
                    <a:pt x="17765" y="11578"/>
                  </a:cubicBezTo>
                  <a:cubicBezTo>
                    <a:pt x="17227" y="12559"/>
                    <a:pt x="16303" y="13210"/>
                    <a:pt x="15348" y="13734"/>
                  </a:cubicBezTo>
                  <a:cubicBezTo>
                    <a:pt x="13874" y="14544"/>
                    <a:pt x="11917" y="15567"/>
                    <a:pt x="10190" y="15567"/>
                  </a:cubicBezTo>
                  <a:cubicBezTo>
                    <a:pt x="10189" y="15567"/>
                    <a:pt x="10188" y="15567"/>
                    <a:pt x="10187" y="15567"/>
                  </a:cubicBezTo>
                  <a:cubicBezTo>
                    <a:pt x="8510" y="15564"/>
                    <a:pt x="6880" y="14898"/>
                    <a:pt x="5388" y="14196"/>
                  </a:cubicBezTo>
                  <a:cubicBezTo>
                    <a:pt x="4161" y="13623"/>
                    <a:pt x="3388" y="12860"/>
                    <a:pt x="2507" y="11880"/>
                  </a:cubicBezTo>
                  <a:cubicBezTo>
                    <a:pt x="1524" y="10784"/>
                    <a:pt x="1222" y="9261"/>
                    <a:pt x="1065" y="7755"/>
                  </a:cubicBezTo>
                  <a:cubicBezTo>
                    <a:pt x="986" y="6998"/>
                    <a:pt x="943" y="6245"/>
                    <a:pt x="869" y="5553"/>
                  </a:cubicBezTo>
                  <a:cubicBezTo>
                    <a:pt x="763" y="4598"/>
                    <a:pt x="459" y="3680"/>
                    <a:pt x="278" y="2737"/>
                  </a:cubicBezTo>
                  <a:cubicBezTo>
                    <a:pt x="97" y="1798"/>
                    <a:pt x="130" y="877"/>
                    <a:pt x="325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5"/>
            <p:cNvSpPr/>
            <p:nvPr/>
          </p:nvSpPr>
          <p:spPr>
            <a:xfrm>
              <a:off x="3564500" y="4265113"/>
              <a:ext cx="136075" cy="90500"/>
            </a:xfrm>
            <a:custGeom>
              <a:avLst/>
              <a:gdLst/>
              <a:ahLst/>
              <a:cxnLst/>
              <a:rect l="l" t="t" r="r" b="b"/>
              <a:pathLst>
                <a:path w="5443" h="3620" extrusionOk="0">
                  <a:moveTo>
                    <a:pt x="1458" y="1"/>
                  </a:moveTo>
                  <a:cubicBezTo>
                    <a:pt x="1458" y="1"/>
                    <a:pt x="0" y="372"/>
                    <a:pt x="1163" y="2171"/>
                  </a:cubicBezTo>
                  <a:cubicBezTo>
                    <a:pt x="2098" y="3619"/>
                    <a:pt x="2730" y="3413"/>
                    <a:pt x="3213" y="3380"/>
                  </a:cubicBezTo>
                  <a:cubicBezTo>
                    <a:pt x="4091" y="3320"/>
                    <a:pt x="5439" y="2658"/>
                    <a:pt x="5442" y="1453"/>
                  </a:cubicBezTo>
                  <a:cubicBezTo>
                    <a:pt x="5442" y="248"/>
                    <a:pt x="3274" y="3"/>
                    <a:pt x="14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5"/>
            <p:cNvSpPr/>
            <p:nvPr/>
          </p:nvSpPr>
          <p:spPr>
            <a:xfrm>
              <a:off x="3876375" y="4243863"/>
              <a:ext cx="146850" cy="111125"/>
            </a:xfrm>
            <a:custGeom>
              <a:avLst/>
              <a:gdLst/>
              <a:ahLst/>
              <a:cxnLst/>
              <a:rect l="l" t="t" r="r" b="b"/>
              <a:pathLst>
                <a:path w="5874" h="4445" extrusionOk="0">
                  <a:moveTo>
                    <a:pt x="1202" y="1369"/>
                  </a:moveTo>
                  <a:cubicBezTo>
                    <a:pt x="1202" y="1369"/>
                    <a:pt x="0" y="2295"/>
                    <a:pt x="1750" y="3485"/>
                  </a:cubicBezTo>
                  <a:cubicBezTo>
                    <a:pt x="3159" y="4445"/>
                    <a:pt x="3663" y="4002"/>
                    <a:pt x="4094" y="3779"/>
                  </a:cubicBezTo>
                  <a:cubicBezTo>
                    <a:pt x="4883" y="3373"/>
                    <a:pt x="5873" y="2224"/>
                    <a:pt x="5419" y="1113"/>
                  </a:cubicBezTo>
                  <a:cubicBezTo>
                    <a:pt x="4967" y="1"/>
                    <a:pt x="2876" y="644"/>
                    <a:pt x="1202" y="136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5"/>
            <p:cNvSpPr/>
            <p:nvPr/>
          </p:nvSpPr>
          <p:spPr>
            <a:xfrm>
              <a:off x="3694550" y="4055363"/>
              <a:ext cx="186850" cy="123550"/>
            </a:xfrm>
            <a:custGeom>
              <a:avLst/>
              <a:gdLst/>
              <a:ahLst/>
              <a:cxnLst/>
              <a:rect l="l" t="t" r="r" b="b"/>
              <a:pathLst>
                <a:path w="7474" h="4942" extrusionOk="0">
                  <a:moveTo>
                    <a:pt x="1898" y="206"/>
                  </a:moveTo>
                  <a:cubicBezTo>
                    <a:pt x="1898" y="206"/>
                    <a:pt x="1" y="866"/>
                    <a:pt x="1738" y="3124"/>
                  </a:cubicBezTo>
                  <a:cubicBezTo>
                    <a:pt x="3137" y="4942"/>
                    <a:pt x="3955" y="4593"/>
                    <a:pt x="4592" y="4496"/>
                  </a:cubicBezTo>
                  <a:cubicBezTo>
                    <a:pt x="5754" y="4318"/>
                    <a:pt x="7474" y="3283"/>
                    <a:pt x="7346" y="1682"/>
                  </a:cubicBezTo>
                  <a:cubicBezTo>
                    <a:pt x="7218" y="79"/>
                    <a:pt x="4313" y="1"/>
                    <a:pt x="1898" y="206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5"/>
            <p:cNvSpPr/>
            <p:nvPr/>
          </p:nvSpPr>
          <p:spPr>
            <a:xfrm>
              <a:off x="3850700" y="4124813"/>
              <a:ext cx="151525" cy="160750"/>
            </a:xfrm>
            <a:custGeom>
              <a:avLst/>
              <a:gdLst/>
              <a:ahLst/>
              <a:cxnLst/>
              <a:rect l="l" t="t" r="r" b="b"/>
              <a:pathLst>
                <a:path w="6061" h="6430" extrusionOk="0">
                  <a:moveTo>
                    <a:pt x="1106" y="5180"/>
                  </a:moveTo>
                  <a:cubicBezTo>
                    <a:pt x="1106" y="5180"/>
                    <a:pt x="1" y="1495"/>
                    <a:pt x="2187" y="747"/>
                  </a:cubicBezTo>
                  <a:cubicBezTo>
                    <a:pt x="4374" y="0"/>
                    <a:pt x="6061" y="2665"/>
                    <a:pt x="5868" y="3430"/>
                  </a:cubicBezTo>
                  <a:cubicBezTo>
                    <a:pt x="5675" y="4198"/>
                    <a:pt x="4550" y="6430"/>
                    <a:pt x="1106" y="518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5"/>
            <p:cNvSpPr/>
            <p:nvPr/>
          </p:nvSpPr>
          <p:spPr>
            <a:xfrm>
              <a:off x="3867875" y="4161613"/>
              <a:ext cx="131150" cy="117925"/>
            </a:xfrm>
            <a:custGeom>
              <a:avLst/>
              <a:gdLst/>
              <a:ahLst/>
              <a:cxnLst/>
              <a:rect l="l" t="t" r="r" b="b"/>
              <a:pathLst>
                <a:path w="5246" h="4717" extrusionOk="0">
                  <a:moveTo>
                    <a:pt x="2295" y="1"/>
                  </a:moveTo>
                  <a:cubicBezTo>
                    <a:pt x="2030" y="1"/>
                    <a:pt x="1753" y="44"/>
                    <a:pt x="1466" y="142"/>
                  </a:cubicBezTo>
                  <a:cubicBezTo>
                    <a:pt x="599" y="438"/>
                    <a:pt x="188" y="1245"/>
                    <a:pt x="93" y="2134"/>
                  </a:cubicBezTo>
                  <a:cubicBezTo>
                    <a:pt x="0" y="3013"/>
                    <a:pt x="162" y="3682"/>
                    <a:pt x="545" y="4119"/>
                  </a:cubicBezTo>
                  <a:cubicBezTo>
                    <a:pt x="891" y="4512"/>
                    <a:pt x="1418" y="4716"/>
                    <a:pt x="2097" y="4716"/>
                  </a:cubicBezTo>
                  <a:cubicBezTo>
                    <a:pt x="2310" y="4716"/>
                    <a:pt x="2537" y="4696"/>
                    <a:pt x="2779" y="4656"/>
                  </a:cubicBezTo>
                  <a:cubicBezTo>
                    <a:pt x="3843" y="4477"/>
                    <a:pt x="4801" y="3678"/>
                    <a:pt x="5079" y="2582"/>
                  </a:cubicBezTo>
                  <a:cubicBezTo>
                    <a:pt x="5246" y="1914"/>
                    <a:pt x="4047" y="1"/>
                    <a:pt x="2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5"/>
            <p:cNvSpPr/>
            <p:nvPr/>
          </p:nvSpPr>
          <p:spPr>
            <a:xfrm>
              <a:off x="3893525" y="4169163"/>
              <a:ext cx="105075" cy="93550"/>
            </a:xfrm>
            <a:custGeom>
              <a:avLst/>
              <a:gdLst/>
              <a:ahLst/>
              <a:cxnLst/>
              <a:rect l="l" t="t" r="r" b="b"/>
              <a:pathLst>
                <a:path w="4203" h="3742" extrusionOk="0">
                  <a:moveTo>
                    <a:pt x="2139" y="1"/>
                  </a:moveTo>
                  <a:cubicBezTo>
                    <a:pt x="1876" y="1"/>
                    <a:pt x="1608" y="58"/>
                    <a:pt x="1351" y="179"/>
                  </a:cubicBezTo>
                  <a:cubicBezTo>
                    <a:pt x="419" y="617"/>
                    <a:pt x="0" y="1732"/>
                    <a:pt x="417" y="2666"/>
                  </a:cubicBezTo>
                  <a:cubicBezTo>
                    <a:pt x="720" y="3344"/>
                    <a:pt x="1374" y="3741"/>
                    <a:pt x="2067" y="3741"/>
                  </a:cubicBezTo>
                  <a:cubicBezTo>
                    <a:pt x="2330" y="3741"/>
                    <a:pt x="2599" y="3684"/>
                    <a:pt x="2856" y="3562"/>
                  </a:cubicBezTo>
                  <a:cubicBezTo>
                    <a:pt x="3784" y="3123"/>
                    <a:pt x="4202" y="2010"/>
                    <a:pt x="3788" y="1076"/>
                  </a:cubicBezTo>
                  <a:cubicBezTo>
                    <a:pt x="3487" y="398"/>
                    <a:pt x="2831" y="1"/>
                    <a:pt x="21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5"/>
            <p:cNvSpPr/>
            <p:nvPr/>
          </p:nvSpPr>
          <p:spPr>
            <a:xfrm>
              <a:off x="3912125" y="4185913"/>
              <a:ext cx="66475" cy="59575"/>
            </a:xfrm>
            <a:custGeom>
              <a:avLst/>
              <a:gdLst/>
              <a:ahLst/>
              <a:cxnLst/>
              <a:rect l="l" t="t" r="r" b="b"/>
              <a:pathLst>
                <a:path w="2659" h="2383" extrusionOk="0">
                  <a:moveTo>
                    <a:pt x="1349" y="1"/>
                  </a:moveTo>
                  <a:cubicBezTo>
                    <a:pt x="1184" y="1"/>
                    <a:pt x="1015" y="37"/>
                    <a:pt x="854" y="113"/>
                  </a:cubicBezTo>
                  <a:cubicBezTo>
                    <a:pt x="264" y="393"/>
                    <a:pt x="1" y="1103"/>
                    <a:pt x="263" y="1697"/>
                  </a:cubicBezTo>
                  <a:cubicBezTo>
                    <a:pt x="454" y="2128"/>
                    <a:pt x="872" y="2383"/>
                    <a:pt x="1312" y="2383"/>
                  </a:cubicBezTo>
                  <a:cubicBezTo>
                    <a:pt x="1477" y="2383"/>
                    <a:pt x="1646" y="2347"/>
                    <a:pt x="1807" y="2270"/>
                  </a:cubicBezTo>
                  <a:cubicBezTo>
                    <a:pt x="2395" y="1990"/>
                    <a:pt x="2658" y="1283"/>
                    <a:pt x="2395" y="686"/>
                  </a:cubicBezTo>
                  <a:cubicBezTo>
                    <a:pt x="2206" y="253"/>
                    <a:pt x="1789" y="1"/>
                    <a:pt x="1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5"/>
            <p:cNvSpPr/>
            <p:nvPr/>
          </p:nvSpPr>
          <p:spPr>
            <a:xfrm>
              <a:off x="3868175" y="4161588"/>
              <a:ext cx="131500" cy="111875"/>
            </a:xfrm>
            <a:custGeom>
              <a:avLst/>
              <a:gdLst/>
              <a:ahLst/>
              <a:cxnLst/>
              <a:rect l="l" t="t" r="r" b="b"/>
              <a:pathLst>
                <a:path w="5260" h="4475" extrusionOk="0">
                  <a:moveTo>
                    <a:pt x="2283" y="0"/>
                  </a:moveTo>
                  <a:cubicBezTo>
                    <a:pt x="2018" y="0"/>
                    <a:pt x="1741" y="44"/>
                    <a:pt x="1454" y="142"/>
                  </a:cubicBezTo>
                  <a:cubicBezTo>
                    <a:pt x="179" y="579"/>
                    <a:pt x="1" y="1934"/>
                    <a:pt x="72" y="2989"/>
                  </a:cubicBezTo>
                  <a:cubicBezTo>
                    <a:pt x="138" y="2579"/>
                    <a:pt x="251" y="2145"/>
                    <a:pt x="448" y="1752"/>
                  </a:cubicBezTo>
                  <a:cubicBezTo>
                    <a:pt x="780" y="1081"/>
                    <a:pt x="1397" y="715"/>
                    <a:pt x="2114" y="715"/>
                  </a:cubicBezTo>
                  <a:cubicBezTo>
                    <a:pt x="2763" y="715"/>
                    <a:pt x="3494" y="1014"/>
                    <a:pt x="4172" y="1658"/>
                  </a:cubicBezTo>
                  <a:cubicBezTo>
                    <a:pt x="5259" y="2688"/>
                    <a:pt x="4046" y="3938"/>
                    <a:pt x="3410" y="4475"/>
                  </a:cubicBezTo>
                  <a:cubicBezTo>
                    <a:pt x="4498" y="4028"/>
                    <a:pt x="4952" y="3040"/>
                    <a:pt x="5067" y="2582"/>
                  </a:cubicBezTo>
                  <a:cubicBezTo>
                    <a:pt x="5234" y="1914"/>
                    <a:pt x="4035" y="0"/>
                    <a:pt x="228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5"/>
            <p:cNvSpPr/>
            <p:nvPr/>
          </p:nvSpPr>
          <p:spPr>
            <a:xfrm>
              <a:off x="3867550" y="4154313"/>
              <a:ext cx="133100" cy="128275"/>
            </a:xfrm>
            <a:custGeom>
              <a:avLst/>
              <a:gdLst/>
              <a:ahLst/>
              <a:cxnLst/>
              <a:rect l="l" t="t" r="r" b="b"/>
              <a:pathLst>
                <a:path w="5324" h="5131" extrusionOk="0">
                  <a:moveTo>
                    <a:pt x="2433" y="0"/>
                  </a:moveTo>
                  <a:cubicBezTo>
                    <a:pt x="2304" y="0"/>
                    <a:pt x="2183" y="3"/>
                    <a:pt x="2057" y="3"/>
                  </a:cubicBezTo>
                  <a:cubicBezTo>
                    <a:pt x="1892" y="30"/>
                    <a:pt x="1728" y="46"/>
                    <a:pt x="1573" y="91"/>
                  </a:cubicBezTo>
                  <a:cubicBezTo>
                    <a:pt x="1498" y="120"/>
                    <a:pt x="1421" y="148"/>
                    <a:pt x="1344" y="174"/>
                  </a:cubicBezTo>
                  <a:lnTo>
                    <a:pt x="1232" y="219"/>
                  </a:lnTo>
                  <a:lnTo>
                    <a:pt x="1128" y="279"/>
                  </a:lnTo>
                  <a:cubicBezTo>
                    <a:pt x="1058" y="320"/>
                    <a:pt x="990" y="362"/>
                    <a:pt x="923" y="400"/>
                  </a:cubicBezTo>
                  <a:cubicBezTo>
                    <a:pt x="860" y="451"/>
                    <a:pt x="800" y="504"/>
                    <a:pt x="740" y="557"/>
                  </a:cubicBezTo>
                  <a:cubicBezTo>
                    <a:pt x="712" y="584"/>
                    <a:pt x="684" y="611"/>
                    <a:pt x="654" y="635"/>
                  </a:cubicBezTo>
                  <a:cubicBezTo>
                    <a:pt x="629" y="668"/>
                    <a:pt x="604" y="698"/>
                    <a:pt x="580" y="727"/>
                  </a:cubicBezTo>
                  <a:cubicBezTo>
                    <a:pt x="531" y="790"/>
                    <a:pt x="481" y="847"/>
                    <a:pt x="439" y="910"/>
                  </a:cubicBezTo>
                  <a:cubicBezTo>
                    <a:pt x="271" y="1167"/>
                    <a:pt x="164" y="1439"/>
                    <a:pt x="104" y="1688"/>
                  </a:cubicBezTo>
                  <a:cubicBezTo>
                    <a:pt x="42" y="1937"/>
                    <a:pt x="17" y="2164"/>
                    <a:pt x="12" y="2349"/>
                  </a:cubicBezTo>
                  <a:cubicBezTo>
                    <a:pt x="0" y="2534"/>
                    <a:pt x="15" y="2678"/>
                    <a:pt x="20" y="2776"/>
                  </a:cubicBezTo>
                  <a:cubicBezTo>
                    <a:pt x="24" y="2874"/>
                    <a:pt x="33" y="2924"/>
                    <a:pt x="33" y="2924"/>
                  </a:cubicBezTo>
                  <a:cubicBezTo>
                    <a:pt x="33" y="2924"/>
                    <a:pt x="40" y="2713"/>
                    <a:pt x="113" y="2371"/>
                  </a:cubicBezTo>
                  <a:cubicBezTo>
                    <a:pt x="145" y="2201"/>
                    <a:pt x="208" y="2004"/>
                    <a:pt x="289" y="1792"/>
                  </a:cubicBezTo>
                  <a:cubicBezTo>
                    <a:pt x="376" y="1581"/>
                    <a:pt x="503" y="1371"/>
                    <a:pt x="662" y="1176"/>
                  </a:cubicBezTo>
                  <a:cubicBezTo>
                    <a:pt x="703" y="1130"/>
                    <a:pt x="753" y="1090"/>
                    <a:pt x="797" y="1046"/>
                  </a:cubicBezTo>
                  <a:lnTo>
                    <a:pt x="867" y="981"/>
                  </a:lnTo>
                  <a:lnTo>
                    <a:pt x="945" y="930"/>
                  </a:lnTo>
                  <a:cubicBezTo>
                    <a:pt x="1000" y="894"/>
                    <a:pt x="1051" y="858"/>
                    <a:pt x="1106" y="820"/>
                  </a:cubicBezTo>
                  <a:cubicBezTo>
                    <a:pt x="1165" y="794"/>
                    <a:pt x="1224" y="767"/>
                    <a:pt x="1286" y="742"/>
                  </a:cubicBezTo>
                  <a:lnTo>
                    <a:pt x="1377" y="702"/>
                  </a:lnTo>
                  <a:lnTo>
                    <a:pt x="1474" y="678"/>
                  </a:lnTo>
                  <a:cubicBezTo>
                    <a:pt x="1540" y="662"/>
                    <a:pt x="1606" y="646"/>
                    <a:pt x="1674" y="631"/>
                  </a:cubicBezTo>
                  <a:cubicBezTo>
                    <a:pt x="1811" y="612"/>
                    <a:pt x="1953" y="604"/>
                    <a:pt x="2097" y="591"/>
                  </a:cubicBezTo>
                  <a:cubicBezTo>
                    <a:pt x="2241" y="599"/>
                    <a:pt x="2389" y="611"/>
                    <a:pt x="2538" y="619"/>
                  </a:cubicBezTo>
                  <a:cubicBezTo>
                    <a:pt x="2617" y="633"/>
                    <a:pt x="2698" y="646"/>
                    <a:pt x="2779" y="661"/>
                  </a:cubicBezTo>
                  <a:lnTo>
                    <a:pt x="2997" y="710"/>
                  </a:lnTo>
                  <a:cubicBezTo>
                    <a:pt x="3298" y="789"/>
                    <a:pt x="3597" y="917"/>
                    <a:pt x="3868" y="1099"/>
                  </a:cubicBezTo>
                  <a:cubicBezTo>
                    <a:pt x="4141" y="1273"/>
                    <a:pt x="4383" y="1509"/>
                    <a:pt x="4561" y="1786"/>
                  </a:cubicBezTo>
                  <a:cubicBezTo>
                    <a:pt x="4645" y="1927"/>
                    <a:pt x="4719" y="2075"/>
                    <a:pt x="4766" y="2228"/>
                  </a:cubicBezTo>
                  <a:cubicBezTo>
                    <a:pt x="4810" y="2380"/>
                    <a:pt x="4837" y="2539"/>
                    <a:pt x="4837" y="2696"/>
                  </a:cubicBezTo>
                  <a:cubicBezTo>
                    <a:pt x="4829" y="3005"/>
                    <a:pt x="4739" y="3311"/>
                    <a:pt x="4588" y="3561"/>
                  </a:cubicBezTo>
                  <a:cubicBezTo>
                    <a:pt x="4439" y="3813"/>
                    <a:pt x="4255" y="4028"/>
                    <a:pt x="4064" y="4199"/>
                  </a:cubicBezTo>
                  <a:cubicBezTo>
                    <a:pt x="3876" y="4371"/>
                    <a:pt x="3687" y="4512"/>
                    <a:pt x="3516" y="4628"/>
                  </a:cubicBezTo>
                  <a:cubicBezTo>
                    <a:pt x="3428" y="4685"/>
                    <a:pt x="3348" y="4736"/>
                    <a:pt x="3271" y="4784"/>
                  </a:cubicBezTo>
                  <a:cubicBezTo>
                    <a:pt x="3193" y="4828"/>
                    <a:pt x="3122" y="4870"/>
                    <a:pt x="3058" y="4907"/>
                  </a:cubicBezTo>
                  <a:cubicBezTo>
                    <a:pt x="2928" y="4984"/>
                    <a:pt x="2823" y="5033"/>
                    <a:pt x="2753" y="5073"/>
                  </a:cubicBezTo>
                  <a:cubicBezTo>
                    <a:pt x="2682" y="5110"/>
                    <a:pt x="2645" y="5130"/>
                    <a:pt x="2645" y="5130"/>
                  </a:cubicBezTo>
                  <a:cubicBezTo>
                    <a:pt x="2645" y="5130"/>
                    <a:pt x="2688" y="5123"/>
                    <a:pt x="2765" y="5106"/>
                  </a:cubicBezTo>
                  <a:cubicBezTo>
                    <a:pt x="2840" y="5089"/>
                    <a:pt x="2957" y="5076"/>
                    <a:pt x="3099" y="5032"/>
                  </a:cubicBezTo>
                  <a:cubicBezTo>
                    <a:pt x="3170" y="5012"/>
                    <a:pt x="3249" y="4989"/>
                    <a:pt x="3334" y="4964"/>
                  </a:cubicBezTo>
                  <a:cubicBezTo>
                    <a:pt x="3419" y="4935"/>
                    <a:pt x="3509" y="4898"/>
                    <a:pt x="3607" y="4863"/>
                  </a:cubicBezTo>
                  <a:cubicBezTo>
                    <a:pt x="3706" y="4821"/>
                    <a:pt x="3805" y="4771"/>
                    <a:pt x="3915" y="4722"/>
                  </a:cubicBezTo>
                  <a:cubicBezTo>
                    <a:pt x="4020" y="4662"/>
                    <a:pt x="4133" y="4601"/>
                    <a:pt x="4242" y="4522"/>
                  </a:cubicBezTo>
                  <a:cubicBezTo>
                    <a:pt x="4468" y="4373"/>
                    <a:pt x="4703" y="4172"/>
                    <a:pt x="4908" y="3885"/>
                  </a:cubicBezTo>
                  <a:cubicBezTo>
                    <a:pt x="5115" y="3604"/>
                    <a:pt x="5286" y="3210"/>
                    <a:pt x="5313" y="2746"/>
                  </a:cubicBezTo>
                  <a:cubicBezTo>
                    <a:pt x="5324" y="2514"/>
                    <a:pt x="5298" y="2273"/>
                    <a:pt x="5239" y="2044"/>
                  </a:cubicBezTo>
                  <a:cubicBezTo>
                    <a:pt x="5180" y="1815"/>
                    <a:pt x="5085" y="1601"/>
                    <a:pt x="4971" y="1409"/>
                  </a:cubicBezTo>
                  <a:cubicBezTo>
                    <a:pt x="4736" y="1026"/>
                    <a:pt x="4431" y="726"/>
                    <a:pt x="4104" y="511"/>
                  </a:cubicBezTo>
                  <a:cubicBezTo>
                    <a:pt x="3772" y="299"/>
                    <a:pt x="3422" y="158"/>
                    <a:pt x="3078" y="77"/>
                  </a:cubicBezTo>
                  <a:cubicBezTo>
                    <a:pt x="2988" y="58"/>
                    <a:pt x="2900" y="41"/>
                    <a:pt x="2810" y="24"/>
                  </a:cubicBezTo>
                  <a:cubicBezTo>
                    <a:pt x="2729" y="16"/>
                    <a:pt x="2646" y="9"/>
                    <a:pt x="2567" y="1"/>
                  </a:cubicBezTo>
                  <a:cubicBezTo>
                    <a:pt x="2521" y="1"/>
                    <a:pt x="2477" y="0"/>
                    <a:pt x="243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5"/>
            <p:cNvSpPr/>
            <p:nvPr/>
          </p:nvSpPr>
          <p:spPr>
            <a:xfrm>
              <a:off x="3901100" y="4224413"/>
              <a:ext cx="36175" cy="37175"/>
            </a:xfrm>
            <a:custGeom>
              <a:avLst/>
              <a:gdLst/>
              <a:ahLst/>
              <a:cxnLst/>
              <a:rect l="l" t="t" r="r" b="b"/>
              <a:pathLst>
                <a:path w="1447" h="1487" extrusionOk="0">
                  <a:moveTo>
                    <a:pt x="723" y="0"/>
                  </a:moveTo>
                  <a:cubicBezTo>
                    <a:pt x="324" y="0"/>
                    <a:pt x="1" y="333"/>
                    <a:pt x="1" y="742"/>
                  </a:cubicBezTo>
                  <a:cubicBezTo>
                    <a:pt x="1" y="1152"/>
                    <a:pt x="325" y="1486"/>
                    <a:pt x="724" y="1486"/>
                  </a:cubicBezTo>
                  <a:cubicBezTo>
                    <a:pt x="725" y="1486"/>
                    <a:pt x="725" y="1486"/>
                    <a:pt x="726" y="1486"/>
                  </a:cubicBezTo>
                  <a:cubicBezTo>
                    <a:pt x="1125" y="1486"/>
                    <a:pt x="1447" y="1154"/>
                    <a:pt x="1447" y="743"/>
                  </a:cubicBezTo>
                  <a:cubicBezTo>
                    <a:pt x="1447" y="334"/>
                    <a:pt x="1126" y="0"/>
                    <a:pt x="728" y="0"/>
                  </a:cubicBezTo>
                  <a:cubicBezTo>
                    <a:pt x="727" y="0"/>
                    <a:pt x="726" y="0"/>
                    <a:pt x="725" y="0"/>
                  </a:cubicBezTo>
                  <a:cubicBezTo>
                    <a:pt x="724" y="0"/>
                    <a:pt x="723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5"/>
            <p:cNvSpPr/>
            <p:nvPr/>
          </p:nvSpPr>
          <p:spPr>
            <a:xfrm>
              <a:off x="3958800" y="4185263"/>
              <a:ext cx="22500" cy="23125"/>
            </a:xfrm>
            <a:custGeom>
              <a:avLst/>
              <a:gdLst/>
              <a:ahLst/>
              <a:cxnLst/>
              <a:rect l="l" t="t" r="r" b="b"/>
              <a:pathLst>
                <a:path w="900" h="925" extrusionOk="0">
                  <a:moveTo>
                    <a:pt x="447" y="0"/>
                  </a:moveTo>
                  <a:cubicBezTo>
                    <a:pt x="199" y="0"/>
                    <a:pt x="0" y="208"/>
                    <a:pt x="0" y="462"/>
                  </a:cubicBezTo>
                  <a:cubicBezTo>
                    <a:pt x="0" y="715"/>
                    <a:pt x="202" y="924"/>
                    <a:pt x="448" y="924"/>
                  </a:cubicBezTo>
                  <a:cubicBezTo>
                    <a:pt x="449" y="924"/>
                    <a:pt x="450" y="924"/>
                    <a:pt x="451" y="924"/>
                  </a:cubicBezTo>
                  <a:cubicBezTo>
                    <a:pt x="699" y="924"/>
                    <a:pt x="900" y="717"/>
                    <a:pt x="900" y="463"/>
                  </a:cubicBezTo>
                  <a:cubicBezTo>
                    <a:pt x="900" y="207"/>
                    <a:pt x="699" y="0"/>
                    <a:pt x="450" y="0"/>
                  </a:cubicBezTo>
                  <a:cubicBezTo>
                    <a:pt x="449" y="0"/>
                    <a:pt x="448" y="0"/>
                    <a:pt x="447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5"/>
            <p:cNvSpPr/>
            <p:nvPr/>
          </p:nvSpPr>
          <p:spPr>
            <a:xfrm>
              <a:off x="3594750" y="4124738"/>
              <a:ext cx="151975" cy="160375"/>
            </a:xfrm>
            <a:custGeom>
              <a:avLst/>
              <a:gdLst/>
              <a:ahLst/>
              <a:cxnLst/>
              <a:rect l="l" t="t" r="r" b="b"/>
              <a:pathLst>
                <a:path w="6079" h="6415" extrusionOk="0">
                  <a:moveTo>
                    <a:pt x="4949" y="5176"/>
                  </a:moveTo>
                  <a:cubicBezTo>
                    <a:pt x="4949" y="5176"/>
                    <a:pt x="6078" y="1505"/>
                    <a:pt x="3896" y="752"/>
                  </a:cubicBezTo>
                  <a:cubicBezTo>
                    <a:pt x="1711" y="0"/>
                    <a:pt x="0" y="2645"/>
                    <a:pt x="191" y="3414"/>
                  </a:cubicBezTo>
                  <a:cubicBezTo>
                    <a:pt x="382" y="4181"/>
                    <a:pt x="1500" y="6414"/>
                    <a:pt x="4949" y="517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5"/>
            <p:cNvSpPr/>
            <p:nvPr/>
          </p:nvSpPr>
          <p:spPr>
            <a:xfrm>
              <a:off x="3597925" y="4161238"/>
              <a:ext cx="131075" cy="117950"/>
            </a:xfrm>
            <a:custGeom>
              <a:avLst/>
              <a:gdLst/>
              <a:ahLst/>
              <a:cxnLst/>
              <a:rect l="l" t="t" r="r" b="b"/>
              <a:pathLst>
                <a:path w="5243" h="4718" extrusionOk="0">
                  <a:moveTo>
                    <a:pt x="2949" y="1"/>
                  </a:moveTo>
                  <a:cubicBezTo>
                    <a:pt x="1201" y="1"/>
                    <a:pt x="0" y="1906"/>
                    <a:pt x="164" y="2573"/>
                  </a:cubicBezTo>
                  <a:cubicBezTo>
                    <a:pt x="438" y="3672"/>
                    <a:pt x="1393" y="4472"/>
                    <a:pt x="2460" y="4655"/>
                  </a:cubicBezTo>
                  <a:cubicBezTo>
                    <a:pt x="2705" y="4697"/>
                    <a:pt x="2936" y="4718"/>
                    <a:pt x="3152" y="4718"/>
                  </a:cubicBezTo>
                  <a:cubicBezTo>
                    <a:pt x="3826" y="4718"/>
                    <a:pt x="4349" y="4516"/>
                    <a:pt x="4694" y="4124"/>
                  </a:cubicBezTo>
                  <a:cubicBezTo>
                    <a:pt x="5079" y="3689"/>
                    <a:pt x="5242" y="3021"/>
                    <a:pt x="5151" y="2139"/>
                  </a:cubicBezTo>
                  <a:cubicBezTo>
                    <a:pt x="5059" y="1249"/>
                    <a:pt x="4647" y="443"/>
                    <a:pt x="3783" y="144"/>
                  </a:cubicBezTo>
                  <a:cubicBezTo>
                    <a:pt x="3494" y="45"/>
                    <a:pt x="3215" y="1"/>
                    <a:pt x="2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5"/>
            <p:cNvSpPr/>
            <p:nvPr/>
          </p:nvSpPr>
          <p:spPr>
            <a:xfrm>
              <a:off x="3630075" y="4166663"/>
              <a:ext cx="105050" cy="93575"/>
            </a:xfrm>
            <a:custGeom>
              <a:avLst/>
              <a:gdLst/>
              <a:ahLst/>
              <a:cxnLst/>
              <a:rect l="l" t="t" r="r" b="b"/>
              <a:pathLst>
                <a:path w="4202" h="3743" extrusionOk="0">
                  <a:moveTo>
                    <a:pt x="2066" y="1"/>
                  </a:moveTo>
                  <a:cubicBezTo>
                    <a:pt x="1376" y="1"/>
                    <a:pt x="721" y="396"/>
                    <a:pt x="419" y="1070"/>
                  </a:cubicBezTo>
                  <a:cubicBezTo>
                    <a:pt x="1" y="2004"/>
                    <a:pt x="416" y="3119"/>
                    <a:pt x="1344" y="3561"/>
                  </a:cubicBezTo>
                  <a:cubicBezTo>
                    <a:pt x="1602" y="3684"/>
                    <a:pt x="1872" y="3742"/>
                    <a:pt x="2137" y="3742"/>
                  </a:cubicBezTo>
                  <a:cubicBezTo>
                    <a:pt x="2827" y="3742"/>
                    <a:pt x="3481" y="3347"/>
                    <a:pt x="3783" y="2672"/>
                  </a:cubicBezTo>
                  <a:cubicBezTo>
                    <a:pt x="4201" y="1739"/>
                    <a:pt x="3787" y="625"/>
                    <a:pt x="2856" y="181"/>
                  </a:cubicBezTo>
                  <a:cubicBezTo>
                    <a:pt x="2599" y="59"/>
                    <a:pt x="2330" y="1"/>
                    <a:pt x="2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5"/>
            <p:cNvSpPr/>
            <p:nvPr/>
          </p:nvSpPr>
          <p:spPr>
            <a:xfrm>
              <a:off x="3652900" y="4182238"/>
              <a:ext cx="67125" cy="59875"/>
            </a:xfrm>
            <a:custGeom>
              <a:avLst/>
              <a:gdLst/>
              <a:ahLst/>
              <a:cxnLst/>
              <a:rect l="l" t="t" r="r" b="b"/>
              <a:pathLst>
                <a:path w="2685" h="2395" extrusionOk="0">
                  <a:moveTo>
                    <a:pt x="1319" y="1"/>
                  </a:moveTo>
                  <a:cubicBezTo>
                    <a:pt x="877" y="1"/>
                    <a:pt x="459" y="253"/>
                    <a:pt x="268" y="685"/>
                  </a:cubicBezTo>
                  <a:cubicBezTo>
                    <a:pt x="0" y="1283"/>
                    <a:pt x="265" y="1995"/>
                    <a:pt x="860" y="2279"/>
                  </a:cubicBezTo>
                  <a:cubicBezTo>
                    <a:pt x="1024" y="2357"/>
                    <a:pt x="1196" y="2394"/>
                    <a:pt x="1365" y="2394"/>
                  </a:cubicBezTo>
                  <a:cubicBezTo>
                    <a:pt x="1807" y="2394"/>
                    <a:pt x="2227" y="2141"/>
                    <a:pt x="2420" y="1709"/>
                  </a:cubicBezTo>
                  <a:cubicBezTo>
                    <a:pt x="2685" y="1112"/>
                    <a:pt x="2421" y="399"/>
                    <a:pt x="1826" y="116"/>
                  </a:cubicBezTo>
                  <a:cubicBezTo>
                    <a:pt x="1662" y="38"/>
                    <a:pt x="1489" y="1"/>
                    <a:pt x="1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5"/>
            <p:cNvSpPr/>
            <p:nvPr/>
          </p:nvSpPr>
          <p:spPr>
            <a:xfrm>
              <a:off x="3597150" y="4161263"/>
              <a:ext cx="131550" cy="111750"/>
            </a:xfrm>
            <a:custGeom>
              <a:avLst/>
              <a:gdLst/>
              <a:ahLst/>
              <a:cxnLst/>
              <a:rect l="l" t="t" r="r" b="b"/>
              <a:pathLst>
                <a:path w="5262" h="4470" extrusionOk="0">
                  <a:moveTo>
                    <a:pt x="2979" y="0"/>
                  </a:moveTo>
                  <a:cubicBezTo>
                    <a:pt x="1230" y="0"/>
                    <a:pt x="29" y="1906"/>
                    <a:pt x="193" y="2573"/>
                  </a:cubicBezTo>
                  <a:cubicBezTo>
                    <a:pt x="308" y="3032"/>
                    <a:pt x="758" y="4021"/>
                    <a:pt x="1844" y="4469"/>
                  </a:cubicBezTo>
                  <a:cubicBezTo>
                    <a:pt x="1207" y="3933"/>
                    <a:pt x="1" y="2680"/>
                    <a:pt x="1090" y="1649"/>
                  </a:cubicBezTo>
                  <a:cubicBezTo>
                    <a:pt x="1767" y="1009"/>
                    <a:pt x="2496" y="712"/>
                    <a:pt x="3144" y="712"/>
                  </a:cubicBezTo>
                  <a:cubicBezTo>
                    <a:pt x="3864" y="712"/>
                    <a:pt x="4483" y="1081"/>
                    <a:pt x="4814" y="1755"/>
                  </a:cubicBezTo>
                  <a:cubicBezTo>
                    <a:pt x="5007" y="2148"/>
                    <a:pt x="5120" y="2582"/>
                    <a:pt x="5185" y="2993"/>
                  </a:cubicBezTo>
                  <a:cubicBezTo>
                    <a:pt x="5262" y="1940"/>
                    <a:pt x="5088" y="583"/>
                    <a:pt x="3811" y="143"/>
                  </a:cubicBezTo>
                  <a:cubicBezTo>
                    <a:pt x="3523" y="44"/>
                    <a:pt x="3244" y="0"/>
                    <a:pt x="297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5"/>
            <p:cNvSpPr/>
            <p:nvPr/>
          </p:nvSpPr>
          <p:spPr>
            <a:xfrm>
              <a:off x="3596300" y="4153813"/>
              <a:ext cx="133100" cy="128300"/>
            </a:xfrm>
            <a:custGeom>
              <a:avLst/>
              <a:gdLst/>
              <a:ahLst/>
              <a:cxnLst/>
              <a:rect l="l" t="t" r="r" b="b"/>
              <a:pathLst>
                <a:path w="5324" h="5132" extrusionOk="0">
                  <a:moveTo>
                    <a:pt x="2869" y="1"/>
                  </a:moveTo>
                  <a:cubicBezTo>
                    <a:pt x="2834" y="1"/>
                    <a:pt x="2800" y="1"/>
                    <a:pt x="2764" y="2"/>
                  </a:cubicBezTo>
                  <a:cubicBezTo>
                    <a:pt x="2684" y="7"/>
                    <a:pt x="2601" y="16"/>
                    <a:pt x="2520" y="23"/>
                  </a:cubicBezTo>
                  <a:cubicBezTo>
                    <a:pt x="2431" y="40"/>
                    <a:pt x="2342" y="57"/>
                    <a:pt x="2253" y="76"/>
                  </a:cubicBezTo>
                  <a:cubicBezTo>
                    <a:pt x="1907" y="157"/>
                    <a:pt x="1555" y="296"/>
                    <a:pt x="1225" y="507"/>
                  </a:cubicBezTo>
                  <a:cubicBezTo>
                    <a:pt x="898" y="723"/>
                    <a:pt x="591" y="1022"/>
                    <a:pt x="357" y="1404"/>
                  </a:cubicBezTo>
                  <a:cubicBezTo>
                    <a:pt x="243" y="1599"/>
                    <a:pt x="145" y="1809"/>
                    <a:pt x="86" y="2040"/>
                  </a:cubicBezTo>
                  <a:cubicBezTo>
                    <a:pt x="28" y="2269"/>
                    <a:pt x="1" y="2510"/>
                    <a:pt x="11" y="2740"/>
                  </a:cubicBezTo>
                  <a:cubicBezTo>
                    <a:pt x="38" y="3203"/>
                    <a:pt x="207" y="3600"/>
                    <a:pt x="414" y="3879"/>
                  </a:cubicBezTo>
                  <a:cubicBezTo>
                    <a:pt x="619" y="4168"/>
                    <a:pt x="853" y="4369"/>
                    <a:pt x="1077" y="4520"/>
                  </a:cubicBezTo>
                  <a:cubicBezTo>
                    <a:pt x="1186" y="4599"/>
                    <a:pt x="1298" y="4659"/>
                    <a:pt x="1403" y="4720"/>
                  </a:cubicBezTo>
                  <a:cubicBezTo>
                    <a:pt x="1514" y="4770"/>
                    <a:pt x="1614" y="4823"/>
                    <a:pt x="1710" y="4863"/>
                  </a:cubicBezTo>
                  <a:cubicBezTo>
                    <a:pt x="1809" y="4898"/>
                    <a:pt x="1900" y="4937"/>
                    <a:pt x="1985" y="4966"/>
                  </a:cubicBezTo>
                  <a:cubicBezTo>
                    <a:pt x="2070" y="4989"/>
                    <a:pt x="2149" y="5012"/>
                    <a:pt x="2220" y="5033"/>
                  </a:cubicBezTo>
                  <a:cubicBezTo>
                    <a:pt x="2362" y="5079"/>
                    <a:pt x="2478" y="5090"/>
                    <a:pt x="2554" y="5109"/>
                  </a:cubicBezTo>
                  <a:cubicBezTo>
                    <a:pt x="2628" y="5125"/>
                    <a:pt x="2671" y="5132"/>
                    <a:pt x="2671" y="5132"/>
                  </a:cubicBezTo>
                  <a:cubicBezTo>
                    <a:pt x="2671" y="5132"/>
                    <a:pt x="2634" y="5110"/>
                    <a:pt x="2563" y="5073"/>
                  </a:cubicBezTo>
                  <a:cubicBezTo>
                    <a:pt x="2493" y="5033"/>
                    <a:pt x="2388" y="4984"/>
                    <a:pt x="2258" y="4908"/>
                  </a:cubicBezTo>
                  <a:cubicBezTo>
                    <a:pt x="2194" y="4870"/>
                    <a:pt x="2123" y="4830"/>
                    <a:pt x="2045" y="4784"/>
                  </a:cubicBezTo>
                  <a:cubicBezTo>
                    <a:pt x="1968" y="4734"/>
                    <a:pt x="1887" y="4683"/>
                    <a:pt x="1800" y="4626"/>
                  </a:cubicBezTo>
                  <a:cubicBezTo>
                    <a:pt x="1629" y="4510"/>
                    <a:pt x="1440" y="4369"/>
                    <a:pt x="1253" y="4196"/>
                  </a:cubicBezTo>
                  <a:cubicBezTo>
                    <a:pt x="1064" y="4023"/>
                    <a:pt x="882" y="3808"/>
                    <a:pt x="732" y="3557"/>
                  </a:cubicBezTo>
                  <a:cubicBezTo>
                    <a:pt x="580" y="3307"/>
                    <a:pt x="493" y="3001"/>
                    <a:pt x="485" y="2690"/>
                  </a:cubicBezTo>
                  <a:cubicBezTo>
                    <a:pt x="485" y="2535"/>
                    <a:pt x="512" y="2377"/>
                    <a:pt x="557" y="2225"/>
                  </a:cubicBezTo>
                  <a:cubicBezTo>
                    <a:pt x="606" y="2071"/>
                    <a:pt x="681" y="1923"/>
                    <a:pt x="764" y="1784"/>
                  </a:cubicBezTo>
                  <a:cubicBezTo>
                    <a:pt x="942" y="1506"/>
                    <a:pt x="1186" y="1271"/>
                    <a:pt x="1460" y="1098"/>
                  </a:cubicBezTo>
                  <a:cubicBezTo>
                    <a:pt x="1730" y="915"/>
                    <a:pt x="2029" y="789"/>
                    <a:pt x="2330" y="710"/>
                  </a:cubicBezTo>
                  <a:lnTo>
                    <a:pt x="2549" y="661"/>
                  </a:lnTo>
                  <a:cubicBezTo>
                    <a:pt x="2628" y="646"/>
                    <a:pt x="2711" y="634"/>
                    <a:pt x="2789" y="619"/>
                  </a:cubicBezTo>
                  <a:cubicBezTo>
                    <a:pt x="2939" y="611"/>
                    <a:pt x="3087" y="602"/>
                    <a:pt x="3231" y="592"/>
                  </a:cubicBezTo>
                  <a:cubicBezTo>
                    <a:pt x="3374" y="606"/>
                    <a:pt x="3517" y="614"/>
                    <a:pt x="3653" y="634"/>
                  </a:cubicBezTo>
                  <a:cubicBezTo>
                    <a:pt x="3722" y="649"/>
                    <a:pt x="3787" y="666"/>
                    <a:pt x="3853" y="682"/>
                  </a:cubicBezTo>
                  <a:lnTo>
                    <a:pt x="3951" y="706"/>
                  </a:lnTo>
                  <a:lnTo>
                    <a:pt x="4041" y="747"/>
                  </a:lnTo>
                  <a:cubicBezTo>
                    <a:pt x="4102" y="774"/>
                    <a:pt x="4162" y="802"/>
                    <a:pt x="4220" y="827"/>
                  </a:cubicBezTo>
                  <a:cubicBezTo>
                    <a:pt x="4275" y="866"/>
                    <a:pt x="4327" y="901"/>
                    <a:pt x="4379" y="937"/>
                  </a:cubicBezTo>
                  <a:lnTo>
                    <a:pt x="4458" y="988"/>
                  </a:lnTo>
                  <a:lnTo>
                    <a:pt x="4526" y="1053"/>
                  </a:lnTo>
                  <a:cubicBezTo>
                    <a:pt x="4570" y="1100"/>
                    <a:pt x="4620" y="1139"/>
                    <a:pt x="4661" y="1186"/>
                  </a:cubicBezTo>
                  <a:cubicBezTo>
                    <a:pt x="4819" y="1379"/>
                    <a:pt x="4946" y="1593"/>
                    <a:pt x="5033" y="1802"/>
                  </a:cubicBezTo>
                  <a:cubicBezTo>
                    <a:pt x="5117" y="2013"/>
                    <a:pt x="5176" y="2212"/>
                    <a:pt x="5209" y="2383"/>
                  </a:cubicBezTo>
                  <a:cubicBezTo>
                    <a:pt x="5282" y="2726"/>
                    <a:pt x="5287" y="2937"/>
                    <a:pt x="5287" y="2937"/>
                  </a:cubicBezTo>
                  <a:cubicBezTo>
                    <a:pt x="5287" y="2937"/>
                    <a:pt x="5296" y="2887"/>
                    <a:pt x="5302" y="2780"/>
                  </a:cubicBezTo>
                  <a:cubicBezTo>
                    <a:pt x="5306" y="2682"/>
                    <a:pt x="5323" y="2538"/>
                    <a:pt x="5312" y="2353"/>
                  </a:cubicBezTo>
                  <a:cubicBezTo>
                    <a:pt x="5306" y="2168"/>
                    <a:pt x="5283" y="1942"/>
                    <a:pt x="5221" y="1693"/>
                  </a:cubicBezTo>
                  <a:cubicBezTo>
                    <a:pt x="5161" y="1442"/>
                    <a:pt x="5054" y="1169"/>
                    <a:pt x="4889" y="911"/>
                  </a:cubicBezTo>
                  <a:cubicBezTo>
                    <a:pt x="4846" y="848"/>
                    <a:pt x="4796" y="792"/>
                    <a:pt x="4748" y="730"/>
                  </a:cubicBezTo>
                  <a:cubicBezTo>
                    <a:pt x="4722" y="699"/>
                    <a:pt x="4698" y="669"/>
                    <a:pt x="4673" y="638"/>
                  </a:cubicBezTo>
                  <a:cubicBezTo>
                    <a:pt x="4644" y="612"/>
                    <a:pt x="4616" y="585"/>
                    <a:pt x="4587" y="560"/>
                  </a:cubicBezTo>
                  <a:cubicBezTo>
                    <a:pt x="4529" y="505"/>
                    <a:pt x="4469" y="454"/>
                    <a:pt x="4406" y="403"/>
                  </a:cubicBezTo>
                  <a:cubicBezTo>
                    <a:pt x="4338" y="363"/>
                    <a:pt x="4271" y="322"/>
                    <a:pt x="4201" y="282"/>
                  </a:cubicBezTo>
                  <a:lnTo>
                    <a:pt x="4096" y="221"/>
                  </a:lnTo>
                  <a:lnTo>
                    <a:pt x="3985" y="177"/>
                  </a:lnTo>
                  <a:cubicBezTo>
                    <a:pt x="3910" y="150"/>
                    <a:pt x="3833" y="121"/>
                    <a:pt x="3757" y="93"/>
                  </a:cubicBezTo>
                  <a:cubicBezTo>
                    <a:pt x="3602" y="49"/>
                    <a:pt x="3438" y="33"/>
                    <a:pt x="3273" y="6"/>
                  </a:cubicBezTo>
                  <a:cubicBezTo>
                    <a:pt x="3138" y="5"/>
                    <a:pt x="3009" y="1"/>
                    <a:pt x="28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5"/>
            <p:cNvSpPr/>
            <p:nvPr/>
          </p:nvSpPr>
          <p:spPr>
            <a:xfrm>
              <a:off x="3627450" y="4221938"/>
              <a:ext cx="36250" cy="37200"/>
            </a:xfrm>
            <a:custGeom>
              <a:avLst/>
              <a:gdLst/>
              <a:ahLst/>
              <a:cxnLst/>
              <a:rect l="l" t="t" r="r" b="b"/>
              <a:pathLst>
                <a:path w="1450" h="1488" extrusionOk="0">
                  <a:moveTo>
                    <a:pt x="722" y="1"/>
                  </a:moveTo>
                  <a:cubicBezTo>
                    <a:pt x="322" y="1"/>
                    <a:pt x="0" y="334"/>
                    <a:pt x="0" y="744"/>
                  </a:cubicBezTo>
                  <a:cubicBezTo>
                    <a:pt x="0" y="1153"/>
                    <a:pt x="325" y="1487"/>
                    <a:pt x="723" y="1487"/>
                  </a:cubicBezTo>
                  <a:cubicBezTo>
                    <a:pt x="724" y="1487"/>
                    <a:pt x="725" y="1487"/>
                    <a:pt x="726" y="1487"/>
                  </a:cubicBezTo>
                  <a:cubicBezTo>
                    <a:pt x="1125" y="1487"/>
                    <a:pt x="1447" y="1156"/>
                    <a:pt x="1447" y="745"/>
                  </a:cubicBezTo>
                  <a:cubicBezTo>
                    <a:pt x="1449" y="335"/>
                    <a:pt x="1126" y="1"/>
                    <a:pt x="727" y="1"/>
                  </a:cubicBezTo>
                  <a:cubicBezTo>
                    <a:pt x="727" y="1"/>
                    <a:pt x="726" y="1"/>
                    <a:pt x="725" y="1"/>
                  </a:cubicBezTo>
                  <a:cubicBezTo>
                    <a:pt x="724" y="1"/>
                    <a:pt x="723" y="1"/>
                    <a:pt x="722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5"/>
            <p:cNvSpPr/>
            <p:nvPr/>
          </p:nvSpPr>
          <p:spPr>
            <a:xfrm>
              <a:off x="3695900" y="4190338"/>
              <a:ext cx="22500" cy="23100"/>
            </a:xfrm>
            <a:custGeom>
              <a:avLst/>
              <a:gdLst/>
              <a:ahLst/>
              <a:cxnLst/>
              <a:rect l="l" t="t" r="r" b="b"/>
              <a:pathLst>
                <a:path w="900" h="924" extrusionOk="0">
                  <a:moveTo>
                    <a:pt x="446" y="1"/>
                  </a:moveTo>
                  <a:cubicBezTo>
                    <a:pt x="199" y="1"/>
                    <a:pt x="1" y="209"/>
                    <a:pt x="1" y="461"/>
                  </a:cubicBezTo>
                  <a:cubicBezTo>
                    <a:pt x="1" y="716"/>
                    <a:pt x="202" y="923"/>
                    <a:pt x="449" y="923"/>
                  </a:cubicBezTo>
                  <a:cubicBezTo>
                    <a:pt x="451" y="923"/>
                    <a:pt x="453" y="923"/>
                    <a:pt x="454" y="923"/>
                  </a:cubicBezTo>
                  <a:cubicBezTo>
                    <a:pt x="701" y="923"/>
                    <a:pt x="899" y="715"/>
                    <a:pt x="899" y="464"/>
                  </a:cubicBezTo>
                  <a:cubicBezTo>
                    <a:pt x="899" y="209"/>
                    <a:pt x="698" y="2"/>
                    <a:pt x="451" y="1"/>
                  </a:cubicBezTo>
                  <a:cubicBezTo>
                    <a:pt x="449" y="1"/>
                    <a:pt x="447" y="1"/>
                    <a:pt x="44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5"/>
            <p:cNvSpPr/>
            <p:nvPr/>
          </p:nvSpPr>
          <p:spPr>
            <a:xfrm>
              <a:off x="3741675" y="4284163"/>
              <a:ext cx="104050" cy="46525"/>
            </a:xfrm>
            <a:custGeom>
              <a:avLst/>
              <a:gdLst/>
              <a:ahLst/>
              <a:cxnLst/>
              <a:rect l="l" t="t" r="r" b="b"/>
              <a:pathLst>
                <a:path w="4162" h="1861" extrusionOk="0">
                  <a:moveTo>
                    <a:pt x="618" y="3"/>
                  </a:moveTo>
                  <a:cubicBezTo>
                    <a:pt x="618" y="3"/>
                    <a:pt x="1154" y="497"/>
                    <a:pt x="2221" y="589"/>
                  </a:cubicBezTo>
                  <a:cubicBezTo>
                    <a:pt x="3289" y="682"/>
                    <a:pt x="3766" y="0"/>
                    <a:pt x="3766" y="0"/>
                  </a:cubicBezTo>
                  <a:cubicBezTo>
                    <a:pt x="3766" y="0"/>
                    <a:pt x="4161" y="409"/>
                    <a:pt x="3922" y="772"/>
                  </a:cubicBezTo>
                  <a:cubicBezTo>
                    <a:pt x="3684" y="1135"/>
                    <a:pt x="2695" y="1770"/>
                    <a:pt x="2418" y="1815"/>
                  </a:cubicBezTo>
                  <a:cubicBezTo>
                    <a:pt x="2140" y="1861"/>
                    <a:pt x="1" y="967"/>
                    <a:pt x="618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5"/>
            <p:cNvSpPr/>
            <p:nvPr/>
          </p:nvSpPr>
          <p:spPr>
            <a:xfrm>
              <a:off x="3789825" y="4283263"/>
              <a:ext cx="25725" cy="11375"/>
            </a:xfrm>
            <a:custGeom>
              <a:avLst/>
              <a:gdLst/>
              <a:ahLst/>
              <a:cxnLst/>
              <a:rect l="l" t="t" r="r" b="b"/>
              <a:pathLst>
                <a:path w="1029" h="455" extrusionOk="0">
                  <a:moveTo>
                    <a:pt x="508" y="1"/>
                  </a:moveTo>
                  <a:cubicBezTo>
                    <a:pt x="228" y="1"/>
                    <a:pt x="0" y="101"/>
                    <a:pt x="0" y="227"/>
                  </a:cubicBezTo>
                  <a:cubicBezTo>
                    <a:pt x="0" y="351"/>
                    <a:pt x="230" y="455"/>
                    <a:pt x="514" y="455"/>
                  </a:cubicBezTo>
                  <a:cubicBezTo>
                    <a:pt x="516" y="455"/>
                    <a:pt x="518" y="455"/>
                    <a:pt x="520" y="455"/>
                  </a:cubicBezTo>
                  <a:cubicBezTo>
                    <a:pt x="801" y="455"/>
                    <a:pt x="1028" y="354"/>
                    <a:pt x="1028" y="228"/>
                  </a:cubicBezTo>
                  <a:cubicBezTo>
                    <a:pt x="1028" y="103"/>
                    <a:pt x="798" y="1"/>
                    <a:pt x="514" y="1"/>
                  </a:cubicBezTo>
                  <a:cubicBezTo>
                    <a:pt x="512" y="1"/>
                    <a:pt x="510" y="1"/>
                    <a:pt x="50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5"/>
            <p:cNvSpPr/>
            <p:nvPr/>
          </p:nvSpPr>
          <p:spPr>
            <a:xfrm>
              <a:off x="3767975" y="4298038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273" y="0"/>
                  </a:moveTo>
                  <a:cubicBezTo>
                    <a:pt x="268" y="0"/>
                    <a:pt x="264" y="0"/>
                    <a:pt x="260" y="0"/>
                  </a:cubicBezTo>
                  <a:cubicBezTo>
                    <a:pt x="120" y="0"/>
                    <a:pt x="0" y="73"/>
                    <a:pt x="9" y="117"/>
                  </a:cubicBezTo>
                  <a:cubicBezTo>
                    <a:pt x="18" y="164"/>
                    <a:pt x="130" y="185"/>
                    <a:pt x="221" y="238"/>
                  </a:cubicBezTo>
                  <a:cubicBezTo>
                    <a:pt x="314" y="289"/>
                    <a:pt x="385" y="359"/>
                    <a:pt x="385" y="359"/>
                  </a:cubicBezTo>
                  <a:cubicBezTo>
                    <a:pt x="385" y="359"/>
                    <a:pt x="473" y="393"/>
                    <a:pt x="560" y="456"/>
                  </a:cubicBezTo>
                  <a:cubicBezTo>
                    <a:pt x="642" y="512"/>
                    <a:pt x="712" y="601"/>
                    <a:pt x="754" y="601"/>
                  </a:cubicBezTo>
                  <a:cubicBezTo>
                    <a:pt x="757" y="601"/>
                    <a:pt x="759" y="601"/>
                    <a:pt x="762" y="600"/>
                  </a:cubicBezTo>
                  <a:cubicBezTo>
                    <a:pt x="800" y="585"/>
                    <a:pt x="790" y="430"/>
                    <a:pt x="716" y="294"/>
                  </a:cubicBezTo>
                  <a:cubicBezTo>
                    <a:pt x="647" y="157"/>
                    <a:pt x="530" y="60"/>
                    <a:pt x="530" y="60"/>
                  </a:cubicBezTo>
                  <a:cubicBezTo>
                    <a:pt x="530" y="60"/>
                    <a:pt x="406" y="0"/>
                    <a:pt x="27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5"/>
            <p:cNvSpPr/>
            <p:nvPr/>
          </p:nvSpPr>
          <p:spPr>
            <a:xfrm>
              <a:off x="3815150" y="4296413"/>
              <a:ext cx="17750" cy="14050"/>
            </a:xfrm>
            <a:custGeom>
              <a:avLst/>
              <a:gdLst/>
              <a:ahLst/>
              <a:cxnLst/>
              <a:rect l="l" t="t" r="r" b="b"/>
              <a:pathLst>
                <a:path w="710" h="562" extrusionOk="0">
                  <a:moveTo>
                    <a:pt x="555" y="1"/>
                  </a:moveTo>
                  <a:cubicBezTo>
                    <a:pt x="528" y="1"/>
                    <a:pt x="499" y="3"/>
                    <a:pt x="469" y="8"/>
                  </a:cubicBezTo>
                  <a:cubicBezTo>
                    <a:pt x="354" y="25"/>
                    <a:pt x="244" y="84"/>
                    <a:pt x="244" y="84"/>
                  </a:cubicBezTo>
                  <a:cubicBezTo>
                    <a:pt x="244" y="84"/>
                    <a:pt x="155" y="174"/>
                    <a:pt x="92" y="289"/>
                  </a:cubicBezTo>
                  <a:cubicBezTo>
                    <a:pt x="28" y="403"/>
                    <a:pt x="1" y="532"/>
                    <a:pt x="35" y="556"/>
                  </a:cubicBezTo>
                  <a:cubicBezTo>
                    <a:pt x="40" y="560"/>
                    <a:pt x="46" y="561"/>
                    <a:pt x="53" y="561"/>
                  </a:cubicBezTo>
                  <a:cubicBezTo>
                    <a:pt x="94" y="561"/>
                    <a:pt x="167" y="504"/>
                    <a:pt x="240" y="461"/>
                  </a:cubicBezTo>
                  <a:cubicBezTo>
                    <a:pt x="323" y="410"/>
                    <a:pt x="407" y="373"/>
                    <a:pt x="407" y="373"/>
                  </a:cubicBezTo>
                  <a:cubicBezTo>
                    <a:pt x="407" y="373"/>
                    <a:pt x="471" y="302"/>
                    <a:pt x="546" y="235"/>
                  </a:cubicBezTo>
                  <a:cubicBezTo>
                    <a:pt x="620" y="165"/>
                    <a:pt x="710" y="104"/>
                    <a:pt x="704" y="57"/>
                  </a:cubicBezTo>
                  <a:cubicBezTo>
                    <a:pt x="700" y="22"/>
                    <a:pt x="635" y="1"/>
                    <a:pt x="55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5"/>
            <p:cNvSpPr/>
            <p:nvPr/>
          </p:nvSpPr>
          <p:spPr>
            <a:xfrm>
              <a:off x="3753625" y="4277713"/>
              <a:ext cx="24150" cy="36325"/>
            </a:xfrm>
            <a:custGeom>
              <a:avLst/>
              <a:gdLst/>
              <a:ahLst/>
              <a:cxnLst/>
              <a:rect l="l" t="t" r="r" b="b"/>
              <a:pathLst>
                <a:path w="966" h="1453" extrusionOk="0">
                  <a:moveTo>
                    <a:pt x="556" y="1"/>
                  </a:moveTo>
                  <a:cubicBezTo>
                    <a:pt x="529" y="1"/>
                    <a:pt x="484" y="14"/>
                    <a:pt x="428" y="38"/>
                  </a:cubicBezTo>
                  <a:cubicBezTo>
                    <a:pt x="345" y="75"/>
                    <a:pt x="230" y="139"/>
                    <a:pt x="140" y="261"/>
                  </a:cubicBezTo>
                  <a:cubicBezTo>
                    <a:pt x="49" y="385"/>
                    <a:pt x="1" y="556"/>
                    <a:pt x="19" y="701"/>
                  </a:cubicBezTo>
                  <a:cubicBezTo>
                    <a:pt x="36" y="846"/>
                    <a:pt x="98" y="926"/>
                    <a:pt x="98" y="926"/>
                  </a:cubicBezTo>
                  <a:cubicBezTo>
                    <a:pt x="98" y="926"/>
                    <a:pt x="98" y="926"/>
                    <a:pt x="98" y="926"/>
                  </a:cubicBezTo>
                  <a:lnTo>
                    <a:pt x="98" y="926"/>
                  </a:lnTo>
                  <a:cubicBezTo>
                    <a:pt x="98" y="926"/>
                    <a:pt x="155" y="998"/>
                    <a:pt x="236" y="1054"/>
                  </a:cubicBezTo>
                  <a:cubicBezTo>
                    <a:pt x="313" y="1107"/>
                    <a:pt x="411" y="1171"/>
                    <a:pt x="510" y="1236"/>
                  </a:cubicBezTo>
                  <a:cubicBezTo>
                    <a:pt x="686" y="1348"/>
                    <a:pt x="865" y="1452"/>
                    <a:pt x="923" y="1452"/>
                  </a:cubicBezTo>
                  <a:cubicBezTo>
                    <a:pt x="932" y="1452"/>
                    <a:pt x="937" y="1450"/>
                    <a:pt x="940" y="1445"/>
                  </a:cubicBezTo>
                  <a:cubicBezTo>
                    <a:pt x="966" y="1405"/>
                    <a:pt x="802" y="1219"/>
                    <a:pt x="633" y="1041"/>
                  </a:cubicBezTo>
                  <a:cubicBezTo>
                    <a:pt x="547" y="954"/>
                    <a:pt x="463" y="866"/>
                    <a:pt x="399" y="802"/>
                  </a:cubicBezTo>
                  <a:cubicBezTo>
                    <a:pt x="341" y="742"/>
                    <a:pt x="328" y="711"/>
                    <a:pt x="328" y="711"/>
                  </a:cubicBezTo>
                  <a:cubicBezTo>
                    <a:pt x="328" y="709"/>
                    <a:pt x="304" y="692"/>
                    <a:pt x="288" y="643"/>
                  </a:cubicBezTo>
                  <a:cubicBezTo>
                    <a:pt x="270" y="594"/>
                    <a:pt x="271" y="493"/>
                    <a:pt x="313" y="401"/>
                  </a:cubicBezTo>
                  <a:cubicBezTo>
                    <a:pt x="397" y="210"/>
                    <a:pt x="610" y="55"/>
                    <a:pt x="582" y="10"/>
                  </a:cubicBezTo>
                  <a:cubicBezTo>
                    <a:pt x="578" y="4"/>
                    <a:pt x="569" y="1"/>
                    <a:pt x="55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5"/>
            <p:cNvSpPr/>
            <p:nvPr/>
          </p:nvSpPr>
          <p:spPr>
            <a:xfrm>
              <a:off x="3826900" y="4277538"/>
              <a:ext cx="17625" cy="33150"/>
            </a:xfrm>
            <a:custGeom>
              <a:avLst/>
              <a:gdLst/>
              <a:ahLst/>
              <a:cxnLst/>
              <a:rect l="l" t="t" r="r" b="b"/>
              <a:pathLst>
                <a:path w="705" h="1326" extrusionOk="0">
                  <a:moveTo>
                    <a:pt x="185" y="0"/>
                  </a:moveTo>
                  <a:cubicBezTo>
                    <a:pt x="180" y="0"/>
                    <a:pt x="176" y="2"/>
                    <a:pt x="173" y="5"/>
                  </a:cubicBezTo>
                  <a:cubicBezTo>
                    <a:pt x="143" y="37"/>
                    <a:pt x="236" y="224"/>
                    <a:pt x="305" y="417"/>
                  </a:cubicBezTo>
                  <a:cubicBezTo>
                    <a:pt x="321" y="466"/>
                    <a:pt x="338" y="514"/>
                    <a:pt x="355" y="560"/>
                  </a:cubicBezTo>
                  <a:cubicBezTo>
                    <a:pt x="369" y="607"/>
                    <a:pt x="385" y="651"/>
                    <a:pt x="384" y="665"/>
                  </a:cubicBezTo>
                  <a:cubicBezTo>
                    <a:pt x="389" y="738"/>
                    <a:pt x="392" y="786"/>
                    <a:pt x="392" y="786"/>
                  </a:cubicBezTo>
                  <a:cubicBezTo>
                    <a:pt x="391" y="786"/>
                    <a:pt x="401" y="808"/>
                    <a:pt x="401" y="835"/>
                  </a:cubicBezTo>
                  <a:cubicBezTo>
                    <a:pt x="405" y="863"/>
                    <a:pt x="368" y="931"/>
                    <a:pt x="300" y="998"/>
                  </a:cubicBezTo>
                  <a:cubicBezTo>
                    <a:pt x="166" y="1125"/>
                    <a:pt x="1" y="1274"/>
                    <a:pt x="31" y="1317"/>
                  </a:cubicBezTo>
                  <a:cubicBezTo>
                    <a:pt x="35" y="1323"/>
                    <a:pt x="45" y="1325"/>
                    <a:pt x="59" y="1325"/>
                  </a:cubicBezTo>
                  <a:cubicBezTo>
                    <a:pt x="120" y="1325"/>
                    <a:pt x="259" y="1276"/>
                    <a:pt x="414" y="1200"/>
                  </a:cubicBezTo>
                  <a:cubicBezTo>
                    <a:pt x="506" y="1152"/>
                    <a:pt x="613" y="1068"/>
                    <a:pt x="660" y="937"/>
                  </a:cubicBezTo>
                  <a:cubicBezTo>
                    <a:pt x="705" y="809"/>
                    <a:pt x="681" y="718"/>
                    <a:pt x="684" y="718"/>
                  </a:cubicBezTo>
                  <a:lnTo>
                    <a:pt x="684" y="718"/>
                  </a:lnTo>
                  <a:cubicBezTo>
                    <a:pt x="684" y="718"/>
                    <a:pt x="684" y="718"/>
                    <a:pt x="684" y="718"/>
                  </a:cubicBezTo>
                  <a:cubicBezTo>
                    <a:pt x="683" y="712"/>
                    <a:pt x="677" y="685"/>
                    <a:pt x="646" y="574"/>
                  </a:cubicBezTo>
                  <a:cubicBezTo>
                    <a:pt x="624" y="510"/>
                    <a:pt x="597" y="472"/>
                    <a:pt x="572" y="427"/>
                  </a:cubicBezTo>
                  <a:cubicBezTo>
                    <a:pt x="546" y="382"/>
                    <a:pt x="515" y="336"/>
                    <a:pt x="485" y="291"/>
                  </a:cubicBezTo>
                  <a:cubicBezTo>
                    <a:pt x="373" y="129"/>
                    <a:pt x="234" y="0"/>
                    <a:pt x="1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5"/>
            <p:cNvSpPr/>
            <p:nvPr/>
          </p:nvSpPr>
          <p:spPr>
            <a:xfrm>
              <a:off x="3777200" y="4272613"/>
              <a:ext cx="47000" cy="9325"/>
            </a:xfrm>
            <a:custGeom>
              <a:avLst/>
              <a:gdLst/>
              <a:ahLst/>
              <a:cxnLst/>
              <a:rect l="l" t="t" r="r" b="b"/>
              <a:pathLst>
                <a:path w="1880" h="373" extrusionOk="0">
                  <a:moveTo>
                    <a:pt x="935" y="1"/>
                  </a:moveTo>
                  <a:cubicBezTo>
                    <a:pt x="935" y="1"/>
                    <a:pt x="688" y="22"/>
                    <a:pt x="451" y="101"/>
                  </a:cubicBezTo>
                  <a:cubicBezTo>
                    <a:pt x="215" y="177"/>
                    <a:pt x="0" y="308"/>
                    <a:pt x="14" y="354"/>
                  </a:cubicBezTo>
                  <a:cubicBezTo>
                    <a:pt x="19" y="368"/>
                    <a:pt x="44" y="373"/>
                    <a:pt x="83" y="373"/>
                  </a:cubicBezTo>
                  <a:cubicBezTo>
                    <a:pt x="171" y="373"/>
                    <a:pt x="329" y="348"/>
                    <a:pt x="487" y="340"/>
                  </a:cubicBezTo>
                  <a:cubicBezTo>
                    <a:pt x="554" y="336"/>
                    <a:pt x="621" y="334"/>
                    <a:pt x="682" y="334"/>
                  </a:cubicBezTo>
                  <a:cubicBezTo>
                    <a:pt x="828" y="334"/>
                    <a:pt x="940" y="343"/>
                    <a:pt x="940" y="343"/>
                  </a:cubicBezTo>
                  <a:cubicBezTo>
                    <a:pt x="940" y="343"/>
                    <a:pt x="1106" y="326"/>
                    <a:pt x="1299" y="326"/>
                  </a:cubicBezTo>
                  <a:cubicBezTo>
                    <a:pt x="1329" y="326"/>
                    <a:pt x="1360" y="326"/>
                    <a:pt x="1391" y="327"/>
                  </a:cubicBezTo>
                  <a:cubicBezTo>
                    <a:pt x="1539" y="332"/>
                    <a:pt x="1689" y="351"/>
                    <a:pt x="1779" y="351"/>
                  </a:cubicBezTo>
                  <a:cubicBezTo>
                    <a:pt x="1829" y="351"/>
                    <a:pt x="1860" y="345"/>
                    <a:pt x="1865" y="328"/>
                  </a:cubicBezTo>
                  <a:cubicBezTo>
                    <a:pt x="1879" y="284"/>
                    <a:pt x="1660" y="158"/>
                    <a:pt x="1421" y="88"/>
                  </a:cubicBezTo>
                  <a:cubicBezTo>
                    <a:pt x="1184" y="15"/>
                    <a:pt x="935" y="1"/>
                    <a:pt x="93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5"/>
            <p:cNvSpPr/>
            <p:nvPr/>
          </p:nvSpPr>
          <p:spPr>
            <a:xfrm>
              <a:off x="3590575" y="4266563"/>
              <a:ext cx="20000" cy="12875"/>
            </a:xfrm>
            <a:custGeom>
              <a:avLst/>
              <a:gdLst/>
              <a:ahLst/>
              <a:cxnLst/>
              <a:rect l="l" t="t" r="r" b="b"/>
              <a:pathLst>
                <a:path w="800" h="515" extrusionOk="0">
                  <a:moveTo>
                    <a:pt x="265" y="0"/>
                  </a:moveTo>
                  <a:cubicBezTo>
                    <a:pt x="160" y="0"/>
                    <a:pt x="77" y="38"/>
                    <a:pt x="49" y="108"/>
                  </a:cubicBezTo>
                  <a:cubicBezTo>
                    <a:pt x="1" y="223"/>
                    <a:pt x="122" y="384"/>
                    <a:pt x="315" y="468"/>
                  </a:cubicBezTo>
                  <a:cubicBezTo>
                    <a:pt x="390" y="499"/>
                    <a:pt x="466" y="515"/>
                    <a:pt x="533" y="515"/>
                  </a:cubicBezTo>
                  <a:cubicBezTo>
                    <a:pt x="639" y="515"/>
                    <a:pt x="723" y="477"/>
                    <a:pt x="751" y="407"/>
                  </a:cubicBezTo>
                  <a:cubicBezTo>
                    <a:pt x="799" y="291"/>
                    <a:pt x="678" y="129"/>
                    <a:pt x="485" y="48"/>
                  </a:cubicBezTo>
                  <a:cubicBezTo>
                    <a:pt x="409" y="16"/>
                    <a:pt x="333" y="0"/>
                    <a:pt x="26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5"/>
            <p:cNvSpPr/>
            <p:nvPr/>
          </p:nvSpPr>
          <p:spPr>
            <a:xfrm>
              <a:off x="3990525" y="4267338"/>
              <a:ext cx="20000" cy="12650"/>
            </a:xfrm>
            <a:custGeom>
              <a:avLst/>
              <a:gdLst/>
              <a:ahLst/>
              <a:cxnLst/>
              <a:rect l="l" t="t" r="r" b="b"/>
              <a:pathLst>
                <a:path w="800" h="506" extrusionOk="0">
                  <a:moveTo>
                    <a:pt x="527" y="0"/>
                  </a:moveTo>
                  <a:cubicBezTo>
                    <a:pt x="465" y="0"/>
                    <a:pt x="395" y="13"/>
                    <a:pt x="324" y="40"/>
                  </a:cubicBezTo>
                  <a:cubicBezTo>
                    <a:pt x="126" y="112"/>
                    <a:pt x="1" y="269"/>
                    <a:pt x="41" y="387"/>
                  </a:cubicBezTo>
                  <a:cubicBezTo>
                    <a:pt x="68" y="463"/>
                    <a:pt x="160" y="505"/>
                    <a:pt x="275" y="505"/>
                  </a:cubicBezTo>
                  <a:cubicBezTo>
                    <a:pt x="337" y="505"/>
                    <a:pt x="406" y="493"/>
                    <a:pt x="475" y="467"/>
                  </a:cubicBezTo>
                  <a:cubicBezTo>
                    <a:pt x="673" y="394"/>
                    <a:pt x="799" y="238"/>
                    <a:pt x="758" y="119"/>
                  </a:cubicBezTo>
                  <a:cubicBezTo>
                    <a:pt x="731" y="42"/>
                    <a:pt x="641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5"/>
            <p:cNvSpPr/>
            <p:nvPr/>
          </p:nvSpPr>
          <p:spPr>
            <a:xfrm>
              <a:off x="3576975" y="4068613"/>
              <a:ext cx="2675" cy="13725"/>
            </a:xfrm>
            <a:custGeom>
              <a:avLst/>
              <a:gdLst/>
              <a:ahLst/>
              <a:cxnLst/>
              <a:rect l="l" t="t" r="r" b="b"/>
              <a:pathLst>
                <a:path w="107" h="549" extrusionOk="0">
                  <a:moveTo>
                    <a:pt x="20" y="1"/>
                  </a:moveTo>
                  <a:cubicBezTo>
                    <a:pt x="10" y="1"/>
                    <a:pt x="1" y="8"/>
                    <a:pt x="2" y="23"/>
                  </a:cubicBezTo>
                  <a:cubicBezTo>
                    <a:pt x="7" y="183"/>
                    <a:pt x="11" y="345"/>
                    <a:pt x="16" y="504"/>
                  </a:cubicBezTo>
                  <a:cubicBezTo>
                    <a:pt x="17" y="534"/>
                    <a:pt x="40" y="548"/>
                    <a:pt x="62" y="548"/>
                  </a:cubicBezTo>
                  <a:cubicBezTo>
                    <a:pt x="85" y="548"/>
                    <a:pt x="107" y="533"/>
                    <a:pt x="103" y="504"/>
                  </a:cubicBezTo>
                  <a:cubicBezTo>
                    <a:pt x="83" y="345"/>
                    <a:pt x="63" y="183"/>
                    <a:pt x="46" y="23"/>
                  </a:cubicBezTo>
                  <a:cubicBezTo>
                    <a:pt x="43" y="9"/>
                    <a:pt x="31" y="1"/>
                    <a:pt x="20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5"/>
            <p:cNvSpPr/>
            <p:nvPr/>
          </p:nvSpPr>
          <p:spPr>
            <a:xfrm>
              <a:off x="3871875" y="4145338"/>
              <a:ext cx="35275" cy="3530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1395" y="1"/>
                  </a:moveTo>
                  <a:cubicBezTo>
                    <a:pt x="1349" y="1"/>
                    <a:pt x="1127" y="73"/>
                    <a:pt x="926" y="197"/>
                  </a:cubicBezTo>
                  <a:cubicBezTo>
                    <a:pt x="700" y="329"/>
                    <a:pt x="511" y="513"/>
                    <a:pt x="511" y="513"/>
                  </a:cubicBezTo>
                  <a:cubicBezTo>
                    <a:pt x="511" y="513"/>
                    <a:pt x="331" y="704"/>
                    <a:pt x="203" y="930"/>
                  </a:cubicBezTo>
                  <a:cubicBezTo>
                    <a:pt x="72" y="1156"/>
                    <a:pt x="1" y="1405"/>
                    <a:pt x="18" y="1411"/>
                  </a:cubicBezTo>
                  <a:cubicBezTo>
                    <a:pt x="18" y="1411"/>
                    <a:pt x="18" y="1411"/>
                    <a:pt x="19" y="1411"/>
                  </a:cubicBezTo>
                  <a:cubicBezTo>
                    <a:pt x="40" y="1411"/>
                    <a:pt x="140" y="1183"/>
                    <a:pt x="287" y="984"/>
                  </a:cubicBezTo>
                  <a:cubicBezTo>
                    <a:pt x="432" y="779"/>
                    <a:pt x="613" y="610"/>
                    <a:pt x="613" y="610"/>
                  </a:cubicBezTo>
                  <a:cubicBezTo>
                    <a:pt x="613" y="610"/>
                    <a:pt x="780" y="426"/>
                    <a:pt x="980" y="279"/>
                  </a:cubicBezTo>
                  <a:cubicBezTo>
                    <a:pt x="1181" y="128"/>
                    <a:pt x="1410" y="23"/>
                    <a:pt x="1403" y="3"/>
                  </a:cubicBezTo>
                  <a:cubicBezTo>
                    <a:pt x="1402" y="2"/>
                    <a:pt x="1400" y="1"/>
                    <a:pt x="139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5"/>
            <p:cNvSpPr/>
            <p:nvPr/>
          </p:nvSpPr>
          <p:spPr>
            <a:xfrm>
              <a:off x="3869100" y="4139838"/>
              <a:ext cx="28575" cy="34800"/>
            </a:xfrm>
            <a:custGeom>
              <a:avLst/>
              <a:gdLst/>
              <a:ahLst/>
              <a:cxnLst/>
              <a:rect l="l" t="t" r="r" b="b"/>
              <a:pathLst>
                <a:path w="1143" h="1392" extrusionOk="0">
                  <a:moveTo>
                    <a:pt x="1126" y="0"/>
                  </a:moveTo>
                  <a:cubicBezTo>
                    <a:pt x="1087" y="0"/>
                    <a:pt x="888" y="80"/>
                    <a:pt x="713" y="209"/>
                  </a:cubicBezTo>
                  <a:cubicBezTo>
                    <a:pt x="519" y="346"/>
                    <a:pt x="364" y="529"/>
                    <a:pt x="364" y="529"/>
                  </a:cubicBezTo>
                  <a:cubicBezTo>
                    <a:pt x="364" y="529"/>
                    <a:pt x="220" y="720"/>
                    <a:pt x="129" y="939"/>
                  </a:cubicBezTo>
                  <a:cubicBezTo>
                    <a:pt x="35" y="1156"/>
                    <a:pt x="1" y="1389"/>
                    <a:pt x="21" y="1392"/>
                  </a:cubicBezTo>
                  <a:cubicBezTo>
                    <a:pt x="21" y="1392"/>
                    <a:pt x="21" y="1392"/>
                    <a:pt x="21" y="1392"/>
                  </a:cubicBezTo>
                  <a:cubicBezTo>
                    <a:pt x="42" y="1392"/>
                    <a:pt x="109" y="1175"/>
                    <a:pt x="220" y="982"/>
                  </a:cubicBezTo>
                  <a:cubicBezTo>
                    <a:pt x="331" y="784"/>
                    <a:pt x="476" y="616"/>
                    <a:pt x="476" y="616"/>
                  </a:cubicBezTo>
                  <a:cubicBezTo>
                    <a:pt x="476" y="616"/>
                    <a:pt x="609" y="435"/>
                    <a:pt x="777" y="286"/>
                  </a:cubicBezTo>
                  <a:cubicBezTo>
                    <a:pt x="942" y="135"/>
                    <a:pt x="1143" y="21"/>
                    <a:pt x="1133" y="3"/>
                  </a:cubicBezTo>
                  <a:cubicBezTo>
                    <a:pt x="1132" y="1"/>
                    <a:pt x="1130" y="0"/>
                    <a:pt x="112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5"/>
            <p:cNvSpPr/>
            <p:nvPr/>
          </p:nvSpPr>
          <p:spPr>
            <a:xfrm>
              <a:off x="3699150" y="4142313"/>
              <a:ext cx="30050" cy="46700"/>
            </a:xfrm>
            <a:custGeom>
              <a:avLst/>
              <a:gdLst/>
              <a:ahLst/>
              <a:cxnLst/>
              <a:rect l="l" t="t" r="r" b="b"/>
              <a:pathLst>
                <a:path w="1202" h="1868" extrusionOk="0">
                  <a:moveTo>
                    <a:pt x="16" y="1"/>
                  </a:moveTo>
                  <a:cubicBezTo>
                    <a:pt x="15" y="1"/>
                    <a:pt x="14" y="1"/>
                    <a:pt x="13" y="2"/>
                  </a:cubicBezTo>
                  <a:cubicBezTo>
                    <a:pt x="1" y="16"/>
                    <a:pt x="207" y="207"/>
                    <a:pt x="378" y="423"/>
                  </a:cubicBezTo>
                  <a:cubicBezTo>
                    <a:pt x="553" y="638"/>
                    <a:pt x="689" y="877"/>
                    <a:pt x="689" y="877"/>
                  </a:cubicBezTo>
                  <a:cubicBezTo>
                    <a:pt x="689" y="877"/>
                    <a:pt x="845" y="1105"/>
                    <a:pt x="961" y="1355"/>
                  </a:cubicBezTo>
                  <a:cubicBezTo>
                    <a:pt x="1081" y="1603"/>
                    <a:pt x="1161" y="1868"/>
                    <a:pt x="1182" y="1868"/>
                  </a:cubicBezTo>
                  <a:cubicBezTo>
                    <a:pt x="1182" y="1868"/>
                    <a:pt x="1182" y="1868"/>
                    <a:pt x="1182" y="1868"/>
                  </a:cubicBezTo>
                  <a:cubicBezTo>
                    <a:pt x="1202" y="1865"/>
                    <a:pt x="1155" y="1583"/>
                    <a:pt x="1052" y="1317"/>
                  </a:cubicBezTo>
                  <a:cubicBezTo>
                    <a:pt x="954" y="1049"/>
                    <a:pt x="809" y="802"/>
                    <a:pt x="809" y="802"/>
                  </a:cubicBezTo>
                  <a:cubicBezTo>
                    <a:pt x="809" y="802"/>
                    <a:pt x="652" y="563"/>
                    <a:pt x="453" y="358"/>
                  </a:cubicBezTo>
                  <a:cubicBezTo>
                    <a:pt x="265" y="160"/>
                    <a:pt x="44" y="1"/>
                    <a:pt x="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5"/>
            <p:cNvSpPr/>
            <p:nvPr/>
          </p:nvSpPr>
          <p:spPr>
            <a:xfrm>
              <a:off x="3710550" y="4142838"/>
              <a:ext cx="15850" cy="22275"/>
            </a:xfrm>
            <a:custGeom>
              <a:avLst/>
              <a:gdLst/>
              <a:ahLst/>
              <a:cxnLst/>
              <a:rect l="l" t="t" r="r" b="b"/>
              <a:pathLst>
                <a:path w="634" h="891" extrusionOk="0">
                  <a:moveTo>
                    <a:pt x="19" y="0"/>
                  </a:moveTo>
                  <a:cubicBezTo>
                    <a:pt x="17" y="0"/>
                    <a:pt x="15" y="1"/>
                    <a:pt x="14" y="2"/>
                  </a:cubicBezTo>
                  <a:cubicBezTo>
                    <a:pt x="0" y="16"/>
                    <a:pt x="85" y="122"/>
                    <a:pt x="161" y="231"/>
                  </a:cubicBezTo>
                  <a:cubicBezTo>
                    <a:pt x="236" y="339"/>
                    <a:pt x="303" y="453"/>
                    <a:pt x="303" y="453"/>
                  </a:cubicBezTo>
                  <a:cubicBezTo>
                    <a:pt x="303" y="453"/>
                    <a:pt x="383" y="559"/>
                    <a:pt x="456" y="670"/>
                  </a:cubicBezTo>
                  <a:cubicBezTo>
                    <a:pt x="529" y="776"/>
                    <a:pt x="593" y="891"/>
                    <a:pt x="612" y="891"/>
                  </a:cubicBezTo>
                  <a:cubicBezTo>
                    <a:pt x="613" y="891"/>
                    <a:pt x="613" y="891"/>
                    <a:pt x="614" y="890"/>
                  </a:cubicBezTo>
                  <a:cubicBezTo>
                    <a:pt x="633" y="883"/>
                    <a:pt x="599" y="749"/>
                    <a:pt x="545" y="623"/>
                  </a:cubicBezTo>
                  <a:cubicBezTo>
                    <a:pt x="491" y="495"/>
                    <a:pt x="420" y="375"/>
                    <a:pt x="420" y="375"/>
                  </a:cubicBezTo>
                  <a:cubicBezTo>
                    <a:pt x="420" y="375"/>
                    <a:pt x="335" y="264"/>
                    <a:pt x="236" y="167"/>
                  </a:cubicBezTo>
                  <a:cubicBezTo>
                    <a:pt x="147" y="77"/>
                    <a:pt x="44" y="0"/>
                    <a:pt x="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5"/>
            <p:cNvSpPr/>
            <p:nvPr/>
          </p:nvSpPr>
          <p:spPr>
            <a:xfrm>
              <a:off x="3526275" y="4502763"/>
              <a:ext cx="570600" cy="204750"/>
            </a:xfrm>
            <a:custGeom>
              <a:avLst/>
              <a:gdLst/>
              <a:ahLst/>
              <a:cxnLst/>
              <a:rect l="l" t="t" r="r" b="b"/>
              <a:pathLst>
                <a:path w="22824" h="8190" extrusionOk="0">
                  <a:moveTo>
                    <a:pt x="14323" y="496"/>
                  </a:moveTo>
                  <a:cubicBezTo>
                    <a:pt x="13979" y="1097"/>
                    <a:pt x="13039" y="2390"/>
                    <a:pt x="11289" y="2390"/>
                  </a:cubicBezTo>
                  <a:cubicBezTo>
                    <a:pt x="11199" y="2390"/>
                    <a:pt x="11106" y="2386"/>
                    <a:pt x="11011" y="2379"/>
                  </a:cubicBezTo>
                  <a:cubicBezTo>
                    <a:pt x="8995" y="2225"/>
                    <a:pt x="8441" y="984"/>
                    <a:pt x="8303" y="519"/>
                  </a:cubicBezTo>
                  <a:cubicBezTo>
                    <a:pt x="7350" y="772"/>
                    <a:pt x="3585" y="0"/>
                    <a:pt x="1585" y="2537"/>
                  </a:cubicBezTo>
                  <a:cubicBezTo>
                    <a:pt x="1003" y="3274"/>
                    <a:pt x="463" y="4792"/>
                    <a:pt x="0" y="6639"/>
                  </a:cubicBezTo>
                  <a:cubicBezTo>
                    <a:pt x="1623" y="7472"/>
                    <a:pt x="3602" y="7755"/>
                    <a:pt x="5407" y="7947"/>
                  </a:cubicBezTo>
                  <a:cubicBezTo>
                    <a:pt x="7142" y="8132"/>
                    <a:pt x="8887" y="8190"/>
                    <a:pt x="10632" y="8190"/>
                  </a:cubicBezTo>
                  <a:cubicBezTo>
                    <a:pt x="10920" y="8190"/>
                    <a:pt x="11207" y="8188"/>
                    <a:pt x="11495" y="8185"/>
                  </a:cubicBezTo>
                  <a:cubicBezTo>
                    <a:pt x="15358" y="8148"/>
                    <a:pt x="19364" y="7849"/>
                    <a:pt x="22824" y="6339"/>
                  </a:cubicBezTo>
                  <a:cubicBezTo>
                    <a:pt x="22381" y="4629"/>
                    <a:pt x="21869" y="3236"/>
                    <a:pt x="21319" y="2538"/>
                  </a:cubicBezTo>
                  <a:cubicBezTo>
                    <a:pt x="19440" y="154"/>
                    <a:pt x="15623" y="645"/>
                    <a:pt x="14323" y="4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5"/>
            <p:cNvSpPr/>
            <p:nvPr/>
          </p:nvSpPr>
          <p:spPr>
            <a:xfrm>
              <a:off x="3526300" y="4502838"/>
              <a:ext cx="257325" cy="204700"/>
            </a:xfrm>
            <a:custGeom>
              <a:avLst/>
              <a:gdLst/>
              <a:ahLst/>
              <a:cxnLst/>
              <a:rect l="l" t="t" r="r" b="b"/>
              <a:pathLst>
                <a:path w="10293" h="8188" extrusionOk="0">
                  <a:moveTo>
                    <a:pt x="8302" y="518"/>
                  </a:moveTo>
                  <a:cubicBezTo>
                    <a:pt x="7349" y="770"/>
                    <a:pt x="3584" y="0"/>
                    <a:pt x="1584" y="2535"/>
                  </a:cubicBezTo>
                  <a:cubicBezTo>
                    <a:pt x="1002" y="3274"/>
                    <a:pt x="463" y="4790"/>
                    <a:pt x="1" y="6639"/>
                  </a:cubicBezTo>
                  <a:cubicBezTo>
                    <a:pt x="1624" y="7470"/>
                    <a:pt x="3602" y="7754"/>
                    <a:pt x="5406" y="7946"/>
                  </a:cubicBezTo>
                  <a:cubicBezTo>
                    <a:pt x="7028" y="8120"/>
                    <a:pt x="8660" y="8179"/>
                    <a:pt x="10292" y="8188"/>
                  </a:cubicBezTo>
                  <a:cubicBezTo>
                    <a:pt x="10282" y="7224"/>
                    <a:pt x="10231" y="2568"/>
                    <a:pt x="10030" y="2265"/>
                  </a:cubicBezTo>
                  <a:cubicBezTo>
                    <a:pt x="10030" y="2265"/>
                    <a:pt x="9976" y="2219"/>
                    <a:pt x="9891" y="2141"/>
                  </a:cubicBezTo>
                  <a:cubicBezTo>
                    <a:pt x="8778" y="1717"/>
                    <a:pt x="8411" y="881"/>
                    <a:pt x="8302" y="5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5"/>
            <p:cNvSpPr/>
            <p:nvPr/>
          </p:nvSpPr>
          <p:spPr>
            <a:xfrm>
              <a:off x="3842175" y="4506613"/>
              <a:ext cx="254775" cy="200175"/>
            </a:xfrm>
            <a:custGeom>
              <a:avLst/>
              <a:gdLst/>
              <a:ahLst/>
              <a:cxnLst/>
              <a:rect l="l" t="t" r="r" b="b"/>
              <a:pathLst>
                <a:path w="10191" h="8007" extrusionOk="0">
                  <a:moveTo>
                    <a:pt x="1687" y="342"/>
                  </a:moveTo>
                  <a:cubicBezTo>
                    <a:pt x="1445" y="766"/>
                    <a:pt x="907" y="1529"/>
                    <a:pt x="0" y="1945"/>
                  </a:cubicBezTo>
                  <a:lnTo>
                    <a:pt x="284" y="8007"/>
                  </a:lnTo>
                  <a:cubicBezTo>
                    <a:pt x="3696" y="7906"/>
                    <a:pt x="7153" y="7513"/>
                    <a:pt x="10191" y="6186"/>
                  </a:cubicBezTo>
                  <a:cubicBezTo>
                    <a:pt x="9745" y="4475"/>
                    <a:pt x="9233" y="3082"/>
                    <a:pt x="8683" y="2384"/>
                  </a:cubicBezTo>
                  <a:cubicBezTo>
                    <a:pt x="6804" y="0"/>
                    <a:pt x="2987" y="491"/>
                    <a:pt x="1687" y="3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5"/>
            <p:cNvSpPr/>
            <p:nvPr/>
          </p:nvSpPr>
          <p:spPr>
            <a:xfrm>
              <a:off x="3608025" y="4534713"/>
              <a:ext cx="406025" cy="172850"/>
            </a:xfrm>
            <a:custGeom>
              <a:avLst/>
              <a:gdLst/>
              <a:ahLst/>
              <a:cxnLst/>
              <a:rect l="l" t="t" r="r" b="b"/>
              <a:pathLst>
                <a:path w="16241" h="6914" extrusionOk="0">
                  <a:moveTo>
                    <a:pt x="484" y="1"/>
                  </a:moveTo>
                  <a:lnTo>
                    <a:pt x="0" y="6381"/>
                  </a:lnTo>
                  <a:cubicBezTo>
                    <a:pt x="719" y="6510"/>
                    <a:pt x="1443" y="6598"/>
                    <a:pt x="2141" y="6671"/>
                  </a:cubicBezTo>
                  <a:cubicBezTo>
                    <a:pt x="3890" y="6857"/>
                    <a:pt x="5650" y="6914"/>
                    <a:pt x="7408" y="6914"/>
                  </a:cubicBezTo>
                  <a:cubicBezTo>
                    <a:pt x="7682" y="6914"/>
                    <a:pt x="7955" y="6913"/>
                    <a:pt x="8229" y="6910"/>
                  </a:cubicBezTo>
                  <a:cubicBezTo>
                    <a:pt x="10907" y="6884"/>
                    <a:pt x="13654" y="6732"/>
                    <a:pt x="16240" y="6137"/>
                  </a:cubicBezTo>
                  <a:lnTo>
                    <a:pt x="15396" y="453"/>
                  </a:lnTo>
                  <a:cubicBezTo>
                    <a:pt x="15396" y="453"/>
                    <a:pt x="13423" y="6247"/>
                    <a:pt x="7929" y="6247"/>
                  </a:cubicBezTo>
                  <a:cubicBezTo>
                    <a:pt x="7694" y="6247"/>
                    <a:pt x="7453" y="6236"/>
                    <a:pt x="7206" y="6214"/>
                  </a:cubicBezTo>
                  <a:cubicBezTo>
                    <a:pt x="1162" y="5676"/>
                    <a:pt x="484" y="1"/>
                    <a:pt x="48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5"/>
            <p:cNvSpPr/>
            <p:nvPr/>
          </p:nvSpPr>
          <p:spPr>
            <a:xfrm>
              <a:off x="3526350" y="4531013"/>
              <a:ext cx="119650" cy="167950"/>
            </a:xfrm>
            <a:custGeom>
              <a:avLst/>
              <a:gdLst/>
              <a:ahLst/>
              <a:cxnLst/>
              <a:rect l="l" t="t" r="r" b="b"/>
              <a:pathLst>
                <a:path w="4786" h="6718" extrusionOk="0">
                  <a:moveTo>
                    <a:pt x="3479" y="1"/>
                  </a:moveTo>
                  <a:cubicBezTo>
                    <a:pt x="2779" y="290"/>
                    <a:pt x="2117" y="731"/>
                    <a:pt x="1583" y="1408"/>
                  </a:cubicBezTo>
                  <a:cubicBezTo>
                    <a:pt x="1002" y="2147"/>
                    <a:pt x="463" y="3663"/>
                    <a:pt x="0" y="5512"/>
                  </a:cubicBezTo>
                  <a:cubicBezTo>
                    <a:pt x="1365" y="6211"/>
                    <a:pt x="2978" y="6521"/>
                    <a:pt x="4530" y="6718"/>
                  </a:cubicBezTo>
                  <a:cubicBezTo>
                    <a:pt x="4676" y="5956"/>
                    <a:pt x="4786" y="5015"/>
                    <a:pt x="4756" y="3959"/>
                  </a:cubicBezTo>
                  <a:cubicBezTo>
                    <a:pt x="4700" y="1954"/>
                    <a:pt x="3903" y="590"/>
                    <a:pt x="3479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5"/>
            <p:cNvSpPr/>
            <p:nvPr/>
          </p:nvSpPr>
          <p:spPr>
            <a:xfrm>
              <a:off x="3526350" y="4531013"/>
              <a:ext cx="119650" cy="167950"/>
            </a:xfrm>
            <a:custGeom>
              <a:avLst/>
              <a:gdLst/>
              <a:ahLst/>
              <a:cxnLst/>
              <a:rect l="l" t="t" r="r" b="b"/>
              <a:pathLst>
                <a:path w="4786" h="6718" extrusionOk="0">
                  <a:moveTo>
                    <a:pt x="3479" y="1"/>
                  </a:moveTo>
                  <a:cubicBezTo>
                    <a:pt x="2779" y="290"/>
                    <a:pt x="2117" y="731"/>
                    <a:pt x="1583" y="1408"/>
                  </a:cubicBezTo>
                  <a:cubicBezTo>
                    <a:pt x="1002" y="2147"/>
                    <a:pt x="463" y="3663"/>
                    <a:pt x="0" y="5512"/>
                  </a:cubicBezTo>
                  <a:cubicBezTo>
                    <a:pt x="1365" y="6211"/>
                    <a:pt x="2978" y="6521"/>
                    <a:pt x="4530" y="6718"/>
                  </a:cubicBezTo>
                  <a:cubicBezTo>
                    <a:pt x="4676" y="5956"/>
                    <a:pt x="4786" y="5015"/>
                    <a:pt x="4756" y="3959"/>
                  </a:cubicBezTo>
                  <a:cubicBezTo>
                    <a:pt x="4700" y="1954"/>
                    <a:pt x="3903" y="590"/>
                    <a:pt x="3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5"/>
            <p:cNvSpPr/>
            <p:nvPr/>
          </p:nvSpPr>
          <p:spPr>
            <a:xfrm>
              <a:off x="3959150" y="4527813"/>
              <a:ext cx="137800" cy="166175"/>
            </a:xfrm>
            <a:custGeom>
              <a:avLst/>
              <a:gdLst/>
              <a:ahLst/>
              <a:cxnLst/>
              <a:rect l="l" t="t" r="r" b="b"/>
              <a:pathLst>
                <a:path w="5512" h="6647" extrusionOk="0">
                  <a:moveTo>
                    <a:pt x="1704" y="0"/>
                  </a:moveTo>
                  <a:cubicBezTo>
                    <a:pt x="1281" y="729"/>
                    <a:pt x="0" y="3331"/>
                    <a:pt x="1039" y="6647"/>
                  </a:cubicBezTo>
                  <a:cubicBezTo>
                    <a:pt x="2589" y="6369"/>
                    <a:pt x="4097" y="5956"/>
                    <a:pt x="5512" y="5338"/>
                  </a:cubicBezTo>
                  <a:cubicBezTo>
                    <a:pt x="5066" y="3627"/>
                    <a:pt x="4554" y="2234"/>
                    <a:pt x="4004" y="1536"/>
                  </a:cubicBezTo>
                  <a:cubicBezTo>
                    <a:pt x="3392" y="759"/>
                    <a:pt x="2574" y="289"/>
                    <a:pt x="1704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5"/>
            <p:cNvSpPr/>
            <p:nvPr/>
          </p:nvSpPr>
          <p:spPr>
            <a:xfrm>
              <a:off x="3959150" y="4527813"/>
              <a:ext cx="137800" cy="166175"/>
            </a:xfrm>
            <a:custGeom>
              <a:avLst/>
              <a:gdLst/>
              <a:ahLst/>
              <a:cxnLst/>
              <a:rect l="l" t="t" r="r" b="b"/>
              <a:pathLst>
                <a:path w="5512" h="6647" extrusionOk="0">
                  <a:moveTo>
                    <a:pt x="1704" y="0"/>
                  </a:moveTo>
                  <a:cubicBezTo>
                    <a:pt x="1281" y="729"/>
                    <a:pt x="0" y="3331"/>
                    <a:pt x="1039" y="6647"/>
                  </a:cubicBezTo>
                  <a:cubicBezTo>
                    <a:pt x="2589" y="6369"/>
                    <a:pt x="4097" y="5956"/>
                    <a:pt x="5512" y="5338"/>
                  </a:cubicBezTo>
                  <a:cubicBezTo>
                    <a:pt x="5066" y="3627"/>
                    <a:pt x="4554" y="2234"/>
                    <a:pt x="4004" y="1536"/>
                  </a:cubicBezTo>
                  <a:cubicBezTo>
                    <a:pt x="3392" y="759"/>
                    <a:pt x="2574" y="289"/>
                    <a:pt x="17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5"/>
            <p:cNvSpPr/>
            <p:nvPr/>
          </p:nvSpPr>
          <p:spPr>
            <a:xfrm>
              <a:off x="3526350" y="4531013"/>
              <a:ext cx="119650" cy="167950"/>
            </a:xfrm>
            <a:custGeom>
              <a:avLst/>
              <a:gdLst/>
              <a:ahLst/>
              <a:cxnLst/>
              <a:rect l="l" t="t" r="r" b="b"/>
              <a:pathLst>
                <a:path w="4786" h="6718" extrusionOk="0">
                  <a:moveTo>
                    <a:pt x="3479" y="1"/>
                  </a:moveTo>
                  <a:cubicBezTo>
                    <a:pt x="3439" y="16"/>
                    <a:pt x="3401" y="36"/>
                    <a:pt x="3361" y="52"/>
                  </a:cubicBezTo>
                  <a:cubicBezTo>
                    <a:pt x="3710" y="1346"/>
                    <a:pt x="4636" y="5452"/>
                    <a:pt x="2385" y="5579"/>
                  </a:cubicBezTo>
                  <a:cubicBezTo>
                    <a:pt x="2337" y="5582"/>
                    <a:pt x="2290" y="5583"/>
                    <a:pt x="2244" y="5583"/>
                  </a:cubicBezTo>
                  <a:cubicBezTo>
                    <a:pt x="884" y="5583"/>
                    <a:pt x="614" y="4391"/>
                    <a:pt x="648" y="3310"/>
                  </a:cubicBezTo>
                  <a:lnTo>
                    <a:pt x="648" y="3310"/>
                  </a:lnTo>
                  <a:cubicBezTo>
                    <a:pt x="420" y="3956"/>
                    <a:pt x="201" y="4702"/>
                    <a:pt x="0" y="5512"/>
                  </a:cubicBezTo>
                  <a:cubicBezTo>
                    <a:pt x="1365" y="6211"/>
                    <a:pt x="2978" y="6521"/>
                    <a:pt x="4530" y="6718"/>
                  </a:cubicBezTo>
                  <a:cubicBezTo>
                    <a:pt x="4676" y="5956"/>
                    <a:pt x="4786" y="5015"/>
                    <a:pt x="4756" y="3959"/>
                  </a:cubicBezTo>
                  <a:cubicBezTo>
                    <a:pt x="4700" y="1954"/>
                    <a:pt x="3903" y="590"/>
                    <a:pt x="347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5"/>
            <p:cNvSpPr/>
            <p:nvPr/>
          </p:nvSpPr>
          <p:spPr>
            <a:xfrm>
              <a:off x="3959225" y="4527813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3" y="0"/>
                  </a:moveTo>
                  <a:cubicBezTo>
                    <a:pt x="1281" y="729"/>
                    <a:pt x="0" y="3331"/>
                    <a:pt x="1039" y="6647"/>
                  </a:cubicBezTo>
                  <a:cubicBezTo>
                    <a:pt x="2588" y="6369"/>
                    <a:pt x="4095" y="5956"/>
                    <a:pt x="5510" y="5338"/>
                  </a:cubicBezTo>
                  <a:cubicBezTo>
                    <a:pt x="5320" y="4605"/>
                    <a:pt x="5117" y="3933"/>
                    <a:pt x="4904" y="3346"/>
                  </a:cubicBezTo>
                  <a:cubicBezTo>
                    <a:pt x="4580" y="4405"/>
                    <a:pt x="4037" y="5472"/>
                    <a:pt x="3168" y="5472"/>
                  </a:cubicBezTo>
                  <a:cubicBezTo>
                    <a:pt x="2934" y="5472"/>
                    <a:pt x="2677" y="5395"/>
                    <a:pt x="2394" y="5220"/>
                  </a:cubicBezTo>
                  <a:cubicBezTo>
                    <a:pt x="325" y="3939"/>
                    <a:pt x="1580" y="853"/>
                    <a:pt x="1933" y="84"/>
                  </a:cubicBezTo>
                  <a:cubicBezTo>
                    <a:pt x="1855" y="56"/>
                    <a:pt x="1779" y="28"/>
                    <a:pt x="170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5"/>
            <p:cNvSpPr/>
            <p:nvPr/>
          </p:nvSpPr>
          <p:spPr>
            <a:xfrm>
              <a:off x="3687975" y="4473788"/>
              <a:ext cx="98375" cy="116050"/>
            </a:xfrm>
            <a:custGeom>
              <a:avLst/>
              <a:gdLst/>
              <a:ahLst/>
              <a:cxnLst/>
              <a:rect l="l" t="t" r="r" b="b"/>
              <a:pathLst>
                <a:path w="3935" h="4642" extrusionOk="0">
                  <a:moveTo>
                    <a:pt x="1941" y="1"/>
                  </a:moveTo>
                  <a:cubicBezTo>
                    <a:pt x="1620" y="1"/>
                    <a:pt x="1206" y="68"/>
                    <a:pt x="1030" y="385"/>
                  </a:cubicBezTo>
                  <a:cubicBezTo>
                    <a:pt x="724" y="934"/>
                    <a:pt x="1" y="2033"/>
                    <a:pt x="167" y="3367"/>
                  </a:cubicBezTo>
                  <a:cubicBezTo>
                    <a:pt x="167" y="3367"/>
                    <a:pt x="790" y="2833"/>
                    <a:pt x="1426" y="2833"/>
                  </a:cubicBezTo>
                  <a:cubicBezTo>
                    <a:pt x="1574" y="2833"/>
                    <a:pt x="1722" y="2862"/>
                    <a:pt x="1864" y="2933"/>
                  </a:cubicBezTo>
                  <a:cubicBezTo>
                    <a:pt x="2261" y="3132"/>
                    <a:pt x="2624" y="3403"/>
                    <a:pt x="2937" y="3723"/>
                  </a:cubicBezTo>
                  <a:cubicBezTo>
                    <a:pt x="3245" y="4038"/>
                    <a:pt x="3408" y="4339"/>
                    <a:pt x="3699" y="4641"/>
                  </a:cubicBezTo>
                  <a:cubicBezTo>
                    <a:pt x="3935" y="4308"/>
                    <a:pt x="3726" y="3699"/>
                    <a:pt x="3559" y="3396"/>
                  </a:cubicBezTo>
                  <a:cubicBezTo>
                    <a:pt x="3417" y="3137"/>
                    <a:pt x="3203" y="3137"/>
                    <a:pt x="3028" y="2905"/>
                  </a:cubicBezTo>
                  <a:cubicBezTo>
                    <a:pt x="2887" y="2719"/>
                    <a:pt x="2725" y="2571"/>
                    <a:pt x="2620" y="2342"/>
                  </a:cubicBezTo>
                  <a:cubicBezTo>
                    <a:pt x="2460" y="1991"/>
                    <a:pt x="2382" y="1606"/>
                    <a:pt x="2354" y="1222"/>
                  </a:cubicBezTo>
                  <a:cubicBezTo>
                    <a:pt x="2339" y="1055"/>
                    <a:pt x="2467" y="126"/>
                    <a:pt x="2396" y="53"/>
                  </a:cubicBezTo>
                  <a:cubicBezTo>
                    <a:pt x="2382" y="39"/>
                    <a:pt x="2372" y="31"/>
                    <a:pt x="2367" y="31"/>
                  </a:cubicBezTo>
                  <a:cubicBezTo>
                    <a:pt x="2365" y="31"/>
                    <a:pt x="2363" y="33"/>
                    <a:pt x="2363" y="38"/>
                  </a:cubicBezTo>
                  <a:cubicBezTo>
                    <a:pt x="2363" y="38"/>
                    <a:pt x="2178" y="1"/>
                    <a:pt x="1941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5"/>
            <p:cNvSpPr/>
            <p:nvPr/>
          </p:nvSpPr>
          <p:spPr>
            <a:xfrm>
              <a:off x="3687975" y="4473788"/>
              <a:ext cx="98375" cy="116050"/>
            </a:xfrm>
            <a:custGeom>
              <a:avLst/>
              <a:gdLst/>
              <a:ahLst/>
              <a:cxnLst/>
              <a:rect l="l" t="t" r="r" b="b"/>
              <a:pathLst>
                <a:path w="3935" h="4642" extrusionOk="0">
                  <a:moveTo>
                    <a:pt x="1941" y="1"/>
                  </a:moveTo>
                  <a:cubicBezTo>
                    <a:pt x="1620" y="1"/>
                    <a:pt x="1206" y="68"/>
                    <a:pt x="1030" y="385"/>
                  </a:cubicBezTo>
                  <a:cubicBezTo>
                    <a:pt x="724" y="934"/>
                    <a:pt x="1" y="2033"/>
                    <a:pt x="167" y="3367"/>
                  </a:cubicBezTo>
                  <a:cubicBezTo>
                    <a:pt x="167" y="3367"/>
                    <a:pt x="790" y="2833"/>
                    <a:pt x="1426" y="2833"/>
                  </a:cubicBezTo>
                  <a:cubicBezTo>
                    <a:pt x="1574" y="2833"/>
                    <a:pt x="1722" y="2862"/>
                    <a:pt x="1864" y="2933"/>
                  </a:cubicBezTo>
                  <a:cubicBezTo>
                    <a:pt x="2261" y="3132"/>
                    <a:pt x="2624" y="3403"/>
                    <a:pt x="2937" y="3723"/>
                  </a:cubicBezTo>
                  <a:cubicBezTo>
                    <a:pt x="3245" y="4038"/>
                    <a:pt x="3408" y="4339"/>
                    <a:pt x="3699" y="4641"/>
                  </a:cubicBezTo>
                  <a:cubicBezTo>
                    <a:pt x="3935" y="4308"/>
                    <a:pt x="3726" y="3699"/>
                    <a:pt x="3559" y="3396"/>
                  </a:cubicBezTo>
                  <a:cubicBezTo>
                    <a:pt x="3417" y="3137"/>
                    <a:pt x="3203" y="3137"/>
                    <a:pt x="3028" y="2905"/>
                  </a:cubicBezTo>
                  <a:cubicBezTo>
                    <a:pt x="2887" y="2719"/>
                    <a:pt x="2725" y="2571"/>
                    <a:pt x="2620" y="2342"/>
                  </a:cubicBezTo>
                  <a:cubicBezTo>
                    <a:pt x="2460" y="1991"/>
                    <a:pt x="2382" y="1606"/>
                    <a:pt x="2354" y="1222"/>
                  </a:cubicBezTo>
                  <a:cubicBezTo>
                    <a:pt x="2339" y="1055"/>
                    <a:pt x="2467" y="126"/>
                    <a:pt x="2396" y="53"/>
                  </a:cubicBezTo>
                  <a:cubicBezTo>
                    <a:pt x="2382" y="39"/>
                    <a:pt x="2372" y="31"/>
                    <a:pt x="2367" y="31"/>
                  </a:cubicBezTo>
                  <a:cubicBezTo>
                    <a:pt x="2365" y="31"/>
                    <a:pt x="2363" y="33"/>
                    <a:pt x="2363" y="38"/>
                  </a:cubicBezTo>
                  <a:cubicBezTo>
                    <a:pt x="2363" y="38"/>
                    <a:pt x="2178" y="1"/>
                    <a:pt x="1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5"/>
            <p:cNvSpPr/>
            <p:nvPr/>
          </p:nvSpPr>
          <p:spPr>
            <a:xfrm>
              <a:off x="3836375" y="4465813"/>
              <a:ext cx="94600" cy="119125"/>
            </a:xfrm>
            <a:custGeom>
              <a:avLst/>
              <a:gdLst/>
              <a:ahLst/>
              <a:cxnLst/>
              <a:rect l="l" t="t" r="r" b="b"/>
              <a:pathLst>
                <a:path w="3784" h="4765" extrusionOk="0">
                  <a:moveTo>
                    <a:pt x="1712" y="1"/>
                  </a:moveTo>
                  <a:cubicBezTo>
                    <a:pt x="1460" y="1"/>
                    <a:pt x="1263" y="36"/>
                    <a:pt x="1263" y="36"/>
                  </a:cubicBezTo>
                  <a:cubicBezTo>
                    <a:pt x="1263" y="32"/>
                    <a:pt x="1261" y="30"/>
                    <a:pt x="1258" y="30"/>
                  </a:cubicBezTo>
                  <a:cubicBezTo>
                    <a:pt x="1253" y="30"/>
                    <a:pt x="1241" y="38"/>
                    <a:pt x="1227" y="52"/>
                  </a:cubicBezTo>
                  <a:cubicBezTo>
                    <a:pt x="1149" y="123"/>
                    <a:pt x="1286" y="1041"/>
                    <a:pt x="1273" y="1211"/>
                  </a:cubicBezTo>
                  <a:cubicBezTo>
                    <a:pt x="1243" y="1589"/>
                    <a:pt x="1159" y="1968"/>
                    <a:pt x="988" y="2315"/>
                  </a:cubicBezTo>
                  <a:cubicBezTo>
                    <a:pt x="879" y="2543"/>
                    <a:pt x="704" y="2687"/>
                    <a:pt x="554" y="2871"/>
                  </a:cubicBezTo>
                  <a:cubicBezTo>
                    <a:pt x="366" y="3098"/>
                    <a:pt x="328" y="3157"/>
                    <a:pt x="177" y="3411"/>
                  </a:cubicBezTo>
                  <a:cubicBezTo>
                    <a:pt x="0" y="3710"/>
                    <a:pt x="43" y="4435"/>
                    <a:pt x="296" y="4764"/>
                  </a:cubicBezTo>
                  <a:cubicBezTo>
                    <a:pt x="297" y="4764"/>
                    <a:pt x="297" y="4765"/>
                    <a:pt x="298" y="4765"/>
                  </a:cubicBezTo>
                  <a:cubicBezTo>
                    <a:pt x="325" y="4765"/>
                    <a:pt x="497" y="4217"/>
                    <a:pt x="513" y="4162"/>
                  </a:cubicBezTo>
                  <a:cubicBezTo>
                    <a:pt x="587" y="3893"/>
                    <a:pt x="686" y="3584"/>
                    <a:pt x="918" y="3407"/>
                  </a:cubicBezTo>
                  <a:cubicBezTo>
                    <a:pt x="1178" y="3211"/>
                    <a:pt x="1499" y="3033"/>
                    <a:pt x="1797" y="2896"/>
                  </a:cubicBezTo>
                  <a:cubicBezTo>
                    <a:pt x="1948" y="2826"/>
                    <a:pt x="2106" y="2797"/>
                    <a:pt x="2264" y="2797"/>
                  </a:cubicBezTo>
                  <a:cubicBezTo>
                    <a:pt x="2942" y="2797"/>
                    <a:pt x="3606" y="3325"/>
                    <a:pt x="3606" y="3325"/>
                  </a:cubicBezTo>
                  <a:cubicBezTo>
                    <a:pt x="3784" y="2009"/>
                    <a:pt x="3011" y="922"/>
                    <a:pt x="2686" y="379"/>
                  </a:cubicBezTo>
                  <a:cubicBezTo>
                    <a:pt x="2498" y="67"/>
                    <a:pt x="2054" y="1"/>
                    <a:pt x="1712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5"/>
            <p:cNvSpPr/>
            <p:nvPr/>
          </p:nvSpPr>
          <p:spPr>
            <a:xfrm>
              <a:off x="3836375" y="4465813"/>
              <a:ext cx="94600" cy="119125"/>
            </a:xfrm>
            <a:custGeom>
              <a:avLst/>
              <a:gdLst/>
              <a:ahLst/>
              <a:cxnLst/>
              <a:rect l="l" t="t" r="r" b="b"/>
              <a:pathLst>
                <a:path w="3784" h="4765" extrusionOk="0">
                  <a:moveTo>
                    <a:pt x="1712" y="1"/>
                  </a:moveTo>
                  <a:cubicBezTo>
                    <a:pt x="1460" y="1"/>
                    <a:pt x="1263" y="36"/>
                    <a:pt x="1263" y="36"/>
                  </a:cubicBezTo>
                  <a:cubicBezTo>
                    <a:pt x="1263" y="32"/>
                    <a:pt x="1261" y="30"/>
                    <a:pt x="1258" y="30"/>
                  </a:cubicBezTo>
                  <a:cubicBezTo>
                    <a:pt x="1253" y="30"/>
                    <a:pt x="1241" y="38"/>
                    <a:pt x="1227" y="52"/>
                  </a:cubicBezTo>
                  <a:cubicBezTo>
                    <a:pt x="1149" y="123"/>
                    <a:pt x="1286" y="1041"/>
                    <a:pt x="1273" y="1211"/>
                  </a:cubicBezTo>
                  <a:cubicBezTo>
                    <a:pt x="1243" y="1589"/>
                    <a:pt x="1159" y="1968"/>
                    <a:pt x="988" y="2315"/>
                  </a:cubicBezTo>
                  <a:cubicBezTo>
                    <a:pt x="879" y="2543"/>
                    <a:pt x="704" y="2687"/>
                    <a:pt x="554" y="2871"/>
                  </a:cubicBezTo>
                  <a:cubicBezTo>
                    <a:pt x="366" y="3098"/>
                    <a:pt x="328" y="3157"/>
                    <a:pt x="177" y="3411"/>
                  </a:cubicBezTo>
                  <a:cubicBezTo>
                    <a:pt x="0" y="3710"/>
                    <a:pt x="43" y="4435"/>
                    <a:pt x="296" y="4764"/>
                  </a:cubicBezTo>
                  <a:cubicBezTo>
                    <a:pt x="297" y="4764"/>
                    <a:pt x="297" y="4765"/>
                    <a:pt x="298" y="4765"/>
                  </a:cubicBezTo>
                  <a:cubicBezTo>
                    <a:pt x="325" y="4765"/>
                    <a:pt x="497" y="4217"/>
                    <a:pt x="513" y="4162"/>
                  </a:cubicBezTo>
                  <a:cubicBezTo>
                    <a:pt x="587" y="3893"/>
                    <a:pt x="686" y="3584"/>
                    <a:pt x="918" y="3407"/>
                  </a:cubicBezTo>
                  <a:cubicBezTo>
                    <a:pt x="1178" y="3211"/>
                    <a:pt x="1499" y="3033"/>
                    <a:pt x="1797" y="2896"/>
                  </a:cubicBezTo>
                  <a:cubicBezTo>
                    <a:pt x="1948" y="2826"/>
                    <a:pt x="2106" y="2797"/>
                    <a:pt x="2264" y="2797"/>
                  </a:cubicBezTo>
                  <a:cubicBezTo>
                    <a:pt x="2942" y="2797"/>
                    <a:pt x="3606" y="3325"/>
                    <a:pt x="3606" y="3325"/>
                  </a:cubicBezTo>
                  <a:cubicBezTo>
                    <a:pt x="3784" y="2009"/>
                    <a:pt x="3011" y="922"/>
                    <a:pt x="2686" y="379"/>
                  </a:cubicBezTo>
                  <a:cubicBezTo>
                    <a:pt x="2498" y="67"/>
                    <a:pt x="2054" y="1"/>
                    <a:pt x="17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5"/>
            <p:cNvSpPr/>
            <p:nvPr/>
          </p:nvSpPr>
          <p:spPr>
            <a:xfrm>
              <a:off x="3698300" y="4485738"/>
              <a:ext cx="14175" cy="27975"/>
            </a:xfrm>
            <a:custGeom>
              <a:avLst/>
              <a:gdLst/>
              <a:ahLst/>
              <a:cxnLst/>
              <a:rect l="l" t="t" r="r" b="b"/>
              <a:pathLst>
                <a:path w="567" h="1119" extrusionOk="0">
                  <a:moveTo>
                    <a:pt x="567" y="1"/>
                  </a:moveTo>
                  <a:cubicBezTo>
                    <a:pt x="563" y="4"/>
                    <a:pt x="560" y="5"/>
                    <a:pt x="556" y="10"/>
                  </a:cubicBezTo>
                  <a:cubicBezTo>
                    <a:pt x="402" y="281"/>
                    <a:pt x="177" y="661"/>
                    <a:pt x="0" y="1118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5"/>
            <p:cNvSpPr/>
            <p:nvPr/>
          </p:nvSpPr>
          <p:spPr>
            <a:xfrm>
              <a:off x="3712525" y="4473788"/>
              <a:ext cx="73800" cy="116050"/>
            </a:xfrm>
            <a:custGeom>
              <a:avLst/>
              <a:gdLst/>
              <a:ahLst/>
              <a:cxnLst/>
              <a:rect l="l" t="t" r="r" b="b"/>
              <a:pathLst>
                <a:path w="2952" h="4642" extrusionOk="0">
                  <a:moveTo>
                    <a:pt x="958" y="1"/>
                  </a:moveTo>
                  <a:cubicBezTo>
                    <a:pt x="637" y="1"/>
                    <a:pt x="224" y="68"/>
                    <a:pt x="48" y="384"/>
                  </a:cubicBezTo>
                  <a:lnTo>
                    <a:pt x="1" y="478"/>
                  </a:lnTo>
                  <a:cubicBezTo>
                    <a:pt x="88" y="396"/>
                    <a:pt x="178" y="345"/>
                    <a:pt x="268" y="345"/>
                  </a:cubicBezTo>
                  <a:cubicBezTo>
                    <a:pt x="306" y="345"/>
                    <a:pt x="344" y="354"/>
                    <a:pt x="382" y="374"/>
                  </a:cubicBezTo>
                  <a:cubicBezTo>
                    <a:pt x="929" y="657"/>
                    <a:pt x="946" y="1881"/>
                    <a:pt x="1023" y="2144"/>
                  </a:cubicBezTo>
                  <a:cubicBezTo>
                    <a:pt x="1061" y="2281"/>
                    <a:pt x="869" y="2593"/>
                    <a:pt x="677" y="2859"/>
                  </a:cubicBezTo>
                  <a:cubicBezTo>
                    <a:pt x="745" y="2877"/>
                    <a:pt x="812" y="2899"/>
                    <a:pt x="880" y="2933"/>
                  </a:cubicBezTo>
                  <a:cubicBezTo>
                    <a:pt x="1278" y="3132"/>
                    <a:pt x="1641" y="3401"/>
                    <a:pt x="1954" y="3722"/>
                  </a:cubicBezTo>
                  <a:cubicBezTo>
                    <a:pt x="2261" y="4038"/>
                    <a:pt x="2425" y="4339"/>
                    <a:pt x="2715" y="4641"/>
                  </a:cubicBezTo>
                  <a:cubicBezTo>
                    <a:pt x="2952" y="4308"/>
                    <a:pt x="2741" y="3699"/>
                    <a:pt x="2576" y="3396"/>
                  </a:cubicBezTo>
                  <a:cubicBezTo>
                    <a:pt x="2433" y="3137"/>
                    <a:pt x="2221" y="3137"/>
                    <a:pt x="2043" y="2903"/>
                  </a:cubicBezTo>
                  <a:cubicBezTo>
                    <a:pt x="1904" y="2719"/>
                    <a:pt x="1742" y="2571"/>
                    <a:pt x="1636" y="2341"/>
                  </a:cubicBezTo>
                  <a:cubicBezTo>
                    <a:pt x="1477" y="1991"/>
                    <a:pt x="1399" y="1606"/>
                    <a:pt x="1370" y="1222"/>
                  </a:cubicBezTo>
                  <a:cubicBezTo>
                    <a:pt x="1357" y="1057"/>
                    <a:pt x="1485" y="127"/>
                    <a:pt x="1414" y="53"/>
                  </a:cubicBezTo>
                  <a:cubicBezTo>
                    <a:pt x="1400" y="39"/>
                    <a:pt x="1390" y="31"/>
                    <a:pt x="1385" y="31"/>
                  </a:cubicBezTo>
                  <a:cubicBezTo>
                    <a:pt x="1383" y="31"/>
                    <a:pt x="1381" y="33"/>
                    <a:pt x="1381" y="38"/>
                  </a:cubicBezTo>
                  <a:cubicBezTo>
                    <a:pt x="1381" y="38"/>
                    <a:pt x="1195" y="1"/>
                    <a:pt x="9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5"/>
            <p:cNvSpPr/>
            <p:nvPr/>
          </p:nvSpPr>
          <p:spPr>
            <a:xfrm>
              <a:off x="3836325" y="4465788"/>
              <a:ext cx="62850" cy="118975"/>
            </a:xfrm>
            <a:custGeom>
              <a:avLst/>
              <a:gdLst/>
              <a:ahLst/>
              <a:cxnLst/>
              <a:rect l="l" t="t" r="r" b="b"/>
              <a:pathLst>
                <a:path w="2514" h="4759" extrusionOk="0">
                  <a:moveTo>
                    <a:pt x="1707" y="1"/>
                  </a:moveTo>
                  <a:cubicBezTo>
                    <a:pt x="1457" y="1"/>
                    <a:pt x="1262" y="36"/>
                    <a:pt x="1262" y="36"/>
                  </a:cubicBezTo>
                  <a:cubicBezTo>
                    <a:pt x="1262" y="32"/>
                    <a:pt x="1261" y="30"/>
                    <a:pt x="1258" y="30"/>
                  </a:cubicBezTo>
                  <a:cubicBezTo>
                    <a:pt x="1253" y="30"/>
                    <a:pt x="1243" y="38"/>
                    <a:pt x="1227" y="52"/>
                  </a:cubicBezTo>
                  <a:cubicBezTo>
                    <a:pt x="1150" y="124"/>
                    <a:pt x="1288" y="1041"/>
                    <a:pt x="1273" y="1205"/>
                  </a:cubicBezTo>
                  <a:cubicBezTo>
                    <a:pt x="1241" y="1585"/>
                    <a:pt x="1158" y="1965"/>
                    <a:pt x="989" y="2309"/>
                  </a:cubicBezTo>
                  <a:cubicBezTo>
                    <a:pt x="876" y="2537"/>
                    <a:pt x="704" y="2684"/>
                    <a:pt x="555" y="2864"/>
                  </a:cubicBezTo>
                  <a:cubicBezTo>
                    <a:pt x="365" y="3094"/>
                    <a:pt x="328" y="3151"/>
                    <a:pt x="177" y="3405"/>
                  </a:cubicBezTo>
                  <a:cubicBezTo>
                    <a:pt x="1" y="3704"/>
                    <a:pt x="44" y="4429"/>
                    <a:pt x="297" y="4758"/>
                  </a:cubicBezTo>
                  <a:cubicBezTo>
                    <a:pt x="297" y="4758"/>
                    <a:pt x="298" y="4759"/>
                    <a:pt x="299" y="4759"/>
                  </a:cubicBezTo>
                  <a:cubicBezTo>
                    <a:pt x="324" y="4759"/>
                    <a:pt x="499" y="4213"/>
                    <a:pt x="513" y="4157"/>
                  </a:cubicBezTo>
                  <a:cubicBezTo>
                    <a:pt x="586" y="3888"/>
                    <a:pt x="688" y="3580"/>
                    <a:pt x="919" y="3402"/>
                  </a:cubicBezTo>
                  <a:cubicBezTo>
                    <a:pt x="1177" y="3206"/>
                    <a:pt x="1500" y="3028"/>
                    <a:pt x="1796" y="2890"/>
                  </a:cubicBezTo>
                  <a:cubicBezTo>
                    <a:pt x="1947" y="2820"/>
                    <a:pt x="2105" y="2792"/>
                    <a:pt x="2263" y="2792"/>
                  </a:cubicBezTo>
                  <a:cubicBezTo>
                    <a:pt x="2347" y="2792"/>
                    <a:pt x="2431" y="2800"/>
                    <a:pt x="2513" y="2815"/>
                  </a:cubicBezTo>
                  <a:cubicBezTo>
                    <a:pt x="2092" y="2480"/>
                    <a:pt x="1565" y="1925"/>
                    <a:pt x="1565" y="1260"/>
                  </a:cubicBezTo>
                  <a:cubicBezTo>
                    <a:pt x="1565" y="657"/>
                    <a:pt x="1866" y="269"/>
                    <a:pt x="2140" y="43"/>
                  </a:cubicBezTo>
                  <a:cubicBezTo>
                    <a:pt x="1994" y="11"/>
                    <a:pt x="1842" y="1"/>
                    <a:pt x="170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5"/>
            <p:cNvSpPr/>
            <p:nvPr/>
          </p:nvSpPr>
          <p:spPr>
            <a:xfrm>
              <a:off x="3758225" y="4596138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0"/>
                  </a:moveTo>
                  <a:cubicBezTo>
                    <a:pt x="157" y="0"/>
                    <a:pt x="0" y="235"/>
                    <a:pt x="0" y="527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5"/>
                    <a:pt x="541" y="0"/>
                    <a:pt x="349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5"/>
            <p:cNvSpPr/>
            <p:nvPr/>
          </p:nvSpPr>
          <p:spPr>
            <a:xfrm>
              <a:off x="3756375" y="4594713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1"/>
                  </a:moveTo>
                  <a:cubicBezTo>
                    <a:pt x="157" y="1"/>
                    <a:pt x="0" y="235"/>
                    <a:pt x="0" y="527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7"/>
                    <a:pt x="541" y="1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5"/>
            <p:cNvSpPr/>
            <p:nvPr/>
          </p:nvSpPr>
          <p:spPr>
            <a:xfrm>
              <a:off x="3756525" y="4598688"/>
              <a:ext cx="17300" cy="22425"/>
            </a:xfrm>
            <a:custGeom>
              <a:avLst/>
              <a:gdLst/>
              <a:ahLst/>
              <a:cxnLst/>
              <a:rect l="l" t="t" r="r" b="b"/>
              <a:pathLst>
                <a:path w="692" h="897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94" y="29"/>
                    <a:pt x="595" y="58"/>
                    <a:pt x="595" y="88"/>
                  </a:cubicBezTo>
                  <a:cubicBezTo>
                    <a:pt x="595" y="380"/>
                    <a:pt x="436" y="614"/>
                    <a:pt x="238" y="614"/>
                  </a:cubicBezTo>
                  <a:cubicBezTo>
                    <a:pt x="147" y="614"/>
                    <a:pt x="63" y="563"/>
                    <a:pt x="0" y="479"/>
                  </a:cubicBezTo>
                  <a:lnTo>
                    <a:pt x="0" y="479"/>
                  </a:lnTo>
                  <a:cubicBezTo>
                    <a:pt x="34" y="717"/>
                    <a:pt x="174" y="896"/>
                    <a:pt x="340" y="896"/>
                  </a:cubicBezTo>
                  <a:cubicBezTo>
                    <a:pt x="532" y="896"/>
                    <a:pt x="689" y="660"/>
                    <a:pt x="689" y="370"/>
                  </a:cubicBezTo>
                  <a:cubicBezTo>
                    <a:pt x="692" y="224"/>
                    <a:pt x="652" y="95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5"/>
            <p:cNvSpPr/>
            <p:nvPr/>
          </p:nvSpPr>
          <p:spPr>
            <a:xfrm>
              <a:off x="3759150" y="4671013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51" y="0"/>
                  </a:moveTo>
                  <a:cubicBezTo>
                    <a:pt x="350" y="0"/>
                    <a:pt x="350" y="0"/>
                    <a:pt x="349" y="0"/>
                  </a:cubicBezTo>
                  <a:cubicBezTo>
                    <a:pt x="157" y="0"/>
                    <a:pt x="0" y="235"/>
                    <a:pt x="0" y="527"/>
                  </a:cubicBezTo>
                  <a:cubicBezTo>
                    <a:pt x="0" y="817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6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5"/>
            <p:cNvSpPr/>
            <p:nvPr/>
          </p:nvSpPr>
          <p:spPr>
            <a:xfrm>
              <a:off x="3757300" y="4669588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0"/>
                  </a:moveTo>
                  <a:cubicBezTo>
                    <a:pt x="157" y="0"/>
                    <a:pt x="0" y="235"/>
                    <a:pt x="0" y="527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5"/>
                    <a:pt x="541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5"/>
            <p:cNvSpPr/>
            <p:nvPr/>
          </p:nvSpPr>
          <p:spPr>
            <a:xfrm>
              <a:off x="3757500" y="4673513"/>
              <a:ext cx="17250" cy="22425"/>
            </a:xfrm>
            <a:custGeom>
              <a:avLst/>
              <a:gdLst/>
              <a:ahLst/>
              <a:cxnLst/>
              <a:rect l="l" t="t" r="r" b="b"/>
              <a:pathLst>
                <a:path w="690" h="897" extrusionOk="0">
                  <a:moveTo>
                    <a:pt x="590" y="0"/>
                  </a:moveTo>
                  <a:cubicBezTo>
                    <a:pt x="593" y="29"/>
                    <a:pt x="596" y="57"/>
                    <a:pt x="596" y="87"/>
                  </a:cubicBezTo>
                  <a:cubicBezTo>
                    <a:pt x="596" y="379"/>
                    <a:pt x="435" y="614"/>
                    <a:pt x="237" y="614"/>
                  </a:cubicBezTo>
                  <a:cubicBezTo>
                    <a:pt x="148" y="614"/>
                    <a:pt x="64" y="562"/>
                    <a:pt x="1" y="478"/>
                  </a:cubicBezTo>
                  <a:lnTo>
                    <a:pt x="1" y="478"/>
                  </a:lnTo>
                  <a:cubicBezTo>
                    <a:pt x="35" y="717"/>
                    <a:pt x="173" y="897"/>
                    <a:pt x="341" y="897"/>
                  </a:cubicBezTo>
                  <a:cubicBezTo>
                    <a:pt x="533" y="897"/>
                    <a:pt x="690" y="661"/>
                    <a:pt x="690" y="370"/>
                  </a:cubicBezTo>
                  <a:cubicBezTo>
                    <a:pt x="690" y="226"/>
                    <a:pt x="650" y="97"/>
                    <a:pt x="5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5"/>
            <p:cNvSpPr/>
            <p:nvPr/>
          </p:nvSpPr>
          <p:spPr>
            <a:xfrm>
              <a:off x="3748975" y="4559063"/>
              <a:ext cx="3575" cy="147125"/>
            </a:xfrm>
            <a:custGeom>
              <a:avLst/>
              <a:gdLst/>
              <a:ahLst/>
              <a:cxnLst/>
              <a:rect l="l" t="t" r="r" b="b"/>
              <a:pathLst>
                <a:path w="143" h="5885" extrusionOk="0">
                  <a:moveTo>
                    <a:pt x="72" y="0"/>
                  </a:moveTo>
                  <a:cubicBezTo>
                    <a:pt x="33" y="0"/>
                    <a:pt x="0" y="3344"/>
                    <a:pt x="0" y="3344"/>
                  </a:cubicBezTo>
                  <a:cubicBezTo>
                    <a:pt x="0" y="3344"/>
                    <a:pt x="15" y="4890"/>
                    <a:pt x="36" y="5879"/>
                  </a:cubicBezTo>
                  <a:cubicBezTo>
                    <a:pt x="40" y="5879"/>
                    <a:pt x="45" y="5879"/>
                    <a:pt x="49" y="5879"/>
                  </a:cubicBezTo>
                  <a:cubicBezTo>
                    <a:pt x="70" y="5879"/>
                    <a:pt x="88" y="5881"/>
                    <a:pt x="107" y="5885"/>
                  </a:cubicBezTo>
                  <a:cubicBezTo>
                    <a:pt x="128" y="4895"/>
                    <a:pt x="143" y="3344"/>
                    <a:pt x="143" y="3344"/>
                  </a:cubicBezTo>
                  <a:cubicBezTo>
                    <a:pt x="143" y="3344"/>
                    <a:pt x="111" y="0"/>
                    <a:pt x="7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5"/>
            <p:cNvSpPr/>
            <p:nvPr/>
          </p:nvSpPr>
          <p:spPr>
            <a:xfrm>
              <a:off x="3868750" y="4545988"/>
              <a:ext cx="4575" cy="156975"/>
            </a:xfrm>
            <a:custGeom>
              <a:avLst/>
              <a:gdLst/>
              <a:ahLst/>
              <a:cxnLst/>
              <a:rect l="l" t="t" r="r" b="b"/>
              <a:pathLst>
                <a:path w="183" h="6279" extrusionOk="0">
                  <a:moveTo>
                    <a:pt x="36" y="1"/>
                  </a:moveTo>
                  <a:cubicBezTo>
                    <a:pt x="31" y="1"/>
                    <a:pt x="26" y="51"/>
                    <a:pt x="22" y="136"/>
                  </a:cubicBezTo>
                  <a:cubicBezTo>
                    <a:pt x="19" y="222"/>
                    <a:pt x="15" y="345"/>
                    <a:pt x="11" y="492"/>
                  </a:cubicBezTo>
                  <a:cubicBezTo>
                    <a:pt x="5" y="788"/>
                    <a:pt x="1" y="1179"/>
                    <a:pt x="4" y="1572"/>
                  </a:cubicBezTo>
                  <a:lnTo>
                    <a:pt x="21" y="3142"/>
                  </a:lnTo>
                  <a:cubicBezTo>
                    <a:pt x="21" y="3142"/>
                    <a:pt x="49" y="3925"/>
                    <a:pt x="79" y="4710"/>
                  </a:cubicBezTo>
                  <a:cubicBezTo>
                    <a:pt x="93" y="5101"/>
                    <a:pt x="106" y="5494"/>
                    <a:pt x="117" y="5787"/>
                  </a:cubicBezTo>
                  <a:cubicBezTo>
                    <a:pt x="127" y="6083"/>
                    <a:pt x="136" y="6278"/>
                    <a:pt x="147" y="6278"/>
                  </a:cubicBezTo>
                  <a:cubicBezTo>
                    <a:pt x="153" y="6278"/>
                    <a:pt x="156" y="6231"/>
                    <a:pt x="162" y="6143"/>
                  </a:cubicBezTo>
                  <a:cubicBezTo>
                    <a:pt x="164" y="6059"/>
                    <a:pt x="169" y="5935"/>
                    <a:pt x="174" y="5787"/>
                  </a:cubicBezTo>
                  <a:cubicBezTo>
                    <a:pt x="179" y="5493"/>
                    <a:pt x="183" y="5101"/>
                    <a:pt x="181" y="4708"/>
                  </a:cubicBezTo>
                  <a:lnTo>
                    <a:pt x="163" y="3138"/>
                  </a:lnTo>
                  <a:cubicBezTo>
                    <a:pt x="163" y="3138"/>
                    <a:pt x="134" y="2355"/>
                    <a:pt x="105" y="1571"/>
                  </a:cubicBezTo>
                  <a:cubicBezTo>
                    <a:pt x="90" y="1179"/>
                    <a:pt x="78" y="787"/>
                    <a:pt x="66" y="492"/>
                  </a:cubicBezTo>
                  <a:cubicBezTo>
                    <a:pt x="56" y="197"/>
                    <a:pt x="48" y="1"/>
                    <a:pt x="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5"/>
            <p:cNvSpPr/>
            <p:nvPr/>
          </p:nvSpPr>
          <p:spPr>
            <a:xfrm>
              <a:off x="3849075" y="4602338"/>
              <a:ext cx="15575" cy="3575"/>
            </a:xfrm>
            <a:custGeom>
              <a:avLst/>
              <a:gdLst/>
              <a:ahLst/>
              <a:cxnLst/>
              <a:rect l="l" t="t" r="r" b="b"/>
              <a:pathLst>
                <a:path w="623" h="143" extrusionOk="0">
                  <a:moveTo>
                    <a:pt x="311" y="0"/>
                  </a:moveTo>
                  <a:cubicBezTo>
                    <a:pt x="311" y="0"/>
                    <a:pt x="1" y="33"/>
                    <a:pt x="1" y="71"/>
                  </a:cubicBezTo>
                  <a:cubicBezTo>
                    <a:pt x="1" y="111"/>
                    <a:pt x="311" y="143"/>
                    <a:pt x="311" y="143"/>
                  </a:cubicBezTo>
                  <a:cubicBezTo>
                    <a:pt x="311" y="143"/>
                    <a:pt x="623" y="111"/>
                    <a:pt x="623" y="71"/>
                  </a:cubicBezTo>
                  <a:cubicBezTo>
                    <a:pt x="623" y="34"/>
                    <a:pt x="311" y="0"/>
                    <a:pt x="3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5"/>
            <p:cNvSpPr/>
            <p:nvPr/>
          </p:nvSpPr>
          <p:spPr>
            <a:xfrm>
              <a:off x="3853050" y="4681088"/>
              <a:ext cx="15625" cy="3575"/>
            </a:xfrm>
            <a:custGeom>
              <a:avLst/>
              <a:gdLst/>
              <a:ahLst/>
              <a:cxnLst/>
              <a:rect l="l" t="t" r="r" b="b"/>
              <a:pathLst>
                <a:path w="625" h="143" extrusionOk="0">
                  <a:moveTo>
                    <a:pt x="313" y="0"/>
                  </a:moveTo>
                  <a:cubicBezTo>
                    <a:pt x="313" y="0"/>
                    <a:pt x="1" y="32"/>
                    <a:pt x="1" y="71"/>
                  </a:cubicBezTo>
                  <a:cubicBezTo>
                    <a:pt x="1" y="110"/>
                    <a:pt x="313" y="143"/>
                    <a:pt x="313" y="143"/>
                  </a:cubicBezTo>
                  <a:cubicBezTo>
                    <a:pt x="313" y="143"/>
                    <a:pt x="624" y="110"/>
                    <a:pt x="624" y="71"/>
                  </a:cubicBezTo>
                  <a:cubicBezTo>
                    <a:pt x="624" y="32"/>
                    <a:pt x="313" y="0"/>
                    <a:pt x="3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5"/>
            <p:cNvSpPr/>
            <p:nvPr/>
          </p:nvSpPr>
          <p:spPr>
            <a:xfrm>
              <a:off x="3699675" y="4487713"/>
              <a:ext cx="17250" cy="59225"/>
            </a:xfrm>
            <a:custGeom>
              <a:avLst/>
              <a:gdLst/>
              <a:ahLst/>
              <a:cxnLst/>
              <a:rect l="l" t="t" r="r" b="b"/>
              <a:pathLst>
                <a:path w="690" h="2369" extrusionOk="0">
                  <a:moveTo>
                    <a:pt x="671" y="0"/>
                  </a:moveTo>
                  <a:cubicBezTo>
                    <a:pt x="650" y="0"/>
                    <a:pt x="478" y="331"/>
                    <a:pt x="350" y="679"/>
                  </a:cubicBezTo>
                  <a:cubicBezTo>
                    <a:pt x="216" y="1032"/>
                    <a:pt x="128" y="1401"/>
                    <a:pt x="128" y="1401"/>
                  </a:cubicBezTo>
                  <a:cubicBezTo>
                    <a:pt x="128" y="1401"/>
                    <a:pt x="92" y="1569"/>
                    <a:pt x="62" y="1781"/>
                  </a:cubicBezTo>
                  <a:cubicBezTo>
                    <a:pt x="48" y="1886"/>
                    <a:pt x="32" y="2003"/>
                    <a:pt x="24" y="2114"/>
                  </a:cubicBezTo>
                  <a:cubicBezTo>
                    <a:pt x="24" y="2151"/>
                    <a:pt x="1" y="2272"/>
                    <a:pt x="29" y="2316"/>
                  </a:cubicBezTo>
                  <a:cubicBezTo>
                    <a:pt x="42" y="2342"/>
                    <a:pt x="62" y="2365"/>
                    <a:pt x="92" y="2369"/>
                  </a:cubicBezTo>
                  <a:cubicBezTo>
                    <a:pt x="112" y="2363"/>
                    <a:pt x="120" y="2350"/>
                    <a:pt x="142" y="2342"/>
                  </a:cubicBezTo>
                  <a:cubicBezTo>
                    <a:pt x="183" y="2278"/>
                    <a:pt x="220" y="2244"/>
                    <a:pt x="241" y="2227"/>
                  </a:cubicBezTo>
                  <a:cubicBezTo>
                    <a:pt x="268" y="2205"/>
                    <a:pt x="294" y="2188"/>
                    <a:pt x="320" y="2174"/>
                  </a:cubicBezTo>
                  <a:cubicBezTo>
                    <a:pt x="371" y="2148"/>
                    <a:pt x="418" y="2133"/>
                    <a:pt x="455" y="2127"/>
                  </a:cubicBezTo>
                  <a:cubicBezTo>
                    <a:pt x="532" y="2110"/>
                    <a:pt x="570" y="2117"/>
                    <a:pt x="572" y="2108"/>
                  </a:cubicBezTo>
                  <a:cubicBezTo>
                    <a:pt x="574" y="2106"/>
                    <a:pt x="549" y="2093"/>
                    <a:pt x="494" y="2093"/>
                  </a:cubicBezTo>
                  <a:cubicBezTo>
                    <a:pt x="480" y="2093"/>
                    <a:pt x="465" y="2094"/>
                    <a:pt x="448" y="2096"/>
                  </a:cubicBezTo>
                  <a:cubicBezTo>
                    <a:pt x="407" y="2097"/>
                    <a:pt x="354" y="2107"/>
                    <a:pt x="294" y="2131"/>
                  </a:cubicBezTo>
                  <a:cubicBezTo>
                    <a:pt x="241" y="2150"/>
                    <a:pt x="155" y="2215"/>
                    <a:pt x="138" y="2236"/>
                  </a:cubicBezTo>
                  <a:cubicBezTo>
                    <a:pt x="130" y="2242"/>
                    <a:pt x="128" y="2251"/>
                    <a:pt x="120" y="2252"/>
                  </a:cubicBezTo>
                  <a:cubicBezTo>
                    <a:pt x="109" y="2246"/>
                    <a:pt x="106" y="2232"/>
                    <a:pt x="106" y="2222"/>
                  </a:cubicBezTo>
                  <a:cubicBezTo>
                    <a:pt x="108" y="2192"/>
                    <a:pt x="113" y="2197"/>
                    <a:pt x="122" y="2128"/>
                  </a:cubicBezTo>
                  <a:cubicBezTo>
                    <a:pt x="139" y="2020"/>
                    <a:pt x="159" y="1905"/>
                    <a:pt x="180" y="1802"/>
                  </a:cubicBezTo>
                  <a:cubicBezTo>
                    <a:pt x="222" y="1596"/>
                    <a:pt x="264" y="1432"/>
                    <a:pt x="264" y="1432"/>
                  </a:cubicBezTo>
                  <a:cubicBezTo>
                    <a:pt x="264" y="1432"/>
                    <a:pt x="335" y="1068"/>
                    <a:pt x="444" y="712"/>
                  </a:cubicBezTo>
                  <a:cubicBezTo>
                    <a:pt x="549" y="356"/>
                    <a:pt x="690" y="9"/>
                    <a:pt x="671" y="0"/>
                  </a:cubicBezTo>
                  <a:cubicBezTo>
                    <a:pt x="671" y="0"/>
                    <a:pt x="671" y="0"/>
                    <a:pt x="6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5"/>
            <p:cNvSpPr/>
            <p:nvPr/>
          </p:nvSpPr>
          <p:spPr>
            <a:xfrm>
              <a:off x="3892450" y="4477738"/>
              <a:ext cx="29225" cy="52825"/>
            </a:xfrm>
            <a:custGeom>
              <a:avLst/>
              <a:gdLst/>
              <a:ahLst/>
              <a:cxnLst/>
              <a:rect l="l" t="t" r="r" b="b"/>
              <a:pathLst>
                <a:path w="1169" h="2113" extrusionOk="0">
                  <a:moveTo>
                    <a:pt x="11" y="1"/>
                  </a:moveTo>
                  <a:cubicBezTo>
                    <a:pt x="8" y="1"/>
                    <a:pt x="7" y="1"/>
                    <a:pt x="6" y="2"/>
                  </a:cubicBezTo>
                  <a:cubicBezTo>
                    <a:pt x="1" y="11"/>
                    <a:pt x="76" y="52"/>
                    <a:pt x="156" y="144"/>
                  </a:cubicBezTo>
                  <a:cubicBezTo>
                    <a:pt x="236" y="237"/>
                    <a:pt x="315" y="384"/>
                    <a:pt x="391" y="533"/>
                  </a:cubicBezTo>
                  <a:cubicBezTo>
                    <a:pt x="546" y="829"/>
                    <a:pt x="678" y="1138"/>
                    <a:pt x="678" y="1138"/>
                  </a:cubicBezTo>
                  <a:cubicBezTo>
                    <a:pt x="678" y="1138"/>
                    <a:pt x="678" y="1137"/>
                    <a:pt x="678" y="1137"/>
                  </a:cubicBezTo>
                  <a:lnTo>
                    <a:pt x="678" y="1137"/>
                  </a:lnTo>
                  <a:cubicBezTo>
                    <a:pt x="684" y="1137"/>
                    <a:pt x="1037" y="1900"/>
                    <a:pt x="1017" y="1900"/>
                  </a:cubicBezTo>
                  <a:cubicBezTo>
                    <a:pt x="1016" y="1900"/>
                    <a:pt x="1014" y="1898"/>
                    <a:pt x="1010" y="1892"/>
                  </a:cubicBezTo>
                  <a:cubicBezTo>
                    <a:pt x="987" y="1868"/>
                    <a:pt x="963" y="1851"/>
                    <a:pt x="937" y="1840"/>
                  </a:cubicBezTo>
                  <a:cubicBezTo>
                    <a:pt x="914" y="1831"/>
                    <a:pt x="881" y="1821"/>
                    <a:pt x="860" y="1821"/>
                  </a:cubicBezTo>
                  <a:cubicBezTo>
                    <a:pt x="858" y="1821"/>
                    <a:pt x="855" y="1821"/>
                    <a:pt x="853" y="1821"/>
                  </a:cubicBezTo>
                  <a:cubicBezTo>
                    <a:pt x="808" y="1823"/>
                    <a:pt x="795" y="1836"/>
                    <a:pt x="795" y="1837"/>
                  </a:cubicBezTo>
                  <a:cubicBezTo>
                    <a:pt x="795" y="1843"/>
                    <a:pt x="811" y="1838"/>
                    <a:pt x="853" y="1845"/>
                  </a:cubicBezTo>
                  <a:cubicBezTo>
                    <a:pt x="876" y="1851"/>
                    <a:pt x="893" y="1854"/>
                    <a:pt x="933" y="1880"/>
                  </a:cubicBezTo>
                  <a:cubicBezTo>
                    <a:pt x="971" y="1901"/>
                    <a:pt x="1024" y="1961"/>
                    <a:pt x="1128" y="2086"/>
                  </a:cubicBezTo>
                  <a:cubicBezTo>
                    <a:pt x="1135" y="2087"/>
                    <a:pt x="1142" y="2089"/>
                    <a:pt x="1151" y="2096"/>
                  </a:cubicBezTo>
                  <a:cubicBezTo>
                    <a:pt x="1154" y="2100"/>
                    <a:pt x="1158" y="2102"/>
                    <a:pt x="1164" y="2107"/>
                  </a:cubicBezTo>
                  <a:cubicBezTo>
                    <a:pt x="1165" y="2108"/>
                    <a:pt x="1168" y="2112"/>
                    <a:pt x="1169" y="2112"/>
                  </a:cubicBezTo>
                  <a:cubicBezTo>
                    <a:pt x="1169" y="2112"/>
                    <a:pt x="1169" y="2112"/>
                    <a:pt x="1168" y="2110"/>
                  </a:cubicBezTo>
                  <a:lnTo>
                    <a:pt x="1164" y="2092"/>
                  </a:lnTo>
                  <a:cubicBezTo>
                    <a:pt x="1145" y="2032"/>
                    <a:pt x="1125" y="1965"/>
                    <a:pt x="1104" y="1892"/>
                  </a:cubicBezTo>
                  <a:cubicBezTo>
                    <a:pt x="1081" y="1823"/>
                    <a:pt x="1058" y="1747"/>
                    <a:pt x="1033" y="1672"/>
                  </a:cubicBezTo>
                  <a:cubicBezTo>
                    <a:pt x="1011" y="1615"/>
                    <a:pt x="993" y="1555"/>
                    <a:pt x="973" y="1498"/>
                  </a:cubicBezTo>
                  <a:cubicBezTo>
                    <a:pt x="890" y="1273"/>
                    <a:pt x="805" y="1077"/>
                    <a:pt x="805" y="1077"/>
                  </a:cubicBezTo>
                  <a:cubicBezTo>
                    <a:pt x="805" y="1077"/>
                    <a:pt x="658" y="771"/>
                    <a:pt x="478" y="483"/>
                  </a:cubicBezTo>
                  <a:cubicBezTo>
                    <a:pt x="391" y="338"/>
                    <a:pt x="295" y="193"/>
                    <a:pt x="196" y="106"/>
                  </a:cubicBezTo>
                  <a:cubicBezTo>
                    <a:pt x="110" y="29"/>
                    <a:pt x="30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5"/>
            <p:cNvSpPr/>
            <p:nvPr/>
          </p:nvSpPr>
          <p:spPr>
            <a:xfrm>
              <a:off x="3549900" y="4559738"/>
              <a:ext cx="36675" cy="66400"/>
            </a:xfrm>
            <a:custGeom>
              <a:avLst/>
              <a:gdLst/>
              <a:ahLst/>
              <a:cxnLst/>
              <a:rect l="l" t="t" r="r" b="b"/>
              <a:pathLst>
                <a:path w="1467" h="2656" extrusionOk="0">
                  <a:moveTo>
                    <a:pt x="1459" y="1"/>
                  </a:moveTo>
                  <a:cubicBezTo>
                    <a:pt x="1442" y="1"/>
                    <a:pt x="1357" y="39"/>
                    <a:pt x="1253" y="123"/>
                  </a:cubicBezTo>
                  <a:cubicBezTo>
                    <a:pt x="1136" y="211"/>
                    <a:pt x="1004" y="360"/>
                    <a:pt x="900" y="524"/>
                  </a:cubicBezTo>
                  <a:cubicBezTo>
                    <a:pt x="793" y="688"/>
                    <a:pt x="708" y="863"/>
                    <a:pt x="647" y="994"/>
                  </a:cubicBezTo>
                  <a:cubicBezTo>
                    <a:pt x="588" y="1126"/>
                    <a:pt x="549" y="1213"/>
                    <a:pt x="549" y="1213"/>
                  </a:cubicBezTo>
                  <a:cubicBezTo>
                    <a:pt x="549" y="1213"/>
                    <a:pt x="1" y="2641"/>
                    <a:pt x="36" y="2655"/>
                  </a:cubicBezTo>
                  <a:cubicBezTo>
                    <a:pt x="36" y="2655"/>
                    <a:pt x="37" y="2655"/>
                    <a:pt x="37" y="2655"/>
                  </a:cubicBezTo>
                  <a:cubicBezTo>
                    <a:pt x="81" y="2655"/>
                    <a:pt x="681" y="1267"/>
                    <a:pt x="681" y="1267"/>
                  </a:cubicBezTo>
                  <a:cubicBezTo>
                    <a:pt x="681" y="1267"/>
                    <a:pt x="717" y="1179"/>
                    <a:pt x="768" y="1047"/>
                  </a:cubicBezTo>
                  <a:cubicBezTo>
                    <a:pt x="819" y="914"/>
                    <a:pt x="895" y="741"/>
                    <a:pt x="986" y="577"/>
                  </a:cubicBezTo>
                  <a:cubicBezTo>
                    <a:pt x="1075" y="413"/>
                    <a:pt x="1188" y="261"/>
                    <a:pt x="1289" y="164"/>
                  </a:cubicBezTo>
                  <a:cubicBezTo>
                    <a:pt x="1388" y="64"/>
                    <a:pt x="1467" y="12"/>
                    <a:pt x="1462" y="2"/>
                  </a:cubicBezTo>
                  <a:cubicBezTo>
                    <a:pt x="1462" y="1"/>
                    <a:pt x="1461" y="1"/>
                    <a:pt x="14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5"/>
            <p:cNvSpPr/>
            <p:nvPr/>
          </p:nvSpPr>
          <p:spPr>
            <a:xfrm>
              <a:off x="3591725" y="4550488"/>
              <a:ext cx="9525" cy="5525"/>
            </a:xfrm>
            <a:custGeom>
              <a:avLst/>
              <a:gdLst/>
              <a:ahLst/>
              <a:cxnLst/>
              <a:rect l="l" t="t" r="r" b="b"/>
              <a:pathLst>
                <a:path w="381" h="221" extrusionOk="0">
                  <a:moveTo>
                    <a:pt x="228" y="160"/>
                  </a:moveTo>
                  <a:cubicBezTo>
                    <a:pt x="228" y="160"/>
                    <a:pt x="228" y="160"/>
                    <a:pt x="228" y="160"/>
                  </a:cubicBezTo>
                  <a:cubicBezTo>
                    <a:pt x="228" y="160"/>
                    <a:pt x="228" y="160"/>
                    <a:pt x="228" y="160"/>
                  </a:cubicBezTo>
                  <a:close/>
                  <a:moveTo>
                    <a:pt x="327" y="1"/>
                  </a:moveTo>
                  <a:cubicBezTo>
                    <a:pt x="263" y="1"/>
                    <a:pt x="155" y="32"/>
                    <a:pt x="157" y="37"/>
                  </a:cubicBezTo>
                  <a:cubicBezTo>
                    <a:pt x="157" y="37"/>
                    <a:pt x="157" y="37"/>
                    <a:pt x="156" y="37"/>
                  </a:cubicBezTo>
                  <a:cubicBezTo>
                    <a:pt x="148" y="37"/>
                    <a:pt x="1" y="186"/>
                    <a:pt x="34" y="217"/>
                  </a:cubicBezTo>
                  <a:cubicBezTo>
                    <a:pt x="37" y="219"/>
                    <a:pt x="42" y="220"/>
                    <a:pt x="48" y="220"/>
                  </a:cubicBezTo>
                  <a:cubicBezTo>
                    <a:pt x="94" y="220"/>
                    <a:pt x="217" y="159"/>
                    <a:pt x="227" y="159"/>
                  </a:cubicBezTo>
                  <a:cubicBezTo>
                    <a:pt x="228" y="159"/>
                    <a:pt x="228" y="159"/>
                    <a:pt x="228" y="160"/>
                  </a:cubicBezTo>
                  <a:lnTo>
                    <a:pt x="228" y="160"/>
                  </a:lnTo>
                  <a:cubicBezTo>
                    <a:pt x="226" y="153"/>
                    <a:pt x="380" y="51"/>
                    <a:pt x="373" y="17"/>
                  </a:cubicBezTo>
                  <a:cubicBezTo>
                    <a:pt x="370" y="5"/>
                    <a:pt x="351" y="1"/>
                    <a:pt x="32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5"/>
            <p:cNvSpPr/>
            <p:nvPr/>
          </p:nvSpPr>
          <p:spPr>
            <a:xfrm>
              <a:off x="3633750" y="4531988"/>
              <a:ext cx="12575" cy="5500"/>
            </a:xfrm>
            <a:custGeom>
              <a:avLst/>
              <a:gdLst/>
              <a:ahLst/>
              <a:cxnLst/>
              <a:rect l="l" t="t" r="r" b="b"/>
              <a:pathLst>
                <a:path w="503" h="220" extrusionOk="0">
                  <a:moveTo>
                    <a:pt x="329" y="0"/>
                  </a:moveTo>
                  <a:cubicBezTo>
                    <a:pt x="269" y="0"/>
                    <a:pt x="217" y="11"/>
                    <a:pt x="217" y="11"/>
                  </a:cubicBezTo>
                  <a:cubicBezTo>
                    <a:pt x="217" y="11"/>
                    <a:pt x="148" y="43"/>
                    <a:pt x="93" y="93"/>
                  </a:cubicBezTo>
                  <a:cubicBezTo>
                    <a:pt x="36" y="140"/>
                    <a:pt x="0" y="204"/>
                    <a:pt x="16" y="216"/>
                  </a:cubicBezTo>
                  <a:cubicBezTo>
                    <a:pt x="18" y="218"/>
                    <a:pt x="21" y="219"/>
                    <a:pt x="26" y="219"/>
                  </a:cubicBezTo>
                  <a:cubicBezTo>
                    <a:pt x="48" y="219"/>
                    <a:pt x="96" y="194"/>
                    <a:pt x="145" y="178"/>
                  </a:cubicBezTo>
                  <a:cubicBezTo>
                    <a:pt x="204" y="157"/>
                    <a:pt x="261" y="145"/>
                    <a:pt x="261" y="145"/>
                  </a:cubicBezTo>
                  <a:cubicBezTo>
                    <a:pt x="261" y="145"/>
                    <a:pt x="315" y="118"/>
                    <a:pt x="373" y="101"/>
                  </a:cubicBezTo>
                  <a:cubicBezTo>
                    <a:pt x="430" y="81"/>
                    <a:pt x="496" y="73"/>
                    <a:pt x="500" y="53"/>
                  </a:cubicBezTo>
                  <a:cubicBezTo>
                    <a:pt x="503" y="36"/>
                    <a:pt x="436" y="6"/>
                    <a:pt x="362" y="1"/>
                  </a:cubicBezTo>
                  <a:cubicBezTo>
                    <a:pt x="351" y="1"/>
                    <a:pt x="339" y="0"/>
                    <a:pt x="32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5"/>
            <p:cNvSpPr/>
            <p:nvPr/>
          </p:nvSpPr>
          <p:spPr>
            <a:xfrm>
              <a:off x="4010275" y="4546263"/>
              <a:ext cx="56975" cy="69825"/>
            </a:xfrm>
            <a:custGeom>
              <a:avLst/>
              <a:gdLst/>
              <a:ahLst/>
              <a:cxnLst/>
              <a:rect l="l" t="t" r="r" b="b"/>
              <a:pathLst>
                <a:path w="2279" h="2793" extrusionOk="0">
                  <a:moveTo>
                    <a:pt x="9" y="1"/>
                  </a:moveTo>
                  <a:cubicBezTo>
                    <a:pt x="6" y="1"/>
                    <a:pt x="4" y="1"/>
                    <a:pt x="4" y="3"/>
                  </a:cubicBezTo>
                  <a:cubicBezTo>
                    <a:pt x="1" y="14"/>
                    <a:pt x="105" y="64"/>
                    <a:pt x="251" y="152"/>
                  </a:cubicBezTo>
                  <a:cubicBezTo>
                    <a:pt x="396" y="242"/>
                    <a:pt x="581" y="374"/>
                    <a:pt x="751" y="528"/>
                  </a:cubicBezTo>
                  <a:cubicBezTo>
                    <a:pt x="1091" y="833"/>
                    <a:pt x="1346" y="1211"/>
                    <a:pt x="1346" y="1211"/>
                  </a:cubicBezTo>
                  <a:cubicBezTo>
                    <a:pt x="1346" y="1211"/>
                    <a:pt x="1618" y="1574"/>
                    <a:pt x="1834" y="1980"/>
                  </a:cubicBezTo>
                  <a:cubicBezTo>
                    <a:pt x="2055" y="2378"/>
                    <a:pt x="2245" y="2793"/>
                    <a:pt x="2268" y="2793"/>
                  </a:cubicBezTo>
                  <a:cubicBezTo>
                    <a:pt x="2268" y="2793"/>
                    <a:pt x="2268" y="2793"/>
                    <a:pt x="2268" y="2793"/>
                  </a:cubicBezTo>
                  <a:cubicBezTo>
                    <a:pt x="2278" y="2790"/>
                    <a:pt x="2240" y="2679"/>
                    <a:pt x="2176" y="2515"/>
                  </a:cubicBezTo>
                  <a:cubicBezTo>
                    <a:pt x="2115" y="2354"/>
                    <a:pt x="2023" y="2142"/>
                    <a:pt x="1924" y="1931"/>
                  </a:cubicBezTo>
                  <a:cubicBezTo>
                    <a:pt x="1824" y="1722"/>
                    <a:pt x="1712" y="1519"/>
                    <a:pt x="1619" y="1369"/>
                  </a:cubicBezTo>
                  <a:cubicBezTo>
                    <a:pt x="1527" y="1221"/>
                    <a:pt x="1460" y="1126"/>
                    <a:pt x="1460" y="1126"/>
                  </a:cubicBezTo>
                  <a:cubicBezTo>
                    <a:pt x="1460" y="1126"/>
                    <a:pt x="1184" y="743"/>
                    <a:pt x="815" y="450"/>
                  </a:cubicBezTo>
                  <a:cubicBezTo>
                    <a:pt x="477" y="163"/>
                    <a:pt x="61" y="1"/>
                    <a:pt x="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5"/>
            <p:cNvSpPr/>
            <p:nvPr/>
          </p:nvSpPr>
          <p:spPr>
            <a:xfrm>
              <a:off x="4067675" y="4625038"/>
              <a:ext cx="7650" cy="10550"/>
            </a:xfrm>
            <a:custGeom>
              <a:avLst/>
              <a:gdLst/>
              <a:ahLst/>
              <a:cxnLst/>
              <a:rect l="l" t="t" r="r" b="b"/>
              <a:pathLst>
                <a:path w="306" h="422" extrusionOk="0">
                  <a:moveTo>
                    <a:pt x="41" y="0"/>
                  </a:moveTo>
                  <a:cubicBezTo>
                    <a:pt x="39" y="0"/>
                    <a:pt x="37" y="1"/>
                    <a:pt x="35" y="2"/>
                  </a:cubicBezTo>
                  <a:cubicBezTo>
                    <a:pt x="1" y="22"/>
                    <a:pt x="92" y="245"/>
                    <a:pt x="92" y="245"/>
                  </a:cubicBezTo>
                  <a:cubicBezTo>
                    <a:pt x="92" y="245"/>
                    <a:pt x="225" y="421"/>
                    <a:pt x="266" y="421"/>
                  </a:cubicBezTo>
                  <a:cubicBezTo>
                    <a:pt x="268" y="421"/>
                    <a:pt x="270" y="421"/>
                    <a:pt x="271" y="420"/>
                  </a:cubicBezTo>
                  <a:cubicBezTo>
                    <a:pt x="305" y="400"/>
                    <a:pt x="214" y="175"/>
                    <a:pt x="214" y="175"/>
                  </a:cubicBezTo>
                  <a:cubicBezTo>
                    <a:pt x="214" y="175"/>
                    <a:pt x="83" y="0"/>
                    <a:pt x="4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5"/>
            <p:cNvSpPr/>
            <p:nvPr/>
          </p:nvSpPr>
          <p:spPr>
            <a:xfrm>
              <a:off x="3784700" y="4568063"/>
              <a:ext cx="46900" cy="8300"/>
            </a:xfrm>
            <a:custGeom>
              <a:avLst/>
              <a:gdLst/>
              <a:ahLst/>
              <a:cxnLst/>
              <a:rect l="l" t="t" r="r" b="b"/>
              <a:pathLst>
                <a:path w="1876" h="332" extrusionOk="0">
                  <a:moveTo>
                    <a:pt x="1859" y="1"/>
                  </a:moveTo>
                  <a:cubicBezTo>
                    <a:pt x="1819" y="1"/>
                    <a:pt x="1618" y="86"/>
                    <a:pt x="1405" y="130"/>
                  </a:cubicBezTo>
                  <a:cubicBezTo>
                    <a:pt x="1176" y="181"/>
                    <a:pt x="943" y="188"/>
                    <a:pt x="943" y="188"/>
                  </a:cubicBezTo>
                  <a:cubicBezTo>
                    <a:pt x="943" y="188"/>
                    <a:pt x="824" y="202"/>
                    <a:pt x="671" y="202"/>
                  </a:cubicBezTo>
                  <a:cubicBezTo>
                    <a:pt x="610" y="202"/>
                    <a:pt x="544" y="200"/>
                    <a:pt x="477" y="194"/>
                  </a:cubicBezTo>
                  <a:cubicBezTo>
                    <a:pt x="270" y="178"/>
                    <a:pt x="67" y="124"/>
                    <a:pt x="18" y="124"/>
                  </a:cubicBezTo>
                  <a:cubicBezTo>
                    <a:pt x="12" y="124"/>
                    <a:pt x="8" y="125"/>
                    <a:pt x="8" y="127"/>
                  </a:cubicBezTo>
                  <a:cubicBezTo>
                    <a:pt x="0" y="146"/>
                    <a:pt x="223" y="248"/>
                    <a:pt x="465" y="294"/>
                  </a:cubicBezTo>
                  <a:cubicBezTo>
                    <a:pt x="634" y="327"/>
                    <a:pt x="807" y="332"/>
                    <a:pt x="895" y="332"/>
                  </a:cubicBezTo>
                  <a:cubicBezTo>
                    <a:pt x="932" y="332"/>
                    <a:pt x="954" y="331"/>
                    <a:pt x="954" y="331"/>
                  </a:cubicBezTo>
                  <a:cubicBezTo>
                    <a:pt x="954" y="331"/>
                    <a:pt x="1202" y="308"/>
                    <a:pt x="1434" y="227"/>
                  </a:cubicBezTo>
                  <a:cubicBezTo>
                    <a:pt x="1669" y="151"/>
                    <a:pt x="1875" y="19"/>
                    <a:pt x="1865" y="3"/>
                  </a:cubicBezTo>
                  <a:cubicBezTo>
                    <a:pt x="1864" y="2"/>
                    <a:pt x="1862" y="1"/>
                    <a:pt x="18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5"/>
            <p:cNvSpPr/>
            <p:nvPr/>
          </p:nvSpPr>
          <p:spPr>
            <a:xfrm>
              <a:off x="3531500" y="3897788"/>
              <a:ext cx="506175" cy="324550"/>
            </a:xfrm>
            <a:custGeom>
              <a:avLst/>
              <a:gdLst/>
              <a:ahLst/>
              <a:cxnLst/>
              <a:rect l="l" t="t" r="r" b="b"/>
              <a:pathLst>
                <a:path w="20247" h="12982" extrusionOk="0">
                  <a:moveTo>
                    <a:pt x="20081" y="7525"/>
                  </a:moveTo>
                  <a:cubicBezTo>
                    <a:pt x="19913" y="6078"/>
                    <a:pt x="19017" y="4594"/>
                    <a:pt x="18066" y="3547"/>
                  </a:cubicBezTo>
                  <a:cubicBezTo>
                    <a:pt x="16051" y="1323"/>
                    <a:pt x="13025" y="375"/>
                    <a:pt x="10180" y="234"/>
                  </a:cubicBezTo>
                  <a:cubicBezTo>
                    <a:pt x="5484" y="1"/>
                    <a:pt x="1" y="4674"/>
                    <a:pt x="1004" y="9898"/>
                  </a:cubicBezTo>
                  <a:cubicBezTo>
                    <a:pt x="1185" y="10839"/>
                    <a:pt x="1490" y="11757"/>
                    <a:pt x="1595" y="12714"/>
                  </a:cubicBezTo>
                  <a:cubicBezTo>
                    <a:pt x="1602" y="12778"/>
                    <a:pt x="1608" y="12845"/>
                    <a:pt x="1615" y="12909"/>
                  </a:cubicBezTo>
                  <a:cubicBezTo>
                    <a:pt x="1633" y="12934"/>
                    <a:pt x="1652" y="12958"/>
                    <a:pt x="1672" y="12981"/>
                  </a:cubicBezTo>
                  <a:cubicBezTo>
                    <a:pt x="1672" y="12981"/>
                    <a:pt x="2312" y="11731"/>
                    <a:pt x="1709" y="10366"/>
                  </a:cubicBezTo>
                  <a:cubicBezTo>
                    <a:pt x="1709" y="10366"/>
                    <a:pt x="3253" y="8319"/>
                    <a:pt x="2235" y="7030"/>
                  </a:cubicBezTo>
                  <a:cubicBezTo>
                    <a:pt x="2235" y="7030"/>
                    <a:pt x="4607" y="6879"/>
                    <a:pt x="5700" y="5589"/>
                  </a:cubicBezTo>
                  <a:cubicBezTo>
                    <a:pt x="5700" y="5589"/>
                    <a:pt x="8900" y="7181"/>
                    <a:pt x="11951" y="4640"/>
                  </a:cubicBezTo>
                  <a:cubicBezTo>
                    <a:pt x="11951" y="4640"/>
                    <a:pt x="13042" y="7065"/>
                    <a:pt x="16130" y="5248"/>
                  </a:cubicBezTo>
                  <a:cubicBezTo>
                    <a:pt x="16130" y="5248"/>
                    <a:pt x="16507" y="7028"/>
                    <a:pt x="18767" y="7407"/>
                  </a:cubicBezTo>
                  <a:cubicBezTo>
                    <a:pt x="18767" y="7407"/>
                    <a:pt x="18127" y="9416"/>
                    <a:pt x="19782" y="10516"/>
                  </a:cubicBezTo>
                  <a:cubicBezTo>
                    <a:pt x="19782" y="10516"/>
                    <a:pt x="19519" y="12174"/>
                    <a:pt x="19654" y="12981"/>
                  </a:cubicBezTo>
                  <a:cubicBezTo>
                    <a:pt x="19668" y="12578"/>
                    <a:pt x="19697" y="12177"/>
                    <a:pt x="19751" y="11768"/>
                  </a:cubicBezTo>
                  <a:cubicBezTo>
                    <a:pt x="19932" y="10365"/>
                    <a:pt x="20246" y="8949"/>
                    <a:pt x="20081" y="7525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5"/>
            <p:cNvSpPr/>
            <p:nvPr/>
          </p:nvSpPr>
          <p:spPr>
            <a:xfrm>
              <a:off x="3504925" y="3784288"/>
              <a:ext cx="600725" cy="436850"/>
            </a:xfrm>
            <a:custGeom>
              <a:avLst/>
              <a:gdLst/>
              <a:ahLst/>
              <a:cxnLst/>
              <a:rect l="l" t="t" r="r" b="b"/>
              <a:pathLst>
                <a:path w="24029" h="17474" extrusionOk="0">
                  <a:moveTo>
                    <a:pt x="8159" y="0"/>
                  </a:moveTo>
                  <a:cubicBezTo>
                    <a:pt x="7723" y="0"/>
                    <a:pt x="7296" y="84"/>
                    <a:pt x="6893" y="279"/>
                  </a:cubicBezTo>
                  <a:cubicBezTo>
                    <a:pt x="4622" y="1375"/>
                    <a:pt x="5612" y="2857"/>
                    <a:pt x="5612" y="2857"/>
                  </a:cubicBezTo>
                  <a:cubicBezTo>
                    <a:pt x="5612" y="2857"/>
                    <a:pt x="4905" y="2539"/>
                    <a:pt x="4023" y="2539"/>
                  </a:cubicBezTo>
                  <a:cubicBezTo>
                    <a:pt x="3264" y="2539"/>
                    <a:pt x="2374" y="2775"/>
                    <a:pt x="1694" y="3653"/>
                  </a:cubicBezTo>
                  <a:cubicBezTo>
                    <a:pt x="227" y="5547"/>
                    <a:pt x="1657" y="6646"/>
                    <a:pt x="1657" y="6646"/>
                  </a:cubicBezTo>
                  <a:cubicBezTo>
                    <a:pt x="1657" y="6646"/>
                    <a:pt x="76" y="7063"/>
                    <a:pt x="39" y="8618"/>
                  </a:cubicBezTo>
                  <a:cubicBezTo>
                    <a:pt x="0" y="10172"/>
                    <a:pt x="1469" y="10969"/>
                    <a:pt x="1469" y="10969"/>
                  </a:cubicBezTo>
                  <a:cubicBezTo>
                    <a:pt x="1469" y="10969"/>
                    <a:pt x="1131" y="15251"/>
                    <a:pt x="2674" y="17071"/>
                  </a:cubicBezTo>
                  <a:cubicBezTo>
                    <a:pt x="2674" y="17071"/>
                    <a:pt x="3314" y="15820"/>
                    <a:pt x="2711" y="14457"/>
                  </a:cubicBezTo>
                  <a:cubicBezTo>
                    <a:pt x="2711" y="14457"/>
                    <a:pt x="4255" y="12410"/>
                    <a:pt x="3237" y="11120"/>
                  </a:cubicBezTo>
                  <a:cubicBezTo>
                    <a:pt x="3237" y="11120"/>
                    <a:pt x="5609" y="10969"/>
                    <a:pt x="6702" y="9678"/>
                  </a:cubicBezTo>
                  <a:cubicBezTo>
                    <a:pt x="6702" y="9678"/>
                    <a:pt x="7693" y="10171"/>
                    <a:pt x="9097" y="10171"/>
                  </a:cubicBezTo>
                  <a:cubicBezTo>
                    <a:pt x="10217" y="10171"/>
                    <a:pt x="11599" y="9857"/>
                    <a:pt x="12952" y="8730"/>
                  </a:cubicBezTo>
                  <a:cubicBezTo>
                    <a:pt x="12952" y="8730"/>
                    <a:pt x="13531" y="10013"/>
                    <a:pt x="15033" y="10013"/>
                  </a:cubicBezTo>
                  <a:cubicBezTo>
                    <a:pt x="15596" y="10013"/>
                    <a:pt x="16290" y="9833"/>
                    <a:pt x="17132" y="9336"/>
                  </a:cubicBezTo>
                  <a:cubicBezTo>
                    <a:pt x="17137" y="9336"/>
                    <a:pt x="17514" y="11119"/>
                    <a:pt x="19775" y="11497"/>
                  </a:cubicBezTo>
                  <a:cubicBezTo>
                    <a:pt x="19775" y="11497"/>
                    <a:pt x="19134" y="13506"/>
                    <a:pt x="20791" y="14606"/>
                  </a:cubicBezTo>
                  <a:cubicBezTo>
                    <a:pt x="20791" y="14606"/>
                    <a:pt x="20407" y="17022"/>
                    <a:pt x="20805" y="17443"/>
                  </a:cubicBezTo>
                  <a:cubicBezTo>
                    <a:pt x="20825" y="17463"/>
                    <a:pt x="20845" y="17473"/>
                    <a:pt x="20867" y="17473"/>
                  </a:cubicBezTo>
                  <a:cubicBezTo>
                    <a:pt x="21292" y="17473"/>
                    <a:pt x="22139" y="13671"/>
                    <a:pt x="21995" y="11725"/>
                  </a:cubicBezTo>
                  <a:cubicBezTo>
                    <a:pt x="21995" y="11725"/>
                    <a:pt x="24028" y="11534"/>
                    <a:pt x="23877" y="10132"/>
                  </a:cubicBezTo>
                  <a:cubicBezTo>
                    <a:pt x="23734" y="8800"/>
                    <a:pt x="23115" y="8767"/>
                    <a:pt x="23054" y="8767"/>
                  </a:cubicBezTo>
                  <a:cubicBezTo>
                    <a:pt x="23051" y="8767"/>
                    <a:pt x="23049" y="8767"/>
                    <a:pt x="23049" y="8767"/>
                  </a:cubicBezTo>
                  <a:cubicBezTo>
                    <a:pt x="23049" y="8767"/>
                    <a:pt x="24027" y="8425"/>
                    <a:pt x="23839" y="6759"/>
                  </a:cubicBezTo>
                  <a:cubicBezTo>
                    <a:pt x="23715" y="5671"/>
                    <a:pt x="22711" y="5163"/>
                    <a:pt x="21609" y="5163"/>
                  </a:cubicBezTo>
                  <a:cubicBezTo>
                    <a:pt x="21022" y="5163"/>
                    <a:pt x="20408" y="5307"/>
                    <a:pt x="19884" y="5584"/>
                  </a:cubicBezTo>
                  <a:cubicBezTo>
                    <a:pt x="19884" y="5584"/>
                    <a:pt x="20675" y="4258"/>
                    <a:pt x="19658" y="4068"/>
                  </a:cubicBezTo>
                  <a:cubicBezTo>
                    <a:pt x="19575" y="4053"/>
                    <a:pt x="19496" y="4045"/>
                    <a:pt x="19422" y="4045"/>
                  </a:cubicBezTo>
                  <a:cubicBezTo>
                    <a:pt x="18601" y="4045"/>
                    <a:pt x="18377" y="4941"/>
                    <a:pt x="18377" y="4941"/>
                  </a:cubicBezTo>
                  <a:cubicBezTo>
                    <a:pt x="18377" y="4941"/>
                    <a:pt x="16971" y="1604"/>
                    <a:pt x="15234" y="1604"/>
                  </a:cubicBezTo>
                  <a:cubicBezTo>
                    <a:pt x="15128" y="1604"/>
                    <a:pt x="15021" y="1617"/>
                    <a:pt x="14914" y="1643"/>
                  </a:cubicBezTo>
                  <a:cubicBezTo>
                    <a:pt x="13031" y="2098"/>
                    <a:pt x="13708" y="3008"/>
                    <a:pt x="13708" y="3008"/>
                  </a:cubicBezTo>
                  <a:cubicBezTo>
                    <a:pt x="13708" y="3008"/>
                    <a:pt x="10775" y="0"/>
                    <a:pt x="815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5"/>
            <p:cNvSpPr/>
            <p:nvPr/>
          </p:nvSpPr>
          <p:spPr>
            <a:xfrm>
              <a:off x="3504925" y="3784288"/>
              <a:ext cx="600725" cy="436850"/>
            </a:xfrm>
            <a:custGeom>
              <a:avLst/>
              <a:gdLst/>
              <a:ahLst/>
              <a:cxnLst/>
              <a:rect l="l" t="t" r="r" b="b"/>
              <a:pathLst>
                <a:path w="24029" h="17474" extrusionOk="0">
                  <a:moveTo>
                    <a:pt x="8159" y="0"/>
                  </a:moveTo>
                  <a:cubicBezTo>
                    <a:pt x="7723" y="0"/>
                    <a:pt x="7296" y="84"/>
                    <a:pt x="6893" y="279"/>
                  </a:cubicBezTo>
                  <a:cubicBezTo>
                    <a:pt x="4622" y="1375"/>
                    <a:pt x="5612" y="2857"/>
                    <a:pt x="5612" y="2857"/>
                  </a:cubicBezTo>
                  <a:cubicBezTo>
                    <a:pt x="5612" y="2857"/>
                    <a:pt x="4905" y="2539"/>
                    <a:pt x="4023" y="2539"/>
                  </a:cubicBezTo>
                  <a:cubicBezTo>
                    <a:pt x="3264" y="2539"/>
                    <a:pt x="2374" y="2775"/>
                    <a:pt x="1694" y="3653"/>
                  </a:cubicBezTo>
                  <a:cubicBezTo>
                    <a:pt x="227" y="5547"/>
                    <a:pt x="1657" y="6646"/>
                    <a:pt x="1657" y="6646"/>
                  </a:cubicBezTo>
                  <a:cubicBezTo>
                    <a:pt x="1657" y="6646"/>
                    <a:pt x="76" y="7063"/>
                    <a:pt x="39" y="8618"/>
                  </a:cubicBezTo>
                  <a:cubicBezTo>
                    <a:pt x="0" y="10172"/>
                    <a:pt x="1469" y="10969"/>
                    <a:pt x="1469" y="10969"/>
                  </a:cubicBezTo>
                  <a:cubicBezTo>
                    <a:pt x="1469" y="10969"/>
                    <a:pt x="1131" y="15251"/>
                    <a:pt x="2674" y="17071"/>
                  </a:cubicBezTo>
                  <a:cubicBezTo>
                    <a:pt x="2674" y="17071"/>
                    <a:pt x="3314" y="15820"/>
                    <a:pt x="2711" y="14457"/>
                  </a:cubicBezTo>
                  <a:cubicBezTo>
                    <a:pt x="2711" y="14457"/>
                    <a:pt x="4255" y="12410"/>
                    <a:pt x="3237" y="11120"/>
                  </a:cubicBezTo>
                  <a:cubicBezTo>
                    <a:pt x="3237" y="11120"/>
                    <a:pt x="5609" y="10969"/>
                    <a:pt x="6702" y="9678"/>
                  </a:cubicBezTo>
                  <a:cubicBezTo>
                    <a:pt x="6702" y="9678"/>
                    <a:pt x="7693" y="10171"/>
                    <a:pt x="9097" y="10171"/>
                  </a:cubicBezTo>
                  <a:cubicBezTo>
                    <a:pt x="10217" y="10171"/>
                    <a:pt x="11599" y="9857"/>
                    <a:pt x="12952" y="8730"/>
                  </a:cubicBezTo>
                  <a:cubicBezTo>
                    <a:pt x="12952" y="8730"/>
                    <a:pt x="13531" y="10013"/>
                    <a:pt x="15033" y="10013"/>
                  </a:cubicBezTo>
                  <a:cubicBezTo>
                    <a:pt x="15596" y="10013"/>
                    <a:pt x="16290" y="9833"/>
                    <a:pt x="17132" y="9336"/>
                  </a:cubicBezTo>
                  <a:cubicBezTo>
                    <a:pt x="17137" y="9336"/>
                    <a:pt x="17514" y="11119"/>
                    <a:pt x="19775" y="11497"/>
                  </a:cubicBezTo>
                  <a:cubicBezTo>
                    <a:pt x="19775" y="11497"/>
                    <a:pt x="19134" y="13506"/>
                    <a:pt x="20791" y="14606"/>
                  </a:cubicBezTo>
                  <a:cubicBezTo>
                    <a:pt x="20791" y="14606"/>
                    <a:pt x="20407" y="17022"/>
                    <a:pt x="20805" y="17443"/>
                  </a:cubicBezTo>
                  <a:cubicBezTo>
                    <a:pt x="20825" y="17463"/>
                    <a:pt x="20845" y="17473"/>
                    <a:pt x="20867" y="17473"/>
                  </a:cubicBezTo>
                  <a:cubicBezTo>
                    <a:pt x="21292" y="17473"/>
                    <a:pt x="22139" y="13671"/>
                    <a:pt x="21995" y="11725"/>
                  </a:cubicBezTo>
                  <a:cubicBezTo>
                    <a:pt x="21995" y="11725"/>
                    <a:pt x="24028" y="11534"/>
                    <a:pt x="23877" y="10132"/>
                  </a:cubicBezTo>
                  <a:cubicBezTo>
                    <a:pt x="23734" y="8800"/>
                    <a:pt x="23115" y="8767"/>
                    <a:pt x="23054" y="8767"/>
                  </a:cubicBezTo>
                  <a:cubicBezTo>
                    <a:pt x="23051" y="8767"/>
                    <a:pt x="23049" y="8767"/>
                    <a:pt x="23049" y="8767"/>
                  </a:cubicBezTo>
                  <a:cubicBezTo>
                    <a:pt x="23049" y="8767"/>
                    <a:pt x="24027" y="8425"/>
                    <a:pt x="23839" y="6759"/>
                  </a:cubicBezTo>
                  <a:cubicBezTo>
                    <a:pt x="23715" y="5671"/>
                    <a:pt x="22711" y="5163"/>
                    <a:pt x="21609" y="5163"/>
                  </a:cubicBezTo>
                  <a:cubicBezTo>
                    <a:pt x="21022" y="5163"/>
                    <a:pt x="20408" y="5307"/>
                    <a:pt x="19884" y="5584"/>
                  </a:cubicBezTo>
                  <a:cubicBezTo>
                    <a:pt x="19884" y="5584"/>
                    <a:pt x="20675" y="4258"/>
                    <a:pt x="19658" y="4068"/>
                  </a:cubicBezTo>
                  <a:cubicBezTo>
                    <a:pt x="19575" y="4053"/>
                    <a:pt x="19496" y="4045"/>
                    <a:pt x="19422" y="4045"/>
                  </a:cubicBezTo>
                  <a:cubicBezTo>
                    <a:pt x="18601" y="4045"/>
                    <a:pt x="18377" y="4941"/>
                    <a:pt x="18377" y="4941"/>
                  </a:cubicBezTo>
                  <a:cubicBezTo>
                    <a:pt x="18377" y="4941"/>
                    <a:pt x="16971" y="1604"/>
                    <a:pt x="15234" y="1604"/>
                  </a:cubicBezTo>
                  <a:cubicBezTo>
                    <a:pt x="15128" y="1604"/>
                    <a:pt x="15021" y="1617"/>
                    <a:pt x="14914" y="1643"/>
                  </a:cubicBezTo>
                  <a:cubicBezTo>
                    <a:pt x="13031" y="2098"/>
                    <a:pt x="13708" y="3008"/>
                    <a:pt x="13708" y="3008"/>
                  </a:cubicBezTo>
                  <a:cubicBezTo>
                    <a:pt x="13708" y="3008"/>
                    <a:pt x="10775" y="0"/>
                    <a:pt x="815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5"/>
            <p:cNvSpPr/>
            <p:nvPr/>
          </p:nvSpPr>
          <p:spPr>
            <a:xfrm>
              <a:off x="3533250" y="4058438"/>
              <a:ext cx="525175" cy="162700"/>
            </a:xfrm>
            <a:custGeom>
              <a:avLst/>
              <a:gdLst/>
              <a:ahLst/>
              <a:cxnLst/>
              <a:rect l="l" t="t" r="r" b="b"/>
              <a:pathLst>
                <a:path w="21007" h="6508" extrusionOk="0">
                  <a:moveTo>
                    <a:pt x="339" y="0"/>
                  </a:moveTo>
                  <a:cubicBezTo>
                    <a:pt x="339" y="1"/>
                    <a:pt x="0" y="4283"/>
                    <a:pt x="1545" y="6104"/>
                  </a:cubicBezTo>
                  <a:cubicBezTo>
                    <a:pt x="1545" y="6104"/>
                    <a:pt x="2183" y="4853"/>
                    <a:pt x="1582" y="3486"/>
                  </a:cubicBezTo>
                  <a:cubicBezTo>
                    <a:pt x="1582" y="3486"/>
                    <a:pt x="3106" y="1465"/>
                    <a:pt x="2126" y="175"/>
                  </a:cubicBezTo>
                  <a:lnTo>
                    <a:pt x="2126" y="175"/>
                  </a:lnTo>
                  <a:cubicBezTo>
                    <a:pt x="1834" y="254"/>
                    <a:pt x="1578" y="284"/>
                    <a:pt x="1358" y="284"/>
                  </a:cubicBezTo>
                  <a:cubicBezTo>
                    <a:pt x="679" y="284"/>
                    <a:pt x="339" y="0"/>
                    <a:pt x="339" y="0"/>
                  </a:cubicBezTo>
                  <a:close/>
                  <a:moveTo>
                    <a:pt x="18640" y="531"/>
                  </a:moveTo>
                  <a:lnTo>
                    <a:pt x="18640" y="531"/>
                  </a:lnTo>
                  <a:cubicBezTo>
                    <a:pt x="18640" y="531"/>
                    <a:pt x="18000" y="2540"/>
                    <a:pt x="19655" y="3640"/>
                  </a:cubicBezTo>
                  <a:cubicBezTo>
                    <a:pt x="19655" y="3640"/>
                    <a:pt x="19271" y="6056"/>
                    <a:pt x="19670" y="6477"/>
                  </a:cubicBezTo>
                  <a:cubicBezTo>
                    <a:pt x="19689" y="6497"/>
                    <a:pt x="19710" y="6507"/>
                    <a:pt x="19732" y="6507"/>
                  </a:cubicBezTo>
                  <a:cubicBezTo>
                    <a:pt x="20161" y="6507"/>
                    <a:pt x="21006" y="2705"/>
                    <a:pt x="20862" y="759"/>
                  </a:cubicBezTo>
                  <a:lnTo>
                    <a:pt x="20862" y="759"/>
                  </a:lnTo>
                  <a:cubicBezTo>
                    <a:pt x="20568" y="807"/>
                    <a:pt x="20302" y="826"/>
                    <a:pt x="20064" y="826"/>
                  </a:cubicBezTo>
                  <a:cubicBezTo>
                    <a:pt x="19131" y="826"/>
                    <a:pt x="18641" y="531"/>
                    <a:pt x="18640" y="53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5"/>
            <p:cNvSpPr/>
            <p:nvPr/>
          </p:nvSpPr>
          <p:spPr>
            <a:xfrm>
              <a:off x="3533275" y="4058513"/>
              <a:ext cx="62800" cy="152575"/>
            </a:xfrm>
            <a:custGeom>
              <a:avLst/>
              <a:gdLst/>
              <a:ahLst/>
              <a:cxnLst/>
              <a:rect l="l" t="t" r="r" b="b"/>
              <a:pathLst>
                <a:path w="2512" h="6103" extrusionOk="0">
                  <a:moveTo>
                    <a:pt x="338" y="0"/>
                  </a:moveTo>
                  <a:cubicBezTo>
                    <a:pt x="338" y="0"/>
                    <a:pt x="1" y="4282"/>
                    <a:pt x="1544" y="6102"/>
                  </a:cubicBezTo>
                  <a:cubicBezTo>
                    <a:pt x="1544" y="6101"/>
                    <a:pt x="1760" y="5671"/>
                    <a:pt x="1821" y="5046"/>
                  </a:cubicBezTo>
                  <a:lnTo>
                    <a:pt x="1821" y="5046"/>
                  </a:lnTo>
                  <a:cubicBezTo>
                    <a:pt x="1760" y="5051"/>
                    <a:pt x="1700" y="5058"/>
                    <a:pt x="1636" y="5068"/>
                  </a:cubicBezTo>
                  <a:cubicBezTo>
                    <a:pt x="1626" y="5069"/>
                    <a:pt x="1616" y="5070"/>
                    <a:pt x="1606" y="5070"/>
                  </a:cubicBezTo>
                  <a:cubicBezTo>
                    <a:pt x="841" y="5070"/>
                    <a:pt x="658" y="970"/>
                    <a:pt x="1524" y="887"/>
                  </a:cubicBezTo>
                  <a:cubicBezTo>
                    <a:pt x="1544" y="885"/>
                    <a:pt x="1564" y="884"/>
                    <a:pt x="1583" y="884"/>
                  </a:cubicBezTo>
                  <a:cubicBezTo>
                    <a:pt x="2039" y="884"/>
                    <a:pt x="2256" y="1409"/>
                    <a:pt x="2362" y="1875"/>
                  </a:cubicBezTo>
                  <a:cubicBezTo>
                    <a:pt x="2508" y="1307"/>
                    <a:pt x="2512" y="683"/>
                    <a:pt x="2125" y="174"/>
                  </a:cubicBezTo>
                  <a:cubicBezTo>
                    <a:pt x="1833" y="253"/>
                    <a:pt x="1577" y="282"/>
                    <a:pt x="1357" y="282"/>
                  </a:cubicBezTo>
                  <a:cubicBezTo>
                    <a:pt x="678" y="282"/>
                    <a:pt x="338" y="0"/>
                    <a:pt x="33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5"/>
            <p:cNvSpPr/>
            <p:nvPr/>
          </p:nvSpPr>
          <p:spPr>
            <a:xfrm>
              <a:off x="3990875" y="4071713"/>
              <a:ext cx="67550" cy="149425"/>
            </a:xfrm>
            <a:custGeom>
              <a:avLst/>
              <a:gdLst/>
              <a:ahLst/>
              <a:cxnLst/>
              <a:rect l="l" t="t" r="r" b="b"/>
              <a:pathLst>
                <a:path w="2702" h="5977" extrusionOk="0">
                  <a:moveTo>
                    <a:pt x="335" y="0"/>
                  </a:moveTo>
                  <a:cubicBezTo>
                    <a:pt x="335" y="0"/>
                    <a:pt x="1" y="1052"/>
                    <a:pt x="444" y="2050"/>
                  </a:cubicBezTo>
                  <a:cubicBezTo>
                    <a:pt x="495" y="1584"/>
                    <a:pt x="655" y="717"/>
                    <a:pt x="1133" y="717"/>
                  </a:cubicBezTo>
                  <a:cubicBezTo>
                    <a:pt x="1251" y="717"/>
                    <a:pt x="1389" y="770"/>
                    <a:pt x="1550" y="896"/>
                  </a:cubicBezTo>
                  <a:cubicBezTo>
                    <a:pt x="2585" y="1706"/>
                    <a:pt x="1929" y="4680"/>
                    <a:pt x="1615" y="4680"/>
                  </a:cubicBezTo>
                  <a:cubicBezTo>
                    <a:pt x="1612" y="4680"/>
                    <a:pt x="1609" y="4680"/>
                    <a:pt x="1607" y="4679"/>
                  </a:cubicBezTo>
                  <a:cubicBezTo>
                    <a:pt x="1296" y="4622"/>
                    <a:pt x="1719" y="2732"/>
                    <a:pt x="1719" y="2732"/>
                  </a:cubicBezTo>
                  <a:lnTo>
                    <a:pt x="1719" y="2732"/>
                  </a:lnTo>
                  <a:cubicBezTo>
                    <a:pt x="1719" y="2732"/>
                    <a:pt x="1534" y="2813"/>
                    <a:pt x="1328" y="3091"/>
                  </a:cubicBezTo>
                  <a:cubicBezTo>
                    <a:pt x="1336" y="3096"/>
                    <a:pt x="1343" y="3103"/>
                    <a:pt x="1353" y="3109"/>
                  </a:cubicBezTo>
                  <a:cubicBezTo>
                    <a:pt x="1353" y="3109"/>
                    <a:pt x="969" y="5525"/>
                    <a:pt x="1367" y="5946"/>
                  </a:cubicBezTo>
                  <a:cubicBezTo>
                    <a:pt x="1387" y="5966"/>
                    <a:pt x="1408" y="5976"/>
                    <a:pt x="1429" y="5976"/>
                  </a:cubicBezTo>
                  <a:cubicBezTo>
                    <a:pt x="1856" y="5976"/>
                    <a:pt x="2701" y="2174"/>
                    <a:pt x="2557" y="228"/>
                  </a:cubicBezTo>
                  <a:lnTo>
                    <a:pt x="2557" y="228"/>
                  </a:lnTo>
                  <a:cubicBezTo>
                    <a:pt x="2263" y="276"/>
                    <a:pt x="1997" y="295"/>
                    <a:pt x="1759" y="295"/>
                  </a:cubicBezTo>
                  <a:cubicBezTo>
                    <a:pt x="826" y="295"/>
                    <a:pt x="336" y="0"/>
                    <a:pt x="33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5"/>
            <p:cNvSpPr/>
            <p:nvPr/>
          </p:nvSpPr>
          <p:spPr>
            <a:xfrm>
              <a:off x="3507525" y="3822713"/>
              <a:ext cx="594125" cy="261650"/>
            </a:xfrm>
            <a:custGeom>
              <a:avLst/>
              <a:gdLst/>
              <a:ahLst/>
              <a:cxnLst/>
              <a:rect l="l" t="t" r="r" b="b"/>
              <a:pathLst>
                <a:path w="23765" h="10466" extrusionOk="0">
                  <a:moveTo>
                    <a:pt x="15080" y="1"/>
                  </a:moveTo>
                  <a:cubicBezTo>
                    <a:pt x="14757" y="1"/>
                    <a:pt x="14446" y="81"/>
                    <a:pt x="14218" y="177"/>
                  </a:cubicBezTo>
                  <a:cubicBezTo>
                    <a:pt x="13906" y="309"/>
                    <a:pt x="13729" y="457"/>
                    <a:pt x="13729" y="457"/>
                  </a:cubicBezTo>
                  <a:cubicBezTo>
                    <a:pt x="13729" y="457"/>
                    <a:pt x="13685" y="493"/>
                    <a:pt x="13613" y="564"/>
                  </a:cubicBezTo>
                  <a:cubicBezTo>
                    <a:pt x="13543" y="635"/>
                    <a:pt x="13439" y="746"/>
                    <a:pt x="13365" y="916"/>
                  </a:cubicBezTo>
                  <a:cubicBezTo>
                    <a:pt x="13288" y="1086"/>
                    <a:pt x="13271" y="1306"/>
                    <a:pt x="13301" y="1514"/>
                  </a:cubicBezTo>
                  <a:cubicBezTo>
                    <a:pt x="13331" y="1721"/>
                    <a:pt x="13392" y="1931"/>
                    <a:pt x="13472" y="2134"/>
                  </a:cubicBezTo>
                  <a:cubicBezTo>
                    <a:pt x="13631" y="2541"/>
                    <a:pt x="13886" y="2903"/>
                    <a:pt x="14114" y="3131"/>
                  </a:cubicBezTo>
                  <a:cubicBezTo>
                    <a:pt x="14327" y="3347"/>
                    <a:pt x="14504" y="3459"/>
                    <a:pt x="14532" y="3459"/>
                  </a:cubicBezTo>
                  <a:cubicBezTo>
                    <a:pt x="14533" y="3459"/>
                    <a:pt x="14535" y="3459"/>
                    <a:pt x="14535" y="3458"/>
                  </a:cubicBezTo>
                  <a:cubicBezTo>
                    <a:pt x="14549" y="3442"/>
                    <a:pt x="14390" y="3301"/>
                    <a:pt x="14196" y="3058"/>
                  </a:cubicBezTo>
                  <a:cubicBezTo>
                    <a:pt x="14001" y="2816"/>
                    <a:pt x="13786" y="2456"/>
                    <a:pt x="13660" y="2067"/>
                  </a:cubicBezTo>
                  <a:cubicBezTo>
                    <a:pt x="13534" y="1680"/>
                    <a:pt x="13472" y="1256"/>
                    <a:pt x="13601" y="1024"/>
                  </a:cubicBezTo>
                  <a:cubicBezTo>
                    <a:pt x="13660" y="904"/>
                    <a:pt x="13744" y="819"/>
                    <a:pt x="13805" y="765"/>
                  </a:cubicBezTo>
                  <a:cubicBezTo>
                    <a:pt x="13865" y="709"/>
                    <a:pt x="13906" y="681"/>
                    <a:pt x="13906" y="681"/>
                  </a:cubicBezTo>
                  <a:cubicBezTo>
                    <a:pt x="13906" y="681"/>
                    <a:pt x="13942" y="648"/>
                    <a:pt x="14013" y="598"/>
                  </a:cubicBezTo>
                  <a:cubicBezTo>
                    <a:pt x="14084" y="548"/>
                    <a:pt x="14186" y="482"/>
                    <a:pt x="14322" y="417"/>
                  </a:cubicBezTo>
                  <a:cubicBezTo>
                    <a:pt x="14541" y="313"/>
                    <a:pt x="14850" y="218"/>
                    <a:pt x="15177" y="218"/>
                  </a:cubicBezTo>
                  <a:cubicBezTo>
                    <a:pt x="15249" y="218"/>
                    <a:pt x="15321" y="223"/>
                    <a:pt x="15393" y="232"/>
                  </a:cubicBezTo>
                  <a:cubicBezTo>
                    <a:pt x="15802" y="244"/>
                    <a:pt x="16203" y="380"/>
                    <a:pt x="16457" y="546"/>
                  </a:cubicBezTo>
                  <a:cubicBezTo>
                    <a:pt x="16708" y="705"/>
                    <a:pt x="16816" y="889"/>
                    <a:pt x="16839" y="889"/>
                  </a:cubicBezTo>
                  <a:cubicBezTo>
                    <a:pt x="16840" y="889"/>
                    <a:pt x="16840" y="889"/>
                    <a:pt x="16841" y="889"/>
                  </a:cubicBezTo>
                  <a:cubicBezTo>
                    <a:pt x="16855" y="886"/>
                    <a:pt x="16781" y="667"/>
                    <a:pt x="16521" y="454"/>
                  </a:cubicBezTo>
                  <a:cubicBezTo>
                    <a:pt x="16267" y="247"/>
                    <a:pt x="15849" y="70"/>
                    <a:pt x="15413" y="32"/>
                  </a:cubicBezTo>
                  <a:cubicBezTo>
                    <a:pt x="15303" y="10"/>
                    <a:pt x="15191" y="1"/>
                    <a:pt x="15080" y="1"/>
                  </a:cubicBezTo>
                  <a:close/>
                  <a:moveTo>
                    <a:pt x="19299" y="2331"/>
                  </a:moveTo>
                  <a:cubicBezTo>
                    <a:pt x="19242" y="2331"/>
                    <a:pt x="19194" y="2337"/>
                    <a:pt x="19156" y="2343"/>
                  </a:cubicBezTo>
                  <a:cubicBezTo>
                    <a:pt x="19089" y="2353"/>
                    <a:pt x="19052" y="2366"/>
                    <a:pt x="19052" y="2366"/>
                  </a:cubicBezTo>
                  <a:cubicBezTo>
                    <a:pt x="19052" y="2366"/>
                    <a:pt x="19013" y="2379"/>
                    <a:pt x="18952" y="2407"/>
                  </a:cubicBezTo>
                  <a:cubicBezTo>
                    <a:pt x="18889" y="2436"/>
                    <a:pt x="18805" y="2483"/>
                    <a:pt x="18720" y="2554"/>
                  </a:cubicBezTo>
                  <a:cubicBezTo>
                    <a:pt x="18546" y="2696"/>
                    <a:pt x="18371" y="2916"/>
                    <a:pt x="18233" y="3159"/>
                  </a:cubicBezTo>
                  <a:cubicBezTo>
                    <a:pt x="18092" y="3401"/>
                    <a:pt x="18014" y="3683"/>
                    <a:pt x="18020" y="3896"/>
                  </a:cubicBezTo>
                  <a:cubicBezTo>
                    <a:pt x="18022" y="4107"/>
                    <a:pt x="18088" y="4232"/>
                    <a:pt x="18105" y="4232"/>
                  </a:cubicBezTo>
                  <a:cubicBezTo>
                    <a:pt x="18106" y="4232"/>
                    <a:pt x="18106" y="4232"/>
                    <a:pt x="18107" y="4232"/>
                  </a:cubicBezTo>
                  <a:cubicBezTo>
                    <a:pt x="18128" y="4225"/>
                    <a:pt x="18098" y="4093"/>
                    <a:pt x="18128" y="3903"/>
                  </a:cubicBezTo>
                  <a:cubicBezTo>
                    <a:pt x="18155" y="3713"/>
                    <a:pt x="18252" y="3475"/>
                    <a:pt x="18401" y="3264"/>
                  </a:cubicBezTo>
                  <a:cubicBezTo>
                    <a:pt x="18548" y="3055"/>
                    <a:pt x="18731" y="2862"/>
                    <a:pt x="18877" y="2760"/>
                  </a:cubicBezTo>
                  <a:cubicBezTo>
                    <a:pt x="19026" y="2655"/>
                    <a:pt x="19136" y="2634"/>
                    <a:pt x="19136" y="2634"/>
                  </a:cubicBezTo>
                  <a:cubicBezTo>
                    <a:pt x="19136" y="2634"/>
                    <a:pt x="19161" y="2624"/>
                    <a:pt x="19208" y="2612"/>
                  </a:cubicBezTo>
                  <a:cubicBezTo>
                    <a:pt x="19242" y="2605"/>
                    <a:pt x="19288" y="2598"/>
                    <a:pt x="19341" y="2598"/>
                  </a:cubicBezTo>
                  <a:cubicBezTo>
                    <a:pt x="19361" y="2598"/>
                    <a:pt x="19381" y="2599"/>
                    <a:pt x="19402" y="2601"/>
                  </a:cubicBezTo>
                  <a:cubicBezTo>
                    <a:pt x="19557" y="2608"/>
                    <a:pt x="19751" y="2756"/>
                    <a:pt x="19836" y="2985"/>
                  </a:cubicBezTo>
                  <a:cubicBezTo>
                    <a:pt x="19927" y="3207"/>
                    <a:pt x="19900" y="3475"/>
                    <a:pt x="19870" y="3669"/>
                  </a:cubicBezTo>
                  <a:cubicBezTo>
                    <a:pt x="19836" y="3864"/>
                    <a:pt x="19809" y="3997"/>
                    <a:pt x="19829" y="4003"/>
                  </a:cubicBezTo>
                  <a:cubicBezTo>
                    <a:pt x="19829" y="4003"/>
                    <a:pt x="19830" y="4003"/>
                    <a:pt x="19830" y="4003"/>
                  </a:cubicBezTo>
                  <a:cubicBezTo>
                    <a:pt x="19850" y="4003"/>
                    <a:pt x="19913" y="3885"/>
                    <a:pt x="19980" y="3697"/>
                  </a:cubicBezTo>
                  <a:cubicBezTo>
                    <a:pt x="20042" y="3505"/>
                    <a:pt x="20112" y="3217"/>
                    <a:pt x="20028" y="2924"/>
                  </a:cubicBezTo>
                  <a:cubicBezTo>
                    <a:pt x="19987" y="2780"/>
                    <a:pt x="19913" y="2644"/>
                    <a:pt x="19808" y="2538"/>
                  </a:cubicBezTo>
                  <a:cubicBezTo>
                    <a:pt x="19704" y="2432"/>
                    <a:pt x="19567" y="2366"/>
                    <a:pt x="19446" y="2345"/>
                  </a:cubicBezTo>
                  <a:cubicBezTo>
                    <a:pt x="19393" y="2335"/>
                    <a:pt x="19343" y="2331"/>
                    <a:pt x="19299" y="2331"/>
                  </a:cubicBezTo>
                  <a:close/>
                  <a:moveTo>
                    <a:pt x="3903" y="1172"/>
                  </a:moveTo>
                  <a:cubicBezTo>
                    <a:pt x="3734" y="1172"/>
                    <a:pt x="3557" y="1182"/>
                    <a:pt x="3381" y="1200"/>
                  </a:cubicBezTo>
                  <a:cubicBezTo>
                    <a:pt x="2990" y="1240"/>
                    <a:pt x="2599" y="1340"/>
                    <a:pt x="2322" y="1458"/>
                  </a:cubicBezTo>
                  <a:cubicBezTo>
                    <a:pt x="2043" y="1575"/>
                    <a:pt x="1874" y="1693"/>
                    <a:pt x="1874" y="1693"/>
                  </a:cubicBezTo>
                  <a:cubicBezTo>
                    <a:pt x="1874" y="1693"/>
                    <a:pt x="1831" y="1721"/>
                    <a:pt x="1762" y="1778"/>
                  </a:cubicBezTo>
                  <a:cubicBezTo>
                    <a:pt x="1691" y="1835"/>
                    <a:pt x="1595" y="1921"/>
                    <a:pt x="1493" y="2034"/>
                  </a:cubicBezTo>
                  <a:cubicBezTo>
                    <a:pt x="1288" y="2259"/>
                    <a:pt x="1062" y="2628"/>
                    <a:pt x="1024" y="3044"/>
                  </a:cubicBezTo>
                  <a:cubicBezTo>
                    <a:pt x="980" y="3464"/>
                    <a:pt x="1146" y="3854"/>
                    <a:pt x="1293" y="4103"/>
                  </a:cubicBezTo>
                  <a:cubicBezTo>
                    <a:pt x="1438" y="4348"/>
                    <a:pt x="1565" y="4493"/>
                    <a:pt x="1585" y="4493"/>
                  </a:cubicBezTo>
                  <a:cubicBezTo>
                    <a:pt x="1585" y="4493"/>
                    <a:pt x="1586" y="4493"/>
                    <a:pt x="1586" y="4493"/>
                  </a:cubicBezTo>
                  <a:cubicBezTo>
                    <a:pt x="1606" y="4480"/>
                    <a:pt x="1508" y="4312"/>
                    <a:pt x="1392" y="4053"/>
                  </a:cubicBezTo>
                  <a:cubicBezTo>
                    <a:pt x="1279" y="3797"/>
                    <a:pt x="1160" y="3427"/>
                    <a:pt x="1224" y="3071"/>
                  </a:cubicBezTo>
                  <a:cubicBezTo>
                    <a:pt x="1281" y="2713"/>
                    <a:pt x="1496" y="2403"/>
                    <a:pt x="1687" y="2212"/>
                  </a:cubicBezTo>
                  <a:cubicBezTo>
                    <a:pt x="1781" y="2117"/>
                    <a:pt x="1871" y="2046"/>
                    <a:pt x="1935" y="1999"/>
                  </a:cubicBezTo>
                  <a:cubicBezTo>
                    <a:pt x="1997" y="1952"/>
                    <a:pt x="2036" y="1928"/>
                    <a:pt x="2036" y="1928"/>
                  </a:cubicBezTo>
                  <a:cubicBezTo>
                    <a:pt x="2036" y="1928"/>
                    <a:pt x="2180" y="1817"/>
                    <a:pt x="2429" y="1697"/>
                  </a:cubicBezTo>
                  <a:cubicBezTo>
                    <a:pt x="2678" y="1576"/>
                    <a:pt x="3036" y="1462"/>
                    <a:pt x="3409" y="1398"/>
                  </a:cubicBezTo>
                  <a:cubicBezTo>
                    <a:pt x="3696" y="1349"/>
                    <a:pt x="3986" y="1320"/>
                    <a:pt x="4233" y="1320"/>
                  </a:cubicBezTo>
                  <a:cubicBezTo>
                    <a:pt x="4309" y="1320"/>
                    <a:pt x="4380" y="1323"/>
                    <a:pt x="4446" y="1328"/>
                  </a:cubicBezTo>
                  <a:cubicBezTo>
                    <a:pt x="4693" y="1346"/>
                    <a:pt x="4863" y="1400"/>
                    <a:pt x="4906" y="1400"/>
                  </a:cubicBezTo>
                  <a:cubicBezTo>
                    <a:pt x="4912" y="1400"/>
                    <a:pt x="4916" y="1399"/>
                    <a:pt x="4917" y="1397"/>
                  </a:cubicBezTo>
                  <a:cubicBezTo>
                    <a:pt x="4924" y="1383"/>
                    <a:pt x="4753" y="1277"/>
                    <a:pt x="4460" y="1220"/>
                  </a:cubicBezTo>
                  <a:cubicBezTo>
                    <a:pt x="4300" y="1187"/>
                    <a:pt x="4108" y="1172"/>
                    <a:pt x="3903" y="1172"/>
                  </a:cubicBezTo>
                  <a:close/>
                  <a:moveTo>
                    <a:pt x="4812" y="3035"/>
                  </a:moveTo>
                  <a:cubicBezTo>
                    <a:pt x="4751" y="3035"/>
                    <a:pt x="4678" y="3057"/>
                    <a:pt x="4608" y="3098"/>
                  </a:cubicBezTo>
                  <a:cubicBezTo>
                    <a:pt x="4434" y="3192"/>
                    <a:pt x="4192" y="3321"/>
                    <a:pt x="4003" y="3542"/>
                  </a:cubicBezTo>
                  <a:cubicBezTo>
                    <a:pt x="3910" y="3653"/>
                    <a:pt x="3839" y="3790"/>
                    <a:pt x="3809" y="3931"/>
                  </a:cubicBezTo>
                  <a:cubicBezTo>
                    <a:pt x="3778" y="4070"/>
                    <a:pt x="3789" y="4208"/>
                    <a:pt x="3814" y="4316"/>
                  </a:cubicBezTo>
                  <a:cubicBezTo>
                    <a:pt x="3836" y="4426"/>
                    <a:pt x="3872" y="4514"/>
                    <a:pt x="3901" y="4571"/>
                  </a:cubicBezTo>
                  <a:cubicBezTo>
                    <a:pt x="3928" y="4629"/>
                    <a:pt x="3946" y="4659"/>
                    <a:pt x="3946" y="4659"/>
                  </a:cubicBezTo>
                  <a:cubicBezTo>
                    <a:pt x="3946" y="4659"/>
                    <a:pt x="4022" y="4787"/>
                    <a:pt x="4172" y="4937"/>
                  </a:cubicBezTo>
                  <a:cubicBezTo>
                    <a:pt x="4326" y="5088"/>
                    <a:pt x="4550" y="5256"/>
                    <a:pt x="4816" y="5355"/>
                  </a:cubicBezTo>
                  <a:cubicBezTo>
                    <a:pt x="4967" y="5414"/>
                    <a:pt x="5129" y="5441"/>
                    <a:pt x="5276" y="5441"/>
                  </a:cubicBezTo>
                  <a:cubicBezTo>
                    <a:pt x="5386" y="5441"/>
                    <a:pt x="5488" y="5426"/>
                    <a:pt x="5573" y="5400"/>
                  </a:cubicBezTo>
                  <a:cubicBezTo>
                    <a:pt x="5777" y="5341"/>
                    <a:pt x="5878" y="5237"/>
                    <a:pt x="5866" y="5226"/>
                  </a:cubicBezTo>
                  <a:cubicBezTo>
                    <a:pt x="5865" y="5223"/>
                    <a:pt x="5862" y="5222"/>
                    <a:pt x="5857" y="5222"/>
                  </a:cubicBezTo>
                  <a:cubicBezTo>
                    <a:pt x="5825" y="5222"/>
                    <a:pt x="5713" y="5274"/>
                    <a:pt x="5547" y="5291"/>
                  </a:cubicBezTo>
                  <a:cubicBezTo>
                    <a:pt x="5509" y="5296"/>
                    <a:pt x="5469" y="5299"/>
                    <a:pt x="5426" y="5299"/>
                  </a:cubicBezTo>
                  <a:cubicBezTo>
                    <a:pt x="5260" y="5299"/>
                    <a:pt x="5066" y="5260"/>
                    <a:pt x="4891" y="5170"/>
                  </a:cubicBezTo>
                  <a:cubicBezTo>
                    <a:pt x="4671" y="5062"/>
                    <a:pt x="4477" y="4893"/>
                    <a:pt x="4360" y="4758"/>
                  </a:cubicBezTo>
                  <a:cubicBezTo>
                    <a:pt x="4239" y="4621"/>
                    <a:pt x="4187" y="4514"/>
                    <a:pt x="4187" y="4514"/>
                  </a:cubicBezTo>
                  <a:cubicBezTo>
                    <a:pt x="4187" y="4514"/>
                    <a:pt x="4170" y="4489"/>
                    <a:pt x="4147" y="4444"/>
                  </a:cubicBezTo>
                  <a:cubicBezTo>
                    <a:pt x="4120" y="4400"/>
                    <a:pt x="4087" y="4333"/>
                    <a:pt x="4064" y="4252"/>
                  </a:cubicBezTo>
                  <a:cubicBezTo>
                    <a:pt x="4012" y="4090"/>
                    <a:pt x="4020" y="3857"/>
                    <a:pt x="4162" y="3661"/>
                  </a:cubicBezTo>
                  <a:cubicBezTo>
                    <a:pt x="4298" y="3464"/>
                    <a:pt x="4513" y="3308"/>
                    <a:pt x="4668" y="3187"/>
                  </a:cubicBezTo>
                  <a:cubicBezTo>
                    <a:pt x="4740" y="3129"/>
                    <a:pt x="4810" y="3099"/>
                    <a:pt x="4856" y="3095"/>
                  </a:cubicBezTo>
                  <a:cubicBezTo>
                    <a:pt x="4858" y="3095"/>
                    <a:pt x="4860" y="3095"/>
                    <a:pt x="4862" y="3095"/>
                  </a:cubicBezTo>
                  <a:cubicBezTo>
                    <a:pt x="4899" y="3095"/>
                    <a:pt x="4923" y="3114"/>
                    <a:pt x="4933" y="3114"/>
                  </a:cubicBezTo>
                  <a:cubicBezTo>
                    <a:pt x="4935" y="3114"/>
                    <a:pt x="4936" y="3113"/>
                    <a:pt x="4937" y="3112"/>
                  </a:cubicBezTo>
                  <a:cubicBezTo>
                    <a:pt x="4941" y="3109"/>
                    <a:pt x="4934" y="3062"/>
                    <a:pt x="4863" y="3041"/>
                  </a:cubicBezTo>
                  <a:cubicBezTo>
                    <a:pt x="4847" y="3037"/>
                    <a:pt x="4830" y="3035"/>
                    <a:pt x="4812" y="3035"/>
                  </a:cubicBezTo>
                  <a:close/>
                  <a:moveTo>
                    <a:pt x="7810" y="1175"/>
                  </a:moveTo>
                  <a:cubicBezTo>
                    <a:pt x="7705" y="1175"/>
                    <a:pt x="7572" y="1197"/>
                    <a:pt x="7436" y="1266"/>
                  </a:cubicBezTo>
                  <a:cubicBezTo>
                    <a:pt x="7258" y="1354"/>
                    <a:pt x="7075" y="1508"/>
                    <a:pt x="6947" y="1726"/>
                  </a:cubicBezTo>
                  <a:cubicBezTo>
                    <a:pt x="6813" y="1941"/>
                    <a:pt x="6756" y="2218"/>
                    <a:pt x="6777" y="2486"/>
                  </a:cubicBezTo>
                  <a:cubicBezTo>
                    <a:pt x="6796" y="2753"/>
                    <a:pt x="6891" y="3015"/>
                    <a:pt x="7036" y="3226"/>
                  </a:cubicBezTo>
                  <a:cubicBezTo>
                    <a:pt x="7180" y="3439"/>
                    <a:pt x="7374" y="3592"/>
                    <a:pt x="7556" y="3689"/>
                  </a:cubicBezTo>
                  <a:cubicBezTo>
                    <a:pt x="7920" y="3881"/>
                    <a:pt x="8222" y="3862"/>
                    <a:pt x="8206" y="3868"/>
                  </a:cubicBezTo>
                  <a:lnTo>
                    <a:pt x="8225" y="3868"/>
                  </a:lnTo>
                  <a:cubicBezTo>
                    <a:pt x="8225" y="3868"/>
                    <a:pt x="8225" y="3868"/>
                    <a:pt x="8225" y="3868"/>
                  </a:cubicBezTo>
                  <a:cubicBezTo>
                    <a:pt x="8226" y="3868"/>
                    <a:pt x="8227" y="3866"/>
                    <a:pt x="8228" y="3866"/>
                  </a:cubicBezTo>
                  <a:lnTo>
                    <a:pt x="8228" y="3866"/>
                  </a:lnTo>
                  <a:cubicBezTo>
                    <a:pt x="8229" y="3866"/>
                    <a:pt x="8229" y="3868"/>
                    <a:pt x="8226" y="3878"/>
                  </a:cubicBezTo>
                  <a:cubicBezTo>
                    <a:pt x="8185" y="4009"/>
                    <a:pt x="8161" y="4188"/>
                    <a:pt x="8189" y="4389"/>
                  </a:cubicBezTo>
                  <a:cubicBezTo>
                    <a:pt x="8218" y="4588"/>
                    <a:pt x="8300" y="4809"/>
                    <a:pt x="8453" y="4995"/>
                  </a:cubicBezTo>
                  <a:cubicBezTo>
                    <a:pt x="8599" y="5183"/>
                    <a:pt x="8804" y="5333"/>
                    <a:pt x="9023" y="5429"/>
                  </a:cubicBezTo>
                  <a:cubicBezTo>
                    <a:pt x="9315" y="5564"/>
                    <a:pt x="9624" y="5606"/>
                    <a:pt x="9895" y="5606"/>
                  </a:cubicBezTo>
                  <a:cubicBezTo>
                    <a:pt x="10036" y="5606"/>
                    <a:pt x="10166" y="5594"/>
                    <a:pt x="10279" y="5579"/>
                  </a:cubicBezTo>
                  <a:cubicBezTo>
                    <a:pt x="10616" y="5533"/>
                    <a:pt x="10827" y="5464"/>
                    <a:pt x="10824" y="5448"/>
                  </a:cubicBezTo>
                  <a:cubicBezTo>
                    <a:pt x="10823" y="5444"/>
                    <a:pt x="10812" y="5442"/>
                    <a:pt x="10791" y="5442"/>
                  </a:cubicBezTo>
                  <a:cubicBezTo>
                    <a:pt x="10718" y="5442"/>
                    <a:pt x="10526" y="5465"/>
                    <a:pt x="10268" y="5476"/>
                  </a:cubicBezTo>
                  <a:cubicBezTo>
                    <a:pt x="10224" y="5478"/>
                    <a:pt x="10178" y="5479"/>
                    <a:pt x="10130" y="5479"/>
                  </a:cubicBezTo>
                  <a:cubicBezTo>
                    <a:pt x="9820" y="5479"/>
                    <a:pt x="9436" y="5436"/>
                    <a:pt x="9103" y="5259"/>
                  </a:cubicBezTo>
                  <a:cubicBezTo>
                    <a:pt x="8911" y="5162"/>
                    <a:pt x="8745" y="5021"/>
                    <a:pt x="8626" y="4859"/>
                  </a:cubicBezTo>
                  <a:cubicBezTo>
                    <a:pt x="8511" y="4701"/>
                    <a:pt x="8450" y="4517"/>
                    <a:pt x="8434" y="4358"/>
                  </a:cubicBezTo>
                  <a:cubicBezTo>
                    <a:pt x="8419" y="4195"/>
                    <a:pt x="8446" y="4059"/>
                    <a:pt x="8478" y="3963"/>
                  </a:cubicBezTo>
                  <a:cubicBezTo>
                    <a:pt x="8504" y="3912"/>
                    <a:pt x="8527" y="3864"/>
                    <a:pt x="8548" y="3819"/>
                  </a:cubicBezTo>
                  <a:cubicBezTo>
                    <a:pt x="8578" y="3770"/>
                    <a:pt x="8605" y="3727"/>
                    <a:pt x="8631" y="3689"/>
                  </a:cubicBezTo>
                  <a:cubicBezTo>
                    <a:pt x="8676" y="3615"/>
                    <a:pt x="8709" y="3563"/>
                    <a:pt x="8725" y="3535"/>
                  </a:cubicBezTo>
                  <a:lnTo>
                    <a:pt x="8725" y="3535"/>
                  </a:lnTo>
                  <a:cubicBezTo>
                    <a:pt x="8508" y="3561"/>
                    <a:pt x="8361" y="3582"/>
                    <a:pt x="8303" y="3582"/>
                  </a:cubicBezTo>
                  <a:cubicBezTo>
                    <a:pt x="8297" y="3582"/>
                    <a:pt x="8293" y="3582"/>
                    <a:pt x="8289" y="3582"/>
                  </a:cubicBezTo>
                  <a:cubicBezTo>
                    <a:pt x="8229" y="3583"/>
                    <a:pt x="8222" y="3583"/>
                    <a:pt x="8222" y="3583"/>
                  </a:cubicBezTo>
                  <a:cubicBezTo>
                    <a:pt x="8220" y="3583"/>
                    <a:pt x="8217" y="3583"/>
                    <a:pt x="8213" y="3583"/>
                  </a:cubicBezTo>
                  <a:cubicBezTo>
                    <a:pt x="8193" y="3583"/>
                    <a:pt x="8145" y="3582"/>
                    <a:pt x="8063" y="3572"/>
                  </a:cubicBezTo>
                  <a:cubicBezTo>
                    <a:pt x="7964" y="3558"/>
                    <a:pt x="7824" y="3528"/>
                    <a:pt x="7671" y="3454"/>
                  </a:cubicBezTo>
                  <a:cubicBezTo>
                    <a:pt x="7517" y="3380"/>
                    <a:pt x="7352" y="3259"/>
                    <a:pt x="7224" y="3086"/>
                  </a:cubicBezTo>
                  <a:cubicBezTo>
                    <a:pt x="7096" y="2916"/>
                    <a:pt x="7002" y="2695"/>
                    <a:pt x="6975" y="2464"/>
                  </a:cubicBezTo>
                  <a:cubicBezTo>
                    <a:pt x="6947" y="2231"/>
                    <a:pt x="6981" y="1995"/>
                    <a:pt x="7083" y="1802"/>
                  </a:cubicBezTo>
                  <a:cubicBezTo>
                    <a:pt x="7183" y="1606"/>
                    <a:pt x="7337" y="1454"/>
                    <a:pt x="7488" y="1363"/>
                  </a:cubicBezTo>
                  <a:cubicBezTo>
                    <a:pt x="7661" y="1256"/>
                    <a:pt x="7820" y="1237"/>
                    <a:pt x="7927" y="1237"/>
                  </a:cubicBezTo>
                  <a:cubicBezTo>
                    <a:pt x="7984" y="1237"/>
                    <a:pt x="8027" y="1243"/>
                    <a:pt x="8049" y="1243"/>
                  </a:cubicBezTo>
                  <a:cubicBezTo>
                    <a:pt x="8060" y="1243"/>
                    <a:pt x="8066" y="1241"/>
                    <a:pt x="8066" y="1237"/>
                  </a:cubicBezTo>
                  <a:cubicBezTo>
                    <a:pt x="8068" y="1233"/>
                    <a:pt x="8013" y="1195"/>
                    <a:pt x="7899" y="1180"/>
                  </a:cubicBezTo>
                  <a:cubicBezTo>
                    <a:pt x="7872" y="1177"/>
                    <a:pt x="7842" y="1175"/>
                    <a:pt x="7810" y="1175"/>
                  </a:cubicBezTo>
                  <a:close/>
                  <a:moveTo>
                    <a:pt x="20242" y="4480"/>
                  </a:moveTo>
                  <a:cubicBezTo>
                    <a:pt x="20200" y="4480"/>
                    <a:pt x="20157" y="4483"/>
                    <a:pt x="20115" y="4489"/>
                  </a:cubicBezTo>
                  <a:cubicBezTo>
                    <a:pt x="19943" y="4510"/>
                    <a:pt x="19779" y="4560"/>
                    <a:pt x="19614" y="4618"/>
                  </a:cubicBezTo>
                  <a:cubicBezTo>
                    <a:pt x="19285" y="4736"/>
                    <a:pt x="18988" y="4917"/>
                    <a:pt x="18788" y="5081"/>
                  </a:cubicBezTo>
                  <a:cubicBezTo>
                    <a:pt x="18589" y="5243"/>
                    <a:pt x="18482" y="5378"/>
                    <a:pt x="18495" y="5391"/>
                  </a:cubicBezTo>
                  <a:cubicBezTo>
                    <a:pt x="18496" y="5392"/>
                    <a:pt x="18497" y="5392"/>
                    <a:pt x="18499" y="5392"/>
                  </a:cubicBezTo>
                  <a:cubicBezTo>
                    <a:pt x="18526" y="5392"/>
                    <a:pt x="18653" y="5292"/>
                    <a:pt x="18852" y="5170"/>
                  </a:cubicBezTo>
                  <a:cubicBezTo>
                    <a:pt x="19064" y="5041"/>
                    <a:pt x="19361" y="4896"/>
                    <a:pt x="19677" y="4809"/>
                  </a:cubicBezTo>
                  <a:cubicBezTo>
                    <a:pt x="19833" y="4766"/>
                    <a:pt x="19994" y="4730"/>
                    <a:pt x="20136" y="4722"/>
                  </a:cubicBezTo>
                  <a:cubicBezTo>
                    <a:pt x="20154" y="4721"/>
                    <a:pt x="20172" y="4720"/>
                    <a:pt x="20189" y="4720"/>
                  </a:cubicBezTo>
                  <a:cubicBezTo>
                    <a:pt x="20308" y="4720"/>
                    <a:pt x="20409" y="4746"/>
                    <a:pt x="20481" y="4792"/>
                  </a:cubicBezTo>
                  <a:cubicBezTo>
                    <a:pt x="20646" y="4897"/>
                    <a:pt x="20625" y="5022"/>
                    <a:pt x="20631" y="5022"/>
                  </a:cubicBezTo>
                  <a:cubicBezTo>
                    <a:pt x="20631" y="5022"/>
                    <a:pt x="20632" y="5022"/>
                    <a:pt x="20632" y="5022"/>
                  </a:cubicBezTo>
                  <a:lnTo>
                    <a:pt x="20632" y="5022"/>
                  </a:lnTo>
                  <a:cubicBezTo>
                    <a:pt x="20632" y="5022"/>
                    <a:pt x="20636" y="5044"/>
                    <a:pt x="20630" y="5115"/>
                  </a:cubicBezTo>
                  <a:cubicBezTo>
                    <a:pt x="20626" y="5133"/>
                    <a:pt x="20623" y="5155"/>
                    <a:pt x="20616" y="5179"/>
                  </a:cubicBezTo>
                  <a:cubicBezTo>
                    <a:pt x="20612" y="5193"/>
                    <a:pt x="20609" y="5199"/>
                    <a:pt x="20602" y="5223"/>
                  </a:cubicBezTo>
                  <a:cubicBezTo>
                    <a:pt x="20589" y="5257"/>
                    <a:pt x="20573" y="5291"/>
                    <a:pt x="20556" y="5328"/>
                  </a:cubicBezTo>
                  <a:cubicBezTo>
                    <a:pt x="20485" y="5472"/>
                    <a:pt x="20353" y="5686"/>
                    <a:pt x="20233" y="5895"/>
                  </a:cubicBezTo>
                  <a:cubicBezTo>
                    <a:pt x="20353" y="5832"/>
                    <a:pt x="20555" y="5720"/>
                    <a:pt x="20733" y="5633"/>
                  </a:cubicBezTo>
                  <a:cubicBezTo>
                    <a:pt x="20777" y="5612"/>
                    <a:pt x="20820" y="5596"/>
                    <a:pt x="20862" y="5582"/>
                  </a:cubicBezTo>
                  <a:cubicBezTo>
                    <a:pt x="20887" y="5572"/>
                    <a:pt x="20905" y="5565"/>
                    <a:pt x="20929" y="5560"/>
                  </a:cubicBezTo>
                  <a:lnTo>
                    <a:pt x="20962" y="5550"/>
                  </a:lnTo>
                  <a:cubicBezTo>
                    <a:pt x="21008" y="5539"/>
                    <a:pt x="21053" y="5528"/>
                    <a:pt x="21103" y="5521"/>
                  </a:cubicBezTo>
                  <a:cubicBezTo>
                    <a:pt x="21163" y="5512"/>
                    <a:pt x="21228" y="5507"/>
                    <a:pt x="21294" y="5507"/>
                  </a:cubicBezTo>
                  <a:cubicBezTo>
                    <a:pt x="21441" y="5507"/>
                    <a:pt x="21595" y="5532"/>
                    <a:pt x="21722" y="5596"/>
                  </a:cubicBezTo>
                  <a:cubicBezTo>
                    <a:pt x="21813" y="5641"/>
                    <a:pt x="21889" y="5710"/>
                    <a:pt x="21928" y="5785"/>
                  </a:cubicBezTo>
                  <a:cubicBezTo>
                    <a:pt x="21970" y="5864"/>
                    <a:pt x="21978" y="5952"/>
                    <a:pt x="21971" y="6020"/>
                  </a:cubicBezTo>
                  <a:cubicBezTo>
                    <a:pt x="21956" y="6167"/>
                    <a:pt x="21863" y="6225"/>
                    <a:pt x="21873" y="6239"/>
                  </a:cubicBezTo>
                  <a:cubicBezTo>
                    <a:pt x="21873" y="6241"/>
                    <a:pt x="21875" y="6242"/>
                    <a:pt x="21879" y="6242"/>
                  </a:cubicBezTo>
                  <a:cubicBezTo>
                    <a:pt x="21904" y="6242"/>
                    <a:pt x="22008" y="6195"/>
                    <a:pt x="22058" y="6041"/>
                  </a:cubicBezTo>
                  <a:cubicBezTo>
                    <a:pt x="22084" y="5958"/>
                    <a:pt x="22089" y="5848"/>
                    <a:pt x="22048" y="5738"/>
                  </a:cubicBezTo>
                  <a:cubicBezTo>
                    <a:pt x="22005" y="5623"/>
                    <a:pt x="21916" y="5526"/>
                    <a:pt x="21807" y="5456"/>
                  </a:cubicBezTo>
                  <a:cubicBezTo>
                    <a:pt x="21619" y="5337"/>
                    <a:pt x="21393" y="5298"/>
                    <a:pt x="21187" y="5298"/>
                  </a:cubicBezTo>
                  <a:cubicBezTo>
                    <a:pt x="21151" y="5298"/>
                    <a:pt x="21117" y="5299"/>
                    <a:pt x="21083" y="5301"/>
                  </a:cubicBezTo>
                  <a:cubicBezTo>
                    <a:pt x="21025" y="5306"/>
                    <a:pt x="20968" y="5314"/>
                    <a:pt x="20915" y="5323"/>
                  </a:cubicBezTo>
                  <a:lnTo>
                    <a:pt x="20875" y="5330"/>
                  </a:lnTo>
                  <a:lnTo>
                    <a:pt x="20861" y="5330"/>
                  </a:lnTo>
                  <a:cubicBezTo>
                    <a:pt x="20852" y="5330"/>
                    <a:pt x="20851" y="5328"/>
                    <a:pt x="20852" y="5324"/>
                  </a:cubicBezTo>
                  <a:cubicBezTo>
                    <a:pt x="20858" y="5317"/>
                    <a:pt x="20861" y="5313"/>
                    <a:pt x="20865" y="5308"/>
                  </a:cubicBezTo>
                  <a:lnTo>
                    <a:pt x="20867" y="5307"/>
                  </a:lnTo>
                  <a:cubicBezTo>
                    <a:pt x="20868" y="5298"/>
                    <a:pt x="20879" y="5273"/>
                    <a:pt x="20882" y="5257"/>
                  </a:cubicBezTo>
                  <a:cubicBezTo>
                    <a:pt x="20894" y="5222"/>
                    <a:pt x="20901" y="5190"/>
                    <a:pt x="20905" y="5160"/>
                  </a:cubicBezTo>
                  <a:cubicBezTo>
                    <a:pt x="20924" y="5045"/>
                    <a:pt x="20915" y="4997"/>
                    <a:pt x="20915" y="4997"/>
                  </a:cubicBezTo>
                  <a:cubicBezTo>
                    <a:pt x="20915" y="4997"/>
                    <a:pt x="20912" y="4941"/>
                    <a:pt x="20875" y="4849"/>
                  </a:cubicBezTo>
                  <a:cubicBezTo>
                    <a:pt x="20840" y="4753"/>
                    <a:pt x="20747" y="4635"/>
                    <a:pt x="20609" y="4564"/>
                  </a:cubicBezTo>
                  <a:cubicBezTo>
                    <a:pt x="20504" y="4507"/>
                    <a:pt x="20373" y="4480"/>
                    <a:pt x="20242" y="4480"/>
                  </a:cubicBezTo>
                  <a:close/>
                  <a:moveTo>
                    <a:pt x="16261" y="4615"/>
                  </a:moveTo>
                  <a:cubicBezTo>
                    <a:pt x="16104" y="4615"/>
                    <a:pt x="15953" y="4666"/>
                    <a:pt x="15850" y="4768"/>
                  </a:cubicBezTo>
                  <a:cubicBezTo>
                    <a:pt x="15756" y="4857"/>
                    <a:pt x="15717" y="4955"/>
                    <a:pt x="15695" y="5021"/>
                  </a:cubicBezTo>
                  <a:cubicBezTo>
                    <a:pt x="15674" y="5086"/>
                    <a:pt x="15668" y="5125"/>
                    <a:pt x="15668" y="5125"/>
                  </a:cubicBezTo>
                  <a:cubicBezTo>
                    <a:pt x="15668" y="5125"/>
                    <a:pt x="15658" y="5177"/>
                    <a:pt x="15665" y="5291"/>
                  </a:cubicBezTo>
                  <a:cubicBezTo>
                    <a:pt x="15667" y="5320"/>
                    <a:pt x="15671" y="5351"/>
                    <a:pt x="15678" y="5387"/>
                  </a:cubicBezTo>
                  <a:cubicBezTo>
                    <a:pt x="15681" y="5404"/>
                    <a:pt x="15685" y="5422"/>
                    <a:pt x="15690" y="5442"/>
                  </a:cubicBezTo>
                  <a:cubicBezTo>
                    <a:pt x="15692" y="5449"/>
                    <a:pt x="15692" y="5450"/>
                    <a:pt x="15693" y="5450"/>
                  </a:cubicBezTo>
                  <a:cubicBezTo>
                    <a:pt x="15693" y="5450"/>
                    <a:pt x="15693" y="5450"/>
                    <a:pt x="15693" y="5450"/>
                  </a:cubicBezTo>
                  <a:cubicBezTo>
                    <a:pt x="15693" y="5450"/>
                    <a:pt x="15693" y="5450"/>
                    <a:pt x="15694" y="5451"/>
                  </a:cubicBezTo>
                  <a:cubicBezTo>
                    <a:pt x="15694" y="5454"/>
                    <a:pt x="15707" y="5468"/>
                    <a:pt x="15708" y="5471"/>
                  </a:cubicBezTo>
                  <a:cubicBezTo>
                    <a:pt x="15708" y="5472"/>
                    <a:pt x="15704" y="5472"/>
                    <a:pt x="15694" y="5475"/>
                  </a:cubicBezTo>
                  <a:cubicBezTo>
                    <a:pt x="15711" y="5476"/>
                    <a:pt x="15573" y="5475"/>
                    <a:pt x="15494" y="5506"/>
                  </a:cubicBezTo>
                  <a:cubicBezTo>
                    <a:pt x="15315" y="5556"/>
                    <a:pt x="15140" y="5733"/>
                    <a:pt x="15132" y="5926"/>
                  </a:cubicBezTo>
                  <a:cubicBezTo>
                    <a:pt x="15113" y="6113"/>
                    <a:pt x="15204" y="6268"/>
                    <a:pt x="15295" y="6339"/>
                  </a:cubicBezTo>
                  <a:cubicBezTo>
                    <a:pt x="15360" y="6389"/>
                    <a:pt x="15417" y="6402"/>
                    <a:pt x="15446" y="6402"/>
                  </a:cubicBezTo>
                  <a:cubicBezTo>
                    <a:pt x="15460" y="6402"/>
                    <a:pt x="15467" y="6400"/>
                    <a:pt x="15467" y="6396"/>
                  </a:cubicBezTo>
                  <a:cubicBezTo>
                    <a:pt x="15473" y="6380"/>
                    <a:pt x="15409" y="6357"/>
                    <a:pt x="15354" y="6285"/>
                  </a:cubicBezTo>
                  <a:cubicBezTo>
                    <a:pt x="15298" y="6212"/>
                    <a:pt x="15253" y="6081"/>
                    <a:pt x="15284" y="5953"/>
                  </a:cubicBezTo>
                  <a:cubicBezTo>
                    <a:pt x="15309" y="5825"/>
                    <a:pt x="15426" y="5735"/>
                    <a:pt x="15551" y="5713"/>
                  </a:cubicBezTo>
                  <a:cubicBezTo>
                    <a:pt x="15581" y="5706"/>
                    <a:pt x="15611" y="5704"/>
                    <a:pt x="15643" y="5704"/>
                  </a:cubicBezTo>
                  <a:cubicBezTo>
                    <a:pt x="15661" y="5707"/>
                    <a:pt x="15724" y="5701"/>
                    <a:pt x="15802" y="5740"/>
                  </a:cubicBezTo>
                  <a:cubicBezTo>
                    <a:pt x="15946" y="5807"/>
                    <a:pt x="16236" y="5989"/>
                    <a:pt x="16398" y="6083"/>
                  </a:cubicBezTo>
                  <a:cubicBezTo>
                    <a:pt x="16314" y="5967"/>
                    <a:pt x="16240" y="5858"/>
                    <a:pt x="16169" y="5758"/>
                  </a:cubicBezTo>
                  <a:cubicBezTo>
                    <a:pt x="16088" y="5641"/>
                    <a:pt x="16010" y="5545"/>
                    <a:pt x="15984" y="5476"/>
                  </a:cubicBezTo>
                  <a:cubicBezTo>
                    <a:pt x="15973" y="5442"/>
                    <a:pt x="15957" y="5401"/>
                    <a:pt x="15953" y="5380"/>
                  </a:cubicBezTo>
                  <a:cubicBezTo>
                    <a:pt x="15951" y="5365"/>
                    <a:pt x="15949" y="5353"/>
                    <a:pt x="15946" y="5341"/>
                  </a:cubicBezTo>
                  <a:cubicBezTo>
                    <a:pt x="15943" y="5316"/>
                    <a:pt x="15941" y="5294"/>
                    <a:pt x="15941" y="5276"/>
                  </a:cubicBezTo>
                  <a:cubicBezTo>
                    <a:pt x="15941" y="5199"/>
                    <a:pt x="15950" y="5166"/>
                    <a:pt x="15950" y="5166"/>
                  </a:cubicBezTo>
                  <a:cubicBezTo>
                    <a:pt x="15950" y="5166"/>
                    <a:pt x="15950" y="5166"/>
                    <a:pt x="15950" y="5166"/>
                  </a:cubicBezTo>
                  <a:cubicBezTo>
                    <a:pt x="15951" y="5166"/>
                    <a:pt x="15951" y="5050"/>
                    <a:pt x="16035" y="4951"/>
                  </a:cubicBezTo>
                  <a:cubicBezTo>
                    <a:pt x="16083" y="4889"/>
                    <a:pt x="16193" y="4844"/>
                    <a:pt x="16316" y="4844"/>
                  </a:cubicBezTo>
                  <a:cubicBezTo>
                    <a:pt x="16393" y="4844"/>
                    <a:pt x="16475" y="4862"/>
                    <a:pt x="16551" y="4903"/>
                  </a:cubicBezTo>
                  <a:cubicBezTo>
                    <a:pt x="16753" y="5007"/>
                    <a:pt x="16918" y="5207"/>
                    <a:pt x="17025" y="5363"/>
                  </a:cubicBezTo>
                  <a:cubicBezTo>
                    <a:pt x="17132" y="5508"/>
                    <a:pt x="17211" y="5608"/>
                    <a:pt x="17234" y="5608"/>
                  </a:cubicBezTo>
                  <a:cubicBezTo>
                    <a:pt x="17235" y="5608"/>
                    <a:pt x="17236" y="5608"/>
                    <a:pt x="17237" y="5607"/>
                  </a:cubicBezTo>
                  <a:cubicBezTo>
                    <a:pt x="17252" y="5599"/>
                    <a:pt x="17204" y="5479"/>
                    <a:pt x="17117" y="5301"/>
                  </a:cubicBezTo>
                  <a:cubicBezTo>
                    <a:pt x="17035" y="5128"/>
                    <a:pt x="16895" y="4888"/>
                    <a:pt x="16649" y="4729"/>
                  </a:cubicBezTo>
                  <a:cubicBezTo>
                    <a:pt x="16535" y="4653"/>
                    <a:pt x="16396" y="4615"/>
                    <a:pt x="16261" y="4615"/>
                  </a:cubicBezTo>
                  <a:close/>
                  <a:moveTo>
                    <a:pt x="18911" y="6498"/>
                  </a:moveTo>
                  <a:cubicBezTo>
                    <a:pt x="18875" y="6498"/>
                    <a:pt x="18839" y="6499"/>
                    <a:pt x="18803" y="6503"/>
                  </a:cubicBezTo>
                  <a:cubicBezTo>
                    <a:pt x="18519" y="6518"/>
                    <a:pt x="18279" y="6668"/>
                    <a:pt x="18299" y="6702"/>
                  </a:cubicBezTo>
                  <a:cubicBezTo>
                    <a:pt x="18303" y="6710"/>
                    <a:pt x="18317" y="6712"/>
                    <a:pt x="18340" y="6712"/>
                  </a:cubicBezTo>
                  <a:cubicBezTo>
                    <a:pt x="18400" y="6712"/>
                    <a:pt x="18520" y="6692"/>
                    <a:pt x="18654" y="6692"/>
                  </a:cubicBezTo>
                  <a:cubicBezTo>
                    <a:pt x="18702" y="6692"/>
                    <a:pt x="18753" y="6695"/>
                    <a:pt x="18803" y="6702"/>
                  </a:cubicBezTo>
                  <a:cubicBezTo>
                    <a:pt x="19045" y="6725"/>
                    <a:pt x="19252" y="6836"/>
                    <a:pt x="19252" y="6836"/>
                  </a:cubicBezTo>
                  <a:cubicBezTo>
                    <a:pt x="19252" y="6836"/>
                    <a:pt x="19476" y="6907"/>
                    <a:pt x="19657" y="7064"/>
                  </a:cubicBezTo>
                  <a:cubicBezTo>
                    <a:pt x="19743" y="7138"/>
                    <a:pt x="19809" y="7233"/>
                    <a:pt x="19835" y="7313"/>
                  </a:cubicBezTo>
                  <a:cubicBezTo>
                    <a:pt x="19860" y="7391"/>
                    <a:pt x="19845" y="7455"/>
                    <a:pt x="19864" y="7464"/>
                  </a:cubicBezTo>
                  <a:cubicBezTo>
                    <a:pt x="19866" y="7464"/>
                    <a:pt x="19867" y="7465"/>
                    <a:pt x="19869" y="7465"/>
                  </a:cubicBezTo>
                  <a:cubicBezTo>
                    <a:pt x="19889" y="7465"/>
                    <a:pt x="19940" y="7408"/>
                    <a:pt x="19944" y="7300"/>
                  </a:cubicBezTo>
                  <a:cubicBezTo>
                    <a:pt x="19951" y="7185"/>
                    <a:pt x="19893" y="7041"/>
                    <a:pt x="19805" y="6927"/>
                  </a:cubicBezTo>
                  <a:cubicBezTo>
                    <a:pt x="19715" y="6814"/>
                    <a:pt x="19607" y="6722"/>
                    <a:pt x="19516" y="6664"/>
                  </a:cubicBezTo>
                  <a:cubicBezTo>
                    <a:pt x="19427" y="6604"/>
                    <a:pt x="19361" y="6574"/>
                    <a:pt x="19361" y="6574"/>
                  </a:cubicBezTo>
                  <a:cubicBezTo>
                    <a:pt x="19361" y="6574"/>
                    <a:pt x="19294" y="6547"/>
                    <a:pt x="19188" y="6525"/>
                  </a:cubicBezTo>
                  <a:cubicBezTo>
                    <a:pt x="19111" y="6510"/>
                    <a:pt x="19013" y="6498"/>
                    <a:pt x="18911" y="6498"/>
                  </a:cubicBezTo>
                  <a:close/>
                  <a:moveTo>
                    <a:pt x="21993" y="6820"/>
                  </a:moveTo>
                  <a:cubicBezTo>
                    <a:pt x="21843" y="6820"/>
                    <a:pt x="21740" y="6842"/>
                    <a:pt x="21742" y="6863"/>
                  </a:cubicBezTo>
                  <a:cubicBezTo>
                    <a:pt x="21743" y="6901"/>
                    <a:pt x="22065" y="6935"/>
                    <a:pt x="22353" y="7065"/>
                  </a:cubicBezTo>
                  <a:cubicBezTo>
                    <a:pt x="22640" y="7187"/>
                    <a:pt x="22879" y="7385"/>
                    <a:pt x="22879" y="7385"/>
                  </a:cubicBezTo>
                  <a:cubicBezTo>
                    <a:pt x="22879" y="7385"/>
                    <a:pt x="23140" y="7553"/>
                    <a:pt x="23346" y="7789"/>
                  </a:cubicBezTo>
                  <a:cubicBezTo>
                    <a:pt x="23555" y="8016"/>
                    <a:pt x="23686" y="8308"/>
                    <a:pt x="23726" y="8308"/>
                  </a:cubicBezTo>
                  <a:cubicBezTo>
                    <a:pt x="23726" y="8308"/>
                    <a:pt x="23727" y="8308"/>
                    <a:pt x="23728" y="8308"/>
                  </a:cubicBezTo>
                  <a:cubicBezTo>
                    <a:pt x="23765" y="8298"/>
                    <a:pt x="23696" y="7960"/>
                    <a:pt x="23507" y="7668"/>
                  </a:cubicBezTo>
                  <a:cubicBezTo>
                    <a:pt x="23323" y="7375"/>
                    <a:pt x="23046" y="7156"/>
                    <a:pt x="23046" y="7156"/>
                  </a:cubicBezTo>
                  <a:cubicBezTo>
                    <a:pt x="23046" y="7156"/>
                    <a:pt x="22753" y="6958"/>
                    <a:pt x="22417" y="6874"/>
                  </a:cubicBezTo>
                  <a:cubicBezTo>
                    <a:pt x="22266" y="6834"/>
                    <a:pt x="22114" y="6820"/>
                    <a:pt x="21993" y="6820"/>
                  </a:cubicBezTo>
                  <a:close/>
                  <a:moveTo>
                    <a:pt x="13819" y="6586"/>
                  </a:moveTo>
                  <a:cubicBezTo>
                    <a:pt x="13788" y="6586"/>
                    <a:pt x="13574" y="6747"/>
                    <a:pt x="13245" y="6962"/>
                  </a:cubicBezTo>
                  <a:cubicBezTo>
                    <a:pt x="13125" y="7041"/>
                    <a:pt x="12988" y="7125"/>
                    <a:pt x="12839" y="7210"/>
                  </a:cubicBezTo>
                  <a:lnTo>
                    <a:pt x="12839" y="7210"/>
                  </a:lnTo>
                  <a:cubicBezTo>
                    <a:pt x="12836" y="7208"/>
                    <a:pt x="12833" y="7206"/>
                    <a:pt x="12830" y="7206"/>
                  </a:cubicBezTo>
                  <a:cubicBezTo>
                    <a:pt x="12829" y="7206"/>
                    <a:pt x="12828" y="7207"/>
                    <a:pt x="12827" y="7207"/>
                  </a:cubicBezTo>
                  <a:cubicBezTo>
                    <a:pt x="12825" y="7208"/>
                    <a:pt x="12824" y="7212"/>
                    <a:pt x="12825" y="7218"/>
                  </a:cubicBezTo>
                  <a:lnTo>
                    <a:pt x="12825" y="7218"/>
                  </a:lnTo>
                  <a:cubicBezTo>
                    <a:pt x="12554" y="7373"/>
                    <a:pt x="12245" y="7532"/>
                    <a:pt x="11927" y="7670"/>
                  </a:cubicBezTo>
                  <a:cubicBezTo>
                    <a:pt x="11429" y="7888"/>
                    <a:pt x="10910" y="8049"/>
                    <a:pt x="10514" y="8141"/>
                  </a:cubicBezTo>
                  <a:cubicBezTo>
                    <a:pt x="10120" y="8235"/>
                    <a:pt x="9851" y="8273"/>
                    <a:pt x="9851" y="8273"/>
                  </a:cubicBezTo>
                  <a:cubicBezTo>
                    <a:pt x="9851" y="8273"/>
                    <a:pt x="9586" y="8326"/>
                    <a:pt x="9181" y="8372"/>
                  </a:cubicBezTo>
                  <a:cubicBezTo>
                    <a:pt x="8977" y="8392"/>
                    <a:pt x="8737" y="8408"/>
                    <a:pt x="8481" y="8408"/>
                  </a:cubicBezTo>
                  <a:cubicBezTo>
                    <a:pt x="8231" y="8408"/>
                    <a:pt x="7966" y="8393"/>
                    <a:pt x="7703" y="8350"/>
                  </a:cubicBezTo>
                  <a:cubicBezTo>
                    <a:pt x="7438" y="8309"/>
                    <a:pt x="7176" y="8239"/>
                    <a:pt x="6941" y="8151"/>
                  </a:cubicBezTo>
                  <a:cubicBezTo>
                    <a:pt x="6706" y="8060"/>
                    <a:pt x="6490" y="7960"/>
                    <a:pt x="6362" y="7818"/>
                  </a:cubicBezTo>
                  <a:cubicBezTo>
                    <a:pt x="6229" y="7678"/>
                    <a:pt x="6206" y="7505"/>
                    <a:pt x="6228" y="7397"/>
                  </a:cubicBezTo>
                  <a:cubicBezTo>
                    <a:pt x="6249" y="7284"/>
                    <a:pt x="6305" y="7236"/>
                    <a:pt x="6293" y="7227"/>
                  </a:cubicBezTo>
                  <a:cubicBezTo>
                    <a:pt x="6293" y="7227"/>
                    <a:pt x="6293" y="7227"/>
                    <a:pt x="6292" y="7227"/>
                  </a:cubicBezTo>
                  <a:cubicBezTo>
                    <a:pt x="6281" y="7227"/>
                    <a:pt x="6215" y="7265"/>
                    <a:pt x="6172" y="7382"/>
                  </a:cubicBezTo>
                  <a:cubicBezTo>
                    <a:pt x="6128" y="7501"/>
                    <a:pt x="6135" y="7711"/>
                    <a:pt x="6278" y="7889"/>
                  </a:cubicBezTo>
                  <a:cubicBezTo>
                    <a:pt x="6417" y="8068"/>
                    <a:pt x="6645" y="8189"/>
                    <a:pt x="6881" y="8296"/>
                  </a:cubicBezTo>
                  <a:cubicBezTo>
                    <a:pt x="7122" y="8404"/>
                    <a:pt x="7392" y="8490"/>
                    <a:pt x="7667" y="8545"/>
                  </a:cubicBezTo>
                  <a:cubicBezTo>
                    <a:pt x="8030" y="8621"/>
                    <a:pt x="8398" y="8646"/>
                    <a:pt x="8727" y="8646"/>
                  </a:cubicBezTo>
                  <a:cubicBezTo>
                    <a:pt x="8898" y="8646"/>
                    <a:pt x="9059" y="8639"/>
                    <a:pt x="9203" y="8629"/>
                  </a:cubicBezTo>
                  <a:cubicBezTo>
                    <a:pt x="9621" y="8597"/>
                    <a:pt x="9897" y="8551"/>
                    <a:pt x="9897" y="8551"/>
                  </a:cubicBezTo>
                  <a:cubicBezTo>
                    <a:pt x="9897" y="8551"/>
                    <a:pt x="10172" y="8503"/>
                    <a:pt x="10576" y="8393"/>
                  </a:cubicBezTo>
                  <a:cubicBezTo>
                    <a:pt x="10981" y="8282"/>
                    <a:pt x="11509" y="8096"/>
                    <a:pt x="12008" y="7849"/>
                  </a:cubicBezTo>
                  <a:cubicBezTo>
                    <a:pt x="12321" y="7697"/>
                    <a:pt x="12621" y="7523"/>
                    <a:pt x="12882" y="7351"/>
                  </a:cubicBezTo>
                  <a:lnTo>
                    <a:pt x="12882" y="7351"/>
                  </a:lnTo>
                  <a:cubicBezTo>
                    <a:pt x="12914" y="7409"/>
                    <a:pt x="12959" y="7479"/>
                    <a:pt x="13018" y="7557"/>
                  </a:cubicBezTo>
                  <a:cubicBezTo>
                    <a:pt x="13161" y="7754"/>
                    <a:pt x="13402" y="7976"/>
                    <a:pt x="13681" y="8145"/>
                  </a:cubicBezTo>
                  <a:cubicBezTo>
                    <a:pt x="13959" y="8312"/>
                    <a:pt x="14270" y="8426"/>
                    <a:pt x="14511" y="8477"/>
                  </a:cubicBezTo>
                  <a:cubicBezTo>
                    <a:pt x="14750" y="8533"/>
                    <a:pt x="14917" y="8541"/>
                    <a:pt x="14917" y="8541"/>
                  </a:cubicBezTo>
                  <a:cubicBezTo>
                    <a:pt x="14917" y="8541"/>
                    <a:pt x="14950" y="8543"/>
                    <a:pt x="15010" y="8543"/>
                  </a:cubicBezTo>
                  <a:cubicBezTo>
                    <a:pt x="15082" y="8543"/>
                    <a:pt x="15192" y="8540"/>
                    <a:pt x="15325" y="8527"/>
                  </a:cubicBezTo>
                  <a:cubicBezTo>
                    <a:pt x="15570" y="8505"/>
                    <a:pt x="15887" y="8439"/>
                    <a:pt x="16191" y="8325"/>
                  </a:cubicBezTo>
                  <a:cubicBezTo>
                    <a:pt x="16803" y="8104"/>
                    <a:pt x="17295" y="7688"/>
                    <a:pt x="17271" y="7660"/>
                  </a:cubicBezTo>
                  <a:cubicBezTo>
                    <a:pt x="17270" y="7658"/>
                    <a:pt x="17268" y="7658"/>
                    <a:pt x="17265" y="7658"/>
                  </a:cubicBezTo>
                  <a:cubicBezTo>
                    <a:pt x="17201" y="7658"/>
                    <a:pt x="16694" y="7982"/>
                    <a:pt x="16126" y="8134"/>
                  </a:cubicBezTo>
                  <a:cubicBezTo>
                    <a:pt x="15832" y="8218"/>
                    <a:pt x="15531" y="8262"/>
                    <a:pt x="15305" y="8268"/>
                  </a:cubicBezTo>
                  <a:cubicBezTo>
                    <a:pt x="15257" y="8270"/>
                    <a:pt x="15213" y="8270"/>
                    <a:pt x="15172" y="8270"/>
                  </a:cubicBezTo>
                  <a:cubicBezTo>
                    <a:pt x="15024" y="8270"/>
                    <a:pt x="14932" y="8261"/>
                    <a:pt x="14932" y="8261"/>
                  </a:cubicBezTo>
                  <a:cubicBezTo>
                    <a:pt x="14932" y="8261"/>
                    <a:pt x="14784" y="8259"/>
                    <a:pt x="14562" y="8224"/>
                  </a:cubicBezTo>
                  <a:cubicBezTo>
                    <a:pt x="14340" y="8189"/>
                    <a:pt x="14048" y="8105"/>
                    <a:pt x="13778" y="7970"/>
                  </a:cubicBezTo>
                  <a:cubicBezTo>
                    <a:pt x="13507" y="7835"/>
                    <a:pt x="13263" y="7650"/>
                    <a:pt x="13102" y="7486"/>
                  </a:cubicBezTo>
                  <a:cubicBezTo>
                    <a:pt x="13036" y="7421"/>
                    <a:pt x="12981" y="7361"/>
                    <a:pt x="12939" y="7314"/>
                  </a:cubicBezTo>
                  <a:lnTo>
                    <a:pt x="12939" y="7314"/>
                  </a:lnTo>
                  <a:cubicBezTo>
                    <a:pt x="13075" y="7223"/>
                    <a:pt x="13199" y="7134"/>
                    <a:pt x="13308" y="7049"/>
                  </a:cubicBezTo>
                  <a:cubicBezTo>
                    <a:pt x="13637" y="6796"/>
                    <a:pt x="13833" y="6599"/>
                    <a:pt x="13822" y="6587"/>
                  </a:cubicBezTo>
                  <a:cubicBezTo>
                    <a:pt x="13821" y="6586"/>
                    <a:pt x="13820" y="6586"/>
                    <a:pt x="13819" y="6586"/>
                  </a:cubicBezTo>
                  <a:close/>
                  <a:moveTo>
                    <a:pt x="1817" y="5075"/>
                  </a:moveTo>
                  <a:cubicBezTo>
                    <a:pt x="1727" y="5075"/>
                    <a:pt x="1624" y="5084"/>
                    <a:pt x="1513" y="5109"/>
                  </a:cubicBezTo>
                  <a:cubicBezTo>
                    <a:pt x="1105" y="5192"/>
                    <a:pt x="578" y="5521"/>
                    <a:pt x="298" y="6077"/>
                  </a:cubicBezTo>
                  <a:cubicBezTo>
                    <a:pt x="9" y="6625"/>
                    <a:pt x="0" y="7291"/>
                    <a:pt x="107" y="7741"/>
                  </a:cubicBezTo>
                  <a:cubicBezTo>
                    <a:pt x="157" y="7969"/>
                    <a:pt x="228" y="8151"/>
                    <a:pt x="285" y="8273"/>
                  </a:cubicBezTo>
                  <a:cubicBezTo>
                    <a:pt x="342" y="8397"/>
                    <a:pt x="383" y="8461"/>
                    <a:pt x="383" y="8461"/>
                  </a:cubicBezTo>
                  <a:cubicBezTo>
                    <a:pt x="383" y="8461"/>
                    <a:pt x="422" y="8528"/>
                    <a:pt x="498" y="8636"/>
                  </a:cubicBezTo>
                  <a:cubicBezTo>
                    <a:pt x="575" y="8743"/>
                    <a:pt x="696" y="8888"/>
                    <a:pt x="860" y="9038"/>
                  </a:cubicBezTo>
                  <a:cubicBezTo>
                    <a:pt x="1183" y="9340"/>
                    <a:pt x="1707" y="9626"/>
                    <a:pt x="2265" y="9691"/>
                  </a:cubicBezTo>
                  <a:cubicBezTo>
                    <a:pt x="2419" y="9711"/>
                    <a:pt x="2572" y="9719"/>
                    <a:pt x="2722" y="9719"/>
                  </a:cubicBezTo>
                  <a:cubicBezTo>
                    <a:pt x="3112" y="9719"/>
                    <a:pt x="3476" y="9663"/>
                    <a:pt x="3765" y="9606"/>
                  </a:cubicBezTo>
                  <a:cubicBezTo>
                    <a:pt x="4168" y="9520"/>
                    <a:pt x="4424" y="9421"/>
                    <a:pt x="4419" y="9401"/>
                  </a:cubicBezTo>
                  <a:cubicBezTo>
                    <a:pt x="4418" y="9398"/>
                    <a:pt x="4412" y="9396"/>
                    <a:pt x="4401" y="9396"/>
                  </a:cubicBezTo>
                  <a:cubicBezTo>
                    <a:pt x="4336" y="9396"/>
                    <a:pt x="4093" y="9447"/>
                    <a:pt x="3750" y="9485"/>
                  </a:cubicBezTo>
                  <a:cubicBezTo>
                    <a:pt x="3529" y="9508"/>
                    <a:pt x="3266" y="9531"/>
                    <a:pt x="2987" y="9531"/>
                  </a:cubicBezTo>
                  <a:cubicBezTo>
                    <a:pt x="2761" y="9531"/>
                    <a:pt x="2525" y="9516"/>
                    <a:pt x="2293" y="9475"/>
                  </a:cubicBezTo>
                  <a:cubicBezTo>
                    <a:pt x="1778" y="9385"/>
                    <a:pt x="1311" y="9102"/>
                    <a:pt x="1029" y="8821"/>
                  </a:cubicBezTo>
                  <a:cubicBezTo>
                    <a:pt x="742" y="8540"/>
                    <a:pt x="619" y="8295"/>
                    <a:pt x="619" y="8295"/>
                  </a:cubicBezTo>
                  <a:cubicBezTo>
                    <a:pt x="619" y="8295"/>
                    <a:pt x="582" y="8238"/>
                    <a:pt x="531" y="8133"/>
                  </a:cubicBezTo>
                  <a:cubicBezTo>
                    <a:pt x="479" y="8027"/>
                    <a:pt x="410" y="7871"/>
                    <a:pt x="360" y="7670"/>
                  </a:cubicBezTo>
                  <a:cubicBezTo>
                    <a:pt x="254" y="7276"/>
                    <a:pt x="239" y="6682"/>
                    <a:pt x="474" y="6181"/>
                  </a:cubicBezTo>
                  <a:cubicBezTo>
                    <a:pt x="699" y="5677"/>
                    <a:pt x="1166" y="5340"/>
                    <a:pt x="1539" y="5227"/>
                  </a:cubicBezTo>
                  <a:cubicBezTo>
                    <a:pt x="1742" y="5162"/>
                    <a:pt x="1915" y="5152"/>
                    <a:pt x="2032" y="5152"/>
                  </a:cubicBezTo>
                  <a:cubicBezTo>
                    <a:pt x="2084" y="5152"/>
                    <a:pt x="2125" y="5154"/>
                    <a:pt x="2153" y="5154"/>
                  </a:cubicBezTo>
                  <a:cubicBezTo>
                    <a:pt x="2179" y="5154"/>
                    <a:pt x="2193" y="5152"/>
                    <a:pt x="2194" y="5145"/>
                  </a:cubicBezTo>
                  <a:cubicBezTo>
                    <a:pt x="2197" y="5138"/>
                    <a:pt x="2133" y="5109"/>
                    <a:pt x="2013" y="5091"/>
                  </a:cubicBezTo>
                  <a:cubicBezTo>
                    <a:pt x="1959" y="5082"/>
                    <a:pt x="1892" y="5075"/>
                    <a:pt x="1817" y="5075"/>
                  </a:cubicBezTo>
                  <a:close/>
                  <a:moveTo>
                    <a:pt x="20743" y="8120"/>
                  </a:moveTo>
                  <a:cubicBezTo>
                    <a:pt x="20741" y="8120"/>
                    <a:pt x="20739" y="8120"/>
                    <a:pt x="20738" y="8121"/>
                  </a:cubicBezTo>
                  <a:cubicBezTo>
                    <a:pt x="20726" y="8135"/>
                    <a:pt x="20855" y="8266"/>
                    <a:pt x="21054" y="8453"/>
                  </a:cubicBezTo>
                  <a:cubicBezTo>
                    <a:pt x="21154" y="8545"/>
                    <a:pt x="21277" y="8651"/>
                    <a:pt x="21389" y="8769"/>
                  </a:cubicBezTo>
                  <a:cubicBezTo>
                    <a:pt x="21501" y="8887"/>
                    <a:pt x="21603" y="9029"/>
                    <a:pt x="21632" y="9180"/>
                  </a:cubicBezTo>
                  <a:cubicBezTo>
                    <a:pt x="21665" y="9330"/>
                    <a:pt x="21627" y="9486"/>
                    <a:pt x="21548" y="9613"/>
                  </a:cubicBezTo>
                  <a:cubicBezTo>
                    <a:pt x="21470" y="9741"/>
                    <a:pt x="21363" y="9841"/>
                    <a:pt x="21264" y="9912"/>
                  </a:cubicBezTo>
                  <a:cubicBezTo>
                    <a:pt x="21166" y="9984"/>
                    <a:pt x="21069" y="10027"/>
                    <a:pt x="21002" y="10056"/>
                  </a:cubicBezTo>
                  <a:cubicBezTo>
                    <a:pt x="20932" y="10084"/>
                    <a:pt x="20892" y="10097"/>
                    <a:pt x="20892" y="10097"/>
                  </a:cubicBezTo>
                  <a:cubicBezTo>
                    <a:pt x="20892" y="10097"/>
                    <a:pt x="20738" y="10168"/>
                    <a:pt x="20488" y="10198"/>
                  </a:cubicBezTo>
                  <a:cubicBezTo>
                    <a:pt x="20434" y="10205"/>
                    <a:pt x="20375" y="10209"/>
                    <a:pt x="20313" y="10209"/>
                  </a:cubicBezTo>
                  <a:cubicBezTo>
                    <a:pt x="20089" y="10209"/>
                    <a:pt x="19820" y="10162"/>
                    <a:pt x="19563" y="10063"/>
                  </a:cubicBezTo>
                  <a:cubicBezTo>
                    <a:pt x="19232" y="9940"/>
                    <a:pt x="18924" y="9752"/>
                    <a:pt x="18692" y="9610"/>
                  </a:cubicBezTo>
                  <a:cubicBezTo>
                    <a:pt x="18477" y="9475"/>
                    <a:pt x="18328" y="9382"/>
                    <a:pt x="18298" y="9382"/>
                  </a:cubicBezTo>
                  <a:cubicBezTo>
                    <a:pt x="18296" y="9382"/>
                    <a:pt x="18294" y="9383"/>
                    <a:pt x="18293" y="9384"/>
                  </a:cubicBezTo>
                  <a:cubicBezTo>
                    <a:pt x="18283" y="9399"/>
                    <a:pt x="18414" y="9526"/>
                    <a:pt x="18622" y="9704"/>
                  </a:cubicBezTo>
                  <a:cubicBezTo>
                    <a:pt x="18838" y="9875"/>
                    <a:pt x="19137" y="10095"/>
                    <a:pt x="19480" y="10252"/>
                  </a:cubicBezTo>
                  <a:cubicBezTo>
                    <a:pt x="19780" y="10393"/>
                    <a:pt x="20119" y="10465"/>
                    <a:pt x="20395" y="10465"/>
                  </a:cubicBezTo>
                  <a:cubicBezTo>
                    <a:pt x="20434" y="10465"/>
                    <a:pt x="20471" y="10464"/>
                    <a:pt x="20506" y="10461"/>
                  </a:cubicBezTo>
                  <a:cubicBezTo>
                    <a:pt x="20654" y="10451"/>
                    <a:pt x="20774" y="10426"/>
                    <a:pt x="20857" y="10404"/>
                  </a:cubicBezTo>
                  <a:cubicBezTo>
                    <a:pt x="20941" y="10383"/>
                    <a:pt x="20988" y="10366"/>
                    <a:pt x="20988" y="10366"/>
                  </a:cubicBezTo>
                  <a:cubicBezTo>
                    <a:pt x="20988" y="10366"/>
                    <a:pt x="21033" y="10350"/>
                    <a:pt x="21111" y="10312"/>
                  </a:cubicBezTo>
                  <a:cubicBezTo>
                    <a:pt x="21188" y="10275"/>
                    <a:pt x="21301" y="10218"/>
                    <a:pt x="21417" y="10124"/>
                  </a:cubicBezTo>
                  <a:cubicBezTo>
                    <a:pt x="21536" y="10031"/>
                    <a:pt x="21659" y="9900"/>
                    <a:pt x="21751" y="9732"/>
                  </a:cubicBezTo>
                  <a:cubicBezTo>
                    <a:pt x="21842" y="9563"/>
                    <a:pt x="21886" y="9338"/>
                    <a:pt x="21826" y="9135"/>
                  </a:cubicBezTo>
                  <a:cubicBezTo>
                    <a:pt x="21766" y="8930"/>
                    <a:pt x="21628" y="8776"/>
                    <a:pt x="21499" y="8659"/>
                  </a:cubicBezTo>
                  <a:cubicBezTo>
                    <a:pt x="21366" y="8540"/>
                    <a:pt x="21235" y="8451"/>
                    <a:pt x="21124" y="8369"/>
                  </a:cubicBezTo>
                  <a:cubicBezTo>
                    <a:pt x="20918" y="8217"/>
                    <a:pt x="20771" y="8120"/>
                    <a:pt x="20743" y="812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5"/>
            <p:cNvSpPr/>
            <p:nvPr/>
          </p:nvSpPr>
          <p:spPr>
            <a:xfrm>
              <a:off x="3555950" y="4065013"/>
              <a:ext cx="39600" cy="88100"/>
            </a:xfrm>
            <a:custGeom>
              <a:avLst/>
              <a:gdLst/>
              <a:ahLst/>
              <a:cxnLst/>
              <a:rect l="l" t="t" r="r" b="b"/>
              <a:pathLst>
                <a:path w="1584" h="3524" extrusionOk="0">
                  <a:moveTo>
                    <a:pt x="1241" y="0"/>
                  </a:moveTo>
                  <a:cubicBezTo>
                    <a:pt x="1240" y="0"/>
                    <a:pt x="1240" y="0"/>
                    <a:pt x="1239" y="1"/>
                  </a:cubicBezTo>
                  <a:cubicBezTo>
                    <a:pt x="1220" y="12"/>
                    <a:pt x="1272" y="127"/>
                    <a:pt x="1316" y="305"/>
                  </a:cubicBezTo>
                  <a:cubicBezTo>
                    <a:pt x="1363" y="483"/>
                    <a:pt x="1391" y="725"/>
                    <a:pt x="1373" y="966"/>
                  </a:cubicBezTo>
                  <a:cubicBezTo>
                    <a:pt x="1357" y="1206"/>
                    <a:pt x="1297" y="1441"/>
                    <a:pt x="1238" y="1609"/>
                  </a:cubicBezTo>
                  <a:cubicBezTo>
                    <a:pt x="1178" y="1778"/>
                    <a:pt x="1124" y="1885"/>
                    <a:pt x="1124" y="1885"/>
                  </a:cubicBezTo>
                  <a:cubicBezTo>
                    <a:pt x="1124" y="1885"/>
                    <a:pt x="1080" y="1998"/>
                    <a:pt x="997" y="2160"/>
                  </a:cubicBezTo>
                  <a:cubicBezTo>
                    <a:pt x="916" y="2321"/>
                    <a:pt x="788" y="2529"/>
                    <a:pt x="641" y="2729"/>
                  </a:cubicBezTo>
                  <a:cubicBezTo>
                    <a:pt x="352" y="3129"/>
                    <a:pt x="1" y="3492"/>
                    <a:pt x="29" y="3522"/>
                  </a:cubicBezTo>
                  <a:cubicBezTo>
                    <a:pt x="30" y="3523"/>
                    <a:pt x="32" y="3524"/>
                    <a:pt x="34" y="3524"/>
                  </a:cubicBezTo>
                  <a:cubicBezTo>
                    <a:pt x="87" y="3524"/>
                    <a:pt x="469" y="3222"/>
                    <a:pt x="802" y="2853"/>
                  </a:cubicBezTo>
                  <a:cubicBezTo>
                    <a:pt x="973" y="2662"/>
                    <a:pt x="1128" y="2453"/>
                    <a:pt x="1229" y="2285"/>
                  </a:cubicBezTo>
                  <a:cubicBezTo>
                    <a:pt x="1330" y="2119"/>
                    <a:pt x="1386" y="1998"/>
                    <a:pt x="1386" y="1998"/>
                  </a:cubicBezTo>
                  <a:cubicBezTo>
                    <a:pt x="1386" y="1998"/>
                    <a:pt x="1437" y="1877"/>
                    <a:pt x="1488" y="1685"/>
                  </a:cubicBezTo>
                  <a:cubicBezTo>
                    <a:pt x="1542" y="1494"/>
                    <a:pt x="1583" y="1230"/>
                    <a:pt x="1573" y="967"/>
                  </a:cubicBezTo>
                  <a:cubicBezTo>
                    <a:pt x="1566" y="704"/>
                    <a:pt x="1505" y="445"/>
                    <a:pt x="1421" y="268"/>
                  </a:cubicBezTo>
                  <a:cubicBezTo>
                    <a:pt x="1342" y="97"/>
                    <a:pt x="1260" y="0"/>
                    <a:pt x="124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5"/>
            <p:cNvSpPr/>
            <p:nvPr/>
          </p:nvSpPr>
          <p:spPr>
            <a:xfrm>
              <a:off x="3995400" y="4078363"/>
              <a:ext cx="45150" cy="77275"/>
            </a:xfrm>
            <a:custGeom>
              <a:avLst/>
              <a:gdLst/>
              <a:ahLst/>
              <a:cxnLst/>
              <a:rect l="l" t="t" r="r" b="b"/>
              <a:pathLst>
                <a:path w="1806" h="3091" extrusionOk="0">
                  <a:moveTo>
                    <a:pt x="184" y="0"/>
                  </a:moveTo>
                  <a:cubicBezTo>
                    <a:pt x="143" y="0"/>
                    <a:pt x="0" y="469"/>
                    <a:pt x="59" y="957"/>
                  </a:cubicBezTo>
                  <a:cubicBezTo>
                    <a:pt x="83" y="1202"/>
                    <a:pt x="152" y="1442"/>
                    <a:pt x="214" y="1615"/>
                  </a:cubicBezTo>
                  <a:cubicBezTo>
                    <a:pt x="277" y="1787"/>
                    <a:pt x="330" y="1898"/>
                    <a:pt x="330" y="1898"/>
                  </a:cubicBezTo>
                  <a:cubicBezTo>
                    <a:pt x="330" y="1898"/>
                    <a:pt x="385" y="2007"/>
                    <a:pt x="486" y="2163"/>
                  </a:cubicBezTo>
                  <a:cubicBezTo>
                    <a:pt x="589" y="2315"/>
                    <a:pt x="739" y="2513"/>
                    <a:pt x="923" y="2681"/>
                  </a:cubicBezTo>
                  <a:cubicBezTo>
                    <a:pt x="1104" y="2849"/>
                    <a:pt x="1322" y="2978"/>
                    <a:pt x="1497" y="3037"/>
                  </a:cubicBezTo>
                  <a:cubicBezTo>
                    <a:pt x="1615" y="3077"/>
                    <a:pt x="1710" y="3091"/>
                    <a:pt x="1760" y="3091"/>
                  </a:cubicBezTo>
                  <a:cubicBezTo>
                    <a:pt x="1784" y="3091"/>
                    <a:pt x="1799" y="3087"/>
                    <a:pt x="1800" y="3082"/>
                  </a:cubicBezTo>
                  <a:cubicBezTo>
                    <a:pt x="1806" y="3061"/>
                    <a:pt x="1693" y="3022"/>
                    <a:pt x="1544" y="2937"/>
                  </a:cubicBezTo>
                  <a:cubicBezTo>
                    <a:pt x="1393" y="2852"/>
                    <a:pt x="1215" y="2711"/>
                    <a:pt x="1065" y="2540"/>
                  </a:cubicBezTo>
                  <a:cubicBezTo>
                    <a:pt x="761" y="2200"/>
                    <a:pt x="584" y="1773"/>
                    <a:pt x="584" y="1773"/>
                  </a:cubicBezTo>
                  <a:cubicBezTo>
                    <a:pt x="584" y="1773"/>
                    <a:pt x="527" y="1673"/>
                    <a:pt x="456" y="1516"/>
                  </a:cubicBezTo>
                  <a:cubicBezTo>
                    <a:pt x="385" y="1360"/>
                    <a:pt x="304" y="1149"/>
                    <a:pt x="257" y="926"/>
                  </a:cubicBezTo>
                  <a:cubicBezTo>
                    <a:pt x="152" y="480"/>
                    <a:pt x="221" y="8"/>
                    <a:pt x="186" y="0"/>
                  </a:cubicBezTo>
                  <a:cubicBezTo>
                    <a:pt x="185" y="0"/>
                    <a:pt x="185" y="0"/>
                    <a:pt x="18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5"/>
            <p:cNvSpPr/>
            <p:nvPr/>
          </p:nvSpPr>
          <p:spPr>
            <a:xfrm>
              <a:off x="3541675" y="4058438"/>
              <a:ext cx="25" cy="275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0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5"/>
            <p:cNvSpPr/>
            <p:nvPr/>
          </p:nvSpPr>
          <p:spPr>
            <a:xfrm>
              <a:off x="3541500" y="4061588"/>
              <a:ext cx="25" cy="250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1" y="1"/>
                  </a:moveTo>
                  <a:lnTo>
                    <a:pt x="1" y="10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5"/>
            <p:cNvSpPr/>
            <p:nvPr/>
          </p:nvSpPr>
          <p:spPr>
            <a:xfrm>
              <a:off x="3541650" y="4059038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0"/>
                  </a:moveTo>
                  <a:lnTo>
                    <a:pt x="0" y="12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5"/>
            <p:cNvSpPr/>
            <p:nvPr/>
          </p:nvSpPr>
          <p:spPr>
            <a:xfrm>
              <a:off x="3541550" y="4060038"/>
              <a:ext cx="75" cy="450"/>
            </a:xfrm>
            <a:custGeom>
              <a:avLst/>
              <a:gdLst/>
              <a:ahLst/>
              <a:cxnLst/>
              <a:rect l="l" t="t" r="r" b="b"/>
              <a:pathLst>
                <a:path w="3" h="18" extrusionOk="0">
                  <a:moveTo>
                    <a:pt x="3" y="0"/>
                  </a:moveTo>
                  <a:cubicBezTo>
                    <a:pt x="3" y="6"/>
                    <a:pt x="0" y="13"/>
                    <a:pt x="0" y="17"/>
                  </a:cubicBezTo>
                  <a:cubicBezTo>
                    <a:pt x="3" y="12"/>
                    <a:pt x="3" y="6"/>
                    <a:pt x="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5"/>
            <p:cNvSpPr/>
            <p:nvPr/>
          </p:nvSpPr>
          <p:spPr>
            <a:xfrm>
              <a:off x="3586850" y="4063488"/>
              <a:ext cx="3075" cy="4925"/>
            </a:xfrm>
            <a:custGeom>
              <a:avLst/>
              <a:gdLst/>
              <a:ahLst/>
              <a:cxnLst/>
              <a:rect l="l" t="t" r="r" b="b"/>
              <a:pathLst>
                <a:path w="123" h="197" extrusionOk="0">
                  <a:moveTo>
                    <a:pt x="0" y="0"/>
                  </a:moveTo>
                  <a:cubicBezTo>
                    <a:pt x="46" y="64"/>
                    <a:pt x="87" y="130"/>
                    <a:pt x="123" y="197"/>
                  </a:cubicBezTo>
                  <a:cubicBezTo>
                    <a:pt x="87" y="130"/>
                    <a:pt x="46" y="64"/>
                    <a:pt x="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5"/>
            <p:cNvSpPr/>
            <p:nvPr/>
          </p:nvSpPr>
          <p:spPr>
            <a:xfrm>
              <a:off x="3998175" y="4075838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extrusionOk="0">
                  <a:moveTo>
                    <a:pt x="2" y="0"/>
                  </a:moveTo>
                  <a:cubicBezTo>
                    <a:pt x="2" y="0"/>
                    <a:pt x="2" y="2"/>
                    <a:pt x="1" y="6"/>
                  </a:cubicBezTo>
                  <a:cubicBezTo>
                    <a:pt x="2" y="5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5"/>
            <p:cNvSpPr/>
            <p:nvPr/>
          </p:nvSpPr>
          <p:spPr>
            <a:xfrm>
              <a:off x="3997575" y="4078863"/>
              <a:ext cx="25" cy="12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0"/>
                  </a:moveTo>
                  <a:lnTo>
                    <a:pt x="1" y="5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5"/>
            <p:cNvSpPr/>
            <p:nvPr/>
          </p:nvSpPr>
          <p:spPr>
            <a:xfrm>
              <a:off x="3504850" y="3857513"/>
              <a:ext cx="600825" cy="221600"/>
            </a:xfrm>
            <a:custGeom>
              <a:avLst/>
              <a:gdLst/>
              <a:ahLst/>
              <a:cxnLst/>
              <a:rect l="l" t="t" r="r" b="b"/>
              <a:pathLst>
                <a:path w="24033" h="8864" extrusionOk="0">
                  <a:moveTo>
                    <a:pt x="2509" y="1"/>
                  </a:moveTo>
                  <a:lnTo>
                    <a:pt x="2509" y="1"/>
                  </a:lnTo>
                  <a:cubicBezTo>
                    <a:pt x="2221" y="170"/>
                    <a:pt x="1944" y="403"/>
                    <a:pt x="1694" y="725"/>
                  </a:cubicBezTo>
                  <a:cubicBezTo>
                    <a:pt x="227" y="2620"/>
                    <a:pt x="1657" y="3720"/>
                    <a:pt x="1657" y="3720"/>
                  </a:cubicBezTo>
                  <a:cubicBezTo>
                    <a:pt x="1657" y="3720"/>
                    <a:pt x="75" y="4136"/>
                    <a:pt x="38" y="5691"/>
                  </a:cubicBezTo>
                  <a:cubicBezTo>
                    <a:pt x="1" y="7244"/>
                    <a:pt x="1468" y="8042"/>
                    <a:pt x="1468" y="8042"/>
                  </a:cubicBezTo>
                  <a:cubicBezTo>
                    <a:pt x="1468" y="8042"/>
                    <a:pt x="1807" y="8325"/>
                    <a:pt x="2485" y="8325"/>
                  </a:cubicBezTo>
                  <a:cubicBezTo>
                    <a:pt x="2706" y="8325"/>
                    <a:pt x="2962" y="8295"/>
                    <a:pt x="3255" y="8215"/>
                  </a:cubicBezTo>
                  <a:cubicBezTo>
                    <a:pt x="3249" y="8208"/>
                    <a:pt x="3245" y="8200"/>
                    <a:pt x="3239" y="8192"/>
                  </a:cubicBezTo>
                  <a:cubicBezTo>
                    <a:pt x="3239" y="8192"/>
                    <a:pt x="5610" y="8042"/>
                    <a:pt x="6704" y="6752"/>
                  </a:cubicBezTo>
                  <a:cubicBezTo>
                    <a:pt x="6704" y="6752"/>
                    <a:pt x="7693" y="7244"/>
                    <a:pt x="9096" y="7244"/>
                  </a:cubicBezTo>
                  <a:cubicBezTo>
                    <a:pt x="10216" y="7244"/>
                    <a:pt x="11600" y="6930"/>
                    <a:pt x="12954" y="5802"/>
                  </a:cubicBezTo>
                  <a:cubicBezTo>
                    <a:pt x="12954" y="5802"/>
                    <a:pt x="13532" y="7086"/>
                    <a:pt x="15035" y="7086"/>
                  </a:cubicBezTo>
                  <a:cubicBezTo>
                    <a:pt x="15598" y="7086"/>
                    <a:pt x="16292" y="6906"/>
                    <a:pt x="17133" y="6410"/>
                  </a:cubicBezTo>
                  <a:cubicBezTo>
                    <a:pt x="17133" y="6410"/>
                    <a:pt x="17510" y="8191"/>
                    <a:pt x="19771" y="8570"/>
                  </a:cubicBezTo>
                  <a:cubicBezTo>
                    <a:pt x="19771" y="8570"/>
                    <a:pt x="20262" y="8864"/>
                    <a:pt x="21196" y="8864"/>
                  </a:cubicBezTo>
                  <a:cubicBezTo>
                    <a:pt x="21433" y="8864"/>
                    <a:pt x="21699" y="8845"/>
                    <a:pt x="21993" y="8797"/>
                  </a:cubicBezTo>
                  <a:cubicBezTo>
                    <a:pt x="21998" y="8796"/>
                    <a:pt x="24033" y="8605"/>
                    <a:pt x="23883" y="7203"/>
                  </a:cubicBezTo>
                  <a:cubicBezTo>
                    <a:pt x="23738" y="5871"/>
                    <a:pt x="23120" y="5838"/>
                    <a:pt x="23058" y="5838"/>
                  </a:cubicBezTo>
                  <a:cubicBezTo>
                    <a:pt x="23055" y="5838"/>
                    <a:pt x="23053" y="5838"/>
                    <a:pt x="23053" y="5838"/>
                  </a:cubicBezTo>
                  <a:cubicBezTo>
                    <a:pt x="23053" y="5838"/>
                    <a:pt x="24033" y="5496"/>
                    <a:pt x="23843" y="3830"/>
                  </a:cubicBezTo>
                  <a:cubicBezTo>
                    <a:pt x="23816" y="3592"/>
                    <a:pt x="23744" y="3383"/>
                    <a:pt x="23638" y="3200"/>
                  </a:cubicBezTo>
                  <a:cubicBezTo>
                    <a:pt x="23634" y="4802"/>
                    <a:pt x="21971" y="5449"/>
                    <a:pt x="21846" y="5471"/>
                  </a:cubicBezTo>
                  <a:cubicBezTo>
                    <a:pt x="21695" y="5496"/>
                    <a:pt x="23503" y="6311"/>
                    <a:pt x="23166" y="7138"/>
                  </a:cubicBezTo>
                  <a:cubicBezTo>
                    <a:pt x="23090" y="7324"/>
                    <a:pt x="22930" y="7396"/>
                    <a:pt x="22729" y="7396"/>
                  </a:cubicBezTo>
                  <a:cubicBezTo>
                    <a:pt x="22032" y="7396"/>
                    <a:pt x="20832" y="6534"/>
                    <a:pt x="20831" y="6534"/>
                  </a:cubicBezTo>
                  <a:lnTo>
                    <a:pt x="20831" y="6534"/>
                  </a:lnTo>
                  <a:cubicBezTo>
                    <a:pt x="20832" y="6534"/>
                    <a:pt x="21886" y="7475"/>
                    <a:pt x="20831" y="7815"/>
                  </a:cubicBezTo>
                  <a:cubicBezTo>
                    <a:pt x="20746" y="7843"/>
                    <a:pt x="20657" y="7855"/>
                    <a:pt x="20564" y="7855"/>
                  </a:cubicBezTo>
                  <a:cubicBezTo>
                    <a:pt x="19499" y="7855"/>
                    <a:pt x="17992" y="6188"/>
                    <a:pt x="18270" y="5670"/>
                  </a:cubicBezTo>
                  <a:cubicBezTo>
                    <a:pt x="18389" y="5446"/>
                    <a:pt x="18671" y="5379"/>
                    <a:pt x="18968" y="5379"/>
                  </a:cubicBezTo>
                  <a:cubicBezTo>
                    <a:pt x="19422" y="5379"/>
                    <a:pt x="19912" y="5536"/>
                    <a:pt x="19912" y="5536"/>
                  </a:cubicBezTo>
                  <a:cubicBezTo>
                    <a:pt x="19912" y="5536"/>
                    <a:pt x="18685" y="4805"/>
                    <a:pt x="18797" y="4464"/>
                  </a:cubicBezTo>
                  <a:cubicBezTo>
                    <a:pt x="18910" y="4126"/>
                    <a:pt x="20588" y="3401"/>
                    <a:pt x="20588" y="3401"/>
                  </a:cubicBezTo>
                  <a:cubicBezTo>
                    <a:pt x="20526" y="3347"/>
                    <a:pt x="20436" y="3324"/>
                    <a:pt x="20327" y="3324"/>
                  </a:cubicBezTo>
                  <a:cubicBezTo>
                    <a:pt x="19736" y="3324"/>
                    <a:pt x="18602" y="4000"/>
                    <a:pt x="18602" y="4000"/>
                  </a:cubicBezTo>
                  <a:lnTo>
                    <a:pt x="19664" y="2995"/>
                  </a:lnTo>
                  <a:lnTo>
                    <a:pt x="19664" y="2995"/>
                  </a:lnTo>
                  <a:cubicBezTo>
                    <a:pt x="19664" y="2995"/>
                    <a:pt x="19582" y="3017"/>
                    <a:pt x="19456" y="3017"/>
                  </a:cubicBezTo>
                  <a:cubicBezTo>
                    <a:pt x="19250" y="3017"/>
                    <a:pt x="18928" y="2960"/>
                    <a:pt x="18648" y="2657"/>
                  </a:cubicBezTo>
                  <a:cubicBezTo>
                    <a:pt x="18441" y="2433"/>
                    <a:pt x="18770" y="1786"/>
                    <a:pt x="19187" y="1146"/>
                  </a:cubicBezTo>
                  <a:lnTo>
                    <a:pt x="19187" y="1146"/>
                  </a:lnTo>
                  <a:cubicBezTo>
                    <a:pt x="18562" y="1297"/>
                    <a:pt x="18383" y="2012"/>
                    <a:pt x="18383" y="2012"/>
                  </a:cubicBezTo>
                  <a:cubicBezTo>
                    <a:pt x="18383" y="2012"/>
                    <a:pt x="18000" y="1105"/>
                    <a:pt x="17389" y="240"/>
                  </a:cubicBezTo>
                  <a:lnTo>
                    <a:pt x="17389" y="240"/>
                  </a:lnTo>
                  <a:lnTo>
                    <a:pt x="17705" y="2734"/>
                  </a:lnTo>
                  <a:lnTo>
                    <a:pt x="17705" y="2734"/>
                  </a:lnTo>
                  <a:lnTo>
                    <a:pt x="16875" y="2056"/>
                  </a:lnTo>
                  <a:lnTo>
                    <a:pt x="17628" y="3713"/>
                  </a:lnTo>
                  <a:cubicBezTo>
                    <a:pt x="17222" y="3230"/>
                    <a:pt x="16899" y="3086"/>
                    <a:pt x="16659" y="3086"/>
                  </a:cubicBezTo>
                  <a:cubicBezTo>
                    <a:pt x="16298" y="3086"/>
                    <a:pt x="16121" y="3411"/>
                    <a:pt x="16121" y="3411"/>
                  </a:cubicBezTo>
                  <a:cubicBezTo>
                    <a:pt x="16173" y="3353"/>
                    <a:pt x="16241" y="3327"/>
                    <a:pt x="16320" y="3327"/>
                  </a:cubicBezTo>
                  <a:cubicBezTo>
                    <a:pt x="16701" y="3327"/>
                    <a:pt x="17333" y="3930"/>
                    <a:pt x="17552" y="4427"/>
                  </a:cubicBezTo>
                  <a:cubicBezTo>
                    <a:pt x="17768" y="4924"/>
                    <a:pt x="17219" y="5983"/>
                    <a:pt x="16008" y="5983"/>
                  </a:cubicBezTo>
                  <a:cubicBezTo>
                    <a:pt x="15749" y="5983"/>
                    <a:pt x="15459" y="5934"/>
                    <a:pt x="15140" y="5821"/>
                  </a:cubicBezTo>
                  <a:cubicBezTo>
                    <a:pt x="13333" y="5180"/>
                    <a:pt x="14763" y="3675"/>
                    <a:pt x="14763" y="3674"/>
                  </a:cubicBezTo>
                  <a:lnTo>
                    <a:pt x="14763" y="3674"/>
                  </a:lnTo>
                  <a:cubicBezTo>
                    <a:pt x="14763" y="3675"/>
                    <a:pt x="13106" y="4880"/>
                    <a:pt x="9603" y="5182"/>
                  </a:cubicBezTo>
                  <a:cubicBezTo>
                    <a:pt x="9204" y="5216"/>
                    <a:pt x="8857" y="5231"/>
                    <a:pt x="8556" y="5231"/>
                  </a:cubicBezTo>
                  <a:cubicBezTo>
                    <a:pt x="6215" y="5231"/>
                    <a:pt x="6628" y="4315"/>
                    <a:pt x="6628" y="4315"/>
                  </a:cubicBezTo>
                  <a:lnTo>
                    <a:pt x="6628" y="4315"/>
                  </a:lnTo>
                  <a:cubicBezTo>
                    <a:pt x="6628" y="4315"/>
                    <a:pt x="4479" y="5507"/>
                    <a:pt x="3092" y="5507"/>
                  </a:cubicBezTo>
                  <a:cubicBezTo>
                    <a:pt x="2634" y="5507"/>
                    <a:pt x="2259" y="5377"/>
                    <a:pt x="2072" y="5031"/>
                  </a:cubicBezTo>
                  <a:cubicBezTo>
                    <a:pt x="1453" y="3885"/>
                    <a:pt x="2818" y="3784"/>
                    <a:pt x="3324" y="3784"/>
                  </a:cubicBezTo>
                  <a:cubicBezTo>
                    <a:pt x="3433" y="3784"/>
                    <a:pt x="3502" y="3788"/>
                    <a:pt x="3502" y="3788"/>
                  </a:cubicBezTo>
                  <a:cubicBezTo>
                    <a:pt x="1906" y="1992"/>
                    <a:pt x="2102" y="726"/>
                    <a:pt x="250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5"/>
            <p:cNvSpPr/>
            <p:nvPr/>
          </p:nvSpPr>
          <p:spPr>
            <a:xfrm>
              <a:off x="3999150" y="4072138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5"/>
            <p:cNvSpPr/>
            <p:nvPr/>
          </p:nvSpPr>
          <p:spPr>
            <a:xfrm>
              <a:off x="3998750" y="4073563"/>
              <a:ext cx="25" cy="12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0"/>
                  </a:moveTo>
                  <a:lnTo>
                    <a:pt x="1" y="5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5"/>
            <p:cNvSpPr/>
            <p:nvPr/>
          </p:nvSpPr>
          <p:spPr>
            <a:xfrm>
              <a:off x="3654775" y="3800738"/>
              <a:ext cx="93075" cy="52075"/>
            </a:xfrm>
            <a:custGeom>
              <a:avLst/>
              <a:gdLst/>
              <a:ahLst/>
              <a:cxnLst/>
              <a:rect l="l" t="t" r="r" b="b"/>
              <a:pathLst>
                <a:path w="3723" h="2083" extrusionOk="0">
                  <a:moveTo>
                    <a:pt x="2375" y="1"/>
                  </a:moveTo>
                  <a:cubicBezTo>
                    <a:pt x="2007" y="1"/>
                    <a:pt x="1636" y="73"/>
                    <a:pt x="1361" y="163"/>
                  </a:cubicBezTo>
                  <a:cubicBezTo>
                    <a:pt x="672" y="390"/>
                    <a:pt x="0" y="1158"/>
                    <a:pt x="336" y="1900"/>
                  </a:cubicBezTo>
                  <a:cubicBezTo>
                    <a:pt x="390" y="2019"/>
                    <a:pt x="526" y="2082"/>
                    <a:pt x="659" y="2082"/>
                  </a:cubicBezTo>
                  <a:cubicBezTo>
                    <a:pt x="758" y="2082"/>
                    <a:pt x="857" y="2047"/>
                    <a:pt x="919" y="1974"/>
                  </a:cubicBezTo>
                  <a:cubicBezTo>
                    <a:pt x="1057" y="1810"/>
                    <a:pt x="1141" y="1630"/>
                    <a:pt x="1333" y="1524"/>
                  </a:cubicBezTo>
                  <a:cubicBezTo>
                    <a:pt x="1569" y="1396"/>
                    <a:pt x="1838" y="1366"/>
                    <a:pt x="2103" y="1366"/>
                  </a:cubicBezTo>
                  <a:cubicBezTo>
                    <a:pt x="2109" y="1366"/>
                    <a:pt x="2115" y="1366"/>
                    <a:pt x="2121" y="1366"/>
                  </a:cubicBezTo>
                  <a:cubicBezTo>
                    <a:pt x="2594" y="1366"/>
                    <a:pt x="3089" y="1333"/>
                    <a:pt x="3514" y="1106"/>
                  </a:cubicBezTo>
                  <a:cubicBezTo>
                    <a:pt x="3697" y="1009"/>
                    <a:pt x="3723" y="784"/>
                    <a:pt x="3645" y="613"/>
                  </a:cubicBezTo>
                  <a:cubicBezTo>
                    <a:pt x="3429" y="151"/>
                    <a:pt x="2905" y="1"/>
                    <a:pt x="2375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5"/>
            <p:cNvSpPr/>
            <p:nvPr/>
          </p:nvSpPr>
          <p:spPr>
            <a:xfrm>
              <a:off x="3756950" y="3828263"/>
              <a:ext cx="18600" cy="13925"/>
            </a:xfrm>
            <a:custGeom>
              <a:avLst/>
              <a:gdLst/>
              <a:ahLst/>
              <a:cxnLst/>
              <a:rect l="l" t="t" r="r" b="b"/>
              <a:pathLst>
                <a:path w="744" h="557" extrusionOk="0">
                  <a:moveTo>
                    <a:pt x="296" y="1"/>
                  </a:moveTo>
                  <a:cubicBezTo>
                    <a:pt x="236" y="1"/>
                    <a:pt x="174" y="17"/>
                    <a:pt x="110" y="60"/>
                  </a:cubicBezTo>
                  <a:cubicBezTo>
                    <a:pt x="49" y="103"/>
                    <a:pt x="0" y="187"/>
                    <a:pt x="29" y="264"/>
                  </a:cubicBezTo>
                  <a:cubicBezTo>
                    <a:pt x="60" y="352"/>
                    <a:pt x="93" y="422"/>
                    <a:pt x="178" y="472"/>
                  </a:cubicBezTo>
                  <a:cubicBezTo>
                    <a:pt x="256" y="517"/>
                    <a:pt x="345" y="530"/>
                    <a:pt x="433" y="550"/>
                  </a:cubicBezTo>
                  <a:cubicBezTo>
                    <a:pt x="454" y="555"/>
                    <a:pt x="475" y="557"/>
                    <a:pt x="494" y="557"/>
                  </a:cubicBezTo>
                  <a:cubicBezTo>
                    <a:pt x="582" y="557"/>
                    <a:pt x="652" y="512"/>
                    <a:pt x="708" y="437"/>
                  </a:cubicBezTo>
                  <a:cubicBezTo>
                    <a:pt x="735" y="402"/>
                    <a:pt x="740" y="358"/>
                    <a:pt x="742" y="315"/>
                  </a:cubicBezTo>
                  <a:cubicBezTo>
                    <a:pt x="743" y="237"/>
                    <a:pt x="695" y="139"/>
                    <a:pt x="621" y="104"/>
                  </a:cubicBezTo>
                  <a:cubicBezTo>
                    <a:pt x="508" y="53"/>
                    <a:pt x="404" y="1"/>
                    <a:pt x="296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5"/>
            <p:cNvSpPr/>
            <p:nvPr/>
          </p:nvSpPr>
          <p:spPr>
            <a:xfrm>
              <a:off x="3854850" y="3844238"/>
              <a:ext cx="30400" cy="45950"/>
            </a:xfrm>
            <a:custGeom>
              <a:avLst/>
              <a:gdLst/>
              <a:ahLst/>
              <a:cxnLst/>
              <a:rect l="l" t="t" r="r" b="b"/>
              <a:pathLst>
                <a:path w="1216" h="1838" extrusionOk="0">
                  <a:moveTo>
                    <a:pt x="806" y="1"/>
                  </a:moveTo>
                  <a:cubicBezTo>
                    <a:pt x="777" y="1"/>
                    <a:pt x="748" y="4"/>
                    <a:pt x="720" y="11"/>
                  </a:cubicBezTo>
                  <a:cubicBezTo>
                    <a:pt x="0" y="183"/>
                    <a:pt x="50" y="1337"/>
                    <a:pt x="511" y="1747"/>
                  </a:cubicBezTo>
                  <a:cubicBezTo>
                    <a:pt x="580" y="1808"/>
                    <a:pt x="672" y="1837"/>
                    <a:pt x="762" y="1837"/>
                  </a:cubicBezTo>
                  <a:cubicBezTo>
                    <a:pt x="947" y="1837"/>
                    <a:pt x="1129" y="1717"/>
                    <a:pt x="1112" y="1498"/>
                  </a:cubicBezTo>
                  <a:cubicBezTo>
                    <a:pt x="1098" y="1312"/>
                    <a:pt x="1071" y="1098"/>
                    <a:pt x="1095" y="913"/>
                  </a:cubicBezTo>
                  <a:cubicBezTo>
                    <a:pt x="1105" y="828"/>
                    <a:pt x="1143" y="756"/>
                    <a:pt x="1169" y="675"/>
                  </a:cubicBezTo>
                  <a:cubicBezTo>
                    <a:pt x="1216" y="533"/>
                    <a:pt x="1204" y="416"/>
                    <a:pt x="1176" y="270"/>
                  </a:cubicBezTo>
                  <a:cubicBezTo>
                    <a:pt x="1143" y="99"/>
                    <a:pt x="969" y="1"/>
                    <a:pt x="806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5"/>
            <p:cNvSpPr/>
            <p:nvPr/>
          </p:nvSpPr>
          <p:spPr>
            <a:xfrm>
              <a:off x="3888000" y="3846288"/>
              <a:ext cx="12950" cy="8475"/>
            </a:xfrm>
            <a:custGeom>
              <a:avLst/>
              <a:gdLst/>
              <a:ahLst/>
              <a:cxnLst/>
              <a:rect l="l" t="t" r="r" b="b"/>
              <a:pathLst>
                <a:path w="518" h="339" extrusionOk="0">
                  <a:moveTo>
                    <a:pt x="209" y="1"/>
                  </a:moveTo>
                  <a:cubicBezTo>
                    <a:pt x="1" y="1"/>
                    <a:pt x="2" y="338"/>
                    <a:pt x="212" y="338"/>
                  </a:cubicBezTo>
                  <a:cubicBezTo>
                    <a:pt x="227" y="338"/>
                    <a:pt x="243" y="336"/>
                    <a:pt x="260" y="333"/>
                  </a:cubicBezTo>
                  <a:cubicBezTo>
                    <a:pt x="325" y="319"/>
                    <a:pt x="388" y="311"/>
                    <a:pt x="442" y="270"/>
                  </a:cubicBezTo>
                  <a:cubicBezTo>
                    <a:pt x="517" y="213"/>
                    <a:pt x="517" y="126"/>
                    <a:pt x="442" y="69"/>
                  </a:cubicBezTo>
                  <a:cubicBezTo>
                    <a:pt x="388" y="28"/>
                    <a:pt x="325" y="21"/>
                    <a:pt x="260" y="7"/>
                  </a:cubicBezTo>
                  <a:cubicBezTo>
                    <a:pt x="242" y="3"/>
                    <a:pt x="225" y="1"/>
                    <a:pt x="20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5"/>
            <p:cNvSpPr/>
            <p:nvPr/>
          </p:nvSpPr>
          <p:spPr>
            <a:xfrm>
              <a:off x="4028450" y="3927263"/>
              <a:ext cx="45950" cy="19475"/>
            </a:xfrm>
            <a:custGeom>
              <a:avLst/>
              <a:gdLst/>
              <a:ahLst/>
              <a:cxnLst/>
              <a:rect l="l" t="t" r="r" b="b"/>
              <a:pathLst>
                <a:path w="1838" h="779" extrusionOk="0">
                  <a:moveTo>
                    <a:pt x="841" y="0"/>
                  </a:moveTo>
                  <a:cubicBezTo>
                    <a:pt x="616" y="0"/>
                    <a:pt x="412" y="55"/>
                    <a:pt x="193" y="171"/>
                  </a:cubicBezTo>
                  <a:cubicBezTo>
                    <a:pt x="0" y="276"/>
                    <a:pt x="74" y="612"/>
                    <a:pt x="298" y="612"/>
                  </a:cubicBezTo>
                  <a:cubicBezTo>
                    <a:pt x="303" y="612"/>
                    <a:pt x="309" y="612"/>
                    <a:pt x="314" y="611"/>
                  </a:cubicBezTo>
                  <a:cubicBezTo>
                    <a:pt x="401" y="604"/>
                    <a:pt x="494" y="599"/>
                    <a:pt x="588" y="599"/>
                  </a:cubicBezTo>
                  <a:cubicBezTo>
                    <a:pt x="735" y="599"/>
                    <a:pt x="884" y="611"/>
                    <a:pt x="1017" y="641"/>
                  </a:cubicBezTo>
                  <a:cubicBezTo>
                    <a:pt x="1194" y="681"/>
                    <a:pt x="1355" y="779"/>
                    <a:pt x="1532" y="779"/>
                  </a:cubicBezTo>
                  <a:cubicBezTo>
                    <a:pt x="1574" y="779"/>
                    <a:pt x="1616" y="773"/>
                    <a:pt x="1659" y="761"/>
                  </a:cubicBezTo>
                  <a:cubicBezTo>
                    <a:pt x="1782" y="725"/>
                    <a:pt x="1837" y="607"/>
                    <a:pt x="1815" y="486"/>
                  </a:cubicBezTo>
                  <a:cubicBezTo>
                    <a:pt x="1755" y="170"/>
                    <a:pt x="1375" y="66"/>
                    <a:pt x="1099" y="22"/>
                  </a:cubicBezTo>
                  <a:cubicBezTo>
                    <a:pt x="1009" y="8"/>
                    <a:pt x="924" y="0"/>
                    <a:pt x="84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5"/>
            <p:cNvSpPr/>
            <p:nvPr/>
          </p:nvSpPr>
          <p:spPr>
            <a:xfrm>
              <a:off x="4049500" y="4001613"/>
              <a:ext cx="40625" cy="36275"/>
            </a:xfrm>
            <a:custGeom>
              <a:avLst/>
              <a:gdLst/>
              <a:ahLst/>
              <a:cxnLst/>
              <a:rect l="l" t="t" r="r" b="b"/>
              <a:pathLst>
                <a:path w="1625" h="1451" extrusionOk="0">
                  <a:moveTo>
                    <a:pt x="223" y="1"/>
                  </a:moveTo>
                  <a:cubicBezTo>
                    <a:pt x="155" y="1"/>
                    <a:pt x="90" y="18"/>
                    <a:pt x="27" y="66"/>
                  </a:cubicBezTo>
                  <a:cubicBezTo>
                    <a:pt x="0" y="85"/>
                    <a:pt x="2" y="128"/>
                    <a:pt x="16" y="155"/>
                  </a:cubicBezTo>
                  <a:cubicBezTo>
                    <a:pt x="87" y="295"/>
                    <a:pt x="261" y="316"/>
                    <a:pt x="342" y="443"/>
                  </a:cubicBezTo>
                  <a:cubicBezTo>
                    <a:pt x="390" y="515"/>
                    <a:pt x="395" y="612"/>
                    <a:pt x="436" y="689"/>
                  </a:cubicBezTo>
                  <a:cubicBezTo>
                    <a:pt x="476" y="760"/>
                    <a:pt x="528" y="820"/>
                    <a:pt x="570" y="891"/>
                  </a:cubicBezTo>
                  <a:cubicBezTo>
                    <a:pt x="669" y="1062"/>
                    <a:pt x="699" y="1251"/>
                    <a:pt x="874" y="1372"/>
                  </a:cubicBezTo>
                  <a:cubicBezTo>
                    <a:pt x="950" y="1425"/>
                    <a:pt x="1034" y="1451"/>
                    <a:pt x="1114" y="1451"/>
                  </a:cubicBezTo>
                  <a:cubicBezTo>
                    <a:pt x="1256" y="1451"/>
                    <a:pt x="1390" y="1371"/>
                    <a:pt x="1458" y="1219"/>
                  </a:cubicBezTo>
                  <a:cubicBezTo>
                    <a:pt x="1625" y="847"/>
                    <a:pt x="1262" y="299"/>
                    <a:pt x="917" y="144"/>
                  </a:cubicBezTo>
                  <a:cubicBezTo>
                    <a:pt x="763" y="74"/>
                    <a:pt x="583" y="74"/>
                    <a:pt x="420" y="34"/>
                  </a:cubicBezTo>
                  <a:cubicBezTo>
                    <a:pt x="352" y="16"/>
                    <a:pt x="286" y="1"/>
                    <a:pt x="22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5"/>
            <p:cNvSpPr/>
            <p:nvPr/>
          </p:nvSpPr>
          <p:spPr>
            <a:xfrm>
              <a:off x="4064025" y="4049088"/>
              <a:ext cx="14000" cy="8225"/>
            </a:xfrm>
            <a:custGeom>
              <a:avLst/>
              <a:gdLst/>
              <a:ahLst/>
              <a:cxnLst/>
              <a:rect l="l" t="t" r="r" b="b"/>
              <a:pathLst>
                <a:path w="560" h="329" extrusionOk="0">
                  <a:moveTo>
                    <a:pt x="382" y="1"/>
                  </a:moveTo>
                  <a:cubicBezTo>
                    <a:pt x="304" y="1"/>
                    <a:pt x="240" y="35"/>
                    <a:pt x="168" y="68"/>
                  </a:cubicBezTo>
                  <a:cubicBezTo>
                    <a:pt x="135" y="85"/>
                    <a:pt x="93" y="95"/>
                    <a:pt x="64" y="124"/>
                  </a:cubicBezTo>
                  <a:cubicBezTo>
                    <a:pt x="39" y="149"/>
                    <a:pt x="36" y="182"/>
                    <a:pt x="17" y="211"/>
                  </a:cubicBezTo>
                  <a:cubicBezTo>
                    <a:pt x="0" y="245"/>
                    <a:pt x="17" y="280"/>
                    <a:pt x="49" y="292"/>
                  </a:cubicBezTo>
                  <a:cubicBezTo>
                    <a:pt x="88" y="306"/>
                    <a:pt x="104" y="329"/>
                    <a:pt x="147" y="329"/>
                  </a:cubicBezTo>
                  <a:cubicBezTo>
                    <a:pt x="148" y="329"/>
                    <a:pt x="149" y="329"/>
                    <a:pt x="151" y="329"/>
                  </a:cubicBezTo>
                  <a:cubicBezTo>
                    <a:pt x="188" y="329"/>
                    <a:pt x="232" y="310"/>
                    <a:pt x="265" y="302"/>
                  </a:cubicBezTo>
                  <a:cubicBezTo>
                    <a:pt x="350" y="279"/>
                    <a:pt x="416" y="260"/>
                    <a:pt x="481" y="201"/>
                  </a:cubicBezTo>
                  <a:cubicBezTo>
                    <a:pt x="560" y="128"/>
                    <a:pt x="495" y="7"/>
                    <a:pt x="400" y="1"/>
                  </a:cubicBezTo>
                  <a:cubicBezTo>
                    <a:pt x="394" y="1"/>
                    <a:pt x="388" y="1"/>
                    <a:pt x="38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5"/>
            <p:cNvSpPr/>
            <p:nvPr/>
          </p:nvSpPr>
          <p:spPr>
            <a:xfrm>
              <a:off x="4015875" y="4101338"/>
              <a:ext cx="15350" cy="25225"/>
            </a:xfrm>
            <a:custGeom>
              <a:avLst/>
              <a:gdLst/>
              <a:ahLst/>
              <a:cxnLst/>
              <a:rect l="l" t="t" r="r" b="b"/>
              <a:pathLst>
                <a:path w="614" h="1009" extrusionOk="0">
                  <a:moveTo>
                    <a:pt x="218" y="0"/>
                  </a:moveTo>
                  <a:cubicBezTo>
                    <a:pt x="191" y="0"/>
                    <a:pt x="165" y="12"/>
                    <a:pt x="154" y="35"/>
                  </a:cubicBezTo>
                  <a:cubicBezTo>
                    <a:pt x="116" y="109"/>
                    <a:pt x="56" y="187"/>
                    <a:pt x="30" y="266"/>
                  </a:cubicBezTo>
                  <a:cubicBezTo>
                    <a:pt x="0" y="363"/>
                    <a:pt x="33" y="483"/>
                    <a:pt x="61" y="576"/>
                  </a:cubicBezTo>
                  <a:cubicBezTo>
                    <a:pt x="123" y="775"/>
                    <a:pt x="214" y="949"/>
                    <a:pt x="426" y="1003"/>
                  </a:cubicBezTo>
                  <a:cubicBezTo>
                    <a:pt x="439" y="1007"/>
                    <a:pt x="451" y="1008"/>
                    <a:pt x="463" y="1008"/>
                  </a:cubicBezTo>
                  <a:cubicBezTo>
                    <a:pt x="550" y="1008"/>
                    <a:pt x="614" y="924"/>
                    <a:pt x="595" y="835"/>
                  </a:cubicBezTo>
                  <a:cubicBezTo>
                    <a:pt x="562" y="688"/>
                    <a:pt x="476" y="587"/>
                    <a:pt x="429" y="451"/>
                  </a:cubicBezTo>
                  <a:cubicBezTo>
                    <a:pt x="407" y="390"/>
                    <a:pt x="403" y="324"/>
                    <a:pt x="379" y="266"/>
                  </a:cubicBezTo>
                  <a:cubicBezTo>
                    <a:pt x="348" y="187"/>
                    <a:pt x="303" y="140"/>
                    <a:pt x="291" y="54"/>
                  </a:cubicBezTo>
                  <a:cubicBezTo>
                    <a:pt x="284" y="18"/>
                    <a:pt x="251" y="0"/>
                    <a:pt x="21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5"/>
            <p:cNvSpPr/>
            <p:nvPr/>
          </p:nvSpPr>
          <p:spPr>
            <a:xfrm>
              <a:off x="3565775" y="4082588"/>
              <a:ext cx="12900" cy="38475"/>
            </a:xfrm>
            <a:custGeom>
              <a:avLst/>
              <a:gdLst/>
              <a:ahLst/>
              <a:cxnLst/>
              <a:rect l="l" t="t" r="r" b="b"/>
              <a:pathLst>
                <a:path w="516" h="1539" extrusionOk="0">
                  <a:moveTo>
                    <a:pt x="333" y="1"/>
                  </a:moveTo>
                  <a:cubicBezTo>
                    <a:pt x="282" y="1"/>
                    <a:pt x="230" y="34"/>
                    <a:pt x="234" y="93"/>
                  </a:cubicBezTo>
                  <a:cubicBezTo>
                    <a:pt x="265" y="555"/>
                    <a:pt x="133" y="983"/>
                    <a:pt x="19" y="1423"/>
                  </a:cubicBezTo>
                  <a:cubicBezTo>
                    <a:pt x="1" y="1494"/>
                    <a:pt x="53" y="1538"/>
                    <a:pt x="109" y="1538"/>
                  </a:cubicBezTo>
                  <a:cubicBezTo>
                    <a:pt x="140" y="1538"/>
                    <a:pt x="172" y="1525"/>
                    <a:pt x="194" y="1495"/>
                  </a:cubicBezTo>
                  <a:cubicBezTo>
                    <a:pt x="503" y="1075"/>
                    <a:pt x="516" y="567"/>
                    <a:pt x="422" y="69"/>
                  </a:cubicBezTo>
                  <a:cubicBezTo>
                    <a:pt x="413" y="22"/>
                    <a:pt x="37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5"/>
            <p:cNvSpPr/>
            <p:nvPr/>
          </p:nvSpPr>
          <p:spPr>
            <a:xfrm>
              <a:off x="3527475" y="3983713"/>
              <a:ext cx="72025" cy="51200"/>
            </a:xfrm>
            <a:custGeom>
              <a:avLst/>
              <a:gdLst/>
              <a:ahLst/>
              <a:cxnLst/>
              <a:rect l="l" t="t" r="r" b="b"/>
              <a:pathLst>
                <a:path w="2881" h="2048" extrusionOk="0">
                  <a:moveTo>
                    <a:pt x="359" y="0"/>
                  </a:moveTo>
                  <a:cubicBezTo>
                    <a:pt x="333" y="0"/>
                    <a:pt x="307" y="12"/>
                    <a:pt x="295" y="36"/>
                  </a:cubicBezTo>
                  <a:cubicBezTo>
                    <a:pt x="1" y="653"/>
                    <a:pt x="113" y="1160"/>
                    <a:pt x="653" y="1611"/>
                  </a:cubicBezTo>
                  <a:cubicBezTo>
                    <a:pt x="1021" y="1919"/>
                    <a:pt x="1420" y="2048"/>
                    <a:pt x="1837" y="2048"/>
                  </a:cubicBezTo>
                  <a:cubicBezTo>
                    <a:pt x="2108" y="2048"/>
                    <a:pt x="2386" y="1994"/>
                    <a:pt x="2668" y="1899"/>
                  </a:cubicBezTo>
                  <a:cubicBezTo>
                    <a:pt x="2880" y="1828"/>
                    <a:pt x="2858" y="1567"/>
                    <a:pt x="2668" y="1490"/>
                  </a:cubicBezTo>
                  <a:cubicBezTo>
                    <a:pt x="2221" y="1305"/>
                    <a:pt x="1755" y="1201"/>
                    <a:pt x="1309" y="1022"/>
                  </a:cubicBezTo>
                  <a:cubicBezTo>
                    <a:pt x="966" y="883"/>
                    <a:pt x="485" y="434"/>
                    <a:pt x="428" y="54"/>
                  </a:cubicBezTo>
                  <a:cubicBezTo>
                    <a:pt x="425" y="19"/>
                    <a:pt x="392" y="0"/>
                    <a:pt x="35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5"/>
            <p:cNvSpPr/>
            <p:nvPr/>
          </p:nvSpPr>
          <p:spPr>
            <a:xfrm>
              <a:off x="3611100" y="4014438"/>
              <a:ext cx="16875" cy="13425"/>
            </a:xfrm>
            <a:custGeom>
              <a:avLst/>
              <a:gdLst/>
              <a:ahLst/>
              <a:cxnLst/>
              <a:rect l="l" t="t" r="r" b="b"/>
              <a:pathLst>
                <a:path w="675" h="537" extrusionOk="0">
                  <a:moveTo>
                    <a:pt x="397" y="1"/>
                  </a:moveTo>
                  <a:cubicBezTo>
                    <a:pt x="224" y="1"/>
                    <a:pt x="35" y="132"/>
                    <a:pt x="11" y="297"/>
                  </a:cubicBezTo>
                  <a:cubicBezTo>
                    <a:pt x="1" y="348"/>
                    <a:pt x="5" y="412"/>
                    <a:pt x="51" y="449"/>
                  </a:cubicBezTo>
                  <a:cubicBezTo>
                    <a:pt x="124" y="508"/>
                    <a:pt x="187" y="536"/>
                    <a:pt x="263" y="536"/>
                  </a:cubicBezTo>
                  <a:cubicBezTo>
                    <a:pt x="296" y="536"/>
                    <a:pt x="331" y="531"/>
                    <a:pt x="371" y="520"/>
                  </a:cubicBezTo>
                  <a:cubicBezTo>
                    <a:pt x="503" y="486"/>
                    <a:pt x="617" y="422"/>
                    <a:pt x="651" y="284"/>
                  </a:cubicBezTo>
                  <a:cubicBezTo>
                    <a:pt x="674" y="187"/>
                    <a:pt x="634" y="99"/>
                    <a:pt x="553" y="45"/>
                  </a:cubicBezTo>
                  <a:cubicBezTo>
                    <a:pt x="507" y="15"/>
                    <a:pt x="453" y="1"/>
                    <a:pt x="39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5"/>
            <p:cNvSpPr/>
            <p:nvPr/>
          </p:nvSpPr>
          <p:spPr>
            <a:xfrm>
              <a:off x="3546875" y="3882713"/>
              <a:ext cx="20400" cy="40150"/>
            </a:xfrm>
            <a:custGeom>
              <a:avLst/>
              <a:gdLst/>
              <a:ahLst/>
              <a:cxnLst/>
              <a:rect l="l" t="t" r="r" b="b"/>
              <a:pathLst>
                <a:path w="816" h="1606" extrusionOk="0">
                  <a:moveTo>
                    <a:pt x="695" y="0"/>
                  </a:moveTo>
                  <a:cubicBezTo>
                    <a:pt x="694" y="0"/>
                    <a:pt x="692" y="0"/>
                    <a:pt x="690" y="0"/>
                  </a:cubicBezTo>
                  <a:cubicBezTo>
                    <a:pt x="1" y="33"/>
                    <a:pt x="8" y="1068"/>
                    <a:pt x="198" y="1516"/>
                  </a:cubicBezTo>
                  <a:cubicBezTo>
                    <a:pt x="226" y="1579"/>
                    <a:pt x="280" y="1605"/>
                    <a:pt x="336" y="1605"/>
                  </a:cubicBezTo>
                  <a:cubicBezTo>
                    <a:pt x="448" y="1605"/>
                    <a:pt x="571" y="1503"/>
                    <a:pt x="530" y="1375"/>
                  </a:cubicBezTo>
                  <a:cubicBezTo>
                    <a:pt x="459" y="1153"/>
                    <a:pt x="456" y="923"/>
                    <a:pt x="542" y="705"/>
                  </a:cubicBezTo>
                  <a:cubicBezTo>
                    <a:pt x="617" y="514"/>
                    <a:pt x="761" y="352"/>
                    <a:pt x="802" y="147"/>
                  </a:cubicBezTo>
                  <a:cubicBezTo>
                    <a:pt x="816" y="80"/>
                    <a:pt x="772" y="0"/>
                    <a:pt x="69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5"/>
            <p:cNvSpPr/>
            <p:nvPr/>
          </p:nvSpPr>
          <p:spPr>
            <a:xfrm>
              <a:off x="3740100" y="3904338"/>
              <a:ext cx="57975" cy="46750"/>
            </a:xfrm>
            <a:custGeom>
              <a:avLst/>
              <a:gdLst/>
              <a:ahLst/>
              <a:cxnLst/>
              <a:rect l="l" t="t" r="r" b="b"/>
              <a:pathLst>
                <a:path w="2319" h="1870" extrusionOk="0">
                  <a:moveTo>
                    <a:pt x="516" y="0"/>
                  </a:moveTo>
                  <a:cubicBezTo>
                    <a:pt x="478" y="0"/>
                    <a:pt x="440" y="14"/>
                    <a:pt x="412" y="42"/>
                  </a:cubicBezTo>
                  <a:cubicBezTo>
                    <a:pt x="1" y="473"/>
                    <a:pt x="96" y="1068"/>
                    <a:pt x="523" y="1464"/>
                  </a:cubicBezTo>
                  <a:cubicBezTo>
                    <a:pt x="763" y="1687"/>
                    <a:pt x="1173" y="1870"/>
                    <a:pt x="1548" y="1870"/>
                  </a:cubicBezTo>
                  <a:cubicBezTo>
                    <a:pt x="1836" y="1870"/>
                    <a:pt x="2103" y="1761"/>
                    <a:pt x="2256" y="1480"/>
                  </a:cubicBezTo>
                  <a:cubicBezTo>
                    <a:pt x="2318" y="1362"/>
                    <a:pt x="2298" y="1231"/>
                    <a:pt x="2212" y="1132"/>
                  </a:cubicBezTo>
                  <a:cubicBezTo>
                    <a:pt x="1957" y="853"/>
                    <a:pt x="1538" y="858"/>
                    <a:pt x="1208" y="734"/>
                  </a:cubicBezTo>
                  <a:cubicBezTo>
                    <a:pt x="983" y="651"/>
                    <a:pt x="710" y="342"/>
                    <a:pt x="661" y="108"/>
                  </a:cubicBezTo>
                  <a:cubicBezTo>
                    <a:pt x="647" y="39"/>
                    <a:pt x="582" y="0"/>
                    <a:pt x="51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5"/>
            <p:cNvSpPr/>
            <p:nvPr/>
          </p:nvSpPr>
          <p:spPr>
            <a:xfrm>
              <a:off x="3835275" y="3914363"/>
              <a:ext cx="36700" cy="31800"/>
            </a:xfrm>
            <a:custGeom>
              <a:avLst/>
              <a:gdLst/>
              <a:ahLst/>
              <a:cxnLst/>
              <a:rect l="l" t="t" r="r" b="b"/>
              <a:pathLst>
                <a:path w="1468" h="1272" extrusionOk="0">
                  <a:moveTo>
                    <a:pt x="222" y="0"/>
                  </a:moveTo>
                  <a:cubicBezTo>
                    <a:pt x="111" y="0"/>
                    <a:pt x="24" y="110"/>
                    <a:pt x="14" y="216"/>
                  </a:cubicBezTo>
                  <a:cubicBezTo>
                    <a:pt x="0" y="400"/>
                    <a:pt x="6" y="531"/>
                    <a:pt x="121" y="684"/>
                  </a:cubicBezTo>
                  <a:cubicBezTo>
                    <a:pt x="212" y="805"/>
                    <a:pt x="311" y="916"/>
                    <a:pt x="424" y="1015"/>
                  </a:cubicBezTo>
                  <a:cubicBezTo>
                    <a:pt x="591" y="1158"/>
                    <a:pt x="812" y="1272"/>
                    <a:pt x="1027" y="1272"/>
                  </a:cubicBezTo>
                  <a:cubicBezTo>
                    <a:pt x="1150" y="1272"/>
                    <a:pt x="1272" y="1234"/>
                    <a:pt x="1380" y="1141"/>
                  </a:cubicBezTo>
                  <a:cubicBezTo>
                    <a:pt x="1451" y="1080"/>
                    <a:pt x="1468" y="971"/>
                    <a:pt x="1446" y="884"/>
                  </a:cubicBezTo>
                  <a:cubicBezTo>
                    <a:pt x="1385" y="625"/>
                    <a:pt x="1115" y="478"/>
                    <a:pt x="896" y="354"/>
                  </a:cubicBezTo>
                  <a:cubicBezTo>
                    <a:pt x="802" y="302"/>
                    <a:pt x="723" y="240"/>
                    <a:pt x="642" y="172"/>
                  </a:cubicBezTo>
                  <a:cubicBezTo>
                    <a:pt x="524" y="68"/>
                    <a:pt x="422" y="61"/>
                    <a:pt x="283" y="11"/>
                  </a:cubicBezTo>
                  <a:cubicBezTo>
                    <a:pt x="262" y="4"/>
                    <a:pt x="242" y="0"/>
                    <a:pt x="22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5"/>
            <p:cNvSpPr/>
            <p:nvPr/>
          </p:nvSpPr>
          <p:spPr>
            <a:xfrm>
              <a:off x="3736375" y="3984363"/>
              <a:ext cx="80150" cy="25525"/>
            </a:xfrm>
            <a:custGeom>
              <a:avLst/>
              <a:gdLst/>
              <a:ahLst/>
              <a:cxnLst/>
              <a:rect l="l" t="t" r="r" b="b"/>
              <a:pathLst>
                <a:path w="3206" h="1021" extrusionOk="0">
                  <a:moveTo>
                    <a:pt x="2912" y="0"/>
                  </a:moveTo>
                  <a:cubicBezTo>
                    <a:pt x="2893" y="0"/>
                    <a:pt x="2872" y="3"/>
                    <a:pt x="2850" y="8"/>
                  </a:cubicBezTo>
                  <a:cubicBezTo>
                    <a:pt x="1935" y="227"/>
                    <a:pt x="1011" y="447"/>
                    <a:pt x="94" y="676"/>
                  </a:cubicBezTo>
                  <a:cubicBezTo>
                    <a:pt x="0" y="699"/>
                    <a:pt x="10" y="831"/>
                    <a:pt x="96" y="859"/>
                  </a:cubicBezTo>
                  <a:cubicBezTo>
                    <a:pt x="427" y="968"/>
                    <a:pt x="767" y="1020"/>
                    <a:pt x="1104" y="1020"/>
                  </a:cubicBezTo>
                  <a:cubicBezTo>
                    <a:pt x="1786" y="1020"/>
                    <a:pt x="2455" y="807"/>
                    <a:pt x="3021" y="414"/>
                  </a:cubicBezTo>
                  <a:cubicBezTo>
                    <a:pt x="3206" y="285"/>
                    <a:pt x="3122" y="0"/>
                    <a:pt x="291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5"/>
            <p:cNvSpPr/>
            <p:nvPr/>
          </p:nvSpPr>
          <p:spPr>
            <a:xfrm>
              <a:off x="3823850" y="3972263"/>
              <a:ext cx="18350" cy="14175"/>
            </a:xfrm>
            <a:custGeom>
              <a:avLst/>
              <a:gdLst/>
              <a:ahLst/>
              <a:cxnLst/>
              <a:rect l="l" t="t" r="r" b="b"/>
              <a:pathLst>
                <a:path w="734" h="567" extrusionOk="0">
                  <a:moveTo>
                    <a:pt x="489" y="0"/>
                  </a:moveTo>
                  <a:cubicBezTo>
                    <a:pt x="468" y="0"/>
                    <a:pt x="447" y="4"/>
                    <a:pt x="427" y="13"/>
                  </a:cubicBezTo>
                  <a:cubicBezTo>
                    <a:pt x="295" y="67"/>
                    <a:pt x="116" y="145"/>
                    <a:pt x="56" y="284"/>
                  </a:cubicBezTo>
                  <a:cubicBezTo>
                    <a:pt x="1" y="417"/>
                    <a:pt x="79" y="566"/>
                    <a:pt x="219" y="566"/>
                  </a:cubicBezTo>
                  <a:cubicBezTo>
                    <a:pt x="235" y="566"/>
                    <a:pt x="252" y="565"/>
                    <a:pt x="269" y="561"/>
                  </a:cubicBezTo>
                  <a:cubicBezTo>
                    <a:pt x="369" y="536"/>
                    <a:pt x="447" y="468"/>
                    <a:pt x="547" y="441"/>
                  </a:cubicBezTo>
                  <a:cubicBezTo>
                    <a:pt x="662" y="411"/>
                    <a:pt x="733" y="283"/>
                    <a:pt x="701" y="166"/>
                  </a:cubicBezTo>
                  <a:cubicBezTo>
                    <a:pt x="677" y="81"/>
                    <a:pt x="584" y="0"/>
                    <a:pt x="48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5"/>
            <p:cNvSpPr/>
            <p:nvPr/>
          </p:nvSpPr>
          <p:spPr>
            <a:xfrm>
              <a:off x="3867125" y="3990588"/>
              <a:ext cx="59350" cy="27350"/>
            </a:xfrm>
            <a:custGeom>
              <a:avLst/>
              <a:gdLst/>
              <a:ahLst/>
              <a:cxnLst/>
              <a:rect l="l" t="t" r="r" b="b"/>
              <a:pathLst>
                <a:path w="2374" h="1094" extrusionOk="0">
                  <a:moveTo>
                    <a:pt x="2072" y="1"/>
                  </a:moveTo>
                  <a:cubicBezTo>
                    <a:pt x="2069" y="1"/>
                    <a:pt x="2065" y="1"/>
                    <a:pt x="2061" y="1"/>
                  </a:cubicBezTo>
                  <a:cubicBezTo>
                    <a:pt x="1723" y="21"/>
                    <a:pt x="1397" y="107"/>
                    <a:pt x="1058" y="126"/>
                  </a:cubicBezTo>
                  <a:cubicBezTo>
                    <a:pt x="1036" y="128"/>
                    <a:pt x="1015" y="128"/>
                    <a:pt x="993" y="128"/>
                  </a:cubicBezTo>
                  <a:cubicBezTo>
                    <a:pt x="854" y="128"/>
                    <a:pt x="716" y="107"/>
                    <a:pt x="578" y="101"/>
                  </a:cubicBezTo>
                  <a:cubicBezTo>
                    <a:pt x="557" y="100"/>
                    <a:pt x="538" y="99"/>
                    <a:pt x="520" y="99"/>
                  </a:cubicBezTo>
                  <a:cubicBezTo>
                    <a:pt x="357" y="99"/>
                    <a:pt x="270" y="138"/>
                    <a:pt x="106" y="200"/>
                  </a:cubicBezTo>
                  <a:cubicBezTo>
                    <a:pt x="51" y="219"/>
                    <a:pt x="0" y="269"/>
                    <a:pt x="6" y="333"/>
                  </a:cubicBezTo>
                  <a:cubicBezTo>
                    <a:pt x="41" y="895"/>
                    <a:pt x="557" y="1073"/>
                    <a:pt x="1059" y="1092"/>
                  </a:cubicBezTo>
                  <a:cubicBezTo>
                    <a:pt x="1083" y="1093"/>
                    <a:pt x="1108" y="1093"/>
                    <a:pt x="1132" y="1093"/>
                  </a:cubicBezTo>
                  <a:cubicBezTo>
                    <a:pt x="1653" y="1093"/>
                    <a:pt x="2135" y="843"/>
                    <a:pt x="2318" y="336"/>
                  </a:cubicBezTo>
                  <a:cubicBezTo>
                    <a:pt x="2373" y="183"/>
                    <a:pt x="2232" y="1"/>
                    <a:pt x="207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5"/>
            <p:cNvSpPr/>
            <p:nvPr/>
          </p:nvSpPr>
          <p:spPr>
            <a:xfrm>
              <a:off x="3982775" y="4009163"/>
              <a:ext cx="53050" cy="43650"/>
            </a:xfrm>
            <a:custGeom>
              <a:avLst/>
              <a:gdLst/>
              <a:ahLst/>
              <a:cxnLst/>
              <a:rect l="l" t="t" r="r" b="b"/>
              <a:pathLst>
                <a:path w="2122" h="1746" extrusionOk="0">
                  <a:moveTo>
                    <a:pt x="403" y="0"/>
                  </a:moveTo>
                  <a:cubicBezTo>
                    <a:pt x="267" y="0"/>
                    <a:pt x="144" y="42"/>
                    <a:pt x="56" y="149"/>
                  </a:cubicBezTo>
                  <a:cubicBezTo>
                    <a:pt x="27" y="185"/>
                    <a:pt x="0" y="238"/>
                    <a:pt x="20" y="283"/>
                  </a:cubicBezTo>
                  <a:cubicBezTo>
                    <a:pt x="156" y="608"/>
                    <a:pt x="605" y="657"/>
                    <a:pt x="874" y="840"/>
                  </a:cubicBezTo>
                  <a:cubicBezTo>
                    <a:pt x="1219" y="1075"/>
                    <a:pt x="1442" y="1440"/>
                    <a:pt x="1768" y="1697"/>
                  </a:cubicBezTo>
                  <a:cubicBezTo>
                    <a:pt x="1811" y="1730"/>
                    <a:pt x="1860" y="1745"/>
                    <a:pt x="1907" y="1745"/>
                  </a:cubicBezTo>
                  <a:cubicBezTo>
                    <a:pt x="2002" y="1745"/>
                    <a:pt x="2089" y="1679"/>
                    <a:pt x="2094" y="1561"/>
                  </a:cubicBezTo>
                  <a:cubicBezTo>
                    <a:pt x="2121" y="1023"/>
                    <a:pt x="1743" y="643"/>
                    <a:pt x="1324" y="366"/>
                  </a:cubicBezTo>
                  <a:cubicBezTo>
                    <a:pt x="1121" y="229"/>
                    <a:pt x="724" y="0"/>
                    <a:pt x="40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5"/>
            <p:cNvSpPr/>
            <p:nvPr/>
          </p:nvSpPr>
          <p:spPr>
            <a:xfrm>
              <a:off x="3619900" y="4097888"/>
              <a:ext cx="135825" cy="59400"/>
            </a:xfrm>
            <a:custGeom>
              <a:avLst/>
              <a:gdLst/>
              <a:ahLst/>
              <a:cxnLst/>
              <a:rect l="l" t="t" r="r" b="b"/>
              <a:pathLst>
                <a:path w="5433" h="2376" extrusionOk="0">
                  <a:moveTo>
                    <a:pt x="1790" y="0"/>
                  </a:moveTo>
                  <a:cubicBezTo>
                    <a:pt x="1141" y="0"/>
                    <a:pt x="345" y="321"/>
                    <a:pt x="190" y="649"/>
                  </a:cubicBezTo>
                  <a:cubicBezTo>
                    <a:pt x="1" y="1053"/>
                    <a:pt x="802" y="852"/>
                    <a:pt x="1272" y="956"/>
                  </a:cubicBezTo>
                  <a:cubicBezTo>
                    <a:pt x="1927" y="1102"/>
                    <a:pt x="3338" y="2376"/>
                    <a:pt x="4247" y="2376"/>
                  </a:cubicBezTo>
                  <a:cubicBezTo>
                    <a:pt x="4260" y="2376"/>
                    <a:pt x="4272" y="2376"/>
                    <a:pt x="4285" y="2375"/>
                  </a:cubicBezTo>
                  <a:cubicBezTo>
                    <a:pt x="4786" y="2352"/>
                    <a:pt x="5432" y="2041"/>
                    <a:pt x="5333" y="1414"/>
                  </a:cubicBezTo>
                  <a:cubicBezTo>
                    <a:pt x="5324" y="1350"/>
                    <a:pt x="5313" y="1293"/>
                    <a:pt x="5293" y="1245"/>
                  </a:cubicBezTo>
                  <a:cubicBezTo>
                    <a:pt x="5240" y="928"/>
                    <a:pt x="4833" y="869"/>
                    <a:pt x="4591" y="865"/>
                  </a:cubicBezTo>
                  <a:lnTo>
                    <a:pt x="4591" y="865"/>
                  </a:lnTo>
                  <a:cubicBezTo>
                    <a:pt x="4594" y="1013"/>
                    <a:pt x="4585" y="1161"/>
                    <a:pt x="4566" y="1309"/>
                  </a:cubicBezTo>
                  <a:cubicBezTo>
                    <a:pt x="4524" y="1198"/>
                    <a:pt x="4463" y="912"/>
                    <a:pt x="4361" y="891"/>
                  </a:cubicBezTo>
                  <a:cubicBezTo>
                    <a:pt x="4351" y="888"/>
                    <a:pt x="4340" y="888"/>
                    <a:pt x="4328" y="888"/>
                  </a:cubicBezTo>
                  <a:cubicBezTo>
                    <a:pt x="4271" y="888"/>
                    <a:pt x="4197" y="909"/>
                    <a:pt x="4136" y="909"/>
                  </a:cubicBezTo>
                  <a:cubicBezTo>
                    <a:pt x="4127" y="909"/>
                    <a:pt x="4118" y="909"/>
                    <a:pt x="4110" y="908"/>
                  </a:cubicBezTo>
                  <a:cubicBezTo>
                    <a:pt x="3895" y="885"/>
                    <a:pt x="3689" y="792"/>
                    <a:pt x="3496" y="698"/>
                  </a:cubicBezTo>
                  <a:cubicBezTo>
                    <a:pt x="3069" y="491"/>
                    <a:pt x="2667" y="196"/>
                    <a:pt x="2210" y="56"/>
                  </a:cubicBezTo>
                  <a:cubicBezTo>
                    <a:pt x="2084" y="18"/>
                    <a:pt x="1941" y="0"/>
                    <a:pt x="179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5"/>
            <p:cNvSpPr/>
            <p:nvPr/>
          </p:nvSpPr>
          <p:spPr>
            <a:xfrm>
              <a:off x="3619900" y="4097888"/>
              <a:ext cx="135825" cy="59400"/>
            </a:xfrm>
            <a:custGeom>
              <a:avLst/>
              <a:gdLst/>
              <a:ahLst/>
              <a:cxnLst/>
              <a:rect l="l" t="t" r="r" b="b"/>
              <a:pathLst>
                <a:path w="5433" h="2376" extrusionOk="0">
                  <a:moveTo>
                    <a:pt x="1790" y="0"/>
                  </a:moveTo>
                  <a:cubicBezTo>
                    <a:pt x="1141" y="0"/>
                    <a:pt x="345" y="321"/>
                    <a:pt x="190" y="649"/>
                  </a:cubicBezTo>
                  <a:cubicBezTo>
                    <a:pt x="1" y="1053"/>
                    <a:pt x="802" y="852"/>
                    <a:pt x="1272" y="956"/>
                  </a:cubicBezTo>
                  <a:cubicBezTo>
                    <a:pt x="1927" y="1102"/>
                    <a:pt x="3338" y="2376"/>
                    <a:pt x="4247" y="2376"/>
                  </a:cubicBezTo>
                  <a:cubicBezTo>
                    <a:pt x="4260" y="2376"/>
                    <a:pt x="4272" y="2376"/>
                    <a:pt x="4285" y="2375"/>
                  </a:cubicBezTo>
                  <a:cubicBezTo>
                    <a:pt x="4786" y="2352"/>
                    <a:pt x="5432" y="2041"/>
                    <a:pt x="5333" y="1414"/>
                  </a:cubicBezTo>
                  <a:cubicBezTo>
                    <a:pt x="5324" y="1350"/>
                    <a:pt x="5313" y="1293"/>
                    <a:pt x="5293" y="1245"/>
                  </a:cubicBezTo>
                  <a:cubicBezTo>
                    <a:pt x="5240" y="928"/>
                    <a:pt x="4833" y="869"/>
                    <a:pt x="4591" y="865"/>
                  </a:cubicBezTo>
                  <a:lnTo>
                    <a:pt x="4591" y="865"/>
                  </a:lnTo>
                  <a:cubicBezTo>
                    <a:pt x="4594" y="1013"/>
                    <a:pt x="4585" y="1161"/>
                    <a:pt x="4566" y="1309"/>
                  </a:cubicBezTo>
                  <a:cubicBezTo>
                    <a:pt x="4524" y="1198"/>
                    <a:pt x="4463" y="912"/>
                    <a:pt x="4361" y="891"/>
                  </a:cubicBezTo>
                  <a:cubicBezTo>
                    <a:pt x="4351" y="888"/>
                    <a:pt x="4340" y="888"/>
                    <a:pt x="4328" y="888"/>
                  </a:cubicBezTo>
                  <a:cubicBezTo>
                    <a:pt x="4271" y="888"/>
                    <a:pt x="4197" y="909"/>
                    <a:pt x="4136" y="909"/>
                  </a:cubicBezTo>
                  <a:cubicBezTo>
                    <a:pt x="4127" y="909"/>
                    <a:pt x="4118" y="909"/>
                    <a:pt x="4110" y="908"/>
                  </a:cubicBezTo>
                  <a:cubicBezTo>
                    <a:pt x="3895" y="885"/>
                    <a:pt x="3689" y="792"/>
                    <a:pt x="3496" y="698"/>
                  </a:cubicBezTo>
                  <a:cubicBezTo>
                    <a:pt x="3069" y="491"/>
                    <a:pt x="2667" y="196"/>
                    <a:pt x="2210" y="56"/>
                  </a:cubicBezTo>
                  <a:cubicBezTo>
                    <a:pt x="2084" y="18"/>
                    <a:pt x="1941" y="0"/>
                    <a:pt x="179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5"/>
            <p:cNvSpPr/>
            <p:nvPr/>
          </p:nvSpPr>
          <p:spPr>
            <a:xfrm>
              <a:off x="3619900" y="4108863"/>
              <a:ext cx="135825" cy="48475"/>
            </a:xfrm>
            <a:custGeom>
              <a:avLst/>
              <a:gdLst/>
              <a:ahLst/>
              <a:cxnLst/>
              <a:rect l="l" t="t" r="r" b="b"/>
              <a:pathLst>
                <a:path w="5433" h="1939" extrusionOk="0">
                  <a:moveTo>
                    <a:pt x="368" y="7"/>
                  </a:moveTo>
                  <a:cubicBezTo>
                    <a:pt x="285" y="73"/>
                    <a:pt x="223" y="143"/>
                    <a:pt x="190" y="211"/>
                  </a:cubicBezTo>
                  <a:cubicBezTo>
                    <a:pt x="1" y="615"/>
                    <a:pt x="802" y="415"/>
                    <a:pt x="1272" y="518"/>
                  </a:cubicBezTo>
                  <a:cubicBezTo>
                    <a:pt x="1927" y="664"/>
                    <a:pt x="3341" y="1938"/>
                    <a:pt x="4247" y="1938"/>
                  </a:cubicBezTo>
                  <a:cubicBezTo>
                    <a:pt x="4260" y="1938"/>
                    <a:pt x="4272" y="1938"/>
                    <a:pt x="4285" y="1938"/>
                  </a:cubicBezTo>
                  <a:cubicBezTo>
                    <a:pt x="4786" y="1916"/>
                    <a:pt x="5432" y="1603"/>
                    <a:pt x="5333" y="977"/>
                  </a:cubicBezTo>
                  <a:cubicBezTo>
                    <a:pt x="5326" y="934"/>
                    <a:pt x="5319" y="894"/>
                    <a:pt x="5307" y="859"/>
                  </a:cubicBezTo>
                  <a:cubicBezTo>
                    <a:pt x="5178" y="1257"/>
                    <a:pt x="4685" y="1461"/>
                    <a:pt x="4285" y="1478"/>
                  </a:cubicBezTo>
                  <a:cubicBezTo>
                    <a:pt x="4272" y="1478"/>
                    <a:pt x="4259" y="1479"/>
                    <a:pt x="4246" y="1479"/>
                  </a:cubicBezTo>
                  <a:cubicBezTo>
                    <a:pt x="3340" y="1479"/>
                    <a:pt x="1927" y="206"/>
                    <a:pt x="1272" y="60"/>
                  </a:cubicBezTo>
                  <a:cubicBezTo>
                    <a:pt x="997" y="0"/>
                    <a:pt x="605" y="43"/>
                    <a:pt x="368" y="7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5"/>
            <p:cNvSpPr/>
            <p:nvPr/>
          </p:nvSpPr>
          <p:spPr>
            <a:xfrm>
              <a:off x="3728500" y="4120813"/>
              <a:ext cx="17300" cy="36350"/>
            </a:xfrm>
            <a:custGeom>
              <a:avLst/>
              <a:gdLst/>
              <a:ahLst/>
              <a:cxnLst/>
              <a:rect l="l" t="t" r="r" b="b"/>
              <a:pathLst>
                <a:path w="692" h="1454" extrusionOk="0">
                  <a:moveTo>
                    <a:pt x="606" y="1"/>
                  </a:moveTo>
                  <a:cubicBezTo>
                    <a:pt x="603" y="59"/>
                    <a:pt x="597" y="120"/>
                    <a:pt x="589" y="181"/>
                  </a:cubicBezTo>
                  <a:cubicBezTo>
                    <a:pt x="560" y="349"/>
                    <a:pt x="518" y="513"/>
                    <a:pt x="472" y="633"/>
                  </a:cubicBezTo>
                  <a:cubicBezTo>
                    <a:pt x="428" y="749"/>
                    <a:pt x="392" y="826"/>
                    <a:pt x="392" y="826"/>
                  </a:cubicBezTo>
                  <a:cubicBezTo>
                    <a:pt x="392" y="826"/>
                    <a:pt x="361" y="904"/>
                    <a:pt x="301" y="1017"/>
                  </a:cubicBezTo>
                  <a:cubicBezTo>
                    <a:pt x="244" y="1128"/>
                    <a:pt x="152" y="1270"/>
                    <a:pt x="45" y="1404"/>
                  </a:cubicBezTo>
                  <a:cubicBezTo>
                    <a:pt x="31" y="1423"/>
                    <a:pt x="17" y="1438"/>
                    <a:pt x="1" y="1454"/>
                  </a:cubicBezTo>
                  <a:cubicBezTo>
                    <a:pt x="51" y="1450"/>
                    <a:pt x="102" y="1443"/>
                    <a:pt x="152" y="1433"/>
                  </a:cubicBezTo>
                  <a:cubicBezTo>
                    <a:pt x="380" y="1182"/>
                    <a:pt x="519" y="883"/>
                    <a:pt x="519" y="883"/>
                  </a:cubicBezTo>
                  <a:cubicBezTo>
                    <a:pt x="519" y="883"/>
                    <a:pt x="661" y="550"/>
                    <a:pt x="686" y="193"/>
                  </a:cubicBezTo>
                  <a:cubicBezTo>
                    <a:pt x="691" y="137"/>
                    <a:pt x="691" y="83"/>
                    <a:pt x="691" y="32"/>
                  </a:cubicBezTo>
                  <a:cubicBezTo>
                    <a:pt x="664" y="21"/>
                    <a:pt x="636" y="9"/>
                    <a:pt x="60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5"/>
            <p:cNvSpPr/>
            <p:nvPr/>
          </p:nvSpPr>
          <p:spPr>
            <a:xfrm>
              <a:off x="3656125" y="4098188"/>
              <a:ext cx="15000" cy="26250"/>
            </a:xfrm>
            <a:custGeom>
              <a:avLst/>
              <a:gdLst/>
              <a:ahLst/>
              <a:cxnLst/>
              <a:rect l="l" t="t" r="r" b="b"/>
              <a:pathLst>
                <a:path w="600" h="1050" extrusionOk="0">
                  <a:moveTo>
                    <a:pt x="503" y="0"/>
                  </a:moveTo>
                  <a:cubicBezTo>
                    <a:pt x="475" y="32"/>
                    <a:pt x="448" y="66"/>
                    <a:pt x="420" y="101"/>
                  </a:cubicBezTo>
                  <a:cubicBezTo>
                    <a:pt x="244" y="329"/>
                    <a:pt x="126" y="592"/>
                    <a:pt x="126" y="592"/>
                  </a:cubicBezTo>
                  <a:cubicBezTo>
                    <a:pt x="126" y="592"/>
                    <a:pt x="50" y="780"/>
                    <a:pt x="1" y="1008"/>
                  </a:cubicBezTo>
                  <a:cubicBezTo>
                    <a:pt x="33" y="1019"/>
                    <a:pt x="67" y="1032"/>
                    <a:pt x="104" y="1049"/>
                  </a:cubicBezTo>
                  <a:cubicBezTo>
                    <a:pt x="170" y="829"/>
                    <a:pt x="255" y="645"/>
                    <a:pt x="255" y="645"/>
                  </a:cubicBezTo>
                  <a:cubicBezTo>
                    <a:pt x="255" y="645"/>
                    <a:pt x="355" y="389"/>
                    <a:pt x="503" y="157"/>
                  </a:cubicBezTo>
                  <a:cubicBezTo>
                    <a:pt x="534" y="107"/>
                    <a:pt x="567" y="57"/>
                    <a:pt x="600" y="12"/>
                  </a:cubicBezTo>
                  <a:cubicBezTo>
                    <a:pt x="569" y="7"/>
                    <a:pt x="536" y="2"/>
                    <a:pt x="50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5"/>
            <p:cNvSpPr/>
            <p:nvPr/>
          </p:nvSpPr>
          <p:spPr>
            <a:xfrm>
              <a:off x="3640250" y="4100313"/>
              <a:ext cx="7725" cy="20700"/>
            </a:xfrm>
            <a:custGeom>
              <a:avLst/>
              <a:gdLst/>
              <a:ahLst/>
              <a:cxnLst/>
              <a:rect l="l" t="t" r="r" b="b"/>
              <a:pathLst>
                <a:path w="309" h="828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58" y="15"/>
                    <a:pt x="209" y="29"/>
                    <a:pt x="159" y="45"/>
                  </a:cubicBezTo>
                  <a:cubicBezTo>
                    <a:pt x="147" y="73"/>
                    <a:pt x="130" y="103"/>
                    <a:pt x="122" y="129"/>
                  </a:cubicBezTo>
                  <a:cubicBezTo>
                    <a:pt x="83" y="228"/>
                    <a:pt x="63" y="297"/>
                    <a:pt x="63" y="297"/>
                  </a:cubicBezTo>
                  <a:cubicBezTo>
                    <a:pt x="63" y="297"/>
                    <a:pt x="1" y="557"/>
                    <a:pt x="51" y="826"/>
                  </a:cubicBezTo>
                  <a:cubicBezTo>
                    <a:pt x="86" y="826"/>
                    <a:pt x="120" y="828"/>
                    <a:pt x="154" y="828"/>
                  </a:cubicBezTo>
                  <a:cubicBezTo>
                    <a:pt x="127" y="571"/>
                    <a:pt x="200" y="331"/>
                    <a:pt x="200" y="331"/>
                  </a:cubicBezTo>
                  <a:cubicBezTo>
                    <a:pt x="200" y="331"/>
                    <a:pt x="234" y="179"/>
                    <a:pt x="3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5"/>
            <p:cNvSpPr/>
            <p:nvPr/>
          </p:nvSpPr>
          <p:spPr>
            <a:xfrm>
              <a:off x="3676850" y="4108763"/>
              <a:ext cx="20200" cy="27425"/>
            </a:xfrm>
            <a:custGeom>
              <a:avLst/>
              <a:gdLst/>
              <a:ahLst/>
              <a:cxnLst/>
              <a:rect l="l" t="t" r="r" b="b"/>
              <a:pathLst>
                <a:path w="808" h="1097" extrusionOk="0">
                  <a:moveTo>
                    <a:pt x="733" y="0"/>
                  </a:moveTo>
                  <a:cubicBezTo>
                    <a:pt x="698" y="36"/>
                    <a:pt x="662" y="71"/>
                    <a:pt x="626" y="111"/>
                  </a:cubicBezTo>
                  <a:cubicBezTo>
                    <a:pt x="437" y="306"/>
                    <a:pt x="272" y="527"/>
                    <a:pt x="272" y="527"/>
                  </a:cubicBezTo>
                  <a:cubicBezTo>
                    <a:pt x="272" y="527"/>
                    <a:pt x="117" y="756"/>
                    <a:pt x="11" y="1011"/>
                  </a:cubicBezTo>
                  <a:cubicBezTo>
                    <a:pt x="7" y="1022"/>
                    <a:pt x="3" y="1033"/>
                    <a:pt x="0" y="1045"/>
                  </a:cubicBezTo>
                  <a:cubicBezTo>
                    <a:pt x="26" y="1060"/>
                    <a:pt x="54" y="1079"/>
                    <a:pt x="81" y="1096"/>
                  </a:cubicBezTo>
                  <a:lnTo>
                    <a:pt x="103" y="1053"/>
                  </a:lnTo>
                  <a:cubicBezTo>
                    <a:pt x="225" y="819"/>
                    <a:pt x="389" y="609"/>
                    <a:pt x="389" y="609"/>
                  </a:cubicBezTo>
                  <a:cubicBezTo>
                    <a:pt x="389" y="609"/>
                    <a:pt x="535" y="389"/>
                    <a:pt x="702" y="177"/>
                  </a:cubicBezTo>
                  <a:cubicBezTo>
                    <a:pt x="737" y="132"/>
                    <a:pt x="773" y="85"/>
                    <a:pt x="807" y="43"/>
                  </a:cubicBezTo>
                  <a:lnTo>
                    <a:pt x="733" y="0"/>
                  </a:ln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5"/>
            <p:cNvSpPr/>
            <p:nvPr/>
          </p:nvSpPr>
          <p:spPr>
            <a:xfrm>
              <a:off x="3708625" y="4120138"/>
              <a:ext cx="13425" cy="33800"/>
            </a:xfrm>
            <a:custGeom>
              <a:avLst/>
              <a:gdLst/>
              <a:ahLst/>
              <a:cxnLst/>
              <a:rect l="l" t="t" r="r" b="b"/>
              <a:pathLst>
                <a:path w="537" h="1352" extrusionOk="0">
                  <a:moveTo>
                    <a:pt x="459" y="1"/>
                  </a:moveTo>
                  <a:cubicBezTo>
                    <a:pt x="449" y="72"/>
                    <a:pt x="437" y="149"/>
                    <a:pt x="419" y="225"/>
                  </a:cubicBezTo>
                  <a:cubicBezTo>
                    <a:pt x="355" y="533"/>
                    <a:pt x="231" y="820"/>
                    <a:pt x="231" y="820"/>
                  </a:cubicBezTo>
                  <a:cubicBezTo>
                    <a:pt x="231" y="820"/>
                    <a:pt x="141" y="1065"/>
                    <a:pt x="0" y="1312"/>
                  </a:cubicBezTo>
                  <a:cubicBezTo>
                    <a:pt x="34" y="1324"/>
                    <a:pt x="68" y="1337"/>
                    <a:pt x="103" y="1351"/>
                  </a:cubicBezTo>
                  <a:cubicBezTo>
                    <a:pt x="261" y="1112"/>
                    <a:pt x="362" y="873"/>
                    <a:pt x="362" y="873"/>
                  </a:cubicBezTo>
                  <a:cubicBezTo>
                    <a:pt x="362" y="873"/>
                    <a:pt x="477" y="564"/>
                    <a:pt x="517" y="241"/>
                  </a:cubicBezTo>
                  <a:cubicBezTo>
                    <a:pt x="527" y="164"/>
                    <a:pt x="533" y="87"/>
                    <a:pt x="537" y="15"/>
                  </a:cubicBezTo>
                  <a:cubicBezTo>
                    <a:pt x="510" y="10"/>
                    <a:pt x="483" y="6"/>
                    <a:pt x="4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5"/>
            <p:cNvSpPr/>
            <p:nvPr/>
          </p:nvSpPr>
          <p:spPr>
            <a:xfrm>
              <a:off x="3690300" y="4113488"/>
              <a:ext cx="14175" cy="30975"/>
            </a:xfrm>
            <a:custGeom>
              <a:avLst/>
              <a:gdLst/>
              <a:ahLst/>
              <a:cxnLst/>
              <a:rect l="l" t="t" r="r" b="b"/>
              <a:pathLst>
                <a:path w="567" h="1239" extrusionOk="0">
                  <a:moveTo>
                    <a:pt x="532" y="0"/>
                  </a:moveTo>
                  <a:cubicBezTo>
                    <a:pt x="426" y="175"/>
                    <a:pt x="169" y="728"/>
                    <a:pt x="169" y="728"/>
                  </a:cubicBezTo>
                  <a:cubicBezTo>
                    <a:pt x="169" y="728"/>
                    <a:pt x="78" y="965"/>
                    <a:pt x="0" y="1190"/>
                  </a:cubicBezTo>
                  <a:lnTo>
                    <a:pt x="81" y="1239"/>
                  </a:lnTo>
                  <a:cubicBezTo>
                    <a:pt x="188" y="1022"/>
                    <a:pt x="299" y="783"/>
                    <a:pt x="299" y="783"/>
                  </a:cubicBezTo>
                  <a:cubicBezTo>
                    <a:pt x="299" y="783"/>
                    <a:pt x="513" y="218"/>
                    <a:pt x="567" y="17"/>
                  </a:cubicBezTo>
                  <a:cubicBezTo>
                    <a:pt x="555" y="12"/>
                    <a:pt x="544" y="7"/>
                    <a:pt x="53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5"/>
            <p:cNvSpPr/>
            <p:nvPr/>
          </p:nvSpPr>
          <p:spPr>
            <a:xfrm>
              <a:off x="3847750" y="4059938"/>
              <a:ext cx="132175" cy="57075"/>
            </a:xfrm>
            <a:custGeom>
              <a:avLst/>
              <a:gdLst/>
              <a:ahLst/>
              <a:cxnLst/>
              <a:rect l="l" t="t" r="r" b="b"/>
              <a:pathLst>
                <a:path w="5287" h="2283" extrusionOk="0">
                  <a:moveTo>
                    <a:pt x="819" y="0"/>
                  </a:moveTo>
                  <a:cubicBezTo>
                    <a:pt x="703" y="0"/>
                    <a:pt x="592" y="36"/>
                    <a:pt x="512" y="137"/>
                  </a:cubicBezTo>
                  <a:cubicBezTo>
                    <a:pt x="471" y="169"/>
                    <a:pt x="434" y="215"/>
                    <a:pt x="395" y="265"/>
                  </a:cubicBezTo>
                  <a:cubicBezTo>
                    <a:pt x="1" y="763"/>
                    <a:pt x="411" y="1352"/>
                    <a:pt x="838" y="1614"/>
                  </a:cubicBezTo>
                  <a:cubicBezTo>
                    <a:pt x="1139" y="1801"/>
                    <a:pt x="1613" y="1848"/>
                    <a:pt x="2118" y="1848"/>
                  </a:cubicBezTo>
                  <a:cubicBezTo>
                    <a:pt x="2634" y="1848"/>
                    <a:pt x="3181" y="1799"/>
                    <a:pt x="3609" y="1799"/>
                  </a:cubicBezTo>
                  <a:cubicBezTo>
                    <a:pt x="3833" y="1799"/>
                    <a:pt x="4024" y="1812"/>
                    <a:pt x="4160" y="1853"/>
                  </a:cubicBezTo>
                  <a:cubicBezTo>
                    <a:pt x="4495" y="1954"/>
                    <a:pt x="4905" y="2283"/>
                    <a:pt x="5115" y="2283"/>
                  </a:cubicBezTo>
                  <a:cubicBezTo>
                    <a:pt x="5194" y="2283"/>
                    <a:pt x="5245" y="2237"/>
                    <a:pt x="5253" y="2115"/>
                  </a:cubicBezTo>
                  <a:cubicBezTo>
                    <a:pt x="5286" y="1670"/>
                    <a:pt x="4462" y="756"/>
                    <a:pt x="3783" y="608"/>
                  </a:cubicBezTo>
                  <a:cubicBezTo>
                    <a:pt x="3528" y="553"/>
                    <a:pt x="3265" y="545"/>
                    <a:pt x="3002" y="545"/>
                  </a:cubicBezTo>
                  <a:cubicBezTo>
                    <a:pt x="2900" y="545"/>
                    <a:pt x="2798" y="546"/>
                    <a:pt x="2696" y="546"/>
                  </a:cubicBezTo>
                  <a:cubicBezTo>
                    <a:pt x="2579" y="546"/>
                    <a:pt x="2462" y="545"/>
                    <a:pt x="2347" y="538"/>
                  </a:cubicBezTo>
                  <a:cubicBezTo>
                    <a:pt x="2133" y="525"/>
                    <a:pt x="1907" y="507"/>
                    <a:pt x="1708" y="421"/>
                  </a:cubicBezTo>
                  <a:cubicBezTo>
                    <a:pt x="1638" y="390"/>
                    <a:pt x="1564" y="303"/>
                    <a:pt x="1498" y="282"/>
                  </a:cubicBezTo>
                  <a:cubicBezTo>
                    <a:pt x="1492" y="280"/>
                    <a:pt x="1486" y="279"/>
                    <a:pt x="1479" y="279"/>
                  </a:cubicBezTo>
                  <a:cubicBezTo>
                    <a:pt x="1376" y="279"/>
                    <a:pt x="1201" y="476"/>
                    <a:pt x="1115" y="545"/>
                  </a:cubicBezTo>
                  <a:cubicBezTo>
                    <a:pt x="1171" y="407"/>
                    <a:pt x="1235" y="273"/>
                    <a:pt x="1310" y="147"/>
                  </a:cubicBezTo>
                  <a:cubicBezTo>
                    <a:pt x="1183" y="80"/>
                    <a:pt x="994" y="0"/>
                    <a:pt x="81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5"/>
            <p:cNvSpPr/>
            <p:nvPr/>
          </p:nvSpPr>
          <p:spPr>
            <a:xfrm>
              <a:off x="3847750" y="4059938"/>
              <a:ext cx="132175" cy="57075"/>
            </a:xfrm>
            <a:custGeom>
              <a:avLst/>
              <a:gdLst/>
              <a:ahLst/>
              <a:cxnLst/>
              <a:rect l="l" t="t" r="r" b="b"/>
              <a:pathLst>
                <a:path w="5287" h="2283" extrusionOk="0">
                  <a:moveTo>
                    <a:pt x="819" y="0"/>
                  </a:moveTo>
                  <a:cubicBezTo>
                    <a:pt x="703" y="0"/>
                    <a:pt x="592" y="36"/>
                    <a:pt x="512" y="137"/>
                  </a:cubicBezTo>
                  <a:cubicBezTo>
                    <a:pt x="471" y="169"/>
                    <a:pt x="434" y="215"/>
                    <a:pt x="395" y="265"/>
                  </a:cubicBezTo>
                  <a:cubicBezTo>
                    <a:pt x="1" y="763"/>
                    <a:pt x="411" y="1352"/>
                    <a:pt x="838" y="1614"/>
                  </a:cubicBezTo>
                  <a:cubicBezTo>
                    <a:pt x="1139" y="1801"/>
                    <a:pt x="1613" y="1848"/>
                    <a:pt x="2118" y="1848"/>
                  </a:cubicBezTo>
                  <a:cubicBezTo>
                    <a:pt x="2634" y="1848"/>
                    <a:pt x="3181" y="1799"/>
                    <a:pt x="3609" y="1799"/>
                  </a:cubicBezTo>
                  <a:cubicBezTo>
                    <a:pt x="3833" y="1799"/>
                    <a:pt x="4024" y="1812"/>
                    <a:pt x="4160" y="1853"/>
                  </a:cubicBezTo>
                  <a:cubicBezTo>
                    <a:pt x="4495" y="1954"/>
                    <a:pt x="4905" y="2283"/>
                    <a:pt x="5115" y="2283"/>
                  </a:cubicBezTo>
                  <a:cubicBezTo>
                    <a:pt x="5194" y="2283"/>
                    <a:pt x="5245" y="2237"/>
                    <a:pt x="5253" y="2115"/>
                  </a:cubicBezTo>
                  <a:cubicBezTo>
                    <a:pt x="5286" y="1670"/>
                    <a:pt x="4462" y="756"/>
                    <a:pt x="3783" y="608"/>
                  </a:cubicBezTo>
                  <a:cubicBezTo>
                    <a:pt x="3528" y="553"/>
                    <a:pt x="3265" y="545"/>
                    <a:pt x="3002" y="545"/>
                  </a:cubicBezTo>
                  <a:cubicBezTo>
                    <a:pt x="2900" y="545"/>
                    <a:pt x="2798" y="546"/>
                    <a:pt x="2696" y="546"/>
                  </a:cubicBezTo>
                  <a:cubicBezTo>
                    <a:pt x="2579" y="546"/>
                    <a:pt x="2462" y="545"/>
                    <a:pt x="2347" y="538"/>
                  </a:cubicBezTo>
                  <a:cubicBezTo>
                    <a:pt x="2133" y="525"/>
                    <a:pt x="1907" y="507"/>
                    <a:pt x="1708" y="421"/>
                  </a:cubicBezTo>
                  <a:cubicBezTo>
                    <a:pt x="1638" y="390"/>
                    <a:pt x="1564" y="303"/>
                    <a:pt x="1498" y="282"/>
                  </a:cubicBezTo>
                  <a:cubicBezTo>
                    <a:pt x="1492" y="280"/>
                    <a:pt x="1486" y="279"/>
                    <a:pt x="1479" y="279"/>
                  </a:cubicBezTo>
                  <a:cubicBezTo>
                    <a:pt x="1376" y="279"/>
                    <a:pt x="1201" y="476"/>
                    <a:pt x="1115" y="545"/>
                  </a:cubicBezTo>
                  <a:cubicBezTo>
                    <a:pt x="1171" y="407"/>
                    <a:pt x="1235" y="273"/>
                    <a:pt x="1310" y="147"/>
                  </a:cubicBezTo>
                  <a:cubicBezTo>
                    <a:pt x="1183" y="80"/>
                    <a:pt x="994" y="0"/>
                    <a:pt x="81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5"/>
            <p:cNvSpPr/>
            <p:nvPr/>
          </p:nvSpPr>
          <p:spPr>
            <a:xfrm>
              <a:off x="3847725" y="4064313"/>
              <a:ext cx="131475" cy="52750"/>
            </a:xfrm>
            <a:custGeom>
              <a:avLst/>
              <a:gdLst/>
              <a:ahLst/>
              <a:cxnLst/>
              <a:rect l="l" t="t" r="r" b="b"/>
              <a:pathLst>
                <a:path w="5259" h="2110" extrusionOk="0">
                  <a:moveTo>
                    <a:pt x="472" y="0"/>
                  </a:moveTo>
                  <a:cubicBezTo>
                    <a:pt x="447" y="27"/>
                    <a:pt x="420" y="57"/>
                    <a:pt x="393" y="91"/>
                  </a:cubicBezTo>
                  <a:cubicBezTo>
                    <a:pt x="0" y="589"/>
                    <a:pt x="410" y="1179"/>
                    <a:pt x="837" y="1442"/>
                  </a:cubicBezTo>
                  <a:cubicBezTo>
                    <a:pt x="1139" y="1628"/>
                    <a:pt x="1613" y="1675"/>
                    <a:pt x="2117" y="1675"/>
                  </a:cubicBezTo>
                  <a:cubicBezTo>
                    <a:pt x="2634" y="1675"/>
                    <a:pt x="3182" y="1626"/>
                    <a:pt x="3610" y="1626"/>
                  </a:cubicBezTo>
                  <a:cubicBezTo>
                    <a:pt x="3833" y="1626"/>
                    <a:pt x="4023" y="1639"/>
                    <a:pt x="4158" y="1680"/>
                  </a:cubicBezTo>
                  <a:cubicBezTo>
                    <a:pt x="4494" y="1781"/>
                    <a:pt x="4904" y="2109"/>
                    <a:pt x="5114" y="2109"/>
                  </a:cubicBezTo>
                  <a:cubicBezTo>
                    <a:pt x="5193" y="2109"/>
                    <a:pt x="5244" y="2063"/>
                    <a:pt x="5253" y="1942"/>
                  </a:cubicBezTo>
                  <a:cubicBezTo>
                    <a:pt x="5259" y="1865"/>
                    <a:pt x="5237" y="1775"/>
                    <a:pt x="5197" y="1677"/>
                  </a:cubicBezTo>
                  <a:cubicBezTo>
                    <a:pt x="4974" y="1592"/>
                    <a:pt x="4655" y="1362"/>
                    <a:pt x="4385" y="1280"/>
                  </a:cubicBezTo>
                  <a:cubicBezTo>
                    <a:pt x="4249" y="1239"/>
                    <a:pt x="4060" y="1226"/>
                    <a:pt x="3838" y="1226"/>
                  </a:cubicBezTo>
                  <a:cubicBezTo>
                    <a:pt x="3410" y="1226"/>
                    <a:pt x="2860" y="1276"/>
                    <a:pt x="2342" y="1276"/>
                  </a:cubicBezTo>
                  <a:cubicBezTo>
                    <a:pt x="1837" y="1276"/>
                    <a:pt x="1363" y="1228"/>
                    <a:pt x="1062" y="1042"/>
                  </a:cubicBezTo>
                  <a:cubicBezTo>
                    <a:pt x="721" y="830"/>
                    <a:pt x="393" y="413"/>
                    <a:pt x="47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5"/>
            <p:cNvSpPr/>
            <p:nvPr/>
          </p:nvSpPr>
          <p:spPr>
            <a:xfrm>
              <a:off x="3862450" y="4060038"/>
              <a:ext cx="9600" cy="39450"/>
            </a:xfrm>
            <a:custGeom>
              <a:avLst/>
              <a:gdLst/>
              <a:ahLst/>
              <a:cxnLst/>
              <a:rect l="l" t="t" r="r" b="b"/>
              <a:pathLst>
                <a:path w="384" h="1578" extrusionOk="0">
                  <a:moveTo>
                    <a:pt x="293" y="0"/>
                  </a:moveTo>
                  <a:cubicBezTo>
                    <a:pt x="265" y="47"/>
                    <a:pt x="241" y="93"/>
                    <a:pt x="217" y="143"/>
                  </a:cubicBezTo>
                  <a:cubicBezTo>
                    <a:pt x="65" y="467"/>
                    <a:pt x="25" y="826"/>
                    <a:pt x="25" y="826"/>
                  </a:cubicBezTo>
                  <a:cubicBezTo>
                    <a:pt x="25" y="826"/>
                    <a:pt x="1" y="1153"/>
                    <a:pt x="78" y="1485"/>
                  </a:cubicBezTo>
                  <a:cubicBezTo>
                    <a:pt x="117" y="1518"/>
                    <a:pt x="159" y="1549"/>
                    <a:pt x="200" y="1578"/>
                  </a:cubicBezTo>
                  <a:cubicBezTo>
                    <a:pt x="194" y="1553"/>
                    <a:pt x="189" y="1533"/>
                    <a:pt x="186" y="1512"/>
                  </a:cubicBezTo>
                  <a:cubicBezTo>
                    <a:pt x="157" y="1344"/>
                    <a:pt x="146" y="1175"/>
                    <a:pt x="152" y="1049"/>
                  </a:cubicBezTo>
                  <a:cubicBezTo>
                    <a:pt x="157" y="923"/>
                    <a:pt x="166" y="839"/>
                    <a:pt x="166" y="839"/>
                  </a:cubicBezTo>
                  <a:cubicBezTo>
                    <a:pt x="166" y="839"/>
                    <a:pt x="172" y="755"/>
                    <a:pt x="191" y="631"/>
                  </a:cubicBezTo>
                  <a:cubicBezTo>
                    <a:pt x="210" y="506"/>
                    <a:pt x="253" y="342"/>
                    <a:pt x="310" y="183"/>
                  </a:cubicBezTo>
                  <a:cubicBezTo>
                    <a:pt x="331" y="124"/>
                    <a:pt x="357" y="69"/>
                    <a:pt x="384" y="15"/>
                  </a:cubicBezTo>
                  <a:cubicBezTo>
                    <a:pt x="352" y="10"/>
                    <a:pt x="322" y="5"/>
                    <a:pt x="29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5"/>
            <p:cNvSpPr/>
            <p:nvPr/>
          </p:nvSpPr>
          <p:spPr>
            <a:xfrm>
              <a:off x="3944350" y="4076338"/>
              <a:ext cx="5825" cy="29100"/>
            </a:xfrm>
            <a:custGeom>
              <a:avLst/>
              <a:gdLst/>
              <a:ahLst/>
              <a:cxnLst/>
              <a:rect l="l" t="t" r="r" b="b"/>
              <a:pathLst>
                <a:path w="233" h="1164" extrusionOk="0">
                  <a:moveTo>
                    <a:pt x="76" y="0"/>
                  </a:moveTo>
                  <a:lnTo>
                    <a:pt x="76" y="0"/>
                  </a:lnTo>
                  <a:cubicBezTo>
                    <a:pt x="80" y="57"/>
                    <a:pt x="87" y="116"/>
                    <a:pt x="90" y="174"/>
                  </a:cubicBezTo>
                  <a:cubicBezTo>
                    <a:pt x="105" y="452"/>
                    <a:pt x="66" y="725"/>
                    <a:pt x="66" y="725"/>
                  </a:cubicBezTo>
                  <a:cubicBezTo>
                    <a:pt x="66" y="725"/>
                    <a:pt x="51" y="926"/>
                    <a:pt x="0" y="1152"/>
                  </a:cubicBezTo>
                  <a:cubicBezTo>
                    <a:pt x="40" y="1155"/>
                    <a:pt x="76" y="1160"/>
                    <a:pt x="113" y="1163"/>
                  </a:cubicBezTo>
                  <a:cubicBezTo>
                    <a:pt x="179" y="941"/>
                    <a:pt x="206" y="740"/>
                    <a:pt x="206" y="740"/>
                  </a:cubicBezTo>
                  <a:cubicBezTo>
                    <a:pt x="206" y="740"/>
                    <a:pt x="232" y="450"/>
                    <a:pt x="189" y="165"/>
                  </a:cubicBezTo>
                  <a:cubicBezTo>
                    <a:pt x="184" y="121"/>
                    <a:pt x="177" y="79"/>
                    <a:pt x="168" y="37"/>
                  </a:cubicBezTo>
                  <a:cubicBezTo>
                    <a:pt x="135" y="23"/>
                    <a:pt x="105" y="10"/>
                    <a:pt x="7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5"/>
            <p:cNvSpPr/>
            <p:nvPr/>
          </p:nvSpPr>
          <p:spPr>
            <a:xfrm>
              <a:off x="3958725" y="4089388"/>
              <a:ext cx="9475" cy="21175"/>
            </a:xfrm>
            <a:custGeom>
              <a:avLst/>
              <a:gdLst/>
              <a:ahLst/>
              <a:cxnLst/>
              <a:rect l="l" t="t" r="r" b="b"/>
              <a:pathLst>
                <a:path w="379" h="847" extrusionOk="0">
                  <a:moveTo>
                    <a:pt x="271" y="1"/>
                  </a:moveTo>
                  <a:cubicBezTo>
                    <a:pt x="249" y="193"/>
                    <a:pt x="202" y="342"/>
                    <a:pt x="202" y="342"/>
                  </a:cubicBezTo>
                  <a:cubicBezTo>
                    <a:pt x="202" y="342"/>
                    <a:pt x="150" y="589"/>
                    <a:pt x="0" y="798"/>
                  </a:cubicBezTo>
                  <a:cubicBezTo>
                    <a:pt x="31" y="812"/>
                    <a:pt x="63" y="831"/>
                    <a:pt x="93" y="846"/>
                  </a:cubicBezTo>
                  <a:cubicBezTo>
                    <a:pt x="266" y="634"/>
                    <a:pt x="340" y="378"/>
                    <a:pt x="340" y="378"/>
                  </a:cubicBezTo>
                  <a:cubicBezTo>
                    <a:pt x="340" y="378"/>
                    <a:pt x="357" y="307"/>
                    <a:pt x="372" y="203"/>
                  </a:cubicBezTo>
                  <a:cubicBezTo>
                    <a:pt x="376" y="176"/>
                    <a:pt x="377" y="142"/>
                    <a:pt x="379" y="112"/>
                  </a:cubicBezTo>
                  <a:cubicBezTo>
                    <a:pt x="343" y="75"/>
                    <a:pt x="308" y="36"/>
                    <a:pt x="27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5"/>
            <p:cNvSpPr/>
            <p:nvPr/>
          </p:nvSpPr>
          <p:spPr>
            <a:xfrm>
              <a:off x="3918050" y="4073663"/>
              <a:ext cx="6350" cy="31875"/>
            </a:xfrm>
            <a:custGeom>
              <a:avLst/>
              <a:gdLst/>
              <a:ahLst/>
              <a:cxnLst/>
              <a:rect l="l" t="t" r="r" b="b"/>
              <a:pathLst>
                <a:path w="254" h="1275" extrusionOk="0">
                  <a:moveTo>
                    <a:pt x="0" y="1"/>
                  </a:moveTo>
                  <a:cubicBezTo>
                    <a:pt x="10" y="53"/>
                    <a:pt x="19" y="110"/>
                    <a:pt x="27" y="167"/>
                  </a:cubicBezTo>
                  <a:cubicBezTo>
                    <a:pt x="70" y="433"/>
                    <a:pt x="90" y="698"/>
                    <a:pt x="90" y="698"/>
                  </a:cubicBezTo>
                  <a:cubicBezTo>
                    <a:pt x="90" y="698"/>
                    <a:pt x="127" y="961"/>
                    <a:pt x="120" y="1226"/>
                  </a:cubicBezTo>
                  <a:cubicBezTo>
                    <a:pt x="120" y="1242"/>
                    <a:pt x="118" y="1259"/>
                    <a:pt x="118" y="1274"/>
                  </a:cubicBezTo>
                  <a:lnTo>
                    <a:pt x="214" y="1269"/>
                  </a:lnTo>
                  <a:cubicBezTo>
                    <a:pt x="215" y="1256"/>
                    <a:pt x="218" y="1246"/>
                    <a:pt x="219" y="1233"/>
                  </a:cubicBezTo>
                  <a:cubicBezTo>
                    <a:pt x="254" y="960"/>
                    <a:pt x="229" y="684"/>
                    <a:pt x="229" y="684"/>
                  </a:cubicBezTo>
                  <a:cubicBezTo>
                    <a:pt x="229" y="684"/>
                    <a:pt x="194" y="412"/>
                    <a:pt x="125" y="149"/>
                  </a:cubicBezTo>
                  <a:cubicBezTo>
                    <a:pt x="113" y="99"/>
                    <a:pt x="100" y="49"/>
                    <a:pt x="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5"/>
            <p:cNvSpPr/>
            <p:nvPr/>
          </p:nvSpPr>
          <p:spPr>
            <a:xfrm>
              <a:off x="3883625" y="4070713"/>
              <a:ext cx="9400" cy="34825"/>
            </a:xfrm>
            <a:custGeom>
              <a:avLst/>
              <a:gdLst/>
              <a:ahLst/>
              <a:cxnLst/>
              <a:rect l="l" t="t" r="r" b="b"/>
              <a:pathLst>
                <a:path w="376" h="1393" extrusionOk="0">
                  <a:moveTo>
                    <a:pt x="300" y="0"/>
                  </a:moveTo>
                  <a:cubicBezTo>
                    <a:pt x="265" y="64"/>
                    <a:pt x="234" y="134"/>
                    <a:pt x="206" y="207"/>
                  </a:cubicBezTo>
                  <a:cubicBezTo>
                    <a:pt x="80" y="507"/>
                    <a:pt x="31" y="833"/>
                    <a:pt x="31" y="833"/>
                  </a:cubicBezTo>
                  <a:cubicBezTo>
                    <a:pt x="31" y="833"/>
                    <a:pt x="1" y="1094"/>
                    <a:pt x="22" y="1378"/>
                  </a:cubicBezTo>
                  <a:cubicBezTo>
                    <a:pt x="58" y="1384"/>
                    <a:pt x="93" y="1388"/>
                    <a:pt x="130" y="1392"/>
                  </a:cubicBezTo>
                  <a:cubicBezTo>
                    <a:pt x="129" y="1109"/>
                    <a:pt x="171" y="853"/>
                    <a:pt x="171" y="853"/>
                  </a:cubicBezTo>
                  <a:cubicBezTo>
                    <a:pt x="171" y="853"/>
                    <a:pt x="203" y="541"/>
                    <a:pt x="300" y="241"/>
                  </a:cubicBezTo>
                  <a:cubicBezTo>
                    <a:pt x="322" y="168"/>
                    <a:pt x="349" y="94"/>
                    <a:pt x="375" y="27"/>
                  </a:cubicBezTo>
                  <a:cubicBezTo>
                    <a:pt x="349" y="19"/>
                    <a:pt x="324" y="12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5"/>
            <p:cNvSpPr/>
            <p:nvPr/>
          </p:nvSpPr>
          <p:spPr>
            <a:xfrm>
              <a:off x="3905225" y="4073563"/>
              <a:ext cx="5500" cy="32650"/>
            </a:xfrm>
            <a:custGeom>
              <a:avLst/>
              <a:gdLst/>
              <a:ahLst/>
              <a:cxnLst/>
              <a:rect l="l" t="t" r="r" b="b"/>
              <a:pathLst>
                <a:path w="220" h="1306" extrusionOk="0">
                  <a:moveTo>
                    <a:pt x="176" y="0"/>
                  </a:moveTo>
                  <a:cubicBezTo>
                    <a:pt x="122" y="202"/>
                    <a:pt x="33" y="797"/>
                    <a:pt x="33" y="797"/>
                  </a:cubicBezTo>
                  <a:cubicBezTo>
                    <a:pt x="33" y="797"/>
                    <a:pt x="12" y="1064"/>
                    <a:pt x="1" y="1306"/>
                  </a:cubicBezTo>
                  <a:cubicBezTo>
                    <a:pt x="33" y="1303"/>
                    <a:pt x="63" y="1301"/>
                    <a:pt x="96" y="1301"/>
                  </a:cubicBezTo>
                  <a:cubicBezTo>
                    <a:pt x="136" y="1068"/>
                    <a:pt x="173" y="816"/>
                    <a:pt x="173" y="816"/>
                  </a:cubicBezTo>
                  <a:cubicBezTo>
                    <a:pt x="173" y="816"/>
                    <a:pt x="220" y="207"/>
                    <a:pt x="213" y="3"/>
                  </a:cubicBezTo>
                  <a:cubicBezTo>
                    <a:pt x="200" y="3"/>
                    <a:pt x="189" y="0"/>
                    <a:pt x="17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5"/>
            <p:cNvSpPr/>
            <p:nvPr/>
          </p:nvSpPr>
          <p:spPr>
            <a:xfrm>
              <a:off x="3750850" y="4339738"/>
              <a:ext cx="103600" cy="50200"/>
            </a:xfrm>
            <a:custGeom>
              <a:avLst/>
              <a:gdLst/>
              <a:ahLst/>
              <a:cxnLst/>
              <a:rect l="l" t="t" r="r" b="b"/>
              <a:pathLst>
                <a:path w="4144" h="2008" extrusionOk="0">
                  <a:moveTo>
                    <a:pt x="2238" y="1"/>
                  </a:moveTo>
                  <a:cubicBezTo>
                    <a:pt x="893" y="1"/>
                    <a:pt x="1" y="2008"/>
                    <a:pt x="1" y="2008"/>
                  </a:cubicBezTo>
                  <a:cubicBezTo>
                    <a:pt x="469" y="1714"/>
                    <a:pt x="1099" y="1619"/>
                    <a:pt x="1717" y="1619"/>
                  </a:cubicBezTo>
                  <a:cubicBezTo>
                    <a:pt x="2837" y="1619"/>
                    <a:pt x="3917" y="1931"/>
                    <a:pt x="3917" y="1931"/>
                  </a:cubicBezTo>
                  <a:cubicBezTo>
                    <a:pt x="3917" y="1931"/>
                    <a:pt x="4143" y="463"/>
                    <a:pt x="2599" y="49"/>
                  </a:cubicBezTo>
                  <a:cubicBezTo>
                    <a:pt x="2475" y="16"/>
                    <a:pt x="2355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5"/>
            <p:cNvSpPr/>
            <p:nvPr/>
          </p:nvSpPr>
          <p:spPr>
            <a:xfrm>
              <a:off x="3750850" y="4362563"/>
              <a:ext cx="69100" cy="27450"/>
            </a:xfrm>
            <a:custGeom>
              <a:avLst/>
              <a:gdLst/>
              <a:ahLst/>
              <a:cxnLst/>
              <a:rect l="l" t="t" r="r" b="b"/>
              <a:pathLst>
                <a:path w="2764" h="1098" extrusionOk="0">
                  <a:moveTo>
                    <a:pt x="1523" y="1"/>
                  </a:moveTo>
                  <a:cubicBezTo>
                    <a:pt x="1031" y="1"/>
                    <a:pt x="582" y="306"/>
                    <a:pt x="274" y="588"/>
                  </a:cubicBezTo>
                  <a:cubicBezTo>
                    <a:pt x="96" y="880"/>
                    <a:pt x="1" y="1097"/>
                    <a:pt x="1" y="1097"/>
                  </a:cubicBezTo>
                  <a:cubicBezTo>
                    <a:pt x="468" y="804"/>
                    <a:pt x="1097" y="709"/>
                    <a:pt x="1714" y="709"/>
                  </a:cubicBezTo>
                  <a:cubicBezTo>
                    <a:pt x="2081" y="709"/>
                    <a:pt x="2442" y="742"/>
                    <a:pt x="2764" y="787"/>
                  </a:cubicBezTo>
                  <a:cubicBezTo>
                    <a:pt x="2355" y="204"/>
                    <a:pt x="1925" y="1"/>
                    <a:pt x="1523" y="1"/>
                  </a:cubicBezTo>
                  <a:close/>
                </a:path>
              </a:pathLst>
            </a:custGeom>
            <a:solidFill>
              <a:srgbClr val="D86E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5"/>
            <p:cNvSpPr/>
            <p:nvPr/>
          </p:nvSpPr>
          <p:spPr>
            <a:xfrm>
              <a:off x="3784725" y="4396288"/>
              <a:ext cx="36300" cy="8100"/>
            </a:xfrm>
            <a:custGeom>
              <a:avLst/>
              <a:gdLst/>
              <a:ahLst/>
              <a:cxnLst/>
              <a:rect l="l" t="t" r="r" b="b"/>
              <a:pathLst>
                <a:path w="1452" h="324" extrusionOk="0">
                  <a:moveTo>
                    <a:pt x="720" y="0"/>
                  </a:moveTo>
                  <a:cubicBezTo>
                    <a:pt x="720" y="0"/>
                    <a:pt x="515" y="9"/>
                    <a:pt x="330" y="90"/>
                  </a:cubicBezTo>
                  <a:cubicBezTo>
                    <a:pt x="143" y="166"/>
                    <a:pt x="1" y="308"/>
                    <a:pt x="15" y="322"/>
                  </a:cubicBezTo>
                  <a:cubicBezTo>
                    <a:pt x="16" y="323"/>
                    <a:pt x="18" y="324"/>
                    <a:pt x="20" y="324"/>
                  </a:cubicBezTo>
                  <a:cubicBezTo>
                    <a:pt x="51" y="324"/>
                    <a:pt x="199" y="229"/>
                    <a:pt x="364" y="185"/>
                  </a:cubicBezTo>
                  <a:cubicBezTo>
                    <a:pt x="501" y="148"/>
                    <a:pt x="641" y="144"/>
                    <a:pt x="697" y="144"/>
                  </a:cubicBezTo>
                  <a:cubicBezTo>
                    <a:pt x="713" y="144"/>
                    <a:pt x="723" y="144"/>
                    <a:pt x="723" y="144"/>
                  </a:cubicBezTo>
                  <a:cubicBezTo>
                    <a:pt x="723" y="144"/>
                    <a:pt x="746" y="143"/>
                    <a:pt x="785" y="143"/>
                  </a:cubicBezTo>
                  <a:cubicBezTo>
                    <a:pt x="853" y="143"/>
                    <a:pt x="969" y="148"/>
                    <a:pt x="1084" y="177"/>
                  </a:cubicBezTo>
                  <a:cubicBezTo>
                    <a:pt x="1252" y="215"/>
                    <a:pt x="1402" y="307"/>
                    <a:pt x="1432" y="307"/>
                  </a:cubicBezTo>
                  <a:cubicBezTo>
                    <a:pt x="1435" y="307"/>
                    <a:pt x="1436" y="306"/>
                    <a:pt x="1437" y="305"/>
                  </a:cubicBezTo>
                  <a:cubicBezTo>
                    <a:pt x="1451" y="291"/>
                    <a:pt x="1305" y="151"/>
                    <a:pt x="1113" y="79"/>
                  </a:cubicBezTo>
                  <a:cubicBezTo>
                    <a:pt x="925" y="5"/>
                    <a:pt x="720" y="0"/>
                    <a:pt x="72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5"/>
            <p:cNvSpPr/>
            <p:nvPr/>
          </p:nvSpPr>
          <p:spPr>
            <a:xfrm>
              <a:off x="3859475" y="4379688"/>
              <a:ext cx="5200" cy="15225"/>
            </a:xfrm>
            <a:custGeom>
              <a:avLst/>
              <a:gdLst/>
              <a:ahLst/>
              <a:cxnLst/>
              <a:rect l="l" t="t" r="r" b="b"/>
              <a:pathLst>
                <a:path w="208" h="609" extrusionOk="0">
                  <a:moveTo>
                    <a:pt x="22" y="0"/>
                  </a:moveTo>
                  <a:cubicBezTo>
                    <a:pt x="19" y="0"/>
                    <a:pt x="17" y="1"/>
                    <a:pt x="16" y="3"/>
                  </a:cubicBezTo>
                  <a:cubicBezTo>
                    <a:pt x="0" y="17"/>
                    <a:pt x="37" y="87"/>
                    <a:pt x="51" y="159"/>
                  </a:cubicBezTo>
                  <a:cubicBezTo>
                    <a:pt x="68" y="232"/>
                    <a:pt x="66" y="303"/>
                    <a:pt x="66" y="303"/>
                  </a:cubicBezTo>
                  <a:cubicBezTo>
                    <a:pt x="66" y="303"/>
                    <a:pt x="83" y="373"/>
                    <a:pt x="80" y="448"/>
                  </a:cubicBezTo>
                  <a:cubicBezTo>
                    <a:pt x="80" y="522"/>
                    <a:pt x="59" y="598"/>
                    <a:pt x="77" y="608"/>
                  </a:cubicBezTo>
                  <a:cubicBezTo>
                    <a:pt x="78" y="608"/>
                    <a:pt x="79" y="608"/>
                    <a:pt x="81" y="608"/>
                  </a:cubicBezTo>
                  <a:cubicBezTo>
                    <a:pt x="102" y="608"/>
                    <a:pt x="153" y="545"/>
                    <a:pt x="180" y="465"/>
                  </a:cubicBezTo>
                  <a:cubicBezTo>
                    <a:pt x="208" y="381"/>
                    <a:pt x="207" y="289"/>
                    <a:pt x="207" y="289"/>
                  </a:cubicBezTo>
                  <a:cubicBezTo>
                    <a:pt x="207" y="289"/>
                    <a:pt x="191" y="199"/>
                    <a:pt x="144" y="122"/>
                  </a:cubicBezTo>
                  <a:cubicBezTo>
                    <a:pt x="104" y="52"/>
                    <a:pt x="45" y="0"/>
                    <a:pt x="2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5"/>
            <p:cNvSpPr/>
            <p:nvPr/>
          </p:nvSpPr>
          <p:spPr>
            <a:xfrm>
              <a:off x="3737900" y="4384213"/>
              <a:ext cx="7575" cy="16000"/>
            </a:xfrm>
            <a:custGeom>
              <a:avLst/>
              <a:gdLst/>
              <a:ahLst/>
              <a:cxnLst/>
              <a:rect l="l" t="t" r="r" b="b"/>
              <a:pathLst>
                <a:path w="303" h="640" extrusionOk="0">
                  <a:moveTo>
                    <a:pt x="173" y="1"/>
                  </a:moveTo>
                  <a:cubicBezTo>
                    <a:pt x="148" y="1"/>
                    <a:pt x="75" y="59"/>
                    <a:pt x="42" y="150"/>
                  </a:cubicBezTo>
                  <a:cubicBezTo>
                    <a:pt x="1" y="250"/>
                    <a:pt x="15" y="361"/>
                    <a:pt x="15" y="361"/>
                  </a:cubicBezTo>
                  <a:cubicBezTo>
                    <a:pt x="15" y="361"/>
                    <a:pt x="42" y="468"/>
                    <a:pt x="115" y="546"/>
                  </a:cubicBezTo>
                  <a:cubicBezTo>
                    <a:pt x="170" y="610"/>
                    <a:pt x="248" y="639"/>
                    <a:pt x="280" y="639"/>
                  </a:cubicBezTo>
                  <a:cubicBezTo>
                    <a:pt x="289" y="639"/>
                    <a:pt x="294" y="637"/>
                    <a:pt x="295" y="633"/>
                  </a:cubicBezTo>
                  <a:cubicBezTo>
                    <a:pt x="302" y="614"/>
                    <a:pt x="230" y="562"/>
                    <a:pt x="197" y="488"/>
                  </a:cubicBezTo>
                  <a:cubicBezTo>
                    <a:pt x="160" y="414"/>
                    <a:pt x="156" y="334"/>
                    <a:pt x="156" y="334"/>
                  </a:cubicBezTo>
                  <a:cubicBezTo>
                    <a:pt x="156" y="334"/>
                    <a:pt x="130" y="257"/>
                    <a:pt x="139" y="176"/>
                  </a:cubicBezTo>
                  <a:cubicBezTo>
                    <a:pt x="144" y="92"/>
                    <a:pt x="193" y="18"/>
                    <a:pt x="180" y="4"/>
                  </a:cubicBezTo>
                  <a:cubicBezTo>
                    <a:pt x="179" y="2"/>
                    <a:pt x="176" y="1"/>
                    <a:pt x="17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321;p44"/>
          <p:cNvGrpSpPr/>
          <p:nvPr/>
        </p:nvGrpSpPr>
        <p:grpSpPr>
          <a:xfrm rot="573841">
            <a:off x="6469137" y="2605971"/>
            <a:ext cx="1457801" cy="1921444"/>
            <a:chOff x="4755150" y="2969150"/>
            <a:chExt cx="660400" cy="957350"/>
          </a:xfrm>
        </p:grpSpPr>
        <p:sp>
          <p:nvSpPr>
            <p:cNvPr id="299" name="Google Shape;2322;p44"/>
            <p:cNvSpPr/>
            <p:nvPr/>
          </p:nvSpPr>
          <p:spPr>
            <a:xfrm>
              <a:off x="4755150" y="2969150"/>
              <a:ext cx="660400" cy="957350"/>
            </a:xfrm>
            <a:custGeom>
              <a:avLst/>
              <a:gdLst/>
              <a:ahLst/>
              <a:cxnLst/>
              <a:rect l="l" t="t" r="r" b="b"/>
              <a:pathLst>
                <a:path w="26416" h="38294" extrusionOk="0">
                  <a:moveTo>
                    <a:pt x="9627" y="1"/>
                  </a:moveTo>
                  <a:cubicBezTo>
                    <a:pt x="8887" y="1"/>
                    <a:pt x="8188" y="157"/>
                    <a:pt x="7548" y="466"/>
                  </a:cubicBezTo>
                  <a:cubicBezTo>
                    <a:pt x="6398" y="1022"/>
                    <a:pt x="5762" y="1725"/>
                    <a:pt x="5413" y="2363"/>
                  </a:cubicBezTo>
                  <a:cubicBezTo>
                    <a:pt x="4628" y="2422"/>
                    <a:pt x="3887" y="2658"/>
                    <a:pt x="3248" y="3056"/>
                  </a:cubicBezTo>
                  <a:cubicBezTo>
                    <a:pt x="3008" y="3176"/>
                    <a:pt x="2834" y="3285"/>
                    <a:pt x="2747" y="3345"/>
                  </a:cubicBezTo>
                  <a:cubicBezTo>
                    <a:pt x="2685" y="3387"/>
                    <a:pt x="2600" y="3447"/>
                    <a:pt x="2498" y="3531"/>
                  </a:cubicBezTo>
                  <a:cubicBezTo>
                    <a:pt x="2329" y="3669"/>
                    <a:pt x="2166" y="3824"/>
                    <a:pt x="2013" y="3992"/>
                  </a:cubicBezTo>
                  <a:cubicBezTo>
                    <a:pt x="1694" y="4346"/>
                    <a:pt x="1153" y="5085"/>
                    <a:pt x="1053" y="6117"/>
                  </a:cubicBezTo>
                  <a:cubicBezTo>
                    <a:pt x="1052" y="6120"/>
                    <a:pt x="1052" y="6125"/>
                    <a:pt x="1052" y="6128"/>
                  </a:cubicBezTo>
                  <a:cubicBezTo>
                    <a:pt x="938" y="6626"/>
                    <a:pt x="930" y="7094"/>
                    <a:pt x="992" y="7527"/>
                  </a:cubicBezTo>
                  <a:cubicBezTo>
                    <a:pt x="393" y="8212"/>
                    <a:pt x="57" y="9071"/>
                    <a:pt x="36" y="10002"/>
                  </a:cubicBezTo>
                  <a:cubicBezTo>
                    <a:pt x="1" y="11474"/>
                    <a:pt x="678" y="12525"/>
                    <a:pt x="1328" y="13189"/>
                  </a:cubicBezTo>
                  <a:cubicBezTo>
                    <a:pt x="1328" y="13256"/>
                    <a:pt x="1328" y="13327"/>
                    <a:pt x="1329" y="13402"/>
                  </a:cubicBezTo>
                  <a:cubicBezTo>
                    <a:pt x="1336" y="13898"/>
                    <a:pt x="1363" y="14386"/>
                    <a:pt x="1410" y="14849"/>
                  </a:cubicBezTo>
                  <a:cubicBezTo>
                    <a:pt x="1412" y="14879"/>
                    <a:pt x="1416" y="14906"/>
                    <a:pt x="1418" y="14934"/>
                  </a:cubicBezTo>
                  <a:cubicBezTo>
                    <a:pt x="988" y="15351"/>
                    <a:pt x="648" y="15893"/>
                    <a:pt x="435" y="16511"/>
                  </a:cubicBezTo>
                  <a:lnTo>
                    <a:pt x="424" y="16541"/>
                  </a:lnTo>
                  <a:lnTo>
                    <a:pt x="413" y="16573"/>
                  </a:lnTo>
                  <a:cubicBezTo>
                    <a:pt x="380" y="16677"/>
                    <a:pt x="350" y="16785"/>
                    <a:pt x="323" y="16893"/>
                  </a:cubicBezTo>
                  <a:lnTo>
                    <a:pt x="310" y="16952"/>
                  </a:lnTo>
                  <a:cubicBezTo>
                    <a:pt x="280" y="17078"/>
                    <a:pt x="257" y="17202"/>
                    <a:pt x="239" y="17325"/>
                  </a:cubicBezTo>
                  <a:lnTo>
                    <a:pt x="230" y="17388"/>
                  </a:lnTo>
                  <a:lnTo>
                    <a:pt x="229" y="17412"/>
                  </a:lnTo>
                  <a:cubicBezTo>
                    <a:pt x="215" y="17512"/>
                    <a:pt x="206" y="17615"/>
                    <a:pt x="202" y="17721"/>
                  </a:cubicBezTo>
                  <a:lnTo>
                    <a:pt x="198" y="17786"/>
                  </a:lnTo>
                  <a:cubicBezTo>
                    <a:pt x="188" y="18056"/>
                    <a:pt x="202" y="18328"/>
                    <a:pt x="242" y="18610"/>
                  </a:cubicBezTo>
                  <a:lnTo>
                    <a:pt x="253" y="18690"/>
                  </a:lnTo>
                  <a:cubicBezTo>
                    <a:pt x="273" y="18803"/>
                    <a:pt x="293" y="18911"/>
                    <a:pt x="319" y="19016"/>
                  </a:cubicBezTo>
                  <a:lnTo>
                    <a:pt x="339" y="19123"/>
                  </a:lnTo>
                  <a:lnTo>
                    <a:pt x="366" y="19200"/>
                  </a:lnTo>
                  <a:cubicBezTo>
                    <a:pt x="393" y="19298"/>
                    <a:pt x="426" y="19395"/>
                    <a:pt x="461" y="19494"/>
                  </a:cubicBezTo>
                  <a:cubicBezTo>
                    <a:pt x="473" y="19529"/>
                    <a:pt x="486" y="19564"/>
                    <a:pt x="500" y="19598"/>
                  </a:cubicBezTo>
                  <a:cubicBezTo>
                    <a:pt x="540" y="19704"/>
                    <a:pt x="586" y="19811"/>
                    <a:pt x="637" y="19923"/>
                  </a:cubicBezTo>
                  <a:cubicBezTo>
                    <a:pt x="651" y="19954"/>
                    <a:pt x="667" y="19982"/>
                    <a:pt x="678" y="20008"/>
                  </a:cubicBezTo>
                  <a:cubicBezTo>
                    <a:pt x="741" y="20133"/>
                    <a:pt x="813" y="20263"/>
                    <a:pt x="891" y="20390"/>
                  </a:cubicBezTo>
                  <a:cubicBezTo>
                    <a:pt x="910" y="20419"/>
                    <a:pt x="930" y="20449"/>
                    <a:pt x="950" y="20480"/>
                  </a:cubicBezTo>
                  <a:cubicBezTo>
                    <a:pt x="1015" y="20582"/>
                    <a:pt x="1087" y="20684"/>
                    <a:pt x="1162" y="20785"/>
                  </a:cubicBezTo>
                  <a:cubicBezTo>
                    <a:pt x="1184" y="20816"/>
                    <a:pt x="1204" y="20844"/>
                    <a:pt x="1223" y="20866"/>
                  </a:cubicBezTo>
                  <a:cubicBezTo>
                    <a:pt x="1316" y="20986"/>
                    <a:pt x="1416" y="21102"/>
                    <a:pt x="1526" y="21222"/>
                  </a:cubicBezTo>
                  <a:cubicBezTo>
                    <a:pt x="1545" y="21242"/>
                    <a:pt x="1565" y="21262"/>
                    <a:pt x="1588" y="21287"/>
                  </a:cubicBezTo>
                  <a:cubicBezTo>
                    <a:pt x="1676" y="21377"/>
                    <a:pt x="1769" y="21466"/>
                    <a:pt x="1876" y="21563"/>
                  </a:cubicBezTo>
                  <a:cubicBezTo>
                    <a:pt x="1903" y="21587"/>
                    <a:pt x="1930" y="21612"/>
                    <a:pt x="1958" y="21637"/>
                  </a:cubicBezTo>
                  <a:cubicBezTo>
                    <a:pt x="2084" y="21747"/>
                    <a:pt x="2206" y="21845"/>
                    <a:pt x="2337" y="21944"/>
                  </a:cubicBezTo>
                  <a:cubicBezTo>
                    <a:pt x="2360" y="21958"/>
                    <a:pt x="2382" y="21975"/>
                    <a:pt x="2405" y="21991"/>
                  </a:cubicBezTo>
                  <a:cubicBezTo>
                    <a:pt x="2511" y="22068"/>
                    <a:pt x="2624" y="22145"/>
                    <a:pt x="2765" y="22234"/>
                  </a:cubicBezTo>
                  <a:cubicBezTo>
                    <a:pt x="2798" y="22255"/>
                    <a:pt x="2832" y="22275"/>
                    <a:pt x="2862" y="22294"/>
                  </a:cubicBezTo>
                  <a:cubicBezTo>
                    <a:pt x="2913" y="22325"/>
                    <a:pt x="2962" y="22355"/>
                    <a:pt x="3009" y="22382"/>
                  </a:cubicBezTo>
                  <a:cubicBezTo>
                    <a:pt x="3253" y="23305"/>
                    <a:pt x="3683" y="24353"/>
                    <a:pt x="4501" y="25266"/>
                  </a:cubicBezTo>
                  <a:cubicBezTo>
                    <a:pt x="5132" y="25966"/>
                    <a:pt x="5823" y="26692"/>
                    <a:pt x="6773" y="27313"/>
                  </a:cubicBezTo>
                  <a:cubicBezTo>
                    <a:pt x="6519" y="27365"/>
                    <a:pt x="6274" y="27425"/>
                    <a:pt x="6036" y="27495"/>
                  </a:cubicBezTo>
                  <a:lnTo>
                    <a:pt x="5992" y="27508"/>
                  </a:lnTo>
                  <a:cubicBezTo>
                    <a:pt x="5896" y="27537"/>
                    <a:pt x="5801" y="27568"/>
                    <a:pt x="5700" y="27603"/>
                  </a:cubicBezTo>
                  <a:lnTo>
                    <a:pt x="5621" y="27631"/>
                  </a:lnTo>
                  <a:cubicBezTo>
                    <a:pt x="5537" y="27661"/>
                    <a:pt x="5453" y="27692"/>
                    <a:pt x="5372" y="27724"/>
                  </a:cubicBezTo>
                  <a:lnTo>
                    <a:pt x="5264" y="27770"/>
                  </a:lnTo>
                  <a:cubicBezTo>
                    <a:pt x="5189" y="27801"/>
                    <a:pt x="5115" y="27833"/>
                    <a:pt x="5038" y="27868"/>
                  </a:cubicBezTo>
                  <a:cubicBezTo>
                    <a:pt x="4999" y="27887"/>
                    <a:pt x="4958" y="27906"/>
                    <a:pt x="4918" y="27926"/>
                  </a:cubicBezTo>
                  <a:cubicBezTo>
                    <a:pt x="4846" y="27962"/>
                    <a:pt x="4776" y="27997"/>
                    <a:pt x="4711" y="28030"/>
                  </a:cubicBezTo>
                  <a:cubicBezTo>
                    <a:pt x="4667" y="28055"/>
                    <a:pt x="4622" y="28078"/>
                    <a:pt x="4574" y="28105"/>
                  </a:cubicBezTo>
                  <a:cubicBezTo>
                    <a:pt x="4508" y="28142"/>
                    <a:pt x="4440" y="28181"/>
                    <a:pt x="4373" y="28222"/>
                  </a:cubicBezTo>
                  <a:cubicBezTo>
                    <a:pt x="4330" y="28249"/>
                    <a:pt x="4285" y="28276"/>
                    <a:pt x="4238" y="28306"/>
                  </a:cubicBezTo>
                  <a:cubicBezTo>
                    <a:pt x="4172" y="28350"/>
                    <a:pt x="4107" y="28393"/>
                    <a:pt x="4030" y="28446"/>
                  </a:cubicBezTo>
                  <a:cubicBezTo>
                    <a:pt x="3987" y="28474"/>
                    <a:pt x="3945" y="28505"/>
                    <a:pt x="3911" y="28529"/>
                  </a:cubicBezTo>
                  <a:cubicBezTo>
                    <a:pt x="3845" y="28579"/>
                    <a:pt x="3779" y="28629"/>
                    <a:pt x="3717" y="28678"/>
                  </a:cubicBezTo>
                  <a:cubicBezTo>
                    <a:pt x="3678" y="28708"/>
                    <a:pt x="3639" y="28737"/>
                    <a:pt x="3605" y="28766"/>
                  </a:cubicBezTo>
                  <a:lnTo>
                    <a:pt x="3561" y="28805"/>
                  </a:lnTo>
                  <a:cubicBezTo>
                    <a:pt x="3508" y="28849"/>
                    <a:pt x="3455" y="28896"/>
                    <a:pt x="3399" y="28948"/>
                  </a:cubicBezTo>
                  <a:cubicBezTo>
                    <a:pt x="3375" y="28968"/>
                    <a:pt x="3281" y="29052"/>
                    <a:pt x="3281" y="29052"/>
                  </a:cubicBezTo>
                  <a:lnTo>
                    <a:pt x="3240" y="29095"/>
                  </a:lnTo>
                  <a:cubicBezTo>
                    <a:pt x="3191" y="29145"/>
                    <a:pt x="3140" y="29195"/>
                    <a:pt x="3089" y="29250"/>
                  </a:cubicBezTo>
                  <a:cubicBezTo>
                    <a:pt x="3052" y="29284"/>
                    <a:pt x="3018" y="29319"/>
                    <a:pt x="2994" y="29348"/>
                  </a:cubicBezTo>
                  <a:lnTo>
                    <a:pt x="2962" y="29385"/>
                  </a:lnTo>
                  <a:cubicBezTo>
                    <a:pt x="2867" y="29487"/>
                    <a:pt x="2781" y="29588"/>
                    <a:pt x="2700" y="29694"/>
                  </a:cubicBezTo>
                  <a:cubicBezTo>
                    <a:pt x="2202" y="30324"/>
                    <a:pt x="1761" y="31250"/>
                    <a:pt x="1342" y="32543"/>
                  </a:cubicBezTo>
                  <a:lnTo>
                    <a:pt x="1324" y="32594"/>
                  </a:lnTo>
                  <a:cubicBezTo>
                    <a:pt x="1275" y="32748"/>
                    <a:pt x="1226" y="32906"/>
                    <a:pt x="1177" y="33073"/>
                  </a:cubicBezTo>
                  <a:lnTo>
                    <a:pt x="1151" y="33159"/>
                  </a:lnTo>
                  <a:cubicBezTo>
                    <a:pt x="1104" y="33321"/>
                    <a:pt x="1057" y="33486"/>
                    <a:pt x="1014" y="33649"/>
                  </a:cubicBezTo>
                  <a:lnTo>
                    <a:pt x="992" y="33733"/>
                  </a:lnTo>
                  <a:cubicBezTo>
                    <a:pt x="945" y="33908"/>
                    <a:pt x="898" y="34086"/>
                    <a:pt x="852" y="34268"/>
                  </a:cubicBezTo>
                  <a:lnTo>
                    <a:pt x="451" y="35875"/>
                  </a:lnTo>
                  <a:lnTo>
                    <a:pt x="1924" y="36630"/>
                  </a:lnTo>
                  <a:cubicBezTo>
                    <a:pt x="2044" y="36694"/>
                    <a:pt x="2166" y="36752"/>
                    <a:pt x="2287" y="36808"/>
                  </a:cubicBezTo>
                  <a:cubicBezTo>
                    <a:pt x="2341" y="36833"/>
                    <a:pt x="2394" y="36856"/>
                    <a:pt x="2448" y="36879"/>
                  </a:cubicBezTo>
                  <a:lnTo>
                    <a:pt x="2583" y="36937"/>
                  </a:lnTo>
                  <a:cubicBezTo>
                    <a:pt x="2755" y="37011"/>
                    <a:pt x="2937" y="37081"/>
                    <a:pt x="3125" y="37148"/>
                  </a:cubicBezTo>
                  <a:lnTo>
                    <a:pt x="3225" y="37183"/>
                  </a:lnTo>
                  <a:cubicBezTo>
                    <a:pt x="3408" y="37248"/>
                    <a:pt x="3594" y="37309"/>
                    <a:pt x="3783" y="37364"/>
                  </a:cubicBezTo>
                  <a:lnTo>
                    <a:pt x="3808" y="37371"/>
                  </a:lnTo>
                  <a:cubicBezTo>
                    <a:pt x="3990" y="37425"/>
                    <a:pt x="4176" y="37473"/>
                    <a:pt x="4361" y="37521"/>
                  </a:cubicBezTo>
                  <a:lnTo>
                    <a:pt x="4433" y="37540"/>
                  </a:lnTo>
                  <a:cubicBezTo>
                    <a:pt x="4620" y="37585"/>
                    <a:pt x="4803" y="37626"/>
                    <a:pt x="4987" y="37665"/>
                  </a:cubicBezTo>
                  <a:lnTo>
                    <a:pt x="5042" y="37676"/>
                  </a:lnTo>
                  <a:lnTo>
                    <a:pt x="5457" y="35631"/>
                  </a:lnTo>
                  <a:lnTo>
                    <a:pt x="5062" y="37681"/>
                  </a:lnTo>
                  <a:cubicBezTo>
                    <a:pt x="5383" y="37747"/>
                    <a:pt x="5720" y="37807"/>
                    <a:pt x="6070" y="37861"/>
                  </a:cubicBezTo>
                  <a:lnTo>
                    <a:pt x="6225" y="37884"/>
                  </a:lnTo>
                  <a:cubicBezTo>
                    <a:pt x="6415" y="37910"/>
                    <a:pt x="6607" y="37937"/>
                    <a:pt x="6798" y="37962"/>
                  </a:cubicBezTo>
                  <a:lnTo>
                    <a:pt x="6928" y="37978"/>
                  </a:lnTo>
                  <a:lnTo>
                    <a:pt x="7194" y="38010"/>
                  </a:lnTo>
                  <a:cubicBezTo>
                    <a:pt x="7346" y="38028"/>
                    <a:pt x="7500" y="38045"/>
                    <a:pt x="7650" y="38062"/>
                  </a:cubicBezTo>
                  <a:cubicBezTo>
                    <a:pt x="7972" y="38095"/>
                    <a:pt x="8313" y="38125"/>
                    <a:pt x="8729" y="38157"/>
                  </a:cubicBezTo>
                  <a:lnTo>
                    <a:pt x="8934" y="38172"/>
                  </a:lnTo>
                  <a:cubicBezTo>
                    <a:pt x="9290" y="38198"/>
                    <a:pt x="9645" y="38219"/>
                    <a:pt x="10004" y="38236"/>
                  </a:cubicBezTo>
                  <a:lnTo>
                    <a:pt x="10091" y="38240"/>
                  </a:lnTo>
                  <a:cubicBezTo>
                    <a:pt x="10733" y="38271"/>
                    <a:pt x="11400" y="38287"/>
                    <a:pt x="12069" y="38294"/>
                  </a:cubicBezTo>
                  <a:cubicBezTo>
                    <a:pt x="12069" y="38294"/>
                    <a:pt x="12098" y="38294"/>
                    <a:pt x="12146" y="38294"/>
                  </a:cubicBezTo>
                  <a:cubicBezTo>
                    <a:pt x="12311" y="38294"/>
                    <a:pt x="12696" y="38293"/>
                    <a:pt x="12809" y="38286"/>
                  </a:cubicBezTo>
                  <a:cubicBezTo>
                    <a:pt x="13046" y="38286"/>
                    <a:pt x="13282" y="38283"/>
                    <a:pt x="13518" y="38281"/>
                  </a:cubicBezTo>
                  <a:cubicBezTo>
                    <a:pt x="13801" y="38280"/>
                    <a:pt x="14086" y="38275"/>
                    <a:pt x="14370" y="38268"/>
                  </a:cubicBezTo>
                  <a:lnTo>
                    <a:pt x="14873" y="38256"/>
                  </a:lnTo>
                  <a:lnTo>
                    <a:pt x="15534" y="38233"/>
                  </a:lnTo>
                  <a:cubicBezTo>
                    <a:pt x="15534" y="38233"/>
                    <a:pt x="16079" y="38207"/>
                    <a:pt x="16201" y="38201"/>
                  </a:cubicBezTo>
                  <a:lnTo>
                    <a:pt x="16396" y="38188"/>
                  </a:lnTo>
                  <a:cubicBezTo>
                    <a:pt x="16396" y="38188"/>
                    <a:pt x="16750" y="38165"/>
                    <a:pt x="16873" y="38157"/>
                  </a:cubicBezTo>
                  <a:cubicBezTo>
                    <a:pt x="16977" y="38148"/>
                    <a:pt x="17411" y="38114"/>
                    <a:pt x="17411" y="38114"/>
                  </a:cubicBezTo>
                  <a:cubicBezTo>
                    <a:pt x="17411" y="38114"/>
                    <a:pt x="17750" y="38085"/>
                    <a:pt x="17851" y="38074"/>
                  </a:cubicBezTo>
                  <a:cubicBezTo>
                    <a:pt x="17979" y="38063"/>
                    <a:pt x="18107" y="38047"/>
                    <a:pt x="18238" y="38033"/>
                  </a:cubicBezTo>
                  <a:cubicBezTo>
                    <a:pt x="18238" y="38033"/>
                    <a:pt x="18450" y="38010"/>
                    <a:pt x="18524" y="38002"/>
                  </a:cubicBezTo>
                  <a:cubicBezTo>
                    <a:pt x="18667" y="37985"/>
                    <a:pt x="18811" y="37964"/>
                    <a:pt x="18956" y="37946"/>
                  </a:cubicBezTo>
                  <a:lnTo>
                    <a:pt x="19197" y="37915"/>
                  </a:lnTo>
                  <a:lnTo>
                    <a:pt x="19503" y="37869"/>
                  </a:lnTo>
                  <a:cubicBezTo>
                    <a:pt x="19623" y="37850"/>
                    <a:pt x="19743" y="37831"/>
                    <a:pt x="19859" y="37813"/>
                  </a:cubicBezTo>
                  <a:lnTo>
                    <a:pt x="19996" y="37789"/>
                  </a:lnTo>
                  <a:cubicBezTo>
                    <a:pt x="20117" y="37768"/>
                    <a:pt x="20237" y="37747"/>
                    <a:pt x="20344" y="37727"/>
                  </a:cubicBezTo>
                  <a:lnTo>
                    <a:pt x="20538" y="37692"/>
                  </a:lnTo>
                  <a:cubicBezTo>
                    <a:pt x="20599" y="37680"/>
                    <a:pt x="20781" y="37642"/>
                    <a:pt x="20781" y="37642"/>
                  </a:cubicBezTo>
                  <a:cubicBezTo>
                    <a:pt x="20924" y="37614"/>
                    <a:pt x="21067" y="37584"/>
                    <a:pt x="21214" y="37552"/>
                  </a:cubicBezTo>
                  <a:cubicBezTo>
                    <a:pt x="21246" y="37545"/>
                    <a:pt x="21276" y="37538"/>
                    <a:pt x="21297" y="37533"/>
                  </a:cubicBezTo>
                  <a:cubicBezTo>
                    <a:pt x="21324" y="37526"/>
                    <a:pt x="21478" y="37490"/>
                    <a:pt x="21478" y="37490"/>
                  </a:cubicBezTo>
                  <a:cubicBezTo>
                    <a:pt x="21613" y="37459"/>
                    <a:pt x="21748" y="37425"/>
                    <a:pt x="21882" y="37391"/>
                  </a:cubicBezTo>
                  <a:cubicBezTo>
                    <a:pt x="21975" y="37368"/>
                    <a:pt x="22065" y="37344"/>
                    <a:pt x="22159" y="37318"/>
                  </a:cubicBezTo>
                  <a:cubicBezTo>
                    <a:pt x="22271" y="37289"/>
                    <a:pt x="22382" y="37258"/>
                    <a:pt x="22491" y="37227"/>
                  </a:cubicBezTo>
                  <a:cubicBezTo>
                    <a:pt x="22491" y="37227"/>
                    <a:pt x="22746" y="37150"/>
                    <a:pt x="22833" y="37125"/>
                  </a:cubicBezTo>
                  <a:cubicBezTo>
                    <a:pt x="22909" y="37101"/>
                    <a:pt x="22989" y="37078"/>
                    <a:pt x="23061" y="37054"/>
                  </a:cubicBezTo>
                  <a:cubicBezTo>
                    <a:pt x="23105" y="37039"/>
                    <a:pt x="23249" y="36992"/>
                    <a:pt x="23249" y="36992"/>
                  </a:cubicBezTo>
                  <a:cubicBezTo>
                    <a:pt x="23249" y="36992"/>
                    <a:pt x="23429" y="36932"/>
                    <a:pt x="23494" y="36911"/>
                  </a:cubicBezTo>
                  <a:lnTo>
                    <a:pt x="23641" y="36860"/>
                  </a:lnTo>
                  <a:cubicBezTo>
                    <a:pt x="23719" y="36831"/>
                    <a:pt x="23798" y="36803"/>
                    <a:pt x="23878" y="36772"/>
                  </a:cubicBezTo>
                  <a:lnTo>
                    <a:pt x="23994" y="36729"/>
                  </a:lnTo>
                  <a:cubicBezTo>
                    <a:pt x="24049" y="36709"/>
                    <a:pt x="24102" y="36688"/>
                    <a:pt x="24161" y="36667"/>
                  </a:cubicBezTo>
                  <a:lnTo>
                    <a:pt x="24222" y="36642"/>
                  </a:lnTo>
                  <a:cubicBezTo>
                    <a:pt x="24358" y="36588"/>
                    <a:pt x="24493" y="36535"/>
                    <a:pt x="24627" y="36478"/>
                  </a:cubicBezTo>
                  <a:lnTo>
                    <a:pt x="24682" y="36464"/>
                  </a:lnTo>
                  <a:lnTo>
                    <a:pt x="26416" y="35608"/>
                  </a:lnTo>
                  <a:lnTo>
                    <a:pt x="25991" y="33965"/>
                  </a:lnTo>
                  <a:cubicBezTo>
                    <a:pt x="25947" y="33796"/>
                    <a:pt x="25903" y="33633"/>
                    <a:pt x="25862" y="33490"/>
                  </a:cubicBezTo>
                  <a:lnTo>
                    <a:pt x="25837" y="33399"/>
                  </a:lnTo>
                  <a:cubicBezTo>
                    <a:pt x="25803" y="33277"/>
                    <a:pt x="25768" y="33155"/>
                    <a:pt x="25734" y="33041"/>
                  </a:cubicBezTo>
                  <a:lnTo>
                    <a:pt x="25644" y="32741"/>
                  </a:lnTo>
                  <a:cubicBezTo>
                    <a:pt x="25517" y="32336"/>
                    <a:pt x="25388" y="31960"/>
                    <a:pt x="25255" y="31623"/>
                  </a:cubicBezTo>
                  <a:cubicBezTo>
                    <a:pt x="24936" y="30796"/>
                    <a:pt x="24594" y="30160"/>
                    <a:pt x="24218" y="29683"/>
                  </a:cubicBezTo>
                  <a:cubicBezTo>
                    <a:pt x="24130" y="29572"/>
                    <a:pt x="24039" y="29464"/>
                    <a:pt x="23933" y="29350"/>
                  </a:cubicBezTo>
                  <a:lnTo>
                    <a:pt x="23894" y="29308"/>
                  </a:lnTo>
                  <a:cubicBezTo>
                    <a:pt x="23866" y="29277"/>
                    <a:pt x="23838" y="29248"/>
                    <a:pt x="23816" y="29227"/>
                  </a:cubicBezTo>
                  <a:cubicBezTo>
                    <a:pt x="23757" y="29164"/>
                    <a:pt x="23696" y="29103"/>
                    <a:pt x="23643" y="29054"/>
                  </a:cubicBezTo>
                  <a:cubicBezTo>
                    <a:pt x="23614" y="29026"/>
                    <a:pt x="23583" y="28999"/>
                    <a:pt x="23549" y="28967"/>
                  </a:cubicBezTo>
                  <a:lnTo>
                    <a:pt x="23468" y="28896"/>
                  </a:lnTo>
                  <a:cubicBezTo>
                    <a:pt x="23419" y="28853"/>
                    <a:pt x="23368" y="28811"/>
                    <a:pt x="23320" y="28771"/>
                  </a:cubicBezTo>
                  <a:cubicBezTo>
                    <a:pt x="23285" y="28743"/>
                    <a:pt x="23123" y="28614"/>
                    <a:pt x="23123" y="28614"/>
                  </a:cubicBezTo>
                  <a:cubicBezTo>
                    <a:pt x="23084" y="28586"/>
                    <a:pt x="23047" y="28559"/>
                    <a:pt x="23008" y="28532"/>
                  </a:cubicBezTo>
                  <a:cubicBezTo>
                    <a:pt x="23008" y="28532"/>
                    <a:pt x="22899" y="28454"/>
                    <a:pt x="22872" y="28435"/>
                  </a:cubicBezTo>
                  <a:cubicBezTo>
                    <a:pt x="22829" y="28407"/>
                    <a:pt x="22788" y="28378"/>
                    <a:pt x="22753" y="28357"/>
                  </a:cubicBezTo>
                  <a:cubicBezTo>
                    <a:pt x="22727" y="28341"/>
                    <a:pt x="22683" y="28312"/>
                    <a:pt x="22683" y="28312"/>
                  </a:cubicBezTo>
                  <a:cubicBezTo>
                    <a:pt x="22683" y="28312"/>
                    <a:pt x="22564" y="28238"/>
                    <a:pt x="22530" y="28218"/>
                  </a:cubicBezTo>
                  <a:cubicBezTo>
                    <a:pt x="22476" y="28185"/>
                    <a:pt x="22421" y="28154"/>
                    <a:pt x="22366" y="28123"/>
                  </a:cubicBezTo>
                  <a:lnTo>
                    <a:pt x="22193" y="28030"/>
                  </a:lnTo>
                  <a:cubicBezTo>
                    <a:pt x="22078" y="27972"/>
                    <a:pt x="21962" y="27916"/>
                    <a:pt x="21833" y="27858"/>
                  </a:cubicBezTo>
                  <a:lnTo>
                    <a:pt x="21788" y="27839"/>
                  </a:lnTo>
                  <a:cubicBezTo>
                    <a:pt x="21694" y="27797"/>
                    <a:pt x="21598" y="27758"/>
                    <a:pt x="21500" y="27719"/>
                  </a:cubicBezTo>
                  <a:lnTo>
                    <a:pt x="21408" y="27684"/>
                  </a:lnTo>
                  <a:cubicBezTo>
                    <a:pt x="21327" y="27653"/>
                    <a:pt x="21243" y="27623"/>
                    <a:pt x="21154" y="27592"/>
                  </a:cubicBezTo>
                  <a:lnTo>
                    <a:pt x="21055" y="27561"/>
                  </a:lnTo>
                  <a:cubicBezTo>
                    <a:pt x="20972" y="27535"/>
                    <a:pt x="20891" y="27510"/>
                    <a:pt x="20817" y="27488"/>
                  </a:cubicBezTo>
                  <a:lnTo>
                    <a:pt x="20715" y="27457"/>
                  </a:lnTo>
                  <a:cubicBezTo>
                    <a:pt x="20630" y="27434"/>
                    <a:pt x="20546" y="27412"/>
                    <a:pt x="20460" y="27390"/>
                  </a:cubicBezTo>
                  <a:lnTo>
                    <a:pt x="20384" y="27372"/>
                  </a:lnTo>
                  <a:cubicBezTo>
                    <a:pt x="20282" y="27346"/>
                    <a:pt x="20178" y="27322"/>
                    <a:pt x="20093" y="27306"/>
                  </a:cubicBezTo>
                  <a:lnTo>
                    <a:pt x="20060" y="27299"/>
                  </a:lnTo>
                  <a:cubicBezTo>
                    <a:pt x="19846" y="27255"/>
                    <a:pt x="19621" y="27217"/>
                    <a:pt x="19407" y="27187"/>
                  </a:cubicBezTo>
                  <a:cubicBezTo>
                    <a:pt x="19407" y="27187"/>
                    <a:pt x="19345" y="27179"/>
                    <a:pt x="19332" y="27178"/>
                  </a:cubicBezTo>
                  <a:cubicBezTo>
                    <a:pt x="20216" y="26652"/>
                    <a:pt x="21301" y="25848"/>
                    <a:pt x="21991" y="24588"/>
                  </a:cubicBezTo>
                  <a:cubicBezTo>
                    <a:pt x="22083" y="24422"/>
                    <a:pt x="22170" y="24245"/>
                    <a:pt x="22258" y="24044"/>
                  </a:cubicBezTo>
                  <a:cubicBezTo>
                    <a:pt x="22278" y="24002"/>
                    <a:pt x="22294" y="23960"/>
                    <a:pt x="22313" y="23916"/>
                  </a:cubicBezTo>
                  <a:lnTo>
                    <a:pt x="22323" y="23889"/>
                  </a:lnTo>
                  <a:cubicBezTo>
                    <a:pt x="22381" y="23754"/>
                    <a:pt x="22433" y="23616"/>
                    <a:pt x="22482" y="23481"/>
                  </a:cubicBezTo>
                  <a:cubicBezTo>
                    <a:pt x="22498" y="23436"/>
                    <a:pt x="22516" y="23388"/>
                    <a:pt x="22529" y="23348"/>
                  </a:cubicBezTo>
                  <a:cubicBezTo>
                    <a:pt x="22638" y="23021"/>
                    <a:pt x="22737" y="22675"/>
                    <a:pt x="22827" y="22290"/>
                  </a:cubicBezTo>
                  <a:cubicBezTo>
                    <a:pt x="22827" y="22288"/>
                    <a:pt x="22829" y="22286"/>
                    <a:pt x="22829" y="22282"/>
                  </a:cubicBezTo>
                  <a:cubicBezTo>
                    <a:pt x="22851" y="22269"/>
                    <a:pt x="22873" y="22255"/>
                    <a:pt x="22892" y="22243"/>
                  </a:cubicBezTo>
                  <a:cubicBezTo>
                    <a:pt x="23016" y="22165"/>
                    <a:pt x="23135" y="22085"/>
                    <a:pt x="23239" y="22010"/>
                  </a:cubicBezTo>
                  <a:cubicBezTo>
                    <a:pt x="23264" y="21992"/>
                    <a:pt x="23290" y="21973"/>
                    <a:pt x="23310" y="21958"/>
                  </a:cubicBezTo>
                  <a:cubicBezTo>
                    <a:pt x="23436" y="21864"/>
                    <a:pt x="23560" y="21764"/>
                    <a:pt x="23681" y="21660"/>
                  </a:cubicBezTo>
                  <a:cubicBezTo>
                    <a:pt x="23709" y="21635"/>
                    <a:pt x="23738" y="21609"/>
                    <a:pt x="23776" y="21575"/>
                  </a:cubicBezTo>
                  <a:cubicBezTo>
                    <a:pt x="23873" y="21486"/>
                    <a:pt x="23967" y="21397"/>
                    <a:pt x="24048" y="21312"/>
                  </a:cubicBezTo>
                  <a:cubicBezTo>
                    <a:pt x="24075" y="21288"/>
                    <a:pt x="24101" y="21261"/>
                    <a:pt x="24122" y="21237"/>
                  </a:cubicBezTo>
                  <a:cubicBezTo>
                    <a:pt x="24225" y="21127"/>
                    <a:pt x="24325" y="21013"/>
                    <a:pt x="24419" y="20891"/>
                  </a:cubicBezTo>
                  <a:cubicBezTo>
                    <a:pt x="24441" y="20863"/>
                    <a:pt x="24461" y="20836"/>
                    <a:pt x="24480" y="20810"/>
                  </a:cubicBezTo>
                  <a:cubicBezTo>
                    <a:pt x="24555" y="20709"/>
                    <a:pt x="24627" y="20608"/>
                    <a:pt x="24696" y="20502"/>
                  </a:cubicBezTo>
                  <a:cubicBezTo>
                    <a:pt x="24713" y="20476"/>
                    <a:pt x="24729" y="20452"/>
                    <a:pt x="24750" y="20419"/>
                  </a:cubicBezTo>
                  <a:cubicBezTo>
                    <a:pt x="24829" y="20290"/>
                    <a:pt x="24902" y="20159"/>
                    <a:pt x="24960" y="20041"/>
                  </a:cubicBezTo>
                  <a:cubicBezTo>
                    <a:pt x="24976" y="20013"/>
                    <a:pt x="24990" y="19982"/>
                    <a:pt x="25003" y="19954"/>
                  </a:cubicBezTo>
                  <a:cubicBezTo>
                    <a:pt x="25052" y="19847"/>
                    <a:pt x="25100" y="19738"/>
                    <a:pt x="25149" y="19610"/>
                  </a:cubicBezTo>
                  <a:cubicBezTo>
                    <a:pt x="25161" y="19579"/>
                    <a:pt x="25173" y="19549"/>
                    <a:pt x="25179" y="19536"/>
                  </a:cubicBezTo>
                  <a:cubicBezTo>
                    <a:pt x="25226" y="19406"/>
                    <a:pt x="25266" y="19278"/>
                    <a:pt x="25300" y="19152"/>
                  </a:cubicBezTo>
                  <a:lnTo>
                    <a:pt x="25335" y="19028"/>
                  </a:lnTo>
                  <a:lnTo>
                    <a:pt x="25342" y="18978"/>
                  </a:lnTo>
                  <a:cubicBezTo>
                    <a:pt x="25361" y="18896"/>
                    <a:pt x="25377" y="18810"/>
                    <a:pt x="25392" y="18719"/>
                  </a:cubicBezTo>
                  <a:cubicBezTo>
                    <a:pt x="25397" y="18688"/>
                    <a:pt x="25401" y="18660"/>
                    <a:pt x="25405" y="18630"/>
                  </a:cubicBezTo>
                  <a:cubicBezTo>
                    <a:pt x="25444" y="18361"/>
                    <a:pt x="25459" y="18087"/>
                    <a:pt x="25450" y="17812"/>
                  </a:cubicBezTo>
                  <a:lnTo>
                    <a:pt x="25446" y="17754"/>
                  </a:lnTo>
                  <a:cubicBezTo>
                    <a:pt x="25439" y="17642"/>
                    <a:pt x="25431" y="17538"/>
                    <a:pt x="25419" y="17437"/>
                  </a:cubicBezTo>
                  <a:lnTo>
                    <a:pt x="25416" y="17396"/>
                  </a:lnTo>
                  <a:lnTo>
                    <a:pt x="25405" y="17330"/>
                  </a:lnTo>
                  <a:cubicBezTo>
                    <a:pt x="25388" y="17209"/>
                    <a:pt x="25365" y="17086"/>
                    <a:pt x="25336" y="16966"/>
                  </a:cubicBezTo>
                  <a:lnTo>
                    <a:pt x="25327" y="16925"/>
                  </a:lnTo>
                  <a:cubicBezTo>
                    <a:pt x="25300" y="16813"/>
                    <a:pt x="25269" y="16703"/>
                    <a:pt x="25234" y="16596"/>
                  </a:cubicBezTo>
                  <a:lnTo>
                    <a:pt x="25222" y="16561"/>
                  </a:lnTo>
                  <a:cubicBezTo>
                    <a:pt x="25180" y="16436"/>
                    <a:pt x="25133" y="16313"/>
                    <a:pt x="25080" y="16195"/>
                  </a:cubicBezTo>
                  <a:cubicBezTo>
                    <a:pt x="24902" y="15788"/>
                    <a:pt x="24667" y="15424"/>
                    <a:pt x="24389" y="15118"/>
                  </a:cubicBezTo>
                  <a:cubicBezTo>
                    <a:pt x="24416" y="14902"/>
                    <a:pt x="24441" y="14672"/>
                    <a:pt x="24461" y="14439"/>
                  </a:cubicBezTo>
                  <a:cubicBezTo>
                    <a:pt x="24844" y="14233"/>
                    <a:pt x="25223" y="13949"/>
                    <a:pt x="25539" y="13562"/>
                  </a:cubicBezTo>
                  <a:cubicBezTo>
                    <a:pt x="26072" y="12911"/>
                    <a:pt x="26314" y="12081"/>
                    <a:pt x="26224" y="11227"/>
                  </a:cubicBezTo>
                  <a:cubicBezTo>
                    <a:pt x="26217" y="11157"/>
                    <a:pt x="26206" y="11085"/>
                    <a:pt x="26197" y="11015"/>
                  </a:cubicBezTo>
                  <a:cubicBezTo>
                    <a:pt x="26179" y="10729"/>
                    <a:pt x="26112" y="10432"/>
                    <a:pt x="25992" y="10128"/>
                  </a:cubicBezTo>
                  <a:cubicBezTo>
                    <a:pt x="26184" y="9592"/>
                    <a:pt x="26281" y="8922"/>
                    <a:pt x="26188" y="8097"/>
                  </a:cubicBezTo>
                  <a:cubicBezTo>
                    <a:pt x="26167" y="7919"/>
                    <a:pt x="26132" y="7741"/>
                    <a:pt x="26085" y="7569"/>
                  </a:cubicBezTo>
                  <a:cubicBezTo>
                    <a:pt x="26070" y="7508"/>
                    <a:pt x="26055" y="7448"/>
                    <a:pt x="26032" y="7382"/>
                  </a:cubicBezTo>
                  <a:cubicBezTo>
                    <a:pt x="25992" y="7260"/>
                    <a:pt x="25943" y="7134"/>
                    <a:pt x="25893" y="7022"/>
                  </a:cubicBezTo>
                  <a:cubicBezTo>
                    <a:pt x="25849" y="6922"/>
                    <a:pt x="25799" y="6823"/>
                    <a:pt x="25742" y="6725"/>
                  </a:cubicBezTo>
                  <a:cubicBezTo>
                    <a:pt x="25087" y="5565"/>
                    <a:pt x="23807" y="4848"/>
                    <a:pt x="22289" y="4779"/>
                  </a:cubicBezTo>
                  <a:cubicBezTo>
                    <a:pt x="22193" y="4637"/>
                    <a:pt x="22084" y="4506"/>
                    <a:pt x="21965" y="4386"/>
                  </a:cubicBezTo>
                  <a:cubicBezTo>
                    <a:pt x="21578" y="3990"/>
                    <a:pt x="21065" y="3720"/>
                    <a:pt x="20524" y="3620"/>
                  </a:cubicBezTo>
                  <a:cubicBezTo>
                    <a:pt x="20356" y="3589"/>
                    <a:pt x="20183" y="3573"/>
                    <a:pt x="20012" y="3573"/>
                  </a:cubicBezTo>
                  <a:cubicBezTo>
                    <a:pt x="19911" y="3573"/>
                    <a:pt x="19809" y="3578"/>
                    <a:pt x="19704" y="3590"/>
                  </a:cubicBezTo>
                  <a:cubicBezTo>
                    <a:pt x="19467" y="2931"/>
                    <a:pt x="18970" y="2477"/>
                    <a:pt x="18771" y="2314"/>
                  </a:cubicBezTo>
                  <a:cubicBezTo>
                    <a:pt x="18219" y="1862"/>
                    <a:pt x="17473" y="1556"/>
                    <a:pt x="16713" y="1468"/>
                  </a:cubicBezTo>
                  <a:cubicBezTo>
                    <a:pt x="16519" y="1439"/>
                    <a:pt x="16317" y="1421"/>
                    <a:pt x="16115" y="1421"/>
                  </a:cubicBezTo>
                  <a:cubicBezTo>
                    <a:pt x="15427" y="1421"/>
                    <a:pt x="14860" y="1601"/>
                    <a:pt x="14504" y="1750"/>
                  </a:cubicBezTo>
                  <a:cubicBezTo>
                    <a:pt x="14455" y="1770"/>
                    <a:pt x="14408" y="1791"/>
                    <a:pt x="14362" y="1812"/>
                  </a:cubicBezTo>
                  <a:cubicBezTo>
                    <a:pt x="13068" y="887"/>
                    <a:pt x="11375" y="1"/>
                    <a:pt x="9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323;p44"/>
            <p:cNvSpPr/>
            <p:nvPr/>
          </p:nvSpPr>
          <p:spPr>
            <a:xfrm>
              <a:off x="4827050" y="3609125"/>
              <a:ext cx="527225" cy="265250"/>
            </a:xfrm>
            <a:custGeom>
              <a:avLst/>
              <a:gdLst/>
              <a:ahLst/>
              <a:cxnLst/>
              <a:rect l="l" t="t" r="r" b="b"/>
              <a:pathLst>
                <a:path w="21089" h="10610" extrusionOk="0">
                  <a:moveTo>
                    <a:pt x="10541" y="0"/>
                  </a:moveTo>
                  <a:lnTo>
                    <a:pt x="10541" y="15"/>
                  </a:lnTo>
                  <a:cubicBezTo>
                    <a:pt x="10134" y="95"/>
                    <a:pt x="8249" y="467"/>
                    <a:pt x="8092" y="606"/>
                  </a:cubicBezTo>
                  <a:cubicBezTo>
                    <a:pt x="8092" y="606"/>
                    <a:pt x="8277" y="2979"/>
                    <a:pt x="7841" y="3440"/>
                  </a:cubicBezTo>
                  <a:cubicBezTo>
                    <a:pt x="7404" y="3903"/>
                    <a:pt x="3469" y="2841"/>
                    <a:pt x="1464" y="5388"/>
                  </a:cubicBezTo>
                  <a:cubicBezTo>
                    <a:pt x="929" y="6070"/>
                    <a:pt x="430" y="7471"/>
                    <a:pt x="1" y="9179"/>
                  </a:cubicBezTo>
                  <a:cubicBezTo>
                    <a:pt x="1502" y="9947"/>
                    <a:pt x="3330" y="10207"/>
                    <a:pt x="4997" y="10385"/>
                  </a:cubicBezTo>
                  <a:cubicBezTo>
                    <a:pt x="6599" y="10555"/>
                    <a:pt x="8210" y="10609"/>
                    <a:pt x="9820" y="10609"/>
                  </a:cubicBezTo>
                  <a:cubicBezTo>
                    <a:pt x="10087" y="10609"/>
                    <a:pt x="10354" y="10608"/>
                    <a:pt x="10621" y="10605"/>
                  </a:cubicBezTo>
                  <a:cubicBezTo>
                    <a:pt x="14190" y="10571"/>
                    <a:pt x="17891" y="10295"/>
                    <a:pt x="21088" y="8898"/>
                  </a:cubicBezTo>
                  <a:cubicBezTo>
                    <a:pt x="20677" y="7317"/>
                    <a:pt x="20202" y="6030"/>
                    <a:pt x="19696" y="5387"/>
                  </a:cubicBezTo>
                  <a:cubicBezTo>
                    <a:pt x="17692" y="2840"/>
                    <a:pt x="13291" y="3844"/>
                    <a:pt x="12855" y="3381"/>
                  </a:cubicBezTo>
                  <a:cubicBezTo>
                    <a:pt x="12418" y="2920"/>
                    <a:pt x="12563" y="490"/>
                    <a:pt x="12563" y="490"/>
                  </a:cubicBezTo>
                  <a:cubicBezTo>
                    <a:pt x="12408" y="351"/>
                    <a:pt x="11028" y="95"/>
                    <a:pt x="10621" y="15"/>
                  </a:cubicBezTo>
                  <a:lnTo>
                    <a:pt x="10621" y="0"/>
                  </a:lnTo>
                  <a:cubicBezTo>
                    <a:pt x="10621" y="0"/>
                    <a:pt x="10604" y="4"/>
                    <a:pt x="10581" y="9"/>
                  </a:cubicBezTo>
                  <a:cubicBezTo>
                    <a:pt x="10557" y="4"/>
                    <a:pt x="10541" y="0"/>
                    <a:pt x="10541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324;p44"/>
            <p:cNvSpPr/>
            <p:nvPr/>
          </p:nvSpPr>
          <p:spPr>
            <a:xfrm>
              <a:off x="5112600" y="3756275"/>
              <a:ext cx="750" cy="1475"/>
            </a:xfrm>
            <a:custGeom>
              <a:avLst/>
              <a:gdLst/>
              <a:ahLst/>
              <a:cxnLst/>
              <a:rect l="l" t="t" r="r" b="b"/>
              <a:pathLst>
                <a:path w="30" h="59" extrusionOk="0">
                  <a:moveTo>
                    <a:pt x="29" y="0"/>
                  </a:moveTo>
                  <a:cubicBezTo>
                    <a:pt x="9" y="37"/>
                    <a:pt x="1" y="58"/>
                    <a:pt x="1" y="58"/>
                  </a:cubicBezTo>
                  <a:cubicBezTo>
                    <a:pt x="1" y="58"/>
                    <a:pt x="12" y="37"/>
                    <a:pt x="29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325;p44"/>
            <p:cNvSpPr/>
            <p:nvPr/>
          </p:nvSpPr>
          <p:spPr>
            <a:xfrm>
              <a:off x="5011625" y="3609150"/>
              <a:ext cx="181500" cy="118025"/>
            </a:xfrm>
            <a:custGeom>
              <a:avLst/>
              <a:gdLst/>
              <a:ahLst/>
              <a:cxnLst/>
              <a:rect l="l" t="t" r="r" b="b"/>
              <a:pathLst>
                <a:path w="7260" h="4721" extrusionOk="0">
                  <a:moveTo>
                    <a:pt x="3156" y="1"/>
                  </a:moveTo>
                  <a:lnTo>
                    <a:pt x="3156" y="17"/>
                  </a:lnTo>
                  <a:cubicBezTo>
                    <a:pt x="2749" y="95"/>
                    <a:pt x="864" y="469"/>
                    <a:pt x="708" y="606"/>
                  </a:cubicBezTo>
                  <a:cubicBezTo>
                    <a:pt x="708" y="606"/>
                    <a:pt x="893" y="2979"/>
                    <a:pt x="455" y="3441"/>
                  </a:cubicBezTo>
                  <a:cubicBezTo>
                    <a:pt x="387" y="3515"/>
                    <a:pt x="226" y="3549"/>
                    <a:pt x="1" y="3568"/>
                  </a:cubicBezTo>
                  <a:cubicBezTo>
                    <a:pt x="164" y="4064"/>
                    <a:pt x="372" y="4428"/>
                    <a:pt x="629" y="4477"/>
                  </a:cubicBezTo>
                  <a:cubicBezTo>
                    <a:pt x="629" y="4477"/>
                    <a:pt x="1568" y="3607"/>
                    <a:pt x="1533" y="2353"/>
                  </a:cubicBezTo>
                  <a:cubicBezTo>
                    <a:pt x="1533" y="2353"/>
                    <a:pt x="1533" y="2353"/>
                    <a:pt x="1533" y="2353"/>
                  </a:cubicBezTo>
                  <a:cubicBezTo>
                    <a:pt x="1539" y="2353"/>
                    <a:pt x="2139" y="2903"/>
                    <a:pt x="2904" y="2903"/>
                  </a:cubicBezTo>
                  <a:cubicBezTo>
                    <a:pt x="3079" y="2903"/>
                    <a:pt x="3263" y="2875"/>
                    <a:pt x="3450" y="2804"/>
                  </a:cubicBezTo>
                  <a:cubicBezTo>
                    <a:pt x="4459" y="2421"/>
                    <a:pt x="4600" y="2283"/>
                    <a:pt x="4600" y="2283"/>
                  </a:cubicBezTo>
                  <a:cubicBezTo>
                    <a:pt x="4600" y="2283"/>
                    <a:pt x="4660" y="4721"/>
                    <a:pt x="6065" y="4721"/>
                  </a:cubicBezTo>
                  <a:cubicBezTo>
                    <a:pt x="6161" y="4721"/>
                    <a:pt x="6264" y="4709"/>
                    <a:pt x="6374" y="4685"/>
                  </a:cubicBezTo>
                  <a:cubicBezTo>
                    <a:pt x="6828" y="4581"/>
                    <a:pt x="7102" y="4140"/>
                    <a:pt x="7260" y="3547"/>
                  </a:cubicBezTo>
                  <a:cubicBezTo>
                    <a:pt x="6336" y="3524"/>
                    <a:pt x="5633" y="3553"/>
                    <a:pt x="5471" y="3383"/>
                  </a:cubicBezTo>
                  <a:cubicBezTo>
                    <a:pt x="5034" y="2920"/>
                    <a:pt x="5177" y="490"/>
                    <a:pt x="5177" y="490"/>
                  </a:cubicBezTo>
                  <a:cubicBezTo>
                    <a:pt x="5022" y="352"/>
                    <a:pt x="3643" y="95"/>
                    <a:pt x="3237" y="17"/>
                  </a:cubicBezTo>
                  <a:lnTo>
                    <a:pt x="3237" y="1"/>
                  </a:lnTo>
                  <a:cubicBezTo>
                    <a:pt x="3237" y="1"/>
                    <a:pt x="3220" y="5"/>
                    <a:pt x="3197" y="10"/>
                  </a:cubicBezTo>
                  <a:cubicBezTo>
                    <a:pt x="3172" y="5"/>
                    <a:pt x="3156" y="1"/>
                    <a:pt x="315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326;p44"/>
            <p:cNvSpPr/>
            <p:nvPr/>
          </p:nvSpPr>
          <p:spPr>
            <a:xfrm>
              <a:off x="4790725" y="3371075"/>
              <a:ext cx="130650" cy="121650"/>
            </a:xfrm>
            <a:custGeom>
              <a:avLst/>
              <a:gdLst/>
              <a:ahLst/>
              <a:cxnLst/>
              <a:rect l="l" t="t" r="r" b="b"/>
              <a:pathLst>
                <a:path w="5226" h="4866" extrusionOk="0">
                  <a:moveTo>
                    <a:pt x="2317" y="0"/>
                  </a:moveTo>
                  <a:cubicBezTo>
                    <a:pt x="2145" y="0"/>
                    <a:pt x="1952" y="37"/>
                    <a:pt x="1746" y="139"/>
                  </a:cubicBezTo>
                  <a:cubicBezTo>
                    <a:pt x="768" y="619"/>
                    <a:pt x="1" y="3128"/>
                    <a:pt x="2857" y="4623"/>
                  </a:cubicBezTo>
                  <a:cubicBezTo>
                    <a:pt x="3179" y="4791"/>
                    <a:pt x="3436" y="4866"/>
                    <a:pt x="3639" y="4866"/>
                  </a:cubicBezTo>
                  <a:cubicBezTo>
                    <a:pt x="5226" y="4866"/>
                    <a:pt x="3450" y="285"/>
                    <a:pt x="3115" y="285"/>
                  </a:cubicBezTo>
                  <a:cubicBezTo>
                    <a:pt x="3113" y="285"/>
                    <a:pt x="3112" y="286"/>
                    <a:pt x="3110" y="286"/>
                  </a:cubicBezTo>
                  <a:cubicBezTo>
                    <a:pt x="3110" y="286"/>
                    <a:pt x="2793" y="0"/>
                    <a:pt x="231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327;p44"/>
            <p:cNvSpPr/>
            <p:nvPr/>
          </p:nvSpPr>
          <p:spPr>
            <a:xfrm>
              <a:off x="4790725" y="3364975"/>
              <a:ext cx="142850" cy="159025"/>
            </a:xfrm>
            <a:custGeom>
              <a:avLst/>
              <a:gdLst/>
              <a:ahLst/>
              <a:cxnLst/>
              <a:rect l="l" t="t" r="r" b="b"/>
              <a:pathLst>
                <a:path w="5714" h="6361" extrusionOk="0">
                  <a:moveTo>
                    <a:pt x="3110" y="530"/>
                  </a:moveTo>
                  <a:cubicBezTo>
                    <a:pt x="3110" y="530"/>
                    <a:pt x="2522" y="1"/>
                    <a:pt x="1746" y="383"/>
                  </a:cubicBezTo>
                  <a:cubicBezTo>
                    <a:pt x="768" y="863"/>
                    <a:pt x="1" y="3372"/>
                    <a:pt x="2857" y="4867"/>
                  </a:cubicBezTo>
                  <a:cubicBezTo>
                    <a:pt x="5714" y="6360"/>
                    <a:pt x="3476" y="484"/>
                    <a:pt x="3110" y="53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328;p44"/>
            <p:cNvSpPr/>
            <p:nvPr/>
          </p:nvSpPr>
          <p:spPr>
            <a:xfrm>
              <a:off x="4821750" y="3393375"/>
              <a:ext cx="51500" cy="85800"/>
            </a:xfrm>
            <a:custGeom>
              <a:avLst/>
              <a:gdLst/>
              <a:ahLst/>
              <a:cxnLst/>
              <a:rect l="l" t="t" r="r" b="b"/>
              <a:pathLst>
                <a:path w="2060" h="3432" extrusionOk="0">
                  <a:moveTo>
                    <a:pt x="1" y="902"/>
                  </a:moveTo>
                  <a:cubicBezTo>
                    <a:pt x="1" y="902"/>
                    <a:pt x="594" y="1"/>
                    <a:pt x="1326" y="598"/>
                  </a:cubicBezTo>
                  <a:cubicBezTo>
                    <a:pt x="2060" y="1197"/>
                    <a:pt x="1903" y="1781"/>
                    <a:pt x="1903" y="1781"/>
                  </a:cubicBezTo>
                  <a:cubicBezTo>
                    <a:pt x="1903" y="1781"/>
                    <a:pt x="1351" y="1718"/>
                    <a:pt x="1465" y="2136"/>
                  </a:cubicBezTo>
                  <a:cubicBezTo>
                    <a:pt x="1578" y="2554"/>
                    <a:pt x="1970" y="2867"/>
                    <a:pt x="1970" y="2867"/>
                  </a:cubicBezTo>
                  <a:cubicBezTo>
                    <a:pt x="1970" y="2867"/>
                    <a:pt x="426" y="3431"/>
                    <a:pt x="1" y="90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329;p44"/>
            <p:cNvSpPr/>
            <p:nvPr/>
          </p:nvSpPr>
          <p:spPr>
            <a:xfrm>
              <a:off x="4806175" y="3372175"/>
              <a:ext cx="127400" cy="151825"/>
            </a:xfrm>
            <a:custGeom>
              <a:avLst/>
              <a:gdLst/>
              <a:ahLst/>
              <a:cxnLst/>
              <a:rect l="l" t="t" r="r" b="b"/>
              <a:pathLst>
                <a:path w="5096" h="6073" extrusionOk="0">
                  <a:moveTo>
                    <a:pt x="2492" y="242"/>
                  </a:moveTo>
                  <a:cubicBezTo>
                    <a:pt x="2492" y="242"/>
                    <a:pt x="2312" y="81"/>
                    <a:pt x="2020" y="0"/>
                  </a:cubicBezTo>
                  <a:cubicBezTo>
                    <a:pt x="2179" y="664"/>
                    <a:pt x="2043" y="2402"/>
                    <a:pt x="1049" y="2099"/>
                  </a:cubicBezTo>
                  <a:cubicBezTo>
                    <a:pt x="411" y="1908"/>
                    <a:pt x="362" y="1351"/>
                    <a:pt x="439" y="887"/>
                  </a:cubicBezTo>
                  <a:cubicBezTo>
                    <a:pt x="1" y="1877"/>
                    <a:pt x="167" y="3494"/>
                    <a:pt x="2237" y="4576"/>
                  </a:cubicBezTo>
                  <a:cubicBezTo>
                    <a:pt x="5096" y="6072"/>
                    <a:pt x="2858" y="196"/>
                    <a:pt x="2492" y="24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330;p44"/>
            <p:cNvSpPr/>
            <p:nvPr/>
          </p:nvSpPr>
          <p:spPr>
            <a:xfrm>
              <a:off x="4829350" y="3379675"/>
              <a:ext cx="18550" cy="12525"/>
            </a:xfrm>
            <a:custGeom>
              <a:avLst/>
              <a:gdLst/>
              <a:ahLst/>
              <a:cxnLst/>
              <a:rect l="l" t="t" r="r" b="b"/>
              <a:pathLst>
                <a:path w="742" h="501" extrusionOk="0">
                  <a:moveTo>
                    <a:pt x="545" y="0"/>
                  </a:moveTo>
                  <a:cubicBezTo>
                    <a:pt x="468" y="0"/>
                    <a:pt x="372" y="28"/>
                    <a:pt x="278" y="83"/>
                  </a:cubicBezTo>
                  <a:cubicBezTo>
                    <a:pt x="102" y="185"/>
                    <a:pt x="0" y="342"/>
                    <a:pt x="50" y="435"/>
                  </a:cubicBezTo>
                  <a:cubicBezTo>
                    <a:pt x="74" y="479"/>
                    <a:pt x="128" y="501"/>
                    <a:pt x="195" y="501"/>
                  </a:cubicBezTo>
                  <a:cubicBezTo>
                    <a:pt x="272" y="501"/>
                    <a:pt x="368" y="473"/>
                    <a:pt x="462" y="418"/>
                  </a:cubicBezTo>
                  <a:cubicBezTo>
                    <a:pt x="640" y="317"/>
                    <a:pt x="741" y="159"/>
                    <a:pt x="690" y="66"/>
                  </a:cubicBezTo>
                  <a:cubicBezTo>
                    <a:pt x="666" y="22"/>
                    <a:pt x="613" y="0"/>
                    <a:pt x="54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331;p44"/>
            <p:cNvSpPr/>
            <p:nvPr/>
          </p:nvSpPr>
          <p:spPr>
            <a:xfrm>
              <a:off x="4833600" y="3402650"/>
              <a:ext cx="43450" cy="59475"/>
            </a:xfrm>
            <a:custGeom>
              <a:avLst/>
              <a:gdLst/>
              <a:ahLst/>
              <a:cxnLst/>
              <a:rect l="l" t="t" r="r" b="b"/>
              <a:pathLst>
                <a:path w="1738" h="2379" extrusionOk="0">
                  <a:moveTo>
                    <a:pt x="396" y="0"/>
                  </a:moveTo>
                  <a:cubicBezTo>
                    <a:pt x="359" y="0"/>
                    <a:pt x="323" y="3"/>
                    <a:pt x="290" y="9"/>
                  </a:cubicBezTo>
                  <a:cubicBezTo>
                    <a:pt x="99" y="37"/>
                    <a:pt x="0" y="133"/>
                    <a:pt x="13" y="146"/>
                  </a:cubicBezTo>
                  <a:cubicBezTo>
                    <a:pt x="14" y="149"/>
                    <a:pt x="17" y="150"/>
                    <a:pt x="23" y="150"/>
                  </a:cubicBezTo>
                  <a:cubicBezTo>
                    <a:pt x="53" y="150"/>
                    <a:pt x="141" y="116"/>
                    <a:pt x="269" y="116"/>
                  </a:cubicBezTo>
                  <a:cubicBezTo>
                    <a:pt x="278" y="116"/>
                    <a:pt x="287" y="116"/>
                    <a:pt x="297" y="117"/>
                  </a:cubicBezTo>
                  <a:cubicBezTo>
                    <a:pt x="464" y="119"/>
                    <a:pt x="675" y="200"/>
                    <a:pt x="841" y="349"/>
                  </a:cubicBezTo>
                  <a:cubicBezTo>
                    <a:pt x="1009" y="495"/>
                    <a:pt x="1125" y="690"/>
                    <a:pt x="1200" y="845"/>
                  </a:cubicBezTo>
                  <a:cubicBezTo>
                    <a:pt x="1274" y="1000"/>
                    <a:pt x="1314" y="1111"/>
                    <a:pt x="1314" y="1111"/>
                  </a:cubicBezTo>
                  <a:cubicBezTo>
                    <a:pt x="1314" y="1111"/>
                    <a:pt x="1317" y="1119"/>
                    <a:pt x="1331" y="1150"/>
                  </a:cubicBezTo>
                  <a:cubicBezTo>
                    <a:pt x="1331" y="1150"/>
                    <a:pt x="1333" y="1150"/>
                    <a:pt x="1335" y="1153"/>
                  </a:cubicBezTo>
                  <a:cubicBezTo>
                    <a:pt x="1336" y="1156"/>
                    <a:pt x="1337" y="1157"/>
                    <a:pt x="1335" y="1160"/>
                  </a:cubicBezTo>
                  <a:cubicBezTo>
                    <a:pt x="1335" y="1159"/>
                    <a:pt x="1336" y="1159"/>
                    <a:pt x="1336" y="1159"/>
                  </a:cubicBezTo>
                  <a:cubicBezTo>
                    <a:pt x="1343" y="1159"/>
                    <a:pt x="1287" y="1170"/>
                    <a:pt x="1252" y="1183"/>
                  </a:cubicBezTo>
                  <a:cubicBezTo>
                    <a:pt x="1209" y="1196"/>
                    <a:pt x="1166" y="1214"/>
                    <a:pt x="1121" y="1241"/>
                  </a:cubicBezTo>
                  <a:cubicBezTo>
                    <a:pt x="942" y="1339"/>
                    <a:pt x="795" y="1607"/>
                    <a:pt x="891" y="1850"/>
                  </a:cubicBezTo>
                  <a:cubicBezTo>
                    <a:pt x="938" y="1965"/>
                    <a:pt x="1018" y="2035"/>
                    <a:pt x="1082" y="2094"/>
                  </a:cubicBezTo>
                  <a:cubicBezTo>
                    <a:pt x="1150" y="2150"/>
                    <a:pt x="1212" y="2202"/>
                    <a:pt x="1263" y="2248"/>
                  </a:cubicBezTo>
                  <a:cubicBezTo>
                    <a:pt x="1359" y="2328"/>
                    <a:pt x="1428" y="2378"/>
                    <a:pt x="1449" y="2378"/>
                  </a:cubicBezTo>
                  <a:cubicBezTo>
                    <a:pt x="1451" y="2378"/>
                    <a:pt x="1452" y="2378"/>
                    <a:pt x="1453" y="2376"/>
                  </a:cubicBezTo>
                  <a:cubicBezTo>
                    <a:pt x="1465" y="2364"/>
                    <a:pt x="1416" y="2289"/>
                    <a:pt x="1328" y="2185"/>
                  </a:cubicBezTo>
                  <a:cubicBezTo>
                    <a:pt x="1251" y="2076"/>
                    <a:pt x="1092" y="1934"/>
                    <a:pt x="1051" y="1794"/>
                  </a:cubicBezTo>
                  <a:cubicBezTo>
                    <a:pt x="1014" y="1652"/>
                    <a:pt x="1119" y="1495"/>
                    <a:pt x="1229" y="1452"/>
                  </a:cubicBezTo>
                  <a:cubicBezTo>
                    <a:pt x="1256" y="1439"/>
                    <a:pt x="1287" y="1429"/>
                    <a:pt x="1314" y="1423"/>
                  </a:cubicBezTo>
                  <a:cubicBezTo>
                    <a:pt x="1347" y="1417"/>
                    <a:pt x="1351" y="1413"/>
                    <a:pt x="1428" y="1412"/>
                  </a:cubicBezTo>
                  <a:cubicBezTo>
                    <a:pt x="1549" y="1419"/>
                    <a:pt x="1675" y="1444"/>
                    <a:pt x="1738" y="1451"/>
                  </a:cubicBezTo>
                  <a:cubicBezTo>
                    <a:pt x="1586" y="1062"/>
                    <a:pt x="1563" y="1000"/>
                    <a:pt x="1563" y="1000"/>
                  </a:cubicBezTo>
                  <a:cubicBezTo>
                    <a:pt x="1563" y="1000"/>
                    <a:pt x="1511" y="886"/>
                    <a:pt x="1417" y="720"/>
                  </a:cubicBezTo>
                  <a:cubicBezTo>
                    <a:pt x="1322" y="558"/>
                    <a:pt x="1169" y="341"/>
                    <a:pt x="956" y="192"/>
                  </a:cubicBezTo>
                  <a:cubicBezTo>
                    <a:pt x="783" y="65"/>
                    <a:pt x="571" y="0"/>
                    <a:pt x="39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332;p44"/>
            <p:cNvSpPr/>
            <p:nvPr/>
          </p:nvSpPr>
          <p:spPr>
            <a:xfrm>
              <a:off x="5229875" y="3371700"/>
              <a:ext cx="130750" cy="121550"/>
            </a:xfrm>
            <a:custGeom>
              <a:avLst/>
              <a:gdLst/>
              <a:ahLst/>
              <a:cxnLst/>
              <a:rect l="l" t="t" r="r" b="b"/>
              <a:pathLst>
                <a:path w="5230" h="4862" extrusionOk="0">
                  <a:moveTo>
                    <a:pt x="2918" y="0"/>
                  </a:moveTo>
                  <a:cubicBezTo>
                    <a:pt x="2444" y="0"/>
                    <a:pt x="2129" y="282"/>
                    <a:pt x="2129" y="282"/>
                  </a:cubicBezTo>
                  <a:cubicBezTo>
                    <a:pt x="2128" y="282"/>
                    <a:pt x="2126" y="282"/>
                    <a:pt x="2125" y="282"/>
                  </a:cubicBezTo>
                  <a:cubicBezTo>
                    <a:pt x="1787" y="282"/>
                    <a:pt x="1" y="4862"/>
                    <a:pt x="1591" y="4862"/>
                  </a:cubicBezTo>
                  <a:cubicBezTo>
                    <a:pt x="1794" y="4862"/>
                    <a:pt x="2050" y="4788"/>
                    <a:pt x="2372" y="4621"/>
                  </a:cubicBezTo>
                  <a:cubicBezTo>
                    <a:pt x="5229" y="3135"/>
                    <a:pt x="4468" y="625"/>
                    <a:pt x="3493" y="141"/>
                  </a:cubicBezTo>
                  <a:cubicBezTo>
                    <a:pt x="3285" y="38"/>
                    <a:pt x="3091" y="0"/>
                    <a:pt x="2918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333;p44"/>
            <p:cNvSpPr/>
            <p:nvPr/>
          </p:nvSpPr>
          <p:spPr>
            <a:xfrm>
              <a:off x="5217650" y="3365600"/>
              <a:ext cx="142975" cy="158750"/>
            </a:xfrm>
            <a:custGeom>
              <a:avLst/>
              <a:gdLst/>
              <a:ahLst/>
              <a:cxnLst/>
              <a:rect l="l" t="t" r="r" b="b"/>
              <a:pathLst>
                <a:path w="5719" h="6350" extrusionOk="0">
                  <a:moveTo>
                    <a:pt x="2618" y="526"/>
                  </a:moveTo>
                  <a:cubicBezTo>
                    <a:pt x="2618" y="526"/>
                    <a:pt x="3206" y="0"/>
                    <a:pt x="3982" y="385"/>
                  </a:cubicBezTo>
                  <a:cubicBezTo>
                    <a:pt x="4957" y="869"/>
                    <a:pt x="5718" y="3379"/>
                    <a:pt x="2861" y="4865"/>
                  </a:cubicBezTo>
                  <a:cubicBezTo>
                    <a:pt x="1" y="6350"/>
                    <a:pt x="2251" y="480"/>
                    <a:pt x="2618" y="52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334;p44"/>
            <p:cNvSpPr/>
            <p:nvPr/>
          </p:nvSpPr>
          <p:spPr>
            <a:xfrm>
              <a:off x="5278200" y="3394000"/>
              <a:ext cx="51525" cy="85800"/>
            </a:xfrm>
            <a:custGeom>
              <a:avLst/>
              <a:gdLst/>
              <a:ahLst/>
              <a:cxnLst/>
              <a:rect l="l" t="t" r="r" b="b"/>
              <a:pathLst>
                <a:path w="2061" h="3432" extrusionOk="0">
                  <a:moveTo>
                    <a:pt x="2060" y="904"/>
                  </a:moveTo>
                  <a:cubicBezTo>
                    <a:pt x="2060" y="904"/>
                    <a:pt x="1471" y="0"/>
                    <a:pt x="736" y="598"/>
                  </a:cubicBezTo>
                  <a:cubicBezTo>
                    <a:pt x="0" y="1194"/>
                    <a:pt x="157" y="1778"/>
                    <a:pt x="157" y="1778"/>
                  </a:cubicBezTo>
                  <a:cubicBezTo>
                    <a:pt x="157" y="1778"/>
                    <a:pt x="709" y="1717"/>
                    <a:pt x="594" y="2136"/>
                  </a:cubicBezTo>
                  <a:cubicBezTo>
                    <a:pt x="479" y="2554"/>
                    <a:pt x="85" y="2864"/>
                    <a:pt x="85" y="2864"/>
                  </a:cubicBezTo>
                  <a:cubicBezTo>
                    <a:pt x="85" y="2864"/>
                    <a:pt x="1629" y="3432"/>
                    <a:pt x="2060" y="90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335;p44"/>
            <p:cNvSpPr/>
            <p:nvPr/>
          </p:nvSpPr>
          <p:spPr>
            <a:xfrm>
              <a:off x="5229875" y="3372750"/>
              <a:ext cx="115400" cy="120500"/>
            </a:xfrm>
            <a:custGeom>
              <a:avLst/>
              <a:gdLst/>
              <a:ahLst/>
              <a:cxnLst/>
              <a:rect l="l" t="t" r="r" b="b"/>
              <a:pathLst>
                <a:path w="4616" h="4820" extrusionOk="0">
                  <a:moveTo>
                    <a:pt x="2601" y="0"/>
                  </a:moveTo>
                  <a:lnTo>
                    <a:pt x="2601" y="0"/>
                  </a:lnTo>
                  <a:cubicBezTo>
                    <a:pt x="2308" y="80"/>
                    <a:pt x="2129" y="240"/>
                    <a:pt x="2129" y="240"/>
                  </a:cubicBezTo>
                  <a:cubicBezTo>
                    <a:pt x="2128" y="240"/>
                    <a:pt x="2126" y="240"/>
                    <a:pt x="2125" y="240"/>
                  </a:cubicBezTo>
                  <a:cubicBezTo>
                    <a:pt x="1787" y="240"/>
                    <a:pt x="1" y="4820"/>
                    <a:pt x="1590" y="4820"/>
                  </a:cubicBezTo>
                  <a:cubicBezTo>
                    <a:pt x="1793" y="4820"/>
                    <a:pt x="2049" y="4746"/>
                    <a:pt x="2370" y="4579"/>
                  </a:cubicBezTo>
                  <a:cubicBezTo>
                    <a:pt x="4445" y="3500"/>
                    <a:pt x="4615" y="1885"/>
                    <a:pt x="4178" y="893"/>
                  </a:cubicBezTo>
                  <a:lnTo>
                    <a:pt x="4178" y="893"/>
                  </a:lnTo>
                  <a:cubicBezTo>
                    <a:pt x="4255" y="1356"/>
                    <a:pt x="4204" y="1913"/>
                    <a:pt x="3567" y="2103"/>
                  </a:cubicBezTo>
                  <a:cubicBezTo>
                    <a:pt x="3489" y="2127"/>
                    <a:pt x="3417" y="2137"/>
                    <a:pt x="3350" y="2137"/>
                  </a:cubicBezTo>
                  <a:cubicBezTo>
                    <a:pt x="2553" y="2137"/>
                    <a:pt x="2452" y="613"/>
                    <a:pt x="260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336;p44"/>
            <p:cNvSpPr/>
            <p:nvPr/>
          </p:nvSpPr>
          <p:spPr>
            <a:xfrm>
              <a:off x="5303700" y="3380300"/>
              <a:ext cx="18525" cy="12550"/>
            </a:xfrm>
            <a:custGeom>
              <a:avLst/>
              <a:gdLst/>
              <a:ahLst/>
              <a:cxnLst/>
              <a:rect l="l" t="t" r="r" b="b"/>
              <a:pathLst>
                <a:path w="741" h="502" extrusionOk="0">
                  <a:moveTo>
                    <a:pt x="195" y="0"/>
                  </a:moveTo>
                  <a:cubicBezTo>
                    <a:pt x="127" y="0"/>
                    <a:pt x="74" y="22"/>
                    <a:pt x="50" y="65"/>
                  </a:cubicBezTo>
                  <a:cubicBezTo>
                    <a:pt x="0" y="157"/>
                    <a:pt x="101" y="316"/>
                    <a:pt x="278" y="419"/>
                  </a:cubicBezTo>
                  <a:cubicBezTo>
                    <a:pt x="373" y="474"/>
                    <a:pt x="470" y="502"/>
                    <a:pt x="547" y="502"/>
                  </a:cubicBezTo>
                  <a:cubicBezTo>
                    <a:pt x="614" y="502"/>
                    <a:pt x="666" y="481"/>
                    <a:pt x="690" y="437"/>
                  </a:cubicBezTo>
                  <a:cubicBezTo>
                    <a:pt x="741" y="344"/>
                    <a:pt x="640" y="187"/>
                    <a:pt x="462" y="83"/>
                  </a:cubicBezTo>
                  <a:cubicBezTo>
                    <a:pt x="368" y="28"/>
                    <a:pt x="27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337;p44"/>
            <p:cNvSpPr/>
            <p:nvPr/>
          </p:nvSpPr>
          <p:spPr>
            <a:xfrm>
              <a:off x="5274350" y="3403150"/>
              <a:ext cx="43525" cy="59500"/>
            </a:xfrm>
            <a:custGeom>
              <a:avLst/>
              <a:gdLst/>
              <a:ahLst/>
              <a:cxnLst/>
              <a:rect l="l" t="t" r="r" b="b"/>
              <a:pathLst>
                <a:path w="1741" h="2380" extrusionOk="0">
                  <a:moveTo>
                    <a:pt x="1345" y="0"/>
                  </a:moveTo>
                  <a:cubicBezTo>
                    <a:pt x="1170" y="0"/>
                    <a:pt x="958" y="65"/>
                    <a:pt x="786" y="191"/>
                  </a:cubicBezTo>
                  <a:cubicBezTo>
                    <a:pt x="571" y="338"/>
                    <a:pt x="417" y="555"/>
                    <a:pt x="323" y="719"/>
                  </a:cubicBezTo>
                  <a:cubicBezTo>
                    <a:pt x="226" y="885"/>
                    <a:pt x="177" y="997"/>
                    <a:pt x="177" y="997"/>
                  </a:cubicBezTo>
                  <a:cubicBezTo>
                    <a:pt x="177" y="997"/>
                    <a:pt x="152" y="1060"/>
                    <a:pt x="1" y="1447"/>
                  </a:cubicBezTo>
                  <a:cubicBezTo>
                    <a:pt x="63" y="1440"/>
                    <a:pt x="189" y="1415"/>
                    <a:pt x="311" y="1408"/>
                  </a:cubicBezTo>
                  <a:cubicBezTo>
                    <a:pt x="386" y="1411"/>
                    <a:pt x="392" y="1415"/>
                    <a:pt x="424" y="1420"/>
                  </a:cubicBezTo>
                  <a:cubicBezTo>
                    <a:pt x="451" y="1427"/>
                    <a:pt x="480" y="1435"/>
                    <a:pt x="508" y="1448"/>
                  </a:cubicBezTo>
                  <a:cubicBezTo>
                    <a:pt x="620" y="1493"/>
                    <a:pt x="724" y="1650"/>
                    <a:pt x="685" y="1791"/>
                  </a:cubicBezTo>
                  <a:cubicBezTo>
                    <a:pt x="644" y="1931"/>
                    <a:pt x="482" y="2073"/>
                    <a:pt x="407" y="2181"/>
                  </a:cubicBezTo>
                  <a:cubicBezTo>
                    <a:pt x="323" y="2292"/>
                    <a:pt x="270" y="2366"/>
                    <a:pt x="283" y="2378"/>
                  </a:cubicBezTo>
                  <a:cubicBezTo>
                    <a:pt x="284" y="2379"/>
                    <a:pt x="285" y="2380"/>
                    <a:pt x="287" y="2380"/>
                  </a:cubicBezTo>
                  <a:cubicBezTo>
                    <a:pt x="308" y="2380"/>
                    <a:pt x="376" y="2329"/>
                    <a:pt x="473" y="2250"/>
                  </a:cubicBezTo>
                  <a:cubicBezTo>
                    <a:pt x="525" y="2207"/>
                    <a:pt x="586" y="2154"/>
                    <a:pt x="654" y="2096"/>
                  </a:cubicBezTo>
                  <a:cubicBezTo>
                    <a:pt x="718" y="2038"/>
                    <a:pt x="799" y="1967"/>
                    <a:pt x="846" y="1852"/>
                  </a:cubicBezTo>
                  <a:cubicBezTo>
                    <a:pt x="944" y="1609"/>
                    <a:pt x="798" y="1341"/>
                    <a:pt x="617" y="1242"/>
                  </a:cubicBezTo>
                  <a:cubicBezTo>
                    <a:pt x="574" y="1214"/>
                    <a:pt x="529" y="1196"/>
                    <a:pt x="488" y="1183"/>
                  </a:cubicBezTo>
                  <a:cubicBezTo>
                    <a:pt x="450" y="1169"/>
                    <a:pt x="390" y="1158"/>
                    <a:pt x="405" y="1158"/>
                  </a:cubicBezTo>
                  <a:cubicBezTo>
                    <a:pt x="401" y="1156"/>
                    <a:pt x="403" y="1154"/>
                    <a:pt x="405" y="1152"/>
                  </a:cubicBezTo>
                  <a:cubicBezTo>
                    <a:pt x="407" y="1149"/>
                    <a:pt x="408" y="1149"/>
                    <a:pt x="408" y="1149"/>
                  </a:cubicBezTo>
                  <a:cubicBezTo>
                    <a:pt x="422" y="1118"/>
                    <a:pt x="426" y="1110"/>
                    <a:pt x="426" y="1110"/>
                  </a:cubicBezTo>
                  <a:cubicBezTo>
                    <a:pt x="426" y="1110"/>
                    <a:pt x="466" y="999"/>
                    <a:pt x="540" y="844"/>
                  </a:cubicBezTo>
                  <a:cubicBezTo>
                    <a:pt x="616" y="689"/>
                    <a:pt x="732" y="493"/>
                    <a:pt x="900" y="349"/>
                  </a:cubicBezTo>
                  <a:cubicBezTo>
                    <a:pt x="1066" y="201"/>
                    <a:pt x="1278" y="120"/>
                    <a:pt x="1444" y="118"/>
                  </a:cubicBezTo>
                  <a:cubicBezTo>
                    <a:pt x="1454" y="118"/>
                    <a:pt x="1463" y="118"/>
                    <a:pt x="1472" y="118"/>
                  </a:cubicBezTo>
                  <a:cubicBezTo>
                    <a:pt x="1600" y="118"/>
                    <a:pt x="1689" y="153"/>
                    <a:pt x="1719" y="153"/>
                  </a:cubicBezTo>
                  <a:cubicBezTo>
                    <a:pt x="1724" y="153"/>
                    <a:pt x="1727" y="152"/>
                    <a:pt x="1729" y="149"/>
                  </a:cubicBezTo>
                  <a:cubicBezTo>
                    <a:pt x="1741" y="136"/>
                    <a:pt x="1642" y="39"/>
                    <a:pt x="1451" y="9"/>
                  </a:cubicBezTo>
                  <a:cubicBezTo>
                    <a:pt x="1418" y="3"/>
                    <a:pt x="1382" y="0"/>
                    <a:pt x="1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338;p44"/>
            <p:cNvSpPr/>
            <p:nvPr/>
          </p:nvSpPr>
          <p:spPr>
            <a:xfrm>
              <a:off x="4832425" y="3131425"/>
              <a:ext cx="467075" cy="519675"/>
            </a:xfrm>
            <a:custGeom>
              <a:avLst/>
              <a:gdLst/>
              <a:ahLst/>
              <a:cxnLst/>
              <a:rect l="l" t="t" r="r" b="b"/>
              <a:pathLst>
                <a:path w="18683" h="20787" extrusionOk="0">
                  <a:moveTo>
                    <a:pt x="9067" y="0"/>
                  </a:moveTo>
                  <a:cubicBezTo>
                    <a:pt x="4801" y="0"/>
                    <a:pt x="1" y="4225"/>
                    <a:pt x="904" y="8936"/>
                  </a:cubicBezTo>
                  <a:cubicBezTo>
                    <a:pt x="1071" y="9806"/>
                    <a:pt x="1352" y="10651"/>
                    <a:pt x="1449" y="11535"/>
                  </a:cubicBezTo>
                  <a:cubicBezTo>
                    <a:pt x="1519" y="12175"/>
                    <a:pt x="1560" y="12871"/>
                    <a:pt x="1633" y="13571"/>
                  </a:cubicBezTo>
                  <a:cubicBezTo>
                    <a:pt x="1778" y="14960"/>
                    <a:pt x="2056" y="16367"/>
                    <a:pt x="2965" y="17380"/>
                  </a:cubicBezTo>
                  <a:cubicBezTo>
                    <a:pt x="3777" y="18286"/>
                    <a:pt x="4492" y="18988"/>
                    <a:pt x="5626" y="19520"/>
                  </a:cubicBezTo>
                  <a:cubicBezTo>
                    <a:pt x="7004" y="20167"/>
                    <a:pt x="8511" y="20783"/>
                    <a:pt x="10058" y="20787"/>
                  </a:cubicBezTo>
                  <a:cubicBezTo>
                    <a:pt x="10059" y="20787"/>
                    <a:pt x="10060" y="20787"/>
                    <a:pt x="10061" y="20787"/>
                  </a:cubicBezTo>
                  <a:cubicBezTo>
                    <a:pt x="11658" y="20787"/>
                    <a:pt x="13390" y="19712"/>
                    <a:pt x="14752" y="18961"/>
                  </a:cubicBezTo>
                  <a:cubicBezTo>
                    <a:pt x="15635" y="18476"/>
                    <a:pt x="16565" y="18008"/>
                    <a:pt x="17060" y="17102"/>
                  </a:cubicBezTo>
                  <a:cubicBezTo>
                    <a:pt x="17522" y="16259"/>
                    <a:pt x="17714" y="15299"/>
                    <a:pt x="17896" y="14365"/>
                  </a:cubicBezTo>
                  <a:cubicBezTo>
                    <a:pt x="18023" y="13714"/>
                    <a:pt x="18120" y="13004"/>
                    <a:pt x="18124" y="12336"/>
                  </a:cubicBezTo>
                  <a:cubicBezTo>
                    <a:pt x="18128" y="11771"/>
                    <a:pt x="18152" y="11229"/>
                    <a:pt x="18225" y="10666"/>
                  </a:cubicBezTo>
                  <a:cubicBezTo>
                    <a:pt x="18390" y="9369"/>
                    <a:pt x="18683" y="8059"/>
                    <a:pt x="18529" y="6743"/>
                  </a:cubicBezTo>
                  <a:cubicBezTo>
                    <a:pt x="18372" y="5405"/>
                    <a:pt x="17544" y="4037"/>
                    <a:pt x="16666" y="3067"/>
                  </a:cubicBezTo>
                  <a:cubicBezTo>
                    <a:pt x="14806" y="1013"/>
                    <a:pt x="12009" y="139"/>
                    <a:pt x="9381" y="8"/>
                  </a:cubicBezTo>
                  <a:cubicBezTo>
                    <a:pt x="9277" y="3"/>
                    <a:pt x="9172" y="0"/>
                    <a:pt x="906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339;p44"/>
            <p:cNvSpPr/>
            <p:nvPr/>
          </p:nvSpPr>
          <p:spPr>
            <a:xfrm>
              <a:off x="4832425" y="3131425"/>
              <a:ext cx="467075" cy="519675"/>
            </a:xfrm>
            <a:custGeom>
              <a:avLst/>
              <a:gdLst/>
              <a:ahLst/>
              <a:cxnLst/>
              <a:rect l="l" t="t" r="r" b="b"/>
              <a:pathLst>
                <a:path w="18683" h="20787" extrusionOk="0">
                  <a:moveTo>
                    <a:pt x="9067" y="0"/>
                  </a:moveTo>
                  <a:cubicBezTo>
                    <a:pt x="4801" y="0"/>
                    <a:pt x="1" y="4225"/>
                    <a:pt x="904" y="8936"/>
                  </a:cubicBezTo>
                  <a:cubicBezTo>
                    <a:pt x="1071" y="9806"/>
                    <a:pt x="1352" y="10651"/>
                    <a:pt x="1449" y="11535"/>
                  </a:cubicBezTo>
                  <a:cubicBezTo>
                    <a:pt x="1519" y="12175"/>
                    <a:pt x="1560" y="12871"/>
                    <a:pt x="1633" y="13571"/>
                  </a:cubicBezTo>
                  <a:cubicBezTo>
                    <a:pt x="1778" y="14960"/>
                    <a:pt x="2056" y="16367"/>
                    <a:pt x="2965" y="17380"/>
                  </a:cubicBezTo>
                  <a:cubicBezTo>
                    <a:pt x="3777" y="18286"/>
                    <a:pt x="4492" y="18988"/>
                    <a:pt x="5626" y="19520"/>
                  </a:cubicBezTo>
                  <a:cubicBezTo>
                    <a:pt x="7004" y="20167"/>
                    <a:pt x="8511" y="20783"/>
                    <a:pt x="10058" y="20787"/>
                  </a:cubicBezTo>
                  <a:cubicBezTo>
                    <a:pt x="10060" y="20787"/>
                    <a:pt x="10061" y="20787"/>
                    <a:pt x="10062" y="20787"/>
                  </a:cubicBezTo>
                  <a:cubicBezTo>
                    <a:pt x="11658" y="20787"/>
                    <a:pt x="13468" y="19843"/>
                    <a:pt x="14827" y="19094"/>
                  </a:cubicBezTo>
                  <a:cubicBezTo>
                    <a:pt x="15711" y="18608"/>
                    <a:pt x="16565" y="18008"/>
                    <a:pt x="17060" y="17102"/>
                  </a:cubicBezTo>
                  <a:cubicBezTo>
                    <a:pt x="17522" y="16259"/>
                    <a:pt x="17714" y="15299"/>
                    <a:pt x="17896" y="14365"/>
                  </a:cubicBezTo>
                  <a:cubicBezTo>
                    <a:pt x="18023" y="13714"/>
                    <a:pt x="18120" y="13004"/>
                    <a:pt x="18124" y="12336"/>
                  </a:cubicBezTo>
                  <a:cubicBezTo>
                    <a:pt x="18128" y="11771"/>
                    <a:pt x="18152" y="11229"/>
                    <a:pt x="18225" y="10666"/>
                  </a:cubicBezTo>
                  <a:cubicBezTo>
                    <a:pt x="18390" y="9369"/>
                    <a:pt x="18683" y="8059"/>
                    <a:pt x="18529" y="6743"/>
                  </a:cubicBezTo>
                  <a:cubicBezTo>
                    <a:pt x="18372" y="5405"/>
                    <a:pt x="17544" y="4037"/>
                    <a:pt x="16666" y="3067"/>
                  </a:cubicBezTo>
                  <a:cubicBezTo>
                    <a:pt x="14806" y="1013"/>
                    <a:pt x="12009" y="139"/>
                    <a:pt x="9381" y="8"/>
                  </a:cubicBezTo>
                  <a:cubicBezTo>
                    <a:pt x="9277" y="3"/>
                    <a:pt x="9172" y="0"/>
                    <a:pt x="9067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340;p44"/>
            <p:cNvSpPr/>
            <p:nvPr/>
          </p:nvSpPr>
          <p:spPr>
            <a:xfrm>
              <a:off x="4850450" y="3284625"/>
              <a:ext cx="424400" cy="366475"/>
            </a:xfrm>
            <a:custGeom>
              <a:avLst/>
              <a:gdLst/>
              <a:ahLst/>
              <a:cxnLst/>
              <a:rect l="l" t="t" r="r" b="b"/>
              <a:pathLst>
                <a:path w="16976" h="14659" extrusionOk="0">
                  <a:moveTo>
                    <a:pt x="302" y="0"/>
                  </a:moveTo>
                  <a:cubicBezTo>
                    <a:pt x="60" y="893"/>
                    <a:pt x="1" y="1842"/>
                    <a:pt x="187" y="2808"/>
                  </a:cubicBezTo>
                  <a:cubicBezTo>
                    <a:pt x="353" y="3678"/>
                    <a:pt x="635" y="4523"/>
                    <a:pt x="731" y="5407"/>
                  </a:cubicBezTo>
                  <a:cubicBezTo>
                    <a:pt x="801" y="6047"/>
                    <a:pt x="841" y="6741"/>
                    <a:pt x="913" y="7443"/>
                  </a:cubicBezTo>
                  <a:cubicBezTo>
                    <a:pt x="1059" y="8832"/>
                    <a:pt x="1336" y="10239"/>
                    <a:pt x="2246" y="11252"/>
                  </a:cubicBezTo>
                  <a:cubicBezTo>
                    <a:pt x="3058" y="12158"/>
                    <a:pt x="3773" y="12860"/>
                    <a:pt x="4906" y="13392"/>
                  </a:cubicBezTo>
                  <a:cubicBezTo>
                    <a:pt x="6286" y="14039"/>
                    <a:pt x="7791" y="14655"/>
                    <a:pt x="9340" y="14659"/>
                  </a:cubicBezTo>
                  <a:cubicBezTo>
                    <a:pt x="9341" y="14659"/>
                    <a:pt x="9342" y="14659"/>
                    <a:pt x="9344" y="14659"/>
                  </a:cubicBezTo>
                  <a:cubicBezTo>
                    <a:pt x="10939" y="14659"/>
                    <a:pt x="12749" y="13715"/>
                    <a:pt x="14109" y="12966"/>
                  </a:cubicBezTo>
                  <a:cubicBezTo>
                    <a:pt x="14992" y="12480"/>
                    <a:pt x="15845" y="11880"/>
                    <a:pt x="16341" y="10974"/>
                  </a:cubicBezTo>
                  <a:cubicBezTo>
                    <a:pt x="16645" y="10421"/>
                    <a:pt x="16830" y="9816"/>
                    <a:pt x="16975" y="9202"/>
                  </a:cubicBezTo>
                  <a:lnTo>
                    <a:pt x="16975" y="9202"/>
                  </a:lnTo>
                  <a:cubicBezTo>
                    <a:pt x="16841" y="9721"/>
                    <a:pt x="16667" y="10227"/>
                    <a:pt x="16410" y="10695"/>
                  </a:cubicBezTo>
                  <a:cubicBezTo>
                    <a:pt x="15914" y="11602"/>
                    <a:pt x="15061" y="12202"/>
                    <a:pt x="14178" y="12688"/>
                  </a:cubicBezTo>
                  <a:cubicBezTo>
                    <a:pt x="12816" y="13436"/>
                    <a:pt x="11006" y="14381"/>
                    <a:pt x="9412" y="14381"/>
                  </a:cubicBezTo>
                  <a:cubicBezTo>
                    <a:pt x="9411" y="14381"/>
                    <a:pt x="9410" y="14381"/>
                    <a:pt x="9409" y="14381"/>
                  </a:cubicBezTo>
                  <a:cubicBezTo>
                    <a:pt x="7860" y="14378"/>
                    <a:pt x="6355" y="13761"/>
                    <a:pt x="4976" y="13114"/>
                  </a:cubicBezTo>
                  <a:cubicBezTo>
                    <a:pt x="3843" y="12582"/>
                    <a:pt x="3128" y="11880"/>
                    <a:pt x="2314" y="10974"/>
                  </a:cubicBezTo>
                  <a:cubicBezTo>
                    <a:pt x="1405" y="9960"/>
                    <a:pt x="1127" y="8554"/>
                    <a:pt x="983" y="7165"/>
                  </a:cubicBezTo>
                  <a:cubicBezTo>
                    <a:pt x="910" y="6465"/>
                    <a:pt x="870" y="5769"/>
                    <a:pt x="801" y="5129"/>
                  </a:cubicBezTo>
                  <a:cubicBezTo>
                    <a:pt x="704" y="4246"/>
                    <a:pt x="423" y="3400"/>
                    <a:pt x="256" y="2530"/>
                  </a:cubicBezTo>
                  <a:cubicBezTo>
                    <a:pt x="89" y="1661"/>
                    <a:pt x="120" y="811"/>
                    <a:pt x="302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341;p44"/>
            <p:cNvSpPr/>
            <p:nvPr/>
          </p:nvSpPr>
          <p:spPr>
            <a:xfrm>
              <a:off x="4862375" y="3465625"/>
              <a:ext cx="125675" cy="83600"/>
            </a:xfrm>
            <a:custGeom>
              <a:avLst/>
              <a:gdLst/>
              <a:ahLst/>
              <a:cxnLst/>
              <a:rect l="l" t="t" r="r" b="b"/>
              <a:pathLst>
                <a:path w="5027" h="3344" extrusionOk="0">
                  <a:moveTo>
                    <a:pt x="1345" y="0"/>
                  </a:moveTo>
                  <a:cubicBezTo>
                    <a:pt x="1345" y="0"/>
                    <a:pt x="0" y="344"/>
                    <a:pt x="1073" y="2005"/>
                  </a:cubicBezTo>
                  <a:cubicBezTo>
                    <a:pt x="1937" y="3343"/>
                    <a:pt x="2520" y="3152"/>
                    <a:pt x="2965" y="3122"/>
                  </a:cubicBezTo>
                  <a:cubicBezTo>
                    <a:pt x="3779" y="3068"/>
                    <a:pt x="5022" y="2456"/>
                    <a:pt x="5024" y="1343"/>
                  </a:cubicBezTo>
                  <a:cubicBezTo>
                    <a:pt x="5027" y="228"/>
                    <a:pt x="3025" y="2"/>
                    <a:pt x="1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342;p44"/>
            <p:cNvSpPr/>
            <p:nvPr/>
          </p:nvSpPr>
          <p:spPr>
            <a:xfrm>
              <a:off x="5150475" y="3446000"/>
              <a:ext cx="135700" cy="102650"/>
            </a:xfrm>
            <a:custGeom>
              <a:avLst/>
              <a:gdLst/>
              <a:ahLst/>
              <a:cxnLst/>
              <a:rect l="l" t="t" r="r" b="b"/>
              <a:pathLst>
                <a:path w="5428" h="4106" extrusionOk="0">
                  <a:moveTo>
                    <a:pt x="1111" y="1263"/>
                  </a:moveTo>
                  <a:cubicBezTo>
                    <a:pt x="1111" y="1263"/>
                    <a:pt x="1" y="2118"/>
                    <a:pt x="1617" y="3219"/>
                  </a:cubicBezTo>
                  <a:cubicBezTo>
                    <a:pt x="2919" y="4105"/>
                    <a:pt x="3384" y="3697"/>
                    <a:pt x="3783" y="3490"/>
                  </a:cubicBezTo>
                  <a:cubicBezTo>
                    <a:pt x="4510" y="3114"/>
                    <a:pt x="5428" y="2053"/>
                    <a:pt x="5008" y="1027"/>
                  </a:cubicBezTo>
                  <a:cubicBezTo>
                    <a:pt x="4587" y="0"/>
                    <a:pt x="2657" y="594"/>
                    <a:pt x="1111" y="12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343;p44"/>
            <p:cNvSpPr/>
            <p:nvPr/>
          </p:nvSpPr>
          <p:spPr>
            <a:xfrm>
              <a:off x="4982525" y="3271825"/>
              <a:ext cx="172625" cy="114100"/>
            </a:xfrm>
            <a:custGeom>
              <a:avLst/>
              <a:gdLst/>
              <a:ahLst/>
              <a:cxnLst/>
              <a:rect l="l" t="t" r="r" b="b"/>
              <a:pathLst>
                <a:path w="6905" h="4564" extrusionOk="0">
                  <a:moveTo>
                    <a:pt x="1753" y="190"/>
                  </a:moveTo>
                  <a:cubicBezTo>
                    <a:pt x="1753" y="190"/>
                    <a:pt x="1" y="800"/>
                    <a:pt x="1606" y="2884"/>
                  </a:cubicBezTo>
                  <a:cubicBezTo>
                    <a:pt x="2900" y="4563"/>
                    <a:pt x="3654" y="4244"/>
                    <a:pt x="4242" y="4152"/>
                  </a:cubicBezTo>
                  <a:cubicBezTo>
                    <a:pt x="5314" y="3987"/>
                    <a:pt x="6905" y="3032"/>
                    <a:pt x="6786" y="1552"/>
                  </a:cubicBezTo>
                  <a:cubicBezTo>
                    <a:pt x="6669" y="74"/>
                    <a:pt x="3983" y="1"/>
                    <a:pt x="1753" y="19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344;p44"/>
            <p:cNvSpPr/>
            <p:nvPr/>
          </p:nvSpPr>
          <p:spPr>
            <a:xfrm>
              <a:off x="5026025" y="3483150"/>
              <a:ext cx="96150" cy="43025"/>
            </a:xfrm>
            <a:custGeom>
              <a:avLst/>
              <a:gdLst/>
              <a:ahLst/>
              <a:cxnLst/>
              <a:rect l="l" t="t" r="r" b="b"/>
              <a:pathLst>
                <a:path w="3846" h="1721" extrusionOk="0">
                  <a:moveTo>
                    <a:pt x="571" y="6"/>
                  </a:moveTo>
                  <a:cubicBezTo>
                    <a:pt x="571" y="6"/>
                    <a:pt x="1065" y="461"/>
                    <a:pt x="2053" y="546"/>
                  </a:cubicBezTo>
                  <a:cubicBezTo>
                    <a:pt x="3040" y="632"/>
                    <a:pt x="3480" y="1"/>
                    <a:pt x="3480" y="1"/>
                  </a:cubicBezTo>
                  <a:cubicBezTo>
                    <a:pt x="3480" y="1"/>
                    <a:pt x="3846" y="379"/>
                    <a:pt x="3626" y="714"/>
                  </a:cubicBezTo>
                  <a:cubicBezTo>
                    <a:pt x="3406" y="1049"/>
                    <a:pt x="2490" y="1637"/>
                    <a:pt x="2233" y="1679"/>
                  </a:cubicBezTo>
                  <a:cubicBezTo>
                    <a:pt x="1977" y="1721"/>
                    <a:pt x="1" y="895"/>
                    <a:pt x="571" y="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345;p44"/>
            <p:cNvSpPr/>
            <p:nvPr/>
          </p:nvSpPr>
          <p:spPr>
            <a:xfrm>
              <a:off x="5070475" y="3482350"/>
              <a:ext cx="23800" cy="10550"/>
            </a:xfrm>
            <a:custGeom>
              <a:avLst/>
              <a:gdLst/>
              <a:ahLst/>
              <a:cxnLst/>
              <a:rect l="l" t="t" r="r" b="b"/>
              <a:pathLst>
                <a:path w="952" h="422" extrusionOk="0">
                  <a:moveTo>
                    <a:pt x="476" y="0"/>
                  </a:moveTo>
                  <a:cubicBezTo>
                    <a:pt x="213" y="0"/>
                    <a:pt x="1" y="94"/>
                    <a:pt x="1" y="210"/>
                  </a:cubicBezTo>
                  <a:cubicBezTo>
                    <a:pt x="1" y="326"/>
                    <a:pt x="213" y="421"/>
                    <a:pt x="476" y="421"/>
                  </a:cubicBezTo>
                  <a:cubicBezTo>
                    <a:pt x="739" y="421"/>
                    <a:pt x="952" y="328"/>
                    <a:pt x="952" y="212"/>
                  </a:cubicBezTo>
                  <a:cubicBezTo>
                    <a:pt x="952" y="95"/>
                    <a:pt x="739" y="0"/>
                    <a:pt x="476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346;p44"/>
            <p:cNvSpPr/>
            <p:nvPr/>
          </p:nvSpPr>
          <p:spPr>
            <a:xfrm>
              <a:off x="5050275" y="3496000"/>
              <a:ext cx="18550" cy="13900"/>
            </a:xfrm>
            <a:custGeom>
              <a:avLst/>
              <a:gdLst/>
              <a:ahLst/>
              <a:cxnLst/>
              <a:rect l="l" t="t" r="r" b="b"/>
              <a:pathLst>
                <a:path w="742" h="556" extrusionOk="0">
                  <a:moveTo>
                    <a:pt x="251" y="1"/>
                  </a:moveTo>
                  <a:cubicBezTo>
                    <a:pt x="248" y="1"/>
                    <a:pt x="245" y="1"/>
                    <a:pt x="242" y="1"/>
                  </a:cubicBezTo>
                  <a:cubicBezTo>
                    <a:pt x="113" y="1"/>
                    <a:pt x="1" y="68"/>
                    <a:pt x="12" y="109"/>
                  </a:cubicBezTo>
                  <a:cubicBezTo>
                    <a:pt x="20" y="151"/>
                    <a:pt x="124" y="171"/>
                    <a:pt x="207" y="221"/>
                  </a:cubicBezTo>
                  <a:cubicBezTo>
                    <a:pt x="292" y="268"/>
                    <a:pt x="358" y="331"/>
                    <a:pt x="358" y="331"/>
                  </a:cubicBezTo>
                  <a:cubicBezTo>
                    <a:pt x="358" y="331"/>
                    <a:pt x="441" y="362"/>
                    <a:pt x="520" y="422"/>
                  </a:cubicBezTo>
                  <a:cubicBezTo>
                    <a:pt x="596" y="473"/>
                    <a:pt x="660" y="555"/>
                    <a:pt x="698" y="555"/>
                  </a:cubicBezTo>
                  <a:cubicBezTo>
                    <a:pt x="701" y="555"/>
                    <a:pt x="704" y="555"/>
                    <a:pt x="706" y="554"/>
                  </a:cubicBezTo>
                  <a:cubicBezTo>
                    <a:pt x="741" y="540"/>
                    <a:pt x="733" y="397"/>
                    <a:pt x="666" y="271"/>
                  </a:cubicBezTo>
                  <a:cubicBezTo>
                    <a:pt x="600" y="145"/>
                    <a:pt x="492" y="57"/>
                    <a:pt x="492" y="57"/>
                  </a:cubicBezTo>
                  <a:cubicBezTo>
                    <a:pt x="492" y="57"/>
                    <a:pt x="374" y="1"/>
                    <a:pt x="25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347;p44"/>
            <p:cNvSpPr/>
            <p:nvPr/>
          </p:nvSpPr>
          <p:spPr>
            <a:xfrm>
              <a:off x="5093900" y="3494550"/>
              <a:ext cx="16450" cy="12975"/>
            </a:xfrm>
            <a:custGeom>
              <a:avLst/>
              <a:gdLst/>
              <a:ahLst/>
              <a:cxnLst/>
              <a:rect l="l" t="t" r="r" b="b"/>
              <a:pathLst>
                <a:path w="658" h="519" extrusionOk="0">
                  <a:moveTo>
                    <a:pt x="513" y="0"/>
                  </a:moveTo>
                  <a:cubicBezTo>
                    <a:pt x="488" y="0"/>
                    <a:pt x="460" y="3"/>
                    <a:pt x="433" y="8"/>
                  </a:cubicBezTo>
                  <a:cubicBezTo>
                    <a:pt x="327" y="24"/>
                    <a:pt x="225" y="78"/>
                    <a:pt x="225" y="78"/>
                  </a:cubicBezTo>
                  <a:cubicBezTo>
                    <a:pt x="225" y="78"/>
                    <a:pt x="142" y="160"/>
                    <a:pt x="84" y="267"/>
                  </a:cubicBezTo>
                  <a:cubicBezTo>
                    <a:pt x="24" y="372"/>
                    <a:pt x="0" y="491"/>
                    <a:pt x="31" y="513"/>
                  </a:cubicBezTo>
                  <a:cubicBezTo>
                    <a:pt x="36" y="517"/>
                    <a:pt x="41" y="518"/>
                    <a:pt x="47" y="518"/>
                  </a:cubicBezTo>
                  <a:cubicBezTo>
                    <a:pt x="86" y="518"/>
                    <a:pt x="153" y="464"/>
                    <a:pt x="220" y="426"/>
                  </a:cubicBezTo>
                  <a:cubicBezTo>
                    <a:pt x="298" y="376"/>
                    <a:pt x="374" y="342"/>
                    <a:pt x="374" y="342"/>
                  </a:cubicBezTo>
                  <a:cubicBezTo>
                    <a:pt x="374" y="342"/>
                    <a:pt x="433" y="277"/>
                    <a:pt x="502" y="214"/>
                  </a:cubicBezTo>
                  <a:cubicBezTo>
                    <a:pt x="573" y="151"/>
                    <a:pt x="657" y="95"/>
                    <a:pt x="650" y="51"/>
                  </a:cubicBezTo>
                  <a:cubicBezTo>
                    <a:pt x="646" y="20"/>
                    <a:pt x="587" y="0"/>
                    <a:pt x="5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348;p44"/>
            <p:cNvSpPr/>
            <p:nvPr/>
          </p:nvSpPr>
          <p:spPr>
            <a:xfrm>
              <a:off x="5037100" y="3477225"/>
              <a:ext cx="22275" cy="33575"/>
            </a:xfrm>
            <a:custGeom>
              <a:avLst/>
              <a:gdLst/>
              <a:ahLst/>
              <a:cxnLst/>
              <a:rect l="l" t="t" r="r" b="b"/>
              <a:pathLst>
                <a:path w="891" h="1343" extrusionOk="0">
                  <a:moveTo>
                    <a:pt x="513" y="1"/>
                  </a:moveTo>
                  <a:cubicBezTo>
                    <a:pt x="488" y="1"/>
                    <a:pt x="447" y="13"/>
                    <a:pt x="394" y="36"/>
                  </a:cubicBezTo>
                  <a:cubicBezTo>
                    <a:pt x="317" y="69"/>
                    <a:pt x="212" y="130"/>
                    <a:pt x="128" y="243"/>
                  </a:cubicBezTo>
                  <a:cubicBezTo>
                    <a:pt x="44" y="357"/>
                    <a:pt x="0" y="514"/>
                    <a:pt x="17" y="648"/>
                  </a:cubicBezTo>
                  <a:cubicBezTo>
                    <a:pt x="34" y="783"/>
                    <a:pt x="92" y="856"/>
                    <a:pt x="89" y="856"/>
                  </a:cubicBezTo>
                  <a:cubicBezTo>
                    <a:pt x="89" y="856"/>
                    <a:pt x="89" y="856"/>
                    <a:pt x="89" y="856"/>
                  </a:cubicBezTo>
                  <a:lnTo>
                    <a:pt x="89" y="856"/>
                  </a:lnTo>
                  <a:cubicBezTo>
                    <a:pt x="89" y="856"/>
                    <a:pt x="143" y="923"/>
                    <a:pt x="218" y="974"/>
                  </a:cubicBezTo>
                  <a:cubicBezTo>
                    <a:pt x="289" y="1026"/>
                    <a:pt x="378" y="1082"/>
                    <a:pt x="471" y="1143"/>
                  </a:cubicBezTo>
                  <a:cubicBezTo>
                    <a:pt x="632" y="1246"/>
                    <a:pt x="797" y="1343"/>
                    <a:pt x="852" y="1343"/>
                  </a:cubicBezTo>
                  <a:cubicBezTo>
                    <a:pt x="860" y="1343"/>
                    <a:pt x="866" y="1340"/>
                    <a:pt x="869" y="1336"/>
                  </a:cubicBezTo>
                  <a:cubicBezTo>
                    <a:pt x="891" y="1301"/>
                    <a:pt x="741" y="1127"/>
                    <a:pt x="583" y="964"/>
                  </a:cubicBezTo>
                  <a:cubicBezTo>
                    <a:pt x="504" y="883"/>
                    <a:pt x="427" y="803"/>
                    <a:pt x="367" y="742"/>
                  </a:cubicBezTo>
                  <a:cubicBezTo>
                    <a:pt x="313" y="687"/>
                    <a:pt x="303" y="657"/>
                    <a:pt x="303" y="657"/>
                  </a:cubicBezTo>
                  <a:cubicBezTo>
                    <a:pt x="303" y="656"/>
                    <a:pt x="278" y="640"/>
                    <a:pt x="265" y="594"/>
                  </a:cubicBezTo>
                  <a:cubicBezTo>
                    <a:pt x="249" y="549"/>
                    <a:pt x="250" y="455"/>
                    <a:pt x="289" y="370"/>
                  </a:cubicBezTo>
                  <a:cubicBezTo>
                    <a:pt x="366" y="195"/>
                    <a:pt x="563" y="49"/>
                    <a:pt x="536" y="10"/>
                  </a:cubicBezTo>
                  <a:cubicBezTo>
                    <a:pt x="533" y="4"/>
                    <a:pt x="525" y="1"/>
                    <a:pt x="51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349;p44"/>
            <p:cNvSpPr/>
            <p:nvPr/>
          </p:nvSpPr>
          <p:spPr>
            <a:xfrm>
              <a:off x="5104775" y="3477075"/>
              <a:ext cx="16325" cy="30575"/>
            </a:xfrm>
            <a:custGeom>
              <a:avLst/>
              <a:gdLst/>
              <a:ahLst/>
              <a:cxnLst/>
              <a:rect l="l" t="t" r="r" b="b"/>
              <a:pathLst>
                <a:path w="653" h="1223" extrusionOk="0">
                  <a:moveTo>
                    <a:pt x="172" y="0"/>
                  </a:moveTo>
                  <a:cubicBezTo>
                    <a:pt x="167" y="0"/>
                    <a:pt x="163" y="2"/>
                    <a:pt x="160" y="5"/>
                  </a:cubicBezTo>
                  <a:cubicBezTo>
                    <a:pt x="130" y="33"/>
                    <a:pt x="217" y="207"/>
                    <a:pt x="281" y="386"/>
                  </a:cubicBezTo>
                  <a:cubicBezTo>
                    <a:pt x="296" y="430"/>
                    <a:pt x="311" y="475"/>
                    <a:pt x="327" y="518"/>
                  </a:cubicBezTo>
                  <a:cubicBezTo>
                    <a:pt x="341" y="561"/>
                    <a:pt x="354" y="600"/>
                    <a:pt x="354" y="613"/>
                  </a:cubicBezTo>
                  <a:cubicBezTo>
                    <a:pt x="358" y="681"/>
                    <a:pt x="362" y="724"/>
                    <a:pt x="362" y="724"/>
                  </a:cubicBezTo>
                  <a:cubicBezTo>
                    <a:pt x="361" y="724"/>
                    <a:pt x="370" y="743"/>
                    <a:pt x="370" y="769"/>
                  </a:cubicBezTo>
                  <a:cubicBezTo>
                    <a:pt x="374" y="794"/>
                    <a:pt x="338" y="859"/>
                    <a:pt x="277" y="920"/>
                  </a:cubicBezTo>
                  <a:cubicBezTo>
                    <a:pt x="155" y="1037"/>
                    <a:pt x="1" y="1175"/>
                    <a:pt x="30" y="1215"/>
                  </a:cubicBezTo>
                  <a:cubicBezTo>
                    <a:pt x="35" y="1220"/>
                    <a:pt x="44" y="1223"/>
                    <a:pt x="56" y="1223"/>
                  </a:cubicBezTo>
                  <a:cubicBezTo>
                    <a:pt x="112" y="1223"/>
                    <a:pt x="241" y="1178"/>
                    <a:pt x="384" y="1107"/>
                  </a:cubicBezTo>
                  <a:cubicBezTo>
                    <a:pt x="469" y="1061"/>
                    <a:pt x="570" y="984"/>
                    <a:pt x="612" y="863"/>
                  </a:cubicBezTo>
                  <a:cubicBezTo>
                    <a:pt x="652" y="748"/>
                    <a:pt x="631" y="663"/>
                    <a:pt x="632" y="663"/>
                  </a:cubicBezTo>
                  <a:lnTo>
                    <a:pt x="632" y="663"/>
                  </a:lnTo>
                  <a:cubicBezTo>
                    <a:pt x="632" y="663"/>
                    <a:pt x="632" y="663"/>
                    <a:pt x="632" y="663"/>
                  </a:cubicBezTo>
                  <a:cubicBezTo>
                    <a:pt x="631" y="657"/>
                    <a:pt x="625" y="634"/>
                    <a:pt x="597" y="531"/>
                  </a:cubicBezTo>
                  <a:cubicBezTo>
                    <a:pt x="575" y="472"/>
                    <a:pt x="551" y="434"/>
                    <a:pt x="530" y="394"/>
                  </a:cubicBezTo>
                  <a:cubicBezTo>
                    <a:pt x="504" y="353"/>
                    <a:pt x="477" y="310"/>
                    <a:pt x="449" y="269"/>
                  </a:cubicBezTo>
                  <a:cubicBezTo>
                    <a:pt x="343" y="120"/>
                    <a:pt x="217" y="0"/>
                    <a:pt x="17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350;p44"/>
            <p:cNvSpPr/>
            <p:nvPr/>
          </p:nvSpPr>
          <p:spPr>
            <a:xfrm>
              <a:off x="5058925" y="3472575"/>
              <a:ext cx="43325" cy="8600"/>
            </a:xfrm>
            <a:custGeom>
              <a:avLst/>
              <a:gdLst/>
              <a:ahLst/>
              <a:cxnLst/>
              <a:rect l="l" t="t" r="r" b="b"/>
              <a:pathLst>
                <a:path w="1733" h="344" extrusionOk="0">
                  <a:moveTo>
                    <a:pt x="864" y="0"/>
                  </a:moveTo>
                  <a:cubicBezTo>
                    <a:pt x="864" y="0"/>
                    <a:pt x="634" y="21"/>
                    <a:pt x="417" y="93"/>
                  </a:cubicBezTo>
                  <a:cubicBezTo>
                    <a:pt x="197" y="164"/>
                    <a:pt x="0" y="285"/>
                    <a:pt x="12" y="325"/>
                  </a:cubicBezTo>
                  <a:cubicBezTo>
                    <a:pt x="17" y="339"/>
                    <a:pt x="41" y="344"/>
                    <a:pt x="78" y="344"/>
                  </a:cubicBezTo>
                  <a:cubicBezTo>
                    <a:pt x="160" y="344"/>
                    <a:pt x="305" y="321"/>
                    <a:pt x="449" y="315"/>
                  </a:cubicBezTo>
                  <a:cubicBezTo>
                    <a:pt x="511" y="311"/>
                    <a:pt x="573" y="309"/>
                    <a:pt x="629" y="309"/>
                  </a:cubicBezTo>
                  <a:cubicBezTo>
                    <a:pt x="763" y="309"/>
                    <a:pt x="866" y="317"/>
                    <a:pt x="866" y="317"/>
                  </a:cubicBezTo>
                  <a:cubicBezTo>
                    <a:pt x="866" y="317"/>
                    <a:pt x="1012" y="302"/>
                    <a:pt x="1183" y="302"/>
                  </a:cubicBezTo>
                  <a:cubicBezTo>
                    <a:pt x="1215" y="302"/>
                    <a:pt x="1248" y="303"/>
                    <a:pt x="1282" y="304"/>
                  </a:cubicBezTo>
                  <a:cubicBezTo>
                    <a:pt x="1420" y="306"/>
                    <a:pt x="1558" y="321"/>
                    <a:pt x="1642" y="321"/>
                  </a:cubicBezTo>
                  <a:cubicBezTo>
                    <a:pt x="1687" y="321"/>
                    <a:pt x="1716" y="317"/>
                    <a:pt x="1720" y="302"/>
                  </a:cubicBezTo>
                  <a:cubicBezTo>
                    <a:pt x="1732" y="262"/>
                    <a:pt x="1531" y="146"/>
                    <a:pt x="1313" y="81"/>
                  </a:cubicBezTo>
                  <a:cubicBezTo>
                    <a:pt x="1093" y="14"/>
                    <a:pt x="864" y="0"/>
                    <a:pt x="86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351;p44"/>
            <p:cNvSpPr/>
            <p:nvPr/>
          </p:nvSpPr>
          <p:spPr>
            <a:xfrm>
              <a:off x="4886525" y="3466925"/>
              <a:ext cx="18400" cy="11925"/>
            </a:xfrm>
            <a:custGeom>
              <a:avLst/>
              <a:gdLst/>
              <a:ahLst/>
              <a:cxnLst/>
              <a:rect l="l" t="t" r="r" b="b"/>
              <a:pathLst>
                <a:path w="736" h="477" extrusionOk="0">
                  <a:moveTo>
                    <a:pt x="245" y="0"/>
                  </a:moveTo>
                  <a:cubicBezTo>
                    <a:pt x="148" y="0"/>
                    <a:pt x="70" y="35"/>
                    <a:pt x="43" y="101"/>
                  </a:cubicBezTo>
                  <a:cubicBezTo>
                    <a:pt x="0" y="206"/>
                    <a:pt x="111" y="357"/>
                    <a:pt x="290" y="433"/>
                  </a:cubicBezTo>
                  <a:cubicBezTo>
                    <a:pt x="360" y="462"/>
                    <a:pt x="430" y="477"/>
                    <a:pt x="492" y="477"/>
                  </a:cubicBezTo>
                  <a:cubicBezTo>
                    <a:pt x="589" y="477"/>
                    <a:pt x="666" y="442"/>
                    <a:pt x="693" y="377"/>
                  </a:cubicBezTo>
                  <a:cubicBezTo>
                    <a:pt x="735" y="269"/>
                    <a:pt x="626" y="121"/>
                    <a:pt x="447" y="44"/>
                  </a:cubicBezTo>
                  <a:cubicBezTo>
                    <a:pt x="377" y="15"/>
                    <a:pt x="307" y="0"/>
                    <a:pt x="24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352;p44"/>
            <p:cNvSpPr/>
            <p:nvPr/>
          </p:nvSpPr>
          <p:spPr>
            <a:xfrm>
              <a:off x="5255950" y="3467650"/>
              <a:ext cx="18500" cy="11650"/>
            </a:xfrm>
            <a:custGeom>
              <a:avLst/>
              <a:gdLst/>
              <a:ahLst/>
              <a:cxnLst/>
              <a:rect l="l" t="t" r="r" b="b"/>
              <a:pathLst>
                <a:path w="740" h="466" extrusionOk="0">
                  <a:moveTo>
                    <a:pt x="485" y="0"/>
                  </a:moveTo>
                  <a:cubicBezTo>
                    <a:pt x="428" y="0"/>
                    <a:pt x="364" y="12"/>
                    <a:pt x="300" y="35"/>
                  </a:cubicBezTo>
                  <a:cubicBezTo>
                    <a:pt x="116" y="103"/>
                    <a:pt x="0" y="247"/>
                    <a:pt x="38" y="356"/>
                  </a:cubicBezTo>
                  <a:cubicBezTo>
                    <a:pt x="63" y="427"/>
                    <a:pt x="148" y="466"/>
                    <a:pt x="254" y="466"/>
                  </a:cubicBezTo>
                  <a:cubicBezTo>
                    <a:pt x="312" y="466"/>
                    <a:pt x="376" y="454"/>
                    <a:pt x="440" y="431"/>
                  </a:cubicBezTo>
                  <a:cubicBezTo>
                    <a:pt x="623" y="363"/>
                    <a:pt x="739" y="220"/>
                    <a:pt x="702" y="110"/>
                  </a:cubicBezTo>
                  <a:cubicBezTo>
                    <a:pt x="676" y="39"/>
                    <a:pt x="591" y="0"/>
                    <a:pt x="48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353;p44"/>
            <p:cNvSpPr/>
            <p:nvPr/>
          </p:nvSpPr>
          <p:spPr>
            <a:xfrm>
              <a:off x="5086275" y="3618875"/>
              <a:ext cx="17700" cy="10550"/>
            </a:xfrm>
            <a:custGeom>
              <a:avLst/>
              <a:gdLst/>
              <a:ahLst/>
              <a:cxnLst/>
              <a:rect l="l" t="t" r="r" b="b"/>
              <a:pathLst>
                <a:path w="708" h="422" extrusionOk="0">
                  <a:moveTo>
                    <a:pt x="362" y="0"/>
                  </a:moveTo>
                  <a:cubicBezTo>
                    <a:pt x="358" y="0"/>
                    <a:pt x="354" y="0"/>
                    <a:pt x="350" y="0"/>
                  </a:cubicBezTo>
                  <a:cubicBezTo>
                    <a:pt x="155" y="4"/>
                    <a:pt x="0" y="101"/>
                    <a:pt x="3" y="217"/>
                  </a:cubicBezTo>
                  <a:cubicBezTo>
                    <a:pt x="4" y="331"/>
                    <a:pt x="158" y="421"/>
                    <a:pt x="345" y="421"/>
                  </a:cubicBezTo>
                  <a:cubicBezTo>
                    <a:pt x="349" y="421"/>
                    <a:pt x="354" y="421"/>
                    <a:pt x="358" y="421"/>
                  </a:cubicBezTo>
                  <a:cubicBezTo>
                    <a:pt x="552" y="417"/>
                    <a:pt x="707" y="320"/>
                    <a:pt x="706" y="204"/>
                  </a:cubicBezTo>
                  <a:cubicBezTo>
                    <a:pt x="704" y="90"/>
                    <a:pt x="552" y="0"/>
                    <a:pt x="362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354;p44"/>
            <p:cNvSpPr/>
            <p:nvPr/>
          </p:nvSpPr>
          <p:spPr>
            <a:xfrm>
              <a:off x="4873900" y="3284075"/>
              <a:ext cx="2425" cy="12625"/>
            </a:xfrm>
            <a:custGeom>
              <a:avLst/>
              <a:gdLst/>
              <a:ahLst/>
              <a:cxnLst/>
              <a:rect l="l" t="t" r="r" b="b"/>
              <a:pathLst>
                <a:path w="97" h="505" extrusionOk="0">
                  <a:moveTo>
                    <a:pt x="19" y="0"/>
                  </a:moveTo>
                  <a:cubicBezTo>
                    <a:pt x="9" y="0"/>
                    <a:pt x="0" y="6"/>
                    <a:pt x="0" y="20"/>
                  </a:cubicBezTo>
                  <a:cubicBezTo>
                    <a:pt x="5" y="168"/>
                    <a:pt x="9" y="316"/>
                    <a:pt x="13" y="465"/>
                  </a:cubicBezTo>
                  <a:cubicBezTo>
                    <a:pt x="13" y="492"/>
                    <a:pt x="35" y="505"/>
                    <a:pt x="56" y="505"/>
                  </a:cubicBezTo>
                  <a:cubicBezTo>
                    <a:pt x="77" y="505"/>
                    <a:pt x="97" y="491"/>
                    <a:pt x="94" y="465"/>
                  </a:cubicBezTo>
                  <a:cubicBezTo>
                    <a:pt x="76" y="316"/>
                    <a:pt x="58" y="168"/>
                    <a:pt x="41" y="20"/>
                  </a:cubicBezTo>
                  <a:cubicBezTo>
                    <a:pt x="40" y="7"/>
                    <a:pt x="29" y="0"/>
                    <a:pt x="1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355;p44"/>
            <p:cNvSpPr/>
            <p:nvPr/>
          </p:nvSpPr>
          <p:spPr>
            <a:xfrm>
              <a:off x="5144725" y="3385325"/>
              <a:ext cx="32550" cy="32575"/>
            </a:xfrm>
            <a:custGeom>
              <a:avLst/>
              <a:gdLst/>
              <a:ahLst/>
              <a:cxnLst/>
              <a:rect l="l" t="t" r="r" b="b"/>
              <a:pathLst>
                <a:path w="1302" h="1303" extrusionOk="0">
                  <a:moveTo>
                    <a:pt x="1287" y="1"/>
                  </a:moveTo>
                  <a:cubicBezTo>
                    <a:pt x="1244" y="1"/>
                    <a:pt x="1039" y="68"/>
                    <a:pt x="855" y="182"/>
                  </a:cubicBezTo>
                  <a:cubicBezTo>
                    <a:pt x="648" y="304"/>
                    <a:pt x="472" y="473"/>
                    <a:pt x="472" y="473"/>
                  </a:cubicBezTo>
                  <a:cubicBezTo>
                    <a:pt x="472" y="473"/>
                    <a:pt x="305" y="649"/>
                    <a:pt x="188" y="858"/>
                  </a:cubicBezTo>
                  <a:cubicBezTo>
                    <a:pt x="66" y="1066"/>
                    <a:pt x="0" y="1297"/>
                    <a:pt x="16" y="1302"/>
                  </a:cubicBezTo>
                  <a:cubicBezTo>
                    <a:pt x="16" y="1302"/>
                    <a:pt x="17" y="1302"/>
                    <a:pt x="17" y="1302"/>
                  </a:cubicBezTo>
                  <a:cubicBezTo>
                    <a:pt x="36" y="1302"/>
                    <a:pt x="131" y="1091"/>
                    <a:pt x="264" y="907"/>
                  </a:cubicBezTo>
                  <a:cubicBezTo>
                    <a:pt x="398" y="721"/>
                    <a:pt x="565" y="563"/>
                    <a:pt x="565" y="563"/>
                  </a:cubicBezTo>
                  <a:cubicBezTo>
                    <a:pt x="565" y="563"/>
                    <a:pt x="720" y="394"/>
                    <a:pt x="905" y="258"/>
                  </a:cubicBezTo>
                  <a:cubicBezTo>
                    <a:pt x="1090" y="120"/>
                    <a:pt x="1302" y="21"/>
                    <a:pt x="1295" y="3"/>
                  </a:cubicBezTo>
                  <a:cubicBezTo>
                    <a:pt x="1294" y="2"/>
                    <a:pt x="1292" y="1"/>
                    <a:pt x="128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356;p44"/>
            <p:cNvSpPr/>
            <p:nvPr/>
          </p:nvSpPr>
          <p:spPr>
            <a:xfrm>
              <a:off x="5142225" y="3380250"/>
              <a:ext cx="26300" cy="32150"/>
            </a:xfrm>
            <a:custGeom>
              <a:avLst/>
              <a:gdLst/>
              <a:ahLst/>
              <a:cxnLst/>
              <a:rect l="l" t="t" r="r" b="b"/>
              <a:pathLst>
                <a:path w="1052" h="1286" extrusionOk="0">
                  <a:moveTo>
                    <a:pt x="1037" y="1"/>
                  </a:moveTo>
                  <a:cubicBezTo>
                    <a:pt x="1003" y="1"/>
                    <a:pt x="819" y="74"/>
                    <a:pt x="657" y="193"/>
                  </a:cubicBezTo>
                  <a:cubicBezTo>
                    <a:pt x="478" y="319"/>
                    <a:pt x="335" y="488"/>
                    <a:pt x="335" y="488"/>
                  </a:cubicBezTo>
                  <a:cubicBezTo>
                    <a:pt x="335" y="488"/>
                    <a:pt x="201" y="663"/>
                    <a:pt x="118" y="866"/>
                  </a:cubicBezTo>
                  <a:cubicBezTo>
                    <a:pt x="31" y="1067"/>
                    <a:pt x="0" y="1283"/>
                    <a:pt x="18" y="1285"/>
                  </a:cubicBezTo>
                  <a:cubicBezTo>
                    <a:pt x="18" y="1285"/>
                    <a:pt x="18" y="1285"/>
                    <a:pt x="18" y="1285"/>
                  </a:cubicBezTo>
                  <a:cubicBezTo>
                    <a:pt x="38" y="1285"/>
                    <a:pt x="100" y="1085"/>
                    <a:pt x="201" y="906"/>
                  </a:cubicBezTo>
                  <a:cubicBezTo>
                    <a:pt x="302" y="724"/>
                    <a:pt x="437" y="569"/>
                    <a:pt x="437" y="569"/>
                  </a:cubicBezTo>
                  <a:cubicBezTo>
                    <a:pt x="437" y="569"/>
                    <a:pt x="559" y="402"/>
                    <a:pt x="714" y="264"/>
                  </a:cubicBezTo>
                  <a:cubicBezTo>
                    <a:pt x="868" y="124"/>
                    <a:pt x="1051" y="20"/>
                    <a:pt x="1043" y="2"/>
                  </a:cubicBezTo>
                  <a:cubicBezTo>
                    <a:pt x="1042" y="1"/>
                    <a:pt x="1040" y="1"/>
                    <a:pt x="103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357;p44"/>
            <p:cNvSpPr/>
            <p:nvPr/>
          </p:nvSpPr>
          <p:spPr>
            <a:xfrm>
              <a:off x="4985150" y="3382500"/>
              <a:ext cx="27750" cy="43175"/>
            </a:xfrm>
            <a:custGeom>
              <a:avLst/>
              <a:gdLst/>
              <a:ahLst/>
              <a:cxnLst/>
              <a:rect l="l" t="t" r="r" b="b"/>
              <a:pathLst>
                <a:path w="1110" h="1727" extrusionOk="0">
                  <a:moveTo>
                    <a:pt x="14" y="1"/>
                  </a:moveTo>
                  <a:cubicBezTo>
                    <a:pt x="13" y="1"/>
                    <a:pt x="12" y="1"/>
                    <a:pt x="12" y="1"/>
                  </a:cubicBezTo>
                  <a:cubicBezTo>
                    <a:pt x="1" y="15"/>
                    <a:pt x="191" y="190"/>
                    <a:pt x="349" y="391"/>
                  </a:cubicBezTo>
                  <a:cubicBezTo>
                    <a:pt x="512" y="592"/>
                    <a:pt x="638" y="811"/>
                    <a:pt x="638" y="811"/>
                  </a:cubicBezTo>
                  <a:cubicBezTo>
                    <a:pt x="638" y="811"/>
                    <a:pt x="779" y="1023"/>
                    <a:pt x="889" y="1253"/>
                  </a:cubicBezTo>
                  <a:cubicBezTo>
                    <a:pt x="998" y="1482"/>
                    <a:pt x="1072" y="1727"/>
                    <a:pt x="1090" y="1727"/>
                  </a:cubicBezTo>
                  <a:cubicBezTo>
                    <a:pt x="1091" y="1727"/>
                    <a:pt x="1091" y="1727"/>
                    <a:pt x="1091" y="1727"/>
                  </a:cubicBezTo>
                  <a:cubicBezTo>
                    <a:pt x="1110" y="1724"/>
                    <a:pt x="1067" y="1464"/>
                    <a:pt x="974" y="1217"/>
                  </a:cubicBezTo>
                  <a:cubicBezTo>
                    <a:pt x="883" y="970"/>
                    <a:pt x="748" y="742"/>
                    <a:pt x="748" y="742"/>
                  </a:cubicBezTo>
                  <a:cubicBezTo>
                    <a:pt x="748" y="742"/>
                    <a:pt x="603" y="519"/>
                    <a:pt x="419" y="331"/>
                  </a:cubicBezTo>
                  <a:cubicBezTo>
                    <a:pt x="244" y="148"/>
                    <a:pt x="40" y="1"/>
                    <a:pt x="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358;p44"/>
            <p:cNvSpPr/>
            <p:nvPr/>
          </p:nvSpPr>
          <p:spPr>
            <a:xfrm>
              <a:off x="4995750" y="3383000"/>
              <a:ext cx="14550" cy="20600"/>
            </a:xfrm>
            <a:custGeom>
              <a:avLst/>
              <a:gdLst/>
              <a:ahLst/>
              <a:cxnLst/>
              <a:rect l="l" t="t" r="r" b="b"/>
              <a:pathLst>
                <a:path w="582" h="824" extrusionOk="0">
                  <a:moveTo>
                    <a:pt x="16" y="0"/>
                  </a:moveTo>
                  <a:cubicBezTo>
                    <a:pt x="14" y="0"/>
                    <a:pt x="12" y="1"/>
                    <a:pt x="11" y="2"/>
                  </a:cubicBezTo>
                  <a:cubicBezTo>
                    <a:pt x="0" y="15"/>
                    <a:pt x="77" y="114"/>
                    <a:pt x="146" y="215"/>
                  </a:cubicBezTo>
                  <a:cubicBezTo>
                    <a:pt x="218" y="316"/>
                    <a:pt x="278" y="420"/>
                    <a:pt x="278" y="420"/>
                  </a:cubicBezTo>
                  <a:cubicBezTo>
                    <a:pt x="278" y="420"/>
                    <a:pt x="353" y="517"/>
                    <a:pt x="420" y="619"/>
                  </a:cubicBezTo>
                  <a:cubicBezTo>
                    <a:pt x="485" y="718"/>
                    <a:pt x="545" y="823"/>
                    <a:pt x="563" y="823"/>
                  </a:cubicBezTo>
                  <a:cubicBezTo>
                    <a:pt x="563" y="823"/>
                    <a:pt x="564" y="823"/>
                    <a:pt x="564" y="823"/>
                  </a:cubicBezTo>
                  <a:cubicBezTo>
                    <a:pt x="582" y="816"/>
                    <a:pt x="551" y="694"/>
                    <a:pt x="501" y="575"/>
                  </a:cubicBezTo>
                  <a:cubicBezTo>
                    <a:pt x="452" y="455"/>
                    <a:pt x="386" y="346"/>
                    <a:pt x="386" y="346"/>
                  </a:cubicBezTo>
                  <a:cubicBezTo>
                    <a:pt x="386" y="346"/>
                    <a:pt x="308" y="243"/>
                    <a:pt x="218" y="154"/>
                  </a:cubicBezTo>
                  <a:cubicBezTo>
                    <a:pt x="133" y="71"/>
                    <a:pt x="39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359;p44"/>
            <p:cNvSpPr/>
            <p:nvPr/>
          </p:nvSpPr>
          <p:spPr>
            <a:xfrm>
              <a:off x="4827125" y="3685175"/>
              <a:ext cx="527150" cy="189200"/>
            </a:xfrm>
            <a:custGeom>
              <a:avLst/>
              <a:gdLst/>
              <a:ahLst/>
              <a:cxnLst/>
              <a:rect l="l" t="t" r="r" b="b"/>
              <a:pathLst>
                <a:path w="21086" h="7568" extrusionOk="0">
                  <a:moveTo>
                    <a:pt x="13229" y="458"/>
                  </a:moveTo>
                  <a:cubicBezTo>
                    <a:pt x="12913" y="1012"/>
                    <a:pt x="12044" y="2208"/>
                    <a:pt x="10426" y="2208"/>
                  </a:cubicBezTo>
                  <a:cubicBezTo>
                    <a:pt x="10342" y="2208"/>
                    <a:pt x="10257" y="2205"/>
                    <a:pt x="10169" y="2198"/>
                  </a:cubicBezTo>
                  <a:cubicBezTo>
                    <a:pt x="8308" y="2056"/>
                    <a:pt x="7795" y="910"/>
                    <a:pt x="7670" y="479"/>
                  </a:cubicBezTo>
                  <a:cubicBezTo>
                    <a:pt x="6787" y="713"/>
                    <a:pt x="3308" y="0"/>
                    <a:pt x="1464" y="2345"/>
                  </a:cubicBezTo>
                  <a:cubicBezTo>
                    <a:pt x="927" y="3026"/>
                    <a:pt x="428" y="4427"/>
                    <a:pt x="0" y="6136"/>
                  </a:cubicBezTo>
                  <a:cubicBezTo>
                    <a:pt x="1499" y="6905"/>
                    <a:pt x="3327" y="7165"/>
                    <a:pt x="4994" y="7343"/>
                  </a:cubicBezTo>
                  <a:cubicBezTo>
                    <a:pt x="6596" y="7513"/>
                    <a:pt x="8207" y="7567"/>
                    <a:pt x="9817" y="7567"/>
                  </a:cubicBezTo>
                  <a:cubicBezTo>
                    <a:pt x="10084" y="7567"/>
                    <a:pt x="10351" y="7566"/>
                    <a:pt x="10618" y="7563"/>
                  </a:cubicBezTo>
                  <a:cubicBezTo>
                    <a:pt x="14187" y="7529"/>
                    <a:pt x="17888" y="7253"/>
                    <a:pt x="21085" y="5856"/>
                  </a:cubicBezTo>
                  <a:cubicBezTo>
                    <a:pt x="20674" y="4275"/>
                    <a:pt x="20199" y="2988"/>
                    <a:pt x="19692" y="2344"/>
                  </a:cubicBezTo>
                  <a:cubicBezTo>
                    <a:pt x="17957" y="142"/>
                    <a:pt x="14429" y="595"/>
                    <a:pt x="13229" y="4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360;p44"/>
            <p:cNvSpPr/>
            <p:nvPr/>
          </p:nvSpPr>
          <p:spPr>
            <a:xfrm>
              <a:off x="4827125" y="3685175"/>
              <a:ext cx="237725" cy="189150"/>
            </a:xfrm>
            <a:custGeom>
              <a:avLst/>
              <a:gdLst/>
              <a:ahLst/>
              <a:cxnLst/>
              <a:rect l="l" t="t" r="r" b="b"/>
              <a:pathLst>
                <a:path w="9509" h="7566" extrusionOk="0">
                  <a:moveTo>
                    <a:pt x="7670" y="479"/>
                  </a:moveTo>
                  <a:cubicBezTo>
                    <a:pt x="6787" y="713"/>
                    <a:pt x="3308" y="0"/>
                    <a:pt x="1464" y="2345"/>
                  </a:cubicBezTo>
                  <a:cubicBezTo>
                    <a:pt x="927" y="3026"/>
                    <a:pt x="428" y="4427"/>
                    <a:pt x="0" y="6136"/>
                  </a:cubicBezTo>
                  <a:cubicBezTo>
                    <a:pt x="1499" y="6905"/>
                    <a:pt x="3327" y="7165"/>
                    <a:pt x="4994" y="7343"/>
                  </a:cubicBezTo>
                  <a:cubicBezTo>
                    <a:pt x="6493" y="7501"/>
                    <a:pt x="8001" y="7559"/>
                    <a:pt x="9508" y="7566"/>
                  </a:cubicBezTo>
                  <a:cubicBezTo>
                    <a:pt x="9500" y="6675"/>
                    <a:pt x="9453" y="2373"/>
                    <a:pt x="9265" y="2091"/>
                  </a:cubicBezTo>
                  <a:cubicBezTo>
                    <a:pt x="9265" y="2091"/>
                    <a:pt x="9215" y="2050"/>
                    <a:pt x="9137" y="1977"/>
                  </a:cubicBezTo>
                  <a:cubicBezTo>
                    <a:pt x="8105" y="1587"/>
                    <a:pt x="7768" y="815"/>
                    <a:pt x="7670" y="4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361;p44"/>
            <p:cNvSpPr/>
            <p:nvPr/>
          </p:nvSpPr>
          <p:spPr>
            <a:xfrm>
              <a:off x="5118925" y="3688725"/>
              <a:ext cx="235325" cy="184900"/>
            </a:xfrm>
            <a:custGeom>
              <a:avLst/>
              <a:gdLst/>
              <a:ahLst/>
              <a:cxnLst/>
              <a:rect l="l" t="t" r="r" b="b"/>
              <a:pathLst>
                <a:path w="9413" h="7396" extrusionOk="0">
                  <a:moveTo>
                    <a:pt x="1558" y="316"/>
                  </a:moveTo>
                  <a:cubicBezTo>
                    <a:pt x="1336" y="707"/>
                    <a:pt x="838" y="1411"/>
                    <a:pt x="0" y="1796"/>
                  </a:cubicBezTo>
                  <a:lnTo>
                    <a:pt x="260" y="7395"/>
                  </a:lnTo>
                  <a:cubicBezTo>
                    <a:pt x="3413" y="7304"/>
                    <a:pt x="6607" y="6939"/>
                    <a:pt x="9412" y="5714"/>
                  </a:cubicBezTo>
                  <a:cubicBezTo>
                    <a:pt x="9002" y="4133"/>
                    <a:pt x="8527" y="2846"/>
                    <a:pt x="8021" y="2202"/>
                  </a:cubicBezTo>
                  <a:cubicBezTo>
                    <a:pt x="6286" y="0"/>
                    <a:pt x="2759" y="453"/>
                    <a:pt x="1558" y="3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362;p44"/>
            <p:cNvSpPr/>
            <p:nvPr/>
          </p:nvSpPr>
          <p:spPr>
            <a:xfrm>
              <a:off x="4902525" y="3714675"/>
              <a:ext cx="375100" cy="159750"/>
            </a:xfrm>
            <a:custGeom>
              <a:avLst/>
              <a:gdLst/>
              <a:ahLst/>
              <a:cxnLst/>
              <a:rect l="l" t="t" r="r" b="b"/>
              <a:pathLst>
                <a:path w="15004" h="6390" extrusionOk="0">
                  <a:moveTo>
                    <a:pt x="449" y="1"/>
                  </a:moveTo>
                  <a:lnTo>
                    <a:pt x="1" y="5896"/>
                  </a:lnTo>
                  <a:cubicBezTo>
                    <a:pt x="665" y="6015"/>
                    <a:pt x="1332" y="6096"/>
                    <a:pt x="1978" y="6164"/>
                  </a:cubicBezTo>
                  <a:cubicBezTo>
                    <a:pt x="3593" y="6336"/>
                    <a:pt x="5217" y="6389"/>
                    <a:pt x="6840" y="6389"/>
                  </a:cubicBezTo>
                  <a:cubicBezTo>
                    <a:pt x="7094" y="6389"/>
                    <a:pt x="7348" y="6388"/>
                    <a:pt x="7602" y="6386"/>
                  </a:cubicBezTo>
                  <a:cubicBezTo>
                    <a:pt x="10077" y="6361"/>
                    <a:pt x="12614" y="6220"/>
                    <a:pt x="15003" y="5672"/>
                  </a:cubicBezTo>
                  <a:lnTo>
                    <a:pt x="14226" y="418"/>
                  </a:lnTo>
                  <a:cubicBezTo>
                    <a:pt x="14226" y="418"/>
                    <a:pt x="12402" y="5771"/>
                    <a:pt x="7327" y="5771"/>
                  </a:cubicBezTo>
                  <a:cubicBezTo>
                    <a:pt x="7110" y="5771"/>
                    <a:pt x="6888" y="5761"/>
                    <a:pt x="6660" y="5741"/>
                  </a:cubicBezTo>
                  <a:cubicBezTo>
                    <a:pt x="1076" y="5246"/>
                    <a:pt x="449" y="1"/>
                    <a:pt x="4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363;p44"/>
            <p:cNvSpPr/>
            <p:nvPr/>
          </p:nvSpPr>
          <p:spPr>
            <a:xfrm>
              <a:off x="4827050" y="3711275"/>
              <a:ext cx="110575" cy="155175"/>
            </a:xfrm>
            <a:custGeom>
              <a:avLst/>
              <a:gdLst/>
              <a:ahLst/>
              <a:cxnLst/>
              <a:rect l="l" t="t" r="r" b="b"/>
              <a:pathLst>
                <a:path w="4423" h="6207" extrusionOk="0">
                  <a:moveTo>
                    <a:pt x="3215" y="1"/>
                  </a:moveTo>
                  <a:cubicBezTo>
                    <a:pt x="2571" y="266"/>
                    <a:pt x="1959" y="674"/>
                    <a:pt x="1464" y="1300"/>
                  </a:cubicBezTo>
                  <a:cubicBezTo>
                    <a:pt x="929" y="1981"/>
                    <a:pt x="430" y="3383"/>
                    <a:pt x="1" y="5090"/>
                  </a:cubicBezTo>
                  <a:cubicBezTo>
                    <a:pt x="1261" y="5737"/>
                    <a:pt x="2753" y="6025"/>
                    <a:pt x="4187" y="6206"/>
                  </a:cubicBezTo>
                  <a:cubicBezTo>
                    <a:pt x="4322" y="5500"/>
                    <a:pt x="4423" y="4633"/>
                    <a:pt x="4396" y="3658"/>
                  </a:cubicBezTo>
                  <a:cubicBezTo>
                    <a:pt x="4345" y="1803"/>
                    <a:pt x="3608" y="544"/>
                    <a:pt x="3215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364;p44"/>
            <p:cNvSpPr/>
            <p:nvPr/>
          </p:nvSpPr>
          <p:spPr>
            <a:xfrm>
              <a:off x="4827050" y="3711275"/>
              <a:ext cx="110575" cy="155175"/>
            </a:xfrm>
            <a:custGeom>
              <a:avLst/>
              <a:gdLst/>
              <a:ahLst/>
              <a:cxnLst/>
              <a:rect l="l" t="t" r="r" b="b"/>
              <a:pathLst>
                <a:path w="4423" h="6207" extrusionOk="0">
                  <a:moveTo>
                    <a:pt x="3215" y="1"/>
                  </a:moveTo>
                  <a:cubicBezTo>
                    <a:pt x="2571" y="266"/>
                    <a:pt x="1959" y="674"/>
                    <a:pt x="1464" y="1300"/>
                  </a:cubicBezTo>
                  <a:cubicBezTo>
                    <a:pt x="929" y="1981"/>
                    <a:pt x="430" y="3383"/>
                    <a:pt x="1" y="5090"/>
                  </a:cubicBezTo>
                  <a:cubicBezTo>
                    <a:pt x="1261" y="5737"/>
                    <a:pt x="2753" y="6025"/>
                    <a:pt x="4187" y="6206"/>
                  </a:cubicBezTo>
                  <a:cubicBezTo>
                    <a:pt x="4322" y="5500"/>
                    <a:pt x="4423" y="4633"/>
                    <a:pt x="4396" y="3658"/>
                  </a:cubicBezTo>
                  <a:cubicBezTo>
                    <a:pt x="4345" y="1803"/>
                    <a:pt x="3608" y="544"/>
                    <a:pt x="3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365;p44"/>
            <p:cNvSpPr/>
            <p:nvPr/>
          </p:nvSpPr>
          <p:spPr>
            <a:xfrm>
              <a:off x="5226975" y="3708300"/>
              <a:ext cx="127300" cy="153525"/>
            </a:xfrm>
            <a:custGeom>
              <a:avLst/>
              <a:gdLst/>
              <a:ahLst/>
              <a:cxnLst/>
              <a:rect l="l" t="t" r="r" b="b"/>
              <a:pathLst>
                <a:path w="5092" h="6141" extrusionOk="0">
                  <a:moveTo>
                    <a:pt x="1573" y="1"/>
                  </a:moveTo>
                  <a:cubicBezTo>
                    <a:pt x="1183" y="673"/>
                    <a:pt x="0" y="3078"/>
                    <a:pt x="959" y="6140"/>
                  </a:cubicBezTo>
                  <a:cubicBezTo>
                    <a:pt x="2391" y="5884"/>
                    <a:pt x="3784" y="5503"/>
                    <a:pt x="5091" y="4931"/>
                  </a:cubicBezTo>
                  <a:cubicBezTo>
                    <a:pt x="4680" y="3350"/>
                    <a:pt x="4205" y="2063"/>
                    <a:pt x="3698" y="1419"/>
                  </a:cubicBezTo>
                  <a:cubicBezTo>
                    <a:pt x="3133" y="701"/>
                    <a:pt x="2376" y="268"/>
                    <a:pt x="157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366;p44"/>
            <p:cNvSpPr/>
            <p:nvPr/>
          </p:nvSpPr>
          <p:spPr>
            <a:xfrm>
              <a:off x="5226975" y="3708300"/>
              <a:ext cx="127300" cy="153525"/>
            </a:xfrm>
            <a:custGeom>
              <a:avLst/>
              <a:gdLst/>
              <a:ahLst/>
              <a:cxnLst/>
              <a:rect l="l" t="t" r="r" b="b"/>
              <a:pathLst>
                <a:path w="5092" h="6141" extrusionOk="0">
                  <a:moveTo>
                    <a:pt x="1573" y="1"/>
                  </a:moveTo>
                  <a:cubicBezTo>
                    <a:pt x="1183" y="673"/>
                    <a:pt x="0" y="3078"/>
                    <a:pt x="959" y="6140"/>
                  </a:cubicBezTo>
                  <a:cubicBezTo>
                    <a:pt x="2391" y="5884"/>
                    <a:pt x="3784" y="5503"/>
                    <a:pt x="5091" y="4931"/>
                  </a:cubicBezTo>
                  <a:cubicBezTo>
                    <a:pt x="4680" y="3350"/>
                    <a:pt x="4205" y="2063"/>
                    <a:pt x="3698" y="1419"/>
                  </a:cubicBezTo>
                  <a:cubicBezTo>
                    <a:pt x="3133" y="701"/>
                    <a:pt x="2376" y="268"/>
                    <a:pt x="1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367;p44"/>
            <p:cNvSpPr/>
            <p:nvPr/>
          </p:nvSpPr>
          <p:spPr>
            <a:xfrm>
              <a:off x="4827125" y="3711275"/>
              <a:ext cx="110550" cy="155175"/>
            </a:xfrm>
            <a:custGeom>
              <a:avLst/>
              <a:gdLst/>
              <a:ahLst/>
              <a:cxnLst/>
              <a:rect l="l" t="t" r="r" b="b"/>
              <a:pathLst>
                <a:path w="4422" h="6207" extrusionOk="0">
                  <a:moveTo>
                    <a:pt x="3214" y="1"/>
                  </a:moveTo>
                  <a:cubicBezTo>
                    <a:pt x="3177" y="15"/>
                    <a:pt x="3141" y="33"/>
                    <a:pt x="3104" y="49"/>
                  </a:cubicBezTo>
                  <a:cubicBezTo>
                    <a:pt x="3427" y="1243"/>
                    <a:pt x="4284" y="5038"/>
                    <a:pt x="2202" y="5155"/>
                  </a:cubicBezTo>
                  <a:cubicBezTo>
                    <a:pt x="2157" y="5158"/>
                    <a:pt x="2114" y="5159"/>
                    <a:pt x="2071" y="5159"/>
                  </a:cubicBezTo>
                  <a:cubicBezTo>
                    <a:pt x="816" y="5159"/>
                    <a:pt x="565" y="4057"/>
                    <a:pt x="598" y="3059"/>
                  </a:cubicBezTo>
                  <a:lnTo>
                    <a:pt x="598" y="3059"/>
                  </a:lnTo>
                  <a:cubicBezTo>
                    <a:pt x="388" y="3655"/>
                    <a:pt x="187" y="4343"/>
                    <a:pt x="0" y="5092"/>
                  </a:cubicBezTo>
                  <a:cubicBezTo>
                    <a:pt x="1259" y="5737"/>
                    <a:pt x="2752" y="6025"/>
                    <a:pt x="4185" y="6206"/>
                  </a:cubicBezTo>
                  <a:cubicBezTo>
                    <a:pt x="4320" y="5500"/>
                    <a:pt x="4421" y="4633"/>
                    <a:pt x="4394" y="3658"/>
                  </a:cubicBezTo>
                  <a:cubicBezTo>
                    <a:pt x="4344" y="1803"/>
                    <a:pt x="3606" y="546"/>
                    <a:pt x="3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368;p44"/>
            <p:cNvSpPr/>
            <p:nvPr/>
          </p:nvSpPr>
          <p:spPr>
            <a:xfrm>
              <a:off x="5226975" y="3708300"/>
              <a:ext cx="127300" cy="153550"/>
            </a:xfrm>
            <a:custGeom>
              <a:avLst/>
              <a:gdLst/>
              <a:ahLst/>
              <a:cxnLst/>
              <a:rect l="l" t="t" r="r" b="b"/>
              <a:pathLst>
                <a:path w="5092" h="6142" extrusionOk="0">
                  <a:moveTo>
                    <a:pt x="1573" y="1"/>
                  </a:moveTo>
                  <a:cubicBezTo>
                    <a:pt x="1183" y="673"/>
                    <a:pt x="0" y="3079"/>
                    <a:pt x="959" y="6142"/>
                  </a:cubicBezTo>
                  <a:cubicBezTo>
                    <a:pt x="2391" y="5885"/>
                    <a:pt x="3784" y="5503"/>
                    <a:pt x="5091" y="4931"/>
                  </a:cubicBezTo>
                  <a:cubicBezTo>
                    <a:pt x="4916" y="4256"/>
                    <a:pt x="4729" y="3632"/>
                    <a:pt x="4532" y="3090"/>
                  </a:cubicBezTo>
                  <a:cubicBezTo>
                    <a:pt x="4231" y="4068"/>
                    <a:pt x="3730" y="5054"/>
                    <a:pt x="2928" y="5054"/>
                  </a:cubicBezTo>
                  <a:cubicBezTo>
                    <a:pt x="2712" y="5054"/>
                    <a:pt x="2474" y="4983"/>
                    <a:pt x="2213" y="4821"/>
                  </a:cubicBezTo>
                  <a:cubicBezTo>
                    <a:pt x="300" y="3636"/>
                    <a:pt x="1459" y="786"/>
                    <a:pt x="1786" y="78"/>
                  </a:cubicBezTo>
                  <a:cubicBezTo>
                    <a:pt x="1716" y="52"/>
                    <a:pt x="1646" y="25"/>
                    <a:pt x="1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369;p44"/>
            <p:cNvSpPr/>
            <p:nvPr/>
          </p:nvSpPr>
          <p:spPr>
            <a:xfrm>
              <a:off x="4900025" y="3290875"/>
              <a:ext cx="118550" cy="54200"/>
            </a:xfrm>
            <a:custGeom>
              <a:avLst/>
              <a:gdLst/>
              <a:ahLst/>
              <a:cxnLst/>
              <a:rect l="l" t="t" r="r" b="b"/>
              <a:pathLst>
                <a:path w="4742" h="2168" extrusionOk="0">
                  <a:moveTo>
                    <a:pt x="3608" y="1"/>
                  </a:moveTo>
                  <a:cubicBezTo>
                    <a:pt x="3493" y="1"/>
                    <a:pt x="3374" y="14"/>
                    <a:pt x="3310" y="17"/>
                  </a:cubicBezTo>
                  <a:cubicBezTo>
                    <a:pt x="2920" y="38"/>
                    <a:pt x="2537" y="136"/>
                    <a:pt x="2166" y="252"/>
                  </a:cubicBezTo>
                  <a:cubicBezTo>
                    <a:pt x="1291" y="525"/>
                    <a:pt x="582" y="1047"/>
                    <a:pt x="163" y="1790"/>
                  </a:cubicBezTo>
                  <a:cubicBezTo>
                    <a:pt x="0" y="2080"/>
                    <a:pt x="145" y="2168"/>
                    <a:pt x="338" y="2168"/>
                  </a:cubicBezTo>
                  <a:cubicBezTo>
                    <a:pt x="413" y="2168"/>
                    <a:pt x="495" y="2155"/>
                    <a:pt x="569" y="2135"/>
                  </a:cubicBezTo>
                  <a:cubicBezTo>
                    <a:pt x="623" y="2122"/>
                    <a:pt x="674" y="2104"/>
                    <a:pt x="716" y="2085"/>
                  </a:cubicBezTo>
                  <a:cubicBezTo>
                    <a:pt x="1045" y="1933"/>
                    <a:pt x="1336" y="1714"/>
                    <a:pt x="1680" y="1594"/>
                  </a:cubicBezTo>
                  <a:cubicBezTo>
                    <a:pt x="2072" y="1458"/>
                    <a:pt x="2568" y="1383"/>
                    <a:pt x="2990" y="1366"/>
                  </a:cubicBezTo>
                  <a:cubicBezTo>
                    <a:pt x="3006" y="1366"/>
                    <a:pt x="3023" y="1365"/>
                    <a:pt x="3039" y="1365"/>
                  </a:cubicBezTo>
                  <a:cubicBezTo>
                    <a:pt x="3269" y="1365"/>
                    <a:pt x="3556" y="1418"/>
                    <a:pt x="3821" y="1418"/>
                  </a:cubicBezTo>
                  <a:cubicBezTo>
                    <a:pt x="4017" y="1418"/>
                    <a:pt x="4202" y="1389"/>
                    <a:pt x="4342" y="1288"/>
                  </a:cubicBezTo>
                  <a:cubicBezTo>
                    <a:pt x="4741" y="999"/>
                    <a:pt x="4733" y="226"/>
                    <a:pt x="4167" y="123"/>
                  </a:cubicBezTo>
                  <a:cubicBezTo>
                    <a:pt x="4140" y="230"/>
                    <a:pt x="3980" y="541"/>
                    <a:pt x="3998" y="635"/>
                  </a:cubicBezTo>
                  <a:lnTo>
                    <a:pt x="3998" y="635"/>
                  </a:lnTo>
                  <a:cubicBezTo>
                    <a:pt x="3972" y="506"/>
                    <a:pt x="3964" y="137"/>
                    <a:pt x="3865" y="54"/>
                  </a:cubicBezTo>
                  <a:cubicBezTo>
                    <a:pt x="3816" y="12"/>
                    <a:pt x="3714" y="1"/>
                    <a:pt x="360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370;p44"/>
            <p:cNvSpPr/>
            <p:nvPr/>
          </p:nvSpPr>
          <p:spPr>
            <a:xfrm>
              <a:off x="4900025" y="3290875"/>
              <a:ext cx="118550" cy="54200"/>
            </a:xfrm>
            <a:custGeom>
              <a:avLst/>
              <a:gdLst/>
              <a:ahLst/>
              <a:cxnLst/>
              <a:rect l="l" t="t" r="r" b="b"/>
              <a:pathLst>
                <a:path w="4742" h="2168" extrusionOk="0">
                  <a:moveTo>
                    <a:pt x="3608" y="1"/>
                  </a:moveTo>
                  <a:cubicBezTo>
                    <a:pt x="3493" y="1"/>
                    <a:pt x="3374" y="14"/>
                    <a:pt x="3310" y="17"/>
                  </a:cubicBezTo>
                  <a:cubicBezTo>
                    <a:pt x="2920" y="38"/>
                    <a:pt x="2537" y="136"/>
                    <a:pt x="2166" y="252"/>
                  </a:cubicBezTo>
                  <a:cubicBezTo>
                    <a:pt x="1291" y="525"/>
                    <a:pt x="582" y="1047"/>
                    <a:pt x="163" y="1790"/>
                  </a:cubicBezTo>
                  <a:cubicBezTo>
                    <a:pt x="0" y="2080"/>
                    <a:pt x="145" y="2168"/>
                    <a:pt x="338" y="2168"/>
                  </a:cubicBezTo>
                  <a:cubicBezTo>
                    <a:pt x="413" y="2168"/>
                    <a:pt x="495" y="2155"/>
                    <a:pt x="569" y="2135"/>
                  </a:cubicBezTo>
                  <a:cubicBezTo>
                    <a:pt x="623" y="2122"/>
                    <a:pt x="674" y="2104"/>
                    <a:pt x="716" y="2085"/>
                  </a:cubicBezTo>
                  <a:cubicBezTo>
                    <a:pt x="1045" y="1933"/>
                    <a:pt x="1336" y="1714"/>
                    <a:pt x="1680" y="1594"/>
                  </a:cubicBezTo>
                  <a:cubicBezTo>
                    <a:pt x="2072" y="1458"/>
                    <a:pt x="2568" y="1383"/>
                    <a:pt x="2990" y="1366"/>
                  </a:cubicBezTo>
                  <a:cubicBezTo>
                    <a:pt x="3006" y="1366"/>
                    <a:pt x="3023" y="1365"/>
                    <a:pt x="3039" y="1365"/>
                  </a:cubicBezTo>
                  <a:cubicBezTo>
                    <a:pt x="3269" y="1365"/>
                    <a:pt x="3556" y="1418"/>
                    <a:pt x="3821" y="1418"/>
                  </a:cubicBezTo>
                  <a:cubicBezTo>
                    <a:pt x="4017" y="1418"/>
                    <a:pt x="4202" y="1389"/>
                    <a:pt x="4342" y="1288"/>
                  </a:cubicBezTo>
                  <a:cubicBezTo>
                    <a:pt x="4741" y="999"/>
                    <a:pt x="4733" y="226"/>
                    <a:pt x="4167" y="123"/>
                  </a:cubicBezTo>
                  <a:cubicBezTo>
                    <a:pt x="4140" y="230"/>
                    <a:pt x="3980" y="541"/>
                    <a:pt x="3998" y="635"/>
                  </a:cubicBezTo>
                  <a:lnTo>
                    <a:pt x="3998" y="635"/>
                  </a:lnTo>
                  <a:cubicBezTo>
                    <a:pt x="3972" y="506"/>
                    <a:pt x="3964" y="137"/>
                    <a:pt x="3865" y="54"/>
                  </a:cubicBezTo>
                  <a:cubicBezTo>
                    <a:pt x="3816" y="12"/>
                    <a:pt x="3714" y="1"/>
                    <a:pt x="360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371;p44"/>
            <p:cNvSpPr/>
            <p:nvPr/>
          </p:nvSpPr>
          <p:spPr>
            <a:xfrm>
              <a:off x="4915925" y="3291575"/>
              <a:ext cx="89525" cy="49725"/>
            </a:xfrm>
            <a:custGeom>
              <a:avLst/>
              <a:gdLst/>
              <a:ahLst/>
              <a:cxnLst/>
              <a:rect l="l" t="t" r="r" b="b"/>
              <a:pathLst>
                <a:path w="3581" h="1989" extrusionOk="0">
                  <a:moveTo>
                    <a:pt x="2550" y="0"/>
                  </a:moveTo>
                  <a:lnTo>
                    <a:pt x="2550" y="0"/>
                  </a:lnTo>
                  <a:cubicBezTo>
                    <a:pt x="2522" y="3"/>
                    <a:pt x="2493" y="6"/>
                    <a:pt x="2462" y="8"/>
                  </a:cubicBezTo>
                  <a:cubicBezTo>
                    <a:pt x="2426" y="219"/>
                    <a:pt x="2391" y="449"/>
                    <a:pt x="2391" y="449"/>
                  </a:cubicBezTo>
                  <a:cubicBezTo>
                    <a:pt x="2391" y="449"/>
                    <a:pt x="2330" y="1245"/>
                    <a:pt x="2365" y="1251"/>
                  </a:cubicBezTo>
                  <a:cubicBezTo>
                    <a:pt x="2365" y="1251"/>
                    <a:pt x="2365" y="1251"/>
                    <a:pt x="2366" y="1251"/>
                  </a:cubicBezTo>
                  <a:cubicBezTo>
                    <a:pt x="2402" y="1251"/>
                    <a:pt x="2522" y="466"/>
                    <a:pt x="2522" y="466"/>
                  </a:cubicBezTo>
                  <a:cubicBezTo>
                    <a:pt x="2522" y="466"/>
                    <a:pt x="2541" y="219"/>
                    <a:pt x="2550" y="0"/>
                  </a:cubicBezTo>
                  <a:close/>
                  <a:moveTo>
                    <a:pt x="2252" y="41"/>
                  </a:moveTo>
                  <a:lnTo>
                    <a:pt x="2252" y="41"/>
                  </a:lnTo>
                  <a:cubicBezTo>
                    <a:pt x="2218" y="47"/>
                    <a:pt x="2186" y="53"/>
                    <a:pt x="2156" y="61"/>
                  </a:cubicBezTo>
                  <a:cubicBezTo>
                    <a:pt x="2093" y="278"/>
                    <a:pt x="2055" y="501"/>
                    <a:pt x="2055" y="501"/>
                  </a:cubicBezTo>
                  <a:cubicBezTo>
                    <a:pt x="2055" y="501"/>
                    <a:pt x="2029" y="725"/>
                    <a:pt x="2029" y="951"/>
                  </a:cubicBezTo>
                  <a:cubicBezTo>
                    <a:pt x="2028" y="1118"/>
                    <a:pt x="2041" y="1284"/>
                    <a:pt x="2055" y="1359"/>
                  </a:cubicBezTo>
                  <a:cubicBezTo>
                    <a:pt x="2063" y="1359"/>
                    <a:pt x="2071" y="1357"/>
                    <a:pt x="2082" y="1357"/>
                  </a:cubicBezTo>
                  <a:cubicBezTo>
                    <a:pt x="2093" y="1282"/>
                    <a:pt x="2103" y="1118"/>
                    <a:pt x="2122" y="957"/>
                  </a:cubicBezTo>
                  <a:cubicBezTo>
                    <a:pt x="2145" y="735"/>
                    <a:pt x="2184" y="518"/>
                    <a:pt x="2184" y="518"/>
                  </a:cubicBezTo>
                  <a:cubicBezTo>
                    <a:pt x="2184" y="518"/>
                    <a:pt x="2206" y="298"/>
                    <a:pt x="2245" y="80"/>
                  </a:cubicBezTo>
                  <a:cubicBezTo>
                    <a:pt x="2246" y="66"/>
                    <a:pt x="2250" y="54"/>
                    <a:pt x="2252" y="41"/>
                  </a:cubicBezTo>
                  <a:close/>
                  <a:moveTo>
                    <a:pt x="3528" y="91"/>
                  </a:moveTo>
                  <a:cubicBezTo>
                    <a:pt x="3520" y="130"/>
                    <a:pt x="3494" y="190"/>
                    <a:pt x="3467" y="258"/>
                  </a:cubicBezTo>
                  <a:cubicBezTo>
                    <a:pt x="3473" y="538"/>
                    <a:pt x="3425" y="784"/>
                    <a:pt x="3425" y="784"/>
                  </a:cubicBezTo>
                  <a:cubicBezTo>
                    <a:pt x="3425" y="784"/>
                    <a:pt x="3390" y="1096"/>
                    <a:pt x="3250" y="1376"/>
                  </a:cubicBezTo>
                  <a:cubicBezTo>
                    <a:pt x="3249" y="1379"/>
                    <a:pt x="3247" y="1383"/>
                    <a:pt x="3245" y="1388"/>
                  </a:cubicBezTo>
                  <a:cubicBezTo>
                    <a:pt x="3282" y="1386"/>
                    <a:pt x="3319" y="1383"/>
                    <a:pt x="3355" y="1377"/>
                  </a:cubicBezTo>
                  <a:cubicBezTo>
                    <a:pt x="3505" y="1105"/>
                    <a:pt x="3555" y="804"/>
                    <a:pt x="3555" y="804"/>
                  </a:cubicBezTo>
                  <a:cubicBezTo>
                    <a:pt x="3555" y="804"/>
                    <a:pt x="3567" y="723"/>
                    <a:pt x="3574" y="600"/>
                  </a:cubicBezTo>
                  <a:cubicBezTo>
                    <a:pt x="3581" y="476"/>
                    <a:pt x="3578" y="314"/>
                    <a:pt x="3558" y="153"/>
                  </a:cubicBezTo>
                  <a:cubicBezTo>
                    <a:pt x="3555" y="135"/>
                    <a:pt x="3552" y="116"/>
                    <a:pt x="3548" y="96"/>
                  </a:cubicBezTo>
                  <a:lnTo>
                    <a:pt x="3528" y="91"/>
                  </a:lnTo>
                  <a:close/>
                  <a:moveTo>
                    <a:pt x="1759" y="157"/>
                  </a:moveTo>
                  <a:lnTo>
                    <a:pt x="1759" y="157"/>
                  </a:lnTo>
                  <a:cubicBezTo>
                    <a:pt x="1723" y="167"/>
                    <a:pt x="1685" y="178"/>
                    <a:pt x="1649" y="189"/>
                  </a:cubicBezTo>
                  <a:cubicBezTo>
                    <a:pt x="1577" y="399"/>
                    <a:pt x="1552" y="600"/>
                    <a:pt x="1552" y="600"/>
                  </a:cubicBezTo>
                  <a:cubicBezTo>
                    <a:pt x="1552" y="600"/>
                    <a:pt x="1530" y="855"/>
                    <a:pt x="1571" y="1105"/>
                  </a:cubicBezTo>
                  <a:cubicBezTo>
                    <a:pt x="1588" y="1220"/>
                    <a:pt x="1616" y="1329"/>
                    <a:pt x="1645" y="1414"/>
                  </a:cubicBezTo>
                  <a:cubicBezTo>
                    <a:pt x="1664" y="1411"/>
                    <a:pt x="1680" y="1408"/>
                    <a:pt x="1699" y="1404"/>
                  </a:cubicBezTo>
                  <a:cubicBezTo>
                    <a:pt x="1684" y="1317"/>
                    <a:pt x="1666" y="1207"/>
                    <a:pt x="1662" y="1096"/>
                  </a:cubicBezTo>
                  <a:cubicBezTo>
                    <a:pt x="1646" y="853"/>
                    <a:pt x="1683" y="615"/>
                    <a:pt x="1683" y="615"/>
                  </a:cubicBezTo>
                  <a:cubicBezTo>
                    <a:pt x="1683" y="615"/>
                    <a:pt x="1699" y="386"/>
                    <a:pt x="1759" y="157"/>
                  </a:cubicBezTo>
                  <a:close/>
                  <a:moveTo>
                    <a:pt x="644" y="622"/>
                  </a:moveTo>
                  <a:cubicBezTo>
                    <a:pt x="607" y="644"/>
                    <a:pt x="574" y="668"/>
                    <a:pt x="539" y="691"/>
                  </a:cubicBezTo>
                  <a:cubicBezTo>
                    <a:pt x="537" y="695"/>
                    <a:pt x="537" y="698"/>
                    <a:pt x="535" y="702"/>
                  </a:cubicBezTo>
                  <a:cubicBezTo>
                    <a:pt x="479" y="900"/>
                    <a:pt x="479" y="1109"/>
                    <a:pt x="479" y="1109"/>
                  </a:cubicBezTo>
                  <a:cubicBezTo>
                    <a:pt x="479" y="1109"/>
                    <a:pt x="490" y="1318"/>
                    <a:pt x="553" y="1514"/>
                  </a:cubicBezTo>
                  <a:cubicBezTo>
                    <a:pt x="580" y="1601"/>
                    <a:pt x="618" y="1685"/>
                    <a:pt x="653" y="1748"/>
                  </a:cubicBezTo>
                  <a:cubicBezTo>
                    <a:pt x="669" y="1740"/>
                    <a:pt x="687" y="1730"/>
                    <a:pt x="703" y="1721"/>
                  </a:cubicBezTo>
                  <a:cubicBezTo>
                    <a:pt x="683" y="1655"/>
                    <a:pt x="660" y="1574"/>
                    <a:pt x="645" y="1492"/>
                  </a:cubicBezTo>
                  <a:cubicBezTo>
                    <a:pt x="607" y="1301"/>
                    <a:pt x="611" y="1108"/>
                    <a:pt x="611" y="1108"/>
                  </a:cubicBezTo>
                  <a:cubicBezTo>
                    <a:pt x="611" y="1108"/>
                    <a:pt x="597" y="913"/>
                    <a:pt x="626" y="721"/>
                  </a:cubicBezTo>
                  <a:cubicBezTo>
                    <a:pt x="632" y="687"/>
                    <a:pt x="637" y="654"/>
                    <a:pt x="644" y="622"/>
                  </a:cubicBezTo>
                  <a:close/>
                  <a:moveTo>
                    <a:pt x="114" y="1019"/>
                  </a:moveTo>
                  <a:cubicBezTo>
                    <a:pt x="77" y="1052"/>
                    <a:pt x="45" y="1089"/>
                    <a:pt x="11" y="1125"/>
                  </a:cubicBezTo>
                  <a:cubicBezTo>
                    <a:pt x="0" y="1267"/>
                    <a:pt x="10" y="1388"/>
                    <a:pt x="10" y="1388"/>
                  </a:cubicBezTo>
                  <a:cubicBezTo>
                    <a:pt x="10" y="1388"/>
                    <a:pt x="34" y="1573"/>
                    <a:pt x="97" y="1746"/>
                  </a:cubicBezTo>
                  <a:cubicBezTo>
                    <a:pt x="129" y="1840"/>
                    <a:pt x="173" y="1928"/>
                    <a:pt x="208" y="1989"/>
                  </a:cubicBezTo>
                  <a:cubicBezTo>
                    <a:pt x="222" y="1982"/>
                    <a:pt x="236" y="1975"/>
                    <a:pt x="250" y="1966"/>
                  </a:cubicBezTo>
                  <a:cubicBezTo>
                    <a:pt x="232" y="1902"/>
                    <a:pt x="205" y="1813"/>
                    <a:pt x="187" y="1721"/>
                  </a:cubicBezTo>
                  <a:cubicBezTo>
                    <a:pt x="147" y="1550"/>
                    <a:pt x="139" y="1375"/>
                    <a:pt x="139" y="1375"/>
                  </a:cubicBezTo>
                  <a:cubicBezTo>
                    <a:pt x="139" y="1375"/>
                    <a:pt x="112" y="1202"/>
                    <a:pt x="114" y="1025"/>
                  </a:cubicBezTo>
                  <a:lnTo>
                    <a:pt x="114" y="101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372;p44"/>
            <p:cNvSpPr/>
            <p:nvPr/>
          </p:nvSpPr>
          <p:spPr>
            <a:xfrm>
              <a:off x="4900025" y="3301925"/>
              <a:ext cx="117075" cy="43125"/>
            </a:xfrm>
            <a:custGeom>
              <a:avLst/>
              <a:gdLst/>
              <a:ahLst/>
              <a:cxnLst/>
              <a:rect l="l" t="t" r="r" b="b"/>
              <a:pathLst>
                <a:path w="4683" h="1725" extrusionOk="0">
                  <a:moveTo>
                    <a:pt x="4567" y="0"/>
                  </a:moveTo>
                  <a:lnTo>
                    <a:pt x="4567" y="0"/>
                  </a:lnTo>
                  <a:cubicBezTo>
                    <a:pt x="4479" y="322"/>
                    <a:pt x="4111" y="515"/>
                    <a:pt x="3648" y="515"/>
                  </a:cubicBezTo>
                  <a:cubicBezTo>
                    <a:pt x="3564" y="515"/>
                    <a:pt x="3476" y="508"/>
                    <a:pt x="3387" y="495"/>
                  </a:cubicBezTo>
                  <a:cubicBezTo>
                    <a:pt x="3321" y="486"/>
                    <a:pt x="3254" y="481"/>
                    <a:pt x="3185" y="481"/>
                  </a:cubicBezTo>
                  <a:cubicBezTo>
                    <a:pt x="2501" y="481"/>
                    <a:pt x="1688" y="931"/>
                    <a:pt x="967" y="1059"/>
                  </a:cubicBezTo>
                  <a:cubicBezTo>
                    <a:pt x="919" y="1068"/>
                    <a:pt x="876" y="1072"/>
                    <a:pt x="839" y="1072"/>
                  </a:cubicBezTo>
                  <a:cubicBezTo>
                    <a:pt x="618" y="1072"/>
                    <a:pt x="574" y="931"/>
                    <a:pt x="601" y="758"/>
                  </a:cubicBezTo>
                  <a:lnTo>
                    <a:pt x="601" y="758"/>
                  </a:lnTo>
                  <a:cubicBezTo>
                    <a:pt x="434" y="935"/>
                    <a:pt x="286" y="1129"/>
                    <a:pt x="164" y="1345"/>
                  </a:cubicBezTo>
                  <a:cubicBezTo>
                    <a:pt x="0" y="1636"/>
                    <a:pt x="146" y="1725"/>
                    <a:pt x="340" y="1725"/>
                  </a:cubicBezTo>
                  <a:cubicBezTo>
                    <a:pt x="414" y="1725"/>
                    <a:pt x="495" y="1712"/>
                    <a:pt x="569" y="1692"/>
                  </a:cubicBezTo>
                  <a:cubicBezTo>
                    <a:pt x="623" y="1678"/>
                    <a:pt x="674" y="1660"/>
                    <a:pt x="716" y="1642"/>
                  </a:cubicBezTo>
                  <a:cubicBezTo>
                    <a:pt x="1044" y="1491"/>
                    <a:pt x="1335" y="1272"/>
                    <a:pt x="1679" y="1151"/>
                  </a:cubicBezTo>
                  <a:cubicBezTo>
                    <a:pt x="2070" y="1013"/>
                    <a:pt x="2565" y="938"/>
                    <a:pt x="2989" y="923"/>
                  </a:cubicBezTo>
                  <a:cubicBezTo>
                    <a:pt x="3005" y="922"/>
                    <a:pt x="3021" y="922"/>
                    <a:pt x="3038" y="922"/>
                  </a:cubicBezTo>
                  <a:cubicBezTo>
                    <a:pt x="3266" y="922"/>
                    <a:pt x="3552" y="974"/>
                    <a:pt x="3817" y="974"/>
                  </a:cubicBezTo>
                  <a:cubicBezTo>
                    <a:pt x="4014" y="974"/>
                    <a:pt x="4199" y="945"/>
                    <a:pt x="4339" y="843"/>
                  </a:cubicBezTo>
                  <a:cubicBezTo>
                    <a:pt x="4594" y="660"/>
                    <a:pt x="4682" y="280"/>
                    <a:pt x="456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373;p44"/>
            <p:cNvSpPr/>
            <p:nvPr/>
          </p:nvSpPr>
          <p:spPr>
            <a:xfrm>
              <a:off x="5139350" y="3289525"/>
              <a:ext cx="117100" cy="57675"/>
            </a:xfrm>
            <a:custGeom>
              <a:avLst/>
              <a:gdLst/>
              <a:ahLst/>
              <a:cxnLst/>
              <a:rect l="l" t="t" r="r" b="b"/>
              <a:pathLst>
                <a:path w="4684" h="2307" extrusionOk="0">
                  <a:moveTo>
                    <a:pt x="1120" y="0"/>
                  </a:moveTo>
                  <a:cubicBezTo>
                    <a:pt x="1036" y="0"/>
                    <a:pt x="959" y="10"/>
                    <a:pt x="918" y="43"/>
                  </a:cubicBezTo>
                  <a:cubicBezTo>
                    <a:pt x="815" y="123"/>
                    <a:pt x="792" y="492"/>
                    <a:pt x="760" y="618"/>
                  </a:cubicBezTo>
                  <a:cubicBezTo>
                    <a:pt x="782" y="526"/>
                    <a:pt x="635" y="209"/>
                    <a:pt x="613" y="98"/>
                  </a:cubicBezTo>
                  <a:cubicBezTo>
                    <a:pt x="44" y="178"/>
                    <a:pt x="1" y="951"/>
                    <a:pt x="389" y="1256"/>
                  </a:cubicBezTo>
                  <a:cubicBezTo>
                    <a:pt x="547" y="1381"/>
                    <a:pt x="770" y="1410"/>
                    <a:pt x="1004" y="1410"/>
                  </a:cubicBezTo>
                  <a:cubicBezTo>
                    <a:pt x="1209" y="1410"/>
                    <a:pt x="1423" y="1387"/>
                    <a:pt x="1606" y="1387"/>
                  </a:cubicBezTo>
                  <a:cubicBezTo>
                    <a:pt x="1651" y="1387"/>
                    <a:pt x="1694" y="1389"/>
                    <a:pt x="1734" y="1392"/>
                  </a:cubicBezTo>
                  <a:cubicBezTo>
                    <a:pt x="2156" y="1426"/>
                    <a:pt x="2647" y="1522"/>
                    <a:pt x="3033" y="1675"/>
                  </a:cubicBezTo>
                  <a:cubicBezTo>
                    <a:pt x="3372" y="1810"/>
                    <a:pt x="3654" y="2041"/>
                    <a:pt x="3976" y="2207"/>
                  </a:cubicBezTo>
                  <a:cubicBezTo>
                    <a:pt x="4014" y="2227"/>
                    <a:pt x="4065" y="2247"/>
                    <a:pt x="4119" y="2263"/>
                  </a:cubicBezTo>
                  <a:cubicBezTo>
                    <a:pt x="4201" y="2289"/>
                    <a:pt x="4293" y="2306"/>
                    <a:pt x="4374" y="2306"/>
                  </a:cubicBezTo>
                  <a:cubicBezTo>
                    <a:pt x="4555" y="2306"/>
                    <a:pt x="4683" y="2220"/>
                    <a:pt x="4540" y="1937"/>
                  </a:cubicBezTo>
                  <a:cubicBezTo>
                    <a:pt x="4153" y="1176"/>
                    <a:pt x="3467" y="627"/>
                    <a:pt x="2604" y="314"/>
                  </a:cubicBezTo>
                  <a:cubicBezTo>
                    <a:pt x="2240" y="183"/>
                    <a:pt x="1861" y="69"/>
                    <a:pt x="1474" y="31"/>
                  </a:cubicBezTo>
                  <a:cubicBezTo>
                    <a:pt x="1399" y="24"/>
                    <a:pt x="1250" y="0"/>
                    <a:pt x="112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374;p44"/>
            <p:cNvSpPr/>
            <p:nvPr/>
          </p:nvSpPr>
          <p:spPr>
            <a:xfrm>
              <a:off x="5139350" y="3289525"/>
              <a:ext cx="117100" cy="57675"/>
            </a:xfrm>
            <a:custGeom>
              <a:avLst/>
              <a:gdLst/>
              <a:ahLst/>
              <a:cxnLst/>
              <a:rect l="l" t="t" r="r" b="b"/>
              <a:pathLst>
                <a:path w="4684" h="2307" extrusionOk="0">
                  <a:moveTo>
                    <a:pt x="1120" y="0"/>
                  </a:moveTo>
                  <a:cubicBezTo>
                    <a:pt x="1036" y="0"/>
                    <a:pt x="959" y="10"/>
                    <a:pt x="918" y="43"/>
                  </a:cubicBezTo>
                  <a:cubicBezTo>
                    <a:pt x="815" y="123"/>
                    <a:pt x="792" y="492"/>
                    <a:pt x="760" y="618"/>
                  </a:cubicBezTo>
                  <a:cubicBezTo>
                    <a:pt x="782" y="526"/>
                    <a:pt x="635" y="209"/>
                    <a:pt x="613" y="98"/>
                  </a:cubicBezTo>
                  <a:cubicBezTo>
                    <a:pt x="44" y="178"/>
                    <a:pt x="1" y="951"/>
                    <a:pt x="389" y="1256"/>
                  </a:cubicBezTo>
                  <a:cubicBezTo>
                    <a:pt x="547" y="1381"/>
                    <a:pt x="770" y="1410"/>
                    <a:pt x="1004" y="1410"/>
                  </a:cubicBezTo>
                  <a:cubicBezTo>
                    <a:pt x="1209" y="1410"/>
                    <a:pt x="1423" y="1387"/>
                    <a:pt x="1606" y="1387"/>
                  </a:cubicBezTo>
                  <a:cubicBezTo>
                    <a:pt x="1651" y="1387"/>
                    <a:pt x="1694" y="1389"/>
                    <a:pt x="1734" y="1392"/>
                  </a:cubicBezTo>
                  <a:cubicBezTo>
                    <a:pt x="2156" y="1426"/>
                    <a:pt x="2647" y="1522"/>
                    <a:pt x="3033" y="1675"/>
                  </a:cubicBezTo>
                  <a:cubicBezTo>
                    <a:pt x="3372" y="1810"/>
                    <a:pt x="3654" y="2041"/>
                    <a:pt x="3976" y="2207"/>
                  </a:cubicBezTo>
                  <a:cubicBezTo>
                    <a:pt x="4014" y="2227"/>
                    <a:pt x="4065" y="2247"/>
                    <a:pt x="4119" y="2263"/>
                  </a:cubicBezTo>
                  <a:cubicBezTo>
                    <a:pt x="4201" y="2289"/>
                    <a:pt x="4293" y="2306"/>
                    <a:pt x="4374" y="2306"/>
                  </a:cubicBezTo>
                  <a:cubicBezTo>
                    <a:pt x="4555" y="2306"/>
                    <a:pt x="4683" y="2220"/>
                    <a:pt x="4540" y="1937"/>
                  </a:cubicBezTo>
                  <a:cubicBezTo>
                    <a:pt x="4153" y="1176"/>
                    <a:pt x="3467" y="627"/>
                    <a:pt x="2604" y="314"/>
                  </a:cubicBezTo>
                  <a:cubicBezTo>
                    <a:pt x="2240" y="183"/>
                    <a:pt x="1861" y="69"/>
                    <a:pt x="1474" y="31"/>
                  </a:cubicBezTo>
                  <a:cubicBezTo>
                    <a:pt x="1399" y="24"/>
                    <a:pt x="1250" y="0"/>
                    <a:pt x="112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375;p44"/>
            <p:cNvSpPr/>
            <p:nvPr/>
          </p:nvSpPr>
          <p:spPr>
            <a:xfrm>
              <a:off x="5150975" y="3289450"/>
              <a:ext cx="82650" cy="46525"/>
            </a:xfrm>
            <a:custGeom>
              <a:avLst/>
              <a:gdLst/>
              <a:ahLst/>
              <a:cxnLst/>
              <a:rect l="l" t="t" r="r" b="b"/>
              <a:pathLst>
                <a:path w="3306" h="1861" extrusionOk="0">
                  <a:moveTo>
                    <a:pt x="1455" y="112"/>
                  </a:moveTo>
                  <a:cubicBezTo>
                    <a:pt x="1442" y="180"/>
                    <a:pt x="1427" y="258"/>
                    <a:pt x="1411" y="339"/>
                  </a:cubicBezTo>
                  <a:cubicBezTo>
                    <a:pt x="1373" y="537"/>
                    <a:pt x="1332" y="734"/>
                    <a:pt x="1332" y="734"/>
                  </a:cubicBezTo>
                  <a:lnTo>
                    <a:pt x="1272" y="1132"/>
                  </a:lnTo>
                  <a:cubicBezTo>
                    <a:pt x="1256" y="1226"/>
                    <a:pt x="1241" y="1319"/>
                    <a:pt x="1229" y="1394"/>
                  </a:cubicBezTo>
                  <a:cubicBezTo>
                    <a:pt x="1235" y="1394"/>
                    <a:pt x="1243" y="1394"/>
                    <a:pt x="1250" y="1394"/>
                  </a:cubicBezTo>
                  <a:cubicBezTo>
                    <a:pt x="1257" y="1394"/>
                    <a:pt x="1264" y="1394"/>
                    <a:pt x="1269" y="1395"/>
                  </a:cubicBezTo>
                  <a:cubicBezTo>
                    <a:pt x="1274" y="1395"/>
                    <a:pt x="1280" y="1396"/>
                    <a:pt x="1285" y="1396"/>
                  </a:cubicBezTo>
                  <a:cubicBezTo>
                    <a:pt x="1309" y="1328"/>
                    <a:pt x="1336" y="1241"/>
                    <a:pt x="1362" y="1152"/>
                  </a:cubicBezTo>
                  <a:cubicBezTo>
                    <a:pt x="1420" y="955"/>
                    <a:pt x="1461" y="757"/>
                    <a:pt x="1461" y="757"/>
                  </a:cubicBezTo>
                  <a:cubicBezTo>
                    <a:pt x="1461" y="757"/>
                    <a:pt x="1490" y="555"/>
                    <a:pt x="1504" y="351"/>
                  </a:cubicBezTo>
                  <a:cubicBezTo>
                    <a:pt x="1509" y="271"/>
                    <a:pt x="1512" y="193"/>
                    <a:pt x="1515" y="126"/>
                  </a:cubicBezTo>
                  <a:cubicBezTo>
                    <a:pt x="1494" y="120"/>
                    <a:pt x="1475" y="116"/>
                    <a:pt x="1455" y="112"/>
                  </a:cubicBezTo>
                  <a:close/>
                  <a:moveTo>
                    <a:pt x="141" y="101"/>
                  </a:moveTo>
                  <a:lnTo>
                    <a:pt x="141" y="101"/>
                  </a:lnTo>
                  <a:cubicBezTo>
                    <a:pt x="114" y="105"/>
                    <a:pt x="89" y="112"/>
                    <a:pt x="64" y="119"/>
                  </a:cubicBezTo>
                  <a:cubicBezTo>
                    <a:pt x="51" y="174"/>
                    <a:pt x="39" y="235"/>
                    <a:pt x="33" y="296"/>
                  </a:cubicBezTo>
                  <a:cubicBezTo>
                    <a:pt x="1" y="551"/>
                    <a:pt x="47" y="803"/>
                    <a:pt x="47" y="803"/>
                  </a:cubicBezTo>
                  <a:cubicBezTo>
                    <a:pt x="47" y="803"/>
                    <a:pt x="101" y="1052"/>
                    <a:pt x="206" y="1282"/>
                  </a:cubicBezTo>
                  <a:cubicBezTo>
                    <a:pt x="221" y="1319"/>
                    <a:pt x="237" y="1355"/>
                    <a:pt x="255" y="1388"/>
                  </a:cubicBezTo>
                  <a:cubicBezTo>
                    <a:pt x="283" y="1394"/>
                    <a:pt x="314" y="1396"/>
                    <a:pt x="344" y="1400"/>
                  </a:cubicBezTo>
                  <a:cubicBezTo>
                    <a:pt x="327" y="1353"/>
                    <a:pt x="309" y="1302"/>
                    <a:pt x="291" y="1251"/>
                  </a:cubicBezTo>
                  <a:cubicBezTo>
                    <a:pt x="213" y="1017"/>
                    <a:pt x="175" y="780"/>
                    <a:pt x="175" y="780"/>
                  </a:cubicBezTo>
                  <a:cubicBezTo>
                    <a:pt x="175" y="780"/>
                    <a:pt x="120" y="545"/>
                    <a:pt x="126" y="302"/>
                  </a:cubicBezTo>
                  <a:cubicBezTo>
                    <a:pt x="126" y="234"/>
                    <a:pt x="133" y="165"/>
                    <a:pt x="141" y="101"/>
                  </a:cubicBezTo>
                  <a:close/>
                  <a:moveTo>
                    <a:pt x="659" y="0"/>
                  </a:moveTo>
                  <a:cubicBezTo>
                    <a:pt x="655" y="43"/>
                    <a:pt x="653" y="85"/>
                    <a:pt x="653" y="127"/>
                  </a:cubicBezTo>
                  <a:cubicBezTo>
                    <a:pt x="647" y="362"/>
                    <a:pt x="658" y="596"/>
                    <a:pt x="658" y="596"/>
                  </a:cubicBezTo>
                  <a:cubicBezTo>
                    <a:pt x="658" y="596"/>
                    <a:pt x="681" y="828"/>
                    <a:pt x="721" y="1059"/>
                  </a:cubicBezTo>
                  <a:cubicBezTo>
                    <a:pt x="743" y="1190"/>
                    <a:pt x="769" y="1315"/>
                    <a:pt x="793" y="1402"/>
                  </a:cubicBezTo>
                  <a:cubicBezTo>
                    <a:pt x="808" y="1402"/>
                    <a:pt x="822" y="1400"/>
                    <a:pt x="837" y="1400"/>
                  </a:cubicBezTo>
                  <a:cubicBezTo>
                    <a:pt x="831" y="1313"/>
                    <a:pt x="821" y="1183"/>
                    <a:pt x="813" y="1051"/>
                  </a:cubicBezTo>
                  <a:cubicBezTo>
                    <a:pt x="800" y="820"/>
                    <a:pt x="787" y="587"/>
                    <a:pt x="787" y="587"/>
                  </a:cubicBezTo>
                  <a:lnTo>
                    <a:pt x="743" y="126"/>
                  </a:lnTo>
                  <a:cubicBezTo>
                    <a:pt x="740" y="84"/>
                    <a:pt x="739" y="45"/>
                    <a:pt x="739" y="4"/>
                  </a:cubicBezTo>
                  <a:cubicBezTo>
                    <a:pt x="712" y="3"/>
                    <a:pt x="685" y="3"/>
                    <a:pt x="659" y="0"/>
                  </a:cubicBezTo>
                  <a:close/>
                  <a:moveTo>
                    <a:pt x="1890" y="229"/>
                  </a:moveTo>
                  <a:cubicBezTo>
                    <a:pt x="1869" y="308"/>
                    <a:pt x="1848" y="397"/>
                    <a:pt x="1825" y="486"/>
                  </a:cubicBezTo>
                  <a:cubicBezTo>
                    <a:pt x="1759" y="733"/>
                    <a:pt x="1679" y="975"/>
                    <a:pt x="1679" y="975"/>
                  </a:cubicBezTo>
                  <a:cubicBezTo>
                    <a:pt x="1679" y="975"/>
                    <a:pt x="1622" y="1197"/>
                    <a:pt x="1551" y="1427"/>
                  </a:cubicBezTo>
                  <a:cubicBezTo>
                    <a:pt x="1583" y="1433"/>
                    <a:pt x="1616" y="1437"/>
                    <a:pt x="1649" y="1442"/>
                  </a:cubicBezTo>
                  <a:cubicBezTo>
                    <a:pt x="1737" y="1221"/>
                    <a:pt x="1805" y="1011"/>
                    <a:pt x="1805" y="1011"/>
                  </a:cubicBezTo>
                  <a:cubicBezTo>
                    <a:pt x="1805" y="1011"/>
                    <a:pt x="1869" y="760"/>
                    <a:pt x="1914" y="505"/>
                  </a:cubicBezTo>
                  <a:cubicBezTo>
                    <a:pt x="1929" y="417"/>
                    <a:pt x="1941" y="328"/>
                    <a:pt x="1950" y="250"/>
                  </a:cubicBezTo>
                  <a:lnTo>
                    <a:pt x="1890" y="229"/>
                  </a:lnTo>
                  <a:close/>
                  <a:moveTo>
                    <a:pt x="2976" y="734"/>
                  </a:moveTo>
                  <a:cubicBezTo>
                    <a:pt x="2935" y="796"/>
                    <a:pt x="2911" y="837"/>
                    <a:pt x="2911" y="837"/>
                  </a:cubicBezTo>
                  <a:cubicBezTo>
                    <a:pt x="2911" y="837"/>
                    <a:pt x="2793" y="1056"/>
                    <a:pt x="2712" y="1291"/>
                  </a:cubicBezTo>
                  <a:cubicBezTo>
                    <a:pt x="2657" y="1448"/>
                    <a:pt x="2618" y="1605"/>
                    <a:pt x="2603" y="1697"/>
                  </a:cubicBezTo>
                  <a:cubicBezTo>
                    <a:pt x="2615" y="1700"/>
                    <a:pt x="2625" y="1705"/>
                    <a:pt x="2636" y="1711"/>
                  </a:cubicBezTo>
                  <a:cubicBezTo>
                    <a:pt x="2671" y="1630"/>
                    <a:pt x="2730" y="1475"/>
                    <a:pt x="2799" y="1326"/>
                  </a:cubicBezTo>
                  <a:cubicBezTo>
                    <a:pt x="2900" y="1106"/>
                    <a:pt x="3025" y="901"/>
                    <a:pt x="3025" y="901"/>
                  </a:cubicBezTo>
                  <a:cubicBezTo>
                    <a:pt x="3025" y="901"/>
                    <a:pt x="3046" y="862"/>
                    <a:pt x="3077" y="803"/>
                  </a:cubicBezTo>
                  <a:cubicBezTo>
                    <a:pt x="3043" y="780"/>
                    <a:pt x="3009" y="756"/>
                    <a:pt x="2976" y="734"/>
                  </a:cubicBezTo>
                  <a:close/>
                  <a:moveTo>
                    <a:pt x="3228" y="915"/>
                  </a:moveTo>
                  <a:cubicBezTo>
                    <a:pt x="3127" y="1093"/>
                    <a:pt x="3046" y="1264"/>
                    <a:pt x="3046" y="1264"/>
                  </a:cubicBezTo>
                  <a:cubicBezTo>
                    <a:pt x="3046" y="1264"/>
                    <a:pt x="2962" y="1473"/>
                    <a:pt x="2899" y="1689"/>
                  </a:cubicBezTo>
                  <a:cubicBezTo>
                    <a:pt x="2885" y="1734"/>
                    <a:pt x="2873" y="1778"/>
                    <a:pt x="2861" y="1821"/>
                  </a:cubicBezTo>
                  <a:cubicBezTo>
                    <a:pt x="2882" y="1835"/>
                    <a:pt x="2905" y="1847"/>
                    <a:pt x="2927" y="1860"/>
                  </a:cubicBezTo>
                  <a:cubicBezTo>
                    <a:pt x="2946" y="1815"/>
                    <a:pt x="2965" y="1766"/>
                    <a:pt x="2984" y="1719"/>
                  </a:cubicBezTo>
                  <a:cubicBezTo>
                    <a:pt x="3069" y="1514"/>
                    <a:pt x="3164" y="1314"/>
                    <a:pt x="3164" y="1314"/>
                  </a:cubicBezTo>
                  <a:cubicBezTo>
                    <a:pt x="3164" y="1314"/>
                    <a:pt x="3229" y="1152"/>
                    <a:pt x="3306" y="975"/>
                  </a:cubicBezTo>
                  <a:cubicBezTo>
                    <a:pt x="3282" y="957"/>
                    <a:pt x="3255" y="936"/>
                    <a:pt x="3228" y="915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376;p44"/>
            <p:cNvSpPr/>
            <p:nvPr/>
          </p:nvSpPr>
          <p:spPr>
            <a:xfrm>
              <a:off x="5141450" y="3301350"/>
              <a:ext cx="114975" cy="45850"/>
            </a:xfrm>
            <a:custGeom>
              <a:avLst/>
              <a:gdLst/>
              <a:ahLst/>
              <a:cxnLst/>
              <a:rect l="l" t="t" r="r" b="b"/>
              <a:pathLst>
                <a:path w="4599" h="1834" extrusionOk="0">
                  <a:moveTo>
                    <a:pt x="85" y="0"/>
                  </a:moveTo>
                  <a:lnTo>
                    <a:pt x="85" y="0"/>
                  </a:lnTo>
                  <a:cubicBezTo>
                    <a:pt x="0" y="266"/>
                    <a:pt x="78" y="602"/>
                    <a:pt x="305" y="781"/>
                  </a:cubicBezTo>
                  <a:cubicBezTo>
                    <a:pt x="463" y="906"/>
                    <a:pt x="687" y="935"/>
                    <a:pt x="921" y="935"/>
                  </a:cubicBezTo>
                  <a:cubicBezTo>
                    <a:pt x="1126" y="935"/>
                    <a:pt x="1338" y="913"/>
                    <a:pt x="1521" y="913"/>
                  </a:cubicBezTo>
                  <a:cubicBezTo>
                    <a:pt x="1566" y="913"/>
                    <a:pt x="1609" y="914"/>
                    <a:pt x="1650" y="918"/>
                  </a:cubicBezTo>
                  <a:cubicBezTo>
                    <a:pt x="2072" y="951"/>
                    <a:pt x="2563" y="1047"/>
                    <a:pt x="2949" y="1201"/>
                  </a:cubicBezTo>
                  <a:cubicBezTo>
                    <a:pt x="3286" y="1336"/>
                    <a:pt x="3570" y="1568"/>
                    <a:pt x="3892" y="1732"/>
                  </a:cubicBezTo>
                  <a:cubicBezTo>
                    <a:pt x="3930" y="1754"/>
                    <a:pt x="3981" y="1774"/>
                    <a:pt x="4035" y="1790"/>
                  </a:cubicBezTo>
                  <a:cubicBezTo>
                    <a:pt x="4117" y="1816"/>
                    <a:pt x="4208" y="1833"/>
                    <a:pt x="4289" y="1833"/>
                  </a:cubicBezTo>
                  <a:cubicBezTo>
                    <a:pt x="4470" y="1833"/>
                    <a:pt x="4599" y="1746"/>
                    <a:pt x="4455" y="1460"/>
                  </a:cubicBezTo>
                  <a:cubicBezTo>
                    <a:pt x="4306" y="1169"/>
                    <a:pt x="4112" y="907"/>
                    <a:pt x="3883" y="680"/>
                  </a:cubicBezTo>
                  <a:lnTo>
                    <a:pt x="3883" y="680"/>
                  </a:lnTo>
                  <a:cubicBezTo>
                    <a:pt x="3963" y="918"/>
                    <a:pt x="4083" y="1359"/>
                    <a:pt x="3878" y="1359"/>
                  </a:cubicBezTo>
                  <a:cubicBezTo>
                    <a:pt x="3867" y="1359"/>
                    <a:pt x="3855" y="1357"/>
                    <a:pt x="3842" y="1355"/>
                  </a:cubicBezTo>
                  <a:cubicBezTo>
                    <a:pt x="3504" y="1283"/>
                    <a:pt x="2825" y="553"/>
                    <a:pt x="1550" y="553"/>
                  </a:cubicBezTo>
                  <a:cubicBezTo>
                    <a:pt x="1538" y="553"/>
                    <a:pt x="1527" y="553"/>
                    <a:pt x="1515" y="553"/>
                  </a:cubicBezTo>
                  <a:cubicBezTo>
                    <a:pt x="1501" y="554"/>
                    <a:pt x="1487" y="554"/>
                    <a:pt x="1472" y="554"/>
                  </a:cubicBezTo>
                  <a:cubicBezTo>
                    <a:pt x="459" y="554"/>
                    <a:pt x="158" y="175"/>
                    <a:pt x="8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377;p44"/>
            <p:cNvSpPr/>
            <p:nvPr/>
          </p:nvSpPr>
          <p:spPr>
            <a:xfrm>
              <a:off x="4976400" y="3658350"/>
              <a:ext cx="90975" cy="107225"/>
            </a:xfrm>
            <a:custGeom>
              <a:avLst/>
              <a:gdLst/>
              <a:ahLst/>
              <a:cxnLst/>
              <a:rect l="l" t="t" r="r" b="b"/>
              <a:pathLst>
                <a:path w="3639" h="4289" extrusionOk="0">
                  <a:moveTo>
                    <a:pt x="1794" y="1"/>
                  </a:moveTo>
                  <a:cubicBezTo>
                    <a:pt x="1497" y="1"/>
                    <a:pt x="1113" y="63"/>
                    <a:pt x="951" y="356"/>
                  </a:cubicBezTo>
                  <a:cubicBezTo>
                    <a:pt x="668" y="863"/>
                    <a:pt x="0" y="1880"/>
                    <a:pt x="155" y="3110"/>
                  </a:cubicBezTo>
                  <a:cubicBezTo>
                    <a:pt x="155" y="3110"/>
                    <a:pt x="730" y="2618"/>
                    <a:pt x="1318" y="2618"/>
                  </a:cubicBezTo>
                  <a:cubicBezTo>
                    <a:pt x="1454" y="2618"/>
                    <a:pt x="1592" y="2644"/>
                    <a:pt x="1723" y="2710"/>
                  </a:cubicBezTo>
                  <a:cubicBezTo>
                    <a:pt x="2090" y="2893"/>
                    <a:pt x="2424" y="3143"/>
                    <a:pt x="2714" y="3440"/>
                  </a:cubicBezTo>
                  <a:cubicBezTo>
                    <a:pt x="2998" y="3730"/>
                    <a:pt x="3151" y="4012"/>
                    <a:pt x="3420" y="4288"/>
                  </a:cubicBezTo>
                  <a:cubicBezTo>
                    <a:pt x="3638" y="3979"/>
                    <a:pt x="3444" y="3417"/>
                    <a:pt x="3292" y="3137"/>
                  </a:cubicBezTo>
                  <a:cubicBezTo>
                    <a:pt x="3160" y="2897"/>
                    <a:pt x="2964" y="2897"/>
                    <a:pt x="2801" y="2684"/>
                  </a:cubicBezTo>
                  <a:cubicBezTo>
                    <a:pt x="2671" y="2513"/>
                    <a:pt x="2520" y="2377"/>
                    <a:pt x="2424" y="2165"/>
                  </a:cubicBezTo>
                  <a:cubicBezTo>
                    <a:pt x="2277" y="1841"/>
                    <a:pt x="2203" y="1485"/>
                    <a:pt x="2176" y="1131"/>
                  </a:cubicBezTo>
                  <a:cubicBezTo>
                    <a:pt x="2164" y="976"/>
                    <a:pt x="2281" y="120"/>
                    <a:pt x="2214" y="50"/>
                  </a:cubicBezTo>
                  <a:cubicBezTo>
                    <a:pt x="2201" y="37"/>
                    <a:pt x="2192" y="30"/>
                    <a:pt x="2187" y="30"/>
                  </a:cubicBezTo>
                  <a:cubicBezTo>
                    <a:pt x="2185" y="30"/>
                    <a:pt x="2184" y="32"/>
                    <a:pt x="2184" y="35"/>
                  </a:cubicBezTo>
                  <a:cubicBezTo>
                    <a:pt x="2184" y="35"/>
                    <a:pt x="2013" y="1"/>
                    <a:pt x="1794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378;p44"/>
            <p:cNvSpPr/>
            <p:nvPr/>
          </p:nvSpPr>
          <p:spPr>
            <a:xfrm>
              <a:off x="4976400" y="3658350"/>
              <a:ext cx="90975" cy="107225"/>
            </a:xfrm>
            <a:custGeom>
              <a:avLst/>
              <a:gdLst/>
              <a:ahLst/>
              <a:cxnLst/>
              <a:rect l="l" t="t" r="r" b="b"/>
              <a:pathLst>
                <a:path w="3639" h="4289" extrusionOk="0">
                  <a:moveTo>
                    <a:pt x="1794" y="1"/>
                  </a:moveTo>
                  <a:cubicBezTo>
                    <a:pt x="1497" y="1"/>
                    <a:pt x="1113" y="63"/>
                    <a:pt x="951" y="356"/>
                  </a:cubicBezTo>
                  <a:cubicBezTo>
                    <a:pt x="668" y="863"/>
                    <a:pt x="0" y="1880"/>
                    <a:pt x="155" y="3110"/>
                  </a:cubicBezTo>
                  <a:cubicBezTo>
                    <a:pt x="155" y="3110"/>
                    <a:pt x="730" y="2618"/>
                    <a:pt x="1318" y="2618"/>
                  </a:cubicBezTo>
                  <a:cubicBezTo>
                    <a:pt x="1454" y="2618"/>
                    <a:pt x="1592" y="2644"/>
                    <a:pt x="1723" y="2710"/>
                  </a:cubicBezTo>
                  <a:cubicBezTo>
                    <a:pt x="2090" y="2893"/>
                    <a:pt x="2424" y="3143"/>
                    <a:pt x="2714" y="3440"/>
                  </a:cubicBezTo>
                  <a:cubicBezTo>
                    <a:pt x="2998" y="3730"/>
                    <a:pt x="3151" y="4012"/>
                    <a:pt x="3420" y="4288"/>
                  </a:cubicBezTo>
                  <a:cubicBezTo>
                    <a:pt x="3638" y="3979"/>
                    <a:pt x="3444" y="3417"/>
                    <a:pt x="3292" y="3137"/>
                  </a:cubicBezTo>
                  <a:cubicBezTo>
                    <a:pt x="3160" y="2897"/>
                    <a:pt x="2964" y="2897"/>
                    <a:pt x="2801" y="2684"/>
                  </a:cubicBezTo>
                  <a:cubicBezTo>
                    <a:pt x="2671" y="2513"/>
                    <a:pt x="2520" y="2377"/>
                    <a:pt x="2424" y="2165"/>
                  </a:cubicBezTo>
                  <a:cubicBezTo>
                    <a:pt x="2277" y="1841"/>
                    <a:pt x="2203" y="1485"/>
                    <a:pt x="2176" y="1131"/>
                  </a:cubicBezTo>
                  <a:cubicBezTo>
                    <a:pt x="2164" y="976"/>
                    <a:pt x="2281" y="120"/>
                    <a:pt x="2214" y="50"/>
                  </a:cubicBezTo>
                  <a:cubicBezTo>
                    <a:pt x="2201" y="37"/>
                    <a:pt x="2192" y="30"/>
                    <a:pt x="2187" y="30"/>
                  </a:cubicBezTo>
                  <a:cubicBezTo>
                    <a:pt x="2185" y="30"/>
                    <a:pt x="2184" y="32"/>
                    <a:pt x="2184" y="35"/>
                  </a:cubicBezTo>
                  <a:cubicBezTo>
                    <a:pt x="2184" y="35"/>
                    <a:pt x="2013" y="1"/>
                    <a:pt x="17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379;p44"/>
            <p:cNvSpPr/>
            <p:nvPr/>
          </p:nvSpPr>
          <p:spPr>
            <a:xfrm>
              <a:off x="5113525" y="3651000"/>
              <a:ext cx="87375" cy="110025"/>
            </a:xfrm>
            <a:custGeom>
              <a:avLst/>
              <a:gdLst/>
              <a:ahLst/>
              <a:cxnLst/>
              <a:rect l="l" t="t" r="r" b="b"/>
              <a:pathLst>
                <a:path w="3495" h="4401" extrusionOk="0">
                  <a:moveTo>
                    <a:pt x="1581" y="0"/>
                  </a:moveTo>
                  <a:cubicBezTo>
                    <a:pt x="1348" y="0"/>
                    <a:pt x="1166" y="33"/>
                    <a:pt x="1166" y="33"/>
                  </a:cubicBezTo>
                  <a:cubicBezTo>
                    <a:pt x="1166" y="30"/>
                    <a:pt x="1165" y="29"/>
                    <a:pt x="1162" y="29"/>
                  </a:cubicBezTo>
                  <a:cubicBezTo>
                    <a:pt x="1158" y="29"/>
                    <a:pt x="1147" y="36"/>
                    <a:pt x="1133" y="49"/>
                  </a:cubicBezTo>
                  <a:cubicBezTo>
                    <a:pt x="1063" y="114"/>
                    <a:pt x="1189" y="963"/>
                    <a:pt x="1175" y="1112"/>
                  </a:cubicBezTo>
                  <a:cubicBezTo>
                    <a:pt x="1147" y="1466"/>
                    <a:pt x="1069" y="1814"/>
                    <a:pt x="912" y="2135"/>
                  </a:cubicBezTo>
                  <a:cubicBezTo>
                    <a:pt x="810" y="2345"/>
                    <a:pt x="649" y="2480"/>
                    <a:pt x="511" y="2649"/>
                  </a:cubicBezTo>
                  <a:cubicBezTo>
                    <a:pt x="337" y="2862"/>
                    <a:pt x="304" y="2913"/>
                    <a:pt x="163" y="3149"/>
                  </a:cubicBezTo>
                  <a:cubicBezTo>
                    <a:pt x="0" y="3426"/>
                    <a:pt x="39" y="4096"/>
                    <a:pt x="274" y="4400"/>
                  </a:cubicBezTo>
                  <a:cubicBezTo>
                    <a:pt x="274" y="4401"/>
                    <a:pt x="275" y="4401"/>
                    <a:pt x="275" y="4401"/>
                  </a:cubicBezTo>
                  <a:cubicBezTo>
                    <a:pt x="299" y="4401"/>
                    <a:pt x="460" y="3894"/>
                    <a:pt x="474" y="3843"/>
                  </a:cubicBezTo>
                  <a:cubicBezTo>
                    <a:pt x="541" y="3593"/>
                    <a:pt x="636" y="3310"/>
                    <a:pt x="850" y="3147"/>
                  </a:cubicBezTo>
                  <a:cubicBezTo>
                    <a:pt x="1087" y="2966"/>
                    <a:pt x="1384" y="2803"/>
                    <a:pt x="1659" y="2675"/>
                  </a:cubicBezTo>
                  <a:cubicBezTo>
                    <a:pt x="1799" y="2610"/>
                    <a:pt x="1945" y="2584"/>
                    <a:pt x="2090" y="2584"/>
                  </a:cubicBezTo>
                  <a:cubicBezTo>
                    <a:pt x="2717" y="2584"/>
                    <a:pt x="3331" y="3071"/>
                    <a:pt x="3331" y="3071"/>
                  </a:cubicBezTo>
                  <a:cubicBezTo>
                    <a:pt x="3494" y="1857"/>
                    <a:pt x="2782" y="853"/>
                    <a:pt x="2481" y="350"/>
                  </a:cubicBezTo>
                  <a:cubicBezTo>
                    <a:pt x="2307" y="61"/>
                    <a:pt x="1897" y="0"/>
                    <a:pt x="158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380;p44"/>
            <p:cNvSpPr/>
            <p:nvPr/>
          </p:nvSpPr>
          <p:spPr>
            <a:xfrm>
              <a:off x="5113525" y="3651000"/>
              <a:ext cx="87375" cy="110025"/>
            </a:xfrm>
            <a:custGeom>
              <a:avLst/>
              <a:gdLst/>
              <a:ahLst/>
              <a:cxnLst/>
              <a:rect l="l" t="t" r="r" b="b"/>
              <a:pathLst>
                <a:path w="3495" h="4401" extrusionOk="0">
                  <a:moveTo>
                    <a:pt x="1581" y="0"/>
                  </a:moveTo>
                  <a:cubicBezTo>
                    <a:pt x="1348" y="0"/>
                    <a:pt x="1166" y="33"/>
                    <a:pt x="1166" y="33"/>
                  </a:cubicBezTo>
                  <a:cubicBezTo>
                    <a:pt x="1166" y="30"/>
                    <a:pt x="1165" y="29"/>
                    <a:pt x="1162" y="29"/>
                  </a:cubicBezTo>
                  <a:cubicBezTo>
                    <a:pt x="1158" y="29"/>
                    <a:pt x="1147" y="36"/>
                    <a:pt x="1133" y="49"/>
                  </a:cubicBezTo>
                  <a:cubicBezTo>
                    <a:pt x="1063" y="114"/>
                    <a:pt x="1189" y="963"/>
                    <a:pt x="1175" y="1112"/>
                  </a:cubicBezTo>
                  <a:cubicBezTo>
                    <a:pt x="1147" y="1466"/>
                    <a:pt x="1069" y="1814"/>
                    <a:pt x="912" y="2135"/>
                  </a:cubicBezTo>
                  <a:cubicBezTo>
                    <a:pt x="810" y="2345"/>
                    <a:pt x="649" y="2480"/>
                    <a:pt x="511" y="2649"/>
                  </a:cubicBezTo>
                  <a:cubicBezTo>
                    <a:pt x="337" y="2862"/>
                    <a:pt x="304" y="2913"/>
                    <a:pt x="163" y="3149"/>
                  </a:cubicBezTo>
                  <a:cubicBezTo>
                    <a:pt x="0" y="3426"/>
                    <a:pt x="39" y="4096"/>
                    <a:pt x="274" y="4400"/>
                  </a:cubicBezTo>
                  <a:cubicBezTo>
                    <a:pt x="274" y="4401"/>
                    <a:pt x="275" y="4401"/>
                    <a:pt x="275" y="4401"/>
                  </a:cubicBezTo>
                  <a:cubicBezTo>
                    <a:pt x="299" y="4401"/>
                    <a:pt x="460" y="3894"/>
                    <a:pt x="474" y="3843"/>
                  </a:cubicBezTo>
                  <a:cubicBezTo>
                    <a:pt x="541" y="3593"/>
                    <a:pt x="636" y="3310"/>
                    <a:pt x="850" y="3147"/>
                  </a:cubicBezTo>
                  <a:cubicBezTo>
                    <a:pt x="1087" y="2966"/>
                    <a:pt x="1384" y="2803"/>
                    <a:pt x="1659" y="2675"/>
                  </a:cubicBezTo>
                  <a:cubicBezTo>
                    <a:pt x="1799" y="2610"/>
                    <a:pt x="1945" y="2584"/>
                    <a:pt x="2090" y="2584"/>
                  </a:cubicBezTo>
                  <a:cubicBezTo>
                    <a:pt x="2717" y="2584"/>
                    <a:pt x="3331" y="3071"/>
                    <a:pt x="3331" y="3071"/>
                  </a:cubicBezTo>
                  <a:cubicBezTo>
                    <a:pt x="3494" y="1857"/>
                    <a:pt x="2782" y="853"/>
                    <a:pt x="2481" y="350"/>
                  </a:cubicBezTo>
                  <a:cubicBezTo>
                    <a:pt x="2307" y="61"/>
                    <a:pt x="1897" y="0"/>
                    <a:pt x="15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381;p44"/>
            <p:cNvSpPr/>
            <p:nvPr/>
          </p:nvSpPr>
          <p:spPr>
            <a:xfrm>
              <a:off x="4986000" y="3669350"/>
              <a:ext cx="13075" cy="25900"/>
            </a:xfrm>
            <a:custGeom>
              <a:avLst/>
              <a:gdLst/>
              <a:ahLst/>
              <a:cxnLst/>
              <a:rect l="l" t="t" r="r" b="b"/>
              <a:pathLst>
                <a:path w="523" h="1036" extrusionOk="0">
                  <a:moveTo>
                    <a:pt x="523" y="1"/>
                  </a:moveTo>
                  <a:cubicBezTo>
                    <a:pt x="520" y="5"/>
                    <a:pt x="516" y="6"/>
                    <a:pt x="513" y="10"/>
                  </a:cubicBezTo>
                  <a:cubicBezTo>
                    <a:pt x="370" y="264"/>
                    <a:pt x="162" y="613"/>
                    <a:pt x="1" y="1035"/>
                  </a:cubicBezTo>
                  <a:lnTo>
                    <a:pt x="523" y="1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382;p44"/>
            <p:cNvSpPr/>
            <p:nvPr/>
          </p:nvSpPr>
          <p:spPr>
            <a:xfrm>
              <a:off x="4999100" y="3658400"/>
              <a:ext cx="68250" cy="107125"/>
            </a:xfrm>
            <a:custGeom>
              <a:avLst/>
              <a:gdLst/>
              <a:ahLst/>
              <a:cxnLst/>
              <a:rect l="l" t="t" r="r" b="b"/>
              <a:pathLst>
                <a:path w="2730" h="4285" extrusionOk="0">
                  <a:moveTo>
                    <a:pt x="887" y="0"/>
                  </a:moveTo>
                  <a:cubicBezTo>
                    <a:pt x="591" y="0"/>
                    <a:pt x="207" y="62"/>
                    <a:pt x="45" y="355"/>
                  </a:cubicBezTo>
                  <a:lnTo>
                    <a:pt x="0" y="440"/>
                  </a:lnTo>
                  <a:cubicBezTo>
                    <a:pt x="80" y="366"/>
                    <a:pt x="163" y="319"/>
                    <a:pt x="247" y="319"/>
                  </a:cubicBezTo>
                  <a:cubicBezTo>
                    <a:pt x="282" y="319"/>
                    <a:pt x="318" y="328"/>
                    <a:pt x="353" y="346"/>
                  </a:cubicBezTo>
                  <a:cubicBezTo>
                    <a:pt x="857" y="607"/>
                    <a:pt x="874" y="1738"/>
                    <a:pt x="944" y="1982"/>
                  </a:cubicBezTo>
                  <a:cubicBezTo>
                    <a:pt x="982" y="2109"/>
                    <a:pt x="805" y="2398"/>
                    <a:pt x="626" y="2643"/>
                  </a:cubicBezTo>
                  <a:cubicBezTo>
                    <a:pt x="689" y="2657"/>
                    <a:pt x="751" y="2677"/>
                    <a:pt x="813" y="2706"/>
                  </a:cubicBezTo>
                  <a:cubicBezTo>
                    <a:pt x="1179" y="2891"/>
                    <a:pt x="1515" y="3141"/>
                    <a:pt x="1805" y="3438"/>
                  </a:cubicBezTo>
                  <a:cubicBezTo>
                    <a:pt x="2088" y="3728"/>
                    <a:pt x="2242" y="4008"/>
                    <a:pt x="2509" y="4285"/>
                  </a:cubicBezTo>
                  <a:cubicBezTo>
                    <a:pt x="2729" y="3977"/>
                    <a:pt x="2535" y="3415"/>
                    <a:pt x="2381" y="3135"/>
                  </a:cubicBezTo>
                  <a:cubicBezTo>
                    <a:pt x="2250" y="2895"/>
                    <a:pt x="2055" y="2895"/>
                    <a:pt x="1891" y="2682"/>
                  </a:cubicBezTo>
                  <a:cubicBezTo>
                    <a:pt x="1760" y="2511"/>
                    <a:pt x="1611" y="2375"/>
                    <a:pt x="1515" y="2163"/>
                  </a:cubicBezTo>
                  <a:cubicBezTo>
                    <a:pt x="1368" y="1839"/>
                    <a:pt x="1294" y="1483"/>
                    <a:pt x="1267" y="1128"/>
                  </a:cubicBezTo>
                  <a:cubicBezTo>
                    <a:pt x="1255" y="976"/>
                    <a:pt x="1373" y="116"/>
                    <a:pt x="1307" y="49"/>
                  </a:cubicBezTo>
                  <a:cubicBezTo>
                    <a:pt x="1294" y="37"/>
                    <a:pt x="1285" y="30"/>
                    <a:pt x="1280" y="30"/>
                  </a:cubicBezTo>
                  <a:cubicBezTo>
                    <a:pt x="1279" y="30"/>
                    <a:pt x="1278" y="31"/>
                    <a:pt x="1278" y="34"/>
                  </a:cubicBezTo>
                  <a:cubicBezTo>
                    <a:pt x="1278" y="34"/>
                    <a:pt x="1106" y="0"/>
                    <a:pt x="8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383;p44"/>
            <p:cNvSpPr/>
            <p:nvPr/>
          </p:nvSpPr>
          <p:spPr>
            <a:xfrm>
              <a:off x="5113525" y="3651000"/>
              <a:ext cx="58050" cy="110025"/>
            </a:xfrm>
            <a:custGeom>
              <a:avLst/>
              <a:gdLst/>
              <a:ahLst/>
              <a:cxnLst/>
              <a:rect l="l" t="t" r="r" b="b"/>
              <a:pathLst>
                <a:path w="2322" h="4401" extrusionOk="0">
                  <a:moveTo>
                    <a:pt x="1575" y="0"/>
                  </a:moveTo>
                  <a:cubicBezTo>
                    <a:pt x="1345" y="0"/>
                    <a:pt x="1166" y="32"/>
                    <a:pt x="1166" y="32"/>
                  </a:cubicBezTo>
                  <a:cubicBezTo>
                    <a:pt x="1166" y="29"/>
                    <a:pt x="1165" y="28"/>
                    <a:pt x="1162" y="28"/>
                  </a:cubicBezTo>
                  <a:cubicBezTo>
                    <a:pt x="1158" y="28"/>
                    <a:pt x="1147" y="35"/>
                    <a:pt x="1133" y="47"/>
                  </a:cubicBezTo>
                  <a:cubicBezTo>
                    <a:pt x="1062" y="114"/>
                    <a:pt x="1189" y="961"/>
                    <a:pt x="1175" y="1112"/>
                  </a:cubicBezTo>
                  <a:cubicBezTo>
                    <a:pt x="1147" y="1463"/>
                    <a:pt x="1070" y="1814"/>
                    <a:pt x="912" y="2135"/>
                  </a:cubicBezTo>
                  <a:cubicBezTo>
                    <a:pt x="810" y="2345"/>
                    <a:pt x="649" y="2480"/>
                    <a:pt x="511" y="2649"/>
                  </a:cubicBezTo>
                  <a:cubicBezTo>
                    <a:pt x="337" y="2862"/>
                    <a:pt x="302" y="2913"/>
                    <a:pt x="163" y="3149"/>
                  </a:cubicBezTo>
                  <a:cubicBezTo>
                    <a:pt x="0" y="3426"/>
                    <a:pt x="39" y="4096"/>
                    <a:pt x="274" y="4400"/>
                  </a:cubicBezTo>
                  <a:cubicBezTo>
                    <a:pt x="274" y="4401"/>
                    <a:pt x="275" y="4401"/>
                    <a:pt x="275" y="4401"/>
                  </a:cubicBezTo>
                  <a:cubicBezTo>
                    <a:pt x="299" y="4401"/>
                    <a:pt x="460" y="3894"/>
                    <a:pt x="474" y="3843"/>
                  </a:cubicBezTo>
                  <a:cubicBezTo>
                    <a:pt x="541" y="3593"/>
                    <a:pt x="634" y="3310"/>
                    <a:pt x="850" y="3147"/>
                  </a:cubicBezTo>
                  <a:cubicBezTo>
                    <a:pt x="1087" y="2966"/>
                    <a:pt x="1384" y="2801"/>
                    <a:pt x="1659" y="2675"/>
                  </a:cubicBezTo>
                  <a:cubicBezTo>
                    <a:pt x="1798" y="2610"/>
                    <a:pt x="1942" y="2585"/>
                    <a:pt x="2086" y="2585"/>
                  </a:cubicBezTo>
                  <a:cubicBezTo>
                    <a:pt x="2165" y="2585"/>
                    <a:pt x="2244" y="2592"/>
                    <a:pt x="2322" y="2606"/>
                  </a:cubicBezTo>
                  <a:cubicBezTo>
                    <a:pt x="1931" y="2292"/>
                    <a:pt x="1445" y="1779"/>
                    <a:pt x="1445" y="1164"/>
                  </a:cubicBezTo>
                  <a:cubicBezTo>
                    <a:pt x="1445" y="605"/>
                    <a:pt x="1724" y="249"/>
                    <a:pt x="1976" y="39"/>
                  </a:cubicBezTo>
                  <a:cubicBezTo>
                    <a:pt x="1841" y="10"/>
                    <a:pt x="1701" y="0"/>
                    <a:pt x="1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384;p44"/>
            <p:cNvSpPr/>
            <p:nvPr/>
          </p:nvSpPr>
          <p:spPr>
            <a:xfrm>
              <a:off x="5041350" y="3771375"/>
              <a:ext cx="16150" cy="24400"/>
            </a:xfrm>
            <a:custGeom>
              <a:avLst/>
              <a:gdLst/>
              <a:ahLst/>
              <a:cxnLst/>
              <a:rect l="l" t="t" r="r" b="b"/>
              <a:pathLst>
                <a:path w="646" h="976" extrusionOk="0">
                  <a:moveTo>
                    <a:pt x="323" y="1"/>
                  </a:moveTo>
                  <a:cubicBezTo>
                    <a:pt x="143" y="1"/>
                    <a:pt x="0" y="219"/>
                    <a:pt x="0" y="489"/>
                  </a:cubicBezTo>
                  <a:cubicBezTo>
                    <a:pt x="0" y="759"/>
                    <a:pt x="146" y="976"/>
                    <a:pt x="323" y="976"/>
                  </a:cubicBezTo>
                  <a:cubicBezTo>
                    <a:pt x="501" y="976"/>
                    <a:pt x="645" y="759"/>
                    <a:pt x="645" y="489"/>
                  </a:cubicBezTo>
                  <a:cubicBezTo>
                    <a:pt x="645" y="220"/>
                    <a:pt x="499" y="3"/>
                    <a:pt x="32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385;p44"/>
            <p:cNvSpPr/>
            <p:nvPr/>
          </p:nvSpPr>
          <p:spPr>
            <a:xfrm>
              <a:off x="5039625" y="3770100"/>
              <a:ext cx="16100" cy="24375"/>
            </a:xfrm>
            <a:custGeom>
              <a:avLst/>
              <a:gdLst/>
              <a:ahLst/>
              <a:cxnLst/>
              <a:rect l="l" t="t" r="r" b="b"/>
              <a:pathLst>
                <a:path w="644" h="975" extrusionOk="0">
                  <a:moveTo>
                    <a:pt x="323" y="0"/>
                  </a:moveTo>
                  <a:cubicBezTo>
                    <a:pt x="144" y="0"/>
                    <a:pt x="1" y="217"/>
                    <a:pt x="1" y="487"/>
                  </a:cubicBezTo>
                  <a:cubicBezTo>
                    <a:pt x="1" y="757"/>
                    <a:pt x="145" y="974"/>
                    <a:pt x="323" y="974"/>
                  </a:cubicBezTo>
                  <a:cubicBezTo>
                    <a:pt x="501" y="974"/>
                    <a:pt x="644" y="757"/>
                    <a:pt x="644" y="487"/>
                  </a:cubicBezTo>
                  <a:cubicBezTo>
                    <a:pt x="644" y="219"/>
                    <a:pt x="500" y="2"/>
                    <a:pt x="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386;p44"/>
            <p:cNvSpPr/>
            <p:nvPr/>
          </p:nvSpPr>
          <p:spPr>
            <a:xfrm>
              <a:off x="5039800" y="3773725"/>
              <a:ext cx="15925" cy="20775"/>
            </a:xfrm>
            <a:custGeom>
              <a:avLst/>
              <a:gdLst/>
              <a:ahLst/>
              <a:cxnLst/>
              <a:rect l="l" t="t" r="r" b="b"/>
              <a:pathLst>
                <a:path w="637" h="831" extrusionOk="0">
                  <a:moveTo>
                    <a:pt x="545" y="1"/>
                  </a:moveTo>
                  <a:lnTo>
                    <a:pt x="545" y="1"/>
                  </a:lnTo>
                  <a:cubicBezTo>
                    <a:pt x="548" y="28"/>
                    <a:pt x="549" y="54"/>
                    <a:pt x="549" y="82"/>
                  </a:cubicBezTo>
                  <a:cubicBezTo>
                    <a:pt x="549" y="352"/>
                    <a:pt x="401" y="569"/>
                    <a:pt x="219" y="569"/>
                  </a:cubicBezTo>
                  <a:cubicBezTo>
                    <a:pt x="135" y="569"/>
                    <a:pt x="58" y="522"/>
                    <a:pt x="0" y="445"/>
                  </a:cubicBezTo>
                  <a:lnTo>
                    <a:pt x="0" y="445"/>
                  </a:lnTo>
                  <a:cubicBezTo>
                    <a:pt x="30" y="666"/>
                    <a:pt x="159" y="831"/>
                    <a:pt x="316" y="831"/>
                  </a:cubicBezTo>
                  <a:cubicBezTo>
                    <a:pt x="493" y="831"/>
                    <a:pt x="637" y="613"/>
                    <a:pt x="637" y="344"/>
                  </a:cubicBezTo>
                  <a:cubicBezTo>
                    <a:pt x="637" y="210"/>
                    <a:pt x="602" y="89"/>
                    <a:pt x="54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387;p44"/>
            <p:cNvSpPr/>
            <p:nvPr/>
          </p:nvSpPr>
          <p:spPr>
            <a:xfrm>
              <a:off x="5042200" y="3840575"/>
              <a:ext cx="16125" cy="24375"/>
            </a:xfrm>
            <a:custGeom>
              <a:avLst/>
              <a:gdLst/>
              <a:ahLst/>
              <a:cxnLst/>
              <a:rect l="l" t="t" r="r" b="b"/>
              <a:pathLst>
                <a:path w="645" h="975" extrusionOk="0">
                  <a:moveTo>
                    <a:pt x="322" y="1"/>
                  </a:moveTo>
                  <a:cubicBezTo>
                    <a:pt x="143" y="1"/>
                    <a:pt x="0" y="218"/>
                    <a:pt x="0" y="488"/>
                  </a:cubicBezTo>
                  <a:cubicBezTo>
                    <a:pt x="0" y="757"/>
                    <a:pt x="146" y="975"/>
                    <a:pt x="322" y="975"/>
                  </a:cubicBezTo>
                  <a:cubicBezTo>
                    <a:pt x="501" y="975"/>
                    <a:pt x="645" y="757"/>
                    <a:pt x="645" y="488"/>
                  </a:cubicBezTo>
                  <a:cubicBezTo>
                    <a:pt x="645" y="218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388;p44"/>
            <p:cNvSpPr/>
            <p:nvPr/>
          </p:nvSpPr>
          <p:spPr>
            <a:xfrm>
              <a:off x="5040475" y="3839275"/>
              <a:ext cx="16100" cy="24375"/>
            </a:xfrm>
            <a:custGeom>
              <a:avLst/>
              <a:gdLst/>
              <a:ahLst/>
              <a:cxnLst/>
              <a:rect l="l" t="t" r="r" b="b"/>
              <a:pathLst>
                <a:path w="644" h="975" extrusionOk="0">
                  <a:moveTo>
                    <a:pt x="323" y="0"/>
                  </a:moveTo>
                  <a:cubicBezTo>
                    <a:pt x="143" y="0"/>
                    <a:pt x="0" y="217"/>
                    <a:pt x="0" y="487"/>
                  </a:cubicBezTo>
                  <a:cubicBezTo>
                    <a:pt x="0" y="757"/>
                    <a:pt x="143" y="974"/>
                    <a:pt x="323" y="974"/>
                  </a:cubicBezTo>
                  <a:cubicBezTo>
                    <a:pt x="501" y="974"/>
                    <a:pt x="644" y="757"/>
                    <a:pt x="644" y="487"/>
                  </a:cubicBezTo>
                  <a:cubicBezTo>
                    <a:pt x="644" y="217"/>
                    <a:pt x="501" y="0"/>
                    <a:pt x="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389;p44"/>
            <p:cNvSpPr/>
            <p:nvPr/>
          </p:nvSpPr>
          <p:spPr>
            <a:xfrm>
              <a:off x="5040625" y="3842875"/>
              <a:ext cx="15950" cy="20775"/>
            </a:xfrm>
            <a:custGeom>
              <a:avLst/>
              <a:gdLst/>
              <a:ahLst/>
              <a:cxnLst/>
              <a:rect l="l" t="t" r="r" b="b"/>
              <a:pathLst>
                <a:path w="638" h="831" extrusionOk="0">
                  <a:moveTo>
                    <a:pt x="546" y="0"/>
                  </a:moveTo>
                  <a:lnTo>
                    <a:pt x="546" y="0"/>
                  </a:lnTo>
                  <a:cubicBezTo>
                    <a:pt x="549" y="27"/>
                    <a:pt x="550" y="53"/>
                    <a:pt x="550" y="81"/>
                  </a:cubicBezTo>
                  <a:cubicBezTo>
                    <a:pt x="550" y="351"/>
                    <a:pt x="402" y="568"/>
                    <a:pt x="220" y="568"/>
                  </a:cubicBezTo>
                  <a:cubicBezTo>
                    <a:pt x="136" y="568"/>
                    <a:pt x="59" y="521"/>
                    <a:pt x="1" y="444"/>
                  </a:cubicBezTo>
                  <a:lnTo>
                    <a:pt x="1" y="444"/>
                  </a:lnTo>
                  <a:cubicBezTo>
                    <a:pt x="31" y="665"/>
                    <a:pt x="160" y="830"/>
                    <a:pt x="317" y="830"/>
                  </a:cubicBezTo>
                  <a:cubicBezTo>
                    <a:pt x="493" y="830"/>
                    <a:pt x="638" y="613"/>
                    <a:pt x="638" y="343"/>
                  </a:cubicBezTo>
                  <a:cubicBezTo>
                    <a:pt x="638" y="210"/>
                    <a:pt x="603" y="88"/>
                    <a:pt x="54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390;p44"/>
            <p:cNvSpPr/>
            <p:nvPr/>
          </p:nvSpPr>
          <p:spPr>
            <a:xfrm>
              <a:off x="5032775" y="3737150"/>
              <a:ext cx="3325" cy="135900"/>
            </a:xfrm>
            <a:custGeom>
              <a:avLst/>
              <a:gdLst/>
              <a:ahLst/>
              <a:cxnLst/>
              <a:rect l="l" t="t" r="r" b="b"/>
              <a:pathLst>
                <a:path w="133" h="5436" extrusionOk="0">
                  <a:moveTo>
                    <a:pt x="67" y="0"/>
                  </a:moveTo>
                  <a:cubicBezTo>
                    <a:pt x="29" y="0"/>
                    <a:pt x="1" y="3088"/>
                    <a:pt x="1" y="3088"/>
                  </a:cubicBezTo>
                  <a:cubicBezTo>
                    <a:pt x="1" y="3088"/>
                    <a:pt x="14" y="4517"/>
                    <a:pt x="34" y="5430"/>
                  </a:cubicBezTo>
                  <a:cubicBezTo>
                    <a:pt x="57" y="5430"/>
                    <a:pt x="79" y="5433"/>
                    <a:pt x="99" y="5435"/>
                  </a:cubicBezTo>
                  <a:cubicBezTo>
                    <a:pt x="119" y="4521"/>
                    <a:pt x="133" y="3088"/>
                    <a:pt x="133" y="3088"/>
                  </a:cubicBezTo>
                  <a:cubicBezTo>
                    <a:pt x="133" y="3088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391;p44"/>
            <p:cNvSpPr/>
            <p:nvPr/>
          </p:nvSpPr>
          <p:spPr>
            <a:xfrm>
              <a:off x="5143400" y="3725100"/>
              <a:ext cx="4200" cy="145050"/>
            </a:xfrm>
            <a:custGeom>
              <a:avLst/>
              <a:gdLst/>
              <a:ahLst/>
              <a:cxnLst/>
              <a:rect l="l" t="t" r="r" b="b"/>
              <a:pathLst>
                <a:path w="168" h="5802" extrusionOk="0">
                  <a:moveTo>
                    <a:pt x="33" y="1"/>
                  </a:moveTo>
                  <a:cubicBezTo>
                    <a:pt x="27" y="1"/>
                    <a:pt x="23" y="45"/>
                    <a:pt x="19" y="125"/>
                  </a:cubicBezTo>
                  <a:cubicBezTo>
                    <a:pt x="18" y="204"/>
                    <a:pt x="14" y="318"/>
                    <a:pt x="10" y="454"/>
                  </a:cubicBezTo>
                  <a:cubicBezTo>
                    <a:pt x="4" y="728"/>
                    <a:pt x="0" y="1089"/>
                    <a:pt x="3" y="1452"/>
                  </a:cubicBezTo>
                  <a:lnTo>
                    <a:pt x="19" y="2902"/>
                  </a:lnTo>
                  <a:cubicBezTo>
                    <a:pt x="19" y="2902"/>
                    <a:pt x="48" y="3625"/>
                    <a:pt x="75" y="4351"/>
                  </a:cubicBezTo>
                  <a:cubicBezTo>
                    <a:pt x="88" y="4714"/>
                    <a:pt x="100" y="5076"/>
                    <a:pt x="111" y="5348"/>
                  </a:cubicBezTo>
                  <a:cubicBezTo>
                    <a:pt x="119" y="5621"/>
                    <a:pt x="129" y="5801"/>
                    <a:pt x="138" y="5801"/>
                  </a:cubicBezTo>
                  <a:cubicBezTo>
                    <a:pt x="142" y="5801"/>
                    <a:pt x="146" y="5756"/>
                    <a:pt x="149" y="5676"/>
                  </a:cubicBezTo>
                  <a:cubicBezTo>
                    <a:pt x="152" y="5598"/>
                    <a:pt x="154" y="5484"/>
                    <a:pt x="160" y="5348"/>
                  </a:cubicBezTo>
                  <a:cubicBezTo>
                    <a:pt x="165" y="5074"/>
                    <a:pt x="168" y="4711"/>
                    <a:pt x="166" y="4350"/>
                  </a:cubicBezTo>
                  <a:lnTo>
                    <a:pt x="149" y="2900"/>
                  </a:lnTo>
                  <a:cubicBezTo>
                    <a:pt x="149" y="2900"/>
                    <a:pt x="120" y="2175"/>
                    <a:pt x="93" y="1451"/>
                  </a:cubicBezTo>
                  <a:cubicBezTo>
                    <a:pt x="81" y="1088"/>
                    <a:pt x="71" y="725"/>
                    <a:pt x="60" y="454"/>
                  </a:cubicBezTo>
                  <a:cubicBezTo>
                    <a:pt x="52" y="181"/>
                    <a:pt x="41" y="1"/>
                    <a:pt x="3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392;p44"/>
            <p:cNvSpPr/>
            <p:nvPr/>
          </p:nvSpPr>
          <p:spPr>
            <a:xfrm>
              <a:off x="5125325" y="3777175"/>
              <a:ext cx="14350" cy="3300"/>
            </a:xfrm>
            <a:custGeom>
              <a:avLst/>
              <a:gdLst/>
              <a:ahLst/>
              <a:cxnLst/>
              <a:rect l="l" t="t" r="r" b="b"/>
              <a:pathLst>
                <a:path w="574" h="132" extrusionOk="0">
                  <a:moveTo>
                    <a:pt x="288" y="1"/>
                  </a:moveTo>
                  <a:cubicBezTo>
                    <a:pt x="288" y="1"/>
                    <a:pt x="0" y="30"/>
                    <a:pt x="0" y="65"/>
                  </a:cubicBezTo>
                  <a:cubicBezTo>
                    <a:pt x="0" y="103"/>
                    <a:pt x="288" y="131"/>
                    <a:pt x="288" y="131"/>
                  </a:cubicBezTo>
                  <a:cubicBezTo>
                    <a:pt x="288" y="131"/>
                    <a:pt x="574" y="103"/>
                    <a:pt x="574" y="65"/>
                  </a:cubicBezTo>
                  <a:cubicBezTo>
                    <a:pt x="574" y="29"/>
                    <a:pt x="288" y="1"/>
                    <a:pt x="28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393;p44"/>
            <p:cNvSpPr/>
            <p:nvPr/>
          </p:nvSpPr>
          <p:spPr>
            <a:xfrm>
              <a:off x="5129000" y="3849900"/>
              <a:ext cx="14350" cy="3275"/>
            </a:xfrm>
            <a:custGeom>
              <a:avLst/>
              <a:gdLst/>
              <a:ahLst/>
              <a:cxnLst/>
              <a:rect l="l" t="t" r="r" b="b"/>
              <a:pathLst>
                <a:path w="574" h="131" extrusionOk="0">
                  <a:moveTo>
                    <a:pt x="286" y="0"/>
                  </a:moveTo>
                  <a:cubicBezTo>
                    <a:pt x="286" y="0"/>
                    <a:pt x="0" y="30"/>
                    <a:pt x="0" y="66"/>
                  </a:cubicBezTo>
                  <a:cubicBezTo>
                    <a:pt x="0" y="103"/>
                    <a:pt x="286" y="131"/>
                    <a:pt x="286" y="131"/>
                  </a:cubicBezTo>
                  <a:cubicBezTo>
                    <a:pt x="286" y="131"/>
                    <a:pt x="574" y="103"/>
                    <a:pt x="574" y="66"/>
                  </a:cubicBezTo>
                  <a:cubicBezTo>
                    <a:pt x="574" y="30"/>
                    <a:pt x="286" y="0"/>
                    <a:pt x="28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394;p44"/>
            <p:cNvSpPr/>
            <p:nvPr/>
          </p:nvSpPr>
          <p:spPr>
            <a:xfrm>
              <a:off x="4987350" y="3671050"/>
              <a:ext cx="15900" cy="54850"/>
            </a:xfrm>
            <a:custGeom>
              <a:avLst/>
              <a:gdLst/>
              <a:ahLst/>
              <a:cxnLst/>
              <a:rect l="l" t="t" r="r" b="b"/>
              <a:pathLst>
                <a:path w="636" h="2194" extrusionOk="0">
                  <a:moveTo>
                    <a:pt x="619" y="0"/>
                  </a:moveTo>
                  <a:cubicBezTo>
                    <a:pt x="600" y="0"/>
                    <a:pt x="440" y="306"/>
                    <a:pt x="323" y="629"/>
                  </a:cubicBezTo>
                  <a:cubicBezTo>
                    <a:pt x="199" y="955"/>
                    <a:pt x="117" y="1295"/>
                    <a:pt x="117" y="1295"/>
                  </a:cubicBezTo>
                  <a:cubicBezTo>
                    <a:pt x="117" y="1295"/>
                    <a:pt x="83" y="1452"/>
                    <a:pt x="56" y="1647"/>
                  </a:cubicBezTo>
                  <a:cubicBezTo>
                    <a:pt x="41" y="1746"/>
                    <a:pt x="29" y="1854"/>
                    <a:pt x="21" y="1956"/>
                  </a:cubicBezTo>
                  <a:cubicBezTo>
                    <a:pt x="21" y="1991"/>
                    <a:pt x="1" y="2105"/>
                    <a:pt x="25" y="2145"/>
                  </a:cubicBezTo>
                  <a:cubicBezTo>
                    <a:pt x="37" y="2169"/>
                    <a:pt x="55" y="2191"/>
                    <a:pt x="83" y="2194"/>
                  </a:cubicBezTo>
                  <a:cubicBezTo>
                    <a:pt x="99" y="2191"/>
                    <a:pt x="108" y="2178"/>
                    <a:pt x="129" y="2171"/>
                  </a:cubicBezTo>
                  <a:cubicBezTo>
                    <a:pt x="165" y="2111"/>
                    <a:pt x="200" y="2079"/>
                    <a:pt x="222" y="2063"/>
                  </a:cubicBezTo>
                  <a:cubicBezTo>
                    <a:pt x="245" y="2044"/>
                    <a:pt x="269" y="2029"/>
                    <a:pt x="292" y="2016"/>
                  </a:cubicBezTo>
                  <a:cubicBezTo>
                    <a:pt x="339" y="1993"/>
                    <a:pt x="381" y="1978"/>
                    <a:pt x="417" y="1971"/>
                  </a:cubicBezTo>
                  <a:cubicBezTo>
                    <a:pt x="488" y="1959"/>
                    <a:pt x="525" y="1963"/>
                    <a:pt x="525" y="1956"/>
                  </a:cubicBezTo>
                  <a:cubicBezTo>
                    <a:pt x="527" y="1952"/>
                    <a:pt x="492" y="1935"/>
                    <a:pt x="413" y="1933"/>
                  </a:cubicBezTo>
                  <a:cubicBezTo>
                    <a:pt x="374" y="1936"/>
                    <a:pt x="327" y="1945"/>
                    <a:pt x="272" y="1967"/>
                  </a:cubicBezTo>
                  <a:cubicBezTo>
                    <a:pt x="222" y="1985"/>
                    <a:pt x="141" y="2044"/>
                    <a:pt x="127" y="2064"/>
                  </a:cubicBezTo>
                  <a:cubicBezTo>
                    <a:pt x="121" y="2070"/>
                    <a:pt x="117" y="2078"/>
                    <a:pt x="110" y="2079"/>
                  </a:cubicBezTo>
                  <a:cubicBezTo>
                    <a:pt x="100" y="2076"/>
                    <a:pt x="96" y="2063"/>
                    <a:pt x="96" y="2052"/>
                  </a:cubicBezTo>
                  <a:cubicBezTo>
                    <a:pt x="98" y="2025"/>
                    <a:pt x="103" y="2030"/>
                    <a:pt x="111" y="1967"/>
                  </a:cubicBezTo>
                  <a:cubicBezTo>
                    <a:pt x="127" y="1867"/>
                    <a:pt x="148" y="1762"/>
                    <a:pt x="165" y="1666"/>
                  </a:cubicBezTo>
                  <a:cubicBezTo>
                    <a:pt x="204" y="1476"/>
                    <a:pt x="243" y="1324"/>
                    <a:pt x="243" y="1324"/>
                  </a:cubicBezTo>
                  <a:cubicBezTo>
                    <a:pt x="243" y="1324"/>
                    <a:pt x="311" y="986"/>
                    <a:pt x="411" y="659"/>
                  </a:cubicBezTo>
                  <a:cubicBezTo>
                    <a:pt x="506" y="328"/>
                    <a:pt x="636" y="8"/>
                    <a:pt x="620" y="0"/>
                  </a:cubicBezTo>
                  <a:cubicBezTo>
                    <a:pt x="620" y="0"/>
                    <a:pt x="619" y="0"/>
                    <a:pt x="6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395;p44"/>
            <p:cNvSpPr/>
            <p:nvPr/>
          </p:nvSpPr>
          <p:spPr>
            <a:xfrm>
              <a:off x="5165275" y="3662075"/>
              <a:ext cx="27075" cy="48800"/>
            </a:xfrm>
            <a:custGeom>
              <a:avLst/>
              <a:gdLst/>
              <a:ahLst/>
              <a:cxnLst/>
              <a:rect l="l" t="t" r="r" b="b"/>
              <a:pathLst>
                <a:path w="1083" h="1952" extrusionOk="0">
                  <a:moveTo>
                    <a:pt x="10" y="1"/>
                  </a:moveTo>
                  <a:cubicBezTo>
                    <a:pt x="8" y="1"/>
                    <a:pt x="6" y="1"/>
                    <a:pt x="6" y="2"/>
                  </a:cubicBezTo>
                  <a:cubicBezTo>
                    <a:pt x="1" y="11"/>
                    <a:pt x="70" y="48"/>
                    <a:pt x="144" y="134"/>
                  </a:cubicBezTo>
                  <a:cubicBezTo>
                    <a:pt x="218" y="218"/>
                    <a:pt x="291" y="352"/>
                    <a:pt x="362" y="491"/>
                  </a:cubicBezTo>
                  <a:cubicBezTo>
                    <a:pt x="505" y="767"/>
                    <a:pt x="627" y="1050"/>
                    <a:pt x="627" y="1050"/>
                  </a:cubicBezTo>
                  <a:cubicBezTo>
                    <a:pt x="627" y="1050"/>
                    <a:pt x="627" y="1049"/>
                    <a:pt x="627" y="1049"/>
                  </a:cubicBezTo>
                  <a:cubicBezTo>
                    <a:pt x="633" y="1049"/>
                    <a:pt x="959" y="1755"/>
                    <a:pt x="942" y="1755"/>
                  </a:cubicBezTo>
                  <a:cubicBezTo>
                    <a:pt x="941" y="1755"/>
                    <a:pt x="939" y="1752"/>
                    <a:pt x="936" y="1747"/>
                  </a:cubicBezTo>
                  <a:cubicBezTo>
                    <a:pt x="913" y="1727"/>
                    <a:pt x="891" y="1711"/>
                    <a:pt x="868" y="1700"/>
                  </a:cubicBezTo>
                  <a:cubicBezTo>
                    <a:pt x="846" y="1689"/>
                    <a:pt x="814" y="1681"/>
                    <a:pt x="794" y="1681"/>
                  </a:cubicBezTo>
                  <a:cubicBezTo>
                    <a:pt x="793" y="1681"/>
                    <a:pt x="791" y="1681"/>
                    <a:pt x="790" y="1681"/>
                  </a:cubicBezTo>
                  <a:cubicBezTo>
                    <a:pt x="748" y="1681"/>
                    <a:pt x="736" y="1693"/>
                    <a:pt x="736" y="1695"/>
                  </a:cubicBezTo>
                  <a:cubicBezTo>
                    <a:pt x="737" y="1700"/>
                    <a:pt x="751" y="1697"/>
                    <a:pt x="790" y="1706"/>
                  </a:cubicBezTo>
                  <a:cubicBezTo>
                    <a:pt x="810" y="1711"/>
                    <a:pt x="828" y="1712"/>
                    <a:pt x="864" y="1735"/>
                  </a:cubicBezTo>
                  <a:cubicBezTo>
                    <a:pt x="899" y="1755"/>
                    <a:pt x="949" y="1812"/>
                    <a:pt x="1044" y="1925"/>
                  </a:cubicBezTo>
                  <a:cubicBezTo>
                    <a:pt x="1050" y="1928"/>
                    <a:pt x="1057" y="1929"/>
                    <a:pt x="1065" y="1936"/>
                  </a:cubicBezTo>
                  <a:cubicBezTo>
                    <a:pt x="1068" y="1940"/>
                    <a:pt x="1072" y="1942"/>
                    <a:pt x="1077" y="1947"/>
                  </a:cubicBezTo>
                  <a:cubicBezTo>
                    <a:pt x="1078" y="1948"/>
                    <a:pt x="1081" y="1952"/>
                    <a:pt x="1082" y="1952"/>
                  </a:cubicBezTo>
                  <a:cubicBezTo>
                    <a:pt x="1082" y="1952"/>
                    <a:pt x="1082" y="1951"/>
                    <a:pt x="1081" y="1950"/>
                  </a:cubicBezTo>
                  <a:lnTo>
                    <a:pt x="1077" y="1934"/>
                  </a:lnTo>
                  <a:cubicBezTo>
                    <a:pt x="1061" y="1880"/>
                    <a:pt x="1044" y="1816"/>
                    <a:pt x="1023" y="1749"/>
                  </a:cubicBezTo>
                  <a:cubicBezTo>
                    <a:pt x="1003" y="1685"/>
                    <a:pt x="979" y="1616"/>
                    <a:pt x="957" y="1545"/>
                  </a:cubicBezTo>
                  <a:cubicBezTo>
                    <a:pt x="938" y="1491"/>
                    <a:pt x="920" y="1437"/>
                    <a:pt x="902" y="1384"/>
                  </a:cubicBezTo>
                  <a:cubicBezTo>
                    <a:pt x="825" y="1175"/>
                    <a:pt x="747" y="996"/>
                    <a:pt x="747" y="996"/>
                  </a:cubicBezTo>
                  <a:cubicBezTo>
                    <a:pt x="747" y="996"/>
                    <a:pt x="608" y="713"/>
                    <a:pt x="443" y="446"/>
                  </a:cubicBezTo>
                  <a:cubicBezTo>
                    <a:pt x="364" y="315"/>
                    <a:pt x="275" y="177"/>
                    <a:pt x="182" y="99"/>
                  </a:cubicBezTo>
                  <a:cubicBezTo>
                    <a:pt x="99" y="25"/>
                    <a:pt x="27" y="1"/>
                    <a:pt x="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396;p44"/>
            <p:cNvSpPr/>
            <p:nvPr/>
          </p:nvSpPr>
          <p:spPr>
            <a:xfrm>
              <a:off x="4848850" y="3737775"/>
              <a:ext cx="33900" cy="61350"/>
            </a:xfrm>
            <a:custGeom>
              <a:avLst/>
              <a:gdLst/>
              <a:ahLst/>
              <a:cxnLst/>
              <a:rect l="l" t="t" r="r" b="b"/>
              <a:pathLst>
                <a:path w="1356" h="2454" extrusionOk="0">
                  <a:moveTo>
                    <a:pt x="1350" y="0"/>
                  </a:moveTo>
                  <a:cubicBezTo>
                    <a:pt x="1336" y="0"/>
                    <a:pt x="1257" y="35"/>
                    <a:pt x="1158" y="114"/>
                  </a:cubicBezTo>
                  <a:cubicBezTo>
                    <a:pt x="1050" y="197"/>
                    <a:pt x="928" y="333"/>
                    <a:pt x="830" y="485"/>
                  </a:cubicBezTo>
                  <a:cubicBezTo>
                    <a:pt x="733" y="635"/>
                    <a:pt x="653" y="797"/>
                    <a:pt x="598" y="918"/>
                  </a:cubicBezTo>
                  <a:cubicBezTo>
                    <a:pt x="544" y="1040"/>
                    <a:pt x="509" y="1121"/>
                    <a:pt x="509" y="1121"/>
                  </a:cubicBezTo>
                  <a:cubicBezTo>
                    <a:pt x="509" y="1121"/>
                    <a:pt x="0" y="2440"/>
                    <a:pt x="34" y="2453"/>
                  </a:cubicBezTo>
                  <a:cubicBezTo>
                    <a:pt x="34" y="2453"/>
                    <a:pt x="34" y="2454"/>
                    <a:pt x="34" y="2454"/>
                  </a:cubicBezTo>
                  <a:cubicBezTo>
                    <a:pt x="73" y="2454"/>
                    <a:pt x="630" y="1169"/>
                    <a:pt x="630" y="1169"/>
                  </a:cubicBezTo>
                  <a:cubicBezTo>
                    <a:pt x="630" y="1169"/>
                    <a:pt x="663" y="1088"/>
                    <a:pt x="708" y="965"/>
                  </a:cubicBezTo>
                  <a:cubicBezTo>
                    <a:pt x="758" y="844"/>
                    <a:pt x="826" y="683"/>
                    <a:pt x="909" y="532"/>
                  </a:cubicBezTo>
                  <a:cubicBezTo>
                    <a:pt x="994" y="380"/>
                    <a:pt x="1098" y="242"/>
                    <a:pt x="1191" y="151"/>
                  </a:cubicBezTo>
                  <a:cubicBezTo>
                    <a:pt x="1284" y="60"/>
                    <a:pt x="1356" y="9"/>
                    <a:pt x="1352" y="1"/>
                  </a:cubicBezTo>
                  <a:cubicBezTo>
                    <a:pt x="1352" y="1"/>
                    <a:pt x="1351" y="0"/>
                    <a:pt x="135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397;p44"/>
            <p:cNvSpPr/>
            <p:nvPr/>
          </p:nvSpPr>
          <p:spPr>
            <a:xfrm>
              <a:off x="4887525" y="3729225"/>
              <a:ext cx="8725" cy="5100"/>
            </a:xfrm>
            <a:custGeom>
              <a:avLst/>
              <a:gdLst/>
              <a:ahLst/>
              <a:cxnLst/>
              <a:rect l="l" t="t" r="r" b="b"/>
              <a:pathLst>
                <a:path w="349" h="204" extrusionOk="0">
                  <a:moveTo>
                    <a:pt x="210" y="147"/>
                  </a:moveTo>
                  <a:cubicBezTo>
                    <a:pt x="210" y="147"/>
                    <a:pt x="210" y="147"/>
                    <a:pt x="210" y="147"/>
                  </a:cubicBezTo>
                  <a:cubicBezTo>
                    <a:pt x="210" y="147"/>
                    <a:pt x="210" y="147"/>
                    <a:pt x="210" y="147"/>
                  </a:cubicBezTo>
                  <a:close/>
                  <a:moveTo>
                    <a:pt x="302" y="1"/>
                  </a:moveTo>
                  <a:cubicBezTo>
                    <a:pt x="243" y="1"/>
                    <a:pt x="143" y="31"/>
                    <a:pt x="143" y="34"/>
                  </a:cubicBezTo>
                  <a:cubicBezTo>
                    <a:pt x="143" y="34"/>
                    <a:pt x="143" y="34"/>
                    <a:pt x="143" y="34"/>
                  </a:cubicBezTo>
                  <a:cubicBezTo>
                    <a:pt x="134" y="34"/>
                    <a:pt x="1" y="172"/>
                    <a:pt x="30" y="200"/>
                  </a:cubicBezTo>
                  <a:cubicBezTo>
                    <a:pt x="33" y="202"/>
                    <a:pt x="37" y="203"/>
                    <a:pt x="43" y="203"/>
                  </a:cubicBezTo>
                  <a:cubicBezTo>
                    <a:pt x="86" y="203"/>
                    <a:pt x="198" y="147"/>
                    <a:pt x="209" y="147"/>
                  </a:cubicBezTo>
                  <a:cubicBezTo>
                    <a:pt x="209" y="147"/>
                    <a:pt x="209" y="147"/>
                    <a:pt x="210" y="147"/>
                  </a:cubicBezTo>
                  <a:lnTo>
                    <a:pt x="210" y="147"/>
                  </a:lnTo>
                  <a:cubicBezTo>
                    <a:pt x="206" y="141"/>
                    <a:pt x="349" y="46"/>
                    <a:pt x="342" y="16"/>
                  </a:cubicBezTo>
                  <a:cubicBezTo>
                    <a:pt x="339" y="5"/>
                    <a:pt x="323" y="1"/>
                    <a:pt x="30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398;p44"/>
            <p:cNvSpPr/>
            <p:nvPr/>
          </p:nvSpPr>
          <p:spPr>
            <a:xfrm>
              <a:off x="4926300" y="3712125"/>
              <a:ext cx="11675" cy="5125"/>
            </a:xfrm>
            <a:custGeom>
              <a:avLst/>
              <a:gdLst/>
              <a:ahLst/>
              <a:cxnLst/>
              <a:rect l="l" t="t" r="r" b="b"/>
              <a:pathLst>
                <a:path w="467" h="205" extrusionOk="0">
                  <a:moveTo>
                    <a:pt x="307" y="1"/>
                  </a:moveTo>
                  <a:cubicBezTo>
                    <a:pt x="250" y="1"/>
                    <a:pt x="201" y="12"/>
                    <a:pt x="201" y="12"/>
                  </a:cubicBezTo>
                  <a:cubicBezTo>
                    <a:pt x="201" y="12"/>
                    <a:pt x="137" y="41"/>
                    <a:pt x="86" y="87"/>
                  </a:cubicBezTo>
                  <a:cubicBezTo>
                    <a:pt x="35" y="131"/>
                    <a:pt x="1" y="189"/>
                    <a:pt x="14" y="201"/>
                  </a:cubicBezTo>
                  <a:cubicBezTo>
                    <a:pt x="17" y="204"/>
                    <a:pt x="20" y="205"/>
                    <a:pt x="24" y="205"/>
                  </a:cubicBezTo>
                  <a:cubicBezTo>
                    <a:pt x="45" y="205"/>
                    <a:pt x="88" y="181"/>
                    <a:pt x="134" y="165"/>
                  </a:cubicBezTo>
                  <a:cubicBezTo>
                    <a:pt x="187" y="147"/>
                    <a:pt x="241" y="137"/>
                    <a:pt x="241" y="137"/>
                  </a:cubicBezTo>
                  <a:cubicBezTo>
                    <a:pt x="241" y="137"/>
                    <a:pt x="291" y="111"/>
                    <a:pt x="345" y="95"/>
                  </a:cubicBezTo>
                  <a:cubicBezTo>
                    <a:pt x="399" y="77"/>
                    <a:pt x="460" y="69"/>
                    <a:pt x="462" y="50"/>
                  </a:cubicBezTo>
                  <a:cubicBezTo>
                    <a:pt x="466" y="33"/>
                    <a:pt x="404" y="7"/>
                    <a:pt x="335" y="2"/>
                  </a:cubicBezTo>
                  <a:cubicBezTo>
                    <a:pt x="326" y="1"/>
                    <a:pt x="316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399;p44"/>
            <p:cNvSpPr/>
            <p:nvPr/>
          </p:nvSpPr>
          <p:spPr>
            <a:xfrm>
              <a:off x="5274175" y="3725425"/>
              <a:ext cx="52600" cy="64425"/>
            </a:xfrm>
            <a:custGeom>
              <a:avLst/>
              <a:gdLst/>
              <a:ahLst/>
              <a:cxnLst/>
              <a:rect l="l" t="t" r="r" b="b"/>
              <a:pathLst>
                <a:path w="2104" h="2577" extrusionOk="0">
                  <a:moveTo>
                    <a:pt x="9" y="1"/>
                  </a:moveTo>
                  <a:cubicBezTo>
                    <a:pt x="6" y="1"/>
                    <a:pt x="4" y="1"/>
                    <a:pt x="4" y="3"/>
                  </a:cubicBezTo>
                  <a:cubicBezTo>
                    <a:pt x="1" y="11"/>
                    <a:pt x="97" y="56"/>
                    <a:pt x="232" y="139"/>
                  </a:cubicBezTo>
                  <a:cubicBezTo>
                    <a:pt x="366" y="220"/>
                    <a:pt x="538" y="344"/>
                    <a:pt x="694" y="485"/>
                  </a:cubicBezTo>
                  <a:cubicBezTo>
                    <a:pt x="1009" y="765"/>
                    <a:pt x="1243" y="1115"/>
                    <a:pt x="1243" y="1115"/>
                  </a:cubicBezTo>
                  <a:cubicBezTo>
                    <a:pt x="1243" y="1115"/>
                    <a:pt x="1494" y="1451"/>
                    <a:pt x="1695" y="1825"/>
                  </a:cubicBezTo>
                  <a:cubicBezTo>
                    <a:pt x="1897" y="2192"/>
                    <a:pt x="2073" y="2577"/>
                    <a:pt x="2094" y="2577"/>
                  </a:cubicBezTo>
                  <a:cubicBezTo>
                    <a:pt x="2094" y="2577"/>
                    <a:pt x="2094" y="2577"/>
                    <a:pt x="2095" y="2576"/>
                  </a:cubicBezTo>
                  <a:cubicBezTo>
                    <a:pt x="2104" y="2572"/>
                    <a:pt x="2070" y="2471"/>
                    <a:pt x="2012" y="2326"/>
                  </a:cubicBezTo>
                  <a:cubicBezTo>
                    <a:pt x="1953" y="2176"/>
                    <a:pt x="1871" y="1980"/>
                    <a:pt x="1778" y="1786"/>
                  </a:cubicBezTo>
                  <a:cubicBezTo>
                    <a:pt x="1686" y="1593"/>
                    <a:pt x="1582" y="1404"/>
                    <a:pt x="1497" y="1268"/>
                  </a:cubicBezTo>
                  <a:cubicBezTo>
                    <a:pt x="1412" y="1129"/>
                    <a:pt x="1350" y="1041"/>
                    <a:pt x="1350" y="1041"/>
                  </a:cubicBezTo>
                  <a:cubicBezTo>
                    <a:pt x="1350" y="1041"/>
                    <a:pt x="1095" y="688"/>
                    <a:pt x="755" y="415"/>
                  </a:cubicBezTo>
                  <a:cubicBezTo>
                    <a:pt x="440" y="150"/>
                    <a:pt x="58" y="1"/>
                    <a:pt x="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400;p44"/>
            <p:cNvSpPr/>
            <p:nvPr/>
          </p:nvSpPr>
          <p:spPr>
            <a:xfrm>
              <a:off x="5327175" y="3798075"/>
              <a:ext cx="7100" cy="9750"/>
            </a:xfrm>
            <a:custGeom>
              <a:avLst/>
              <a:gdLst/>
              <a:ahLst/>
              <a:cxnLst/>
              <a:rect l="l" t="t" r="r" b="b"/>
              <a:pathLst>
                <a:path w="284" h="390" extrusionOk="0">
                  <a:moveTo>
                    <a:pt x="38" y="1"/>
                  </a:moveTo>
                  <a:cubicBezTo>
                    <a:pt x="36" y="1"/>
                    <a:pt x="34" y="1"/>
                    <a:pt x="33" y="2"/>
                  </a:cubicBezTo>
                  <a:cubicBezTo>
                    <a:pt x="0" y="21"/>
                    <a:pt x="85" y="228"/>
                    <a:pt x="85" y="228"/>
                  </a:cubicBezTo>
                  <a:cubicBezTo>
                    <a:pt x="85" y="228"/>
                    <a:pt x="207" y="389"/>
                    <a:pt x="246" y="389"/>
                  </a:cubicBezTo>
                  <a:cubicBezTo>
                    <a:pt x="248" y="389"/>
                    <a:pt x="250" y="389"/>
                    <a:pt x="251" y="388"/>
                  </a:cubicBezTo>
                  <a:cubicBezTo>
                    <a:pt x="283" y="372"/>
                    <a:pt x="197" y="163"/>
                    <a:pt x="197" y="163"/>
                  </a:cubicBezTo>
                  <a:cubicBezTo>
                    <a:pt x="197" y="163"/>
                    <a:pt x="78" y="1"/>
                    <a:pt x="3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401;p44"/>
            <p:cNvSpPr/>
            <p:nvPr/>
          </p:nvSpPr>
          <p:spPr>
            <a:xfrm>
              <a:off x="5065825" y="3745475"/>
              <a:ext cx="43300" cy="7675"/>
            </a:xfrm>
            <a:custGeom>
              <a:avLst/>
              <a:gdLst/>
              <a:ahLst/>
              <a:cxnLst/>
              <a:rect l="l" t="t" r="r" b="b"/>
              <a:pathLst>
                <a:path w="1732" h="307" extrusionOk="0">
                  <a:moveTo>
                    <a:pt x="1718" y="0"/>
                  </a:moveTo>
                  <a:cubicBezTo>
                    <a:pt x="1682" y="0"/>
                    <a:pt x="1496" y="79"/>
                    <a:pt x="1300" y="122"/>
                  </a:cubicBezTo>
                  <a:cubicBezTo>
                    <a:pt x="1089" y="170"/>
                    <a:pt x="874" y="176"/>
                    <a:pt x="874" y="176"/>
                  </a:cubicBezTo>
                  <a:cubicBezTo>
                    <a:pt x="874" y="176"/>
                    <a:pt x="766" y="187"/>
                    <a:pt x="626" y="187"/>
                  </a:cubicBezTo>
                  <a:cubicBezTo>
                    <a:pt x="569" y="187"/>
                    <a:pt x="506" y="185"/>
                    <a:pt x="443" y="180"/>
                  </a:cubicBezTo>
                  <a:cubicBezTo>
                    <a:pt x="251" y="166"/>
                    <a:pt x="63" y="116"/>
                    <a:pt x="18" y="116"/>
                  </a:cubicBezTo>
                  <a:cubicBezTo>
                    <a:pt x="12" y="116"/>
                    <a:pt x="8" y="117"/>
                    <a:pt x="7" y="119"/>
                  </a:cubicBezTo>
                  <a:cubicBezTo>
                    <a:pt x="1" y="134"/>
                    <a:pt x="206" y="231"/>
                    <a:pt x="430" y="272"/>
                  </a:cubicBezTo>
                  <a:cubicBezTo>
                    <a:pt x="585" y="302"/>
                    <a:pt x="743" y="306"/>
                    <a:pt x="825" y="306"/>
                  </a:cubicBezTo>
                  <a:cubicBezTo>
                    <a:pt x="860" y="306"/>
                    <a:pt x="882" y="305"/>
                    <a:pt x="882" y="305"/>
                  </a:cubicBezTo>
                  <a:cubicBezTo>
                    <a:pt x="882" y="305"/>
                    <a:pt x="1111" y="282"/>
                    <a:pt x="1325" y="208"/>
                  </a:cubicBezTo>
                  <a:cubicBezTo>
                    <a:pt x="1541" y="138"/>
                    <a:pt x="1731" y="17"/>
                    <a:pt x="1723" y="2"/>
                  </a:cubicBezTo>
                  <a:cubicBezTo>
                    <a:pt x="1723" y="1"/>
                    <a:pt x="1721" y="0"/>
                    <a:pt x="171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402;p44"/>
            <p:cNvSpPr/>
            <p:nvPr/>
          </p:nvSpPr>
          <p:spPr>
            <a:xfrm>
              <a:off x="4831900" y="3126200"/>
              <a:ext cx="467625" cy="299950"/>
            </a:xfrm>
            <a:custGeom>
              <a:avLst/>
              <a:gdLst/>
              <a:ahLst/>
              <a:cxnLst/>
              <a:rect l="l" t="t" r="r" b="b"/>
              <a:pathLst>
                <a:path w="18705" h="11998" extrusionOk="0">
                  <a:moveTo>
                    <a:pt x="18551" y="6952"/>
                  </a:moveTo>
                  <a:cubicBezTo>
                    <a:pt x="18395" y="5616"/>
                    <a:pt x="17566" y="4246"/>
                    <a:pt x="16688" y="3276"/>
                  </a:cubicBezTo>
                  <a:cubicBezTo>
                    <a:pt x="14828" y="1222"/>
                    <a:pt x="12033" y="348"/>
                    <a:pt x="9404" y="217"/>
                  </a:cubicBezTo>
                  <a:cubicBezTo>
                    <a:pt x="5065" y="1"/>
                    <a:pt x="1" y="4318"/>
                    <a:pt x="926" y="9145"/>
                  </a:cubicBezTo>
                  <a:cubicBezTo>
                    <a:pt x="1094" y="10015"/>
                    <a:pt x="1376" y="10860"/>
                    <a:pt x="1471" y="11744"/>
                  </a:cubicBezTo>
                  <a:cubicBezTo>
                    <a:pt x="1478" y="11803"/>
                    <a:pt x="1484" y="11865"/>
                    <a:pt x="1490" y="11926"/>
                  </a:cubicBezTo>
                  <a:cubicBezTo>
                    <a:pt x="1509" y="11949"/>
                    <a:pt x="1525" y="11972"/>
                    <a:pt x="1544" y="11994"/>
                  </a:cubicBezTo>
                  <a:cubicBezTo>
                    <a:pt x="1544" y="11994"/>
                    <a:pt x="2136" y="10839"/>
                    <a:pt x="1579" y="9578"/>
                  </a:cubicBezTo>
                  <a:cubicBezTo>
                    <a:pt x="1579" y="9578"/>
                    <a:pt x="3007" y="7688"/>
                    <a:pt x="2066" y="6496"/>
                  </a:cubicBezTo>
                  <a:cubicBezTo>
                    <a:pt x="2066" y="6496"/>
                    <a:pt x="4258" y="6357"/>
                    <a:pt x="5268" y="5166"/>
                  </a:cubicBezTo>
                  <a:cubicBezTo>
                    <a:pt x="5268" y="5166"/>
                    <a:pt x="8225" y="6637"/>
                    <a:pt x="11043" y="4291"/>
                  </a:cubicBezTo>
                  <a:cubicBezTo>
                    <a:pt x="11043" y="4291"/>
                    <a:pt x="12052" y="6533"/>
                    <a:pt x="14905" y="4851"/>
                  </a:cubicBezTo>
                  <a:cubicBezTo>
                    <a:pt x="14905" y="4851"/>
                    <a:pt x="15252" y="6496"/>
                    <a:pt x="17340" y="6847"/>
                  </a:cubicBezTo>
                  <a:cubicBezTo>
                    <a:pt x="17340" y="6847"/>
                    <a:pt x="16748" y="8705"/>
                    <a:pt x="18279" y="9719"/>
                  </a:cubicBezTo>
                  <a:cubicBezTo>
                    <a:pt x="18279" y="9719"/>
                    <a:pt x="18035" y="11250"/>
                    <a:pt x="18160" y="11998"/>
                  </a:cubicBezTo>
                  <a:cubicBezTo>
                    <a:pt x="18173" y="11625"/>
                    <a:pt x="18200" y="11256"/>
                    <a:pt x="18248" y="10878"/>
                  </a:cubicBezTo>
                  <a:cubicBezTo>
                    <a:pt x="18414" y="9578"/>
                    <a:pt x="18705" y="8269"/>
                    <a:pt x="18551" y="695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403;p44"/>
            <p:cNvSpPr/>
            <p:nvPr/>
          </p:nvSpPr>
          <p:spPr>
            <a:xfrm>
              <a:off x="4807425" y="3021350"/>
              <a:ext cx="554875" cy="403650"/>
            </a:xfrm>
            <a:custGeom>
              <a:avLst/>
              <a:gdLst/>
              <a:ahLst/>
              <a:cxnLst/>
              <a:rect l="l" t="t" r="r" b="b"/>
              <a:pathLst>
                <a:path w="22195" h="16146" extrusionOk="0">
                  <a:moveTo>
                    <a:pt x="7539" y="1"/>
                  </a:moveTo>
                  <a:cubicBezTo>
                    <a:pt x="7136" y="1"/>
                    <a:pt x="6741" y="78"/>
                    <a:pt x="6368" y="259"/>
                  </a:cubicBezTo>
                  <a:cubicBezTo>
                    <a:pt x="4272" y="1272"/>
                    <a:pt x="5186" y="2640"/>
                    <a:pt x="5186" y="2640"/>
                  </a:cubicBezTo>
                  <a:cubicBezTo>
                    <a:pt x="5186" y="2640"/>
                    <a:pt x="4534" y="2346"/>
                    <a:pt x="3719" y="2346"/>
                  </a:cubicBezTo>
                  <a:cubicBezTo>
                    <a:pt x="3017" y="2346"/>
                    <a:pt x="2195" y="2564"/>
                    <a:pt x="1567" y="3375"/>
                  </a:cubicBezTo>
                  <a:cubicBezTo>
                    <a:pt x="210" y="5124"/>
                    <a:pt x="1532" y="6142"/>
                    <a:pt x="1532" y="6142"/>
                  </a:cubicBezTo>
                  <a:cubicBezTo>
                    <a:pt x="1532" y="6142"/>
                    <a:pt x="69" y="6526"/>
                    <a:pt x="36" y="7963"/>
                  </a:cubicBezTo>
                  <a:cubicBezTo>
                    <a:pt x="1" y="9398"/>
                    <a:pt x="1358" y="10135"/>
                    <a:pt x="1358" y="10135"/>
                  </a:cubicBezTo>
                  <a:cubicBezTo>
                    <a:pt x="1358" y="10135"/>
                    <a:pt x="1045" y="14093"/>
                    <a:pt x="2471" y="15772"/>
                  </a:cubicBezTo>
                  <a:cubicBezTo>
                    <a:pt x="2471" y="15772"/>
                    <a:pt x="3063" y="14616"/>
                    <a:pt x="2506" y="13355"/>
                  </a:cubicBezTo>
                  <a:cubicBezTo>
                    <a:pt x="2506" y="13355"/>
                    <a:pt x="3933" y="11465"/>
                    <a:pt x="2994" y="10275"/>
                  </a:cubicBezTo>
                  <a:cubicBezTo>
                    <a:pt x="2994" y="10275"/>
                    <a:pt x="5186" y="10135"/>
                    <a:pt x="6194" y="8943"/>
                  </a:cubicBezTo>
                  <a:cubicBezTo>
                    <a:pt x="6194" y="8943"/>
                    <a:pt x="7109" y="9399"/>
                    <a:pt x="8407" y="9399"/>
                  </a:cubicBezTo>
                  <a:cubicBezTo>
                    <a:pt x="9441" y="9399"/>
                    <a:pt x="10719" y="9109"/>
                    <a:pt x="11969" y="8069"/>
                  </a:cubicBezTo>
                  <a:cubicBezTo>
                    <a:pt x="11969" y="8069"/>
                    <a:pt x="12503" y="9254"/>
                    <a:pt x="13891" y="9254"/>
                  </a:cubicBezTo>
                  <a:cubicBezTo>
                    <a:pt x="14412" y="9254"/>
                    <a:pt x="15053" y="9088"/>
                    <a:pt x="15831" y="8629"/>
                  </a:cubicBezTo>
                  <a:lnTo>
                    <a:pt x="15831" y="8629"/>
                  </a:lnTo>
                  <a:cubicBezTo>
                    <a:pt x="15831" y="8633"/>
                    <a:pt x="16180" y="10273"/>
                    <a:pt x="18265" y="10623"/>
                  </a:cubicBezTo>
                  <a:cubicBezTo>
                    <a:pt x="18265" y="10623"/>
                    <a:pt x="17673" y="12481"/>
                    <a:pt x="19204" y="13495"/>
                  </a:cubicBezTo>
                  <a:cubicBezTo>
                    <a:pt x="19204" y="13495"/>
                    <a:pt x="18848" y="15728"/>
                    <a:pt x="19217" y="16117"/>
                  </a:cubicBezTo>
                  <a:cubicBezTo>
                    <a:pt x="19235" y="16136"/>
                    <a:pt x="19254" y="16145"/>
                    <a:pt x="19274" y="16145"/>
                  </a:cubicBezTo>
                  <a:cubicBezTo>
                    <a:pt x="19669" y="16145"/>
                    <a:pt x="20450" y="12633"/>
                    <a:pt x="20317" y="10835"/>
                  </a:cubicBezTo>
                  <a:cubicBezTo>
                    <a:pt x="20317" y="10835"/>
                    <a:pt x="22194" y="10659"/>
                    <a:pt x="22057" y="9364"/>
                  </a:cubicBezTo>
                  <a:cubicBezTo>
                    <a:pt x="21924" y="8133"/>
                    <a:pt x="21351" y="8103"/>
                    <a:pt x="21295" y="8103"/>
                  </a:cubicBezTo>
                  <a:cubicBezTo>
                    <a:pt x="21292" y="8103"/>
                    <a:pt x="21291" y="8103"/>
                    <a:pt x="21291" y="8103"/>
                  </a:cubicBezTo>
                  <a:cubicBezTo>
                    <a:pt x="21291" y="8103"/>
                    <a:pt x="22194" y="7787"/>
                    <a:pt x="22022" y="6245"/>
                  </a:cubicBezTo>
                  <a:cubicBezTo>
                    <a:pt x="21908" y="5240"/>
                    <a:pt x="20979" y="4771"/>
                    <a:pt x="19961" y="4771"/>
                  </a:cubicBezTo>
                  <a:cubicBezTo>
                    <a:pt x="19419" y="4771"/>
                    <a:pt x="18852" y="4904"/>
                    <a:pt x="18369" y="5159"/>
                  </a:cubicBezTo>
                  <a:cubicBezTo>
                    <a:pt x="18369" y="5159"/>
                    <a:pt x="19099" y="3935"/>
                    <a:pt x="18160" y="3759"/>
                  </a:cubicBezTo>
                  <a:cubicBezTo>
                    <a:pt x="18083" y="3745"/>
                    <a:pt x="18010" y="3738"/>
                    <a:pt x="17942" y="3738"/>
                  </a:cubicBezTo>
                  <a:cubicBezTo>
                    <a:pt x="17182" y="3738"/>
                    <a:pt x="16978" y="4565"/>
                    <a:pt x="16978" y="4565"/>
                  </a:cubicBezTo>
                  <a:cubicBezTo>
                    <a:pt x="16978" y="4565"/>
                    <a:pt x="15678" y="1482"/>
                    <a:pt x="14071" y="1482"/>
                  </a:cubicBezTo>
                  <a:cubicBezTo>
                    <a:pt x="13974" y="1482"/>
                    <a:pt x="13876" y="1493"/>
                    <a:pt x="13777" y="1517"/>
                  </a:cubicBezTo>
                  <a:cubicBezTo>
                    <a:pt x="12036" y="1938"/>
                    <a:pt x="12664" y="2778"/>
                    <a:pt x="12664" y="2778"/>
                  </a:cubicBezTo>
                  <a:cubicBezTo>
                    <a:pt x="12664" y="2778"/>
                    <a:pt x="9956" y="1"/>
                    <a:pt x="753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404;p44"/>
            <p:cNvSpPr/>
            <p:nvPr/>
          </p:nvSpPr>
          <p:spPr>
            <a:xfrm>
              <a:off x="4807425" y="3021350"/>
              <a:ext cx="554875" cy="403650"/>
            </a:xfrm>
            <a:custGeom>
              <a:avLst/>
              <a:gdLst/>
              <a:ahLst/>
              <a:cxnLst/>
              <a:rect l="l" t="t" r="r" b="b"/>
              <a:pathLst>
                <a:path w="22195" h="16146" extrusionOk="0">
                  <a:moveTo>
                    <a:pt x="7539" y="1"/>
                  </a:moveTo>
                  <a:cubicBezTo>
                    <a:pt x="7136" y="1"/>
                    <a:pt x="6741" y="78"/>
                    <a:pt x="6368" y="259"/>
                  </a:cubicBezTo>
                  <a:cubicBezTo>
                    <a:pt x="4272" y="1272"/>
                    <a:pt x="5186" y="2640"/>
                    <a:pt x="5186" y="2640"/>
                  </a:cubicBezTo>
                  <a:cubicBezTo>
                    <a:pt x="5186" y="2640"/>
                    <a:pt x="4534" y="2346"/>
                    <a:pt x="3719" y="2346"/>
                  </a:cubicBezTo>
                  <a:cubicBezTo>
                    <a:pt x="3017" y="2346"/>
                    <a:pt x="2195" y="2564"/>
                    <a:pt x="1567" y="3375"/>
                  </a:cubicBezTo>
                  <a:cubicBezTo>
                    <a:pt x="210" y="5124"/>
                    <a:pt x="1532" y="6142"/>
                    <a:pt x="1532" y="6142"/>
                  </a:cubicBezTo>
                  <a:cubicBezTo>
                    <a:pt x="1532" y="6142"/>
                    <a:pt x="69" y="6526"/>
                    <a:pt x="36" y="7963"/>
                  </a:cubicBezTo>
                  <a:cubicBezTo>
                    <a:pt x="1" y="9398"/>
                    <a:pt x="1358" y="10135"/>
                    <a:pt x="1358" y="10135"/>
                  </a:cubicBezTo>
                  <a:cubicBezTo>
                    <a:pt x="1358" y="10135"/>
                    <a:pt x="1045" y="14093"/>
                    <a:pt x="2471" y="15772"/>
                  </a:cubicBezTo>
                  <a:cubicBezTo>
                    <a:pt x="2471" y="15772"/>
                    <a:pt x="3063" y="14616"/>
                    <a:pt x="2506" y="13355"/>
                  </a:cubicBezTo>
                  <a:cubicBezTo>
                    <a:pt x="2506" y="13355"/>
                    <a:pt x="3933" y="11465"/>
                    <a:pt x="2994" y="10275"/>
                  </a:cubicBezTo>
                  <a:cubicBezTo>
                    <a:pt x="2994" y="10275"/>
                    <a:pt x="5186" y="10135"/>
                    <a:pt x="6194" y="8943"/>
                  </a:cubicBezTo>
                  <a:cubicBezTo>
                    <a:pt x="6194" y="8943"/>
                    <a:pt x="7109" y="9399"/>
                    <a:pt x="8407" y="9399"/>
                  </a:cubicBezTo>
                  <a:cubicBezTo>
                    <a:pt x="9441" y="9399"/>
                    <a:pt x="10719" y="9109"/>
                    <a:pt x="11969" y="8069"/>
                  </a:cubicBezTo>
                  <a:cubicBezTo>
                    <a:pt x="11969" y="8069"/>
                    <a:pt x="12503" y="9254"/>
                    <a:pt x="13891" y="9254"/>
                  </a:cubicBezTo>
                  <a:cubicBezTo>
                    <a:pt x="14412" y="9254"/>
                    <a:pt x="15053" y="9088"/>
                    <a:pt x="15831" y="8629"/>
                  </a:cubicBezTo>
                  <a:lnTo>
                    <a:pt x="15831" y="8629"/>
                  </a:lnTo>
                  <a:cubicBezTo>
                    <a:pt x="15831" y="8633"/>
                    <a:pt x="16180" y="10273"/>
                    <a:pt x="18265" y="10623"/>
                  </a:cubicBezTo>
                  <a:cubicBezTo>
                    <a:pt x="18265" y="10623"/>
                    <a:pt x="17673" y="12481"/>
                    <a:pt x="19204" y="13495"/>
                  </a:cubicBezTo>
                  <a:cubicBezTo>
                    <a:pt x="19204" y="13495"/>
                    <a:pt x="18848" y="15728"/>
                    <a:pt x="19217" y="16117"/>
                  </a:cubicBezTo>
                  <a:cubicBezTo>
                    <a:pt x="19235" y="16136"/>
                    <a:pt x="19254" y="16145"/>
                    <a:pt x="19274" y="16145"/>
                  </a:cubicBezTo>
                  <a:cubicBezTo>
                    <a:pt x="19669" y="16145"/>
                    <a:pt x="20450" y="12633"/>
                    <a:pt x="20317" y="10835"/>
                  </a:cubicBezTo>
                  <a:cubicBezTo>
                    <a:pt x="20317" y="10835"/>
                    <a:pt x="22194" y="10659"/>
                    <a:pt x="22057" y="9364"/>
                  </a:cubicBezTo>
                  <a:cubicBezTo>
                    <a:pt x="21924" y="8133"/>
                    <a:pt x="21351" y="8103"/>
                    <a:pt x="21295" y="8103"/>
                  </a:cubicBezTo>
                  <a:cubicBezTo>
                    <a:pt x="21292" y="8103"/>
                    <a:pt x="21291" y="8103"/>
                    <a:pt x="21291" y="8103"/>
                  </a:cubicBezTo>
                  <a:cubicBezTo>
                    <a:pt x="21291" y="8103"/>
                    <a:pt x="22194" y="7787"/>
                    <a:pt x="22022" y="6245"/>
                  </a:cubicBezTo>
                  <a:cubicBezTo>
                    <a:pt x="21908" y="5240"/>
                    <a:pt x="20979" y="4771"/>
                    <a:pt x="19961" y="4771"/>
                  </a:cubicBezTo>
                  <a:cubicBezTo>
                    <a:pt x="19419" y="4771"/>
                    <a:pt x="18852" y="4904"/>
                    <a:pt x="18369" y="5159"/>
                  </a:cubicBezTo>
                  <a:cubicBezTo>
                    <a:pt x="18369" y="5159"/>
                    <a:pt x="19099" y="3935"/>
                    <a:pt x="18160" y="3759"/>
                  </a:cubicBezTo>
                  <a:cubicBezTo>
                    <a:pt x="18083" y="3745"/>
                    <a:pt x="18010" y="3738"/>
                    <a:pt x="17942" y="3738"/>
                  </a:cubicBezTo>
                  <a:cubicBezTo>
                    <a:pt x="17182" y="3738"/>
                    <a:pt x="16978" y="4565"/>
                    <a:pt x="16978" y="4565"/>
                  </a:cubicBezTo>
                  <a:cubicBezTo>
                    <a:pt x="16978" y="4565"/>
                    <a:pt x="15678" y="1482"/>
                    <a:pt x="14071" y="1482"/>
                  </a:cubicBezTo>
                  <a:cubicBezTo>
                    <a:pt x="13974" y="1482"/>
                    <a:pt x="13876" y="1493"/>
                    <a:pt x="13777" y="1517"/>
                  </a:cubicBezTo>
                  <a:cubicBezTo>
                    <a:pt x="12036" y="1938"/>
                    <a:pt x="12664" y="2778"/>
                    <a:pt x="12664" y="2778"/>
                  </a:cubicBezTo>
                  <a:cubicBezTo>
                    <a:pt x="12664" y="2778"/>
                    <a:pt x="9956" y="1"/>
                    <a:pt x="753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405;p44"/>
            <p:cNvSpPr/>
            <p:nvPr/>
          </p:nvSpPr>
          <p:spPr>
            <a:xfrm>
              <a:off x="4833475" y="3274700"/>
              <a:ext cx="485225" cy="150300"/>
            </a:xfrm>
            <a:custGeom>
              <a:avLst/>
              <a:gdLst/>
              <a:ahLst/>
              <a:cxnLst/>
              <a:rect l="l" t="t" r="r" b="b"/>
              <a:pathLst>
                <a:path w="19409" h="6012" extrusionOk="0">
                  <a:moveTo>
                    <a:pt x="314" y="1"/>
                  </a:moveTo>
                  <a:cubicBezTo>
                    <a:pt x="314" y="1"/>
                    <a:pt x="0" y="3956"/>
                    <a:pt x="1427" y="5638"/>
                  </a:cubicBezTo>
                  <a:cubicBezTo>
                    <a:pt x="1427" y="5638"/>
                    <a:pt x="2019" y="4481"/>
                    <a:pt x="1462" y="3223"/>
                  </a:cubicBezTo>
                  <a:cubicBezTo>
                    <a:pt x="1462" y="3223"/>
                    <a:pt x="2871" y="1355"/>
                    <a:pt x="1964" y="163"/>
                  </a:cubicBezTo>
                  <a:lnTo>
                    <a:pt x="1964" y="163"/>
                  </a:lnTo>
                  <a:cubicBezTo>
                    <a:pt x="1695" y="235"/>
                    <a:pt x="1459" y="263"/>
                    <a:pt x="1256" y="263"/>
                  </a:cubicBezTo>
                  <a:cubicBezTo>
                    <a:pt x="629" y="263"/>
                    <a:pt x="314" y="1"/>
                    <a:pt x="314" y="1"/>
                  </a:cubicBezTo>
                  <a:close/>
                  <a:moveTo>
                    <a:pt x="17221" y="489"/>
                  </a:moveTo>
                  <a:cubicBezTo>
                    <a:pt x="17221" y="489"/>
                    <a:pt x="16631" y="2347"/>
                    <a:pt x="18162" y="3361"/>
                  </a:cubicBezTo>
                  <a:cubicBezTo>
                    <a:pt x="18162" y="3361"/>
                    <a:pt x="17806" y="5594"/>
                    <a:pt x="18175" y="5983"/>
                  </a:cubicBezTo>
                  <a:cubicBezTo>
                    <a:pt x="18193" y="6002"/>
                    <a:pt x="18212" y="6011"/>
                    <a:pt x="18232" y="6011"/>
                  </a:cubicBezTo>
                  <a:cubicBezTo>
                    <a:pt x="18627" y="6011"/>
                    <a:pt x="19408" y="2499"/>
                    <a:pt x="19275" y="701"/>
                  </a:cubicBezTo>
                  <a:lnTo>
                    <a:pt x="19275" y="701"/>
                  </a:lnTo>
                  <a:cubicBezTo>
                    <a:pt x="19004" y="745"/>
                    <a:pt x="18759" y="762"/>
                    <a:pt x="18540" y="762"/>
                  </a:cubicBezTo>
                  <a:cubicBezTo>
                    <a:pt x="17676" y="762"/>
                    <a:pt x="17222" y="489"/>
                    <a:pt x="17221" y="489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406;p44"/>
            <p:cNvSpPr/>
            <p:nvPr/>
          </p:nvSpPr>
          <p:spPr>
            <a:xfrm>
              <a:off x="4833475" y="3274675"/>
              <a:ext cx="58100" cy="140925"/>
            </a:xfrm>
            <a:custGeom>
              <a:avLst/>
              <a:gdLst/>
              <a:ahLst/>
              <a:cxnLst/>
              <a:rect l="l" t="t" r="r" b="b"/>
              <a:pathLst>
                <a:path w="2324" h="5637" extrusionOk="0">
                  <a:moveTo>
                    <a:pt x="314" y="0"/>
                  </a:moveTo>
                  <a:cubicBezTo>
                    <a:pt x="314" y="1"/>
                    <a:pt x="0" y="3957"/>
                    <a:pt x="1427" y="5636"/>
                  </a:cubicBezTo>
                  <a:cubicBezTo>
                    <a:pt x="1427" y="5636"/>
                    <a:pt x="1427" y="5636"/>
                    <a:pt x="1427" y="5636"/>
                  </a:cubicBezTo>
                  <a:cubicBezTo>
                    <a:pt x="1429" y="5636"/>
                    <a:pt x="1627" y="5241"/>
                    <a:pt x="1685" y="4664"/>
                  </a:cubicBezTo>
                  <a:lnTo>
                    <a:pt x="1685" y="4664"/>
                  </a:lnTo>
                  <a:cubicBezTo>
                    <a:pt x="1630" y="4669"/>
                    <a:pt x="1572" y="4675"/>
                    <a:pt x="1515" y="4683"/>
                  </a:cubicBezTo>
                  <a:cubicBezTo>
                    <a:pt x="1505" y="4684"/>
                    <a:pt x="1496" y="4685"/>
                    <a:pt x="1486" y="4685"/>
                  </a:cubicBezTo>
                  <a:cubicBezTo>
                    <a:pt x="780" y="4685"/>
                    <a:pt x="611" y="898"/>
                    <a:pt x="1410" y="820"/>
                  </a:cubicBezTo>
                  <a:cubicBezTo>
                    <a:pt x="1428" y="819"/>
                    <a:pt x="1446" y="818"/>
                    <a:pt x="1464" y="818"/>
                  </a:cubicBezTo>
                  <a:cubicBezTo>
                    <a:pt x="1885" y="818"/>
                    <a:pt x="2087" y="1303"/>
                    <a:pt x="2184" y="1734"/>
                  </a:cubicBezTo>
                  <a:cubicBezTo>
                    <a:pt x="2319" y="1209"/>
                    <a:pt x="2323" y="632"/>
                    <a:pt x="1964" y="162"/>
                  </a:cubicBezTo>
                  <a:cubicBezTo>
                    <a:pt x="1695" y="235"/>
                    <a:pt x="1459" y="263"/>
                    <a:pt x="1256" y="263"/>
                  </a:cubicBezTo>
                  <a:cubicBezTo>
                    <a:pt x="628" y="263"/>
                    <a:pt x="314" y="0"/>
                    <a:pt x="31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407;p44"/>
            <p:cNvSpPr/>
            <p:nvPr/>
          </p:nvSpPr>
          <p:spPr>
            <a:xfrm>
              <a:off x="5256300" y="3286900"/>
              <a:ext cx="62400" cy="138100"/>
            </a:xfrm>
            <a:custGeom>
              <a:avLst/>
              <a:gdLst/>
              <a:ahLst/>
              <a:cxnLst/>
              <a:rect l="l" t="t" r="r" b="b"/>
              <a:pathLst>
                <a:path w="2496" h="5524" extrusionOk="0">
                  <a:moveTo>
                    <a:pt x="308" y="1"/>
                  </a:moveTo>
                  <a:cubicBezTo>
                    <a:pt x="308" y="1"/>
                    <a:pt x="1" y="972"/>
                    <a:pt x="408" y="1895"/>
                  </a:cubicBezTo>
                  <a:cubicBezTo>
                    <a:pt x="456" y="1466"/>
                    <a:pt x="604" y="663"/>
                    <a:pt x="1046" y="663"/>
                  </a:cubicBezTo>
                  <a:cubicBezTo>
                    <a:pt x="1155" y="663"/>
                    <a:pt x="1283" y="712"/>
                    <a:pt x="1431" y="828"/>
                  </a:cubicBezTo>
                  <a:cubicBezTo>
                    <a:pt x="2388" y="1578"/>
                    <a:pt x="1781" y="4325"/>
                    <a:pt x="1491" y="4325"/>
                  </a:cubicBezTo>
                  <a:cubicBezTo>
                    <a:pt x="1489" y="4325"/>
                    <a:pt x="1486" y="4325"/>
                    <a:pt x="1483" y="4325"/>
                  </a:cubicBezTo>
                  <a:cubicBezTo>
                    <a:pt x="1196" y="4273"/>
                    <a:pt x="1587" y="2524"/>
                    <a:pt x="1587" y="2524"/>
                  </a:cubicBezTo>
                  <a:lnTo>
                    <a:pt x="1587" y="2524"/>
                  </a:lnTo>
                  <a:cubicBezTo>
                    <a:pt x="1587" y="2524"/>
                    <a:pt x="1416" y="2601"/>
                    <a:pt x="1224" y="2857"/>
                  </a:cubicBezTo>
                  <a:cubicBezTo>
                    <a:pt x="1234" y="2861"/>
                    <a:pt x="1241" y="2866"/>
                    <a:pt x="1247" y="2873"/>
                  </a:cubicBezTo>
                  <a:cubicBezTo>
                    <a:pt x="1247" y="2873"/>
                    <a:pt x="891" y="5106"/>
                    <a:pt x="1260" y="5495"/>
                  </a:cubicBezTo>
                  <a:cubicBezTo>
                    <a:pt x="1278" y="5514"/>
                    <a:pt x="1297" y="5523"/>
                    <a:pt x="1317" y="5523"/>
                  </a:cubicBezTo>
                  <a:cubicBezTo>
                    <a:pt x="1714" y="5523"/>
                    <a:pt x="2495" y="2011"/>
                    <a:pt x="2362" y="213"/>
                  </a:cubicBezTo>
                  <a:lnTo>
                    <a:pt x="2362" y="213"/>
                  </a:lnTo>
                  <a:cubicBezTo>
                    <a:pt x="2091" y="257"/>
                    <a:pt x="1846" y="274"/>
                    <a:pt x="1627" y="274"/>
                  </a:cubicBezTo>
                  <a:cubicBezTo>
                    <a:pt x="763" y="274"/>
                    <a:pt x="309" y="1"/>
                    <a:pt x="30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408;p44"/>
            <p:cNvSpPr/>
            <p:nvPr/>
          </p:nvSpPr>
          <p:spPr>
            <a:xfrm>
              <a:off x="4809800" y="3056925"/>
              <a:ext cx="548800" cy="241600"/>
            </a:xfrm>
            <a:custGeom>
              <a:avLst/>
              <a:gdLst/>
              <a:ahLst/>
              <a:cxnLst/>
              <a:rect l="l" t="t" r="r" b="b"/>
              <a:pathLst>
                <a:path w="21952" h="9664" extrusionOk="0">
                  <a:moveTo>
                    <a:pt x="13928" y="1"/>
                  </a:moveTo>
                  <a:cubicBezTo>
                    <a:pt x="13630" y="1"/>
                    <a:pt x="13343" y="75"/>
                    <a:pt x="13133" y="164"/>
                  </a:cubicBezTo>
                  <a:cubicBezTo>
                    <a:pt x="12845" y="286"/>
                    <a:pt x="12682" y="422"/>
                    <a:pt x="12682" y="422"/>
                  </a:cubicBezTo>
                  <a:cubicBezTo>
                    <a:pt x="12682" y="422"/>
                    <a:pt x="12642" y="454"/>
                    <a:pt x="12574" y="519"/>
                  </a:cubicBezTo>
                  <a:cubicBezTo>
                    <a:pt x="12508" y="585"/>
                    <a:pt x="12414" y="688"/>
                    <a:pt x="12345" y="846"/>
                  </a:cubicBezTo>
                  <a:cubicBezTo>
                    <a:pt x="12273" y="1002"/>
                    <a:pt x="12257" y="1204"/>
                    <a:pt x="12285" y="1396"/>
                  </a:cubicBezTo>
                  <a:cubicBezTo>
                    <a:pt x="12314" y="1590"/>
                    <a:pt x="12370" y="1783"/>
                    <a:pt x="12445" y="1972"/>
                  </a:cubicBezTo>
                  <a:cubicBezTo>
                    <a:pt x="12592" y="2347"/>
                    <a:pt x="12825" y="2680"/>
                    <a:pt x="13037" y="2891"/>
                  </a:cubicBezTo>
                  <a:cubicBezTo>
                    <a:pt x="13232" y="3093"/>
                    <a:pt x="13396" y="3195"/>
                    <a:pt x="13422" y="3195"/>
                  </a:cubicBezTo>
                  <a:cubicBezTo>
                    <a:pt x="13424" y="3195"/>
                    <a:pt x="13425" y="3195"/>
                    <a:pt x="13425" y="3194"/>
                  </a:cubicBezTo>
                  <a:cubicBezTo>
                    <a:pt x="13439" y="3177"/>
                    <a:pt x="13290" y="3048"/>
                    <a:pt x="13112" y="2823"/>
                  </a:cubicBezTo>
                  <a:cubicBezTo>
                    <a:pt x="12932" y="2599"/>
                    <a:pt x="12733" y="2266"/>
                    <a:pt x="12616" y="1907"/>
                  </a:cubicBezTo>
                  <a:cubicBezTo>
                    <a:pt x="12500" y="1550"/>
                    <a:pt x="12442" y="1159"/>
                    <a:pt x="12562" y="944"/>
                  </a:cubicBezTo>
                  <a:cubicBezTo>
                    <a:pt x="12616" y="833"/>
                    <a:pt x="12694" y="755"/>
                    <a:pt x="12749" y="704"/>
                  </a:cubicBezTo>
                  <a:cubicBezTo>
                    <a:pt x="12806" y="651"/>
                    <a:pt x="12844" y="626"/>
                    <a:pt x="12844" y="626"/>
                  </a:cubicBezTo>
                  <a:cubicBezTo>
                    <a:pt x="12844" y="626"/>
                    <a:pt x="12878" y="596"/>
                    <a:pt x="12944" y="550"/>
                  </a:cubicBezTo>
                  <a:cubicBezTo>
                    <a:pt x="13009" y="504"/>
                    <a:pt x="13106" y="442"/>
                    <a:pt x="13230" y="383"/>
                  </a:cubicBezTo>
                  <a:cubicBezTo>
                    <a:pt x="13434" y="288"/>
                    <a:pt x="13717" y="200"/>
                    <a:pt x="14020" y="200"/>
                  </a:cubicBezTo>
                  <a:cubicBezTo>
                    <a:pt x="14086" y="200"/>
                    <a:pt x="14153" y="204"/>
                    <a:pt x="14220" y="213"/>
                  </a:cubicBezTo>
                  <a:cubicBezTo>
                    <a:pt x="14596" y="222"/>
                    <a:pt x="14967" y="349"/>
                    <a:pt x="15202" y="503"/>
                  </a:cubicBezTo>
                  <a:cubicBezTo>
                    <a:pt x="15432" y="652"/>
                    <a:pt x="15530" y="821"/>
                    <a:pt x="15553" y="821"/>
                  </a:cubicBezTo>
                  <a:cubicBezTo>
                    <a:pt x="15554" y="821"/>
                    <a:pt x="15555" y="820"/>
                    <a:pt x="15555" y="820"/>
                  </a:cubicBezTo>
                  <a:cubicBezTo>
                    <a:pt x="15569" y="816"/>
                    <a:pt x="15500" y="614"/>
                    <a:pt x="15263" y="421"/>
                  </a:cubicBezTo>
                  <a:cubicBezTo>
                    <a:pt x="15027" y="228"/>
                    <a:pt x="14639" y="66"/>
                    <a:pt x="14237" y="29"/>
                  </a:cubicBezTo>
                  <a:cubicBezTo>
                    <a:pt x="14135" y="9"/>
                    <a:pt x="14031" y="1"/>
                    <a:pt x="13928" y="1"/>
                  </a:cubicBezTo>
                  <a:close/>
                  <a:moveTo>
                    <a:pt x="17824" y="2151"/>
                  </a:moveTo>
                  <a:cubicBezTo>
                    <a:pt x="17771" y="2151"/>
                    <a:pt x="17727" y="2156"/>
                    <a:pt x="17692" y="2162"/>
                  </a:cubicBezTo>
                  <a:cubicBezTo>
                    <a:pt x="17628" y="2172"/>
                    <a:pt x="17594" y="2184"/>
                    <a:pt x="17594" y="2184"/>
                  </a:cubicBezTo>
                  <a:cubicBezTo>
                    <a:pt x="17594" y="2184"/>
                    <a:pt x="17560" y="2195"/>
                    <a:pt x="17503" y="2222"/>
                  </a:cubicBezTo>
                  <a:cubicBezTo>
                    <a:pt x="17445" y="2249"/>
                    <a:pt x="17369" y="2292"/>
                    <a:pt x="17289" y="2358"/>
                  </a:cubicBezTo>
                  <a:cubicBezTo>
                    <a:pt x="17128" y="2489"/>
                    <a:pt x="16966" y="2690"/>
                    <a:pt x="16838" y="2916"/>
                  </a:cubicBezTo>
                  <a:cubicBezTo>
                    <a:pt x="16709" y="3140"/>
                    <a:pt x="16636" y="3399"/>
                    <a:pt x="16641" y="3598"/>
                  </a:cubicBezTo>
                  <a:cubicBezTo>
                    <a:pt x="16645" y="3792"/>
                    <a:pt x="16707" y="3908"/>
                    <a:pt x="16722" y="3908"/>
                  </a:cubicBezTo>
                  <a:cubicBezTo>
                    <a:pt x="16722" y="3908"/>
                    <a:pt x="16722" y="3908"/>
                    <a:pt x="16722" y="3908"/>
                  </a:cubicBezTo>
                  <a:cubicBezTo>
                    <a:pt x="16743" y="3902"/>
                    <a:pt x="16716" y="3780"/>
                    <a:pt x="16743" y="3604"/>
                  </a:cubicBezTo>
                  <a:cubicBezTo>
                    <a:pt x="16768" y="3429"/>
                    <a:pt x="16859" y="3208"/>
                    <a:pt x="16996" y="3013"/>
                  </a:cubicBezTo>
                  <a:cubicBezTo>
                    <a:pt x="17132" y="2819"/>
                    <a:pt x="17301" y="2642"/>
                    <a:pt x="17436" y="2548"/>
                  </a:cubicBezTo>
                  <a:cubicBezTo>
                    <a:pt x="17572" y="2452"/>
                    <a:pt x="17673" y="2432"/>
                    <a:pt x="17673" y="2432"/>
                  </a:cubicBezTo>
                  <a:cubicBezTo>
                    <a:pt x="17673" y="2432"/>
                    <a:pt x="17698" y="2421"/>
                    <a:pt x="17741" y="2412"/>
                  </a:cubicBezTo>
                  <a:cubicBezTo>
                    <a:pt x="17772" y="2404"/>
                    <a:pt x="17815" y="2397"/>
                    <a:pt x="17865" y="2397"/>
                  </a:cubicBezTo>
                  <a:cubicBezTo>
                    <a:pt x="17883" y="2397"/>
                    <a:pt x="17901" y="2397"/>
                    <a:pt x="17920" y="2400"/>
                  </a:cubicBezTo>
                  <a:cubicBezTo>
                    <a:pt x="18063" y="2406"/>
                    <a:pt x="18241" y="2543"/>
                    <a:pt x="18321" y="2756"/>
                  </a:cubicBezTo>
                  <a:cubicBezTo>
                    <a:pt x="18406" y="2961"/>
                    <a:pt x="18382" y="3208"/>
                    <a:pt x="18353" y="3386"/>
                  </a:cubicBezTo>
                  <a:cubicBezTo>
                    <a:pt x="18322" y="3568"/>
                    <a:pt x="18298" y="3692"/>
                    <a:pt x="18316" y="3696"/>
                  </a:cubicBezTo>
                  <a:cubicBezTo>
                    <a:pt x="18316" y="3696"/>
                    <a:pt x="18316" y="3696"/>
                    <a:pt x="18317" y="3696"/>
                  </a:cubicBezTo>
                  <a:cubicBezTo>
                    <a:pt x="18336" y="3696"/>
                    <a:pt x="18391" y="3588"/>
                    <a:pt x="18453" y="3411"/>
                  </a:cubicBezTo>
                  <a:cubicBezTo>
                    <a:pt x="18511" y="3235"/>
                    <a:pt x="18576" y="2970"/>
                    <a:pt x="18498" y="2698"/>
                  </a:cubicBezTo>
                  <a:cubicBezTo>
                    <a:pt x="18461" y="2567"/>
                    <a:pt x="18392" y="2440"/>
                    <a:pt x="18294" y="2343"/>
                  </a:cubicBezTo>
                  <a:cubicBezTo>
                    <a:pt x="18198" y="2244"/>
                    <a:pt x="18071" y="2184"/>
                    <a:pt x="17961" y="2164"/>
                  </a:cubicBezTo>
                  <a:cubicBezTo>
                    <a:pt x="17911" y="2154"/>
                    <a:pt x="17865" y="2151"/>
                    <a:pt x="17824" y="2151"/>
                  </a:cubicBezTo>
                  <a:close/>
                  <a:moveTo>
                    <a:pt x="3600" y="1079"/>
                  </a:moveTo>
                  <a:cubicBezTo>
                    <a:pt x="3445" y="1079"/>
                    <a:pt x="3282" y="1088"/>
                    <a:pt x="3120" y="1105"/>
                  </a:cubicBezTo>
                  <a:cubicBezTo>
                    <a:pt x="2759" y="1142"/>
                    <a:pt x="2400" y="1234"/>
                    <a:pt x="2142" y="1345"/>
                  </a:cubicBezTo>
                  <a:cubicBezTo>
                    <a:pt x="1885" y="1453"/>
                    <a:pt x="1729" y="1562"/>
                    <a:pt x="1729" y="1562"/>
                  </a:cubicBezTo>
                  <a:cubicBezTo>
                    <a:pt x="1729" y="1562"/>
                    <a:pt x="1690" y="1589"/>
                    <a:pt x="1627" y="1641"/>
                  </a:cubicBezTo>
                  <a:cubicBezTo>
                    <a:pt x="1562" y="1691"/>
                    <a:pt x="1473" y="1771"/>
                    <a:pt x="1379" y="1878"/>
                  </a:cubicBezTo>
                  <a:cubicBezTo>
                    <a:pt x="1189" y="2084"/>
                    <a:pt x="979" y="2424"/>
                    <a:pt x="944" y="2810"/>
                  </a:cubicBezTo>
                  <a:cubicBezTo>
                    <a:pt x="901" y="3197"/>
                    <a:pt x="1056" y="3557"/>
                    <a:pt x="1191" y="3788"/>
                  </a:cubicBezTo>
                  <a:cubicBezTo>
                    <a:pt x="1326" y="4015"/>
                    <a:pt x="1442" y="4148"/>
                    <a:pt x="1462" y="4148"/>
                  </a:cubicBezTo>
                  <a:cubicBezTo>
                    <a:pt x="1463" y="4148"/>
                    <a:pt x="1463" y="4148"/>
                    <a:pt x="1464" y="4148"/>
                  </a:cubicBezTo>
                  <a:cubicBezTo>
                    <a:pt x="1480" y="4138"/>
                    <a:pt x="1390" y="3983"/>
                    <a:pt x="1282" y="3742"/>
                  </a:cubicBezTo>
                  <a:cubicBezTo>
                    <a:pt x="1176" y="3504"/>
                    <a:pt x="1067" y="3163"/>
                    <a:pt x="1126" y="2835"/>
                  </a:cubicBezTo>
                  <a:cubicBezTo>
                    <a:pt x="1178" y="2505"/>
                    <a:pt x="1376" y="2217"/>
                    <a:pt x="1553" y="2042"/>
                  </a:cubicBezTo>
                  <a:cubicBezTo>
                    <a:pt x="1640" y="1953"/>
                    <a:pt x="1723" y="1887"/>
                    <a:pt x="1782" y="1845"/>
                  </a:cubicBezTo>
                  <a:cubicBezTo>
                    <a:pt x="1841" y="1801"/>
                    <a:pt x="1876" y="1779"/>
                    <a:pt x="1876" y="1779"/>
                  </a:cubicBezTo>
                  <a:cubicBezTo>
                    <a:pt x="1876" y="1779"/>
                    <a:pt x="2010" y="1675"/>
                    <a:pt x="2241" y="1565"/>
                  </a:cubicBezTo>
                  <a:cubicBezTo>
                    <a:pt x="2470" y="1453"/>
                    <a:pt x="2802" y="1347"/>
                    <a:pt x="3146" y="1288"/>
                  </a:cubicBezTo>
                  <a:cubicBezTo>
                    <a:pt x="3410" y="1243"/>
                    <a:pt x="3680" y="1217"/>
                    <a:pt x="3908" y="1217"/>
                  </a:cubicBezTo>
                  <a:cubicBezTo>
                    <a:pt x="3977" y="1217"/>
                    <a:pt x="4042" y="1220"/>
                    <a:pt x="4102" y="1225"/>
                  </a:cubicBezTo>
                  <a:cubicBezTo>
                    <a:pt x="4330" y="1241"/>
                    <a:pt x="4485" y="1290"/>
                    <a:pt x="4528" y="1290"/>
                  </a:cubicBezTo>
                  <a:cubicBezTo>
                    <a:pt x="4534" y="1290"/>
                    <a:pt x="4538" y="1289"/>
                    <a:pt x="4539" y="1287"/>
                  </a:cubicBezTo>
                  <a:cubicBezTo>
                    <a:pt x="4548" y="1273"/>
                    <a:pt x="4390" y="1176"/>
                    <a:pt x="4117" y="1123"/>
                  </a:cubicBezTo>
                  <a:cubicBezTo>
                    <a:pt x="3968" y="1093"/>
                    <a:pt x="3790" y="1079"/>
                    <a:pt x="3600" y="1079"/>
                  </a:cubicBezTo>
                  <a:close/>
                  <a:moveTo>
                    <a:pt x="4448" y="2800"/>
                  </a:moveTo>
                  <a:cubicBezTo>
                    <a:pt x="4391" y="2800"/>
                    <a:pt x="4324" y="2822"/>
                    <a:pt x="4257" y="2858"/>
                  </a:cubicBezTo>
                  <a:cubicBezTo>
                    <a:pt x="4097" y="2946"/>
                    <a:pt x="3874" y="3066"/>
                    <a:pt x="3699" y="3270"/>
                  </a:cubicBezTo>
                  <a:cubicBezTo>
                    <a:pt x="3614" y="3372"/>
                    <a:pt x="3547" y="3499"/>
                    <a:pt x="3518" y="3629"/>
                  </a:cubicBezTo>
                  <a:cubicBezTo>
                    <a:pt x="3490" y="3759"/>
                    <a:pt x="3501" y="3885"/>
                    <a:pt x="3522" y="3986"/>
                  </a:cubicBezTo>
                  <a:cubicBezTo>
                    <a:pt x="3544" y="4087"/>
                    <a:pt x="3578" y="4167"/>
                    <a:pt x="3603" y="4221"/>
                  </a:cubicBezTo>
                  <a:cubicBezTo>
                    <a:pt x="3626" y="4275"/>
                    <a:pt x="3645" y="4303"/>
                    <a:pt x="3645" y="4303"/>
                  </a:cubicBezTo>
                  <a:cubicBezTo>
                    <a:pt x="3645" y="4303"/>
                    <a:pt x="3715" y="4422"/>
                    <a:pt x="3854" y="4559"/>
                  </a:cubicBezTo>
                  <a:cubicBezTo>
                    <a:pt x="3996" y="4698"/>
                    <a:pt x="4204" y="4853"/>
                    <a:pt x="4448" y="4947"/>
                  </a:cubicBezTo>
                  <a:cubicBezTo>
                    <a:pt x="4588" y="5002"/>
                    <a:pt x="4738" y="5027"/>
                    <a:pt x="4876" y="5027"/>
                  </a:cubicBezTo>
                  <a:cubicBezTo>
                    <a:pt x="4976" y="5027"/>
                    <a:pt x="5070" y="5013"/>
                    <a:pt x="5148" y="4988"/>
                  </a:cubicBezTo>
                  <a:cubicBezTo>
                    <a:pt x="5334" y="4933"/>
                    <a:pt x="5428" y="4839"/>
                    <a:pt x="5418" y="4826"/>
                  </a:cubicBezTo>
                  <a:cubicBezTo>
                    <a:pt x="5416" y="4824"/>
                    <a:pt x="5413" y="4823"/>
                    <a:pt x="5409" y="4823"/>
                  </a:cubicBezTo>
                  <a:cubicBezTo>
                    <a:pt x="5377" y="4823"/>
                    <a:pt x="5276" y="4871"/>
                    <a:pt x="5129" y="4886"/>
                  </a:cubicBezTo>
                  <a:cubicBezTo>
                    <a:pt x="5094" y="4890"/>
                    <a:pt x="5057" y="4893"/>
                    <a:pt x="5018" y="4893"/>
                  </a:cubicBezTo>
                  <a:cubicBezTo>
                    <a:pt x="4865" y="4893"/>
                    <a:pt x="4683" y="4856"/>
                    <a:pt x="4522" y="4774"/>
                  </a:cubicBezTo>
                  <a:cubicBezTo>
                    <a:pt x="4320" y="4674"/>
                    <a:pt x="4141" y="4518"/>
                    <a:pt x="4032" y="4393"/>
                  </a:cubicBezTo>
                  <a:cubicBezTo>
                    <a:pt x="3920" y="4265"/>
                    <a:pt x="3872" y="4167"/>
                    <a:pt x="3872" y="4167"/>
                  </a:cubicBezTo>
                  <a:cubicBezTo>
                    <a:pt x="3872" y="4167"/>
                    <a:pt x="3854" y="4145"/>
                    <a:pt x="3833" y="4103"/>
                  </a:cubicBezTo>
                  <a:cubicBezTo>
                    <a:pt x="3810" y="4063"/>
                    <a:pt x="3779" y="4002"/>
                    <a:pt x="3757" y="3925"/>
                  </a:cubicBezTo>
                  <a:cubicBezTo>
                    <a:pt x="3706" y="3777"/>
                    <a:pt x="3715" y="3564"/>
                    <a:pt x="3846" y="3382"/>
                  </a:cubicBezTo>
                  <a:cubicBezTo>
                    <a:pt x="3973" y="3200"/>
                    <a:pt x="4171" y="3055"/>
                    <a:pt x="4313" y="2945"/>
                  </a:cubicBezTo>
                  <a:cubicBezTo>
                    <a:pt x="4379" y="2891"/>
                    <a:pt x="4444" y="2862"/>
                    <a:pt x="4487" y="2858"/>
                  </a:cubicBezTo>
                  <a:cubicBezTo>
                    <a:pt x="4489" y="2858"/>
                    <a:pt x="4491" y="2858"/>
                    <a:pt x="4494" y="2858"/>
                  </a:cubicBezTo>
                  <a:cubicBezTo>
                    <a:pt x="4528" y="2858"/>
                    <a:pt x="4548" y="2873"/>
                    <a:pt x="4557" y="2873"/>
                  </a:cubicBezTo>
                  <a:cubicBezTo>
                    <a:pt x="4559" y="2873"/>
                    <a:pt x="4560" y="2873"/>
                    <a:pt x="4561" y="2872"/>
                  </a:cubicBezTo>
                  <a:cubicBezTo>
                    <a:pt x="4566" y="2870"/>
                    <a:pt x="4560" y="2826"/>
                    <a:pt x="4494" y="2806"/>
                  </a:cubicBezTo>
                  <a:cubicBezTo>
                    <a:pt x="4479" y="2802"/>
                    <a:pt x="4464" y="2800"/>
                    <a:pt x="4448" y="2800"/>
                  </a:cubicBezTo>
                  <a:close/>
                  <a:moveTo>
                    <a:pt x="7212" y="1087"/>
                  </a:moveTo>
                  <a:cubicBezTo>
                    <a:pt x="7115" y="1087"/>
                    <a:pt x="6991" y="1108"/>
                    <a:pt x="6865" y="1172"/>
                  </a:cubicBezTo>
                  <a:cubicBezTo>
                    <a:pt x="6699" y="1252"/>
                    <a:pt x="6531" y="1396"/>
                    <a:pt x="6413" y="1596"/>
                  </a:cubicBezTo>
                  <a:cubicBezTo>
                    <a:pt x="6289" y="1794"/>
                    <a:pt x="6238" y="2050"/>
                    <a:pt x="6255" y="2297"/>
                  </a:cubicBezTo>
                  <a:cubicBezTo>
                    <a:pt x="6273" y="2545"/>
                    <a:pt x="6361" y="2785"/>
                    <a:pt x="6494" y="2981"/>
                  </a:cubicBezTo>
                  <a:cubicBezTo>
                    <a:pt x="6626" y="3179"/>
                    <a:pt x="6806" y="3321"/>
                    <a:pt x="6973" y="3409"/>
                  </a:cubicBezTo>
                  <a:cubicBezTo>
                    <a:pt x="7310" y="3587"/>
                    <a:pt x="7588" y="3571"/>
                    <a:pt x="7575" y="3575"/>
                  </a:cubicBezTo>
                  <a:lnTo>
                    <a:pt x="7591" y="3575"/>
                  </a:lnTo>
                  <a:cubicBezTo>
                    <a:pt x="7591" y="3575"/>
                    <a:pt x="7591" y="3575"/>
                    <a:pt x="7591" y="3575"/>
                  </a:cubicBezTo>
                  <a:cubicBezTo>
                    <a:pt x="7592" y="3575"/>
                    <a:pt x="7593" y="3574"/>
                    <a:pt x="7594" y="3574"/>
                  </a:cubicBezTo>
                  <a:lnTo>
                    <a:pt x="7594" y="3574"/>
                  </a:lnTo>
                  <a:cubicBezTo>
                    <a:pt x="7595" y="3574"/>
                    <a:pt x="7595" y="3576"/>
                    <a:pt x="7594" y="3585"/>
                  </a:cubicBezTo>
                  <a:cubicBezTo>
                    <a:pt x="7556" y="3705"/>
                    <a:pt x="7530" y="3871"/>
                    <a:pt x="7560" y="4058"/>
                  </a:cubicBezTo>
                  <a:cubicBezTo>
                    <a:pt x="7587" y="4241"/>
                    <a:pt x="7664" y="4445"/>
                    <a:pt x="7803" y="4619"/>
                  </a:cubicBezTo>
                  <a:cubicBezTo>
                    <a:pt x="7939" y="4791"/>
                    <a:pt x="8128" y="4929"/>
                    <a:pt x="8330" y="5021"/>
                  </a:cubicBezTo>
                  <a:cubicBezTo>
                    <a:pt x="8601" y="5144"/>
                    <a:pt x="8887" y="5182"/>
                    <a:pt x="9138" y="5182"/>
                  </a:cubicBezTo>
                  <a:cubicBezTo>
                    <a:pt x="9267" y="5182"/>
                    <a:pt x="9386" y="5172"/>
                    <a:pt x="9490" y="5158"/>
                  </a:cubicBezTo>
                  <a:cubicBezTo>
                    <a:pt x="9801" y="5115"/>
                    <a:pt x="9996" y="5052"/>
                    <a:pt x="9995" y="5037"/>
                  </a:cubicBezTo>
                  <a:cubicBezTo>
                    <a:pt x="9994" y="5031"/>
                    <a:pt x="9980" y="5029"/>
                    <a:pt x="9955" y="5029"/>
                  </a:cubicBezTo>
                  <a:cubicBezTo>
                    <a:pt x="9882" y="5029"/>
                    <a:pt x="9711" y="5048"/>
                    <a:pt x="9484" y="5058"/>
                  </a:cubicBezTo>
                  <a:cubicBezTo>
                    <a:pt x="9442" y="5060"/>
                    <a:pt x="9398" y="5061"/>
                    <a:pt x="9353" y="5061"/>
                  </a:cubicBezTo>
                  <a:cubicBezTo>
                    <a:pt x="9067" y="5061"/>
                    <a:pt x="8714" y="5022"/>
                    <a:pt x="8407" y="4859"/>
                  </a:cubicBezTo>
                  <a:cubicBezTo>
                    <a:pt x="8230" y="4767"/>
                    <a:pt x="8075" y="4638"/>
                    <a:pt x="7967" y="4489"/>
                  </a:cubicBezTo>
                  <a:cubicBezTo>
                    <a:pt x="7859" y="4342"/>
                    <a:pt x="7805" y="4174"/>
                    <a:pt x="7791" y="4025"/>
                  </a:cubicBezTo>
                  <a:cubicBezTo>
                    <a:pt x="7776" y="3877"/>
                    <a:pt x="7800" y="3750"/>
                    <a:pt x="7831" y="3662"/>
                  </a:cubicBezTo>
                  <a:cubicBezTo>
                    <a:pt x="7854" y="3614"/>
                    <a:pt x="7874" y="3571"/>
                    <a:pt x="7894" y="3530"/>
                  </a:cubicBezTo>
                  <a:cubicBezTo>
                    <a:pt x="7924" y="3484"/>
                    <a:pt x="7948" y="3444"/>
                    <a:pt x="7970" y="3409"/>
                  </a:cubicBezTo>
                  <a:cubicBezTo>
                    <a:pt x="8013" y="3341"/>
                    <a:pt x="8043" y="3291"/>
                    <a:pt x="8059" y="3267"/>
                  </a:cubicBezTo>
                  <a:lnTo>
                    <a:pt x="8059" y="3267"/>
                  </a:lnTo>
                  <a:cubicBezTo>
                    <a:pt x="7856" y="3289"/>
                    <a:pt x="7721" y="3311"/>
                    <a:pt x="7667" y="3311"/>
                  </a:cubicBezTo>
                  <a:cubicBezTo>
                    <a:pt x="7663" y="3311"/>
                    <a:pt x="7659" y="3310"/>
                    <a:pt x="7656" y="3310"/>
                  </a:cubicBezTo>
                  <a:cubicBezTo>
                    <a:pt x="7600" y="3312"/>
                    <a:pt x="7595" y="3312"/>
                    <a:pt x="7595" y="3312"/>
                  </a:cubicBezTo>
                  <a:cubicBezTo>
                    <a:pt x="7592" y="3312"/>
                    <a:pt x="7585" y="3312"/>
                    <a:pt x="7575" y="3312"/>
                  </a:cubicBezTo>
                  <a:cubicBezTo>
                    <a:pt x="7552" y="3312"/>
                    <a:pt x="7511" y="3310"/>
                    <a:pt x="7447" y="3302"/>
                  </a:cubicBezTo>
                  <a:cubicBezTo>
                    <a:pt x="7358" y="3289"/>
                    <a:pt x="7225" y="3262"/>
                    <a:pt x="7084" y="3193"/>
                  </a:cubicBezTo>
                  <a:cubicBezTo>
                    <a:pt x="6942" y="3125"/>
                    <a:pt x="6788" y="3013"/>
                    <a:pt x="6671" y="2856"/>
                  </a:cubicBezTo>
                  <a:cubicBezTo>
                    <a:pt x="6552" y="2696"/>
                    <a:pt x="6464" y="2493"/>
                    <a:pt x="6440" y="2278"/>
                  </a:cubicBezTo>
                  <a:cubicBezTo>
                    <a:pt x="6413" y="2064"/>
                    <a:pt x="6444" y="1845"/>
                    <a:pt x="6541" y="1666"/>
                  </a:cubicBezTo>
                  <a:cubicBezTo>
                    <a:pt x="6632" y="1486"/>
                    <a:pt x="6773" y="1345"/>
                    <a:pt x="6914" y="1260"/>
                  </a:cubicBezTo>
                  <a:cubicBezTo>
                    <a:pt x="7072" y="1162"/>
                    <a:pt x="7218" y="1144"/>
                    <a:pt x="7317" y="1144"/>
                  </a:cubicBezTo>
                  <a:cubicBezTo>
                    <a:pt x="7372" y="1144"/>
                    <a:pt x="7413" y="1150"/>
                    <a:pt x="7433" y="1150"/>
                  </a:cubicBezTo>
                  <a:cubicBezTo>
                    <a:pt x="7443" y="1150"/>
                    <a:pt x="7448" y="1148"/>
                    <a:pt x="7448" y="1145"/>
                  </a:cubicBezTo>
                  <a:cubicBezTo>
                    <a:pt x="7449" y="1140"/>
                    <a:pt x="7398" y="1106"/>
                    <a:pt x="7293" y="1092"/>
                  </a:cubicBezTo>
                  <a:cubicBezTo>
                    <a:pt x="7269" y="1089"/>
                    <a:pt x="7242" y="1087"/>
                    <a:pt x="7212" y="1087"/>
                  </a:cubicBezTo>
                  <a:close/>
                  <a:moveTo>
                    <a:pt x="18700" y="4137"/>
                  </a:moveTo>
                  <a:cubicBezTo>
                    <a:pt x="18661" y="4137"/>
                    <a:pt x="18621" y="4140"/>
                    <a:pt x="18583" y="4145"/>
                  </a:cubicBezTo>
                  <a:cubicBezTo>
                    <a:pt x="18423" y="4165"/>
                    <a:pt x="18272" y="4211"/>
                    <a:pt x="18120" y="4265"/>
                  </a:cubicBezTo>
                  <a:cubicBezTo>
                    <a:pt x="17816" y="4373"/>
                    <a:pt x="17541" y="4542"/>
                    <a:pt x="17358" y="4692"/>
                  </a:cubicBezTo>
                  <a:cubicBezTo>
                    <a:pt x="17173" y="4841"/>
                    <a:pt x="17074" y="4967"/>
                    <a:pt x="17087" y="4978"/>
                  </a:cubicBezTo>
                  <a:cubicBezTo>
                    <a:pt x="17087" y="4978"/>
                    <a:pt x="17089" y="4979"/>
                    <a:pt x="17090" y="4979"/>
                  </a:cubicBezTo>
                  <a:cubicBezTo>
                    <a:pt x="17116" y="4979"/>
                    <a:pt x="17234" y="4886"/>
                    <a:pt x="17417" y="4774"/>
                  </a:cubicBezTo>
                  <a:cubicBezTo>
                    <a:pt x="17613" y="4654"/>
                    <a:pt x="17888" y="4519"/>
                    <a:pt x="18178" y="4441"/>
                  </a:cubicBezTo>
                  <a:cubicBezTo>
                    <a:pt x="18321" y="4402"/>
                    <a:pt x="18471" y="4368"/>
                    <a:pt x="18603" y="4360"/>
                  </a:cubicBezTo>
                  <a:cubicBezTo>
                    <a:pt x="18621" y="4358"/>
                    <a:pt x="18639" y="4358"/>
                    <a:pt x="18656" y="4358"/>
                  </a:cubicBezTo>
                  <a:cubicBezTo>
                    <a:pt x="18763" y="4358"/>
                    <a:pt x="18854" y="4382"/>
                    <a:pt x="18920" y="4423"/>
                  </a:cubicBezTo>
                  <a:cubicBezTo>
                    <a:pt x="19073" y="4520"/>
                    <a:pt x="19051" y="4638"/>
                    <a:pt x="19057" y="4638"/>
                  </a:cubicBezTo>
                  <a:cubicBezTo>
                    <a:pt x="19057" y="4638"/>
                    <a:pt x="19057" y="4638"/>
                    <a:pt x="19057" y="4638"/>
                  </a:cubicBezTo>
                  <a:lnTo>
                    <a:pt x="19057" y="4638"/>
                  </a:lnTo>
                  <a:cubicBezTo>
                    <a:pt x="19057" y="4638"/>
                    <a:pt x="19063" y="4658"/>
                    <a:pt x="19056" y="4724"/>
                  </a:cubicBezTo>
                  <a:cubicBezTo>
                    <a:pt x="19055" y="4740"/>
                    <a:pt x="19051" y="4759"/>
                    <a:pt x="19044" y="4782"/>
                  </a:cubicBezTo>
                  <a:cubicBezTo>
                    <a:pt x="19041" y="4795"/>
                    <a:pt x="19037" y="4802"/>
                    <a:pt x="19030" y="4825"/>
                  </a:cubicBezTo>
                  <a:cubicBezTo>
                    <a:pt x="19020" y="4855"/>
                    <a:pt x="19004" y="4887"/>
                    <a:pt x="18990" y="4921"/>
                  </a:cubicBezTo>
                  <a:cubicBezTo>
                    <a:pt x="18923" y="5054"/>
                    <a:pt x="18800" y="5251"/>
                    <a:pt x="18691" y="5443"/>
                  </a:cubicBezTo>
                  <a:cubicBezTo>
                    <a:pt x="18800" y="5386"/>
                    <a:pt x="18987" y="5284"/>
                    <a:pt x="19152" y="5203"/>
                  </a:cubicBezTo>
                  <a:cubicBezTo>
                    <a:pt x="19192" y="5183"/>
                    <a:pt x="19233" y="5165"/>
                    <a:pt x="19272" y="5153"/>
                  </a:cubicBezTo>
                  <a:cubicBezTo>
                    <a:pt x="19292" y="5146"/>
                    <a:pt x="19312" y="5139"/>
                    <a:pt x="19333" y="5135"/>
                  </a:cubicBezTo>
                  <a:lnTo>
                    <a:pt x="19364" y="5126"/>
                  </a:lnTo>
                  <a:cubicBezTo>
                    <a:pt x="19404" y="5117"/>
                    <a:pt x="19447" y="5106"/>
                    <a:pt x="19493" y="5099"/>
                  </a:cubicBezTo>
                  <a:cubicBezTo>
                    <a:pt x="19549" y="5091"/>
                    <a:pt x="19609" y="5086"/>
                    <a:pt x="19670" y="5086"/>
                  </a:cubicBezTo>
                  <a:cubicBezTo>
                    <a:pt x="19806" y="5086"/>
                    <a:pt x="19949" y="5109"/>
                    <a:pt x="20065" y="5169"/>
                  </a:cubicBezTo>
                  <a:cubicBezTo>
                    <a:pt x="20149" y="5211"/>
                    <a:pt x="20220" y="5273"/>
                    <a:pt x="20255" y="5344"/>
                  </a:cubicBezTo>
                  <a:cubicBezTo>
                    <a:pt x="20292" y="5416"/>
                    <a:pt x="20300" y="5497"/>
                    <a:pt x="20293" y="5562"/>
                  </a:cubicBezTo>
                  <a:cubicBezTo>
                    <a:pt x="20278" y="5697"/>
                    <a:pt x="20195" y="5751"/>
                    <a:pt x="20204" y="5764"/>
                  </a:cubicBezTo>
                  <a:cubicBezTo>
                    <a:pt x="20204" y="5765"/>
                    <a:pt x="20206" y="5766"/>
                    <a:pt x="20209" y="5766"/>
                  </a:cubicBezTo>
                  <a:cubicBezTo>
                    <a:pt x="20231" y="5766"/>
                    <a:pt x="20329" y="5723"/>
                    <a:pt x="20373" y="5578"/>
                  </a:cubicBezTo>
                  <a:cubicBezTo>
                    <a:pt x="20397" y="5501"/>
                    <a:pt x="20400" y="5401"/>
                    <a:pt x="20363" y="5299"/>
                  </a:cubicBezTo>
                  <a:cubicBezTo>
                    <a:pt x="20324" y="5192"/>
                    <a:pt x="20242" y="5103"/>
                    <a:pt x="20142" y="5038"/>
                  </a:cubicBezTo>
                  <a:cubicBezTo>
                    <a:pt x="19968" y="4929"/>
                    <a:pt x="19760" y="4892"/>
                    <a:pt x="19569" y="4892"/>
                  </a:cubicBezTo>
                  <a:cubicBezTo>
                    <a:pt x="19537" y="4892"/>
                    <a:pt x="19504" y="4893"/>
                    <a:pt x="19473" y="4895"/>
                  </a:cubicBezTo>
                  <a:cubicBezTo>
                    <a:pt x="19419" y="4901"/>
                    <a:pt x="19366" y="4907"/>
                    <a:pt x="19318" y="4916"/>
                  </a:cubicBezTo>
                  <a:lnTo>
                    <a:pt x="19281" y="4922"/>
                  </a:lnTo>
                  <a:lnTo>
                    <a:pt x="19269" y="4922"/>
                  </a:lnTo>
                  <a:cubicBezTo>
                    <a:pt x="19260" y="4921"/>
                    <a:pt x="19258" y="4921"/>
                    <a:pt x="19260" y="4917"/>
                  </a:cubicBezTo>
                  <a:cubicBezTo>
                    <a:pt x="19265" y="4910"/>
                    <a:pt x="19269" y="4906"/>
                    <a:pt x="19272" y="4902"/>
                  </a:cubicBezTo>
                  <a:lnTo>
                    <a:pt x="19273" y="4901"/>
                  </a:lnTo>
                  <a:cubicBezTo>
                    <a:pt x="19277" y="4893"/>
                    <a:pt x="19285" y="4870"/>
                    <a:pt x="19289" y="4855"/>
                  </a:cubicBezTo>
                  <a:cubicBezTo>
                    <a:pt x="19299" y="4822"/>
                    <a:pt x="19306" y="4793"/>
                    <a:pt x="19311" y="4767"/>
                  </a:cubicBezTo>
                  <a:cubicBezTo>
                    <a:pt x="19327" y="4659"/>
                    <a:pt x="19319" y="4616"/>
                    <a:pt x="19319" y="4616"/>
                  </a:cubicBezTo>
                  <a:cubicBezTo>
                    <a:pt x="19319" y="4616"/>
                    <a:pt x="19318" y="4563"/>
                    <a:pt x="19284" y="4477"/>
                  </a:cubicBezTo>
                  <a:cubicBezTo>
                    <a:pt x="19252" y="4389"/>
                    <a:pt x="19165" y="4280"/>
                    <a:pt x="19037" y="4214"/>
                  </a:cubicBezTo>
                  <a:cubicBezTo>
                    <a:pt x="18941" y="4162"/>
                    <a:pt x="18821" y="4137"/>
                    <a:pt x="18700" y="4137"/>
                  </a:cubicBezTo>
                  <a:close/>
                  <a:moveTo>
                    <a:pt x="15022" y="4256"/>
                  </a:moveTo>
                  <a:cubicBezTo>
                    <a:pt x="14878" y="4256"/>
                    <a:pt x="14738" y="4303"/>
                    <a:pt x="14644" y="4397"/>
                  </a:cubicBezTo>
                  <a:cubicBezTo>
                    <a:pt x="14557" y="4480"/>
                    <a:pt x="14521" y="4570"/>
                    <a:pt x="14499" y="4631"/>
                  </a:cubicBezTo>
                  <a:cubicBezTo>
                    <a:pt x="14482" y="4693"/>
                    <a:pt x="14476" y="4728"/>
                    <a:pt x="14476" y="4728"/>
                  </a:cubicBezTo>
                  <a:cubicBezTo>
                    <a:pt x="14476" y="4728"/>
                    <a:pt x="14465" y="4777"/>
                    <a:pt x="14472" y="4882"/>
                  </a:cubicBezTo>
                  <a:cubicBezTo>
                    <a:pt x="14475" y="4909"/>
                    <a:pt x="14478" y="4937"/>
                    <a:pt x="14484" y="4971"/>
                  </a:cubicBezTo>
                  <a:cubicBezTo>
                    <a:pt x="14488" y="4988"/>
                    <a:pt x="14491" y="5005"/>
                    <a:pt x="14496" y="5023"/>
                  </a:cubicBezTo>
                  <a:cubicBezTo>
                    <a:pt x="14499" y="5030"/>
                    <a:pt x="14499" y="5031"/>
                    <a:pt x="14499" y="5031"/>
                  </a:cubicBezTo>
                  <a:cubicBezTo>
                    <a:pt x="14499" y="5031"/>
                    <a:pt x="14499" y="5031"/>
                    <a:pt x="14499" y="5031"/>
                  </a:cubicBezTo>
                  <a:cubicBezTo>
                    <a:pt x="14500" y="5031"/>
                    <a:pt x="14500" y="5031"/>
                    <a:pt x="14501" y="5032"/>
                  </a:cubicBezTo>
                  <a:cubicBezTo>
                    <a:pt x="14501" y="5034"/>
                    <a:pt x="14511" y="5048"/>
                    <a:pt x="14514" y="5050"/>
                  </a:cubicBezTo>
                  <a:cubicBezTo>
                    <a:pt x="14514" y="5052"/>
                    <a:pt x="14510" y="5052"/>
                    <a:pt x="14501" y="5054"/>
                  </a:cubicBezTo>
                  <a:cubicBezTo>
                    <a:pt x="14515" y="5056"/>
                    <a:pt x="14387" y="5056"/>
                    <a:pt x="14314" y="5084"/>
                  </a:cubicBezTo>
                  <a:cubicBezTo>
                    <a:pt x="14147" y="5130"/>
                    <a:pt x="13988" y="5293"/>
                    <a:pt x="13978" y="5473"/>
                  </a:cubicBezTo>
                  <a:cubicBezTo>
                    <a:pt x="13962" y="5644"/>
                    <a:pt x="14045" y="5787"/>
                    <a:pt x="14130" y="5853"/>
                  </a:cubicBezTo>
                  <a:cubicBezTo>
                    <a:pt x="14188" y="5900"/>
                    <a:pt x="14240" y="5913"/>
                    <a:pt x="14268" y="5913"/>
                  </a:cubicBezTo>
                  <a:cubicBezTo>
                    <a:pt x="14280" y="5913"/>
                    <a:pt x="14287" y="5910"/>
                    <a:pt x="14287" y="5907"/>
                  </a:cubicBezTo>
                  <a:cubicBezTo>
                    <a:pt x="14293" y="5894"/>
                    <a:pt x="14233" y="5872"/>
                    <a:pt x="14182" y="5798"/>
                  </a:cubicBezTo>
                  <a:cubicBezTo>
                    <a:pt x="14131" y="5732"/>
                    <a:pt x="14088" y="5609"/>
                    <a:pt x="14119" y="5490"/>
                  </a:cubicBezTo>
                  <a:cubicBezTo>
                    <a:pt x="14144" y="5374"/>
                    <a:pt x="14252" y="5289"/>
                    <a:pt x="14367" y="5269"/>
                  </a:cubicBezTo>
                  <a:cubicBezTo>
                    <a:pt x="14395" y="5265"/>
                    <a:pt x="14424" y="5262"/>
                    <a:pt x="14451" y="5262"/>
                  </a:cubicBezTo>
                  <a:cubicBezTo>
                    <a:pt x="14469" y="5266"/>
                    <a:pt x="14526" y="5260"/>
                    <a:pt x="14599" y="5295"/>
                  </a:cubicBezTo>
                  <a:cubicBezTo>
                    <a:pt x="14734" y="5357"/>
                    <a:pt x="15001" y="5524"/>
                    <a:pt x="15151" y="5612"/>
                  </a:cubicBezTo>
                  <a:cubicBezTo>
                    <a:pt x="15075" y="5504"/>
                    <a:pt x="15005" y="5404"/>
                    <a:pt x="14940" y="5312"/>
                  </a:cubicBezTo>
                  <a:cubicBezTo>
                    <a:pt x="14863" y="5204"/>
                    <a:pt x="14793" y="5114"/>
                    <a:pt x="14768" y="5050"/>
                  </a:cubicBezTo>
                  <a:cubicBezTo>
                    <a:pt x="14758" y="5019"/>
                    <a:pt x="14742" y="4983"/>
                    <a:pt x="14739" y="4963"/>
                  </a:cubicBezTo>
                  <a:cubicBezTo>
                    <a:pt x="14735" y="4951"/>
                    <a:pt x="14734" y="4938"/>
                    <a:pt x="14733" y="4928"/>
                  </a:cubicBezTo>
                  <a:cubicBezTo>
                    <a:pt x="14728" y="4903"/>
                    <a:pt x="14727" y="4883"/>
                    <a:pt x="14727" y="4867"/>
                  </a:cubicBezTo>
                  <a:cubicBezTo>
                    <a:pt x="14726" y="4795"/>
                    <a:pt x="14734" y="4766"/>
                    <a:pt x="14734" y="4766"/>
                  </a:cubicBezTo>
                  <a:cubicBezTo>
                    <a:pt x="14734" y="4766"/>
                    <a:pt x="14734" y="4766"/>
                    <a:pt x="14734" y="4766"/>
                  </a:cubicBezTo>
                  <a:cubicBezTo>
                    <a:pt x="14735" y="4766"/>
                    <a:pt x="14735" y="4658"/>
                    <a:pt x="14813" y="4566"/>
                  </a:cubicBezTo>
                  <a:cubicBezTo>
                    <a:pt x="14856" y="4508"/>
                    <a:pt x="14957" y="4468"/>
                    <a:pt x="15070" y="4468"/>
                  </a:cubicBezTo>
                  <a:cubicBezTo>
                    <a:pt x="15143" y="4468"/>
                    <a:pt x="15220" y="4485"/>
                    <a:pt x="15291" y="4523"/>
                  </a:cubicBezTo>
                  <a:cubicBezTo>
                    <a:pt x="15477" y="4617"/>
                    <a:pt x="15631" y="4802"/>
                    <a:pt x="15729" y="4945"/>
                  </a:cubicBezTo>
                  <a:cubicBezTo>
                    <a:pt x="15828" y="5081"/>
                    <a:pt x="15901" y="5174"/>
                    <a:pt x="15923" y="5174"/>
                  </a:cubicBezTo>
                  <a:cubicBezTo>
                    <a:pt x="15924" y="5174"/>
                    <a:pt x="15924" y="5173"/>
                    <a:pt x="15925" y="5173"/>
                  </a:cubicBezTo>
                  <a:cubicBezTo>
                    <a:pt x="15940" y="5165"/>
                    <a:pt x="15894" y="5056"/>
                    <a:pt x="15814" y="4891"/>
                  </a:cubicBezTo>
                  <a:cubicBezTo>
                    <a:pt x="15738" y="4729"/>
                    <a:pt x="15609" y="4511"/>
                    <a:pt x="15381" y="4362"/>
                  </a:cubicBezTo>
                  <a:cubicBezTo>
                    <a:pt x="15276" y="4291"/>
                    <a:pt x="15147" y="4256"/>
                    <a:pt x="15022" y="4256"/>
                  </a:cubicBezTo>
                  <a:close/>
                  <a:moveTo>
                    <a:pt x="17471" y="6002"/>
                  </a:moveTo>
                  <a:cubicBezTo>
                    <a:pt x="17437" y="6002"/>
                    <a:pt x="17403" y="6004"/>
                    <a:pt x="17370" y="6007"/>
                  </a:cubicBezTo>
                  <a:cubicBezTo>
                    <a:pt x="17107" y="6023"/>
                    <a:pt x="16886" y="6162"/>
                    <a:pt x="16904" y="6192"/>
                  </a:cubicBezTo>
                  <a:cubicBezTo>
                    <a:pt x="16908" y="6199"/>
                    <a:pt x="16921" y="6201"/>
                    <a:pt x="16941" y="6201"/>
                  </a:cubicBezTo>
                  <a:cubicBezTo>
                    <a:pt x="16997" y="6201"/>
                    <a:pt x="17107" y="6183"/>
                    <a:pt x="17231" y="6183"/>
                  </a:cubicBezTo>
                  <a:cubicBezTo>
                    <a:pt x="17276" y="6183"/>
                    <a:pt x="17322" y="6185"/>
                    <a:pt x="17369" y="6192"/>
                  </a:cubicBezTo>
                  <a:cubicBezTo>
                    <a:pt x="17591" y="6215"/>
                    <a:pt x="17783" y="6316"/>
                    <a:pt x="17783" y="6316"/>
                  </a:cubicBezTo>
                  <a:cubicBezTo>
                    <a:pt x="17783" y="6316"/>
                    <a:pt x="17992" y="6379"/>
                    <a:pt x="18158" y="6525"/>
                  </a:cubicBezTo>
                  <a:cubicBezTo>
                    <a:pt x="18239" y="6592"/>
                    <a:pt x="18301" y="6681"/>
                    <a:pt x="18322" y="6754"/>
                  </a:cubicBezTo>
                  <a:cubicBezTo>
                    <a:pt x="18347" y="6826"/>
                    <a:pt x="18332" y="6885"/>
                    <a:pt x="18349" y="6893"/>
                  </a:cubicBezTo>
                  <a:cubicBezTo>
                    <a:pt x="18350" y="6894"/>
                    <a:pt x="18352" y="6895"/>
                    <a:pt x="18353" y="6895"/>
                  </a:cubicBezTo>
                  <a:cubicBezTo>
                    <a:pt x="18371" y="6895"/>
                    <a:pt x="18420" y="6842"/>
                    <a:pt x="18423" y="6743"/>
                  </a:cubicBezTo>
                  <a:cubicBezTo>
                    <a:pt x="18430" y="6635"/>
                    <a:pt x="18376" y="6505"/>
                    <a:pt x="18294" y="6398"/>
                  </a:cubicBezTo>
                  <a:cubicBezTo>
                    <a:pt x="18212" y="6296"/>
                    <a:pt x="18110" y="6209"/>
                    <a:pt x="18028" y="6155"/>
                  </a:cubicBezTo>
                  <a:cubicBezTo>
                    <a:pt x="17945" y="6100"/>
                    <a:pt x="17884" y="6073"/>
                    <a:pt x="17884" y="6073"/>
                  </a:cubicBezTo>
                  <a:cubicBezTo>
                    <a:pt x="17884" y="6073"/>
                    <a:pt x="17822" y="6049"/>
                    <a:pt x="17726" y="6028"/>
                  </a:cubicBezTo>
                  <a:cubicBezTo>
                    <a:pt x="17654" y="6014"/>
                    <a:pt x="17564" y="6002"/>
                    <a:pt x="17471" y="6002"/>
                  </a:cubicBezTo>
                  <a:close/>
                  <a:moveTo>
                    <a:pt x="20316" y="6299"/>
                  </a:moveTo>
                  <a:cubicBezTo>
                    <a:pt x="20178" y="6299"/>
                    <a:pt x="20083" y="6319"/>
                    <a:pt x="20085" y="6339"/>
                  </a:cubicBezTo>
                  <a:cubicBezTo>
                    <a:pt x="20085" y="6376"/>
                    <a:pt x="20384" y="6406"/>
                    <a:pt x="20648" y="6526"/>
                  </a:cubicBezTo>
                  <a:cubicBezTo>
                    <a:pt x="20916" y="6641"/>
                    <a:pt x="21135" y="6823"/>
                    <a:pt x="21135" y="6823"/>
                  </a:cubicBezTo>
                  <a:cubicBezTo>
                    <a:pt x="21135" y="6823"/>
                    <a:pt x="21376" y="6977"/>
                    <a:pt x="21567" y="7195"/>
                  </a:cubicBezTo>
                  <a:cubicBezTo>
                    <a:pt x="21757" y="7406"/>
                    <a:pt x="21878" y="7675"/>
                    <a:pt x="21915" y="7675"/>
                  </a:cubicBezTo>
                  <a:cubicBezTo>
                    <a:pt x="21916" y="7675"/>
                    <a:pt x="21917" y="7674"/>
                    <a:pt x="21917" y="7674"/>
                  </a:cubicBezTo>
                  <a:cubicBezTo>
                    <a:pt x="21951" y="7666"/>
                    <a:pt x="21889" y="7355"/>
                    <a:pt x="21718" y="7085"/>
                  </a:cubicBezTo>
                  <a:cubicBezTo>
                    <a:pt x="21546" y="6812"/>
                    <a:pt x="21290" y="6610"/>
                    <a:pt x="21290" y="6610"/>
                  </a:cubicBezTo>
                  <a:cubicBezTo>
                    <a:pt x="21290" y="6610"/>
                    <a:pt x="21019" y="6428"/>
                    <a:pt x="20709" y="6351"/>
                  </a:cubicBezTo>
                  <a:cubicBezTo>
                    <a:pt x="20569" y="6313"/>
                    <a:pt x="20428" y="6299"/>
                    <a:pt x="20316" y="6299"/>
                  </a:cubicBezTo>
                  <a:close/>
                  <a:moveTo>
                    <a:pt x="12764" y="6083"/>
                  </a:moveTo>
                  <a:cubicBezTo>
                    <a:pt x="12735" y="6083"/>
                    <a:pt x="12537" y="6232"/>
                    <a:pt x="12231" y="6425"/>
                  </a:cubicBezTo>
                  <a:cubicBezTo>
                    <a:pt x="12118" y="6498"/>
                    <a:pt x="11989" y="6577"/>
                    <a:pt x="11849" y="6657"/>
                  </a:cubicBezTo>
                  <a:lnTo>
                    <a:pt x="11849" y="6657"/>
                  </a:lnTo>
                  <a:cubicBezTo>
                    <a:pt x="11849" y="6657"/>
                    <a:pt x="11848" y="6657"/>
                    <a:pt x="11848" y="6657"/>
                  </a:cubicBezTo>
                  <a:cubicBezTo>
                    <a:pt x="11847" y="6657"/>
                    <a:pt x="11846" y="6657"/>
                    <a:pt x="11846" y="6657"/>
                  </a:cubicBezTo>
                  <a:cubicBezTo>
                    <a:pt x="11845" y="6657"/>
                    <a:pt x="11844" y="6658"/>
                    <a:pt x="11844" y="6660"/>
                  </a:cubicBezTo>
                  <a:lnTo>
                    <a:pt x="11844" y="6660"/>
                  </a:lnTo>
                  <a:cubicBezTo>
                    <a:pt x="11593" y="6803"/>
                    <a:pt x="11307" y="6951"/>
                    <a:pt x="11012" y="7079"/>
                  </a:cubicBezTo>
                  <a:cubicBezTo>
                    <a:pt x="10552" y="7280"/>
                    <a:pt x="10072" y="7429"/>
                    <a:pt x="9707" y="7514"/>
                  </a:cubicBezTo>
                  <a:cubicBezTo>
                    <a:pt x="9343" y="7601"/>
                    <a:pt x="9095" y="7635"/>
                    <a:pt x="9095" y="7635"/>
                  </a:cubicBezTo>
                  <a:cubicBezTo>
                    <a:pt x="9095" y="7635"/>
                    <a:pt x="8851" y="7685"/>
                    <a:pt x="8479" y="7727"/>
                  </a:cubicBezTo>
                  <a:cubicBezTo>
                    <a:pt x="8290" y="7747"/>
                    <a:pt x="8068" y="7762"/>
                    <a:pt x="7831" y="7762"/>
                  </a:cubicBezTo>
                  <a:cubicBezTo>
                    <a:pt x="7600" y="7762"/>
                    <a:pt x="7355" y="7747"/>
                    <a:pt x="7112" y="7708"/>
                  </a:cubicBezTo>
                  <a:cubicBezTo>
                    <a:pt x="6868" y="7672"/>
                    <a:pt x="6626" y="7607"/>
                    <a:pt x="6409" y="7524"/>
                  </a:cubicBezTo>
                  <a:cubicBezTo>
                    <a:pt x="6192" y="7442"/>
                    <a:pt x="5991" y="7349"/>
                    <a:pt x="5872" y="7217"/>
                  </a:cubicBezTo>
                  <a:cubicBezTo>
                    <a:pt x="5751" y="7089"/>
                    <a:pt x="5729" y="6927"/>
                    <a:pt x="5749" y="6828"/>
                  </a:cubicBezTo>
                  <a:cubicBezTo>
                    <a:pt x="5770" y="6725"/>
                    <a:pt x="5818" y="6680"/>
                    <a:pt x="5810" y="6671"/>
                  </a:cubicBezTo>
                  <a:cubicBezTo>
                    <a:pt x="5810" y="6670"/>
                    <a:pt x="5810" y="6670"/>
                    <a:pt x="5809" y="6670"/>
                  </a:cubicBezTo>
                  <a:cubicBezTo>
                    <a:pt x="5802" y="6670"/>
                    <a:pt x="5738" y="6706"/>
                    <a:pt x="5700" y="6815"/>
                  </a:cubicBezTo>
                  <a:cubicBezTo>
                    <a:pt x="5659" y="6924"/>
                    <a:pt x="5665" y="7118"/>
                    <a:pt x="5795" y="7283"/>
                  </a:cubicBezTo>
                  <a:cubicBezTo>
                    <a:pt x="5924" y="7450"/>
                    <a:pt x="6134" y="7561"/>
                    <a:pt x="6354" y="7661"/>
                  </a:cubicBezTo>
                  <a:cubicBezTo>
                    <a:pt x="6576" y="7762"/>
                    <a:pt x="6826" y="7842"/>
                    <a:pt x="7081" y="7891"/>
                  </a:cubicBezTo>
                  <a:cubicBezTo>
                    <a:pt x="7417" y="7962"/>
                    <a:pt x="7760" y="7985"/>
                    <a:pt x="8064" y="7985"/>
                  </a:cubicBezTo>
                  <a:cubicBezTo>
                    <a:pt x="8222" y="7985"/>
                    <a:pt x="8369" y="7979"/>
                    <a:pt x="8500" y="7970"/>
                  </a:cubicBezTo>
                  <a:cubicBezTo>
                    <a:pt x="8886" y="7941"/>
                    <a:pt x="9141" y="7897"/>
                    <a:pt x="9141" y="7897"/>
                  </a:cubicBezTo>
                  <a:cubicBezTo>
                    <a:pt x="9141" y="7897"/>
                    <a:pt x="9397" y="7855"/>
                    <a:pt x="9770" y="7752"/>
                  </a:cubicBezTo>
                  <a:cubicBezTo>
                    <a:pt x="10145" y="7649"/>
                    <a:pt x="10632" y="7479"/>
                    <a:pt x="11094" y="7251"/>
                  </a:cubicBezTo>
                  <a:cubicBezTo>
                    <a:pt x="11381" y="7110"/>
                    <a:pt x="11657" y="6950"/>
                    <a:pt x="11898" y="6792"/>
                  </a:cubicBezTo>
                  <a:lnTo>
                    <a:pt x="11898" y="6792"/>
                  </a:lnTo>
                  <a:cubicBezTo>
                    <a:pt x="11927" y="6845"/>
                    <a:pt x="11968" y="6910"/>
                    <a:pt x="12022" y="6981"/>
                  </a:cubicBezTo>
                  <a:cubicBezTo>
                    <a:pt x="12155" y="7162"/>
                    <a:pt x="12377" y="7369"/>
                    <a:pt x="12635" y="7524"/>
                  </a:cubicBezTo>
                  <a:cubicBezTo>
                    <a:pt x="12892" y="7681"/>
                    <a:pt x="13180" y="7784"/>
                    <a:pt x="13402" y="7833"/>
                  </a:cubicBezTo>
                  <a:cubicBezTo>
                    <a:pt x="13624" y="7883"/>
                    <a:pt x="13776" y="7891"/>
                    <a:pt x="13776" y="7891"/>
                  </a:cubicBezTo>
                  <a:cubicBezTo>
                    <a:pt x="13776" y="7891"/>
                    <a:pt x="13807" y="7893"/>
                    <a:pt x="13862" y="7893"/>
                  </a:cubicBezTo>
                  <a:cubicBezTo>
                    <a:pt x="13929" y="7893"/>
                    <a:pt x="14030" y="7891"/>
                    <a:pt x="14154" y="7878"/>
                  </a:cubicBezTo>
                  <a:cubicBezTo>
                    <a:pt x="14380" y="7860"/>
                    <a:pt x="14676" y="7796"/>
                    <a:pt x="14954" y="7692"/>
                  </a:cubicBezTo>
                  <a:cubicBezTo>
                    <a:pt x="15519" y="7487"/>
                    <a:pt x="15975" y="7102"/>
                    <a:pt x="15952" y="7075"/>
                  </a:cubicBezTo>
                  <a:cubicBezTo>
                    <a:pt x="15951" y="7074"/>
                    <a:pt x="15949" y="7073"/>
                    <a:pt x="15947" y="7073"/>
                  </a:cubicBezTo>
                  <a:cubicBezTo>
                    <a:pt x="15889" y="7073"/>
                    <a:pt x="15422" y="7374"/>
                    <a:pt x="14896" y="7516"/>
                  </a:cubicBezTo>
                  <a:cubicBezTo>
                    <a:pt x="14625" y="7593"/>
                    <a:pt x="14347" y="7634"/>
                    <a:pt x="14138" y="7639"/>
                  </a:cubicBezTo>
                  <a:cubicBezTo>
                    <a:pt x="14093" y="7641"/>
                    <a:pt x="14052" y="7642"/>
                    <a:pt x="14014" y="7642"/>
                  </a:cubicBezTo>
                  <a:cubicBezTo>
                    <a:pt x="13877" y="7642"/>
                    <a:pt x="13792" y="7632"/>
                    <a:pt x="13792" y="7632"/>
                  </a:cubicBezTo>
                  <a:cubicBezTo>
                    <a:pt x="13792" y="7632"/>
                    <a:pt x="13653" y="7631"/>
                    <a:pt x="13450" y="7597"/>
                  </a:cubicBezTo>
                  <a:cubicBezTo>
                    <a:pt x="13243" y="7565"/>
                    <a:pt x="12973" y="7487"/>
                    <a:pt x="12724" y="7363"/>
                  </a:cubicBezTo>
                  <a:cubicBezTo>
                    <a:pt x="12473" y="7237"/>
                    <a:pt x="12248" y="7067"/>
                    <a:pt x="12099" y="6916"/>
                  </a:cubicBezTo>
                  <a:cubicBezTo>
                    <a:pt x="12039" y="6856"/>
                    <a:pt x="11989" y="6801"/>
                    <a:pt x="11950" y="6758"/>
                  </a:cubicBezTo>
                  <a:lnTo>
                    <a:pt x="11950" y="6758"/>
                  </a:lnTo>
                  <a:cubicBezTo>
                    <a:pt x="12076" y="6674"/>
                    <a:pt x="12191" y="6591"/>
                    <a:pt x="12292" y="6513"/>
                  </a:cubicBezTo>
                  <a:cubicBezTo>
                    <a:pt x="12596" y="6278"/>
                    <a:pt x="12776" y="6096"/>
                    <a:pt x="12767" y="6084"/>
                  </a:cubicBezTo>
                  <a:cubicBezTo>
                    <a:pt x="12766" y="6083"/>
                    <a:pt x="12765" y="6083"/>
                    <a:pt x="12764" y="6083"/>
                  </a:cubicBezTo>
                  <a:close/>
                  <a:moveTo>
                    <a:pt x="1680" y="4686"/>
                  </a:moveTo>
                  <a:cubicBezTo>
                    <a:pt x="1596" y="4686"/>
                    <a:pt x="1500" y="4695"/>
                    <a:pt x="1396" y="4720"/>
                  </a:cubicBezTo>
                  <a:cubicBezTo>
                    <a:pt x="1020" y="4795"/>
                    <a:pt x="533" y="5099"/>
                    <a:pt x="273" y="5613"/>
                  </a:cubicBezTo>
                  <a:cubicBezTo>
                    <a:pt x="8" y="6119"/>
                    <a:pt x="0" y="6735"/>
                    <a:pt x="97" y="7149"/>
                  </a:cubicBezTo>
                  <a:cubicBezTo>
                    <a:pt x="144" y="7360"/>
                    <a:pt x="210" y="7529"/>
                    <a:pt x="263" y="7642"/>
                  </a:cubicBezTo>
                  <a:cubicBezTo>
                    <a:pt x="314" y="7755"/>
                    <a:pt x="352" y="7816"/>
                    <a:pt x="352" y="7816"/>
                  </a:cubicBezTo>
                  <a:cubicBezTo>
                    <a:pt x="352" y="7816"/>
                    <a:pt x="387" y="7878"/>
                    <a:pt x="459" y="7978"/>
                  </a:cubicBezTo>
                  <a:cubicBezTo>
                    <a:pt x="529" y="8076"/>
                    <a:pt x="641" y="8212"/>
                    <a:pt x="792" y="8349"/>
                  </a:cubicBezTo>
                  <a:cubicBezTo>
                    <a:pt x="1090" y="8627"/>
                    <a:pt x="1574" y="8891"/>
                    <a:pt x="2091" y="8953"/>
                  </a:cubicBezTo>
                  <a:cubicBezTo>
                    <a:pt x="2233" y="8971"/>
                    <a:pt x="2374" y="8978"/>
                    <a:pt x="2511" y="8978"/>
                  </a:cubicBezTo>
                  <a:cubicBezTo>
                    <a:pt x="2871" y="8978"/>
                    <a:pt x="3208" y="8927"/>
                    <a:pt x="3476" y="8874"/>
                  </a:cubicBezTo>
                  <a:cubicBezTo>
                    <a:pt x="3846" y="8795"/>
                    <a:pt x="4083" y="8701"/>
                    <a:pt x="4079" y="8685"/>
                  </a:cubicBezTo>
                  <a:cubicBezTo>
                    <a:pt x="4079" y="8682"/>
                    <a:pt x="4073" y="8680"/>
                    <a:pt x="4063" y="8680"/>
                  </a:cubicBezTo>
                  <a:cubicBezTo>
                    <a:pt x="4001" y="8680"/>
                    <a:pt x="3777" y="8726"/>
                    <a:pt x="3463" y="8766"/>
                  </a:cubicBezTo>
                  <a:cubicBezTo>
                    <a:pt x="3261" y="8786"/>
                    <a:pt x="3020" y="8807"/>
                    <a:pt x="2763" y="8807"/>
                  </a:cubicBezTo>
                  <a:cubicBezTo>
                    <a:pt x="2554" y="8807"/>
                    <a:pt x="2334" y="8793"/>
                    <a:pt x="2119" y="8755"/>
                  </a:cubicBezTo>
                  <a:cubicBezTo>
                    <a:pt x="1642" y="8672"/>
                    <a:pt x="1213" y="8411"/>
                    <a:pt x="951" y="8152"/>
                  </a:cubicBezTo>
                  <a:cubicBezTo>
                    <a:pt x="687" y="7891"/>
                    <a:pt x="573" y="7663"/>
                    <a:pt x="573" y="7663"/>
                  </a:cubicBezTo>
                  <a:cubicBezTo>
                    <a:pt x="573" y="7663"/>
                    <a:pt x="540" y="7612"/>
                    <a:pt x="491" y="7514"/>
                  </a:cubicBezTo>
                  <a:cubicBezTo>
                    <a:pt x="441" y="7417"/>
                    <a:pt x="379" y="7271"/>
                    <a:pt x="332" y="7086"/>
                  </a:cubicBezTo>
                  <a:cubicBezTo>
                    <a:pt x="232" y="6719"/>
                    <a:pt x="221" y="6171"/>
                    <a:pt x="437" y="5710"/>
                  </a:cubicBezTo>
                  <a:cubicBezTo>
                    <a:pt x="646" y="5242"/>
                    <a:pt x="1075" y="4930"/>
                    <a:pt x="1422" y="4828"/>
                  </a:cubicBezTo>
                  <a:cubicBezTo>
                    <a:pt x="1608" y="4768"/>
                    <a:pt x="1766" y="4759"/>
                    <a:pt x="1874" y="4759"/>
                  </a:cubicBezTo>
                  <a:cubicBezTo>
                    <a:pt x="1926" y="4759"/>
                    <a:pt x="1966" y="4761"/>
                    <a:pt x="1992" y="4761"/>
                  </a:cubicBezTo>
                  <a:cubicBezTo>
                    <a:pt x="2014" y="4761"/>
                    <a:pt x="2026" y="4759"/>
                    <a:pt x="2026" y="4754"/>
                  </a:cubicBezTo>
                  <a:cubicBezTo>
                    <a:pt x="2029" y="4746"/>
                    <a:pt x="1968" y="4719"/>
                    <a:pt x="1858" y="4701"/>
                  </a:cubicBezTo>
                  <a:cubicBezTo>
                    <a:pt x="1808" y="4693"/>
                    <a:pt x="1748" y="4686"/>
                    <a:pt x="1680" y="4686"/>
                  </a:cubicBezTo>
                  <a:close/>
                  <a:moveTo>
                    <a:pt x="19161" y="7499"/>
                  </a:moveTo>
                  <a:cubicBezTo>
                    <a:pt x="19159" y="7499"/>
                    <a:pt x="19158" y="7499"/>
                    <a:pt x="19157" y="7500"/>
                  </a:cubicBezTo>
                  <a:cubicBezTo>
                    <a:pt x="19145" y="7516"/>
                    <a:pt x="19264" y="7635"/>
                    <a:pt x="19449" y="7808"/>
                  </a:cubicBezTo>
                  <a:cubicBezTo>
                    <a:pt x="19542" y="7895"/>
                    <a:pt x="19655" y="7991"/>
                    <a:pt x="19758" y="8101"/>
                  </a:cubicBezTo>
                  <a:cubicBezTo>
                    <a:pt x="19863" y="8211"/>
                    <a:pt x="19955" y="8341"/>
                    <a:pt x="19984" y="8481"/>
                  </a:cubicBezTo>
                  <a:cubicBezTo>
                    <a:pt x="20014" y="8619"/>
                    <a:pt x="19977" y="8762"/>
                    <a:pt x="19905" y="8880"/>
                  </a:cubicBezTo>
                  <a:cubicBezTo>
                    <a:pt x="19832" y="8998"/>
                    <a:pt x="19735" y="9091"/>
                    <a:pt x="19642" y="9157"/>
                  </a:cubicBezTo>
                  <a:cubicBezTo>
                    <a:pt x="19549" y="9223"/>
                    <a:pt x="19461" y="9261"/>
                    <a:pt x="19399" y="9288"/>
                  </a:cubicBezTo>
                  <a:cubicBezTo>
                    <a:pt x="19337" y="9313"/>
                    <a:pt x="19299" y="9325"/>
                    <a:pt x="19299" y="9325"/>
                  </a:cubicBezTo>
                  <a:cubicBezTo>
                    <a:pt x="19299" y="9325"/>
                    <a:pt x="19157" y="9392"/>
                    <a:pt x="18925" y="9420"/>
                  </a:cubicBezTo>
                  <a:cubicBezTo>
                    <a:pt x="18875" y="9426"/>
                    <a:pt x="18821" y="9429"/>
                    <a:pt x="18764" y="9429"/>
                  </a:cubicBezTo>
                  <a:cubicBezTo>
                    <a:pt x="18556" y="9429"/>
                    <a:pt x="18308" y="9387"/>
                    <a:pt x="18070" y="9294"/>
                  </a:cubicBezTo>
                  <a:cubicBezTo>
                    <a:pt x="17765" y="9182"/>
                    <a:pt x="17479" y="9008"/>
                    <a:pt x="17266" y="8876"/>
                  </a:cubicBezTo>
                  <a:cubicBezTo>
                    <a:pt x="17069" y="8754"/>
                    <a:pt x="16933" y="8668"/>
                    <a:pt x="16903" y="8668"/>
                  </a:cubicBezTo>
                  <a:cubicBezTo>
                    <a:pt x="16900" y="8668"/>
                    <a:pt x="16899" y="8669"/>
                    <a:pt x="16898" y="8670"/>
                  </a:cubicBezTo>
                  <a:cubicBezTo>
                    <a:pt x="16888" y="8683"/>
                    <a:pt x="17010" y="8799"/>
                    <a:pt x="17207" y="8960"/>
                  </a:cubicBezTo>
                  <a:cubicBezTo>
                    <a:pt x="17405" y="9116"/>
                    <a:pt x="17680" y="9320"/>
                    <a:pt x="17998" y="9466"/>
                  </a:cubicBezTo>
                  <a:cubicBezTo>
                    <a:pt x="18273" y="9596"/>
                    <a:pt x="18583" y="9663"/>
                    <a:pt x="18837" y="9663"/>
                  </a:cubicBezTo>
                  <a:cubicBezTo>
                    <a:pt x="18875" y="9663"/>
                    <a:pt x="18912" y="9662"/>
                    <a:pt x="18947" y="9659"/>
                  </a:cubicBezTo>
                  <a:cubicBezTo>
                    <a:pt x="19082" y="9651"/>
                    <a:pt x="19195" y="9628"/>
                    <a:pt x="19271" y="9607"/>
                  </a:cubicBezTo>
                  <a:cubicBezTo>
                    <a:pt x="19347" y="9587"/>
                    <a:pt x="19391" y="9571"/>
                    <a:pt x="19391" y="9571"/>
                  </a:cubicBezTo>
                  <a:cubicBezTo>
                    <a:pt x="19391" y="9571"/>
                    <a:pt x="19432" y="9556"/>
                    <a:pt x="19505" y="9522"/>
                  </a:cubicBezTo>
                  <a:cubicBezTo>
                    <a:pt x="19575" y="9489"/>
                    <a:pt x="19678" y="9436"/>
                    <a:pt x="19789" y="9348"/>
                  </a:cubicBezTo>
                  <a:cubicBezTo>
                    <a:pt x="19897" y="9263"/>
                    <a:pt x="20011" y="9143"/>
                    <a:pt x="20095" y="8987"/>
                  </a:cubicBezTo>
                  <a:cubicBezTo>
                    <a:pt x="20180" y="8832"/>
                    <a:pt x="20220" y="8624"/>
                    <a:pt x="20164" y="8435"/>
                  </a:cubicBezTo>
                  <a:cubicBezTo>
                    <a:pt x="20108" y="8245"/>
                    <a:pt x="19982" y="8103"/>
                    <a:pt x="19860" y="7995"/>
                  </a:cubicBezTo>
                  <a:cubicBezTo>
                    <a:pt x="19737" y="7887"/>
                    <a:pt x="19616" y="7802"/>
                    <a:pt x="19515" y="7728"/>
                  </a:cubicBezTo>
                  <a:cubicBezTo>
                    <a:pt x="19323" y="7589"/>
                    <a:pt x="19188" y="7499"/>
                    <a:pt x="19161" y="7499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409;p44"/>
            <p:cNvSpPr/>
            <p:nvPr/>
          </p:nvSpPr>
          <p:spPr>
            <a:xfrm>
              <a:off x="4854475" y="3280750"/>
              <a:ext cx="36475" cy="81400"/>
            </a:xfrm>
            <a:custGeom>
              <a:avLst/>
              <a:gdLst/>
              <a:ahLst/>
              <a:cxnLst/>
              <a:rect l="l" t="t" r="r" b="b"/>
              <a:pathLst>
                <a:path w="1459" h="3256" extrusionOk="0">
                  <a:moveTo>
                    <a:pt x="1144" y="1"/>
                  </a:moveTo>
                  <a:cubicBezTo>
                    <a:pt x="1143" y="1"/>
                    <a:pt x="1142" y="1"/>
                    <a:pt x="1142" y="1"/>
                  </a:cubicBezTo>
                  <a:cubicBezTo>
                    <a:pt x="1123" y="11"/>
                    <a:pt x="1173" y="119"/>
                    <a:pt x="1213" y="282"/>
                  </a:cubicBezTo>
                  <a:cubicBezTo>
                    <a:pt x="1256" y="447"/>
                    <a:pt x="1282" y="669"/>
                    <a:pt x="1267" y="892"/>
                  </a:cubicBezTo>
                  <a:cubicBezTo>
                    <a:pt x="1251" y="1114"/>
                    <a:pt x="1197" y="1332"/>
                    <a:pt x="1142" y="1487"/>
                  </a:cubicBezTo>
                  <a:cubicBezTo>
                    <a:pt x="1088" y="1643"/>
                    <a:pt x="1038" y="1742"/>
                    <a:pt x="1038" y="1742"/>
                  </a:cubicBezTo>
                  <a:cubicBezTo>
                    <a:pt x="1038" y="1742"/>
                    <a:pt x="997" y="1844"/>
                    <a:pt x="920" y="1994"/>
                  </a:cubicBezTo>
                  <a:cubicBezTo>
                    <a:pt x="845" y="2145"/>
                    <a:pt x="728" y="2337"/>
                    <a:pt x="593" y="2520"/>
                  </a:cubicBezTo>
                  <a:cubicBezTo>
                    <a:pt x="324" y="2890"/>
                    <a:pt x="0" y="3227"/>
                    <a:pt x="27" y="3254"/>
                  </a:cubicBezTo>
                  <a:cubicBezTo>
                    <a:pt x="28" y="3255"/>
                    <a:pt x="30" y="3255"/>
                    <a:pt x="32" y="3255"/>
                  </a:cubicBezTo>
                  <a:cubicBezTo>
                    <a:pt x="80" y="3255"/>
                    <a:pt x="432" y="2977"/>
                    <a:pt x="736" y="2636"/>
                  </a:cubicBezTo>
                  <a:cubicBezTo>
                    <a:pt x="894" y="2461"/>
                    <a:pt x="1036" y="2268"/>
                    <a:pt x="1130" y="2113"/>
                  </a:cubicBezTo>
                  <a:cubicBezTo>
                    <a:pt x="1224" y="1959"/>
                    <a:pt x="1275" y="1847"/>
                    <a:pt x="1275" y="1847"/>
                  </a:cubicBezTo>
                  <a:cubicBezTo>
                    <a:pt x="1275" y="1847"/>
                    <a:pt x="1324" y="1735"/>
                    <a:pt x="1371" y="1557"/>
                  </a:cubicBezTo>
                  <a:cubicBezTo>
                    <a:pt x="1420" y="1380"/>
                    <a:pt x="1459" y="1137"/>
                    <a:pt x="1451" y="894"/>
                  </a:cubicBezTo>
                  <a:cubicBezTo>
                    <a:pt x="1444" y="652"/>
                    <a:pt x="1386" y="413"/>
                    <a:pt x="1309" y="248"/>
                  </a:cubicBezTo>
                  <a:cubicBezTo>
                    <a:pt x="1238" y="91"/>
                    <a:pt x="1163" y="1"/>
                    <a:pt x="1144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410;p44"/>
            <p:cNvSpPr/>
            <p:nvPr/>
          </p:nvSpPr>
          <p:spPr>
            <a:xfrm>
              <a:off x="5260500" y="3293100"/>
              <a:ext cx="41675" cy="71400"/>
            </a:xfrm>
            <a:custGeom>
              <a:avLst/>
              <a:gdLst/>
              <a:ahLst/>
              <a:cxnLst/>
              <a:rect l="l" t="t" r="r" b="b"/>
              <a:pathLst>
                <a:path w="1667" h="2856" extrusionOk="0">
                  <a:moveTo>
                    <a:pt x="170" y="1"/>
                  </a:moveTo>
                  <a:cubicBezTo>
                    <a:pt x="133" y="1"/>
                    <a:pt x="1" y="434"/>
                    <a:pt x="55" y="885"/>
                  </a:cubicBezTo>
                  <a:cubicBezTo>
                    <a:pt x="77" y="1111"/>
                    <a:pt x="142" y="1334"/>
                    <a:pt x="198" y="1492"/>
                  </a:cubicBezTo>
                  <a:cubicBezTo>
                    <a:pt x="256" y="1651"/>
                    <a:pt x="305" y="1754"/>
                    <a:pt x="305" y="1754"/>
                  </a:cubicBezTo>
                  <a:cubicBezTo>
                    <a:pt x="305" y="1754"/>
                    <a:pt x="358" y="1855"/>
                    <a:pt x="449" y="1998"/>
                  </a:cubicBezTo>
                  <a:cubicBezTo>
                    <a:pt x="542" y="2139"/>
                    <a:pt x="681" y="2323"/>
                    <a:pt x="851" y="2477"/>
                  </a:cubicBezTo>
                  <a:cubicBezTo>
                    <a:pt x="1020" y="2632"/>
                    <a:pt x="1221" y="2752"/>
                    <a:pt x="1383" y="2806"/>
                  </a:cubicBezTo>
                  <a:cubicBezTo>
                    <a:pt x="1491" y="2843"/>
                    <a:pt x="1577" y="2856"/>
                    <a:pt x="1623" y="2856"/>
                  </a:cubicBezTo>
                  <a:cubicBezTo>
                    <a:pt x="1646" y="2856"/>
                    <a:pt x="1659" y="2853"/>
                    <a:pt x="1661" y="2848"/>
                  </a:cubicBezTo>
                  <a:cubicBezTo>
                    <a:pt x="1666" y="2827"/>
                    <a:pt x="1561" y="2792"/>
                    <a:pt x="1425" y="2713"/>
                  </a:cubicBezTo>
                  <a:cubicBezTo>
                    <a:pt x="1286" y="2636"/>
                    <a:pt x="1120" y="2505"/>
                    <a:pt x="982" y="2347"/>
                  </a:cubicBezTo>
                  <a:cubicBezTo>
                    <a:pt x="703" y="2033"/>
                    <a:pt x="540" y="1639"/>
                    <a:pt x="540" y="1639"/>
                  </a:cubicBezTo>
                  <a:cubicBezTo>
                    <a:pt x="540" y="1639"/>
                    <a:pt x="487" y="1547"/>
                    <a:pt x="421" y="1403"/>
                  </a:cubicBezTo>
                  <a:cubicBezTo>
                    <a:pt x="355" y="1257"/>
                    <a:pt x="279" y="1062"/>
                    <a:pt x="238" y="856"/>
                  </a:cubicBezTo>
                  <a:cubicBezTo>
                    <a:pt x="139" y="444"/>
                    <a:pt x="205" y="8"/>
                    <a:pt x="171" y="1"/>
                  </a:cubicBezTo>
                  <a:cubicBezTo>
                    <a:pt x="171" y="1"/>
                    <a:pt x="171" y="1"/>
                    <a:pt x="17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411;p44"/>
            <p:cNvSpPr/>
            <p:nvPr/>
          </p:nvSpPr>
          <p:spPr>
            <a:xfrm>
              <a:off x="4841325" y="3274675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0" y="0"/>
                  </a:moveTo>
                  <a:lnTo>
                    <a:pt x="0" y="8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412;p44"/>
            <p:cNvSpPr/>
            <p:nvPr/>
          </p:nvSpPr>
          <p:spPr>
            <a:xfrm>
              <a:off x="4841125" y="3277575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0" y="0"/>
                  </a:moveTo>
                  <a:lnTo>
                    <a:pt x="0" y="8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413;p44"/>
            <p:cNvSpPr/>
            <p:nvPr/>
          </p:nvSpPr>
          <p:spPr>
            <a:xfrm>
              <a:off x="4841250" y="32752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414;p44"/>
            <p:cNvSpPr/>
            <p:nvPr/>
          </p:nvSpPr>
          <p:spPr>
            <a:xfrm>
              <a:off x="4841150" y="3276175"/>
              <a:ext cx="50" cy="400"/>
            </a:xfrm>
            <a:custGeom>
              <a:avLst/>
              <a:gdLst/>
              <a:ahLst/>
              <a:cxnLst/>
              <a:rect l="l" t="t" r="r" b="b"/>
              <a:pathLst>
                <a:path w="2" h="16" extrusionOk="0">
                  <a:moveTo>
                    <a:pt x="2" y="1"/>
                  </a:moveTo>
                  <a:cubicBezTo>
                    <a:pt x="2" y="5"/>
                    <a:pt x="2" y="10"/>
                    <a:pt x="1" y="16"/>
                  </a:cubicBezTo>
                  <a:cubicBezTo>
                    <a:pt x="2" y="10"/>
                    <a:pt x="2" y="5"/>
                    <a:pt x="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415;p44"/>
            <p:cNvSpPr/>
            <p:nvPr/>
          </p:nvSpPr>
          <p:spPr>
            <a:xfrm>
              <a:off x="4883000" y="3279325"/>
              <a:ext cx="2875" cy="4575"/>
            </a:xfrm>
            <a:custGeom>
              <a:avLst/>
              <a:gdLst/>
              <a:ahLst/>
              <a:cxnLst/>
              <a:rect l="l" t="t" r="r" b="b"/>
              <a:pathLst>
                <a:path w="115" h="183" extrusionOk="0">
                  <a:moveTo>
                    <a:pt x="1" y="0"/>
                  </a:moveTo>
                  <a:cubicBezTo>
                    <a:pt x="43" y="60"/>
                    <a:pt x="82" y="121"/>
                    <a:pt x="114" y="183"/>
                  </a:cubicBezTo>
                  <a:cubicBezTo>
                    <a:pt x="82" y="121"/>
                    <a:pt x="45" y="60"/>
                    <a:pt x="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416;p44"/>
            <p:cNvSpPr/>
            <p:nvPr/>
          </p:nvSpPr>
          <p:spPr>
            <a:xfrm>
              <a:off x="5263025" y="3290725"/>
              <a:ext cx="50" cy="100"/>
            </a:xfrm>
            <a:custGeom>
              <a:avLst/>
              <a:gdLst/>
              <a:ahLst/>
              <a:cxnLst/>
              <a:rect l="l" t="t" r="r" b="b"/>
              <a:pathLst>
                <a:path w="2" h="4" extrusionOk="0">
                  <a:moveTo>
                    <a:pt x="2" y="0"/>
                  </a:moveTo>
                  <a:cubicBezTo>
                    <a:pt x="2" y="2"/>
                    <a:pt x="2" y="3"/>
                    <a:pt x="0" y="3"/>
                  </a:cubicBezTo>
                  <a:cubicBezTo>
                    <a:pt x="2" y="3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417;p44"/>
            <p:cNvSpPr/>
            <p:nvPr/>
          </p:nvSpPr>
          <p:spPr>
            <a:xfrm>
              <a:off x="5262450" y="3293550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3" y="1"/>
                  </a:moveTo>
                  <a:cubicBezTo>
                    <a:pt x="0" y="2"/>
                    <a:pt x="0" y="2"/>
                    <a:pt x="3" y="3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418;p44"/>
            <p:cNvSpPr/>
            <p:nvPr/>
          </p:nvSpPr>
          <p:spPr>
            <a:xfrm>
              <a:off x="4807425" y="3088875"/>
              <a:ext cx="554875" cy="204800"/>
            </a:xfrm>
            <a:custGeom>
              <a:avLst/>
              <a:gdLst/>
              <a:ahLst/>
              <a:cxnLst/>
              <a:rect l="l" t="t" r="r" b="b"/>
              <a:pathLst>
                <a:path w="22195" h="8192" extrusionOk="0">
                  <a:moveTo>
                    <a:pt x="2318" y="1"/>
                  </a:moveTo>
                  <a:lnTo>
                    <a:pt x="2318" y="1"/>
                  </a:lnTo>
                  <a:cubicBezTo>
                    <a:pt x="2052" y="157"/>
                    <a:pt x="1796" y="373"/>
                    <a:pt x="1567" y="668"/>
                  </a:cubicBezTo>
                  <a:cubicBezTo>
                    <a:pt x="210" y="2418"/>
                    <a:pt x="1532" y="3435"/>
                    <a:pt x="1532" y="3435"/>
                  </a:cubicBezTo>
                  <a:cubicBezTo>
                    <a:pt x="1532" y="3435"/>
                    <a:pt x="69" y="3820"/>
                    <a:pt x="36" y="5256"/>
                  </a:cubicBezTo>
                  <a:cubicBezTo>
                    <a:pt x="1" y="6692"/>
                    <a:pt x="1358" y="7428"/>
                    <a:pt x="1358" y="7428"/>
                  </a:cubicBezTo>
                  <a:cubicBezTo>
                    <a:pt x="1358" y="7428"/>
                    <a:pt x="1672" y="7691"/>
                    <a:pt x="2300" y="7691"/>
                  </a:cubicBezTo>
                  <a:cubicBezTo>
                    <a:pt x="2504" y="7691"/>
                    <a:pt x="2740" y="7663"/>
                    <a:pt x="3009" y="7590"/>
                  </a:cubicBezTo>
                  <a:cubicBezTo>
                    <a:pt x="3003" y="7583"/>
                    <a:pt x="2998" y="7575"/>
                    <a:pt x="2993" y="7569"/>
                  </a:cubicBezTo>
                  <a:cubicBezTo>
                    <a:pt x="2993" y="7569"/>
                    <a:pt x="5185" y="7428"/>
                    <a:pt x="6194" y="6237"/>
                  </a:cubicBezTo>
                  <a:cubicBezTo>
                    <a:pt x="6194" y="6237"/>
                    <a:pt x="7109" y="6692"/>
                    <a:pt x="8407" y="6692"/>
                  </a:cubicBezTo>
                  <a:cubicBezTo>
                    <a:pt x="9441" y="6692"/>
                    <a:pt x="10719" y="6403"/>
                    <a:pt x="11969" y="5363"/>
                  </a:cubicBezTo>
                  <a:cubicBezTo>
                    <a:pt x="11969" y="5363"/>
                    <a:pt x="12503" y="6548"/>
                    <a:pt x="13891" y="6548"/>
                  </a:cubicBezTo>
                  <a:cubicBezTo>
                    <a:pt x="14412" y="6548"/>
                    <a:pt x="15053" y="6381"/>
                    <a:pt x="15831" y="5923"/>
                  </a:cubicBezTo>
                  <a:cubicBezTo>
                    <a:pt x="15831" y="5923"/>
                    <a:pt x="16178" y="7569"/>
                    <a:pt x="18266" y="7919"/>
                  </a:cubicBezTo>
                  <a:cubicBezTo>
                    <a:pt x="18266" y="7919"/>
                    <a:pt x="18719" y="8191"/>
                    <a:pt x="19582" y="8191"/>
                  </a:cubicBezTo>
                  <a:cubicBezTo>
                    <a:pt x="19801" y="8191"/>
                    <a:pt x="20047" y="8174"/>
                    <a:pt x="20318" y="8130"/>
                  </a:cubicBezTo>
                  <a:lnTo>
                    <a:pt x="20318" y="8130"/>
                  </a:lnTo>
                  <a:cubicBezTo>
                    <a:pt x="20318" y="8130"/>
                    <a:pt x="20318" y="8130"/>
                    <a:pt x="20319" y="8130"/>
                  </a:cubicBezTo>
                  <a:cubicBezTo>
                    <a:pt x="20358" y="8130"/>
                    <a:pt x="22193" y="7944"/>
                    <a:pt x="22057" y="6661"/>
                  </a:cubicBezTo>
                  <a:cubicBezTo>
                    <a:pt x="21924" y="5430"/>
                    <a:pt x="21351" y="5399"/>
                    <a:pt x="21295" y="5399"/>
                  </a:cubicBezTo>
                  <a:cubicBezTo>
                    <a:pt x="21292" y="5399"/>
                    <a:pt x="21291" y="5399"/>
                    <a:pt x="21291" y="5399"/>
                  </a:cubicBezTo>
                  <a:cubicBezTo>
                    <a:pt x="21291" y="5399"/>
                    <a:pt x="22194" y="5085"/>
                    <a:pt x="22022" y="3543"/>
                  </a:cubicBezTo>
                  <a:cubicBezTo>
                    <a:pt x="21996" y="3322"/>
                    <a:pt x="21929" y="3130"/>
                    <a:pt x="21833" y="2962"/>
                  </a:cubicBezTo>
                  <a:cubicBezTo>
                    <a:pt x="21828" y="4442"/>
                    <a:pt x="20292" y="5039"/>
                    <a:pt x="20176" y="5059"/>
                  </a:cubicBezTo>
                  <a:cubicBezTo>
                    <a:pt x="20036" y="5084"/>
                    <a:pt x="21707" y="5835"/>
                    <a:pt x="21395" y="6600"/>
                  </a:cubicBezTo>
                  <a:cubicBezTo>
                    <a:pt x="21324" y="6772"/>
                    <a:pt x="21176" y="6839"/>
                    <a:pt x="20989" y="6839"/>
                  </a:cubicBezTo>
                  <a:cubicBezTo>
                    <a:pt x="20345" y="6839"/>
                    <a:pt x="19238" y="6044"/>
                    <a:pt x="19237" y="6044"/>
                  </a:cubicBezTo>
                  <a:lnTo>
                    <a:pt x="19237" y="6044"/>
                  </a:lnTo>
                  <a:cubicBezTo>
                    <a:pt x="19238" y="6044"/>
                    <a:pt x="20211" y="6914"/>
                    <a:pt x="19237" y="7226"/>
                  </a:cubicBezTo>
                  <a:cubicBezTo>
                    <a:pt x="19159" y="7251"/>
                    <a:pt x="19076" y="7263"/>
                    <a:pt x="18990" y="7263"/>
                  </a:cubicBezTo>
                  <a:cubicBezTo>
                    <a:pt x="18007" y="7263"/>
                    <a:pt x="16616" y="5722"/>
                    <a:pt x="16871" y="5243"/>
                  </a:cubicBezTo>
                  <a:cubicBezTo>
                    <a:pt x="16982" y="5036"/>
                    <a:pt x="17243" y="4974"/>
                    <a:pt x="17519" y="4974"/>
                  </a:cubicBezTo>
                  <a:cubicBezTo>
                    <a:pt x="17937" y="4974"/>
                    <a:pt x="18388" y="5117"/>
                    <a:pt x="18388" y="5117"/>
                  </a:cubicBezTo>
                  <a:cubicBezTo>
                    <a:pt x="18388" y="5117"/>
                    <a:pt x="17254" y="4442"/>
                    <a:pt x="17358" y="4129"/>
                  </a:cubicBezTo>
                  <a:cubicBezTo>
                    <a:pt x="17464" y="3814"/>
                    <a:pt x="19011" y="3145"/>
                    <a:pt x="19011" y="3145"/>
                  </a:cubicBezTo>
                  <a:cubicBezTo>
                    <a:pt x="18954" y="3095"/>
                    <a:pt x="18871" y="3074"/>
                    <a:pt x="18771" y="3074"/>
                  </a:cubicBezTo>
                  <a:cubicBezTo>
                    <a:pt x="18225" y="3074"/>
                    <a:pt x="17176" y="3700"/>
                    <a:pt x="17176" y="3700"/>
                  </a:cubicBezTo>
                  <a:lnTo>
                    <a:pt x="18158" y="2770"/>
                  </a:lnTo>
                  <a:lnTo>
                    <a:pt x="18158" y="2770"/>
                  </a:lnTo>
                  <a:cubicBezTo>
                    <a:pt x="18158" y="2770"/>
                    <a:pt x="18082" y="2791"/>
                    <a:pt x="17965" y="2791"/>
                  </a:cubicBezTo>
                  <a:cubicBezTo>
                    <a:pt x="17775" y="2791"/>
                    <a:pt x="17478" y="2737"/>
                    <a:pt x="17219" y="2457"/>
                  </a:cubicBezTo>
                  <a:cubicBezTo>
                    <a:pt x="17028" y="2249"/>
                    <a:pt x="17331" y="1650"/>
                    <a:pt x="17718" y="1061"/>
                  </a:cubicBezTo>
                  <a:lnTo>
                    <a:pt x="17718" y="1061"/>
                  </a:lnTo>
                  <a:cubicBezTo>
                    <a:pt x="17140" y="1201"/>
                    <a:pt x="16977" y="1860"/>
                    <a:pt x="16977" y="1860"/>
                  </a:cubicBezTo>
                  <a:cubicBezTo>
                    <a:pt x="16977" y="1860"/>
                    <a:pt x="16623" y="1023"/>
                    <a:pt x="16059" y="223"/>
                  </a:cubicBezTo>
                  <a:lnTo>
                    <a:pt x="16059" y="223"/>
                  </a:lnTo>
                  <a:lnTo>
                    <a:pt x="16351" y="2526"/>
                  </a:lnTo>
                  <a:lnTo>
                    <a:pt x="15584" y="1900"/>
                  </a:lnTo>
                  <a:lnTo>
                    <a:pt x="16282" y="3431"/>
                  </a:lnTo>
                  <a:cubicBezTo>
                    <a:pt x="15906" y="2986"/>
                    <a:pt x="15608" y="2852"/>
                    <a:pt x="15386" y="2852"/>
                  </a:cubicBezTo>
                  <a:cubicBezTo>
                    <a:pt x="15052" y="2852"/>
                    <a:pt x="14890" y="3153"/>
                    <a:pt x="14890" y="3153"/>
                  </a:cubicBezTo>
                  <a:cubicBezTo>
                    <a:pt x="14938" y="3099"/>
                    <a:pt x="15001" y="3075"/>
                    <a:pt x="15074" y="3075"/>
                  </a:cubicBezTo>
                  <a:cubicBezTo>
                    <a:pt x="15427" y="3075"/>
                    <a:pt x="16011" y="3632"/>
                    <a:pt x="16212" y="4092"/>
                  </a:cubicBezTo>
                  <a:cubicBezTo>
                    <a:pt x="16412" y="4551"/>
                    <a:pt x="15905" y="5528"/>
                    <a:pt x="14788" y="5528"/>
                  </a:cubicBezTo>
                  <a:cubicBezTo>
                    <a:pt x="14548" y="5528"/>
                    <a:pt x="14280" y="5484"/>
                    <a:pt x="13986" y="5379"/>
                  </a:cubicBezTo>
                  <a:cubicBezTo>
                    <a:pt x="12317" y="4787"/>
                    <a:pt x="13639" y="3396"/>
                    <a:pt x="13639" y="3396"/>
                  </a:cubicBezTo>
                  <a:lnTo>
                    <a:pt x="13639" y="3396"/>
                  </a:lnTo>
                  <a:cubicBezTo>
                    <a:pt x="13639" y="3396"/>
                    <a:pt x="12108" y="4509"/>
                    <a:pt x="8872" y="4787"/>
                  </a:cubicBezTo>
                  <a:cubicBezTo>
                    <a:pt x="8501" y="4819"/>
                    <a:pt x="8179" y="4833"/>
                    <a:pt x="7900" y="4833"/>
                  </a:cubicBezTo>
                  <a:cubicBezTo>
                    <a:pt x="5741" y="4833"/>
                    <a:pt x="6122" y="3987"/>
                    <a:pt x="6122" y="3987"/>
                  </a:cubicBezTo>
                  <a:lnTo>
                    <a:pt x="6122" y="3987"/>
                  </a:lnTo>
                  <a:cubicBezTo>
                    <a:pt x="6122" y="3987"/>
                    <a:pt x="4136" y="5087"/>
                    <a:pt x="2855" y="5087"/>
                  </a:cubicBezTo>
                  <a:cubicBezTo>
                    <a:pt x="2432" y="5087"/>
                    <a:pt x="2086" y="4967"/>
                    <a:pt x="1913" y="4648"/>
                  </a:cubicBezTo>
                  <a:cubicBezTo>
                    <a:pt x="1340" y="3588"/>
                    <a:pt x="2609" y="3494"/>
                    <a:pt x="3073" y="3494"/>
                  </a:cubicBezTo>
                  <a:cubicBezTo>
                    <a:pt x="3173" y="3494"/>
                    <a:pt x="3236" y="3499"/>
                    <a:pt x="3236" y="3499"/>
                  </a:cubicBezTo>
                  <a:cubicBezTo>
                    <a:pt x="1761" y="1839"/>
                    <a:pt x="1943" y="671"/>
                    <a:pt x="231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419;p44"/>
            <p:cNvSpPr/>
            <p:nvPr/>
          </p:nvSpPr>
          <p:spPr>
            <a:xfrm>
              <a:off x="5263900" y="3287350"/>
              <a:ext cx="25" cy="50"/>
            </a:xfrm>
            <a:custGeom>
              <a:avLst/>
              <a:gdLst/>
              <a:ahLst/>
              <a:cxnLst/>
              <a:rect l="l" t="t" r="r" b="b"/>
              <a:pathLst>
                <a:path w="1" h="2" extrusionOk="0">
                  <a:moveTo>
                    <a:pt x="0" y="1"/>
                  </a:moveTo>
                  <a:lnTo>
                    <a:pt x="0" y="2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420;p44"/>
            <p:cNvSpPr/>
            <p:nvPr/>
          </p:nvSpPr>
          <p:spPr>
            <a:xfrm>
              <a:off x="5263525" y="3288675"/>
              <a:ext cx="50" cy="75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2" y="0"/>
                  </a:moveTo>
                  <a:cubicBezTo>
                    <a:pt x="1" y="0"/>
                    <a:pt x="1" y="1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421;p44"/>
            <p:cNvSpPr/>
            <p:nvPr/>
          </p:nvSpPr>
          <p:spPr>
            <a:xfrm>
              <a:off x="4945725" y="3036575"/>
              <a:ext cx="86025" cy="48150"/>
            </a:xfrm>
            <a:custGeom>
              <a:avLst/>
              <a:gdLst/>
              <a:ahLst/>
              <a:cxnLst/>
              <a:rect l="l" t="t" r="r" b="b"/>
              <a:pathLst>
                <a:path w="3441" h="1926" extrusionOk="0">
                  <a:moveTo>
                    <a:pt x="2198" y="1"/>
                  </a:moveTo>
                  <a:cubicBezTo>
                    <a:pt x="1858" y="1"/>
                    <a:pt x="1514" y="68"/>
                    <a:pt x="1260" y="151"/>
                  </a:cubicBezTo>
                  <a:cubicBezTo>
                    <a:pt x="623" y="360"/>
                    <a:pt x="1" y="1069"/>
                    <a:pt x="312" y="1757"/>
                  </a:cubicBezTo>
                  <a:cubicBezTo>
                    <a:pt x="363" y="1867"/>
                    <a:pt x="488" y="1925"/>
                    <a:pt x="611" y="1925"/>
                  </a:cubicBezTo>
                  <a:cubicBezTo>
                    <a:pt x="703" y="1925"/>
                    <a:pt x="794" y="1893"/>
                    <a:pt x="851" y="1825"/>
                  </a:cubicBezTo>
                  <a:cubicBezTo>
                    <a:pt x="979" y="1676"/>
                    <a:pt x="1057" y="1506"/>
                    <a:pt x="1234" y="1410"/>
                  </a:cubicBezTo>
                  <a:cubicBezTo>
                    <a:pt x="1456" y="1289"/>
                    <a:pt x="1713" y="1263"/>
                    <a:pt x="1961" y="1263"/>
                  </a:cubicBezTo>
                  <a:cubicBezTo>
                    <a:pt x="2397" y="1263"/>
                    <a:pt x="2855" y="1235"/>
                    <a:pt x="3249" y="1021"/>
                  </a:cubicBezTo>
                  <a:cubicBezTo>
                    <a:pt x="3418" y="931"/>
                    <a:pt x="3441" y="725"/>
                    <a:pt x="3368" y="567"/>
                  </a:cubicBezTo>
                  <a:cubicBezTo>
                    <a:pt x="3169" y="139"/>
                    <a:pt x="2687" y="1"/>
                    <a:pt x="219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422;p44"/>
            <p:cNvSpPr/>
            <p:nvPr/>
          </p:nvSpPr>
          <p:spPr>
            <a:xfrm>
              <a:off x="5040175" y="3062100"/>
              <a:ext cx="17175" cy="12850"/>
            </a:xfrm>
            <a:custGeom>
              <a:avLst/>
              <a:gdLst/>
              <a:ahLst/>
              <a:cxnLst/>
              <a:rect l="l" t="t" r="r" b="b"/>
              <a:pathLst>
                <a:path w="687" h="514" extrusionOk="0">
                  <a:moveTo>
                    <a:pt x="275" y="0"/>
                  </a:moveTo>
                  <a:cubicBezTo>
                    <a:pt x="219" y="0"/>
                    <a:pt x="162" y="16"/>
                    <a:pt x="101" y="56"/>
                  </a:cubicBezTo>
                  <a:cubicBezTo>
                    <a:pt x="42" y="92"/>
                    <a:pt x="0" y="169"/>
                    <a:pt x="26" y="242"/>
                  </a:cubicBezTo>
                  <a:cubicBezTo>
                    <a:pt x="54" y="324"/>
                    <a:pt x="85" y="389"/>
                    <a:pt x="163" y="433"/>
                  </a:cubicBezTo>
                  <a:cubicBezTo>
                    <a:pt x="235" y="477"/>
                    <a:pt x="318" y="487"/>
                    <a:pt x="399" y="506"/>
                  </a:cubicBezTo>
                  <a:cubicBezTo>
                    <a:pt x="420" y="511"/>
                    <a:pt x="440" y="513"/>
                    <a:pt x="459" y="513"/>
                  </a:cubicBezTo>
                  <a:cubicBezTo>
                    <a:pt x="540" y="513"/>
                    <a:pt x="603" y="471"/>
                    <a:pt x="654" y="404"/>
                  </a:cubicBezTo>
                  <a:cubicBezTo>
                    <a:pt x="680" y="371"/>
                    <a:pt x="685" y="330"/>
                    <a:pt x="685" y="290"/>
                  </a:cubicBezTo>
                  <a:cubicBezTo>
                    <a:pt x="687" y="218"/>
                    <a:pt x="642" y="127"/>
                    <a:pt x="573" y="96"/>
                  </a:cubicBezTo>
                  <a:cubicBezTo>
                    <a:pt x="469" y="49"/>
                    <a:pt x="374" y="0"/>
                    <a:pt x="27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423;p44"/>
            <p:cNvSpPr/>
            <p:nvPr/>
          </p:nvSpPr>
          <p:spPr>
            <a:xfrm>
              <a:off x="5130550" y="3076750"/>
              <a:ext cx="28150" cy="42450"/>
            </a:xfrm>
            <a:custGeom>
              <a:avLst/>
              <a:gdLst/>
              <a:ahLst/>
              <a:cxnLst/>
              <a:rect l="l" t="t" r="r" b="b"/>
              <a:pathLst>
                <a:path w="1126" h="1698" extrusionOk="0">
                  <a:moveTo>
                    <a:pt x="747" y="0"/>
                  </a:moveTo>
                  <a:cubicBezTo>
                    <a:pt x="720" y="0"/>
                    <a:pt x="693" y="3"/>
                    <a:pt x="667" y="9"/>
                  </a:cubicBezTo>
                  <a:cubicBezTo>
                    <a:pt x="0" y="170"/>
                    <a:pt x="48" y="1237"/>
                    <a:pt x="473" y="1613"/>
                  </a:cubicBezTo>
                  <a:cubicBezTo>
                    <a:pt x="537" y="1670"/>
                    <a:pt x="623" y="1698"/>
                    <a:pt x="707" y="1698"/>
                  </a:cubicBezTo>
                  <a:cubicBezTo>
                    <a:pt x="878" y="1698"/>
                    <a:pt x="1045" y="1586"/>
                    <a:pt x="1030" y="1384"/>
                  </a:cubicBezTo>
                  <a:cubicBezTo>
                    <a:pt x="1016" y="1213"/>
                    <a:pt x="991" y="1013"/>
                    <a:pt x="1012" y="843"/>
                  </a:cubicBezTo>
                  <a:cubicBezTo>
                    <a:pt x="1023" y="763"/>
                    <a:pt x="1058" y="697"/>
                    <a:pt x="1081" y="623"/>
                  </a:cubicBezTo>
                  <a:cubicBezTo>
                    <a:pt x="1126" y="492"/>
                    <a:pt x="1115" y="384"/>
                    <a:pt x="1088" y="249"/>
                  </a:cubicBezTo>
                  <a:cubicBezTo>
                    <a:pt x="1058" y="92"/>
                    <a:pt x="898" y="0"/>
                    <a:pt x="74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424;p44"/>
            <p:cNvSpPr/>
            <p:nvPr/>
          </p:nvSpPr>
          <p:spPr>
            <a:xfrm>
              <a:off x="5161250" y="3078700"/>
              <a:ext cx="11950" cy="7800"/>
            </a:xfrm>
            <a:custGeom>
              <a:avLst/>
              <a:gdLst/>
              <a:ahLst/>
              <a:cxnLst/>
              <a:rect l="l" t="t" r="r" b="b"/>
              <a:pathLst>
                <a:path w="478" h="312" extrusionOk="0">
                  <a:moveTo>
                    <a:pt x="194" y="0"/>
                  </a:moveTo>
                  <a:cubicBezTo>
                    <a:pt x="1" y="0"/>
                    <a:pt x="1" y="311"/>
                    <a:pt x="196" y="311"/>
                  </a:cubicBezTo>
                  <a:cubicBezTo>
                    <a:pt x="210" y="311"/>
                    <a:pt x="224" y="310"/>
                    <a:pt x="240" y="306"/>
                  </a:cubicBezTo>
                  <a:cubicBezTo>
                    <a:pt x="301" y="293"/>
                    <a:pt x="358" y="286"/>
                    <a:pt x="409" y="248"/>
                  </a:cubicBezTo>
                  <a:cubicBezTo>
                    <a:pt x="478" y="197"/>
                    <a:pt x="478" y="116"/>
                    <a:pt x="409" y="64"/>
                  </a:cubicBezTo>
                  <a:cubicBezTo>
                    <a:pt x="358" y="24"/>
                    <a:pt x="298" y="18"/>
                    <a:pt x="240" y="6"/>
                  </a:cubicBezTo>
                  <a:cubicBezTo>
                    <a:pt x="224" y="2"/>
                    <a:pt x="208" y="0"/>
                    <a:pt x="19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425;p44"/>
            <p:cNvSpPr/>
            <p:nvPr/>
          </p:nvSpPr>
          <p:spPr>
            <a:xfrm>
              <a:off x="5291000" y="3153475"/>
              <a:ext cx="42400" cy="17975"/>
            </a:xfrm>
            <a:custGeom>
              <a:avLst/>
              <a:gdLst/>
              <a:ahLst/>
              <a:cxnLst/>
              <a:rect l="l" t="t" r="r" b="b"/>
              <a:pathLst>
                <a:path w="1696" h="719" extrusionOk="0">
                  <a:moveTo>
                    <a:pt x="775" y="0"/>
                  </a:moveTo>
                  <a:cubicBezTo>
                    <a:pt x="568" y="0"/>
                    <a:pt x="380" y="50"/>
                    <a:pt x="179" y="158"/>
                  </a:cubicBezTo>
                  <a:cubicBezTo>
                    <a:pt x="0" y="255"/>
                    <a:pt x="68" y="566"/>
                    <a:pt x="273" y="566"/>
                  </a:cubicBezTo>
                  <a:cubicBezTo>
                    <a:pt x="278" y="566"/>
                    <a:pt x="283" y="566"/>
                    <a:pt x="288" y="565"/>
                  </a:cubicBezTo>
                  <a:cubicBezTo>
                    <a:pt x="371" y="559"/>
                    <a:pt x="458" y="554"/>
                    <a:pt x="546" y="554"/>
                  </a:cubicBezTo>
                  <a:cubicBezTo>
                    <a:pt x="680" y="554"/>
                    <a:pt x="816" y="564"/>
                    <a:pt x="939" y="592"/>
                  </a:cubicBezTo>
                  <a:cubicBezTo>
                    <a:pt x="1103" y="628"/>
                    <a:pt x="1252" y="719"/>
                    <a:pt x="1416" y="719"/>
                  </a:cubicBezTo>
                  <a:cubicBezTo>
                    <a:pt x="1454" y="719"/>
                    <a:pt x="1493" y="714"/>
                    <a:pt x="1532" y="703"/>
                  </a:cubicBezTo>
                  <a:cubicBezTo>
                    <a:pt x="1644" y="669"/>
                    <a:pt x="1695" y="561"/>
                    <a:pt x="1675" y="450"/>
                  </a:cubicBezTo>
                  <a:cubicBezTo>
                    <a:pt x="1620" y="158"/>
                    <a:pt x="1269" y="62"/>
                    <a:pt x="1015" y="20"/>
                  </a:cubicBezTo>
                  <a:cubicBezTo>
                    <a:pt x="932" y="7"/>
                    <a:pt x="852" y="0"/>
                    <a:pt x="77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426;p44"/>
            <p:cNvSpPr/>
            <p:nvPr/>
          </p:nvSpPr>
          <p:spPr>
            <a:xfrm>
              <a:off x="5310450" y="3222175"/>
              <a:ext cx="37475" cy="33500"/>
            </a:xfrm>
            <a:custGeom>
              <a:avLst/>
              <a:gdLst/>
              <a:ahLst/>
              <a:cxnLst/>
              <a:rect l="l" t="t" r="r" b="b"/>
              <a:pathLst>
                <a:path w="1499" h="1340" extrusionOk="0">
                  <a:moveTo>
                    <a:pt x="202" y="0"/>
                  </a:moveTo>
                  <a:cubicBezTo>
                    <a:pt x="140" y="0"/>
                    <a:pt x="80" y="16"/>
                    <a:pt x="23" y="61"/>
                  </a:cubicBezTo>
                  <a:cubicBezTo>
                    <a:pt x="0" y="79"/>
                    <a:pt x="1" y="119"/>
                    <a:pt x="14" y="144"/>
                  </a:cubicBezTo>
                  <a:cubicBezTo>
                    <a:pt x="80" y="274"/>
                    <a:pt x="239" y="294"/>
                    <a:pt x="316" y="410"/>
                  </a:cubicBezTo>
                  <a:cubicBezTo>
                    <a:pt x="359" y="477"/>
                    <a:pt x="364" y="565"/>
                    <a:pt x="403" y="637"/>
                  </a:cubicBezTo>
                  <a:cubicBezTo>
                    <a:pt x="438" y="701"/>
                    <a:pt x="488" y="758"/>
                    <a:pt x="526" y="823"/>
                  </a:cubicBezTo>
                  <a:cubicBezTo>
                    <a:pt x="617" y="982"/>
                    <a:pt x="646" y="1156"/>
                    <a:pt x="808" y="1267"/>
                  </a:cubicBezTo>
                  <a:cubicBezTo>
                    <a:pt x="878" y="1316"/>
                    <a:pt x="955" y="1339"/>
                    <a:pt x="1030" y="1339"/>
                  </a:cubicBezTo>
                  <a:cubicBezTo>
                    <a:pt x="1161" y="1339"/>
                    <a:pt x="1283" y="1266"/>
                    <a:pt x="1345" y="1125"/>
                  </a:cubicBezTo>
                  <a:cubicBezTo>
                    <a:pt x="1499" y="781"/>
                    <a:pt x="1163" y="275"/>
                    <a:pt x="845" y="133"/>
                  </a:cubicBezTo>
                  <a:cubicBezTo>
                    <a:pt x="703" y="70"/>
                    <a:pt x="534" y="70"/>
                    <a:pt x="386" y="31"/>
                  </a:cubicBezTo>
                  <a:cubicBezTo>
                    <a:pt x="323" y="14"/>
                    <a:pt x="261" y="0"/>
                    <a:pt x="20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427;p44"/>
            <p:cNvSpPr/>
            <p:nvPr/>
          </p:nvSpPr>
          <p:spPr>
            <a:xfrm>
              <a:off x="5323800" y="3266100"/>
              <a:ext cx="13025" cy="7575"/>
            </a:xfrm>
            <a:custGeom>
              <a:avLst/>
              <a:gdLst/>
              <a:ahLst/>
              <a:cxnLst/>
              <a:rect l="l" t="t" r="r" b="b"/>
              <a:pathLst>
                <a:path w="521" h="303" extrusionOk="0">
                  <a:moveTo>
                    <a:pt x="357" y="0"/>
                  </a:moveTo>
                  <a:cubicBezTo>
                    <a:pt x="285" y="0"/>
                    <a:pt x="225" y="33"/>
                    <a:pt x="159" y="63"/>
                  </a:cubicBezTo>
                  <a:cubicBezTo>
                    <a:pt x="127" y="78"/>
                    <a:pt x="88" y="88"/>
                    <a:pt x="62" y="114"/>
                  </a:cubicBezTo>
                  <a:cubicBezTo>
                    <a:pt x="41" y="137"/>
                    <a:pt x="37" y="168"/>
                    <a:pt x="20" y="195"/>
                  </a:cubicBezTo>
                  <a:cubicBezTo>
                    <a:pt x="0" y="223"/>
                    <a:pt x="18" y="257"/>
                    <a:pt x="47" y="266"/>
                  </a:cubicBezTo>
                  <a:cubicBezTo>
                    <a:pt x="85" y="280"/>
                    <a:pt x="99" y="300"/>
                    <a:pt x="139" y="303"/>
                  </a:cubicBezTo>
                  <a:cubicBezTo>
                    <a:pt x="140" y="303"/>
                    <a:pt x="142" y="303"/>
                    <a:pt x="143" y="303"/>
                  </a:cubicBezTo>
                  <a:cubicBezTo>
                    <a:pt x="176" y="303"/>
                    <a:pt x="216" y="285"/>
                    <a:pt x="248" y="277"/>
                  </a:cubicBezTo>
                  <a:cubicBezTo>
                    <a:pt x="325" y="257"/>
                    <a:pt x="389" y="239"/>
                    <a:pt x="449" y="184"/>
                  </a:cubicBezTo>
                  <a:cubicBezTo>
                    <a:pt x="521" y="117"/>
                    <a:pt x="460" y="6"/>
                    <a:pt x="373" y="1"/>
                  </a:cubicBezTo>
                  <a:cubicBezTo>
                    <a:pt x="367" y="0"/>
                    <a:pt x="362" y="0"/>
                    <a:pt x="35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428;p44"/>
            <p:cNvSpPr/>
            <p:nvPr/>
          </p:nvSpPr>
          <p:spPr>
            <a:xfrm>
              <a:off x="5279400" y="3314300"/>
              <a:ext cx="14200" cy="23325"/>
            </a:xfrm>
            <a:custGeom>
              <a:avLst/>
              <a:gdLst/>
              <a:ahLst/>
              <a:cxnLst/>
              <a:rect l="l" t="t" r="r" b="b"/>
              <a:pathLst>
                <a:path w="568" h="933" extrusionOk="0">
                  <a:moveTo>
                    <a:pt x="201" y="1"/>
                  </a:moveTo>
                  <a:cubicBezTo>
                    <a:pt x="177" y="1"/>
                    <a:pt x="152" y="12"/>
                    <a:pt x="141" y="34"/>
                  </a:cubicBezTo>
                  <a:cubicBezTo>
                    <a:pt x="105" y="102"/>
                    <a:pt x="50" y="173"/>
                    <a:pt x="28" y="246"/>
                  </a:cubicBezTo>
                  <a:cubicBezTo>
                    <a:pt x="1" y="338"/>
                    <a:pt x="29" y="448"/>
                    <a:pt x="56" y="535"/>
                  </a:cubicBezTo>
                  <a:cubicBezTo>
                    <a:pt x="114" y="718"/>
                    <a:pt x="198" y="877"/>
                    <a:pt x="394" y="928"/>
                  </a:cubicBezTo>
                  <a:cubicBezTo>
                    <a:pt x="405" y="932"/>
                    <a:pt x="417" y="933"/>
                    <a:pt x="428" y="933"/>
                  </a:cubicBezTo>
                  <a:cubicBezTo>
                    <a:pt x="509" y="933"/>
                    <a:pt x="568" y="855"/>
                    <a:pt x="550" y="772"/>
                  </a:cubicBezTo>
                  <a:cubicBezTo>
                    <a:pt x="522" y="637"/>
                    <a:pt x="441" y="544"/>
                    <a:pt x="396" y="416"/>
                  </a:cubicBezTo>
                  <a:cubicBezTo>
                    <a:pt x="379" y="361"/>
                    <a:pt x="373" y="300"/>
                    <a:pt x="350" y="245"/>
                  </a:cubicBezTo>
                  <a:cubicBezTo>
                    <a:pt x="321" y="172"/>
                    <a:pt x="279" y="129"/>
                    <a:pt x="267" y="49"/>
                  </a:cubicBezTo>
                  <a:cubicBezTo>
                    <a:pt x="262" y="17"/>
                    <a:pt x="231" y="1"/>
                    <a:pt x="201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429;p44"/>
            <p:cNvSpPr/>
            <p:nvPr/>
          </p:nvSpPr>
          <p:spPr>
            <a:xfrm>
              <a:off x="4863525" y="3297000"/>
              <a:ext cx="11925" cy="35550"/>
            </a:xfrm>
            <a:custGeom>
              <a:avLst/>
              <a:gdLst/>
              <a:ahLst/>
              <a:cxnLst/>
              <a:rect l="l" t="t" r="r" b="b"/>
              <a:pathLst>
                <a:path w="477" h="1422" extrusionOk="0">
                  <a:moveTo>
                    <a:pt x="308" y="0"/>
                  </a:moveTo>
                  <a:cubicBezTo>
                    <a:pt x="262" y="0"/>
                    <a:pt x="213" y="31"/>
                    <a:pt x="217" y="87"/>
                  </a:cubicBezTo>
                  <a:cubicBezTo>
                    <a:pt x="246" y="512"/>
                    <a:pt x="124" y="908"/>
                    <a:pt x="18" y="1314"/>
                  </a:cubicBezTo>
                  <a:cubicBezTo>
                    <a:pt x="0" y="1380"/>
                    <a:pt x="49" y="1421"/>
                    <a:pt x="101" y="1421"/>
                  </a:cubicBezTo>
                  <a:cubicBezTo>
                    <a:pt x="129" y="1421"/>
                    <a:pt x="158" y="1409"/>
                    <a:pt x="178" y="1382"/>
                  </a:cubicBezTo>
                  <a:cubicBezTo>
                    <a:pt x="464" y="993"/>
                    <a:pt x="476" y="525"/>
                    <a:pt x="389" y="62"/>
                  </a:cubicBezTo>
                  <a:cubicBezTo>
                    <a:pt x="381" y="20"/>
                    <a:pt x="345" y="0"/>
                    <a:pt x="30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430;p44"/>
            <p:cNvSpPr/>
            <p:nvPr/>
          </p:nvSpPr>
          <p:spPr>
            <a:xfrm>
              <a:off x="4828225" y="3205625"/>
              <a:ext cx="66550" cy="47275"/>
            </a:xfrm>
            <a:custGeom>
              <a:avLst/>
              <a:gdLst/>
              <a:ahLst/>
              <a:cxnLst/>
              <a:rect l="l" t="t" r="r" b="b"/>
              <a:pathLst>
                <a:path w="2662" h="1891" extrusionOk="0">
                  <a:moveTo>
                    <a:pt x="330" y="1"/>
                  </a:moveTo>
                  <a:cubicBezTo>
                    <a:pt x="305" y="1"/>
                    <a:pt x="281" y="11"/>
                    <a:pt x="271" y="33"/>
                  </a:cubicBezTo>
                  <a:cubicBezTo>
                    <a:pt x="1" y="605"/>
                    <a:pt x="105" y="1072"/>
                    <a:pt x="601" y="1487"/>
                  </a:cubicBezTo>
                  <a:cubicBezTo>
                    <a:pt x="942" y="1771"/>
                    <a:pt x="1312" y="1890"/>
                    <a:pt x="1698" y="1890"/>
                  </a:cubicBezTo>
                  <a:cubicBezTo>
                    <a:pt x="1948" y="1890"/>
                    <a:pt x="2205" y="1841"/>
                    <a:pt x="2466" y="1753"/>
                  </a:cubicBezTo>
                  <a:cubicBezTo>
                    <a:pt x="2661" y="1687"/>
                    <a:pt x="2641" y="1448"/>
                    <a:pt x="2466" y="1375"/>
                  </a:cubicBezTo>
                  <a:cubicBezTo>
                    <a:pt x="2054" y="1206"/>
                    <a:pt x="1620" y="1110"/>
                    <a:pt x="1208" y="944"/>
                  </a:cubicBezTo>
                  <a:cubicBezTo>
                    <a:pt x="891" y="816"/>
                    <a:pt x="446" y="402"/>
                    <a:pt x="396" y="48"/>
                  </a:cubicBezTo>
                  <a:cubicBezTo>
                    <a:pt x="391" y="17"/>
                    <a:pt x="360" y="1"/>
                    <a:pt x="33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431;p44"/>
            <p:cNvSpPr/>
            <p:nvPr/>
          </p:nvSpPr>
          <p:spPr>
            <a:xfrm>
              <a:off x="4905425" y="3233975"/>
              <a:ext cx="15575" cy="12425"/>
            </a:xfrm>
            <a:custGeom>
              <a:avLst/>
              <a:gdLst/>
              <a:ahLst/>
              <a:cxnLst/>
              <a:rect l="l" t="t" r="r" b="b"/>
              <a:pathLst>
                <a:path w="623" h="497" extrusionOk="0">
                  <a:moveTo>
                    <a:pt x="367" y="0"/>
                  </a:moveTo>
                  <a:cubicBezTo>
                    <a:pt x="208" y="0"/>
                    <a:pt x="33" y="123"/>
                    <a:pt x="9" y="275"/>
                  </a:cubicBezTo>
                  <a:cubicBezTo>
                    <a:pt x="1" y="322"/>
                    <a:pt x="5" y="383"/>
                    <a:pt x="47" y="417"/>
                  </a:cubicBezTo>
                  <a:cubicBezTo>
                    <a:pt x="114" y="472"/>
                    <a:pt x="173" y="497"/>
                    <a:pt x="243" y="497"/>
                  </a:cubicBezTo>
                  <a:cubicBezTo>
                    <a:pt x="273" y="497"/>
                    <a:pt x="306" y="492"/>
                    <a:pt x="342" y="483"/>
                  </a:cubicBezTo>
                  <a:cubicBezTo>
                    <a:pt x="464" y="452"/>
                    <a:pt x="569" y="393"/>
                    <a:pt x="601" y="263"/>
                  </a:cubicBezTo>
                  <a:cubicBezTo>
                    <a:pt x="623" y="174"/>
                    <a:pt x="586" y="92"/>
                    <a:pt x="512" y="42"/>
                  </a:cubicBezTo>
                  <a:cubicBezTo>
                    <a:pt x="469" y="13"/>
                    <a:pt x="419" y="0"/>
                    <a:pt x="36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432;p44"/>
            <p:cNvSpPr/>
            <p:nvPr/>
          </p:nvSpPr>
          <p:spPr>
            <a:xfrm>
              <a:off x="4846100" y="3112300"/>
              <a:ext cx="18875" cy="37100"/>
            </a:xfrm>
            <a:custGeom>
              <a:avLst/>
              <a:gdLst/>
              <a:ahLst/>
              <a:cxnLst/>
              <a:rect l="l" t="t" r="r" b="b"/>
              <a:pathLst>
                <a:path w="755" h="1484" extrusionOk="0">
                  <a:moveTo>
                    <a:pt x="643" y="1"/>
                  </a:moveTo>
                  <a:cubicBezTo>
                    <a:pt x="641" y="1"/>
                    <a:pt x="640" y="1"/>
                    <a:pt x="638" y="1"/>
                  </a:cubicBezTo>
                  <a:cubicBezTo>
                    <a:pt x="1" y="32"/>
                    <a:pt x="8" y="986"/>
                    <a:pt x="183" y="1400"/>
                  </a:cubicBezTo>
                  <a:cubicBezTo>
                    <a:pt x="209" y="1459"/>
                    <a:pt x="259" y="1484"/>
                    <a:pt x="312" y="1484"/>
                  </a:cubicBezTo>
                  <a:cubicBezTo>
                    <a:pt x="414" y="1484"/>
                    <a:pt x="527" y="1390"/>
                    <a:pt x="489" y="1272"/>
                  </a:cubicBezTo>
                  <a:cubicBezTo>
                    <a:pt x="423" y="1067"/>
                    <a:pt x="422" y="854"/>
                    <a:pt x="500" y="651"/>
                  </a:cubicBezTo>
                  <a:cubicBezTo>
                    <a:pt x="570" y="476"/>
                    <a:pt x="702" y="326"/>
                    <a:pt x="742" y="137"/>
                  </a:cubicBezTo>
                  <a:cubicBezTo>
                    <a:pt x="755" y="76"/>
                    <a:pt x="715" y="1"/>
                    <a:pt x="64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433;p44"/>
            <p:cNvSpPr/>
            <p:nvPr/>
          </p:nvSpPr>
          <p:spPr>
            <a:xfrm>
              <a:off x="5024650" y="3132300"/>
              <a:ext cx="53475" cy="43250"/>
            </a:xfrm>
            <a:custGeom>
              <a:avLst/>
              <a:gdLst/>
              <a:ahLst/>
              <a:cxnLst/>
              <a:rect l="l" t="t" r="r" b="b"/>
              <a:pathLst>
                <a:path w="2139" h="1730" extrusionOk="0">
                  <a:moveTo>
                    <a:pt x="476" y="1"/>
                  </a:moveTo>
                  <a:cubicBezTo>
                    <a:pt x="440" y="1"/>
                    <a:pt x="405" y="13"/>
                    <a:pt x="380" y="40"/>
                  </a:cubicBezTo>
                  <a:cubicBezTo>
                    <a:pt x="1" y="438"/>
                    <a:pt x="88" y="989"/>
                    <a:pt x="481" y="1354"/>
                  </a:cubicBezTo>
                  <a:cubicBezTo>
                    <a:pt x="702" y="1561"/>
                    <a:pt x="1081" y="1730"/>
                    <a:pt x="1427" y="1730"/>
                  </a:cubicBezTo>
                  <a:cubicBezTo>
                    <a:pt x="1693" y="1730"/>
                    <a:pt x="1940" y="1629"/>
                    <a:pt x="2081" y="1368"/>
                  </a:cubicBezTo>
                  <a:cubicBezTo>
                    <a:pt x="2139" y="1260"/>
                    <a:pt x="2121" y="1137"/>
                    <a:pt x="2039" y="1048"/>
                  </a:cubicBezTo>
                  <a:cubicBezTo>
                    <a:pt x="1803" y="789"/>
                    <a:pt x="1417" y="793"/>
                    <a:pt x="1112" y="678"/>
                  </a:cubicBezTo>
                  <a:cubicBezTo>
                    <a:pt x="904" y="600"/>
                    <a:pt x="652" y="317"/>
                    <a:pt x="608" y="100"/>
                  </a:cubicBezTo>
                  <a:cubicBezTo>
                    <a:pt x="595" y="36"/>
                    <a:pt x="535" y="1"/>
                    <a:pt x="476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434;p44"/>
            <p:cNvSpPr/>
            <p:nvPr/>
          </p:nvSpPr>
          <p:spPr>
            <a:xfrm>
              <a:off x="5112500" y="3141600"/>
              <a:ext cx="33900" cy="29425"/>
            </a:xfrm>
            <a:custGeom>
              <a:avLst/>
              <a:gdLst/>
              <a:ahLst/>
              <a:cxnLst/>
              <a:rect l="l" t="t" r="r" b="b"/>
              <a:pathLst>
                <a:path w="1356" h="1177" extrusionOk="0">
                  <a:moveTo>
                    <a:pt x="203" y="0"/>
                  </a:moveTo>
                  <a:cubicBezTo>
                    <a:pt x="103" y="0"/>
                    <a:pt x="23" y="101"/>
                    <a:pt x="14" y="200"/>
                  </a:cubicBezTo>
                  <a:cubicBezTo>
                    <a:pt x="1" y="368"/>
                    <a:pt x="6" y="490"/>
                    <a:pt x="113" y="633"/>
                  </a:cubicBezTo>
                  <a:cubicBezTo>
                    <a:pt x="195" y="745"/>
                    <a:pt x="285" y="849"/>
                    <a:pt x="391" y="940"/>
                  </a:cubicBezTo>
                  <a:cubicBezTo>
                    <a:pt x="544" y="1073"/>
                    <a:pt x="747" y="1177"/>
                    <a:pt x="945" y="1177"/>
                  </a:cubicBezTo>
                  <a:cubicBezTo>
                    <a:pt x="1059" y="1177"/>
                    <a:pt x="1172" y="1142"/>
                    <a:pt x="1271" y="1056"/>
                  </a:cubicBezTo>
                  <a:cubicBezTo>
                    <a:pt x="1338" y="1000"/>
                    <a:pt x="1355" y="899"/>
                    <a:pt x="1335" y="819"/>
                  </a:cubicBezTo>
                  <a:cubicBezTo>
                    <a:pt x="1276" y="580"/>
                    <a:pt x="1027" y="444"/>
                    <a:pt x="825" y="329"/>
                  </a:cubicBezTo>
                  <a:cubicBezTo>
                    <a:pt x="737" y="281"/>
                    <a:pt x="667" y="225"/>
                    <a:pt x="592" y="159"/>
                  </a:cubicBezTo>
                  <a:cubicBezTo>
                    <a:pt x="481" y="65"/>
                    <a:pt x="387" y="57"/>
                    <a:pt x="258" y="11"/>
                  </a:cubicBezTo>
                  <a:cubicBezTo>
                    <a:pt x="239" y="4"/>
                    <a:pt x="221" y="0"/>
                    <a:pt x="20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435;p44"/>
            <p:cNvSpPr/>
            <p:nvPr/>
          </p:nvSpPr>
          <p:spPr>
            <a:xfrm>
              <a:off x="5021150" y="3206200"/>
              <a:ext cx="74100" cy="23575"/>
            </a:xfrm>
            <a:custGeom>
              <a:avLst/>
              <a:gdLst/>
              <a:ahLst/>
              <a:cxnLst/>
              <a:rect l="l" t="t" r="r" b="b"/>
              <a:pathLst>
                <a:path w="2964" h="943" extrusionOk="0">
                  <a:moveTo>
                    <a:pt x="2690" y="1"/>
                  </a:moveTo>
                  <a:cubicBezTo>
                    <a:pt x="2672" y="1"/>
                    <a:pt x="2653" y="3"/>
                    <a:pt x="2634" y="8"/>
                  </a:cubicBezTo>
                  <a:cubicBezTo>
                    <a:pt x="1788" y="210"/>
                    <a:pt x="935" y="412"/>
                    <a:pt x="88" y="624"/>
                  </a:cubicBezTo>
                  <a:cubicBezTo>
                    <a:pt x="0" y="648"/>
                    <a:pt x="10" y="770"/>
                    <a:pt x="88" y="794"/>
                  </a:cubicBezTo>
                  <a:cubicBezTo>
                    <a:pt x="395" y="894"/>
                    <a:pt x="710" y="942"/>
                    <a:pt x="1022" y="942"/>
                  </a:cubicBezTo>
                  <a:cubicBezTo>
                    <a:pt x="1651" y="942"/>
                    <a:pt x="2268" y="746"/>
                    <a:pt x="2791" y="383"/>
                  </a:cubicBezTo>
                  <a:cubicBezTo>
                    <a:pt x="2963" y="264"/>
                    <a:pt x="2884" y="1"/>
                    <a:pt x="269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436;p44"/>
            <p:cNvSpPr/>
            <p:nvPr/>
          </p:nvSpPr>
          <p:spPr>
            <a:xfrm>
              <a:off x="5102000" y="3195075"/>
              <a:ext cx="16950" cy="13075"/>
            </a:xfrm>
            <a:custGeom>
              <a:avLst/>
              <a:gdLst/>
              <a:ahLst/>
              <a:cxnLst/>
              <a:rect l="l" t="t" r="r" b="b"/>
              <a:pathLst>
                <a:path w="678" h="523" extrusionOk="0">
                  <a:moveTo>
                    <a:pt x="451" y="0"/>
                  </a:moveTo>
                  <a:cubicBezTo>
                    <a:pt x="432" y="0"/>
                    <a:pt x="413" y="4"/>
                    <a:pt x="395" y="11"/>
                  </a:cubicBezTo>
                  <a:cubicBezTo>
                    <a:pt x="274" y="63"/>
                    <a:pt x="106" y="136"/>
                    <a:pt x="51" y="262"/>
                  </a:cubicBezTo>
                  <a:cubicBezTo>
                    <a:pt x="0" y="385"/>
                    <a:pt x="71" y="523"/>
                    <a:pt x="200" y="523"/>
                  </a:cubicBezTo>
                  <a:cubicBezTo>
                    <a:pt x="215" y="523"/>
                    <a:pt x="230" y="521"/>
                    <a:pt x="247" y="517"/>
                  </a:cubicBezTo>
                  <a:cubicBezTo>
                    <a:pt x="338" y="496"/>
                    <a:pt x="413" y="431"/>
                    <a:pt x="506" y="408"/>
                  </a:cubicBezTo>
                  <a:cubicBezTo>
                    <a:pt x="612" y="380"/>
                    <a:pt x="677" y="261"/>
                    <a:pt x="649" y="156"/>
                  </a:cubicBezTo>
                  <a:cubicBezTo>
                    <a:pt x="626" y="76"/>
                    <a:pt x="539" y="0"/>
                    <a:pt x="45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437;p44"/>
            <p:cNvSpPr/>
            <p:nvPr/>
          </p:nvSpPr>
          <p:spPr>
            <a:xfrm>
              <a:off x="5141950" y="3211975"/>
              <a:ext cx="54800" cy="25250"/>
            </a:xfrm>
            <a:custGeom>
              <a:avLst/>
              <a:gdLst/>
              <a:ahLst/>
              <a:cxnLst/>
              <a:rect l="l" t="t" r="r" b="b"/>
              <a:pathLst>
                <a:path w="2192" h="1010" extrusionOk="0">
                  <a:moveTo>
                    <a:pt x="1914" y="0"/>
                  </a:moveTo>
                  <a:cubicBezTo>
                    <a:pt x="1911" y="0"/>
                    <a:pt x="1907" y="0"/>
                    <a:pt x="1904" y="0"/>
                  </a:cubicBezTo>
                  <a:cubicBezTo>
                    <a:pt x="1590" y="17"/>
                    <a:pt x="1290" y="96"/>
                    <a:pt x="978" y="115"/>
                  </a:cubicBezTo>
                  <a:cubicBezTo>
                    <a:pt x="957" y="116"/>
                    <a:pt x="935" y="117"/>
                    <a:pt x="914" y="117"/>
                  </a:cubicBezTo>
                  <a:cubicBezTo>
                    <a:pt x="787" y="117"/>
                    <a:pt x="661" y="99"/>
                    <a:pt x="535" y="91"/>
                  </a:cubicBezTo>
                  <a:cubicBezTo>
                    <a:pt x="516" y="90"/>
                    <a:pt x="498" y="89"/>
                    <a:pt x="482" y="89"/>
                  </a:cubicBezTo>
                  <a:cubicBezTo>
                    <a:pt x="330" y="89"/>
                    <a:pt x="249" y="127"/>
                    <a:pt x="98" y="184"/>
                  </a:cubicBezTo>
                  <a:cubicBezTo>
                    <a:pt x="48" y="203"/>
                    <a:pt x="0" y="249"/>
                    <a:pt x="4" y="307"/>
                  </a:cubicBezTo>
                  <a:cubicBezTo>
                    <a:pt x="38" y="826"/>
                    <a:pt x="514" y="991"/>
                    <a:pt x="978" y="1008"/>
                  </a:cubicBezTo>
                  <a:cubicBezTo>
                    <a:pt x="999" y="1009"/>
                    <a:pt x="1019" y="1009"/>
                    <a:pt x="1040" y="1009"/>
                  </a:cubicBezTo>
                  <a:cubicBezTo>
                    <a:pt x="1523" y="1009"/>
                    <a:pt x="1972" y="779"/>
                    <a:pt x="2140" y="311"/>
                  </a:cubicBezTo>
                  <a:cubicBezTo>
                    <a:pt x="2191" y="168"/>
                    <a:pt x="2060" y="0"/>
                    <a:pt x="191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438;p44"/>
            <p:cNvSpPr/>
            <p:nvPr/>
          </p:nvSpPr>
          <p:spPr>
            <a:xfrm>
              <a:off x="5248800" y="3229125"/>
              <a:ext cx="49050" cy="40325"/>
            </a:xfrm>
            <a:custGeom>
              <a:avLst/>
              <a:gdLst/>
              <a:ahLst/>
              <a:cxnLst/>
              <a:rect l="l" t="t" r="r" b="b"/>
              <a:pathLst>
                <a:path w="1962" h="1613" extrusionOk="0">
                  <a:moveTo>
                    <a:pt x="373" y="1"/>
                  </a:moveTo>
                  <a:cubicBezTo>
                    <a:pt x="247" y="1"/>
                    <a:pt x="134" y="39"/>
                    <a:pt x="53" y="139"/>
                  </a:cubicBezTo>
                  <a:cubicBezTo>
                    <a:pt x="24" y="171"/>
                    <a:pt x="0" y="220"/>
                    <a:pt x="19" y="261"/>
                  </a:cubicBezTo>
                  <a:cubicBezTo>
                    <a:pt x="144" y="561"/>
                    <a:pt x="560" y="608"/>
                    <a:pt x="808" y="777"/>
                  </a:cubicBezTo>
                  <a:cubicBezTo>
                    <a:pt x="1126" y="994"/>
                    <a:pt x="1333" y="1330"/>
                    <a:pt x="1636" y="1567"/>
                  </a:cubicBezTo>
                  <a:cubicBezTo>
                    <a:pt x="1676" y="1598"/>
                    <a:pt x="1721" y="1613"/>
                    <a:pt x="1764" y="1613"/>
                  </a:cubicBezTo>
                  <a:cubicBezTo>
                    <a:pt x="1852" y="1613"/>
                    <a:pt x="1930" y="1552"/>
                    <a:pt x="1936" y="1442"/>
                  </a:cubicBezTo>
                  <a:cubicBezTo>
                    <a:pt x="1962" y="945"/>
                    <a:pt x="1611" y="595"/>
                    <a:pt x="1225" y="338"/>
                  </a:cubicBezTo>
                  <a:cubicBezTo>
                    <a:pt x="1037" y="212"/>
                    <a:pt x="669" y="1"/>
                    <a:pt x="37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439;p44"/>
            <p:cNvSpPr/>
            <p:nvPr/>
          </p:nvSpPr>
          <p:spPr>
            <a:xfrm>
              <a:off x="5135550" y="3399850"/>
              <a:ext cx="117925" cy="54775"/>
            </a:xfrm>
            <a:custGeom>
              <a:avLst/>
              <a:gdLst/>
              <a:ahLst/>
              <a:cxnLst/>
              <a:rect l="l" t="t" r="r" b="b"/>
              <a:pathLst>
                <a:path w="4717" h="2191" extrusionOk="0">
                  <a:moveTo>
                    <a:pt x="1819" y="0"/>
                  </a:moveTo>
                  <a:cubicBezTo>
                    <a:pt x="1682" y="0"/>
                    <a:pt x="1420" y="65"/>
                    <a:pt x="1182" y="205"/>
                  </a:cubicBezTo>
                  <a:cubicBezTo>
                    <a:pt x="845" y="391"/>
                    <a:pt x="583" y="677"/>
                    <a:pt x="583" y="677"/>
                  </a:cubicBezTo>
                  <a:cubicBezTo>
                    <a:pt x="583" y="677"/>
                    <a:pt x="528" y="755"/>
                    <a:pt x="455" y="876"/>
                  </a:cubicBezTo>
                  <a:cubicBezTo>
                    <a:pt x="382" y="998"/>
                    <a:pt x="298" y="1162"/>
                    <a:pt x="227" y="1331"/>
                  </a:cubicBezTo>
                  <a:cubicBezTo>
                    <a:pt x="85" y="1671"/>
                    <a:pt x="0" y="2019"/>
                    <a:pt x="62" y="2049"/>
                  </a:cubicBezTo>
                  <a:cubicBezTo>
                    <a:pt x="65" y="2050"/>
                    <a:pt x="68" y="2050"/>
                    <a:pt x="71" y="2050"/>
                  </a:cubicBezTo>
                  <a:cubicBezTo>
                    <a:pt x="84" y="2050"/>
                    <a:pt x="102" y="2040"/>
                    <a:pt x="122" y="2024"/>
                  </a:cubicBezTo>
                  <a:lnTo>
                    <a:pt x="122" y="2024"/>
                  </a:lnTo>
                  <a:cubicBezTo>
                    <a:pt x="76" y="2117"/>
                    <a:pt x="57" y="2178"/>
                    <a:pt x="70" y="2188"/>
                  </a:cubicBezTo>
                  <a:cubicBezTo>
                    <a:pt x="73" y="2190"/>
                    <a:pt x="76" y="2191"/>
                    <a:pt x="80" y="2191"/>
                  </a:cubicBezTo>
                  <a:cubicBezTo>
                    <a:pt x="169" y="2191"/>
                    <a:pt x="616" y="1648"/>
                    <a:pt x="1147" y="1253"/>
                  </a:cubicBezTo>
                  <a:cubicBezTo>
                    <a:pt x="1421" y="1044"/>
                    <a:pt x="1721" y="895"/>
                    <a:pt x="1956" y="821"/>
                  </a:cubicBezTo>
                  <a:cubicBezTo>
                    <a:pt x="2190" y="744"/>
                    <a:pt x="2349" y="731"/>
                    <a:pt x="2349" y="731"/>
                  </a:cubicBezTo>
                  <a:cubicBezTo>
                    <a:pt x="2349" y="731"/>
                    <a:pt x="2386" y="724"/>
                    <a:pt x="2457" y="710"/>
                  </a:cubicBezTo>
                  <a:cubicBezTo>
                    <a:pt x="2525" y="701"/>
                    <a:pt x="2623" y="687"/>
                    <a:pt x="2741" y="687"/>
                  </a:cubicBezTo>
                  <a:cubicBezTo>
                    <a:pt x="2749" y="687"/>
                    <a:pt x="2757" y="687"/>
                    <a:pt x="2765" y="687"/>
                  </a:cubicBezTo>
                  <a:cubicBezTo>
                    <a:pt x="2998" y="687"/>
                    <a:pt x="3298" y="763"/>
                    <a:pt x="3586" y="925"/>
                  </a:cubicBezTo>
                  <a:cubicBezTo>
                    <a:pt x="3881" y="1088"/>
                    <a:pt x="4179" y="1307"/>
                    <a:pt x="4374" y="1470"/>
                  </a:cubicBezTo>
                  <a:cubicBezTo>
                    <a:pt x="4565" y="1630"/>
                    <a:pt x="4643" y="1786"/>
                    <a:pt x="4678" y="1786"/>
                  </a:cubicBezTo>
                  <a:cubicBezTo>
                    <a:pt x="4679" y="1786"/>
                    <a:pt x="4680" y="1786"/>
                    <a:pt x="4681" y="1786"/>
                  </a:cubicBezTo>
                  <a:cubicBezTo>
                    <a:pt x="4716" y="1775"/>
                    <a:pt x="4697" y="1567"/>
                    <a:pt x="4522" y="1331"/>
                  </a:cubicBezTo>
                  <a:cubicBezTo>
                    <a:pt x="4345" y="1100"/>
                    <a:pt x="4090" y="848"/>
                    <a:pt x="3780" y="616"/>
                  </a:cubicBezTo>
                  <a:cubicBezTo>
                    <a:pt x="3475" y="387"/>
                    <a:pt x="3077" y="237"/>
                    <a:pt x="2768" y="215"/>
                  </a:cubicBezTo>
                  <a:cubicBezTo>
                    <a:pt x="2690" y="208"/>
                    <a:pt x="2618" y="206"/>
                    <a:pt x="2555" y="206"/>
                  </a:cubicBezTo>
                  <a:cubicBezTo>
                    <a:pt x="2496" y="206"/>
                    <a:pt x="2444" y="208"/>
                    <a:pt x="2401" y="211"/>
                  </a:cubicBezTo>
                  <a:cubicBezTo>
                    <a:pt x="2314" y="222"/>
                    <a:pt x="2262" y="227"/>
                    <a:pt x="2262" y="227"/>
                  </a:cubicBezTo>
                  <a:cubicBezTo>
                    <a:pt x="2262" y="227"/>
                    <a:pt x="2060" y="263"/>
                    <a:pt x="1789" y="380"/>
                  </a:cubicBezTo>
                  <a:cubicBezTo>
                    <a:pt x="1588" y="465"/>
                    <a:pt x="1356" y="605"/>
                    <a:pt x="1137" y="778"/>
                  </a:cubicBezTo>
                  <a:cubicBezTo>
                    <a:pt x="1207" y="690"/>
                    <a:pt x="1294" y="589"/>
                    <a:pt x="1394" y="495"/>
                  </a:cubicBezTo>
                  <a:cubicBezTo>
                    <a:pt x="1626" y="257"/>
                    <a:pt x="1932" y="97"/>
                    <a:pt x="1916" y="32"/>
                  </a:cubicBezTo>
                  <a:cubicBezTo>
                    <a:pt x="1911" y="11"/>
                    <a:pt x="1876" y="0"/>
                    <a:pt x="1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440;p44"/>
            <p:cNvSpPr/>
            <p:nvPr/>
          </p:nvSpPr>
          <p:spPr>
            <a:xfrm>
              <a:off x="4897750" y="3399850"/>
              <a:ext cx="117950" cy="54775"/>
            </a:xfrm>
            <a:custGeom>
              <a:avLst/>
              <a:gdLst/>
              <a:ahLst/>
              <a:cxnLst/>
              <a:rect l="l" t="t" r="r" b="b"/>
              <a:pathLst>
                <a:path w="4718" h="2191" extrusionOk="0">
                  <a:moveTo>
                    <a:pt x="2898" y="0"/>
                  </a:moveTo>
                  <a:cubicBezTo>
                    <a:pt x="2842" y="0"/>
                    <a:pt x="2806" y="11"/>
                    <a:pt x="2802" y="32"/>
                  </a:cubicBezTo>
                  <a:cubicBezTo>
                    <a:pt x="2785" y="97"/>
                    <a:pt x="3092" y="257"/>
                    <a:pt x="3323" y="495"/>
                  </a:cubicBezTo>
                  <a:cubicBezTo>
                    <a:pt x="3423" y="589"/>
                    <a:pt x="3510" y="690"/>
                    <a:pt x="3579" y="778"/>
                  </a:cubicBezTo>
                  <a:cubicBezTo>
                    <a:pt x="3362" y="605"/>
                    <a:pt x="3129" y="465"/>
                    <a:pt x="2929" y="380"/>
                  </a:cubicBezTo>
                  <a:cubicBezTo>
                    <a:pt x="2656" y="263"/>
                    <a:pt x="2454" y="227"/>
                    <a:pt x="2454" y="227"/>
                  </a:cubicBezTo>
                  <a:cubicBezTo>
                    <a:pt x="2454" y="227"/>
                    <a:pt x="2404" y="222"/>
                    <a:pt x="2316" y="211"/>
                  </a:cubicBezTo>
                  <a:cubicBezTo>
                    <a:pt x="2274" y="208"/>
                    <a:pt x="2222" y="206"/>
                    <a:pt x="2163" y="206"/>
                  </a:cubicBezTo>
                  <a:cubicBezTo>
                    <a:pt x="2099" y="206"/>
                    <a:pt x="2027" y="208"/>
                    <a:pt x="1948" y="215"/>
                  </a:cubicBezTo>
                  <a:cubicBezTo>
                    <a:pt x="1641" y="237"/>
                    <a:pt x="1243" y="387"/>
                    <a:pt x="936" y="616"/>
                  </a:cubicBezTo>
                  <a:cubicBezTo>
                    <a:pt x="626" y="848"/>
                    <a:pt x="371" y="1100"/>
                    <a:pt x="194" y="1331"/>
                  </a:cubicBezTo>
                  <a:cubicBezTo>
                    <a:pt x="19" y="1567"/>
                    <a:pt x="0" y="1775"/>
                    <a:pt x="37" y="1786"/>
                  </a:cubicBezTo>
                  <a:cubicBezTo>
                    <a:pt x="38" y="1786"/>
                    <a:pt x="39" y="1786"/>
                    <a:pt x="40" y="1786"/>
                  </a:cubicBezTo>
                  <a:cubicBezTo>
                    <a:pt x="75" y="1786"/>
                    <a:pt x="151" y="1630"/>
                    <a:pt x="343" y="1470"/>
                  </a:cubicBezTo>
                  <a:cubicBezTo>
                    <a:pt x="537" y="1307"/>
                    <a:pt x="835" y="1088"/>
                    <a:pt x="1131" y="925"/>
                  </a:cubicBezTo>
                  <a:cubicBezTo>
                    <a:pt x="1419" y="763"/>
                    <a:pt x="1718" y="687"/>
                    <a:pt x="1951" y="687"/>
                  </a:cubicBezTo>
                  <a:cubicBezTo>
                    <a:pt x="1959" y="687"/>
                    <a:pt x="1967" y="687"/>
                    <a:pt x="1975" y="687"/>
                  </a:cubicBezTo>
                  <a:cubicBezTo>
                    <a:pt x="2094" y="687"/>
                    <a:pt x="2191" y="701"/>
                    <a:pt x="2261" y="710"/>
                  </a:cubicBezTo>
                  <a:cubicBezTo>
                    <a:pt x="2330" y="724"/>
                    <a:pt x="2369" y="731"/>
                    <a:pt x="2369" y="731"/>
                  </a:cubicBezTo>
                  <a:cubicBezTo>
                    <a:pt x="2369" y="731"/>
                    <a:pt x="2527" y="744"/>
                    <a:pt x="2762" y="821"/>
                  </a:cubicBezTo>
                  <a:cubicBezTo>
                    <a:pt x="2996" y="895"/>
                    <a:pt x="3296" y="1044"/>
                    <a:pt x="3571" y="1253"/>
                  </a:cubicBezTo>
                  <a:cubicBezTo>
                    <a:pt x="4101" y="1648"/>
                    <a:pt x="4547" y="2191"/>
                    <a:pt x="4637" y="2191"/>
                  </a:cubicBezTo>
                  <a:cubicBezTo>
                    <a:pt x="4641" y="2191"/>
                    <a:pt x="4644" y="2190"/>
                    <a:pt x="4646" y="2188"/>
                  </a:cubicBezTo>
                  <a:cubicBezTo>
                    <a:pt x="4660" y="2178"/>
                    <a:pt x="4642" y="2117"/>
                    <a:pt x="4596" y="2024"/>
                  </a:cubicBezTo>
                  <a:lnTo>
                    <a:pt x="4596" y="2024"/>
                  </a:lnTo>
                  <a:cubicBezTo>
                    <a:pt x="4615" y="2040"/>
                    <a:pt x="4633" y="2050"/>
                    <a:pt x="4646" y="2050"/>
                  </a:cubicBezTo>
                  <a:cubicBezTo>
                    <a:pt x="4649" y="2050"/>
                    <a:pt x="4652" y="2050"/>
                    <a:pt x="4654" y="2049"/>
                  </a:cubicBezTo>
                  <a:cubicBezTo>
                    <a:pt x="4718" y="2019"/>
                    <a:pt x="4631" y="1671"/>
                    <a:pt x="4490" y="1331"/>
                  </a:cubicBezTo>
                  <a:cubicBezTo>
                    <a:pt x="4418" y="1162"/>
                    <a:pt x="4335" y="998"/>
                    <a:pt x="4262" y="876"/>
                  </a:cubicBezTo>
                  <a:cubicBezTo>
                    <a:pt x="4189" y="755"/>
                    <a:pt x="4134" y="677"/>
                    <a:pt x="4134" y="677"/>
                  </a:cubicBezTo>
                  <a:cubicBezTo>
                    <a:pt x="4134" y="677"/>
                    <a:pt x="3873" y="391"/>
                    <a:pt x="3536" y="205"/>
                  </a:cubicBezTo>
                  <a:cubicBezTo>
                    <a:pt x="3298" y="65"/>
                    <a:pt x="3035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441;p44"/>
            <p:cNvSpPr/>
            <p:nvPr/>
          </p:nvSpPr>
          <p:spPr>
            <a:xfrm>
              <a:off x="5142625" y="3444300"/>
              <a:ext cx="29225" cy="13325"/>
            </a:xfrm>
            <a:custGeom>
              <a:avLst/>
              <a:gdLst/>
              <a:ahLst/>
              <a:cxnLst/>
              <a:rect l="l" t="t" r="r" b="b"/>
              <a:pathLst>
                <a:path w="1169" h="533" extrusionOk="0">
                  <a:moveTo>
                    <a:pt x="909" y="0"/>
                  </a:moveTo>
                  <a:cubicBezTo>
                    <a:pt x="885" y="0"/>
                    <a:pt x="860" y="2"/>
                    <a:pt x="834" y="5"/>
                  </a:cubicBezTo>
                  <a:cubicBezTo>
                    <a:pt x="663" y="21"/>
                    <a:pt x="506" y="95"/>
                    <a:pt x="506" y="95"/>
                  </a:cubicBezTo>
                  <a:cubicBezTo>
                    <a:pt x="506" y="95"/>
                    <a:pt x="358" y="179"/>
                    <a:pt x="234" y="291"/>
                  </a:cubicBezTo>
                  <a:cubicBezTo>
                    <a:pt x="111" y="399"/>
                    <a:pt x="0" y="517"/>
                    <a:pt x="11" y="531"/>
                  </a:cubicBezTo>
                  <a:cubicBezTo>
                    <a:pt x="12" y="532"/>
                    <a:pt x="13" y="532"/>
                    <a:pt x="15" y="532"/>
                  </a:cubicBezTo>
                  <a:cubicBezTo>
                    <a:pt x="40" y="532"/>
                    <a:pt x="165" y="443"/>
                    <a:pt x="290" y="362"/>
                  </a:cubicBezTo>
                  <a:cubicBezTo>
                    <a:pt x="423" y="273"/>
                    <a:pt x="564" y="211"/>
                    <a:pt x="564" y="211"/>
                  </a:cubicBezTo>
                  <a:cubicBezTo>
                    <a:pt x="564" y="211"/>
                    <a:pt x="698" y="132"/>
                    <a:pt x="850" y="97"/>
                  </a:cubicBezTo>
                  <a:cubicBezTo>
                    <a:pt x="1000" y="55"/>
                    <a:pt x="1158" y="79"/>
                    <a:pt x="1163" y="63"/>
                  </a:cubicBezTo>
                  <a:cubicBezTo>
                    <a:pt x="1169" y="47"/>
                    <a:pt x="1051" y="0"/>
                    <a:pt x="90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442;p44"/>
            <p:cNvSpPr/>
            <p:nvPr/>
          </p:nvSpPr>
          <p:spPr>
            <a:xfrm>
              <a:off x="4990425" y="3444675"/>
              <a:ext cx="23625" cy="16900"/>
            </a:xfrm>
            <a:custGeom>
              <a:avLst/>
              <a:gdLst/>
              <a:ahLst/>
              <a:cxnLst/>
              <a:rect l="l" t="t" r="r" b="b"/>
              <a:pathLst>
                <a:path w="945" h="676" extrusionOk="0">
                  <a:moveTo>
                    <a:pt x="28" y="0"/>
                  </a:moveTo>
                  <a:cubicBezTo>
                    <a:pt x="14" y="0"/>
                    <a:pt x="6" y="2"/>
                    <a:pt x="6" y="6"/>
                  </a:cubicBezTo>
                  <a:cubicBezTo>
                    <a:pt x="0" y="24"/>
                    <a:pt x="137" y="76"/>
                    <a:pt x="258" y="149"/>
                  </a:cubicBezTo>
                  <a:cubicBezTo>
                    <a:pt x="382" y="219"/>
                    <a:pt x="490" y="310"/>
                    <a:pt x="490" y="310"/>
                  </a:cubicBezTo>
                  <a:cubicBezTo>
                    <a:pt x="490" y="310"/>
                    <a:pt x="607" y="385"/>
                    <a:pt x="714" y="480"/>
                  </a:cubicBezTo>
                  <a:cubicBezTo>
                    <a:pt x="818" y="569"/>
                    <a:pt x="908" y="676"/>
                    <a:pt x="928" y="676"/>
                  </a:cubicBezTo>
                  <a:cubicBezTo>
                    <a:pt x="928" y="676"/>
                    <a:pt x="929" y="676"/>
                    <a:pt x="930" y="675"/>
                  </a:cubicBezTo>
                  <a:cubicBezTo>
                    <a:pt x="945" y="664"/>
                    <a:pt x="877" y="532"/>
                    <a:pt x="781" y="417"/>
                  </a:cubicBezTo>
                  <a:cubicBezTo>
                    <a:pt x="687" y="299"/>
                    <a:pt x="567" y="204"/>
                    <a:pt x="567" y="204"/>
                  </a:cubicBezTo>
                  <a:cubicBezTo>
                    <a:pt x="567" y="204"/>
                    <a:pt x="440" y="121"/>
                    <a:pt x="298" y="67"/>
                  </a:cubicBezTo>
                  <a:cubicBezTo>
                    <a:pt x="189" y="23"/>
                    <a:pt x="75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443;p44"/>
            <p:cNvSpPr/>
            <p:nvPr/>
          </p:nvSpPr>
          <p:spPr>
            <a:xfrm>
              <a:off x="4989550" y="3456225"/>
              <a:ext cx="14750" cy="4350"/>
            </a:xfrm>
            <a:custGeom>
              <a:avLst/>
              <a:gdLst/>
              <a:ahLst/>
              <a:cxnLst/>
              <a:rect l="l" t="t" r="r" b="b"/>
              <a:pathLst>
                <a:path w="590" h="174" extrusionOk="0">
                  <a:moveTo>
                    <a:pt x="305" y="0"/>
                  </a:moveTo>
                  <a:cubicBezTo>
                    <a:pt x="305" y="0"/>
                    <a:pt x="221" y="0"/>
                    <a:pt x="143" y="26"/>
                  </a:cubicBezTo>
                  <a:cubicBezTo>
                    <a:pt x="64" y="51"/>
                    <a:pt x="0" y="100"/>
                    <a:pt x="8" y="115"/>
                  </a:cubicBezTo>
                  <a:cubicBezTo>
                    <a:pt x="11" y="121"/>
                    <a:pt x="24" y="123"/>
                    <a:pt x="42" y="123"/>
                  </a:cubicBezTo>
                  <a:cubicBezTo>
                    <a:pt x="69" y="123"/>
                    <a:pt x="109" y="119"/>
                    <a:pt x="149" y="119"/>
                  </a:cubicBezTo>
                  <a:cubicBezTo>
                    <a:pt x="152" y="119"/>
                    <a:pt x="155" y="119"/>
                    <a:pt x="158" y="119"/>
                  </a:cubicBezTo>
                  <a:cubicBezTo>
                    <a:pt x="228" y="120"/>
                    <a:pt x="293" y="134"/>
                    <a:pt x="293" y="134"/>
                  </a:cubicBezTo>
                  <a:cubicBezTo>
                    <a:pt x="293" y="134"/>
                    <a:pt x="295" y="134"/>
                    <a:pt x="299" y="134"/>
                  </a:cubicBezTo>
                  <a:cubicBezTo>
                    <a:pt x="318" y="134"/>
                    <a:pt x="373" y="134"/>
                    <a:pt x="431" y="144"/>
                  </a:cubicBezTo>
                  <a:cubicBezTo>
                    <a:pt x="485" y="153"/>
                    <a:pt x="540" y="173"/>
                    <a:pt x="565" y="173"/>
                  </a:cubicBezTo>
                  <a:cubicBezTo>
                    <a:pt x="571" y="173"/>
                    <a:pt x="576" y="172"/>
                    <a:pt x="578" y="169"/>
                  </a:cubicBezTo>
                  <a:cubicBezTo>
                    <a:pt x="590" y="155"/>
                    <a:pt x="534" y="94"/>
                    <a:pt x="460" y="54"/>
                  </a:cubicBezTo>
                  <a:cubicBezTo>
                    <a:pt x="387" y="16"/>
                    <a:pt x="305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444;p44"/>
            <p:cNvSpPr/>
            <p:nvPr/>
          </p:nvSpPr>
          <p:spPr>
            <a:xfrm>
              <a:off x="5144200" y="3453700"/>
              <a:ext cx="17225" cy="7250"/>
            </a:xfrm>
            <a:custGeom>
              <a:avLst/>
              <a:gdLst/>
              <a:ahLst/>
              <a:cxnLst/>
              <a:rect l="l" t="t" r="r" b="b"/>
              <a:pathLst>
                <a:path w="689" h="290" extrusionOk="0">
                  <a:moveTo>
                    <a:pt x="655" y="0"/>
                  </a:moveTo>
                  <a:cubicBezTo>
                    <a:pt x="578" y="0"/>
                    <a:pt x="319" y="85"/>
                    <a:pt x="319" y="85"/>
                  </a:cubicBezTo>
                  <a:cubicBezTo>
                    <a:pt x="319" y="85"/>
                    <a:pt x="1" y="249"/>
                    <a:pt x="14" y="283"/>
                  </a:cubicBezTo>
                  <a:cubicBezTo>
                    <a:pt x="16" y="288"/>
                    <a:pt x="24" y="290"/>
                    <a:pt x="35" y="290"/>
                  </a:cubicBezTo>
                  <a:cubicBezTo>
                    <a:pt x="112" y="290"/>
                    <a:pt x="370" y="206"/>
                    <a:pt x="370" y="206"/>
                  </a:cubicBezTo>
                  <a:cubicBezTo>
                    <a:pt x="370" y="206"/>
                    <a:pt x="689" y="40"/>
                    <a:pt x="675" y="7"/>
                  </a:cubicBezTo>
                  <a:cubicBezTo>
                    <a:pt x="674" y="2"/>
                    <a:pt x="666" y="0"/>
                    <a:pt x="6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445;p44"/>
            <p:cNvSpPr/>
            <p:nvPr/>
          </p:nvSpPr>
          <p:spPr>
            <a:xfrm>
              <a:off x="4994275" y="3520000"/>
              <a:ext cx="171700" cy="60750"/>
            </a:xfrm>
            <a:custGeom>
              <a:avLst/>
              <a:gdLst/>
              <a:ahLst/>
              <a:cxnLst/>
              <a:rect l="l" t="t" r="r" b="b"/>
              <a:pathLst>
                <a:path w="6868" h="2430" extrusionOk="0">
                  <a:moveTo>
                    <a:pt x="6859" y="0"/>
                  </a:moveTo>
                  <a:cubicBezTo>
                    <a:pt x="6859" y="0"/>
                    <a:pt x="6859" y="1"/>
                    <a:pt x="6858" y="1"/>
                  </a:cubicBezTo>
                  <a:cubicBezTo>
                    <a:pt x="6845" y="37"/>
                    <a:pt x="4978" y="244"/>
                    <a:pt x="2985" y="244"/>
                  </a:cubicBezTo>
                  <a:cubicBezTo>
                    <a:pt x="1942" y="244"/>
                    <a:pt x="864" y="187"/>
                    <a:pt x="0" y="19"/>
                  </a:cubicBezTo>
                  <a:lnTo>
                    <a:pt x="0" y="19"/>
                  </a:lnTo>
                  <a:cubicBezTo>
                    <a:pt x="0" y="19"/>
                    <a:pt x="1057" y="2430"/>
                    <a:pt x="3429" y="2430"/>
                  </a:cubicBezTo>
                  <a:cubicBezTo>
                    <a:pt x="3572" y="2430"/>
                    <a:pt x="3719" y="2421"/>
                    <a:pt x="3872" y="2403"/>
                  </a:cubicBezTo>
                  <a:cubicBezTo>
                    <a:pt x="6416" y="2092"/>
                    <a:pt x="6868" y="0"/>
                    <a:pt x="6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446;p44"/>
            <p:cNvSpPr/>
            <p:nvPr/>
          </p:nvSpPr>
          <p:spPr>
            <a:xfrm>
              <a:off x="5044950" y="3570200"/>
              <a:ext cx="94600" cy="26500"/>
            </a:xfrm>
            <a:custGeom>
              <a:avLst/>
              <a:gdLst/>
              <a:ahLst/>
              <a:cxnLst/>
              <a:rect l="l" t="t" r="r" b="b"/>
              <a:pathLst>
                <a:path w="3784" h="1060" extrusionOk="0">
                  <a:moveTo>
                    <a:pt x="3761" y="1"/>
                  </a:moveTo>
                  <a:cubicBezTo>
                    <a:pt x="3749" y="1"/>
                    <a:pt x="3671" y="90"/>
                    <a:pt x="3539" y="214"/>
                  </a:cubicBezTo>
                  <a:cubicBezTo>
                    <a:pt x="3404" y="335"/>
                    <a:pt x="3206" y="482"/>
                    <a:pt x="2985" y="598"/>
                  </a:cubicBezTo>
                  <a:cubicBezTo>
                    <a:pt x="2762" y="714"/>
                    <a:pt x="2522" y="801"/>
                    <a:pt x="2336" y="844"/>
                  </a:cubicBezTo>
                  <a:cubicBezTo>
                    <a:pt x="2150" y="890"/>
                    <a:pt x="2021" y="904"/>
                    <a:pt x="2021" y="904"/>
                  </a:cubicBezTo>
                  <a:cubicBezTo>
                    <a:pt x="2021" y="904"/>
                    <a:pt x="1895" y="927"/>
                    <a:pt x="1700" y="938"/>
                  </a:cubicBezTo>
                  <a:cubicBezTo>
                    <a:pt x="1648" y="942"/>
                    <a:pt x="1590" y="944"/>
                    <a:pt x="1528" y="944"/>
                  </a:cubicBezTo>
                  <a:cubicBezTo>
                    <a:pt x="1365" y="944"/>
                    <a:pt x="1177" y="930"/>
                    <a:pt x="991" y="898"/>
                  </a:cubicBezTo>
                  <a:cubicBezTo>
                    <a:pt x="736" y="853"/>
                    <a:pt x="489" y="775"/>
                    <a:pt x="314" y="699"/>
                  </a:cubicBezTo>
                  <a:cubicBezTo>
                    <a:pt x="146" y="630"/>
                    <a:pt x="38" y="571"/>
                    <a:pt x="20" y="571"/>
                  </a:cubicBezTo>
                  <a:cubicBezTo>
                    <a:pt x="19" y="571"/>
                    <a:pt x="19" y="571"/>
                    <a:pt x="18" y="571"/>
                  </a:cubicBezTo>
                  <a:cubicBezTo>
                    <a:pt x="1" y="583"/>
                    <a:pt x="430" y="880"/>
                    <a:pt x="965" y="988"/>
                  </a:cubicBezTo>
                  <a:cubicBezTo>
                    <a:pt x="1196" y="1038"/>
                    <a:pt x="1436" y="1060"/>
                    <a:pt x="1629" y="1060"/>
                  </a:cubicBezTo>
                  <a:cubicBezTo>
                    <a:pt x="1656" y="1060"/>
                    <a:pt x="1682" y="1059"/>
                    <a:pt x="1707" y="1058"/>
                  </a:cubicBezTo>
                  <a:cubicBezTo>
                    <a:pt x="1914" y="1053"/>
                    <a:pt x="2048" y="1031"/>
                    <a:pt x="2048" y="1031"/>
                  </a:cubicBezTo>
                  <a:cubicBezTo>
                    <a:pt x="2048" y="1031"/>
                    <a:pt x="2185" y="1011"/>
                    <a:pt x="2379" y="956"/>
                  </a:cubicBezTo>
                  <a:cubicBezTo>
                    <a:pt x="2575" y="902"/>
                    <a:pt x="2823" y="802"/>
                    <a:pt x="3045" y="671"/>
                  </a:cubicBezTo>
                  <a:cubicBezTo>
                    <a:pt x="3503" y="411"/>
                    <a:pt x="3783" y="7"/>
                    <a:pt x="3762" y="1"/>
                  </a:cubicBezTo>
                  <a:cubicBezTo>
                    <a:pt x="3761" y="1"/>
                    <a:pt x="3761" y="1"/>
                    <a:pt x="37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447;p44"/>
            <p:cNvSpPr/>
            <p:nvPr/>
          </p:nvSpPr>
          <p:spPr>
            <a:xfrm>
              <a:off x="4997500" y="3520700"/>
              <a:ext cx="165075" cy="60075"/>
            </a:xfrm>
            <a:custGeom>
              <a:avLst/>
              <a:gdLst/>
              <a:ahLst/>
              <a:cxnLst/>
              <a:rect l="l" t="t" r="r" b="b"/>
              <a:pathLst>
                <a:path w="6603" h="2403" extrusionOk="0">
                  <a:moveTo>
                    <a:pt x="6603" y="0"/>
                  </a:moveTo>
                  <a:cubicBezTo>
                    <a:pt x="6151" y="66"/>
                    <a:pt x="4547" y="215"/>
                    <a:pt x="2853" y="215"/>
                  </a:cubicBezTo>
                  <a:cubicBezTo>
                    <a:pt x="1862" y="215"/>
                    <a:pt x="840" y="164"/>
                    <a:pt x="1" y="15"/>
                  </a:cubicBezTo>
                  <a:lnTo>
                    <a:pt x="1" y="15"/>
                  </a:lnTo>
                  <a:cubicBezTo>
                    <a:pt x="57" y="75"/>
                    <a:pt x="618" y="648"/>
                    <a:pt x="1039" y="870"/>
                  </a:cubicBezTo>
                  <a:lnTo>
                    <a:pt x="788" y="1293"/>
                  </a:lnTo>
                  <a:cubicBezTo>
                    <a:pt x="1350" y="1862"/>
                    <a:pt x="2179" y="2403"/>
                    <a:pt x="3303" y="2403"/>
                  </a:cubicBezTo>
                  <a:cubicBezTo>
                    <a:pt x="3445" y="2403"/>
                    <a:pt x="3591" y="2394"/>
                    <a:pt x="3743" y="2376"/>
                  </a:cubicBezTo>
                  <a:cubicBezTo>
                    <a:pt x="4942" y="2230"/>
                    <a:pt x="5675" y="1688"/>
                    <a:pt x="6117" y="1155"/>
                  </a:cubicBezTo>
                  <a:cubicBezTo>
                    <a:pt x="5974" y="1043"/>
                    <a:pt x="5788" y="912"/>
                    <a:pt x="5685" y="897"/>
                  </a:cubicBezTo>
                  <a:cubicBezTo>
                    <a:pt x="5536" y="874"/>
                    <a:pt x="6234" y="499"/>
                    <a:pt x="6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448;p44"/>
            <p:cNvSpPr/>
            <p:nvPr/>
          </p:nvSpPr>
          <p:spPr>
            <a:xfrm>
              <a:off x="5022975" y="3541775"/>
              <a:ext cx="116025" cy="15400"/>
            </a:xfrm>
            <a:custGeom>
              <a:avLst/>
              <a:gdLst/>
              <a:ahLst/>
              <a:cxnLst/>
              <a:rect l="l" t="t" r="r" b="b"/>
              <a:pathLst>
                <a:path w="4641" h="616" extrusionOk="0">
                  <a:moveTo>
                    <a:pt x="4636" y="1"/>
                  </a:moveTo>
                  <a:cubicBezTo>
                    <a:pt x="4614" y="1"/>
                    <a:pt x="4486" y="68"/>
                    <a:pt x="4291" y="149"/>
                  </a:cubicBezTo>
                  <a:cubicBezTo>
                    <a:pt x="4088" y="239"/>
                    <a:pt x="3803" y="328"/>
                    <a:pt x="3513" y="393"/>
                  </a:cubicBezTo>
                  <a:cubicBezTo>
                    <a:pt x="3222" y="450"/>
                    <a:pt x="2926" y="477"/>
                    <a:pt x="2704" y="483"/>
                  </a:cubicBezTo>
                  <a:cubicBezTo>
                    <a:pt x="2643" y="484"/>
                    <a:pt x="2588" y="485"/>
                    <a:pt x="2539" y="485"/>
                  </a:cubicBezTo>
                  <a:cubicBezTo>
                    <a:pt x="2411" y="485"/>
                    <a:pt x="2333" y="482"/>
                    <a:pt x="2333" y="482"/>
                  </a:cubicBezTo>
                  <a:cubicBezTo>
                    <a:pt x="2333" y="482"/>
                    <a:pt x="2295" y="482"/>
                    <a:pt x="2231" y="479"/>
                  </a:cubicBezTo>
                  <a:cubicBezTo>
                    <a:pt x="2167" y="475"/>
                    <a:pt x="2075" y="475"/>
                    <a:pt x="1963" y="463"/>
                  </a:cubicBezTo>
                  <a:cubicBezTo>
                    <a:pt x="1740" y="448"/>
                    <a:pt x="1445" y="405"/>
                    <a:pt x="1154" y="346"/>
                  </a:cubicBezTo>
                  <a:cubicBezTo>
                    <a:pt x="862" y="281"/>
                    <a:pt x="573" y="200"/>
                    <a:pt x="362" y="130"/>
                  </a:cubicBezTo>
                  <a:cubicBezTo>
                    <a:pt x="166" y="64"/>
                    <a:pt x="30" y="16"/>
                    <a:pt x="7" y="16"/>
                  </a:cubicBezTo>
                  <a:cubicBezTo>
                    <a:pt x="5" y="16"/>
                    <a:pt x="4" y="16"/>
                    <a:pt x="4" y="17"/>
                  </a:cubicBezTo>
                  <a:cubicBezTo>
                    <a:pt x="0" y="25"/>
                    <a:pt x="135" y="92"/>
                    <a:pt x="344" y="179"/>
                  </a:cubicBezTo>
                  <a:cubicBezTo>
                    <a:pt x="553" y="265"/>
                    <a:pt x="841" y="359"/>
                    <a:pt x="1133" y="436"/>
                  </a:cubicBezTo>
                  <a:cubicBezTo>
                    <a:pt x="1429" y="508"/>
                    <a:pt x="1727" y="563"/>
                    <a:pt x="1953" y="585"/>
                  </a:cubicBezTo>
                  <a:cubicBezTo>
                    <a:pt x="2065" y="602"/>
                    <a:pt x="2163" y="603"/>
                    <a:pt x="2227" y="609"/>
                  </a:cubicBezTo>
                  <a:cubicBezTo>
                    <a:pt x="2295" y="614"/>
                    <a:pt x="2333" y="616"/>
                    <a:pt x="2333" y="616"/>
                  </a:cubicBezTo>
                  <a:cubicBezTo>
                    <a:pt x="2333" y="616"/>
                    <a:pt x="2340" y="616"/>
                    <a:pt x="2354" y="616"/>
                  </a:cubicBezTo>
                  <a:cubicBezTo>
                    <a:pt x="2403" y="616"/>
                    <a:pt x="2534" y="615"/>
                    <a:pt x="2712" y="607"/>
                  </a:cubicBezTo>
                  <a:cubicBezTo>
                    <a:pt x="2938" y="595"/>
                    <a:pt x="3242" y="556"/>
                    <a:pt x="3536" y="486"/>
                  </a:cubicBezTo>
                  <a:cubicBezTo>
                    <a:pt x="3830" y="408"/>
                    <a:pt x="4116" y="304"/>
                    <a:pt x="4317" y="197"/>
                  </a:cubicBezTo>
                  <a:cubicBezTo>
                    <a:pt x="4419" y="152"/>
                    <a:pt x="4498" y="95"/>
                    <a:pt x="4554" y="62"/>
                  </a:cubicBezTo>
                  <a:cubicBezTo>
                    <a:pt x="4611" y="27"/>
                    <a:pt x="4641" y="4"/>
                    <a:pt x="4639" y="2"/>
                  </a:cubicBezTo>
                  <a:cubicBezTo>
                    <a:pt x="4639" y="1"/>
                    <a:pt x="4638" y="1"/>
                    <a:pt x="46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449;p44"/>
            <p:cNvSpPr/>
            <p:nvPr/>
          </p:nvSpPr>
          <p:spPr>
            <a:xfrm>
              <a:off x="5043125" y="3520700"/>
              <a:ext cx="119450" cy="39050"/>
            </a:xfrm>
            <a:custGeom>
              <a:avLst/>
              <a:gdLst/>
              <a:ahLst/>
              <a:cxnLst/>
              <a:rect l="l" t="t" r="r" b="b"/>
              <a:pathLst>
                <a:path w="4778" h="1562" extrusionOk="0">
                  <a:moveTo>
                    <a:pt x="4778" y="0"/>
                  </a:moveTo>
                  <a:cubicBezTo>
                    <a:pt x="4326" y="65"/>
                    <a:pt x="2729" y="214"/>
                    <a:pt x="1040" y="214"/>
                  </a:cubicBezTo>
                  <a:cubicBezTo>
                    <a:pt x="694" y="214"/>
                    <a:pt x="345" y="208"/>
                    <a:pt x="1" y="193"/>
                  </a:cubicBezTo>
                  <a:lnTo>
                    <a:pt x="1" y="193"/>
                  </a:lnTo>
                  <a:cubicBezTo>
                    <a:pt x="353" y="433"/>
                    <a:pt x="1174" y="565"/>
                    <a:pt x="1753" y="565"/>
                  </a:cubicBezTo>
                  <a:cubicBezTo>
                    <a:pt x="1873" y="565"/>
                    <a:pt x="1983" y="560"/>
                    <a:pt x="2076" y="548"/>
                  </a:cubicBezTo>
                  <a:cubicBezTo>
                    <a:pt x="2650" y="476"/>
                    <a:pt x="3399" y="252"/>
                    <a:pt x="3801" y="252"/>
                  </a:cubicBezTo>
                  <a:cubicBezTo>
                    <a:pt x="3888" y="252"/>
                    <a:pt x="3958" y="262"/>
                    <a:pt x="4007" y="286"/>
                  </a:cubicBezTo>
                  <a:cubicBezTo>
                    <a:pt x="4285" y="427"/>
                    <a:pt x="3485" y="1069"/>
                    <a:pt x="3434" y="1088"/>
                  </a:cubicBezTo>
                  <a:cubicBezTo>
                    <a:pt x="3398" y="1100"/>
                    <a:pt x="3843" y="1217"/>
                    <a:pt x="3889" y="1561"/>
                  </a:cubicBezTo>
                  <a:cubicBezTo>
                    <a:pt x="4044" y="1430"/>
                    <a:pt x="4179" y="1291"/>
                    <a:pt x="4292" y="1155"/>
                  </a:cubicBezTo>
                  <a:cubicBezTo>
                    <a:pt x="4149" y="1043"/>
                    <a:pt x="3963" y="912"/>
                    <a:pt x="3860" y="897"/>
                  </a:cubicBezTo>
                  <a:cubicBezTo>
                    <a:pt x="3708" y="874"/>
                    <a:pt x="4409" y="497"/>
                    <a:pt x="477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450;p44"/>
            <p:cNvSpPr/>
            <p:nvPr/>
          </p:nvSpPr>
          <p:spPr>
            <a:xfrm>
              <a:off x="4997500" y="3521075"/>
              <a:ext cx="47500" cy="39850"/>
            </a:xfrm>
            <a:custGeom>
              <a:avLst/>
              <a:gdLst/>
              <a:ahLst/>
              <a:cxnLst/>
              <a:rect l="l" t="t" r="r" b="b"/>
              <a:pathLst>
                <a:path w="1900" h="1594" extrusionOk="0">
                  <a:moveTo>
                    <a:pt x="1899" y="1176"/>
                  </a:moveTo>
                  <a:lnTo>
                    <a:pt x="1899" y="1176"/>
                  </a:lnTo>
                  <a:cubicBezTo>
                    <a:pt x="1900" y="1176"/>
                    <a:pt x="1900" y="1176"/>
                    <a:pt x="1900" y="1176"/>
                  </a:cubicBezTo>
                  <a:cubicBezTo>
                    <a:pt x="1900" y="1176"/>
                    <a:pt x="1900" y="1176"/>
                    <a:pt x="1899" y="1176"/>
                  </a:cubicBezTo>
                  <a:close/>
                  <a:moveTo>
                    <a:pt x="1" y="0"/>
                  </a:moveTo>
                  <a:cubicBezTo>
                    <a:pt x="57" y="60"/>
                    <a:pt x="618" y="633"/>
                    <a:pt x="1039" y="855"/>
                  </a:cubicBezTo>
                  <a:lnTo>
                    <a:pt x="788" y="1278"/>
                  </a:lnTo>
                  <a:cubicBezTo>
                    <a:pt x="895" y="1386"/>
                    <a:pt x="1011" y="1492"/>
                    <a:pt x="1135" y="1593"/>
                  </a:cubicBezTo>
                  <a:cubicBezTo>
                    <a:pt x="1079" y="1220"/>
                    <a:pt x="1507" y="1169"/>
                    <a:pt x="1746" y="1169"/>
                  </a:cubicBezTo>
                  <a:cubicBezTo>
                    <a:pt x="1831" y="1169"/>
                    <a:pt x="1892" y="1176"/>
                    <a:pt x="1899" y="1176"/>
                  </a:cubicBezTo>
                  <a:lnTo>
                    <a:pt x="1899" y="1176"/>
                  </a:lnTo>
                  <a:cubicBezTo>
                    <a:pt x="1881" y="1174"/>
                    <a:pt x="1542" y="1129"/>
                    <a:pt x="1169" y="673"/>
                  </a:cubicBezTo>
                  <a:cubicBezTo>
                    <a:pt x="960" y="414"/>
                    <a:pt x="1020" y="243"/>
                    <a:pt x="1120" y="138"/>
                  </a:cubicBezTo>
                  <a:cubicBezTo>
                    <a:pt x="726" y="107"/>
                    <a:pt x="349" y="62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451;p44"/>
            <p:cNvSpPr/>
            <p:nvPr/>
          </p:nvSpPr>
          <p:spPr>
            <a:xfrm>
              <a:off x="4981925" y="3511850"/>
              <a:ext cx="13400" cy="20825"/>
            </a:xfrm>
            <a:custGeom>
              <a:avLst/>
              <a:gdLst/>
              <a:ahLst/>
              <a:cxnLst/>
              <a:rect l="l" t="t" r="r" b="b"/>
              <a:pathLst>
                <a:path w="536" h="833" extrusionOk="0">
                  <a:moveTo>
                    <a:pt x="461" y="1"/>
                  </a:moveTo>
                  <a:cubicBezTo>
                    <a:pt x="461" y="1"/>
                    <a:pt x="461" y="1"/>
                    <a:pt x="460" y="1"/>
                  </a:cubicBezTo>
                  <a:cubicBezTo>
                    <a:pt x="440" y="5"/>
                    <a:pt x="454" y="126"/>
                    <a:pt x="421" y="238"/>
                  </a:cubicBezTo>
                  <a:cubicBezTo>
                    <a:pt x="393" y="352"/>
                    <a:pt x="327" y="451"/>
                    <a:pt x="327" y="451"/>
                  </a:cubicBezTo>
                  <a:cubicBezTo>
                    <a:pt x="327" y="451"/>
                    <a:pt x="281" y="558"/>
                    <a:pt x="197" y="650"/>
                  </a:cubicBezTo>
                  <a:cubicBezTo>
                    <a:pt x="116" y="743"/>
                    <a:pt x="0" y="812"/>
                    <a:pt x="8" y="829"/>
                  </a:cubicBezTo>
                  <a:cubicBezTo>
                    <a:pt x="10" y="831"/>
                    <a:pt x="13" y="833"/>
                    <a:pt x="19" y="833"/>
                  </a:cubicBezTo>
                  <a:cubicBezTo>
                    <a:pt x="56" y="833"/>
                    <a:pt x="178" y="790"/>
                    <a:pt x="278" y="713"/>
                  </a:cubicBezTo>
                  <a:cubicBezTo>
                    <a:pt x="394" y="625"/>
                    <a:pt x="468" y="505"/>
                    <a:pt x="468" y="505"/>
                  </a:cubicBezTo>
                  <a:cubicBezTo>
                    <a:pt x="468" y="505"/>
                    <a:pt x="529" y="381"/>
                    <a:pt x="531" y="249"/>
                  </a:cubicBezTo>
                  <a:cubicBezTo>
                    <a:pt x="536" y="120"/>
                    <a:pt x="482" y="1"/>
                    <a:pt x="4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452;p44"/>
            <p:cNvSpPr/>
            <p:nvPr/>
          </p:nvSpPr>
          <p:spPr>
            <a:xfrm>
              <a:off x="5164950" y="3509950"/>
              <a:ext cx="18850" cy="20125"/>
            </a:xfrm>
            <a:custGeom>
              <a:avLst/>
              <a:gdLst/>
              <a:ahLst/>
              <a:cxnLst/>
              <a:rect l="l" t="t" r="r" b="b"/>
              <a:pathLst>
                <a:path w="754" h="805" extrusionOk="0">
                  <a:moveTo>
                    <a:pt x="92" y="1"/>
                  </a:moveTo>
                  <a:cubicBezTo>
                    <a:pt x="69" y="1"/>
                    <a:pt x="1" y="135"/>
                    <a:pt x="19" y="283"/>
                  </a:cubicBezTo>
                  <a:cubicBezTo>
                    <a:pt x="29" y="434"/>
                    <a:pt x="133" y="568"/>
                    <a:pt x="133" y="568"/>
                  </a:cubicBezTo>
                  <a:cubicBezTo>
                    <a:pt x="133" y="568"/>
                    <a:pt x="247" y="695"/>
                    <a:pt x="412" y="754"/>
                  </a:cubicBezTo>
                  <a:cubicBezTo>
                    <a:pt x="507" y="792"/>
                    <a:pt x="608" y="805"/>
                    <a:pt x="674" y="805"/>
                  </a:cubicBezTo>
                  <a:cubicBezTo>
                    <a:pt x="722" y="805"/>
                    <a:pt x="752" y="798"/>
                    <a:pt x="750" y="790"/>
                  </a:cubicBezTo>
                  <a:cubicBezTo>
                    <a:pt x="753" y="772"/>
                    <a:pt x="591" y="749"/>
                    <a:pt x="466" y="673"/>
                  </a:cubicBezTo>
                  <a:cubicBezTo>
                    <a:pt x="336" y="600"/>
                    <a:pt x="259" y="492"/>
                    <a:pt x="259" y="492"/>
                  </a:cubicBezTo>
                  <a:cubicBezTo>
                    <a:pt x="259" y="492"/>
                    <a:pt x="164" y="397"/>
                    <a:pt x="129" y="268"/>
                  </a:cubicBezTo>
                  <a:cubicBezTo>
                    <a:pt x="84" y="143"/>
                    <a:pt x="114" y="7"/>
                    <a:pt x="94" y="1"/>
                  </a:cubicBezTo>
                  <a:cubicBezTo>
                    <a:pt x="93" y="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453;p44"/>
            <p:cNvSpPr/>
            <p:nvPr/>
          </p:nvSpPr>
          <p:spPr>
            <a:xfrm>
              <a:off x="4991150" y="3519325"/>
              <a:ext cx="174600" cy="12725"/>
            </a:xfrm>
            <a:custGeom>
              <a:avLst/>
              <a:gdLst/>
              <a:ahLst/>
              <a:cxnLst/>
              <a:rect l="l" t="t" r="r" b="b"/>
              <a:pathLst>
                <a:path w="6984" h="509" extrusionOk="0">
                  <a:moveTo>
                    <a:pt x="6642" y="0"/>
                  </a:moveTo>
                  <a:cubicBezTo>
                    <a:pt x="6577" y="0"/>
                    <a:pt x="6505" y="2"/>
                    <a:pt x="6426" y="5"/>
                  </a:cubicBezTo>
                  <a:cubicBezTo>
                    <a:pt x="6090" y="18"/>
                    <a:pt x="5652" y="78"/>
                    <a:pt x="5219" y="136"/>
                  </a:cubicBezTo>
                  <a:cubicBezTo>
                    <a:pt x="4786" y="194"/>
                    <a:pt x="4356" y="237"/>
                    <a:pt x="4032" y="246"/>
                  </a:cubicBezTo>
                  <a:cubicBezTo>
                    <a:pt x="3924" y="249"/>
                    <a:pt x="3829" y="250"/>
                    <a:pt x="3749" y="250"/>
                  </a:cubicBezTo>
                  <a:cubicBezTo>
                    <a:pt x="3590" y="250"/>
                    <a:pt x="3494" y="246"/>
                    <a:pt x="3494" y="246"/>
                  </a:cubicBezTo>
                  <a:cubicBezTo>
                    <a:pt x="3494" y="246"/>
                    <a:pt x="3459" y="246"/>
                    <a:pt x="3397" y="246"/>
                  </a:cubicBezTo>
                  <a:cubicBezTo>
                    <a:pt x="3304" y="246"/>
                    <a:pt x="3148" y="244"/>
                    <a:pt x="2954" y="235"/>
                  </a:cubicBezTo>
                  <a:cubicBezTo>
                    <a:pt x="2630" y="221"/>
                    <a:pt x="2199" y="181"/>
                    <a:pt x="1765" y="124"/>
                  </a:cubicBezTo>
                  <a:cubicBezTo>
                    <a:pt x="1332" y="69"/>
                    <a:pt x="890" y="12"/>
                    <a:pt x="557" y="4"/>
                  </a:cubicBezTo>
                  <a:cubicBezTo>
                    <a:pt x="491" y="2"/>
                    <a:pt x="430" y="1"/>
                    <a:pt x="374" y="1"/>
                  </a:cubicBezTo>
                  <a:cubicBezTo>
                    <a:pt x="144" y="1"/>
                    <a:pt x="1" y="18"/>
                    <a:pt x="1" y="31"/>
                  </a:cubicBezTo>
                  <a:cubicBezTo>
                    <a:pt x="1" y="50"/>
                    <a:pt x="221" y="63"/>
                    <a:pt x="545" y="105"/>
                  </a:cubicBezTo>
                  <a:cubicBezTo>
                    <a:pt x="868" y="144"/>
                    <a:pt x="1293" y="227"/>
                    <a:pt x="1725" y="306"/>
                  </a:cubicBezTo>
                  <a:cubicBezTo>
                    <a:pt x="2157" y="387"/>
                    <a:pt x="2599" y="449"/>
                    <a:pt x="2932" y="476"/>
                  </a:cubicBezTo>
                  <a:cubicBezTo>
                    <a:pt x="3267" y="505"/>
                    <a:pt x="3491" y="509"/>
                    <a:pt x="3491" y="509"/>
                  </a:cubicBezTo>
                  <a:cubicBezTo>
                    <a:pt x="3491" y="509"/>
                    <a:pt x="3498" y="509"/>
                    <a:pt x="3513" y="509"/>
                  </a:cubicBezTo>
                  <a:cubicBezTo>
                    <a:pt x="3576" y="509"/>
                    <a:pt x="3777" y="507"/>
                    <a:pt x="4052" y="487"/>
                  </a:cubicBezTo>
                  <a:cubicBezTo>
                    <a:pt x="4388" y="463"/>
                    <a:pt x="4829" y="401"/>
                    <a:pt x="5261" y="318"/>
                  </a:cubicBezTo>
                  <a:cubicBezTo>
                    <a:pt x="5692" y="235"/>
                    <a:pt x="6116" y="150"/>
                    <a:pt x="6440" y="107"/>
                  </a:cubicBezTo>
                  <a:cubicBezTo>
                    <a:pt x="6764" y="62"/>
                    <a:pt x="6983" y="50"/>
                    <a:pt x="6983" y="30"/>
                  </a:cubicBezTo>
                  <a:cubicBezTo>
                    <a:pt x="6983" y="16"/>
                    <a:pt x="6854" y="0"/>
                    <a:pt x="664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6" name="Google Shape;2996;p46"/>
          <p:cNvSpPr txBox="1">
            <a:spLocks noGrp="1"/>
          </p:cNvSpPr>
          <p:nvPr>
            <p:ph type="title"/>
          </p:nvPr>
        </p:nvSpPr>
        <p:spPr>
          <a:xfrm>
            <a:off x="3075085" y="245877"/>
            <a:ext cx="4778700" cy="12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 smtClean="0"/>
              <a:t>Objective</a:t>
            </a:r>
            <a:endParaRPr sz="6600" dirty="0"/>
          </a:p>
        </p:txBody>
      </p:sp>
      <p:sp>
        <p:nvSpPr>
          <p:cNvPr id="2997" name="Google Shape;2997;p46"/>
          <p:cNvSpPr txBox="1">
            <a:spLocks noGrp="1"/>
          </p:cNvSpPr>
          <p:nvPr>
            <p:ph type="subTitle" idx="1"/>
          </p:nvPr>
        </p:nvSpPr>
        <p:spPr>
          <a:xfrm>
            <a:off x="936876" y="1334467"/>
            <a:ext cx="7096668" cy="3156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   </a:t>
            </a:r>
          </a:p>
          <a:p>
            <a:pPr algn="l"/>
            <a:r>
              <a:rPr lang="en-US" i="1" dirty="0" smtClean="0"/>
              <a:t>	Speech </a:t>
            </a:r>
            <a:r>
              <a:rPr lang="en-US" i="1" dirty="0"/>
              <a:t>is amongst the most natural ways to express </a:t>
            </a:r>
            <a:r>
              <a:rPr lang="en-US" i="1" dirty="0" smtClean="0"/>
              <a:t>ourselves and </a:t>
            </a:r>
            <a:r>
              <a:rPr lang="en-US" i="1" dirty="0"/>
              <a:t>emotions play </a:t>
            </a:r>
            <a:r>
              <a:rPr lang="en-US" i="1" dirty="0" smtClean="0"/>
              <a:t>a </a:t>
            </a:r>
            <a:r>
              <a:rPr lang="en-US" i="1" dirty="0"/>
              <a:t>vital role in </a:t>
            </a:r>
            <a:r>
              <a:rPr lang="en-US" i="1" dirty="0" smtClean="0"/>
              <a:t>communication. </a:t>
            </a:r>
            <a:r>
              <a:rPr lang="en-US" i="1" dirty="0"/>
              <a:t>T</a:t>
            </a:r>
            <a:r>
              <a:rPr lang="en-US" i="1" dirty="0" smtClean="0"/>
              <a:t>he </a:t>
            </a:r>
            <a:r>
              <a:rPr lang="en-US" i="1" dirty="0"/>
              <a:t>detection and analysis of the same is of vital importance in today’s digital world of remote communication.</a:t>
            </a:r>
            <a:endParaRPr lang="en-IN" dirty="0"/>
          </a:p>
          <a:p>
            <a:pPr algn="l"/>
            <a:r>
              <a:rPr lang="en-US" i="1" dirty="0" smtClean="0"/>
              <a:t>	</a:t>
            </a:r>
          </a:p>
          <a:p>
            <a:pPr algn="l"/>
            <a:r>
              <a:rPr lang="en-US" i="1" dirty="0"/>
              <a:t>	</a:t>
            </a:r>
            <a:r>
              <a:rPr lang="en-US" i="1" dirty="0" smtClean="0"/>
              <a:t>Speech </a:t>
            </a:r>
            <a:r>
              <a:rPr lang="en-US" i="1" dirty="0"/>
              <a:t>Emotion Recognition </a:t>
            </a:r>
            <a:r>
              <a:rPr lang="en-US" i="1" dirty="0" smtClean="0"/>
              <a:t>System (SER) attempts </a:t>
            </a:r>
            <a:r>
              <a:rPr lang="en-US" i="1" dirty="0"/>
              <a:t>to recognize human emotion and </a:t>
            </a:r>
            <a:r>
              <a:rPr lang="en-US" i="1" dirty="0" smtClean="0"/>
              <a:t>the affective </a:t>
            </a:r>
            <a:r>
              <a:rPr lang="en-US" i="1" dirty="0"/>
              <a:t>states from speech. </a:t>
            </a:r>
            <a:r>
              <a:rPr lang="en-US" i="1" dirty="0" smtClean="0"/>
              <a:t>Voice </a:t>
            </a:r>
            <a:r>
              <a:rPr lang="en-US" i="1" dirty="0"/>
              <a:t>often reflects underlying emotion through tone and pitch. The speech emotion recognition system uses audio data. It takes a part of speech as input and then determines what emotions the speaker is </a:t>
            </a:r>
            <a:r>
              <a:rPr lang="en-US" i="1" dirty="0" smtClean="0"/>
              <a:t>speaking.</a:t>
            </a:r>
          </a:p>
          <a:p>
            <a:pPr algn="l"/>
            <a:r>
              <a:rPr lang="en-US" i="1" dirty="0"/>
              <a:t>	</a:t>
            </a:r>
          </a:p>
          <a:p>
            <a:pPr algn="l"/>
            <a:endParaRPr lang="en-GB" dirty="0"/>
          </a:p>
        </p:txBody>
      </p:sp>
      <p:grpSp>
        <p:nvGrpSpPr>
          <p:cNvPr id="2998" name="Google Shape;2998;p46"/>
          <p:cNvGrpSpPr/>
          <p:nvPr/>
        </p:nvGrpSpPr>
        <p:grpSpPr>
          <a:xfrm rot="833944">
            <a:off x="277037" y="52974"/>
            <a:ext cx="982347" cy="1376485"/>
            <a:chOff x="2020575" y="2936025"/>
            <a:chExt cx="956500" cy="1340000"/>
          </a:xfrm>
        </p:grpSpPr>
        <p:sp>
          <p:nvSpPr>
            <p:cNvPr id="2999" name="Google Shape;2999;p46"/>
            <p:cNvSpPr/>
            <p:nvPr/>
          </p:nvSpPr>
          <p:spPr>
            <a:xfrm>
              <a:off x="2020575" y="2936025"/>
              <a:ext cx="956500" cy="1340000"/>
            </a:xfrm>
            <a:custGeom>
              <a:avLst/>
              <a:gdLst/>
              <a:ahLst/>
              <a:cxnLst/>
              <a:rect l="l" t="t" r="r" b="b"/>
              <a:pathLst>
                <a:path w="38260" h="53600" extrusionOk="0">
                  <a:moveTo>
                    <a:pt x="9851" y="0"/>
                  </a:moveTo>
                  <a:lnTo>
                    <a:pt x="10922" y="3569"/>
                  </a:lnTo>
                  <a:cubicBezTo>
                    <a:pt x="10282" y="3797"/>
                    <a:pt x="9743" y="4088"/>
                    <a:pt x="9289" y="4397"/>
                  </a:cubicBezTo>
                  <a:lnTo>
                    <a:pt x="7977" y="1839"/>
                  </a:lnTo>
                  <a:lnTo>
                    <a:pt x="5292" y="6130"/>
                  </a:lnTo>
                  <a:cubicBezTo>
                    <a:pt x="4910" y="6739"/>
                    <a:pt x="4722" y="7460"/>
                    <a:pt x="4707" y="8325"/>
                  </a:cubicBezTo>
                  <a:cubicBezTo>
                    <a:pt x="3750" y="9100"/>
                    <a:pt x="3107" y="9996"/>
                    <a:pt x="2965" y="10200"/>
                  </a:cubicBezTo>
                  <a:lnTo>
                    <a:pt x="0" y="14476"/>
                  </a:lnTo>
                  <a:lnTo>
                    <a:pt x="1612" y="14552"/>
                  </a:lnTo>
                  <a:cubicBezTo>
                    <a:pt x="1455" y="15062"/>
                    <a:pt x="1318" y="15603"/>
                    <a:pt x="1193" y="16174"/>
                  </a:cubicBezTo>
                  <a:lnTo>
                    <a:pt x="1129" y="16471"/>
                  </a:lnTo>
                  <a:lnTo>
                    <a:pt x="1129" y="16485"/>
                  </a:lnTo>
                  <a:cubicBezTo>
                    <a:pt x="952" y="17379"/>
                    <a:pt x="870" y="18089"/>
                    <a:pt x="841" y="18361"/>
                  </a:cubicBezTo>
                  <a:lnTo>
                    <a:pt x="314" y="22936"/>
                  </a:lnTo>
                  <a:lnTo>
                    <a:pt x="2357" y="22255"/>
                  </a:lnTo>
                  <a:cubicBezTo>
                    <a:pt x="2437" y="22414"/>
                    <a:pt x="2525" y="22567"/>
                    <a:pt x="2611" y="22717"/>
                  </a:cubicBezTo>
                  <a:cubicBezTo>
                    <a:pt x="2560" y="22815"/>
                    <a:pt x="2512" y="22912"/>
                    <a:pt x="2469" y="23015"/>
                  </a:cubicBezTo>
                  <a:cubicBezTo>
                    <a:pt x="2397" y="23176"/>
                    <a:pt x="2328" y="23344"/>
                    <a:pt x="2275" y="23514"/>
                  </a:cubicBezTo>
                  <a:lnTo>
                    <a:pt x="2252" y="23578"/>
                  </a:lnTo>
                  <a:cubicBezTo>
                    <a:pt x="2204" y="23725"/>
                    <a:pt x="2160" y="23875"/>
                    <a:pt x="2124" y="24032"/>
                  </a:cubicBezTo>
                  <a:lnTo>
                    <a:pt x="2111" y="24084"/>
                  </a:lnTo>
                  <a:cubicBezTo>
                    <a:pt x="2068" y="24265"/>
                    <a:pt x="2032" y="24449"/>
                    <a:pt x="2008" y="24623"/>
                  </a:cubicBezTo>
                  <a:lnTo>
                    <a:pt x="1996" y="24719"/>
                  </a:lnTo>
                  <a:lnTo>
                    <a:pt x="1993" y="24737"/>
                  </a:lnTo>
                  <a:cubicBezTo>
                    <a:pt x="1973" y="24927"/>
                    <a:pt x="1956" y="25119"/>
                    <a:pt x="1951" y="25311"/>
                  </a:cubicBezTo>
                  <a:cubicBezTo>
                    <a:pt x="1943" y="25658"/>
                    <a:pt x="1961" y="26006"/>
                    <a:pt x="2008" y="26350"/>
                  </a:cubicBezTo>
                  <a:cubicBezTo>
                    <a:pt x="2015" y="26393"/>
                    <a:pt x="2024" y="26439"/>
                    <a:pt x="2032" y="26497"/>
                  </a:cubicBezTo>
                  <a:cubicBezTo>
                    <a:pt x="2063" y="26676"/>
                    <a:pt x="2096" y="26842"/>
                    <a:pt x="2135" y="26999"/>
                  </a:cubicBezTo>
                  <a:lnTo>
                    <a:pt x="2188" y="27199"/>
                  </a:lnTo>
                  <a:lnTo>
                    <a:pt x="2196" y="27226"/>
                  </a:lnTo>
                  <a:cubicBezTo>
                    <a:pt x="2231" y="27355"/>
                    <a:pt x="2275" y="27491"/>
                    <a:pt x="2327" y="27629"/>
                  </a:cubicBezTo>
                  <a:lnTo>
                    <a:pt x="2373" y="27752"/>
                  </a:lnTo>
                  <a:cubicBezTo>
                    <a:pt x="2431" y="27909"/>
                    <a:pt x="2496" y="28061"/>
                    <a:pt x="2568" y="28214"/>
                  </a:cubicBezTo>
                  <a:lnTo>
                    <a:pt x="2621" y="28324"/>
                  </a:lnTo>
                  <a:cubicBezTo>
                    <a:pt x="2709" y="28499"/>
                    <a:pt x="2806" y="28674"/>
                    <a:pt x="2912" y="28850"/>
                  </a:cubicBezTo>
                  <a:cubicBezTo>
                    <a:pt x="2939" y="28890"/>
                    <a:pt x="2965" y="28930"/>
                    <a:pt x="2997" y="28980"/>
                  </a:cubicBezTo>
                  <a:cubicBezTo>
                    <a:pt x="3086" y="29117"/>
                    <a:pt x="3184" y="29255"/>
                    <a:pt x="3288" y="29397"/>
                  </a:cubicBezTo>
                  <a:cubicBezTo>
                    <a:pt x="3318" y="29437"/>
                    <a:pt x="3347" y="29475"/>
                    <a:pt x="3372" y="29507"/>
                  </a:cubicBezTo>
                  <a:cubicBezTo>
                    <a:pt x="3502" y="29675"/>
                    <a:pt x="3639" y="29835"/>
                    <a:pt x="3783" y="29989"/>
                  </a:cubicBezTo>
                  <a:cubicBezTo>
                    <a:pt x="3814" y="30025"/>
                    <a:pt x="3846" y="30057"/>
                    <a:pt x="3879" y="30091"/>
                  </a:cubicBezTo>
                  <a:cubicBezTo>
                    <a:pt x="4002" y="30216"/>
                    <a:pt x="4127" y="30344"/>
                    <a:pt x="4284" y="30481"/>
                  </a:cubicBezTo>
                  <a:lnTo>
                    <a:pt x="4388" y="30572"/>
                  </a:lnTo>
                  <a:cubicBezTo>
                    <a:pt x="4559" y="30727"/>
                    <a:pt x="4730" y="30865"/>
                    <a:pt x="4902" y="30994"/>
                  </a:cubicBezTo>
                  <a:cubicBezTo>
                    <a:pt x="4934" y="31017"/>
                    <a:pt x="4969" y="31041"/>
                    <a:pt x="5006" y="31066"/>
                  </a:cubicBezTo>
                  <a:cubicBezTo>
                    <a:pt x="5153" y="31172"/>
                    <a:pt x="5308" y="31281"/>
                    <a:pt x="5476" y="31386"/>
                  </a:cubicBezTo>
                  <a:cubicBezTo>
                    <a:pt x="5531" y="31420"/>
                    <a:pt x="5585" y="31456"/>
                    <a:pt x="5635" y="31484"/>
                  </a:cubicBezTo>
                  <a:cubicBezTo>
                    <a:pt x="5705" y="31528"/>
                    <a:pt x="5770" y="31568"/>
                    <a:pt x="5836" y="31607"/>
                  </a:cubicBezTo>
                  <a:cubicBezTo>
                    <a:pt x="6173" y="32881"/>
                    <a:pt x="6768" y="34333"/>
                    <a:pt x="7898" y="35592"/>
                  </a:cubicBezTo>
                  <a:cubicBezTo>
                    <a:pt x="8770" y="36563"/>
                    <a:pt x="9726" y="37564"/>
                    <a:pt x="11039" y="38422"/>
                  </a:cubicBezTo>
                  <a:cubicBezTo>
                    <a:pt x="10693" y="38493"/>
                    <a:pt x="10359" y="38573"/>
                    <a:pt x="10034" y="38669"/>
                  </a:cubicBezTo>
                  <a:cubicBezTo>
                    <a:pt x="10002" y="38678"/>
                    <a:pt x="9969" y="38689"/>
                    <a:pt x="9937" y="38697"/>
                  </a:cubicBezTo>
                  <a:cubicBezTo>
                    <a:pt x="9814" y="38737"/>
                    <a:pt x="9689" y="38774"/>
                    <a:pt x="9585" y="38812"/>
                  </a:cubicBezTo>
                  <a:cubicBezTo>
                    <a:pt x="9539" y="38828"/>
                    <a:pt x="9497" y="38844"/>
                    <a:pt x="9448" y="38862"/>
                  </a:cubicBezTo>
                  <a:cubicBezTo>
                    <a:pt x="9336" y="38902"/>
                    <a:pt x="9222" y="38942"/>
                    <a:pt x="9115" y="38987"/>
                  </a:cubicBezTo>
                  <a:cubicBezTo>
                    <a:pt x="9070" y="39006"/>
                    <a:pt x="9019" y="39025"/>
                    <a:pt x="8960" y="39052"/>
                  </a:cubicBezTo>
                  <a:cubicBezTo>
                    <a:pt x="8856" y="39092"/>
                    <a:pt x="8752" y="39139"/>
                    <a:pt x="8636" y="39190"/>
                  </a:cubicBezTo>
                  <a:cubicBezTo>
                    <a:pt x="8583" y="39217"/>
                    <a:pt x="8528" y="39243"/>
                    <a:pt x="8479" y="39268"/>
                  </a:cubicBezTo>
                  <a:cubicBezTo>
                    <a:pt x="8380" y="39314"/>
                    <a:pt x="8282" y="39364"/>
                    <a:pt x="8193" y="39410"/>
                  </a:cubicBezTo>
                  <a:cubicBezTo>
                    <a:pt x="8130" y="39446"/>
                    <a:pt x="8068" y="39478"/>
                    <a:pt x="8009" y="39513"/>
                  </a:cubicBezTo>
                  <a:cubicBezTo>
                    <a:pt x="7914" y="39564"/>
                    <a:pt x="7823" y="39618"/>
                    <a:pt x="7727" y="39676"/>
                  </a:cubicBezTo>
                  <a:cubicBezTo>
                    <a:pt x="7665" y="39713"/>
                    <a:pt x="7601" y="39749"/>
                    <a:pt x="7544" y="39788"/>
                  </a:cubicBezTo>
                  <a:cubicBezTo>
                    <a:pt x="7451" y="39850"/>
                    <a:pt x="7361" y="39909"/>
                    <a:pt x="7277" y="39968"/>
                  </a:cubicBezTo>
                  <a:cubicBezTo>
                    <a:pt x="7213" y="40010"/>
                    <a:pt x="7147" y="40056"/>
                    <a:pt x="7081" y="40106"/>
                  </a:cubicBezTo>
                  <a:cubicBezTo>
                    <a:pt x="6992" y="40168"/>
                    <a:pt x="6906" y="40237"/>
                    <a:pt x="6816" y="40309"/>
                  </a:cubicBezTo>
                  <a:cubicBezTo>
                    <a:pt x="6768" y="40344"/>
                    <a:pt x="6720" y="40381"/>
                    <a:pt x="6666" y="40427"/>
                  </a:cubicBezTo>
                  <a:lnTo>
                    <a:pt x="6589" y="40491"/>
                  </a:lnTo>
                  <a:cubicBezTo>
                    <a:pt x="6524" y="40549"/>
                    <a:pt x="6453" y="40609"/>
                    <a:pt x="6376" y="40681"/>
                  </a:cubicBezTo>
                  <a:cubicBezTo>
                    <a:pt x="6328" y="40725"/>
                    <a:pt x="6277" y="40768"/>
                    <a:pt x="6237" y="40805"/>
                  </a:cubicBezTo>
                  <a:lnTo>
                    <a:pt x="6172" y="40872"/>
                  </a:lnTo>
                  <a:cubicBezTo>
                    <a:pt x="6093" y="40945"/>
                    <a:pt x="6020" y="41024"/>
                    <a:pt x="5950" y="41099"/>
                  </a:cubicBezTo>
                  <a:cubicBezTo>
                    <a:pt x="5903" y="41143"/>
                    <a:pt x="5860" y="41188"/>
                    <a:pt x="5820" y="41235"/>
                  </a:cubicBezTo>
                  <a:lnTo>
                    <a:pt x="5762" y="41299"/>
                  </a:lnTo>
                  <a:cubicBezTo>
                    <a:pt x="5671" y="41396"/>
                    <a:pt x="5587" y="41497"/>
                    <a:pt x="5508" y="41593"/>
                  </a:cubicBezTo>
                  <a:lnTo>
                    <a:pt x="5372" y="41737"/>
                  </a:lnTo>
                  <a:lnTo>
                    <a:pt x="5286" y="41879"/>
                  </a:lnTo>
                  <a:cubicBezTo>
                    <a:pt x="4653" y="42744"/>
                    <a:pt x="4082" y="43973"/>
                    <a:pt x="3535" y="45652"/>
                  </a:cubicBezTo>
                  <a:lnTo>
                    <a:pt x="3511" y="45718"/>
                  </a:lnTo>
                  <a:cubicBezTo>
                    <a:pt x="3446" y="45932"/>
                    <a:pt x="3375" y="46152"/>
                    <a:pt x="3310" y="46381"/>
                  </a:cubicBezTo>
                  <a:lnTo>
                    <a:pt x="3272" y="46503"/>
                  </a:lnTo>
                  <a:cubicBezTo>
                    <a:pt x="3208" y="46728"/>
                    <a:pt x="3142" y="46957"/>
                    <a:pt x="3078" y="47192"/>
                  </a:cubicBezTo>
                  <a:lnTo>
                    <a:pt x="3053" y="47291"/>
                  </a:lnTo>
                  <a:cubicBezTo>
                    <a:pt x="2987" y="47535"/>
                    <a:pt x="2923" y="47783"/>
                    <a:pt x="2859" y="48037"/>
                  </a:cubicBezTo>
                  <a:lnTo>
                    <a:pt x="2304" y="50257"/>
                  </a:lnTo>
                  <a:lnTo>
                    <a:pt x="4340" y="51301"/>
                  </a:lnTo>
                  <a:cubicBezTo>
                    <a:pt x="4507" y="51387"/>
                    <a:pt x="4675" y="51468"/>
                    <a:pt x="4851" y="51548"/>
                  </a:cubicBezTo>
                  <a:cubicBezTo>
                    <a:pt x="4918" y="51580"/>
                    <a:pt x="4985" y="51611"/>
                    <a:pt x="5054" y="51640"/>
                  </a:cubicBezTo>
                  <a:lnTo>
                    <a:pt x="5249" y="51724"/>
                  </a:lnTo>
                  <a:cubicBezTo>
                    <a:pt x="5494" y="51827"/>
                    <a:pt x="5746" y="51924"/>
                    <a:pt x="6002" y="52017"/>
                  </a:cubicBezTo>
                  <a:lnTo>
                    <a:pt x="6138" y="52063"/>
                  </a:lnTo>
                  <a:cubicBezTo>
                    <a:pt x="6386" y="52153"/>
                    <a:pt x="6637" y="52233"/>
                    <a:pt x="6891" y="52311"/>
                  </a:cubicBezTo>
                  <a:lnTo>
                    <a:pt x="6941" y="52322"/>
                  </a:lnTo>
                  <a:cubicBezTo>
                    <a:pt x="7195" y="52399"/>
                    <a:pt x="7452" y="52466"/>
                    <a:pt x="7732" y="52536"/>
                  </a:cubicBezTo>
                  <a:lnTo>
                    <a:pt x="7914" y="52583"/>
                  </a:lnTo>
                  <a:cubicBezTo>
                    <a:pt x="8133" y="52639"/>
                    <a:pt x="8356" y="52684"/>
                    <a:pt x="8576" y="52730"/>
                  </a:cubicBezTo>
                  <a:lnTo>
                    <a:pt x="8922" y="52802"/>
                  </a:lnTo>
                  <a:cubicBezTo>
                    <a:pt x="9280" y="52871"/>
                    <a:pt x="9659" y="52935"/>
                    <a:pt x="10071" y="52999"/>
                  </a:cubicBezTo>
                  <a:lnTo>
                    <a:pt x="10234" y="53024"/>
                  </a:lnTo>
                  <a:lnTo>
                    <a:pt x="10306" y="53032"/>
                  </a:lnTo>
                  <a:cubicBezTo>
                    <a:pt x="10466" y="53054"/>
                    <a:pt x="10628" y="53078"/>
                    <a:pt x="10786" y="53098"/>
                  </a:cubicBezTo>
                  <a:lnTo>
                    <a:pt x="10967" y="53162"/>
                  </a:lnTo>
                  <a:lnTo>
                    <a:pt x="11270" y="53162"/>
                  </a:lnTo>
                  <a:cubicBezTo>
                    <a:pt x="11350" y="53170"/>
                    <a:pt x="11425" y="53179"/>
                    <a:pt x="11497" y="53187"/>
                  </a:cubicBezTo>
                  <a:cubicBezTo>
                    <a:pt x="11497" y="53187"/>
                    <a:pt x="12054" y="53250"/>
                    <a:pt x="12263" y="53274"/>
                  </a:cubicBezTo>
                  <a:cubicBezTo>
                    <a:pt x="14361" y="53496"/>
                    <a:pt x="16588" y="53600"/>
                    <a:pt x="19272" y="53600"/>
                  </a:cubicBezTo>
                  <a:cubicBezTo>
                    <a:pt x="19637" y="53600"/>
                    <a:pt x="20005" y="53595"/>
                    <a:pt x="20371" y="53593"/>
                  </a:cubicBezTo>
                  <a:cubicBezTo>
                    <a:pt x="20761" y="53590"/>
                    <a:pt x="21153" y="53584"/>
                    <a:pt x="21547" y="53576"/>
                  </a:cubicBezTo>
                  <a:lnTo>
                    <a:pt x="21867" y="53568"/>
                  </a:lnTo>
                  <a:cubicBezTo>
                    <a:pt x="22198" y="53560"/>
                    <a:pt x="22523" y="53547"/>
                    <a:pt x="22855" y="53536"/>
                  </a:cubicBezTo>
                  <a:lnTo>
                    <a:pt x="23101" y="53528"/>
                  </a:lnTo>
                  <a:cubicBezTo>
                    <a:pt x="23517" y="53510"/>
                    <a:pt x="23928" y="53489"/>
                    <a:pt x="24350" y="53464"/>
                  </a:cubicBezTo>
                  <a:lnTo>
                    <a:pt x="24500" y="53456"/>
                  </a:lnTo>
                  <a:cubicBezTo>
                    <a:pt x="24865" y="53433"/>
                    <a:pt x="25236" y="53403"/>
                    <a:pt x="25599" y="53376"/>
                  </a:cubicBezTo>
                  <a:lnTo>
                    <a:pt x="25861" y="53352"/>
                  </a:lnTo>
                  <a:cubicBezTo>
                    <a:pt x="26744" y="53274"/>
                    <a:pt x="27602" y="53176"/>
                    <a:pt x="28397" y="53058"/>
                  </a:cubicBezTo>
                  <a:lnTo>
                    <a:pt x="28601" y="53026"/>
                  </a:lnTo>
                  <a:cubicBezTo>
                    <a:pt x="28979" y="52971"/>
                    <a:pt x="29354" y="52907"/>
                    <a:pt x="29714" y="52842"/>
                  </a:cubicBezTo>
                  <a:lnTo>
                    <a:pt x="29909" y="52808"/>
                  </a:lnTo>
                  <a:cubicBezTo>
                    <a:pt x="30824" y="52636"/>
                    <a:pt x="31721" y="52428"/>
                    <a:pt x="32578" y="52188"/>
                  </a:cubicBezTo>
                  <a:cubicBezTo>
                    <a:pt x="32578" y="52188"/>
                    <a:pt x="32811" y="52122"/>
                    <a:pt x="32891" y="52098"/>
                  </a:cubicBezTo>
                  <a:cubicBezTo>
                    <a:pt x="33051" y="52052"/>
                    <a:pt x="33209" y="52004"/>
                    <a:pt x="33366" y="51955"/>
                  </a:cubicBezTo>
                  <a:cubicBezTo>
                    <a:pt x="33514" y="51908"/>
                    <a:pt x="33665" y="51863"/>
                    <a:pt x="33815" y="51811"/>
                  </a:cubicBezTo>
                  <a:cubicBezTo>
                    <a:pt x="33951" y="51767"/>
                    <a:pt x="34082" y="51721"/>
                    <a:pt x="34218" y="51675"/>
                  </a:cubicBezTo>
                  <a:cubicBezTo>
                    <a:pt x="34402" y="51611"/>
                    <a:pt x="34589" y="51544"/>
                    <a:pt x="34773" y="51473"/>
                  </a:cubicBezTo>
                  <a:lnTo>
                    <a:pt x="34853" y="51445"/>
                  </a:lnTo>
                  <a:cubicBezTo>
                    <a:pt x="34933" y="51413"/>
                    <a:pt x="35014" y="51384"/>
                    <a:pt x="35086" y="51355"/>
                  </a:cubicBezTo>
                  <a:cubicBezTo>
                    <a:pt x="35377" y="51243"/>
                    <a:pt x="35670" y="51122"/>
                    <a:pt x="35957" y="50997"/>
                  </a:cubicBezTo>
                  <a:lnTo>
                    <a:pt x="38213" y="50010"/>
                  </a:lnTo>
                  <a:lnTo>
                    <a:pt x="37596" y="47628"/>
                  </a:lnTo>
                  <a:cubicBezTo>
                    <a:pt x="37535" y="47396"/>
                    <a:pt x="37475" y="47174"/>
                    <a:pt x="37414" y="46952"/>
                  </a:cubicBezTo>
                  <a:lnTo>
                    <a:pt x="37387" y="46854"/>
                  </a:lnTo>
                  <a:cubicBezTo>
                    <a:pt x="37326" y="46637"/>
                    <a:pt x="37264" y="46424"/>
                    <a:pt x="37198" y="46208"/>
                  </a:cubicBezTo>
                  <a:cubicBezTo>
                    <a:pt x="37198" y="46208"/>
                    <a:pt x="37134" y="46005"/>
                    <a:pt x="37115" y="45941"/>
                  </a:cubicBezTo>
                  <a:lnTo>
                    <a:pt x="37115" y="45927"/>
                  </a:lnTo>
                  <a:lnTo>
                    <a:pt x="36971" y="45486"/>
                  </a:lnTo>
                  <a:cubicBezTo>
                    <a:pt x="36896" y="45257"/>
                    <a:pt x="36819" y="45038"/>
                    <a:pt x="36742" y="44824"/>
                  </a:cubicBezTo>
                  <a:cubicBezTo>
                    <a:pt x="36248" y="43471"/>
                    <a:pt x="35727" y="42454"/>
                    <a:pt x="35148" y="41714"/>
                  </a:cubicBezTo>
                  <a:cubicBezTo>
                    <a:pt x="35030" y="41562"/>
                    <a:pt x="34904" y="41412"/>
                    <a:pt x="34757" y="41255"/>
                  </a:cubicBezTo>
                  <a:lnTo>
                    <a:pt x="34702" y="41195"/>
                  </a:lnTo>
                  <a:cubicBezTo>
                    <a:pt x="34662" y="41155"/>
                    <a:pt x="34624" y="41115"/>
                    <a:pt x="34592" y="41083"/>
                  </a:cubicBezTo>
                  <a:cubicBezTo>
                    <a:pt x="34510" y="41000"/>
                    <a:pt x="34426" y="40915"/>
                    <a:pt x="34341" y="40835"/>
                  </a:cubicBezTo>
                  <a:lnTo>
                    <a:pt x="34213" y="40717"/>
                  </a:lnTo>
                  <a:lnTo>
                    <a:pt x="34109" y="40625"/>
                  </a:lnTo>
                  <a:cubicBezTo>
                    <a:pt x="34039" y="40565"/>
                    <a:pt x="33970" y="40506"/>
                    <a:pt x="33906" y="40456"/>
                  </a:cubicBezTo>
                  <a:cubicBezTo>
                    <a:pt x="33855" y="40413"/>
                    <a:pt x="33634" y="40240"/>
                    <a:pt x="33634" y="40240"/>
                  </a:cubicBezTo>
                  <a:cubicBezTo>
                    <a:pt x="33578" y="40195"/>
                    <a:pt x="33521" y="40155"/>
                    <a:pt x="33466" y="40115"/>
                  </a:cubicBezTo>
                  <a:lnTo>
                    <a:pt x="33454" y="40107"/>
                  </a:lnTo>
                  <a:cubicBezTo>
                    <a:pt x="33395" y="40064"/>
                    <a:pt x="33335" y="40024"/>
                    <a:pt x="33278" y="39984"/>
                  </a:cubicBezTo>
                  <a:cubicBezTo>
                    <a:pt x="33225" y="39949"/>
                    <a:pt x="33174" y="39916"/>
                    <a:pt x="33107" y="39872"/>
                  </a:cubicBezTo>
                  <a:lnTo>
                    <a:pt x="33032" y="39826"/>
                  </a:lnTo>
                  <a:cubicBezTo>
                    <a:pt x="33032" y="39826"/>
                    <a:pt x="32859" y="39716"/>
                    <a:pt x="32816" y="39690"/>
                  </a:cubicBezTo>
                  <a:cubicBezTo>
                    <a:pt x="32739" y="39649"/>
                    <a:pt x="32667" y="39609"/>
                    <a:pt x="32582" y="39557"/>
                  </a:cubicBezTo>
                  <a:lnTo>
                    <a:pt x="32398" y="39457"/>
                  </a:lnTo>
                  <a:cubicBezTo>
                    <a:pt x="32394" y="39454"/>
                    <a:pt x="32347" y="39430"/>
                    <a:pt x="32347" y="39430"/>
                  </a:cubicBezTo>
                  <a:cubicBezTo>
                    <a:pt x="32187" y="39350"/>
                    <a:pt x="32026" y="39273"/>
                    <a:pt x="31863" y="39196"/>
                  </a:cubicBezTo>
                  <a:cubicBezTo>
                    <a:pt x="31831" y="39182"/>
                    <a:pt x="31796" y="39166"/>
                    <a:pt x="31778" y="39158"/>
                  </a:cubicBezTo>
                  <a:cubicBezTo>
                    <a:pt x="31652" y="39102"/>
                    <a:pt x="31524" y="39051"/>
                    <a:pt x="31375" y="38990"/>
                  </a:cubicBezTo>
                  <a:lnTo>
                    <a:pt x="31268" y="38953"/>
                  </a:lnTo>
                  <a:cubicBezTo>
                    <a:pt x="31153" y="38907"/>
                    <a:pt x="31035" y="38867"/>
                    <a:pt x="30905" y="38820"/>
                  </a:cubicBezTo>
                  <a:lnTo>
                    <a:pt x="30777" y="38780"/>
                  </a:lnTo>
                  <a:cubicBezTo>
                    <a:pt x="30665" y="38745"/>
                    <a:pt x="30549" y="38709"/>
                    <a:pt x="30432" y="38675"/>
                  </a:cubicBezTo>
                  <a:lnTo>
                    <a:pt x="30309" y="38641"/>
                  </a:lnTo>
                  <a:cubicBezTo>
                    <a:pt x="30189" y="38605"/>
                    <a:pt x="30072" y="38577"/>
                    <a:pt x="29924" y="38539"/>
                  </a:cubicBezTo>
                  <a:lnTo>
                    <a:pt x="29840" y="38518"/>
                  </a:lnTo>
                  <a:cubicBezTo>
                    <a:pt x="29709" y="38486"/>
                    <a:pt x="29577" y="38459"/>
                    <a:pt x="29444" y="38434"/>
                  </a:cubicBezTo>
                  <a:lnTo>
                    <a:pt x="29398" y="38421"/>
                  </a:lnTo>
                  <a:cubicBezTo>
                    <a:pt x="29153" y="38373"/>
                    <a:pt x="28899" y="38326"/>
                    <a:pt x="28638" y="38290"/>
                  </a:cubicBezTo>
                  <a:lnTo>
                    <a:pt x="28630" y="38286"/>
                  </a:lnTo>
                  <a:lnTo>
                    <a:pt x="28389" y="38254"/>
                  </a:lnTo>
                  <a:cubicBezTo>
                    <a:pt x="28793" y="38018"/>
                    <a:pt x="29150" y="37780"/>
                    <a:pt x="29489" y="37532"/>
                  </a:cubicBezTo>
                  <a:cubicBezTo>
                    <a:pt x="29892" y="37234"/>
                    <a:pt x="30264" y="36919"/>
                    <a:pt x="30595" y="36595"/>
                  </a:cubicBezTo>
                  <a:cubicBezTo>
                    <a:pt x="31193" y="36011"/>
                    <a:pt x="31687" y="35365"/>
                    <a:pt x="32064" y="34676"/>
                  </a:cubicBezTo>
                  <a:cubicBezTo>
                    <a:pt x="32187" y="34448"/>
                    <a:pt x="32307" y="34205"/>
                    <a:pt x="32430" y="33927"/>
                  </a:cubicBezTo>
                  <a:cubicBezTo>
                    <a:pt x="32458" y="33869"/>
                    <a:pt x="32482" y="33807"/>
                    <a:pt x="32507" y="33746"/>
                  </a:cubicBezTo>
                  <a:lnTo>
                    <a:pt x="32522" y="33712"/>
                  </a:lnTo>
                  <a:cubicBezTo>
                    <a:pt x="32600" y="33525"/>
                    <a:pt x="32672" y="33335"/>
                    <a:pt x="32744" y="33138"/>
                  </a:cubicBezTo>
                  <a:cubicBezTo>
                    <a:pt x="32744" y="33138"/>
                    <a:pt x="32790" y="33009"/>
                    <a:pt x="32803" y="32962"/>
                  </a:cubicBezTo>
                  <a:cubicBezTo>
                    <a:pt x="32971" y="32470"/>
                    <a:pt x="33104" y="31979"/>
                    <a:pt x="33219" y="31492"/>
                  </a:cubicBezTo>
                  <a:lnTo>
                    <a:pt x="33311" y="31434"/>
                  </a:lnTo>
                  <a:cubicBezTo>
                    <a:pt x="33479" y="31327"/>
                    <a:pt x="33641" y="31217"/>
                    <a:pt x="33791" y="31111"/>
                  </a:cubicBezTo>
                  <a:cubicBezTo>
                    <a:pt x="33829" y="31084"/>
                    <a:pt x="33863" y="31058"/>
                    <a:pt x="33882" y="31044"/>
                  </a:cubicBezTo>
                  <a:cubicBezTo>
                    <a:pt x="34058" y="30914"/>
                    <a:pt x="34229" y="30777"/>
                    <a:pt x="34405" y="30623"/>
                  </a:cubicBezTo>
                  <a:cubicBezTo>
                    <a:pt x="34440" y="30593"/>
                    <a:pt x="34474" y="30564"/>
                    <a:pt x="34506" y="30532"/>
                  </a:cubicBezTo>
                  <a:lnTo>
                    <a:pt x="32563" y="28398"/>
                  </a:lnTo>
                  <a:lnTo>
                    <a:pt x="34528" y="30513"/>
                  </a:lnTo>
                  <a:cubicBezTo>
                    <a:pt x="34662" y="30388"/>
                    <a:pt x="34792" y="30265"/>
                    <a:pt x="34915" y="30141"/>
                  </a:cubicBezTo>
                  <a:cubicBezTo>
                    <a:pt x="34949" y="30105"/>
                    <a:pt x="34981" y="30072"/>
                    <a:pt x="35006" y="30045"/>
                  </a:cubicBezTo>
                  <a:cubicBezTo>
                    <a:pt x="35155" y="29890"/>
                    <a:pt x="35292" y="29723"/>
                    <a:pt x="35422" y="29560"/>
                  </a:cubicBezTo>
                  <a:cubicBezTo>
                    <a:pt x="35452" y="29525"/>
                    <a:pt x="35478" y="29490"/>
                    <a:pt x="35507" y="29450"/>
                  </a:cubicBezTo>
                  <a:cubicBezTo>
                    <a:pt x="35614" y="29308"/>
                    <a:pt x="35711" y="29165"/>
                    <a:pt x="35804" y="29021"/>
                  </a:cubicBezTo>
                  <a:cubicBezTo>
                    <a:pt x="35829" y="28985"/>
                    <a:pt x="35855" y="28946"/>
                    <a:pt x="35881" y="28900"/>
                  </a:cubicBezTo>
                  <a:cubicBezTo>
                    <a:pt x="35989" y="28726"/>
                    <a:pt x="36087" y="28550"/>
                    <a:pt x="36184" y="28355"/>
                  </a:cubicBezTo>
                  <a:cubicBezTo>
                    <a:pt x="36204" y="28323"/>
                    <a:pt x="36216" y="28291"/>
                    <a:pt x="36231" y="28259"/>
                  </a:cubicBezTo>
                  <a:cubicBezTo>
                    <a:pt x="36296" y="28118"/>
                    <a:pt x="36363" y="27969"/>
                    <a:pt x="36421" y="27814"/>
                  </a:cubicBezTo>
                  <a:lnTo>
                    <a:pt x="36474" y="27677"/>
                  </a:lnTo>
                  <a:cubicBezTo>
                    <a:pt x="36531" y="27522"/>
                    <a:pt x="36581" y="27371"/>
                    <a:pt x="36621" y="27223"/>
                  </a:cubicBezTo>
                  <a:lnTo>
                    <a:pt x="36634" y="27191"/>
                  </a:lnTo>
                  <a:lnTo>
                    <a:pt x="36656" y="27100"/>
                  </a:lnTo>
                  <a:cubicBezTo>
                    <a:pt x="36699" y="26924"/>
                    <a:pt x="36736" y="26743"/>
                    <a:pt x="36770" y="26554"/>
                  </a:cubicBezTo>
                  <a:cubicBezTo>
                    <a:pt x="36774" y="26515"/>
                    <a:pt x="36782" y="26476"/>
                    <a:pt x="36789" y="26430"/>
                  </a:cubicBezTo>
                  <a:cubicBezTo>
                    <a:pt x="36843" y="26059"/>
                    <a:pt x="36862" y="25680"/>
                    <a:pt x="36850" y="25304"/>
                  </a:cubicBezTo>
                  <a:lnTo>
                    <a:pt x="36846" y="25221"/>
                  </a:lnTo>
                  <a:cubicBezTo>
                    <a:pt x="36840" y="25116"/>
                    <a:pt x="36830" y="25015"/>
                    <a:pt x="36822" y="24913"/>
                  </a:cubicBezTo>
                  <a:lnTo>
                    <a:pt x="36822" y="24876"/>
                  </a:lnTo>
                  <a:lnTo>
                    <a:pt x="36797" y="24679"/>
                  </a:lnTo>
                  <a:cubicBezTo>
                    <a:pt x="36771" y="24497"/>
                    <a:pt x="36736" y="24316"/>
                    <a:pt x="36693" y="24134"/>
                  </a:cubicBezTo>
                  <a:lnTo>
                    <a:pt x="36678" y="24064"/>
                  </a:lnTo>
                  <a:cubicBezTo>
                    <a:pt x="36645" y="23921"/>
                    <a:pt x="36605" y="23784"/>
                    <a:pt x="36562" y="23648"/>
                  </a:cubicBezTo>
                  <a:lnTo>
                    <a:pt x="36541" y="23584"/>
                  </a:lnTo>
                  <a:cubicBezTo>
                    <a:pt x="36989" y="22877"/>
                    <a:pt x="38177" y="20625"/>
                    <a:pt x="38252" y="16548"/>
                  </a:cubicBezTo>
                  <a:lnTo>
                    <a:pt x="38248" y="16548"/>
                  </a:lnTo>
                  <a:lnTo>
                    <a:pt x="38248" y="16365"/>
                  </a:lnTo>
                  <a:cubicBezTo>
                    <a:pt x="38260" y="14373"/>
                    <a:pt x="37754" y="12754"/>
                    <a:pt x="37109" y="11505"/>
                  </a:cubicBezTo>
                  <a:lnTo>
                    <a:pt x="37980" y="11019"/>
                  </a:lnTo>
                  <a:lnTo>
                    <a:pt x="35562" y="8328"/>
                  </a:lnTo>
                  <a:cubicBezTo>
                    <a:pt x="33669" y="6215"/>
                    <a:pt x="31794" y="5511"/>
                    <a:pt x="30371" y="5342"/>
                  </a:cubicBezTo>
                  <a:cubicBezTo>
                    <a:pt x="28809" y="3340"/>
                    <a:pt x="26838" y="2772"/>
                    <a:pt x="26566" y="2700"/>
                  </a:cubicBezTo>
                  <a:lnTo>
                    <a:pt x="23517" y="1909"/>
                  </a:lnTo>
                  <a:lnTo>
                    <a:pt x="23463" y="2246"/>
                  </a:lnTo>
                  <a:cubicBezTo>
                    <a:pt x="22369" y="1965"/>
                    <a:pt x="21229" y="1823"/>
                    <a:pt x="20027" y="1823"/>
                  </a:cubicBezTo>
                  <a:cubicBezTo>
                    <a:pt x="19226" y="1823"/>
                    <a:pt x="18519" y="1879"/>
                    <a:pt x="17896" y="1928"/>
                  </a:cubicBezTo>
                  <a:cubicBezTo>
                    <a:pt x="17729" y="1943"/>
                    <a:pt x="17571" y="1954"/>
                    <a:pt x="17416" y="1967"/>
                  </a:cubicBezTo>
                  <a:cubicBezTo>
                    <a:pt x="17210" y="1983"/>
                    <a:pt x="17002" y="1991"/>
                    <a:pt x="16797" y="1991"/>
                  </a:cubicBezTo>
                  <a:cubicBezTo>
                    <a:pt x="15846" y="1991"/>
                    <a:pt x="15197" y="1829"/>
                    <a:pt x="15085" y="1800"/>
                  </a:cubicBezTo>
                  <a:lnTo>
                    <a:pt x="9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6"/>
            <p:cNvSpPr/>
            <p:nvPr/>
          </p:nvSpPr>
          <p:spPr>
            <a:xfrm>
              <a:off x="2161975" y="3837375"/>
              <a:ext cx="728600" cy="366675"/>
            </a:xfrm>
            <a:custGeom>
              <a:avLst/>
              <a:gdLst/>
              <a:ahLst/>
              <a:cxnLst/>
              <a:rect l="l" t="t" r="r" b="b"/>
              <a:pathLst>
                <a:path w="29144" h="14667" extrusionOk="0">
                  <a:moveTo>
                    <a:pt x="14564" y="1"/>
                  </a:moveTo>
                  <a:lnTo>
                    <a:pt x="14564" y="23"/>
                  </a:lnTo>
                  <a:cubicBezTo>
                    <a:pt x="14003" y="133"/>
                    <a:pt x="11397" y="648"/>
                    <a:pt x="11181" y="838"/>
                  </a:cubicBezTo>
                  <a:cubicBezTo>
                    <a:pt x="11181" y="838"/>
                    <a:pt x="11437" y="4116"/>
                    <a:pt x="10834" y="4755"/>
                  </a:cubicBezTo>
                  <a:cubicBezTo>
                    <a:pt x="10230" y="5395"/>
                    <a:pt x="4794" y="3930"/>
                    <a:pt x="2023" y="7448"/>
                  </a:cubicBezTo>
                  <a:cubicBezTo>
                    <a:pt x="1282" y="8388"/>
                    <a:pt x="589" y="10326"/>
                    <a:pt x="1" y="12685"/>
                  </a:cubicBezTo>
                  <a:cubicBezTo>
                    <a:pt x="2076" y="13750"/>
                    <a:pt x="4601" y="14111"/>
                    <a:pt x="6905" y="14356"/>
                  </a:cubicBezTo>
                  <a:cubicBezTo>
                    <a:pt x="9138" y="14593"/>
                    <a:pt x="11385" y="14666"/>
                    <a:pt x="13632" y="14666"/>
                  </a:cubicBezTo>
                  <a:cubicBezTo>
                    <a:pt x="13981" y="14666"/>
                    <a:pt x="14330" y="14665"/>
                    <a:pt x="14680" y="14661"/>
                  </a:cubicBezTo>
                  <a:cubicBezTo>
                    <a:pt x="19612" y="14613"/>
                    <a:pt x="24726" y="14231"/>
                    <a:pt x="29144" y="12303"/>
                  </a:cubicBezTo>
                  <a:cubicBezTo>
                    <a:pt x="28576" y="10118"/>
                    <a:pt x="27921" y="8338"/>
                    <a:pt x="27220" y="7449"/>
                  </a:cubicBezTo>
                  <a:cubicBezTo>
                    <a:pt x="24448" y="3932"/>
                    <a:pt x="18366" y="5317"/>
                    <a:pt x="17765" y="4677"/>
                  </a:cubicBezTo>
                  <a:cubicBezTo>
                    <a:pt x="17161" y="4037"/>
                    <a:pt x="17359" y="678"/>
                    <a:pt x="17359" y="678"/>
                  </a:cubicBezTo>
                  <a:cubicBezTo>
                    <a:pt x="17143" y="488"/>
                    <a:pt x="15239" y="133"/>
                    <a:pt x="14678" y="23"/>
                  </a:cubicBezTo>
                  <a:lnTo>
                    <a:pt x="14678" y="1"/>
                  </a:lnTo>
                  <a:cubicBezTo>
                    <a:pt x="14678" y="1"/>
                    <a:pt x="14656" y="5"/>
                    <a:pt x="14622" y="10"/>
                  </a:cubicBezTo>
                  <a:cubicBezTo>
                    <a:pt x="14587" y="5"/>
                    <a:pt x="14564" y="1"/>
                    <a:pt x="14564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6"/>
            <p:cNvSpPr/>
            <p:nvPr/>
          </p:nvSpPr>
          <p:spPr>
            <a:xfrm>
              <a:off x="2556700" y="4040775"/>
              <a:ext cx="925" cy="2075"/>
            </a:xfrm>
            <a:custGeom>
              <a:avLst/>
              <a:gdLst/>
              <a:ahLst/>
              <a:cxnLst/>
              <a:rect l="l" t="t" r="r" b="b"/>
              <a:pathLst>
                <a:path w="37" h="83" extrusionOk="0">
                  <a:moveTo>
                    <a:pt x="37" y="1"/>
                  </a:moveTo>
                  <a:cubicBezTo>
                    <a:pt x="10" y="52"/>
                    <a:pt x="0" y="82"/>
                    <a:pt x="0" y="82"/>
                  </a:cubicBezTo>
                  <a:cubicBezTo>
                    <a:pt x="0" y="82"/>
                    <a:pt x="13" y="52"/>
                    <a:pt x="37" y="1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6"/>
            <p:cNvSpPr/>
            <p:nvPr/>
          </p:nvSpPr>
          <p:spPr>
            <a:xfrm>
              <a:off x="2417075" y="3837375"/>
              <a:ext cx="250825" cy="163150"/>
            </a:xfrm>
            <a:custGeom>
              <a:avLst/>
              <a:gdLst/>
              <a:ahLst/>
              <a:cxnLst/>
              <a:rect l="l" t="t" r="r" b="b"/>
              <a:pathLst>
                <a:path w="10033" h="6526" extrusionOk="0">
                  <a:moveTo>
                    <a:pt x="4360" y="1"/>
                  </a:moveTo>
                  <a:lnTo>
                    <a:pt x="4360" y="23"/>
                  </a:lnTo>
                  <a:cubicBezTo>
                    <a:pt x="3799" y="132"/>
                    <a:pt x="1193" y="648"/>
                    <a:pt x="977" y="838"/>
                  </a:cubicBezTo>
                  <a:cubicBezTo>
                    <a:pt x="977" y="838"/>
                    <a:pt x="1233" y="4116"/>
                    <a:pt x="630" y="4755"/>
                  </a:cubicBezTo>
                  <a:cubicBezTo>
                    <a:pt x="534" y="4858"/>
                    <a:pt x="314" y="4906"/>
                    <a:pt x="0" y="4928"/>
                  </a:cubicBezTo>
                  <a:cubicBezTo>
                    <a:pt x="228" y="5612"/>
                    <a:pt x="514" y="6118"/>
                    <a:pt x="870" y="6186"/>
                  </a:cubicBezTo>
                  <a:cubicBezTo>
                    <a:pt x="870" y="6186"/>
                    <a:pt x="2168" y="4982"/>
                    <a:pt x="2120" y="3252"/>
                  </a:cubicBezTo>
                  <a:lnTo>
                    <a:pt x="2120" y="3252"/>
                  </a:lnTo>
                  <a:cubicBezTo>
                    <a:pt x="2124" y="3254"/>
                    <a:pt x="2952" y="4017"/>
                    <a:pt x="4012" y="4017"/>
                  </a:cubicBezTo>
                  <a:cubicBezTo>
                    <a:pt x="4255" y="4017"/>
                    <a:pt x="4510" y="3977"/>
                    <a:pt x="4770" y="3879"/>
                  </a:cubicBezTo>
                  <a:cubicBezTo>
                    <a:pt x="6164" y="3350"/>
                    <a:pt x="6356" y="3158"/>
                    <a:pt x="6356" y="3158"/>
                  </a:cubicBezTo>
                  <a:cubicBezTo>
                    <a:pt x="6356" y="3158"/>
                    <a:pt x="6440" y="6526"/>
                    <a:pt x="8381" y="6526"/>
                  </a:cubicBezTo>
                  <a:cubicBezTo>
                    <a:pt x="8514" y="6526"/>
                    <a:pt x="8657" y="6510"/>
                    <a:pt x="8808" y="6476"/>
                  </a:cubicBezTo>
                  <a:cubicBezTo>
                    <a:pt x="9437" y="6333"/>
                    <a:pt x="9816" y="5723"/>
                    <a:pt x="10033" y="4906"/>
                  </a:cubicBezTo>
                  <a:cubicBezTo>
                    <a:pt x="8756" y="4872"/>
                    <a:pt x="7785" y="4912"/>
                    <a:pt x="7561" y="4675"/>
                  </a:cubicBezTo>
                  <a:cubicBezTo>
                    <a:pt x="6957" y="4036"/>
                    <a:pt x="7155" y="678"/>
                    <a:pt x="7155" y="678"/>
                  </a:cubicBezTo>
                  <a:cubicBezTo>
                    <a:pt x="6939" y="488"/>
                    <a:pt x="5035" y="132"/>
                    <a:pt x="4474" y="23"/>
                  </a:cubicBezTo>
                  <a:lnTo>
                    <a:pt x="4474" y="1"/>
                  </a:lnTo>
                  <a:cubicBezTo>
                    <a:pt x="4474" y="1"/>
                    <a:pt x="4452" y="4"/>
                    <a:pt x="4418" y="10"/>
                  </a:cubicBezTo>
                  <a:cubicBezTo>
                    <a:pt x="4383" y="4"/>
                    <a:pt x="4360" y="1"/>
                    <a:pt x="436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6"/>
            <p:cNvSpPr/>
            <p:nvPr/>
          </p:nvSpPr>
          <p:spPr>
            <a:xfrm>
              <a:off x="2111750" y="3508475"/>
              <a:ext cx="180575" cy="168175"/>
            </a:xfrm>
            <a:custGeom>
              <a:avLst/>
              <a:gdLst/>
              <a:ahLst/>
              <a:cxnLst/>
              <a:rect l="l" t="t" r="r" b="b"/>
              <a:pathLst>
                <a:path w="7223" h="6727" extrusionOk="0">
                  <a:moveTo>
                    <a:pt x="3202" y="1"/>
                  </a:moveTo>
                  <a:cubicBezTo>
                    <a:pt x="2964" y="1"/>
                    <a:pt x="2697" y="52"/>
                    <a:pt x="2413" y="192"/>
                  </a:cubicBezTo>
                  <a:cubicBezTo>
                    <a:pt x="1062" y="859"/>
                    <a:pt x="0" y="4325"/>
                    <a:pt x="3948" y="6390"/>
                  </a:cubicBezTo>
                  <a:cubicBezTo>
                    <a:pt x="4393" y="6623"/>
                    <a:pt x="4749" y="6726"/>
                    <a:pt x="5029" y="6726"/>
                  </a:cubicBezTo>
                  <a:cubicBezTo>
                    <a:pt x="7223" y="6726"/>
                    <a:pt x="4769" y="395"/>
                    <a:pt x="4305" y="395"/>
                  </a:cubicBezTo>
                  <a:cubicBezTo>
                    <a:pt x="4303" y="395"/>
                    <a:pt x="4301" y="395"/>
                    <a:pt x="4299" y="395"/>
                  </a:cubicBezTo>
                  <a:cubicBezTo>
                    <a:pt x="4299" y="395"/>
                    <a:pt x="3860" y="1"/>
                    <a:pt x="320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6"/>
            <p:cNvSpPr/>
            <p:nvPr/>
          </p:nvSpPr>
          <p:spPr>
            <a:xfrm>
              <a:off x="2111750" y="3500075"/>
              <a:ext cx="197425" cy="219775"/>
            </a:xfrm>
            <a:custGeom>
              <a:avLst/>
              <a:gdLst/>
              <a:ahLst/>
              <a:cxnLst/>
              <a:rect l="l" t="t" r="r" b="b"/>
              <a:pathLst>
                <a:path w="7897" h="8791" extrusionOk="0">
                  <a:moveTo>
                    <a:pt x="4299" y="731"/>
                  </a:moveTo>
                  <a:cubicBezTo>
                    <a:pt x="4299" y="731"/>
                    <a:pt x="3486" y="0"/>
                    <a:pt x="2413" y="528"/>
                  </a:cubicBezTo>
                  <a:cubicBezTo>
                    <a:pt x="1062" y="1195"/>
                    <a:pt x="0" y="4661"/>
                    <a:pt x="3948" y="6726"/>
                  </a:cubicBezTo>
                  <a:cubicBezTo>
                    <a:pt x="7897" y="8790"/>
                    <a:pt x="4805" y="669"/>
                    <a:pt x="4299" y="73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6"/>
            <p:cNvSpPr/>
            <p:nvPr/>
          </p:nvSpPr>
          <p:spPr>
            <a:xfrm>
              <a:off x="2154675" y="3539250"/>
              <a:ext cx="71175" cy="118600"/>
            </a:xfrm>
            <a:custGeom>
              <a:avLst/>
              <a:gdLst/>
              <a:ahLst/>
              <a:cxnLst/>
              <a:rect l="l" t="t" r="r" b="b"/>
              <a:pathLst>
                <a:path w="2847" h="4744" extrusionOk="0">
                  <a:moveTo>
                    <a:pt x="0" y="1247"/>
                  </a:moveTo>
                  <a:cubicBezTo>
                    <a:pt x="0" y="1247"/>
                    <a:pt x="821" y="0"/>
                    <a:pt x="1833" y="828"/>
                  </a:cubicBezTo>
                  <a:cubicBezTo>
                    <a:pt x="2846" y="1655"/>
                    <a:pt x="2629" y="2461"/>
                    <a:pt x="2629" y="2461"/>
                  </a:cubicBezTo>
                  <a:cubicBezTo>
                    <a:pt x="2629" y="2461"/>
                    <a:pt x="1868" y="2374"/>
                    <a:pt x="2023" y="2955"/>
                  </a:cubicBezTo>
                  <a:cubicBezTo>
                    <a:pt x="2180" y="3533"/>
                    <a:pt x="2723" y="3962"/>
                    <a:pt x="2723" y="3962"/>
                  </a:cubicBezTo>
                  <a:cubicBezTo>
                    <a:pt x="2723" y="3962"/>
                    <a:pt x="589" y="4744"/>
                    <a:pt x="0" y="124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6"/>
            <p:cNvSpPr/>
            <p:nvPr/>
          </p:nvSpPr>
          <p:spPr>
            <a:xfrm>
              <a:off x="2133200" y="3510025"/>
              <a:ext cx="175975" cy="209825"/>
            </a:xfrm>
            <a:custGeom>
              <a:avLst/>
              <a:gdLst/>
              <a:ahLst/>
              <a:cxnLst/>
              <a:rect l="l" t="t" r="r" b="b"/>
              <a:pathLst>
                <a:path w="7039" h="8393" extrusionOk="0">
                  <a:moveTo>
                    <a:pt x="3441" y="333"/>
                  </a:moveTo>
                  <a:cubicBezTo>
                    <a:pt x="3441" y="333"/>
                    <a:pt x="3192" y="111"/>
                    <a:pt x="2791" y="0"/>
                  </a:cubicBezTo>
                  <a:cubicBezTo>
                    <a:pt x="3011" y="918"/>
                    <a:pt x="2823" y="3318"/>
                    <a:pt x="1448" y="2902"/>
                  </a:cubicBezTo>
                  <a:cubicBezTo>
                    <a:pt x="565" y="2637"/>
                    <a:pt x="500" y="1868"/>
                    <a:pt x="605" y="1228"/>
                  </a:cubicBezTo>
                  <a:cubicBezTo>
                    <a:pt x="1" y="2597"/>
                    <a:pt x="228" y="4830"/>
                    <a:pt x="3090" y="6328"/>
                  </a:cubicBezTo>
                  <a:cubicBezTo>
                    <a:pt x="7039" y="8392"/>
                    <a:pt x="3947" y="271"/>
                    <a:pt x="3441" y="33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6"/>
            <p:cNvSpPr/>
            <p:nvPr/>
          </p:nvSpPr>
          <p:spPr>
            <a:xfrm>
              <a:off x="2165100" y="3520350"/>
              <a:ext cx="25700" cy="17325"/>
            </a:xfrm>
            <a:custGeom>
              <a:avLst/>
              <a:gdLst/>
              <a:ahLst/>
              <a:cxnLst/>
              <a:rect l="l" t="t" r="r" b="b"/>
              <a:pathLst>
                <a:path w="1028" h="693" extrusionOk="0">
                  <a:moveTo>
                    <a:pt x="756" y="1"/>
                  </a:moveTo>
                  <a:cubicBezTo>
                    <a:pt x="649" y="1"/>
                    <a:pt x="517" y="39"/>
                    <a:pt x="388" y="115"/>
                  </a:cubicBezTo>
                  <a:cubicBezTo>
                    <a:pt x="143" y="257"/>
                    <a:pt x="1" y="475"/>
                    <a:pt x="71" y="603"/>
                  </a:cubicBezTo>
                  <a:cubicBezTo>
                    <a:pt x="104" y="663"/>
                    <a:pt x="178" y="692"/>
                    <a:pt x="272" y="692"/>
                  </a:cubicBezTo>
                  <a:cubicBezTo>
                    <a:pt x="378" y="692"/>
                    <a:pt x="511" y="654"/>
                    <a:pt x="640" y="579"/>
                  </a:cubicBezTo>
                  <a:cubicBezTo>
                    <a:pt x="885" y="436"/>
                    <a:pt x="1027" y="219"/>
                    <a:pt x="957" y="91"/>
                  </a:cubicBezTo>
                  <a:cubicBezTo>
                    <a:pt x="923" y="30"/>
                    <a:pt x="850" y="1"/>
                    <a:pt x="75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6"/>
            <p:cNvSpPr/>
            <p:nvPr/>
          </p:nvSpPr>
          <p:spPr>
            <a:xfrm>
              <a:off x="2171100" y="3551925"/>
              <a:ext cx="60050" cy="82325"/>
            </a:xfrm>
            <a:custGeom>
              <a:avLst/>
              <a:gdLst/>
              <a:ahLst/>
              <a:cxnLst/>
              <a:rect l="l" t="t" r="r" b="b"/>
              <a:pathLst>
                <a:path w="2402" h="3293" extrusionOk="0">
                  <a:moveTo>
                    <a:pt x="544" y="1"/>
                  </a:moveTo>
                  <a:cubicBezTo>
                    <a:pt x="494" y="1"/>
                    <a:pt x="445" y="5"/>
                    <a:pt x="400" y="13"/>
                  </a:cubicBezTo>
                  <a:cubicBezTo>
                    <a:pt x="135" y="53"/>
                    <a:pt x="0" y="187"/>
                    <a:pt x="16" y="205"/>
                  </a:cubicBezTo>
                  <a:cubicBezTo>
                    <a:pt x="18" y="208"/>
                    <a:pt x="23" y="209"/>
                    <a:pt x="30" y="209"/>
                  </a:cubicBezTo>
                  <a:cubicBezTo>
                    <a:pt x="71" y="209"/>
                    <a:pt x="194" y="162"/>
                    <a:pt x="370" y="162"/>
                  </a:cubicBezTo>
                  <a:cubicBezTo>
                    <a:pt x="384" y="162"/>
                    <a:pt x="397" y="162"/>
                    <a:pt x="411" y="163"/>
                  </a:cubicBezTo>
                  <a:cubicBezTo>
                    <a:pt x="640" y="168"/>
                    <a:pt x="933" y="278"/>
                    <a:pt x="1160" y="484"/>
                  </a:cubicBezTo>
                  <a:cubicBezTo>
                    <a:pt x="1395" y="683"/>
                    <a:pt x="1555" y="954"/>
                    <a:pt x="1658" y="1169"/>
                  </a:cubicBezTo>
                  <a:cubicBezTo>
                    <a:pt x="1759" y="1384"/>
                    <a:pt x="1815" y="1538"/>
                    <a:pt x="1815" y="1538"/>
                  </a:cubicBezTo>
                  <a:cubicBezTo>
                    <a:pt x="1815" y="1538"/>
                    <a:pt x="1822" y="1548"/>
                    <a:pt x="1839" y="1591"/>
                  </a:cubicBezTo>
                  <a:cubicBezTo>
                    <a:pt x="1839" y="1591"/>
                    <a:pt x="1844" y="1591"/>
                    <a:pt x="1845" y="1594"/>
                  </a:cubicBezTo>
                  <a:cubicBezTo>
                    <a:pt x="1847" y="1596"/>
                    <a:pt x="1847" y="1600"/>
                    <a:pt x="1844" y="1604"/>
                  </a:cubicBezTo>
                  <a:cubicBezTo>
                    <a:pt x="1863" y="1604"/>
                    <a:pt x="1780" y="1618"/>
                    <a:pt x="1727" y="1636"/>
                  </a:cubicBezTo>
                  <a:cubicBezTo>
                    <a:pt x="1670" y="1656"/>
                    <a:pt x="1607" y="1682"/>
                    <a:pt x="1548" y="1719"/>
                  </a:cubicBezTo>
                  <a:cubicBezTo>
                    <a:pt x="1299" y="1851"/>
                    <a:pt x="1096" y="2224"/>
                    <a:pt x="1228" y="2560"/>
                  </a:cubicBezTo>
                  <a:cubicBezTo>
                    <a:pt x="1292" y="2719"/>
                    <a:pt x="1404" y="2817"/>
                    <a:pt x="1494" y="2899"/>
                  </a:cubicBezTo>
                  <a:cubicBezTo>
                    <a:pt x="1586" y="2978"/>
                    <a:pt x="1671" y="3050"/>
                    <a:pt x="1743" y="3113"/>
                  </a:cubicBezTo>
                  <a:cubicBezTo>
                    <a:pt x="1878" y="3223"/>
                    <a:pt x="1972" y="3292"/>
                    <a:pt x="2000" y="3292"/>
                  </a:cubicBezTo>
                  <a:cubicBezTo>
                    <a:pt x="2003" y="3292"/>
                    <a:pt x="2005" y="3292"/>
                    <a:pt x="2007" y="3290"/>
                  </a:cubicBezTo>
                  <a:cubicBezTo>
                    <a:pt x="2023" y="3274"/>
                    <a:pt x="1951" y="3170"/>
                    <a:pt x="1836" y="3018"/>
                  </a:cubicBezTo>
                  <a:cubicBezTo>
                    <a:pt x="1729" y="2870"/>
                    <a:pt x="1508" y="2673"/>
                    <a:pt x="1452" y="2480"/>
                  </a:cubicBezTo>
                  <a:cubicBezTo>
                    <a:pt x="1399" y="2283"/>
                    <a:pt x="1543" y="2066"/>
                    <a:pt x="1698" y="2006"/>
                  </a:cubicBezTo>
                  <a:cubicBezTo>
                    <a:pt x="1738" y="1986"/>
                    <a:pt x="1778" y="1974"/>
                    <a:pt x="1815" y="1966"/>
                  </a:cubicBezTo>
                  <a:cubicBezTo>
                    <a:pt x="1860" y="1957"/>
                    <a:pt x="1866" y="1952"/>
                    <a:pt x="1972" y="1950"/>
                  </a:cubicBezTo>
                  <a:cubicBezTo>
                    <a:pt x="2141" y="1957"/>
                    <a:pt x="2316" y="1994"/>
                    <a:pt x="2402" y="2003"/>
                  </a:cubicBezTo>
                  <a:cubicBezTo>
                    <a:pt x="2194" y="1468"/>
                    <a:pt x="2159" y="1381"/>
                    <a:pt x="2159" y="1381"/>
                  </a:cubicBezTo>
                  <a:cubicBezTo>
                    <a:pt x="2159" y="1381"/>
                    <a:pt x="2092" y="1225"/>
                    <a:pt x="1959" y="996"/>
                  </a:cubicBezTo>
                  <a:cubicBezTo>
                    <a:pt x="1830" y="772"/>
                    <a:pt x="1615" y="470"/>
                    <a:pt x="1319" y="267"/>
                  </a:cubicBezTo>
                  <a:cubicBezTo>
                    <a:pt x="1080" y="92"/>
                    <a:pt x="787" y="1"/>
                    <a:pt x="54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6"/>
            <p:cNvSpPr/>
            <p:nvPr/>
          </p:nvSpPr>
          <p:spPr>
            <a:xfrm>
              <a:off x="2718725" y="3509300"/>
              <a:ext cx="180775" cy="168000"/>
            </a:xfrm>
            <a:custGeom>
              <a:avLst/>
              <a:gdLst/>
              <a:ahLst/>
              <a:cxnLst/>
              <a:rect l="l" t="t" r="r" b="b"/>
              <a:pathLst>
                <a:path w="7231" h="6720" extrusionOk="0">
                  <a:moveTo>
                    <a:pt x="4032" y="1"/>
                  </a:moveTo>
                  <a:cubicBezTo>
                    <a:pt x="3378" y="1"/>
                    <a:pt x="2941" y="391"/>
                    <a:pt x="2941" y="391"/>
                  </a:cubicBezTo>
                  <a:cubicBezTo>
                    <a:pt x="2939" y="390"/>
                    <a:pt x="2937" y="390"/>
                    <a:pt x="2935" y="390"/>
                  </a:cubicBezTo>
                  <a:cubicBezTo>
                    <a:pt x="2470" y="390"/>
                    <a:pt x="1" y="6720"/>
                    <a:pt x="2198" y="6720"/>
                  </a:cubicBezTo>
                  <a:cubicBezTo>
                    <a:pt x="2477" y="6720"/>
                    <a:pt x="2832" y="6617"/>
                    <a:pt x="3277" y="6386"/>
                  </a:cubicBezTo>
                  <a:cubicBezTo>
                    <a:pt x="7230" y="4335"/>
                    <a:pt x="6177" y="862"/>
                    <a:pt x="4827" y="196"/>
                  </a:cubicBezTo>
                  <a:cubicBezTo>
                    <a:pt x="4540" y="53"/>
                    <a:pt x="4272" y="1"/>
                    <a:pt x="403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6"/>
            <p:cNvSpPr/>
            <p:nvPr/>
          </p:nvSpPr>
          <p:spPr>
            <a:xfrm>
              <a:off x="2701825" y="3500875"/>
              <a:ext cx="197675" cy="219450"/>
            </a:xfrm>
            <a:custGeom>
              <a:avLst/>
              <a:gdLst/>
              <a:ahLst/>
              <a:cxnLst/>
              <a:rect l="l" t="t" r="r" b="b"/>
              <a:pathLst>
                <a:path w="7907" h="8778" extrusionOk="0">
                  <a:moveTo>
                    <a:pt x="3617" y="728"/>
                  </a:moveTo>
                  <a:cubicBezTo>
                    <a:pt x="3617" y="728"/>
                    <a:pt x="4432" y="0"/>
                    <a:pt x="5503" y="533"/>
                  </a:cubicBezTo>
                  <a:cubicBezTo>
                    <a:pt x="6853" y="1199"/>
                    <a:pt x="7906" y="4672"/>
                    <a:pt x="3953" y="6723"/>
                  </a:cubicBezTo>
                  <a:cubicBezTo>
                    <a:pt x="0" y="8778"/>
                    <a:pt x="3112" y="664"/>
                    <a:pt x="3617" y="72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6"/>
            <p:cNvSpPr/>
            <p:nvPr/>
          </p:nvSpPr>
          <p:spPr>
            <a:xfrm>
              <a:off x="2785525" y="3540150"/>
              <a:ext cx="71200" cy="118625"/>
            </a:xfrm>
            <a:custGeom>
              <a:avLst/>
              <a:gdLst/>
              <a:ahLst/>
              <a:cxnLst/>
              <a:rect l="l" t="t" r="r" b="b"/>
              <a:pathLst>
                <a:path w="2848" h="4745" extrusionOk="0">
                  <a:moveTo>
                    <a:pt x="2848" y="1250"/>
                  </a:moveTo>
                  <a:cubicBezTo>
                    <a:pt x="2848" y="1250"/>
                    <a:pt x="2032" y="1"/>
                    <a:pt x="1015" y="824"/>
                  </a:cubicBezTo>
                  <a:cubicBezTo>
                    <a:pt x="0" y="1648"/>
                    <a:pt x="216" y="2455"/>
                    <a:pt x="216" y="2455"/>
                  </a:cubicBezTo>
                  <a:cubicBezTo>
                    <a:pt x="216" y="2455"/>
                    <a:pt x="977" y="2370"/>
                    <a:pt x="819" y="2949"/>
                  </a:cubicBezTo>
                  <a:cubicBezTo>
                    <a:pt x="661" y="3526"/>
                    <a:pt x="117" y="3953"/>
                    <a:pt x="117" y="3953"/>
                  </a:cubicBezTo>
                  <a:cubicBezTo>
                    <a:pt x="117" y="3953"/>
                    <a:pt x="2250" y="4745"/>
                    <a:pt x="2848" y="12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6"/>
            <p:cNvSpPr/>
            <p:nvPr/>
          </p:nvSpPr>
          <p:spPr>
            <a:xfrm>
              <a:off x="2718725" y="3510775"/>
              <a:ext cx="159425" cy="166525"/>
            </a:xfrm>
            <a:custGeom>
              <a:avLst/>
              <a:gdLst/>
              <a:ahLst/>
              <a:cxnLst/>
              <a:rect l="l" t="t" r="r" b="b"/>
              <a:pathLst>
                <a:path w="6377" h="6661" extrusionOk="0">
                  <a:moveTo>
                    <a:pt x="3595" y="1"/>
                  </a:moveTo>
                  <a:lnTo>
                    <a:pt x="3595" y="1"/>
                  </a:lnTo>
                  <a:cubicBezTo>
                    <a:pt x="3192" y="111"/>
                    <a:pt x="2941" y="332"/>
                    <a:pt x="2941" y="332"/>
                  </a:cubicBezTo>
                  <a:cubicBezTo>
                    <a:pt x="2939" y="331"/>
                    <a:pt x="2937" y="331"/>
                    <a:pt x="2935" y="331"/>
                  </a:cubicBezTo>
                  <a:cubicBezTo>
                    <a:pt x="2470" y="331"/>
                    <a:pt x="1" y="6661"/>
                    <a:pt x="2198" y="6661"/>
                  </a:cubicBezTo>
                  <a:cubicBezTo>
                    <a:pt x="2477" y="6661"/>
                    <a:pt x="2832" y="6558"/>
                    <a:pt x="3277" y="6327"/>
                  </a:cubicBezTo>
                  <a:cubicBezTo>
                    <a:pt x="6145" y="4837"/>
                    <a:pt x="6377" y="2605"/>
                    <a:pt x="5775" y="1233"/>
                  </a:cubicBezTo>
                  <a:lnTo>
                    <a:pt x="5775" y="1233"/>
                  </a:lnTo>
                  <a:cubicBezTo>
                    <a:pt x="5881" y="1875"/>
                    <a:pt x="5811" y="2642"/>
                    <a:pt x="4930" y="2906"/>
                  </a:cubicBezTo>
                  <a:cubicBezTo>
                    <a:pt x="4822" y="2938"/>
                    <a:pt x="4723" y="2953"/>
                    <a:pt x="4629" y="2953"/>
                  </a:cubicBezTo>
                  <a:cubicBezTo>
                    <a:pt x="3529" y="2953"/>
                    <a:pt x="3388" y="847"/>
                    <a:pt x="359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6"/>
            <p:cNvSpPr/>
            <p:nvPr/>
          </p:nvSpPr>
          <p:spPr>
            <a:xfrm>
              <a:off x="2820725" y="3521225"/>
              <a:ext cx="25600" cy="17375"/>
            </a:xfrm>
            <a:custGeom>
              <a:avLst/>
              <a:gdLst/>
              <a:ahLst/>
              <a:cxnLst/>
              <a:rect l="l" t="t" r="r" b="b"/>
              <a:pathLst>
                <a:path w="1024" h="695" extrusionOk="0">
                  <a:moveTo>
                    <a:pt x="268" y="1"/>
                  </a:moveTo>
                  <a:cubicBezTo>
                    <a:pt x="175" y="1"/>
                    <a:pt x="103" y="30"/>
                    <a:pt x="71" y="90"/>
                  </a:cubicBezTo>
                  <a:cubicBezTo>
                    <a:pt x="1" y="218"/>
                    <a:pt x="140" y="438"/>
                    <a:pt x="384" y="580"/>
                  </a:cubicBezTo>
                  <a:cubicBezTo>
                    <a:pt x="515" y="656"/>
                    <a:pt x="648" y="694"/>
                    <a:pt x="756" y="694"/>
                  </a:cubicBezTo>
                  <a:cubicBezTo>
                    <a:pt x="848" y="694"/>
                    <a:pt x="921" y="665"/>
                    <a:pt x="954" y="606"/>
                  </a:cubicBezTo>
                  <a:cubicBezTo>
                    <a:pt x="1024" y="478"/>
                    <a:pt x="883" y="257"/>
                    <a:pt x="640" y="117"/>
                  </a:cubicBezTo>
                  <a:cubicBezTo>
                    <a:pt x="509" y="40"/>
                    <a:pt x="375" y="1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6"/>
            <p:cNvSpPr/>
            <p:nvPr/>
          </p:nvSpPr>
          <p:spPr>
            <a:xfrm>
              <a:off x="2780150" y="3552875"/>
              <a:ext cx="60100" cy="82125"/>
            </a:xfrm>
            <a:custGeom>
              <a:avLst/>
              <a:gdLst/>
              <a:ahLst/>
              <a:cxnLst/>
              <a:rect l="l" t="t" r="r" b="b"/>
              <a:pathLst>
                <a:path w="2404" h="3285" extrusionOk="0">
                  <a:moveTo>
                    <a:pt x="1858" y="1"/>
                  </a:moveTo>
                  <a:cubicBezTo>
                    <a:pt x="1617" y="1"/>
                    <a:pt x="1325" y="90"/>
                    <a:pt x="1085" y="266"/>
                  </a:cubicBezTo>
                  <a:cubicBezTo>
                    <a:pt x="789" y="469"/>
                    <a:pt x="577" y="769"/>
                    <a:pt x="444" y="995"/>
                  </a:cubicBezTo>
                  <a:cubicBezTo>
                    <a:pt x="313" y="1222"/>
                    <a:pt x="244" y="1380"/>
                    <a:pt x="244" y="1380"/>
                  </a:cubicBezTo>
                  <a:cubicBezTo>
                    <a:pt x="244" y="1380"/>
                    <a:pt x="210" y="1466"/>
                    <a:pt x="1" y="2002"/>
                  </a:cubicBezTo>
                  <a:cubicBezTo>
                    <a:pt x="86" y="1992"/>
                    <a:pt x="260" y="1957"/>
                    <a:pt x="429" y="1949"/>
                  </a:cubicBezTo>
                  <a:cubicBezTo>
                    <a:pt x="537" y="1952"/>
                    <a:pt x="541" y="1957"/>
                    <a:pt x="586" y="1965"/>
                  </a:cubicBezTo>
                  <a:cubicBezTo>
                    <a:pt x="625" y="1973"/>
                    <a:pt x="664" y="1986"/>
                    <a:pt x="704" y="2005"/>
                  </a:cubicBezTo>
                  <a:cubicBezTo>
                    <a:pt x="858" y="2066"/>
                    <a:pt x="1002" y="2283"/>
                    <a:pt x="949" y="2480"/>
                  </a:cubicBezTo>
                  <a:cubicBezTo>
                    <a:pt x="893" y="2673"/>
                    <a:pt x="669" y="2867"/>
                    <a:pt x="565" y="3019"/>
                  </a:cubicBezTo>
                  <a:cubicBezTo>
                    <a:pt x="447" y="3164"/>
                    <a:pt x="375" y="3267"/>
                    <a:pt x="389" y="3283"/>
                  </a:cubicBezTo>
                  <a:cubicBezTo>
                    <a:pt x="391" y="3284"/>
                    <a:pt x="393" y="3285"/>
                    <a:pt x="396" y="3285"/>
                  </a:cubicBezTo>
                  <a:cubicBezTo>
                    <a:pt x="426" y="3285"/>
                    <a:pt x="521" y="3216"/>
                    <a:pt x="653" y="3107"/>
                  </a:cubicBezTo>
                  <a:cubicBezTo>
                    <a:pt x="727" y="3044"/>
                    <a:pt x="812" y="2972"/>
                    <a:pt x="904" y="2896"/>
                  </a:cubicBezTo>
                  <a:cubicBezTo>
                    <a:pt x="994" y="2813"/>
                    <a:pt x="1106" y="2715"/>
                    <a:pt x="1171" y="2557"/>
                  </a:cubicBezTo>
                  <a:cubicBezTo>
                    <a:pt x="1304" y="2224"/>
                    <a:pt x="1104" y="1850"/>
                    <a:pt x="853" y="1714"/>
                  </a:cubicBezTo>
                  <a:cubicBezTo>
                    <a:pt x="794" y="1677"/>
                    <a:pt x="732" y="1652"/>
                    <a:pt x="674" y="1633"/>
                  </a:cubicBezTo>
                  <a:cubicBezTo>
                    <a:pt x="621" y="1613"/>
                    <a:pt x="538" y="1599"/>
                    <a:pt x="557" y="1599"/>
                  </a:cubicBezTo>
                  <a:cubicBezTo>
                    <a:pt x="554" y="1596"/>
                    <a:pt x="554" y="1593"/>
                    <a:pt x="556" y="1590"/>
                  </a:cubicBezTo>
                  <a:cubicBezTo>
                    <a:pt x="557" y="1586"/>
                    <a:pt x="562" y="1586"/>
                    <a:pt x="562" y="1586"/>
                  </a:cubicBezTo>
                  <a:cubicBezTo>
                    <a:pt x="580" y="1543"/>
                    <a:pt x="586" y="1534"/>
                    <a:pt x="586" y="1534"/>
                  </a:cubicBezTo>
                  <a:cubicBezTo>
                    <a:pt x="586" y="1534"/>
                    <a:pt x="642" y="1380"/>
                    <a:pt x="746" y="1166"/>
                  </a:cubicBezTo>
                  <a:cubicBezTo>
                    <a:pt x="850" y="953"/>
                    <a:pt x="1011" y="683"/>
                    <a:pt x="1243" y="483"/>
                  </a:cubicBezTo>
                  <a:cubicBezTo>
                    <a:pt x="1472" y="277"/>
                    <a:pt x="1764" y="167"/>
                    <a:pt x="1995" y="163"/>
                  </a:cubicBezTo>
                  <a:cubicBezTo>
                    <a:pt x="2006" y="163"/>
                    <a:pt x="2018" y="163"/>
                    <a:pt x="2029" y="163"/>
                  </a:cubicBezTo>
                  <a:cubicBezTo>
                    <a:pt x="2207" y="163"/>
                    <a:pt x="2332" y="210"/>
                    <a:pt x="2374" y="210"/>
                  </a:cubicBezTo>
                  <a:cubicBezTo>
                    <a:pt x="2381" y="210"/>
                    <a:pt x="2386" y="209"/>
                    <a:pt x="2388" y="205"/>
                  </a:cubicBezTo>
                  <a:cubicBezTo>
                    <a:pt x="2404" y="187"/>
                    <a:pt x="2271" y="53"/>
                    <a:pt x="2004" y="13"/>
                  </a:cubicBezTo>
                  <a:cubicBezTo>
                    <a:pt x="1959" y="5"/>
                    <a:pt x="1910" y="1"/>
                    <a:pt x="18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6"/>
            <p:cNvSpPr/>
            <p:nvPr/>
          </p:nvSpPr>
          <p:spPr>
            <a:xfrm>
              <a:off x="2169425" y="3177250"/>
              <a:ext cx="645525" cy="718225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40" y="0"/>
                    <a:pt x="1" y="5839"/>
                    <a:pt x="1251" y="12351"/>
                  </a:cubicBezTo>
                  <a:cubicBezTo>
                    <a:pt x="1481" y="13551"/>
                    <a:pt x="1871" y="14725"/>
                    <a:pt x="2004" y="15943"/>
                  </a:cubicBezTo>
                  <a:cubicBezTo>
                    <a:pt x="2101" y="16827"/>
                    <a:pt x="2154" y="17788"/>
                    <a:pt x="2256" y="18755"/>
                  </a:cubicBezTo>
                  <a:cubicBezTo>
                    <a:pt x="2456" y="20675"/>
                    <a:pt x="2840" y="22620"/>
                    <a:pt x="4096" y="24022"/>
                  </a:cubicBezTo>
                  <a:cubicBezTo>
                    <a:pt x="5220" y="25272"/>
                    <a:pt x="6210" y="26244"/>
                    <a:pt x="7774" y="26979"/>
                  </a:cubicBezTo>
                  <a:cubicBezTo>
                    <a:pt x="9681" y="27875"/>
                    <a:pt x="11763" y="28725"/>
                    <a:pt x="13902" y="28729"/>
                  </a:cubicBezTo>
                  <a:cubicBezTo>
                    <a:pt x="13904" y="28729"/>
                    <a:pt x="13907" y="28729"/>
                    <a:pt x="13909" y="28729"/>
                  </a:cubicBezTo>
                  <a:cubicBezTo>
                    <a:pt x="16113" y="28729"/>
                    <a:pt x="18508" y="27242"/>
                    <a:pt x="20387" y="26207"/>
                  </a:cubicBezTo>
                  <a:cubicBezTo>
                    <a:pt x="21608" y="25536"/>
                    <a:pt x="22894" y="24888"/>
                    <a:pt x="23578" y="23638"/>
                  </a:cubicBezTo>
                  <a:cubicBezTo>
                    <a:pt x="24216" y="22472"/>
                    <a:pt x="24484" y="21145"/>
                    <a:pt x="24735" y="19854"/>
                  </a:cubicBezTo>
                  <a:cubicBezTo>
                    <a:pt x="24911" y="18955"/>
                    <a:pt x="25046" y="17973"/>
                    <a:pt x="25049" y="17051"/>
                  </a:cubicBezTo>
                  <a:cubicBezTo>
                    <a:pt x="25054" y="16269"/>
                    <a:pt x="25089" y="15519"/>
                    <a:pt x="25189" y="14742"/>
                  </a:cubicBezTo>
                  <a:cubicBezTo>
                    <a:pt x="25418" y="12947"/>
                    <a:pt x="25821" y="11137"/>
                    <a:pt x="25608" y="9321"/>
                  </a:cubicBezTo>
                  <a:cubicBezTo>
                    <a:pt x="25392" y="7474"/>
                    <a:pt x="24248" y="5580"/>
                    <a:pt x="23034" y="4240"/>
                  </a:cubicBezTo>
                  <a:cubicBezTo>
                    <a:pt x="20462" y="1402"/>
                    <a:pt x="16599" y="192"/>
                    <a:pt x="12967" y="11"/>
                  </a:cubicBezTo>
                  <a:cubicBezTo>
                    <a:pt x="12823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6"/>
            <p:cNvSpPr/>
            <p:nvPr/>
          </p:nvSpPr>
          <p:spPr>
            <a:xfrm>
              <a:off x="2169425" y="3177250"/>
              <a:ext cx="645525" cy="718225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40" y="0"/>
                    <a:pt x="1" y="5839"/>
                    <a:pt x="1251" y="12351"/>
                  </a:cubicBezTo>
                  <a:cubicBezTo>
                    <a:pt x="1481" y="13551"/>
                    <a:pt x="1871" y="14725"/>
                    <a:pt x="2004" y="15943"/>
                  </a:cubicBezTo>
                  <a:cubicBezTo>
                    <a:pt x="2101" y="16827"/>
                    <a:pt x="2154" y="17788"/>
                    <a:pt x="2256" y="18755"/>
                  </a:cubicBezTo>
                  <a:cubicBezTo>
                    <a:pt x="2456" y="20675"/>
                    <a:pt x="2840" y="22620"/>
                    <a:pt x="4096" y="24022"/>
                  </a:cubicBezTo>
                  <a:cubicBezTo>
                    <a:pt x="5220" y="25272"/>
                    <a:pt x="6210" y="26244"/>
                    <a:pt x="7774" y="26979"/>
                  </a:cubicBezTo>
                  <a:cubicBezTo>
                    <a:pt x="9681" y="27875"/>
                    <a:pt x="11763" y="28725"/>
                    <a:pt x="13902" y="28729"/>
                  </a:cubicBezTo>
                  <a:cubicBezTo>
                    <a:pt x="13905" y="28729"/>
                    <a:pt x="13907" y="28729"/>
                    <a:pt x="13910" y="28729"/>
                  </a:cubicBezTo>
                  <a:cubicBezTo>
                    <a:pt x="16114" y="28729"/>
                    <a:pt x="18613" y="27424"/>
                    <a:pt x="20492" y="26390"/>
                  </a:cubicBezTo>
                  <a:cubicBezTo>
                    <a:pt x="21714" y="25718"/>
                    <a:pt x="22894" y="24888"/>
                    <a:pt x="23578" y="23638"/>
                  </a:cubicBezTo>
                  <a:cubicBezTo>
                    <a:pt x="24216" y="22472"/>
                    <a:pt x="24484" y="21145"/>
                    <a:pt x="24735" y="19855"/>
                  </a:cubicBezTo>
                  <a:cubicBezTo>
                    <a:pt x="24911" y="18955"/>
                    <a:pt x="25046" y="17973"/>
                    <a:pt x="25049" y="17051"/>
                  </a:cubicBezTo>
                  <a:cubicBezTo>
                    <a:pt x="25054" y="16269"/>
                    <a:pt x="25089" y="15519"/>
                    <a:pt x="25189" y="14742"/>
                  </a:cubicBezTo>
                  <a:cubicBezTo>
                    <a:pt x="25418" y="12947"/>
                    <a:pt x="25821" y="11137"/>
                    <a:pt x="25608" y="9321"/>
                  </a:cubicBezTo>
                  <a:cubicBezTo>
                    <a:pt x="25392" y="7474"/>
                    <a:pt x="24248" y="5580"/>
                    <a:pt x="23034" y="4240"/>
                  </a:cubicBezTo>
                  <a:cubicBezTo>
                    <a:pt x="20462" y="1402"/>
                    <a:pt x="16599" y="192"/>
                    <a:pt x="12967" y="11"/>
                  </a:cubicBezTo>
                  <a:cubicBezTo>
                    <a:pt x="12823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6"/>
            <p:cNvSpPr/>
            <p:nvPr/>
          </p:nvSpPr>
          <p:spPr>
            <a:xfrm>
              <a:off x="2194250" y="3388925"/>
              <a:ext cx="586575" cy="506475"/>
            </a:xfrm>
            <a:custGeom>
              <a:avLst/>
              <a:gdLst/>
              <a:ahLst/>
              <a:cxnLst/>
              <a:rect l="l" t="t" r="r" b="b"/>
              <a:pathLst>
                <a:path w="23463" h="20259" extrusionOk="0">
                  <a:moveTo>
                    <a:pt x="416" y="0"/>
                  </a:moveTo>
                  <a:lnTo>
                    <a:pt x="416" y="0"/>
                  </a:lnTo>
                  <a:cubicBezTo>
                    <a:pt x="82" y="1236"/>
                    <a:pt x="0" y="2544"/>
                    <a:pt x="258" y="3880"/>
                  </a:cubicBezTo>
                  <a:cubicBezTo>
                    <a:pt x="488" y="5083"/>
                    <a:pt x="878" y="6256"/>
                    <a:pt x="1012" y="7474"/>
                  </a:cubicBezTo>
                  <a:cubicBezTo>
                    <a:pt x="1108" y="8357"/>
                    <a:pt x="1164" y="9319"/>
                    <a:pt x="1263" y="10287"/>
                  </a:cubicBezTo>
                  <a:cubicBezTo>
                    <a:pt x="1463" y="12207"/>
                    <a:pt x="1847" y="14151"/>
                    <a:pt x="3103" y="15552"/>
                  </a:cubicBezTo>
                  <a:cubicBezTo>
                    <a:pt x="4227" y="16803"/>
                    <a:pt x="5217" y="17774"/>
                    <a:pt x="6781" y="18509"/>
                  </a:cubicBezTo>
                  <a:cubicBezTo>
                    <a:pt x="8688" y="19406"/>
                    <a:pt x="10770" y="20257"/>
                    <a:pt x="12909" y="20258"/>
                  </a:cubicBezTo>
                  <a:cubicBezTo>
                    <a:pt x="12913" y="20258"/>
                    <a:pt x="12917" y="20258"/>
                    <a:pt x="12921" y="20258"/>
                  </a:cubicBezTo>
                  <a:cubicBezTo>
                    <a:pt x="15124" y="20258"/>
                    <a:pt x="17621" y="18953"/>
                    <a:pt x="19499" y="17921"/>
                  </a:cubicBezTo>
                  <a:cubicBezTo>
                    <a:pt x="20721" y="17249"/>
                    <a:pt x="21901" y="16420"/>
                    <a:pt x="22585" y="15169"/>
                  </a:cubicBezTo>
                  <a:cubicBezTo>
                    <a:pt x="23005" y="14404"/>
                    <a:pt x="23263" y="13567"/>
                    <a:pt x="23463" y="12720"/>
                  </a:cubicBezTo>
                  <a:lnTo>
                    <a:pt x="23463" y="12720"/>
                  </a:lnTo>
                  <a:cubicBezTo>
                    <a:pt x="23277" y="13436"/>
                    <a:pt x="23037" y="14138"/>
                    <a:pt x="22681" y="14786"/>
                  </a:cubicBezTo>
                  <a:cubicBezTo>
                    <a:pt x="21996" y="16036"/>
                    <a:pt x="20817" y="16866"/>
                    <a:pt x="19595" y="17537"/>
                  </a:cubicBezTo>
                  <a:cubicBezTo>
                    <a:pt x="17717" y="18570"/>
                    <a:pt x="15220" y="19875"/>
                    <a:pt x="13017" y="19875"/>
                  </a:cubicBezTo>
                  <a:cubicBezTo>
                    <a:pt x="13013" y="19875"/>
                    <a:pt x="13009" y="19875"/>
                    <a:pt x="13005" y="19875"/>
                  </a:cubicBezTo>
                  <a:cubicBezTo>
                    <a:pt x="10864" y="19871"/>
                    <a:pt x="8784" y="19019"/>
                    <a:pt x="6877" y="18127"/>
                  </a:cubicBezTo>
                  <a:cubicBezTo>
                    <a:pt x="5313" y="17390"/>
                    <a:pt x="4323" y="16420"/>
                    <a:pt x="3199" y="15169"/>
                  </a:cubicBezTo>
                  <a:cubicBezTo>
                    <a:pt x="1943" y="13767"/>
                    <a:pt x="1559" y="11823"/>
                    <a:pt x="1359" y="9903"/>
                  </a:cubicBezTo>
                  <a:cubicBezTo>
                    <a:pt x="1257" y="8936"/>
                    <a:pt x="1204" y="7975"/>
                    <a:pt x="1108" y="7091"/>
                  </a:cubicBezTo>
                  <a:cubicBezTo>
                    <a:pt x="974" y="5869"/>
                    <a:pt x="584" y="4699"/>
                    <a:pt x="354" y="3498"/>
                  </a:cubicBezTo>
                  <a:cubicBezTo>
                    <a:pt x="125" y="2299"/>
                    <a:pt x="165" y="1122"/>
                    <a:pt x="416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6"/>
            <p:cNvSpPr/>
            <p:nvPr/>
          </p:nvSpPr>
          <p:spPr>
            <a:xfrm>
              <a:off x="2210800" y="3639125"/>
              <a:ext cx="173675" cy="115550"/>
            </a:xfrm>
            <a:custGeom>
              <a:avLst/>
              <a:gdLst/>
              <a:ahLst/>
              <a:cxnLst/>
              <a:rect l="l" t="t" r="r" b="b"/>
              <a:pathLst>
                <a:path w="6947" h="4622" extrusionOk="0">
                  <a:moveTo>
                    <a:pt x="1861" y="1"/>
                  </a:moveTo>
                  <a:cubicBezTo>
                    <a:pt x="1861" y="1"/>
                    <a:pt x="0" y="477"/>
                    <a:pt x="1482" y="2773"/>
                  </a:cubicBezTo>
                  <a:cubicBezTo>
                    <a:pt x="2678" y="4621"/>
                    <a:pt x="3484" y="4357"/>
                    <a:pt x="4098" y="4316"/>
                  </a:cubicBezTo>
                  <a:cubicBezTo>
                    <a:pt x="5222" y="4239"/>
                    <a:pt x="6942" y="3396"/>
                    <a:pt x="6944" y="1855"/>
                  </a:cubicBezTo>
                  <a:cubicBezTo>
                    <a:pt x="6947" y="314"/>
                    <a:pt x="4178" y="5"/>
                    <a:pt x="18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6"/>
            <p:cNvSpPr/>
            <p:nvPr/>
          </p:nvSpPr>
          <p:spPr>
            <a:xfrm>
              <a:off x="2608925" y="3611975"/>
              <a:ext cx="187525" cy="141925"/>
            </a:xfrm>
            <a:custGeom>
              <a:avLst/>
              <a:gdLst/>
              <a:ahLst/>
              <a:cxnLst/>
              <a:rect l="l" t="t" r="r" b="b"/>
              <a:pathLst>
                <a:path w="7501" h="5677" extrusionOk="0">
                  <a:moveTo>
                    <a:pt x="1536" y="1748"/>
                  </a:moveTo>
                  <a:cubicBezTo>
                    <a:pt x="1536" y="1748"/>
                    <a:pt x="1" y="2932"/>
                    <a:pt x="2236" y="4452"/>
                  </a:cubicBezTo>
                  <a:cubicBezTo>
                    <a:pt x="4036" y="5677"/>
                    <a:pt x="4677" y="5112"/>
                    <a:pt x="5229" y="4826"/>
                  </a:cubicBezTo>
                  <a:cubicBezTo>
                    <a:pt x="6234" y="4306"/>
                    <a:pt x="7501" y="2839"/>
                    <a:pt x="6922" y="1421"/>
                  </a:cubicBezTo>
                  <a:cubicBezTo>
                    <a:pt x="6342" y="1"/>
                    <a:pt x="3675" y="823"/>
                    <a:pt x="1536" y="174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6"/>
            <p:cNvSpPr/>
            <p:nvPr/>
          </p:nvSpPr>
          <p:spPr>
            <a:xfrm>
              <a:off x="2376875" y="3371325"/>
              <a:ext cx="238600" cy="157675"/>
            </a:xfrm>
            <a:custGeom>
              <a:avLst/>
              <a:gdLst/>
              <a:ahLst/>
              <a:cxnLst/>
              <a:rect l="l" t="t" r="r" b="b"/>
              <a:pathLst>
                <a:path w="9544" h="6307" extrusionOk="0">
                  <a:moveTo>
                    <a:pt x="2422" y="261"/>
                  </a:moveTo>
                  <a:cubicBezTo>
                    <a:pt x="2422" y="261"/>
                    <a:pt x="0" y="1104"/>
                    <a:pt x="2218" y="3985"/>
                  </a:cubicBezTo>
                  <a:cubicBezTo>
                    <a:pt x="4005" y="6306"/>
                    <a:pt x="5048" y="5862"/>
                    <a:pt x="5861" y="5739"/>
                  </a:cubicBezTo>
                  <a:cubicBezTo>
                    <a:pt x="7345" y="5510"/>
                    <a:pt x="9543" y="4191"/>
                    <a:pt x="9379" y="2145"/>
                  </a:cubicBezTo>
                  <a:cubicBezTo>
                    <a:pt x="9216" y="101"/>
                    <a:pt x="5503" y="1"/>
                    <a:pt x="2422" y="26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6"/>
            <p:cNvSpPr/>
            <p:nvPr/>
          </p:nvSpPr>
          <p:spPr>
            <a:xfrm>
              <a:off x="2437025" y="3663475"/>
              <a:ext cx="132875" cy="59400"/>
            </a:xfrm>
            <a:custGeom>
              <a:avLst/>
              <a:gdLst/>
              <a:ahLst/>
              <a:cxnLst/>
              <a:rect l="l" t="t" r="r" b="b"/>
              <a:pathLst>
                <a:path w="5315" h="2376" extrusionOk="0">
                  <a:moveTo>
                    <a:pt x="787" y="3"/>
                  </a:moveTo>
                  <a:cubicBezTo>
                    <a:pt x="787" y="3"/>
                    <a:pt x="1471" y="633"/>
                    <a:pt x="2837" y="752"/>
                  </a:cubicBezTo>
                  <a:cubicBezTo>
                    <a:pt x="4200" y="870"/>
                    <a:pt x="4808" y="0"/>
                    <a:pt x="4808" y="0"/>
                  </a:cubicBezTo>
                  <a:cubicBezTo>
                    <a:pt x="4808" y="0"/>
                    <a:pt x="5315" y="523"/>
                    <a:pt x="5011" y="987"/>
                  </a:cubicBezTo>
                  <a:cubicBezTo>
                    <a:pt x="4707" y="1450"/>
                    <a:pt x="3441" y="2262"/>
                    <a:pt x="3088" y="2318"/>
                  </a:cubicBezTo>
                  <a:cubicBezTo>
                    <a:pt x="2733" y="2376"/>
                    <a:pt x="0" y="1233"/>
                    <a:pt x="787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6"/>
            <p:cNvSpPr/>
            <p:nvPr/>
          </p:nvSpPr>
          <p:spPr>
            <a:xfrm>
              <a:off x="2498425" y="3662275"/>
              <a:ext cx="32900" cy="14575"/>
            </a:xfrm>
            <a:custGeom>
              <a:avLst/>
              <a:gdLst/>
              <a:ahLst/>
              <a:cxnLst/>
              <a:rect l="l" t="t" r="r" b="b"/>
              <a:pathLst>
                <a:path w="1316" h="583" extrusionOk="0">
                  <a:moveTo>
                    <a:pt x="657" y="0"/>
                  </a:moveTo>
                  <a:cubicBezTo>
                    <a:pt x="294" y="0"/>
                    <a:pt x="0" y="130"/>
                    <a:pt x="0" y="290"/>
                  </a:cubicBezTo>
                  <a:cubicBezTo>
                    <a:pt x="0" y="451"/>
                    <a:pt x="294" y="582"/>
                    <a:pt x="657" y="582"/>
                  </a:cubicBezTo>
                  <a:cubicBezTo>
                    <a:pt x="1022" y="582"/>
                    <a:pt x="1316" y="451"/>
                    <a:pt x="1316" y="291"/>
                  </a:cubicBezTo>
                  <a:cubicBezTo>
                    <a:pt x="1316" y="131"/>
                    <a:pt x="1022" y="2"/>
                    <a:pt x="657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6"/>
            <p:cNvSpPr/>
            <p:nvPr/>
          </p:nvSpPr>
          <p:spPr>
            <a:xfrm>
              <a:off x="2470550" y="3681125"/>
              <a:ext cx="25525" cy="19225"/>
            </a:xfrm>
            <a:custGeom>
              <a:avLst/>
              <a:gdLst/>
              <a:ahLst/>
              <a:cxnLst/>
              <a:rect l="l" t="t" r="r" b="b"/>
              <a:pathLst>
                <a:path w="1021" h="769" extrusionOk="0">
                  <a:moveTo>
                    <a:pt x="347" y="1"/>
                  </a:moveTo>
                  <a:cubicBezTo>
                    <a:pt x="342" y="1"/>
                    <a:pt x="337" y="1"/>
                    <a:pt x="332" y="1"/>
                  </a:cubicBezTo>
                  <a:cubicBezTo>
                    <a:pt x="154" y="1"/>
                    <a:pt x="1" y="94"/>
                    <a:pt x="12" y="151"/>
                  </a:cubicBezTo>
                  <a:cubicBezTo>
                    <a:pt x="25" y="209"/>
                    <a:pt x="169" y="237"/>
                    <a:pt x="282" y="305"/>
                  </a:cubicBezTo>
                  <a:cubicBezTo>
                    <a:pt x="400" y="372"/>
                    <a:pt x="492" y="460"/>
                    <a:pt x="492" y="460"/>
                  </a:cubicBezTo>
                  <a:cubicBezTo>
                    <a:pt x="492" y="460"/>
                    <a:pt x="605" y="501"/>
                    <a:pt x="715" y="583"/>
                  </a:cubicBezTo>
                  <a:cubicBezTo>
                    <a:pt x="820" y="656"/>
                    <a:pt x="909" y="768"/>
                    <a:pt x="961" y="768"/>
                  </a:cubicBezTo>
                  <a:cubicBezTo>
                    <a:pt x="964" y="768"/>
                    <a:pt x="968" y="768"/>
                    <a:pt x="971" y="767"/>
                  </a:cubicBezTo>
                  <a:cubicBezTo>
                    <a:pt x="1021" y="749"/>
                    <a:pt x="1008" y="551"/>
                    <a:pt x="915" y="377"/>
                  </a:cubicBezTo>
                  <a:cubicBezTo>
                    <a:pt x="827" y="201"/>
                    <a:pt x="677" y="78"/>
                    <a:pt x="677" y="78"/>
                  </a:cubicBezTo>
                  <a:cubicBezTo>
                    <a:pt x="677" y="78"/>
                    <a:pt x="517" y="1"/>
                    <a:pt x="34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6"/>
            <p:cNvSpPr/>
            <p:nvPr/>
          </p:nvSpPr>
          <p:spPr>
            <a:xfrm>
              <a:off x="2530825" y="3679075"/>
              <a:ext cx="22600" cy="17950"/>
            </a:xfrm>
            <a:custGeom>
              <a:avLst/>
              <a:gdLst/>
              <a:ahLst/>
              <a:cxnLst/>
              <a:rect l="l" t="t" r="r" b="b"/>
              <a:pathLst>
                <a:path w="904" h="718" extrusionOk="0">
                  <a:moveTo>
                    <a:pt x="710" y="0"/>
                  </a:moveTo>
                  <a:cubicBezTo>
                    <a:pt x="674" y="0"/>
                    <a:pt x="636" y="4"/>
                    <a:pt x="597" y="11"/>
                  </a:cubicBezTo>
                  <a:cubicBezTo>
                    <a:pt x="448" y="35"/>
                    <a:pt x="311" y="108"/>
                    <a:pt x="311" y="108"/>
                  </a:cubicBezTo>
                  <a:cubicBezTo>
                    <a:pt x="311" y="108"/>
                    <a:pt x="194" y="224"/>
                    <a:pt x="117" y="369"/>
                  </a:cubicBezTo>
                  <a:cubicBezTo>
                    <a:pt x="34" y="515"/>
                    <a:pt x="1" y="679"/>
                    <a:pt x="45" y="711"/>
                  </a:cubicBezTo>
                  <a:cubicBezTo>
                    <a:pt x="52" y="716"/>
                    <a:pt x="59" y="718"/>
                    <a:pt x="68" y="718"/>
                  </a:cubicBezTo>
                  <a:cubicBezTo>
                    <a:pt x="120" y="718"/>
                    <a:pt x="213" y="644"/>
                    <a:pt x="304" y="588"/>
                  </a:cubicBezTo>
                  <a:cubicBezTo>
                    <a:pt x="413" y="523"/>
                    <a:pt x="519" y="475"/>
                    <a:pt x="519" y="475"/>
                  </a:cubicBezTo>
                  <a:cubicBezTo>
                    <a:pt x="519" y="475"/>
                    <a:pt x="600" y="383"/>
                    <a:pt x="696" y="297"/>
                  </a:cubicBezTo>
                  <a:cubicBezTo>
                    <a:pt x="790" y="211"/>
                    <a:pt x="904" y="131"/>
                    <a:pt x="896" y="72"/>
                  </a:cubicBezTo>
                  <a:cubicBezTo>
                    <a:pt x="890" y="27"/>
                    <a:pt x="810" y="0"/>
                    <a:pt x="71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6"/>
            <p:cNvSpPr/>
            <p:nvPr/>
          </p:nvSpPr>
          <p:spPr>
            <a:xfrm>
              <a:off x="2452300" y="3655200"/>
              <a:ext cx="30875" cy="46300"/>
            </a:xfrm>
            <a:custGeom>
              <a:avLst/>
              <a:gdLst/>
              <a:ahLst/>
              <a:cxnLst/>
              <a:rect l="l" t="t" r="r" b="b"/>
              <a:pathLst>
                <a:path w="1235" h="1852" extrusionOk="0">
                  <a:moveTo>
                    <a:pt x="709" y="0"/>
                  </a:moveTo>
                  <a:cubicBezTo>
                    <a:pt x="675" y="0"/>
                    <a:pt x="618" y="17"/>
                    <a:pt x="547" y="47"/>
                  </a:cubicBezTo>
                  <a:cubicBezTo>
                    <a:pt x="440" y="95"/>
                    <a:pt x="294" y="178"/>
                    <a:pt x="179" y="333"/>
                  </a:cubicBezTo>
                  <a:cubicBezTo>
                    <a:pt x="62" y="489"/>
                    <a:pt x="0" y="708"/>
                    <a:pt x="24" y="892"/>
                  </a:cubicBezTo>
                  <a:cubicBezTo>
                    <a:pt x="46" y="1078"/>
                    <a:pt x="129" y="1179"/>
                    <a:pt x="125" y="1179"/>
                  </a:cubicBezTo>
                  <a:cubicBezTo>
                    <a:pt x="125" y="1179"/>
                    <a:pt x="125" y="1179"/>
                    <a:pt x="125" y="1179"/>
                  </a:cubicBezTo>
                  <a:lnTo>
                    <a:pt x="125" y="1179"/>
                  </a:lnTo>
                  <a:cubicBezTo>
                    <a:pt x="125" y="1179"/>
                    <a:pt x="198" y="1273"/>
                    <a:pt x="301" y="1342"/>
                  </a:cubicBezTo>
                  <a:cubicBezTo>
                    <a:pt x="398" y="1412"/>
                    <a:pt x="523" y="1492"/>
                    <a:pt x="651" y="1577"/>
                  </a:cubicBezTo>
                  <a:cubicBezTo>
                    <a:pt x="874" y="1719"/>
                    <a:pt x="1103" y="1851"/>
                    <a:pt x="1179" y="1851"/>
                  </a:cubicBezTo>
                  <a:cubicBezTo>
                    <a:pt x="1190" y="1851"/>
                    <a:pt x="1198" y="1848"/>
                    <a:pt x="1202" y="1842"/>
                  </a:cubicBezTo>
                  <a:cubicBezTo>
                    <a:pt x="1234" y="1794"/>
                    <a:pt x="1022" y="1556"/>
                    <a:pt x="806" y="1329"/>
                  </a:cubicBezTo>
                  <a:cubicBezTo>
                    <a:pt x="699" y="1219"/>
                    <a:pt x="588" y="1107"/>
                    <a:pt x="508" y="1025"/>
                  </a:cubicBezTo>
                  <a:cubicBezTo>
                    <a:pt x="435" y="948"/>
                    <a:pt x="419" y="908"/>
                    <a:pt x="419" y="908"/>
                  </a:cubicBezTo>
                  <a:cubicBezTo>
                    <a:pt x="419" y="905"/>
                    <a:pt x="387" y="883"/>
                    <a:pt x="366" y="820"/>
                  </a:cubicBezTo>
                  <a:cubicBezTo>
                    <a:pt x="342" y="758"/>
                    <a:pt x="347" y="629"/>
                    <a:pt x="398" y="510"/>
                  </a:cubicBezTo>
                  <a:cubicBezTo>
                    <a:pt x="507" y="269"/>
                    <a:pt x="779" y="69"/>
                    <a:pt x="742" y="13"/>
                  </a:cubicBezTo>
                  <a:cubicBezTo>
                    <a:pt x="737" y="4"/>
                    <a:pt x="726" y="0"/>
                    <a:pt x="70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6"/>
            <p:cNvSpPr/>
            <p:nvPr/>
          </p:nvSpPr>
          <p:spPr>
            <a:xfrm>
              <a:off x="2545900" y="3655000"/>
              <a:ext cx="22425" cy="42325"/>
            </a:xfrm>
            <a:custGeom>
              <a:avLst/>
              <a:gdLst/>
              <a:ahLst/>
              <a:cxnLst/>
              <a:rect l="l" t="t" r="r" b="b"/>
              <a:pathLst>
                <a:path w="897" h="1693" extrusionOk="0">
                  <a:moveTo>
                    <a:pt x="236" y="1"/>
                  </a:moveTo>
                  <a:cubicBezTo>
                    <a:pt x="229" y="1"/>
                    <a:pt x="223" y="3"/>
                    <a:pt x="219" y="7"/>
                  </a:cubicBezTo>
                  <a:cubicBezTo>
                    <a:pt x="181" y="47"/>
                    <a:pt x="299" y="286"/>
                    <a:pt x="387" y="534"/>
                  </a:cubicBezTo>
                  <a:cubicBezTo>
                    <a:pt x="410" y="597"/>
                    <a:pt x="432" y="659"/>
                    <a:pt x="451" y="715"/>
                  </a:cubicBezTo>
                  <a:cubicBezTo>
                    <a:pt x="472" y="774"/>
                    <a:pt x="490" y="830"/>
                    <a:pt x="488" y="849"/>
                  </a:cubicBezTo>
                  <a:cubicBezTo>
                    <a:pt x="496" y="942"/>
                    <a:pt x="499" y="1004"/>
                    <a:pt x="499" y="1004"/>
                  </a:cubicBezTo>
                  <a:cubicBezTo>
                    <a:pt x="498" y="1004"/>
                    <a:pt x="512" y="1030"/>
                    <a:pt x="512" y="1067"/>
                  </a:cubicBezTo>
                  <a:cubicBezTo>
                    <a:pt x="515" y="1102"/>
                    <a:pt x="467" y="1193"/>
                    <a:pt x="381" y="1274"/>
                  </a:cubicBezTo>
                  <a:cubicBezTo>
                    <a:pt x="210" y="1436"/>
                    <a:pt x="0" y="1628"/>
                    <a:pt x="37" y="1682"/>
                  </a:cubicBezTo>
                  <a:cubicBezTo>
                    <a:pt x="43" y="1689"/>
                    <a:pt x="55" y="1692"/>
                    <a:pt x="73" y="1692"/>
                  </a:cubicBezTo>
                  <a:cubicBezTo>
                    <a:pt x="150" y="1692"/>
                    <a:pt x="329" y="1631"/>
                    <a:pt x="528" y="1533"/>
                  </a:cubicBezTo>
                  <a:cubicBezTo>
                    <a:pt x="645" y="1471"/>
                    <a:pt x="784" y="1362"/>
                    <a:pt x="841" y="1196"/>
                  </a:cubicBezTo>
                  <a:cubicBezTo>
                    <a:pt x="897" y="1031"/>
                    <a:pt x="867" y="916"/>
                    <a:pt x="872" y="916"/>
                  </a:cubicBezTo>
                  <a:lnTo>
                    <a:pt x="872" y="916"/>
                  </a:lnTo>
                  <a:cubicBezTo>
                    <a:pt x="872" y="916"/>
                    <a:pt x="872" y="916"/>
                    <a:pt x="872" y="916"/>
                  </a:cubicBezTo>
                  <a:cubicBezTo>
                    <a:pt x="867" y="907"/>
                    <a:pt x="864" y="875"/>
                    <a:pt x="824" y="732"/>
                  </a:cubicBezTo>
                  <a:cubicBezTo>
                    <a:pt x="797" y="651"/>
                    <a:pt x="761" y="601"/>
                    <a:pt x="729" y="545"/>
                  </a:cubicBezTo>
                  <a:cubicBezTo>
                    <a:pt x="696" y="489"/>
                    <a:pt x="658" y="429"/>
                    <a:pt x="618" y="373"/>
                  </a:cubicBezTo>
                  <a:cubicBezTo>
                    <a:pt x="473" y="165"/>
                    <a:pt x="298" y="1"/>
                    <a:pt x="2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6"/>
            <p:cNvSpPr/>
            <p:nvPr/>
          </p:nvSpPr>
          <p:spPr>
            <a:xfrm>
              <a:off x="2482475" y="3648725"/>
              <a:ext cx="59900" cy="11875"/>
            </a:xfrm>
            <a:custGeom>
              <a:avLst/>
              <a:gdLst/>
              <a:ahLst/>
              <a:cxnLst/>
              <a:rect l="l" t="t" r="r" b="b"/>
              <a:pathLst>
                <a:path w="2396" h="475" extrusionOk="0">
                  <a:moveTo>
                    <a:pt x="1194" y="0"/>
                  </a:moveTo>
                  <a:cubicBezTo>
                    <a:pt x="1194" y="0"/>
                    <a:pt x="878" y="27"/>
                    <a:pt x="576" y="128"/>
                  </a:cubicBezTo>
                  <a:cubicBezTo>
                    <a:pt x="275" y="226"/>
                    <a:pt x="0" y="394"/>
                    <a:pt x="19" y="449"/>
                  </a:cubicBezTo>
                  <a:cubicBezTo>
                    <a:pt x="25" y="468"/>
                    <a:pt x="58" y="474"/>
                    <a:pt x="109" y="474"/>
                  </a:cubicBezTo>
                  <a:cubicBezTo>
                    <a:pt x="221" y="474"/>
                    <a:pt x="422" y="443"/>
                    <a:pt x="622" y="432"/>
                  </a:cubicBezTo>
                  <a:cubicBezTo>
                    <a:pt x="705" y="427"/>
                    <a:pt x="786" y="425"/>
                    <a:pt x="861" y="425"/>
                  </a:cubicBezTo>
                  <a:cubicBezTo>
                    <a:pt x="1052" y="425"/>
                    <a:pt x="1198" y="437"/>
                    <a:pt x="1198" y="437"/>
                  </a:cubicBezTo>
                  <a:cubicBezTo>
                    <a:pt x="1198" y="437"/>
                    <a:pt x="1410" y="414"/>
                    <a:pt x="1655" y="414"/>
                  </a:cubicBezTo>
                  <a:cubicBezTo>
                    <a:pt x="1694" y="414"/>
                    <a:pt x="1734" y="415"/>
                    <a:pt x="1773" y="416"/>
                  </a:cubicBezTo>
                  <a:cubicBezTo>
                    <a:pt x="1961" y="421"/>
                    <a:pt x="2152" y="445"/>
                    <a:pt x="2268" y="445"/>
                  </a:cubicBezTo>
                  <a:cubicBezTo>
                    <a:pt x="2330" y="445"/>
                    <a:pt x="2371" y="438"/>
                    <a:pt x="2378" y="418"/>
                  </a:cubicBezTo>
                  <a:cubicBezTo>
                    <a:pt x="2395" y="362"/>
                    <a:pt x="2117" y="200"/>
                    <a:pt x="1813" y="112"/>
                  </a:cubicBezTo>
                  <a:cubicBezTo>
                    <a:pt x="1511" y="21"/>
                    <a:pt x="1194" y="0"/>
                    <a:pt x="119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6"/>
            <p:cNvSpPr/>
            <p:nvPr/>
          </p:nvSpPr>
          <p:spPr>
            <a:xfrm>
              <a:off x="2244125" y="3640925"/>
              <a:ext cx="25450" cy="16475"/>
            </a:xfrm>
            <a:custGeom>
              <a:avLst/>
              <a:gdLst/>
              <a:ahLst/>
              <a:cxnLst/>
              <a:rect l="l" t="t" r="r" b="b"/>
              <a:pathLst>
                <a:path w="1018" h="659" extrusionOk="0">
                  <a:moveTo>
                    <a:pt x="338" y="0"/>
                  </a:moveTo>
                  <a:cubicBezTo>
                    <a:pt x="204" y="0"/>
                    <a:pt x="97" y="48"/>
                    <a:pt x="60" y="138"/>
                  </a:cubicBezTo>
                  <a:cubicBezTo>
                    <a:pt x="0" y="287"/>
                    <a:pt x="154" y="493"/>
                    <a:pt x="402" y="598"/>
                  </a:cubicBezTo>
                  <a:cubicBezTo>
                    <a:pt x="499" y="639"/>
                    <a:pt x="595" y="659"/>
                    <a:pt x="681" y="659"/>
                  </a:cubicBezTo>
                  <a:cubicBezTo>
                    <a:pt x="816" y="659"/>
                    <a:pt x="923" y="611"/>
                    <a:pt x="960" y="520"/>
                  </a:cubicBezTo>
                  <a:cubicBezTo>
                    <a:pt x="1017" y="373"/>
                    <a:pt x="865" y="167"/>
                    <a:pt x="618" y="61"/>
                  </a:cubicBezTo>
                  <a:cubicBezTo>
                    <a:pt x="521" y="20"/>
                    <a:pt x="424" y="0"/>
                    <a:pt x="33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6"/>
            <p:cNvSpPr/>
            <p:nvPr/>
          </p:nvSpPr>
          <p:spPr>
            <a:xfrm>
              <a:off x="2754650" y="3641950"/>
              <a:ext cx="25625" cy="16100"/>
            </a:xfrm>
            <a:custGeom>
              <a:avLst/>
              <a:gdLst/>
              <a:ahLst/>
              <a:cxnLst/>
              <a:rect l="l" t="t" r="r" b="b"/>
              <a:pathLst>
                <a:path w="1025" h="644" extrusionOk="0">
                  <a:moveTo>
                    <a:pt x="674" y="1"/>
                  </a:moveTo>
                  <a:cubicBezTo>
                    <a:pt x="594" y="1"/>
                    <a:pt x="505" y="16"/>
                    <a:pt x="415" y="49"/>
                  </a:cubicBezTo>
                  <a:cubicBezTo>
                    <a:pt x="162" y="143"/>
                    <a:pt x="1" y="343"/>
                    <a:pt x="55" y="493"/>
                  </a:cubicBezTo>
                  <a:cubicBezTo>
                    <a:pt x="91" y="591"/>
                    <a:pt x="207" y="644"/>
                    <a:pt x="353" y="644"/>
                  </a:cubicBezTo>
                  <a:cubicBezTo>
                    <a:pt x="432" y="644"/>
                    <a:pt x="520" y="628"/>
                    <a:pt x="608" y="596"/>
                  </a:cubicBezTo>
                  <a:cubicBezTo>
                    <a:pt x="863" y="501"/>
                    <a:pt x="1024" y="302"/>
                    <a:pt x="970" y="151"/>
                  </a:cubicBezTo>
                  <a:cubicBezTo>
                    <a:pt x="937" y="54"/>
                    <a:pt x="821" y="1"/>
                    <a:pt x="67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6"/>
            <p:cNvSpPr/>
            <p:nvPr/>
          </p:nvSpPr>
          <p:spPr>
            <a:xfrm>
              <a:off x="2520225" y="3846775"/>
              <a:ext cx="24500" cy="14575"/>
            </a:xfrm>
            <a:custGeom>
              <a:avLst/>
              <a:gdLst/>
              <a:ahLst/>
              <a:cxnLst/>
              <a:rect l="l" t="t" r="r" b="b"/>
              <a:pathLst>
                <a:path w="980" h="583" extrusionOk="0">
                  <a:moveTo>
                    <a:pt x="505" y="0"/>
                  </a:moveTo>
                  <a:cubicBezTo>
                    <a:pt x="498" y="0"/>
                    <a:pt x="492" y="0"/>
                    <a:pt x="485" y="0"/>
                  </a:cubicBezTo>
                  <a:cubicBezTo>
                    <a:pt x="215" y="7"/>
                    <a:pt x="1" y="141"/>
                    <a:pt x="3" y="301"/>
                  </a:cubicBezTo>
                  <a:cubicBezTo>
                    <a:pt x="7" y="459"/>
                    <a:pt x="223" y="582"/>
                    <a:pt x="485" y="582"/>
                  </a:cubicBezTo>
                  <a:cubicBezTo>
                    <a:pt x="488" y="582"/>
                    <a:pt x="492" y="582"/>
                    <a:pt x="495" y="582"/>
                  </a:cubicBezTo>
                  <a:cubicBezTo>
                    <a:pt x="765" y="576"/>
                    <a:pt x="979" y="442"/>
                    <a:pt x="976" y="282"/>
                  </a:cubicBezTo>
                  <a:cubicBezTo>
                    <a:pt x="975" y="124"/>
                    <a:pt x="765" y="0"/>
                    <a:pt x="505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6"/>
            <p:cNvSpPr/>
            <p:nvPr/>
          </p:nvSpPr>
          <p:spPr>
            <a:xfrm>
              <a:off x="2226750" y="3388225"/>
              <a:ext cx="3350" cy="17500"/>
            </a:xfrm>
            <a:custGeom>
              <a:avLst/>
              <a:gdLst/>
              <a:ahLst/>
              <a:cxnLst/>
              <a:rect l="l" t="t" r="r" b="b"/>
              <a:pathLst>
                <a:path w="134" h="700" extrusionOk="0">
                  <a:moveTo>
                    <a:pt x="25" y="0"/>
                  </a:moveTo>
                  <a:cubicBezTo>
                    <a:pt x="12" y="0"/>
                    <a:pt x="0" y="9"/>
                    <a:pt x="0" y="28"/>
                  </a:cubicBezTo>
                  <a:cubicBezTo>
                    <a:pt x="5" y="234"/>
                    <a:pt x="11" y="441"/>
                    <a:pt x="18" y="644"/>
                  </a:cubicBezTo>
                  <a:cubicBezTo>
                    <a:pt x="18" y="681"/>
                    <a:pt x="47" y="699"/>
                    <a:pt x="76" y="699"/>
                  </a:cubicBezTo>
                  <a:cubicBezTo>
                    <a:pt x="105" y="699"/>
                    <a:pt x="134" y="680"/>
                    <a:pt x="130" y="644"/>
                  </a:cubicBezTo>
                  <a:cubicBezTo>
                    <a:pt x="106" y="437"/>
                    <a:pt x="82" y="233"/>
                    <a:pt x="56" y="28"/>
                  </a:cubicBezTo>
                  <a:cubicBezTo>
                    <a:pt x="54" y="10"/>
                    <a:pt x="39" y="0"/>
                    <a:pt x="2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6"/>
            <p:cNvSpPr/>
            <p:nvPr/>
          </p:nvSpPr>
          <p:spPr>
            <a:xfrm>
              <a:off x="2168700" y="3170075"/>
              <a:ext cx="646150" cy="395725"/>
            </a:xfrm>
            <a:custGeom>
              <a:avLst/>
              <a:gdLst/>
              <a:ahLst/>
              <a:cxnLst/>
              <a:rect l="l" t="t" r="r" b="b"/>
              <a:pathLst>
                <a:path w="25846" h="15829" extrusionOk="0">
                  <a:moveTo>
                    <a:pt x="24683" y="11189"/>
                  </a:moveTo>
                  <a:cubicBezTo>
                    <a:pt x="24899" y="11549"/>
                    <a:pt x="24899" y="15228"/>
                    <a:pt x="24899" y="15228"/>
                  </a:cubicBezTo>
                  <a:lnTo>
                    <a:pt x="25228" y="14964"/>
                  </a:lnTo>
                  <a:cubicBezTo>
                    <a:pt x="25461" y="13175"/>
                    <a:pt x="25845" y="11382"/>
                    <a:pt x="25640" y="9608"/>
                  </a:cubicBezTo>
                  <a:cubicBezTo>
                    <a:pt x="25425" y="7761"/>
                    <a:pt x="24278" y="5867"/>
                    <a:pt x="23066" y="4527"/>
                  </a:cubicBezTo>
                  <a:cubicBezTo>
                    <a:pt x="20494" y="1689"/>
                    <a:pt x="16631" y="479"/>
                    <a:pt x="12997" y="298"/>
                  </a:cubicBezTo>
                  <a:cubicBezTo>
                    <a:pt x="7002" y="1"/>
                    <a:pt x="1" y="5966"/>
                    <a:pt x="1283" y="12638"/>
                  </a:cubicBezTo>
                  <a:cubicBezTo>
                    <a:pt x="1494" y="13742"/>
                    <a:pt x="1818" y="14753"/>
                    <a:pt x="1981" y="15829"/>
                  </a:cubicBezTo>
                  <a:cubicBezTo>
                    <a:pt x="2455" y="13725"/>
                    <a:pt x="1678" y="10615"/>
                    <a:pt x="1678" y="10610"/>
                  </a:cubicBezTo>
                  <a:cubicBezTo>
                    <a:pt x="1703" y="10714"/>
                    <a:pt x="2567" y="9939"/>
                    <a:pt x="2627" y="9864"/>
                  </a:cubicBezTo>
                  <a:cubicBezTo>
                    <a:pt x="2922" y="9490"/>
                    <a:pt x="3225" y="9098"/>
                    <a:pt x="3475" y="8692"/>
                  </a:cubicBezTo>
                  <a:cubicBezTo>
                    <a:pt x="3545" y="8872"/>
                    <a:pt x="3566" y="9069"/>
                    <a:pt x="3540" y="9259"/>
                  </a:cubicBezTo>
                  <a:cubicBezTo>
                    <a:pt x="4468" y="8330"/>
                    <a:pt x="5034" y="7047"/>
                    <a:pt x="5096" y="5736"/>
                  </a:cubicBezTo>
                  <a:cubicBezTo>
                    <a:pt x="5986" y="6302"/>
                    <a:pt x="6914" y="6741"/>
                    <a:pt x="7883" y="6907"/>
                  </a:cubicBezTo>
                  <a:cubicBezTo>
                    <a:pt x="9389" y="7165"/>
                    <a:pt x="10941" y="7381"/>
                    <a:pt x="12463" y="7162"/>
                  </a:cubicBezTo>
                  <a:cubicBezTo>
                    <a:pt x="13055" y="7075"/>
                    <a:pt x="13635" y="6922"/>
                    <a:pt x="14209" y="6749"/>
                  </a:cubicBezTo>
                  <a:cubicBezTo>
                    <a:pt x="14868" y="6551"/>
                    <a:pt x="15501" y="6437"/>
                    <a:pt x="16116" y="6127"/>
                  </a:cubicBezTo>
                  <a:cubicBezTo>
                    <a:pt x="16124" y="6124"/>
                    <a:pt x="15961" y="6487"/>
                    <a:pt x="15933" y="6530"/>
                  </a:cubicBezTo>
                  <a:cubicBezTo>
                    <a:pt x="15805" y="6716"/>
                    <a:pt x="15557" y="6901"/>
                    <a:pt x="15402" y="7077"/>
                  </a:cubicBezTo>
                  <a:cubicBezTo>
                    <a:pt x="16655" y="6786"/>
                    <a:pt x="17840" y="6524"/>
                    <a:pt x="18953" y="5844"/>
                  </a:cubicBezTo>
                  <a:cubicBezTo>
                    <a:pt x="19125" y="5739"/>
                    <a:pt x="20326" y="5038"/>
                    <a:pt x="20289" y="4767"/>
                  </a:cubicBezTo>
                  <a:cubicBezTo>
                    <a:pt x="20716" y="7943"/>
                    <a:pt x="24465" y="10826"/>
                    <a:pt x="24683" y="1118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6"/>
            <p:cNvSpPr/>
            <p:nvPr/>
          </p:nvSpPr>
          <p:spPr>
            <a:xfrm>
              <a:off x="2113100" y="3050125"/>
              <a:ext cx="793400" cy="515675"/>
            </a:xfrm>
            <a:custGeom>
              <a:avLst/>
              <a:gdLst/>
              <a:ahLst/>
              <a:cxnLst/>
              <a:rect l="l" t="t" r="r" b="b"/>
              <a:pathLst>
                <a:path w="31736" h="20627" extrusionOk="0">
                  <a:moveTo>
                    <a:pt x="10530" y="1"/>
                  </a:moveTo>
                  <a:lnTo>
                    <a:pt x="10964" y="1443"/>
                  </a:lnTo>
                  <a:cubicBezTo>
                    <a:pt x="10704" y="1422"/>
                    <a:pt x="10459" y="1411"/>
                    <a:pt x="10226" y="1411"/>
                  </a:cubicBezTo>
                  <a:cubicBezTo>
                    <a:pt x="6505" y="1411"/>
                    <a:pt x="6018" y="3967"/>
                    <a:pt x="5339" y="3967"/>
                  </a:cubicBezTo>
                  <a:cubicBezTo>
                    <a:pt x="4618" y="3967"/>
                    <a:pt x="4039" y="3102"/>
                    <a:pt x="4039" y="3102"/>
                  </a:cubicBezTo>
                  <a:lnTo>
                    <a:pt x="4039" y="3102"/>
                  </a:lnTo>
                  <a:cubicBezTo>
                    <a:pt x="3679" y="3680"/>
                    <a:pt x="4087" y="5363"/>
                    <a:pt x="4087" y="5363"/>
                  </a:cubicBezTo>
                  <a:cubicBezTo>
                    <a:pt x="2813" y="5579"/>
                    <a:pt x="1636" y="7285"/>
                    <a:pt x="1636" y="7285"/>
                  </a:cubicBezTo>
                  <a:lnTo>
                    <a:pt x="2645" y="7333"/>
                  </a:lnTo>
                  <a:cubicBezTo>
                    <a:pt x="408" y="9282"/>
                    <a:pt x="1" y="14209"/>
                    <a:pt x="1" y="14209"/>
                  </a:cubicBezTo>
                  <a:lnTo>
                    <a:pt x="866" y="13921"/>
                  </a:lnTo>
                  <a:lnTo>
                    <a:pt x="866" y="13921"/>
                  </a:lnTo>
                  <a:cubicBezTo>
                    <a:pt x="290" y="16374"/>
                    <a:pt x="2886" y="18467"/>
                    <a:pt x="2886" y="18467"/>
                  </a:cubicBezTo>
                  <a:cubicBezTo>
                    <a:pt x="2960" y="19260"/>
                    <a:pt x="4114" y="20488"/>
                    <a:pt x="4114" y="20488"/>
                  </a:cubicBezTo>
                  <a:cubicBezTo>
                    <a:pt x="4756" y="18420"/>
                    <a:pt x="3918" y="15014"/>
                    <a:pt x="3894" y="14930"/>
                  </a:cubicBezTo>
                  <a:lnTo>
                    <a:pt x="3894" y="14930"/>
                  </a:lnTo>
                  <a:cubicBezTo>
                    <a:pt x="3896" y="14935"/>
                    <a:pt x="3901" y="14938"/>
                    <a:pt x="3908" y="14938"/>
                  </a:cubicBezTo>
                  <a:cubicBezTo>
                    <a:pt x="4023" y="14938"/>
                    <a:pt x="4788" y="14252"/>
                    <a:pt x="4843" y="14182"/>
                  </a:cubicBezTo>
                  <a:cubicBezTo>
                    <a:pt x="5136" y="13808"/>
                    <a:pt x="5443" y="13416"/>
                    <a:pt x="5691" y="13010"/>
                  </a:cubicBezTo>
                  <a:cubicBezTo>
                    <a:pt x="5759" y="13191"/>
                    <a:pt x="5782" y="13387"/>
                    <a:pt x="5756" y="13578"/>
                  </a:cubicBezTo>
                  <a:cubicBezTo>
                    <a:pt x="6684" y="12647"/>
                    <a:pt x="7250" y="11365"/>
                    <a:pt x="7310" y="10054"/>
                  </a:cubicBezTo>
                  <a:cubicBezTo>
                    <a:pt x="8202" y="10620"/>
                    <a:pt x="9130" y="11060"/>
                    <a:pt x="10099" y="11226"/>
                  </a:cubicBezTo>
                  <a:cubicBezTo>
                    <a:pt x="11166" y="11409"/>
                    <a:pt x="12260" y="11570"/>
                    <a:pt x="13349" y="11570"/>
                  </a:cubicBezTo>
                  <a:cubicBezTo>
                    <a:pt x="13794" y="11570"/>
                    <a:pt x="14238" y="11544"/>
                    <a:pt x="14679" y="11480"/>
                  </a:cubicBezTo>
                  <a:cubicBezTo>
                    <a:pt x="15271" y="11394"/>
                    <a:pt x="15848" y="11240"/>
                    <a:pt x="16422" y="11068"/>
                  </a:cubicBezTo>
                  <a:cubicBezTo>
                    <a:pt x="17082" y="10869"/>
                    <a:pt x="17714" y="10756"/>
                    <a:pt x="18331" y="10446"/>
                  </a:cubicBezTo>
                  <a:cubicBezTo>
                    <a:pt x="18331" y="10446"/>
                    <a:pt x="18331" y="10446"/>
                    <a:pt x="18331" y="10446"/>
                  </a:cubicBezTo>
                  <a:lnTo>
                    <a:pt x="18331" y="10446"/>
                  </a:lnTo>
                  <a:cubicBezTo>
                    <a:pt x="18337" y="10446"/>
                    <a:pt x="18174" y="10806"/>
                    <a:pt x="18147" y="10849"/>
                  </a:cubicBezTo>
                  <a:cubicBezTo>
                    <a:pt x="18019" y="11034"/>
                    <a:pt x="17771" y="11219"/>
                    <a:pt x="17615" y="11395"/>
                  </a:cubicBezTo>
                  <a:cubicBezTo>
                    <a:pt x="18870" y="11106"/>
                    <a:pt x="20053" y="10844"/>
                    <a:pt x="21167" y="10163"/>
                  </a:cubicBezTo>
                  <a:cubicBezTo>
                    <a:pt x="21338" y="10057"/>
                    <a:pt x="22540" y="9358"/>
                    <a:pt x="22504" y="9086"/>
                  </a:cubicBezTo>
                  <a:lnTo>
                    <a:pt x="22504" y="9086"/>
                  </a:lnTo>
                  <a:cubicBezTo>
                    <a:pt x="22936" y="12259"/>
                    <a:pt x="26686" y="15144"/>
                    <a:pt x="26902" y="15504"/>
                  </a:cubicBezTo>
                  <a:cubicBezTo>
                    <a:pt x="27118" y="15864"/>
                    <a:pt x="27118" y="19543"/>
                    <a:pt x="27118" y="19543"/>
                  </a:cubicBezTo>
                  <a:lnTo>
                    <a:pt x="27478" y="19255"/>
                  </a:lnTo>
                  <a:lnTo>
                    <a:pt x="27334" y="20627"/>
                  </a:lnTo>
                  <a:cubicBezTo>
                    <a:pt x="28271" y="20122"/>
                    <a:pt x="29858" y="16660"/>
                    <a:pt x="29858" y="16660"/>
                  </a:cubicBezTo>
                  <a:lnTo>
                    <a:pt x="30363" y="17525"/>
                  </a:lnTo>
                  <a:cubicBezTo>
                    <a:pt x="30363" y="17525"/>
                    <a:pt x="31591" y="15795"/>
                    <a:pt x="31663" y="11899"/>
                  </a:cubicBezTo>
                  <a:cubicBezTo>
                    <a:pt x="31735" y="8004"/>
                    <a:pt x="29067" y="6059"/>
                    <a:pt x="29067" y="6059"/>
                  </a:cubicBezTo>
                  <a:lnTo>
                    <a:pt x="29716" y="5699"/>
                  </a:lnTo>
                  <a:cubicBezTo>
                    <a:pt x="28153" y="3958"/>
                    <a:pt x="26756" y="3626"/>
                    <a:pt x="25919" y="3626"/>
                  </a:cubicBezTo>
                  <a:cubicBezTo>
                    <a:pt x="25403" y="3626"/>
                    <a:pt x="25100" y="3751"/>
                    <a:pt x="25100" y="3751"/>
                  </a:cubicBezTo>
                  <a:cubicBezTo>
                    <a:pt x="24088" y="1443"/>
                    <a:pt x="22142" y="938"/>
                    <a:pt x="22142" y="938"/>
                  </a:cubicBezTo>
                  <a:lnTo>
                    <a:pt x="21998" y="1803"/>
                  </a:lnTo>
                  <a:cubicBezTo>
                    <a:pt x="19893" y="446"/>
                    <a:pt x="17970" y="152"/>
                    <a:pt x="16327" y="152"/>
                  </a:cubicBezTo>
                  <a:cubicBezTo>
                    <a:pt x="15437" y="152"/>
                    <a:pt x="14630" y="238"/>
                    <a:pt x="13920" y="288"/>
                  </a:cubicBezTo>
                  <a:cubicBezTo>
                    <a:pt x="13630" y="309"/>
                    <a:pt x="13353" y="318"/>
                    <a:pt x="13092" y="318"/>
                  </a:cubicBezTo>
                  <a:cubicBezTo>
                    <a:pt x="11536" y="318"/>
                    <a:pt x="10530" y="1"/>
                    <a:pt x="1053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6"/>
            <p:cNvSpPr/>
            <p:nvPr/>
          </p:nvSpPr>
          <p:spPr>
            <a:xfrm>
              <a:off x="2162025" y="3942575"/>
              <a:ext cx="728550" cy="261425"/>
            </a:xfrm>
            <a:custGeom>
              <a:avLst/>
              <a:gdLst/>
              <a:ahLst/>
              <a:cxnLst/>
              <a:rect l="l" t="t" r="r" b="b"/>
              <a:pathLst>
                <a:path w="29142" h="10457" extrusionOk="0">
                  <a:moveTo>
                    <a:pt x="18286" y="634"/>
                  </a:moveTo>
                  <a:cubicBezTo>
                    <a:pt x="17850" y="1400"/>
                    <a:pt x="16648" y="3050"/>
                    <a:pt x="14413" y="3050"/>
                  </a:cubicBezTo>
                  <a:cubicBezTo>
                    <a:pt x="14297" y="3050"/>
                    <a:pt x="14179" y="3046"/>
                    <a:pt x="14057" y="3037"/>
                  </a:cubicBezTo>
                  <a:cubicBezTo>
                    <a:pt x="11483" y="2842"/>
                    <a:pt x="10776" y="1257"/>
                    <a:pt x="10601" y="662"/>
                  </a:cubicBezTo>
                  <a:cubicBezTo>
                    <a:pt x="9381" y="985"/>
                    <a:pt x="4575" y="1"/>
                    <a:pt x="2023" y="3238"/>
                  </a:cubicBezTo>
                  <a:cubicBezTo>
                    <a:pt x="1281" y="4180"/>
                    <a:pt x="591" y="6116"/>
                    <a:pt x="1" y="8477"/>
                  </a:cubicBezTo>
                  <a:cubicBezTo>
                    <a:pt x="2073" y="9541"/>
                    <a:pt x="4599" y="9902"/>
                    <a:pt x="6903" y="10146"/>
                  </a:cubicBezTo>
                  <a:cubicBezTo>
                    <a:pt x="9136" y="10383"/>
                    <a:pt x="11383" y="10457"/>
                    <a:pt x="13630" y="10457"/>
                  </a:cubicBezTo>
                  <a:cubicBezTo>
                    <a:pt x="13979" y="10457"/>
                    <a:pt x="14328" y="10455"/>
                    <a:pt x="14678" y="10452"/>
                  </a:cubicBezTo>
                  <a:cubicBezTo>
                    <a:pt x="19610" y="10404"/>
                    <a:pt x="24723" y="10022"/>
                    <a:pt x="29142" y="8094"/>
                  </a:cubicBezTo>
                  <a:cubicBezTo>
                    <a:pt x="28574" y="5910"/>
                    <a:pt x="27919" y="4130"/>
                    <a:pt x="27220" y="3241"/>
                  </a:cubicBezTo>
                  <a:cubicBezTo>
                    <a:pt x="24822" y="196"/>
                    <a:pt x="19947" y="822"/>
                    <a:pt x="18286" y="6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6"/>
            <p:cNvSpPr/>
            <p:nvPr/>
          </p:nvSpPr>
          <p:spPr>
            <a:xfrm>
              <a:off x="2266225" y="3983300"/>
              <a:ext cx="518450" cy="220750"/>
            </a:xfrm>
            <a:custGeom>
              <a:avLst/>
              <a:gdLst/>
              <a:ahLst/>
              <a:cxnLst/>
              <a:rect l="l" t="t" r="r" b="b"/>
              <a:pathLst>
                <a:path w="20738" h="8830" extrusionOk="0">
                  <a:moveTo>
                    <a:pt x="621" y="1"/>
                  </a:moveTo>
                  <a:lnTo>
                    <a:pt x="1" y="8150"/>
                  </a:lnTo>
                  <a:cubicBezTo>
                    <a:pt x="918" y="8313"/>
                    <a:pt x="1844" y="8425"/>
                    <a:pt x="2735" y="8519"/>
                  </a:cubicBezTo>
                  <a:cubicBezTo>
                    <a:pt x="4968" y="8756"/>
                    <a:pt x="7215" y="8829"/>
                    <a:pt x="9462" y="8829"/>
                  </a:cubicBezTo>
                  <a:cubicBezTo>
                    <a:pt x="9811" y="8829"/>
                    <a:pt x="10160" y="8828"/>
                    <a:pt x="10510" y="8824"/>
                  </a:cubicBezTo>
                  <a:cubicBezTo>
                    <a:pt x="13929" y="8792"/>
                    <a:pt x="17436" y="8597"/>
                    <a:pt x="20737" y="7838"/>
                  </a:cubicBezTo>
                  <a:lnTo>
                    <a:pt x="19663" y="579"/>
                  </a:lnTo>
                  <a:cubicBezTo>
                    <a:pt x="19663" y="579"/>
                    <a:pt x="17142" y="7977"/>
                    <a:pt x="10127" y="7977"/>
                  </a:cubicBezTo>
                  <a:cubicBezTo>
                    <a:pt x="9828" y="7977"/>
                    <a:pt x="9521" y="7964"/>
                    <a:pt x="9205" y="7936"/>
                  </a:cubicBezTo>
                  <a:cubicBezTo>
                    <a:pt x="1486" y="7250"/>
                    <a:pt x="621" y="1"/>
                    <a:pt x="6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6"/>
            <p:cNvSpPr/>
            <p:nvPr/>
          </p:nvSpPr>
          <p:spPr>
            <a:xfrm>
              <a:off x="2162025" y="3978625"/>
              <a:ext cx="152800" cy="214475"/>
            </a:xfrm>
            <a:custGeom>
              <a:avLst/>
              <a:gdLst/>
              <a:ahLst/>
              <a:cxnLst/>
              <a:rect l="l" t="t" r="r" b="b"/>
              <a:pathLst>
                <a:path w="6112" h="8579" extrusionOk="0">
                  <a:moveTo>
                    <a:pt x="4444" y="1"/>
                  </a:moveTo>
                  <a:cubicBezTo>
                    <a:pt x="3550" y="370"/>
                    <a:pt x="2706" y="931"/>
                    <a:pt x="2023" y="1799"/>
                  </a:cubicBezTo>
                  <a:cubicBezTo>
                    <a:pt x="1281" y="2741"/>
                    <a:pt x="591" y="4677"/>
                    <a:pt x="1" y="7037"/>
                  </a:cubicBezTo>
                  <a:cubicBezTo>
                    <a:pt x="1743" y="7931"/>
                    <a:pt x="3804" y="8329"/>
                    <a:pt x="5787" y="8578"/>
                  </a:cubicBezTo>
                  <a:cubicBezTo>
                    <a:pt x="5972" y="7605"/>
                    <a:pt x="6111" y="6404"/>
                    <a:pt x="6076" y="5056"/>
                  </a:cubicBezTo>
                  <a:cubicBezTo>
                    <a:pt x="6006" y="2493"/>
                    <a:pt x="4989" y="754"/>
                    <a:pt x="4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6"/>
            <p:cNvSpPr/>
            <p:nvPr/>
          </p:nvSpPr>
          <p:spPr>
            <a:xfrm>
              <a:off x="2714700" y="3974550"/>
              <a:ext cx="175875" cy="212175"/>
            </a:xfrm>
            <a:custGeom>
              <a:avLst/>
              <a:gdLst/>
              <a:ahLst/>
              <a:cxnLst/>
              <a:rect l="l" t="t" r="r" b="b"/>
              <a:pathLst>
                <a:path w="7035" h="8487" extrusionOk="0">
                  <a:moveTo>
                    <a:pt x="2175" y="1"/>
                  </a:moveTo>
                  <a:cubicBezTo>
                    <a:pt x="1636" y="928"/>
                    <a:pt x="0" y="4255"/>
                    <a:pt x="1326" y="8487"/>
                  </a:cubicBezTo>
                  <a:cubicBezTo>
                    <a:pt x="3305" y="8134"/>
                    <a:pt x="5228" y="7606"/>
                    <a:pt x="7035" y="6816"/>
                  </a:cubicBezTo>
                  <a:cubicBezTo>
                    <a:pt x="6467" y="4631"/>
                    <a:pt x="5812" y="2851"/>
                    <a:pt x="5113" y="1962"/>
                  </a:cubicBezTo>
                  <a:cubicBezTo>
                    <a:pt x="4331" y="971"/>
                    <a:pt x="3286" y="370"/>
                    <a:pt x="21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6"/>
            <p:cNvSpPr/>
            <p:nvPr/>
          </p:nvSpPr>
          <p:spPr>
            <a:xfrm>
              <a:off x="2400725" y="3964675"/>
              <a:ext cx="251400" cy="92850"/>
            </a:xfrm>
            <a:custGeom>
              <a:avLst/>
              <a:gdLst/>
              <a:ahLst/>
              <a:cxnLst/>
              <a:rect l="l" t="t" r="r" b="b"/>
              <a:pathLst>
                <a:path w="10056" h="3714" extrusionOk="0">
                  <a:moveTo>
                    <a:pt x="8775" y="1"/>
                  </a:moveTo>
                  <a:cubicBezTo>
                    <a:pt x="8337" y="769"/>
                    <a:pt x="7135" y="2419"/>
                    <a:pt x="4899" y="2419"/>
                  </a:cubicBezTo>
                  <a:cubicBezTo>
                    <a:pt x="4784" y="2419"/>
                    <a:pt x="4666" y="2414"/>
                    <a:pt x="4546" y="2405"/>
                  </a:cubicBezTo>
                  <a:cubicBezTo>
                    <a:pt x="1972" y="2209"/>
                    <a:pt x="1264" y="624"/>
                    <a:pt x="1088" y="31"/>
                  </a:cubicBezTo>
                  <a:cubicBezTo>
                    <a:pt x="848" y="95"/>
                    <a:pt x="471" y="106"/>
                    <a:pt x="1" y="111"/>
                  </a:cubicBezTo>
                  <a:cubicBezTo>
                    <a:pt x="321" y="786"/>
                    <a:pt x="1357" y="3713"/>
                    <a:pt x="4602" y="3713"/>
                  </a:cubicBezTo>
                  <a:cubicBezTo>
                    <a:pt x="4709" y="3713"/>
                    <a:pt x="4819" y="3710"/>
                    <a:pt x="4931" y="3703"/>
                  </a:cubicBezTo>
                  <a:cubicBezTo>
                    <a:pt x="8201" y="3512"/>
                    <a:pt x="9513" y="1061"/>
                    <a:pt x="10055" y="53"/>
                  </a:cubicBezTo>
                  <a:cubicBezTo>
                    <a:pt x="9536" y="45"/>
                    <a:pt x="9096" y="39"/>
                    <a:pt x="8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6"/>
            <p:cNvSpPr/>
            <p:nvPr/>
          </p:nvSpPr>
          <p:spPr>
            <a:xfrm>
              <a:off x="2399775" y="3958400"/>
              <a:ext cx="251400" cy="92850"/>
            </a:xfrm>
            <a:custGeom>
              <a:avLst/>
              <a:gdLst/>
              <a:ahLst/>
              <a:cxnLst/>
              <a:rect l="l" t="t" r="r" b="b"/>
              <a:pathLst>
                <a:path w="10056" h="3714" extrusionOk="0">
                  <a:moveTo>
                    <a:pt x="8774" y="1"/>
                  </a:moveTo>
                  <a:cubicBezTo>
                    <a:pt x="8337" y="767"/>
                    <a:pt x="7136" y="2417"/>
                    <a:pt x="4901" y="2417"/>
                  </a:cubicBezTo>
                  <a:cubicBezTo>
                    <a:pt x="4786" y="2417"/>
                    <a:pt x="4667" y="2413"/>
                    <a:pt x="4546" y="2404"/>
                  </a:cubicBezTo>
                  <a:cubicBezTo>
                    <a:pt x="1972" y="2209"/>
                    <a:pt x="1263" y="624"/>
                    <a:pt x="1087" y="29"/>
                  </a:cubicBezTo>
                  <a:cubicBezTo>
                    <a:pt x="848" y="93"/>
                    <a:pt x="470" y="106"/>
                    <a:pt x="0" y="109"/>
                  </a:cubicBezTo>
                  <a:cubicBezTo>
                    <a:pt x="322" y="783"/>
                    <a:pt x="1359" y="3713"/>
                    <a:pt x="4602" y="3713"/>
                  </a:cubicBezTo>
                  <a:cubicBezTo>
                    <a:pt x="4709" y="3713"/>
                    <a:pt x="4819" y="3710"/>
                    <a:pt x="4931" y="3703"/>
                  </a:cubicBezTo>
                  <a:cubicBezTo>
                    <a:pt x="8200" y="3512"/>
                    <a:pt x="9515" y="1059"/>
                    <a:pt x="10055" y="52"/>
                  </a:cubicBezTo>
                  <a:cubicBezTo>
                    <a:pt x="9535" y="44"/>
                    <a:pt x="9096" y="37"/>
                    <a:pt x="8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6"/>
            <p:cNvSpPr/>
            <p:nvPr/>
          </p:nvSpPr>
          <p:spPr>
            <a:xfrm>
              <a:off x="2162075" y="3978625"/>
              <a:ext cx="152825" cy="214475"/>
            </a:xfrm>
            <a:custGeom>
              <a:avLst/>
              <a:gdLst/>
              <a:ahLst/>
              <a:cxnLst/>
              <a:rect l="l" t="t" r="r" b="b"/>
              <a:pathLst>
                <a:path w="6113" h="8579" extrusionOk="0">
                  <a:moveTo>
                    <a:pt x="4443" y="1"/>
                  </a:moveTo>
                  <a:cubicBezTo>
                    <a:pt x="4394" y="20"/>
                    <a:pt x="4342" y="44"/>
                    <a:pt x="4293" y="66"/>
                  </a:cubicBezTo>
                  <a:cubicBezTo>
                    <a:pt x="4739" y="1718"/>
                    <a:pt x="5922" y="6962"/>
                    <a:pt x="3046" y="7123"/>
                  </a:cubicBezTo>
                  <a:cubicBezTo>
                    <a:pt x="2985" y="7127"/>
                    <a:pt x="2926" y="7128"/>
                    <a:pt x="2869" y="7128"/>
                  </a:cubicBezTo>
                  <a:cubicBezTo>
                    <a:pt x="1130" y="7128"/>
                    <a:pt x="785" y="5608"/>
                    <a:pt x="830" y="4228"/>
                  </a:cubicBezTo>
                  <a:lnTo>
                    <a:pt x="830" y="4228"/>
                  </a:lnTo>
                  <a:cubicBezTo>
                    <a:pt x="536" y="5051"/>
                    <a:pt x="258" y="6004"/>
                    <a:pt x="0" y="7037"/>
                  </a:cubicBezTo>
                  <a:cubicBezTo>
                    <a:pt x="1743" y="7931"/>
                    <a:pt x="3804" y="8329"/>
                    <a:pt x="5786" y="8578"/>
                  </a:cubicBezTo>
                  <a:cubicBezTo>
                    <a:pt x="5972" y="7605"/>
                    <a:pt x="6112" y="6404"/>
                    <a:pt x="6076" y="5056"/>
                  </a:cubicBezTo>
                  <a:cubicBezTo>
                    <a:pt x="6005" y="2493"/>
                    <a:pt x="4988" y="754"/>
                    <a:pt x="4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6"/>
            <p:cNvSpPr/>
            <p:nvPr/>
          </p:nvSpPr>
          <p:spPr>
            <a:xfrm>
              <a:off x="2714700" y="3974600"/>
              <a:ext cx="175875" cy="212125"/>
            </a:xfrm>
            <a:custGeom>
              <a:avLst/>
              <a:gdLst/>
              <a:ahLst/>
              <a:cxnLst/>
              <a:rect l="l" t="t" r="r" b="b"/>
              <a:pathLst>
                <a:path w="7035" h="8485" extrusionOk="0">
                  <a:moveTo>
                    <a:pt x="2175" y="0"/>
                  </a:moveTo>
                  <a:cubicBezTo>
                    <a:pt x="1636" y="927"/>
                    <a:pt x="0" y="4253"/>
                    <a:pt x="1326" y="8485"/>
                  </a:cubicBezTo>
                  <a:cubicBezTo>
                    <a:pt x="3305" y="8132"/>
                    <a:pt x="5228" y="7604"/>
                    <a:pt x="7035" y="6814"/>
                  </a:cubicBezTo>
                  <a:cubicBezTo>
                    <a:pt x="6792" y="5879"/>
                    <a:pt x="6533" y="5017"/>
                    <a:pt x="6263" y="4271"/>
                  </a:cubicBezTo>
                  <a:cubicBezTo>
                    <a:pt x="5848" y="5621"/>
                    <a:pt x="5155" y="6984"/>
                    <a:pt x="4046" y="6984"/>
                  </a:cubicBezTo>
                  <a:cubicBezTo>
                    <a:pt x="3748" y="6984"/>
                    <a:pt x="3420" y="6886"/>
                    <a:pt x="3059" y="6662"/>
                  </a:cubicBezTo>
                  <a:cubicBezTo>
                    <a:pt x="416" y="5025"/>
                    <a:pt x="2016" y="1087"/>
                    <a:pt x="2469" y="107"/>
                  </a:cubicBezTo>
                  <a:cubicBezTo>
                    <a:pt x="2371" y="69"/>
                    <a:pt x="2275" y="32"/>
                    <a:pt x="2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6"/>
            <p:cNvSpPr/>
            <p:nvPr/>
          </p:nvSpPr>
          <p:spPr>
            <a:xfrm>
              <a:off x="2399850" y="3958325"/>
              <a:ext cx="251350" cy="92875"/>
            </a:xfrm>
            <a:custGeom>
              <a:avLst/>
              <a:gdLst/>
              <a:ahLst/>
              <a:cxnLst/>
              <a:rect l="l" t="t" r="r" b="b"/>
              <a:pathLst>
                <a:path w="10054" h="3715" extrusionOk="0">
                  <a:moveTo>
                    <a:pt x="8773" y="0"/>
                  </a:moveTo>
                  <a:cubicBezTo>
                    <a:pt x="8548" y="399"/>
                    <a:pt x="8118" y="1028"/>
                    <a:pt x="7448" y="1547"/>
                  </a:cubicBezTo>
                  <a:cubicBezTo>
                    <a:pt x="7456" y="1546"/>
                    <a:pt x="7465" y="1546"/>
                    <a:pt x="7474" y="1546"/>
                  </a:cubicBezTo>
                  <a:cubicBezTo>
                    <a:pt x="7843" y="1546"/>
                    <a:pt x="8073" y="1715"/>
                    <a:pt x="7683" y="2335"/>
                  </a:cubicBezTo>
                  <a:cubicBezTo>
                    <a:pt x="7236" y="3042"/>
                    <a:pt x="6032" y="3346"/>
                    <a:pt x="4852" y="3346"/>
                  </a:cubicBezTo>
                  <a:cubicBezTo>
                    <a:pt x="3743" y="3346"/>
                    <a:pt x="2655" y="3078"/>
                    <a:pt x="2236" y="2622"/>
                  </a:cubicBezTo>
                  <a:cubicBezTo>
                    <a:pt x="1749" y="2093"/>
                    <a:pt x="2224" y="1956"/>
                    <a:pt x="2731" y="1935"/>
                  </a:cubicBezTo>
                  <a:cubicBezTo>
                    <a:pt x="1606" y="1366"/>
                    <a:pt x="1211" y="453"/>
                    <a:pt x="1088" y="32"/>
                  </a:cubicBezTo>
                  <a:cubicBezTo>
                    <a:pt x="848" y="96"/>
                    <a:pt x="470" y="109"/>
                    <a:pt x="0" y="112"/>
                  </a:cubicBezTo>
                  <a:cubicBezTo>
                    <a:pt x="319" y="786"/>
                    <a:pt x="1356" y="3715"/>
                    <a:pt x="4602" y="3715"/>
                  </a:cubicBezTo>
                  <a:cubicBezTo>
                    <a:pt x="4709" y="3715"/>
                    <a:pt x="4818" y="3711"/>
                    <a:pt x="4929" y="3705"/>
                  </a:cubicBezTo>
                  <a:cubicBezTo>
                    <a:pt x="8201" y="3513"/>
                    <a:pt x="9513" y="1060"/>
                    <a:pt x="10054" y="53"/>
                  </a:cubicBezTo>
                  <a:cubicBezTo>
                    <a:pt x="9534" y="45"/>
                    <a:pt x="9094" y="39"/>
                    <a:pt x="87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6"/>
            <p:cNvSpPr/>
            <p:nvPr/>
          </p:nvSpPr>
          <p:spPr>
            <a:xfrm>
              <a:off x="2253575" y="3389100"/>
              <a:ext cx="156700" cy="90125"/>
            </a:xfrm>
            <a:custGeom>
              <a:avLst/>
              <a:gdLst/>
              <a:ahLst/>
              <a:cxnLst/>
              <a:rect l="l" t="t" r="r" b="b"/>
              <a:pathLst>
                <a:path w="6268" h="3605" extrusionOk="0">
                  <a:moveTo>
                    <a:pt x="4705" y="1"/>
                  </a:moveTo>
                  <a:cubicBezTo>
                    <a:pt x="4509" y="1"/>
                    <a:pt x="4246" y="71"/>
                    <a:pt x="4125" y="94"/>
                  </a:cubicBezTo>
                  <a:cubicBezTo>
                    <a:pt x="3596" y="195"/>
                    <a:pt x="3089" y="401"/>
                    <a:pt x="2604" y="629"/>
                  </a:cubicBezTo>
                  <a:cubicBezTo>
                    <a:pt x="1456" y="1168"/>
                    <a:pt x="583" y="2014"/>
                    <a:pt x="148" y="3109"/>
                  </a:cubicBezTo>
                  <a:cubicBezTo>
                    <a:pt x="1" y="3485"/>
                    <a:pt x="147" y="3604"/>
                    <a:pt x="364" y="3604"/>
                  </a:cubicBezTo>
                  <a:cubicBezTo>
                    <a:pt x="490" y="3604"/>
                    <a:pt x="640" y="3564"/>
                    <a:pt x="770" y="3510"/>
                  </a:cubicBezTo>
                  <a:cubicBezTo>
                    <a:pt x="842" y="3480"/>
                    <a:pt x="910" y="3446"/>
                    <a:pt x="961" y="3413"/>
                  </a:cubicBezTo>
                  <a:cubicBezTo>
                    <a:pt x="1383" y="3144"/>
                    <a:pt x="1741" y="2789"/>
                    <a:pt x="2187" y="2559"/>
                  </a:cubicBezTo>
                  <a:cubicBezTo>
                    <a:pt x="2700" y="2297"/>
                    <a:pt x="3364" y="2102"/>
                    <a:pt x="3939" y="2001"/>
                  </a:cubicBezTo>
                  <a:cubicBezTo>
                    <a:pt x="4483" y="1905"/>
                    <a:pt x="5351" y="2044"/>
                    <a:pt x="5773" y="1640"/>
                  </a:cubicBezTo>
                  <a:cubicBezTo>
                    <a:pt x="6267" y="1168"/>
                    <a:pt x="6110" y="113"/>
                    <a:pt x="5316" y="78"/>
                  </a:cubicBezTo>
                  <a:cubicBezTo>
                    <a:pt x="5300" y="230"/>
                    <a:pt x="5138" y="687"/>
                    <a:pt x="5182" y="810"/>
                  </a:cubicBezTo>
                  <a:cubicBezTo>
                    <a:pt x="5122" y="641"/>
                    <a:pt x="5042" y="137"/>
                    <a:pt x="4891" y="39"/>
                  </a:cubicBezTo>
                  <a:cubicBezTo>
                    <a:pt x="4847" y="11"/>
                    <a:pt x="4781" y="1"/>
                    <a:pt x="470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6"/>
            <p:cNvSpPr/>
            <p:nvPr/>
          </p:nvSpPr>
          <p:spPr>
            <a:xfrm>
              <a:off x="2253600" y="3389150"/>
              <a:ext cx="156700" cy="90075"/>
            </a:xfrm>
            <a:custGeom>
              <a:avLst/>
              <a:gdLst/>
              <a:ahLst/>
              <a:cxnLst/>
              <a:rect l="l" t="t" r="r" b="b"/>
              <a:pathLst>
                <a:path w="6268" h="3603" extrusionOk="0">
                  <a:moveTo>
                    <a:pt x="4707" y="1"/>
                  </a:moveTo>
                  <a:cubicBezTo>
                    <a:pt x="4511" y="1"/>
                    <a:pt x="4246" y="70"/>
                    <a:pt x="4125" y="93"/>
                  </a:cubicBezTo>
                  <a:cubicBezTo>
                    <a:pt x="3598" y="196"/>
                    <a:pt x="3091" y="400"/>
                    <a:pt x="2605" y="629"/>
                  </a:cubicBezTo>
                  <a:cubicBezTo>
                    <a:pt x="1457" y="1168"/>
                    <a:pt x="584" y="2014"/>
                    <a:pt x="151" y="3109"/>
                  </a:cubicBezTo>
                  <a:cubicBezTo>
                    <a:pt x="1" y="3484"/>
                    <a:pt x="147" y="3603"/>
                    <a:pt x="365" y="3603"/>
                  </a:cubicBezTo>
                  <a:cubicBezTo>
                    <a:pt x="491" y="3603"/>
                    <a:pt x="642" y="3563"/>
                    <a:pt x="773" y="3510"/>
                  </a:cubicBezTo>
                  <a:cubicBezTo>
                    <a:pt x="845" y="3481"/>
                    <a:pt x="910" y="3446"/>
                    <a:pt x="961" y="3412"/>
                  </a:cubicBezTo>
                  <a:cubicBezTo>
                    <a:pt x="1382" y="3145"/>
                    <a:pt x="1741" y="2789"/>
                    <a:pt x="2189" y="2559"/>
                  </a:cubicBezTo>
                  <a:cubicBezTo>
                    <a:pt x="2701" y="2300"/>
                    <a:pt x="3364" y="2101"/>
                    <a:pt x="3940" y="2002"/>
                  </a:cubicBezTo>
                  <a:cubicBezTo>
                    <a:pt x="4483" y="1906"/>
                    <a:pt x="5353" y="2044"/>
                    <a:pt x="5774" y="1639"/>
                  </a:cubicBezTo>
                  <a:cubicBezTo>
                    <a:pt x="6268" y="1171"/>
                    <a:pt x="6113" y="113"/>
                    <a:pt x="5316" y="77"/>
                  </a:cubicBezTo>
                  <a:cubicBezTo>
                    <a:pt x="5300" y="229"/>
                    <a:pt x="5139" y="687"/>
                    <a:pt x="5182" y="811"/>
                  </a:cubicBezTo>
                  <a:cubicBezTo>
                    <a:pt x="5123" y="640"/>
                    <a:pt x="5041" y="137"/>
                    <a:pt x="4891" y="39"/>
                  </a:cubicBezTo>
                  <a:cubicBezTo>
                    <a:pt x="4848" y="11"/>
                    <a:pt x="4783" y="1"/>
                    <a:pt x="470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6"/>
            <p:cNvSpPr/>
            <p:nvPr/>
          </p:nvSpPr>
          <p:spPr>
            <a:xfrm>
              <a:off x="2270950" y="3391075"/>
              <a:ext cx="119775" cy="80400"/>
            </a:xfrm>
            <a:custGeom>
              <a:avLst/>
              <a:gdLst/>
              <a:ahLst/>
              <a:cxnLst/>
              <a:rect l="l" t="t" r="r" b="b"/>
              <a:pathLst>
                <a:path w="4791" h="3216" extrusionOk="0">
                  <a:moveTo>
                    <a:pt x="3265" y="55"/>
                  </a:moveTo>
                  <a:cubicBezTo>
                    <a:pt x="3225" y="64"/>
                    <a:pt x="3188" y="72"/>
                    <a:pt x="3148" y="82"/>
                  </a:cubicBezTo>
                  <a:cubicBezTo>
                    <a:pt x="3136" y="378"/>
                    <a:pt x="3132" y="702"/>
                    <a:pt x="3132" y="702"/>
                  </a:cubicBezTo>
                  <a:cubicBezTo>
                    <a:pt x="3132" y="702"/>
                    <a:pt x="3198" y="1802"/>
                    <a:pt x="3247" y="1802"/>
                  </a:cubicBezTo>
                  <a:cubicBezTo>
                    <a:pt x="3297" y="1802"/>
                    <a:pt x="3313" y="697"/>
                    <a:pt x="3313" y="697"/>
                  </a:cubicBezTo>
                  <a:cubicBezTo>
                    <a:pt x="3313" y="697"/>
                    <a:pt x="3294" y="359"/>
                    <a:pt x="3265" y="55"/>
                  </a:cubicBezTo>
                  <a:close/>
                  <a:moveTo>
                    <a:pt x="4621" y="0"/>
                  </a:moveTo>
                  <a:cubicBezTo>
                    <a:pt x="4616" y="50"/>
                    <a:pt x="4595" y="138"/>
                    <a:pt x="4568" y="235"/>
                  </a:cubicBezTo>
                  <a:cubicBezTo>
                    <a:pt x="4627" y="618"/>
                    <a:pt x="4608" y="966"/>
                    <a:pt x="4608" y="966"/>
                  </a:cubicBezTo>
                  <a:cubicBezTo>
                    <a:pt x="4608" y="966"/>
                    <a:pt x="4616" y="1399"/>
                    <a:pt x="4479" y="1809"/>
                  </a:cubicBezTo>
                  <a:cubicBezTo>
                    <a:pt x="4477" y="1815"/>
                    <a:pt x="4475" y="1821"/>
                    <a:pt x="4472" y="1825"/>
                  </a:cubicBezTo>
                  <a:cubicBezTo>
                    <a:pt x="4525" y="1817"/>
                    <a:pt x="4573" y="1802"/>
                    <a:pt x="4621" y="1791"/>
                  </a:cubicBezTo>
                  <a:cubicBezTo>
                    <a:pt x="4776" y="1387"/>
                    <a:pt x="4789" y="969"/>
                    <a:pt x="4789" y="969"/>
                  </a:cubicBezTo>
                  <a:cubicBezTo>
                    <a:pt x="4789" y="969"/>
                    <a:pt x="4790" y="856"/>
                    <a:pt x="4776" y="688"/>
                  </a:cubicBezTo>
                  <a:cubicBezTo>
                    <a:pt x="4762" y="517"/>
                    <a:pt x="4726" y="296"/>
                    <a:pt x="4670" y="80"/>
                  </a:cubicBezTo>
                  <a:cubicBezTo>
                    <a:pt x="4664" y="55"/>
                    <a:pt x="4656" y="31"/>
                    <a:pt x="4648" y="4"/>
                  </a:cubicBezTo>
                  <a:cubicBezTo>
                    <a:pt x="4638" y="4"/>
                    <a:pt x="4630" y="0"/>
                    <a:pt x="4621" y="0"/>
                  </a:cubicBezTo>
                  <a:close/>
                  <a:moveTo>
                    <a:pt x="2864" y="168"/>
                  </a:moveTo>
                  <a:lnTo>
                    <a:pt x="2864" y="168"/>
                  </a:lnTo>
                  <a:cubicBezTo>
                    <a:pt x="2821" y="183"/>
                    <a:pt x="2776" y="194"/>
                    <a:pt x="2734" y="210"/>
                  </a:cubicBezTo>
                  <a:lnTo>
                    <a:pt x="2734" y="211"/>
                  </a:lnTo>
                  <a:cubicBezTo>
                    <a:pt x="2688" y="520"/>
                    <a:pt x="2678" y="833"/>
                    <a:pt x="2678" y="833"/>
                  </a:cubicBezTo>
                  <a:cubicBezTo>
                    <a:pt x="2678" y="833"/>
                    <a:pt x="2686" y="1145"/>
                    <a:pt x="2728" y="1455"/>
                  </a:cubicBezTo>
                  <a:cubicBezTo>
                    <a:pt x="2755" y="1686"/>
                    <a:pt x="2806" y="1909"/>
                    <a:pt x="2838" y="2008"/>
                  </a:cubicBezTo>
                  <a:cubicBezTo>
                    <a:pt x="2851" y="2005"/>
                    <a:pt x="2864" y="2002"/>
                    <a:pt x="2875" y="2000"/>
                  </a:cubicBezTo>
                  <a:cubicBezTo>
                    <a:pt x="2878" y="1897"/>
                    <a:pt x="2859" y="1671"/>
                    <a:pt x="2856" y="1446"/>
                  </a:cubicBezTo>
                  <a:cubicBezTo>
                    <a:pt x="2848" y="1139"/>
                    <a:pt x="2859" y="833"/>
                    <a:pt x="2859" y="833"/>
                  </a:cubicBezTo>
                  <a:cubicBezTo>
                    <a:pt x="2859" y="833"/>
                    <a:pt x="2849" y="528"/>
                    <a:pt x="2862" y="223"/>
                  </a:cubicBezTo>
                  <a:cubicBezTo>
                    <a:pt x="2862" y="203"/>
                    <a:pt x="2864" y="186"/>
                    <a:pt x="2864" y="168"/>
                  </a:cubicBezTo>
                  <a:close/>
                  <a:moveTo>
                    <a:pt x="2210" y="414"/>
                  </a:moveTo>
                  <a:lnTo>
                    <a:pt x="2210" y="414"/>
                  </a:lnTo>
                  <a:cubicBezTo>
                    <a:pt x="2160" y="435"/>
                    <a:pt x="2112" y="458"/>
                    <a:pt x="2064" y="480"/>
                  </a:cubicBezTo>
                  <a:cubicBezTo>
                    <a:pt x="2008" y="782"/>
                    <a:pt x="2010" y="1062"/>
                    <a:pt x="2010" y="1062"/>
                  </a:cubicBezTo>
                  <a:cubicBezTo>
                    <a:pt x="2010" y="1062"/>
                    <a:pt x="2029" y="1415"/>
                    <a:pt x="2130" y="1749"/>
                  </a:cubicBezTo>
                  <a:cubicBezTo>
                    <a:pt x="2175" y="1903"/>
                    <a:pt x="2234" y="2047"/>
                    <a:pt x="2290" y="2159"/>
                  </a:cubicBezTo>
                  <a:lnTo>
                    <a:pt x="2362" y="2135"/>
                  </a:lnTo>
                  <a:cubicBezTo>
                    <a:pt x="2325" y="2021"/>
                    <a:pt x="2282" y="1873"/>
                    <a:pt x="2255" y="1721"/>
                  </a:cubicBezTo>
                  <a:cubicBezTo>
                    <a:pt x="2189" y="1391"/>
                    <a:pt x="2191" y="1057"/>
                    <a:pt x="2191" y="1057"/>
                  </a:cubicBezTo>
                  <a:cubicBezTo>
                    <a:pt x="2191" y="1057"/>
                    <a:pt x="2168" y="739"/>
                    <a:pt x="2210" y="414"/>
                  </a:cubicBezTo>
                  <a:close/>
                  <a:moveTo>
                    <a:pt x="771" y="1263"/>
                  </a:moveTo>
                  <a:cubicBezTo>
                    <a:pt x="726" y="1299"/>
                    <a:pt x="683" y="1339"/>
                    <a:pt x="641" y="1377"/>
                  </a:cubicBezTo>
                  <a:cubicBezTo>
                    <a:pt x="641" y="1382"/>
                    <a:pt x="640" y="1385"/>
                    <a:pt x="640" y="1391"/>
                  </a:cubicBezTo>
                  <a:cubicBezTo>
                    <a:pt x="601" y="1673"/>
                    <a:pt x="640" y="1961"/>
                    <a:pt x="640" y="1961"/>
                  </a:cubicBezTo>
                  <a:cubicBezTo>
                    <a:pt x="640" y="1961"/>
                    <a:pt x="693" y="2245"/>
                    <a:pt x="817" y="2501"/>
                  </a:cubicBezTo>
                  <a:cubicBezTo>
                    <a:pt x="872" y="2616"/>
                    <a:pt x="937" y="2720"/>
                    <a:pt x="996" y="2801"/>
                  </a:cubicBezTo>
                  <a:cubicBezTo>
                    <a:pt x="1019" y="2785"/>
                    <a:pt x="1039" y="2773"/>
                    <a:pt x="1060" y="2757"/>
                  </a:cubicBezTo>
                  <a:cubicBezTo>
                    <a:pt x="1020" y="2670"/>
                    <a:pt x="972" y="2565"/>
                    <a:pt x="937" y="2453"/>
                  </a:cubicBezTo>
                  <a:cubicBezTo>
                    <a:pt x="849" y="2197"/>
                    <a:pt x="819" y="1930"/>
                    <a:pt x="819" y="1930"/>
                  </a:cubicBezTo>
                  <a:cubicBezTo>
                    <a:pt x="819" y="1930"/>
                    <a:pt x="761" y="1673"/>
                    <a:pt x="766" y="1401"/>
                  </a:cubicBezTo>
                  <a:cubicBezTo>
                    <a:pt x="766" y="1355"/>
                    <a:pt x="768" y="1310"/>
                    <a:pt x="771" y="1263"/>
                  </a:cubicBezTo>
                  <a:close/>
                  <a:moveTo>
                    <a:pt x="122" y="1906"/>
                  </a:moveTo>
                  <a:cubicBezTo>
                    <a:pt x="79" y="1959"/>
                    <a:pt x="40" y="2016"/>
                    <a:pt x="0" y="2071"/>
                  </a:cubicBezTo>
                  <a:cubicBezTo>
                    <a:pt x="11" y="2266"/>
                    <a:pt x="48" y="2431"/>
                    <a:pt x="48" y="2431"/>
                  </a:cubicBezTo>
                  <a:cubicBezTo>
                    <a:pt x="48" y="2431"/>
                    <a:pt x="119" y="2678"/>
                    <a:pt x="235" y="2904"/>
                  </a:cubicBezTo>
                  <a:cubicBezTo>
                    <a:pt x="298" y="3029"/>
                    <a:pt x="374" y="3140"/>
                    <a:pt x="434" y="3216"/>
                  </a:cubicBezTo>
                  <a:cubicBezTo>
                    <a:pt x="451" y="3204"/>
                    <a:pt x="470" y="3192"/>
                    <a:pt x="488" y="3177"/>
                  </a:cubicBezTo>
                  <a:cubicBezTo>
                    <a:pt x="448" y="3096"/>
                    <a:pt x="394" y="2977"/>
                    <a:pt x="352" y="2856"/>
                  </a:cubicBezTo>
                  <a:cubicBezTo>
                    <a:pt x="267" y="2626"/>
                    <a:pt x="223" y="2391"/>
                    <a:pt x="223" y="2391"/>
                  </a:cubicBezTo>
                  <a:cubicBezTo>
                    <a:pt x="223" y="2391"/>
                    <a:pt x="152" y="2159"/>
                    <a:pt x="122" y="1917"/>
                  </a:cubicBezTo>
                  <a:lnTo>
                    <a:pt x="122" y="1906"/>
                  </a:ln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6"/>
            <p:cNvSpPr/>
            <p:nvPr/>
          </p:nvSpPr>
          <p:spPr>
            <a:xfrm>
              <a:off x="2253675" y="3400225"/>
              <a:ext cx="153400" cy="79000"/>
            </a:xfrm>
            <a:custGeom>
              <a:avLst/>
              <a:gdLst/>
              <a:ahLst/>
              <a:cxnLst/>
              <a:rect l="l" t="t" r="r" b="b"/>
              <a:pathLst>
                <a:path w="6136" h="3160" extrusionOk="0">
                  <a:moveTo>
                    <a:pt x="5926" y="1"/>
                  </a:moveTo>
                  <a:lnTo>
                    <a:pt x="5926" y="1"/>
                  </a:lnTo>
                  <a:cubicBezTo>
                    <a:pt x="5855" y="531"/>
                    <a:pt x="5232" y="898"/>
                    <a:pt x="4433" y="898"/>
                  </a:cubicBezTo>
                  <a:cubicBezTo>
                    <a:pt x="4423" y="898"/>
                    <a:pt x="4412" y="898"/>
                    <a:pt x="4402" y="897"/>
                  </a:cubicBezTo>
                  <a:cubicBezTo>
                    <a:pt x="4395" y="897"/>
                    <a:pt x="4388" y="897"/>
                    <a:pt x="4381" y="897"/>
                  </a:cubicBezTo>
                  <a:cubicBezTo>
                    <a:pt x="3377" y="897"/>
                    <a:pt x="2246" y="1786"/>
                    <a:pt x="1195" y="2124"/>
                  </a:cubicBezTo>
                  <a:cubicBezTo>
                    <a:pt x="1094" y="2156"/>
                    <a:pt x="1010" y="2171"/>
                    <a:pt x="940" y="2171"/>
                  </a:cubicBezTo>
                  <a:cubicBezTo>
                    <a:pt x="702" y="2171"/>
                    <a:pt x="632" y="2000"/>
                    <a:pt x="637" y="1780"/>
                  </a:cubicBezTo>
                  <a:lnTo>
                    <a:pt x="637" y="1780"/>
                  </a:lnTo>
                  <a:cubicBezTo>
                    <a:pt x="442" y="2055"/>
                    <a:pt x="276" y="2348"/>
                    <a:pt x="149" y="2666"/>
                  </a:cubicBezTo>
                  <a:cubicBezTo>
                    <a:pt x="1" y="3040"/>
                    <a:pt x="147" y="3159"/>
                    <a:pt x="364" y="3159"/>
                  </a:cubicBezTo>
                  <a:cubicBezTo>
                    <a:pt x="490" y="3159"/>
                    <a:pt x="640" y="3119"/>
                    <a:pt x="770" y="3065"/>
                  </a:cubicBezTo>
                  <a:cubicBezTo>
                    <a:pt x="842" y="3035"/>
                    <a:pt x="907" y="3001"/>
                    <a:pt x="958" y="2968"/>
                  </a:cubicBezTo>
                  <a:cubicBezTo>
                    <a:pt x="1379" y="2699"/>
                    <a:pt x="1738" y="2344"/>
                    <a:pt x="2186" y="2116"/>
                  </a:cubicBezTo>
                  <a:cubicBezTo>
                    <a:pt x="2698" y="1855"/>
                    <a:pt x="3361" y="1658"/>
                    <a:pt x="3937" y="1559"/>
                  </a:cubicBezTo>
                  <a:cubicBezTo>
                    <a:pt x="4480" y="1463"/>
                    <a:pt x="5350" y="1601"/>
                    <a:pt x="5771" y="1196"/>
                  </a:cubicBezTo>
                  <a:cubicBezTo>
                    <a:pt x="6086" y="897"/>
                    <a:pt x="6135" y="360"/>
                    <a:pt x="592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6"/>
            <p:cNvSpPr/>
            <p:nvPr/>
          </p:nvSpPr>
          <p:spPr>
            <a:xfrm>
              <a:off x="2598900" y="3394550"/>
              <a:ext cx="162525" cy="78200"/>
            </a:xfrm>
            <a:custGeom>
              <a:avLst/>
              <a:gdLst/>
              <a:ahLst/>
              <a:cxnLst/>
              <a:rect l="l" t="t" r="r" b="b"/>
              <a:pathLst>
                <a:path w="6501" h="3128" extrusionOk="0">
                  <a:moveTo>
                    <a:pt x="1551" y="1"/>
                  </a:moveTo>
                  <a:cubicBezTo>
                    <a:pt x="1425" y="1"/>
                    <a:pt x="1310" y="16"/>
                    <a:pt x="1249" y="64"/>
                  </a:cubicBezTo>
                  <a:cubicBezTo>
                    <a:pt x="1109" y="176"/>
                    <a:pt x="1081" y="683"/>
                    <a:pt x="1042" y="860"/>
                  </a:cubicBezTo>
                  <a:lnTo>
                    <a:pt x="1042" y="860"/>
                  </a:lnTo>
                  <a:cubicBezTo>
                    <a:pt x="1070" y="730"/>
                    <a:pt x="862" y="296"/>
                    <a:pt x="829" y="148"/>
                  </a:cubicBezTo>
                  <a:cubicBezTo>
                    <a:pt x="42" y="267"/>
                    <a:pt x="0" y="1334"/>
                    <a:pt x="542" y="1750"/>
                  </a:cubicBezTo>
                  <a:cubicBezTo>
                    <a:pt x="751" y="1910"/>
                    <a:pt x="1041" y="1951"/>
                    <a:pt x="1346" y="1951"/>
                  </a:cubicBezTo>
                  <a:cubicBezTo>
                    <a:pt x="1661" y="1951"/>
                    <a:pt x="1994" y="1907"/>
                    <a:pt x="2272" y="1907"/>
                  </a:cubicBezTo>
                  <a:cubicBezTo>
                    <a:pt x="2317" y="1907"/>
                    <a:pt x="2361" y="1908"/>
                    <a:pt x="2403" y="1911"/>
                  </a:cubicBezTo>
                  <a:cubicBezTo>
                    <a:pt x="2989" y="1949"/>
                    <a:pt x="3670" y="2074"/>
                    <a:pt x="4205" y="2279"/>
                  </a:cubicBezTo>
                  <a:cubicBezTo>
                    <a:pt x="4675" y="2459"/>
                    <a:pt x="5070" y="2774"/>
                    <a:pt x="5518" y="2997"/>
                  </a:cubicBezTo>
                  <a:cubicBezTo>
                    <a:pt x="5574" y="3025"/>
                    <a:pt x="5644" y="3051"/>
                    <a:pt x="5718" y="3073"/>
                  </a:cubicBezTo>
                  <a:cubicBezTo>
                    <a:pt x="5827" y="3105"/>
                    <a:pt x="5949" y="3127"/>
                    <a:pt x="6058" y="3127"/>
                  </a:cubicBezTo>
                  <a:cubicBezTo>
                    <a:pt x="6315" y="3127"/>
                    <a:pt x="6501" y="3006"/>
                    <a:pt x="6293" y="2611"/>
                  </a:cubicBezTo>
                  <a:cubicBezTo>
                    <a:pt x="5743" y="1567"/>
                    <a:pt x="4784" y="821"/>
                    <a:pt x="3587" y="407"/>
                  </a:cubicBezTo>
                  <a:cubicBezTo>
                    <a:pt x="3080" y="231"/>
                    <a:pt x="2554" y="80"/>
                    <a:pt x="2017" y="37"/>
                  </a:cubicBezTo>
                  <a:cubicBezTo>
                    <a:pt x="1917" y="29"/>
                    <a:pt x="1724" y="1"/>
                    <a:pt x="155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6"/>
            <p:cNvSpPr/>
            <p:nvPr/>
          </p:nvSpPr>
          <p:spPr>
            <a:xfrm>
              <a:off x="2598900" y="3394550"/>
              <a:ext cx="162525" cy="78200"/>
            </a:xfrm>
            <a:custGeom>
              <a:avLst/>
              <a:gdLst/>
              <a:ahLst/>
              <a:cxnLst/>
              <a:rect l="l" t="t" r="r" b="b"/>
              <a:pathLst>
                <a:path w="6501" h="3128" extrusionOk="0">
                  <a:moveTo>
                    <a:pt x="1551" y="1"/>
                  </a:moveTo>
                  <a:cubicBezTo>
                    <a:pt x="1425" y="1"/>
                    <a:pt x="1310" y="16"/>
                    <a:pt x="1249" y="64"/>
                  </a:cubicBezTo>
                  <a:cubicBezTo>
                    <a:pt x="1109" y="176"/>
                    <a:pt x="1081" y="683"/>
                    <a:pt x="1042" y="860"/>
                  </a:cubicBezTo>
                  <a:lnTo>
                    <a:pt x="1042" y="860"/>
                  </a:lnTo>
                  <a:cubicBezTo>
                    <a:pt x="1070" y="730"/>
                    <a:pt x="862" y="296"/>
                    <a:pt x="829" y="148"/>
                  </a:cubicBezTo>
                  <a:cubicBezTo>
                    <a:pt x="42" y="267"/>
                    <a:pt x="0" y="1334"/>
                    <a:pt x="542" y="1750"/>
                  </a:cubicBezTo>
                  <a:cubicBezTo>
                    <a:pt x="751" y="1910"/>
                    <a:pt x="1041" y="1951"/>
                    <a:pt x="1346" y="1951"/>
                  </a:cubicBezTo>
                  <a:cubicBezTo>
                    <a:pt x="1661" y="1951"/>
                    <a:pt x="1994" y="1907"/>
                    <a:pt x="2272" y="1907"/>
                  </a:cubicBezTo>
                  <a:cubicBezTo>
                    <a:pt x="2317" y="1907"/>
                    <a:pt x="2361" y="1908"/>
                    <a:pt x="2403" y="1911"/>
                  </a:cubicBezTo>
                  <a:cubicBezTo>
                    <a:pt x="2989" y="1949"/>
                    <a:pt x="3670" y="2074"/>
                    <a:pt x="4205" y="2279"/>
                  </a:cubicBezTo>
                  <a:cubicBezTo>
                    <a:pt x="4675" y="2459"/>
                    <a:pt x="5070" y="2774"/>
                    <a:pt x="5518" y="2997"/>
                  </a:cubicBezTo>
                  <a:cubicBezTo>
                    <a:pt x="5574" y="3025"/>
                    <a:pt x="5644" y="3051"/>
                    <a:pt x="5718" y="3073"/>
                  </a:cubicBezTo>
                  <a:cubicBezTo>
                    <a:pt x="5827" y="3105"/>
                    <a:pt x="5949" y="3127"/>
                    <a:pt x="6058" y="3127"/>
                  </a:cubicBezTo>
                  <a:cubicBezTo>
                    <a:pt x="6315" y="3127"/>
                    <a:pt x="6501" y="3006"/>
                    <a:pt x="6293" y="2611"/>
                  </a:cubicBezTo>
                  <a:cubicBezTo>
                    <a:pt x="5743" y="1567"/>
                    <a:pt x="4784" y="821"/>
                    <a:pt x="3587" y="407"/>
                  </a:cubicBezTo>
                  <a:cubicBezTo>
                    <a:pt x="3080" y="231"/>
                    <a:pt x="2554" y="80"/>
                    <a:pt x="2017" y="37"/>
                  </a:cubicBezTo>
                  <a:cubicBezTo>
                    <a:pt x="1917" y="29"/>
                    <a:pt x="1724" y="1"/>
                    <a:pt x="155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6"/>
            <p:cNvSpPr/>
            <p:nvPr/>
          </p:nvSpPr>
          <p:spPr>
            <a:xfrm>
              <a:off x="2614850" y="3394500"/>
              <a:ext cx="114375" cy="63350"/>
            </a:xfrm>
            <a:custGeom>
              <a:avLst/>
              <a:gdLst/>
              <a:ahLst/>
              <a:cxnLst/>
              <a:rect l="l" t="t" r="r" b="b"/>
              <a:pathLst>
                <a:path w="4575" h="2534" extrusionOk="0">
                  <a:moveTo>
                    <a:pt x="2004" y="138"/>
                  </a:moveTo>
                  <a:cubicBezTo>
                    <a:pt x="1986" y="233"/>
                    <a:pt x="1968" y="343"/>
                    <a:pt x="1948" y="455"/>
                  </a:cubicBezTo>
                  <a:lnTo>
                    <a:pt x="1844" y="1002"/>
                  </a:lnTo>
                  <a:lnTo>
                    <a:pt x="1769" y="1553"/>
                  </a:lnTo>
                  <a:cubicBezTo>
                    <a:pt x="1749" y="1683"/>
                    <a:pt x="1729" y="1814"/>
                    <a:pt x="1714" y="1916"/>
                  </a:cubicBezTo>
                  <a:cubicBezTo>
                    <a:pt x="1725" y="1916"/>
                    <a:pt x="1737" y="1915"/>
                    <a:pt x="1750" y="1915"/>
                  </a:cubicBezTo>
                  <a:cubicBezTo>
                    <a:pt x="1756" y="1915"/>
                    <a:pt x="1762" y="1915"/>
                    <a:pt x="1769" y="1916"/>
                  </a:cubicBezTo>
                  <a:cubicBezTo>
                    <a:pt x="1777" y="1916"/>
                    <a:pt x="1783" y="1918"/>
                    <a:pt x="1789" y="1918"/>
                  </a:cubicBezTo>
                  <a:cubicBezTo>
                    <a:pt x="1823" y="1822"/>
                    <a:pt x="1858" y="1700"/>
                    <a:pt x="1892" y="1577"/>
                  </a:cubicBezTo>
                  <a:cubicBezTo>
                    <a:pt x="1965" y="1304"/>
                    <a:pt x="2024" y="1032"/>
                    <a:pt x="2024" y="1032"/>
                  </a:cubicBezTo>
                  <a:cubicBezTo>
                    <a:pt x="2024" y="1032"/>
                    <a:pt x="2060" y="752"/>
                    <a:pt x="2076" y="471"/>
                  </a:cubicBezTo>
                  <a:cubicBezTo>
                    <a:pt x="2082" y="359"/>
                    <a:pt x="2085" y="250"/>
                    <a:pt x="2085" y="156"/>
                  </a:cubicBezTo>
                  <a:cubicBezTo>
                    <a:pt x="2058" y="151"/>
                    <a:pt x="2032" y="145"/>
                    <a:pt x="2004" y="138"/>
                  </a:cubicBezTo>
                  <a:close/>
                  <a:moveTo>
                    <a:pt x="899" y="1"/>
                  </a:moveTo>
                  <a:cubicBezTo>
                    <a:pt x="896" y="58"/>
                    <a:pt x="891" y="118"/>
                    <a:pt x="891" y="177"/>
                  </a:cubicBezTo>
                  <a:cubicBezTo>
                    <a:pt x="889" y="501"/>
                    <a:pt x="907" y="824"/>
                    <a:pt x="907" y="824"/>
                  </a:cubicBezTo>
                  <a:cubicBezTo>
                    <a:pt x="907" y="824"/>
                    <a:pt x="945" y="1146"/>
                    <a:pt x="1004" y="1464"/>
                  </a:cubicBezTo>
                  <a:cubicBezTo>
                    <a:pt x="1036" y="1641"/>
                    <a:pt x="1076" y="1816"/>
                    <a:pt x="1108" y="1935"/>
                  </a:cubicBezTo>
                  <a:cubicBezTo>
                    <a:pt x="1129" y="1934"/>
                    <a:pt x="1151" y="1934"/>
                    <a:pt x="1171" y="1932"/>
                  </a:cubicBezTo>
                  <a:cubicBezTo>
                    <a:pt x="1161" y="1808"/>
                    <a:pt x="1145" y="1630"/>
                    <a:pt x="1131" y="1448"/>
                  </a:cubicBezTo>
                  <a:lnTo>
                    <a:pt x="1088" y="808"/>
                  </a:lnTo>
                  <a:cubicBezTo>
                    <a:pt x="1088" y="808"/>
                    <a:pt x="1052" y="490"/>
                    <a:pt x="1019" y="170"/>
                  </a:cubicBezTo>
                  <a:cubicBezTo>
                    <a:pt x="1012" y="113"/>
                    <a:pt x="1011" y="58"/>
                    <a:pt x="1009" y="2"/>
                  </a:cubicBezTo>
                  <a:cubicBezTo>
                    <a:pt x="971" y="1"/>
                    <a:pt x="936" y="1"/>
                    <a:pt x="899" y="1"/>
                  </a:cubicBezTo>
                  <a:close/>
                  <a:moveTo>
                    <a:pt x="186" y="150"/>
                  </a:moveTo>
                  <a:lnTo>
                    <a:pt x="186" y="150"/>
                  </a:lnTo>
                  <a:cubicBezTo>
                    <a:pt x="147" y="154"/>
                    <a:pt x="114" y="166"/>
                    <a:pt x="80" y="175"/>
                  </a:cubicBezTo>
                  <a:cubicBezTo>
                    <a:pt x="61" y="254"/>
                    <a:pt x="47" y="335"/>
                    <a:pt x="40" y="421"/>
                  </a:cubicBezTo>
                  <a:cubicBezTo>
                    <a:pt x="0" y="773"/>
                    <a:pt x="67" y="1122"/>
                    <a:pt x="67" y="1122"/>
                  </a:cubicBezTo>
                  <a:cubicBezTo>
                    <a:pt x="67" y="1122"/>
                    <a:pt x="147" y="1465"/>
                    <a:pt x="295" y="1782"/>
                  </a:cubicBezTo>
                  <a:cubicBezTo>
                    <a:pt x="317" y="1832"/>
                    <a:pt x="341" y="1881"/>
                    <a:pt x="365" y="1927"/>
                  </a:cubicBezTo>
                  <a:cubicBezTo>
                    <a:pt x="405" y="1934"/>
                    <a:pt x="446" y="1937"/>
                    <a:pt x="490" y="1942"/>
                  </a:cubicBezTo>
                  <a:cubicBezTo>
                    <a:pt x="466" y="1876"/>
                    <a:pt x="440" y="1804"/>
                    <a:pt x="416" y="1734"/>
                  </a:cubicBezTo>
                  <a:cubicBezTo>
                    <a:pt x="301" y="1414"/>
                    <a:pt x="245" y="1086"/>
                    <a:pt x="245" y="1086"/>
                  </a:cubicBezTo>
                  <a:cubicBezTo>
                    <a:pt x="245" y="1086"/>
                    <a:pt x="163" y="762"/>
                    <a:pt x="168" y="426"/>
                  </a:cubicBezTo>
                  <a:cubicBezTo>
                    <a:pt x="165" y="330"/>
                    <a:pt x="173" y="234"/>
                    <a:pt x="186" y="150"/>
                  </a:cubicBezTo>
                  <a:close/>
                  <a:moveTo>
                    <a:pt x="2602" y="295"/>
                  </a:moveTo>
                  <a:cubicBezTo>
                    <a:pt x="2576" y="402"/>
                    <a:pt x="2547" y="527"/>
                    <a:pt x="2515" y="648"/>
                  </a:cubicBezTo>
                  <a:cubicBezTo>
                    <a:pt x="2431" y="991"/>
                    <a:pt x="2327" y="1326"/>
                    <a:pt x="2327" y="1326"/>
                  </a:cubicBezTo>
                  <a:cubicBezTo>
                    <a:pt x="2327" y="1326"/>
                    <a:pt x="2250" y="1633"/>
                    <a:pt x="2156" y="1953"/>
                  </a:cubicBezTo>
                  <a:cubicBezTo>
                    <a:pt x="2202" y="1959"/>
                    <a:pt x="2247" y="1966"/>
                    <a:pt x="2291" y="1971"/>
                  </a:cubicBezTo>
                  <a:cubicBezTo>
                    <a:pt x="2411" y="1665"/>
                    <a:pt x="2499" y="1374"/>
                    <a:pt x="2499" y="1374"/>
                  </a:cubicBezTo>
                  <a:cubicBezTo>
                    <a:pt x="2499" y="1374"/>
                    <a:pt x="2586" y="1026"/>
                    <a:pt x="2642" y="674"/>
                  </a:cubicBezTo>
                  <a:cubicBezTo>
                    <a:pt x="2662" y="552"/>
                    <a:pt x="2675" y="431"/>
                    <a:pt x="2688" y="322"/>
                  </a:cubicBezTo>
                  <a:cubicBezTo>
                    <a:pt x="2659" y="313"/>
                    <a:pt x="2632" y="303"/>
                    <a:pt x="2602" y="295"/>
                  </a:cubicBezTo>
                  <a:close/>
                  <a:moveTo>
                    <a:pt x="4117" y="968"/>
                  </a:moveTo>
                  <a:cubicBezTo>
                    <a:pt x="4063" y="1054"/>
                    <a:pt x="4029" y="1112"/>
                    <a:pt x="4029" y="1112"/>
                  </a:cubicBezTo>
                  <a:cubicBezTo>
                    <a:pt x="4029" y="1112"/>
                    <a:pt x="3873" y="1417"/>
                    <a:pt x="3766" y="1742"/>
                  </a:cubicBezTo>
                  <a:cubicBezTo>
                    <a:pt x="3690" y="1959"/>
                    <a:pt x="3639" y="2178"/>
                    <a:pt x="3622" y="2305"/>
                  </a:cubicBezTo>
                  <a:cubicBezTo>
                    <a:pt x="3634" y="2311"/>
                    <a:pt x="3649" y="2319"/>
                    <a:pt x="3663" y="2326"/>
                  </a:cubicBezTo>
                  <a:cubicBezTo>
                    <a:pt x="3711" y="2212"/>
                    <a:pt x="3789" y="1998"/>
                    <a:pt x="3882" y="1790"/>
                  </a:cubicBezTo>
                  <a:cubicBezTo>
                    <a:pt x="4018" y="1485"/>
                    <a:pt x="4186" y="1198"/>
                    <a:pt x="4186" y="1198"/>
                  </a:cubicBezTo>
                  <a:cubicBezTo>
                    <a:pt x="4186" y="1198"/>
                    <a:pt x="4215" y="1144"/>
                    <a:pt x="4258" y="1062"/>
                  </a:cubicBezTo>
                  <a:cubicBezTo>
                    <a:pt x="4213" y="1031"/>
                    <a:pt x="4165" y="999"/>
                    <a:pt x="4117" y="968"/>
                  </a:cubicBezTo>
                  <a:close/>
                  <a:moveTo>
                    <a:pt x="4466" y="1214"/>
                  </a:moveTo>
                  <a:cubicBezTo>
                    <a:pt x="4330" y="1462"/>
                    <a:pt x="4221" y="1702"/>
                    <a:pt x="4221" y="1702"/>
                  </a:cubicBezTo>
                  <a:cubicBezTo>
                    <a:pt x="4221" y="1702"/>
                    <a:pt x="4108" y="1993"/>
                    <a:pt x="4025" y="2294"/>
                  </a:cubicBezTo>
                  <a:cubicBezTo>
                    <a:pt x="4007" y="2356"/>
                    <a:pt x="3991" y="2420"/>
                    <a:pt x="3977" y="2479"/>
                  </a:cubicBezTo>
                  <a:cubicBezTo>
                    <a:pt x="4009" y="2497"/>
                    <a:pt x="4039" y="2516"/>
                    <a:pt x="4069" y="2533"/>
                  </a:cubicBezTo>
                  <a:cubicBezTo>
                    <a:pt x="4093" y="2469"/>
                    <a:pt x="4119" y="2404"/>
                    <a:pt x="4146" y="2335"/>
                  </a:cubicBezTo>
                  <a:cubicBezTo>
                    <a:pt x="4261" y="2049"/>
                    <a:pt x="4386" y="1774"/>
                    <a:pt x="4386" y="1774"/>
                  </a:cubicBezTo>
                  <a:cubicBezTo>
                    <a:pt x="4386" y="1774"/>
                    <a:pt x="4471" y="1550"/>
                    <a:pt x="4575" y="1304"/>
                  </a:cubicBezTo>
                  <a:cubicBezTo>
                    <a:pt x="4541" y="1270"/>
                    <a:pt x="4503" y="1242"/>
                    <a:pt x="4466" y="1214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6"/>
            <p:cNvSpPr/>
            <p:nvPr/>
          </p:nvSpPr>
          <p:spPr>
            <a:xfrm>
              <a:off x="2601725" y="3411425"/>
              <a:ext cx="159700" cy="61325"/>
            </a:xfrm>
            <a:custGeom>
              <a:avLst/>
              <a:gdLst/>
              <a:ahLst/>
              <a:cxnLst/>
              <a:rect l="l" t="t" r="r" b="b"/>
              <a:pathLst>
                <a:path w="6388" h="2453" extrusionOk="0">
                  <a:moveTo>
                    <a:pt x="114" y="0"/>
                  </a:moveTo>
                  <a:lnTo>
                    <a:pt x="114" y="0"/>
                  </a:lnTo>
                  <a:cubicBezTo>
                    <a:pt x="1" y="370"/>
                    <a:pt x="116" y="833"/>
                    <a:pt x="433" y="1075"/>
                  </a:cubicBezTo>
                  <a:cubicBezTo>
                    <a:pt x="642" y="1236"/>
                    <a:pt x="931" y="1277"/>
                    <a:pt x="1235" y="1277"/>
                  </a:cubicBezTo>
                  <a:cubicBezTo>
                    <a:pt x="1553" y="1277"/>
                    <a:pt x="1887" y="1232"/>
                    <a:pt x="2166" y="1232"/>
                  </a:cubicBezTo>
                  <a:cubicBezTo>
                    <a:pt x="2211" y="1232"/>
                    <a:pt x="2254" y="1233"/>
                    <a:pt x="2295" y="1236"/>
                  </a:cubicBezTo>
                  <a:cubicBezTo>
                    <a:pt x="2877" y="1274"/>
                    <a:pt x="3558" y="1399"/>
                    <a:pt x="4095" y="1604"/>
                  </a:cubicBezTo>
                  <a:cubicBezTo>
                    <a:pt x="4566" y="1784"/>
                    <a:pt x="4960" y="2099"/>
                    <a:pt x="5408" y="2322"/>
                  </a:cubicBezTo>
                  <a:cubicBezTo>
                    <a:pt x="5461" y="2350"/>
                    <a:pt x="5531" y="2376"/>
                    <a:pt x="5605" y="2398"/>
                  </a:cubicBezTo>
                  <a:cubicBezTo>
                    <a:pt x="5714" y="2430"/>
                    <a:pt x="5836" y="2452"/>
                    <a:pt x="5945" y="2452"/>
                  </a:cubicBezTo>
                  <a:cubicBezTo>
                    <a:pt x="6201" y="2452"/>
                    <a:pt x="6387" y="2331"/>
                    <a:pt x="6179" y="1935"/>
                  </a:cubicBezTo>
                  <a:cubicBezTo>
                    <a:pt x="5966" y="1532"/>
                    <a:pt x="5694" y="1177"/>
                    <a:pt x="5373" y="865"/>
                  </a:cubicBezTo>
                  <a:lnTo>
                    <a:pt x="5373" y="865"/>
                  </a:lnTo>
                  <a:cubicBezTo>
                    <a:pt x="5488" y="1193"/>
                    <a:pt x="5661" y="1801"/>
                    <a:pt x="5380" y="1801"/>
                  </a:cubicBezTo>
                  <a:cubicBezTo>
                    <a:pt x="5365" y="1801"/>
                    <a:pt x="5349" y="1799"/>
                    <a:pt x="5331" y="1796"/>
                  </a:cubicBezTo>
                  <a:cubicBezTo>
                    <a:pt x="4867" y="1705"/>
                    <a:pt x="3934" y="734"/>
                    <a:pt x="2217" y="734"/>
                  </a:cubicBezTo>
                  <a:cubicBezTo>
                    <a:pt x="2179" y="734"/>
                    <a:pt x="2140" y="735"/>
                    <a:pt x="2102" y="736"/>
                  </a:cubicBezTo>
                  <a:cubicBezTo>
                    <a:pt x="2055" y="737"/>
                    <a:pt x="2010" y="737"/>
                    <a:pt x="1966" y="737"/>
                  </a:cubicBezTo>
                  <a:cubicBezTo>
                    <a:pt x="624" y="737"/>
                    <a:pt x="217" y="234"/>
                    <a:pt x="11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6"/>
            <p:cNvSpPr/>
            <p:nvPr/>
          </p:nvSpPr>
          <p:spPr>
            <a:xfrm>
              <a:off x="2113025" y="3073675"/>
              <a:ext cx="791675" cy="492300"/>
            </a:xfrm>
            <a:custGeom>
              <a:avLst/>
              <a:gdLst/>
              <a:ahLst/>
              <a:cxnLst/>
              <a:rect l="l" t="t" r="r" b="b"/>
              <a:pathLst>
                <a:path w="31667" h="19692" extrusionOk="0">
                  <a:moveTo>
                    <a:pt x="22145" y="0"/>
                  </a:moveTo>
                  <a:lnTo>
                    <a:pt x="22001" y="865"/>
                  </a:lnTo>
                  <a:cubicBezTo>
                    <a:pt x="21984" y="853"/>
                    <a:pt x="21965" y="845"/>
                    <a:pt x="21947" y="833"/>
                  </a:cubicBezTo>
                  <a:lnTo>
                    <a:pt x="21947" y="833"/>
                  </a:lnTo>
                  <a:cubicBezTo>
                    <a:pt x="22551" y="1770"/>
                    <a:pt x="23695" y="3594"/>
                    <a:pt x="23516" y="3703"/>
                  </a:cubicBezTo>
                  <a:cubicBezTo>
                    <a:pt x="23505" y="3710"/>
                    <a:pt x="23491" y="3713"/>
                    <a:pt x="23474" y="3713"/>
                  </a:cubicBezTo>
                  <a:cubicBezTo>
                    <a:pt x="23107" y="3713"/>
                    <a:pt x="21337" y="2288"/>
                    <a:pt x="21336" y="2288"/>
                  </a:cubicBezTo>
                  <a:lnTo>
                    <a:pt x="21336" y="2288"/>
                  </a:lnTo>
                  <a:lnTo>
                    <a:pt x="22457" y="4328"/>
                  </a:lnTo>
                  <a:cubicBezTo>
                    <a:pt x="21100" y="3558"/>
                    <a:pt x="19643" y="3420"/>
                    <a:pt x="18773" y="3420"/>
                  </a:cubicBezTo>
                  <a:cubicBezTo>
                    <a:pt x="18287" y="3420"/>
                    <a:pt x="17984" y="3463"/>
                    <a:pt x="17984" y="3463"/>
                  </a:cubicBezTo>
                  <a:cubicBezTo>
                    <a:pt x="19427" y="3703"/>
                    <a:pt x="22476" y="5350"/>
                    <a:pt x="22476" y="5350"/>
                  </a:cubicBezTo>
                  <a:lnTo>
                    <a:pt x="20292" y="5484"/>
                  </a:lnTo>
                  <a:lnTo>
                    <a:pt x="22457" y="5772"/>
                  </a:lnTo>
                  <a:cubicBezTo>
                    <a:pt x="22457" y="5772"/>
                    <a:pt x="21786" y="6685"/>
                    <a:pt x="18948" y="7550"/>
                  </a:cubicBezTo>
                  <a:cubicBezTo>
                    <a:pt x="17732" y="7920"/>
                    <a:pt x="16676" y="8026"/>
                    <a:pt x="15865" y="8026"/>
                  </a:cubicBezTo>
                  <a:cubicBezTo>
                    <a:pt x="14783" y="8026"/>
                    <a:pt x="14139" y="7838"/>
                    <a:pt x="14139" y="7838"/>
                  </a:cubicBezTo>
                  <a:lnTo>
                    <a:pt x="16110" y="6733"/>
                  </a:lnTo>
                  <a:lnTo>
                    <a:pt x="16110" y="6733"/>
                  </a:lnTo>
                  <a:cubicBezTo>
                    <a:pt x="15404" y="6924"/>
                    <a:pt x="14662" y="7003"/>
                    <a:pt x="13917" y="7003"/>
                  </a:cubicBezTo>
                  <a:cubicBezTo>
                    <a:pt x="10353" y="7003"/>
                    <a:pt x="6733" y="5193"/>
                    <a:pt x="6733" y="5193"/>
                  </a:cubicBezTo>
                  <a:lnTo>
                    <a:pt x="6733" y="5193"/>
                  </a:lnTo>
                  <a:cubicBezTo>
                    <a:pt x="6733" y="5193"/>
                    <a:pt x="7001" y="5956"/>
                    <a:pt x="6592" y="5956"/>
                  </a:cubicBezTo>
                  <a:cubicBezTo>
                    <a:pt x="6376" y="5956"/>
                    <a:pt x="5972" y="5745"/>
                    <a:pt x="5241" y="5097"/>
                  </a:cubicBezTo>
                  <a:cubicBezTo>
                    <a:pt x="4491" y="4432"/>
                    <a:pt x="4097" y="3682"/>
                    <a:pt x="3892" y="2992"/>
                  </a:cubicBezTo>
                  <a:lnTo>
                    <a:pt x="3892" y="2992"/>
                  </a:lnTo>
                  <a:cubicBezTo>
                    <a:pt x="3905" y="3665"/>
                    <a:pt x="4089" y="4424"/>
                    <a:pt x="4089" y="4424"/>
                  </a:cubicBezTo>
                  <a:cubicBezTo>
                    <a:pt x="3652" y="4498"/>
                    <a:pt x="3230" y="4749"/>
                    <a:pt x="2859" y="5041"/>
                  </a:cubicBezTo>
                  <a:cubicBezTo>
                    <a:pt x="3044" y="5024"/>
                    <a:pt x="3241" y="5008"/>
                    <a:pt x="3418" y="5008"/>
                  </a:cubicBezTo>
                  <a:cubicBezTo>
                    <a:pt x="3565" y="5008"/>
                    <a:pt x="3698" y="5019"/>
                    <a:pt x="3799" y="5049"/>
                  </a:cubicBezTo>
                  <a:cubicBezTo>
                    <a:pt x="4280" y="5193"/>
                    <a:pt x="3030" y="6733"/>
                    <a:pt x="3030" y="6733"/>
                  </a:cubicBezTo>
                  <a:cubicBezTo>
                    <a:pt x="3030" y="6733"/>
                    <a:pt x="3735" y="6064"/>
                    <a:pt x="4200" y="6064"/>
                  </a:cubicBezTo>
                  <a:cubicBezTo>
                    <a:pt x="4264" y="6064"/>
                    <a:pt x="4324" y="6077"/>
                    <a:pt x="4376" y="6106"/>
                  </a:cubicBezTo>
                  <a:cubicBezTo>
                    <a:pt x="4808" y="6346"/>
                    <a:pt x="2415" y="8815"/>
                    <a:pt x="2415" y="8815"/>
                  </a:cubicBezTo>
                  <a:cubicBezTo>
                    <a:pt x="2415" y="8815"/>
                    <a:pt x="4008" y="7580"/>
                    <a:pt x="5078" y="7580"/>
                  </a:cubicBezTo>
                  <a:cubicBezTo>
                    <a:pt x="5151" y="7580"/>
                    <a:pt x="5222" y="7586"/>
                    <a:pt x="5289" y="7598"/>
                  </a:cubicBezTo>
                  <a:cubicBezTo>
                    <a:pt x="6349" y="7790"/>
                    <a:pt x="5868" y="10098"/>
                    <a:pt x="5868" y="10098"/>
                  </a:cubicBezTo>
                  <a:cubicBezTo>
                    <a:pt x="5868" y="10098"/>
                    <a:pt x="6174" y="9124"/>
                    <a:pt x="6384" y="9124"/>
                  </a:cubicBezTo>
                  <a:cubicBezTo>
                    <a:pt x="6450" y="9124"/>
                    <a:pt x="6507" y="9220"/>
                    <a:pt x="6541" y="9473"/>
                  </a:cubicBezTo>
                  <a:cubicBezTo>
                    <a:pt x="6676" y="10466"/>
                    <a:pt x="4436" y="13111"/>
                    <a:pt x="3725" y="13111"/>
                  </a:cubicBezTo>
                  <a:cubicBezTo>
                    <a:pt x="3679" y="13111"/>
                    <a:pt x="3639" y="13100"/>
                    <a:pt x="3607" y="13077"/>
                  </a:cubicBezTo>
                  <a:cubicBezTo>
                    <a:pt x="3078" y="12693"/>
                    <a:pt x="3505" y="11381"/>
                    <a:pt x="3505" y="11381"/>
                  </a:cubicBezTo>
                  <a:lnTo>
                    <a:pt x="3505" y="11381"/>
                  </a:lnTo>
                  <a:cubicBezTo>
                    <a:pt x="3505" y="11381"/>
                    <a:pt x="2932" y="12428"/>
                    <a:pt x="2426" y="12428"/>
                  </a:cubicBezTo>
                  <a:cubicBezTo>
                    <a:pt x="2386" y="12428"/>
                    <a:pt x="2346" y="12421"/>
                    <a:pt x="2307" y="12407"/>
                  </a:cubicBezTo>
                  <a:cubicBezTo>
                    <a:pt x="1778" y="12215"/>
                    <a:pt x="3126" y="10963"/>
                    <a:pt x="3126" y="10819"/>
                  </a:cubicBezTo>
                  <a:cubicBezTo>
                    <a:pt x="3126" y="10811"/>
                    <a:pt x="3121" y="10806"/>
                    <a:pt x="3112" y="10806"/>
                  </a:cubicBezTo>
                  <a:cubicBezTo>
                    <a:pt x="2971" y="10806"/>
                    <a:pt x="1816" y="11734"/>
                    <a:pt x="837" y="11734"/>
                  </a:cubicBezTo>
                  <a:cubicBezTo>
                    <a:pt x="815" y="11734"/>
                    <a:pt x="792" y="11733"/>
                    <a:pt x="769" y="11732"/>
                  </a:cubicBezTo>
                  <a:cubicBezTo>
                    <a:pt x="530" y="11721"/>
                    <a:pt x="387" y="11547"/>
                    <a:pt x="314" y="11283"/>
                  </a:cubicBezTo>
                  <a:cubicBezTo>
                    <a:pt x="72" y="12418"/>
                    <a:pt x="0" y="13272"/>
                    <a:pt x="0" y="13272"/>
                  </a:cubicBezTo>
                  <a:lnTo>
                    <a:pt x="865" y="12984"/>
                  </a:lnTo>
                  <a:lnTo>
                    <a:pt x="865" y="12984"/>
                  </a:lnTo>
                  <a:cubicBezTo>
                    <a:pt x="290" y="15437"/>
                    <a:pt x="2886" y="17528"/>
                    <a:pt x="2886" y="17528"/>
                  </a:cubicBezTo>
                  <a:cubicBezTo>
                    <a:pt x="2960" y="18323"/>
                    <a:pt x="4113" y="19549"/>
                    <a:pt x="4113" y="19549"/>
                  </a:cubicBezTo>
                  <a:cubicBezTo>
                    <a:pt x="4762" y="17459"/>
                    <a:pt x="3897" y="13999"/>
                    <a:pt x="3897" y="13995"/>
                  </a:cubicBezTo>
                  <a:lnTo>
                    <a:pt x="3897" y="13995"/>
                  </a:lnTo>
                  <a:cubicBezTo>
                    <a:pt x="3898" y="14001"/>
                    <a:pt x="3903" y="14004"/>
                    <a:pt x="3911" y="14004"/>
                  </a:cubicBezTo>
                  <a:cubicBezTo>
                    <a:pt x="4026" y="14004"/>
                    <a:pt x="4792" y="13318"/>
                    <a:pt x="4846" y="13248"/>
                  </a:cubicBezTo>
                  <a:cubicBezTo>
                    <a:pt x="5141" y="12874"/>
                    <a:pt x="5446" y="12482"/>
                    <a:pt x="5694" y="12076"/>
                  </a:cubicBezTo>
                  <a:cubicBezTo>
                    <a:pt x="5764" y="12257"/>
                    <a:pt x="5785" y="12455"/>
                    <a:pt x="5759" y="12644"/>
                  </a:cubicBezTo>
                  <a:cubicBezTo>
                    <a:pt x="6687" y="11713"/>
                    <a:pt x="7253" y="10433"/>
                    <a:pt x="7315" y="9121"/>
                  </a:cubicBezTo>
                  <a:cubicBezTo>
                    <a:pt x="8205" y="9684"/>
                    <a:pt x="9133" y="10124"/>
                    <a:pt x="10102" y="10290"/>
                  </a:cubicBezTo>
                  <a:cubicBezTo>
                    <a:pt x="11169" y="10473"/>
                    <a:pt x="12263" y="10635"/>
                    <a:pt x="13352" y="10635"/>
                  </a:cubicBezTo>
                  <a:cubicBezTo>
                    <a:pt x="13797" y="10635"/>
                    <a:pt x="14241" y="10608"/>
                    <a:pt x="14682" y="10544"/>
                  </a:cubicBezTo>
                  <a:cubicBezTo>
                    <a:pt x="15277" y="10458"/>
                    <a:pt x="15854" y="10305"/>
                    <a:pt x="16428" y="10132"/>
                  </a:cubicBezTo>
                  <a:cubicBezTo>
                    <a:pt x="17087" y="9934"/>
                    <a:pt x="17718" y="9820"/>
                    <a:pt x="18335" y="9510"/>
                  </a:cubicBezTo>
                  <a:cubicBezTo>
                    <a:pt x="18335" y="9510"/>
                    <a:pt x="18336" y="9510"/>
                    <a:pt x="18336" y="9510"/>
                  </a:cubicBezTo>
                  <a:lnTo>
                    <a:pt x="18336" y="9510"/>
                  </a:lnTo>
                  <a:cubicBezTo>
                    <a:pt x="18342" y="9510"/>
                    <a:pt x="18180" y="9870"/>
                    <a:pt x="18152" y="9913"/>
                  </a:cubicBezTo>
                  <a:cubicBezTo>
                    <a:pt x="18024" y="10098"/>
                    <a:pt x="17776" y="10284"/>
                    <a:pt x="17621" y="10460"/>
                  </a:cubicBezTo>
                  <a:cubicBezTo>
                    <a:pt x="18876" y="10170"/>
                    <a:pt x="20059" y="9908"/>
                    <a:pt x="21172" y="9227"/>
                  </a:cubicBezTo>
                  <a:cubicBezTo>
                    <a:pt x="21343" y="9122"/>
                    <a:pt x="22545" y="8422"/>
                    <a:pt x="22508" y="8150"/>
                  </a:cubicBezTo>
                  <a:lnTo>
                    <a:pt x="22508" y="8150"/>
                  </a:lnTo>
                  <a:cubicBezTo>
                    <a:pt x="22944" y="11323"/>
                    <a:pt x="26689" y="14209"/>
                    <a:pt x="26905" y="14569"/>
                  </a:cubicBezTo>
                  <a:cubicBezTo>
                    <a:pt x="27121" y="14928"/>
                    <a:pt x="27121" y="18607"/>
                    <a:pt x="27121" y="18607"/>
                  </a:cubicBezTo>
                  <a:lnTo>
                    <a:pt x="27481" y="18319"/>
                  </a:lnTo>
                  <a:lnTo>
                    <a:pt x="27337" y="19691"/>
                  </a:lnTo>
                  <a:cubicBezTo>
                    <a:pt x="28275" y="19186"/>
                    <a:pt x="29861" y="15725"/>
                    <a:pt x="29861" y="15725"/>
                  </a:cubicBezTo>
                  <a:lnTo>
                    <a:pt x="30366" y="16589"/>
                  </a:lnTo>
                  <a:cubicBezTo>
                    <a:pt x="30366" y="16589"/>
                    <a:pt x="31594" y="14858"/>
                    <a:pt x="31666" y="10963"/>
                  </a:cubicBezTo>
                  <a:cubicBezTo>
                    <a:pt x="31666" y="10944"/>
                    <a:pt x="31665" y="10925"/>
                    <a:pt x="31665" y="10906"/>
                  </a:cubicBezTo>
                  <a:cubicBezTo>
                    <a:pt x="31524" y="11267"/>
                    <a:pt x="31372" y="11552"/>
                    <a:pt x="31209" y="11684"/>
                  </a:cubicBezTo>
                  <a:cubicBezTo>
                    <a:pt x="31131" y="11747"/>
                    <a:pt x="31058" y="11775"/>
                    <a:pt x="30988" y="11775"/>
                  </a:cubicBezTo>
                  <a:cubicBezTo>
                    <a:pt x="30365" y="11775"/>
                    <a:pt x="30055" y="9522"/>
                    <a:pt x="30055" y="9521"/>
                  </a:cubicBezTo>
                  <a:lnTo>
                    <a:pt x="30055" y="9521"/>
                  </a:lnTo>
                  <a:cubicBezTo>
                    <a:pt x="30055" y="9522"/>
                    <a:pt x="30390" y="12839"/>
                    <a:pt x="29525" y="12887"/>
                  </a:cubicBezTo>
                  <a:cubicBezTo>
                    <a:pt x="29511" y="12887"/>
                    <a:pt x="29496" y="12888"/>
                    <a:pt x="29481" y="12888"/>
                  </a:cubicBezTo>
                  <a:cubicBezTo>
                    <a:pt x="28612" y="12888"/>
                    <a:pt x="27217" y="11539"/>
                    <a:pt x="27217" y="11539"/>
                  </a:cubicBezTo>
                  <a:lnTo>
                    <a:pt x="27217" y="11539"/>
                  </a:lnTo>
                  <a:cubicBezTo>
                    <a:pt x="27217" y="11539"/>
                    <a:pt x="27504" y="12555"/>
                    <a:pt x="27062" y="12555"/>
                  </a:cubicBezTo>
                  <a:cubicBezTo>
                    <a:pt x="26903" y="12555"/>
                    <a:pt x="26650" y="12424"/>
                    <a:pt x="26256" y="12068"/>
                  </a:cubicBezTo>
                  <a:cubicBezTo>
                    <a:pt x="24764" y="10722"/>
                    <a:pt x="23659" y="7934"/>
                    <a:pt x="23755" y="7500"/>
                  </a:cubicBezTo>
                  <a:cubicBezTo>
                    <a:pt x="23772" y="7424"/>
                    <a:pt x="23838" y="7393"/>
                    <a:pt x="23936" y="7393"/>
                  </a:cubicBezTo>
                  <a:cubicBezTo>
                    <a:pt x="24392" y="7393"/>
                    <a:pt x="25535" y="8077"/>
                    <a:pt x="25535" y="8077"/>
                  </a:cubicBezTo>
                  <a:cubicBezTo>
                    <a:pt x="25535" y="8077"/>
                    <a:pt x="23995" y="6685"/>
                    <a:pt x="23899" y="6204"/>
                  </a:cubicBezTo>
                  <a:cubicBezTo>
                    <a:pt x="23886" y="6138"/>
                    <a:pt x="23910" y="6110"/>
                    <a:pt x="23962" y="6110"/>
                  </a:cubicBezTo>
                  <a:cubicBezTo>
                    <a:pt x="24289" y="6110"/>
                    <a:pt x="25727" y="7260"/>
                    <a:pt x="25727" y="7260"/>
                  </a:cubicBezTo>
                  <a:cubicBezTo>
                    <a:pt x="25727" y="7260"/>
                    <a:pt x="24811" y="6252"/>
                    <a:pt x="24523" y="5529"/>
                  </a:cubicBezTo>
                  <a:cubicBezTo>
                    <a:pt x="24430" y="5297"/>
                    <a:pt x="24698" y="5218"/>
                    <a:pt x="25103" y="5218"/>
                  </a:cubicBezTo>
                  <a:cubicBezTo>
                    <a:pt x="25957" y="5218"/>
                    <a:pt x="27423" y="5567"/>
                    <a:pt x="27423" y="5567"/>
                  </a:cubicBezTo>
                  <a:cubicBezTo>
                    <a:pt x="27423" y="5567"/>
                    <a:pt x="25771" y="5096"/>
                    <a:pt x="25484" y="4760"/>
                  </a:cubicBezTo>
                  <a:cubicBezTo>
                    <a:pt x="25389" y="4649"/>
                    <a:pt x="25615" y="4611"/>
                    <a:pt x="25961" y="4611"/>
                  </a:cubicBezTo>
                  <a:cubicBezTo>
                    <a:pt x="26662" y="4611"/>
                    <a:pt x="27855" y="4765"/>
                    <a:pt x="27855" y="4765"/>
                  </a:cubicBezTo>
                  <a:cubicBezTo>
                    <a:pt x="27855" y="4765"/>
                    <a:pt x="26014" y="4183"/>
                    <a:pt x="25679" y="3318"/>
                  </a:cubicBezTo>
                  <a:cubicBezTo>
                    <a:pt x="25589" y="3088"/>
                    <a:pt x="25741" y="2875"/>
                    <a:pt x="26008" y="2688"/>
                  </a:cubicBezTo>
                  <a:cubicBezTo>
                    <a:pt x="25977" y="2687"/>
                    <a:pt x="25947" y="2687"/>
                    <a:pt x="25918" y="2687"/>
                  </a:cubicBezTo>
                  <a:cubicBezTo>
                    <a:pt x="25405" y="2687"/>
                    <a:pt x="25102" y="2811"/>
                    <a:pt x="25102" y="2811"/>
                  </a:cubicBezTo>
                  <a:cubicBezTo>
                    <a:pt x="25065" y="2728"/>
                    <a:pt x="25025" y="2651"/>
                    <a:pt x="24985" y="2571"/>
                  </a:cubicBezTo>
                  <a:cubicBezTo>
                    <a:pt x="24902" y="2675"/>
                    <a:pt x="24796" y="2753"/>
                    <a:pt x="24670" y="2787"/>
                  </a:cubicBezTo>
                  <a:cubicBezTo>
                    <a:pt x="24654" y="2791"/>
                    <a:pt x="24637" y="2793"/>
                    <a:pt x="24620" y="2793"/>
                  </a:cubicBezTo>
                  <a:cubicBezTo>
                    <a:pt x="24174" y="2793"/>
                    <a:pt x="23327" y="1388"/>
                    <a:pt x="22700" y="224"/>
                  </a:cubicBezTo>
                  <a:cubicBezTo>
                    <a:pt x="22369" y="60"/>
                    <a:pt x="22145" y="0"/>
                    <a:pt x="2214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6"/>
            <p:cNvSpPr/>
            <p:nvPr/>
          </p:nvSpPr>
          <p:spPr>
            <a:xfrm>
              <a:off x="2702050" y="3333700"/>
              <a:ext cx="131100" cy="119875"/>
            </a:xfrm>
            <a:custGeom>
              <a:avLst/>
              <a:gdLst/>
              <a:ahLst/>
              <a:cxnLst/>
              <a:rect l="l" t="t" r="r" b="b"/>
              <a:pathLst>
                <a:path w="5244" h="4795" extrusionOk="0"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" y="9"/>
                    <a:pt x="119" y="201"/>
                    <a:pt x="305" y="484"/>
                  </a:cubicBezTo>
                  <a:cubicBezTo>
                    <a:pt x="490" y="769"/>
                    <a:pt x="746" y="1143"/>
                    <a:pt x="1016" y="1506"/>
                  </a:cubicBezTo>
                  <a:cubicBezTo>
                    <a:pt x="1286" y="1872"/>
                    <a:pt x="1573" y="2223"/>
                    <a:pt x="1798" y="2479"/>
                  </a:cubicBezTo>
                  <a:cubicBezTo>
                    <a:pt x="2022" y="2735"/>
                    <a:pt x="2182" y="2897"/>
                    <a:pt x="2182" y="2897"/>
                  </a:cubicBezTo>
                  <a:cubicBezTo>
                    <a:pt x="2182" y="2897"/>
                    <a:pt x="2821" y="3552"/>
                    <a:pt x="3592" y="4044"/>
                  </a:cubicBezTo>
                  <a:cubicBezTo>
                    <a:pt x="3976" y="4291"/>
                    <a:pt x="4382" y="4500"/>
                    <a:pt x="4700" y="4623"/>
                  </a:cubicBezTo>
                  <a:cubicBezTo>
                    <a:pt x="4856" y="4687"/>
                    <a:pt x="4991" y="4732"/>
                    <a:pt x="5087" y="4759"/>
                  </a:cubicBezTo>
                  <a:cubicBezTo>
                    <a:pt x="5166" y="4781"/>
                    <a:pt x="5218" y="4794"/>
                    <a:pt x="5234" y="4794"/>
                  </a:cubicBezTo>
                  <a:cubicBezTo>
                    <a:pt x="5237" y="4794"/>
                    <a:pt x="5238" y="4794"/>
                    <a:pt x="5239" y="4793"/>
                  </a:cubicBezTo>
                  <a:cubicBezTo>
                    <a:pt x="5243" y="4780"/>
                    <a:pt x="5031" y="4703"/>
                    <a:pt x="4725" y="4559"/>
                  </a:cubicBezTo>
                  <a:cubicBezTo>
                    <a:pt x="4420" y="4415"/>
                    <a:pt x="4030" y="4195"/>
                    <a:pt x="3662" y="3937"/>
                  </a:cubicBezTo>
                  <a:cubicBezTo>
                    <a:pt x="2922" y="3429"/>
                    <a:pt x="2310" y="2770"/>
                    <a:pt x="2310" y="2770"/>
                  </a:cubicBezTo>
                  <a:cubicBezTo>
                    <a:pt x="2310" y="2770"/>
                    <a:pt x="2147" y="2615"/>
                    <a:pt x="1919" y="2367"/>
                  </a:cubicBezTo>
                  <a:cubicBezTo>
                    <a:pt x="1689" y="2121"/>
                    <a:pt x="1395" y="1779"/>
                    <a:pt x="1115" y="1427"/>
                  </a:cubicBezTo>
                  <a:cubicBezTo>
                    <a:pt x="835" y="1076"/>
                    <a:pt x="567" y="714"/>
                    <a:pt x="362" y="444"/>
                  </a:cubicBezTo>
                  <a:cubicBezTo>
                    <a:pt x="164" y="178"/>
                    <a:pt x="26" y="1"/>
                    <a:pt x="1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6"/>
            <p:cNvSpPr/>
            <p:nvPr/>
          </p:nvSpPr>
          <p:spPr>
            <a:xfrm>
              <a:off x="2790325" y="3379100"/>
              <a:ext cx="32825" cy="47850"/>
            </a:xfrm>
            <a:custGeom>
              <a:avLst/>
              <a:gdLst/>
              <a:ahLst/>
              <a:cxnLst/>
              <a:rect l="l" t="t" r="r" b="b"/>
              <a:pathLst>
                <a:path w="1313" h="1914" extrusionOk="0">
                  <a:moveTo>
                    <a:pt x="22" y="1"/>
                  </a:moveTo>
                  <a:cubicBezTo>
                    <a:pt x="21" y="1"/>
                    <a:pt x="20" y="1"/>
                    <a:pt x="19" y="1"/>
                  </a:cubicBezTo>
                  <a:cubicBezTo>
                    <a:pt x="0" y="17"/>
                    <a:pt x="157" y="257"/>
                    <a:pt x="312" y="499"/>
                  </a:cubicBezTo>
                  <a:cubicBezTo>
                    <a:pt x="462" y="743"/>
                    <a:pt x="616" y="985"/>
                    <a:pt x="616" y="985"/>
                  </a:cubicBezTo>
                  <a:cubicBezTo>
                    <a:pt x="616" y="985"/>
                    <a:pt x="780" y="1218"/>
                    <a:pt x="945" y="1453"/>
                  </a:cubicBezTo>
                  <a:cubicBezTo>
                    <a:pt x="1104" y="1682"/>
                    <a:pt x="1260" y="1914"/>
                    <a:pt x="1288" y="1914"/>
                  </a:cubicBezTo>
                  <a:cubicBezTo>
                    <a:pt x="1289" y="1914"/>
                    <a:pt x="1290" y="1914"/>
                    <a:pt x="1290" y="1914"/>
                  </a:cubicBezTo>
                  <a:cubicBezTo>
                    <a:pt x="1313" y="1902"/>
                    <a:pt x="1191" y="1640"/>
                    <a:pt x="1052" y="1383"/>
                  </a:cubicBezTo>
                  <a:cubicBezTo>
                    <a:pt x="916" y="1129"/>
                    <a:pt x="764" y="882"/>
                    <a:pt x="764" y="882"/>
                  </a:cubicBezTo>
                  <a:cubicBezTo>
                    <a:pt x="764" y="882"/>
                    <a:pt x="596" y="647"/>
                    <a:pt x="416" y="423"/>
                  </a:cubicBezTo>
                  <a:cubicBezTo>
                    <a:pt x="240" y="208"/>
                    <a:pt x="54" y="1"/>
                    <a:pt x="2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6"/>
            <p:cNvSpPr/>
            <p:nvPr/>
          </p:nvSpPr>
          <p:spPr>
            <a:xfrm>
              <a:off x="2840825" y="3427275"/>
              <a:ext cx="28700" cy="50400"/>
            </a:xfrm>
            <a:custGeom>
              <a:avLst/>
              <a:gdLst/>
              <a:ahLst/>
              <a:cxnLst/>
              <a:rect l="l" t="t" r="r" b="b"/>
              <a:pathLst>
                <a:path w="1148" h="2016" extrusionOk="0">
                  <a:moveTo>
                    <a:pt x="24" y="0"/>
                  </a:moveTo>
                  <a:cubicBezTo>
                    <a:pt x="23" y="0"/>
                    <a:pt x="22" y="0"/>
                    <a:pt x="22" y="1"/>
                  </a:cubicBezTo>
                  <a:cubicBezTo>
                    <a:pt x="1" y="17"/>
                    <a:pt x="174" y="249"/>
                    <a:pt x="321" y="495"/>
                  </a:cubicBezTo>
                  <a:cubicBezTo>
                    <a:pt x="471" y="738"/>
                    <a:pt x="597" y="994"/>
                    <a:pt x="597" y="994"/>
                  </a:cubicBezTo>
                  <a:cubicBezTo>
                    <a:pt x="597" y="994"/>
                    <a:pt x="746" y="1238"/>
                    <a:pt x="869" y="1496"/>
                  </a:cubicBezTo>
                  <a:cubicBezTo>
                    <a:pt x="994" y="1749"/>
                    <a:pt x="1096" y="2016"/>
                    <a:pt x="1122" y="2016"/>
                  </a:cubicBezTo>
                  <a:cubicBezTo>
                    <a:pt x="1123" y="2016"/>
                    <a:pt x="1123" y="2015"/>
                    <a:pt x="1123" y="2015"/>
                  </a:cubicBezTo>
                  <a:cubicBezTo>
                    <a:pt x="1147" y="2009"/>
                    <a:pt x="1085" y="1724"/>
                    <a:pt x="987" y="1448"/>
                  </a:cubicBezTo>
                  <a:cubicBezTo>
                    <a:pt x="891" y="1170"/>
                    <a:pt x="757" y="909"/>
                    <a:pt x="757" y="909"/>
                  </a:cubicBezTo>
                  <a:cubicBezTo>
                    <a:pt x="757" y="909"/>
                    <a:pt x="607" y="655"/>
                    <a:pt x="428" y="423"/>
                  </a:cubicBezTo>
                  <a:cubicBezTo>
                    <a:pt x="254" y="200"/>
                    <a:pt x="54" y="0"/>
                    <a:pt x="2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6"/>
            <p:cNvSpPr/>
            <p:nvPr/>
          </p:nvSpPr>
          <p:spPr>
            <a:xfrm>
              <a:off x="2852300" y="3286225"/>
              <a:ext cx="25625" cy="170825"/>
            </a:xfrm>
            <a:custGeom>
              <a:avLst/>
              <a:gdLst/>
              <a:ahLst/>
              <a:cxnLst/>
              <a:rect l="l" t="t" r="r" b="b"/>
              <a:pathLst>
                <a:path w="1025" h="6833" extrusionOk="0"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" y="7"/>
                    <a:pt x="66" y="213"/>
                    <a:pt x="161" y="525"/>
                  </a:cubicBezTo>
                  <a:cubicBezTo>
                    <a:pt x="255" y="837"/>
                    <a:pt x="364" y="1254"/>
                    <a:pt x="463" y="1676"/>
                  </a:cubicBezTo>
                  <a:cubicBezTo>
                    <a:pt x="655" y="2519"/>
                    <a:pt x="746" y="3379"/>
                    <a:pt x="746" y="3379"/>
                  </a:cubicBezTo>
                  <a:cubicBezTo>
                    <a:pt x="746" y="3379"/>
                    <a:pt x="864" y="4234"/>
                    <a:pt x="880" y="5099"/>
                  </a:cubicBezTo>
                  <a:cubicBezTo>
                    <a:pt x="887" y="5531"/>
                    <a:pt x="879" y="5964"/>
                    <a:pt x="863" y="6289"/>
                  </a:cubicBezTo>
                  <a:cubicBezTo>
                    <a:pt x="848" y="6615"/>
                    <a:pt x="832" y="6829"/>
                    <a:pt x="847" y="6832"/>
                  </a:cubicBezTo>
                  <a:cubicBezTo>
                    <a:pt x="847" y="6832"/>
                    <a:pt x="847" y="6832"/>
                    <a:pt x="847" y="6832"/>
                  </a:cubicBezTo>
                  <a:cubicBezTo>
                    <a:pt x="858" y="6832"/>
                    <a:pt x="896" y="6619"/>
                    <a:pt x="931" y="6292"/>
                  </a:cubicBezTo>
                  <a:cubicBezTo>
                    <a:pt x="970" y="5969"/>
                    <a:pt x="998" y="5533"/>
                    <a:pt x="1008" y="5098"/>
                  </a:cubicBezTo>
                  <a:cubicBezTo>
                    <a:pt x="1024" y="4225"/>
                    <a:pt x="927" y="3355"/>
                    <a:pt x="927" y="3355"/>
                  </a:cubicBezTo>
                  <a:cubicBezTo>
                    <a:pt x="927" y="3355"/>
                    <a:pt x="815" y="2487"/>
                    <a:pt x="588" y="1644"/>
                  </a:cubicBezTo>
                  <a:cubicBezTo>
                    <a:pt x="474" y="1222"/>
                    <a:pt x="345" y="807"/>
                    <a:pt x="228" y="501"/>
                  </a:cubicBezTo>
                  <a:cubicBezTo>
                    <a:pt x="115" y="197"/>
                    <a:pt x="26" y="1"/>
                    <a:pt x="1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6"/>
            <p:cNvSpPr/>
            <p:nvPr/>
          </p:nvSpPr>
          <p:spPr>
            <a:xfrm>
              <a:off x="2878250" y="3389825"/>
              <a:ext cx="21850" cy="72025"/>
            </a:xfrm>
            <a:custGeom>
              <a:avLst/>
              <a:gdLst/>
              <a:ahLst/>
              <a:cxnLst/>
              <a:rect l="l" t="t" r="r" b="b"/>
              <a:pathLst>
                <a:path w="874" h="2881" extrusionOk="0">
                  <a:moveTo>
                    <a:pt x="849" y="1"/>
                  </a:moveTo>
                  <a:cubicBezTo>
                    <a:pt x="823" y="1"/>
                    <a:pt x="759" y="370"/>
                    <a:pt x="669" y="728"/>
                  </a:cubicBezTo>
                  <a:cubicBezTo>
                    <a:pt x="581" y="1091"/>
                    <a:pt x="467" y="1448"/>
                    <a:pt x="467" y="1448"/>
                  </a:cubicBezTo>
                  <a:cubicBezTo>
                    <a:pt x="467" y="1448"/>
                    <a:pt x="376" y="1809"/>
                    <a:pt x="258" y="2164"/>
                  </a:cubicBezTo>
                  <a:cubicBezTo>
                    <a:pt x="141" y="2521"/>
                    <a:pt x="0" y="2867"/>
                    <a:pt x="21" y="2880"/>
                  </a:cubicBezTo>
                  <a:cubicBezTo>
                    <a:pt x="22" y="2880"/>
                    <a:pt x="22" y="2881"/>
                    <a:pt x="22" y="2881"/>
                  </a:cubicBezTo>
                  <a:cubicBezTo>
                    <a:pt x="50" y="2881"/>
                    <a:pt x="230" y="2555"/>
                    <a:pt x="378" y="2210"/>
                  </a:cubicBezTo>
                  <a:cubicBezTo>
                    <a:pt x="528" y="1863"/>
                    <a:pt x="642" y="1499"/>
                    <a:pt x="642" y="1499"/>
                  </a:cubicBezTo>
                  <a:cubicBezTo>
                    <a:pt x="642" y="1499"/>
                    <a:pt x="737" y="1131"/>
                    <a:pt x="795" y="755"/>
                  </a:cubicBezTo>
                  <a:cubicBezTo>
                    <a:pt x="853" y="381"/>
                    <a:pt x="873" y="2"/>
                    <a:pt x="849" y="1"/>
                  </a:cubicBezTo>
                  <a:cubicBezTo>
                    <a:pt x="849" y="1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6"/>
            <p:cNvSpPr/>
            <p:nvPr/>
          </p:nvSpPr>
          <p:spPr>
            <a:xfrm>
              <a:off x="2822325" y="3435275"/>
              <a:ext cx="46200" cy="25975"/>
            </a:xfrm>
            <a:custGeom>
              <a:avLst/>
              <a:gdLst/>
              <a:ahLst/>
              <a:cxnLst/>
              <a:rect l="l" t="t" r="r" b="b"/>
              <a:pathLst>
                <a:path w="1848" h="1039" extrusionOk="0">
                  <a:moveTo>
                    <a:pt x="17" y="1"/>
                  </a:moveTo>
                  <a:cubicBezTo>
                    <a:pt x="10" y="1"/>
                    <a:pt x="5" y="3"/>
                    <a:pt x="4" y="5"/>
                  </a:cubicBezTo>
                  <a:cubicBezTo>
                    <a:pt x="1" y="17"/>
                    <a:pt x="58" y="49"/>
                    <a:pt x="122" y="121"/>
                  </a:cubicBezTo>
                  <a:cubicBezTo>
                    <a:pt x="188" y="191"/>
                    <a:pt x="260" y="303"/>
                    <a:pt x="359" y="405"/>
                  </a:cubicBezTo>
                  <a:cubicBezTo>
                    <a:pt x="549" y="610"/>
                    <a:pt x="795" y="744"/>
                    <a:pt x="795" y="744"/>
                  </a:cubicBezTo>
                  <a:cubicBezTo>
                    <a:pt x="795" y="744"/>
                    <a:pt x="1045" y="864"/>
                    <a:pt x="1307" y="934"/>
                  </a:cubicBezTo>
                  <a:cubicBezTo>
                    <a:pt x="1523" y="995"/>
                    <a:pt x="1740" y="1038"/>
                    <a:pt x="1813" y="1038"/>
                  </a:cubicBezTo>
                  <a:cubicBezTo>
                    <a:pt x="1829" y="1038"/>
                    <a:pt x="1838" y="1036"/>
                    <a:pt x="1839" y="1032"/>
                  </a:cubicBezTo>
                  <a:cubicBezTo>
                    <a:pt x="1847" y="1006"/>
                    <a:pt x="1593" y="914"/>
                    <a:pt x="1347" y="814"/>
                  </a:cubicBezTo>
                  <a:cubicBezTo>
                    <a:pt x="1101" y="714"/>
                    <a:pt x="878" y="584"/>
                    <a:pt x="878" y="584"/>
                  </a:cubicBezTo>
                  <a:cubicBezTo>
                    <a:pt x="878" y="584"/>
                    <a:pt x="642" y="477"/>
                    <a:pt x="444" y="311"/>
                  </a:cubicBezTo>
                  <a:cubicBezTo>
                    <a:pt x="346" y="231"/>
                    <a:pt x="257" y="127"/>
                    <a:pt x="169" y="66"/>
                  </a:cubicBezTo>
                  <a:cubicBezTo>
                    <a:pt x="101" y="19"/>
                    <a:pt x="42" y="1"/>
                    <a:pt x="1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6"/>
            <p:cNvSpPr/>
            <p:nvPr/>
          </p:nvSpPr>
          <p:spPr>
            <a:xfrm>
              <a:off x="2792475" y="3488275"/>
              <a:ext cx="19400" cy="43125"/>
            </a:xfrm>
            <a:custGeom>
              <a:avLst/>
              <a:gdLst/>
              <a:ahLst/>
              <a:cxnLst/>
              <a:rect l="l" t="t" r="r" b="b"/>
              <a:pathLst>
                <a:path w="776" h="1725" extrusionOk="0">
                  <a:moveTo>
                    <a:pt x="753" y="1"/>
                  </a:moveTo>
                  <a:cubicBezTo>
                    <a:pt x="728" y="1"/>
                    <a:pt x="645" y="217"/>
                    <a:pt x="555" y="429"/>
                  </a:cubicBezTo>
                  <a:cubicBezTo>
                    <a:pt x="462" y="643"/>
                    <a:pt x="363" y="853"/>
                    <a:pt x="363" y="853"/>
                  </a:cubicBezTo>
                  <a:cubicBezTo>
                    <a:pt x="363" y="853"/>
                    <a:pt x="280" y="1070"/>
                    <a:pt x="191" y="1284"/>
                  </a:cubicBezTo>
                  <a:cubicBezTo>
                    <a:pt x="101" y="1499"/>
                    <a:pt x="0" y="1711"/>
                    <a:pt x="23" y="1724"/>
                  </a:cubicBezTo>
                  <a:cubicBezTo>
                    <a:pt x="24" y="1725"/>
                    <a:pt x="24" y="1725"/>
                    <a:pt x="25" y="1725"/>
                  </a:cubicBezTo>
                  <a:cubicBezTo>
                    <a:pt x="53" y="1725"/>
                    <a:pt x="187" y="1539"/>
                    <a:pt x="306" y="1342"/>
                  </a:cubicBezTo>
                  <a:cubicBezTo>
                    <a:pt x="427" y="1139"/>
                    <a:pt x="530" y="923"/>
                    <a:pt x="530" y="923"/>
                  </a:cubicBezTo>
                  <a:cubicBezTo>
                    <a:pt x="530" y="923"/>
                    <a:pt x="613" y="701"/>
                    <a:pt x="675" y="471"/>
                  </a:cubicBezTo>
                  <a:cubicBezTo>
                    <a:pt x="736" y="240"/>
                    <a:pt x="776" y="7"/>
                    <a:pt x="753" y="1"/>
                  </a:cubicBezTo>
                  <a:cubicBezTo>
                    <a:pt x="753" y="1"/>
                    <a:pt x="753" y="1"/>
                    <a:pt x="75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6"/>
            <p:cNvSpPr/>
            <p:nvPr/>
          </p:nvSpPr>
          <p:spPr>
            <a:xfrm>
              <a:off x="2813225" y="3459425"/>
              <a:ext cx="22550" cy="60150"/>
            </a:xfrm>
            <a:custGeom>
              <a:avLst/>
              <a:gdLst/>
              <a:ahLst/>
              <a:cxnLst/>
              <a:rect l="l" t="t" r="r" b="b"/>
              <a:pathLst>
                <a:path w="902" h="2406" extrusionOk="0">
                  <a:moveTo>
                    <a:pt x="877" y="0"/>
                  </a:moveTo>
                  <a:cubicBezTo>
                    <a:pt x="852" y="0"/>
                    <a:pt x="759" y="304"/>
                    <a:pt x="656" y="601"/>
                  </a:cubicBezTo>
                  <a:cubicBezTo>
                    <a:pt x="552" y="900"/>
                    <a:pt x="437" y="1198"/>
                    <a:pt x="437" y="1198"/>
                  </a:cubicBezTo>
                  <a:cubicBezTo>
                    <a:pt x="437" y="1198"/>
                    <a:pt x="341" y="1498"/>
                    <a:pt x="230" y="1799"/>
                  </a:cubicBezTo>
                  <a:cubicBezTo>
                    <a:pt x="123" y="2096"/>
                    <a:pt x="0" y="2392"/>
                    <a:pt x="23" y="2405"/>
                  </a:cubicBezTo>
                  <a:cubicBezTo>
                    <a:pt x="23" y="2405"/>
                    <a:pt x="23" y="2405"/>
                    <a:pt x="24" y="2405"/>
                  </a:cubicBezTo>
                  <a:cubicBezTo>
                    <a:pt x="51" y="2405"/>
                    <a:pt x="209" y="2132"/>
                    <a:pt x="350" y="1850"/>
                  </a:cubicBezTo>
                  <a:cubicBezTo>
                    <a:pt x="491" y="1561"/>
                    <a:pt x="608" y="1259"/>
                    <a:pt x="608" y="1259"/>
                  </a:cubicBezTo>
                  <a:cubicBezTo>
                    <a:pt x="608" y="1259"/>
                    <a:pt x="707" y="952"/>
                    <a:pt x="780" y="637"/>
                  </a:cubicBezTo>
                  <a:cubicBezTo>
                    <a:pt x="854" y="323"/>
                    <a:pt x="902" y="5"/>
                    <a:pt x="878" y="0"/>
                  </a:cubicBezTo>
                  <a:cubicBezTo>
                    <a:pt x="878" y="0"/>
                    <a:pt x="877" y="0"/>
                    <a:pt x="877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6"/>
            <p:cNvSpPr/>
            <p:nvPr/>
          </p:nvSpPr>
          <p:spPr>
            <a:xfrm>
              <a:off x="2687625" y="3245825"/>
              <a:ext cx="34050" cy="54125"/>
            </a:xfrm>
            <a:custGeom>
              <a:avLst/>
              <a:gdLst/>
              <a:ahLst/>
              <a:cxnLst/>
              <a:rect l="l" t="t" r="r" b="b"/>
              <a:pathLst>
                <a:path w="1362" h="2165" extrusionOk="0">
                  <a:moveTo>
                    <a:pt x="26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" y="7"/>
                    <a:pt x="74" y="322"/>
                    <a:pt x="194" y="624"/>
                  </a:cubicBezTo>
                  <a:cubicBezTo>
                    <a:pt x="313" y="926"/>
                    <a:pt x="474" y="1209"/>
                    <a:pt x="474" y="1209"/>
                  </a:cubicBezTo>
                  <a:cubicBezTo>
                    <a:pt x="474" y="1209"/>
                    <a:pt x="650" y="1484"/>
                    <a:pt x="866" y="1727"/>
                  </a:cubicBezTo>
                  <a:cubicBezTo>
                    <a:pt x="1072" y="1961"/>
                    <a:pt x="1308" y="2165"/>
                    <a:pt x="1341" y="2165"/>
                  </a:cubicBezTo>
                  <a:cubicBezTo>
                    <a:pt x="1342" y="2165"/>
                    <a:pt x="1343" y="2164"/>
                    <a:pt x="1344" y="2164"/>
                  </a:cubicBezTo>
                  <a:cubicBezTo>
                    <a:pt x="1361" y="2143"/>
                    <a:pt x="1150" y="1905"/>
                    <a:pt x="965" y="1647"/>
                  </a:cubicBezTo>
                  <a:cubicBezTo>
                    <a:pt x="781" y="1390"/>
                    <a:pt x="627" y="1116"/>
                    <a:pt x="627" y="1116"/>
                  </a:cubicBezTo>
                  <a:cubicBezTo>
                    <a:pt x="627" y="1116"/>
                    <a:pt x="453" y="854"/>
                    <a:pt x="311" y="573"/>
                  </a:cubicBezTo>
                  <a:cubicBezTo>
                    <a:pt x="166" y="293"/>
                    <a:pt x="52" y="0"/>
                    <a:pt x="26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6"/>
            <p:cNvSpPr/>
            <p:nvPr/>
          </p:nvSpPr>
          <p:spPr>
            <a:xfrm>
              <a:off x="2694225" y="3237000"/>
              <a:ext cx="104825" cy="112300"/>
            </a:xfrm>
            <a:custGeom>
              <a:avLst/>
              <a:gdLst/>
              <a:ahLst/>
              <a:cxnLst/>
              <a:rect l="l" t="t" r="r" b="b"/>
              <a:pathLst>
                <a:path w="4193" h="4492" extrusionOk="0">
                  <a:moveTo>
                    <a:pt x="9" y="1"/>
                  </a:moveTo>
                  <a:cubicBezTo>
                    <a:pt x="8" y="1"/>
                    <a:pt x="7" y="1"/>
                    <a:pt x="7" y="2"/>
                  </a:cubicBezTo>
                  <a:cubicBezTo>
                    <a:pt x="1" y="16"/>
                    <a:pt x="168" y="114"/>
                    <a:pt x="416" y="270"/>
                  </a:cubicBezTo>
                  <a:cubicBezTo>
                    <a:pt x="662" y="425"/>
                    <a:pt x="982" y="649"/>
                    <a:pt x="1288" y="887"/>
                  </a:cubicBezTo>
                  <a:cubicBezTo>
                    <a:pt x="1898" y="1369"/>
                    <a:pt x="2416" y="1946"/>
                    <a:pt x="2416" y="1946"/>
                  </a:cubicBezTo>
                  <a:cubicBezTo>
                    <a:pt x="2416" y="1946"/>
                    <a:pt x="2957" y="2504"/>
                    <a:pt x="3392" y="3150"/>
                  </a:cubicBezTo>
                  <a:cubicBezTo>
                    <a:pt x="3607" y="3471"/>
                    <a:pt x="3809" y="3805"/>
                    <a:pt x="3945" y="4063"/>
                  </a:cubicBezTo>
                  <a:cubicBezTo>
                    <a:pt x="4082" y="4317"/>
                    <a:pt x="4166" y="4491"/>
                    <a:pt x="4182" y="4491"/>
                  </a:cubicBezTo>
                  <a:cubicBezTo>
                    <a:pt x="4183" y="4491"/>
                    <a:pt x="4183" y="4491"/>
                    <a:pt x="4183" y="4491"/>
                  </a:cubicBezTo>
                  <a:cubicBezTo>
                    <a:pt x="4193" y="4486"/>
                    <a:pt x="4129" y="4301"/>
                    <a:pt x="4009" y="4029"/>
                  </a:cubicBezTo>
                  <a:cubicBezTo>
                    <a:pt x="3889" y="3759"/>
                    <a:pt x="3705" y="3412"/>
                    <a:pt x="3500" y="3076"/>
                  </a:cubicBezTo>
                  <a:cubicBezTo>
                    <a:pt x="3086" y="2405"/>
                    <a:pt x="2551" y="1821"/>
                    <a:pt x="2551" y="1821"/>
                  </a:cubicBezTo>
                  <a:cubicBezTo>
                    <a:pt x="2551" y="1821"/>
                    <a:pt x="2005" y="1246"/>
                    <a:pt x="1366" y="783"/>
                  </a:cubicBezTo>
                  <a:cubicBezTo>
                    <a:pt x="1046" y="555"/>
                    <a:pt x="712" y="345"/>
                    <a:pt x="451" y="208"/>
                  </a:cubicBezTo>
                  <a:cubicBezTo>
                    <a:pt x="207" y="78"/>
                    <a:pt x="30" y="1"/>
                    <a:pt x="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6"/>
            <p:cNvSpPr/>
            <p:nvPr/>
          </p:nvSpPr>
          <p:spPr>
            <a:xfrm>
              <a:off x="2702025" y="3218425"/>
              <a:ext cx="45825" cy="29050"/>
            </a:xfrm>
            <a:custGeom>
              <a:avLst/>
              <a:gdLst/>
              <a:ahLst/>
              <a:cxnLst/>
              <a:rect l="l" t="t" r="r" b="b"/>
              <a:pathLst>
                <a:path w="1833" h="1162" extrusionOk="0">
                  <a:moveTo>
                    <a:pt x="57" y="1"/>
                  </a:moveTo>
                  <a:cubicBezTo>
                    <a:pt x="23" y="1"/>
                    <a:pt x="2" y="4"/>
                    <a:pt x="2" y="11"/>
                  </a:cubicBezTo>
                  <a:cubicBezTo>
                    <a:pt x="0" y="38"/>
                    <a:pt x="266" y="96"/>
                    <a:pt x="499" y="223"/>
                  </a:cubicBezTo>
                  <a:cubicBezTo>
                    <a:pt x="737" y="347"/>
                    <a:pt x="945" y="513"/>
                    <a:pt x="945" y="513"/>
                  </a:cubicBezTo>
                  <a:cubicBezTo>
                    <a:pt x="945" y="513"/>
                    <a:pt x="1167" y="658"/>
                    <a:pt x="1378" y="831"/>
                  </a:cubicBezTo>
                  <a:cubicBezTo>
                    <a:pt x="1580" y="993"/>
                    <a:pt x="1780" y="1162"/>
                    <a:pt x="1813" y="1162"/>
                  </a:cubicBezTo>
                  <a:cubicBezTo>
                    <a:pt x="1815" y="1162"/>
                    <a:pt x="1816" y="1161"/>
                    <a:pt x="1817" y="1160"/>
                  </a:cubicBezTo>
                  <a:cubicBezTo>
                    <a:pt x="1833" y="1144"/>
                    <a:pt x="1657" y="935"/>
                    <a:pt x="1463" y="735"/>
                  </a:cubicBezTo>
                  <a:cubicBezTo>
                    <a:pt x="1271" y="537"/>
                    <a:pt x="1049" y="366"/>
                    <a:pt x="1049" y="366"/>
                  </a:cubicBezTo>
                  <a:cubicBezTo>
                    <a:pt x="1049" y="366"/>
                    <a:pt x="816" y="206"/>
                    <a:pt x="552" y="105"/>
                  </a:cubicBezTo>
                  <a:cubicBezTo>
                    <a:pt x="357" y="29"/>
                    <a:pt x="153" y="1"/>
                    <a:pt x="5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6"/>
            <p:cNvSpPr/>
            <p:nvPr/>
          </p:nvSpPr>
          <p:spPr>
            <a:xfrm>
              <a:off x="2732200" y="3193850"/>
              <a:ext cx="122125" cy="59975"/>
            </a:xfrm>
            <a:custGeom>
              <a:avLst/>
              <a:gdLst/>
              <a:ahLst/>
              <a:cxnLst/>
              <a:rect l="l" t="t" r="r" b="b"/>
              <a:pathLst>
                <a:path w="4885" h="2399" extrusionOk="0">
                  <a:moveTo>
                    <a:pt x="14" y="0"/>
                  </a:moveTo>
                  <a:cubicBezTo>
                    <a:pt x="8" y="0"/>
                    <a:pt x="4" y="1"/>
                    <a:pt x="4" y="3"/>
                  </a:cubicBezTo>
                  <a:cubicBezTo>
                    <a:pt x="0" y="15"/>
                    <a:pt x="163" y="71"/>
                    <a:pt x="410" y="150"/>
                  </a:cubicBezTo>
                  <a:cubicBezTo>
                    <a:pt x="656" y="226"/>
                    <a:pt x="984" y="333"/>
                    <a:pt x="1311" y="437"/>
                  </a:cubicBezTo>
                  <a:cubicBezTo>
                    <a:pt x="1967" y="647"/>
                    <a:pt x="2590" y="927"/>
                    <a:pt x="2590" y="927"/>
                  </a:cubicBezTo>
                  <a:cubicBezTo>
                    <a:pt x="2590" y="927"/>
                    <a:pt x="3227" y="1178"/>
                    <a:pt x="3801" y="1550"/>
                  </a:cubicBezTo>
                  <a:cubicBezTo>
                    <a:pt x="4089" y="1734"/>
                    <a:pt x="4360" y="1943"/>
                    <a:pt x="4552" y="2113"/>
                  </a:cubicBezTo>
                  <a:cubicBezTo>
                    <a:pt x="4739" y="2278"/>
                    <a:pt x="4857" y="2398"/>
                    <a:pt x="4875" y="2398"/>
                  </a:cubicBezTo>
                  <a:cubicBezTo>
                    <a:pt x="4876" y="2398"/>
                    <a:pt x="4876" y="2398"/>
                    <a:pt x="4877" y="2398"/>
                  </a:cubicBezTo>
                  <a:cubicBezTo>
                    <a:pt x="4885" y="2390"/>
                    <a:pt x="4782" y="2249"/>
                    <a:pt x="4602" y="2062"/>
                  </a:cubicBezTo>
                  <a:cubicBezTo>
                    <a:pt x="4423" y="1873"/>
                    <a:pt x="4159" y="1646"/>
                    <a:pt x="3874" y="1445"/>
                  </a:cubicBezTo>
                  <a:cubicBezTo>
                    <a:pt x="3307" y="1037"/>
                    <a:pt x="2664" y="760"/>
                    <a:pt x="2664" y="760"/>
                  </a:cubicBezTo>
                  <a:cubicBezTo>
                    <a:pt x="2664" y="760"/>
                    <a:pt x="2503" y="695"/>
                    <a:pt x="2258" y="605"/>
                  </a:cubicBezTo>
                  <a:cubicBezTo>
                    <a:pt x="2015" y="514"/>
                    <a:pt x="1684" y="409"/>
                    <a:pt x="1351" y="314"/>
                  </a:cubicBezTo>
                  <a:cubicBezTo>
                    <a:pt x="1017" y="222"/>
                    <a:pt x="681" y="138"/>
                    <a:pt x="429" y="81"/>
                  </a:cubicBezTo>
                  <a:cubicBezTo>
                    <a:pt x="210" y="31"/>
                    <a:pt x="55" y="0"/>
                    <a:pt x="1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6"/>
            <p:cNvSpPr/>
            <p:nvPr/>
          </p:nvSpPr>
          <p:spPr>
            <a:xfrm>
              <a:off x="2738250" y="3176800"/>
              <a:ext cx="94250" cy="25275"/>
            </a:xfrm>
            <a:custGeom>
              <a:avLst/>
              <a:gdLst/>
              <a:ahLst/>
              <a:cxnLst/>
              <a:rect l="l" t="t" r="r" b="b"/>
              <a:pathLst>
                <a:path w="3770" h="1011" extrusionOk="0">
                  <a:moveTo>
                    <a:pt x="463" y="1"/>
                  </a:moveTo>
                  <a:cubicBezTo>
                    <a:pt x="195" y="1"/>
                    <a:pt x="0" y="19"/>
                    <a:pt x="1" y="34"/>
                  </a:cubicBezTo>
                  <a:cubicBezTo>
                    <a:pt x="1" y="59"/>
                    <a:pt x="491" y="74"/>
                    <a:pt x="973" y="152"/>
                  </a:cubicBezTo>
                  <a:cubicBezTo>
                    <a:pt x="1455" y="226"/>
                    <a:pt x="1923" y="360"/>
                    <a:pt x="1923" y="360"/>
                  </a:cubicBezTo>
                  <a:cubicBezTo>
                    <a:pt x="1923" y="360"/>
                    <a:pt x="2395" y="469"/>
                    <a:pt x="2852" y="640"/>
                  </a:cubicBezTo>
                  <a:cubicBezTo>
                    <a:pt x="3288" y="797"/>
                    <a:pt x="3704" y="1011"/>
                    <a:pt x="3753" y="1011"/>
                  </a:cubicBezTo>
                  <a:cubicBezTo>
                    <a:pt x="3755" y="1011"/>
                    <a:pt x="3756" y="1010"/>
                    <a:pt x="3757" y="1009"/>
                  </a:cubicBezTo>
                  <a:cubicBezTo>
                    <a:pt x="3770" y="988"/>
                    <a:pt x="3354" y="721"/>
                    <a:pt x="2902" y="520"/>
                  </a:cubicBezTo>
                  <a:cubicBezTo>
                    <a:pt x="2448" y="315"/>
                    <a:pt x="1968" y="184"/>
                    <a:pt x="1968" y="184"/>
                  </a:cubicBezTo>
                  <a:cubicBezTo>
                    <a:pt x="1968" y="184"/>
                    <a:pt x="1482" y="66"/>
                    <a:pt x="989" y="24"/>
                  </a:cubicBezTo>
                  <a:cubicBezTo>
                    <a:pt x="806" y="7"/>
                    <a:pt x="621" y="1"/>
                    <a:pt x="46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6"/>
            <p:cNvSpPr/>
            <p:nvPr/>
          </p:nvSpPr>
          <p:spPr>
            <a:xfrm>
              <a:off x="2684825" y="3121650"/>
              <a:ext cx="34175" cy="59050"/>
            </a:xfrm>
            <a:custGeom>
              <a:avLst/>
              <a:gdLst/>
              <a:ahLst/>
              <a:cxnLst/>
              <a:rect l="l" t="t" r="r" b="b"/>
              <a:pathLst>
                <a:path w="1367" h="2362" extrusionOk="0">
                  <a:moveTo>
                    <a:pt x="22" y="1"/>
                  </a:moveTo>
                  <a:cubicBezTo>
                    <a:pt x="21" y="1"/>
                    <a:pt x="21" y="1"/>
                    <a:pt x="20" y="2"/>
                  </a:cubicBezTo>
                  <a:cubicBezTo>
                    <a:pt x="1" y="19"/>
                    <a:pt x="212" y="291"/>
                    <a:pt x="415" y="569"/>
                  </a:cubicBezTo>
                  <a:cubicBezTo>
                    <a:pt x="616" y="844"/>
                    <a:pt x="787" y="1133"/>
                    <a:pt x="787" y="1133"/>
                  </a:cubicBezTo>
                  <a:cubicBezTo>
                    <a:pt x="787" y="1133"/>
                    <a:pt x="979" y="1412"/>
                    <a:pt x="1118" y="1720"/>
                  </a:cubicBezTo>
                  <a:cubicBezTo>
                    <a:pt x="1259" y="2025"/>
                    <a:pt x="1315" y="2361"/>
                    <a:pt x="1342" y="2361"/>
                  </a:cubicBezTo>
                  <a:cubicBezTo>
                    <a:pt x="1342" y="2361"/>
                    <a:pt x="1342" y="2361"/>
                    <a:pt x="1342" y="2361"/>
                  </a:cubicBezTo>
                  <a:cubicBezTo>
                    <a:pt x="1366" y="2361"/>
                    <a:pt x="1353" y="2008"/>
                    <a:pt x="1235" y="1674"/>
                  </a:cubicBezTo>
                  <a:cubicBezTo>
                    <a:pt x="1123" y="1340"/>
                    <a:pt x="939" y="1039"/>
                    <a:pt x="939" y="1039"/>
                  </a:cubicBezTo>
                  <a:cubicBezTo>
                    <a:pt x="939" y="1039"/>
                    <a:pt x="743" y="748"/>
                    <a:pt x="512" y="489"/>
                  </a:cubicBezTo>
                  <a:cubicBezTo>
                    <a:pt x="289" y="235"/>
                    <a:pt x="55" y="1"/>
                    <a:pt x="2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6"/>
            <p:cNvSpPr/>
            <p:nvPr/>
          </p:nvSpPr>
          <p:spPr>
            <a:xfrm>
              <a:off x="2665250" y="3077275"/>
              <a:ext cx="40550" cy="44325"/>
            </a:xfrm>
            <a:custGeom>
              <a:avLst/>
              <a:gdLst/>
              <a:ahLst/>
              <a:cxnLst/>
              <a:rect l="l" t="t" r="r" b="b"/>
              <a:pathLst>
                <a:path w="1622" h="1773" extrusionOk="0">
                  <a:moveTo>
                    <a:pt x="39" y="1"/>
                  </a:moveTo>
                  <a:cubicBezTo>
                    <a:pt x="37" y="1"/>
                    <a:pt x="36" y="1"/>
                    <a:pt x="36" y="2"/>
                  </a:cubicBezTo>
                  <a:cubicBezTo>
                    <a:pt x="0" y="35"/>
                    <a:pt x="742" y="947"/>
                    <a:pt x="742" y="947"/>
                  </a:cubicBezTo>
                  <a:cubicBezTo>
                    <a:pt x="742" y="947"/>
                    <a:pt x="1516" y="1773"/>
                    <a:pt x="1580" y="1773"/>
                  </a:cubicBezTo>
                  <a:cubicBezTo>
                    <a:pt x="1582" y="1773"/>
                    <a:pt x="1583" y="1772"/>
                    <a:pt x="1583" y="1772"/>
                  </a:cubicBezTo>
                  <a:cubicBezTo>
                    <a:pt x="1622" y="1740"/>
                    <a:pt x="878" y="828"/>
                    <a:pt x="878" y="828"/>
                  </a:cubicBezTo>
                  <a:cubicBezTo>
                    <a:pt x="878" y="828"/>
                    <a:pt x="103" y="1"/>
                    <a:pt x="3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6"/>
            <p:cNvSpPr/>
            <p:nvPr/>
          </p:nvSpPr>
          <p:spPr>
            <a:xfrm>
              <a:off x="2582600" y="3090950"/>
              <a:ext cx="112050" cy="96575"/>
            </a:xfrm>
            <a:custGeom>
              <a:avLst/>
              <a:gdLst/>
              <a:ahLst/>
              <a:cxnLst/>
              <a:rect l="l" t="t" r="r" b="b"/>
              <a:pathLst>
                <a:path w="4482" h="3863" extrusionOk="0">
                  <a:moveTo>
                    <a:pt x="9" y="1"/>
                  </a:moveTo>
                  <a:cubicBezTo>
                    <a:pt x="8" y="1"/>
                    <a:pt x="7" y="1"/>
                    <a:pt x="7" y="2"/>
                  </a:cubicBezTo>
                  <a:cubicBezTo>
                    <a:pt x="0" y="13"/>
                    <a:pt x="149" y="133"/>
                    <a:pt x="397" y="273"/>
                  </a:cubicBezTo>
                  <a:cubicBezTo>
                    <a:pt x="640" y="421"/>
                    <a:pt x="983" y="580"/>
                    <a:pt x="1311" y="764"/>
                  </a:cubicBezTo>
                  <a:cubicBezTo>
                    <a:pt x="1639" y="943"/>
                    <a:pt x="1955" y="1150"/>
                    <a:pt x="2182" y="1311"/>
                  </a:cubicBezTo>
                  <a:cubicBezTo>
                    <a:pt x="2411" y="1476"/>
                    <a:pt x="2555" y="1596"/>
                    <a:pt x="2555" y="1596"/>
                  </a:cubicBezTo>
                  <a:cubicBezTo>
                    <a:pt x="2555" y="1596"/>
                    <a:pt x="3163" y="2039"/>
                    <a:pt x="3642" y="2616"/>
                  </a:cubicBezTo>
                  <a:cubicBezTo>
                    <a:pt x="3885" y="2902"/>
                    <a:pt x="4095" y="3212"/>
                    <a:pt x="4237" y="3455"/>
                  </a:cubicBezTo>
                  <a:cubicBezTo>
                    <a:pt x="4380" y="3694"/>
                    <a:pt x="4456" y="3863"/>
                    <a:pt x="4474" y="3863"/>
                  </a:cubicBezTo>
                  <a:cubicBezTo>
                    <a:pt x="4475" y="3863"/>
                    <a:pt x="4475" y="3863"/>
                    <a:pt x="4475" y="3863"/>
                  </a:cubicBezTo>
                  <a:cubicBezTo>
                    <a:pt x="4482" y="3861"/>
                    <a:pt x="4467" y="3815"/>
                    <a:pt x="4438" y="3740"/>
                  </a:cubicBezTo>
                  <a:cubicBezTo>
                    <a:pt x="4411" y="3661"/>
                    <a:pt x="4365" y="3551"/>
                    <a:pt x="4301" y="3423"/>
                  </a:cubicBezTo>
                  <a:cubicBezTo>
                    <a:pt x="4178" y="3167"/>
                    <a:pt x="3980" y="2840"/>
                    <a:pt x="3743" y="2539"/>
                  </a:cubicBezTo>
                  <a:cubicBezTo>
                    <a:pt x="3278" y="1927"/>
                    <a:pt x="2669" y="1455"/>
                    <a:pt x="2669" y="1455"/>
                  </a:cubicBezTo>
                  <a:cubicBezTo>
                    <a:pt x="2669" y="1455"/>
                    <a:pt x="2518" y="1337"/>
                    <a:pt x="2280" y="1177"/>
                  </a:cubicBezTo>
                  <a:cubicBezTo>
                    <a:pt x="2040" y="1017"/>
                    <a:pt x="1716" y="822"/>
                    <a:pt x="1373" y="652"/>
                  </a:cubicBezTo>
                  <a:cubicBezTo>
                    <a:pt x="1031" y="480"/>
                    <a:pt x="684" y="336"/>
                    <a:pt x="430" y="213"/>
                  </a:cubicBezTo>
                  <a:cubicBezTo>
                    <a:pt x="188" y="96"/>
                    <a:pt x="31" y="1"/>
                    <a:pt x="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6"/>
            <p:cNvSpPr/>
            <p:nvPr/>
          </p:nvSpPr>
          <p:spPr>
            <a:xfrm>
              <a:off x="2502575" y="3154650"/>
              <a:ext cx="170650" cy="40575"/>
            </a:xfrm>
            <a:custGeom>
              <a:avLst/>
              <a:gdLst/>
              <a:ahLst/>
              <a:cxnLst/>
              <a:rect l="l" t="t" r="r" b="b"/>
              <a:pathLst>
                <a:path w="6826" h="1623" extrusionOk="0">
                  <a:moveTo>
                    <a:pt x="412" y="0"/>
                  </a:moveTo>
                  <a:cubicBezTo>
                    <a:pt x="160" y="0"/>
                    <a:pt x="0" y="4"/>
                    <a:pt x="0" y="15"/>
                  </a:cubicBezTo>
                  <a:cubicBezTo>
                    <a:pt x="0" y="28"/>
                    <a:pt x="221" y="47"/>
                    <a:pt x="555" y="71"/>
                  </a:cubicBezTo>
                  <a:cubicBezTo>
                    <a:pt x="888" y="95"/>
                    <a:pt x="1331" y="124"/>
                    <a:pt x="1773" y="164"/>
                  </a:cubicBezTo>
                  <a:cubicBezTo>
                    <a:pt x="2215" y="204"/>
                    <a:pt x="2654" y="258"/>
                    <a:pt x="2982" y="311"/>
                  </a:cubicBezTo>
                  <a:cubicBezTo>
                    <a:pt x="3310" y="362"/>
                    <a:pt x="3526" y="407"/>
                    <a:pt x="3526" y="407"/>
                  </a:cubicBezTo>
                  <a:cubicBezTo>
                    <a:pt x="3526" y="407"/>
                    <a:pt x="4403" y="544"/>
                    <a:pt x="5232" y="849"/>
                  </a:cubicBezTo>
                  <a:cubicBezTo>
                    <a:pt x="5646" y="1000"/>
                    <a:pt x="6047" y="1187"/>
                    <a:pt x="6338" y="1350"/>
                  </a:cubicBezTo>
                  <a:cubicBezTo>
                    <a:pt x="6615" y="1503"/>
                    <a:pt x="6797" y="1622"/>
                    <a:pt x="6819" y="1622"/>
                  </a:cubicBezTo>
                  <a:cubicBezTo>
                    <a:pt x="6820" y="1622"/>
                    <a:pt x="6820" y="1622"/>
                    <a:pt x="6821" y="1622"/>
                  </a:cubicBezTo>
                  <a:cubicBezTo>
                    <a:pt x="6826" y="1617"/>
                    <a:pt x="6782" y="1579"/>
                    <a:pt x="6706" y="1519"/>
                  </a:cubicBezTo>
                  <a:cubicBezTo>
                    <a:pt x="6629" y="1459"/>
                    <a:pt x="6515" y="1377"/>
                    <a:pt x="6373" y="1288"/>
                  </a:cubicBezTo>
                  <a:cubicBezTo>
                    <a:pt x="6092" y="1105"/>
                    <a:pt x="5694" y="897"/>
                    <a:pt x="5278" y="730"/>
                  </a:cubicBezTo>
                  <a:cubicBezTo>
                    <a:pt x="4447" y="387"/>
                    <a:pt x="3559" y="228"/>
                    <a:pt x="3559" y="228"/>
                  </a:cubicBezTo>
                  <a:cubicBezTo>
                    <a:pt x="3559" y="228"/>
                    <a:pt x="3339" y="188"/>
                    <a:pt x="3006" y="146"/>
                  </a:cubicBezTo>
                  <a:cubicBezTo>
                    <a:pt x="2672" y="104"/>
                    <a:pt x="2229" y="61"/>
                    <a:pt x="1783" y="39"/>
                  </a:cubicBezTo>
                  <a:cubicBezTo>
                    <a:pt x="1337" y="12"/>
                    <a:pt x="891" y="2"/>
                    <a:pt x="558" y="1"/>
                  </a:cubicBezTo>
                  <a:cubicBezTo>
                    <a:pt x="507" y="0"/>
                    <a:pt x="458" y="0"/>
                    <a:pt x="41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6"/>
            <p:cNvSpPr/>
            <p:nvPr/>
          </p:nvSpPr>
          <p:spPr>
            <a:xfrm>
              <a:off x="2623950" y="3205000"/>
              <a:ext cx="54600" cy="5950"/>
            </a:xfrm>
            <a:custGeom>
              <a:avLst/>
              <a:gdLst/>
              <a:ahLst/>
              <a:cxnLst/>
              <a:rect l="l" t="t" r="r" b="b"/>
              <a:pathLst>
                <a:path w="2184" h="238" extrusionOk="0">
                  <a:moveTo>
                    <a:pt x="1340" y="1"/>
                  </a:moveTo>
                  <a:cubicBezTo>
                    <a:pt x="1199" y="1"/>
                    <a:pt x="1099" y="4"/>
                    <a:pt x="1099" y="4"/>
                  </a:cubicBezTo>
                  <a:cubicBezTo>
                    <a:pt x="1099" y="4"/>
                    <a:pt x="819" y="35"/>
                    <a:pt x="544" y="84"/>
                  </a:cubicBezTo>
                  <a:cubicBezTo>
                    <a:pt x="271" y="132"/>
                    <a:pt x="1" y="204"/>
                    <a:pt x="6" y="228"/>
                  </a:cubicBezTo>
                  <a:cubicBezTo>
                    <a:pt x="7" y="235"/>
                    <a:pt x="31" y="238"/>
                    <a:pt x="71" y="238"/>
                  </a:cubicBezTo>
                  <a:cubicBezTo>
                    <a:pt x="170" y="238"/>
                    <a:pt x="366" y="221"/>
                    <a:pt x="562" y="209"/>
                  </a:cubicBezTo>
                  <a:cubicBezTo>
                    <a:pt x="839" y="190"/>
                    <a:pt x="1112" y="183"/>
                    <a:pt x="1112" y="183"/>
                  </a:cubicBezTo>
                  <a:cubicBezTo>
                    <a:pt x="1112" y="183"/>
                    <a:pt x="1385" y="153"/>
                    <a:pt x="1660" y="132"/>
                  </a:cubicBezTo>
                  <a:cubicBezTo>
                    <a:pt x="1697" y="130"/>
                    <a:pt x="1733" y="129"/>
                    <a:pt x="1769" y="129"/>
                  </a:cubicBezTo>
                  <a:cubicBezTo>
                    <a:pt x="1863" y="129"/>
                    <a:pt x="1952" y="137"/>
                    <a:pt x="2020" y="159"/>
                  </a:cubicBezTo>
                  <a:cubicBezTo>
                    <a:pt x="2104" y="184"/>
                    <a:pt x="2156" y="225"/>
                    <a:pt x="2172" y="225"/>
                  </a:cubicBezTo>
                  <a:cubicBezTo>
                    <a:pt x="2173" y="225"/>
                    <a:pt x="2174" y="224"/>
                    <a:pt x="2175" y="223"/>
                  </a:cubicBezTo>
                  <a:cubicBezTo>
                    <a:pt x="2183" y="217"/>
                    <a:pt x="2145" y="148"/>
                    <a:pt x="2046" y="95"/>
                  </a:cubicBezTo>
                  <a:cubicBezTo>
                    <a:pt x="1948" y="39"/>
                    <a:pt x="1800" y="12"/>
                    <a:pt x="1659" y="7"/>
                  </a:cubicBezTo>
                  <a:cubicBezTo>
                    <a:pt x="1546" y="2"/>
                    <a:pt x="1433" y="1"/>
                    <a:pt x="134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6"/>
            <p:cNvSpPr/>
            <p:nvPr/>
          </p:nvSpPr>
          <p:spPr>
            <a:xfrm>
              <a:off x="2465275" y="3243350"/>
              <a:ext cx="193875" cy="50625"/>
            </a:xfrm>
            <a:custGeom>
              <a:avLst/>
              <a:gdLst/>
              <a:ahLst/>
              <a:cxnLst/>
              <a:rect l="l" t="t" r="r" b="b"/>
              <a:pathLst>
                <a:path w="7755" h="2025" extrusionOk="0">
                  <a:moveTo>
                    <a:pt x="7749" y="1"/>
                  </a:moveTo>
                  <a:cubicBezTo>
                    <a:pt x="7721" y="1"/>
                    <a:pt x="7501" y="114"/>
                    <a:pt x="7178" y="277"/>
                  </a:cubicBezTo>
                  <a:cubicBezTo>
                    <a:pt x="6835" y="448"/>
                    <a:pt x="6380" y="673"/>
                    <a:pt x="5916" y="876"/>
                  </a:cubicBezTo>
                  <a:cubicBezTo>
                    <a:pt x="5453" y="1083"/>
                    <a:pt x="4979" y="1263"/>
                    <a:pt x="4620" y="1380"/>
                  </a:cubicBezTo>
                  <a:cubicBezTo>
                    <a:pt x="4440" y="1441"/>
                    <a:pt x="4289" y="1487"/>
                    <a:pt x="4181" y="1514"/>
                  </a:cubicBezTo>
                  <a:cubicBezTo>
                    <a:pt x="4076" y="1545"/>
                    <a:pt x="4017" y="1562"/>
                    <a:pt x="4017" y="1562"/>
                  </a:cubicBezTo>
                  <a:cubicBezTo>
                    <a:pt x="4017" y="1562"/>
                    <a:pt x="3774" y="1636"/>
                    <a:pt x="3404" y="1716"/>
                  </a:cubicBezTo>
                  <a:cubicBezTo>
                    <a:pt x="3035" y="1799"/>
                    <a:pt x="2535" y="1882"/>
                    <a:pt x="2031" y="1898"/>
                  </a:cubicBezTo>
                  <a:cubicBezTo>
                    <a:pt x="1955" y="1901"/>
                    <a:pt x="1880" y="1902"/>
                    <a:pt x="1804" y="1902"/>
                  </a:cubicBezTo>
                  <a:cubicBezTo>
                    <a:pt x="1398" y="1902"/>
                    <a:pt x="1003" y="1864"/>
                    <a:pt x="683" y="1864"/>
                  </a:cubicBezTo>
                  <a:cubicBezTo>
                    <a:pt x="667" y="1864"/>
                    <a:pt x="652" y="1864"/>
                    <a:pt x="637" y="1864"/>
                  </a:cubicBezTo>
                  <a:cubicBezTo>
                    <a:pt x="445" y="1864"/>
                    <a:pt x="284" y="1880"/>
                    <a:pt x="173" y="1898"/>
                  </a:cubicBezTo>
                  <a:cubicBezTo>
                    <a:pt x="61" y="1916"/>
                    <a:pt x="1" y="1936"/>
                    <a:pt x="1" y="1940"/>
                  </a:cubicBezTo>
                  <a:cubicBezTo>
                    <a:pt x="1" y="1942"/>
                    <a:pt x="7" y="1943"/>
                    <a:pt x="19" y="1943"/>
                  </a:cubicBezTo>
                  <a:cubicBezTo>
                    <a:pt x="67" y="1943"/>
                    <a:pt x="205" y="1928"/>
                    <a:pt x="404" y="1928"/>
                  </a:cubicBezTo>
                  <a:cubicBezTo>
                    <a:pt x="474" y="1928"/>
                    <a:pt x="551" y="1930"/>
                    <a:pt x="635" y="1935"/>
                  </a:cubicBezTo>
                  <a:cubicBezTo>
                    <a:pt x="1005" y="1950"/>
                    <a:pt x="1497" y="2024"/>
                    <a:pt x="2003" y="2024"/>
                  </a:cubicBezTo>
                  <a:cubicBezTo>
                    <a:pt x="2013" y="2024"/>
                    <a:pt x="2024" y="2024"/>
                    <a:pt x="2034" y="2024"/>
                  </a:cubicBezTo>
                  <a:cubicBezTo>
                    <a:pt x="2548" y="2024"/>
                    <a:pt x="3059" y="1952"/>
                    <a:pt x="3436" y="1879"/>
                  </a:cubicBezTo>
                  <a:cubicBezTo>
                    <a:pt x="3814" y="1804"/>
                    <a:pt x="4062" y="1735"/>
                    <a:pt x="4062" y="1735"/>
                  </a:cubicBezTo>
                  <a:cubicBezTo>
                    <a:pt x="4062" y="1735"/>
                    <a:pt x="4122" y="1716"/>
                    <a:pt x="4229" y="1682"/>
                  </a:cubicBezTo>
                  <a:cubicBezTo>
                    <a:pt x="4338" y="1650"/>
                    <a:pt x="4492" y="1601"/>
                    <a:pt x="4672" y="1535"/>
                  </a:cubicBezTo>
                  <a:cubicBezTo>
                    <a:pt x="5034" y="1407"/>
                    <a:pt x="5508" y="1212"/>
                    <a:pt x="5969" y="992"/>
                  </a:cubicBezTo>
                  <a:cubicBezTo>
                    <a:pt x="6431" y="771"/>
                    <a:pt x="6879" y="528"/>
                    <a:pt x="7210" y="338"/>
                  </a:cubicBezTo>
                  <a:cubicBezTo>
                    <a:pt x="7376" y="242"/>
                    <a:pt x="7513" y="162"/>
                    <a:pt x="7608" y="101"/>
                  </a:cubicBezTo>
                  <a:cubicBezTo>
                    <a:pt x="7702" y="43"/>
                    <a:pt x="7755" y="8"/>
                    <a:pt x="7752" y="2"/>
                  </a:cubicBezTo>
                  <a:cubicBezTo>
                    <a:pt x="7751" y="1"/>
                    <a:pt x="7750" y="1"/>
                    <a:pt x="774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6"/>
            <p:cNvSpPr/>
            <p:nvPr/>
          </p:nvSpPr>
          <p:spPr>
            <a:xfrm>
              <a:off x="2609500" y="3239175"/>
              <a:ext cx="73600" cy="57200"/>
            </a:xfrm>
            <a:custGeom>
              <a:avLst/>
              <a:gdLst/>
              <a:ahLst/>
              <a:cxnLst/>
              <a:rect l="l" t="t" r="r" b="b"/>
              <a:pathLst>
                <a:path w="2944" h="2288" extrusionOk="0">
                  <a:moveTo>
                    <a:pt x="2924" y="0"/>
                  </a:moveTo>
                  <a:cubicBezTo>
                    <a:pt x="2890" y="0"/>
                    <a:pt x="2574" y="323"/>
                    <a:pt x="2232" y="620"/>
                  </a:cubicBezTo>
                  <a:cubicBezTo>
                    <a:pt x="1883" y="927"/>
                    <a:pt x="1514" y="1202"/>
                    <a:pt x="1514" y="1202"/>
                  </a:cubicBezTo>
                  <a:cubicBezTo>
                    <a:pt x="1514" y="1202"/>
                    <a:pt x="1159" y="1496"/>
                    <a:pt x="779" y="1760"/>
                  </a:cubicBezTo>
                  <a:cubicBezTo>
                    <a:pt x="400" y="2027"/>
                    <a:pt x="0" y="2263"/>
                    <a:pt x="11" y="2286"/>
                  </a:cubicBezTo>
                  <a:cubicBezTo>
                    <a:pt x="12" y="2287"/>
                    <a:pt x="13" y="2287"/>
                    <a:pt x="16" y="2287"/>
                  </a:cubicBezTo>
                  <a:cubicBezTo>
                    <a:pt x="63" y="2287"/>
                    <a:pt x="466" y="2099"/>
                    <a:pt x="849" y="1865"/>
                  </a:cubicBezTo>
                  <a:cubicBezTo>
                    <a:pt x="1250" y="1625"/>
                    <a:pt x="1626" y="1342"/>
                    <a:pt x="1626" y="1342"/>
                  </a:cubicBezTo>
                  <a:cubicBezTo>
                    <a:pt x="1626" y="1342"/>
                    <a:pt x="1991" y="1047"/>
                    <a:pt x="2320" y="712"/>
                  </a:cubicBezTo>
                  <a:cubicBezTo>
                    <a:pt x="2651" y="383"/>
                    <a:pt x="2943" y="17"/>
                    <a:pt x="2926" y="1"/>
                  </a:cubicBezTo>
                  <a:cubicBezTo>
                    <a:pt x="2925" y="1"/>
                    <a:pt x="2925" y="0"/>
                    <a:pt x="292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6"/>
            <p:cNvSpPr/>
            <p:nvPr/>
          </p:nvSpPr>
          <p:spPr>
            <a:xfrm>
              <a:off x="2263350" y="3263550"/>
              <a:ext cx="208075" cy="76525"/>
            </a:xfrm>
            <a:custGeom>
              <a:avLst/>
              <a:gdLst/>
              <a:ahLst/>
              <a:cxnLst/>
              <a:rect l="l" t="t" r="r" b="b"/>
              <a:pathLst>
                <a:path w="8323" h="3061" extrusionOk="0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1" y="8"/>
                    <a:pt x="50" y="56"/>
                    <a:pt x="144" y="137"/>
                  </a:cubicBezTo>
                  <a:cubicBezTo>
                    <a:pt x="237" y="217"/>
                    <a:pt x="368" y="339"/>
                    <a:pt x="538" y="465"/>
                  </a:cubicBezTo>
                  <a:cubicBezTo>
                    <a:pt x="872" y="729"/>
                    <a:pt x="1339" y="1048"/>
                    <a:pt x="1825" y="1343"/>
                  </a:cubicBezTo>
                  <a:cubicBezTo>
                    <a:pt x="2316" y="1626"/>
                    <a:pt x="2822" y="1883"/>
                    <a:pt x="3214" y="2051"/>
                  </a:cubicBezTo>
                  <a:cubicBezTo>
                    <a:pt x="3408" y="2142"/>
                    <a:pt x="3575" y="2201"/>
                    <a:pt x="3689" y="2249"/>
                  </a:cubicBezTo>
                  <a:cubicBezTo>
                    <a:pt x="3806" y="2296"/>
                    <a:pt x="3871" y="2321"/>
                    <a:pt x="3871" y="2321"/>
                  </a:cubicBezTo>
                  <a:cubicBezTo>
                    <a:pt x="3871" y="2321"/>
                    <a:pt x="3940" y="2343"/>
                    <a:pt x="4057" y="2383"/>
                  </a:cubicBezTo>
                  <a:cubicBezTo>
                    <a:pt x="4175" y="2419"/>
                    <a:pt x="4341" y="2483"/>
                    <a:pt x="4547" y="2539"/>
                  </a:cubicBezTo>
                  <a:cubicBezTo>
                    <a:pt x="4954" y="2663"/>
                    <a:pt x="5508" y="2794"/>
                    <a:pt x="6066" y="2895"/>
                  </a:cubicBezTo>
                  <a:cubicBezTo>
                    <a:pt x="6626" y="2985"/>
                    <a:pt x="7190" y="3042"/>
                    <a:pt x="7614" y="3055"/>
                  </a:cubicBezTo>
                  <a:cubicBezTo>
                    <a:pt x="7702" y="3060"/>
                    <a:pt x="7783" y="3061"/>
                    <a:pt x="7858" y="3061"/>
                  </a:cubicBezTo>
                  <a:cubicBezTo>
                    <a:pt x="7964" y="3061"/>
                    <a:pt x="8055" y="3058"/>
                    <a:pt x="8129" y="3058"/>
                  </a:cubicBezTo>
                  <a:cubicBezTo>
                    <a:pt x="8252" y="3057"/>
                    <a:pt x="8322" y="3053"/>
                    <a:pt x="8322" y="3047"/>
                  </a:cubicBezTo>
                  <a:cubicBezTo>
                    <a:pt x="8322" y="3031"/>
                    <a:pt x="8041" y="3018"/>
                    <a:pt x="7620" y="2983"/>
                  </a:cubicBezTo>
                  <a:cubicBezTo>
                    <a:pt x="7198" y="2949"/>
                    <a:pt x="6642" y="2873"/>
                    <a:pt x="6090" y="2767"/>
                  </a:cubicBezTo>
                  <a:cubicBezTo>
                    <a:pt x="5540" y="2654"/>
                    <a:pt x="4997" y="2511"/>
                    <a:pt x="4597" y="2379"/>
                  </a:cubicBezTo>
                  <a:cubicBezTo>
                    <a:pt x="4394" y="2321"/>
                    <a:pt x="4231" y="2254"/>
                    <a:pt x="4114" y="2216"/>
                  </a:cubicBezTo>
                  <a:cubicBezTo>
                    <a:pt x="3999" y="2176"/>
                    <a:pt x="3934" y="2152"/>
                    <a:pt x="3934" y="2152"/>
                  </a:cubicBezTo>
                  <a:cubicBezTo>
                    <a:pt x="3934" y="2152"/>
                    <a:pt x="3866" y="2128"/>
                    <a:pt x="3753" y="2083"/>
                  </a:cubicBezTo>
                  <a:cubicBezTo>
                    <a:pt x="3639" y="2038"/>
                    <a:pt x="3471" y="1984"/>
                    <a:pt x="3280" y="1897"/>
                  </a:cubicBezTo>
                  <a:cubicBezTo>
                    <a:pt x="2890" y="1739"/>
                    <a:pt x="2383" y="1498"/>
                    <a:pt x="1889" y="1231"/>
                  </a:cubicBezTo>
                  <a:cubicBezTo>
                    <a:pt x="1401" y="954"/>
                    <a:pt x="925" y="652"/>
                    <a:pt x="581" y="407"/>
                  </a:cubicBezTo>
                  <a:cubicBezTo>
                    <a:pt x="247" y="171"/>
                    <a:pt x="29" y="1"/>
                    <a:pt x="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6"/>
            <p:cNvSpPr/>
            <p:nvPr/>
          </p:nvSpPr>
          <p:spPr>
            <a:xfrm>
              <a:off x="2213975" y="3131425"/>
              <a:ext cx="106200" cy="87250"/>
            </a:xfrm>
            <a:custGeom>
              <a:avLst/>
              <a:gdLst/>
              <a:ahLst/>
              <a:cxnLst/>
              <a:rect l="l" t="t" r="r" b="b"/>
              <a:pathLst>
                <a:path w="4248" h="3490" extrusionOk="0">
                  <a:moveTo>
                    <a:pt x="10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2"/>
                    <a:pt x="4" y="45"/>
                    <a:pt x="14" y="124"/>
                  </a:cubicBezTo>
                  <a:cubicBezTo>
                    <a:pt x="27" y="200"/>
                    <a:pt x="52" y="309"/>
                    <a:pt x="100" y="437"/>
                  </a:cubicBezTo>
                  <a:cubicBezTo>
                    <a:pt x="196" y="691"/>
                    <a:pt x="399" y="998"/>
                    <a:pt x="647" y="1260"/>
                  </a:cubicBezTo>
                  <a:cubicBezTo>
                    <a:pt x="892" y="1527"/>
                    <a:pt x="1168" y="1755"/>
                    <a:pt x="1374" y="1924"/>
                  </a:cubicBezTo>
                  <a:cubicBezTo>
                    <a:pt x="1582" y="2092"/>
                    <a:pt x="1720" y="2204"/>
                    <a:pt x="1720" y="2204"/>
                  </a:cubicBezTo>
                  <a:cubicBezTo>
                    <a:pt x="1720" y="2204"/>
                    <a:pt x="1864" y="2309"/>
                    <a:pt x="2079" y="2468"/>
                  </a:cubicBezTo>
                  <a:cubicBezTo>
                    <a:pt x="2297" y="2624"/>
                    <a:pt x="2594" y="2824"/>
                    <a:pt x="2906" y="3000"/>
                  </a:cubicBezTo>
                  <a:cubicBezTo>
                    <a:pt x="3221" y="3176"/>
                    <a:pt x="3552" y="3318"/>
                    <a:pt x="3808" y="3395"/>
                  </a:cubicBezTo>
                  <a:cubicBezTo>
                    <a:pt x="4030" y="3462"/>
                    <a:pt x="4194" y="3490"/>
                    <a:pt x="4235" y="3490"/>
                  </a:cubicBezTo>
                  <a:cubicBezTo>
                    <a:pt x="4242" y="3490"/>
                    <a:pt x="4246" y="3489"/>
                    <a:pt x="4246" y="3488"/>
                  </a:cubicBezTo>
                  <a:cubicBezTo>
                    <a:pt x="4247" y="3473"/>
                    <a:pt x="4078" y="3425"/>
                    <a:pt x="3830" y="3329"/>
                  </a:cubicBezTo>
                  <a:cubicBezTo>
                    <a:pt x="3584" y="3232"/>
                    <a:pt x="3267" y="3075"/>
                    <a:pt x="2970" y="2890"/>
                  </a:cubicBezTo>
                  <a:cubicBezTo>
                    <a:pt x="2671" y="2704"/>
                    <a:pt x="2386" y="2496"/>
                    <a:pt x="2177" y="2335"/>
                  </a:cubicBezTo>
                  <a:cubicBezTo>
                    <a:pt x="1968" y="2172"/>
                    <a:pt x="1828" y="2063"/>
                    <a:pt x="1828" y="2063"/>
                  </a:cubicBezTo>
                  <a:cubicBezTo>
                    <a:pt x="1828" y="2063"/>
                    <a:pt x="1689" y="1954"/>
                    <a:pt x="1477" y="1794"/>
                  </a:cubicBezTo>
                  <a:cubicBezTo>
                    <a:pt x="1267" y="1633"/>
                    <a:pt x="986" y="1419"/>
                    <a:pt x="738" y="1173"/>
                  </a:cubicBezTo>
                  <a:cubicBezTo>
                    <a:pt x="485" y="930"/>
                    <a:pt x="278" y="648"/>
                    <a:pt x="166" y="410"/>
                  </a:cubicBezTo>
                  <a:cubicBezTo>
                    <a:pt x="55" y="176"/>
                    <a:pt x="26" y="1"/>
                    <a:pt x="1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6"/>
            <p:cNvSpPr/>
            <p:nvPr/>
          </p:nvSpPr>
          <p:spPr>
            <a:xfrm>
              <a:off x="2214175" y="3158525"/>
              <a:ext cx="77350" cy="88725"/>
            </a:xfrm>
            <a:custGeom>
              <a:avLst/>
              <a:gdLst/>
              <a:ahLst/>
              <a:cxnLst/>
              <a:rect l="l" t="t" r="r" b="b"/>
              <a:pathLst>
                <a:path w="3094" h="3549" extrusionOk="0">
                  <a:moveTo>
                    <a:pt x="26" y="1"/>
                  </a:moveTo>
                  <a:cubicBezTo>
                    <a:pt x="1" y="1"/>
                    <a:pt x="2" y="646"/>
                    <a:pt x="247" y="1243"/>
                  </a:cubicBezTo>
                  <a:cubicBezTo>
                    <a:pt x="362" y="1540"/>
                    <a:pt x="521" y="1822"/>
                    <a:pt x="658" y="2018"/>
                  </a:cubicBezTo>
                  <a:cubicBezTo>
                    <a:pt x="794" y="2215"/>
                    <a:pt x="903" y="2335"/>
                    <a:pt x="903" y="2335"/>
                  </a:cubicBezTo>
                  <a:cubicBezTo>
                    <a:pt x="903" y="2335"/>
                    <a:pt x="1008" y="2455"/>
                    <a:pt x="1187" y="2615"/>
                  </a:cubicBezTo>
                  <a:cubicBezTo>
                    <a:pt x="1366" y="2775"/>
                    <a:pt x="1624" y="2966"/>
                    <a:pt x="1902" y="3123"/>
                  </a:cubicBezTo>
                  <a:cubicBezTo>
                    <a:pt x="2179" y="3278"/>
                    <a:pt x="2474" y="3398"/>
                    <a:pt x="2703" y="3464"/>
                  </a:cubicBezTo>
                  <a:cubicBezTo>
                    <a:pt x="2896" y="3524"/>
                    <a:pt x="3039" y="3549"/>
                    <a:pt x="3078" y="3549"/>
                  </a:cubicBezTo>
                  <a:cubicBezTo>
                    <a:pt x="3085" y="3549"/>
                    <a:pt x="3088" y="3548"/>
                    <a:pt x="3088" y="3547"/>
                  </a:cubicBezTo>
                  <a:cubicBezTo>
                    <a:pt x="3093" y="3532"/>
                    <a:pt x="2943" y="3486"/>
                    <a:pt x="2729" y="3398"/>
                  </a:cubicBezTo>
                  <a:cubicBezTo>
                    <a:pt x="2511" y="3312"/>
                    <a:pt x="2231" y="3179"/>
                    <a:pt x="1969" y="3013"/>
                  </a:cubicBezTo>
                  <a:cubicBezTo>
                    <a:pt x="1707" y="2848"/>
                    <a:pt x="1465" y="2655"/>
                    <a:pt x="1302" y="2493"/>
                  </a:cubicBezTo>
                  <a:cubicBezTo>
                    <a:pt x="1136" y="2333"/>
                    <a:pt x="1039" y="2215"/>
                    <a:pt x="1039" y="2215"/>
                  </a:cubicBezTo>
                  <a:cubicBezTo>
                    <a:pt x="1039" y="2215"/>
                    <a:pt x="931" y="2103"/>
                    <a:pt x="794" y="1919"/>
                  </a:cubicBezTo>
                  <a:cubicBezTo>
                    <a:pt x="655" y="1735"/>
                    <a:pt x="492" y="1473"/>
                    <a:pt x="364" y="1192"/>
                  </a:cubicBezTo>
                  <a:cubicBezTo>
                    <a:pt x="236" y="912"/>
                    <a:pt x="148" y="613"/>
                    <a:pt x="103" y="384"/>
                  </a:cubicBezTo>
                  <a:cubicBezTo>
                    <a:pt x="55" y="157"/>
                    <a:pt x="41" y="1"/>
                    <a:pt x="27" y="1"/>
                  </a:cubicBezTo>
                  <a:cubicBezTo>
                    <a:pt x="27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6"/>
            <p:cNvSpPr/>
            <p:nvPr/>
          </p:nvSpPr>
          <p:spPr>
            <a:xfrm>
              <a:off x="2244175" y="3116100"/>
              <a:ext cx="153950" cy="39825"/>
            </a:xfrm>
            <a:custGeom>
              <a:avLst/>
              <a:gdLst/>
              <a:ahLst/>
              <a:cxnLst/>
              <a:rect l="l" t="t" r="r" b="b"/>
              <a:pathLst>
                <a:path w="6158" h="1593" extrusionOk="0">
                  <a:moveTo>
                    <a:pt x="5383" y="1"/>
                  </a:moveTo>
                  <a:cubicBezTo>
                    <a:pt x="5129" y="1"/>
                    <a:pt x="4837" y="18"/>
                    <a:pt x="4549" y="64"/>
                  </a:cubicBezTo>
                  <a:cubicBezTo>
                    <a:pt x="4146" y="123"/>
                    <a:pt x="3751" y="233"/>
                    <a:pt x="3465" y="339"/>
                  </a:cubicBezTo>
                  <a:cubicBezTo>
                    <a:pt x="3177" y="443"/>
                    <a:pt x="2993" y="527"/>
                    <a:pt x="2993" y="527"/>
                  </a:cubicBezTo>
                  <a:cubicBezTo>
                    <a:pt x="2993" y="527"/>
                    <a:pt x="2811" y="615"/>
                    <a:pt x="2539" y="746"/>
                  </a:cubicBezTo>
                  <a:cubicBezTo>
                    <a:pt x="2267" y="881"/>
                    <a:pt x="1912" y="1063"/>
                    <a:pt x="1545" y="1216"/>
                  </a:cubicBezTo>
                  <a:cubicBezTo>
                    <a:pt x="1177" y="1368"/>
                    <a:pt x="793" y="1480"/>
                    <a:pt x="497" y="1519"/>
                  </a:cubicBezTo>
                  <a:cubicBezTo>
                    <a:pt x="202" y="1559"/>
                    <a:pt x="2" y="1544"/>
                    <a:pt x="0" y="1560"/>
                  </a:cubicBezTo>
                  <a:cubicBezTo>
                    <a:pt x="0" y="1567"/>
                    <a:pt x="50" y="1575"/>
                    <a:pt x="138" y="1584"/>
                  </a:cubicBezTo>
                  <a:cubicBezTo>
                    <a:pt x="185" y="1590"/>
                    <a:pt x="245" y="1593"/>
                    <a:pt x="313" y="1593"/>
                  </a:cubicBezTo>
                  <a:cubicBezTo>
                    <a:pt x="371" y="1593"/>
                    <a:pt x="436" y="1591"/>
                    <a:pt x="505" y="1587"/>
                  </a:cubicBezTo>
                  <a:cubicBezTo>
                    <a:pt x="809" y="1570"/>
                    <a:pt x="1210" y="1477"/>
                    <a:pt x="1591" y="1335"/>
                  </a:cubicBezTo>
                  <a:cubicBezTo>
                    <a:pt x="1970" y="1194"/>
                    <a:pt x="2336" y="1021"/>
                    <a:pt x="2609" y="897"/>
                  </a:cubicBezTo>
                  <a:cubicBezTo>
                    <a:pt x="2883" y="775"/>
                    <a:pt x="3065" y="694"/>
                    <a:pt x="3065" y="694"/>
                  </a:cubicBezTo>
                  <a:cubicBezTo>
                    <a:pt x="3065" y="694"/>
                    <a:pt x="3246" y="606"/>
                    <a:pt x="3521" y="495"/>
                  </a:cubicBezTo>
                  <a:cubicBezTo>
                    <a:pt x="3794" y="383"/>
                    <a:pt x="4175" y="263"/>
                    <a:pt x="4566" y="190"/>
                  </a:cubicBezTo>
                  <a:cubicBezTo>
                    <a:pt x="4956" y="112"/>
                    <a:pt x="5356" y="83"/>
                    <a:pt x="5655" y="78"/>
                  </a:cubicBezTo>
                  <a:cubicBezTo>
                    <a:pt x="5702" y="77"/>
                    <a:pt x="5746" y="77"/>
                    <a:pt x="5787" y="77"/>
                  </a:cubicBezTo>
                  <a:cubicBezTo>
                    <a:pt x="5918" y="77"/>
                    <a:pt x="6021" y="80"/>
                    <a:pt x="6085" y="80"/>
                  </a:cubicBezTo>
                  <a:cubicBezTo>
                    <a:pt x="6131" y="80"/>
                    <a:pt x="6156" y="78"/>
                    <a:pt x="6157" y="73"/>
                  </a:cubicBezTo>
                  <a:cubicBezTo>
                    <a:pt x="6157" y="62"/>
                    <a:pt x="5959" y="24"/>
                    <a:pt x="5660" y="8"/>
                  </a:cubicBezTo>
                  <a:cubicBezTo>
                    <a:pt x="5575" y="3"/>
                    <a:pt x="5482" y="1"/>
                    <a:pt x="538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6"/>
            <p:cNvSpPr/>
            <p:nvPr/>
          </p:nvSpPr>
          <p:spPr>
            <a:xfrm>
              <a:off x="2381700" y="3060550"/>
              <a:ext cx="113750" cy="34425"/>
            </a:xfrm>
            <a:custGeom>
              <a:avLst/>
              <a:gdLst/>
              <a:ahLst/>
              <a:cxnLst/>
              <a:rect l="l" t="t" r="r" b="b"/>
              <a:pathLst>
                <a:path w="4550" h="1377" extrusionOk="0">
                  <a:moveTo>
                    <a:pt x="9" y="0"/>
                  </a:moveTo>
                  <a:cubicBezTo>
                    <a:pt x="8" y="0"/>
                    <a:pt x="7" y="0"/>
                    <a:pt x="7" y="1"/>
                  </a:cubicBezTo>
                  <a:cubicBezTo>
                    <a:pt x="1" y="12"/>
                    <a:pt x="117" y="108"/>
                    <a:pt x="293" y="255"/>
                  </a:cubicBezTo>
                  <a:cubicBezTo>
                    <a:pt x="469" y="396"/>
                    <a:pt x="706" y="593"/>
                    <a:pt x="974" y="748"/>
                  </a:cubicBezTo>
                  <a:cubicBezTo>
                    <a:pt x="1240" y="907"/>
                    <a:pt x="1526" y="1026"/>
                    <a:pt x="1745" y="1103"/>
                  </a:cubicBezTo>
                  <a:cubicBezTo>
                    <a:pt x="1965" y="1176"/>
                    <a:pt x="2116" y="1211"/>
                    <a:pt x="2116" y="1211"/>
                  </a:cubicBezTo>
                  <a:cubicBezTo>
                    <a:pt x="2116" y="1211"/>
                    <a:pt x="2264" y="1246"/>
                    <a:pt x="2493" y="1282"/>
                  </a:cubicBezTo>
                  <a:cubicBezTo>
                    <a:pt x="2720" y="1320"/>
                    <a:pt x="3027" y="1350"/>
                    <a:pt x="3332" y="1363"/>
                  </a:cubicBezTo>
                  <a:cubicBezTo>
                    <a:pt x="3539" y="1373"/>
                    <a:pt x="3746" y="1376"/>
                    <a:pt x="3929" y="1376"/>
                  </a:cubicBezTo>
                  <a:cubicBezTo>
                    <a:pt x="4016" y="1376"/>
                    <a:pt x="4097" y="1375"/>
                    <a:pt x="4170" y="1374"/>
                  </a:cubicBezTo>
                  <a:cubicBezTo>
                    <a:pt x="4397" y="1368"/>
                    <a:pt x="4549" y="1358"/>
                    <a:pt x="4549" y="1346"/>
                  </a:cubicBezTo>
                  <a:cubicBezTo>
                    <a:pt x="4549" y="1318"/>
                    <a:pt x="3942" y="1296"/>
                    <a:pt x="3342" y="1234"/>
                  </a:cubicBezTo>
                  <a:cubicBezTo>
                    <a:pt x="3043" y="1203"/>
                    <a:pt x="2742" y="1160"/>
                    <a:pt x="2523" y="1117"/>
                  </a:cubicBezTo>
                  <a:cubicBezTo>
                    <a:pt x="2301" y="1074"/>
                    <a:pt x="2157" y="1034"/>
                    <a:pt x="2157" y="1034"/>
                  </a:cubicBezTo>
                  <a:cubicBezTo>
                    <a:pt x="2157" y="1034"/>
                    <a:pt x="1563" y="920"/>
                    <a:pt x="1037" y="637"/>
                  </a:cubicBezTo>
                  <a:cubicBezTo>
                    <a:pt x="770" y="500"/>
                    <a:pt x="523" y="322"/>
                    <a:pt x="335" y="198"/>
                  </a:cubicBezTo>
                  <a:cubicBezTo>
                    <a:pt x="155" y="75"/>
                    <a:pt x="30" y="0"/>
                    <a:pt x="9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6"/>
            <p:cNvSpPr/>
            <p:nvPr/>
          </p:nvSpPr>
          <p:spPr>
            <a:xfrm>
              <a:off x="2382100" y="3073750"/>
              <a:ext cx="57025" cy="39650"/>
            </a:xfrm>
            <a:custGeom>
              <a:avLst/>
              <a:gdLst/>
              <a:ahLst/>
              <a:cxnLst/>
              <a:rect l="l" t="t" r="r" b="b"/>
              <a:pathLst>
                <a:path w="2281" h="1586" extrusionOk="0">
                  <a:moveTo>
                    <a:pt x="12" y="1"/>
                  </a:moveTo>
                  <a:cubicBezTo>
                    <a:pt x="10" y="1"/>
                    <a:pt x="9" y="1"/>
                    <a:pt x="9" y="2"/>
                  </a:cubicBezTo>
                  <a:cubicBezTo>
                    <a:pt x="1" y="12"/>
                    <a:pt x="61" y="76"/>
                    <a:pt x="136" y="184"/>
                  </a:cubicBezTo>
                  <a:cubicBezTo>
                    <a:pt x="215" y="290"/>
                    <a:pt x="306" y="440"/>
                    <a:pt x="407" y="591"/>
                  </a:cubicBezTo>
                  <a:cubicBezTo>
                    <a:pt x="506" y="739"/>
                    <a:pt x="632" y="880"/>
                    <a:pt x="736" y="973"/>
                  </a:cubicBezTo>
                  <a:cubicBezTo>
                    <a:pt x="840" y="1064"/>
                    <a:pt x="917" y="1117"/>
                    <a:pt x="917" y="1117"/>
                  </a:cubicBezTo>
                  <a:cubicBezTo>
                    <a:pt x="917" y="1117"/>
                    <a:pt x="993" y="1168"/>
                    <a:pt x="1116" y="1230"/>
                  </a:cubicBezTo>
                  <a:cubicBezTo>
                    <a:pt x="1238" y="1292"/>
                    <a:pt x="1403" y="1363"/>
                    <a:pt x="1575" y="1419"/>
                  </a:cubicBezTo>
                  <a:cubicBezTo>
                    <a:pt x="1875" y="1518"/>
                    <a:pt x="2180" y="1586"/>
                    <a:pt x="2255" y="1586"/>
                  </a:cubicBezTo>
                  <a:cubicBezTo>
                    <a:pt x="2266" y="1586"/>
                    <a:pt x="2272" y="1585"/>
                    <a:pt x="2272" y="1582"/>
                  </a:cubicBezTo>
                  <a:cubicBezTo>
                    <a:pt x="2280" y="1556"/>
                    <a:pt x="1943" y="1439"/>
                    <a:pt x="1622" y="1299"/>
                  </a:cubicBezTo>
                  <a:cubicBezTo>
                    <a:pt x="1462" y="1230"/>
                    <a:pt x="1305" y="1150"/>
                    <a:pt x="1196" y="1083"/>
                  </a:cubicBezTo>
                  <a:cubicBezTo>
                    <a:pt x="1083" y="1016"/>
                    <a:pt x="1016" y="966"/>
                    <a:pt x="1016" y="966"/>
                  </a:cubicBezTo>
                  <a:cubicBezTo>
                    <a:pt x="1016" y="966"/>
                    <a:pt x="722" y="790"/>
                    <a:pt x="509" y="512"/>
                  </a:cubicBezTo>
                  <a:cubicBezTo>
                    <a:pt x="399" y="376"/>
                    <a:pt x="288" y="234"/>
                    <a:pt x="191" y="138"/>
                  </a:cubicBezTo>
                  <a:cubicBezTo>
                    <a:pt x="103" y="50"/>
                    <a:pt x="29" y="1"/>
                    <a:pt x="1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6"/>
            <p:cNvSpPr/>
            <p:nvPr/>
          </p:nvSpPr>
          <p:spPr>
            <a:xfrm>
              <a:off x="2188000" y="3207625"/>
              <a:ext cx="37325" cy="27900"/>
            </a:xfrm>
            <a:custGeom>
              <a:avLst/>
              <a:gdLst/>
              <a:ahLst/>
              <a:cxnLst/>
              <a:rect l="l" t="t" r="r" b="b"/>
              <a:pathLst>
                <a:path w="1493" h="1116" extrusionOk="0">
                  <a:moveTo>
                    <a:pt x="1392" y="0"/>
                  </a:moveTo>
                  <a:cubicBezTo>
                    <a:pt x="1378" y="0"/>
                    <a:pt x="1364" y="2"/>
                    <a:pt x="1350" y="5"/>
                  </a:cubicBezTo>
                  <a:cubicBezTo>
                    <a:pt x="1245" y="38"/>
                    <a:pt x="1158" y="97"/>
                    <a:pt x="1051" y="158"/>
                  </a:cubicBezTo>
                  <a:cubicBezTo>
                    <a:pt x="848" y="278"/>
                    <a:pt x="656" y="417"/>
                    <a:pt x="656" y="417"/>
                  </a:cubicBezTo>
                  <a:cubicBezTo>
                    <a:pt x="656" y="417"/>
                    <a:pt x="476" y="571"/>
                    <a:pt x="313" y="743"/>
                  </a:cubicBezTo>
                  <a:cubicBezTo>
                    <a:pt x="148" y="913"/>
                    <a:pt x="1" y="1097"/>
                    <a:pt x="18" y="1114"/>
                  </a:cubicBezTo>
                  <a:cubicBezTo>
                    <a:pt x="19" y="1115"/>
                    <a:pt x="21" y="1116"/>
                    <a:pt x="23" y="1116"/>
                  </a:cubicBezTo>
                  <a:cubicBezTo>
                    <a:pt x="57" y="1116"/>
                    <a:pt x="226" y="973"/>
                    <a:pt x="397" y="841"/>
                  </a:cubicBezTo>
                  <a:cubicBezTo>
                    <a:pt x="580" y="697"/>
                    <a:pt x="768" y="561"/>
                    <a:pt x="768" y="561"/>
                  </a:cubicBezTo>
                  <a:cubicBezTo>
                    <a:pt x="768" y="561"/>
                    <a:pt x="942" y="409"/>
                    <a:pt x="1123" y="264"/>
                  </a:cubicBezTo>
                  <a:cubicBezTo>
                    <a:pt x="1211" y="195"/>
                    <a:pt x="1312" y="107"/>
                    <a:pt x="1369" y="73"/>
                  </a:cubicBezTo>
                  <a:cubicBezTo>
                    <a:pt x="1392" y="61"/>
                    <a:pt x="1410" y="56"/>
                    <a:pt x="1426" y="56"/>
                  </a:cubicBezTo>
                  <a:cubicBezTo>
                    <a:pt x="1460" y="56"/>
                    <a:pt x="1478" y="78"/>
                    <a:pt x="1481" y="78"/>
                  </a:cubicBezTo>
                  <a:cubicBezTo>
                    <a:pt x="1481" y="78"/>
                    <a:pt x="1481" y="78"/>
                    <a:pt x="1481" y="78"/>
                  </a:cubicBezTo>
                  <a:cubicBezTo>
                    <a:pt x="1484" y="75"/>
                    <a:pt x="1492" y="51"/>
                    <a:pt x="1472" y="27"/>
                  </a:cubicBezTo>
                  <a:cubicBezTo>
                    <a:pt x="1456" y="9"/>
                    <a:pt x="1426" y="0"/>
                    <a:pt x="139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6"/>
            <p:cNvSpPr/>
            <p:nvPr/>
          </p:nvSpPr>
          <p:spPr>
            <a:xfrm>
              <a:off x="2158075" y="3230400"/>
              <a:ext cx="86000" cy="91950"/>
            </a:xfrm>
            <a:custGeom>
              <a:avLst/>
              <a:gdLst/>
              <a:ahLst/>
              <a:cxnLst/>
              <a:rect l="l" t="t" r="r" b="b"/>
              <a:pathLst>
                <a:path w="3440" h="3678" extrusionOk="0">
                  <a:moveTo>
                    <a:pt x="3426" y="1"/>
                  </a:moveTo>
                  <a:cubicBezTo>
                    <a:pt x="3401" y="1"/>
                    <a:pt x="3254" y="51"/>
                    <a:pt x="3051" y="144"/>
                  </a:cubicBezTo>
                  <a:cubicBezTo>
                    <a:pt x="2829" y="243"/>
                    <a:pt x="2542" y="403"/>
                    <a:pt x="2271" y="584"/>
                  </a:cubicBezTo>
                  <a:cubicBezTo>
                    <a:pt x="1727" y="945"/>
                    <a:pt x="1273" y="1423"/>
                    <a:pt x="1273" y="1423"/>
                  </a:cubicBezTo>
                  <a:cubicBezTo>
                    <a:pt x="1273" y="1423"/>
                    <a:pt x="830" y="1909"/>
                    <a:pt x="505" y="2478"/>
                  </a:cubicBezTo>
                  <a:cubicBezTo>
                    <a:pt x="346" y="2765"/>
                    <a:pt x="208" y="3057"/>
                    <a:pt x="125" y="3287"/>
                  </a:cubicBezTo>
                  <a:cubicBezTo>
                    <a:pt x="40" y="3518"/>
                    <a:pt x="0" y="3673"/>
                    <a:pt x="10" y="3677"/>
                  </a:cubicBezTo>
                  <a:cubicBezTo>
                    <a:pt x="10" y="3678"/>
                    <a:pt x="10" y="3678"/>
                    <a:pt x="10" y="3678"/>
                  </a:cubicBezTo>
                  <a:cubicBezTo>
                    <a:pt x="37" y="3678"/>
                    <a:pt x="268" y="3078"/>
                    <a:pt x="614" y="2546"/>
                  </a:cubicBezTo>
                  <a:cubicBezTo>
                    <a:pt x="960" y="2005"/>
                    <a:pt x="1406" y="1546"/>
                    <a:pt x="1406" y="1546"/>
                  </a:cubicBezTo>
                  <a:cubicBezTo>
                    <a:pt x="1406" y="1546"/>
                    <a:pt x="1829" y="1070"/>
                    <a:pt x="2344" y="688"/>
                  </a:cubicBezTo>
                  <a:cubicBezTo>
                    <a:pt x="2854" y="298"/>
                    <a:pt x="3439" y="26"/>
                    <a:pt x="3430" y="2"/>
                  </a:cubicBezTo>
                  <a:cubicBezTo>
                    <a:pt x="3429" y="1"/>
                    <a:pt x="3428" y="1"/>
                    <a:pt x="342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6"/>
            <p:cNvSpPr/>
            <p:nvPr/>
          </p:nvSpPr>
          <p:spPr>
            <a:xfrm>
              <a:off x="2134875" y="3352050"/>
              <a:ext cx="51525" cy="43350"/>
            </a:xfrm>
            <a:custGeom>
              <a:avLst/>
              <a:gdLst/>
              <a:ahLst/>
              <a:cxnLst/>
              <a:rect l="l" t="t" r="r" b="b"/>
              <a:pathLst>
                <a:path w="2061" h="1734" extrusionOk="0">
                  <a:moveTo>
                    <a:pt x="2037" y="0"/>
                  </a:moveTo>
                  <a:cubicBezTo>
                    <a:pt x="2008" y="0"/>
                    <a:pt x="1793" y="247"/>
                    <a:pt x="1561" y="469"/>
                  </a:cubicBezTo>
                  <a:cubicBezTo>
                    <a:pt x="1325" y="701"/>
                    <a:pt x="1064" y="907"/>
                    <a:pt x="1064" y="907"/>
                  </a:cubicBezTo>
                  <a:cubicBezTo>
                    <a:pt x="1064" y="907"/>
                    <a:pt x="818" y="1131"/>
                    <a:pt x="553" y="1331"/>
                  </a:cubicBezTo>
                  <a:cubicBezTo>
                    <a:pt x="287" y="1533"/>
                    <a:pt x="1" y="1708"/>
                    <a:pt x="14" y="1731"/>
                  </a:cubicBezTo>
                  <a:cubicBezTo>
                    <a:pt x="15" y="1732"/>
                    <a:pt x="17" y="1733"/>
                    <a:pt x="21" y="1733"/>
                  </a:cubicBezTo>
                  <a:cubicBezTo>
                    <a:pt x="69" y="1733"/>
                    <a:pt x="356" y="1603"/>
                    <a:pt x="625" y="1437"/>
                  </a:cubicBezTo>
                  <a:cubicBezTo>
                    <a:pt x="914" y="1259"/>
                    <a:pt x="1181" y="1045"/>
                    <a:pt x="1181" y="1045"/>
                  </a:cubicBezTo>
                  <a:cubicBezTo>
                    <a:pt x="1181" y="1045"/>
                    <a:pt x="1433" y="818"/>
                    <a:pt x="1654" y="557"/>
                  </a:cubicBezTo>
                  <a:cubicBezTo>
                    <a:pt x="1876" y="300"/>
                    <a:pt x="2060" y="14"/>
                    <a:pt x="2039" y="1"/>
                  </a:cubicBezTo>
                  <a:cubicBezTo>
                    <a:pt x="2039" y="1"/>
                    <a:pt x="2038" y="0"/>
                    <a:pt x="2037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6"/>
            <p:cNvSpPr/>
            <p:nvPr/>
          </p:nvSpPr>
          <p:spPr>
            <a:xfrm>
              <a:off x="2158800" y="3340575"/>
              <a:ext cx="52500" cy="60525"/>
            </a:xfrm>
            <a:custGeom>
              <a:avLst/>
              <a:gdLst/>
              <a:ahLst/>
              <a:cxnLst/>
              <a:rect l="l" t="t" r="r" b="b"/>
              <a:pathLst>
                <a:path w="2100" h="2421" extrusionOk="0">
                  <a:moveTo>
                    <a:pt x="2074" y="1"/>
                  </a:moveTo>
                  <a:cubicBezTo>
                    <a:pt x="2047" y="1"/>
                    <a:pt x="1895" y="371"/>
                    <a:pt x="1680" y="705"/>
                  </a:cubicBezTo>
                  <a:cubicBezTo>
                    <a:pt x="1466" y="1045"/>
                    <a:pt x="1196" y="1341"/>
                    <a:pt x="1196" y="1341"/>
                  </a:cubicBezTo>
                  <a:cubicBezTo>
                    <a:pt x="1196" y="1341"/>
                    <a:pt x="947" y="1653"/>
                    <a:pt x="644" y="1916"/>
                  </a:cubicBezTo>
                  <a:cubicBezTo>
                    <a:pt x="345" y="2183"/>
                    <a:pt x="0" y="2396"/>
                    <a:pt x="11" y="2418"/>
                  </a:cubicBezTo>
                  <a:cubicBezTo>
                    <a:pt x="12" y="2420"/>
                    <a:pt x="13" y="2420"/>
                    <a:pt x="16" y="2420"/>
                  </a:cubicBezTo>
                  <a:cubicBezTo>
                    <a:pt x="62" y="2420"/>
                    <a:pt x="413" y="2253"/>
                    <a:pt x="724" y="2017"/>
                  </a:cubicBezTo>
                  <a:cubicBezTo>
                    <a:pt x="1058" y="1773"/>
                    <a:pt x="1333" y="1461"/>
                    <a:pt x="1333" y="1461"/>
                  </a:cubicBezTo>
                  <a:cubicBezTo>
                    <a:pt x="1333" y="1461"/>
                    <a:pt x="1599" y="1136"/>
                    <a:pt x="1791" y="772"/>
                  </a:cubicBezTo>
                  <a:cubicBezTo>
                    <a:pt x="1986" y="406"/>
                    <a:pt x="2099" y="8"/>
                    <a:pt x="2075" y="1"/>
                  </a:cubicBezTo>
                  <a:cubicBezTo>
                    <a:pt x="2075" y="1"/>
                    <a:pt x="2075" y="1"/>
                    <a:pt x="2074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6"/>
            <p:cNvSpPr/>
            <p:nvPr/>
          </p:nvSpPr>
          <p:spPr>
            <a:xfrm>
              <a:off x="2200000" y="3363525"/>
              <a:ext cx="11375" cy="61225"/>
            </a:xfrm>
            <a:custGeom>
              <a:avLst/>
              <a:gdLst/>
              <a:ahLst/>
              <a:cxnLst/>
              <a:rect l="l" t="t" r="r" b="b"/>
              <a:pathLst>
                <a:path w="455" h="2449" extrusionOk="0">
                  <a:moveTo>
                    <a:pt x="431" y="0"/>
                  </a:moveTo>
                  <a:cubicBezTo>
                    <a:pt x="404" y="0"/>
                    <a:pt x="250" y="272"/>
                    <a:pt x="155" y="573"/>
                  </a:cubicBezTo>
                  <a:cubicBezTo>
                    <a:pt x="56" y="877"/>
                    <a:pt x="20" y="1198"/>
                    <a:pt x="20" y="1198"/>
                  </a:cubicBezTo>
                  <a:cubicBezTo>
                    <a:pt x="20" y="1198"/>
                    <a:pt x="0" y="1520"/>
                    <a:pt x="47" y="1838"/>
                  </a:cubicBezTo>
                  <a:cubicBezTo>
                    <a:pt x="88" y="2152"/>
                    <a:pt x="193" y="2449"/>
                    <a:pt x="218" y="2449"/>
                  </a:cubicBezTo>
                  <a:cubicBezTo>
                    <a:pt x="219" y="2449"/>
                    <a:pt x="219" y="2449"/>
                    <a:pt x="219" y="2449"/>
                  </a:cubicBezTo>
                  <a:cubicBezTo>
                    <a:pt x="243" y="2441"/>
                    <a:pt x="183" y="2135"/>
                    <a:pt x="175" y="1830"/>
                  </a:cubicBezTo>
                  <a:cubicBezTo>
                    <a:pt x="162" y="1520"/>
                    <a:pt x="200" y="1216"/>
                    <a:pt x="200" y="1216"/>
                  </a:cubicBezTo>
                  <a:cubicBezTo>
                    <a:pt x="200" y="1216"/>
                    <a:pt x="215" y="909"/>
                    <a:pt x="280" y="607"/>
                  </a:cubicBezTo>
                  <a:cubicBezTo>
                    <a:pt x="339" y="303"/>
                    <a:pt x="454" y="14"/>
                    <a:pt x="432" y="1"/>
                  </a:cubicBezTo>
                  <a:cubicBezTo>
                    <a:pt x="432" y="1"/>
                    <a:pt x="431" y="0"/>
                    <a:pt x="431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6"/>
            <p:cNvSpPr/>
            <p:nvPr/>
          </p:nvSpPr>
          <p:spPr>
            <a:xfrm>
              <a:off x="2226025" y="3289950"/>
              <a:ext cx="38825" cy="99900"/>
            </a:xfrm>
            <a:custGeom>
              <a:avLst/>
              <a:gdLst/>
              <a:ahLst/>
              <a:cxnLst/>
              <a:rect l="l" t="t" r="r" b="b"/>
              <a:pathLst>
                <a:path w="1553" h="3996" extrusionOk="0">
                  <a:moveTo>
                    <a:pt x="1532" y="0"/>
                  </a:moveTo>
                  <a:cubicBezTo>
                    <a:pt x="1503" y="0"/>
                    <a:pt x="1431" y="538"/>
                    <a:pt x="1313" y="1060"/>
                  </a:cubicBezTo>
                  <a:cubicBezTo>
                    <a:pt x="1254" y="1323"/>
                    <a:pt x="1177" y="1578"/>
                    <a:pt x="1108" y="1767"/>
                  </a:cubicBezTo>
                  <a:cubicBezTo>
                    <a:pt x="1039" y="1953"/>
                    <a:pt x="982" y="2072"/>
                    <a:pt x="982" y="2072"/>
                  </a:cubicBezTo>
                  <a:cubicBezTo>
                    <a:pt x="982" y="2072"/>
                    <a:pt x="934" y="2196"/>
                    <a:pt x="841" y="2371"/>
                  </a:cubicBezTo>
                  <a:cubicBezTo>
                    <a:pt x="750" y="2547"/>
                    <a:pt x="605" y="2774"/>
                    <a:pt x="456" y="3001"/>
                  </a:cubicBezTo>
                  <a:cubicBezTo>
                    <a:pt x="306" y="3230"/>
                    <a:pt x="170" y="3471"/>
                    <a:pt x="95" y="3663"/>
                  </a:cubicBezTo>
                  <a:cubicBezTo>
                    <a:pt x="18" y="3855"/>
                    <a:pt x="0" y="3993"/>
                    <a:pt x="10" y="3996"/>
                  </a:cubicBezTo>
                  <a:cubicBezTo>
                    <a:pt x="10" y="3996"/>
                    <a:pt x="10" y="3996"/>
                    <a:pt x="10" y="3996"/>
                  </a:cubicBezTo>
                  <a:cubicBezTo>
                    <a:pt x="25" y="3996"/>
                    <a:pt x="67" y="3867"/>
                    <a:pt x="160" y="3690"/>
                  </a:cubicBezTo>
                  <a:cubicBezTo>
                    <a:pt x="253" y="3513"/>
                    <a:pt x="400" y="3291"/>
                    <a:pt x="561" y="3073"/>
                  </a:cubicBezTo>
                  <a:cubicBezTo>
                    <a:pt x="721" y="2856"/>
                    <a:pt x="881" y="2634"/>
                    <a:pt x="988" y="2455"/>
                  </a:cubicBezTo>
                  <a:cubicBezTo>
                    <a:pt x="1092" y="2274"/>
                    <a:pt x="1148" y="2146"/>
                    <a:pt x="1148" y="2146"/>
                  </a:cubicBezTo>
                  <a:cubicBezTo>
                    <a:pt x="1148" y="2146"/>
                    <a:pt x="1201" y="2018"/>
                    <a:pt x="1265" y="1820"/>
                  </a:cubicBezTo>
                  <a:cubicBezTo>
                    <a:pt x="1329" y="1623"/>
                    <a:pt x="1396" y="1355"/>
                    <a:pt x="1439" y="1084"/>
                  </a:cubicBezTo>
                  <a:cubicBezTo>
                    <a:pt x="1527" y="546"/>
                    <a:pt x="1553" y="2"/>
                    <a:pt x="1532" y="0"/>
                  </a:cubicBezTo>
                  <a:cubicBezTo>
                    <a:pt x="1532" y="0"/>
                    <a:pt x="1532" y="0"/>
                    <a:pt x="153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6"/>
            <p:cNvSpPr/>
            <p:nvPr/>
          </p:nvSpPr>
          <p:spPr>
            <a:xfrm>
              <a:off x="2161625" y="3398075"/>
              <a:ext cx="13625" cy="84250"/>
            </a:xfrm>
            <a:custGeom>
              <a:avLst/>
              <a:gdLst/>
              <a:ahLst/>
              <a:cxnLst/>
              <a:rect l="l" t="t" r="r" b="b"/>
              <a:pathLst>
                <a:path w="545" h="3370" extrusionOk="0">
                  <a:moveTo>
                    <a:pt x="179" y="0"/>
                  </a:moveTo>
                  <a:cubicBezTo>
                    <a:pt x="154" y="0"/>
                    <a:pt x="60" y="419"/>
                    <a:pt x="33" y="849"/>
                  </a:cubicBezTo>
                  <a:cubicBezTo>
                    <a:pt x="1" y="1282"/>
                    <a:pt x="36" y="1717"/>
                    <a:pt x="36" y="1717"/>
                  </a:cubicBezTo>
                  <a:cubicBezTo>
                    <a:pt x="36" y="1717"/>
                    <a:pt x="89" y="2149"/>
                    <a:pt x="207" y="2566"/>
                  </a:cubicBezTo>
                  <a:cubicBezTo>
                    <a:pt x="319" y="2978"/>
                    <a:pt x="493" y="3369"/>
                    <a:pt x="519" y="3369"/>
                  </a:cubicBezTo>
                  <a:cubicBezTo>
                    <a:pt x="520" y="3369"/>
                    <a:pt x="520" y="3369"/>
                    <a:pt x="520" y="3369"/>
                  </a:cubicBezTo>
                  <a:cubicBezTo>
                    <a:pt x="544" y="3359"/>
                    <a:pt x="410" y="2953"/>
                    <a:pt x="330" y="2537"/>
                  </a:cubicBezTo>
                  <a:cubicBezTo>
                    <a:pt x="247" y="2120"/>
                    <a:pt x="216" y="1698"/>
                    <a:pt x="216" y="1698"/>
                  </a:cubicBezTo>
                  <a:cubicBezTo>
                    <a:pt x="216" y="1698"/>
                    <a:pt x="162" y="1279"/>
                    <a:pt x="160" y="854"/>
                  </a:cubicBezTo>
                  <a:cubicBezTo>
                    <a:pt x="154" y="430"/>
                    <a:pt x="207" y="3"/>
                    <a:pt x="180" y="0"/>
                  </a:cubicBezTo>
                  <a:cubicBezTo>
                    <a:pt x="179" y="0"/>
                    <a:pt x="179" y="0"/>
                    <a:pt x="17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6"/>
            <p:cNvSpPr/>
            <p:nvPr/>
          </p:nvSpPr>
          <p:spPr>
            <a:xfrm>
              <a:off x="2186450" y="3482225"/>
              <a:ext cx="23925" cy="51475"/>
            </a:xfrm>
            <a:custGeom>
              <a:avLst/>
              <a:gdLst/>
              <a:ahLst/>
              <a:cxnLst/>
              <a:rect l="l" t="t" r="r" b="b"/>
              <a:pathLst>
                <a:path w="957" h="2059" extrusionOk="0">
                  <a:moveTo>
                    <a:pt x="136" y="1"/>
                  </a:moveTo>
                  <a:cubicBezTo>
                    <a:pt x="124" y="1"/>
                    <a:pt x="72" y="55"/>
                    <a:pt x="39" y="160"/>
                  </a:cubicBezTo>
                  <a:cubicBezTo>
                    <a:pt x="0" y="270"/>
                    <a:pt x="0" y="427"/>
                    <a:pt x="32" y="575"/>
                  </a:cubicBezTo>
                  <a:cubicBezTo>
                    <a:pt x="64" y="722"/>
                    <a:pt x="120" y="863"/>
                    <a:pt x="165" y="962"/>
                  </a:cubicBezTo>
                  <a:cubicBezTo>
                    <a:pt x="210" y="1063"/>
                    <a:pt x="240" y="1128"/>
                    <a:pt x="240" y="1128"/>
                  </a:cubicBezTo>
                  <a:cubicBezTo>
                    <a:pt x="240" y="1128"/>
                    <a:pt x="384" y="1384"/>
                    <a:pt x="554" y="1621"/>
                  </a:cubicBezTo>
                  <a:cubicBezTo>
                    <a:pt x="716" y="1849"/>
                    <a:pt x="903" y="2058"/>
                    <a:pt x="933" y="2058"/>
                  </a:cubicBezTo>
                  <a:cubicBezTo>
                    <a:pt x="934" y="2058"/>
                    <a:pt x="935" y="2058"/>
                    <a:pt x="936" y="2057"/>
                  </a:cubicBezTo>
                  <a:cubicBezTo>
                    <a:pt x="957" y="2045"/>
                    <a:pt x="800" y="1801"/>
                    <a:pt x="661" y="1552"/>
                  </a:cubicBezTo>
                  <a:cubicBezTo>
                    <a:pt x="522" y="1304"/>
                    <a:pt x="400" y="1047"/>
                    <a:pt x="400" y="1047"/>
                  </a:cubicBezTo>
                  <a:cubicBezTo>
                    <a:pt x="400" y="1047"/>
                    <a:pt x="367" y="985"/>
                    <a:pt x="314" y="890"/>
                  </a:cubicBezTo>
                  <a:cubicBezTo>
                    <a:pt x="264" y="797"/>
                    <a:pt x="200" y="673"/>
                    <a:pt x="157" y="543"/>
                  </a:cubicBezTo>
                  <a:cubicBezTo>
                    <a:pt x="111" y="414"/>
                    <a:pt x="95" y="278"/>
                    <a:pt x="106" y="176"/>
                  </a:cubicBezTo>
                  <a:cubicBezTo>
                    <a:pt x="117" y="73"/>
                    <a:pt x="151" y="9"/>
                    <a:pt x="138" y="1"/>
                  </a:cubicBezTo>
                  <a:cubicBezTo>
                    <a:pt x="137" y="1"/>
                    <a:pt x="137" y="1"/>
                    <a:pt x="13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6"/>
            <p:cNvSpPr/>
            <p:nvPr/>
          </p:nvSpPr>
          <p:spPr>
            <a:xfrm>
              <a:off x="2185850" y="3403750"/>
              <a:ext cx="28025" cy="99100"/>
            </a:xfrm>
            <a:custGeom>
              <a:avLst/>
              <a:gdLst/>
              <a:ahLst/>
              <a:cxnLst/>
              <a:rect l="l" t="t" r="r" b="b"/>
              <a:pathLst>
                <a:path w="1121" h="3964" extrusionOk="0">
                  <a:moveTo>
                    <a:pt x="25" y="0"/>
                  </a:moveTo>
                  <a:cubicBezTo>
                    <a:pt x="25" y="0"/>
                    <a:pt x="25" y="0"/>
                    <a:pt x="24" y="0"/>
                  </a:cubicBezTo>
                  <a:cubicBezTo>
                    <a:pt x="0" y="15"/>
                    <a:pt x="240" y="477"/>
                    <a:pt x="432" y="956"/>
                  </a:cubicBezTo>
                  <a:cubicBezTo>
                    <a:pt x="629" y="1434"/>
                    <a:pt x="758" y="1932"/>
                    <a:pt x="758" y="1932"/>
                  </a:cubicBezTo>
                  <a:cubicBezTo>
                    <a:pt x="758" y="1932"/>
                    <a:pt x="913" y="2421"/>
                    <a:pt x="966" y="2932"/>
                  </a:cubicBezTo>
                  <a:cubicBezTo>
                    <a:pt x="1025" y="3444"/>
                    <a:pt x="945" y="3960"/>
                    <a:pt x="973" y="3964"/>
                  </a:cubicBezTo>
                  <a:cubicBezTo>
                    <a:pt x="973" y="3964"/>
                    <a:pt x="973" y="3964"/>
                    <a:pt x="973" y="3964"/>
                  </a:cubicBezTo>
                  <a:cubicBezTo>
                    <a:pt x="998" y="3964"/>
                    <a:pt x="1121" y="3450"/>
                    <a:pt x="1096" y="2924"/>
                  </a:cubicBezTo>
                  <a:cubicBezTo>
                    <a:pt x="1073" y="2395"/>
                    <a:pt x="934" y="1884"/>
                    <a:pt x="934" y="1884"/>
                  </a:cubicBezTo>
                  <a:cubicBezTo>
                    <a:pt x="934" y="1884"/>
                    <a:pt x="779" y="1375"/>
                    <a:pt x="550" y="904"/>
                  </a:cubicBezTo>
                  <a:cubicBezTo>
                    <a:pt x="326" y="436"/>
                    <a:pt x="51" y="0"/>
                    <a:pt x="2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6"/>
            <p:cNvSpPr/>
            <p:nvPr/>
          </p:nvSpPr>
          <p:spPr>
            <a:xfrm>
              <a:off x="2730325" y="3280050"/>
              <a:ext cx="50925" cy="78975"/>
            </a:xfrm>
            <a:custGeom>
              <a:avLst/>
              <a:gdLst/>
              <a:ahLst/>
              <a:cxnLst/>
              <a:rect l="l" t="t" r="r" b="b"/>
              <a:pathLst>
                <a:path w="2037" h="3159" extrusionOk="0">
                  <a:moveTo>
                    <a:pt x="159" y="1"/>
                  </a:moveTo>
                  <a:cubicBezTo>
                    <a:pt x="80" y="1"/>
                    <a:pt x="1" y="62"/>
                    <a:pt x="5" y="149"/>
                  </a:cubicBezTo>
                  <a:cubicBezTo>
                    <a:pt x="37" y="1172"/>
                    <a:pt x="617" y="2881"/>
                    <a:pt x="1757" y="3153"/>
                  </a:cubicBezTo>
                  <a:cubicBezTo>
                    <a:pt x="1775" y="3157"/>
                    <a:pt x="1792" y="3159"/>
                    <a:pt x="1810" y="3159"/>
                  </a:cubicBezTo>
                  <a:cubicBezTo>
                    <a:pt x="1926" y="3159"/>
                    <a:pt x="2036" y="3070"/>
                    <a:pt x="2031" y="2945"/>
                  </a:cubicBezTo>
                  <a:cubicBezTo>
                    <a:pt x="2010" y="2390"/>
                    <a:pt x="1639" y="1898"/>
                    <a:pt x="1342" y="1452"/>
                  </a:cubicBezTo>
                  <a:cubicBezTo>
                    <a:pt x="1008" y="951"/>
                    <a:pt x="662" y="488"/>
                    <a:pt x="261" y="45"/>
                  </a:cubicBezTo>
                  <a:cubicBezTo>
                    <a:pt x="233" y="14"/>
                    <a:pt x="196" y="1"/>
                    <a:pt x="15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6"/>
            <p:cNvSpPr/>
            <p:nvPr/>
          </p:nvSpPr>
          <p:spPr>
            <a:xfrm>
              <a:off x="2760825" y="3237550"/>
              <a:ext cx="80200" cy="122750"/>
            </a:xfrm>
            <a:custGeom>
              <a:avLst/>
              <a:gdLst/>
              <a:ahLst/>
              <a:cxnLst/>
              <a:rect l="l" t="t" r="r" b="b"/>
              <a:pathLst>
                <a:path w="3208" h="4910" extrusionOk="0">
                  <a:moveTo>
                    <a:pt x="592" y="1"/>
                  </a:moveTo>
                  <a:cubicBezTo>
                    <a:pt x="485" y="1"/>
                    <a:pt x="393" y="56"/>
                    <a:pt x="326" y="187"/>
                  </a:cubicBezTo>
                  <a:cubicBezTo>
                    <a:pt x="0" y="833"/>
                    <a:pt x="921" y="1618"/>
                    <a:pt x="1260" y="2090"/>
                  </a:cubicBezTo>
                  <a:cubicBezTo>
                    <a:pt x="1880" y="2961"/>
                    <a:pt x="2269" y="3895"/>
                    <a:pt x="2801" y="4806"/>
                  </a:cubicBezTo>
                  <a:cubicBezTo>
                    <a:pt x="2843" y="4877"/>
                    <a:pt x="2913" y="4909"/>
                    <a:pt x="2984" y="4909"/>
                  </a:cubicBezTo>
                  <a:cubicBezTo>
                    <a:pt x="3096" y="4909"/>
                    <a:pt x="3208" y="4829"/>
                    <a:pt x="3206" y="4696"/>
                  </a:cubicBezTo>
                  <a:cubicBezTo>
                    <a:pt x="3179" y="3580"/>
                    <a:pt x="2613" y="2248"/>
                    <a:pt x="2000" y="1323"/>
                  </a:cubicBezTo>
                  <a:cubicBezTo>
                    <a:pt x="1869" y="1125"/>
                    <a:pt x="1077" y="1"/>
                    <a:pt x="59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6"/>
            <p:cNvSpPr/>
            <p:nvPr/>
          </p:nvSpPr>
          <p:spPr>
            <a:xfrm>
              <a:off x="2823850" y="3262525"/>
              <a:ext cx="27875" cy="45625"/>
            </a:xfrm>
            <a:custGeom>
              <a:avLst/>
              <a:gdLst/>
              <a:ahLst/>
              <a:cxnLst/>
              <a:rect l="l" t="t" r="r" b="b"/>
              <a:pathLst>
                <a:path w="1115" h="1825" extrusionOk="0">
                  <a:moveTo>
                    <a:pt x="190" y="1"/>
                  </a:moveTo>
                  <a:cubicBezTo>
                    <a:pt x="98" y="1"/>
                    <a:pt x="1" y="113"/>
                    <a:pt x="63" y="209"/>
                  </a:cubicBezTo>
                  <a:cubicBezTo>
                    <a:pt x="245" y="482"/>
                    <a:pt x="405" y="768"/>
                    <a:pt x="534" y="1069"/>
                  </a:cubicBezTo>
                  <a:cubicBezTo>
                    <a:pt x="653" y="1345"/>
                    <a:pt x="733" y="1560"/>
                    <a:pt x="918" y="1795"/>
                  </a:cubicBezTo>
                  <a:cubicBezTo>
                    <a:pt x="935" y="1816"/>
                    <a:pt x="957" y="1825"/>
                    <a:pt x="978" y="1825"/>
                  </a:cubicBezTo>
                  <a:cubicBezTo>
                    <a:pt x="1028" y="1825"/>
                    <a:pt x="1078" y="1779"/>
                    <a:pt x="1081" y="1729"/>
                  </a:cubicBezTo>
                  <a:cubicBezTo>
                    <a:pt x="1115" y="1099"/>
                    <a:pt x="654" y="515"/>
                    <a:pt x="275" y="44"/>
                  </a:cubicBezTo>
                  <a:cubicBezTo>
                    <a:pt x="252" y="14"/>
                    <a:pt x="221" y="1"/>
                    <a:pt x="19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6"/>
            <p:cNvSpPr/>
            <p:nvPr/>
          </p:nvSpPr>
          <p:spPr>
            <a:xfrm>
              <a:off x="2865175" y="3270550"/>
              <a:ext cx="27125" cy="44900"/>
            </a:xfrm>
            <a:custGeom>
              <a:avLst/>
              <a:gdLst/>
              <a:ahLst/>
              <a:cxnLst/>
              <a:rect l="l" t="t" r="r" b="b"/>
              <a:pathLst>
                <a:path w="1085" h="1796" extrusionOk="0">
                  <a:moveTo>
                    <a:pt x="212" y="0"/>
                  </a:moveTo>
                  <a:cubicBezTo>
                    <a:pt x="102" y="0"/>
                    <a:pt x="0" y="109"/>
                    <a:pt x="71" y="239"/>
                  </a:cubicBezTo>
                  <a:cubicBezTo>
                    <a:pt x="204" y="484"/>
                    <a:pt x="319" y="736"/>
                    <a:pt x="407" y="1002"/>
                  </a:cubicBezTo>
                  <a:cubicBezTo>
                    <a:pt x="487" y="1240"/>
                    <a:pt x="517" y="1491"/>
                    <a:pt x="663" y="1699"/>
                  </a:cubicBezTo>
                  <a:cubicBezTo>
                    <a:pt x="709" y="1766"/>
                    <a:pt x="774" y="1796"/>
                    <a:pt x="837" y="1796"/>
                  </a:cubicBezTo>
                  <a:cubicBezTo>
                    <a:pt x="935" y="1796"/>
                    <a:pt x="1029" y="1722"/>
                    <a:pt x="1040" y="1598"/>
                  </a:cubicBezTo>
                  <a:cubicBezTo>
                    <a:pt x="1085" y="1083"/>
                    <a:pt x="637" y="471"/>
                    <a:pt x="349" y="75"/>
                  </a:cubicBezTo>
                  <a:cubicBezTo>
                    <a:pt x="312" y="22"/>
                    <a:pt x="261" y="0"/>
                    <a:pt x="21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6"/>
            <p:cNvSpPr/>
            <p:nvPr/>
          </p:nvSpPr>
          <p:spPr>
            <a:xfrm>
              <a:off x="2802950" y="3197350"/>
              <a:ext cx="44875" cy="27450"/>
            </a:xfrm>
            <a:custGeom>
              <a:avLst/>
              <a:gdLst/>
              <a:ahLst/>
              <a:cxnLst/>
              <a:rect l="l" t="t" r="r" b="b"/>
              <a:pathLst>
                <a:path w="1795" h="1098" extrusionOk="0">
                  <a:moveTo>
                    <a:pt x="295" y="0"/>
                  </a:moveTo>
                  <a:cubicBezTo>
                    <a:pt x="229" y="0"/>
                    <a:pt x="163" y="14"/>
                    <a:pt x="98" y="46"/>
                  </a:cubicBezTo>
                  <a:cubicBezTo>
                    <a:pt x="18" y="86"/>
                    <a:pt x="0" y="179"/>
                    <a:pt x="11" y="261"/>
                  </a:cubicBezTo>
                  <a:cubicBezTo>
                    <a:pt x="51" y="537"/>
                    <a:pt x="418" y="689"/>
                    <a:pt x="654" y="774"/>
                  </a:cubicBezTo>
                  <a:cubicBezTo>
                    <a:pt x="974" y="892"/>
                    <a:pt x="1307" y="969"/>
                    <a:pt x="1629" y="1090"/>
                  </a:cubicBezTo>
                  <a:cubicBezTo>
                    <a:pt x="1643" y="1096"/>
                    <a:pt x="1656" y="1098"/>
                    <a:pt x="1668" y="1098"/>
                  </a:cubicBezTo>
                  <a:cubicBezTo>
                    <a:pt x="1761" y="1098"/>
                    <a:pt x="1795" y="950"/>
                    <a:pt x="1713" y="892"/>
                  </a:cubicBezTo>
                  <a:cubicBezTo>
                    <a:pt x="1426" y="691"/>
                    <a:pt x="1169" y="430"/>
                    <a:pt x="878" y="243"/>
                  </a:cubicBezTo>
                  <a:cubicBezTo>
                    <a:pt x="703" y="131"/>
                    <a:pt x="499" y="0"/>
                    <a:pt x="29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6"/>
            <p:cNvSpPr/>
            <p:nvPr/>
          </p:nvSpPr>
          <p:spPr>
            <a:xfrm>
              <a:off x="2135125" y="3253500"/>
              <a:ext cx="49575" cy="91475"/>
            </a:xfrm>
            <a:custGeom>
              <a:avLst/>
              <a:gdLst/>
              <a:ahLst/>
              <a:cxnLst/>
              <a:rect l="l" t="t" r="r" b="b"/>
              <a:pathLst>
                <a:path w="1983" h="3659" extrusionOk="0">
                  <a:moveTo>
                    <a:pt x="1808" y="1"/>
                  </a:moveTo>
                  <a:cubicBezTo>
                    <a:pt x="1784" y="1"/>
                    <a:pt x="1758" y="9"/>
                    <a:pt x="1732" y="29"/>
                  </a:cubicBezTo>
                  <a:cubicBezTo>
                    <a:pt x="669" y="841"/>
                    <a:pt x="151" y="2181"/>
                    <a:pt x="13" y="3476"/>
                  </a:cubicBezTo>
                  <a:cubicBezTo>
                    <a:pt x="0" y="3597"/>
                    <a:pt x="92" y="3658"/>
                    <a:pt x="189" y="3658"/>
                  </a:cubicBezTo>
                  <a:cubicBezTo>
                    <a:pt x="270" y="3658"/>
                    <a:pt x="355" y="3615"/>
                    <a:pt x="384" y="3527"/>
                  </a:cubicBezTo>
                  <a:cubicBezTo>
                    <a:pt x="779" y="2354"/>
                    <a:pt x="1403" y="1334"/>
                    <a:pt x="1935" y="234"/>
                  </a:cubicBezTo>
                  <a:cubicBezTo>
                    <a:pt x="1983" y="139"/>
                    <a:pt x="1907" y="1"/>
                    <a:pt x="180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6"/>
            <p:cNvSpPr/>
            <p:nvPr/>
          </p:nvSpPr>
          <p:spPr>
            <a:xfrm>
              <a:off x="2164950" y="3304800"/>
              <a:ext cx="26700" cy="35075"/>
            </a:xfrm>
            <a:custGeom>
              <a:avLst/>
              <a:gdLst/>
              <a:ahLst/>
              <a:cxnLst/>
              <a:rect l="l" t="t" r="r" b="b"/>
              <a:pathLst>
                <a:path w="1068" h="1403" extrusionOk="0">
                  <a:moveTo>
                    <a:pt x="842" y="0"/>
                  </a:moveTo>
                  <a:cubicBezTo>
                    <a:pt x="806" y="0"/>
                    <a:pt x="767" y="15"/>
                    <a:pt x="733" y="49"/>
                  </a:cubicBezTo>
                  <a:cubicBezTo>
                    <a:pt x="357" y="428"/>
                    <a:pt x="155" y="879"/>
                    <a:pt x="3" y="1387"/>
                  </a:cubicBezTo>
                  <a:cubicBezTo>
                    <a:pt x="0" y="1396"/>
                    <a:pt x="8" y="1402"/>
                    <a:pt x="17" y="1402"/>
                  </a:cubicBezTo>
                  <a:cubicBezTo>
                    <a:pt x="21" y="1402"/>
                    <a:pt x="25" y="1401"/>
                    <a:pt x="27" y="1397"/>
                  </a:cubicBezTo>
                  <a:cubicBezTo>
                    <a:pt x="299" y="992"/>
                    <a:pt x="643" y="644"/>
                    <a:pt x="963" y="279"/>
                  </a:cubicBezTo>
                  <a:cubicBezTo>
                    <a:pt x="1067" y="160"/>
                    <a:pt x="964" y="0"/>
                    <a:pt x="84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6"/>
            <p:cNvSpPr/>
            <p:nvPr/>
          </p:nvSpPr>
          <p:spPr>
            <a:xfrm>
              <a:off x="2191975" y="3283850"/>
              <a:ext cx="47850" cy="55450"/>
            </a:xfrm>
            <a:custGeom>
              <a:avLst/>
              <a:gdLst/>
              <a:ahLst/>
              <a:cxnLst/>
              <a:rect l="l" t="t" r="r" b="b"/>
              <a:pathLst>
                <a:path w="1914" h="2218" extrusionOk="0">
                  <a:moveTo>
                    <a:pt x="1593" y="0"/>
                  </a:moveTo>
                  <a:cubicBezTo>
                    <a:pt x="1240" y="0"/>
                    <a:pt x="1032" y="437"/>
                    <a:pt x="833" y="692"/>
                  </a:cubicBezTo>
                  <a:cubicBezTo>
                    <a:pt x="555" y="1044"/>
                    <a:pt x="194" y="1477"/>
                    <a:pt x="59" y="1907"/>
                  </a:cubicBezTo>
                  <a:cubicBezTo>
                    <a:pt x="0" y="2100"/>
                    <a:pt x="149" y="2217"/>
                    <a:pt x="307" y="2217"/>
                  </a:cubicBezTo>
                  <a:cubicBezTo>
                    <a:pt x="371" y="2217"/>
                    <a:pt x="436" y="2198"/>
                    <a:pt x="489" y="2157"/>
                  </a:cubicBezTo>
                  <a:cubicBezTo>
                    <a:pt x="751" y="1954"/>
                    <a:pt x="929" y="1613"/>
                    <a:pt x="1119" y="1343"/>
                  </a:cubicBezTo>
                  <a:cubicBezTo>
                    <a:pt x="1304" y="1077"/>
                    <a:pt x="1441" y="729"/>
                    <a:pt x="1649" y="476"/>
                  </a:cubicBezTo>
                  <a:lnTo>
                    <a:pt x="1649" y="476"/>
                  </a:lnTo>
                  <a:cubicBezTo>
                    <a:pt x="1866" y="420"/>
                    <a:pt x="1913" y="42"/>
                    <a:pt x="1656" y="5"/>
                  </a:cubicBezTo>
                  <a:cubicBezTo>
                    <a:pt x="1635" y="2"/>
                    <a:pt x="1614" y="0"/>
                    <a:pt x="1593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6"/>
            <p:cNvSpPr/>
            <p:nvPr/>
          </p:nvSpPr>
          <p:spPr>
            <a:xfrm>
              <a:off x="2224625" y="3312050"/>
              <a:ext cx="22700" cy="35150"/>
            </a:xfrm>
            <a:custGeom>
              <a:avLst/>
              <a:gdLst/>
              <a:ahLst/>
              <a:cxnLst/>
              <a:rect l="l" t="t" r="r" b="b"/>
              <a:pathLst>
                <a:path w="908" h="1406" extrusionOk="0">
                  <a:moveTo>
                    <a:pt x="629" y="0"/>
                  </a:moveTo>
                  <a:cubicBezTo>
                    <a:pt x="554" y="0"/>
                    <a:pt x="479" y="32"/>
                    <a:pt x="432" y="106"/>
                  </a:cubicBezTo>
                  <a:cubicBezTo>
                    <a:pt x="326" y="269"/>
                    <a:pt x="226" y="435"/>
                    <a:pt x="135" y="607"/>
                  </a:cubicBezTo>
                  <a:cubicBezTo>
                    <a:pt x="88" y="693"/>
                    <a:pt x="34" y="782"/>
                    <a:pt x="18" y="878"/>
                  </a:cubicBezTo>
                  <a:cubicBezTo>
                    <a:pt x="0" y="977"/>
                    <a:pt x="15" y="1085"/>
                    <a:pt x="18" y="1185"/>
                  </a:cubicBezTo>
                  <a:cubicBezTo>
                    <a:pt x="23" y="1330"/>
                    <a:pt x="127" y="1406"/>
                    <a:pt x="239" y="1406"/>
                  </a:cubicBezTo>
                  <a:cubicBezTo>
                    <a:pt x="314" y="1406"/>
                    <a:pt x="393" y="1371"/>
                    <a:pt x="446" y="1300"/>
                  </a:cubicBezTo>
                  <a:cubicBezTo>
                    <a:pt x="499" y="1230"/>
                    <a:pt x="569" y="1161"/>
                    <a:pt x="614" y="1085"/>
                  </a:cubicBezTo>
                  <a:cubicBezTo>
                    <a:pt x="662" y="1003"/>
                    <a:pt x="672" y="898"/>
                    <a:pt x="696" y="806"/>
                  </a:cubicBezTo>
                  <a:cubicBezTo>
                    <a:pt x="739" y="629"/>
                    <a:pt x="793" y="455"/>
                    <a:pt x="852" y="282"/>
                  </a:cubicBezTo>
                  <a:cubicBezTo>
                    <a:pt x="908" y="115"/>
                    <a:pt x="769" y="0"/>
                    <a:pt x="629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6"/>
            <p:cNvSpPr/>
            <p:nvPr/>
          </p:nvSpPr>
          <p:spPr>
            <a:xfrm>
              <a:off x="2401525" y="3114900"/>
              <a:ext cx="165100" cy="38550"/>
            </a:xfrm>
            <a:custGeom>
              <a:avLst/>
              <a:gdLst/>
              <a:ahLst/>
              <a:cxnLst/>
              <a:rect l="l" t="t" r="r" b="b"/>
              <a:pathLst>
                <a:path w="6604" h="1542" extrusionOk="0">
                  <a:moveTo>
                    <a:pt x="4069" y="1"/>
                  </a:moveTo>
                  <a:cubicBezTo>
                    <a:pt x="3711" y="1"/>
                    <a:pt x="3363" y="20"/>
                    <a:pt x="3046" y="46"/>
                  </a:cubicBezTo>
                  <a:cubicBezTo>
                    <a:pt x="1847" y="144"/>
                    <a:pt x="1086" y="425"/>
                    <a:pt x="168" y="1138"/>
                  </a:cubicBezTo>
                  <a:cubicBezTo>
                    <a:pt x="1" y="1272"/>
                    <a:pt x="156" y="1527"/>
                    <a:pt x="333" y="1533"/>
                  </a:cubicBezTo>
                  <a:cubicBezTo>
                    <a:pt x="481" y="1539"/>
                    <a:pt x="626" y="1542"/>
                    <a:pt x="768" y="1542"/>
                  </a:cubicBezTo>
                  <a:cubicBezTo>
                    <a:pt x="1604" y="1542"/>
                    <a:pt x="2344" y="1445"/>
                    <a:pt x="3219" y="1304"/>
                  </a:cubicBezTo>
                  <a:cubicBezTo>
                    <a:pt x="4236" y="1143"/>
                    <a:pt x="5353" y="1232"/>
                    <a:pt x="6330" y="945"/>
                  </a:cubicBezTo>
                  <a:cubicBezTo>
                    <a:pt x="6546" y="881"/>
                    <a:pt x="6604" y="563"/>
                    <a:pt x="6394" y="451"/>
                  </a:cubicBezTo>
                  <a:cubicBezTo>
                    <a:pt x="5743" y="101"/>
                    <a:pt x="4882" y="1"/>
                    <a:pt x="406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6"/>
            <p:cNvSpPr/>
            <p:nvPr/>
          </p:nvSpPr>
          <p:spPr>
            <a:xfrm>
              <a:off x="2573225" y="3127050"/>
              <a:ext cx="31925" cy="19550"/>
            </a:xfrm>
            <a:custGeom>
              <a:avLst/>
              <a:gdLst/>
              <a:ahLst/>
              <a:cxnLst/>
              <a:rect l="l" t="t" r="r" b="b"/>
              <a:pathLst>
                <a:path w="1277" h="782" extrusionOk="0">
                  <a:moveTo>
                    <a:pt x="698" y="1"/>
                  </a:moveTo>
                  <a:cubicBezTo>
                    <a:pt x="570" y="1"/>
                    <a:pt x="439" y="36"/>
                    <a:pt x="318" y="100"/>
                  </a:cubicBezTo>
                  <a:cubicBezTo>
                    <a:pt x="0" y="266"/>
                    <a:pt x="163" y="764"/>
                    <a:pt x="476" y="764"/>
                  </a:cubicBezTo>
                  <a:cubicBezTo>
                    <a:pt x="510" y="764"/>
                    <a:pt x="546" y="758"/>
                    <a:pt x="583" y="745"/>
                  </a:cubicBezTo>
                  <a:cubicBezTo>
                    <a:pt x="628" y="735"/>
                    <a:pt x="637" y="730"/>
                    <a:pt x="612" y="730"/>
                  </a:cubicBezTo>
                  <a:lnTo>
                    <a:pt x="639" y="730"/>
                  </a:lnTo>
                  <a:cubicBezTo>
                    <a:pt x="625" y="721"/>
                    <a:pt x="620" y="717"/>
                    <a:pt x="623" y="717"/>
                  </a:cubicBezTo>
                  <a:cubicBezTo>
                    <a:pt x="628" y="717"/>
                    <a:pt x="661" y="731"/>
                    <a:pt x="719" y="761"/>
                  </a:cubicBezTo>
                  <a:cubicBezTo>
                    <a:pt x="748" y="764"/>
                    <a:pt x="773" y="770"/>
                    <a:pt x="800" y="775"/>
                  </a:cubicBezTo>
                  <a:cubicBezTo>
                    <a:pt x="829" y="779"/>
                    <a:pt x="858" y="782"/>
                    <a:pt x="885" y="782"/>
                  </a:cubicBezTo>
                  <a:cubicBezTo>
                    <a:pt x="995" y="782"/>
                    <a:pt x="1095" y="746"/>
                    <a:pt x="1168" y="649"/>
                  </a:cubicBezTo>
                  <a:cubicBezTo>
                    <a:pt x="1248" y="543"/>
                    <a:pt x="1277" y="377"/>
                    <a:pt x="1197" y="260"/>
                  </a:cubicBezTo>
                  <a:cubicBezTo>
                    <a:pt x="1073" y="81"/>
                    <a:pt x="890" y="1"/>
                    <a:pt x="69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6"/>
            <p:cNvSpPr/>
            <p:nvPr/>
          </p:nvSpPr>
          <p:spPr>
            <a:xfrm>
              <a:off x="2455250" y="3061975"/>
              <a:ext cx="42625" cy="20850"/>
            </a:xfrm>
            <a:custGeom>
              <a:avLst/>
              <a:gdLst/>
              <a:ahLst/>
              <a:cxnLst/>
              <a:rect l="l" t="t" r="r" b="b"/>
              <a:pathLst>
                <a:path w="1705" h="834" extrusionOk="0">
                  <a:moveTo>
                    <a:pt x="751" y="1"/>
                  </a:moveTo>
                  <a:cubicBezTo>
                    <a:pt x="671" y="1"/>
                    <a:pt x="590" y="11"/>
                    <a:pt x="502" y="27"/>
                  </a:cubicBezTo>
                  <a:cubicBezTo>
                    <a:pt x="342" y="57"/>
                    <a:pt x="192" y="120"/>
                    <a:pt x="101" y="264"/>
                  </a:cubicBezTo>
                  <a:cubicBezTo>
                    <a:pt x="58" y="329"/>
                    <a:pt x="0" y="462"/>
                    <a:pt x="58" y="540"/>
                  </a:cubicBezTo>
                  <a:cubicBezTo>
                    <a:pt x="221" y="756"/>
                    <a:pt x="373" y="793"/>
                    <a:pt x="630" y="827"/>
                  </a:cubicBezTo>
                  <a:cubicBezTo>
                    <a:pt x="664" y="831"/>
                    <a:pt x="696" y="833"/>
                    <a:pt x="727" y="833"/>
                  </a:cubicBezTo>
                  <a:cubicBezTo>
                    <a:pt x="952" y="833"/>
                    <a:pt x="1140" y="731"/>
                    <a:pt x="1364" y="711"/>
                  </a:cubicBezTo>
                  <a:cubicBezTo>
                    <a:pt x="1567" y="694"/>
                    <a:pt x="1705" y="392"/>
                    <a:pt x="1479" y="283"/>
                  </a:cubicBezTo>
                  <a:cubicBezTo>
                    <a:pt x="1324" y="208"/>
                    <a:pt x="1191" y="105"/>
                    <a:pt x="1025" y="48"/>
                  </a:cubicBezTo>
                  <a:cubicBezTo>
                    <a:pt x="930" y="14"/>
                    <a:pt x="841" y="1"/>
                    <a:pt x="75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6"/>
            <p:cNvSpPr/>
            <p:nvPr/>
          </p:nvSpPr>
          <p:spPr>
            <a:xfrm>
              <a:off x="2326475" y="3180975"/>
              <a:ext cx="219575" cy="50625"/>
            </a:xfrm>
            <a:custGeom>
              <a:avLst/>
              <a:gdLst/>
              <a:ahLst/>
              <a:cxnLst/>
              <a:rect l="l" t="t" r="r" b="b"/>
              <a:pathLst>
                <a:path w="8783" h="2025" extrusionOk="0">
                  <a:moveTo>
                    <a:pt x="1096" y="1"/>
                  </a:moveTo>
                  <a:cubicBezTo>
                    <a:pt x="772" y="1"/>
                    <a:pt x="461" y="42"/>
                    <a:pt x="176" y="145"/>
                  </a:cubicBezTo>
                  <a:cubicBezTo>
                    <a:pt x="77" y="180"/>
                    <a:pt x="0" y="305"/>
                    <a:pt x="69" y="402"/>
                  </a:cubicBezTo>
                  <a:cubicBezTo>
                    <a:pt x="839" y="1482"/>
                    <a:pt x="2529" y="1629"/>
                    <a:pt x="3760" y="1817"/>
                  </a:cubicBezTo>
                  <a:cubicBezTo>
                    <a:pt x="4525" y="1934"/>
                    <a:pt x="5316" y="2025"/>
                    <a:pt x="6103" y="2025"/>
                  </a:cubicBezTo>
                  <a:cubicBezTo>
                    <a:pt x="6884" y="2025"/>
                    <a:pt x="7659" y="1935"/>
                    <a:pt x="8397" y="1691"/>
                  </a:cubicBezTo>
                  <a:cubicBezTo>
                    <a:pt x="8731" y="1581"/>
                    <a:pt x="8782" y="1045"/>
                    <a:pt x="8397" y="962"/>
                  </a:cubicBezTo>
                  <a:cubicBezTo>
                    <a:pt x="7020" y="661"/>
                    <a:pt x="5607" y="709"/>
                    <a:pt x="4213" y="530"/>
                  </a:cubicBezTo>
                  <a:cubicBezTo>
                    <a:pt x="3286" y="411"/>
                    <a:pt x="2123" y="1"/>
                    <a:pt x="109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6"/>
            <p:cNvSpPr/>
            <p:nvPr/>
          </p:nvSpPr>
          <p:spPr>
            <a:xfrm>
              <a:off x="2559600" y="3204750"/>
              <a:ext cx="30400" cy="18225"/>
            </a:xfrm>
            <a:custGeom>
              <a:avLst/>
              <a:gdLst/>
              <a:ahLst/>
              <a:cxnLst/>
              <a:rect l="l" t="t" r="r" b="b"/>
              <a:pathLst>
                <a:path w="1216" h="729" extrusionOk="0">
                  <a:moveTo>
                    <a:pt x="391" y="1"/>
                  </a:moveTo>
                  <a:cubicBezTo>
                    <a:pt x="162" y="1"/>
                    <a:pt x="1" y="252"/>
                    <a:pt x="58" y="462"/>
                  </a:cubicBezTo>
                  <a:cubicBezTo>
                    <a:pt x="106" y="631"/>
                    <a:pt x="256" y="729"/>
                    <a:pt x="414" y="729"/>
                  </a:cubicBezTo>
                  <a:cubicBezTo>
                    <a:pt x="475" y="729"/>
                    <a:pt x="538" y="714"/>
                    <a:pt x="596" y="683"/>
                  </a:cubicBezTo>
                  <a:cubicBezTo>
                    <a:pt x="752" y="596"/>
                    <a:pt x="928" y="579"/>
                    <a:pt x="1086" y="500"/>
                  </a:cubicBezTo>
                  <a:cubicBezTo>
                    <a:pt x="1189" y="451"/>
                    <a:pt x="1216" y="276"/>
                    <a:pt x="1125" y="203"/>
                  </a:cubicBezTo>
                  <a:cubicBezTo>
                    <a:pt x="934" y="46"/>
                    <a:pt x="648" y="17"/>
                    <a:pt x="412" y="1"/>
                  </a:cubicBezTo>
                  <a:cubicBezTo>
                    <a:pt x="405" y="1"/>
                    <a:pt x="398" y="1"/>
                    <a:pt x="39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6"/>
            <p:cNvSpPr/>
            <p:nvPr/>
          </p:nvSpPr>
          <p:spPr>
            <a:xfrm>
              <a:off x="2320950" y="3262075"/>
              <a:ext cx="128800" cy="43925"/>
            </a:xfrm>
            <a:custGeom>
              <a:avLst/>
              <a:gdLst/>
              <a:ahLst/>
              <a:cxnLst/>
              <a:rect l="l" t="t" r="r" b="b"/>
              <a:pathLst>
                <a:path w="5152" h="1757" extrusionOk="0">
                  <a:moveTo>
                    <a:pt x="402" y="0"/>
                  </a:moveTo>
                  <a:cubicBezTo>
                    <a:pt x="371" y="0"/>
                    <a:pt x="340" y="1"/>
                    <a:pt x="309" y="3"/>
                  </a:cubicBezTo>
                  <a:cubicBezTo>
                    <a:pt x="149" y="11"/>
                    <a:pt x="0" y="196"/>
                    <a:pt x="109" y="348"/>
                  </a:cubicBezTo>
                  <a:cubicBezTo>
                    <a:pt x="528" y="935"/>
                    <a:pt x="1385" y="1203"/>
                    <a:pt x="2056" y="1419"/>
                  </a:cubicBezTo>
                  <a:cubicBezTo>
                    <a:pt x="2690" y="1623"/>
                    <a:pt x="3460" y="1757"/>
                    <a:pt x="4171" y="1757"/>
                  </a:cubicBezTo>
                  <a:cubicBezTo>
                    <a:pt x="4376" y="1757"/>
                    <a:pt x="4577" y="1745"/>
                    <a:pt x="4768" y="1721"/>
                  </a:cubicBezTo>
                  <a:cubicBezTo>
                    <a:pt x="5056" y="1685"/>
                    <a:pt x="5152" y="1285"/>
                    <a:pt x="4842" y="1189"/>
                  </a:cubicBezTo>
                  <a:cubicBezTo>
                    <a:pt x="4058" y="949"/>
                    <a:pt x="3244" y="791"/>
                    <a:pt x="2455" y="564"/>
                  </a:cubicBezTo>
                  <a:cubicBezTo>
                    <a:pt x="1819" y="379"/>
                    <a:pt x="1067" y="0"/>
                    <a:pt x="40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6"/>
            <p:cNvSpPr/>
            <p:nvPr/>
          </p:nvSpPr>
          <p:spPr>
            <a:xfrm>
              <a:off x="2464125" y="3294750"/>
              <a:ext cx="33225" cy="24375"/>
            </a:xfrm>
            <a:custGeom>
              <a:avLst/>
              <a:gdLst/>
              <a:ahLst/>
              <a:cxnLst/>
              <a:rect l="l" t="t" r="r" b="b"/>
              <a:pathLst>
                <a:path w="1329" h="975" extrusionOk="0">
                  <a:moveTo>
                    <a:pt x="601" y="1"/>
                  </a:moveTo>
                  <a:cubicBezTo>
                    <a:pt x="393" y="1"/>
                    <a:pt x="194" y="98"/>
                    <a:pt x="77" y="320"/>
                  </a:cubicBezTo>
                  <a:cubicBezTo>
                    <a:pt x="0" y="466"/>
                    <a:pt x="15" y="649"/>
                    <a:pt x="135" y="769"/>
                  </a:cubicBezTo>
                  <a:cubicBezTo>
                    <a:pt x="263" y="896"/>
                    <a:pt x="395" y="975"/>
                    <a:pt x="573" y="975"/>
                  </a:cubicBezTo>
                  <a:cubicBezTo>
                    <a:pt x="584" y="975"/>
                    <a:pt x="594" y="974"/>
                    <a:pt x="605" y="974"/>
                  </a:cubicBezTo>
                  <a:cubicBezTo>
                    <a:pt x="764" y="966"/>
                    <a:pt x="929" y="905"/>
                    <a:pt x="1059" y="814"/>
                  </a:cubicBezTo>
                  <a:cubicBezTo>
                    <a:pt x="1249" y="678"/>
                    <a:pt x="1329" y="398"/>
                    <a:pt x="1134" y="218"/>
                  </a:cubicBezTo>
                  <a:cubicBezTo>
                    <a:pt x="985" y="80"/>
                    <a:pt x="789" y="1"/>
                    <a:pt x="60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6"/>
            <p:cNvSpPr/>
            <p:nvPr/>
          </p:nvSpPr>
          <p:spPr>
            <a:xfrm>
              <a:off x="2575875" y="3479075"/>
              <a:ext cx="182725" cy="200800"/>
            </a:xfrm>
            <a:custGeom>
              <a:avLst/>
              <a:gdLst/>
              <a:ahLst/>
              <a:cxnLst/>
              <a:rect l="l" t="t" r="r" b="b"/>
              <a:pathLst>
                <a:path w="7309" h="8032" extrusionOk="0">
                  <a:moveTo>
                    <a:pt x="533" y="5275"/>
                  </a:moveTo>
                  <a:cubicBezTo>
                    <a:pt x="533" y="5275"/>
                    <a:pt x="1" y="1253"/>
                    <a:pt x="2883" y="628"/>
                  </a:cubicBezTo>
                  <a:cubicBezTo>
                    <a:pt x="5767" y="1"/>
                    <a:pt x="7309" y="3945"/>
                    <a:pt x="7309" y="3945"/>
                  </a:cubicBezTo>
                  <a:cubicBezTo>
                    <a:pt x="7309" y="3945"/>
                    <a:pt x="5385" y="8032"/>
                    <a:pt x="530" y="5435"/>
                  </a:cubicBezTo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6"/>
            <p:cNvSpPr/>
            <p:nvPr/>
          </p:nvSpPr>
          <p:spPr>
            <a:xfrm>
              <a:off x="2262425" y="3477875"/>
              <a:ext cx="182725" cy="200800"/>
            </a:xfrm>
            <a:custGeom>
              <a:avLst/>
              <a:gdLst/>
              <a:ahLst/>
              <a:cxnLst/>
              <a:rect l="l" t="t" r="r" b="b"/>
              <a:pathLst>
                <a:path w="7309" h="8032" extrusionOk="0">
                  <a:moveTo>
                    <a:pt x="6776" y="5275"/>
                  </a:moveTo>
                  <a:cubicBezTo>
                    <a:pt x="6776" y="5275"/>
                    <a:pt x="7309" y="1253"/>
                    <a:pt x="4426" y="628"/>
                  </a:cubicBezTo>
                  <a:cubicBezTo>
                    <a:pt x="1540" y="1"/>
                    <a:pt x="1" y="3945"/>
                    <a:pt x="1" y="3945"/>
                  </a:cubicBezTo>
                  <a:cubicBezTo>
                    <a:pt x="1" y="3945"/>
                    <a:pt x="1924" y="8032"/>
                    <a:pt x="6780" y="5435"/>
                  </a:cubicBezTo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6"/>
            <p:cNvSpPr/>
            <p:nvPr/>
          </p:nvSpPr>
          <p:spPr>
            <a:xfrm>
              <a:off x="2591300" y="3602200"/>
              <a:ext cx="52425" cy="11850"/>
            </a:xfrm>
            <a:custGeom>
              <a:avLst/>
              <a:gdLst/>
              <a:ahLst/>
              <a:cxnLst/>
              <a:rect l="l" t="t" r="r" b="b"/>
              <a:pathLst>
                <a:path w="2097" h="474" extrusionOk="0">
                  <a:moveTo>
                    <a:pt x="24" y="0"/>
                  </a:moveTo>
                  <a:cubicBezTo>
                    <a:pt x="19" y="0"/>
                    <a:pt x="16" y="1"/>
                    <a:pt x="15" y="3"/>
                  </a:cubicBezTo>
                  <a:cubicBezTo>
                    <a:pt x="1" y="24"/>
                    <a:pt x="231" y="174"/>
                    <a:pt x="483" y="278"/>
                  </a:cubicBezTo>
                  <a:cubicBezTo>
                    <a:pt x="738" y="384"/>
                    <a:pt x="1008" y="443"/>
                    <a:pt x="1008" y="443"/>
                  </a:cubicBezTo>
                  <a:cubicBezTo>
                    <a:pt x="1008" y="443"/>
                    <a:pt x="1218" y="474"/>
                    <a:pt x="1454" y="474"/>
                  </a:cubicBezTo>
                  <a:cubicBezTo>
                    <a:pt x="1488" y="474"/>
                    <a:pt x="1521" y="473"/>
                    <a:pt x="1555" y="472"/>
                  </a:cubicBezTo>
                  <a:cubicBezTo>
                    <a:pt x="1831" y="462"/>
                    <a:pt x="2097" y="403"/>
                    <a:pt x="2093" y="379"/>
                  </a:cubicBezTo>
                  <a:cubicBezTo>
                    <a:pt x="2090" y="352"/>
                    <a:pt x="1823" y="366"/>
                    <a:pt x="1559" y="344"/>
                  </a:cubicBezTo>
                  <a:cubicBezTo>
                    <a:pt x="1296" y="322"/>
                    <a:pt x="1040" y="264"/>
                    <a:pt x="1040" y="264"/>
                  </a:cubicBezTo>
                  <a:cubicBezTo>
                    <a:pt x="1040" y="264"/>
                    <a:pt x="779" y="229"/>
                    <a:pt x="527" y="157"/>
                  </a:cubicBezTo>
                  <a:cubicBezTo>
                    <a:pt x="296" y="94"/>
                    <a:pt x="72" y="0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6"/>
            <p:cNvSpPr/>
            <p:nvPr/>
          </p:nvSpPr>
          <p:spPr>
            <a:xfrm>
              <a:off x="2602375" y="3594200"/>
              <a:ext cx="16225" cy="4900"/>
            </a:xfrm>
            <a:custGeom>
              <a:avLst/>
              <a:gdLst/>
              <a:ahLst/>
              <a:cxnLst/>
              <a:rect l="l" t="t" r="r" b="b"/>
              <a:pathLst>
                <a:path w="649" h="196" extrusionOk="0">
                  <a:moveTo>
                    <a:pt x="599" y="1"/>
                  </a:moveTo>
                  <a:cubicBezTo>
                    <a:pt x="566" y="1"/>
                    <a:pt x="515" y="9"/>
                    <a:pt x="466" y="13"/>
                  </a:cubicBezTo>
                  <a:cubicBezTo>
                    <a:pt x="432" y="17"/>
                    <a:pt x="398" y="18"/>
                    <a:pt x="372" y="18"/>
                  </a:cubicBezTo>
                  <a:cubicBezTo>
                    <a:pt x="340" y="18"/>
                    <a:pt x="319" y="16"/>
                    <a:pt x="319" y="16"/>
                  </a:cubicBezTo>
                  <a:cubicBezTo>
                    <a:pt x="319" y="16"/>
                    <a:pt x="248" y="36"/>
                    <a:pt x="173" y="44"/>
                  </a:cubicBezTo>
                  <a:cubicBezTo>
                    <a:pt x="100" y="50"/>
                    <a:pt x="17" y="48"/>
                    <a:pt x="9" y="72"/>
                  </a:cubicBezTo>
                  <a:cubicBezTo>
                    <a:pt x="1" y="95"/>
                    <a:pt x="76" y="144"/>
                    <a:pt x="160" y="168"/>
                  </a:cubicBezTo>
                  <a:cubicBezTo>
                    <a:pt x="247" y="196"/>
                    <a:pt x="339" y="196"/>
                    <a:pt x="339" y="196"/>
                  </a:cubicBezTo>
                  <a:cubicBezTo>
                    <a:pt x="339" y="196"/>
                    <a:pt x="429" y="176"/>
                    <a:pt x="506" y="135"/>
                  </a:cubicBezTo>
                  <a:cubicBezTo>
                    <a:pt x="586" y="95"/>
                    <a:pt x="648" y="32"/>
                    <a:pt x="637" y="12"/>
                  </a:cubicBezTo>
                  <a:cubicBezTo>
                    <a:pt x="632" y="3"/>
                    <a:pt x="619" y="1"/>
                    <a:pt x="59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6"/>
            <p:cNvSpPr/>
            <p:nvPr/>
          </p:nvSpPr>
          <p:spPr>
            <a:xfrm>
              <a:off x="2383900" y="3592325"/>
              <a:ext cx="42825" cy="20425"/>
            </a:xfrm>
            <a:custGeom>
              <a:avLst/>
              <a:gdLst/>
              <a:ahLst/>
              <a:cxnLst/>
              <a:rect l="l" t="t" r="r" b="b"/>
              <a:pathLst>
                <a:path w="1713" h="817" extrusionOk="0">
                  <a:moveTo>
                    <a:pt x="1690" y="1"/>
                  </a:moveTo>
                  <a:cubicBezTo>
                    <a:pt x="1660" y="1"/>
                    <a:pt x="1493" y="156"/>
                    <a:pt x="1302" y="274"/>
                  </a:cubicBezTo>
                  <a:cubicBezTo>
                    <a:pt x="1105" y="400"/>
                    <a:pt x="889" y="488"/>
                    <a:pt x="889" y="488"/>
                  </a:cubicBezTo>
                  <a:cubicBezTo>
                    <a:pt x="889" y="488"/>
                    <a:pt x="685" y="595"/>
                    <a:pt x="461" y="665"/>
                  </a:cubicBezTo>
                  <a:cubicBezTo>
                    <a:pt x="239" y="737"/>
                    <a:pt x="0" y="766"/>
                    <a:pt x="0" y="792"/>
                  </a:cubicBezTo>
                  <a:cubicBezTo>
                    <a:pt x="0" y="806"/>
                    <a:pt x="75" y="817"/>
                    <a:pt x="182" y="817"/>
                  </a:cubicBezTo>
                  <a:cubicBezTo>
                    <a:pt x="270" y="817"/>
                    <a:pt x="380" y="810"/>
                    <a:pt x="488" y="790"/>
                  </a:cubicBezTo>
                  <a:cubicBezTo>
                    <a:pt x="733" y="750"/>
                    <a:pt x="965" y="651"/>
                    <a:pt x="965" y="651"/>
                  </a:cubicBezTo>
                  <a:cubicBezTo>
                    <a:pt x="965" y="651"/>
                    <a:pt x="1188" y="538"/>
                    <a:pt x="1375" y="376"/>
                  </a:cubicBezTo>
                  <a:cubicBezTo>
                    <a:pt x="1567" y="218"/>
                    <a:pt x="1713" y="18"/>
                    <a:pt x="1694" y="2"/>
                  </a:cubicBezTo>
                  <a:cubicBezTo>
                    <a:pt x="1693" y="1"/>
                    <a:pt x="1692" y="1"/>
                    <a:pt x="169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6"/>
            <p:cNvSpPr/>
            <p:nvPr/>
          </p:nvSpPr>
          <p:spPr>
            <a:xfrm>
              <a:off x="2400450" y="3584875"/>
              <a:ext cx="17600" cy="14625"/>
            </a:xfrm>
            <a:custGeom>
              <a:avLst/>
              <a:gdLst/>
              <a:ahLst/>
              <a:cxnLst/>
              <a:rect l="l" t="t" r="r" b="b"/>
              <a:pathLst>
                <a:path w="704" h="585" extrusionOk="0">
                  <a:moveTo>
                    <a:pt x="676" y="0"/>
                  </a:moveTo>
                  <a:cubicBezTo>
                    <a:pt x="648" y="0"/>
                    <a:pt x="569" y="63"/>
                    <a:pt x="490" y="122"/>
                  </a:cubicBezTo>
                  <a:lnTo>
                    <a:pt x="314" y="250"/>
                  </a:lnTo>
                  <a:lnTo>
                    <a:pt x="160" y="404"/>
                  </a:lnTo>
                  <a:cubicBezTo>
                    <a:pt x="82" y="481"/>
                    <a:pt x="0" y="556"/>
                    <a:pt x="12" y="578"/>
                  </a:cubicBezTo>
                  <a:cubicBezTo>
                    <a:pt x="14" y="583"/>
                    <a:pt x="21" y="585"/>
                    <a:pt x="30" y="585"/>
                  </a:cubicBezTo>
                  <a:cubicBezTo>
                    <a:pt x="68" y="585"/>
                    <a:pt x="154" y="552"/>
                    <a:pt x="234" y="509"/>
                  </a:cubicBezTo>
                  <a:cubicBezTo>
                    <a:pt x="336" y="457"/>
                    <a:pt x="429" y="388"/>
                    <a:pt x="429" y="388"/>
                  </a:cubicBezTo>
                  <a:cubicBezTo>
                    <a:pt x="429" y="388"/>
                    <a:pt x="512" y="306"/>
                    <a:pt x="579" y="212"/>
                  </a:cubicBezTo>
                  <a:cubicBezTo>
                    <a:pt x="649" y="121"/>
                    <a:pt x="704" y="19"/>
                    <a:pt x="683" y="3"/>
                  </a:cubicBezTo>
                  <a:cubicBezTo>
                    <a:pt x="681" y="1"/>
                    <a:pt x="679" y="0"/>
                    <a:pt x="67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6"/>
            <p:cNvSpPr/>
            <p:nvPr/>
          </p:nvSpPr>
          <p:spPr>
            <a:xfrm>
              <a:off x="2588350" y="3573900"/>
              <a:ext cx="170925" cy="73375"/>
            </a:xfrm>
            <a:custGeom>
              <a:avLst/>
              <a:gdLst/>
              <a:ahLst/>
              <a:cxnLst/>
              <a:rect l="l" t="t" r="r" b="b"/>
              <a:pathLst>
                <a:path w="6837" h="2935" extrusionOk="0">
                  <a:moveTo>
                    <a:pt x="6793" y="0"/>
                  </a:moveTo>
                  <a:cubicBezTo>
                    <a:pt x="6743" y="0"/>
                    <a:pt x="6630" y="193"/>
                    <a:pt x="6428" y="432"/>
                  </a:cubicBezTo>
                  <a:cubicBezTo>
                    <a:pt x="6220" y="685"/>
                    <a:pt x="5900" y="980"/>
                    <a:pt x="5548" y="1223"/>
                  </a:cubicBezTo>
                  <a:cubicBezTo>
                    <a:pt x="5198" y="1466"/>
                    <a:pt x="4818" y="1652"/>
                    <a:pt x="4522" y="1759"/>
                  </a:cubicBezTo>
                  <a:cubicBezTo>
                    <a:pt x="4224" y="1866"/>
                    <a:pt x="4021" y="1912"/>
                    <a:pt x="4021" y="1912"/>
                  </a:cubicBezTo>
                  <a:cubicBezTo>
                    <a:pt x="4021" y="1912"/>
                    <a:pt x="3972" y="1928"/>
                    <a:pt x="3885" y="1956"/>
                  </a:cubicBezTo>
                  <a:cubicBezTo>
                    <a:pt x="3799" y="1986"/>
                    <a:pt x="3674" y="2020"/>
                    <a:pt x="3522" y="2058"/>
                  </a:cubicBezTo>
                  <a:cubicBezTo>
                    <a:pt x="3246" y="2123"/>
                    <a:pt x="2878" y="2180"/>
                    <a:pt x="2494" y="2180"/>
                  </a:cubicBezTo>
                  <a:cubicBezTo>
                    <a:pt x="2452" y="2180"/>
                    <a:pt x="2410" y="2179"/>
                    <a:pt x="2368" y="2178"/>
                  </a:cubicBezTo>
                  <a:cubicBezTo>
                    <a:pt x="1941" y="2168"/>
                    <a:pt x="1510" y="2104"/>
                    <a:pt x="1204" y="1996"/>
                  </a:cubicBezTo>
                  <a:cubicBezTo>
                    <a:pt x="931" y="1907"/>
                    <a:pt x="752" y="1792"/>
                    <a:pt x="692" y="1792"/>
                  </a:cubicBezTo>
                  <a:cubicBezTo>
                    <a:pt x="683" y="1792"/>
                    <a:pt x="677" y="1794"/>
                    <a:pt x="673" y="1799"/>
                  </a:cubicBezTo>
                  <a:cubicBezTo>
                    <a:pt x="667" y="1804"/>
                    <a:pt x="670" y="1820"/>
                    <a:pt x="680" y="1842"/>
                  </a:cubicBezTo>
                  <a:cubicBezTo>
                    <a:pt x="614" y="1812"/>
                    <a:pt x="552" y="1783"/>
                    <a:pt x="496" y="1751"/>
                  </a:cubicBezTo>
                  <a:cubicBezTo>
                    <a:pt x="255" y="1616"/>
                    <a:pt x="102" y="1478"/>
                    <a:pt x="47" y="1478"/>
                  </a:cubicBezTo>
                  <a:cubicBezTo>
                    <a:pt x="42" y="1478"/>
                    <a:pt x="37" y="1479"/>
                    <a:pt x="34" y="1482"/>
                  </a:cubicBezTo>
                  <a:cubicBezTo>
                    <a:pt x="0" y="1508"/>
                    <a:pt x="96" y="1729"/>
                    <a:pt x="352" y="1970"/>
                  </a:cubicBezTo>
                  <a:cubicBezTo>
                    <a:pt x="605" y="2216"/>
                    <a:pt x="1011" y="2446"/>
                    <a:pt x="1433" y="2590"/>
                  </a:cubicBezTo>
                  <a:cubicBezTo>
                    <a:pt x="2272" y="2886"/>
                    <a:pt x="3148" y="2934"/>
                    <a:pt x="3148" y="2934"/>
                  </a:cubicBezTo>
                  <a:cubicBezTo>
                    <a:pt x="3148" y="2934"/>
                    <a:pt x="3366" y="2934"/>
                    <a:pt x="3690" y="2902"/>
                  </a:cubicBezTo>
                  <a:cubicBezTo>
                    <a:pt x="4013" y="2872"/>
                    <a:pt x="4442" y="2801"/>
                    <a:pt x="4853" y="2686"/>
                  </a:cubicBezTo>
                  <a:cubicBezTo>
                    <a:pt x="5686" y="2464"/>
                    <a:pt x="6420" y="2023"/>
                    <a:pt x="6378" y="1936"/>
                  </a:cubicBezTo>
                  <a:cubicBezTo>
                    <a:pt x="6372" y="1924"/>
                    <a:pt x="6352" y="1918"/>
                    <a:pt x="6319" y="1918"/>
                  </a:cubicBezTo>
                  <a:cubicBezTo>
                    <a:pt x="6157" y="1918"/>
                    <a:pt x="5692" y="2051"/>
                    <a:pt x="5156" y="2143"/>
                  </a:cubicBezTo>
                  <a:cubicBezTo>
                    <a:pt x="5385" y="2000"/>
                    <a:pt x="5625" y="1826"/>
                    <a:pt x="5842" y="1623"/>
                  </a:cubicBezTo>
                  <a:cubicBezTo>
                    <a:pt x="6189" y="1303"/>
                    <a:pt x="6483" y="923"/>
                    <a:pt x="6642" y="595"/>
                  </a:cubicBezTo>
                  <a:cubicBezTo>
                    <a:pt x="6803" y="269"/>
                    <a:pt x="6837" y="21"/>
                    <a:pt x="6800" y="2"/>
                  </a:cubicBezTo>
                  <a:cubicBezTo>
                    <a:pt x="6798" y="1"/>
                    <a:pt x="6795" y="0"/>
                    <a:pt x="6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6"/>
            <p:cNvSpPr/>
            <p:nvPr/>
          </p:nvSpPr>
          <p:spPr>
            <a:xfrm>
              <a:off x="2263625" y="3573900"/>
              <a:ext cx="170975" cy="73375"/>
            </a:xfrm>
            <a:custGeom>
              <a:avLst/>
              <a:gdLst/>
              <a:ahLst/>
              <a:cxnLst/>
              <a:rect l="l" t="t" r="r" b="b"/>
              <a:pathLst>
                <a:path w="6839" h="2935" extrusionOk="0">
                  <a:moveTo>
                    <a:pt x="46" y="0"/>
                  </a:moveTo>
                  <a:cubicBezTo>
                    <a:pt x="44" y="0"/>
                    <a:pt x="41" y="1"/>
                    <a:pt x="39" y="2"/>
                  </a:cubicBezTo>
                  <a:cubicBezTo>
                    <a:pt x="1" y="21"/>
                    <a:pt x="36" y="269"/>
                    <a:pt x="197" y="595"/>
                  </a:cubicBezTo>
                  <a:cubicBezTo>
                    <a:pt x="356" y="923"/>
                    <a:pt x="648" y="1303"/>
                    <a:pt x="997" y="1623"/>
                  </a:cubicBezTo>
                  <a:cubicBezTo>
                    <a:pt x="1214" y="1826"/>
                    <a:pt x="1454" y="2000"/>
                    <a:pt x="1683" y="2143"/>
                  </a:cubicBezTo>
                  <a:cubicBezTo>
                    <a:pt x="1147" y="2051"/>
                    <a:pt x="681" y="1918"/>
                    <a:pt x="520" y="1918"/>
                  </a:cubicBezTo>
                  <a:cubicBezTo>
                    <a:pt x="487" y="1918"/>
                    <a:pt x="467" y="1924"/>
                    <a:pt x="461" y="1936"/>
                  </a:cubicBezTo>
                  <a:cubicBezTo>
                    <a:pt x="420" y="2023"/>
                    <a:pt x="1152" y="2464"/>
                    <a:pt x="1985" y="2686"/>
                  </a:cubicBezTo>
                  <a:cubicBezTo>
                    <a:pt x="2397" y="2801"/>
                    <a:pt x="2824" y="2872"/>
                    <a:pt x="3149" y="2902"/>
                  </a:cubicBezTo>
                  <a:cubicBezTo>
                    <a:pt x="3472" y="2934"/>
                    <a:pt x="3691" y="2934"/>
                    <a:pt x="3691" y="2934"/>
                  </a:cubicBezTo>
                  <a:cubicBezTo>
                    <a:pt x="3691" y="2934"/>
                    <a:pt x="4565" y="2886"/>
                    <a:pt x="5405" y="2590"/>
                  </a:cubicBezTo>
                  <a:cubicBezTo>
                    <a:pt x="5827" y="2446"/>
                    <a:pt x="6234" y="2216"/>
                    <a:pt x="6487" y="1970"/>
                  </a:cubicBezTo>
                  <a:cubicBezTo>
                    <a:pt x="6743" y="1729"/>
                    <a:pt x="6839" y="1508"/>
                    <a:pt x="6804" y="1482"/>
                  </a:cubicBezTo>
                  <a:cubicBezTo>
                    <a:pt x="6800" y="1479"/>
                    <a:pt x="6796" y="1478"/>
                    <a:pt x="6791" y="1478"/>
                  </a:cubicBezTo>
                  <a:cubicBezTo>
                    <a:pt x="6737" y="1478"/>
                    <a:pt x="6584" y="1616"/>
                    <a:pt x="6342" y="1751"/>
                  </a:cubicBezTo>
                  <a:cubicBezTo>
                    <a:pt x="6286" y="1783"/>
                    <a:pt x="6225" y="1812"/>
                    <a:pt x="6159" y="1842"/>
                  </a:cubicBezTo>
                  <a:cubicBezTo>
                    <a:pt x="6169" y="1820"/>
                    <a:pt x="6170" y="1804"/>
                    <a:pt x="6164" y="1799"/>
                  </a:cubicBezTo>
                  <a:cubicBezTo>
                    <a:pt x="6160" y="1794"/>
                    <a:pt x="6154" y="1792"/>
                    <a:pt x="6146" y="1792"/>
                  </a:cubicBezTo>
                  <a:cubicBezTo>
                    <a:pt x="6086" y="1792"/>
                    <a:pt x="5908" y="1907"/>
                    <a:pt x="5635" y="1996"/>
                  </a:cubicBezTo>
                  <a:cubicBezTo>
                    <a:pt x="5329" y="2104"/>
                    <a:pt x="4898" y="2168"/>
                    <a:pt x="4469" y="2178"/>
                  </a:cubicBezTo>
                  <a:cubicBezTo>
                    <a:pt x="4428" y="2179"/>
                    <a:pt x="4386" y="2180"/>
                    <a:pt x="4344" y="2180"/>
                  </a:cubicBezTo>
                  <a:cubicBezTo>
                    <a:pt x="3961" y="2180"/>
                    <a:pt x="3592" y="2123"/>
                    <a:pt x="3317" y="2058"/>
                  </a:cubicBezTo>
                  <a:cubicBezTo>
                    <a:pt x="3165" y="2020"/>
                    <a:pt x="3038" y="1986"/>
                    <a:pt x="2954" y="1956"/>
                  </a:cubicBezTo>
                  <a:cubicBezTo>
                    <a:pt x="2867" y="1928"/>
                    <a:pt x="2818" y="1912"/>
                    <a:pt x="2818" y="1912"/>
                  </a:cubicBezTo>
                  <a:cubicBezTo>
                    <a:pt x="2818" y="1912"/>
                    <a:pt x="2613" y="1866"/>
                    <a:pt x="2317" y="1759"/>
                  </a:cubicBezTo>
                  <a:cubicBezTo>
                    <a:pt x="2022" y="1652"/>
                    <a:pt x="1639" y="1466"/>
                    <a:pt x="1291" y="1223"/>
                  </a:cubicBezTo>
                  <a:cubicBezTo>
                    <a:pt x="939" y="980"/>
                    <a:pt x="619" y="685"/>
                    <a:pt x="412" y="432"/>
                  </a:cubicBezTo>
                  <a:cubicBezTo>
                    <a:pt x="209" y="193"/>
                    <a:pt x="9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6"/>
            <p:cNvSpPr/>
            <p:nvPr/>
          </p:nvSpPr>
          <p:spPr>
            <a:xfrm>
              <a:off x="2409075" y="3718975"/>
              <a:ext cx="217300" cy="89650"/>
            </a:xfrm>
            <a:custGeom>
              <a:avLst/>
              <a:gdLst/>
              <a:ahLst/>
              <a:cxnLst/>
              <a:rect l="l" t="t" r="r" b="b"/>
              <a:pathLst>
                <a:path w="8692" h="3586" extrusionOk="0">
                  <a:moveTo>
                    <a:pt x="8692" y="1"/>
                  </a:moveTo>
                  <a:cubicBezTo>
                    <a:pt x="8692" y="1"/>
                    <a:pt x="5758" y="784"/>
                    <a:pt x="4172" y="784"/>
                  </a:cubicBezTo>
                  <a:cubicBezTo>
                    <a:pt x="2584" y="784"/>
                    <a:pt x="1" y="158"/>
                    <a:pt x="1" y="158"/>
                  </a:cubicBezTo>
                  <a:lnTo>
                    <a:pt x="1" y="158"/>
                  </a:lnTo>
                  <a:cubicBezTo>
                    <a:pt x="1" y="158"/>
                    <a:pt x="1103" y="3585"/>
                    <a:pt x="4305" y="3585"/>
                  </a:cubicBezTo>
                  <a:cubicBezTo>
                    <a:pt x="4341" y="3585"/>
                    <a:pt x="4377" y="3585"/>
                    <a:pt x="4413" y="3584"/>
                  </a:cubicBezTo>
                  <a:cubicBezTo>
                    <a:pt x="7875" y="3497"/>
                    <a:pt x="8692" y="1"/>
                    <a:pt x="8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6"/>
            <p:cNvSpPr/>
            <p:nvPr/>
          </p:nvSpPr>
          <p:spPr>
            <a:xfrm>
              <a:off x="2409075" y="3720425"/>
              <a:ext cx="211800" cy="88200"/>
            </a:xfrm>
            <a:custGeom>
              <a:avLst/>
              <a:gdLst/>
              <a:ahLst/>
              <a:cxnLst/>
              <a:rect l="l" t="t" r="r" b="b"/>
              <a:pathLst>
                <a:path w="8472" h="3528" extrusionOk="0">
                  <a:moveTo>
                    <a:pt x="8471" y="0"/>
                  </a:moveTo>
                  <a:lnTo>
                    <a:pt x="8471" y="0"/>
                  </a:lnTo>
                  <a:cubicBezTo>
                    <a:pt x="7758" y="180"/>
                    <a:pt x="5497" y="728"/>
                    <a:pt x="4172" y="728"/>
                  </a:cubicBezTo>
                  <a:cubicBezTo>
                    <a:pt x="2584" y="728"/>
                    <a:pt x="1" y="103"/>
                    <a:pt x="1" y="103"/>
                  </a:cubicBezTo>
                  <a:lnTo>
                    <a:pt x="1" y="103"/>
                  </a:lnTo>
                  <a:cubicBezTo>
                    <a:pt x="1" y="103"/>
                    <a:pt x="31" y="192"/>
                    <a:pt x="93" y="343"/>
                  </a:cubicBezTo>
                  <a:cubicBezTo>
                    <a:pt x="376" y="728"/>
                    <a:pt x="1216" y="1409"/>
                    <a:pt x="1612" y="1658"/>
                  </a:cubicBezTo>
                  <a:lnTo>
                    <a:pt x="1200" y="2104"/>
                  </a:lnTo>
                  <a:cubicBezTo>
                    <a:pt x="1880" y="2855"/>
                    <a:pt x="2885" y="3527"/>
                    <a:pt x="4305" y="3527"/>
                  </a:cubicBezTo>
                  <a:cubicBezTo>
                    <a:pt x="4341" y="3527"/>
                    <a:pt x="4377" y="3527"/>
                    <a:pt x="4413" y="3526"/>
                  </a:cubicBezTo>
                  <a:cubicBezTo>
                    <a:pt x="5851" y="3489"/>
                    <a:pt x="6832" y="2865"/>
                    <a:pt x="7488" y="2149"/>
                  </a:cubicBezTo>
                  <a:lnTo>
                    <a:pt x="7237" y="1690"/>
                  </a:lnTo>
                  <a:cubicBezTo>
                    <a:pt x="7237" y="1690"/>
                    <a:pt x="8279" y="426"/>
                    <a:pt x="8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6"/>
            <p:cNvSpPr/>
            <p:nvPr/>
          </p:nvSpPr>
          <p:spPr>
            <a:xfrm>
              <a:off x="2447975" y="3757200"/>
              <a:ext cx="150350" cy="18025"/>
            </a:xfrm>
            <a:custGeom>
              <a:avLst/>
              <a:gdLst/>
              <a:ahLst/>
              <a:cxnLst/>
              <a:rect l="l" t="t" r="r" b="b"/>
              <a:pathLst>
                <a:path w="6014" h="721" extrusionOk="0">
                  <a:moveTo>
                    <a:pt x="6004" y="1"/>
                  </a:moveTo>
                  <a:cubicBezTo>
                    <a:pt x="5974" y="1"/>
                    <a:pt x="5803" y="63"/>
                    <a:pt x="5551" y="146"/>
                  </a:cubicBezTo>
                  <a:cubicBezTo>
                    <a:pt x="5280" y="234"/>
                    <a:pt x="4912" y="330"/>
                    <a:pt x="4538" y="405"/>
                  </a:cubicBezTo>
                  <a:cubicBezTo>
                    <a:pt x="4164" y="475"/>
                    <a:pt x="3785" y="523"/>
                    <a:pt x="3499" y="541"/>
                  </a:cubicBezTo>
                  <a:cubicBezTo>
                    <a:pt x="3216" y="560"/>
                    <a:pt x="3024" y="563"/>
                    <a:pt x="3024" y="563"/>
                  </a:cubicBezTo>
                  <a:cubicBezTo>
                    <a:pt x="3024" y="563"/>
                    <a:pt x="2865" y="570"/>
                    <a:pt x="2621" y="570"/>
                  </a:cubicBezTo>
                  <a:cubicBezTo>
                    <a:pt x="2597" y="570"/>
                    <a:pt x="2572" y="570"/>
                    <a:pt x="2546" y="570"/>
                  </a:cubicBezTo>
                  <a:cubicBezTo>
                    <a:pt x="2259" y="568"/>
                    <a:pt x="1879" y="542"/>
                    <a:pt x="1498" y="496"/>
                  </a:cubicBezTo>
                  <a:cubicBezTo>
                    <a:pt x="1121" y="442"/>
                    <a:pt x="747" y="368"/>
                    <a:pt x="469" y="296"/>
                  </a:cubicBezTo>
                  <a:cubicBezTo>
                    <a:pt x="218" y="233"/>
                    <a:pt x="46" y="181"/>
                    <a:pt x="10" y="181"/>
                  </a:cubicBezTo>
                  <a:cubicBezTo>
                    <a:pt x="6" y="181"/>
                    <a:pt x="4" y="181"/>
                    <a:pt x="4" y="183"/>
                  </a:cubicBezTo>
                  <a:cubicBezTo>
                    <a:pt x="0" y="191"/>
                    <a:pt x="173" y="264"/>
                    <a:pt x="446" y="354"/>
                  </a:cubicBezTo>
                  <a:cubicBezTo>
                    <a:pt x="721" y="446"/>
                    <a:pt x="1097" y="538"/>
                    <a:pt x="1479" y="606"/>
                  </a:cubicBezTo>
                  <a:cubicBezTo>
                    <a:pt x="1863" y="665"/>
                    <a:pt x="2250" y="704"/>
                    <a:pt x="2544" y="713"/>
                  </a:cubicBezTo>
                  <a:cubicBezTo>
                    <a:pt x="2719" y="719"/>
                    <a:pt x="2859" y="720"/>
                    <a:pt x="2944" y="720"/>
                  </a:cubicBezTo>
                  <a:cubicBezTo>
                    <a:pt x="3000" y="720"/>
                    <a:pt x="3032" y="720"/>
                    <a:pt x="3032" y="720"/>
                  </a:cubicBezTo>
                  <a:cubicBezTo>
                    <a:pt x="3032" y="720"/>
                    <a:pt x="3225" y="712"/>
                    <a:pt x="3518" y="683"/>
                  </a:cubicBezTo>
                  <a:cubicBezTo>
                    <a:pt x="3807" y="657"/>
                    <a:pt x="4192" y="595"/>
                    <a:pt x="4570" y="512"/>
                  </a:cubicBezTo>
                  <a:cubicBezTo>
                    <a:pt x="4945" y="419"/>
                    <a:pt x="5313" y="306"/>
                    <a:pt x="5580" y="200"/>
                  </a:cubicBezTo>
                  <a:cubicBezTo>
                    <a:pt x="5846" y="96"/>
                    <a:pt x="6013" y="10"/>
                    <a:pt x="6009" y="2"/>
                  </a:cubicBezTo>
                  <a:cubicBezTo>
                    <a:pt x="6008" y="1"/>
                    <a:pt x="6006" y="1"/>
                    <a:pt x="6004" y="1"/>
                  </a:cubicBezTo>
                  <a:close/>
                </a:path>
              </a:pathLst>
            </a:custGeom>
            <a:solidFill>
              <a:srgbClr val="2E0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6"/>
            <p:cNvSpPr/>
            <p:nvPr/>
          </p:nvSpPr>
          <p:spPr>
            <a:xfrm>
              <a:off x="2496700" y="3825950"/>
              <a:ext cx="53700" cy="9175"/>
            </a:xfrm>
            <a:custGeom>
              <a:avLst/>
              <a:gdLst/>
              <a:ahLst/>
              <a:cxnLst/>
              <a:rect l="l" t="t" r="r" b="b"/>
              <a:pathLst>
                <a:path w="2148" h="367" extrusionOk="0">
                  <a:moveTo>
                    <a:pt x="2125" y="1"/>
                  </a:moveTo>
                  <a:cubicBezTo>
                    <a:pt x="2080" y="1"/>
                    <a:pt x="1850" y="99"/>
                    <a:pt x="1605" y="143"/>
                  </a:cubicBezTo>
                  <a:cubicBezTo>
                    <a:pt x="1404" y="182"/>
                    <a:pt x="1203" y="186"/>
                    <a:pt x="1118" y="186"/>
                  </a:cubicBezTo>
                  <a:cubicBezTo>
                    <a:pt x="1091" y="186"/>
                    <a:pt x="1076" y="186"/>
                    <a:pt x="1076" y="186"/>
                  </a:cubicBezTo>
                  <a:cubicBezTo>
                    <a:pt x="1076" y="186"/>
                    <a:pt x="1036" y="188"/>
                    <a:pt x="970" y="188"/>
                  </a:cubicBezTo>
                  <a:cubicBezTo>
                    <a:pt x="869" y="188"/>
                    <a:pt x="707" y="183"/>
                    <a:pt x="545" y="155"/>
                  </a:cubicBezTo>
                  <a:cubicBezTo>
                    <a:pt x="304" y="119"/>
                    <a:pt x="74" y="29"/>
                    <a:pt x="23" y="29"/>
                  </a:cubicBezTo>
                  <a:cubicBezTo>
                    <a:pt x="18" y="29"/>
                    <a:pt x="14" y="30"/>
                    <a:pt x="13" y="32"/>
                  </a:cubicBezTo>
                  <a:cubicBezTo>
                    <a:pt x="0" y="51"/>
                    <a:pt x="240" y="203"/>
                    <a:pt x="517" y="280"/>
                  </a:cubicBezTo>
                  <a:cubicBezTo>
                    <a:pt x="790" y="362"/>
                    <a:pt x="1078" y="366"/>
                    <a:pt x="1078" y="366"/>
                  </a:cubicBezTo>
                  <a:cubicBezTo>
                    <a:pt x="1078" y="366"/>
                    <a:pt x="1366" y="354"/>
                    <a:pt x="1637" y="266"/>
                  </a:cubicBezTo>
                  <a:cubicBezTo>
                    <a:pt x="1909" y="183"/>
                    <a:pt x="2147" y="24"/>
                    <a:pt x="2133" y="3"/>
                  </a:cubicBezTo>
                  <a:cubicBezTo>
                    <a:pt x="2132" y="2"/>
                    <a:pt x="2130" y="1"/>
                    <a:pt x="21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6"/>
            <p:cNvSpPr/>
            <p:nvPr/>
          </p:nvSpPr>
          <p:spPr>
            <a:xfrm>
              <a:off x="2409075" y="3720300"/>
              <a:ext cx="211750" cy="73100"/>
            </a:xfrm>
            <a:custGeom>
              <a:avLst/>
              <a:gdLst/>
              <a:ahLst/>
              <a:cxnLst/>
              <a:rect l="l" t="t" r="r" b="b"/>
              <a:pathLst>
                <a:path w="8470" h="2924" extrusionOk="0">
                  <a:moveTo>
                    <a:pt x="8470" y="1"/>
                  </a:moveTo>
                  <a:cubicBezTo>
                    <a:pt x="7758" y="183"/>
                    <a:pt x="5497" y="731"/>
                    <a:pt x="4172" y="731"/>
                  </a:cubicBezTo>
                  <a:cubicBezTo>
                    <a:pt x="2584" y="731"/>
                    <a:pt x="1" y="105"/>
                    <a:pt x="1" y="105"/>
                  </a:cubicBezTo>
                  <a:lnTo>
                    <a:pt x="1" y="105"/>
                  </a:lnTo>
                  <a:cubicBezTo>
                    <a:pt x="1" y="105"/>
                    <a:pt x="31" y="196"/>
                    <a:pt x="93" y="344"/>
                  </a:cubicBezTo>
                  <a:cubicBezTo>
                    <a:pt x="303" y="629"/>
                    <a:pt x="808" y="1070"/>
                    <a:pt x="1221" y="1384"/>
                  </a:cubicBezTo>
                  <a:cubicBezTo>
                    <a:pt x="1102" y="1192"/>
                    <a:pt x="1016" y="933"/>
                    <a:pt x="1336" y="861"/>
                  </a:cubicBezTo>
                  <a:cubicBezTo>
                    <a:pt x="1380" y="851"/>
                    <a:pt x="1428" y="846"/>
                    <a:pt x="1480" y="846"/>
                  </a:cubicBezTo>
                  <a:cubicBezTo>
                    <a:pt x="1981" y="846"/>
                    <a:pt x="2869" y="1256"/>
                    <a:pt x="3981" y="1256"/>
                  </a:cubicBezTo>
                  <a:cubicBezTo>
                    <a:pt x="4159" y="1256"/>
                    <a:pt x="4344" y="1245"/>
                    <a:pt x="4533" y="1221"/>
                  </a:cubicBezTo>
                  <a:cubicBezTo>
                    <a:pt x="5727" y="1067"/>
                    <a:pt x="6720" y="743"/>
                    <a:pt x="7180" y="743"/>
                  </a:cubicBezTo>
                  <a:cubicBezTo>
                    <a:pt x="7294" y="743"/>
                    <a:pt x="7376" y="763"/>
                    <a:pt x="7419" y="811"/>
                  </a:cubicBezTo>
                  <a:cubicBezTo>
                    <a:pt x="7635" y="1051"/>
                    <a:pt x="6794" y="1676"/>
                    <a:pt x="6866" y="1700"/>
                  </a:cubicBezTo>
                  <a:cubicBezTo>
                    <a:pt x="6938" y="1724"/>
                    <a:pt x="7250" y="2157"/>
                    <a:pt x="6674" y="2805"/>
                  </a:cubicBezTo>
                  <a:cubicBezTo>
                    <a:pt x="6637" y="2845"/>
                    <a:pt x="6596" y="2885"/>
                    <a:pt x="6549" y="2923"/>
                  </a:cubicBezTo>
                  <a:cubicBezTo>
                    <a:pt x="6917" y="2699"/>
                    <a:pt x="7229" y="2434"/>
                    <a:pt x="7486" y="2149"/>
                  </a:cubicBezTo>
                  <a:lnTo>
                    <a:pt x="7237" y="1692"/>
                  </a:lnTo>
                  <a:cubicBezTo>
                    <a:pt x="7237" y="1692"/>
                    <a:pt x="8278" y="428"/>
                    <a:pt x="84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6"/>
            <p:cNvSpPr/>
            <p:nvPr/>
          </p:nvSpPr>
          <p:spPr>
            <a:xfrm>
              <a:off x="2439025" y="3769575"/>
              <a:ext cx="15575" cy="17825"/>
            </a:xfrm>
            <a:custGeom>
              <a:avLst/>
              <a:gdLst/>
              <a:ahLst/>
              <a:cxnLst/>
              <a:rect l="l" t="t" r="r" b="b"/>
              <a:pathLst>
                <a:path w="623" h="713" extrusionOk="0">
                  <a:moveTo>
                    <a:pt x="125" y="1"/>
                  </a:moveTo>
                  <a:lnTo>
                    <a:pt x="0" y="137"/>
                  </a:lnTo>
                  <a:cubicBezTo>
                    <a:pt x="184" y="338"/>
                    <a:pt x="389" y="535"/>
                    <a:pt x="622" y="712"/>
                  </a:cubicBezTo>
                  <a:cubicBezTo>
                    <a:pt x="384" y="425"/>
                    <a:pt x="205" y="151"/>
                    <a:pt x="1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6"/>
            <p:cNvSpPr/>
            <p:nvPr/>
          </p:nvSpPr>
          <p:spPr>
            <a:xfrm>
              <a:off x="2401450" y="3712800"/>
              <a:ext cx="16475" cy="14525"/>
            </a:xfrm>
            <a:custGeom>
              <a:avLst/>
              <a:gdLst/>
              <a:ahLst/>
              <a:cxnLst/>
              <a:rect l="l" t="t" r="r" b="b"/>
              <a:pathLst>
                <a:path w="659" h="581" extrusionOk="0">
                  <a:moveTo>
                    <a:pt x="455" y="0"/>
                  </a:moveTo>
                  <a:cubicBezTo>
                    <a:pt x="440" y="0"/>
                    <a:pt x="424" y="1"/>
                    <a:pt x="408" y="3"/>
                  </a:cubicBezTo>
                  <a:cubicBezTo>
                    <a:pt x="275" y="16"/>
                    <a:pt x="160" y="91"/>
                    <a:pt x="160" y="91"/>
                  </a:cubicBezTo>
                  <a:cubicBezTo>
                    <a:pt x="160" y="91"/>
                    <a:pt x="68" y="197"/>
                    <a:pt x="36" y="325"/>
                  </a:cubicBezTo>
                  <a:cubicBezTo>
                    <a:pt x="0" y="456"/>
                    <a:pt x="36" y="579"/>
                    <a:pt x="87" y="580"/>
                  </a:cubicBezTo>
                  <a:cubicBezTo>
                    <a:pt x="88" y="581"/>
                    <a:pt x="89" y="581"/>
                    <a:pt x="89" y="581"/>
                  </a:cubicBezTo>
                  <a:cubicBezTo>
                    <a:pt x="138" y="581"/>
                    <a:pt x="193" y="498"/>
                    <a:pt x="259" y="449"/>
                  </a:cubicBezTo>
                  <a:cubicBezTo>
                    <a:pt x="328" y="395"/>
                    <a:pt x="395" y="365"/>
                    <a:pt x="395" y="365"/>
                  </a:cubicBezTo>
                  <a:cubicBezTo>
                    <a:pt x="395" y="365"/>
                    <a:pt x="434" y="304"/>
                    <a:pt x="498" y="243"/>
                  </a:cubicBezTo>
                  <a:cubicBezTo>
                    <a:pt x="558" y="184"/>
                    <a:pt x="648" y="139"/>
                    <a:pt x="654" y="90"/>
                  </a:cubicBezTo>
                  <a:cubicBezTo>
                    <a:pt x="658" y="47"/>
                    <a:pt x="566" y="0"/>
                    <a:pt x="4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6"/>
            <p:cNvSpPr/>
            <p:nvPr/>
          </p:nvSpPr>
          <p:spPr>
            <a:xfrm>
              <a:off x="2618500" y="3712175"/>
              <a:ext cx="16175" cy="16425"/>
            </a:xfrm>
            <a:custGeom>
              <a:avLst/>
              <a:gdLst/>
              <a:ahLst/>
              <a:cxnLst/>
              <a:rect l="l" t="t" r="r" b="b"/>
              <a:pathLst>
                <a:path w="647" h="657" extrusionOk="0">
                  <a:moveTo>
                    <a:pt x="170" y="0"/>
                  </a:moveTo>
                  <a:cubicBezTo>
                    <a:pt x="74" y="0"/>
                    <a:pt x="0" y="34"/>
                    <a:pt x="1" y="73"/>
                  </a:cubicBezTo>
                  <a:cubicBezTo>
                    <a:pt x="1" y="123"/>
                    <a:pt x="96" y="174"/>
                    <a:pt x="155" y="243"/>
                  </a:cubicBezTo>
                  <a:cubicBezTo>
                    <a:pt x="217" y="310"/>
                    <a:pt x="254" y="382"/>
                    <a:pt x="254" y="382"/>
                  </a:cubicBezTo>
                  <a:cubicBezTo>
                    <a:pt x="254" y="382"/>
                    <a:pt x="323" y="422"/>
                    <a:pt x="385" y="490"/>
                  </a:cubicBezTo>
                  <a:cubicBezTo>
                    <a:pt x="449" y="554"/>
                    <a:pt x="494" y="652"/>
                    <a:pt x="543" y="657"/>
                  </a:cubicBezTo>
                  <a:cubicBezTo>
                    <a:pt x="544" y="657"/>
                    <a:pt x="545" y="657"/>
                    <a:pt x="546" y="657"/>
                  </a:cubicBezTo>
                  <a:cubicBezTo>
                    <a:pt x="595" y="657"/>
                    <a:pt x="647" y="531"/>
                    <a:pt x="623" y="394"/>
                  </a:cubicBezTo>
                  <a:cubicBezTo>
                    <a:pt x="606" y="254"/>
                    <a:pt x="519" y="134"/>
                    <a:pt x="519" y="134"/>
                  </a:cubicBezTo>
                  <a:cubicBezTo>
                    <a:pt x="519" y="134"/>
                    <a:pt x="408" y="41"/>
                    <a:pt x="270" y="12"/>
                  </a:cubicBezTo>
                  <a:cubicBezTo>
                    <a:pt x="235" y="4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6"/>
            <p:cNvSpPr/>
            <p:nvPr/>
          </p:nvSpPr>
          <p:spPr>
            <a:xfrm>
              <a:off x="2408475" y="3717575"/>
              <a:ext cx="218275" cy="26900"/>
            </a:xfrm>
            <a:custGeom>
              <a:avLst/>
              <a:gdLst/>
              <a:ahLst/>
              <a:cxnLst/>
              <a:rect l="l" t="t" r="r" b="b"/>
              <a:pathLst>
                <a:path w="8731" h="1076" extrusionOk="0">
                  <a:moveTo>
                    <a:pt x="8697" y="1"/>
                  </a:moveTo>
                  <a:cubicBezTo>
                    <a:pt x="8555" y="1"/>
                    <a:pt x="7564" y="296"/>
                    <a:pt x="6549" y="471"/>
                  </a:cubicBezTo>
                  <a:cubicBezTo>
                    <a:pt x="6006" y="570"/>
                    <a:pt x="5461" y="637"/>
                    <a:pt x="5051" y="669"/>
                  </a:cubicBezTo>
                  <a:cubicBezTo>
                    <a:pt x="4642" y="703"/>
                    <a:pt x="4367" y="709"/>
                    <a:pt x="4367" y="709"/>
                  </a:cubicBezTo>
                  <a:cubicBezTo>
                    <a:pt x="4367" y="709"/>
                    <a:pt x="4298" y="716"/>
                    <a:pt x="4186" y="719"/>
                  </a:cubicBezTo>
                  <a:cubicBezTo>
                    <a:pt x="4159" y="720"/>
                    <a:pt x="4129" y="721"/>
                    <a:pt x="4097" y="721"/>
                  </a:cubicBezTo>
                  <a:cubicBezTo>
                    <a:pt x="3991" y="721"/>
                    <a:pt x="3859" y="714"/>
                    <a:pt x="3704" y="700"/>
                  </a:cubicBezTo>
                  <a:cubicBezTo>
                    <a:pt x="3502" y="682"/>
                    <a:pt x="3264" y="645"/>
                    <a:pt x="3005" y="612"/>
                  </a:cubicBezTo>
                  <a:cubicBezTo>
                    <a:pt x="2747" y="578"/>
                    <a:pt x="2472" y="543"/>
                    <a:pt x="2197" y="509"/>
                  </a:cubicBezTo>
                  <a:cubicBezTo>
                    <a:pt x="1211" y="371"/>
                    <a:pt x="228" y="156"/>
                    <a:pt x="39" y="156"/>
                  </a:cubicBezTo>
                  <a:cubicBezTo>
                    <a:pt x="19" y="156"/>
                    <a:pt x="8" y="159"/>
                    <a:pt x="7" y="164"/>
                  </a:cubicBezTo>
                  <a:cubicBezTo>
                    <a:pt x="1" y="188"/>
                    <a:pt x="263" y="278"/>
                    <a:pt x="664" y="396"/>
                  </a:cubicBezTo>
                  <a:cubicBezTo>
                    <a:pt x="1064" y="514"/>
                    <a:pt x="1606" y="653"/>
                    <a:pt x="2153" y="764"/>
                  </a:cubicBezTo>
                  <a:cubicBezTo>
                    <a:pt x="2425" y="821"/>
                    <a:pt x="2708" y="863"/>
                    <a:pt x="2957" y="909"/>
                  </a:cubicBezTo>
                  <a:cubicBezTo>
                    <a:pt x="3211" y="955"/>
                    <a:pt x="3453" y="1003"/>
                    <a:pt x="3664" y="1031"/>
                  </a:cubicBezTo>
                  <a:cubicBezTo>
                    <a:pt x="3875" y="1061"/>
                    <a:pt x="4055" y="1074"/>
                    <a:pt x="4186" y="1075"/>
                  </a:cubicBezTo>
                  <a:cubicBezTo>
                    <a:pt x="4317" y="1075"/>
                    <a:pt x="4386" y="1071"/>
                    <a:pt x="4386" y="1071"/>
                  </a:cubicBezTo>
                  <a:cubicBezTo>
                    <a:pt x="4386" y="1071"/>
                    <a:pt x="4668" y="1055"/>
                    <a:pt x="5085" y="1002"/>
                  </a:cubicBezTo>
                  <a:cubicBezTo>
                    <a:pt x="5505" y="951"/>
                    <a:pt x="6059" y="856"/>
                    <a:pt x="6602" y="724"/>
                  </a:cubicBezTo>
                  <a:cubicBezTo>
                    <a:pt x="7693" y="466"/>
                    <a:pt x="8730" y="50"/>
                    <a:pt x="8714" y="6"/>
                  </a:cubicBezTo>
                  <a:cubicBezTo>
                    <a:pt x="8713" y="3"/>
                    <a:pt x="8707" y="1"/>
                    <a:pt x="869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2701;p45"/>
          <p:cNvGrpSpPr/>
          <p:nvPr/>
        </p:nvGrpSpPr>
        <p:grpSpPr>
          <a:xfrm rot="-507986">
            <a:off x="7870720" y="3613695"/>
            <a:ext cx="1106711" cy="1397152"/>
            <a:chOff x="5552100" y="3141600"/>
            <a:chExt cx="556950" cy="694800"/>
          </a:xfrm>
        </p:grpSpPr>
        <p:sp>
          <p:nvSpPr>
            <p:cNvPr id="127" name="Google Shape;2702;p45"/>
            <p:cNvSpPr/>
            <p:nvPr/>
          </p:nvSpPr>
          <p:spPr>
            <a:xfrm>
              <a:off x="5552100" y="3141600"/>
              <a:ext cx="556950" cy="694800"/>
            </a:xfrm>
            <a:custGeom>
              <a:avLst/>
              <a:gdLst/>
              <a:ahLst/>
              <a:cxnLst/>
              <a:rect l="l" t="t" r="r" b="b"/>
              <a:pathLst>
                <a:path w="22278" h="27792" extrusionOk="0">
                  <a:moveTo>
                    <a:pt x="11639" y="0"/>
                  </a:moveTo>
                  <a:cubicBezTo>
                    <a:pt x="11546" y="0"/>
                    <a:pt x="11453" y="2"/>
                    <a:pt x="11360" y="5"/>
                  </a:cubicBezTo>
                  <a:cubicBezTo>
                    <a:pt x="10599" y="30"/>
                    <a:pt x="9840" y="152"/>
                    <a:pt x="9112" y="370"/>
                  </a:cubicBezTo>
                  <a:cubicBezTo>
                    <a:pt x="8489" y="559"/>
                    <a:pt x="7917" y="918"/>
                    <a:pt x="7290" y="1074"/>
                  </a:cubicBezTo>
                  <a:cubicBezTo>
                    <a:pt x="6281" y="1323"/>
                    <a:pt x="5353" y="1263"/>
                    <a:pt x="4377" y="1724"/>
                  </a:cubicBezTo>
                  <a:cubicBezTo>
                    <a:pt x="3535" y="2122"/>
                    <a:pt x="2785" y="2708"/>
                    <a:pt x="2189" y="3426"/>
                  </a:cubicBezTo>
                  <a:cubicBezTo>
                    <a:pt x="822" y="5075"/>
                    <a:pt x="617" y="7053"/>
                    <a:pt x="381" y="9075"/>
                  </a:cubicBezTo>
                  <a:cubicBezTo>
                    <a:pt x="328" y="9542"/>
                    <a:pt x="347" y="10133"/>
                    <a:pt x="371" y="10812"/>
                  </a:cubicBezTo>
                  <a:cubicBezTo>
                    <a:pt x="387" y="11280"/>
                    <a:pt x="416" y="12061"/>
                    <a:pt x="372" y="12288"/>
                  </a:cubicBezTo>
                  <a:lnTo>
                    <a:pt x="319" y="12551"/>
                  </a:lnTo>
                  <a:cubicBezTo>
                    <a:pt x="178" y="13227"/>
                    <a:pt x="21" y="13996"/>
                    <a:pt x="13" y="14805"/>
                  </a:cubicBezTo>
                  <a:cubicBezTo>
                    <a:pt x="0" y="15902"/>
                    <a:pt x="260" y="16917"/>
                    <a:pt x="493" y="17812"/>
                  </a:cubicBezTo>
                  <a:cubicBezTo>
                    <a:pt x="670" y="18510"/>
                    <a:pt x="893" y="19235"/>
                    <a:pt x="845" y="19963"/>
                  </a:cubicBezTo>
                  <a:cubicBezTo>
                    <a:pt x="798" y="20687"/>
                    <a:pt x="664" y="21375"/>
                    <a:pt x="703" y="22110"/>
                  </a:cubicBezTo>
                  <a:cubicBezTo>
                    <a:pt x="733" y="22706"/>
                    <a:pt x="911" y="23321"/>
                    <a:pt x="797" y="23915"/>
                  </a:cubicBezTo>
                  <a:cubicBezTo>
                    <a:pt x="715" y="24335"/>
                    <a:pt x="226" y="25238"/>
                    <a:pt x="719" y="25573"/>
                  </a:cubicBezTo>
                  <a:cubicBezTo>
                    <a:pt x="2105" y="26511"/>
                    <a:pt x="3729" y="27059"/>
                    <a:pt x="5377" y="27358"/>
                  </a:cubicBezTo>
                  <a:cubicBezTo>
                    <a:pt x="6379" y="27539"/>
                    <a:pt x="7430" y="27565"/>
                    <a:pt x="8443" y="27641"/>
                  </a:cubicBezTo>
                  <a:cubicBezTo>
                    <a:pt x="8645" y="27656"/>
                    <a:pt x="8846" y="27671"/>
                    <a:pt x="9048" y="27686"/>
                  </a:cubicBezTo>
                  <a:cubicBezTo>
                    <a:pt x="9892" y="27745"/>
                    <a:pt x="10725" y="27791"/>
                    <a:pt x="11562" y="27791"/>
                  </a:cubicBezTo>
                  <a:cubicBezTo>
                    <a:pt x="12082" y="27791"/>
                    <a:pt x="12604" y="27773"/>
                    <a:pt x="13130" y="27729"/>
                  </a:cubicBezTo>
                  <a:cubicBezTo>
                    <a:pt x="14501" y="27614"/>
                    <a:pt x="15864" y="27383"/>
                    <a:pt x="17200" y="27048"/>
                  </a:cubicBezTo>
                  <a:cubicBezTo>
                    <a:pt x="17829" y="26889"/>
                    <a:pt x="18450" y="26698"/>
                    <a:pt x="19059" y="26476"/>
                  </a:cubicBezTo>
                  <a:cubicBezTo>
                    <a:pt x="19668" y="26254"/>
                    <a:pt x="20267" y="25998"/>
                    <a:pt x="20847" y="25709"/>
                  </a:cubicBezTo>
                  <a:cubicBezTo>
                    <a:pt x="21200" y="25535"/>
                    <a:pt x="21554" y="25342"/>
                    <a:pt x="21807" y="25041"/>
                  </a:cubicBezTo>
                  <a:cubicBezTo>
                    <a:pt x="22277" y="24481"/>
                    <a:pt x="22054" y="24000"/>
                    <a:pt x="21760" y="23441"/>
                  </a:cubicBezTo>
                  <a:cubicBezTo>
                    <a:pt x="21496" y="22948"/>
                    <a:pt x="21414" y="22380"/>
                    <a:pt x="21349" y="21824"/>
                  </a:cubicBezTo>
                  <a:cubicBezTo>
                    <a:pt x="20931" y="18368"/>
                    <a:pt x="21198" y="14913"/>
                    <a:pt x="20912" y="11456"/>
                  </a:cubicBezTo>
                  <a:cubicBezTo>
                    <a:pt x="20659" y="8388"/>
                    <a:pt x="20366" y="5372"/>
                    <a:pt x="18215" y="3001"/>
                  </a:cubicBezTo>
                  <a:cubicBezTo>
                    <a:pt x="16542" y="1156"/>
                    <a:pt x="14137" y="0"/>
                    <a:pt x="11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703;p45"/>
            <p:cNvSpPr/>
            <p:nvPr/>
          </p:nvSpPr>
          <p:spPr>
            <a:xfrm>
              <a:off x="5593300" y="3286375"/>
              <a:ext cx="469425" cy="512000"/>
            </a:xfrm>
            <a:custGeom>
              <a:avLst/>
              <a:gdLst/>
              <a:ahLst/>
              <a:cxnLst/>
              <a:rect l="l" t="t" r="r" b="b"/>
              <a:pathLst>
                <a:path w="18777" h="20480" extrusionOk="0">
                  <a:moveTo>
                    <a:pt x="9571" y="0"/>
                  </a:moveTo>
                  <a:cubicBezTo>
                    <a:pt x="7135" y="0"/>
                    <a:pt x="4527" y="378"/>
                    <a:pt x="2537" y="1705"/>
                  </a:cubicBezTo>
                  <a:cubicBezTo>
                    <a:pt x="2004" y="2061"/>
                    <a:pt x="1561" y="2491"/>
                    <a:pt x="1186" y="3009"/>
                  </a:cubicBezTo>
                  <a:cubicBezTo>
                    <a:pt x="1086" y="3150"/>
                    <a:pt x="1012" y="3285"/>
                    <a:pt x="955" y="3423"/>
                  </a:cubicBezTo>
                  <a:cubicBezTo>
                    <a:pt x="928" y="3491"/>
                    <a:pt x="892" y="3516"/>
                    <a:pt x="852" y="3516"/>
                  </a:cubicBezTo>
                  <a:cubicBezTo>
                    <a:pt x="729" y="3516"/>
                    <a:pt x="565" y="3283"/>
                    <a:pt x="464" y="3283"/>
                  </a:cubicBezTo>
                  <a:cubicBezTo>
                    <a:pt x="424" y="3283"/>
                    <a:pt x="393" y="3319"/>
                    <a:pt x="379" y="3420"/>
                  </a:cubicBezTo>
                  <a:cubicBezTo>
                    <a:pt x="275" y="4165"/>
                    <a:pt x="495" y="6064"/>
                    <a:pt x="346" y="6802"/>
                  </a:cubicBezTo>
                  <a:cubicBezTo>
                    <a:pt x="197" y="7539"/>
                    <a:pt x="23" y="8278"/>
                    <a:pt x="16" y="9029"/>
                  </a:cubicBezTo>
                  <a:cubicBezTo>
                    <a:pt x="1" y="10565"/>
                    <a:pt x="660" y="11994"/>
                    <a:pt x="836" y="13504"/>
                  </a:cubicBezTo>
                  <a:cubicBezTo>
                    <a:pt x="922" y="14240"/>
                    <a:pt x="767" y="14948"/>
                    <a:pt x="699" y="15683"/>
                  </a:cubicBezTo>
                  <a:cubicBezTo>
                    <a:pt x="636" y="16362"/>
                    <a:pt x="561" y="17045"/>
                    <a:pt x="415" y="17713"/>
                  </a:cubicBezTo>
                  <a:lnTo>
                    <a:pt x="945" y="17076"/>
                  </a:lnTo>
                  <a:lnTo>
                    <a:pt x="662" y="18881"/>
                  </a:lnTo>
                  <a:cubicBezTo>
                    <a:pt x="662" y="18881"/>
                    <a:pt x="3308" y="20480"/>
                    <a:pt x="8688" y="20480"/>
                  </a:cubicBezTo>
                  <a:cubicBezTo>
                    <a:pt x="8950" y="20480"/>
                    <a:pt x="9219" y="20476"/>
                    <a:pt x="9494" y="20468"/>
                  </a:cubicBezTo>
                  <a:cubicBezTo>
                    <a:pt x="15415" y="20297"/>
                    <a:pt x="18776" y="18173"/>
                    <a:pt x="18776" y="18173"/>
                  </a:cubicBezTo>
                  <a:cubicBezTo>
                    <a:pt x="18776" y="18173"/>
                    <a:pt x="17892" y="16368"/>
                    <a:pt x="17892" y="16298"/>
                  </a:cubicBezTo>
                  <a:cubicBezTo>
                    <a:pt x="17892" y="16294"/>
                    <a:pt x="17894" y="16292"/>
                    <a:pt x="17897" y="16292"/>
                  </a:cubicBezTo>
                  <a:cubicBezTo>
                    <a:pt x="17949" y="16292"/>
                    <a:pt x="18423" y="16828"/>
                    <a:pt x="18423" y="16828"/>
                  </a:cubicBezTo>
                  <a:cubicBezTo>
                    <a:pt x="18190" y="15409"/>
                    <a:pt x="17988" y="14032"/>
                    <a:pt x="17944" y="12601"/>
                  </a:cubicBezTo>
                  <a:cubicBezTo>
                    <a:pt x="17902" y="11190"/>
                    <a:pt x="18008" y="9748"/>
                    <a:pt x="18024" y="8359"/>
                  </a:cubicBezTo>
                  <a:cubicBezTo>
                    <a:pt x="18035" y="7379"/>
                    <a:pt x="17716" y="3846"/>
                    <a:pt x="17502" y="2889"/>
                  </a:cubicBezTo>
                  <a:cubicBezTo>
                    <a:pt x="17241" y="1727"/>
                    <a:pt x="17240" y="2095"/>
                    <a:pt x="16830" y="980"/>
                  </a:cubicBezTo>
                  <a:cubicBezTo>
                    <a:pt x="16733" y="717"/>
                    <a:pt x="16562" y="643"/>
                    <a:pt x="16351" y="643"/>
                  </a:cubicBezTo>
                  <a:cubicBezTo>
                    <a:pt x="16078" y="643"/>
                    <a:pt x="15738" y="767"/>
                    <a:pt x="15406" y="767"/>
                  </a:cubicBezTo>
                  <a:cubicBezTo>
                    <a:pt x="15299" y="767"/>
                    <a:pt x="15193" y="754"/>
                    <a:pt x="15090" y="720"/>
                  </a:cubicBezTo>
                  <a:cubicBezTo>
                    <a:pt x="13845" y="305"/>
                    <a:pt x="12511" y="133"/>
                    <a:pt x="11208" y="53"/>
                  </a:cubicBezTo>
                  <a:cubicBezTo>
                    <a:pt x="10678" y="20"/>
                    <a:pt x="10129" y="0"/>
                    <a:pt x="9571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704;p45"/>
            <p:cNvSpPr/>
            <p:nvPr/>
          </p:nvSpPr>
          <p:spPr>
            <a:xfrm>
              <a:off x="5606675" y="3368675"/>
              <a:ext cx="456025" cy="429725"/>
            </a:xfrm>
            <a:custGeom>
              <a:avLst/>
              <a:gdLst/>
              <a:ahLst/>
              <a:cxnLst/>
              <a:rect l="l" t="t" r="r" b="b"/>
              <a:pathLst>
                <a:path w="18241" h="17189" extrusionOk="0">
                  <a:moveTo>
                    <a:pt x="8263" y="0"/>
                  </a:moveTo>
                  <a:cubicBezTo>
                    <a:pt x="4249" y="0"/>
                    <a:pt x="303" y="954"/>
                    <a:pt x="373" y="4268"/>
                  </a:cubicBezTo>
                  <a:cubicBezTo>
                    <a:pt x="377" y="4375"/>
                    <a:pt x="56" y="5825"/>
                    <a:pt x="338" y="6673"/>
                  </a:cubicBezTo>
                  <a:cubicBezTo>
                    <a:pt x="338" y="6673"/>
                    <a:pt x="478" y="6002"/>
                    <a:pt x="658" y="6002"/>
                  </a:cubicBezTo>
                  <a:cubicBezTo>
                    <a:pt x="680" y="6002"/>
                    <a:pt x="704" y="6013"/>
                    <a:pt x="727" y="6037"/>
                  </a:cubicBezTo>
                  <a:cubicBezTo>
                    <a:pt x="938" y="6249"/>
                    <a:pt x="1329" y="7770"/>
                    <a:pt x="1682" y="8584"/>
                  </a:cubicBezTo>
                  <a:cubicBezTo>
                    <a:pt x="2036" y="9398"/>
                    <a:pt x="2496" y="10955"/>
                    <a:pt x="2248" y="12440"/>
                  </a:cubicBezTo>
                  <a:cubicBezTo>
                    <a:pt x="2055" y="13599"/>
                    <a:pt x="1516" y="14264"/>
                    <a:pt x="1272" y="14264"/>
                  </a:cubicBezTo>
                  <a:cubicBezTo>
                    <a:pt x="1204" y="14264"/>
                    <a:pt x="1159" y="14212"/>
                    <a:pt x="1151" y="14103"/>
                  </a:cubicBezTo>
                  <a:cubicBezTo>
                    <a:pt x="1116" y="13608"/>
                    <a:pt x="1119" y="12733"/>
                    <a:pt x="1119" y="12733"/>
                  </a:cubicBezTo>
                  <a:lnTo>
                    <a:pt x="1119" y="12733"/>
                  </a:lnTo>
                  <a:cubicBezTo>
                    <a:pt x="1119" y="12733"/>
                    <a:pt x="83" y="13426"/>
                    <a:pt x="33" y="14065"/>
                  </a:cubicBezTo>
                  <a:cubicBezTo>
                    <a:pt x="29" y="14120"/>
                    <a:pt x="17" y="14191"/>
                    <a:pt x="1" y="14274"/>
                  </a:cubicBezTo>
                  <a:lnTo>
                    <a:pt x="409" y="13785"/>
                  </a:lnTo>
                  <a:lnTo>
                    <a:pt x="126" y="15590"/>
                  </a:lnTo>
                  <a:cubicBezTo>
                    <a:pt x="126" y="15590"/>
                    <a:pt x="2772" y="17189"/>
                    <a:pt x="8152" y="17189"/>
                  </a:cubicBezTo>
                  <a:cubicBezTo>
                    <a:pt x="8414" y="17189"/>
                    <a:pt x="8683" y="17185"/>
                    <a:pt x="8958" y="17177"/>
                  </a:cubicBezTo>
                  <a:cubicBezTo>
                    <a:pt x="14879" y="17006"/>
                    <a:pt x="18240" y="14882"/>
                    <a:pt x="18240" y="14882"/>
                  </a:cubicBezTo>
                  <a:cubicBezTo>
                    <a:pt x="18240" y="14882"/>
                    <a:pt x="18225" y="14849"/>
                    <a:pt x="18201" y="14796"/>
                  </a:cubicBezTo>
                  <a:cubicBezTo>
                    <a:pt x="18070" y="14819"/>
                    <a:pt x="17931" y="14834"/>
                    <a:pt x="17788" y="14834"/>
                  </a:cubicBezTo>
                  <a:cubicBezTo>
                    <a:pt x="17311" y="14834"/>
                    <a:pt x="16796" y="14669"/>
                    <a:pt x="16437" y="14102"/>
                  </a:cubicBezTo>
                  <a:cubicBezTo>
                    <a:pt x="15587" y="12759"/>
                    <a:pt x="15093" y="10033"/>
                    <a:pt x="15305" y="8867"/>
                  </a:cubicBezTo>
                  <a:cubicBezTo>
                    <a:pt x="15352" y="8604"/>
                    <a:pt x="15430" y="8503"/>
                    <a:pt x="15523" y="8503"/>
                  </a:cubicBezTo>
                  <a:cubicBezTo>
                    <a:pt x="15841" y="8503"/>
                    <a:pt x="16331" y="9716"/>
                    <a:pt x="16331" y="9716"/>
                  </a:cubicBezTo>
                  <a:cubicBezTo>
                    <a:pt x="16331" y="9716"/>
                    <a:pt x="16437" y="6850"/>
                    <a:pt x="16578" y="5965"/>
                  </a:cubicBezTo>
                  <a:cubicBezTo>
                    <a:pt x="16720" y="5081"/>
                    <a:pt x="17144" y="2463"/>
                    <a:pt x="16542" y="1437"/>
                  </a:cubicBezTo>
                  <a:cubicBezTo>
                    <a:pt x="16243" y="928"/>
                    <a:pt x="12220" y="0"/>
                    <a:pt x="826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705;p45"/>
            <p:cNvSpPr/>
            <p:nvPr/>
          </p:nvSpPr>
          <p:spPr>
            <a:xfrm>
              <a:off x="5609800" y="3441875"/>
              <a:ext cx="27400" cy="174325"/>
            </a:xfrm>
            <a:custGeom>
              <a:avLst/>
              <a:gdLst/>
              <a:ahLst/>
              <a:cxnLst/>
              <a:rect l="l" t="t" r="r" b="b"/>
              <a:pathLst>
                <a:path w="1096" h="6973" extrusionOk="0">
                  <a:moveTo>
                    <a:pt x="91" y="1"/>
                  </a:moveTo>
                  <a:cubicBezTo>
                    <a:pt x="91" y="1"/>
                    <a:pt x="91" y="1"/>
                    <a:pt x="91" y="1"/>
                  </a:cubicBezTo>
                  <a:cubicBezTo>
                    <a:pt x="75" y="8"/>
                    <a:pt x="163" y="214"/>
                    <a:pt x="198" y="544"/>
                  </a:cubicBezTo>
                  <a:cubicBezTo>
                    <a:pt x="236" y="874"/>
                    <a:pt x="195" y="1316"/>
                    <a:pt x="129" y="1757"/>
                  </a:cubicBezTo>
                  <a:cubicBezTo>
                    <a:pt x="64" y="2198"/>
                    <a:pt x="0" y="2646"/>
                    <a:pt x="11" y="2989"/>
                  </a:cubicBezTo>
                  <a:cubicBezTo>
                    <a:pt x="12" y="3162"/>
                    <a:pt x="34" y="3304"/>
                    <a:pt x="44" y="3404"/>
                  </a:cubicBezTo>
                  <a:cubicBezTo>
                    <a:pt x="61" y="3503"/>
                    <a:pt x="72" y="3558"/>
                    <a:pt x="72" y="3558"/>
                  </a:cubicBezTo>
                  <a:cubicBezTo>
                    <a:pt x="72" y="3558"/>
                    <a:pt x="114" y="3785"/>
                    <a:pt x="225" y="4106"/>
                  </a:cubicBezTo>
                  <a:cubicBezTo>
                    <a:pt x="332" y="4429"/>
                    <a:pt x="510" y="4840"/>
                    <a:pt x="675" y="5252"/>
                  </a:cubicBezTo>
                  <a:cubicBezTo>
                    <a:pt x="843" y="5665"/>
                    <a:pt x="972" y="6089"/>
                    <a:pt x="1016" y="6418"/>
                  </a:cubicBezTo>
                  <a:cubicBezTo>
                    <a:pt x="1061" y="6747"/>
                    <a:pt x="1039" y="6971"/>
                    <a:pt x="1056" y="6972"/>
                  </a:cubicBezTo>
                  <a:cubicBezTo>
                    <a:pt x="1056" y="6972"/>
                    <a:pt x="1056" y="6972"/>
                    <a:pt x="1056" y="6972"/>
                  </a:cubicBezTo>
                  <a:cubicBezTo>
                    <a:pt x="1063" y="6972"/>
                    <a:pt x="1071" y="6917"/>
                    <a:pt x="1083" y="6818"/>
                  </a:cubicBezTo>
                  <a:cubicBezTo>
                    <a:pt x="1088" y="6769"/>
                    <a:pt x="1094" y="6710"/>
                    <a:pt x="1092" y="6641"/>
                  </a:cubicBezTo>
                  <a:cubicBezTo>
                    <a:pt x="1089" y="6573"/>
                    <a:pt x="1096" y="6494"/>
                    <a:pt x="1084" y="6411"/>
                  </a:cubicBezTo>
                  <a:cubicBezTo>
                    <a:pt x="1060" y="6072"/>
                    <a:pt x="946" y="5630"/>
                    <a:pt x="792" y="5209"/>
                  </a:cubicBezTo>
                  <a:cubicBezTo>
                    <a:pt x="641" y="4787"/>
                    <a:pt x="475" y="4372"/>
                    <a:pt x="380" y="4055"/>
                  </a:cubicBezTo>
                  <a:cubicBezTo>
                    <a:pt x="279" y="3739"/>
                    <a:pt x="245" y="3524"/>
                    <a:pt x="245" y="3524"/>
                  </a:cubicBezTo>
                  <a:cubicBezTo>
                    <a:pt x="245" y="3524"/>
                    <a:pt x="233" y="3471"/>
                    <a:pt x="214" y="3377"/>
                  </a:cubicBezTo>
                  <a:cubicBezTo>
                    <a:pt x="204" y="3282"/>
                    <a:pt x="178" y="3149"/>
                    <a:pt x="173" y="2986"/>
                  </a:cubicBezTo>
                  <a:cubicBezTo>
                    <a:pt x="155" y="2658"/>
                    <a:pt x="203" y="2217"/>
                    <a:pt x="253" y="1773"/>
                  </a:cubicBezTo>
                  <a:cubicBezTo>
                    <a:pt x="304" y="1327"/>
                    <a:pt x="326" y="871"/>
                    <a:pt x="267" y="536"/>
                  </a:cubicBezTo>
                  <a:cubicBezTo>
                    <a:pt x="237" y="367"/>
                    <a:pt x="197" y="232"/>
                    <a:pt x="160" y="139"/>
                  </a:cubicBezTo>
                  <a:cubicBezTo>
                    <a:pt x="121" y="51"/>
                    <a:pt x="97" y="1"/>
                    <a:pt x="9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706;p45"/>
            <p:cNvSpPr/>
            <p:nvPr/>
          </p:nvSpPr>
          <p:spPr>
            <a:xfrm>
              <a:off x="5607350" y="3634000"/>
              <a:ext cx="48325" cy="86275"/>
            </a:xfrm>
            <a:custGeom>
              <a:avLst/>
              <a:gdLst/>
              <a:ahLst/>
              <a:cxnLst/>
              <a:rect l="l" t="t" r="r" b="b"/>
              <a:pathLst>
                <a:path w="1933" h="3451" extrusionOk="0">
                  <a:moveTo>
                    <a:pt x="1865" y="1"/>
                  </a:moveTo>
                  <a:cubicBezTo>
                    <a:pt x="1865" y="1"/>
                    <a:pt x="1865" y="1"/>
                    <a:pt x="1865" y="1"/>
                  </a:cubicBezTo>
                  <a:cubicBezTo>
                    <a:pt x="1851" y="2"/>
                    <a:pt x="1859" y="130"/>
                    <a:pt x="1852" y="320"/>
                  </a:cubicBezTo>
                  <a:cubicBezTo>
                    <a:pt x="1843" y="508"/>
                    <a:pt x="1809" y="757"/>
                    <a:pt x="1737" y="997"/>
                  </a:cubicBezTo>
                  <a:cubicBezTo>
                    <a:pt x="1666" y="1236"/>
                    <a:pt x="1560" y="1462"/>
                    <a:pt x="1463" y="1620"/>
                  </a:cubicBezTo>
                  <a:cubicBezTo>
                    <a:pt x="1368" y="1779"/>
                    <a:pt x="1289" y="1875"/>
                    <a:pt x="1289" y="1875"/>
                  </a:cubicBezTo>
                  <a:cubicBezTo>
                    <a:pt x="1289" y="1875"/>
                    <a:pt x="1219" y="1976"/>
                    <a:pt x="1097" y="2118"/>
                  </a:cubicBezTo>
                  <a:cubicBezTo>
                    <a:pt x="974" y="2261"/>
                    <a:pt x="796" y="2440"/>
                    <a:pt x="616" y="2623"/>
                  </a:cubicBezTo>
                  <a:cubicBezTo>
                    <a:pt x="437" y="2807"/>
                    <a:pt x="264" y="3001"/>
                    <a:pt x="158" y="3164"/>
                  </a:cubicBezTo>
                  <a:cubicBezTo>
                    <a:pt x="48" y="3325"/>
                    <a:pt x="0" y="3445"/>
                    <a:pt x="10" y="3450"/>
                  </a:cubicBezTo>
                  <a:cubicBezTo>
                    <a:pt x="10" y="3450"/>
                    <a:pt x="11" y="3450"/>
                    <a:pt x="11" y="3450"/>
                  </a:cubicBezTo>
                  <a:cubicBezTo>
                    <a:pt x="26" y="3450"/>
                    <a:pt x="94" y="3344"/>
                    <a:pt x="212" y="3205"/>
                  </a:cubicBezTo>
                  <a:cubicBezTo>
                    <a:pt x="334" y="3060"/>
                    <a:pt x="513" y="2884"/>
                    <a:pt x="702" y="2714"/>
                  </a:cubicBezTo>
                  <a:cubicBezTo>
                    <a:pt x="892" y="2543"/>
                    <a:pt x="1082" y="2372"/>
                    <a:pt x="1217" y="2229"/>
                  </a:cubicBezTo>
                  <a:cubicBezTo>
                    <a:pt x="1351" y="2086"/>
                    <a:pt x="1431" y="1982"/>
                    <a:pt x="1431" y="1982"/>
                  </a:cubicBezTo>
                  <a:cubicBezTo>
                    <a:pt x="1431" y="1982"/>
                    <a:pt x="1511" y="1876"/>
                    <a:pt x="1604" y="1701"/>
                  </a:cubicBezTo>
                  <a:cubicBezTo>
                    <a:pt x="1700" y="1529"/>
                    <a:pt x="1799" y="1284"/>
                    <a:pt x="1857" y="1029"/>
                  </a:cubicBezTo>
                  <a:cubicBezTo>
                    <a:pt x="1917" y="774"/>
                    <a:pt x="1933" y="512"/>
                    <a:pt x="1920" y="320"/>
                  </a:cubicBezTo>
                  <a:cubicBezTo>
                    <a:pt x="1907" y="125"/>
                    <a:pt x="1876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707;p45"/>
            <p:cNvSpPr/>
            <p:nvPr/>
          </p:nvSpPr>
          <p:spPr>
            <a:xfrm>
              <a:off x="5644750" y="3499650"/>
              <a:ext cx="35150" cy="250250"/>
            </a:xfrm>
            <a:custGeom>
              <a:avLst/>
              <a:gdLst/>
              <a:ahLst/>
              <a:cxnLst/>
              <a:rect l="l" t="t" r="r" b="b"/>
              <a:pathLst>
                <a:path w="1406" h="10010" extrusionOk="0">
                  <a:moveTo>
                    <a:pt x="129" y="1"/>
                  </a:moveTo>
                  <a:cubicBezTo>
                    <a:pt x="125" y="1"/>
                    <a:pt x="118" y="21"/>
                    <a:pt x="107" y="55"/>
                  </a:cubicBezTo>
                  <a:cubicBezTo>
                    <a:pt x="95" y="91"/>
                    <a:pt x="77" y="145"/>
                    <a:pt x="64" y="215"/>
                  </a:cubicBezTo>
                  <a:cubicBezTo>
                    <a:pt x="33" y="356"/>
                    <a:pt x="4" y="559"/>
                    <a:pt x="5" y="804"/>
                  </a:cubicBezTo>
                  <a:cubicBezTo>
                    <a:pt x="0" y="1297"/>
                    <a:pt x="143" y="1945"/>
                    <a:pt x="367" y="2557"/>
                  </a:cubicBezTo>
                  <a:cubicBezTo>
                    <a:pt x="587" y="3169"/>
                    <a:pt x="842" y="3765"/>
                    <a:pt x="979" y="4225"/>
                  </a:cubicBezTo>
                  <a:cubicBezTo>
                    <a:pt x="1050" y="4456"/>
                    <a:pt x="1096" y="4650"/>
                    <a:pt x="1124" y="4787"/>
                  </a:cubicBezTo>
                  <a:cubicBezTo>
                    <a:pt x="1147" y="4923"/>
                    <a:pt x="1160" y="5002"/>
                    <a:pt x="1160" y="5002"/>
                  </a:cubicBezTo>
                  <a:cubicBezTo>
                    <a:pt x="1160" y="5002"/>
                    <a:pt x="1165" y="5021"/>
                    <a:pt x="1171" y="5058"/>
                  </a:cubicBezTo>
                  <a:cubicBezTo>
                    <a:pt x="1179" y="5094"/>
                    <a:pt x="1186" y="5149"/>
                    <a:pt x="1193" y="5218"/>
                  </a:cubicBezTo>
                  <a:cubicBezTo>
                    <a:pt x="1202" y="5288"/>
                    <a:pt x="1214" y="5371"/>
                    <a:pt x="1221" y="5469"/>
                  </a:cubicBezTo>
                  <a:cubicBezTo>
                    <a:pt x="1226" y="5566"/>
                    <a:pt x="1235" y="5674"/>
                    <a:pt x="1239" y="5795"/>
                  </a:cubicBezTo>
                  <a:cubicBezTo>
                    <a:pt x="1250" y="6273"/>
                    <a:pt x="1195" y="6916"/>
                    <a:pt x="1049" y="7543"/>
                  </a:cubicBezTo>
                  <a:cubicBezTo>
                    <a:pt x="911" y="8173"/>
                    <a:pt x="704" y="8788"/>
                    <a:pt x="544" y="9244"/>
                  </a:cubicBezTo>
                  <a:cubicBezTo>
                    <a:pt x="463" y="9473"/>
                    <a:pt x="393" y="9663"/>
                    <a:pt x="345" y="9797"/>
                  </a:cubicBezTo>
                  <a:cubicBezTo>
                    <a:pt x="296" y="9930"/>
                    <a:pt x="272" y="10008"/>
                    <a:pt x="277" y="10010"/>
                  </a:cubicBezTo>
                  <a:cubicBezTo>
                    <a:pt x="277" y="10010"/>
                    <a:pt x="277" y="10010"/>
                    <a:pt x="277" y="10010"/>
                  </a:cubicBezTo>
                  <a:cubicBezTo>
                    <a:pt x="284" y="10010"/>
                    <a:pt x="320" y="9938"/>
                    <a:pt x="378" y="9808"/>
                  </a:cubicBezTo>
                  <a:cubicBezTo>
                    <a:pt x="437" y="9679"/>
                    <a:pt x="518" y="9494"/>
                    <a:pt x="609" y="9268"/>
                  </a:cubicBezTo>
                  <a:cubicBezTo>
                    <a:pt x="790" y="8816"/>
                    <a:pt x="1017" y="8205"/>
                    <a:pt x="1171" y="7571"/>
                  </a:cubicBezTo>
                  <a:cubicBezTo>
                    <a:pt x="1335" y="6939"/>
                    <a:pt x="1405" y="6284"/>
                    <a:pt x="1402" y="5790"/>
                  </a:cubicBezTo>
                  <a:cubicBezTo>
                    <a:pt x="1401" y="5668"/>
                    <a:pt x="1394" y="5555"/>
                    <a:pt x="1391" y="5455"/>
                  </a:cubicBezTo>
                  <a:cubicBezTo>
                    <a:pt x="1385" y="5355"/>
                    <a:pt x="1374" y="5268"/>
                    <a:pt x="1367" y="5196"/>
                  </a:cubicBezTo>
                  <a:cubicBezTo>
                    <a:pt x="1359" y="5125"/>
                    <a:pt x="1353" y="5067"/>
                    <a:pt x="1346" y="5030"/>
                  </a:cubicBezTo>
                  <a:cubicBezTo>
                    <a:pt x="1340" y="4991"/>
                    <a:pt x="1336" y="4971"/>
                    <a:pt x="1336" y="4971"/>
                  </a:cubicBezTo>
                  <a:cubicBezTo>
                    <a:pt x="1336" y="4971"/>
                    <a:pt x="1321" y="4890"/>
                    <a:pt x="1295" y="4748"/>
                  </a:cubicBezTo>
                  <a:cubicBezTo>
                    <a:pt x="1264" y="4608"/>
                    <a:pt x="1214" y="4407"/>
                    <a:pt x="1136" y="4175"/>
                  </a:cubicBezTo>
                  <a:cubicBezTo>
                    <a:pt x="987" y="3706"/>
                    <a:pt x="719" y="3114"/>
                    <a:pt x="485" y="2513"/>
                  </a:cubicBezTo>
                  <a:cubicBezTo>
                    <a:pt x="249" y="1913"/>
                    <a:pt x="92" y="1285"/>
                    <a:pt x="76" y="803"/>
                  </a:cubicBezTo>
                  <a:cubicBezTo>
                    <a:pt x="52" y="319"/>
                    <a:pt x="148" y="4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708;p45"/>
            <p:cNvSpPr/>
            <p:nvPr/>
          </p:nvSpPr>
          <p:spPr>
            <a:xfrm>
              <a:off x="5689350" y="3574075"/>
              <a:ext cx="16550" cy="95350"/>
            </a:xfrm>
            <a:custGeom>
              <a:avLst/>
              <a:gdLst/>
              <a:ahLst/>
              <a:cxnLst/>
              <a:rect l="l" t="t" r="r" b="b"/>
              <a:pathLst>
                <a:path w="662" h="3814" extrusionOk="0">
                  <a:moveTo>
                    <a:pt x="26" y="1"/>
                  </a:moveTo>
                  <a:cubicBezTo>
                    <a:pt x="26" y="1"/>
                    <a:pt x="25" y="1"/>
                    <a:pt x="25" y="1"/>
                  </a:cubicBezTo>
                  <a:cubicBezTo>
                    <a:pt x="1" y="7"/>
                    <a:pt x="111" y="481"/>
                    <a:pt x="225" y="954"/>
                  </a:cubicBezTo>
                  <a:cubicBezTo>
                    <a:pt x="282" y="1190"/>
                    <a:pt x="337" y="1426"/>
                    <a:pt x="373" y="1603"/>
                  </a:cubicBezTo>
                  <a:cubicBezTo>
                    <a:pt x="407" y="1780"/>
                    <a:pt x="425" y="1898"/>
                    <a:pt x="425" y="1898"/>
                  </a:cubicBezTo>
                  <a:cubicBezTo>
                    <a:pt x="425" y="1898"/>
                    <a:pt x="524" y="2367"/>
                    <a:pt x="519" y="2850"/>
                  </a:cubicBezTo>
                  <a:cubicBezTo>
                    <a:pt x="526" y="3330"/>
                    <a:pt x="428" y="3809"/>
                    <a:pt x="451" y="3814"/>
                  </a:cubicBezTo>
                  <a:cubicBezTo>
                    <a:pt x="452" y="3814"/>
                    <a:pt x="452" y="3814"/>
                    <a:pt x="452" y="3814"/>
                  </a:cubicBezTo>
                  <a:cubicBezTo>
                    <a:pt x="477" y="3814"/>
                    <a:pt x="618" y="3346"/>
                    <a:pt x="645" y="2855"/>
                  </a:cubicBezTo>
                  <a:cubicBezTo>
                    <a:pt x="661" y="2609"/>
                    <a:pt x="655" y="2361"/>
                    <a:pt x="638" y="2175"/>
                  </a:cubicBezTo>
                  <a:cubicBezTo>
                    <a:pt x="622" y="1991"/>
                    <a:pt x="601" y="1868"/>
                    <a:pt x="601" y="1868"/>
                  </a:cubicBezTo>
                  <a:cubicBezTo>
                    <a:pt x="601" y="1868"/>
                    <a:pt x="577" y="1745"/>
                    <a:pt x="532" y="1567"/>
                  </a:cubicBezTo>
                  <a:cubicBezTo>
                    <a:pt x="489" y="1389"/>
                    <a:pt x="420" y="1152"/>
                    <a:pt x="346" y="921"/>
                  </a:cubicBezTo>
                  <a:cubicBezTo>
                    <a:pt x="202" y="460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709;p45"/>
            <p:cNvSpPr/>
            <p:nvPr/>
          </p:nvSpPr>
          <p:spPr>
            <a:xfrm>
              <a:off x="5729975" y="3592725"/>
              <a:ext cx="20800" cy="108375"/>
            </a:xfrm>
            <a:custGeom>
              <a:avLst/>
              <a:gdLst/>
              <a:ahLst/>
              <a:cxnLst/>
              <a:rect l="l" t="t" r="r" b="b"/>
              <a:pathLst>
                <a:path w="832" h="4335" extrusionOk="0">
                  <a:moveTo>
                    <a:pt x="485" y="0"/>
                  </a:moveTo>
                  <a:cubicBezTo>
                    <a:pt x="485" y="0"/>
                    <a:pt x="485" y="0"/>
                    <a:pt x="484" y="0"/>
                  </a:cubicBezTo>
                  <a:cubicBezTo>
                    <a:pt x="470" y="5"/>
                    <a:pt x="515" y="138"/>
                    <a:pt x="561" y="341"/>
                  </a:cubicBezTo>
                  <a:cubicBezTo>
                    <a:pt x="609" y="544"/>
                    <a:pt x="655" y="818"/>
                    <a:pt x="671" y="1094"/>
                  </a:cubicBezTo>
                  <a:cubicBezTo>
                    <a:pt x="687" y="1370"/>
                    <a:pt x="677" y="1646"/>
                    <a:pt x="656" y="1851"/>
                  </a:cubicBezTo>
                  <a:cubicBezTo>
                    <a:pt x="637" y="2058"/>
                    <a:pt x="613" y="2194"/>
                    <a:pt x="613" y="2194"/>
                  </a:cubicBezTo>
                  <a:cubicBezTo>
                    <a:pt x="613" y="2194"/>
                    <a:pt x="598" y="2332"/>
                    <a:pt x="561" y="2535"/>
                  </a:cubicBezTo>
                  <a:cubicBezTo>
                    <a:pt x="526" y="2739"/>
                    <a:pt x="462" y="3009"/>
                    <a:pt x="383" y="3276"/>
                  </a:cubicBezTo>
                  <a:cubicBezTo>
                    <a:pt x="228" y="3809"/>
                    <a:pt x="1" y="4324"/>
                    <a:pt x="25" y="4335"/>
                  </a:cubicBezTo>
                  <a:cubicBezTo>
                    <a:pt x="25" y="4335"/>
                    <a:pt x="26" y="4335"/>
                    <a:pt x="26" y="4335"/>
                  </a:cubicBezTo>
                  <a:cubicBezTo>
                    <a:pt x="50" y="4335"/>
                    <a:pt x="315" y="3842"/>
                    <a:pt x="502" y="3315"/>
                  </a:cubicBezTo>
                  <a:cubicBezTo>
                    <a:pt x="597" y="3049"/>
                    <a:pt x="676" y="2776"/>
                    <a:pt x="721" y="2568"/>
                  </a:cubicBezTo>
                  <a:cubicBezTo>
                    <a:pt x="768" y="2360"/>
                    <a:pt x="789" y="2220"/>
                    <a:pt x="789" y="2220"/>
                  </a:cubicBezTo>
                  <a:cubicBezTo>
                    <a:pt x="789" y="2220"/>
                    <a:pt x="808" y="2078"/>
                    <a:pt x="820" y="1865"/>
                  </a:cubicBezTo>
                  <a:cubicBezTo>
                    <a:pt x="832" y="1652"/>
                    <a:pt x="830" y="1365"/>
                    <a:pt x="795" y="1083"/>
                  </a:cubicBezTo>
                  <a:cubicBezTo>
                    <a:pt x="762" y="801"/>
                    <a:pt x="698" y="524"/>
                    <a:pt x="628" y="323"/>
                  </a:cubicBezTo>
                  <a:cubicBezTo>
                    <a:pt x="561" y="125"/>
                    <a:pt x="497" y="0"/>
                    <a:pt x="4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710;p45"/>
            <p:cNvSpPr/>
            <p:nvPr/>
          </p:nvSpPr>
          <p:spPr>
            <a:xfrm>
              <a:off x="5760775" y="3596200"/>
              <a:ext cx="11025" cy="79075"/>
            </a:xfrm>
            <a:custGeom>
              <a:avLst/>
              <a:gdLst/>
              <a:ahLst/>
              <a:cxnLst/>
              <a:rect l="l" t="t" r="r" b="b"/>
              <a:pathLst>
                <a:path w="441" h="3163" extrusionOk="0">
                  <a:moveTo>
                    <a:pt x="415" y="1"/>
                  </a:moveTo>
                  <a:cubicBezTo>
                    <a:pt x="391" y="1"/>
                    <a:pt x="248" y="372"/>
                    <a:pt x="157" y="763"/>
                  </a:cubicBezTo>
                  <a:cubicBezTo>
                    <a:pt x="63" y="1157"/>
                    <a:pt x="24" y="1561"/>
                    <a:pt x="24" y="1561"/>
                  </a:cubicBezTo>
                  <a:cubicBezTo>
                    <a:pt x="24" y="1561"/>
                    <a:pt x="0" y="1967"/>
                    <a:pt x="34" y="2370"/>
                  </a:cubicBezTo>
                  <a:cubicBezTo>
                    <a:pt x="63" y="2771"/>
                    <a:pt x="149" y="3162"/>
                    <a:pt x="174" y="3162"/>
                  </a:cubicBezTo>
                  <a:cubicBezTo>
                    <a:pt x="174" y="3162"/>
                    <a:pt x="174" y="3162"/>
                    <a:pt x="174" y="3162"/>
                  </a:cubicBezTo>
                  <a:cubicBezTo>
                    <a:pt x="200" y="3158"/>
                    <a:pt x="157" y="2761"/>
                    <a:pt x="158" y="2364"/>
                  </a:cubicBezTo>
                  <a:cubicBezTo>
                    <a:pt x="158" y="1967"/>
                    <a:pt x="200" y="1574"/>
                    <a:pt x="200" y="1574"/>
                  </a:cubicBezTo>
                  <a:cubicBezTo>
                    <a:pt x="200" y="1574"/>
                    <a:pt x="218" y="1178"/>
                    <a:pt x="279" y="787"/>
                  </a:cubicBezTo>
                  <a:cubicBezTo>
                    <a:pt x="338" y="395"/>
                    <a:pt x="440" y="10"/>
                    <a:pt x="416" y="1"/>
                  </a:cubicBezTo>
                  <a:cubicBezTo>
                    <a:pt x="416" y="1"/>
                    <a:pt x="415" y="1"/>
                    <a:pt x="4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711;p45"/>
            <p:cNvSpPr/>
            <p:nvPr/>
          </p:nvSpPr>
          <p:spPr>
            <a:xfrm>
              <a:off x="5873450" y="3581800"/>
              <a:ext cx="18400" cy="111175"/>
            </a:xfrm>
            <a:custGeom>
              <a:avLst/>
              <a:gdLst/>
              <a:ahLst/>
              <a:cxnLst/>
              <a:rect l="l" t="t" r="r" b="b"/>
              <a:pathLst>
                <a:path w="736" h="4447" extrusionOk="0">
                  <a:moveTo>
                    <a:pt x="132" y="1"/>
                  </a:moveTo>
                  <a:cubicBezTo>
                    <a:pt x="121" y="1"/>
                    <a:pt x="68" y="135"/>
                    <a:pt x="36" y="345"/>
                  </a:cubicBezTo>
                  <a:cubicBezTo>
                    <a:pt x="3" y="558"/>
                    <a:pt x="0" y="846"/>
                    <a:pt x="16" y="1129"/>
                  </a:cubicBezTo>
                  <a:cubicBezTo>
                    <a:pt x="46" y="1696"/>
                    <a:pt x="125" y="2259"/>
                    <a:pt x="125" y="2259"/>
                  </a:cubicBezTo>
                  <a:cubicBezTo>
                    <a:pt x="125" y="2259"/>
                    <a:pt x="219" y="2820"/>
                    <a:pt x="362" y="3369"/>
                  </a:cubicBezTo>
                  <a:cubicBezTo>
                    <a:pt x="502" y="3916"/>
                    <a:pt x="688" y="4447"/>
                    <a:pt x="712" y="4447"/>
                  </a:cubicBezTo>
                  <a:cubicBezTo>
                    <a:pt x="713" y="4447"/>
                    <a:pt x="713" y="4447"/>
                    <a:pt x="713" y="4447"/>
                  </a:cubicBezTo>
                  <a:cubicBezTo>
                    <a:pt x="735" y="4439"/>
                    <a:pt x="592" y="3894"/>
                    <a:pt x="483" y="3341"/>
                  </a:cubicBezTo>
                  <a:cubicBezTo>
                    <a:pt x="371" y="2788"/>
                    <a:pt x="297" y="2232"/>
                    <a:pt x="297" y="2232"/>
                  </a:cubicBezTo>
                  <a:cubicBezTo>
                    <a:pt x="297" y="2232"/>
                    <a:pt x="200" y="1678"/>
                    <a:pt x="141" y="1118"/>
                  </a:cubicBezTo>
                  <a:cubicBezTo>
                    <a:pt x="109" y="838"/>
                    <a:pt x="93" y="560"/>
                    <a:pt x="105" y="351"/>
                  </a:cubicBezTo>
                  <a:cubicBezTo>
                    <a:pt x="115" y="142"/>
                    <a:pt x="146" y="5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712;p45"/>
            <p:cNvSpPr/>
            <p:nvPr/>
          </p:nvSpPr>
          <p:spPr>
            <a:xfrm>
              <a:off x="5897250" y="3594025"/>
              <a:ext cx="12175" cy="103575"/>
            </a:xfrm>
            <a:custGeom>
              <a:avLst/>
              <a:gdLst/>
              <a:ahLst/>
              <a:cxnLst/>
              <a:rect l="l" t="t" r="r" b="b"/>
              <a:pathLst>
                <a:path w="487" h="4143" extrusionOk="0">
                  <a:moveTo>
                    <a:pt x="25" y="1"/>
                  </a:moveTo>
                  <a:cubicBezTo>
                    <a:pt x="25" y="1"/>
                    <a:pt x="24" y="1"/>
                    <a:pt x="24" y="1"/>
                  </a:cubicBezTo>
                  <a:cubicBezTo>
                    <a:pt x="1" y="8"/>
                    <a:pt x="133" y="514"/>
                    <a:pt x="203" y="1030"/>
                  </a:cubicBezTo>
                  <a:cubicBezTo>
                    <a:pt x="278" y="1546"/>
                    <a:pt x="291" y="2063"/>
                    <a:pt x="291" y="2063"/>
                  </a:cubicBezTo>
                  <a:cubicBezTo>
                    <a:pt x="291" y="2063"/>
                    <a:pt x="330" y="2581"/>
                    <a:pt x="305" y="3101"/>
                  </a:cubicBezTo>
                  <a:cubicBezTo>
                    <a:pt x="285" y="3620"/>
                    <a:pt x="203" y="4137"/>
                    <a:pt x="229" y="4142"/>
                  </a:cubicBezTo>
                  <a:cubicBezTo>
                    <a:pt x="229" y="4142"/>
                    <a:pt x="229" y="4142"/>
                    <a:pt x="229" y="4142"/>
                  </a:cubicBezTo>
                  <a:cubicBezTo>
                    <a:pt x="253" y="4142"/>
                    <a:pt x="379" y="3633"/>
                    <a:pt x="430" y="3111"/>
                  </a:cubicBezTo>
                  <a:cubicBezTo>
                    <a:pt x="487" y="2585"/>
                    <a:pt x="468" y="2056"/>
                    <a:pt x="468" y="2056"/>
                  </a:cubicBezTo>
                  <a:cubicBezTo>
                    <a:pt x="468" y="2056"/>
                    <a:pt x="435" y="1525"/>
                    <a:pt x="327" y="1009"/>
                  </a:cubicBezTo>
                  <a:cubicBezTo>
                    <a:pt x="224" y="494"/>
                    <a:pt x="51" y="1"/>
                    <a:pt x="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713;p45"/>
            <p:cNvSpPr/>
            <p:nvPr/>
          </p:nvSpPr>
          <p:spPr>
            <a:xfrm>
              <a:off x="6015150" y="3393425"/>
              <a:ext cx="11100" cy="186175"/>
            </a:xfrm>
            <a:custGeom>
              <a:avLst/>
              <a:gdLst/>
              <a:ahLst/>
              <a:cxnLst/>
              <a:rect l="l" t="t" r="r" b="b"/>
              <a:pathLst>
                <a:path w="444" h="7447" extrusionOk="0">
                  <a:moveTo>
                    <a:pt x="270" y="1"/>
                  </a:moveTo>
                  <a:cubicBezTo>
                    <a:pt x="257" y="1"/>
                    <a:pt x="261" y="234"/>
                    <a:pt x="270" y="583"/>
                  </a:cubicBezTo>
                  <a:cubicBezTo>
                    <a:pt x="277" y="933"/>
                    <a:pt x="284" y="1399"/>
                    <a:pt x="286" y="1865"/>
                  </a:cubicBezTo>
                  <a:cubicBezTo>
                    <a:pt x="286" y="2798"/>
                    <a:pt x="243" y="3727"/>
                    <a:pt x="243" y="3727"/>
                  </a:cubicBezTo>
                  <a:cubicBezTo>
                    <a:pt x="243" y="3727"/>
                    <a:pt x="222" y="4658"/>
                    <a:pt x="158" y="5587"/>
                  </a:cubicBezTo>
                  <a:cubicBezTo>
                    <a:pt x="124" y="6052"/>
                    <a:pt x="86" y="6517"/>
                    <a:pt x="54" y="6864"/>
                  </a:cubicBezTo>
                  <a:cubicBezTo>
                    <a:pt x="22" y="7212"/>
                    <a:pt x="0" y="7445"/>
                    <a:pt x="14" y="7446"/>
                  </a:cubicBezTo>
                  <a:cubicBezTo>
                    <a:pt x="14" y="7446"/>
                    <a:pt x="14" y="7446"/>
                    <a:pt x="14" y="7446"/>
                  </a:cubicBezTo>
                  <a:cubicBezTo>
                    <a:pt x="21" y="7446"/>
                    <a:pt x="35" y="7390"/>
                    <a:pt x="54" y="7289"/>
                  </a:cubicBezTo>
                  <a:cubicBezTo>
                    <a:pt x="72" y="7188"/>
                    <a:pt x="98" y="7044"/>
                    <a:pt x="123" y="6871"/>
                  </a:cubicBezTo>
                  <a:cubicBezTo>
                    <a:pt x="176" y="6524"/>
                    <a:pt x="234" y="6061"/>
                    <a:pt x="283" y="5596"/>
                  </a:cubicBezTo>
                  <a:cubicBezTo>
                    <a:pt x="381" y="4667"/>
                    <a:pt x="420" y="3732"/>
                    <a:pt x="420" y="3732"/>
                  </a:cubicBezTo>
                  <a:cubicBezTo>
                    <a:pt x="420" y="3732"/>
                    <a:pt x="444" y="2798"/>
                    <a:pt x="411" y="1862"/>
                  </a:cubicBezTo>
                  <a:cubicBezTo>
                    <a:pt x="395" y="1394"/>
                    <a:pt x="368" y="929"/>
                    <a:pt x="339" y="579"/>
                  </a:cubicBezTo>
                  <a:cubicBezTo>
                    <a:pt x="325" y="406"/>
                    <a:pt x="308" y="260"/>
                    <a:pt x="298" y="158"/>
                  </a:cubicBezTo>
                  <a:cubicBezTo>
                    <a:pt x="286" y="57"/>
                    <a:pt x="276" y="1"/>
                    <a:pt x="2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714;p45"/>
            <p:cNvSpPr/>
            <p:nvPr/>
          </p:nvSpPr>
          <p:spPr>
            <a:xfrm>
              <a:off x="6021350" y="3618425"/>
              <a:ext cx="27725" cy="80350"/>
            </a:xfrm>
            <a:custGeom>
              <a:avLst/>
              <a:gdLst/>
              <a:ahLst/>
              <a:cxnLst/>
              <a:rect l="l" t="t" r="r" b="b"/>
              <a:pathLst>
                <a:path w="1109" h="3214" extrusionOk="0"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7" y="2"/>
                    <a:pt x="1" y="436"/>
                    <a:pt x="42" y="871"/>
                  </a:cubicBezTo>
                  <a:cubicBezTo>
                    <a:pt x="64" y="1088"/>
                    <a:pt x="93" y="1306"/>
                    <a:pt x="129" y="1467"/>
                  </a:cubicBezTo>
                  <a:cubicBezTo>
                    <a:pt x="143" y="1548"/>
                    <a:pt x="161" y="1615"/>
                    <a:pt x="171" y="1662"/>
                  </a:cubicBezTo>
                  <a:cubicBezTo>
                    <a:pt x="182" y="1708"/>
                    <a:pt x="188" y="1734"/>
                    <a:pt x="188" y="1734"/>
                  </a:cubicBezTo>
                  <a:cubicBezTo>
                    <a:pt x="188" y="1734"/>
                    <a:pt x="221" y="1840"/>
                    <a:pt x="278" y="1995"/>
                  </a:cubicBezTo>
                  <a:cubicBezTo>
                    <a:pt x="336" y="2150"/>
                    <a:pt x="424" y="2353"/>
                    <a:pt x="534" y="2545"/>
                  </a:cubicBezTo>
                  <a:cubicBezTo>
                    <a:pt x="647" y="2734"/>
                    <a:pt x="778" y="2913"/>
                    <a:pt x="891" y="3032"/>
                  </a:cubicBezTo>
                  <a:cubicBezTo>
                    <a:pt x="998" y="3147"/>
                    <a:pt x="1082" y="3214"/>
                    <a:pt x="1096" y="3214"/>
                  </a:cubicBezTo>
                  <a:cubicBezTo>
                    <a:pt x="1097" y="3214"/>
                    <a:pt x="1098" y="3213"/>
                    <a:pt x="1098" y="3213"/>
                  </a:cubicBezTo>
                  <a:cubicBezTo>
                    <a:pt x="1109" y="3202"/>
                    <a:pt x="1040" y="3118"/>
                    <a:pt x="948" y="2988"/>
                  </a:cubicBezTo>
                  <a:cubicBezTo>
                    <a:pt x="853" y="2857"/>
                    <a:pt x="742" y="2675"/>
                    <a:pt x="647" y="2484"/>
                  </a:cubicBezTo>
                  <a:cubicBezTo>
                    <a:pt x="461" y="2102"/>
                    <a:pt x="362" y="1686"/>
                    <a:pt x="362" y="1686"/>
                  </a:cubicBezTo>
                  <a:cubicBezTo>
                    <a:pt x="362" y="1686"/>
                    <a:pt x="354" y="1662"/>
                    <a:pt x="342" y="1616"/>
                  </a:cubicBezTo>
                  <a:cubicBezTo>
                    <a:pt x="328" y="1571"/>
                    <a:pt x="309" y="1508"/>
                    <a:pt x="289" y="1429"/>
                  </a:cubicBezTo>
                  <a:cubicBezTo>
                    <a:pt x="247" y="1275"/>
                    <a:pt x="204" y="1066"/>
                    <a:pt x="167" y="854"/>
                  </a:cubicBezTo>
                  <a:cubicBezTo>
                    <a:pt x="93" y="432"/>
                    <a:pt x="56" y="1"/>
                    <a:pt x="3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715;p45"/>
            <p:cNvSpPr/>
            <p:nvPr/>
          </p:nvSpPr>
          <p:spPr>
            <a:xfrm>
              <a:off x="5984900" y="3510400"/>
              <a:ext cx="61525" cy="248375"/>
            </a:xfrm>
            <a:custGeom>
              <a:avLst/>
              <a:gdLst/>
              <a:ahLst/>
              <a:cxnLst/>
              <a:rect l="l" t="t" r="r" b="b"/>
              <a:pathLst>
                <a:path w="2461" h="9935" extrusionOk="0">
                  <a:moveTo>
                    <a:pt x="686" y="0"/>
                  </a:moveTo>
                  <a:cubicBezTo>
                    <a:pt x="680" y="0"/>
                    <a:pt x="649" y="78"/>
                    <a:pt x="603" y="213"/>
                  </a:cubicBezTo>
                  <a:cubicBezTo>
                    <a:pt x="557" y="350"/>
                    <a:pt x="494" y="549"/>
                    <a:pt x="431" y="790"/>
                  </a:cubicBezTo>
                  <a:cubicBezTo>
                    <a:pt x="297" y="1269"/>
                    <a:pt x="161" y="1923"/>
                    <a:pt x="85" y="2585"/>
                  </a:cubicBezTo>
                  <a:cubicBezTo>
                    <a:pt x="11" y="3247"/>
                    <a:pt x="0" y="3916"/>
                    <a:pt x="31" y="4416"/>
                  </a:cubicBezTo>
                  <a:cubicBezTo>
                    <a:pt x="36" y="4541"/>
                    <a:pt x="46" y="4656"/>
                    <a:pt x="54" y="4757"/>
                  </a:cubicBezTo>
                  <a:cubicBezTo>
                    <a:pt x="63" y="4859"/>
                    <a:pt x="73" y="4948"/>
                    <a:pt x="81" y="5020"/>
                  </a:cubicBezTo>
                  <a:cubicBezTo>
                    <a:pt x="99" y="5164"/>
                    <a:pt x="110" y="5248"/>
                    <a:pt x="110" y="5248"/>
                  </a:cubicBezTo>
                  <a:cubicBezTo>
                    <a:pt x="110" y="5248"/>
                    <a:pt x="124" y="5330"/>
                    <a:pt x="149" y="5473"/>
                  </a:cubicBezTo>
                  <a:cubicBezTo>
                    <a:pt x="160" y="5546"/>
                    <a:pt x="179" y="5632"/>
                    <a:pt x="200" y="5732"/>
                  </a:cubicBezTo>
                  <a:cubicBezTo>
                    <a:pt x="222" y="5831"/>
                    <a:pt x="245" y="5943"/>
                    <a:pt x="277" y="6065"/>
                  </a:cubicBezTo>
                  <a:cubicBezTo>
                    <a:pt x="335" y="6309"/>
                    <a:pt x="421" y="6589"/>
                    <a:pt x="522" y="6885"/>
                  </a:cubicBezTo>
                  <a:cubicBezTo>
                    <a:pt x="628" y="7181"/>
                    <a:pt x="755" y="7490"/>
                    <a:pt x="899" y="7791"/>
                  </a:cubicBezTo>
                  <a:cubicBezTo>
                    <a:pt x="1047" y="8091"/>
                    <a:pt x="1209" y="8381"/>
                    <a:pt x="1379" y="8645"/>
                  </a:cubicBezTo>
                  <a:cubicBezTo>
                    <a:pt x="1550" y="8904"/>
                    <a:pt x="1721" y="9143"/>
                    <a:pt x="1882" y="9334"/>
                  </a:cubicBezTo>
                  <a:cubicBezTo>
                    <a:pt x="1959" y="9431"/>
                    <a:pt x="2035" y="9516"/>
                    <a:pt x="2104" y="9590"/>
                  </a:cubicBezTo>
                  <a:cubicBezTo>
                    <a:pt x="2173" y="9666"/>
                    <a:pt x="2232" y="9731"/>
                    <a:pt x="2285" y="9781"/>
                  </a:cubicBezTo>
                  <a:cubicBezTo>
                    <a:pt x="2387" y="9880"/>
                    <a:pt x="2447" y="9935"/>
                    <a:pt x="2454" y="9935"/>
                  </a:cubicBezTo>
                  <a:cubicBezTo>
                    <a:pt x="2455" y="9935"/>
                    <a:pt x="2455" y="9935"/>
                    <a:pt x="2455" y="9934"/>
                  </a:cubicBezTo>
                  <a:cubicBezTo>
                    <a:pt x="2460" y="9930"/>
                    <a:pt x="2407" y="9865"/>
                    <a:pt x="2311" y="9758"/>
                  </a:cubicBezTo>
                  <a:cubicBezTo>
                    <a:pt x="2262" y="9704"/>
                    <a:pt x="2206" y="9637"/>
                    <a:pt x="2143" y="9558"/>
                  </a:cubicBezTo>
                  <a:cubicBezTo>
                    <a:pt x="2078" y="9482"/>
                    <a:pt x="2007" y="9393"/>
                    <a:pt x="1934" y="9293"/>
                  </a:cubicBezTo>
                  <a:cubicBezTo>
                    <a:pt x="1783" y="9097"/>
                    <a:pt x="1623" y="8856"/>
                    <a:pt x="1460" y="8594"/>
                  </a:cubicBezTo>
                  <a:cubicBezTo>
                    <a:pt x="1301" y="8329"/>
                    <a:pt x="1149" y="8037"/>
                    <a:pt x="1010" y="7739"/>
                  </a:cubicBezTo>
                  <a:cubicBezTo>
                    <a:pt x="875" y="7439"/>
                    <a:pt x="755" y="7131"/>
                    <a:pt x="659" y="6840"/>
                  </a:cubicBezTo>
                  <a:cubicBezTo>
                    <a:pt x="565" y="6545"/>
                    <a:pt x="485" y="6270"/>
                    <a:pt x="433" y="6029"/>
                  </a:cubicBezTo>
                  <a:cubicBezTo>
                    <a:pt x="404" y="5909"/>
                    <a:pt x="383" y="5798"/>
                    <a:pt x="363" y="5700"/>
                  </a:cubicBezTo>
                  <a:cubicBezTo>
                    <a:pt x="345" y="5602"/>
                    <a:pt x="329" y="5516"/>
                    <a:pt x="319" y="5446"/>
                  </a:cubicBezTo>
                  <a:cubicBezTo>
                    <a:pt x="297" y="5304"/>
                    <a:pt x="283" y="5223"/>
                    <a:pt x="283" y="5223"/>
                  </a:cubicBezTo>
                  <a:cubicBezTo>
                    <a:pt x="283" y="5223"/>
                    <a:pt x="273" y="5142"/>
                    <a:pt x="254" y="4999"/>
                  </a:cubicBezTo>
                  <a:cubicBezTo>
                    <a:pt x="243" y="4929"/>
                    <a:pt x="233" y="4843"/>
                    <a:pt x="223" y="4742"/>
                  </a:cubicBezTo>
                  <a:cubicBezTo>
                    <a:pt x="211" y="4642"/>
                    <a:pt x="200" y="4529"/>
                    <a:pt x="192" y="4407"/>
                  </a:cubicBezTo>
                  <a:cubicBezTo>
                    <a:pt x="154" y="3916"/>
                    <a:pt x="150" y="3255"/>
                    <a:pt x="209" y="2598"/>
                  </a:cubicBezTo>
                  <a:cubicBezTo>
                    <a:pt x="270" y="1941"/>
                    <a:pt x="385" y="1290"/>
                    <a:pt x="497" y="807"/>
                  </a:cubicBezTo>
                  <a:cubicBezTo>
                    <a:pt x="552" y="565"/>
                    <a:pt x="602" y="363"/>
                    <a:pt x="638" y="224"/>
                  </a:cubicBezTo>
                  <a:cubicBezTo>
                    <a:pt x="675" y="82"/>
                    <a:pt x="692" y="1"/>
                    <a:pt x="686" y="0"/>
                  </a:cubicBezTo>
                  <a:cubicBezTo>
                    <a:pt x="686" y="0"/>
                    <a:pt x="686" y="0"/>
                    <a:pt x="68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716;p45"/>
            <p:cNvSpPr/>
            <p:nvPr/>
          </p:nvSpPr>
          <p:spPr>
            <a:xfrm>
              <a:off x="5950750" y="3546525"/>
              <a:ext cx="9150" cy="110900"/>
            </a:xfrm>
            <a:custGeom>
              <a:avLst/>
              <a:gdLst/>
              <a:ahLst/>
              <a:cxnLst/>
              <a:rect l="l" t="t" r="r" b="b"/>
              <a:pathLst>
                <a:path w="366" h="4436" extrusionOk="0">
                  <a:moveTo>
                    <a:pt x="342" y="1"/>
                  </a:moveTo>
                  <a:cubicBezTo>
                    <a:pt x="318" y="1"/>
                    <a:pt x="173" y="541"/>
                    <a:pt x="96" y="1094"/>
                  </a:cubicBezTo>
                  <a:cubicBezTo>
                    <a:pt x="13" y="1651"/>
                    <a:pt x="0" y="2215"/>
                    <a:pt x="0" y="2215"/>
                  </a:cubicBezTo>
                  <a:cubicBezTo>
                    <a:pt x="0" y="2215"/>
                    <a:pt x="1" y="2779"/>
                    <a:pt x="72" y="3336"/>
                  </a:cubicBezTo>
                  <a:cubicBezTo>
                    <a:pt x="138" y="3893"/>
                    <a:pt x="271" y="4435"/>
                    <a:pt x="295" y="4435"/>
                  </a:cubicBezTo>
                  <a:cubicBezTo>
                    <a:pt x="295" y="4435"/>
                    <a:pt x="295" y="4435"/>
                    <a:pt x="295" y="4435"/>
                  </a:cubicBezTo>
                  <a:cubicBezTo>
                    <a:pt x="320" y="4431"/>
                    <a:pt x="230" y="3879"/>
                    <a:pt x="197" y="3325"/>
                  </a:cubicBezTo>
                  <a:cubicBezTo>
                    <a:pt x="160" y="2771"/>
                    <a:pt x="177" y="2217"/>
                    <a:pt x="177" y="2217"/>
                  </a:cubicBezTo>
                  <a:cubicBezTo>
                    <a:pt x="177" y="2217"/>
                    <a:pt x="171" y="1663"/>
                    <a:pt x="220" y="1109"/>
                  </a:cubicBezTo>
                  <a:cubicBezTo>
                    <a:pt x="264" y="555"/>
                    <a:pt x="366" y="6"/>
                    <a:pt x="342" y="1"/>
                  </a:cubicBezTo>
                  <a:cubicBezTo>
                    <a:pt x="342" y="1"/>
                    <a:pt x="342" y="1"/>
                    <a:pt x="34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717;p45"/>
            <p:cNvSpPr/>
            <p:nvPr/>
          </p:nvSpPr>
          <p:spPr>
            <a:xfrm>
              <a:off x="5972200" y="3647975"/>
              <a:ext cx="36000" cy="118450"/>
            </a:xfrm>
            <a:custGeom>
              <a:avLst/>
              <a:gdLst/>
              <a:ahLst/>
              <a:cxnLst/>
              <a:rect l="l" t="t" r="r" b="b"/>
              <a:pathLst>
                <a:path w="1440" h="4738" extrusionOk="0">
                  <a:moveTo>
                    <a:pt x="32" y="0"/>
                  </a:moveTo>
                  <a:cubicBezTo>
                    <a:pt x="21" y="0"/>
                    <a:pt x="8" y="157"/>
                    <a:pt x="5" y="394"/>
                  </a:cubicBezTo>
                  <a:cubicBezTo>
                    <a:pt x="1" y="631"/>
                    <a:pt x="12" y="948"/>
                    <a:pt x="37" y="1264"/>
                  </a:cubicBezTo>
                  <a:cubicBezTo>
                    <a:pt x="66" y="1579"/>
                    <a:pt x="107" y="1895"/>
                    <a:pt x="154" y="2129"/>
                  </a:cubicBezTo>
                  <a:cubicBezTo>
                    <a:pt x="172" y="2246"/>
                    <a:pt x="198" y="2344"/>
                    <a:pt x="213" y="2411"/>
                  </a:cubicBezTo>
                  <a:cubicBezTo>
                    <a:pt x="227" y="2480"/>
                    <a:pt x="236" y="2518"/>
                    <a:pt x="236" y="2518"/>
                  </a:cubicBezTo>
                  <a:cubicBezTo>
                    <a:pt x="236" y="2518"/>
                    <a:pt x="280" y="2672"/>
                    <a:pt x="355" y="2899"/>
                  </a:cubicBezTo>
                  <a:cubicBezTo>
                    <a:pt x="431" y="3125"/>
                    <a:pt x="551" y="3422"/>
                    <a:pt x="695" y="3707"/>
                  </a:cubicBezTo>
                  <a:cubicBezTo>
                    <a:pt x="843" y="3988"/>
                    <a:pt x="1013" y="4258"/>
                    <a:pt x="1162" y="4444"/>
                  </a:cubicBezTo>
                  <a:cubicBezTo>
                    <a:pt x="1304" y="4627"/>
                    <a:pt x="1414" y="4738"/>
                    <a:pt x="1428" y="4738"/>
                  </a:cubicBezTo>
                  <a:cubicBezTo>
                    <a:pt x="1428" y="4738"/>
                    <a:pt x="1428" y="4737"/>
                    <a:pt x="1429" y="4737"/>
                  </a:cubicBezTo>
                  <a:cubicBezTo>
                    <a:pt x="1439" y="4728"/>
                    <a:pt x="1346" y="4602"/>
                    <a:pt x="1220" y="4406"/>
                  </a:cubicBezTo>
                  <a:cubicBezTo>
                    <a:pt x="1090" y="4210"/>
                    <a:pt x="940" y="3935"/>
                    <a:pt x="807" y="3653"/>
                  </a:cubicBezTo>
                  <a:cubicBezTo>
                    <a:pt x="682" y="3368"/>
                    <a:pt x="577" y="3074"/>
                    <a:pt x="511" y="2850"/>
                  </a:cubicBezTo>
                  <a:cubicBezTo>
                    <a:pt x="445" y="2624"/>
                    <a:pt x="408" y="2474"/>
                    <a:pt x="408" y="2474"/>
                  </a:cubicBezTo>
                  <a:cubicBezTo>
                    <a:pt x="408" y="2474"/>
                    <a:pt x="399" y="2437"/>
                    <a:pt x="381" y="2371"/>
                  </a:cubicBezTo>
                  <a:cubicBezTo>
                    <a:pt x="365" y="2304"/>
                    <a:pt x="337" y="2211"/>
                    <a:pt x="314" y="2096"/>
                  </a:cubicBezTo>
                  <a:cubicBezTo>
                    <a:pt x="259" y="1868"/>
                    <a:pt x="204" y="1561"/>
                    <a:pt x="161" y="1250"/>
                  </a:cubicBezTo>
                  <a:cubicBezTo>
                    <a:pt x="76" y="630"/>
                    <a:pt x="56" y="0"/>
                    <a:pt x="3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718;p45"/>
            <p:cNvSpPr/>
            <p:nvPr/>
          </p:nvSpPr>
          <p:spPr>
            <a:xfrm>
              <a:off x="5650850" y="3603600"/>
              <a:ext cx="356950" cy="194550"/>
            </a:xfrm>
            <a:custGeom>
              <a:avLst/>
              <a:gdLst/>
              <a:ahLst/>
              <a:cxnLst/>
              <a:rect l="l" t="t" r="r" b="b"/>
              <a:pathLst>
                <a:path w="14278" h="7782" extrusionOk="0">
                  <a:moveTo>
                    <a:pt x="7134" y="0"/>
                  </a:moveTo>
                  <a:lnTo>
                    <a:pt x="7134" y="12"/>
                  </a:lnTo>
                  <a:cubicBezTo>
                    <a:pt x="6861" y="70"/>
                    <a:pt x="5583" y="343"/>
                    <a:pt x="5478" y="444"/>
                  </a:cubicBezTo>
                  <a:cubicBezTo>
                    <a:pt x="5478" y="444"/>
                    <a:pt x="5603" y="2184"/>
                    <a:pt x="5307" y="2523"/>
                  </a:cubicBezTo>
                  <a:cubicBezTo>
                    <a:pt x="5012" y="2863"/>
                    <a:pt x="2349" y="2085"/>
                    <a:pt x="991" y="3951"/>
                  </a:cubicBezTo>
                  <a:cubicBezTo>
                    <a:pt x="628" y="4451"/>
                    <a:pt x="289" y="5478"/>
                    <a:pt x="0" y="6731"/>
                  </a:cubicBezTo>
                  <a:cubicBezTo>
                    <a:pt x="1019" y="7294"/>
                    <a:pt x="2256" y="7487"/>
                    <a:pt x="3384" y="7616"/>
                  </a:cubicBezTo>
                  <a:cubicBezTo>
                    <a:pt x="4485" y="7743"/>
                    <a:pt x="5593" y="7781"/>
                    <a:pt x="6700" y="7781"/>
                  </a:cubicBezTo>
                  <a:cubicBezTo>
                    <a:pt x="6864" y="7781"/>
                    <a:pt x="7028" y="7781"/>
                    <a:pt x="7192" y="7779"/>
                  </a:cubicBezTo>
                  <a:cubicBezTo>
                    <a:pt x="9607" y="7754"/>
                    <a:pt x="12113" y="7551"/>
                    <a:pt x="14277" y="6527"/>
                  </a:cubicBezTo>
                  <a:cubicBezTo>
                    <a:pt x="13999" y="5367"/>
                    <a:pt x="13677" y="4424"/>
                    <a:pt x="13334" y="3951"/>
                  </a:cubicBezTo>
                  <a:cubicBezTo>
                    <a:pt x="11977" y="2085"/>
                    <a:pt x="8998" y="2820"/>
                    <a:pt x="8702" y="2481"/>
                  </a:cubicBezTo>
                  <a:cubicBezTo>
                    <a:pt x="8407" y="2142"/>
                    <a:pt x="8504" y="359"/>
                    <a:pt x="8504" y="359"/>
                  </a:cubicBezTo>
                  <a:cubicBezTo>
                    <a:pt x="8398" y="258"/>
                    <a:pt x="7465" y="69"/>
                    <a:pt x="7191" y="12"/>
                  </a:cubicBezTo>
                  <a:lnTo>
                    <a:pt x="7191" y="0"/>
                  </a:lnTo>
                  <a:cubicBezTo>
                    <a:pt x="7191" y="0"/>
                    <a:pt x="7180" y="2"/>
                    <a:pt x="7162" y="5"/>
                  </a:cubicBezTo>
                  <a:cubicBezTo>
                    <a:pt x="7146" y="1"/>
                    <a:pt x="7134" y="0"/>
                    <a:pt x="7134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719;p45"/>
            <p:cNvSpPr/>
            <p:nvPr/>
          </p:nvSpPr>
          <p:spPr>
            <a:xfrm>
              <a:off x="5650950" y="3676000"/>
              <a:ext cx="304925" cy="122375"/>
            </a:xfrm>
            <a:custGeom>
              <a:avLst/>
              <a:gdLst/>
              <a:ahLst/>
              <a:cxnLst/>
              <a:rect l="l" t="t" r="r" b="b"/>
              <a:pathLst>
                <a:path w="12197" h="4895" extrusionOk="0">
                  <a:moveTo>
                    <a:pt x="3380" y="4720"/>
                  </a:moveTo>
                  <a:cubicBezTo>
                    <a:pt x="4644" y="4866"/>
                    <a:pt x="5917" y="4895"/>
                    <a:pt x="7188" y="4883"/>
                  </a:cubicBezTo>
                  <a:cubicBezTo>
                    <a:pt x="8862" y="4866"/>
                    <a:pt x="10580" y="4763"/>
                    <a:pt x="12197" y="4361"/>
                  </a:cubicBezTo>
                  <a:cubicBezTo>
                    <a:pt x="11718" y="4118"/>
                    <a:pt x="11023" y="3818"/>
                    <a:pt x="10806" y="3998"/>
                  </a:cubicBezTo>
                  <a:cubicBezTo>
                    <a:pt x="10466" y="4280"/>
                    <a:pt x="3962" y="4166"/>
                    <a:pt x="3962" y="4166"/>
                  </a:cubicBezTo>
                  <a:cubicBezTo>
                    <a:pt x="3962" y="4166"/>
                    <a:pt x="3331" y="866"/>
                    <a:pt x="2431" y="0"/>
                  </a:cubicBezTo>
                  <a:cubicBezTo>
                    <a:pt x="1899" y="189"/>
                    <a:pt x="1388" y="506"/>
                    <a:pt x="989" y="1055"/>
                  </a:cubicBezTo>
                  <a:cubicBezTo>
                    <a:pt x="626" y="1555"/>
                    <a:pt x="289" y="2583"/>
                    <a:pt x="0" y="3835"/>
                  </a:cubicBezTo>
                  <a:cubicBezTo>
                    <a:pt x="1015" y="4398"/>
                    <a:pt x="2252" y="4591"/>
                    <a:pt x="3380" y="472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720;p45"/>
            <p:cNvSpPr/>
            <p:nvPr/>
          </p:nvSpPr>
          <p:spPr>
            <a:xfrm>
              <a:off x="5845925" y="3711525"/>
              <a:ext cx="550" cy="1100"/>
            </a:xfrm>
            <a:custGeom>
              <a:avLst/>
              <a:gdLst/>
              <a:ahLst/>
              <a:cxnLst/>
              <a:rect l="l" t="t" r="r" b="b"/>
              <a:pathLst>
                <a:path w="22" h="44" extrusionOk="0">
                  <a:moveTo>
                    <a:pt x="22" y="0"/>
                  </a:moveTo>
                  <a:cubicBezTo>
                    <a:pt x="6" y="27"/>
                    <a:pt x="1" y="43"/>
                    <a:pt x="1" y="43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721;p45"/>
            <p:cNvSpPr/>
            <p:nvPr/>
          </p:nvSpPr>
          <p:spPr>
            <a:xfrm>
              <a:off x="5684725" y="3603600"/>
              <a:ext cx="309625" cy="164925"/>
            </a:xfrm>
            <a:custGeom>
              <a:avLst/>
              <a:gdLst/>
              <a:ahLst/>
              <a:cxnLst/>
              <a:rect l="l" t="t" r="r" b="b"/>
              <a:pathLst>
                <a:path w="12385" h="6597" extrusionOk="0">
                  <a:moveTo>
                    <a:pt x="6119" y="5959"/>
                  </a:moveTo>
                  <a:cubicBezTo>
                    <a:pt x="4422" y="6596"/>
                    <a:pt x="12229" y="4983"/>
                    <a:pt x="12229" y="4983"/>
                  </a:cubicBezTo>
                  <a:lnTo>
                    <a:pt x="12384" y="4734"/>
                  </a:lnTo>
                  <a:cubicBezTo>
                    <a:pt x="12255" y="4408"/>
                    <a:pt x="12120" y="4141"/>
                    <a:pt x="11982" y="3951"/>
                  </a:cubicBezTo>
                  <a:cubicBezTo>
                    <a:pt x="10625" y="2085"/>
                    <a:pt x="7645" y="2820"/>
                    <a:pt x="7350" y="2481"/>
                  </a:cubicBezTo>
                  <a:cubicBezTo>
                    <a:pt x="7054" y="2142"/>
                    <a:pt x="7152" y="359"/>
                    <a:pt x="7152" y="359"/>
                  </a:cubicBezTo>
                  <a:cubicBezTo>
                    <a:pt x="7046" y="258"/>
                    <a:pt x="6113" y="69"/>
                    <a:pt x="5838" y="12"/>
                  </a:cubicBezTo>
                  <a:lnTo>
                    <a:pt x="5838" y="0"/>
                  </a:lnTo>
                  <a:cubicBezTo>
                    <a:pt x="5838" y="0"/>
                    <a:pt x="5827" y="2"/>
                    <a:pt x="5810" y="5"/>
                  </a:cubicBezTo>
                  <a:cubicBezTo>
                    <a:pt x="5794" y="1"/>
                    <a:pt x="5783" y="0"/>
                    <a:pt x="5783" y="0"/>
                  </a:cubicBezTo>
                  <a:lnTo>
                    <a:pt x="5783" y="12"/>
                  </a:lnTo>
                  <a:cubicBezTo>
                    <a:pt x="5508" y="70"/>
                    <a:pt x="4230" y="343"/>
                    <a:pt x="4126" y="444"/>
                  </a:cubicBezTo>
                  <a:cubicBezTo>
                    <a:pt x="4126" y="444"/>
                    <a:pt x="4251" y="2184"/>
                    <a:pt x="3955" y="2523"/>
                  </a:cubicBezTo>
                  <a:cubicBezTo>
                    <a:pt x="3687" y="2832"/>
                    <a:pt x="1462" y="2218"/>
                    <a:pt x="40" y="3506"/>
                  </a:cubicBezTo>
                  <a:cubicBezTo>
                    <a:pt x="0" y="4199"/>
                    <a:pt x="196" y="4853"/>
                    <a:pt x="901" y="5323"/>
                  </a:cubicBezTo>
                  <a:cubicBezTo>
                    <a:pt x="2555" y="6426"/>
                    <a:pt x="4719" y="6002"/>
                    <a:pt x="4719" y="6002"/>
                  </a:cubicBezTo>
                  <a:cubicBezTo>
                    <a:pt x="4591" y="6002"/>
                    <a:pt x="2854" y="4646"/>
                    <a:pt x="2895" y="3711"/>
                  </a:cubicBezTo>
                  <a:cubicBezTo>
                    <a:pt x="2938" y="2778"/>
                    <a:pt x="5186" y="4094"/>
                    <a:pt x="5186" y="4094"/>
                  </a:cubicBezTo>
                  <a:cubicBezTo>
                    <a:pt x="5186" y="4094"/>
                    <a:pt x="4761" y="3118"/>
                    <a:pt x="4677" y="2483"/>
                  </a:cubicBezTo>
                  <a:cubicBezTo>
                    <a:pt x="4591" y="1846"/>
                    <a:pt x="4677" y="997"/>
                    <a:pt x="4677" y="997"/>
                  </a:cubicBezTo>
                  <a:cubicBezTo>
                    <a:pt x="4677" y="997"/>
                    <a:pt x="5482" y="1423"/>
                    <a:pt x="5950" y="1295"/>
                  </a:cubicBezTo>
                  <a:cubicBezTo>
                    <a:pt x="6417" y="1167"/>
                    <a:pt x="6755" y="1083"/>
                    <a:pt x="6755" y="1083"/>
                  </a:cubicBezTo>
                  <a:cubicBezTo>
                    <a:pt x="6755" y="1083"/>
                    <a:pt x="6798" y="2736"/>
                    <a:pt x="6841" y="3119"/>
                  </a:cubicBezTo>
                  <a:cubicBezTo>
                    <a:pt x="6878" y="3450"/>
                    <a:pt x="6556" y="4141"/>
                    <a:pt x="6470" y="4318"/>
                  </a:cubicBezTo>
                  <a:cubicBezTo>
                    <a:pt x="6531" y="4212"/>
                    <a:pt x="6761" y="3929"/>
                    <a:pt x="7530" y="3701"/>
                  </a:cubicBezTo>
                  <a:cubicBezTo>
                    <a:pt x="8494" y="3415"/>
                    <a:pt x="7816" y="5323"/>
                    <a:pt x="6119" y="595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722;p45"/>
            <p:cNvSpPr/>
            <p:nvPr/>
          </p:nvSpPr>
          <p:spPr>
            <a:xfrm>
              <a:off x="5650875" y="3668525"/>
              <a:ext cx="356925" cy="129625"/>
            </a:xfrm>
            <a:custGeom>
              <a:avLst/>
              <a:gdLst/>
              <a:ahLst/>
              <a:cxnLst/>
              <a:rect l="l" t="t" r="r" b="b"/>
              <a:pathLst>
                <a:path w="14277" h="5185" extrusionOk="0">
                  <a:moveTo>
                    <a:pt x="9754" y="1"/>
                  </a:moveTo>
                  <a:lnTo>
                    <a:pt x="9754" y="1"/>
                  </a:lnTo>
                  <a:cubicBezTo>
                    <a:pt x="10356" y="986"/>
                    <a:pt x="10326" y="2766"/>
                    <a:pt x="7726" y="3107"/>
                  </a:cubicBezTo>
                  <a:cubicBezTo>
                    <a:pt x="7434" y="3145"/>
                    <a:pt x="7157" y="3163"/>
                    <a:pt x="6895" y="3163"/>
                  </a:cubicBezTo>
                  <a:cubicBezTo>
                    <a:pt x="4345" y="3163"/>
                    <a:pt x="3244" y="1442"/>
                    <a:pt x="4006" y="38"/>
                  </a:cubicBezTo>
                  <a:lnTo>
                    <a:pt x="4006" y="38"/>
                  </a:lnTo>
                  <a:cubicBezTo>
                    <a:pt x="3051" y="70"/>
                    <a:pt x="1793" y="251"/>
                    <a:pt x="991" y="1353"/>
                  </a:cubicBezTo>
                  <a:cubicBezTo>
                    <a:pt x="628" y="1853"/>
                    <a:pt x="289" y="2880"/>
                    <a:pt x="0" y="4133"/>
                  </a:cubicBezTo>
                  <a:cubicBezTo>
                    <a:pt x="1018" y="4697"/>
                    <a:pt x="2255" y="4890"/>
                    <a:pt x="3383" y="5019"/>
                  </a:cubicBezTo>
                  <a:cubicBezTo>
                    <a:pt x="4484" y="5146"/>
                    <a:pt x="5592" y="5184"/>
                    <a:pt x="6699" y="5184"/>
                  </a:cubicBezTo>
                  <a:cubicBezTo>
                    <a:pt x="6863" y="5184"/>
                    <a:pt x="7027" y="5184"/>
                    <a:pt x="7191" y="5182"/>
                  </a:cubicBezTo>
                  <a:cubicBezTo>
                    <a:pt x="9606" y="5157"/>
                    <a:pt x="12112" y="4954"/>
                    <a:pt x="14276" y="3930"/>
                  </a:cubicBezTo>
                  <a:cubicBezTo>
                    <a:pt x="13998" y="2770"/>
                    <a:pt x="13676" y="1827"/>
                    <a:pt x="13334" y="1354"/>
                  </a:cubicBezTo>
                  <a:cubicBezTo>
                    <a:pt x="12435" y="118"/>
                    <a:pt x="10825" y="24"/>
                    <a:pt x="9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723;p45"/>
            <p:cNvSpPr/>
            <p:nvPr/>
          </p:nvSpPr>
          <p:spPr>
            <a:xfrm>
              <a:off x="5968775" y="3687025"/>
              <a:ext cx="39050" cy="91275"/>
            </a:xfrm>
            <a:custGeom>
              <a:avLst/>
              <a:gdLst/>
              <a:ahLst/>
              <a:cxnLst/>
              <a:rect l="l" t="t" r="r" b="b"/>
              <a:pathLst>
                <a:path w="1562" h="3651" extrusionOk="0">
                  <a:moveTo>
                    <a:pt x="0" y="0"/>
                  </a:moveTo>
                  <a:lnTo>
                    <a:pt x="0" y="0"/>
                  </a:lnTo>
                  <a:cubicBezTo>
                    <a:pt x="938" y="1219"/>
                    <a:pt x="801" y="3048"/>
                    <a:pt x="409" y="3650"/>
                  </a:cubicBezTo>
                  <a:cubicBezTo>
                    <a:pt x="801" y="3519"/>
                    <a:pt x="1186" y="3367"/>
                    <a:pt x="1561" y="3190"/>
                  </a:cubicBezTo>
                  <a:cubicBezTo>
                    <a:pt x="1283" y="2030"/>
                    <a:pt x="963" y="1087"/>
                    <a:pt x="620" y="614"/>
                  </a:cubicBezTo>
                  <a:cubicBezTo>
                    <a:pt x="438" y="365"/>
                    <a:pt x="228" y="16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724;p45"/>
            <p:cNvSpPr/>
            <p:nvPr/>
          </p:nvSpPr>
          <p:spPr>
            <a:xfrm>
              <a:off x="5931000" y="3744100"/>
              <a:ext cx="35550" cy="42325"/>
            </a:xfrm>
            <a:custGeom>
              <a:avLst/>
              <a:gdLst/>
              <a:ahLst/>
              <a:cxnLst/>
              <a:rect l="l" t="t" r="r" b="b"/>
              <a:pathLst>
                <a:path w="1422" h="1693" extrusionOk="0">
                  <a:moveTo>
                    <a:pt x="1" y="0"/>
                  </a:moveTo>
                  <a:cubicBezTo>
                    <a:pt x="1" y="1"/>
                    <a:pt x="408" y="949"/>
                    <a:pt x="759" y="1692"/>
                  </a:cubicBezTo>
                  <a:cubicBezTo>
                    <a:pt x="982" y="1641"/>
                    <a:pt x="1202" y="1585"/>
                    <a:pt x="1422" y="1522"/>
                  </a:cubicBezTo>
                  <a:cubicBezTo>
                    <a:pt x="798" y="126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725;p45"/>
            <p:cNvSpPr/>
            <p:nvPr/>
          </p:nvSpPr>
          <p:spPr>
            <a:xfrm>
              <a:off x="5650950" y="3699525"/>
              <a:ext cx="59500" cy="88975"/>
            </a:xfrm>
            <a:custGeom>
              <a:avLst/>
              <a:gdLst/>
              <a:ahLst/>
              <a:cxnLst/>
              <a:rect l="l" t="t" r="r" b="b"/>
              <a:pathLst>
                <a:path w="2380" h="3559" extrusionOk="0">
                  <a:moveTo>
                    <a:pt x="1080" y="1"/>
                  </a:moveTo>
                  <a:cubicBezTo>
                    <a:pt x="1050" y="38"/>
                    <a:pt x="1019" y="74"/>
                    <a:pt x="991" y="114"/>
                  </a:cubicBezTo>
                  <a:cubicBezTo>
                    <a:pt x="627" y="614"/>
                    <a:pt x="289" y="1641"/>
                    <a:pt x="0" y="2894"/>
                  </a:cubicBezTo>
                  <a:cubicBezTo>
                    <a:pt x="587" y="3220"/>
                    <a:pt x="1248" y="3422"/>
                    <a:pt x="1920" y="3559"/>
                  </a:cubicBezTo>
                  <a:cubicBezTo>
                    <a:pt x="2213" y="2953"/>
                    <a:pt x="2380" y="2292"/>
                    <a:pt x="2380" y="2292"/>
                  </a:cubicBezTo>
                  <a:lnTo>
                    <a:pt x="2380" y="2292"/>
                  </a:lnTo>
                  <a:cubicBezTo>
                    <a:pt x="2379" y="2292"/>
                    <a:pt x="1651" y="2632"/>
                    <a:pt x="1131" y="2632"/>
                  </a:cubicBezTo>
                  <a:cubicBezTo>
                    <a:pt x="964" y="2632"/>
                    <a:pt x="819" y="2597"/>
                    <a:pt x="726" y="2504"/>
                  </a:cubicBezTo>
                  <a:cubicBezTo>
                    <a:pt x="471" y="2249"/>
                    <a:pt x="819" y="884"/>
                    <a:pt x="10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726;p45"/>
            <p:cNvSpPr/>
            <p:nvPr/>
          </p:nvSpPr>
          <p:spPr>
            <a:xfrm>
              <a:off x="5757825" y="3680925"/>
              <a:ext cx="64500" cy="35275"/>
            </a:xfrm>
            <a:custGeom>
              <a:avLst/>
              <a:gdLst/>
              <a:ahLst/>
              <a:cxnLst/>
              <a:rect l="l" t="t" r="r" b="b"/>
              <a:pathLst>
                <a:path w="2580" h="1411" extrusionOk="0">
                  <a:moveTo>
                    <a:pt x="12" y="0"/>
                  </a:moveTo>
                  <a:cubicBezTo>
                    <a:pt x="9" y="0"/>
                    <a:pt x="7" y="1"/>
                    <a:pt x="6" y="2"/>
                  </a:cubicBezTo>
                  <a:cubicBezTo>
                    <a:pt x="0" y="11"/>
                    <a:pt x="65" y="82"/>
                    <a:pt x="185" y="162"/>
                  </a:cubicBezTo>
                  <a:cubicBezTo>
                    <a:pt x="305" y="243"/>
                    <a:pt x="478" y="328"/>
                    <a:pt x="656" y="394"/>
                  </a:cubicBezTo>
                  <a:cubicBezTo>
                    <a:pt x="835" y="462"/>
                    <a:pt x="1016" y="516"/>
                    <a:pt x="1150" y="559"/>
                  </a:cubicBezTo>
                  <a:cubicBezTo>
                    <a:pt x="1283" y="602"/>
                    <a:pt x="1370" y="631"/>
                    <a:pt x="1370" y="631"/>
                  </a:cubicBezTo>
                  <a:cubicBezTo>
                    <a:pt x="1370" y="631"/>
                    <a:pt x="1460" y="653"/>
                    <a:pt x="1591" y="697"/>
                  </a:cubicBezTo>
                  <a:cubicBezTo>
                    <a:pt x="1721" y="741"/>
                    <a:pt x="1891" y="809"/>
                    <a:pt x="2047" y="902"/>
                  </a:cubicBezTo>
                  <a:cubicBezTo>
                    <a:pt x="2204" y="995"/>
                    <a:pt x="2342" y="1115"/>
                    <a:pt x="2426" y="1223"/>
                  </a:cubicBezTo>
                  <a:cubicBezTo>
                    <a:pt x="2511" y="1327"/>
                    <a:pt x="2552" y="1410"/>
                    <a:pt x="2568" y="1410"/>
                  </a:cubicBezTo>
                  <a:cubicBezTo>
                    <a:pt x="2568" y="1410"/>
                    <a:pt x="2568" y="1410"/>
                    <a:pt x="2569" y="1410"/>
                  </a:cubicBezTo>
                  <a:cubicBezTo>
                    <a:pt x="2580" y="1406"/>
                    <a:pt x="2561" y="1309"/>
                    <a:pt x="2487" y="1182"/>
                  </a:cubicBezTo>
                  <a:cubicBezTo>
                    <a:pt x="2416" y="1053"/>
                    <a:pt x="2280" y="906"/>
                    <a:pt x="2120" y="792"/>
                  </a:cubicBezTo>
                  <a:cubicBezTo>
                    <a:pt x="1962" y="676"/>
                    <a:pt x="1786" y="590"/>
                    <a:pt x="1651" y="535"/>
                  </a:cubicBezTo>
                  <a:cubicBezTo>
                    <a:pt x="1517" y="479"/>
                    <a:pt x="1426" y="450"/>
                    <a:pt x="1426" y="450"/>
                  </a:cubicBezTo>
                  <a:lnTo>
                    <a:pt x="698" y="269"/>
                  </a:lnTo>
                  <a:cubicBezTo>
                    <a:pt x="520" y="219"/>
                    <a:pt x="346" y="157"/>
                    <a:pt x="222" y="98"/>
                  </a:cubicBezTo>
                  <a:cubicBezTo>
                    <a:pt x="109" y="46"/>
                    <a:pt x="34" y="0"/>
                    <a:pt x="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727;p45"/>
            <p:cNvSpPr/>
            <p:nvPr/>
          </p:nvSpPr>
          <p:spPr>
            <a:xfrm>
              <a:off x="5844100" y="3681225"/>
              <a:ext cx="53175" cy="36425"/>
            </a:xfrm>
            <a:custGeom>
              <a:avLst/>
              <a:gdLst/>
              <a:ahLst/>
              <a:cxnLst/>
              <a:rect l="l" t="t" r="r" b="b"/>
              <a:pathLst>
                <a:path w="2127" h="1457" extrusionOk="0">
                  <a:moveTo>
                    <a:pt x="2108" y="1"/>
                  </a:moveTo>
                  <a:cubicBezTo>
                    <a:pt x="2059" y="1"/>
                    <a:pt x="1782" y="138"/>
                    <a:pt x="1506" y="263"/>
                  </a:cubicBezTo>
                  <a:cubicBezTo>
                    <a:pt x="1355" y="329"/>
                    <a:pt x="1205" y="392"/>
                    <a:pt x="1090" y="433"/>
                  </a:cubicBezTo>
                  <a:cubicBezTo>
                    <a:pt x="976" y="473"/>
                    <a:pt x="898" y="496"/>
                    <a:pt x="898" y="496"/>
                  </a:cubicBezTo>
                  <a:cubicBezTo>
                    <a:pt x="898" y="496"/>
                    <a:pt x="826" y="521"/>
                    <a:pt x="704" y="571"/>
                  </a:cubicBezTo>
                  <a:cubicBezTo>
                    <a:pt x="583" y="616"/>
                    <a:pt x="422" y="720"/>
                    <a:pt x="314" y="855"/>
                  </a:cubicBezTo>
                  <a:cubicBezTo>
                    <a:pt x="202" y="990"/>
                    <a:pt x="125" y="1141"/>
                    <a:pt x="75" y="1255"/>
                  </a:cubicBezTo>
                  <a:cubicBezTo>
                    <a:pt x="23" y="1370"/>
                    <a:pt x="0" y="1450"/>
                    <a:pt x="11" y="1455"/>
                  </a:cubicBezTo>
                  <a:cubicBezTo>
                    <a:pt x="11" y="1456"/>
                    <a:pt x="12" y="1456"/>
                    <a:pt x="13" y="1456"/>
                  </a:cubicBezTo>
                  <a:cubicBezTo>
                    <a:pt x="47" y="1456"/>
                    <a:pt x="195" y="1163"/>
                    <a:pt x="411" y="947"/>
                  </a:cubicBezTo>
                  <a:cubicBezTo>
                    <a:pt x="523" y="837"/>
                    <a:pt x="653" y="768"/>
                    <a:pt x="765" y="734"/>
                  </a:cubicBezTo>
                  <a:cubicBezTo>
                    <a:pt x="883" y="700"/>
                    <a:pt x="960" y="675"/>
                    <a:pt x="960" y="675"/>
                  </a:cubicBezTo>
                  <a:cubicBezTo>
                    <a:pt x="960" y="675"/>
                    <a:pt x="1040" y="647"/>
                    <a:pt x="1156" y="594"/>
                  </a:cubicBezTo>
                  <a:cubicBezTo>
                    <a:pt x="1271" y="542"/>
                    <a:pt x="1421" y="467"/>
                    <a:pt x="1566" y="382"/>
                  </a:cubicBezTo>
                  <a:cubicBezTo>
                    <a:pt x="1855" y="215"/>
                    <a:pt x="2127" y="24"/>
                    <a:pt x="2115" y="3"/>
                  </a:cubicBezTo>
                  <a:cubicBezTo>
                    <a:pt x="2114" y="1"/>
                    <a:pt x="2112" y="1"/>
                    <a:pt x="21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728;p45"/>
            <p:cNvSpPr/>
            <p:nvPr/>
          </p:nvSpPr>
          <p:spPr>
            <a:xfrm>
              <a:off x="5675750" y="3682925"/>
              <a:ext cx="50525" cy="64925"/>
            </a:xfrm>
            <a:custGeom>
              <a:avLst/>
              <a:gdLst/>
              <a:ahLst/>
              <a:cxnLst/>
              <a:rect l="l" t="t" r="r" b="b"/>
              <a:pathLst>
                <a:path w="2021" h="2597" extrusionOk="0">
                  <a:moveTo>
                    <a:pt x="1590" y="0"/>
                  </a:moveTo>
                  <a:cubicBezTo>
                    <a:pt x="1151" y="0"/>
                    <a:pt x="723" y="513"/>
                    <a:pt x="522" y="842"/>
                  </a:cubicBezTo>
                  <a:cubicBezTo>
                    <a:pt x="248" y="1289"/>
                    <a:pt x="0" y="1986"/>
                    <a:pt x="168" y="2504"/>
                  </a:cubicBezTo>
                  <a:cubicBezTo>
                    <a:pt x="182" y="2553"/>
                    <a:pt x="235" y="2596"/>
                    <a:pt x="287" y="2596"/>
                  </a:cubicBezTo>
                  <a:cubicBezTo>
                    <a:pt x="306" y="2596"/>
                    <a:pt x="325" y="2591"/>
                    <a:pt x="342" y="2577"/>
                  </a:cubicBezTo>
                  <a:cubicBezTo>
                    <a:pt x="721" y="2293"/>
                    <a:pt x="859" y="1810"/>
                    <a:pt x="1123" y="1430"/>
                  </a:cubicBezTo>
                  <a:cubicBezTo>
                    <a:pt x="1257" y="1238"/>
                    <a:pt x="1393" y="1042"/>
                    <a:pt x="1567" y="884"/>
                  </a:cubicBezTo>
                  <a:cubicBezTo>
                    <a:pt x="1748" y="719"/>
                    <a:pt x="1918" y="622"/>
                    <a:pt x="1982" y="372"/>
                  </a:cubicBezTo>
                  <a:cubicBezTo>
                    <a:pt x="2020" y="219"/>
                    <a:pt x="1931" y="94"/>
                    <a:pt x="1792" y="40"/>
                  </a:cubicBezTo>
                  <a:cubicBezTo>
                    <a:pt x="1725" y="13"/>
                    <a:pt x="1657" y="0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729;p45"/>
            <p:cNvSpPr/>
            <p:nvPr/>
          </p:nvSpPr>
          <p:spPr>
            <a:xfrm>
              <a:off x="5732200" y="3684250"/>
              <a:ext cx="10225" cy="7975"/>
            </a:xfrm>
            <a:custGeom>
              <a:avLst/>
              <a:gdLst/>
              <a:ahLst/>
              <a:cxnLst/>
              <a:rect l="l" t="t" r="r" b="b"/>
              <a:pathLst>
                <a:path w="409" h="319" extrusionOk="0">
                  <a:moveTo>
                    <a:pt x="204" y="0"/>
                  </a:moveTo>
                  <a:cubicBezTo>
                    <a:pt x="0" y="0"/>
                    <a:pt x="0" y="319"/>
                    <a:pt x="204" y="319"/>
                  </a:cubicBezTo>
                  <a:cubicBezTo>
                    <a:pt x="408" y="319"/>
                    <a:pt x="408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730;p45"/>
            <p:cNvSpPr/>
            <p:nvPr/>
          </p:nvSpPr>
          <p:spPr>
            <a:xfrm>
              <a:off x="5910875" y="3681175"/>
              <a:ext cx="62225" cy="43400"/>
            </a:xfrm>
            <a:custGeom>
              <a:avLst/>
              <a:gdLst/>
              <a:ahLst/>
              <a:cxnLst/>
              <a:rect l="l" t="t" r="r" b="b"/>
              <a:pathLst>
                <a:path w="2489" h="1736" extrusionOk="0">
                  <a:moveTo>
                    <a:pt x="291" y="1"/>
                  </a:moveTo>
                  <a:cubicBezTo>
                    <a:pt x="61" y="1"/>
                    <a:pt x="0" y="386"/>
                    <a:pt x="240" y="424"/>
                  </a:cubicBezTo>
                  <a:cubicBezTo>
                    <a:pt x="648" y="485"/>
                    <a:pt x="1023" y="643"/>
                    <a:pt x="1327" y="926"/>
                  </a:cubicBezTo>
                  <a:cubicBezTo>
                    <a:pt x="1588" y="1168"/>
                    <a:pt x="1713" y="1554"/>
                    <a:pt x="2046" y="1711"/>
                  </a:cubicBezTo>
                  <a:cubicBezTo>
                    <a:pt x="2080" y="1727"/>
                    <a:pt x="2117" y="1736"/>
                    <a:pt x="2152" y="1736"/>
                  </a:cubicBezTo>
                  <a:cubicBezTo>
                    <a:pt x="2240" y="1736"/>
                    <a:pt x="2321" y="1685"/>
                    <a:pt x="2350" y="1587"/>
                  </a:cubicBezTo>
                  <a:cubicBezTo>
                    <a:pt x="2488" y="1107"/>
                    <a:pt x="2034" y="714"/>
                    <a:pt x="1684" y="463"/>
                  </a:cubicBezTo>
                  <a:cubicBezTo>
                    <a:pt x="1276" y="170"/>
                    <a:pt x="798" y="17"/>
                    <a:pt x="297" y="1"/>
                  </a:cubicBezTo>
                  <a:cubicBezTo>
                    <a:pt x="295" y="1"/>
                    <a:pt x="293" y="1"/>
                    <a:pt x="2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731;p45"/>
            <p:cNvSpPr/>
            <p:nvPr/>
          </p:nvSpPr>
          <p:spPr>
            <a:xfrm>
              <a:off x="5969625" y="3731500"/>
              <a:ext cx="11175" cy="12125"/>
            </a:xfrm>
            <a:custGeom>
              <a:avLst/>
              <a:gdLst/>
              <a:ahLst/>
              <a:cxnLst/>
              <a:rect l="l" t="t" r="r" b="b"/>
              <a:pathLst>
                <a:path w="447" h="485" extrusionOk="0">
                  <a:moveTo>
                    <a:pt x="155" y="1"/>
                  </a:moveTo>
                  <a:cubicBezTo>
                    <a:pt x="76" y="1"/>
                    <a:pt x="0" y="86"/>
                    <a:pt x="19" y="175"/>
                  </a:cubicBezTo>
                  <a:cubicBezTo>
                    <a:pt x="46" y="314"/>
                    <a:pt x="103" y="468"/>
                    <a:pt x="263" y="484"/>
                  </a:cubicBezTo>
                  <a:cubicBezTo>
                    <a:pt x="265" y="485"/>
                    <a:pt x="268" y="485"/>
                    <a:pt x="271" y="485"/>
                  </a:cubicBezTo>
                  <a:cubicBezTo>
                    <a:pt x="308" y="485"/>
                    <a:pt x="346" y="457"/>
                    <a:pt x="365" y="426"/>
                  </a:cubicBezTo>
                  <a:cubicBezTo>
                    <a:pt x="447" y="288"/>
                    <a:pt x="333" y="142"/>
                    <a:pt x="243" y="43"/>
                  </a:cubicBezTo>
                  <a:cubicBezTo>
                    <a:pt x="217" y="13"/>
                    <a:pt x="186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732;p45"/>
            <p:cNvSpPr/>
            <p:nvPr/>
          </p:nvSpPr>
          <p:spPr>
            <a:xfrm>
              <a:off x="5761300" y="3742875"/>
              <a:ext cx="62575" cy="22575"/>
            </a:xfrm>
            <a:custGeom>
              <a:avLst/>
              <a:gdLst/>
              <a:ahLst/>
              <a:cxnLst/>
              <a:rect l="l" t="t" r="r" b="b"/>
              <a:pathLst>
                <a:path w="2503" h="903" extrusionOk="0">
                  <a:moveTo>
                    <a:pt x="12" y="0"/>
                  </a:moveTo>
                  <a:cubicBezTo>
                    <a:pt x="6" y="0"/>
                    <a:pt x="1" y="9"/>
                    <a:pt x="6" y="14"/>
                  </a:cubicBezTo>
                  <a:cubicBezTo>
                    <a:pt x="495" y="519"/>
                    <a:pt x="1129" y="903"/>
                    <a:pt x="1819" y="903"/>
                  </a:cubicBezTo>
                  <a:cubicBezTo>
                    <a:pt x="2008" y="903"/>
                    <a:pt x="2201" y="874"/>
                    <a:pt x="2397" y="811"/>
                  </a:cubicBezTo>
                  <a:cubicBezTo>
                    <a:pt x="2502" y="777"/>
                    <a:pt x="2478" y="632"/>
                    <a:pt x="2371" y="623"/>
                  </a:cubicBezTo>
                  <a:cubicBezTo>
                    <a:pt x="1551" y="558"/>
                    <a:pt x="718" y="483"/>
                    <a:pt x="16" y="2"/>
                  </a:cubicBezTo>
                  <a:cubicBezTo>
                    <a:pt x="14" y="1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733;p45"/>
            <p:cNvSpPr/>
            <p:nvPr/>
          </p:nvSpPr>
          <p:spPr>
            <a:xfrm>
              <a:off x="5698525" y="3743150"/>
              <a:ext cx="16100" cy="45475"/>
            </a:xfrm>
            <a:custGeom>
              <a:avLst/>
              <a:gdLst/>
              <a:ahLst/>
              <a:cxnLst/>
              <a:rect l="l" t="t" r="r" b="b"/>
              <a:pathLst>
                <a:path w="644" h="1819" extrusionOk="0">
                  <a:moveTo>
                    <a:pt x="614" y="0"/>
                  </a:moveTo>
                  <a:cubicBezTo>
                    <a:pt x="581" y="0"/>
                    <a:pt x="438" y="189"/>
                    <a:pt x="325" y="396"/>
                  </a:cubicBezTo>
                  <a:cubicBezTo>
                    <a:pt x="205" y="614"/>
                    <a:pt x="119" y="848"/>
                    <a:pt x="119" y="848"/>
                  </a:cubicBezTo>
                  <a:cubicBezTo>
                    <a:pt x="119" y="848"/>
                    <a:pt x="54" y="1089"/>
                    <a:pt x="26" y="1335"/>
                  </a:cubicBezTo>
                  <a:cubicBezTo>
                    <a:pt x="0" y="1547"/>
                    <a:pt x="5" y="1756"/>
                    <a:pt x="23" y="1814"/>
                  </a:cubicBezTo>
                  <a:cubicBezTo>
                    <a:pt x="31" y="1815"/>
                    <a:pt x="38" y="1816"/>
                    <a:pt x="45" y="1819"/>
                  </a:cubicBezTo>
                  <a:cubicBezTo>
                    <a:pt x="74" y="1770"/>
                    <a:pt x="113" y="1563"/>
                    <a:pt x="170" y="1363"/>
                  </a:cubicBezTo>
                  <a:cubicBezTo>
                    <a:pt x="232" y="1133"/>
                    <a:pt x="316" y="912"/>
                    <a:pt x="316" y="912"/>
                  </a:cubicBezTo>
                  <a:cubicBezTo>
                    <a:pt x="316" y="912"/>
                    <a:pt x="375" y="683"/>
                    <a:pt x="458" y="459"/>
                  </a:cubicBezTo>
                  <a:cubicBezTo>
                    <a:pt x="539" y="233"/>
                    <a:pt x="644" y="15"/>
                    <a:pt x="618" y="1"/>
                  </a:cubicBezTo>
                  <a:cubicBezTo>
                    <a:pt x="617" y="0"/>
                    <a:pt x="616" y="0"/>
                    <a:pt x="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734;p45"/>
            <p:cNvSpPr/>
            <p:nvPr/>
          </p:nvSpPr>
          <p:spPr>
            <a:xfrm>
              <a:off x="5933600" y="3745525"/>
              <a:ext cx="19500" cy="40700"/>
            </a:xfrm>
            <a:custGeom>
              <a:avLst/>
              <a:gdLst/>
              <a:ahLst/>
              <a:cxnLst/>
              <a:rect l="l" t="t" r="r" b="b"/>
              <a:pathLst>
                <a:path w="780" h="1628" extrusionOk="0">
                  <a:moveTo>
                    <a:pt x="27" y="1"/>
                  </a:moveTo>
                  <a:cubicBezTo>
                    <a:pt x="25" y="1"/>
                    <a:pt x="23" y="1"/>
                    <a:pt x="22" y="2"/>
                  </a:cubicBezTo>
                  <a:cubicBezTo>
                    <a:pt x="0" y="20"/>
                    <a:pt x="143" y="234"/>
                    <a:pt x="251" y="463"/>
                  </a:cubicBezTo>
                  <a:cubicBezTo>
                    <a:pt x="363" y="691"/>
                    <a:pt x="442" y="930"/>
                    <a:pt x="442" y="930"/>
                  </a:cubicBezTo>
                  <a:cubicBezTo>
                    <a:pt x="442" y="930"/>
                    <a:pt x="544" y="1159"/>
                    <a:pt x="615" y="1403"/>
                  </a:cubicBezTo>
                  <a:cubicBezTo>
                    <a:pt x="638" y="1480"/>
                    <a:pt x="657" y="1558"/>
                    <a:pt x="676" y="1628"/>
                  </a:cubicBezTo>
                  <a:cubicBezTo>
                    <a:pt x="710" y="1619"/>
                    <a:pt x="746" y="1612"/>
                    <a:pt x="780" y="1603"/>
                  </a:cubicBezTo>
                  <a:cubicBezTo>
                    <a:pt x="778" y="1532"/>
                    <a:pt x="771" y="1453"/>
                    <a:pt x="759" y="1372"/>
                  </a:cubicBezTo>
                  <a:cubicBezTo>
                    <a:pt x="722" y="1110"/>
                    <a:pt x="635" y="856"/>
                    <a:pt x="635" y="856"/>
                  </a:cubicBezTo>
                  <a:cubicBezTo>
                    <a:pt x="635" y="856"/>
                    <a:pt x="528" y="609"/>
                    <a:pt x="379" y="391"/>
                  </a:cubicBezTo>
                  <a:cubicBezTo>
                    <a:pt x="238" y="180"/>
                    <a:pt x="61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735;p45"/>
            <p:cNvSpPr/>
            <p:nvPr/>
          </p:nvSpPr>
          <p:spPr>
            <a:xfrm>
              <a:off x="5603050" y="3429100"/>
              <a:ext cx="98575" cy="89200"/>
            </a:xfrm>
            <a:custGeom>
              <a:avLst/>
              <a:gdLst/>
              <a:ahLst/>
              <a:cxnLst/>
              <a:rect l="l" t="t" r="r" b="b"/>
              <a:pathLst>
                <a:path w="3943" h="3568" extrusionOk="0">
                  <a:moveTo>
                    <a:pt x="1750" y="0"/>
                  </a:moveTo>
                  <a:cubicBezTo>
                    <a:pt x="1619" y="0"/>
                    <a:pt x="1474" y="28"/>
                    <a:pt x="1318" y="103"/>
                  </a:cubicBezTo>
                  <a:cubicBezTo>
                    <a:pt x="580" y="455"/>
                    <a:pt x="1" y="2294"/>
                    <a:pt x="2156" y="3388"/>
                  </a:cubicBezTo>
                  <a:cubicBezTo>
                    <a:pt x="2399" y="3512"/>
                    <a:pt x="2594" y="3567"/>
                    <a:pt x="2746" y="3567"/>
                  </a:cubicBezTo>
                  <a:cubicBezTo>
                    <a:pt x="3942" y="3567"/>
                    <a:pt x="2604" y="209"/>
                    <a:pt x="2351" y="209"/>
                  </a:cubicBezTo>
                  <a:cubicBezTo>
                    <a:pt x="2350" y="209"/>
                    <a:pt x="2349" y="209"/>
                    <a:pt x="2348" y="209"/>
                  </a:cubicBezTo>
                  <a:cubicBezTo>
                    <a:pt x="2348" y="209"/>
                    <a:pt x="2109" y="0"/>
                    <a:pt x="1750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736;p45"/>
            <p:cNvSpPr/>
            <p:nvPr/>
          </p:nvSpPr>
          <p:spPr>
            <a:xfrm>
              <a:off x="5603050" y="3424625"/>
              <a:ext cx="107775" cy="116600"/>
            </a:xfrm>
            <a:custGeom>
              <a:avLst/>
              <a:gdLst/>
              <a:ahLst/>
              <a:cxnLst/>
              <a:rect l="l" t="t" r="r" b="b"/>
              <a:pathLst>
                <a:path w="4311" h="4664" extrusionOk="0">
                  <a:moveTo>
                    <a:pt x="2348" y="388"/>
                  </a:moveTo>
                  <a:cubicBezTo>
                    <a:pt x="2348" y="388"/>
                    <a:pt x="1904" y="0"/>
                    <a:pt x="1318" y="282"/>
                  </a:cubicBezTo>
                  <a:cubicBezTo>
                    <a:pt x="580" y="634"/>
                    <a:pt x="1" y="2473"/>
                    <a:pt x="2156" y="3567"/>
                  </a:cubicBezTo>
                  <a:cubicBezTo>
                    <a:pt x="4310" y="4664"/>
                    <a:pt x="2623" y="354"/>
                    <a:pt x="2348" y="38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737;p45"/>
            <p:cNvSpPr/>
            <p:nvPr/>
          </p:nvSpPr>
          <p:spPr>
            <a:xfrm>
              <a:off x="5626500" y="3445425"/>
              <a:ext cx="38850" cy="62900"/>
            </a:xfrm>
            <a:custGeom>
              <a:avLst/>
              <a:gdLst/>
              <a:ahLst/>
              <a:cxnLst/>
              <a:rect l="l" t="t" r="r" b="b"/>
              <a:pathLst>
                <a:path w="1554" h="2516" extrusionOk="0">
                  <a:moveTo>
                    <a:pt x="0" y="662"/>
                  </a:moveTo>
                  <a:cubicBezTo>
                    <a:pt x="0" y="662"/>
                    <a:pt x="448" y="0"/>
                    <a:pt x="1001" y="439"/>
                  </a:cubicBezTo>
                  <a:cubicBezTo>
                    <a:pt x="1554" y="878"/>
                    <a:pt x="1434" y="1306"/>
                    <a:pt x="1434" y="1306"/>
                  </a:cubicBezTo>
                  <a:cubicBezTo>
                    <a:pt x="1434" y="1306"/>
                    <a:pt x="1019" y="1261"/>
                    <a:pt x="1104" y="1567"/>
                  </a:cubicBezTo>
                  <a:cubicBezTo>
                    <a:pt x="1189" y="1875"/>
                    <a:pt x="1487" y="2103"/>
                    <a:pt x="1487" y="2103"/>
                  </a:cubicBezTo>
                  <a:cubicBezTo>
                    <a:pt x="1487" y="2103"/>
                    <a:pt x="320" y="2516"/>
                    <a:pt x="0" y="66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738;p45"/>
            <p:cNvSpPr/>
            <p:nvPr/>
          </p:nvSpPr>
          <p:spPr>
            <a:xfrm>
              <a:off x="5614775" y="3429900"/>
              <a:ext cx="96050" cy="111325"/>
            </a:xfrm>
            <a:custGeom>
              <a:avLst/>
              <a:gdLst/>
              <a:ahLst/>
              <a:cxnLst/>
              <a:rect l="l" t="t" r="r" b="b"/>
              <a:pathLst>
                <a:path w="3842" h="4453" extrusionOk="0">
                  <a:moveTo>
                    <a:pt x="1879" y="177"/>
                  </a:moveTo>
                  <a:cubicBezTo>
                    <a:pt x="1879" y="177"/>
                    <a:pt x="1743" y="58"/>
                    <a:pt x="1523" y="0"/>
                  </a:cubicBezTo>
                  <a:cubicBezTo>
                    <a:pt x="1644" y="488"/>
                    <a:pt x="1540" y="1761"/>
                    <a:pt x="790" y="1540"/>
                  </a:cubicBezTo>
                  <a:cubicBezTo>
                    <a:pt x="309" y="1399"/>
                    <a:pt x="273" y="991"/>
                    <a:pt x="331" y="652"/>
                  </a:cubicBezTo>
                  <a:cubicBezTo>
                    <a:pt x="0" y="1378"/>
                    <a:pt x="124" y="2563"/>
                    <a:pt x="1686" y="3359"/>
                  </a:cubicBezTo>
                  <a:cubicBezTo>
                    <a:pt x="3841" y="4453"/>
                    <a:pt x="2154" y="143"/>
                    <a:pt x="1879" y="1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739;p45"/>
            <p:cNvSpPr/>
            <p:nvPr/>
          </p:nvSpPr>
          <p:spPr>
            <a:xfrm>
              <a:off x="5632200" y="3435400"/>
              <a:ext cx="14000" cy="9175"/>
            </a:xfrm>
            <a:custGeom>
              <a:avLst/>
              <a:gdLst/>
              <a:ahLst/>
              <a:cxnLst/>
              <a:rect l="l" t="t" r="r" b="b"/>
              <a:pathLst>
                <a:path w="560" h="367" extrusionOk="0">
                  <a:moveTo>
                    <a:pt x="412" y="1"/>
                  </a:moveTo>
                  <a:cubicBezTo>
                    <a:pt x="353" y="1"/>
                    <a:pt x="281" y="21"/>
                    <a:pt x="210" y="60"/>
                  </a:cubicBezTo>
                  <a:cubicBezTo>
                    <a:pt x="77" y="135"/>
                    <a:pt x="0" y="251"/>
                    <a:pt x="39" y="318"/>
                  </a:cubicBezTo>
                  <a:cubicBezTo>
                    <a:pt x="56" y="351"/>
                    <a:pt x="96" y="367"/>
                    <a:pt x="147" y="367"/>
                  </a:cubicBezTo>
                  <a:cubicBezTo>
                    <a:pt x="205" y="367"/>
                    <a:pt x="278" y="346"/>
                    <a:pt x="349" y="307"/>
                  </a:cubicBezTo>
                  <a:cubicBezTo>
                    <a:pt x="482" y="232"/>
                    <a:pt x="560" y="117"/>
                    <a:pt x="521" y="49"/>
                  </a:cubicBezTo>
                  <a:cubicBezTo>
                    <a:pt x="504" y="17"/>
                    <a:pt x="463" y="1"/>
                    <a:pt x="41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740;p45"/>
            <p:cNvSpPr/>
            <p:nvPr/>
          </p:nvSpPr>
          <p:spPr>
            <a:xfrm>
              <a:off x="5635500" y="3452250"/>
              <a:ext cx="32700" cy="43600"/>
            </a:xfrm>
            <a:custGeom>
              <a:avLst/>
              <a:gdLst/>
              <a:ahLst/>
              <a:cxnLst/>
              <a:rect l="l" t="t" r="r" b="b"/>
              <a:pathLst>
                <a:path w="1308" h="1744" extrusionOk="0">
                  <a:moveTo>
                    <a:pt x="293" y="1"/>
                  </a:moveTo>
                  <a:cubicBezTo>
                    <a:pt x="266" y="1"/>
                    <a:pt x="241" y="3"/>
                    <a:pt x="217" y="7"/>
                  </a:cubicBezTo>
                  <a:cubicBezTo>
                    <a:pt x="73" y="29"/>
                    <a:pt x="0" y="99"/>
                    <a:pt x="8" y="109"/>
                  </a:cubicBezTo>
                  <a:cubicBezTo>
                    <a:pt x="9" y="110"/>
                    <a:pt x="11" y="111"/>
                    <a:pt x="14" y="111"/>
                  </a:cubicBezTo>
                  <a:cubicBezTo>
                    <a:pt x="35" y="111"/>
                    <a:pt x="103" y="85"/>
                    <a:pt x="199" y="85"/>
                  </a:cubicBezTo>
                  <a:cubicBezTo>
                    <a:pt x="207" y="85"/>
                    <a:pt x="214" y="85"/>
                    <a:pt x="222" y="85"/>
                  </a:cubicBezTo>
                  <a:cubicBezTo>
                    <a:pt x="348" y="87"/>
                    <a:pt x="508" y="147"/>
                    <a:pt x="631" y="256"/>
                  </a:cubicBezTo>
                  <a:cubicBezTo>
                    <a:pt x="759" y="362"/>
                    <a:pt x="847" y="506"/>
                    <a:pt x="903" y="619"/>
                  </a:cubicBezTo>
                  <a:cubicBezTo>
                    <a:pt x="959" y="734"/>
                    <a:pt x="989" y="815"/>
                    <a:pt x="989" y="815"/>
                  </a:cubicBezTo>
                  <a:cubicBezTo>
                    <a:pt x="989" y="815"/>
                    <a:pt x="992" y="821"/>
                    <a:pt x="1003" y="843"/>
                  </a:cubicBezTo>
                  <a:cubicBezTo>
                    <a:pt x="1003" y="843"/>
                    <a:pt x="1004" y="843"/>
                    <a:pt x="1005" y="846"/>
                  </a:cubicBezTo>
                  <a:cubicBezTo>
                    <a:pt x="1007" y="847"/>
                    <a:pt x="1008" y="848"/>
                    <a:pt x="1005" y="852"/>
                  </a:cubicBezTo>
                  <a:cubicBezTo>
                    <a:pt x="1006" y="851"/>
                    <a:pt x="1006" y="851"/>
                    <a:pt x="1007" y="851"/>
                  </a:cubicBezTo>
                  <a:cubicBezTo>
                    <a:pt x="1010" y="851"/>
                    <a:pt x="969" y="859"/>
                    <a:pt x="943" y="867"/>
                  </a:cubicBezTo>
                  <a:cubicBezTo>
                    <a:pt x="911" y="877"/>
                    <a:pt x="877" y="890"/>
                    <a:pt x="844" y="910"/>
                  </a:cubicBezTo>
                  <a:cubicBezTo>
                    <a:pt x="709" y="980"/>
                    <a:pt x="598" y="1180"/>
                    <a:pt x="670" y="1357"/>
                  </a:cubicBezTo>
                  <a:cubicBezTo>
                    <a:pt x="705" y="1441"/>
                    <a:pt x="765" y="1494"/>
                    <a:pt x="815" y="1537"/>
                  </a:cubicBezTo>
                  <a:cubicBezTo>
                    <a:pt x="866" y="1577"/>
                    <a:pt x="911" y="1617"/>
                    <a:pt x="951" y="1650"/>
                  </a:cubicBezTo>
                  <a:cubicBezTo>
                    <a:pt x="1023" y="1707"/>
                    <a:pt x="1075" y="1744"/>
                    <a:pt x="1091" y="1744"/>
                  </a:cubicBezTo>
                  <a:cubicBezTo>
                    <a:pt x="1093" y="1744"/>
                    <a:pt x="1094" y="1743"/>
                    <a:pt x="1095" y="1742"/>
                  </a:cubicBezTo>
                  <a:cubicBezTo>
                    <a:pt x="1103" y="1734"/>
                    <a:pt x="1064" y="1678"/>
                    <a:pt x="999" y="1603"/>
                  </a:cubicBezTo>
                  <a:cubicBezTo>
                    <a:pt x="941" y="1523"/>
                    <a:pt x="821" y="1418"/>
                    <a:pt x="790" y="1316"/>
                  </a:cubicBezTo>
                  <a:cubicBezTo>
                    <a:pt x="762" y="1213"/>
                    <a:pt x="840" y="1098"/>
                    <a:pt x="924" y="1066"/>
                  </a:cubicBezTo>
                  <a:cubicBezTo>
                    <a:pt x="945" y="1055"/>
                    <a:pt x="967" y="1049"/>
                    <a:pt x="988" y="1044"/>
                  </a:cubicBezTo>
                  <a:cubicBezTo>
                    <a:pt x="1013" y="1040"/>
                    <a:pt x="1016" y="1038"/>
                    <a:pt x="1073" y="1037"/>
                  </a:cubicBezTo>
                  <a:cubicBezTo>
                    <a:pt x="1165" y="1041"/>
                    <a:pt x="1261" y="1059"/>
                    <a:pt x="1308" y="1065"/>
                  </a:cubicBezTo>
                  <a:cubicBezTo>
                    <a:pt x="1195" y="779"/>
                    <a:pt x="1176" y="734"/>
                    <a:pt x="1176" y="734"/>
                  </a:cubicBezTo>
                  <a:cubicBezTo>
                    <a:pt x="1176" y="734"/>
                    <a:pt x="1138" y="650"/>
                    <a:pt x="1067" y="530"/>
                  </a:cubicBezTo>
                  <a:cubicBezTo>
                    <a:pt x="997" y="409"/>
                    <a:pt x="879" y="250"/>
                    <a:pt x="717" y="142"/>
                  </a:cubicBezTo>
                  <a:cubicBezTo>
                    <a:pt x="587" y="49"/>
                    <a:pt x="426" y="1"/>
                    <a:pt x="29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741;p45"/>
            <p:cNvSpPr/>
            <p:nvPr/>
          </p:nvSpPr>
          <p:spPr>
            <a:xfrm>
              <a:off x="5934375" y="3429550"/>
              <a:ext cx="98650" cy="89150"/>
            </a:xfrm>
            <a:custGeom>
              <a:avLst/>
              <a:gdLst/>
              <a:ahLst/>
              <a:cxnLst/>
              <a:rect l="l" t="t" r="r" b="b"/>
              <a:pathLst>
                <a:path w="3946" h="3566" extrusionOk="0">
                  <a:moveTo>
                    <a:pt x="2202" y="1"/>
                  </a:moveTo>
                  <a:cubicBezTo>
                    <a:pt x="1845" y="1"/>
                    <a:pt x="1606" y="208"/>
                    <a:pt x="1606" y="208"/>
                  </a:cubicBezTo>
                  <a:cubicBezTo>
                    <a:pt x="1604" y="208"/>
                    <a:pt x="1603" y="208"/>
                    <a:pt x="1602" y="208"/>
                  </a:cubicBezTo>
                  <a:cubicBezTo>
                    <a:pt x="1348" y="208"/>
                    <a:pt x="1" y="3566"/>
                    <a:pt x="1200" y="3566"/>
                  </a:cubicBezTo>
                  <a:cubicBezTo>
                    <a:pt x="1352" y="3566"/>
                    <a:pt x="1546" y="3512"/>
                    <a:pt x="1788" y="3390"/>
                  </a:cubicBezTo>
                  <a:cubicBezTo>
                    <a:pt x="3945" y="2301"/>
                    <a:pt x="3372" y="459"/>
                    <a:pt x="2635" y="104"/>
                  </a:cubicBezTo>
                  <a:cubicBezTo>
                    <a:pt x="2479" y="28"/>
                    <a:pt x="2332" y="1"/>
                    <a:pt x="220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742;p45"/>
            <p:cNvSpPr/>
            <p:nvPr/>
          </p:nvSpPr>
          <p:spPr>
            <a:xfrm>
              <a:off x="5925175" y="3425075"/>
              <a:ext cx="107850" cy="116425"/>
            </a:xfrm>
            <a:custGeom>
              <a:avLst/>
              <a:gdLst/>
              <a:ahLst/>
              <a:cxnLst/>
              <a:rect l="l" t="t" r="r" b="b"/>
              <a:pathLst>
                <a:path w="4314" h="4657" extrusionOk="0">
                  <a:moveTo>
                    <a:pt x="1974" y="387"/>
                  </a:moveTo>
                  <a:cubicBezTo>
                    <a:pt x="1974" y="387"/>
                    <a:pt x="2419" y="0"/>
                    <a:pt x="3003" y="283"/>
                  </a:cubicBezTo>
                  <a:cubicBezTo>
                    <a:pt x="3740" y="638"/>
                    <a:pt x="4313" y="2480"/>
                    <a:pt x="2156" y="3569"/>
                  </a:cubicBezTo>
                  <a:cubicBezTo>
                    <a:pt x="0" y="4657"/>
                    <a:pt x="1698" y="352"/>
                    <a:pt x="1974" y="38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743;p45"/>
            <p:cNvSpPr/>
            <p:nvPr/>
          </p:nvSpPr>
          <p:spPr>
            <a:xfrm>
              <a:off x="5970850" y="3445900"/>
              <a:ext cx="38875" cy="62950"/>
            </a:xfrm>
            <a:custGeom>
              <a:avLst/>
              <a:gdLst/>
              <a:ahLst/>
              <a:cxnLst/>
              <a:rect l="l" t="t" r="r" b="b"/>
              <a:pathLst>
                <a:path w="1555" h="2518" extrusionOk="0">
                  <a:moveTo>
                    <a:pt x="1554" y="663"/>
                  </a:moveTo>
                  <a:cubicBezTo>
                    <a:pt x="1554" y="663"/>
                    <a:pt x="1110" y="1"/>
                    <a:pt x="555" y="439"/>
                  </a:cubicBezTo>
                  <a:cubicBezTo>
                    <a:pt x="1" y="875"/>
                    <a:pt x="118" y="1304"/>
                    <a:pt x="118" y="1304"/>
                  </a:cubicBezTo>
                  <a:cubicBezTo>
                    <a:pt x="118" y="1304"/>
                    <a:pt x="533" y="1260"/>
                    <a:pt x="448" y="1567"/>
                  </a:cubicBezTo>
                  <a:cubicBezTo>
                    <a:pt x="361" y="1873"/>
                    <a:pt x="65" y="2101"/>
                    <a:pt x="65" y="2101"/>
                  </a:cubicBezTo>
                  <a:cubicBezTo>
                    <a:pt x="65" y="2101"/>
                    <a:pt x="1228" y="2517"/>
                    <a:pt x="1554" y="6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744;p45"/>
            <p:cNvSpPr/>
            <p:nvPr/>
          </p:nvSpPr>
          <p:spPr>
            <a:xfrm>
              <a:off x="5934400" y="3430350"/>
              <a:ext cx="87000" cy="88350"/>
            </a:xfrm>
            <a:custGeom>
              <a:avLst/>
              <a:gdLst/>
              <a:ahLst/>
              <a:cxnLst/>
              <a:rect l="l" t="t" r="r" b="b"/>
              <a:pathLst>
                <a:path w="3480" h="3534" extrusionOk="0">
                  <a:moveTo>
                    <a:pt x="1961" y="0"/>
                  </a:moveTo>
                  <a:lnTo>
                    <a:pt x="1961" y="0"/>
                  </a:lnTo>
                  <a:cubicBezTo>
                    <a:pt x="1741" y="59"/>
                    <a:pt x="1605" y="176"/>
                    <a:pt x="1605" y="176"/>
                  </a:cubicBezTo>
                  <a:cubicBezTo>
                    <a:pt x="1603" y="176"/>
                    <a:pt x="1602" y="176"/>
                    <a:pt x="1601" y="176"/>
                  </a:cubicBezTo>
                  <a:cubicBezTo>
                    <a:pt x="1347" y="176"/>
                    <a:pt x="0" y="3533"/>
                    <a:pt x="1199" y="3533"/>
                  </a:cubicBezTo>
                  <a:cubicBezTo>
                    <a:pt x="1351" y="3533"/>
                    <a:pt x="1545" y="3479"/>
                    <a:pt x="1787" y="3357"/>
                  </a:cubicBezTo>
                  <a:cubicBezTo>
                    <a:pt x="3352" y="2567"/>
                    <a:pt x="3480" y="1381"/>
                    <a:pt x="3151" y="655"/>
                  </a:cubicBezTo>
                  <a:lnTo>
                    <a:pt x="3151" y="655"/>
                  </a:lnTo>
                  <a:cubicBezTo>
                    <a:pt x="3209" y="993"/>
                    <a:pt x="3171" y="1401"/>
                    <a:pt x="2690" y="1541"/>
                  </a:cubicBezTo>
                  <a:cubicBezTo>
                    <a:pt x="2632" y="1558"/>
                    <a:pt x="2577" y="1566"/>
                    <a:pt x="2526" y="1566"/>
                  </a:cubicBezTo>
                  <a:cubicBezTo>
                    <a:pt x="1926" y="1566"/>
                    <a:pt x="1849" y="448"/>
                    <a:pt x="196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745;p45"/>
            <p:cNvSpPr/>
            <p:nvPr/>
          </p:nvSpPr>
          <p:spPr>
            <a:xfrm>
              <a:off x="5990050" y="3435850"/>
              <a:ext cx="14025" cy="9225"/>
            </a:xfrm>
            <a:custGeom>
              <a:avLst/>
              <a:gdLst/>
              <a:ahLst/>
              <a:cxnLst/>
              <a:rect l="l" t="t" r="r" b="b"/>
              <a:pathLst>
                <a:path w="561" h="369" extrusionOk="0">
                  <a:moveTo>
                    <a:pt x="146" y="1"/>
                  </a:moveTo>
                  <a:cubicBezTo>
                    <a:pt x="96" y="1"/>
                    <a:pt x="57" y="16"/>
                    <a:pt x="39" y="48"/>
                  </a:cubicBezTo>
                  <a:cubicBezTo>
                    <a:pt x="1" y="116"/>
                    <a:pt x="77" y="232"/>
                    <a:pt x="211" y="308"/>
                  </a:cubicBezTo>
                  <a:cubicBezTo>
                    <a:pt x="281" y="348"/>
                    <a:pt x="354" y="368"/>
                    <a:pt x="412" y="368"/>
                  </a:cubicBezTo>
                  <a:cubicBezTo>
                    <a:pt x="463" y="368"/>
                    <a:pt x="503" y="353"/>
                    <a:pt x="521" y="321"/>
                  </a:cubicBezTo>
                  <a:cubicBezTo>
                    <a:pt x="560" y="253"/>
                    <a:pt x="482" y="137"/>
                    <a:pt x="349" y="62"/>
                  </a:cubicBezTo>
                  <a:cubicBezTo>
                    <a:pt x="278" y="22"/>
                    <a:pt x="205" y="1"/>
                    <a:pt x="146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746;p45"/>
            <p:cNvSpPr/>
            <p:nvPr/>
          </p:nvSpPr>
          <p:spPr>
            <a:xfrm>
              <a:off x="5967950" y="3452575"/>
              <a:ext cx="32825" cy="43675"/>
            </a:xfrm>
            <a:custGeom>
              <a:avLst/>
              <a:gdLst/>
              <a:ahLst/>
              <a:cxnLst/>
              <a:rect l="l" t="t" r="r" b="b"/>
              <a:pathLst>
                <a:path w="1313" h="1747" extrusionOk="0">
                  <a:moveTo>
                    <a:pt x="1013" y="1"/>
                  </a:moveTo>
                  <a:cubicBezTo>
                    <a:pt x="882" y="1"/>
                    <a:pt x="723" y="49"/>
                    <a:pt x="593" y="141"/>
                  </a:cubicBezTo>
                  <a:cubicBezTo>
                    <a:pt x="432" y="248"/>
                    <a:pt x="315" y="408"/>
                    <a:pt x="242" y="526"/>
                  </a:cubicBezTo>
                  <a:cubicBezTo>
                    <a:pt x="171" y="648"/>
                    <a:pt x="134" y="732"/>
                    <a:pt x="134" y="732"/>
                  </a:cubicBezTo>
                  <a:cubicBezTo>
                    <a:pt x="134" y="732"/>
                    <a:pt x="114" y="777"/>
                    <a:pt x="0" y="1062"/>
                  </a:cubicBezTo>
                  <a:cubicBezTo>
                    <a:pt x="46" y="1057"/>
                    <a:pt x="143" y="1038"/>
                    <a:pt x="235" y="1035"/>
                  </a:cubicBezTo>
                  <a:cubicBezTo>
                    <a:pt x="291" y="1036"/>
                    <a:pt x="296" y="1038"/>
                    <a:pt x="320" y="1042"/>
                  </a:cubicBezTo>
                  <a:cubicBezTo>
                    <a:pt x="341" y="1046"/>
                    <a:pt x="363" y="1053"/>
                    <a:pt x="384" y="1063"/>
                  </a:cubicBezTo>
                  <a:cubicBezTo>
                    <a:pt x="467" y="1095"/>
                    <a:pt x="546" y="1211"/>
                    <a:pt x="518" y="1315"/>
                  </a:cubicBezTo>
                  <a:cubicBezTo>
                    <a:pt x="487" y="1418"/>
                    <a:pt x="365" y="1521"/>
                    <a:pt x="307" y="1601"/>
                  </a:cubicBezTo>
                  <a:cubicBezTo>
                    <a:pt x="242" y="1681"/>
                    <a:pt x="204" y="1737"/>
                    <a:pt x="212" y="1745"/>
                  </a:cubicBezTo>
                  <a:cubicBezTo>
                    <a:pt x="213" y="1746"/>
                    <a:pt x="215" y="1747"/>
                    <a:pt x="216" y="1747"/>
                  </a:cubicBezTo>
                  <a:cubicBezTo>
                    <a:pt x="232" y="1747"/>
                    <a:pt x="285" y="1710"/>
                    <a:pt x="356" y="1653"/>
                  </a:cubicBezTo>
                  <a:cubicBezTo>
                    <a:pt x="396" y="1618"/>
                    <a:pt x="440" y="1582"/>
                    <a:pt x="492" y="1539"/>
                  </a:cubicBezTo>
                  <a:cubicBezTo>
                    <a:pt x="541" y="1496"/>
                    <a:pt x="602" y="1445"/>
                    <a:pt x="639" y="1360"/>
                  </a:cubicBezTo>
                  <a:cubicBezTo>
                    <a:pt x="710" y="1183"/>
                    <a:pt x="601" y="983"/>
                    <a:pt x="465" y="912"/>
                  </a:cubicBezTo>
                  <a:cubicBezTo>
                    <a:pt x="432" y="892"/>
                    <a:pt x="399" y="878"/>
                    <a:pt x="368" y="868"/>
                  </a:cubicBezTo>
                  <a:cubicBezTo>
                    <a:pt x="340" y="859"/>
                    <a:pt x="295" y="850"/>
                    <a:pt x="305" y="850"/>
                  </a:cubicBezTo>
                  <a:cubicBezTo>
                    <a:pt x="303" y="848"/>
                    <a:pt x="304" y="847"/>
                    <a:pt x="305" y="845"/>
                  </a:cubicBezTo>
                  <a:cubicBezTo>
                    <a:pt x="306" y="843"/>
                    <a:pt x="308" y="843"/>
                    <a:pt x="308" y="843"/>
                  </a:cubicBezTo>
                  <a:cubicBezTo>
                    <a:pt x="319" y="819"/>
                    <a:pt x="321" y="815"/>
                    <a:pt x="321" y="815"/>
                  </a:cubicBezTo>
                  <a:cubicBezTo>
                    <a:pt x="321" y="815"/>
                    <a:pt x="352" y="733"/>
                    <a:pt x="407" y="619"/>
                  </a:cubicBezTo>
                  <a:cubicBezTo>
                    <a:pt x="465" y="505"/>
                    <a:pt x="553" y="362"/>
                    <a:pt x="679" y="257"/>
                  </a:cubicBezTo>
                  <a:cubicBezTo>
                    <a:pt x="805" y="147"/>
                    <a:pt x="965" y="88"/>
                    <a:pt x="1089" y="87"/>
                  </a:cubicBezTo>
                  <a:cubicBezTo>
                    <a:pt x="1097" y="87"/>
                    <a:pt x="1104" y="87"/>
                    <a:pt x="1112" y="87"/>
                  </a:cubicBezTo>
                  <a:cubicBezTo>
                    <a:pt x="1207" y="87"/>
                    <a:pt x="1274" y="113"/>
                    <a:pt x="1297" y="113"/>
                  </a:cubicBezTo>
                  <a:cubicBezTo>
                    <a:pt x="1301" y="113"/>
                    <a:pt x="1304" y="112"/>
                    <a:pt x="1305" y="110"/>
                  </a:cubicBezTo>
                  <a:cubicBezTo>
                    <a:pt x="1312" y="100"/>
                    <a:pt x="1241" y="30"/>
                    <a:pt x="1095" y="7"/>
                  </a:cubicBezTo>
                  <a:cubicBezTo>
                    <a:pt x="1069" y="3"/>
                    <a:pt x="1042" y="1"/>
                    <a:pt x="101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747;p45"/>
            <p:cNvSpPr/>
            <p:nvPr/>
          </p:nvSpPr>
          <p:spPr>
            <a:xfrm>
              <a:off x="5634525" y="3253400"/>
              <a:ext cx="353675" cy="381025"/>
            </a:xfrm>
            <a:custGeom>
              <a:avLst/>
              <a:gdLst/>
              <a:ahLst/>
              <a:cxnLst/>
              <a:rect l="l" t="t" r="r" b="b"/>
              <a:pathLst>
                <a:path w="14147" h="15241" extrusionOk="0">
                  <a:moveTo>
                    <a:pt x="6844" y="0"/>
                  </a:moveTo>
                  <a:cubicBezTo>
                    <a:pt x="3627" y="0"/>
                    <a:pt x="1" y="3098"/>
                    <a:pt x="684" y="6552"/>
                  </a:cubicBezTo>
                  <a:cubicBezTo>
                    <a:pt x="861" y="7450"/>
                    <a:pt x="1181" y="8230"/>
                    <a:pt x="1112" y="9192"/>
                  </a:cubicBezTo>
                  <a:cubicBezTo>
                    <a:pt x="1095" y="9439"/>
                    <a:pt x="1064" y="9704"/>
                    <a:pt x="1036" y="9973"/>
                  </a:cubicBezTo>
                  <a:cubicBezTo>
                    <a:pt x="851" y="11690"/>
                    <a:pt x="1865" y="13158"/>
                    <a:pt x="3375" y="13898"/>
                  </a:cubicBezTo>
                  <a:cubicBezTo>
                    <a:pt x="4611" y="14505"/>
                    <a:pt x="6180" y="15239"/>
                    <a:pt x="7589" y="15241"/>
                  </a:cubicBezTo>
                  <a:cubicBezTo>
                    <a:pt x="7590" y="15241"/>
                    <a:pt x="7591" y="15241"/>
                    <a:pt x="7592" y="15241"/>
                  </a:cubicBezTo>
                  <a:cubicBezTo>
                    <a:pt x="8795" y="15241"/>
                    <a:pt x="10103" y="14452"/>
                    <a:pt x="11129" y="13904"/>
                  </a:cubicBezTo>
                  <a:cubicBezTo>
                    <a:pt x="12436" y="13206"/>
                    <a:pt x="13609" y="12384"/>
                    <a:pt x="13842" y="10794"/>
                  </a:cubicBezTo>
                  <a:cubicBezTo>
                    <a:pt x="13930" y="10191"/>
                    <a:pt x="13695" y="9710"/>
                    <a:pt x="13672" y="9120"/>
                  </a:cubicBezTo>
                  <a:cubicBezTo>
                    <a:pt x="13614" y="7730"/>
                    <a:pt x="14146" y="6328"/>
                    <a:pt x="13979" y="4944"/>
                  </a:cubicBezTo>
                  <a:cubicBezTo>
                    <a:pt x="13862" y="3964"/>
                    <a:pt x="13236" y="2960"/>
                    <a:pt x="12575" y="2249"/>
                  </a:cubicBezTo>
                  <a:cubicBezTo>
                    <a:pt x="11170" y="742"/>
                    <a:pt x="9061" y="101"/>
                    <a:pt x="7079" y="6"/>
                  </a:cubicBezTo>
                  <a:cubicBezTo>
                    <a:pt x="7001" y="2"/>
                    <a:pt x="6923" y="0"/>
                    <a:pt x="6844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748;p45"/>
            <p:cNvSpPr/>
            <p:nvPr/>
          </p:nvSpPr>
          <p:spPr>
            <a:xfrm>
              <a:off x="5658425" y="3509100"/>
              <a:ext cx="322750" cy="125325"/>
            </a:xfrm>
            <a:custGeom>
              <a:avLst/>
              <a:gdLst/>
              <a:ahLst/>
              <a:cxnLst/>
              <a:rect l="l" t="t" r="r" b="b"/>
              <a:pathLst>
                <a:path w="12910" h="5013" extrusionOk="0">
                  <a:moveTo>
                    <a:pt x="64" y="1"/>
                  </a:moveTo>
                  <a:lnTo>
                    <a:pt x="64" y="1"/>
                  </a:lnTo>
                  <a:cubicBezTo>
                    <a:pt x="1" y="1608"/>
                    <a:pt x="985" y="2967"/>
                    <a:pt x="2420" y="3670"/>
                  </a:cubicBezTo>
                  <a:cubicBezTo>
                    <a:pt x="3656" y="4277"/>
                    <a:pt x="5226" y="5011"/>
                    <a:pt x="6634" y="5013"/>
                  </a:cubicBezTo>
                  <a:cubicBezTo>
                    <a:pt x="6635" y="5013"/>
                    <a:pt x="6636" y="5013"/>
                    <a:pt x="6637" y="5013"/>
                  </a:cubicBezTo>
                  <a:cubicBezTo>
                    <a:pt x="7840" y="5013"/>
                    <a:pt x="9148" y="4224"/>
                    <a:pt x="10175" y="3676"/>
                  </a:cubicBezTo>
                  <a:cubicBezTo>
                    <a:pt x="11481" y="2978"/>
                    <a:pt x="12654" y="2156"/>
                    <a:pt x="12888" y="566"/>
                  </a:cubicBezTo>
                  <a:cubicBezTo>
                    <a:pt x="12909" y="423"/>
                    <a:pt x="12910" y="288"/>
                    <a:pt x="12902" y="155"/>
                  </a:cubicBezTo>
                  <a:lnTo>
                    <a:pt x="12902" y="155"/>
                  </a:lnTo>
                  <a:cubicBezTo>
                    <a:pt x="12898" y="209"/>
                    <a:pt x="12895" y="263"/>
                    <a:pt x="12888" y="321"/>
                  </a:cubicBezTo>
                  <a:cubicBezTo>
                    <a:pt x="12654" y="1911"/>
                    <a:pt x="11481" y="2732"/>
                    <a:pt x="10175" y="3431"/>
                  </a:cubicBezTo>
                  <a:cubicBezTo>
                    <a:pt x="9148" y="3979"/>
                    <a:pt x="7840" y="4768"/>
                    <a:pt x="6637" y="4768"/>
                  </a:cubicBezTo>
                  <a:cubicBezTo>
                    <a:pt x="6636" y="4768"/>
                    <a:pt x="6635" y="4768"/>
                    <a:pt x="6634" y="4768"/>
                  </a:cubicBezTo>
                  <a:cubicBezTo>
                    <a:pt x="5226" y="4767"/>
                    <a:pt x="3656" y="4032"/>
                    <a:pt x="2420" y="3425"/>
                  </a:cubicBezTo>
                  <a:cubicBezTo>
                    <a:pt x="1060" y="2758"/>
                    <a:pt x="104" y="1500"/>
                    <a:pt x="64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749;p45"/>
            <p:cNvSpPr/>
            <p:nvPr/>
          </p:nvSpPr>
          <p:spPr>
            <a:xfrm>
              <a:off x="5657100" y="3498400"/>
              <a:ext cx="94850" cy="61325"/>
            </a:xfrm>
            <a:custGeom>
              <a:avLst/>
              <a:gdLst/>
              <a:ahLst/>
              <a:cxnLst/>
              <a:rect l="l" t="t" r="r" b="b"/>
              <a:pathLst>
                <a:path w="3794" h="2453" extrusionOk="0">
                  <a:moveTo>
                    <a:pt x="1017" y="1"/>
                  </a:moveTo>
                  <a:cubicBezTo>
                    <a:pt x="1017" y="1"/>
                    <a:pt x="1" y="252"/>
                    <a:pt x="810" y="1471"/>
                  </a:cubicBezTo>
                  <a:cubicBezTo>
                    <a:pt x="1462" y="2452"/>
                    <a:pt x="1902" y="2312"/>
                    <a:pt x="2239" y="2289"/>
                  </a:cubicBezTo>
                  <a:cubicBezTo>
                    <a:pt x="2852" y="2250"/>
                    <a:pt x="3792" y="1802"/>
                    <a:pt x="3794" y="984"/>
                  </a:cubicBezTo>
                  <a:cubicBezTo>
                    <a:pt x="3794" y="168"/>
                    <a:pt x="2283" y="3"/>
                    <a:pt x="101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750;p45"/>
            <p:cNvSpPr/>
            <p:nvPr/>
          </p:nvSpPr>
          <p:spPr>
            <a:xfrm>
              <a:off x="5747800" y="3356325"/>
              <a:ext cx="130200" cy="83700"/>
            </a:xfrm>
            <a:custGeom>
              <a:avLst/>
              <a:gdLst/>
              <a:ahLst/>
              <a:cxnLst/>
              <a:rect l="l" t="t" r="r" b="b"/>
              <a:pathLst>
                <a:path w="5208" h="3348" extrusionOk="0">
                  <a:moveTo>
                    <a:pt x="1322" y="139"/>
                  </a:moveTo>
                  <a:cubicBezTo>
                    <a:pt x="1322" y="139"/>
                    <a:pt x="0" y="586"/>
                    <a:pt x="1211" y="2115"/>
                  </a:cubicBezTo>
                  <a:cubicBezTo>
                    <a:pt x="2186" y="3347"/>
                    <a:pt x="2756" y="3112"/>
                    <a:pt x="3199" y="3045"/>
                  </a:cubicBezTo>
                  <a:cubicBezTo>
                    <a:pt x="4009" y="2924"/>
                    <a:pt x="5207" y="2224"/>
                    <a:pt x="5120" y="1139"/>
                  </a:cubicBezTo>
                  <a:cubicBezTo>
                    <a:pt x="5030" y="54"/>
                    <a:pt x="3004" y="0"/>
                    <a:pt x="1322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751;p45"/>
            <p:cNvSpPr/>
            <p:nvPr/>
          </p:nvSpPr>
          <p:spPr>
            <a:xfrm>
              <a:off x="5857800" y="3407550"/>
              <a:ext cx="104375" cy="104725"/>
            </a:xfrm>
            <a:custGeom>
              <a:avLst/>
              <a:gdLst/>
              <a:ahLst/>
              <a:cxnLst/>
              <a:rect l="l" t="t" r="r" b="b"/>
              <a:pathLst>
                <a:path w="4175" h="4189" extrusionOk="0">
                  <a:moveTo>
                    <a:pt x="722" y="3343"/>
                  </a:moveTo>
                  <a:cubicBezTo>
                    <a:pt x="722" y="3343"/>
                    <a:pt x="1" y="1013"/>
                    <a:pt x="1524" y="506"/>
                  </a:cubicBezTo>
                  <a:cubicBezTo>
                    <a:pt x="3048" y="0"/>
                    <a:pt x="4174" y="1638"/>
                    <a:pt x="4041" y="2159"/>
                  </a:cubicBezTo>
                  <a:cubicBezTo>
                    <a:pt x="3907" y="2677"/>
                    <a:pt x="3124" y="4189"/>
                    <a:pt x="722" y="334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752;p45"/>
            <p:cNvSpPr/>
            <p:nvPr/>
          </p:nvSpPr>
          <p:spPr>
            <a:xfrm>
              <a:off x="5857800" y="3407550"/>
              <a:ext cx="104375" cy="104725"/>
            </a:xfrm>
            <a:custGeom>
              <a:avLst/>
              <a:gdLst/>
              <a:ahLst/>
              <a:cxnLst/>
              <a:rect l="l" t="t" r="r" b="b"/>
              <a:pathLst>
                <a:path w="4175" h="4189" extrusionOk="0">
                  <a:moveTo>
                    <a:pt x="722" y="3343"/>
                  </a:moveTo>
                  <a:cubicBezTo>
                    <a:pt x="722" y="3343"/>
                    <a:pt x="1" y="1013"/>
                    <a:pt x="1524" y="506"/>
                  </a:cubicBezTo>
                  <a:cubicBezTo>
                    <a:pt x="3048" y="0"/>
                    <a:pt x="4174" y="1638"/>
                    <a:pt x="4041" y="2159"/>
                  </a:cubicBezTo>
                  <a:cubicBezTo>
                    <a:pt x="3907" y="2677"/>
                    <a:pt x="3124" y="4189"/>
                    <a:pt x="722" y="334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753;p45"/>
            <p:cNvSpPr/>
            <p:nvPr/>
          </p:nvSpPr>
          <p:spPr>
            <a:xfrm>
              <a:off x="5868575" y="3428275"/>
              <a:ext cx="91400" cy="79900"/>
            </a:xfrm>
            <a:custGeom>
              <a:avLst/>
              <a:gdLst/>
              <a:ahLst/>
              <a:cxnLst/>
              <a:rect l="l" t="t" r="r" b="b"/>
              <a:pathLst>
                <a:path w="3656" h="3196" extrusionOk="0">
                  <a:moveTo>
                    <a:pt x="1600" y="0"/>
                  </a:moveTo>
                  <a:cubicBezTo>
                    <a:pt x="1416" y="0"/>
                    <a:pt x="1223" y="30"/>
                    <a:pt x="1023" y="96"/>
                  </a:cubicBezTo>
                  <a:cubicBezTo>
                    <a:pt x="418" y="298"/>
                    <a:pt x="130" y="843"/>
                    <a:pt x="65" y="1445"/>
                  </a:cubicBezTo>
                  <a:cubicBezTo>
                    <a:pt x="0" y="2042"/>
                    <a:pt x="113" y="2495"/>
                    <a:pt x="380" y="2791"/>
                  </a:cubicBezTo>
                  <a:cubicBezTo>
                    <a:pt x="620" y="3057"/>
                    <a:pt x="986" y="3196"/>
                    <a:pt x="1458" y="3196"/>
                  </a:cubicBezTo>
                  <a:cubicBezTo>
                    <a:pt x="1607" y="3196"/>
                    <a:pt x="1767" y="3182"/>
                    <a:pt x="1936" y="3154"/>
                  </a:cubicBezTo>
                  <a:cubicBezTo>
                    <a:pt x="2680" y="3034"/>
                    <a:pt x="3347" y="2492"/>
                    <a:pt x="3540" y="1750"/>
                  </a:cubicBezTo>
                  <a:cubicBezTo>
                    <a:pt x="3655" y="1297"/>
                    <a:pt x="2820" y="0"/>
                    <a:pt x="1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754;p45"/>
            <p:cNvSpPr/>
            <p:nvPr/>
          </p:nvSpPr>
          <p:spPr>
            <a:xfrm>
              <a:off x="5867375" y="3437850"/>
              <a:ext cx="73200" cy="63400"/>
            </a:xfrm>
            <a:custGeom>
              <a:avLst/>
              <a:gdLst/>
              <a:ahLst/>
              <a:cxnLst/>
              <a:rect l="l" t="t" r="r" b="b"/>
              <a:pathLst>
                <a:path w="2928" h="2536" extrusionOk="0">
                  <a:moveTo>
                    <a:pt x="1489" y="1"/>
                  </a:moveTo>
                  <a:cubicBezTo>
                    <a:pt x="1305" y="1"/>
                    <a:pt x="1118" y="39"/>
                    <a:pt x="940" y="121"/>
                  </a:cubicBezTo>
                  <a:cubicBezTo>
                    <a:pt x="291" y="420"/>
                    <a:pt x="0" y="1175"/>
                    <a:pt x="290" y="1807"/>
                  </a:cubicBezTo>
                  <a:cubicBezTo>
                    <a:pt x="501" y="2266"/>
                    <a:pt x="957" y="2535"/>
                    <a:pt x="1439" y="2535"/>
                  </a:cubicBezTo>
                  <a:cubicBezTo>
                    <a:pt x="1623" y="2535"/>
                    <a:pt x="1810" y="2496"/>
                    <a:pt x="1988" y="2414"/>
                  </a:cubicBezTo>
                  <a:cubicBezTo>
                    <a:pt x="2635" y="2116"/>
                    <a:pt x="2927" y="1363"/>
                    <a:pt x="2638" y="729"/>
                  </a:cubicBezTo>
                  <a:cubicBezTo>
                    <a:pt x="2429" y="270"/>
                    <a:pt x="1972" y="1"/>
                    <a:pt x="1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755;p45"/>
            <p:cNvSpPr/>
            <p:nvPr/>
          </p:nvSpPr>
          <p:spPr>
            <a:xfrm>
              <a:off x="5879350" y="3449850"/>
              <a:ext cx="45900" cy="39775"/>
            </a:xfrm>
            <a:custGeom>
              <a:avLst/>
              <a:gdLst/>
              <a:ahLst/>
              <a:cxnLst/>
              <a:rect l="l" t="t" r="r" b="b"/>
              <a:pathLst>
                <a:path w="1836" h="1591" extrusionOk="0">
                  <a:moveTo>
                    <a:pt x="932" y="0"/>
                  </a:moveTo>
                  <a:cubicBezTo>
                    <a:pt x="817" y="0"/>
                    <a:pt x="700" y="24"/>
                    <a:pt x="589" y="75"/>
                  </a:cubicBezTo>
                  <a:cubicBezTo>
                    <a:pt x="182" y="261"/>
                    <a:pt x="1" y="735"/>
                    <a:pt x="180" y="1133"/>
                  </a:cubicBezTo>
                  <a:cubicBezTo>
                    <a:pt x="313" y="1421"/>
                    <a:pt x="600" y="1591"/>
                    <a:pt x="903" y="1591"/>
                  </a:cubicBezTo>
                  <a:cubicBezTo>
                    <a:pt x="1018" y="1591"/>
                    <a:pt x="1134" y="1566"/>
                    <a:pt x="1245" y="1515"/>
                  </a:cubicBezTo>
                  <a:cubicBezTo>
                    <a:pt x="1653" y="1327"/>
                    <a:pt x="1835" y="855"/>
                    <a:pt x="1653" y="457"/>
                  </a:cubicBezTo>
                  <a:cubicBezTo>
                    <a:pt x="1522" y="168"/>
                    <a:pt x="1234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756;p45"/>
            <p:cNvSpPr/>
            <p:nvPr/>
          </p:nvSpPr>
          <p:spPr>
            <a:xfrm>
              <a:off x="5868775" y="3428275"/>
              <a:ext cx="91625" cy="75800"/>
            </a:xfrm>
            <a:custGeom>
              <a:avLst/>
              <a:gdLst/>
              <a:ahLst/>
              <a:cxnLst/>
              <a:rect l="l" t="t" r="r" b="b"/>
              <a:pathLst>
                <a:path w="3665" h="3032" extrusionOk="0">
                  <a:moveTo>
                    <a:pt x="1592" y="0"/>
                  </a:moveTo>
                  <a:cubicBezTo>
                    <a:pt x="1408" y="0"/>
                    <a:pt x="1215" y="30"/>
                    <a:pt x="1015" y="96"/>
                  </a:cubicBezTo>
                  <a:cubicBezTo>
                    <a:pt x="123" y="392"/>
                    <a:pt x="1" y="1311"/>
                    <a:pt x="50" y="2025"/>
                  </a:cubicBezTo>
                  <a:cubicBezTo>
                    <a:pt x="96" y="1747"/>
                    <a:pt x="175" y="1454"/>
                    <a:pt x="311" y="1187"/>
                  </a:cubicBezTo>
                  <a:cubicBezTo>
                    <a:pt x="542" y="733"/>
                    <a:pt x="972" y="485"/>
                    <a:pt x="1472" y="485"/>
                  </a:cubicBezTo>
                  <a:cubicBezTo>
                    <a:pt x="1925" y="485"/>
                    <a:pt x="2435" y="688"/>
                    <a:pt x="2907" y="1123"/>
                  </a:cubicBezTo>
                  <a:cubicBezTo>
                    <a:pt x="3665" y="1822"/>
                    <a:pt x="2822" y="2669"/>
                    <a:pt x="2377" y="3032"/>
                  </a:cubicBezTo>
                  <a:cubicBezTo>
                    <a:pt x="3135" y="2730"/>
                    <a:pt x="3451" y="2061"/>
                    <a:pt x="3532" y="1750"/>
                  </a:cubicBezTo>
                  <a:cubicBezTo>
                    <a:pt x="3647" y="1297"/>
                    <a:pt x="2812" y="0"/>
                    <a:pt x="159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757;p45"/>
            <p:cNvSpPr/>
            <p:nvPr/>
          </p:nvSpPr>
          <p:spPr>
            <a:xfrm>
              <a:off x="5870725" y="3471425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6" y="0"/>
                  </a:moveTo>
                  <a:cubicBezTo>
                    <a:pt x="226" y="0"/>
                    <a:pt x="1" y="225"/>
                    <a:pt x="1" y="504"/>
                  </a:cubicBezTo>
                  <a:cubicBezTo>
                    <a:pt x="1" y="782"/>
                    <a:pt x="225" y="1008"/>
                    <a:pt x="503" y="1008"/>
                  </a:cubicBezTo>
                  <a:cubicBezTo>
                    <a:pt x="783" y="1008"/>
                    <a:pt x="1008" y="783"/>
                    <a:pt x="1008" y="505"/>
                  </a:cubicBezTo>
                  <a:cubicBezTo>
                    <a:pt x="1008" y="227"/>
                    <a:pt x="784" y="2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758;p45"/>
            <p:cNvSpPr/>
            <p:nvPr/>
          </p:nvSpPr>
          <p:spPr>
            <a:xfrm>
              <a:off x="5910950" y="34449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4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0" y="626"/>
                    <a:pt x="314" y="626"/>
                  </a:cubicBezTo>
                  <a:cubicBezTo>
                    <a:pt x="485" y="626"/>
                    <a:pt x="626" y="486"/>
                    <a:pt x="626" y="313"/>
                  </a:cubicBezTo>
                  <a:cubicBezTo>
                    <a:pt x="626" y="140"/>
                    <a:pt x="486" y="0"/>
                    <a:pt x="31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759;p45"/>
            <p:cNvSpPr/>
            <p:nvPr/>
          </p:nvSpPr>
          <p:spPr>
            <a:xfrm>
              <a:off x="5780450" y="3513575"/>
              <a:ext cx="64125" cy="27925"/>
            </a:xfrm>
            <a:custGeom>
              <a:avLst/>
              <a:gdLst/>
              <a:ahLst/>
              <a:cxnLst/>
              <a:rect l="l" t="t" r="r" b="b"/>
              <a:pathLst>
                <a:path w="2565" h="1117" extrusionOk="0">
                  <a:moveTo>
                    <a:pt x="380" y="3"/>
                  </a:moveTo>
                  <a:cubicBezTo>
                    <a:pt x="380" y="3"/>
                    <a:pt x="710" y="298"/>
                    <a:pt x="1369" y="354"/>
                  </a:cubicBezTo>
                  <a:cubicBezTo>
                    <a:pt x="2028" y="410"/>
                    <a:pt x="2321" y="1"/>
                    <a:pt x="2321" y="1"/>
                  </a:cubicBezTo>
                  <a:cubicBezTo>
                    <a:pt x="2321" y="1"/>
                    <a:pt x="2564" y="246"/>
                    <a:pt x="2418" y="464"/>
                  </a:cubicBezTo>
                  <a:cubicBezTo>
                    <a:pt x="2271" y="681"/>
                    <a:pt x="1662" y="1062"/>
                    <a:pt x="1490" y="1089"/>
                  </a:cubicBezTo>
                  <a:cubicBezTo>
                    <a:pt x="1320" y="1117"/>
                    <a:pt x="1" y="581"/>
                    <a:pt x="380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760;p45"/>
            <p:cNvSpPr/>
            <p:nvPr/>
          </p:nvSpPr>
          <p:spPr>
            <a:xfrm>
              <a:off x="5810100" y="3513050"/>
              <a:ext cx="15875" cy="68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317" y="1"/>
                  </a:moveTo>
                  <a:cubicBezTo>
                    <a:pt x="142" y="1"/>
                    <a:pt x="1" y="61"/>
                    <a:pt x="1" y="136"/>
                  </a:cubicBezTo>
                  <a:cubicBezTo>
                    <a:pt x="1" y="213"/>
                    <a:pt x="141" y="273"/>
                    <a:pt x="317" y="273"/>
                  </a:cubicBezTo>
                  <a:cubicBezTo>
                    <a:pt x="492" y="273"/>
                    <a:pt x="634" y="213"/>
                    <a:pt x="634" y="138"/>
                  </a:cubicBezTo>
                  <a:cubicBezTo>
                    <a:pt x="634" y="61"/>
                    <a:pt x="493" y="1"/>
                    <a:pt x="317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761;p45"/>
            <p:cNvSpPr/>
            <p:nvPr/>
          </p:nvSpPr>
          <p:spPr>
            <a:xfrm>
              <a:off x="5796600" y="3521900"/>
              <a:ext cx="12375" cy="9000"/>
            </a:xfrm>
            <a:custGeom>
              <a:avLst/>
              <a:gdLst/>
              <a:ahLst/>
              <a:cxnLst/>
              <a:rect l="l" t="t" r="r" b="b"/>
              <a:pathLst>
                <a:path w="495" h="360" extrusionOk="0">
                  <a:moveTo>
                    <a:pt x="169" y="0"/>
                  </a:moveTo>
                  <a:cubicBezTo>
                    <a:pt x="167" y="0"/>
                    <a:pt x="165" y="0"/>
                    <a:pt x="162" y="0"/>
                  </a:cubicBezTo>
                  <a:cubicBezTo>
                    <a:pt x="75" y="0"/>
                    <a:pt x="0" y="43"/>
                    <a:pt x="8" y="71"/>
                  </a:cubicBezTo>
                  <a:cubicBezTo>
                    <a:pt x="13" y="99"/>
                    <a:pt x="82" y="111"/>
                    <a:pt x="138" y="143"/>
                  </a:cubicBezTo>
                  <a:cubicBezTo>
                    <a:pt x="195" y="174"/>
                    <a:pt x="239" y="215"/>
                    <a:pt x="239" y="215"/>
                  </a:cubicBezTo>
                  <a:cubicBezTo>
                    <a:pt x="239" y="215"/>
                    <a:pt x="293" y="235"/>
                    <a:pt x="347" y="272"/>
                  </a:cubicBezTo>
                  <a:cubicBezTo>
                    <a:pt x="396" y="306"/>
                    <a:pt x="441" y="359"/>
                    <a:pt x="466" y="359"/>
                  </a:cubicBezTo>
                  <a:cubicBezTo>
                    <a:pt x="468" y="359"/>
                    <a:pt x="470" y="359"/>
                    <a:pt x="471" y="358"/>
                  </a:cubicBezTo>
                  <a:cubicBezTo>
                    <a:pt x="495" y="351"/>
                    <a:pt x="488" y="257"/>
                    <a:pt x="442" y="175"/>
                  </a:cubicBezTo>
                  <a:cubicBezTo>
                    <a:pt x="402" y="94"/>
                    <a:pt x="328" y="37"/>
                    <a:pt x="328" y="37"/>
                  </a:cubicBezTo>
                  <a:cubicBezTo>
                    <a:pt x="328" y="37"/>
                    <a:pt x="252" y="0"/>
                    <a:pt x="1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762;p45"/>
            <p:cNvSpPr/>
            <p:nvPr/>
          </p:nvSpPr>
          <p:spPr>
            <a:xfrm>
              <a:off x="5825700" y="3520950"/>
              <a:ext cx="10975" cy="8450"/>
            </a:xfrm>
            <a:custGeom>
              <a:avLst/>
              <a:gdLst/>
              <a:ahLst/>
              <a:cxnLst/>
              <a:rect l="l" t="t" r="r" b="b"/>
              <a:pathLst>
                <a:path w="439" h="338" extrusionOk="0">
                  <a:moveTo>
                    <a:pt x="345" y="0"/>
                  </a:moveTo>
                  <a:cubicBezTo>
                    <a:pt x="328" y="0"/>
                    <a:pt x="309" y="2"/>
                    <a:pt x="290" y="5"/>
                  </a:cubicBezTo>
                  <a:cubicBezTo>
                    <a:pt x="219" y="16"/>
                    <a:pt x="151" y="52"/>
                    <a:pt x="151" y="52"/>
                  </a:cubicBezTo>
                  <a:cubicBezTo>
                    <a:pt x="151" y="52"/>
                    <a:pt x="96" y="106"/>
                    <a:pt x="56" y="175"/>
                  </a:cubicBezTo>
                  <a:cubicBezTo>
                    <a:pt x="18" y="243"/>
                    <a:pt x="1" y="320"/>
                    <a:pt x="22" y="335"/>
                  </a:cubicBezTo>
                  <a:cubicBezTo>
                    <a:pt x="25" y="337"/>
                    <a:pt x="29" y="338"/>
                    <a:pt x="33" y="338"/>
                  </a:cubicBezTo>
                  <a:cubicBezTo>
                    <a:pt x="59" y="338"/>
                    <a:pt x="103" y="303"/>
                    <a:pt x="147" y="277"/>
                  </a:cubicBezTo>
                  <a:cubicBezTo>
                    <a:pt x="199" y="246"/>
                    <a:pt x="250" y="224"/>
                    <a:pt x="250" y="224"/>
                  </a:cubicBezTo>
                  <a:cubicBezTo>
                    <a:pt x="250" y="224"/>
                    <a:pt x="289" y="181"/>
                    <a:pt x="337" y="142"/>
                  </a:cubicBezTo>
                  <a:cubicBezTo>
                    <a:pt x="384" y="99"/>
                    <a:pt x="439" y="62"/>
                    <a:pt x="435" y="33"/>
                  </a:cubicBezTo>
                  <a:cubicBezTo>
                    <a:pt x="432" y="13"/>
                    <a:pt x="394" y="0"/>
                    <a:pt x="34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763;p45"/>
            <p:cNvSpPr/>
            <p:nvPr/>
          </p:nvSpPr>
          <p:spPr>
            <a:xfrm>
              <a:off x="5787775" y="3509750"/>
              <a:ext cx="14925" cy="21725"/>
            </a:xfrm>
            <a:custGeom>
              <a:avLst/>
              <a:gdLst/>
              <a:ahLst/>
              <a:cxnLst/>
              <a:rect l="l" t="t" r="r" b="b"/>
              <a:pathLst>
                <a:path w="597" h="869" extrusionOk="0">
                  <a:moveTo>
                    <a:pt x="343" y="0"/>
                  </a:moveTo>
                  <a:cubicBezTo>
                    <a:pt x="326" y="0"/>
                    <a:pt x="299" y="8"/>
                    <a:pt x="265" y="22"/>
                  </a:cubicBezTo>
                  <a:cubicBezTo>
                    <a:pt x="213" y="44"/>
                    <a:pt x="143" y="84"/>
                    <a:pt x="86" y="156"/>
                  </a:cubicBezTo>
                  <a:cubicBezTo>
                    <a:pt x="30" y="230"/>
                    <a:pt x="1" y="332"/>
                    <a:pt x="11" y="419"/>
                  </a:cubicBezTo>
                  <a:cubicBezTo>
                    <a:pt x="22" y="506"/>
                    <a:pt x="62" y="554"/>
                    <a:pt x="59" y="554"/>
                  </a:cubicBezTo>
                  <a:cubicBezTo>
                    <a:pt x="59" y="554"/>
                    <a:pt x="59" y="554"/>
                    <a:pt x="59" y="554"/>
                  </a:cubicBezTo>
                  <a:lnTo>
                    <a:pt x="59" y="554"/>
                  </a:lnTo>
                  <a:cubicBezTo>
                    <a:pt x="59" y="554"/>
                    <a:pt x="96" y="597"/>
                    <a:pt x="145" y="630"/>
                  </a:cubicBezTo>
                  <a:cubicBezTo>
                    <a:pt x="192" y="662"/>
                    <a:pt x="251" y="702"/>
                    <a:pt x="314" y="740"/>
                  </a:cubicBezTo>
                  <a:cubicBezTo>
                    <a:pt x="421" y="806"/>
                    <a:pt x="530" y="868"/>
                    <a:pt x="568" y="868"/>
                  </a:cubicBezTo>
                  <a:cubicBezTo>
                    <a:pt x="574" y="868"/>
                    <a:pt x="578" y="867"/>
                    <a:pt x="580" y="864"/>
                  </a:cubicBezTo>
                  <a:cubicBezTo>
                    <a:pt x="596" y="842"/>
                    <a:pt x="496" y="729"/>
                    <a:pt x="393" y="623"/>
                  </a:cubicBezTo>
                  <a:cubicBezTo>
                    <a:pt x="341" y="571"/>
                    <a:pt x="287" y="518"/>
                    <a:pt x="249" y="480"/>
                  </a:cubicBezTo>
                  <a:cubicBezTo>
                    <a:pt x="213" y="444"/>
                    <a:pt x="204" y="426"/>
                    <a:pt x="204" y="426"/>
                  </a:cubicBezTo>
                  <a:cubicBezTo>
                    <a:pt x="204" y="424"/>
                    <a:pt x="190" y="414"/>
                    <a:pt x="180" y="384"/>
                  </a:cubicBezTo>
                  <a:cubicBezTo>
                    <a:pt x="169" y="354"/>
                    <a:pt x="170" y="294"/>
                    <a:pt x="194" y="239"/>
                  </a:cubicBezTo>
                  <a:cubicBezTo>
                    <a:pt x="246" y="126"/>
                    <a:pt x="377" y="31"/>
                    <a:pt x="359" y="6"/>
                  </a:cubicBezTo>
                  <a:cubicBezTo>
                    <a:pt x="357" y="2"/>
                    <a:pt x="351" y="0"/>
                    <a:pt x="34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764;p45"/>
            <p:cNvSpPr/>
            <p:nvPr/>
          </p:nvSpPr>
          <p:spPr>
            <a:xfrm>
              <a:off x="5832925" y="3509600"/>
              <a:ext cx="10950" cy="19950"/>
            </a:xfrm>
            <a:custGeom>
              <a:avLst/>
              <a:gdLst/>
              <a:ahLst/>
              <a:cxnLst/>
              <a:rect l="l" t="t" r="r" b="b"/>
              <a:pathLst>
                <a:path w="438" h="798" extrusionOk="0">
                  <a:moveTo>
                    <a:pt x="116" y="1"/>
                  </a:moveTo>
                  <a:cubicBezTo>
                    <a:pt x="112" y="1"/>
                    <a:pt x="110" y="2"/>
                    <a:pt x="108" y="3"/>
                  </a:cubicBezTo>
                  <a:cubicBezTo>
                    <a:pt x="90" y="23"/>
                    <a:pt x="148" y="135"/>
                    <a:pt x="190" y="252"/>
                  </a:cubicBezTo>
                  <a:cubicBezTo>
                    <a:pt x="201" y="281"/>
                    <a:pt x="212" y="309"/>
                    <a:pt x="220" y="337"/>
                  </a:cubicBezTo>
                  <a:cubicBezTo>
                    <a:pt x="230" y="365"/>
                    <a:pt x="239" y="390"/>
                    <a:pt x="238" y="400"/>
                  </a:cubicBezTo>
                  <a:cubicBezTo>
                    <a:pt x="241" y="443"/>
                    <a:pt x="244" y="473"/>
                    <a:pt x="244" y="473"/>
                  </a:cubicBezTo>
                  <a:cubicBezTo>
                    <a:pt x="241" y="473"/>
                    <a:pt x="248" y="485"/>
                    <a:pt x="248" y="502"/>
                  </a:cubicBezTo>
                  <a:cubicBezTo>
                    <a:pt x="250" y="519"/>
                    <a:pt x="227" y="561"/>
                    <a:pt x="186" y="601"/>
                  </a:cubicBezTo>
                  <a:cubicBezTo>
                    <a:pt x="103" y="677"/>
                    <a:pt x="1" y="766"/>
                    <a:pt x="21" y="793"/>
                  </a:cubicBezTo>
                  <a:cubicBezTo>
                    <a:pt x="23" y="796"/>
                    <a:pt x="29" y="798"/>
                    <a:pt x="38" y="798"/>
                  </a:cubicBezTo>
                  <a:cubicBezTo>
                    <a:pt x="75" y="798"/>
                    <a:pt x="161" y="768"/>
                    <a:pt x="256" y="723"/>
                  </a:cubicBezTo>
                  <a:cubicBezTo>
                    <a:pt x="313" y="694"/>
                    <a:pt x="380" y="643"/>
                    <a:pt x="408" y="565"/>
                  </a:cubicBezTo>
                  <a:cubicBezTo>
                    <a:pt x="437" y="485"/>
                    <a:pt x="421" y="432"/>
                    <a:pt x="425" y="432"/>
                  </a:cubicBezTo>
                  <a:cubicBezTo>
                    <a:pt x="423" y="427"/>
                    <a:pt x="420" y="411"/>
                    <a:pt x="400" y="345"/>
                  </a:cubicBezTo>
                  <a:cubicBezTo>
                    <a:pt x="387" y="306"/>
                    <a:pt x="371" y="282"/>
                    <a:pt x="355" y="257"/>
                  </a:cubicBezTo>
                  <a:cubicBezTo>
                    <a:pt x="339" y="230"/>
                    <a:pt x="320" y="203"/>
                    <a:pt x="300" y="176"/>
                  </a:cubicBezTo>
                  <a:cubicBezTo>
                    <a:pt x="230" y="77"/>
                    <a:pt x="145" y="1"/>
                    <a:pt x="1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765;p45"/>
            <p:cNvSpPr/>
            <p:nvPr/>
          </p:nvSpPr>
          <p:spPr>
            <a:xfrm>
              <a:off x="5802325" y="3506700"/>
              <a:ext cx="28975" cy="5575"/>
            </a:xfrm>
            <a:custGeom>
              <a:avLst/>
              <a:gdLst/>
              <a:ahLst/>
              <a:cxnLst/>
              <a:rect l="l" t="t" r="r" b="b"/>
              <a:pathLst>
                <a:path w="1159" h="223" extrusionOk="0">
                  <a:moveTo>
                    <a:pt x="578" y="0"/>
                  </a:moveTo>
                  <a:cubicBezTo>
                    <a:pt x="578" y="0"/>
                    <a:pt x="424" y="14"/>
                    <a:pt x="280" y="60"/>
                  </a:cubicBezTo>
                  <a:cubicBezTo>
                    <a:pt x="133" y="105"/>
                    <a:pt x="0" y="185"/>
                    <a:pt x="10" y="211"/>
                  </a:cubicBezTo>
                  <a:cubicBezTo>
                    <a:pt x="13" y="219"/>
                    <a:pt x="28" y="222"/>
                    <a:pt x="52" y="222"/>
                  </a:cubicBezTo>
                  <a:cubicBezTo>
                    <a:pt x="106" y="222"/>
                    <a:pt x="204" y="207"/>
                    <a:pt x="302" y="202"/>
                  </a:cubicBezTo>
                  <a:cubicBezTo>
                    <a:pt x="345" y="200"/>
                    <a:pt x="387" y="199"/>
                    <a:pt x="426" y="199"/>
                  </a:cubicBezTo>
                  <a:cubicBezTo>
                    <a:pt x="514" y="199"/>
                    <a:pt x="580" y="204"/>
                    <a:pt x="580" y="204"/>
                  </a:cubicBezTo>
                  <a:cubicBezTo>
                    <a:pt x="580" y="204"/>
                    <a:pt x="677" y="194"/>
                    <a:pt x="791" y="194"/>
                  </a:cubicBezTo>
                  <a:cubicBezTo>
                    <a:pt x="813" y="194"/>
                    <a:pt x="835" y="194"/>
                    <a:pt x="858" y="195"/>
                  </a:cubicBezTo>
                  <a:cubicBezTo>
                    <a:pt x="951" y="197"/>
                    <a:pt x="1044" y="209"/>
                    <a:pt x="1100" y="209"/>
                  </a:cubicBezTo>
                  <a:cubicBezTo>
                    <a:pt x="1129" y="209"/>
                    <a:pt x="1147" y="206"/>
                    <a:pt x="1150" y="196"/>
                  </a:cubicBezTo>
                  <a:cubicBezTo>
                    <a:pt x="1159" y="169"/>
                    <a:pt x="1025" y="93"/>
                    <a:pt x="877" y="52"/>
                  </a:cubicBezTo>
                  <a:cubicBezTo>
                    <a:pt x="730" y="9"/>
                    <a:pt x="578" y="0"/>
                    <a:pt x="57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766;p45"/>
            <p:cNvSpPr/>
            <p:nvPr/>
          </p:nvSpPr>
          <p:spPr>
            <a:xfrm>
              <a:off x="5675350" y="3499350"/>
              <a:ext cx="13875" cy="8775"/>
            </a:xfrm>
            <a:custGeom>
              <a:avLst/>
              <a:gdLst/>
              <a:ahLst/>
              <a:cxnLst/>
              <a:rect l="l" t="t" r="r" b="b"/>
              <a:pathLst>
                <a:path w="555" h="351" extrusionOk="0">
                  <a:moveTo>
                    <a:pt x="184" y="1"/>
                  </a:moveTo>
                  <a:cubicBezTo>
                    <a:pt x="111" y="1"/>
                    <a:pt x="52" y="26"/>
                    <a:pt x="32" y="75"/>
                  </a:cubicBezTo>
                  <a:cubicBezTo>
                    <a:pt x="0" y="153"/>
                    <a:pt x="82" y="262"/>
                    <a:pt x="219" y="319"/>
                  </a:cubicBezTo>
                  <a:cubicBezTo>
                    <a:pt x="271" y="340"/>
                    <a:pt x="324" y="351"/>
                    <a:pt x="371" y="351"/>
                  </a:cubicBezTo>
                  <a:cubicBezTo>
                    <a:pt x="444" y="351"/>
                    <a:pt x="503" y="325"/>
                    <a:pt x="522" y="277"/>
                  </a:cubicBezTo>
                  <a:cubicBezTo>
                    <a:pt x="554" y="198"/>
                    <a:pt x="471" y="89"/>
                    <a:pt x="336" y="33"/>
                  </a:cubicBezTo>
                  <a:cubicBezTo>
                    <a:pt x="284" y="11"/>
                    <a:pt x="231" y="1"/>
                    <a:pt x="184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767;p45"/>
            <p:cNvSpPr/>
            <p:nvPr/>
          </p:nvSpPr>
          <p:spPr>
            <a:xfrm>
              <a:off x="5954025" y="3499900"/>
              <a:ext cx="13975" cy="8600"/>
            </a:xfrm>
            <a:custGeom>
              <a:avLst/>
              <a:gdLst/>
              <a:ahLst/>
              <a:cxnLst/>
              <a:rect l="l" t="t" r="r" b="b"/>
              <a:pathLst>
                <a:path w="559" h="344" extrusionOk="0">
                  <a:moveTo>
                    <a:pt x="367" y="1"/>
                  </a:moveTo>
                  <a:cubicBezTo>
                    <a:pt x="324" y="1"/>
                    <a:pt x="276" y="9"/>
                    <a:pt x="227" y="27"/>
                  </a:cubicBezTo>
                  <a:cubicBezTo>
                    <a:pt x="89" y="78"/>
                    <a:pt x="0" y="183"/>
                    <a:pt x="30" y="262"/>
                  </a:cubicBezTo>
                  <a:cubicBezTo>
                    <a:pt x="49" y="315"/>
                    <a:pt x="113" y="344"/>
                    <a:pt x="194" y="344"/>
                  </a:cubicBezTo>
                  <a:cubicBezTo>
                    <a:pt x="237" y="344"/>
                    <a:pt x="285" y="335"/>
                    <a:pt x="333" y="318"/>
                  </a:cubicBezTo>
                  <a:cubicBezTo>
                    <a:pt x="471" y="267"/>
                    <a:pt x="559" y="161"/>
                    <a:pt x="530" y="81"/>
                  </a:cubicBezTo>
                  <a:cubicBezTo>
                    <a:pt x="510" y="29"/>
                    <a:pt x="447" y="1"/>
                    <a:pt x="367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768;p45"/>
            <p:cNvSpPr/>
            <p:nvPr/>
          </p:nvSpPr>
          <p:spPr>
            <a:xfrm>
              <a:off x="5826050" y="3608575"/>
              <a:ext cx="13375" cy="7725"/>
            </a:xfrm>
            <a:custGeom>
              <a:avLst/>
              <a:gdLst/>
              <a:ahLst/>
              <a:cxnLst/>
              <a:rect l="l" t="t" r="r" b="b"/>
              <a:pathLst>
                <a:path w="535" h="309" extrusionOk="0">
                  <a:moveTo>
                    <a:pt x="272" y="0"/>
                  </a:moveTo>
                  <a:cubicBezTo>
                    <a:pt x="270" y="0"/>
                    <a:pt x="267" y="0"/>
                    <a:pt x="265" y="0"/>
                  </a:cubicBezTo>
                  <a:cubicBezTo>
                    <a:pt x="119" y="3"/>
                    <a:pt x="1" y="74"/>
                    <a:pt x="3" y="159"/>
                  </a:cubicBezTo>
                  <a:cubicBezTo>
                    <a:pt x="4" y="243"/>
                    <a:pt x="120" y="308"/>
                    <a:pt x="263" y="308"/>
                  </a:cubicBezTo>
                  <a:cubicBezTo>
                    <a:pt x="266" y="308"/>
                    <a:pt x="268" y="308"/>
                    <a:pt x="270" y="308"/>
                  </a:cubicBezTo>
                  <a:cubicBezTo>
                    <a:pt x="416" y="305"/>
                    <a:pt x="535" y="235"/>
                    <a:pt x="532" y="150"/>
                  </a:cubicBezTo>
                  <a:cubicBezTo>
                    <a:pt x="531" y="66"/>
                    <a:pt x="416" y="0"/>
                    <a:pt x="272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769;p45"/>
            <p:cNvSpPr/>
            <p:nvPr/>
          </p:nvSpPr>
          <p:spPr>
            <a:xfrm>
              <a:off x="5665800" y="3365275"/>
              <a:ext cx="1875" cy="9300"/>
            </a:xfrm>
            <a:custGeom>
              <a:avLst/>
              <a:gdLst/>
              <a:ahLst/>
              <a:cxnLst/>
              <a:rect l="l" t="t" r="r" b="b"/>
              <a:pathLst>
                <a:path w="75" h="372" extrusionOk="0">
                  <a:moveTo>
                    <a:pt x="15" y="1"/>
                  </a:moveTo>
                  <a:cubicBezTo>
                    <a:pt x="8" y="1"/>
                    <a:pt x="1" y="5"/>
                    <a:pt x="1" y="15"/>
                  </a:cubicBezTo>
                  <a:cubicBezTo>
                    <a:pt x="4" y="125"/>
                    <a:pt x="8" y="234"/>
                    <a:pt x="11" y="341"/>
                  </a:cubicBezTo>
                  <a:cubicBezTo>
                    <a:pt x="11" y="362"/>
                    <a:pt x="28" y="371"/>
                    <a:pt x="43" y="371"/>
                  </a:cubicBezTo>
                  <a:cubicBezTo>
                    <a:pt x="60" y="371"/>
                    <a:pt x="75" y="361"/>
                    <a:pt x="72" y="341"/>
                  </a:cubicBezTo>
                  <a:cubicBezTo>
                    <a:pt x="58" y="233"/>
                    <a:pt x="46" y="123"/>
                    <a:pt x="32" y="15"/>
                  </a:cubicBezTo>
                  <a:cubicBezTo>
                    <a:pt x="31" y="6"/>
                    <a:pt x="23" y="1"/>
                    <a:pt x="1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770;p45"/>
            <p:cNvSpPr/>
            <p:nvPr/>
          </p:nvSpPr>
          <p:spPr>
            <a:xfrm>
              <a:off x="5662125" y="3467725"/>
              <a:ext cx="1675" cy="15575"/>
            </a:xfrm>
            <a:custGeom>
              <a:avLst/>
              <a:gdLst/>
              <a:ahLst/>
              <a:cxnLst/>
              <a:rect l="l" t="t" r="r" b="b"/>
              <a:pathLst>
                <a:path w="67" h="623" extrusionOk="0">
                  <a:moveTo>
                    <a:pt x="9" y="591"/>
                  </a:moveTo>
                  <a:cubicBezTo>
                    <a:pt x="46" y="612"/>
                    <a:pt x="67" y="622"/>
                    <a:pt x="67" y="622"/>
                  </a:cubicBezTo>
                  <a:cubicBezTo>
                    <a:pt x="67" y="622"/>
                    <a:pt x="43" y="372"/>
                    <a:pt x="1" y="0"/>
                  </a:cubicBezTo>
                  <a:cubicBezTo>
                    <a:pt x="18" y="191"/>
                    <a:pt x="23" y="387"/>
                    <a:pt x="9" y="591"/>
                  </a:cubicBezTo>
                  <a:close/>
                </a:path>
              </a:pathLst>
            </a:custGeom>
            <a:solidFill>
              <a:srgbClr val="D700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771;p45"/>
            <p:cNvSpPr/>
            <p:nvPr/>
          </p:nvSpPr>
          <p:spPr>
            <a:xfrm>
              <a:off x="5634125" y="3249625"/>
              <a:ext cx="352225" cy="210550"/>
            </a:xfrm>
            <a:custGeom>
              <a:avLst/>
              <a:gdLst/>
              <a:ahLst/>
              <a:cxnLst/>
              <a:rect l="l" t="t" r="r" b="b"/>
              <a:pathLst>
                <a:path w="14089" h="8422" extrusionOk="0">
                  <a:moveTo>
                    <a:pt x="13844" y="7437"/>
                  </a:moveTo>
                  <a:cubicBezTo>
                    <a:pt x="13962" y="6654"/>
                    <a:pt x="14089" y="5872"/>
                    <a:pt x="13995" y="5095"/>
                  </a:cubicBezTo>
                  <a:cubicBezTo>
                    <a:pt x="13878" y="4115"/>
                    <a:pt x="13252" y="3111"/>
                    <a:pt x="12591" y="2400"/>
                  </a:cubicBezTo>
                  <a:cubicBezTo>
                    <a:pt x="11186" y="894"/>
                    <a:pt x="9077" y="252"/>
                    <a:pt x="7095" y="157"/>
                  </a:cubicBezTo>
                  <a:cubicBezTo>
                    <a:pt x="3823" y="0"/>
                    <a:pt x="0" y="3165"/>
                    <a:pt x="699" y="6703"/>
                  </a:cubicBezTo>
                  <a:cubicBezTo>
                    <a:pt x="816" y="7299"/>
                    <a:pt x="996" y="7842"/>
                    <a:pt x="1085" y="8422"/>
                  </a:cubicBezTo>
                  <a:cubicBezTo>
                    <a:pt x="997" y="7722"/>
                    <a:pt x="859" y="6784"/>
                    <a:pt x="686" y="6196"/>
                  </a:cubicBezTo>
                  <a:cubicBezTo>
                    <a:pt x="686" y="6196"/>
                    <a:pt x="1246" y="5678"/>
                    <a:pt x="1397" y="5056"/>
                  </a:cubicBezTo>
                  <a:cubicBezTo>
                    <a:pt x="1397" y="5056"/>
                    <a:pt x="1854" y="4694"/>
                    <a:pt x="2007" y="4381"/>
                  </a:cubicBezTo>
                  <a:cubicBezTo>
                    <a:pt x="2159" y="4071"/>
                    <a:pt x="4852" y="3708"/>
                    <a:pt x="4801" y="1584"/>
                  </a:cubicBezTo>
                  <a:cubicBezTo>
                    <a:pt x="4801" y="1584"/>
                    <a:pt x="6376" y="4124"/>
                    <a:pt x="8662" y="4797"/>
                  </a:cubicBezTo>
                  <a:cubicBezTo>
                    <a:pt x="10948" y="5471"/>
                    <a:pt x="12726" y="4694"/>
                    <a:pt x="12726" y="4849"/>
                  </a:cubicBezTo>
                  <a:cubicBezTo>
                    <a:pt x="12725" y="4978"/>
                    <a:pt x="13702" y="5119"/>
                    <a:pt x="13844" y="743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772;p45"/>
            <p:cNvSpPr/>
            <p:nvPr/>
          </p:nvSpPr>
          <p:spPr>
            <a:xfrm>
              <a:off x="5587225" y="3178250"/>
              <a:ext cx="445800" cy="297150"/>
            </a:xfrm>
            <a:custGeom>
              <a:avLst/>
              <a:gdLst/>
              <a:ahLst/>
              <a:cxnLst/>
              <a:rect l="l" t="t" r="r" b="b"/>
              <a:pathLst>
                <a:path w="17832" h="11886" extrusionOk="0">
                  <a:moveTo>
                    <a:pt x="10650" y="1"/>
                  </a:moveTo>
                  <a:cubicBezTo>
                    <a:pt x="9372" y="1"/>
                    <a:pt x="7915" y="356"/>
                    <a:pt x="6275" y="1218"/>
                  </a:cubicBezTo>
                  <a:cubicBezTo>
                    <a:pt x="6275" y="1218"/>
                    <a:pt x="6087" y="1189"/>
                    <a:pt x="5778" y="1189"/>
                  </a:cubicBezTo>
                  <a:cubicBezTo>
                    <a:pt x="4563" y="1189"/>
                    <a:pt x="1492" y="1635"/>
                    <a:pt x="739" y="6038"/>
                  </a:cubicBezTo>
                  <a:cubicBezTo>
                    <a:pt x="1" y="10353"/>
                    <a:pt x="2993" y="11885"/>
                    <a:pt x="2993" y="11885"/>
                  </a:cubicBezTo>
                  <a:cubicBezTo>
                    <a:pt x="2993" y="11885"/>
                    <a:pt x="2796" y="9770"/>
                    <a:pt x="2491" y="8732"/>
                  </a:cubicBezTo>
                  <a:cubicBezTo>
                    <a:pt x="2491" y="8732"/>
                    <a:pt x="3050" y="8215"/>
                    <a:pt x="3201" y="7592"/>
                  </a:cubicBezTo>
                  <a:cubicBezTo>
                    <a:pt x="3201" y="7592"/>
                    <a:pt x="3659" y="7230"/>
                    <a:pt x="3812" y="6918"/>
                  </a:cubicBezTo>
                  <a:cubicBezTo>
                    <a:pt x="3964" y="6607"/>
                    <a:pt x="6657" y="6244"/>
                    <a:pt x="6606" y="4119"/>
                  </a:cubicBezTo>
                  <a:lnTo>
                    <a:pt x="6606" y="4119"/>
                  </a:lnTo>
                  <a:cubicBezTo>
                    <a:pt x="6606" y="4119"/>
                    <a:pt x="8181" y="6659"/>
                    <a:pt x="10467" y="7332"/>
                  </a:cubicBezTo>
                  <a:cubicBezTo>
                    <a:pt x="11181" y="7543"/>
                    <a:pt x="11845" y="7612"/>
                    <a:pt x="12422" y="7612"/>
                  </a:cubicBezTo>
                  <a:cubicBezTo>
                    <a:pt x="13515" y="7612"/>
                    <a:pt x="14291" y="7363"/>
                    <a:pt x="14484" y="7363"/>
                  </a:cubicBezTo>
                  <a:cubicBezTo>
                    <a:pt x="14515" y="7363"/>
                    <a:pt x="14531" y="7370"/>
                    <a:pt x="14531" y="7385"/>
                  </a:cubicBezTo>
                  <a:cubicBezTo>
                    <a:pt x="14531" y="7540"/>
                    <a:pt x="15927" y="7708"/>
                    <a:pt x="15624" y="11596"/>
                  </a:cubicBezTo>
                  <a:cubicBezTo>
                    <a:pt x="15624" y="11596"/>
                    <a:pt x="17831" y="9355"/>
                    <a:pt x="17781" y="6918"/>
                  </a:cubicBezTo>
                  <a:cubicBezTo>
                    <a:pt x="17741" y="4995"/>
                    <a:pt x="15449" y="1"/>
                    <a:pt x="10650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773;p45"/>
            <p:cNvSpPr/>
            <p:nvPr/>
          </p:nvSpPr>
          <p:spPr>
            <a:xfrm>
              <a:off x="5698125" y="3305525"/>
              <a:ext cx="200" cy="500"/>
            </a:xfrm>
            <a:custGeom>
              <a:avLst/>
              <a:gdLst/>
              <a:ahLst/>
              <a:cxnLst/>
              <a:rect l="l" t="t" r="r" b="b"/>
              <a:pathLst>
                <a:path w="8" h="20" extrusionOk="0">
                  <a:moveTo>
                    <a:pt x="8" y="1"/>
                  </a:moveTo>
                  <a:cubicBezTo>
                    <a:pt x="8" y="1"/>
                    <a:pt x="5" y="8"/>
                    <a:pt x="0" y="20"/>
                  </a:cubicBezTo>
                  <a:cubicBezTo>
                    <a:pt x="6" y="8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774;p45"/>
            <p:cNvSpPr/>
            <p:nvPr/>
          </p:nvSpPr>
          <p:spPr>
            <a:xfrm>
              <a:off x="5688550" y="3259775"/>
              <a:ext cx="1125" cy="675"/>
            </a:xfrm>
            <a:custGeom>
              <a:avLst/>
              <a:gdLst/>
              <a:ahLst/>
              <a:cxnLst/>
              <a:rect l="l" t="t" r="r" b="b"/>
              <a:pathLst>
                <a:path w="45" h="27" extrusionOk="0">
                  <a:moveTo>
                    <a:pt x="45" y="0"/>
                  </a:moveTo>
                  <a:cubicBezTo>
                    <a:pt x="17" y="16"/>
                    <a:pt x="1" y="27"/>
                    <a:pt x="1" y="27"/>
                  </a:cubicBezTo>
                  <a:cubicBezTo>
                    <a:pt x="1" y="27"/>
                    <a:pt x="18" y="16"/>
                    <a:pt x="45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775;p45"/>
            <p:cNvSpPr/>
            <p:nvPr/>
          </p:nvSpPr>
          <p:spPr>
            <a:xfrm>
              <a:off x="6013150" y="3393650"/>
              <a:ext cx="75" cy="375"/>
            </a:xfrm>
            <a:custGeom>
              <a:avLst/>
              <a:gdLst/>
              <a:ahLst/>
              <a:cxnLst/>
              <a:rect l="l" t="t" r="r" b="b"/>
              <a:pathLst>
                <a:path w="3" h="15" extrusionOk="0">
                  <a:moveTo>
                    <a:pt x="3" y="0"/>
                  </a:moveTo>
                  <a:cubicBezTo>
                    <a:pt x="3" y="9"/>
                    <a:pt x="1" y="14"/>
                    <a:pt x="1" y="14"/>
                  </a:cubicBezTo>
                  <a:cubicBezTo>
                    <a:pt x="1" y="14"/>
                    <a:pt x="3" y="9"/>
                    <a:pt x="3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776;p45"/>
            <p:cNvSpPr/>
            <p:nvPr/>
          </p:nvSpPr>
          <p:spPr>
            <a:xfrm>
              <a:off x="5624300" y="3403125"/>
              <a:ext cx="37775" cy="72275"/>
            </a:xfrm>
            <a:custGeom>
              <a:avLst/>
              <a:gdLst/>
              <a:ahLst/>
              <a:cxnLst/>
              <a:rect l="l" t="t" r="r" b="b"/>
              <a:pathLst>
                <a:path w="1511" h="2891" extrusionOk="0">
                  <a:moveTo>
                    <a:pt x="1079" y="0"/>
                  </a:moveTo>
                  <a:cubicBezTo>
                    <a:pt x="809" y="437"/>
                    <a:pt x="167" y="556"/>
                    <a:pt x="167" y="556"/>
                  </a:cubicBezTo>
                  <a:cubicBezTo>
                    <a:pt x="167" y="556"/>
                    <a:pt x="1088" y="1510"/>
                    <a:pt x="1088" y="1971"/>
                  </a:cubicBezTo>
                  <a:cubicBezTo>
                    <a:pt x="1087" y="2049"/>
                    <a:pt x="1052" y="2081"/>
                    <a:pt x="993" y="2081"/>
                  </a:cubicBezTo>
                  <a:cubicBezTo>
                    <a:pt x="775" y="2081"/>
                    <a:pt x="241" y="1637"/>
                    <a:pt x="1" y="1427"/>
                  </a:cubicBezTo>
                  <a:lnTo>
                    <a:pt x="1" y="1427"/>
                  </a:lnTo>
                  <a:cubicBezTo>
                    <a:pt x="679" y="2463"/>
                    <a:pt x="1511" y="2890"/>
                    <a:pt x="1511" y="2890"/>
                  </a:cubicBezTo>
                  <a:cubicBezTo>
                    <a:pt x="1511" y="2890"/>
                    <a:pt x="1343" y="1095"/>
                    <a:pt x="107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777;p45"/>
            <p:cNvSpPr/>
            <p:nvPr/>
          </p:nvSpPr>
          <p:spPr>
            <a:xfrm>
              <a:off x="5990775" y="3272825"/>
              <a:ext cx="6350" cy="15175"/>
            </a:xfrm>
            <a:custGeom>
              <a:avLst/>
              <a:gdLst/>
              <a:ahLst/>
              <a:cxnLst/>
              <a:rect l="l" t="t" r="r" b="b"/>
              <a:pathLst>
                <a:path w="254" h="607" extrusionOk="0">
                  <a:moveTo>
                    <a:pt x="1" y="0"/>
                  </a:moveTo>
                  <a:cubicBezTo>
                    <a:pt x="1" y="1"/>
                    <a:pt x="105" y="285"/>
                    <a:pt x="253" y="606"/>
                  </a:cubicBezTo>
                  <a:cubicBezTo>
                    <a:pt x="127" y="275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778;p45"/>
            <p:cNvSpPr/>
            <p:nvPr/>
          </p:nvSpPr>
          <p:spPr>
            <a:xfrm>
              <a:off x="5601875" y="3196300"/>
              <a:ext cx="429975" cy="271850"/>
            </a:xfrm>
            <a:custGeom>
              <a:avLst/>
              <a:gdLst/>
              <a:ahLst/>
              <a:cxnLst/>
              <a:rect l="l" t="t" r="r" b="b"/>
              <a:pathLst>
                <a:path w="17199" h="10874" extrusionOk="0">
                  <a:moveTo>
                    <a:pt x="6739" y="0"/>
                  </a:moveTo>
                  <a:cubicBezTo>
                    <a:pt x="6398" y="142"/>
                    <a:pt x="6047" y="306"/>
                    <a:pt x="5689" y="495"/>
                  </a:cubicBezTo>
                  <a:cubicBezTo>
                    <a:pt x="5689" y="495"/>
                    <a:pt x="5501" y="466"/>
                    <a:pt x="5193" y="466"/>
                  </a:cubicBezTo>
                  <a:cubicBezTo>
                    <a:pt x="4777" y="466"/>
                    <a:pt x="4143" y="518"/>
                    <a:pt x="3458" y="764"/>
                  </a:cubicBezTo>
                  <a:cubicBezTo>
                    <a:pt x="3610" y="753"/>
                    <a:pt x="3765" y="745"/>
                    <a:pt x="3909" y="745"/>
                  </a:cubicBezTo>
                  <a:cubicBezTo>
                    <a:pt x="4159" y="745"/>
                    <a:pt x="4377" y="767"/>
                    <a:pt x="4494" y="830"/>
                  </a:cubicBezTo>
                  <a:cubicBezTo>
                    <a:pt x="4883" y="1042"/>
                    <a:pt x="3714" y="1675"/>
                    <a:pt x="3714" y="1675"/>
                  </a:cubicBezTo>
                  <a:cubicBezTo>
                    <a:pt x="3714" y="1675"/>
                    <a:pt x="4088" y="1479"/>
                    <a:pt x="4459" y="1479"/>
                  </a:cubicBezTo>
                  <a:cubicBezTo>
                    <a:pt x="4531" y="1479"/>
                    <a:pt x="4601" y="1486"/>
                    <a:pt x="4670" y="1504"/>
                  </a:cubicBezTo>
                  <a:cubicBezTo>
                    <a:pt x="5051" y="1599"/>
                    <a:pt x="3766" y="2385"/>
                    <a:pt x="3510" y="2538"/>
                  </a:cubicBezTo>
                  <a:cubicBezTo>
                    <a:pt x="3655" y="2454"/>
                    <a:pt x="4131" y="2196"/>
                    <a:pt x="4519" y="2196"/>
                  </a:cubicBezTo>
                  <a:cubicBezTo>
                    <a:pt x="4612" y="2196"/>
                    <a:pt x="4699" y="2211"/>
                    <a:pt x="4776" y="2246"/>
                  </a:cubicBezTo>
                  <a:cubicBezTo>
                    <a:pt x="5235" y="2458"/>
                    <a:pt x="4069" y="3272"/>
                    <a:pt x="4069" y="3272"/>
                  </a:cubicBezTo>
                  <a:cubicBezTo>
                    <a:pt x="4069" y="3272"/>
                    <a:pt x="4575" y="3001"/>
                    <a:pt x="4954" y="3001"/>
                  </a:cubicBezTo>
                  <a:cubicBezTo>
                    <a:pt x="5105" y="3001"/>
                    <a:pt x="5236" y="3045"/>
                    <a:pt x="5307" y="3166"/>
                  </a:cubicBezTo>
                  <a:cubicBezTo>
                    <a:pt x="5555" y="3590"/>
                    <a:pt x="5166" y="4863"/>
                    <a:pt x="4282" y="5147"/>
                  </a:cubicBezTo>
                  <a:cubicBezTo>
                    <a:pt x="4178" y="5181"/>
                    <a:pt x="4092" y="5195"/>
                    <a:pt x="4022" y="5195"/>
                  </a:cubicBezTo>
                  <a:cubicBezTo>
                    <a:pt x="3545" y="5195"/>
                    <a:pt x="3800" y="4510"/>
                    <a:pt x="3849" y="4388"/>
                  </a:cubicBezTo>
                  <a:lnTo>
                    <a:pt x="3849" y="4388"/>
                  </a:lnTo>
                  <a:cubicBezTo>
                    <a:pt x="3785" y="4542"/>
                    <a:pt x="3330" y="5624"/>
                    <a:pt x="2936" y="5854"/>
                  </a:cubicBezTo>
                  <a:cubicBezTo>
                    <a:pt x="2904" y="5873"/>
                    <a:pt x="2877" y="5881"/>
                    <a:pt x="2854" y="5881"/>
                  </a:cubicBezTo>
                  <a:cubicBezTo>
                    <a:pt x="2574" y="5881"/>
                    <a:pt x="2936" y="4581"/>
                    <a:pt x="2936" y="4581"/>
                  </a:cubicBezTo>
                  <a:lnTo>
                    <a:pt x="2936" y="4581"/>
                  </a:lnTo>
                  <a:cubicBezTo>
                    <a:pt x="2936" y="4581"/>
                    <a:pt x="2163" y="6612"/>
                    <a:pt x="1447" y="6612"/>
                  </a:cubicBezTo>
                  <a:cubicBezTo>
                    <a:pt x="1413" y="6612"/>
                    <a:pt x="1379" y="6607"/>
                    <a:pt x="1345" y="6598"/>
                  </a:cubicBezTo>
                  <a:cubicBezTo>
                    <a:pt x="602" y="6386"/>
                    <a:pt x="1309" y="3768"/>
                    <a:pt x="1309" y="3768"/>
                  </a:cubicBezTo>
                  <a:lnTo>
                    <a:pt x="1309" y="3768"/>
                  </a:lnTo>
                  <a:cubicBezTo>
                    <a:pt x="1309" y="3768"/>
                    <a:pt x="1117" y="4069"/>
                    <a:pt x="854" y="4069"/>
                  </a:cubicBezTo>
                  <a:cubicBezTo>
                    <a:pt x="818" y="4069"/>
                    <a:pt x="781" y="4064"/>
                    <a:pt x="743" y="4051"/>
                  </a:cubicBezTo>
                  <a:cubicBezTo>
                    <a:pt x="591" y="4000"/>
                    <a:pt x="805" y="3377"/>
                    <a:pt x="1058" y="2747"/>
                  </a:cubicBezTo>
                  <a:lnTo>
                    <a:pt x="1058" y="2747"/>
                  </a:lnTo>
                  <a:cubicBezTo>
                    <a:pt x="658" y="3401"/>
                    <a:pt x="335" y="4240"/>
                    <a:pt x="152" y="5315"/>
                  </a:cubicBezTo>
                  <a:cubicBezTo>
                    <a:pt x="1" y="6194"/>
                    <a:pt x="8" y="6956"/>
                    <a:pt x="111" y="7615"/>
                  </a:cubicBezTo>
                  <a:cubicBezTo>
                    <a:pt x="202" y="7274"/>
                    <a:pt x="309" y="7018"/>
                    <a:pt x="425" y="6986"/>
                  </a:cubicBezTo>
                  <a:cubicBezTo>
                    <a:pt x="439" y="6983"/>
                    <a:pt x="452" y="6981"/>
                    <a:pt x="465" y="6981"/>
                  </a:cubicBezTo>
                  <a:cubicBezTo>
                    <a:pt x="751" y="6981"/>
                    <a:pt x="624" y="7950"/>
                    <a:pt x="716" y="7950"/>
                  </a:cubicBezTo>
                  <a:cubicBezTo>
                    <a:pt x="731" y="7950"/>
                    <a:pt x="751" y="7926"/>
                    <a:pt x="779" y="7871"/>
                  </a:cubicBezTo>
                  <a:cubicBezTo>
                    <a:pt x="902" y="7625"/>
                    <a:pt x="1319" y="7393"/>
                    <a:pt x="1650" y="7393"/>
                  </a:cubicBezTo>
                  <a:cubicBezTo>
                    <a:pt x="1883" y="7393"/>
                    <a:pt x="2073" y="7507"/>
                    <a:pt x="2089" y="7812"/>
                  </a:cubicBezTo>
                  <a:cubicBezTo>
                    <a:pt x="2267" y="7605"/>
                    <a:pt x="2521" y="7258"/>
                    <a:pt x="2615" y="6869"/>
                  </a:cubicBezTo>
                  <a:cubicBezTo>
                    <a:pt x="2615" y="6869"/>
                    <a:pt x="3073" y="6507"/>
                    <a:pt x="3226" y="6195"/>
                  </a:cubicBezTo>
                  <a:cubicBezTo>
                    <a:pt x="3377" y="5885"/>
                    <a:pt x="6071" y="5521"/>
                    <a:pt x="6020" y="3397"/>
                  </a:cubicBezTo>
                  <a:lnTo>
                    <a:pt x="6020" y="3397"/>
                  </a:lnTo>
                  <a:cubicBezTo>
                    <a:pt x="6020" y="3397"/>
                    <a:pt x="7595" y="5937"/>
                    <a:pt x="9881" y="6610"/>
                  </a:cubicBezTo>
                  <a:cubicBezTo>
                    <a:pt x="10595" y="6821"/>
                    <a:pt x="11259" y="6890"/>
                    <a:pt x="11835" y="6890"/>
                  </a:cubicBezTo>
                  <a:cubicBezTo>
                    <a:pt x="12929" y="6890"/>
                    <a:pt x="13704" y="6641"/>
                    <a:pt x="13898" y="6641"/>
                  </a:cubicBezTo>
                  <a:cubicBezTo>
                    <a:pt x="13929" y="6641"/>
                    <a:pt x="13945" y="6648"/>
                    <a:pt x="13945" y="6663"/>
                  </a:cubicBezTo>
                  <a:cubicBezTo>
                    <a:pt x="13945" y="6818"/>
                    <a:pt x="15341" y="6986"/>
                    <a:pt x="15038" y="10873"/>
                  </a:cubicBezTo>
                  <a:cubicBezTo>
                    <a:pt x="15038" y="10873"/>
                    <a:pt x="15662" y="10239"/>
                    <a:pt x="16241" y="9279"/>
                  </a:cubicBezTo>
                  <a:cubicBezTo>
                    <a:pt x="16089" y="9242"/>
                    <a:pt x="15505" y="9067"/>
                    <a:pt x="15321" y="8544"/>
                  </a:cubicBezTo>
                  <a:cubicBezTo>
                    <a:pt x="15212" y="8234"/>
                    <a:pt x="15384" y="8159"/>
                    <a:pt x="15577" y="8159"/>
                  </a:cubicBezTo>
                  <a:cubicBezTo>
                    <a:pt x="15759" y="8159"/>
                    <a:pt x="15958" y="8226"/>
                    <a:pt x="15958" y="8226"/>
                  </a:cubicBezTo>
                  <a:cubicBezTo>
                    <a:pt x="15958" y="8226"/>
                    <a:pt x="15285" y="7271"/>
                    <a:pt x="15922" y="6987"/>
                  </a:cubicBezTo>
                  <a:cubicBezTo>
                    <a:pt x="15989" y="6958"/>
                    <a:pt x="16048" y="6944"/>
                    <a:pt x="16100" y="6944"/>
                  </a:cubicBezTo>
                  <a:cubicBezTo>
                    <a:pt x="16507" y="6944"/>
                    <a:pt x="16461" y="7780"/>
                    <a:pt x="16454" y="7894"/>
                  </a:cubicBezTo>
                  <a:cubicBezTo>
                    <a:pt x="16464" y="7751"/>
                    <a:pt x="16582" y="6412"/>
                    <a:pt x="16983" y="6244"/>
                  </a:cubicBezTo>
                  <a:cubicBezTo>
                    <a:pt x="17000" y="6237"/>
                    <a:pt x="17016" y="6233"/>
                    <a:pt x="17030" y="6233"/>
                  </a:cubicBezTo>
                  <a:cubicBezTo>
                    <a:pt x="17133" y="6233"/>
                    <a:pt x="17174" y="6402"/>
                    <a:pt x="17180" y="6638"/>
                  </a:cubicBezTo>
                  <a:cubicBezTo>
                    <a:pt x="17193" y="6492"/>
                    <a:pt x="17198" y="6344"/>
                    <a:pt x="17195" y="6196"/>
                  </a:cubicBezTo>
                  <a:cubicBezTo>
                    <a:pt x="17185" y="5700"/>
                    <a:pt x="17025" y="5000"/>
                    <a:pt x="16710" y="4234"/>
                  </a:cubicBezTo>
                  <a:cubicBezTo>
                    <a:pt x="16690" y="4312"/>
                    <a:pt x="16664" y="4381"/>
                    <a:pt x="16629" y="4440"/>
                  </a:cubicBezTo>
                  <a:cubicBezTo>
                    <a:pt x="16583" y="4519"/>
                    <a:pt x="16530" y="4553"/>
                    <a:pt x="16473" y="4553"/>
                  </a:cubicBezTo>
                  <a:cubicBezTo>
                    <a:pt x="16262" y="4553"/>
                    <a:pt x="15999" y="4080"/>
                    <a:pt x="15809" y="3667"/>
                  </a:cubicBezTo>
                  <a:lnTo>
                    <a:pt x="15809" y="3667"/>
                  </a:lnTo>
                  <a:cubicBezTo>
                    <a:pt x="15969" y="4088"/>
                    <a:pt x="16127" y="4601"/>
                    <a:pt x="16027" y="4757"/>
                  </a:cubicBezTo>
                  <a:cubicBezTo>
                    <a:pt x="16010" y="4785"/>
                    <a:pt x="15985" y="4798"/>
                    <a:pt x="15953" y="4798"/>
                  </a:cubicBezTo>
                  <a:cubicBezTo>
                    <a:pt x="15659" y="4798"/>
                    <a:pt x="14825" y="3733"/>
                    <a:pt x="14825" y="3732"/>
                  </a:cubicBezTo>
                  <a:lnTo>
                    <a:pt x="14825" y="3732"/>
                  </a:lnTo>
                  <a:cubicBezTo>
                    <a:pt x="14825" y="3733"/>
                    <a:pt x="15709" y="5149"/>
                    <a:pt x="15108" y="5748"/>
                  </a:cubicBezTo>
                  <a:cubicBezTo>
                    <a:pt x="14704" y="6153"/>
                    <a:pt x="13885" y="6318"/>
                    <a:pt x="12759" y="6318"/>
                  </a:cubicBezTo>
                  <a:cubicBezTo>
                    <a:pt x="12208" y="6318"/>
                    <a:pt x="11584" y="6279"/>
                    <a:pt x="10898" y="6209"/>
                  </a:cubicBezTo>
                  <a:cubicBezTo>
                    <a:pt x="8811" y="5997"/>
                    <a:pt x="8032" y="5040"/>
                    <a:pt x="7891" y="4617"/>
                  </a:cubicBezTo>
                  <a:cubicBezTo>
                    <a:pt x="7854" y="4506"/>
                    <a:pt x="7913" y="4465"/>
                    <a:pt x="8022" y="4465"/>
                  </a:cubicBezTo>
                  <a:cubicBezTo>
                    <a:pt x="8328" y="4465"/>
                    <a:pt x="9023" y="4794"/>
                    <a:pt x="9023" y="4794"/>
                  </a:cubicBezTo>
                  <a:cubicBezTo>
                    <a:pt x="9023" y="4794"/>
                    <a:pt x="7680" y="3662"/>
                    <a:pt x="7289" y="2671"/>
                  </a:cubicBezTo>
                  <a:cubicBezTo>
                    <a:pt x="6900" y="1680"/>
                    <a:pt x="8314" y="831"/>
                    <a:pt x="8315" y="831"/>
                  </a:cubicBezTo>
                  <a:lnTo>
                    <a:pt x="8315" y="831"/>
                  </a:lnTo>
                  <a:cubicBezTo>
                    <a:pt x="8314" y="831"/>
                    <a:pt x="7404" y="1167"/>
                    <a:pt x="6964" y="1167"/>
                  </a:cubicBezTo>
                  <a:cubicBezTo>
                    <a:pt x="6869" y="1167"/>
                    <a:pt x="6796" y="1151"/>
                    <a:pt x="6758" y="1114"/>
                  </a:cubicBezTo>
                  <a:cubicBezTo>
                    <a:pt x="6546" y="903"/>
                    <a:pt x="7819" y="371"/>
                    <a:pt x="7819" y="371"/>
                  </a:cubicBezTo>
                  <a:lnTo>
                    <a:pt x="7819" y="371"/>
                  </a:lnTo>
                  <a:cubicBezTo>
                    <a:pt x="7819" y="371"/>
                    <a:pt x="7556" y="434"/>
                    <a:pt x="7283" y="434"/>
                  </a:cubicBezTo>
                  <a:cubicBezTo>
                    <a:pt x="7055" y="434"/>
                    <a:pt x="6819" y="390"/>
                    <a:pt x="6723" y="229"/>
                  </a:cubicBezTo>
                  <a:cubicBezTo>
                    <a:pt x="6691" y="178"/>
                    <a:pt x="6701" y="98"/>
                    <a:pt x="673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779;p45"/>
            <p:cNvSpPr/>
            <p:nvPr/>
          </p:nvSpPr>
          <p:spPr>
            <a:xfrm>
              <a:off x="5833625" y="3187875"/>
              <a:ext cx="143325" cy="165700"/>
            </a:xfrm>
            <a:custGeom>
              <a:avLst/>
              <a:gdLst/>
              <a:ahLst/>
              <a:cxnLst/>
              <a:rect l="l" t="t" r="r" b="b"/>
              <a:pathLst>
                <a:path w="5733" h="6628" extrusionOk="0">
                  <a:moveTo>
                    <a:pt x="5598" y="3986"/>
                  </a:moveTo>
                  <a:cubicBezTo>
                    <a:pt x="5683" y="4039"/>
                    <a:pt x="5733" y="4069"/>
                    <a:pt x="5733" y="4069"/>
                  </a:cubicBezTo>
                  <a:cubicBezTo>
                    <a:pt x="5733" y="4069"/>
                    <a:pt x="5684" y="4038"/>
                    <a:pt x="5598" y="3986"/>
                  </a:cubicBezTo>
                  <a:close/>
                  <a:moveTo>
                    <a:pt x="3856" y="4139"/>
                  </a:moveTo>
                  <a:lnTo>
                    <a:pt x="3856" y="4139"/>
                  </a:lnTo>
                  <a:cubicBezTo>
                    <a:pt x="3857" y="4140"/>
                    <a:pt x="3857" y="4140"/>
                    <a:pt x="3857" y="4140"/>
                  </a:cubicBezTo>
                  <a:cubicBezTo>
                    <a:pt x="3857" y="4140"/>
                    <a:pt x="3857" y="4140"/>
                    <a:pt x="3856" y="4139"/>
                  </a:cubicBezTo>
                  <a:close/>
                  <a:moveTo>
                    <a:pt x="1982" y="0"/>
                  </a:moveTo>
                  <a:cubicBezTo>
                    <a:pt x="1982" y="1"/>
                    <a:pt x="3078" y="496"/>
                    <a:pt x="3327" y="778"/>
                  </a:cubicBezTo>
                  <a:cubicBezTo>
                    <a:pt x="3327" y="778"/>
                    <a:pt x="3027" y="701"/>
                    <a:pt x="2813" y="701"/>
                  </a:cubicBezTo>
                  <a:cubicBezTo>
                    <a:pt x="2645" y="701"/>
                    <a:pt x="2529" y="749"/>
                    <a:pt x="2653" y="920"/>
                  </a:cubicBezTo>
                  <a:cubicBezTo>
                    <a:pt x="2938" y="1309"/>
                    <a:pt x="3538" y="1769"/>
                    <a:pt x="3538" y="1769"/>
                  </a:cubicBezTo>
                  <a:cubicBezTo>
                    <a:pt x="3538" y="1769"/>
                    <a:pt x="2664" y="1340"/>
                    <a:pt x="2301" y="1340"/>
                  </a:cubicBezTo>
                  <a:cubicBezTo>
                    <a:pt x="2188" y="1340"/>
                    <a:pt x="2124" y="1382"/>
                    <a:pt x="2151" y="1490"/>
                  </a:cubicBezTo>
                  <a:cubicBezTo>
                    <a:pt x="2264" y="1947"/>
                    <a:pt x="3467" y="2796"/>
                    <a:pt x="3467" y="2796"/>
                  </a:cubicBezTo>
                  <a:cubicBezTo>
                    <a:pt x="3467" y="2796"/>
                    <a:pt x="2335" y="2389"/>
                    <a:pt x="1828" y="2389"/>
                  </a:cubicBezTo>
                  <a:cubicBezTo>
                    <a:pt x="1701" y="2389"/>
                    <a:pt x="1613" y="2414"/>
                    <a:pt x="1592" y="2478"/>
                  </a:cubicBezTo>
                  <a:cubicBezTo>
                    <a:pt x="1486" y="2796"/>
                    <a:pt x="2476" y="3504"/>
                    <a:pt x="2476" y="3504"/>
                  </a:cubicBezTo>
                  <a:lnTo>
                    <a:pt x="567" y="3185"/>
                  </a:lnTo>
                  <a:lnTo>
                    <a:pt x="567" y="3185"/>
                  </a:lnTo>
                  <a:cubicBezTo>
                    <a:pt x="567" y="3185"/>
                    <a:pt x="2124" y="3610"/>
                    <a:pt x="1947" y="3893"/>
                  </a:cubicBezTo>
                  <a:cubicBezTo>
                    <a:pt x="1769" y="4175"/>
                    <a:pt x="885" y="4318"/>
                    <a:pt x="1345" y="4600"/>
                  </a:cubicBezTo>
                  <a:cubicBezTo>
                    <a:pt x="1804" y="4884"/>
                    <a:pt x="2972" y="5024"/>
                    <a:pt x="2760" y="5236"/>
                  </a:cubicBezTo>
                  <a:cubicBezTo>
                    <a:pt x="2549" y="5448"/>
                    <a:pt x="921" y="5625"/>
                    <a:pt x="1169" y="5944"/>
                  </a:cubicBezTo>
                  <a:cubicBezTo>
                    <a:pt x="1169" y="5944"/>
                    <a:pt x="1095" y="5956"/>
                    <a:pt x="961" y="5956"/>
                  </a:cubicBezTo>
                  <a:cubicBezTo>
                    <a:pt x="760" y="5956"/>
                    <a:pt x="425" y="5930"/>
                    <a:pt x="0" y="5802"/>
                  </a:cubicBezTo>
                  <a:lnTo>
                    <a:pt x="0" y="5802"/>
                  </a:lnTo>
                  <a:cubicBezTo>
                    <a:pt x="0" y="5802"/>
                    <a:pt x="848" y="6627"/>
                    <a:pt x="2253" y="6627"/>
                  </a:cubicBezTo>
                  <a:cubicBezTo>
                    <a:pt x="2641" y="6627"/>
                    <a:pt x="3071" y="6564"/>
                    <a:pt x="3538" y="6404"/>
                  </a:cubicBezTo>
                  <a:lnTo>
                    <a:pt x="3538" y="6404"/>
                  </a:lnTo>
                  <a:cubicBezTo>
                    <a:pt x="3538" y="6404"/>
                    <a:pt x="3478" y="6405"/>
                    <a:pt x="3380" y="6405"/>
                  </a:cubicBezTo>
                  <a:cubicBezTo>
                    <a:pt x="2997" y="6405"/>
                    <a:pt x="2037" y="6382"/>
                    <a:pt x="1840" y="6157"/>
                  </a:cubicBezTo>
                  <a:cubicBezTo>
                    <a:pt x="1592" y="5873"/>
                    <a:pt x="3892" y="5802"/>
                    <a:pt x="4140" y="5413"/>
                  </a:cubicBezTo>
                  <a:cubicBezTo>
                    <a:pt x="4388" y="5024"/>
                    <a:pt x="1947" y="4707"/>
                    <a:pt x="2442" y="4211"/>
                  </a:cubicBezTo>
                  <a:cubicBezTo>
                    <a:pt x="2625" y="4028"/>
                    <a:pt x="2865" y="3971"/>
                    <a:pt x="3096" y="3971"/>
                  </a:cubicBezTo>
                  <a:cubicBezTo>
                    <a:pt x="3476" y="3971"/>
                    <a:pt x="3829" y="4127"/>
                    <a:pt x="3856" y="4139"/>
                  </a:cubicBezTo>
                  <a:lnTo>
                    <a:pt x="3856" y="4139"/>
                  </a:lnTo>
                  <a:cubicBezTo>
                    <a:pt x="3795" y="4111"/>
                    <a:pt x="1997" y="3286"/>
                    <a:pt x="2866" y="3045"/>
                  </a:cubicBezTo>
                  <a:cubicBezTo>
                    <a:pt x="2945" y="3022"/>
                    <a:pt x="3032" y="3012"/>
                    <a:pt x="3126" y="3012"/>
                  </a:cubicBezTo>
                  <a:cubicBezTo>
                    <a:pt x="3921" y="3012"/>
                    <a:pt x="5185" y="3736"/>
                    <a:pt x="5598" y="3986"/>
                  </a:cubicBezTo>
                  <a:lnTo>
                    <a:pt x="5598" y="3986"/>
                  </a:lnTo>
                  <a:cubicBezTo>
                    <a:pt x="5054" y="3646"/>
                    <a:pt x="3067" y="2379"/>
                    <a:pt x="3433" y="2194"/>
                  </a:cubicBezTo>
                  <a:cubicBezTo>
                    <a:pt x="3513" y="2155"/>
                    <a:pt x="3618" y="2138"/>
                    <a:pt x="3737" y="2138"/>
                  </a:cubicBezTo>
                  <a:cubicBezTo>
                    <a:pt x="4253" y="2138"/>
                    <a:pt x="5024" y="2443"/>
                    <a:pt x="5024" y="2443"/>
                  </a:cubicBezTo>
                  <a:cubicBezTo>
                    <a:pt x="5024" y="2443"/>
                    <a:pt x="3115" y="1592"/>
                    <a:pt x="3574" y="1310"/>
                  </a:cubicBezTo>
                  <a:cubicBezTo>
                    <a:pt x="3676" y="1247"/>
                    <a:pt x="3803" y="1222"/>
                    <a:pt x="3938" y="1222"/>
                  </a:cubicBezTo>
                  <a:cubicBezTo>
                    <a:pt x="4411" y="1222"/>
                    <a:pt x="4990" y="1522"/>
                    <a:pt x="4990" y="1522"/>
                  </a:cubicBezTo>
                  <a:cubicBezTo>
                    <a:pt x="4990" y="1522"/>
                    <a:pt x="3362" y="106"/>
                    <a:pt x="1982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780;p45"/>
            <p:cNvSpPr/>
            <p:nvPr/>
          </p:nvSpPr>
          <p:spPr>
            <a:xfrm>
              <a:off x="5644175" y="3227675"/>
              <a:ext cx="80750" cy="88550"/>
            </a:xfrm>
            <a:custGeom>
              <a:avLst/>
              <a:gdLst/>
              <a:ahLst/>
              <a:cxnLst/>
              <a:rect l="l" t="t" r="r" b="b"/>
              <a:pathLst>
                <a:path w="3230" h="3542" extrusionOk="0">
                  <a:moveTo>
                    <a:pt x="1210" y="0"/>
                  </a:moveTo>
                  <a:cubicBezTo>
                    <a:pt x="1210" y="1"/>
                    <a:pt x="432" y="744"/>
                    <a:pt x="291" y="1131"/>
                  </a:cubicBezTo>
                  <a:cubicBezTo>
                    <a:pt x="255" y="1230"/>
                    <a:pt x="274" y="1267"/>
                    <a:pt x="323" y="1267"/>
                  </a:cubicBezTo>
                  <a:cubicBezTo>
                    <a:pt x="466" y="1267"/>
                    <a:pt x="857" y="954"/>
                    <a:pt x="857" y="954"/>
                  </a:cubicBezTo>
                  <a:lnTo>
                    <a:pt x="857" y="954"/>
                  </a:lnTo>
                  <a:cubicBezTo>
                    <a:pt x="857" y="954"/>
                    <a:pt x="220" y="1732"/>
                    <a:pt x="43" y="2157"/>
                  </a:cubicBezTo>
                  <a:cubicBezTo>
                    <a:pt x="1" y="2259"/>
                    <a:pt x="23" y="2298"/>
                    <a:pt x="82" y="2298"/>
                  </a:cubicBezTo>
                  <a:cubicBezTo>
                    <a:pt x="269" y="2298"/>
                    <a:pt x="821" y="1909"/>
                    <a:pt x="821" y="1909"/>
                  </a:cubicBezTo>
                  <a:lnTo>
                    <a:pt x="821" y="1909"/>
                  </a:lnTo>
                  <a:cubicBezTo>
                    <a:pt x="821" y="1909"/>
                    <a:pt x="184" y="2652"/>
                    <a:pt x="43" y="3111"/>
                  </a:cubicBezTo>
                  <a:cubicBezTo>
                    <a:pt x="20" y="3187"/>
                    <a:pt x="34" y="3218"/>
                    <a:pt x="73" y="3218"/>
                  </a:cubicBezTo>
                  <a:cubicBezTo>
                    <a:pt x="256" y="3218"/>
                    <a:pt x="989" y="2557"/>
                    <a:pt x="1197" y="2557"/>
                  </a:cubicBezTo>
                  <a:cubicBezTo>
                    <a:pt x="1220" y="2557"/>
                    <a:pt x="1236" y="2564"/>
                    <a:pt x="1245" y="2582"/>
                  </a:cubicBezTo>
                  <a:cubicBezTo>
                    <a:pt x="1352" y="2793"/>
                    <a:pt x="679" y="3395"/>
                    <a:pt x="679" y="3395"/>
                  </a:cubicBezTo>
                  <a:lnTo>
                    <a:pt x="1848" y="2370"/>
                  </a:lnTo>
                  <a:lnTo>
                    <a:pt x="1848" y="2370"/>
                  </a:lnTo>
                  <a:cubicBezTo>
                    <a:pt x="1848" y="2370"/>
                    <a:pt x="1495" y="2899"/>
                    <a:pt x="1388" y="3395"/>
                  </a:cubicBezTo>
                  <a:cubicBezTo>
                    <a:pt x="1365" y="3500"/>
                    <a:pt x="1394" y="3541"/>
                    <a:pt x="1454" y="3541"/>
                  </a:cubicBezTo>
                  <a:cubicBezTo>
                    <a:pt x="1680" y="3541"/>
                    <a:pt x="2353" y="2964"/>
                    <a:pt x="2521" y="2936"/>
                  </a:cubicBezTo>
                  <a:cubicBezTo>
                    <a:pt x="2527" y="2935"/>
                    <a:pt x="2533" y="2934"/>
                    <a:pt x="2539" y="2934"/>
                  </a:cubicBezTo>
                  <a:cubicBezTo>
                    <a:pt x="2708" y="2934"/>
                    <a:pt x="2309" y="3466"/>
                    <a:pt x="2309" y="3466"/>
                  </a:cubicBezTo>
                  <a:lnTo>
                    <a:pt x="3229" y="2370"/>
                  </a:lnTo>
                  <a:lnTo>
                    <a:pt x="3229" y="2370"/>
                  </a:lnTo>
                  <a:cubicBezTo>
                    <a:pt x="3229" y="2370"/>
                    <a:pt x="2579" y="2682"/>
                    <a:pt x="2215" y="2682"/>
                  </a:cubicBezTo>
                  <a:cubicBezTo>
                    <a:pt x="2154" y="2682"/>
                    <a:pt x="2102" y="2674"/>
                    <a:pt x="2061" y="2653"/>
                  </a:cubicBezTo>
                  <a:cubicBezTo>
                    <a:pt x="1777" y="2513"/>
                    <a:pt x="2520" y="1629"/>
                    <a:pt x="2521" y="1628"/>
                  </a:cubicBezTo>
                  <a:lnTo>
                    <a:pt x="2521" y="1628"/>
                  </a:lnTo>
                  <a:cubicBezTo>
                    <a:pt x="2520" y="1629"/>
                    <a:pt x="1809" y="2263"/>
                    <a:pt x="1463" y="2263"/>
                  </a:cubicBezTo>
                  <a:cubicBezTo>
                    <a:pt x="1401" y="2263"/>
                    <a:pt x="1350" y="2243"/>
                    <a:pt x="1318" y="2194"/>
                  </a:cubicBezTo>
                  <a:cubicBezTo>
                    <a:pt x="1105" y="1876"/>
                    <a:pt x="2025" y="955"/>
                    <a:pt x="2025" y="955"/>
                  </a:cubicBezTo>
                  <a:lnTo>
                    <a:pt x="2025" y="955"/>
                  </a:lnTo>
                  <a:cubicBezTo>
                    <a:pt x="2025" y="955"/>
                    <a:pt x="1235" y="1533"/>
                    <a:pt x="922" y="1533"/>
                  </a:cubicBezTo>
                  <a:cubicBezTo>
                    <a:pt x="897" y="1533"/>
                    <a:pt x="876" y="1530"/>
                    <a:pt x="857" y="1522"/>
                  </a:cubicBezTo>
                  <a:cubicBezTo>
                    <a:pt x="609" y="1415"/>
                    <a:pt x="1634" y="354"/>
                    <a:pt x="1635" y="353"/>
                  </a:cubicBezTo>
                  <a:lnTo>
                    <a:pt x="1635" y="353"/>
                  </a:lnTo>
                  <a:cubicBezTo>
                    <a:pt x="1635" y="353"/>
                    <a:pt x="1387" y="601"/>
                    <a:pt x="998" y="636"/>
                  </a:cubicBezTo>
                  <a:cubicBezTo>
                    <a:pt x="988" y="637"/>
                    <a:pt x="978" y="638"/>
                    <a:pt x="969" y="638"/>
                  </a:cubicBezTo>
                  <a:cubicBezTo>
                    <a:pt x="639" y="638"/>
                    <a:pt x="1210" y="1"/>
                    <a:pt x="1210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781;p45"/>
            <p:cNvSpPr/>
            <p:nvPr/>
          </p:nvSpPr>
          <p:spPr>
            <a:xfrm>
              <a:off x="5625450" y="3354525"/>
              <a:ext cx="39650" cy="65850"/>
            </a:xfrm>
            <a:custGeom>
              <a:avLst/>
              <a:gdLst/>
              <a:ahLst/>
              <a:cxnLst/>
              <a:rect l="l" t="t" r="r" b="b"/>
              <a:pathLst>
                <a:path w="1586" h="2634" extrusionOk="0">
                  <a:moveTo>
                    <a:pt x="1546" y="0"/>
                  </a:moveTo>
                  <a:cubicBezTo>
                    <a:pt x="1533" y="0"/>
                    <a:pt x="1523" y="100"/>
                    <a:pt x="1508" y="247"/>
                  </a:cubicBezTo>
                  <a:cubicBezTo>
                    <a:pt x="1495" y="393"/>
                    <a:pt x="1471" y="588"/>
                    <a:pt x="1410" y="766"/>
                  </a:cubicBezTo>
                  <a:cubicBezTo>
                    <a:pt x="1349" y="945"/>
                    <a:pt x="1245" y="1106"/>
                    <a:pt x="1160" y="1222"/>
                  </a:cubicBezTo>
                  <a:cubicBezTo>
                    <a:pt x="1075" y="1337"/>
                    <a:pt x="1011" y="1412"/>
                    <a:pt x="1011" y="1412"/>
                  </a:cubicBezTo>
                  <a:cubicBezTo>
                    <a:pt x="1011" y="1412"/>
                    <a:pt x="781" y="1728"/>
                    <a:pt x="526" y="2028"/>
                  </a:cubicBezTo>
                  <a:cubicBezTo>
                    <a:pt x="275" y="2329"/>
                    <a:pt x="1" y="2614"/>
                    <a:pt x="19" y="2633"/>
                  </a:cubicBezTo>
                  <a:cubicBezTo>
                    <a:pt x="19" y="2633"/>
                    <a:pt x="20" y="2634"/>
                    <a:pt x="22" y="2634"/>
                  </a:cubicBezTo>
                  <a:cubicBezTo>
                    <a:pt x="56" y="2634"/>
                    <a:pt x="350" y="2387"/>
                    <a:pt x="618" y="2110"/>
                  </a:cubicBezTo>
                  <a:cubicBezTo>
                    <a:pt x="899" y="1828"/>
                    <a:pt x="1150" y="1518"/>
                    <a:pt x="1150" y="1518"/>
                  </a:cubicBezTo>
                  <a:cubicBezTo>
                    <a:pt x="1150" y="1518"/>
                    <a:pt x="1211" y="1441"/>
                    <a:pt x="1294" y="1313"/>
                  </a:cubicBezTo>
                  <a:cubicBezTo>
                    <a:pt x="1377" y="1185"/>
                    <a:pt x="1480" y="1004"/>
                    <a:pt x="1530" y="801"/>
                  </a:cubicBezTo>
                  <a:cubicBezTo>
                    <a:pt x="1582" y="600"/>
                    <a:pt x="1585" y="397"/>
                    <a:pt x="1578" y="248"/>
                  </a:cubicBezTo>
                  <a:cubicBezTo>
                    <a:pt x="1571" y="99"/>
                    <a:pt x="1558" y="0"/>
                    <a:pt x="154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782;p45"/>
            <p:cNvSpPr/>
            <p:nvPr/>
          </p:nvSpPr>
          <p:spPr>
            <a:xfrm>
              <a:off x="5661800" y="3322400"/>
              <a:ext cx="32350" cy="46700"/>
            </a:xfrm>
            <a:custGeom>
              <a:avLst/>
              <a:gdLst/>
              <a:ahLst/>
              <a:cxnLst/>
              <a:rect l="l" t="t" r="r" b="b"/>
              <a:pathLst>
                <a:path w="1294" h="1868" extrusionOk="0">
                  <a:moveTo>
                    <a:pt x="1269" y="0"/>
                  </a:moveTo>
                  <a:cubicBezTo>
                    <a:pt x="1245" y="0"/>
                    <a:pt x="1165" y="273"/>
                    <a:pt x="1038" y="523"/>
                  </a:cubicBezTo>
                  <a:cubicBezTo>
                    <a:pt x="912" y="778"/>
                    <a:pt x="746" y="1005"/>
                    <a:pt x="746" y="1005"/>
                  </a:cubicBezTo>
                  <a:cubicBezTo>
                    <a:pt x="746" y="1005"/>
                    <a:pt x="600" y="1242"/>
                    <a:pt x="410" y="1454"/>
                  </a:cubicBezTo>
                  <a:cubicBezTo>
                    <a:pt x="225" y="1668"/>
                    <a:pt x="0" y="1844"/>
                    <a:pt x="14" y="1866"/>
                  </a:cubicBezTo>
                  <a:cubicBezTo>
                    <a:pt x="15" y="1867"/>
                    <a:pt x="16" y="1868"/>
                    <a:pt x="19" y="1868"/>
                  </a:cubicBezTo>
                  <a:cubicBezTo>
                    <a:pt x="58" y="1868"/>
                    <a:pt x="295" y="1730"/>
                    <a:pt x="500" y="1543"/>
                  </a:cubicBezTo>
                  <a:cubicBezTo>
                    <a:pt x="719" y="1346"/>
                    <a:pt x="893" y="1103"/>
                    <a:pt x="893" y="1103"/>
                  </a:cubicBezTo>
                  <a:cubicBezTo>
                    <a:pt x="893" y="1103"/>
                    <a:pt x="1053" y="851"/>
                    <a:pt x="1152" y="573"/>
                  </a:cubicBezTo>
                  <a:cubicBezTo>
                    <a:pt x="1256" y="296"/>
                    <a:pt x="1293" y="4"/>
                    <a:pt x="1269" y="0"/>
                  </a:cubicBezTo>
                  <a:cubicBezTo>
                    <a:pt x="1269" y="0"/>
                    <a:pt x="1269" y="0"/>
                    <a:pt x="12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783;p45"/>
            <p:cNvSpPr/>
            <p:nvPr/>
          </p:nvSpPr>
          <p:spPr>
            <a:xfrm>
              <a:off x="5694300" y="3272225"/>
              <a:ext cx="57650" cy="75450"/>
            </a:xfrm>
            <a:custGeom>
              <a:avLst/>
              <a:gdLst/>
              <a:ahLst/>
              <a:cxnLst/>
              <a:rect l="l" t="t" r="r" b="b"/>
              <a:pathLst>
                <a:path w="2306" h="3018" extrusionOk="0">
                  <a:moveTo>
                    <a:pt x="2145" y="1"/>
                  </a:moveTo>
                  <a:cubicBezTo>
                    <a:pt x="2145" y="1"/>
                    <a:pt x="2145" y="1"/>
                    <a:pt x="2145" y="1"/>
                  </a:cubicBezTo>
                  <a:cubicBezTo>
                    <a:pt x="2131" y="4"/>
                    <a:pt x="2168" y="127"/>
                    <a:pt x="2185" y="315"/>
                  </a:cubicBezTo>
                  <a:cubicBezTo>
                    <a:pt x="2204" y="502"/>
                    <a:pt x="2195" y="754"/>
                    <a:pt x="2130" y="993"/>
                  </a:cubicBezTo>
                  <a:cubicBezTo>
                    <a:pt x="2067" y="1232"/>
                    <a:pt x="1951" y="1452"/>
                    <a:pt x="1842" y="1597"/>
                  </a:cubicBezTo>
                  <a:cubicBezTo>
                    <a:pt x="1734" y="1743"/>
                    <a:pt x="1642" y="1825"/>
                    <a:pt x="1642" y="1825"/>
                  </a:cubicBezTo>
                  <a:cubicBezTo>
                    <a:pt x="1642" y="1825"/>
                    <a:pt x="1560" y="1915"/>
                    <a:pt x="1416" y="2036"/>
                  </a:cubicBezTo>
                  <a:cubicBezTo>
                    <a:pt x="1272" y="2155"/>
                    <a:pt x="1070" y="2309"/>
                    <a:pt x="862" y="2454"/>
                  </a:cubicBezTo>
                  <a:cubicBezTo>
                    <a:pt x="447" y="2747"/>
                    <a:pt x="1" y="2995"/>
                    <a:pt x="12" y="3016"/>
                  </a:cubicBezTo>
                  <a:cubicBezTo>
                    <a:pt x="12" y="3017"/>
                    <a:pt x="14" y="3018"/>
                    <a:pt x="16" y="3018"/>
                  </a:cubicBezTo>
                  <a:cubicBezTo>
                    <a:pt x="66" y="3018"/>
                    <a:pt x="512" y="2817"/>
                    <a:pt x="930" y="2559"/>
                  </a:cubicBezTo>
                  <a:cubicBezTo>
                    <a:pt x="1150" y="2424"/>
                    <a:pt x="1362" y="2282"/>
                    <a:pt x="1517" y="2163"/>
                  </a:cubicBezTo>
                  <a:cubicBezTo>
                    <a:pt x="1673" y="2044"/>
                    <a:pt x="1767" y="1950"/>
                    <a:pt x="1767" y="1950"/>
                  </a:cubicBezTo>
                  <a:cubicBezTo>
                    <a:pt x="1767" y="1950"/>
                    <a:pt x="1864" y="1857"/>
                    <a:pt x="1976" y="1691"/>
                  </a:cubicBezTo>
                  <a:cubicBezTo>
                    <a:pt x="2089" y="1525"/>
                    <a:pt x="2203" y="1280"/>
                    <a:pt x="2252" y="1020"/>
                  </a:cubicBezTo>
                  <a:cubicBezTo>
                    <a:pt x="2306" y="760"/>
                    <a:pt x="2295" y="494"/>
                    <a:pt x="2253" y="304"/>
                  </a:cubicBezTo>
                  <a:cubicBezTo>
                    <a:pt x="2215" y="117"/>
                    <a:pt x="2155" y="1"/>
                    <a:pt x="214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784;p45"/>
            <p:cNvSpPr/>
            <p:nvPr/>
          </p:nvSpPr>
          <p:spPr>
            <a:xfrm>
              <a:off x="5682500" y="3224825"/>
              <a:ext cx="59425" cy="25050"/>
            </a:xfrm>
            <a:custGeom>
              <a:avLst/>
              <a:gdLst/>
              <a:ahLst/>
              <a:cxnLst/>
              <a:rect l="l" t="t" r="r" b="b"/>
              <a:pathLst>
                <a:path w="2377" h="1002" extrusionOk="0">
                  <a:moveTo>
                    <a:pt x="1795" y="0"/>
                  </a:moveTo>
                  <a:cubicBezTo>
                    <a:pt x="1769" y="0"/>
                    <a:pt x="1743" y="1"/>
                    <a:pt x="1717" y="2"/>
                  </a:cubicBezTo>
                  <a:cubicBezTo>
                    <a:pt x="1546" y="11"/>
                    <a:pt x="1378" y="47"/>
                    <a:pt x="1255" y="88"/>
                  </a:cubicBezTo>
                  <a:cubicBezTo>
                    <a:pt x="1132" y="126"/>
                    <a:pt x="1054" y="161"/>
                    <a:pt x="1054" y="161"/>
                  </a:cubicBezTo>
                  <a:cubicBezTo>
                    <a:pt x="1054" y="161"/>
                    <a:pt x="977" y="198"/>
                    <a:pt x="867" y="265"/>
                  </a:cubicBezTo>
                  <a:cubicBezTo>
                    <a:pt x="759" y="331"/>
                    <a:pt x="620" y="429"/>
                    <a:pt x="491" y="534"/>
                  </a:cubicBezTo>
                  <a:cubicBezTo>
                    <a:pt x="232" y="747"/>
                    <a:pt x="1" y="983"/>
                    <a:pt x="15" y="1000"/>
                  </a:cubicBezTo>
                  <a:cubicBezTo>
                    <a:pt x="16" y="1001"/>
                    <a:pt x="17" y="1001"/>
                    <a:pt x="19" y="1001"/>
                  </a:cubicBezTo>
                  <a:cubicBezTo>
                    <a:pt x="57" y="1001"/>
                    <a:pt x="307" y="808"/>
                    <a:pt x="564" y="635"/>
                  </a:cubicBezTo>
                  <a:cubicBezTo>
                    <a:pt x="700" y="545"/>
                    <a:pt x="838" y="462"/>
                    <a:pt x="946" y="407"/>
                  </a:cubicBezTo>
                  <a:cubicBezTo>
                    <a:pt x="1054" y="353"/>
                    <a:pt x="1127" y="322"/>
                    <a:pt x="1127" y="322"/>
                  </a:cubicBezTo>
                  <a:cubicBezTo>
                    <a:pt x="1127" y="322"/>
                    <a:pt x="1197" y="285"/>
                    <a:pt x="1308" y="241"/>
                  </a:cubicBezTo>
                  <a:cubicBezTo>
                    <a:pt x="1419" y="196"/>
                    <a:pt x="1573" y="151"/>
                    <a:pt x="1729" y="126"/>
                  </a:cubicBezTo>
                  <a:cubicBezTo>
                    <a:pt x="1812" y="114"/>
                    <a:pt x="1897" y="109"/>
                    <a:pt x="1975" y="109"/>
                  </a:cubicBezTo>
                  <a:cubicBezTo>
                    <a:pt x="2045" y="109"/>
                    <a:pt x="2111" y="113"/>
                    <a:pt x="2167" y="121"/>
                  </a:cubicBezTo>
                  <a:cubicBezTo>
                    <a:pt x="2263" y="133"/>
                    <a:pt x="2334" y="150"/>
                    <a:pt x="2361" y="150"/>
                  </a:cubicBezTo>
                  <a:cubicBezTo>
                    <a:pt x="2368" y="150"/>
                    <a:pt x="2372" y="149"/>
                    <a:pt x="2373" y="146"/>
                  </a:cubicBezTo>
                  <a:cubicBezTo>
                    <a:pt x="2377" y="137"/>
                    <a:pt x="2304" y="92"/>
                    <a:pt x="2182" y="55"/>
                  </a:cubicBezTo>
                  <a:cubicBezTo>
                    <a:pt x="2078" y="22"/>
                    <a:pt x="1939" y="0"/>
                    <a:pt x="17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785;p45"/>
            <p:cNvSpPr/>
            <p:nvPr/>
          </p:nvSpPr>
          <p:spPr>
            <a:xfrm>
              <a:off x="5645150" y="3241900"/>
              <a:ext cx="94375" cy="72325"/>
            </a:xfrm>
            <a:custGeom>
              <a:avLst/>
              <a:gdLst/>
              <a:ahLst/>
              <a:cxnLst/>
              <a:rect l="l" t="t" r="r" b="b"/>
              <a:pathLst>
                <a:path w="3775" h="2893" extrusionOk="0">
                  <a:moveTo>
                    <a:pt x="3524" y="1"/>
                  </a:moveTo>
                  <a:cubicBezTo>
                    <a:pt x="3481" y="1"/>
                    <a:pt x="3433" y="2"/>
                    <a:pt x="3382" y="6"/>
                  </a:cubicBezTo>
                  <a:cubicBezTo>
                    <a:pt x="3144" y="17"/>
                    <a:pt x="2832" y="82"/>
                    <a:pt x="2536" y="198"/>
                  </a:cubicBezTo>
                  <a:cubicBezTo>
                    <a:pt x="2241" y="315"/>
                    <a:pt x="1965" y="474"/>
                    <a:pt x="1770" y="613"/>
                  </a:cubicBezTo>
                  <a:cubicBezTo>
                    <a:pt x="1576" y="750"/>
                    <a:pt x="1456" y="855"/>
                    <a:pt x="1456" y="855"/>
                  </a:cubicBezTo>
                  <a:cubicBezTo>
                    <a:pt x="1456" y="855"/>
                    <a:pt x="1336" y="960"/>
                    <a:pt x="1175" y="1134"/>
                  </a:cubicBezTo>
                  <a:cubicBezTo>
                    <a:pt x="1012" y="1305"/>
                    <a:pt x="812" y="1550"/>
                    <a:pt x="634" y="1808"/>
                  </a:cubicBezTo>
                  <a:cubicBezTo>
                    <a:pt x="456" y="2066"/>
                    <a:pt x="294" y="2335"/>
                    <a:pt x="181" y="2540"/>
                  </a:cubicBezTo>
                  <a:cubicBezTo>
                    <a:pt x="68" y="2745"/>
                    <a:pt x="0" y="2884"/>
                    <a:pt x="11" y="2892"/>
                  </a:cubicBezTo>
                  <a:cubicBezTo>
                    <a:pt x="11" y="2892"/>
                    <a:pt x="11" y="2892"/>
                    <a:pt x="12" y="2892"/>
                  </a:cubicBezTo>
                  <a:cubicBezTo>
                    <a:pt x="43" y="2892"/>
                    <a:pt x="362" y="2366"/>
                    <a:pt x="734" y="1886"/>
                  </a:cubicBezTo>
                  <a:cubicBezTo>
                    <a:pt x="923" y="1641"/>
                    <a:pt x="1127" y="1411"/>
                    <a:pt x="1290" y="1249"/>
                  </a:cubicBezTo>
                  <a:cubicBezTo>
                    <a:pt x="1454" y="1087"/>
                    <a:pt x="1572" y="989"/>
                    <a:pt x="1572" y="989"/>
                  </a:cubicBezTo>
                  <a:cubicBezTo>
                    <a:pt x="1572" y="989"/>
                    <a:pt x="1682" y="885"/>
                    <a:pt x="1865" y="746"/>
                  </a:cubicBezTo>
                  <a:cubicBezTo>
                    <a:pt x="2046" y="606"/>
                    <a:pt x="2306" y="441"/>
                    <a:pt x="2584" y="316"/>
                  </a:cubicBezTo>
                  <a:cubicBezTo>
                    <a:pt x="2862" y="189"/>
                    <a:pt x="3160" y="107"/>
                    <a:pt x="3388" y="75"/>
                  </a:cubicBezTo>
                  <a:cubicBezTo>
                    <a:pt x="3616" y="39"/>
                    <a:pt x="3773" y="40"/>
                    <a:pt x="3773" y="26"/>
                  </a:cubicBezTo>
                  <a:cubicBezTo>
                    <a:pt x="3775" y="18"/>
                    <a:pt x="3679" y="1"/>
                    <a:pt x="35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786;p45"/>
            <p:cNvSpPr/>
            <p:nvPr/>
          </p:nvSpPr>
          <p:spPr>
            <a:xfrm>
              <a:off x="5615475" y="3276625"/>
              <a:ext cx="28750" cy="84900"/>
            </a:xfrm>
            <a:custGeom>
              <a:avLst/>
              <a:gdLst/>
              <a:ahLst/>
              <a:cxnLst/>
              <a:rect l="l" t="t" r="r" b="b"/>
              <a:pathLst>
                <a:path w="1150" h="3396" extrusionOk="0">
                  <a:moveTo>
                    <a:pt x="1128" y="0"/>
                  </a:moveTo>
                  <a:cubicBezTo>
                    <a:pt x="1098" y="0"/>
                    <a:pt x="804" y="340"/>
                    <a:pt x="584" y="734"/>
                  </a:cubicBezTo>
                  <a:cubicBezTo>
                    <a:pt x="472" y="935"/>
                    <a:pt x="373" y="1144"/>
                    <a:pt x="311" y="1306"/>
                  </a:cubicBezTo>
                  <a:cubicBezTo>
                    <a:pt x="247" y="1467"/>
                    <a:pt x="211" y="1575"/>
                    <a:pt x="211" y="1575"/>
                  </a:cubicBezTo>
                  <a:cubicBezTo>
                    <a:pt x="211" y="1575"/>
                    <a:pt x="179" y="1686"/>
                    <a:pt x="141" y="1856"/>
                  </a:cubicBezTo>
                  <a:cubicBezTo>
                    <a:pt x="101" y="2025"/>
                    <a:pt x="66" y="2252"/>
                    <a:pt x="43" y="2481"/>
                  </a:cubicBezTo>
                  <a:cubicBezTo>
                    <a:pt x="0" y="2940"/>
                    <a:pt x="53" y="3395"/>
                    <a:pt x="78" y="3395"/>
                  </a:cubicBezTo>
                  <a:cubicBezTo>
                    <a:pt x="78" y="3395"/>
                    <a:pt x="78" y="3395"/>
                    <a:pt x="78" y="3395"/>
                  </a:cubicBezTo>
                  <a:cubicBezTo>
                    <a:pt x="104" y="3394"/>
                    <a:pt x="94" y="2939"/>
                    <a:pt x="167" y="2497"/>
                  </a:cubicBezTo>
                  <a:cubicBezTo>
                    <a:pt x="205" y="2276"/>
                    <a:pt x="253" y="2058"/>
                    <a:pt x="299" y="1897"/>
                  </a:cubicBezTo>
                  <a:cubicBezTo>
                    <a:pt x="344" y="1734"/>
                    <a:pt x="381" y="1629"/>
                    <a:pt x="381" y="1629"/>
                  </a:cubicBezTo>
                  <a:cubicBezTo>
                    <a:pt x="381" y="1629"/>
                    <a:pt x="410" y="1521"/>
                    <a:pt x="464" y="1362"/>
                  </a:cubicBezTo>
                  <a:cubicBezTo>
                    <a:pt x="517" y="1205"/>
                    <a:pt x="601" y="997"/>
                    <a:pt x="696" y="792"/>
                  </a:cubicBezTo>
                  <a:cubicBezTo>
                    <a:pt x="887" y="385"/>
                    <a:pt x="1150" y="17"/>
                    <a:pt x="1130" y="1"/>
                  </a:cubicBezTo>
                  <a:cubicBezTo>
                    <a:pt x="1129" y="0"/>
                    <a:pt x="1129" y="0"/>
                    <a:pt x="11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787;p45"/>
            <p:cNvSpPr/>
            <p:nvPr/>
          </p:nvSpPr>
          <p:spPr>
            <a:xfrm>
              <a:off x="5612850" y="3406225"/>
              <a:ext cx="38300" cy="60450"/>
            </a:xfrm>
            <a:custGeom>
              <a:avLst/>
              <a:gdLst/>
              <a:ahLst/>
              <a:cxnLst/>
              <a:rect l="l" t="t" r="r" b="b"/>
              <a:pathLst>
                <a:path w="1532" h="2418" extrusionOk="0">
                  <a:moveTo>
                    <a:pt x="86" y="1"/>
                  </a:moveTo>
                  <a:cubicBezTo>
                    <a:pt x="76" y="1"/>
                    <a:pt x="28" y="85"/>
                    <a:pt x="17" y="225"/>
                  </a:cubicBezTo>
                  <a:cubicBezTo>
                    <a:pt x="1" y="368"/>
                    <a:pt x="35" y="561"/>
                    <a:pt x="104" y="736"/>
                  </a:cubicBezTo>
                  <a:cubicBezTo>
                    <a:pt x="172" y="913"/>
                    <a:pt x="265" y="1074"/>
                    <a:pt x="336" y="1194"/>
                  </a:cubicBezTo>
                  <a:cubicBezTo>
                    <a:pt x="407" y="1314"/>
                    <a:pt x="459" y="1392"/>
                    <a:pt x="459" y="1392"/>
                  </a:cubicBezTo>
                  <a:cubicBezTo>
                    <a:pt x="459" y="1392"/>
                    <a:pt x="678" y="1692"/>
                    <a:pt x="942" y="1953"/>
                  </a:cubicBezTo>
                  <a:cubicBezTo>
                    <a:pt x="1191" y="2207"/>
                    <a:pt x="1476" y="2418"/>
                    <a:pt x="1513" y="2418"/>
                  </a:cubicBezTo>
                  <a:cubicBezTo>
                    <a:pt x="1514" y="2418"/>
                    <a:pt x="1515" y="2417"/>
                    <a:pt x="1516" y="2417"/>
                  </a:cubicBezTo>
                  <a:cubicBezTo>
                    <a:pt x="1532" y="2398"/>
                    <a:pt x="1264" y="2149"/>
                    <a:pt x="1033" y="1871"/>
                  </a:cubicBezTo>
                  <a:cubicBezTo>
                    <a:pt x="799" y="1594"/>
                    <a:pt x="604" y="1291"/>
                    <a:pt x="604" y="1291"/>
                  </a:cubicBezTo>
                  <a:cubicBezTo>
                    <a:pt x="604" y="1291"/>
                    <a:pt x="549" y="1220"/>
                    <a:pt x="473" y="1108"/>
                  </a:cubicBezTo>
                  <a:cubicBezTo>
                    <a:pt x="397" y="996"/>
                    <a:pt x="296" y="845"/>
                    <a:pt x="218" y="687"/>
                  </a:cubicBezTo>
                  <a:cubicBezTo>
                    <a:pt x="140" y="529"/>
                    <a:pt x="90" y="358"/>
                    <a:pt x="84" y="226"/>
                  </a:cubicBezTo>
                  <a:cubicBezTo>
                    <a:pt x="74" y="94"/>
                    <a:pt x="100" y="5"/>
                    <a:pt x="87" y="1"/>
                  </a:cubicBezTo>
                  <a:cubicBezTo>
                    <a:pt x="87" y="1"/>
                    <a:pt x="87" y="1"/>
                    <a:pt x="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788;p45"/>
            <p:cNvSpPr/>
            <p:nvPr/>
          </p:nvSpPr>
          <p:spPr>
            <a:xfrm>
              <a:off x="5634725" y="3427025"/>
              <a:ext cx="23300" cy="21225"/>
            </a:xfrm>
            <a:custGeom>
              <a:avLst/>
              <a:gdLst/>
              <a:ahLst/>
              <a:cxnLst/>
              <a:rect l="l" t="t" r="r" b="b"/>
              <a:pathLst>
                <a:path w="932" h="849" extrusionOk="0">
                  <a:moveTo>
                    <a:pt x="23" y="1"/>
                  </a:moveTo>
                  <a:cubicBezTo>
                    <a:pt x="18" y="1"/>
                    <a:pt x="15" y="2"/>
                    <a:pt x="13" y="4"/>
                  </a:cubicBezTo>
                  <a:cubicBezTo>
                    <a:pt x="1" y="24"/>
                    <a:pt x="113" y="129"/>
                    <a:pt x="221" y="239"/>
                  </a:cubicBezTo>
                  <a:cubicBezTo>
                    <a:pt x="330" y="348"/>
                    <a:pt x="433" y="458"/>
                    <a:pt x="433" y="458"/>
                  </a:cubicBezTo>
                  <a:cubicBezTo>
                    <a:pt x="433" y="458"/>
                    <a:pt x="550" y="554"/>
                    <a:pt x="665" y="655"/>
                  </a:cubicBezTo>
                  <a:cubicBezTo>
                    <a:pt x="773" y="749"/>
                    <a:pt x="878" y="849"/>
                    <a:pt x="908" y="849"/>
                  </a:cubicBezTo>
                  <a:cubicBezTo>
                    <a:pt x="910" y="849"/>
                    <a:pt x="911" y="848"/>
                    <a:pt x="913" y="847"/>
                  </a:cubicBezTo>
                  <a:cubicBezTo>
                    <a:pt x="932" y="831"/>
                    <a:pt x="853" y="695"/>
                    <a:pt x="758" y="571"/>
                  </a:cubicBezTo>
                  <a:cubicBezTo>
                    <a:pt x="663" y="445"/>
                    <a:pt x="555" y="329"/>
                    <a:pt x="555" y="329"/>
                  </a:cubicBezTo>
                  <a:cubicBezTo>
                    <a:pt x="555" y="329"/>
                    <a:pt x="432" y="228"/>
                    <a:pt x="300" y="141"/>
                  </a:cubicBezTo>
                  <a:cubicBezTo>
                    <a:pt x="183" y="65"/>
                    <a:pt x="60" y="1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789;p45"/>
            <p:cNvSpPr/>
            <p:nvPr/>
          </p:nvSpPr>
          <p:spPr>
            <a:xfrm>
              <a:off x="5699900" y="3260100"/>
              <a:ext cx="36250" cy="22475"/>
            </a:xfrm>
            <a:custGeom>
              <a:avLst/>
              <a:gdLst/>
              <a:ahLst/>
              <a:cxnLst/>
              <a:rect l="l" t="t" r="r" b="b"/>
              <a:pathLst>
                <a:path w="1450" h="899" extrusionOk="0">
                  <a:moveTo>
                    <a:pt x="1251" y="0"/>
                  </a:moveTo>
                  <a:cubicBezTo>
                    <a:pt x="1174" y="0"/>
                    <a:pt x="1086" y="22"/>
                    <a:pt x="1007" y="55"/>
                  </a:cubicBezTo>
                  <a:cubicBezTo>
                    <a:pt x="901" y="101"/>
                    <a:pt x="809" y="154"/>
                    <a:pt x="738" y="196"/>
                  </a:cubicBezTo>
                  <a:cubicBezTo>
                    <a:pt x="667" y="239"/>
                    <a:pt x="621" y="268"/>
                    <a:pt x="621" y="268"/>
                  </a:cubicBezTo>
                  <a:cubicBezTo>
                    <a:pt x="621" y="268"/>
                    <a:pt x="446" y="402"/>
                    <a:pt x="292" y="556"/>
                  </a:cubicBezTo>
                  <a:cubicBezTo>
                    <a:pt x="135" y="710"/>
                    <a:pt x="1" y="880"/>
                    <a:pt x="19" y="897"/>
                  </a:cubicBezTo>
                  <a:cubicBezTo>
                    <a:pt x="20" y="898"/>
                    <a:pt x="21" y="898"/>
                    <a:pt x="23" y="898"/>
                  </a:cubicBezTo>
                  <a:cubicBezTo>
                    <a:pt x="53" y="898"/>
                    <a:pt x="209" y="769"/>
                    <a:pt x="373" y="650"/>
                  </a:cubicBezTo>
                  <a:cubicBezTo>
                    <a:pt x="544" y="524"/>
                    <a:pt x="723" y="412"/>
                    <a:pt x="723" y="412"/>
                  </a:cubicBezTo>
                  <a:cubicBezTo>
                    <a:pt x="723" y="412"/>
                    <a:pt x="766" y="380"/>
                    <a:pt x="829" y="332"/>
                  </a:cubicBezTo>
                  <a:cubicBezTo>
                    <a:pt x="892" y="285"/>
                    <a:pt x="979" y="218"/>
                    <a:pt x="1064" y="167"/>
                  </a:cubicBezTo>
                  <a:cubicBezTo>
                    <a:pt x="1150" y="114"/>
                    <a:pt x="1244" y="78"/>
                    <a:pt x="1315" y="75"/>
                  </a:cubicBezTo>
                  <a:cubicBezTo>
                    <a:pt x="1320" y="74"/>
                    <a:pt x="1325" y="74"/>
                    <a:pt x="1329" y="74"/>
                  </a:cubicBezTo>
                  <a:cubicBezTo>
                    <a:pt x="1381" y="74"/>
                    <a:pt x="1418" y="87"/>
                    <a:pt x="1435" y="87"/>
                  </a:cubicBezTo>
                  <a:cubicBezTo>
                    <a:pt x="1439" y="87"/>
                    <a:pt x="1442" y="86"/>
                    <a:pt x="1443" y="84"/>
                  </a:cubicBezTo>
                  <a:cubicBezTo>
                    <a:pt x="1450" y="78"/>
                    <a:pt x="1411" y="27"/>
                    <a:pt x="1321" y="7"/>
                  </a:cubicBezTo>
                  <a:cubicBezTo>
                    <a:pt x="1299" y="2"/>
                    <a:pt x="1275" y="0"/>
                    <a:pt x="125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790;p45"/>
            <p:cNvSpPr/>
            <p:nvPr/>
          </p:nvSpPr>
          <p:spPr>
            <a:xfrm>
              <a:off x="5759525" y="3260550"/>
              <a:ext cx="81025" cy="63600"/>
            </a:xfrm>
            <a:custGeom>
              <a:avLst/>
              <a:gdLst/>
              <a:ahLst/>
              <a:cxnLst/>
              <a:rect l="l" t="t" r="r" b="b"/>
              <a:pathLst>
                <a:path w="3241" h="2544" extrusionOk="0">
                  <a:moveTo>
                    <a:pt x="11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0" y="5"/>
                    <a:pt x="41" y="132"/>
                    <a:pt x="134" y="308"/>
                  </a:cubicBezTo>
                  <a:cubicBezTo>
                    <a:pt x="226" y="485"/>
                    <a:pt x="375" y="705"/>
                    <a:pt x="550" y="907"/>
                  </a:cubicBezTo>
                  <a:cubicBezTo>
                    <a:pt x="724" y="1108"/>
                    <a:pt x="919" y="1290"/>
                    <a:pt x="1073" y="1417"/>
                  </a:cubicBezTo>
                  <a:cubicBezTo>
                    <a:pt x="1227" y="1545"/>
                    <a:pt x="1336" y="1622"/>
                    <a:pt x="1336" y="1622"/>
                  </a:cubicBezTo>
                  <a:cubicBezTo>
                    <a:pt x="1336" y="1622"/>
                    <a:pt x="1446" y="1696"/>
                    <a:pt x="1617" y="1799"/>
                  </a:cubicBezTo>
                  <a:cubicBezTo>
                    <a:pt x="1787" y="1902"/>
                    <a:pt x="2020" y="2027"/>
                    <a:pt x="2258" y="2142"/>
                  </a:cubicBezTo>
                  <a:cubicBezTo>
                    <a:pt x="2710" y="2359"/>
                    <a:pt x="3173" y="2544"/>
                    <a:pt x="3225" y="2544"/>
                  </a:cubicBezTo>
                  <a:cubicBezTo>
                    <a:pt x="3228" y="2544"/>
                    <a:pt x="3229" y="2543"/>
                    <a:pt x="3230" y="2542"/>
                  </a:cubicBezTo>
                  <a:cubicBezTo>
                    <a:pt x="3240" y="2519"/>
                    <a:pt x="2770" y="2284"/>
                    <a:pt x="2314" y="2030"/>
                  </a:cubicBezTo>
                  <a:cubicBezTo>
                    <a:pt x="2087" y="1903"/>
                    <a:pt x="1865" y="1769"/>
                    <a:pt x="1704" y="1660"/>
                  </a:cubicBezTo>
                  <a:cubicBezTo>
                    <a:pt x="1541" y="1554"/>
                    <a:pt x="1438" y="1477"/>
                    <a:pt x="1438" y="1477"/>
                  </a:cubicBezTo>
                  <a:cubicBezTo>
                    <a:pt x="1438" y="1477"/>
                    <a:pt x="1329" y="1406"/>
                    <a:pt x="1174" y="1289"/>
                  </a:cubicBezTo>
                  <a:cubicBezTo>
                    <a:pt x="1020" y="1173"/>
                    <a:pt x="822" y="1007"/>
                    <a:pt x="642" y="822"/>
                  </a:cubicBezTo>
                  <a:cubicBezTo>
                    <a:pt x="463" y="636"/>
                    <a:pt x="301" y="434"/>
                    <a:pt x="193" y="272"/>
                  </a:cubicBezTo>
                  <a:cubicBezTo>
                    <a:pt x="87" y="114"/>
                    <a:pt x="24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791;p45"/>
            <p:cNvSpPr/>
            <p:nvPr/>
          </p:nvSpPr>
          <p:spPr>
            <a:xfrm>
              <a:off x="5798600" y="3327950"/>
              <a:ext cx="184675" cy="38800"/>
            </a:xfrm>
            <a:custGeom>
              <a:avLst/>
              <a:gdLst/>
              <a:ahLst/>
              <a:cxnLst/>
              <a:rect l="l" t="t" r="r" b="b"/>
              <a:pathLst>
                <a:path w="7387" h="1552" extrusionOk="0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0" y="5"/>
                    <a:pt x="39" y="53"/>
                    <a:pt x="115" y="129"/>
                  </a:cubicBezTo>
                  <a:cubicBezTo>
                    <a:pt x="191" y="204"/>
                    <a:pt x="303" y="310"/>
                    <a:pt x="446" y="426"/>
                  </a:cubicBezTo>
                  <a:cubicBezTo>
                    <a:pt x="729" y="658"/>
                    <a:pt x="1147" y="930"/>
                    <a:pt x="1610" y="1108"/>
                  </a:cubicBezTo>
                  <a:cubicBezTo>
                    <a:pt x="2074" y="1285"/>
                    <a:pt x="2558" y="1377"/>
                    <a:pt x="2921" y="1440"/>
                  </a:cubicBezTo>
                  <a:cubicBezTo>
                    <a:pt x="3285" y="1502"/>
                    <a:pt x="3530" y="1521"/>
                    <a:pt x="3530" y="1521"/>
                  </a:cubicBezTo>
                  <a:cubicBezTo>
                    <a:pt x="3530" y="1521"/>
                    <a:pt x="3775" y="1546"/>
                    <a:pt x="4144" y="1550"/>
                  </a:cubicBezTo>
                  <a:cubicBezTo>
                    <a:pt x="4186" y="1551"/>
                    <a:pt x="4231" y="1551"/>
                    <a:pt x="4277" y="1551"/>
                  </a:cubicBezTo>
                  <a:cubicBezTo>
                    <a:pt x="4626" y="1551"/>
                    <a:pt x="5060" y="1529"/>
                    <a:pt x="5491" y="1472"/>
                  </a:cubicBezTo>
                  <a:cubicBezTo>
                    <a:pt x="5977" y="1411"/>
                    <a:pt x="6457" y="1303"/>
                    <a:pt x="6809" y="1200"/>
                  </a:cubicBezTo>
                  <a:cubicBezTo>
                    <a:pt x="6984" y="1148"/>
                    <a:pt x="7130" y="1102"/>
                    <a:pt x="7229" y="1063"/>
                  </a:cubicBezTo>
                  <a:cubicBezTo>
                    <a:pt x="7330" y="1027"/>
                    <a:pt x="7386" y="1002"/>
                    <a:pt x="7384" y="997"/>
                  </a:cubicBezTo>
                  <a:cubicBezTo>
                    <a:pt x="7384" y="996"/>
                    <a:pt x="7381" y="995"/>
                    <a:pt x="7377" y="995"/>
                  </a:cubicBezTo>
                  <a:cubicBezTo>
                    <a:pt x="7336" y="995"/>
                    <a:pt x="7113" y="1059"/>
                    <a:pt x="6789" y="1134"/>
                  </a:cubicBezTo>
                  <a:cubicBezTo>
                    <a:pt x="6435" y="1215"/>
                    <a:pt x="5956" y="1305"/>
                    <a:pt x="5475" y="1349"/>
                  </a:cubicBezTo>
                  <a:cubicBezTo>
                    <a:pt x="5140" y="1381"/>
                    <a:pt x="4806" y="1394"/>
                    <a:pt x="4512" y="1394"/>
                  </a:cubicBezTo>
                  <a:cubicBezTo>
                    <a:pt x="4381" y="1394"/>
                    <a:pt x="4258" y="1392"/>
                    <a:pt x="4147" y="1387"/>
                  </a:cubicBezTo>
                  <a:cubicBezTo>
                    <a:pt x="3785" y="1374"/>
                    <a:pt x="3545" y="1345"/>
                    <a:pt x="3545" y="1345"/>
                  </a:cubicBezTo>
                  <a:cubicBezTo>
                    <a:pt x="3545" y="1345"/>
                    <a:pt x="3303" y="1329"/>
                    <a:pt x="2945" y="1279"/>
                  </a:cubicBezTo>
                  <a:cubicBezTo>
                    <a:pt x="2587" y="1227"/>
                    <a:pt x="2108" y="1147"/>
                    <a:pt x="1654" y="991"/>
                  </a:cubicBezTo>
                  <a:cubicBezTo>
                    <a:pt x="1198" y="833"/>
                    <a:pt x="780" y="584"/>
                    <a:pt x="487" y="370"/>
                  </a:cubicBezTo>
                  <a:cubicBezTo>
                    <a:pt x="201" y="164"/>
                    <a:pt x="26" y="0"/>
                    <a:pt x="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792;p45"/>
            <p:cNvSpPr/>
            <p:nvPr/>
          </p:nvSpPr>
          <p:spPr>
            <a:xfrm>
              <a:off x="5952400" y="3364525"/>
              <a:ext cx="38125" cy="30375"/>
            </a:xfrm>
            <a:custGeom>
              <a:avLst/>
              <a:gdLst/>
              <a:ahLst/>
              <a:cxnLst/>
              <a:rect l="l" t="t" r="r" b="b"/>
              <a:pathLst>
                <a:path w="1525" h="1215" extrusionOk="0">
                  <a:moveTo>
                    <a:pt x="40" y="0"/>
                  </a:moveTo>
                  <a:cubicBezTo>
                    <a:pt x="39" y="0"/>
                    <a:pt x="37" y="1"/>
                    <a:pt x="36" y="2"/>
                  </a:cubicBezTo>
                  <a:cubicBezTo>
                    <a:pt x="0" y="36"/>
                    <a:pt x="653" y="759"/>
                    <a:pt x="653" y="759"/>
                  </a:cubicBezTo>
                  <a:cubicBezTo>
                    <a:pt x="653" y="759"/>
                    <a:pt x="699" y="801"/>
                    <a:pt x="767" y="863"/>
                  </a:cubicBezTo>
                  <a:cubicBezTo>
                    <a:pt x="837" y="924"/>
                    <a:pt x="934" y="1004"/>
                    <a:pt x="1042" y="1072"/>
                  </a:cubicBezTo>
                  <a:cubicBezTo>
                    <a:pt x="1150" y="1141"/>
                    <a:pt x="1271" y="1190"/>
                    <a:pt x="1365" y="1206"/>
                  </a:cubicBezTo>
                  <a:cubicBezTo>
                    <a:pt x="1401" y="1212"/>
                    <a:pt x="1433" y="1215"/>
                    <a:pt x="1458" y="1215"/>
                  </a:cubicBezTo>
                  <a:cubicBezTo>
                    <a:pt x="1499" y="1215"/>
                    <a:pt x="1524" y="1208"/>
                    <a:pt x="1524" y="1201"/>
                  </a:cubicBezTo>
                  <a:cubicBezTo>
                    <a:pt x="1525" y="1189"/>
                    <a:pt x="1465" y="1174"/>
                    <a:pt x="1384" y="1139"/>
                  </a:cubicBezTo>
                  <a:cubicBezTo>
                    <a:pt x="1303" y="1104"/>
                    <a:pt x="1204" y="1044"/>
                    <a:pt x="1114" y="969"/>
                  </a:cubicBezTo>
                  <a:cubicBezTo>
                    <a:pt x="1024" y="895"/>
                    <a:pt x="942" y="809"/>
                    <a:pt x="880" y="744"/>
                  </a:cubicBezTo>
                  <a:cubicBezTo>
                    <a:pt x="820" y="678"/>
                    <a:pt x="779" y="635"/>
                    <a:pt x="779" y="635"/>
                  </a:cubicBezTo>
                  <a:cubicBezTo>
                    <a:pt x="779" y="635"/>
                    <a:pt x="106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793;p45"/>
            <p:cNvSpPr/>
            <p:nvPr/>
          </p:nvSpPr>
          <p:spPr>
            <a:xfrm>
              <a:off x="5977425" y="3408700"/>
              <a:ext cx="21475" cy="29775"/>
            </a:xfrm>
            <a:custGeom>
              <a:avLst/>
              <a:gdLst/>
              <a:ahLst/>
              <a:cxnLst/>
              <a:rect l="l" t="t" r="r" b="b"/>
              <a:pathLst>
                <a:path w="859" h="1191" extrusionOk="0">
                  <a:moveTo>
                    <a:pt x="41" y="0"/>
                  </a:moveTo>
                  <a:cubicBezTo>
                    <a:pt x="17" y="0"/>
                    <a:pt x="1" y="197"/>
                    <a:pt x="52" y="391"/>
                  </a:cubicBezTo>
                  <a:cubicBezTo>
                    <a:pt x="98" y="585"/>
                    <a:pt x="206" y="757"/>
                    <a:pt x="206" y="757"/>
                  </a:cubicBezTo>
                  <a:cubicBezTo>
                    <a:pt x="206" y="757"/>
                    <a:pt x="327" y="920"/>
                    <a:pt x="490" y="1034"/>
                  </a:cubicBezTo>
                  <a:cubicBezTo>
                    <a:pt x="628" y="1136"/>
                    <a:pt x="787" y="1191"/>
                    <a:pt x="835" y="1191"/>
                  </a:cubicBezTo>
                  <a:cubicBezTo>
                    <a:pt x="843" y="1191"/>
                    <a:pt x="848" y="1189"/>
                    <a:pt x="849" y="1186"/>
                  </a:cubicBezTo>
                  <a:cubicBezTo>
                    <a:pt x="858" y="1163"/>
                    <a:pt x="698" y="1069"/>
                    <a:pt x="571" y="938"/>
                  </a:cubicBezTo>
                  <a:cubicBezTo>
                    <a:pt x="443" y="809"/>
                    <a:pt x="352" y="655"/>
                    <a:pt x="352" y="655"/>
                  </a:cubicBezTo>
                  <a:cubicBezTo>
                    <a:pt x="352" y="655"/>
                    <a:pt x="244" y="516"/>
                    <a:pt x="170" y="350"/>
                  </a:cubicBezTo>
                  <a:cubicBezTo>
                    <a:pt x="95" y="184"/>
                    <a:pt x="66" y="0"/>
                    <a:pt x="4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794;p45"/>
            <p:cNvSpPr/>
            <p:nvPr/>
          </p:nvSpPr>
          <p:spPr>
            <a:xfrm>
              <a:off x="6000750" y="3366275"/>
              <a:ext cx="13075" cy="60250"/>
            </a:xfrm>
            <a:custGeom>
              <a:avLst/>
              <a:gdLst/>
              <a:ahLst/>
              <a:cxnLst/>
              <a:rect l="l" t="t" r="r" b="b"/>
              <a:pathLst>
                <a:path w="523" h="2410" extrusionOk="0">
                  <a:moveTo>
                    <a:pt x="422" y="1"/>
                  </a:moveTo>
                  <a:cubicBezTo>
                    <a:pt x="422" y="1"/>
                    <a:pt x="422" y="1"/>
                    <a:pt x="422" y="1"/>
                  </a:cubicBezTo>
                  <a:cubicBezTo>
                    <a:pt x="397" y="3"/>
                    <a:pt x="411" y="312"/>
                    <a:pt x="387" y="616"/>
                  </a:cubicBezTo>
                  <a:cubicBezTo>
                    <a:pt x="362" y="922"/>
                    <a:pt x="303" y="1218"/>
                    <a:pt x="303" y="1218"/>
                  </a:cubicBezTo>
                  <a:cubicBezTo>
                    <a:pt x="303" y="1218"/>
                    <a:pt x="265" y="1519"/>
                    <a:pt x="188" y="1814"/>
                  </a:cubicBezTo>
                  <a:cubicBezTo>
                    <a:pt x="113" y="2111"/>
                    <a:pt x="0" y="2398"/>
                    <a:pt x="22" y="2409"/>
                  </a:cubicBezTo>
                  <a:cubicBezTo>
                    <a:pt x="23" y="2409"/>
                    <a:pt x="23" y="2409"/>
                    <a:pt x="24" y="2409"/>
                  </a:cubicBezTo>
                  <a:cubicBezTo>
                    <a:pt x="50" y="2409"/>
                    <a:pt x="201" y="2142"/>
                    <a:pt x="309" y="1851"/>
                  </a:cubicBezTo>
                  <a:cubicBezTo>
                    <a:pt x="420" y="1557"/>
                    <a:pt x="479" y="1245"/>
                    <a:pt x="479" y="1245"/>
                  </a:cubicBezTo>
                  <a:cubicBezTo>
                    <a:pt x="479" y="1245"/>
                    <a:pt x="522" y="933"/>
                    <a:pt x="513" y="619"/>
                  </a:cubicBezTo>
                  <a:cubicBezTo>
                    <a:pt x="506" y="307"/>
                    <a:pt x="447" y="1"/>
                    <a:pt x="42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795;p45"/>
            <p:cNvSpPr/>
            <p:nvPr/>
          </p:nvSpPr>
          <p:spPr>
            <a:xfrm>
              <a:off x="6007425" y="3319050"/>
              <a:ext cx="22175" cy="103575"/>
            </a:xfrm>
            <a:custGeom>
              <a:avLst/>
              <a:gdLst/>
              <a:ahLst/>
              <a:cxnLst/>
              <a:rect l="l" t="t" r="r" b="b"/>
              <a:pathLst>
                <a:path w="887" h="4143" extrusionOk="0">
                  <a:moveTo>
                    <a:pt x="637" y="1"/>
                  </a:moveTo>
                  <a:cubicBezTo>
                    <a:pt x="637" y="1"/>
                    <a:pt x="637" y="1"/>
                    <a:pt x="637" y="1"/>
                  </a:cubicBezTo>
                  <a:cubicBezTo>
                    <a:pt x="623" y="5"/>
                    <a:pt x="648" y="137"/>
                    <a:pt x="677" y="335"/>
                  </a:cubicBezTo>
                  <a:cubicBezTo>
                    <a:pt x="708" y="534"/>
                    <a:pt x="732" y="800"/>
                    <a:pt x="741" y="1065"/>
                  </a:cubicBezTo>
                  <a:cubicBezTo>
                    <a:pt x="744" y="1332"/>
                    <a:pt x="732" y="1597"/>
                    <a:pt x="708" y="1794"/>
                  </a:cubicBezTo>
                  <a:cubicBezTo>
                    <a:pt x="700" y="1894"/>
                    <a:pt x="682" y="1975"/>
                    <a:pt x="676" y="2033"/>
                  </a:cubicBezTo>
                  <a:cubicBezTo>
                    <a:pt x="669" y="2089"/>
                    <a:pt x="663" y="2123"/>
                    <a:pt x="663" y="2123"/>
                  </a:cubicBezTo>
                  <a:cubicBezTo>
                    <a:pt x="663" y="2123"/>
                    <a:pt x="658" y="2155"/>
                    <a:pt x="648" y="2212"/>
                  </a:cubicBezTo>
                  <a:cubicBezTo>
                    <a:pt x="638" y="2269"/>
                    <a:pt x="629" y="2352"/>
                    <a:pt x="608" y="2449"/>
                  </a:cubicBezTo>
                  <a:cubicBezTo>
                    <a:pt x="574" y="2645"/>
                    <a:pt x="507" y="2902"/>
                    <a:pt x="426" y="3155"/>
                  </a:cubicBezTo>
                  <a:cubicBezTo>
                    <a:pt x="339" y="3407"/>
                    <a:pt x="238" y="3653"/>
                    <a:pt x="150" y="3834"/>
                  </a:cubicBezTo>
                  <a:cubicBezTo>
                    <a:pt x="63" y="4016"/>
                    <a:pt x="0" y="4134"/>
                    <a:pt x="13" y="4142"/>
                  </a:cubicBezTo>
                  <a:cubicBezTo>
                    <a:pt x="13" y="4142"/>
                    <a:pt x="14" y="4143"/>
                    <a:pt x="14" y="4143"/>
                  </a:cubicBezTo>
                  <a:cubicBezTo>
                    <a:pt x="26" y="4143"/>
                    <a:pt x="107" y="4037"/>
                    <a:pt x="210" y="3866"/>
                  </a:cubicBezTo>
                  <a:cubicBezTo>
                    <a:pt x="318" y="3693"/>
                    <a:pt x="439" y="3450"/>
                    <a:pt x="543" y="3197"/>
                  </a:cubicBezTo>
                  <a:cubicBezTo>
                    <a:pt x="642" y="2944"/>
                    <a:pt x="723" y="2683"/>
                    <a:pt x="768" y="2482"/>
                  </a:cubicBezTo>
                  <a:cubicBezTo>
                    <a:pt x="794" y="2382"/>
                    <a:pt x="807" y="2298"/>
                    <a:pt x="820" y="2240"/>
                  </a:cubicBezTo>
                  <a:cubicBezTo>
                    <a:pt x="832" y="2182"/>
                    <a:pt x="839" y="2148"/>
                    <a:pt x="839" y="2148"/>
                  </a:cubicBezTo>
                  <a:cubicBezTo>
                    <a:pt x="839" y="2148"/>
                    <a:pt x="841" y="2115"/>
                    <a:pt x="848" y="2055"/>
                  </a:cubicBezTo>
                  <a:cubicBezTo>
                    <a:pt x="853" y="1995"/>
                    <a:pt x="867" y="1911"/>
                    <a:pt x="871" y="1809"/>
                  </a:cubicBezTo>
                  <a:cubicBezTo>
                    <a:pt x="887" y="1603"/>
                    <a:pt x="887" y="1331"/>
                    <a:pt x="867" y="1059"/>
                  </a:cubicBezTo>
                  <a:cubicBezTo>
                    <a:pt x="841" y="787"/>
                    <a:pt x="797" y="520"/>
                    <a:pt x="745" y="323"/>
                  </a:cubicBezTo>
                  <a:cubicBezTo>
                    <a:pt x="696" y="127"/>
                    <a:pt x="648" y="1"/>
                    <a:pt x="63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796;p45"/>
            <p:cNvSpPr/>
            <p:nvPr/>
          </p:nvSpPr>
          <p:spPr>
            <a:xfrm>
              <a:off x="5758550" y="3207550"/>
              <a:ext cx="33850" cy="15750"/>
            </a:xfrm>
            <a:custGeom>
              <a:avLst/>
              <a:gdLst/>
              <a:ahLst/>
              <a:cxnLst/>
              <a:rect l="l" t="t" r="r" b="b"/>
              <a:pathLst>
                <a:path w="1354" h="630" extrusionOk="0">
                  <a:moveTo>
                    <a:pt x="1197" y="1"/>
                  </a:moveTo>
                  <a:cubicBezTo>
                    <a:pt x="1131" y="1"/>
                    <a:pt x="1049" y="7"/>
                    <a:pt x="968" y="20"/>
                  </a:cubicBezTo>
                  <a:cubicBezTo>
                    <a:pt x="775" y="50"/>
                    <a:pt x="593" y="122"/>
                    <a:pt x="593" y="122"/>
                  </a:cubicBezTo>
                  <a:cubicBezTo>
                    <a:pt x="593" y="122"/>
                    <a:pt x="417" y="212"/>
                    <a:pt x="268" y="335"/>
                  </a:cubicBezTo>
                  <a:cubicBezTo>
                    <a:pt x="118" y="458"/>
                    <a:pt x="1" y="611"/>
                    <a:pt x="18" y="627"/>
                  </a:cubicBezTo>
                  <a:cubicBezTo>
                    <a:pt x="19" y="628"/>
                    <a:pt x="21" y="629"/>
                    <a:pt x="23" y="629"/>
                  </a:cubicBezTo>
                  <a:cubicBezTo>
                    <a:pt x="55" y="629"/>
                    <a:pt x="192" y="521"/>
                    <a:pt x="340" y="438"/>
                  </a:cubicBezTo>
                  <a:cubicBezTo>
                    <a:pt x="498" y="347"/>
                    <a:pt x="667" y="283"/>
                    <a:pt x="667" y="283"/>
                  </a:cubicBezTo>
                  <a:cubicBezTo>
                    <a:pt x="667" y="283"/>
                    <a:pt x="824" y="199"/>
                    <a:pt x="998" y="140"/>
                  </a:cubicBezTo>
                  <a:cubicBezTo>
                    <a:pt x="1170" y="81"/>
                    <a:pt x="1354" y="50"/>
                    <a:pt x="1352" y="25"/>
                  </a:cubicBezTo>
                  <a:cubicBezTo>
                    <a:pt x="1352" y="11"/>
                    <a:pt x="1288" y="1"/>
                    <a:pt x="119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797;p45"/>
            <p:cNvSpPr/>
            <p:nvPr/>
          </p:nvSpPr>
          <p:spPr>
            <a:xfrm>
              <a:off x="5759275" y="3212950"/>
              <a:ext cx="138975" cy="27250"/>
            </a:xfrm>
            <a:custGeom>
              <a:avLst/>
              <a:gdLst/>
              <a:ahLst/>
              <a:cxnLst/>
              <a:rect l="l" t="t" r="r" b="b"/>
              <a:pathLst>
                <a:path w="5559" h="1090" extrusionOk="0">
                  <a:moveTo>
                    <a:pt x="3090" y="0"/>
                  </a:moveTo>
                  <a:cubicBezTo>
                    <a:pt x="2989" y="0"/>
                    <a:pt x="2904" y="8"/>
                    <a:pt x="2840" y="8"/>
                  </a:cubicBezTo>
                  <a:cubicBezTo>
                    <a:pt x="2759" y="10"/>
                    <a:pt x="2712" y="12"/>
                    <a:pt x="2712" y="12"/>
                  </a:cubicBezTo>
                  <a:cubicBezTo>
                    <a:pt x="2712" y="12"/>
                    <a:pt x="2665" y="17"/>
                    <a:pt x="2585" y="28"/>
                  </a:cubicBezTo>
                  <a:cubicBezTo>
                    <a:pt x="2504" y="41"/>
                    <a:pt x="2388" y="47"/>
                    <a:pt x="2253" y="77"/>
                  </a:cubicBezTo>
                  <a:cubicBezTo>
                    <a:pt x="1978" y="124"/>
                    <a:pt x="1619" y="221"/>
                    <a:pt x="1273" y="348"/>
                  </a:cubicBezTo>
                  <a:cubicBezTo>
                    <a:pt x="929" y="487"/>
                    <a:pt x="598" y="654"/>
                    <a:pt x="369" y="809"/>
                  </a:cubicBezTo>
                  <a:cubicBezTo>
                    <a:pt x="251" y="880"/>
                    <a:pt x="165" y="957"/>
                    <a:pt x="100" y="1004"/>
                  </a:cubicBezTo>
                  <a:cubicBezTo>
                    <a:pt x="36" y="1053"/>
                    <a:pt x="1" y="1084"/>
                    <a:pt x="5" y="1089"/>
                  </a:cubicBezTo>
                  <a:cubicBezTo>
                    <a:pt x="5" y="1090"/>
                    <a:pt x="6" y="1090"/>
                    <a:pt x="8" y="1090"/>
                  </a:cubicBezTo>
                  <a:cubicBezTo>
                    <a:pt x="31" y="1090"/>
                    <a:pt x="178" y="992"/>
                    <a:pt x="404" y="867"/>
                  </a:cubicBezTo>
                  <a:cubicBezTo>
                    <a:pt x="641" y="733"/>
                    <a:pt x="973" y="585"/>
                    <a:pt x="1314" y="466"/>
                  </a:cubicBezTo>
                  <a:cubicBezTo>
                    <a:pt x="1658" y="356"/>
                    <a:pt x="2010" y="274"/>
                    <a:pt x="2279" y="238"/>
                  </a:cubicBezTo>
                  <a:cubicBezTo>
                    <a:pt x="2410" y="214"/>
                    <a:pt x="2524" y="211"/>
                    <a:pt x="2601" y="200"/>
                  </a:cubicBezTo>
                  <a:cubicBezTo>
                    <a:pt x="2679" y="193"/>
                    <a:pt x="2724" y="189"/>
                    <a:pt x="2724" y="189"/>
                  </a:cubicBezTo>
                  <a:cubicBezTo>
                    <a:pt x="2724" y="189"/>
                    <a:pt x="2770" y="185"/>
                    <a:pt x="2849" y="180"/>
                  </a:cubicBezTo>
                  <a:cubicBezTo>
                    <a:pt x="2919" y="178"/>
                    <a:pt x="3019" y="166"/>
                    <a:pt x="3136" y="166"/>
                  </a:cubicBezTo>
                  <a:cubicBezTo>
                    <a:pt x="3149" y="166"/>
                    <a:pt x="3162" y="166"/>
                    <a:pt x="3175" y="166"/>
                  </a:cubicBezTo>
                  <a:cubicBezTo>
                    <a:pt x="3206" y="165"/>
                    <a:pt x="3239" y="165"/>
                    <a:pt x="3273" y="165"/>
                  </a:cubicBezTo>
                  <a:cubicBezTo>
                    <a:pt x="3530" y="165"/>
                    <a:pt x="3847" y="190"/>
                    <a:pt x="4162" y="237"/>
                  </a:cubicBezTo>
                  <a:cubicBezTo>
                    <a:pt x="4518" y="301"/>
                    <a:pt x="4870" y="392"/>
                    <a:pt x="5125" y="487"/>
                  </a:cubicBezTo>
                  <a:cubicBezTo>
                    <a:pt x="5362" y="572"/>
                    <a:pt x="5524" y="642"/>
                    <a:pt x="5552" y="642"/>
                  </a:cubicBezTo>
                  <a:cubicBezTo>
                    <a:pt x="5554" y="642"/>
                    <a:pt x="5555" y="641"/>
                    <a:pt x="5556" y="640"/>
                  </a:cubicBezTo>
                  <a:cubicBezTo>
                    <a:pt x="5558" y="635"/>
                    <a:pt x="5520" y="611"/>
                    <a:pt x="5449" y="571"/>
                  </a:cubicBezTo>
                  <a:cubicBezTo>
                    <a:pt x="5377" y="535"/>
                    <a:pt x="5279" y="472"/>
                    <a:pt x="5151" y="422"/>
                  </a:cubicBezTo>
                  <a:cubicBezTo>
                    <a:pt x="4901" y="307"/>
                    <a:pt x="4548" y="194"/>
                    <a:pt x="4187" y="113"/>
                  </a:cubicBezTo>
                  <a:cubicBezTo>
                    <a:pt x="3825" y="42"/>
                    <a:pt x="3454" y="3"/>
                    <a:pt x="3176" y="2"/>
                  </a:cubicBezTo>
                  <a:cubicBezTo>
                    <a:pt x="3146" y="1"/>
                    <a:pt x="3117" y="0"/>
                    <a:pt x="30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798;p45"/>
            <p:cNvSpPr/>
            <p:nvPr/>
          </p:nvSpPr>
          <p:spPr>
            <a:xfrm>
              <a:off x="5934725" y="3226075"/>
              <a:ext cx="78025" cy="95525"/>
            </a:xfrm>
            <a:custGeom>
              <a:avLst/>
              <a:gdLst/>
              <a:ahLst/>
              <a:cxnLst/>
              <a:rect l="l" t="t" r="r" b="b"/>
              <a:pathLst>
                <a:path w="3121" h="3821" extrusionOk="0">
                  <a:moveTo>
                    <a:pt x="11" y="0"/>
                  </a:moveTo>
                  <a:cubicBezTo>
                    <a:pt x="10" y="0"/>
                    <a:pt x="9" y="1"/>
                    <a:pt x="8" y="1"/>
                  </a:cubicBezTo>
                  <a:cubicBezTo>
                    <a:pt x="1" y="15"/>
                    <a:pt x="136" y="97"/>
                    <a:pt x="330" y="229"/>
                  </a:cubicBezTo>
                  <a:cubicBezTo>
                    <a:pt x="526" y="362"/>
                    <a:pt x="775" y="550"/>
                    <a:pt x="1012" y="754"/>
                  </a:cubicBezTo>
                  <a:cubicBezTo>
                    <a:pt x="1245" y="964"/>
                    <a:pt x="1467" y="1183"/>
                    <a:pt x="1619" y="1360"/>
                  </a:cubicBezTo>
                  <a:cubicBezTo>
                    <a:pt x="1699" y="1445"/>
                    <a:pt x="1758" y="1524"/>
                    <a:pt x="1803" y="1576"/>
                  </a:cubicBezTo>
                  <a:cubicBezTo>
                    <a:pt x="1845" y="1627"/>
                    <a:pt x="1870" y="1658"/>
                    <a:pt x="1870" y="1658"/>
                  </a:cubicBezTo>
                  <a:cubicBezTo>
                    <a:pt x="1870" y="1658"/>
                    <a:pt x="1894" y="1689"/>
                    <a:pt x="1937" y="1742"/>
                  </a:cubicBezTo>
                  <a:cubicBezTo>
                    <a:pt x="1978" y="1797"/>
                    <a:pt x="2043" y="1869"/>
                    <a:pt x="2109" y="1965"/>
                  </a:cubicBezTo>
                  <a:cubicBezTo>
                    <a:pt x="2251" y="2152"/>
                    <a:pt x="2423" y="2413"/>
                    <a:pt x="2578" y="2682"/>
                  </a:cubicBezTo>
                  <a:cubicBezTo>
                    <a:pt x="2729" y="2957"/>
                    <a:pt x="2865" y="3239"/>
                    <a:pt x="2953" y="3458"/>
                  </a:cubicBezTo>
                  <a:cubicBezTo>
                    <a:pt x="3040" y="3672"/>
                    <a:pt x="3096" y="3820"/>
                    <a:pt x="3109" y="3820"/>
                  </a:cubicBezTo>
                  <a:cubicBezTo>
                    <a:pt x="3109" y="3820"/>
                    <a:pt x="3110" y="3820"/>
                    <a:pt x="3110" y="3820"/>
                  </a:cubicBezTo>
                  <a:cubicBezTo>
                    <a:pt x="3120" y="3818"/>
                    <a:pt x="3089" y="3661"/>
                    <a:pt x="3019" y="3431"/>
                  </a:cubicBezTo>
                  <a:cubicBezTo>
                    <a:pt x="2950" y="3203"/>
                    <a:pt x="2832" y="2908"/>
                    <a:pt x="2691" y="2621"/>
                  </a:cubicBezTo>
                  <a:cubicBezTo>
                    <a:pt x="2546" y="2338"/>
                    <a:pt x="2381" y="2063"/>
                    <a:pt x="2244" y="1867"/>
                  </a:cubicBezTo>
                  <a:cubicBezTo>
                    <a:pt x="2179" y="1766"/>
                    <a:pt x="2114" y="1690"/>
                    <a:pt x="2073" y="1633"/>
                  </a:cubicBezTo>
                  <a:cubicBezTo>
                    <a:pt x="2033" y="1577"/>
                    <a:pt x="2008" y="1545"/>
                    <a:pt x="2008" y="1545"/>
                  </a:cubicBezTo>
                  <a:cubicBezTo>
                    <a:pt x="2008" y="1545"/>
                    <a:pt x="1982" y="1514"/>
                    <a:pt x="1935" y="1462"/>
                  </a:cubicBezTo>
                  <a:cubicBezTo>
                    <a:pt x="1889" y="1411"/>
                    <a:pt x="1826" y="1332"/>
                    <a:pt x="1741" y="1248"/>
                  </a:cubicBezTo>
                  <a:cubicBezTo>
                    <a:pt x="1577" y="1073"/>
                    <a:pt x="1341" y="857"/>
                    <a:pt x="1093" y="657"/>
                  </a:cubicBezTo>
                  <a:cubicBezTo>
                    <a:pt x="841" y="463"/>
                    <a:pt x="576" y="285"/>
                    <a:pt x="367" y="171"/>
                  </a:cubicBezTo>
                  <a:cubicBezTo>
                    <a:pt x="172" y="62"/>
                    <a:pt x="33" y="0"/>
                    <a:pt x="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799;p45"/>
            <p:cNvSpPr/>
            <p:nvPr/>
          </p:nvSpPr>
          <p:spPr>
            <a:xfrm>
              <a:off x="5968100" y="3286850"/>
              <a:ext cx="31450" cy="55800"/>
            </a:xfrm>
            <a:custGeom>
              <a:avLst/>
              <a:gdLst/>
              <a:ahLst/>
              <a:cxnLst/>
              <a:rect l="l" t="t" r="r" b="b"/>
              <a:pathLst>
                <a:path w="1258" h="2232" extrusionOk="0">
                  <a:moveTo>
                    <a:pt x="20" y="1"/>
                  </a:moveTo>
                  <a:cubicBezTo>
                    <a:pt x="19" y="1"/>
                    <a:pt x="18" y="1"/>
                    <a:pt x="17" y="2"/>
                  </a:cubicBezTo>
                  <a:cubicBezTo>
                    <a:pt x="1" y="21"/>
                    <a:pt x="235" y="245"/>
                    <a:pt x="422" y="505"/>
                  </a:cubicBezTo>
                  <a:cubicBezTo>
                    <a:pt x="612" y="764"/>
                    <a:pt x="753" y="1047"/>
                    <a:pt x="753" y="1047"/>
                  </a:cubicBezTo>
                  <a:cubicBezTo>
                    <a:pt x="753" y="1047"/>
                    <a:pt x="916" y="1320"/>
                    <a:pt x="1029" y="1619"/>
                  </a:cubicBezTo>
                  <a:cubicBezTo>
                    <a:pt x="1146" y="1916"/>
                    <a:pt x="1207" y="2232"/>
                    <a:pt x="1232" y="2232"/>
                  </a:cubicBezTo>
                  <a:cubicBezTo>
                    <a:pt x="1232" y="2232"/>
                    <a:pt x="1232" y="2232"/>
                    <a:pt x="1233" y="2232"/>
                  </a:cubicBezTo>
                  <a:cubicBezTo>
                    <a:pt x="1257" y="2230"/>
                    <a:pt x="1238" y="1900"/>
                    <a:pt x="1147" y="1580"/>
                  </a:cubicBezTo>
                  <a:cubicBezTo>
                    <a:pt x="1061" y="1259"/>
                    <a:pt x="908" y="962"/>
                    <a:pt x="908" y="962"/>
                  </a:cubicBezTo>
                  <a:cubicBezTo>
                    <a:pt x="908" y="962"/>
                    <a:pt x="741" y="673"/>
                    <a:pt x="519" y="426"/>
                  </a:cubicBezTo>
                  <a:cubicBezTo>
                    <a:pt x="309" y="189"/>
                    <a:pt x="56" y="1"/>
                    <a:pt x="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800;p45"/>
            <p:cNvSpPr/>
            <p:nvPr/>
          </p:nvSpPr>
          <p:spPr>
            <a:xfrm>
              <a:off x="5842975" y="3194250"/>
              <a:ext cx="47475" cy="11950"/>
            </a:xfrm>
            <a:custGeom>
              <a:avLst/>
              <a:gdLst/>
              <a:ahLst/>
              <a:cxnLst/>
              <a:rect l="l" t="t" r="r" b="b"/>
              <a:pathLst>
                <a:path w="1899" h="478" extrusionOk="0">
                  <a:moveTo>
                    <a:pt x="437" y="0"/>
                  </a:moveTo>
                  <a:cubicBezTo>
                    <a:pt x="209" y="0"/>
                    <a:pt x="0" y="34"/>
                    <a:pt x="2" y="57"/>
                  </a:cubicBezTo>
                  <a:cubicBezTo>
                    <a:pt x="3" y="81"/>
                    <a:pt x="247" y="90"/>
                    <a:pt x="484" y="127"/>
                  </a:cubicBezTo>
                  <a:cubicBezTo>
                    <a:pt x="723" y="161"/>
                    <a:pt x="953" y="224"/>
                    <a:pt x="953" y="224"/>
                  </a:cubicBezTo>
                  <a:cubicBezTo>
                    <a:pt x="953" y="224"/>
                    <a:pt x="1189" y="263"/>
                    <a:pt x="1419" y="334"/>
                  </a:cubicBezTo>
                  <a:cubicBezTo>
                    <a:pt x="1628" y="394"/>
                    <a:pt x="1831" y="477"/>
                    <a:pt x="1878" y="477"/>
                  </a:cubicBezTo>
                  <a:cubicBezTo>
                    <a:pt x="1883" y="477"/>
                    <a:pt x="1886" y="476"/>
                    <a:pt x="1887" y="474"/>
                  </a:cubicBezTo>
                  <a:cubicBezTo>
                    <a:pt x="1899" y="453"/>
                    <a:pt x="1691" y="316"/>
                    <a:pt x="1462" y="216"/>
                  </a:cubicBezTo>
                  <a:cubicBezTo>
                    <a:pt x="1235" y="113"/>
                    <a:pt x="991" y="51"/>
                    <a:pt x="991" y="51"/>
                  </a:cubicBezTo>
                  <a:cubicBezTo>
                    <a:pt x="991" y="51"/>
                    <a:pt x="744" y="5"/>
                    <a:pt x="495" y="1"/>
                  </a:cubicBezTo>
                  <a:cubicBezTo>
                    <a:pt x="475" y="1"/>
                    <a:pt x="456" y="0"/>
                    <a:pt x="4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801;p45"/>
            <p:cNvSpPr/>
            <p:nvPr/>
          </p:nvSpPr>
          <p:spPr>
            <a:xfrm>
              <a:off x="5871775" y="3325550"/>
              <a:ext cx="91650" cy="14800"/>
            </a:xfrm>
            <a:custGeom>
              <a:avLst/>
              <a:gdLst/>
              <a:ahLst/>
              <a:cxnLst/>
              <a:rect l="l" t="t" r="r" b="b"/>
              <a:pathLst>
                <a:path w="3666" h="592" extrusionOk="0">
                  <a:moveTo>
                    <a:pt x="3625" y="0"/>
                  </a:moveTo>
                  <a:cubicBezTo>
                    <a:pt x="3576" y="0"/>
                    <a:pt x="3484" y="10"/>
                    <a:pt x="3369" y="37"/>
                  </a:cubicBezTo>
                  <a:cubicBezTo>
                    <a:pt x="3194" y="79"/>
                    <a:pt x="2974" y="167"/>
                    <a:pt x="2755" y="244"/>
                  </a:cubicBezTo>
                  <a:cubicBezTo>
                    <a:pt x="2538" y="319"/>
                    <a:pt x="2314" y="364"/>
                    <a:pt x="2144" y="385"/>
                  </a:cubicBezTo>
                  <a:cubicBezTo>
                    <a:pt x="1973" y="406"/>
                    <a:pt x="1859" y="410"/>
                    <a:pt x="1859" y="410"/>
                  </a:cubicBezTo>
                  <a:cubicBezTo>
                    <a:pt x="1859" y="410"/>
                    <a:pt x="1745" y="422"/>
                    <a:pt x="1573" y="426"/>
                  </a:cubicBezTo>
                  <a:cubicBezTo>
                    <a:pt x="1539" y="427"/>
                    <a:pt x="1502" y="428"/>
                    <a:pt x="1464" y="428"/>
                  </a:cubicBezTo>
                  <a:cubicBezTo>
                    <a:pt x="1309" y="428"/>
                    <a:pt x="1123" y="419"/>
                    <a:pt x="938" y="405"/>
                  </a:cubicBezTo>
                  <a:cubicBezTo>
                    <a:pt x="543" y="371"/>
                    <a:pt x="149" y="316"/>
                    <a:pt x="36" y="316"/>
                  </a:cubicBezTo>
                  <a:cubicBezTo>
                    <a:pt x="15" y="316"/>
                    <a:pt x="4" y="317"/>
                    <a:pt x="3" y="322"/>
                  </a:cubicBezTo>
                  <a:cubicBezTo>
                    <a:pt x="0" y="345"/>
                    <a:pt x="455" y="459"/>
                    <a:pt x="923" y="529"/>
                  </a:cubicBezTo>
                  <a:cubicBezTo>
                    <a:pt x="1157" y="564"/>
                    <a:pt x="1394" y="586"/>
                    <a:pt x="1573" y="590"/>
                  </a:cubicBezTo>
                  <a:cubicBezTo>
                    <a:pt x="1620" y="591"/>
                    <a:pt x="1662" y="592"/>
                    <a:pt x="1700" y="592"/>
                  </a:cubicBezTo>
                  <a:cubicBezTo>
                    <a:pt x="1806" y="592"/>
                    <a:pt x="1871" y="588"/>
                    <a:pt x="1871" y="588"/>
                  </a:cubicBezTo>
                  <a:cubicBezTo>
                    <a:pt x="1871" y="588"/>
                    <a:pt x="1990" y="579"/>
                    <a:pt x="2168" y="550"/>
                  </a:cubicBezTo>
                  <a:cubicBezTo>
                    <a:pt x="2345" y="518"/>
                    <a:pt x="2580" y="457"/>
                    <a:pt x="2799" y="362"/>
                  </a:cubicBezTo>
                  <a:cubicBezTo>
                    <a:pt x="3017" y="268"/>
                    <a:pt x="3225" y="165"/>
                    <a:pt x="3388" y="105"/>
                  </a:cubicBezTo>
                  <a:cubicBezTo>
                    <a:pt x="3550" y="42"/>
                    <a:pt x="3665" y="20"/>
                    <a:pt x="3663" y="6"/>
                  </a:cubicBezTo>
                  <a:cubicBezTo>
                    <a:pt x="3663" y="3"/>
                    <a:pt x="3650" y="0"/>
                    <a:pt x="36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802;p45"/>
            <p:cNvSpPr/>
            <p:nvPr/>
          </p:nvSpPr>
          <p:spPr>
            <a:xfrm>
              <a:off x="5603975" y="3519400"/>
              <a:ext cx="23375" cy="147550"/>
            </a:xfrm>
            <a:custGeom>
              <a:avLst/>
              <a:gdLst/>
              <a:ahLst/>
              <a:cxnLst/>
              <a:rect l="l" t="t" r="r" b="b"/>
              <a:pathLst>
                <a:path w="935" h="5902" extrusionOk="0"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2" y="2"/>
                    <a:pt x="1" y="190"/>
                    <a:pt x="11" y="474"/>
                  </a:cubicBezTo>
                  <a:cubicBezTo>
                    <a:pt x="16" y="617"/>
                    <a:pt x="28" y="783"/>
                    <a:pt x="56" y="962"/>
                  </a:cubicBezTo>
                  <a:cubicBezTo>
                    <a:pt x="85" y="1140"/>
                    <a:pt x="136" y="1330"/>
                    <a:pt x="197" y="1510"/>
                  </a:cubicBezTo>
                  <a:cubicBezTo>
                    <a:pt x="322" y="1871"/>
                    <a:pt x="434" y="2219"/>
                    <a:pt x="493" y="2490"/>
                  </a:cubicBezTo>
                  <a:cubicBezTo>
                    <a:pt x="525" y="2624"/>
                    <a:pt x="546" y="2737"/>
                    <a:pt x="560" y="2817"/>
                  </a:cubicBezTo>
                  <a:cubicBezTo>
                    <a:pt x="575" y="2897"/>
                    <a:pt x="582" y="2943"/>
                    <a:pt x="582" y="2943"/>
                  </a:cubicBezTo>
                  <a:cubicBezTo>
                    <a:pt x="582" y="2943"/>
                    <a:pt x="620" y="3124"/>
                    <a:pt x="657" y="3398"/>
                  </a:cubicBezTo>
                  <a:cubicBezTo>
                    <a:pt x="694" y="3673"/>
                    <a:pt x="723" y="4043"/>
                    <a:pt x="714" y="4414"/>
                  </a:cubicBezTo>
                  <a:cubicBezTo>
                    <a:pt x="707" y="4786"/>
                    <a:pt x="665" y="5158"/>
                    <a:pt x="620" y="5435"/>
                  </a:cubicBezTo>
                  <a:cubicBezTo>
                    <a:pt x="576" y="5712"/>
                    <a:pt x="535" y="5897"/>
                    <a:pt x="555" y="5902"/>
                  </a:cubicBezTo>
                  <a:cubicBezTo>
                    <a:pt x="555" y="5902"/>
                    <a:pt x="555" y="5902"/>
                    <a:pt x="556" y="5902"/>
                  </a:cubicBezTo>
                  <a:cubicBezTo>
                    <a:pt x="572" y="5902"/>
                    <a:pt x="646" y="5728"/>
                    <a:pt x="721" y="5455"/>
                  </a:cubicBezTo>
                  <a:cubicBezTo>
                    <a:pt x="797" y="5181"/>
                    <a:pt x="869" y="4804"/>
                    <a:pt x="901" y="4424"/>
                  </a:cubicBezTo>
                  <a:cubicBezTo>
                    <a:pt x="934" y="4043"/>
                    <a:pt x="925" y="3658"/>
                    <a:pt x="901" y="3371"/>
                  </a:cubicBezTo>
                  <a:cubicBezTo>
                    <a:pt x="886" y="3228"/>
                    <a:pt x="876" y="3108"/>
                    <a:pt x="863" y="3025"/>
                  </a:cubicBezTo>
                  <a:cubicBezTo>
                    <a:pt x="850" y="2943"/>
                    <a:pt x="844" y="2895"/>
                    <a:pt x="844" y="2895"/>
                  </a:cubicBezTo>
                  <a:cubicBezTo>
                    <a:pt x="844" y="2895"/>
                    <a:pt x="834" y="2848"/>
                    <a:pt x="816" y="2765"/>
                  </a:cubicBezTo>
                  <a:cubicBezTo>
                    <a:pt x="799" y="2684"/>
                    <a:pt x="770" y="2567"/>
                    <a:pt x="731" y="2428"/>
                  </a:cubicBezTo>
                  <a:cubicBezTo>
                    <a:pt x="656" y="2151"/>
                    <a:pt x="518" y="1788"/>
                    <a:pt x="373" y="1446"/>
                  </a:cubicBezTo>
                  <a:cubicBezTo>
                    <a:pt x="226" y="1103"/>
                    <a:pt x="151" y="745"/>
                    <a:pt x="113" y="466"/>
                  </a:cubicBezTo>
                  <a:cubicBezTo>
                    <a:pt x="72" y="187"/>
                    <a:pt x="49" y="0"/>
                    <a:pt x="29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803;p45"/>
            <p:cNvSpPr/>
            <p:nvPr/>
          </p:nvSpPr>
          <p:spPr>
            <a:xfrm>
              <a:off x="5628750" y="3608050"/>
              <a:ext cx="6675" cy="31825"/>
            </a:xfrm>
            <a:custGeom>
              <a:avLst/>
              <a:gdLst/>
              <a:ahLst/>
              <a:cxnLst/>
              <a:rect l="l" t="t" r="r" b="b"/>
              <a:pathLst>
                <a:path w="267" h="1273" extrusionOk="0">
                  <a:moveTo>
                    <a:pt x="73" y="1"/>
                  </a:moveTo>
                  <a:cubicBezTo>
                    <a:pt x="72" y="1"/>
                    <a:pt x="71" y="1"/>
                    <a:pt x="70" y="1"/>
                  </a:cubicBezTo>
                  <a:cubicBezTo>
                    <a:pt x="34" y="9"/>
                    <a:pt x="33" y="170"/>
                    <a:pt x="23" y="326"/>
                  </a:cubicBezTo>
                  <a:cubicBezTo>
                    <a:pt x="16" y="484"/>
                    <a:pt x="1" y="637"/>
                    <a:pt x="1" y="637"/>
                  </a:cubicBezTo>
                  <a:cubicBezTo>
                    <a:pt x="1" y="637"/>
                    <a:pt x="17" y="790"/>
                    <a:pt x="27" y="947"/>
                  </a:cubicBezTo>
                  <a:cubicBezTo>
                    <a:pt x="38" y="1104"/>
                    <a:pt x="43" y="1266"/>
                    <a:pt x="80" y="1272"/>
                  </a:cubicBezTo>
                  <a:cubicBezTo>
                    <a:pt x="80" y="1272"/>
                    <a:pt x="81" y="1272"/>
                    <a:pt x="82" y="1272"/>
                  </a:cubicBezTo>
                  <a:cubicBezTo>
                    <a:pt x="118" y="1272"/>
                    <a:pt x="177" y="1122"/>
                    <a:pt x="214" y="963"/>
                  </a:cubicBezTo>
                  <a:cubicBezTo>
                    <a:pt x="252" y="802"/>
                    <a:pt x="266" y="635"/>
                    <a:pt x="266" y="635"/>
                  </a:cubicBezTo>
                  <a:cubicBezTo>
                    <a:pt x="266" y="635"/>
                    <a:pt x="251" y="469"/>
                    <a:pt x="210" y="308"/>
                  </a:cubicBezTo>
                  <a:cubicBezTo>
                    <a:pt x="171" y="151"/>
                    <a:pt x="109" y="1"/>
                    <a:pt x="73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804;p45"/>
            <p:cNvSpPr/>
            <p:nvPr/>
          </p:nvSpPr>
          <p:spPr>
            <a:xfrm>
              <a:off x="5635825" y="3574975"/>
              <a:ext cx="12775" cy="85025"/>
            </a:xfrm>
            <a:custGeom>
              <a:avLst/>
              <a:gdLst/>
              <a:ahLst/>
              <a:cxnLst/>
              <a:rect l="l" t="t" r="r" b="b"/>
              <a:pathLst>
                <a:path w="511" h="3401" extrusionOk="0">
                  <a:moveTo>
                    <a:pt x="37" y="0"/>
                  </a:moveTo>
                  <a:cubicBezTo>
                    <a:pt x="37" y="0"/>
                    <a:pt x="36" y="1"/>
                    <a:pt x="35" y="1"/>
                  </a:cubicBezTo>
                  <a:cubicBezTo>
                    <a:pt x="0" y="16"/>
                    <a:pt x="128" y="428"/>
                    <a:pt x="187" y="850"/>
                  </a:cubicBezTo>
                  <a:cubicBezTo>
                    <a:pt x="216" y="1062"/>
                    <a:pt x="235" y="1274"/>
                    <a:pt x="240" y="1433"/>
                  </a:cubicBezTo>
                  <a:cubicBezTo>
                    <a:pt x="245" y="1591"/>
                    <a:pt x="245" y="1696"/>
                    <a:pt x="245" y="1696"/>
                  </a:cubicBezTo>
                  <a:cubicBezTo>
                    <a:pt x="245" y="1696"/>
                    <a:pt x="252" y="1801"/>
                    <a:pt x="256" y="1960"/>
                  </a:cubicBezTo>
                  <a:cubicBezTo>
                    <a:pt x="260" y="2118"/>
                    <a:pt x="255" y="2330"/>
                    <a:pt x="239" y="2543"/>
                  </a:cubicBezTo>
                  <a:cubicBezTo>
                    <a:pt x="207" y="2969"/>
                    <a:pt x="105" y="3389"/>
                    <a:pt x="140" y="3401"/>
                  </a:cubicBezTo>
                  <a:cubicBezTo>
                    <a:pt x="140" y="3401"/>
                    <a:pt x="141" y="3401"/>
                    <a:pt x="141" y="3401"/>
                  </a:cubicBezTo>
                  <a:cubicBezTo>
                    <a:pt x="180" y="3401"/>
                    <a:pt x="345" y="2999"/>
                    <a:pt x="424" y="2570"/>
                  </a:cubicBezTo>
                  <a:cubicBezTo>
                    <a:pt x="464" y="2351"/>
                    <a:pt x="490" y="2132"/>
                    <a:pt x="500" y="1966"/>
                  </a:cubicBezTo>
                  <a:cubicBezTo>
                    <a:pt x="511" y="1800"/>
                    <a:pt x="511" y="1689"/>
                    <a:pt x="511" y="1689"/>
                  </a:cubicBezTo>
                  <a:cubicBezTo>
                    <a:pt x="511" y="1689"/>
                    <a:pt x="504" y="1577"/>
                    <a:pt x="484" y="1412"/>
                  </a:cubicBezTo>
                  <a:cubicBezTo>
                    <a:pt x="464" y="1246"/>
                    <a:pt x="424" y="1028"/>
                    <a:pt x="371" y="813"/>
                  </a:cubicBezTo>
                  <a:cubicBezTo>
                    <a:pt x="263" y="391"/>
                    <a:pt x="75" y="0"/>
                    <a:pt x="37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805;p45"/>
            <p:cNvSpPr/>
            <p:nvPr/>
          </p:nvSpPr>
          <p:spPr>
            <a:xfrm>
              <a:off x="5999175" y="3597375"/>
              <a:ext cx="31050" cy="110625"/>
            </a:xfrm>
            <a:custGeom>
              <a:avLst/>
              <a:gdLst/>
              <a:ahLst/>
              <a:cxnLst/>
              <a:rect l="l" t="t" r="r" b="b"/>
              <a:pathLst>
                <a:path w="1242" h="4425" extrusionOk="0">
                  <a:moveTo>
                    <a:pt x="120" y="1"/>
                  </a:moveTo>
                  <a:cubicBezTo>
                    <a:pt x="103" y="1"/>
                    <a:pt x="69" y="144"/>
                    <a:pt x="42" y="360"/>
                  </a:cubicBezTo>
                  <a:cubicBezTo>
                    <a:pt x="13" y="579"/>
                    <a:pt x="0" y="874"/>
                    <a:pt x="8" y="1169"/>
                  </a:cubicBezTo>
                  <a:cubicBezTo>
                    <a:pt x="19" y="1464"/>
                    <a:pt x="50" y="1759"/>
                    <a:pt x="88" y="1977"/>
                  </a:cubicBezTo>
                  <a:cubicBezTo>
                    <a:pt x="104" y="2086"/>
                    <a:pt x="126" y="2178"/>
                    <a:pt x="137" y="2242"/>
                  </a:cubicBezTo>
                  <a:cubicBezTo>
                    <a:pt x="149" y="2304"/>
                    <a:pt x="157" y="2341"/>
                    <a:pt x="157" y="2341"/>
                  </a:cubicBezTo>
                  <a:cubicBezTo>
                    <a:pt x="157" y="2341"/>
                    <a:pt x="167" y="2376"/>
                    <a:pt x="186" y="2438"/>
                  </a:cubicBezTo>
                  <a:cubicBezTo>
                    <a:pt x="206" y="2499"/>
                    <a:pt x="228" y="2590"/>
                    <a:pt x="267" y="2694"/>
                  </a:cubicBezTo>
                  <a:cubicBezTo>
                    <a:pt x="336" y="2904"/>
                    <a:pt x="448" y="3178"/>
                    <a:pt x="576" y="3444"/>
                  </a:cubicBezTo>
                  <a:cubicBezTo>
                    <a:pt x="709" y="3709"/>
                    <a:pt x="858" y="3963"/>
                    <a:pt x="986" y="4142"/>
                  </a:cubicBezTo>
                  <a:cubicBezTo>
                    <a:pt x="1107" y="4316"/>
                    <a:pt x="1202" y="4424"/>
                    <a:pt x="1222" y="4424"/>
                  </a:cubicBezTo>
                  <a:cubicBezTo>
                    <a:pt x="1223" y="4424"/>
                    <a:pt x="1224" y="4424"/>
                    <a:pt x="1224" y="4424"/>
                  </a:cubicBezTo>
                  <a:cubicBezTo>
                    <a:pt x="1241" y="4413"/>
                    <a:pt x="1174" y="4284"/>
                    <a:pt x="1074" y="4091"/>
                  </a:cubicBezTo>
                  <a:cubicBezTo>
                    <a:pt x="975" y="3897"/>
                    <a:pt x="856" y="3636"/>
                    <a:pt x="747" y="3370"/>
                  </a:cubicBezTo>
                  <a:cubicBezTo>
                    <a:pt x="645" y="3102"/>
                    <a:pt x="554" y="2831"/>
                    <a:pt x="500" y="2623"/>
                  </a:cubicBezTo>
                  <a:cubicBezTo>
                    <a:pt x="468" y="2521"/>
                    <a:pt x="452" y="2432"/>
                    <a:pt x="436" y="2373"/>
                  </a:cubicBezTo>
                  <a:cubicBezTo>
                    <a:pt x="421" y="2312"/>
                    <a:pt x="414" y="2277"/>
                    <a:pt x="414" y="2277"/>
                  </a:cubicBezTo>
                  <a:cubicBezTo>
                    <a:pt x="414" y="2277"/>
                    <a:pt x="405" y="2243"/>
                    <a:pt x="389" y="2182"/>
                  </a:cubicBezTo>
                  <a:cubicBezTo>
                    <a:pt x="376" y="2121"/>
                    <a:pt x="350" y="2036"/>
                    <a:pt x="328" y="1930"/>
                  </a:cubicBezTo>
                  <a:cubicBezTo>
                    <a:pt x="280" y="1723"/>
                    <a:pt x="230" y="1440"/>
                    <a:pt x="196" y="1156"/>
                  </a:cubicBezTo>
                  <a:cubicBezTo>
                    <a:pt x="165" y="870"/>
                    <a:pt x="149" y="583"/>
                    <a:pt x="146" y="365"/>
                  </a:cubicBezTo>
                  <a:cubicBezTo>
                    <a:pt x="141" y="149"/>
                    <a:pt x="141" y="4"/>
                    <a:pt x="121" y="1"/>
                  </a:cubicBezTo>
                  <a:cubicBezTo>
                    <a:pt x="120" y="1"/>
                    <a:pt x="120" y="1"/>
                    <a:pt x="120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806;p45"/>
            <p:cNvSpPr/>
            <p:nvPr/>
          </p:nvSpPr>
          <p:spPr>
            <a:xfrm>
              <a:off x="6011000" y="3628000"/>
              <a:ext cx="7550" cy="29525"/>
            </a:xfrm>
            <a:custGeom>
              <a:avLst/>
              <a:gdLst/>
              <a:ahLst/>
              <a:cxnLst/>
              <a:rect l="l" t="t" r="r" b="b"/>
              <a:pathLst>
                <a:path w="302" h="1181" extrusionOk="0">
                  <a:moveTo>
                    <a:pt x="158" y="1"/>
                  </a:moveTo>
                  <a:cubicBezTo>
                    <a:pt x="123" y="1"/>
                    <a:pt x="62" y="142"/>
                    <a:pt x="32" y="294"/>
                  </a:cubicBezTo>
                  <a:cubicBezTo>
                    <a:pt x="0" y="449"/>
                    <a:pt x="0" y="610"/>
                    <a:pt x="0" y="610"/>
                  </a:cubicBezTo>
                  <a:cubicBezTo>
                    <a:pt x="0" y="610"/>
                    <a:pt x="28" y="768"/>
                    <a:pt x="89" y="915"/>
                  </a:cubicBezTo>
                  <a:cubicBezTo>
                    <a:pt x="144" y="1055"/>
                    <a:pt x="226" y="1181"/>
                    <a:pt x="262" y="1181"/>
                  </a:cubicBezTo>
                  <a:cubicBezTo>
                    <a:pt x="264" y="1181"/>
                    <a:pt x="266" y="1180"/>
                    <a:pt x="268" y="1180"/>
                  </a:cubicBezTo>
                  <a:cubicBezTo>
                    <a:pt x="302" y="1167"/>
                    <a:pt x="280" y="1018"/>
                    <a:pt x="271" y="874"/>
                  </a:cubicBezTo>
                  <a:cubicBezTo>
                    <a:pt x="261" y="729"/>
                    <a:pt x="263" y="587"/>
                    <a:pt x="263" y="587"/>
                  </a:cubicBezTo>
                  <a:cubicBezTo>
                    <a:pt x="263" y="587"/>
                    <a:pt x="236" y="449"/>
                    <a:pt x="220" y="304"/>
                  </a:cubicBezTo>
                  <a:cubicBezTo>
                    <a:pt x="202" y="160"/>
                    <a:pt x="197" y="10"/>
                    <a:pt x="161" y="1"/>
                  </a:cubicBezTo>
                  <a:cubicBezTo>
                    <a:pt x="160" y="1"/>
                    <a:pt x="159" y="1"/>
                    <a:pt x="158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807;p45"/>
            <p:cNvSpPr/>
            <p:nvPr/>
          </p:nvSpPr>
          <p:spPr>
            <a:xfrm>
              <a:off x="6026675" y="3512550"/>
              <a:ext cx="10600" cy="122350"/>
            </a:xfrm>
            <a:custGeom>
              <a:avLst/>
              <a:gdLst/>
              <a:ahLst/>
              <a:cxnLst/>
              <a:rect l="l" t="t" r="r" b="b"/>
              <a:pathLst>
                <a:path w="424" h="4894" extrusionOk="0">
                  <a:moveTo>
                    <a:pt x="370" y="0"/>
                  </a:moveTo>
                  <a:cubicBezTo>
                    <a:pt x="335" y="0"/>
                    <a:pt x="237" y="608"/>
                    <a:pt x="150" y="1215"/>
                  </a:cubicBezTo>
                  <a:cubicBezTo>
                    <a:pt x="104" y="1519"/>
                    <a:pt x="70" y="1828"/>
                    <a:pt x="40" y="2058"/>
                  </a:cubicBezTo>
                  <a:cubicBezTo>
                    <a:pt x="18" y="2291"/>
                    <a:pt x="10" y="2447"/>
                    <a:pt x="10" y="2447"/>
                  </a:cubicBezTo>
                  <a:cubicBezTo>
                    <a:pt x="10" y="2447"/>
                    <a:pt x="1" y="3073"/>
                    <a:pt x="91" y="3690"/>
                  </a:cubicBezTo>
                  <a:cubicBezTo>
                    <a:pt x="173" y="4302"/>
                    <a:pt x="350" y="4893"/>
                    <a:pt x="388" y="4893"/>
                  </a:cubicBezTo>
                  <a:cubicBezTo>
                    <a:pt x="388" y="4893"/>
                    <a:pt x="388" y="4893"/>
                    <a:pt x="389" y="4893"/>
                  </a:cubicBezTo>
                  <a:cubicBezTo>
                    <a:pt x="424" y="4884"/>
                    <a:pt x="312" y="4280"/>
                    <a:pt x="278" y="3671"/>
                  </a:cubicBezTo>
                  <a:cubicBezTo>
                    <a:pt x="237" y="3061"/>
                    <a:pt x="275" y="2455"/>
                    <a:pt x="275" y="2455"/>
                  </a:cubicBezTo>
                  <a:cubicBezTo>
                    <a:pt x="275" y="2455"/>
                    <a:pt x="274" y="2303"/>
                    <a:pt x="284" y="2076"/>
                  </a:cubicBezTo>
                  <a:cubicBezTo>
                    <a:pt x="298" y="1845"/>
                    <a:pt x="317" y="1540"/>
                    <a:pt x="336" y="1234"/>
                  </a:cubicBezTo>
                  <a:cubicBezTo>
                    <a:pt x="376" y="619"/>
                    <a:pt x="407" y="5"/>
                    <a:pt x="371" y="0"/>
                  </a:cubicBezTo>
                  <a:cubicBezTo>
                    <a:pt x="370" y="0"/>
                    <a:pt x="370" y="0"/>
                    <a:pt x="370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808;p45"/>
            <p:cNvSpPr/>
            <p:nvPr/>
          </p:nvSpPr>
          <p:spPr>
            <a:xfrm>
              <a:off x="5800800" y="3546675"/>
              <a:ext cx="46125" cy="41800"/>
            </a:xfrm>
            <a:custGeom>
              <a:avLst/>
              <a:gdLst/>
              <a:ahLst/>
              <a:cxnLst/>
              <a:rect l="l" t="t" r="r" b="b"/>
              <a:pathLst>
                <a:path w="1845" h="1672" extrusionOk="0">
                  <a:moveTo>
                    <a:pt x="3" y="1004"/>
                  </a:moveTo>
                  <a:cubicBezTo>
                    <a:pt x="1" y="952"/>
                    <a:pt x="5" y="895"/>
                    <a:pt x="17" y="835"/>
                  </a:cubicBezTo>
                  <a:cubicBezTo>
                    <a:pt x="103" y="434"/>
                    <a:pt x="720" y="0"/>
                    <a:pt x="1103" y="203"/>
                  </a:cubicBezTo>
                  <a:cubicBezTo>
                    <a:pt x="1545" y="436"/>
                    <a:pt x="1845" y="1010"/>
                    <a:pt x="1371" y="1367"/>
                  </a:cubicBezTo>
                  <a:cubicBezTo>
                    <a:pt x="969" y="1672"/>
                    <a:pt x="38" y="1572"/>
                    <a:pt x="3" y="10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809;p45"/>
            <p:cNvSpPr/>
            <p:nvPr/>
          </p:nvSpPr>
          <p:spPr>
            <a:xfrm>
              <a:off x="5684000" y="3484550"/>
              <a:ext cx="78650" cy="26825"/>
            </a:xfrm>
            <a:custGeom>
              <a:avLst/>
              <a:gdLst/>
              <a:ahLst/>
              <a:cxnLst/>
              <a:rect l="l" t="t" r="r" b="b"/>
              <a:pathLst>
                <a:path w="3146" h="1073" extrusionOk="0">
                  <a:moveTo>
                    <a:pt x="3146" y="772"/>
                  </a:moveTo>
                  <a:cubicBezTo>
                    <a:pt x="3146" y="772"/>
                    <a:pt x="3146" y="772"/>
                    <a:pt x="3146" y="772"/>
                  </a:cubicBezTo>
                  <a:cubicBezTo>
                    <a:pt x="3146" y="772"/>
                    <a:pt x="3146" y="772"/>
                    <a:pt x="3146" y="772"/>
                  </a:cubicBezTo>
                  <a:close/>
                  <a:moveTo>
                    <a:pt x="1219" y="1"/>
                  </a:moveTo>
                  <a:cubicBezTo>
                    <a:pt x="526" y="1"/>
                    <a:pt x="1" y="223"/>
                    <a:pt x="1" y="223"/>
                  </a:cubicBezTo>
                  <a:cubicBezTo>
                    <a:pt x="584" y="887"/>
                    <a:pt x="1263" y="1072"/>
                    <a:pt x="1840" y="1072"/>
                  </a:cubicBezTo>
                  <a:cubicBezTo>
                    <a:pt x="2574" y="1072"/>
                    <a:pt x="3144" y="772"/>
                    <a:pt x="3146" y="772"/>
                  </a:cubicBezTo>
                  <a:cubicBezTo>
                    <a:pt x="3146" y="772"/>
                    <a:pt x="3146" y="772"/>
                    <a:pt x="3146" y="772"/>
                  </a:cubicBezTo>
                  <a:lnTo>
                    <a:pt x="3146" y="772"/>
                  </a:lnTo>
                  <a:cubicBezTo>
                    <a:pt x="2530" y="165"/>
                    <a:pt x="1813" y="1"/>
                    <a:pt x="1219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810;p45"/>
            <p:cNvSpPr/>
            <p:nvPr/>
          </p:nvSpPr>
          <p:spPr>
            <a:xfrm>
              <a:off x="5864225" y="3417675"/>
              <a:ext cx="94475" cy="52775"/>
            </a:xfrm>
            <a:custGeom>
              <a:avLst/>
              <a:gdLst/>
              <a:ahLst/>
              <a:cxnLst/>
              <a:rect l="l" t="t" r="r" b="b"/>
              <a:pathLst>
                <a:path w="3779" h="2111" extrusionOk="0">
                  <a:moveTo>
                    <a:pt x="1736" y="0"/>
                  </a:moveTo>
                  <a:cubicBezTo>
                    <a:pt x="1686" y="0"/>
                    <a:pt x="1635" y="2"/>
                    <a:pt x="1583" y="7"/>
                  </a:cubicBezTo>
                  <a:cubicBezTo>
                    <a:pt x="1" y="133"/>
                    <a:pt x="230" y="2111"/>
                    <a:pt x="230" y="2111"/>
                  </a:cubicBezTo>
                  <a:cubicBezTo>
                    <a:pt x="230" y="2111"/>
                    <a:pt x="531" y="924"/>
                    <a:pt x="1624" y="924"/>
                  </a:cubicBezTo>
                  <a:cubicBezTo>
                    <a:pt x="1635" y="924"/>
                    <a:pt x="1647" y="924"/>
                    <a:pt x="1658" y="924"/>
                  </a:cubicBezTo>
                  <a:cubicBezTo>
                    <a:pt x="2781" y="950"/>
                    <a:pt x="3347" y="1302"/>
                    <a:pt x="3779" y="1751"/>
                  </a:cubicBezTo>
                  <a:cubicBezTo>
                    <a:pt x="3779" y="1751"/>
                    <a:pt x="3204" y="0"/>
                    <a:pt x="1736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811;p45"/>
            <p:cNvSpPr/>
            <p:nvPr/>
          </p:nvSpPr>
          <p:spPr>
            <a:xfrm>
              <a:off x="5864225" y="3414625"/>
              <a:ext cx="94475" cy="55825"/>
            </a:xfrm>
            <a:custGeom>
              <a:avLst/>
              <a:gdLst/>
              <a:ahLst/>
              <a:cxnLst/>
              <a:rect l="l" t="t" r="r" b="b"/>
              <a:pathLst>
                <a:path w="3779" h="2233" extrusionOk="0">
                  <a:moveTo>
                    <a:pt x="230" y="2233"/>
                  </a:moveTo>
                  <a:cubicBezTo>
                    <a:pt x="230" y="2233"/>
                    <a:pt x="538" y="1020"/>
                    <a:pt x="1658" y="1046"/>
                  </a:cubicBezTo>
                  <a:cubicBezTo>
                    <a:pt x="2781" y="1072"/>
                    <a:pt x="3347" y="1424"/>
                    <a:pt x="3779" y="1873"/>
                  </a:cubicBezTo>
                  <a:cubicBezTo>
                    <a:pt x="3779" y="1873"/>
                    <a:pt x="3164" y="1"/>
                    <a:pt x="1583" y="129"/>
                  </a:cubicBezTo>
                  <a:cubicBezTo>
                    <a:pt x="1" y="255"/>
                    <a:pt x="230" y="2233"/>
                    <a:pt x="230" y="223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812;p45"/>
            <p:cNvSpPr/>
            <p:nvPr/>
          </p:nvSpPr>
          <p:spPr>
            <a:xfrm>
              <a:off x="5870175" y="3434500"/>
              <a:ext cx="91725" cy="75275"/>
            </a:xfrm>
            <a:custGeom>
              <a:avLst/>
              <a:gdLst/>
              <a:ahLst/>
              <a:cxnLst/>
              <a:rect l="l" t="t" r="r" b="b"/>
              <a:pathLst>
                <a:path w="3669" h="3011" extrusionOk="0">
                  <a:moveTo>
                    <a:pt x="1909" y="1"/>
                  </a:moveTo>
                  <a:cubicBezTo>
                    <a:pt x="1847" y="2"/>
                    <a:pt x="1786" y="5"/>
                    <a:pt x="1724" y="6"/>
                  </a:cubicBezTo>
                  <a:lnTo>
                    <a:pt x="1557" y="26"/>
                  </a:lnTo>
                  <a:cubicBezTo>
                    <a:pt x="1431" y="49"/>
                    <a:pt x="1323" y="73"/>
                    <a:pt x="1211" y="96"/>
                  </a:cubicBezTo>
                  <a:cubicBezTo>
                    <a:pt x="1100" y="135"/>
                    <a:pt x="991" y="166"/>
                    <a:pt x="888" y="214"/>
                  </a:cubicBezTo>
                  <a:cubicBezTo>
                    <a:pt x="839" y="240"/>
                    <a:pt x="789" y="268"/>
                    <a:pt x="739" y="294"/>
                  </a:cubicBezTo>
                  <a:lnTo>
                    <a:pt x="667" y="335"/>
                  </a:lnTo>
                  <a:lnTo>
                    <a:pt x="600" y="384"/>
                  </a:lnTo>
                  <a:cubicBezTo>
                    <a:pt x="556" y="417"/>
                    <a:pt x="514" y="450"/>
                    <a:pt x="471" y="482"/>
                  </a:cubicBezTo>
                  <a:cubicBezTo>
                    <a:pt x="433" y="522"/>
                    <a:pt x="396" y="560"/>
                    <a:pt x="360" y="598"/>
                  </a:cubicBezTo>
                  <a:cubicBezTo>
                    <a:pt x="343" y="619"/>
                    <a:pt x="326" y="637"/>
                    <a:pt x="309" y="656"/>
                  </a:cubicBezTo>
                  <a:lnTo>
                    <a:pt x="264" y="720"/>
                  </a:lnTo>
                  <a:cubicBezTo>
                    <a:pt x="237" y="762"/>
                    <a:pt x="208" y="802"/>
                    <a:pt x="184" y="844"/>
                  </a:cubicBezTo>
                  <a:cubicBezTo>
                    <a:pt x="93" y="1018"/>
                    <a:pt x="43" y="1191"/>
                    <a:pt x="21" y="1345"/>
                  </a:cubicBezTo>
                  <a:cubicBezTo>
                    <a:pt x="0" y="1500"/>
                    <a:pt x="1" y="1635"/>
                    <a:pt x="12" y="1744"/>
                  </a:cubicBezTo>
                  <a:cubicBezTo>
                    <a:pt x="19" y="1853"/>
                    <a:pt x="41" y="1935"/>
                    <a:pt x="53" y="1993"/>
                  </a:cubicBezTo>
                  <a:cubicBezTo>
                    <a:pt x="67" y="2053"/>
                    <a:pt x="77" y="2081"/>
                    <a:pt x="77" y="2081"/>
                  </a:cubicBezTo>
                  <a:cubicBezTo>
                    <a:pt x="77" y="2081"/>
                    <a:pt x="64" y="1957"/>
                    <a:pt x="85" y="1748"/>
                  </a:cubicBezTo>
                  <a:cubicBezTo>
                    <a:pt x="93" y="1645"/>
                    <a:pt x="118" y="1520"/>
                    <a:pt x="158" y="1385"/>
                  </a:cubicBezTo>
                  <a:cubicBezTo>
                    <a:pt x="200" y="1250"/>
                    <a:pt x="269" y="1109"/>
                    <a:pt x="360" y="974"/>
                  </a:cubicBezTo>
                  <a:cubicBezTo>
                    <a:pt x="385" y="942"/>
                    <a:pt x="416" y="912"/>
                    <a:pt x="442" y="880"/>
                  </a:cubicBezTo>
                  <a:lnTo>
                    <a:pt x="483" y="832"/>
                  </a:lnTo>
                  <a:lnTo>
                    <a:pt x="533" y="790"/>
                  </a:lnTo>
                  <a:cubicBezTo>
                    <a:pt x="566" y="762"/>
                    <a:pt x="598" y="735"/>
                    <a:pt x="632" y="705"/>
                  </a:cubicBezTo>
                  <a:cubicBezTo>
                    <a:pt x="671" y="681"/>
                    <a:pt x="709" y="659"/>
                    <a:pt x="748" y="635"/>
                  </a:cubicBezTo>
                  <a:lnTo>
                    <a:pt x="806" y="598"/>
                  </a:lnTo>
                  <a:lnTo>
                    <a:pt x="870" y="572"/>
                  </a:lnTo>
                  <a:cubicBezTo>
                    <a:pt x="913" y="554"/>
                    <a:pt x="956" y="537"/>
                    <a:pt x="1002" y="517"/>
                  </a:cubicBezTo>
                  <a:cubicBezTo>
                    <a:pt x="1093" y="489"/>
                    <a:pt x="1189" y="464"/>
                    <a:pt x="1286" y="436"/>
                  </a:cubicBezTo>
                  <a:cubicBezTo>
                    <a:pt x="1385" y="421"/>
                    <a:pt x="1486" y="409"/>
                    <a:pt x="1589" y="393"/>
                  </a:cubicBezTo>
                  <a:cubicBezTo>
                    <a:pt x="1643" y="390"/>
                    <a:pt x="1700" y="387"/>
                    <a:pt x="1755" y="383"/>
                  </a:cubicBezTo>
                  <a:lnTo>
                    <a:pt x="1908" y="382"/>
                  </a:lnTo>
                  <a:cubicBezTo>
                    <a:pt x="2118" y="387"/>
                    <a:pt x="2334" y="421"/>
                    <a:pt x="2532" y="491"/>
                  </a:cubicBezTo>
                  <a:cubicBezTo>
                    <a:pt x="2731" y="555"/>
                    <a:pt x="2916" y="659"/>
                    <a:pt x="3059" y="798"/>
                  </a:cubicBezTo>
                  <a:cubicBezTo>
                    <a:pt x="3127" y="868"/>
                    <a:pt x="3189" y="944"/>
                    <a:pt x="3235" y="1027"/>
                  </a:cubicBezTo>
                  <a:cubicBezTo>
                    <a:pt x="3277" y="1110"/>
                    <a:pt x="3309" y="1198"/>
                    <a:pt x="3322" y="1290"/>
                  </a:cubicBezTo>
                  <a:cubicBezTo>
                    <a:pt x="3342" y="1472"/>
                    <a:pt x="3306" y="1663"/>
                    <a:pt x="3224" y="1829"/>
                  </a:cubicBezTo>
                  <a:cubicBezTo>
                    <a:pt x="3143" y="1996"/>
                    <a:pt x="3037" y="2146"/>
                    <a:pt x="2922" y="2273"/>
                  </a:cubicBezTo>
                  <a:cubicBezTo>
                    <a:pt x="2809" y="2399"/>
                    <a:pt x="2691" y="2508"/>
                    <a:pt x="2585" y="2598"/>
                  </a:cubicBezTo>
                  <a:cubicBezTo>
                    <a:pt x="2528" y="2643"/>
                    <a:pt x="2478" y="2685"/>
                    <a:pt x="2432" y="2723"/>
                  </a:cubicBezTo>
                  <a:cubicBezTo>
                    <a:pt x="2383" y="2759"/>
                    <a:pt x="2337" y="2792"/>
                    <a:pt x="2296" y="2824"/>
                  </a:cubicBezTo>
                  <a:cubicBezTo>
                    <a:pt x="2214" y="2886"/>
                    <a:pt x="2145" y="2930"/>
                    <a:pt x="2102" y="2963"/>
                  </a:cubicBezTo>
                  <a:cubicBezTo>
                    <a:pt x="2058" y="2995"/>
                    <a:pt x="2033" y="3011"/>
                    <a:pt x="2033" y="3011"/>
                  </a:cubicBezTo>
                  <a:cubicBezTo>
                    <a:pt x="2033" y="3011"/>
                    <a:pt x="2062" y="3000"/>
                    <a:pt x="2112" y="2981"/>
                  </a:cubicBezTo>
                  <a:cubicBezTo>
                    <a:pt x="2163" y="2959"/>
                    <a:pt x="2240" y="2937"/>
                    <a:pt x="2334" y="2892"/>
                  </a:cubicBezTo>
                  <a:cubicBezTo>
                    <a:pt x="2379" y="2871"/>
                    <a:pt x="2432" y="2846"/>
                    <a:pt x="2488" y="2820"/>
                  </a:cubicBezTo>
                  <a:cubicBezTo>
                    <a:pt x="2543" y="2791"/>
                    <a:pt x="2602" y="2757"/>
                    <a:pt x="2666" y="2723"/>
                  </a:cubicBezTo>
                  <a:cubicBezTo>
                    <a:pt x="2729" y="2686"/>
                    <a:pt x="2793" y="2643"/>
                    <a:pt x="2863" y="2599"/>
                  </a:cubicBezTo>
                  <a:cubicBezTo>
                    <a:pt x="2928" y="2548"/>
                    <a:pt x="3000" y="2499"/>
                    <a:pt x="3069" y="2438"/>
                  </a:cubicBezTo>
                  <a:cubicBezTo>
                    <a:pt x="3209" y="2319"/>
                    <a:pt x="3352" y="2170"/>
                    <a:pt x="3468" y="1975"/>
                  </a:cubicBezTo>
                  <a:cubicBezTo>
                    <a:pt x="3585" y="1783"/>
                    <a:pt x="3669" y="1530"/>
                    <a:pt x="3649" y="1256"/>
                  </a:cubicBezTo>
                  <a:cubicBezTo>
                    <a:pt x="3639" y="1118"/>
                    <a:pt x="3599" y="982"/>
                    <a:pt x="3543" y="856"/>
                  </a:cubicBezTo>
                  <a:cubicBezTo>
                    <a:pt x="3484" y="729"/>
                    <a:pt x="3401" y="619"/>
                    <a:pt x="3306" y="522"/>
                  </a:cubicBezTo>
                  <a:cubicBezTo>
                    <a:pt x="3117" y="330"/>
                    <a:pt x="2884" y="197"/>
                    <a:pt x="2644" y="116"/>
                  </a:cubicBezTo>
                  <a:cubicBezTo>
                    <a:pt x="2401" y="37"/>
                    <a:pt x="2152" y="2"/>
                    <a:pt x="1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813;p45"/>
            <p:cNvSpPr/>
            <p:nvPr/>
          </p:nvSpPr>
          <p:spPr>
            <a:xfrm>
              <a:off x="5930425" y="3427325"/>
              <a:ext cx="20825" cy="17150"/>
            </a:xfrm>
            <a:custGeom>
              <a:avLst/>
              <a:gdLst/>
              <a:ahLst/>
              <a:cxnLst/>
              <a:rect l="l" t="t" r="r" b="b"/>
              <a:pathLst>
                <a:path w="833" h="686" extrusionOk="0">
                  <a:moveTo>
                    <a:pt x="560" y="1"/>
                  </a:moveTo>
                  <a:cubicBezTo>
                    <a:pt x="489" y="1"/>
                    <a:pt x="419" y="33"/>
                    <a:pt x="374" y="108"/>
                  </a:cubicBezTo>
                  <a:cubicBezTo>
                    <a:pt x="331" y="182"/>
                    <a:pt x="261" y="254"/>
                    <a:pt x="207" y="319"/>
                  </a:cubicBezTo>
                  <a:cubicBezTo>
                    <a:pt x="149" y="388"/>
                    <a:pt x="64" y="411"/>
                    <a:pt x="16" y="491"/>
                  </a:cubicBezTo>
                  <a:cubicBezTo>
                    <a:pt x="0" y="517"/>
                    <a:pt x="0" y="551"/>
                    <a:pt x="16" y="576"/>
                  </a:cubicBezTo>
                  <a:cubicBezTo>
                    <a:pt x="65" y="660"/>
                    <a:pt x="157" y="685"/>
                    <a:pt x="251" y="685"/>
                  </a:cubicBezTo>
                  <a:cubicBezTo>
                    <a:pt x="310" y="685"/>
                    <a:pt x="371" y="675"/>
                    <a:pt x="422" y="664"/>
                  </a:cubicBezTo>
                  <a:cubicBezTo>
                    <a:pt x="612" y="618"/>
                    <a:pt x="731" y="461"/>
                    <a:pt x="784" y="281"/>
                  </a:cubicBezTo>
                  <a:cubicBezTo>
                    <a:pt x="833" y="120"/>
                    <a:pt x="696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814;p45"/>
            <p:cNvSpPr/>
            <p:nvPr/>
          </p:nvSpPr>
          <p:spPr>
            <a:xfrm>
              <a:off x="5948550" y="3435100"/>
              <a:ext cx="22800" cy="15675"/>
            </a:xfrm>
            <a:custGeom>
              <a:avLst/>
              <a:gdLst/>
              <a:ahLst/>
              <a:cxnLst/>
              <a:rect l="l" t="t" r="r" b="b"/>
              <a:pathLst>
                <a:path w="912" h="627" extrusionOk="0">
                  <a:moveTo>
                    <a:pt x="614" y="1"/>
                  </a:moveTo>
                  <a:cubicBezTo>
                    <a:pt x="559" y="1"/>
                    <a:pt x="502" y="22"/>
                    <a:pt x="457" y="72"/>
                  </a:cubicBezTo>
                  <a:cubicBezTo>
                    <a:pt x="398" y="137"/>
                    <a:pt x="315" y="192"/>
                    <a:pt x="249" y="245"/>
                  </a:cubicBezTo>
                  <a:cubicBezTo>
                    <a:pt x="179" y="302"/>
                    <a:pt x="90" y="308"/>
                    <a:pt x="26" y="376"/>
                  </a:cubicBezTo>
                  <a:cubicBezTo>
                    <a:pt x="8" y="397"/>
                    <a:pt x="1" y="430"/>
                    <a:pt x="10" y="460"/>
                  </a:cubicBezTo>
                  <a:cubicBezTo>
                    <a:pt x="58" y="598"/>
                    <a:pt x="228" y="627"/>
                    <a:pt x="360" y="627"/>
                  </a:cubicBezTo>
                  <a:cubicBezTo>
                    <a:pt x="370" y="627"/>
                    <a:pt x="380" y="627"/>
                    <a:pt x="390" y="627"/>
                  </a:cubicBezTo>
                  <a:cubicBezTo>
                    <a:pt x="585" y="621"/>
                    <a:pt x="734" y="492"/>
                    <a:pt x="823" y="325"/>
                  </a:cubicBezTo>
                  <a:cubicBezTo>
                    <a:pt x="911" y="160"/>
                    <a:pt x="765" y="1"/>
                    <a:pt x="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815;p45"/>
            <p:cNvSpPr/>
            <p:nvPr/>
          </p:nvSpPr>
          <p:spPr>
            <a:xfrm>
              <a:off x="5958550" y="3453200"/>
              <a:ext cx="19025" cy="12325"/>
            </a:xfrm>
            <a:custGeom>
              <a:avLst/>
              <a:gdLst/>
              <a:ahLst/>
              <a:cxnLst/>
              <a:rect l="l" t="t" r="r" b="b"/>
              <a:pathLst>
                <a:path w="761" h="493" extrusionOk="0">
                  <a:moveTo>
                    <a:pt x="513" y="0"/>
                  </a:moveTo>
                  <a:cubicBezTo>
                    <a:pt x="473" y="0"/>
                    <a:pt x="432" y="14"/>
                    <a:pt x="397" y="47"/>
                  </a:cubicBezTo>
                  <a:cubicBezTo>
                    <a:pt x="344" y="95"/>
                    <a:pt x="274" y="135"/>
                    <a:pt x="216" y="172"/>
                  </a:cubicBezTo>
                  <a:cubicBezTo>
                    <a:pt x="154" y="212"/>
                    <a:pt x="82" y="210"/>
                    <a:pt x="26" y="261"/>
                  </a:cubicBezTo>
                  <a:cubicBezTo>
                    <a:pt x="9" y="279"/>
                    <a:pt x="0" y="305"/>
                    <a:pt x="6" y="329"/>
                  </a:cubicBezTo>
                  <a:cubicBezTo>
                    <a:pt x="36" y="452"/>
                    <a:pt x="190" y="484"/>
                    <a:pt x="301" y="492"/>
                  </a:cubicBezTo>
                  <a:cubicBezTo>
                    <a:pt x="308" y="492"/>
                    <a:pt x="316" y="492"/>
                    <a:pt x="323" y="492"/>
                  </a:cubicBezTo>
                  <a:cubicBezTo>
                    <a:pt x="470" y="492"/>
                    <a:pt x="592" y="402"/>
                    <a:pt x="674" y="280"/>
                  </a:cubicBezTo>
                  <a:cubicBezTo>
                    <a:pt x="761" y="147"/>
                    <a:pt x="642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816;p45"/>
            <p:cNvSpPr/>
            <p:nvPr/>
          </p:nvSpPr>
          <p:spPr>
            <a:xfrm>
              <a:off x="5874475" y="3484025"/>
              <a:ext cx="102425" cy="75300"/>
            </a:xfrm>
            <a:custGeom>
              <a:avLst/>
              <a:gdLst/>
              <a:ahLst/>
              <a:cxnLst/>
              <a:rect l="l" t="t" r="r" b="b"/>
              <a:pathLst>
                <a:path w="4097" h="3012" extrusionOk="0">
                  <a:moveTo>
                    <a:pt x="838" y="927"/>
                  </a:moveTo>
                  <a:cubicBezTo>
                    <a:pt x="838" y="927"/>
                    <a:pt x="1" y="1555"/>
                    <a:pt x="1221" y="2361"/>
                  </a:cubicBezTo>
                  <a:cubicBezTo>
                    <a:pt x="2204" y="3011"/>
                    <a:pt x="2554" y="2712"/>
                    <a:pt x="2855" y="2560"/>
                  </a:cubicBezTo>
                  <a:cubicBezTo>
                    <a:pt x="3404" y="2284"/>
                    <a:pt x="4096" y="1506"/>
                    <a:pt x="3779" y="754"/>
                  </a:cubicBezTo>
                  <a:cubicBezTo>
                    <a:pt x="3461" y="0"/>
                    <a:pt x="2005" y="436"/>
                    <a:pt x="838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817;p45"/>
            <p:cNvSpPr/>
            <p:nvPr/>
          </p:nvSpPr>
          <p:spPr>
            <a:xfrm>
              <a:off x="5867000" y="3431450"/>
              <a:ext cx="24650" cy="34800"/>
            </a:xfrm>
            <a:custGeom>
              <a:avLst/>
              <a:gdLst/>
              <a:ahLst/>
              <a:cxnLst/>
              <a:rect l="l" t="t" r="r" b="b"/>
              <a:pathLst>
                <a:path w="986" h="1392" extrusionOk="0">
                  <a:moveTo>
                    <a:pt x="977" y="0"/>
                  </a:moveTo>
                  <a:cubicBezTo>
                    <a:pt x="953" y="0"/>
                    <a:pt x="765" y="97"/>
                    <a:pt x="607" y="236"/>
                  </a:cubicBezTo>
                  <a:cubicBezTo>
                    <a:pt x="437" y="382"/>
                    <a:pt x="305" y="564"/>
                    <a:pt x="305" y="564"/>
                  </a:cubicBezTo>
                  <a:cubicBezTo>
                    <a:pt x="305" y="564"/>
                    <a:pt x="180" y="751"/>
                    <a:pt x="104" y="960"/>
                  </a:cubicBezTo>
                  <a:cubicBezTo>
                    <a:pt x="24" y="1169"/>
                    <a:pt x="0" y="1391"/>
                    <a:pt x="13" y="1392"/>
                  </a:cubicBezTo>
                  <a:cubicBezTo>
                    <a:pt x="13" y="1392"/>
                    <a:pt x="13" y="1392"/>
                    <a:pt x="13" y="1392"/>
                  </a:cubicBezTo>
                  <a:cubicBezTo>
                    <a:pt x="29" y="1392"/>
                    <a:pt x="76" y="1180"/>
                    <a:pt x="167" y="987"/>
                  </a:cubicBezTo>
                  <a:cubicBezTo>
                    <a:pt x="256" y="791"/>
                    <a:pt x="384" y="619"/>
                    <a:pt x="384" y="619"/>
                  </a:cubicBezTo>
                  <a:cubicBezTo>
                    <a:pt x="384" y="619"/>
                    <a:pt x="501" y="439"/>
                    <a:pt x="652" y="287"/>
                  </a:cubicBezTo>
                  <a:cubicBezTo>
                    <a:pt x="803" y="132"/>
                    <a:pt x="986" y="13"/>
                    <a:pt x="980" y="1"/>
                  </a:cubicBezTo>
                  <a:cubicBezTo>
                    <a:pt x="979" y="1"/>
                    <a:pt x="978" y="0"/>
                    <a:pt x="9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818;p45"/>
            <p:cNvSpPr/>
            <p:nvPr/>
          </p:nvSpPr>
          <p:spPr>
            <a:xfrm>
              <a:off x="5865200" y="3433550"/>
              <a:ext cx="13800" cy="20025"/>
            </a:xfrm>
            <a:custGeom>
              <a:avLst/>
              <a:gdLst/>
              <a:ahLst/>
              <a:cxnLst/>
              <a:rect l="l" t="t" r="r" b="b"/>
              <a:pathLst>
                <a:path w="552" h="801" extrusionOk="0">
                  <a:moveTo>
                    <a:pt x="541" y="1"/>
                  </a:moveTo>
                  <a:cubicBezTo>
                    <a:pt x="519" y="1"/>
                    <a:pt x="418" y="56"/>
                    <a:pt x="329" y="133"/>
                  </a:cubicBezTo>
                  <a:cubicBezTo>
                    <a:pt x="232" y="215"/>
                    <a:pt x="158" y="321"/>
                    <a:pt x="158" y="321"/>
                  </a:cubicBezTo>
                  <a:cubicBezTo>
                    <a:pt x="158" y="321"/>
                    <a:pt x="89" y="430"/>
                    <a:pt x="51" y="551"/>
                  </a:cubicBezTo>
                  <a:cubicBezTo>
                    <a:pt x="11" y="673"/>
                    <a:pt x="1" y="799"/>
                    <a:pt x="15" y="800"/>
                  </a:cubicBezTo>
                  <a:cubicBezTo>
                    <a:pt x="15" y="800"/>
                    <a:pt x="15" y="800"/>
                    <a:pt x="15" y="800"/>
                  </a:cubicBezTo>
                  <a:cubicBezTo>
                    <a:pt x="28" y="800"/>
                    <a:pt x="62" y="683"/>
                    <a:pt x="115" y="577"/>
                  </a:cubicBezTo>
                  <a:cubicBezTo>
                    <a:pt x="167" y="467"/>
                    <a:pt x="237" y="373"/>
                    <a:pt x="237" y="373"/>
                  </a:cubicBezTo>
                  <a:cubicBezTo>
                    <a:pt x="237" y="373"/>
                    <a:pt x="297" y="272"/>
                    <a:pt x="377" y="181"/>
                  </a:cubicBezTo>
                  <a:cubicBezTo>
                    <a:pt x="456" y="89"/>
                    <a:pt x="552" y="14"/>
                    <a:pt x="545" y="2"/>
                  </a:cubicBezTo>
                  <a:cubicBezTo>
                    <a:pt x="545" y="1"/>
                    <a:pt x="543" y="1"/>
                    <a:pt x="54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819;p45"/>
            <p:cNvSpPr/>
            <p:nvPr/>
          </p:nvSpPr>
          <p:spPr>
            <a:xfrm>
              <a:off x="5681600" y="3415200"/>
              <a:ext cx="104375" cy="104700"/>
            </a:xfrm>
            <a:custGeom>
              <a:avLst/>
              <a:gdLst/>
              <a:ahLst/>
              <a:cxnLst/>
              <a:rect l="l" t="t" r="r" b="b"/>
              <a:pathLst>
                <a:path w="4175" h="4188" extrusionOk="0">
                  <a:moveTo>
                    <a:pt x="3453" y="3344"/>
                  </a:moveTo>
                  <a:cubicBezTo>
                    <a:pt x="3453" y="3344"/>
                    <a:pt x="4174" y="1012"/>
                    <a:pt x="2651" y="506"/>
                  </a:cubicBezTo>
                  <a:cubicBezTo>
                    <a:pt x="1127" y="0"/>
                    <a:pt x="1" y="1639"/>
                    <a:pt x="134" y="2159"/>
                  </a:cubicBezTo>
                  <a:cubicBezTo>
                    <a:pt x="267" y="2678"/>
                    <a:pt x="1051" y="4187"/>
                    <a:pt x="3453" y="334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820;p45"/>
            <p:cNvSpPr/>
            <p:nvPr/>
          </p:nvSpPr>
          <p:spPr>
            <a:xfrm>
              <a:off x="5681600" y="3415200"/>
              <a:ext cx="104375" cy="104700"/>
            </a:xfrm>
            <a:custGeom>
              <a:avLst/>
              <a:gdLst/>
              <a:ahLst/>
              <a:cxnLst/>
              <a:rect l="l" t="t" r="r" b="b"/>
              <a:pathLst>
                <a:path w="4175" h="4188" extrusionOk="0">
                  <a:moveTo>
                    <a:pt x="3453" y="3344"/>
                  </a:moveTo>
                  <a:cubicBezTo>
                    <a:pt x="3453" y="3344"/>
                    <a:pt x="4174" y="1012"/>
                    <a:pt x="2651" y="506"/>
                  </a:cubicBezTo>
                  <a:cubicBezTo>
                    <a:pt x="1127" y="0"/>
                    <a:pt x="1" y="1639"/>
                    <a:pt x="134" y="2159"/>
                  </a:cubicBezTo>
                  <a:cubicBezTo>
                    <a:pt x="267" y="2678"/>
                    <a:pt x="1051" y="4187"/>
                    <a:pt x="3453" y="334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821;p45"/>
            <p:cNvSpPr/>
            <p:nvPr/>
          </p:nvSpPr>
          <p:spPr>
            <a:xfrm>
              <a:off x="5683775" y="3435950"/>
              <a:ext cx="91400" cy="79875"/>
            </a:xfrm>
            <a:custGeom>
              <a:avLst/>
              <a:gdLst/>
              <a:ahLst/>
              <a:cxnLst/>
              <a:rect l="l" t="t" r="r" b="b"/>
              <a:pathLst>
                <a:path w="3656" h="3195" extrusionOk="0">
                  <a:moveTo>
                    <a:pt x="2056" y="0"/>
                  </a:moveTo>
                  <a:cubicBezTo>
                    <a:pt x="836" y="0"/>
                    <a:pt x="0" y="1296"/>
                    <a:pt x="116" y="1749"/>
                  </a:cubicBezTo>
                  <a:cubicBezTo>
                    <a:pt x="309" y="2492"/>
                    <a:pt x="976" y="3032"/>
                    <a:pt x="1720" y="3154"/>
                  </a:cubicBezTo>
                  <a:cubicBezTo>
                    <a:pt x="1888" y="3181"/>
                    <a:pt x="2047" y="3195"/>
                    <a:pt x="2195" y="3195"/>
                  </a:cubicBezTo>
                  <a:cubicBezTo>
                    <a:pt x="2669" y="3195"/>
                    <a:pt x="3035" y="3056"/>
                    <a:pt x="3276" y="2790"/>
                  </a:cubicBezTo>
                  <a:cubicBezTo>
                    <a:pt x="3543" y="2494"/>
                    <a:pt x="3656" y="2042"/>
                    <a:pt x="3591" y="1445"/>
                  </a:cubicBezTo>
                  <a:cubicBezTo>
                    <a:pt x="3526" y="843"/>
                    <a:pt x="3238" y="296"/>
                    <a:pt x="2633" y="96"/>
                  </a:cubicBezTo>
                  <a:cubicBezTo>
                    <a:pt x="2433" y="30"/>
                    <a:pt x="2240" y="0"/>
                    <a:pt x="2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822;p45"/>
            <p:cNvSpPr/>
            <p:nvPr/>
          </p:nvSpPr>
          <p:spPr>
            <a:xfrm>
              <a:off x="5703825" y="3444850"/>
              <a:ext cx="73200" cy="63400"/>
            </a:xfrm>
            <a:custGeom>
              <a:avLst/>
              <a:gdLst/>
              <a:ahLst/>
              <a:cxnLst/>
              <a:rect l="l" t="t" r="r" b="b"/>
              <a:pathLst>
                <a:path w="2928" h="2536" extrusionOk="0">
                  <a:moveTo>
                    <a:pt x="1440" y="1"/>
                  </a:moveTo>
                  <a:cubicBezTo>
                    <a:pt x="956" y="1"/>
                    <a:pt x="499" y="269"/>
                    <a:pt x="289" y="728"/>
                  </a:cubicBezTo>
                  <a:cubicBezTo>
                    <a:pt x="0" y="1362"/>
                    <a:pt x="291" y="2116"/>
                    <a:pt x="939" y="2414"/>
                  </a:cubicBezTo>
                  <a:cubicBezTo>
                    <a:pt x="1118" y="2497"/>
                    <a:pt x="1305" y="2535"/>
                    <a:pt x="1488" y="2535"/>
                  </a:cubicBezTo>
                  <a:cubicBezTo>
                    <a:pt x="1970" y="2535"/>
                    <a:pt x="2427" y="2266"/>
                    <a:pt x="2637" y="1807"/>
                  </a:cubicBezTo>
                  <a:cubicBezTo>
                    <a:pt x="2927" y="1174"/>
                    <a:pt x="2635" y="421"/>
                    <a:pt x="1987" y="120"/>
                  </a:cubicBezTo>
                  <a:cubicBezTo>
                    <a:pt x="1809" y="39"/>
                    <a:pt x="1623" y="1"/>
                    <a:pt x="1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823;p45"/>
            <p:cNvSpPr/>
            <p:nvPr/>
          </p:nvSpPr>
          <p:spPr>
            <a:xfrm>
              <a:off x="5718500" y="3456550"/>
              <a:ext cx="45900" cy="39775"/>
            </a:xfrm>
            <a:custGeom>
              <a:avLst/>
              <a:gdLst/>
              <a:ahLst/>
              <a:cxnLst/>
              <a:rect l="l" t="t" r="r" b="b"/>
              <a:pathLst>
                <a:path w="1836" h="1591" extrusionOk="0">
                  <a:moveTo>
                    <a:pt x="904" y="0"/>
                  </a:moveTo>
                  <a:cubicBezTo>
                    <a:pt x="601" y="0"/>
                    <a:pt x="314" y="169"/>
                    <a:pt x="183" y="457"/>
                  </a:cubicBezTo>
                  <a:cubicBezTo>
                    <a:pt x="0" y="854"/>
                    <a:pt x="183" y="1327"/>
                    <a:pt x="591" y="1515"/>
                  </a:cubicBezTo>
                  <a:cubicBezTo>
                    <a:pt x="702" y="1566"/>
                    <a:pt x="819" y="1590"/>
                    <a:pt x="933" y="1590"/>
                  </a:cubicBezTo>
                  <a:cubicBezTo>
                    <a:pt x="1236" y="1590"/>
                    <a:pt x="1523" y="1421"/>
                    <a:pt x="1656" y="1132"/>
                  </a:cubicBezTo>
                  <a:cubicBezTo>
                    <a:pt x="1835" y="736"/>
                    <a:pt x="1654" y="261"/>
                    <a:pt x="1247" y="75"/>
                  </a:cubicBezTo>
                  <a:cubicBezTo>
                    <a:pt x="1135" y="24"/>
                    <a:pt x="1019" y="0"/>
                    <a:pt x="9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824;p45"/>
            <p:cNvSpPr/>
            <p:nvPr/>
          </p:nvSpPr>
          <p:spPr>
            <a:xfrm>
              <a:off x="5683325" y="3435950"/>
              <a:ext cx="91650" cy="75800"/>
            </a:xfrm>
            <a:custGeom>
              <a:avLst/>
              <a:gdLst/>
              <a:ahLst/>
              <a:cxnLst/>
              <a:rect l="l" t="t" r="r" b="b"/>
              <a:pathLst>
                <a:path w="3666" h="3032" extrusionOk="0">
                  <a:moveTo>
                    <a:pt x="2074" y="0"/>
                  </a:moveTo>
                  <a:cubicBezTo>
                    <a:pt x="854" y="0"/>
                    <a:pt x="18" y="1296"/>
                    <a:pt x="134" y="1749"/>
                  </a:cubicBezTo>
                  <a:cubicBezTo>
                    <a:pt x="215" y="2061"/>
                    <a:pt x="531" y="2729"/>
                    <a:pt x="1289" y="3031"/>
                  </a:cubicBezTo>
                  <a:cubicBezTo>
                    <a:pt x="844" y="2669"/>
                    <a:pt x="1" y="1822"/>
                    <a:pt x="759" y="1123"/>
                  </a:cubicBezTo>
                  <a:cubicBezTo>
                    <a:pt x="1231" y="687"/>
                    <a:pt x="1741" y="484"/>
                    <a:pt x="2194" y="484"/>
                  </a:cubicBezTo>
                  <a:cubicBezTo>
                    <a:pt x="2694" y="484"/>
                    <a:pt x="3123" y="732"/>
                    <a:pt x="3354" y="1187"/>
                  </a:cubicBezTo>
                  <a:cubicBezTo>
                    <a:pt x="3490" y="1453"/>
                    <a:pt x="3570" y="1746"/>
                    <a:pt x="3615" y="2025"/>
                  </a:cubicBezTo>
                  <a:cubicBezTo>
                    <a:pt x="3665" y="1310"/>
                    <a:pt x="3543" y="391"/>
                    <a:pt x="2651" y="96"/>
                  </a:cubicBezTo>
                  <a:cubicBezTo>
                    <a:pt x="2451" y="30"/>
                    <a:pt x="2258" y="0"/>
                    <a:pt x="207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825;p45"/>
            <p:cNvSpPr/>
            <p:nvPr/>
          </p:nvSpPr>
          <p:spPr>
            <a:xfrm>
              <a:off x="5717075" y="3479100"/>
              <a:ext cx="25275" cy="25225"/>
            </a:xfrm>
            <a:custGeom>
              <a:avLst/>
              <a:gdLst/>
              <a:ahLst/>
              <a:cxnLst/>
              <a:rect l="l" t="t" r="r" b="b"/>
              <a:pathLst>
                <a:path w="1011" h="1009" extrusionOk="0">
                  <a:moveTo>
                    <a:pt x="506" y="0"/>
                  </a:moveTo>
                  <a:cubicBezTo>
                    <a:pt x="228" y="0"/>
                    <a:pt x="1" y="225"/>
                    <a:pt x="1" y="503"/>
                  </a:cubicBezTo>
                  <a:cubicBezTo>
                    <a:pt x="1" y="781"/>
                    <a:pt x="227" y="1008"/>
                    <a:pt x="505" y="1008"/>
                  </a:cubicBezTo>
                  <a:cubicBezTo>
                    <a:pt x="783" y="1008"/>
                    <a:pt x="1010" y="783"/>
                    <a:pt x="1010" y="504"/>
                  </a:cubicBezTo>
                  <a:cubicBezTo>
                    <a:pt x="1011" y="226"/>
                    <a:pt x="786" y="1"/>
                    <a:pt x="50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826;p45"/>
            <p:cNvSpPr/>
            <p:nvPr/>
          </p:nvSpPr>
          <p:spPr>
            <a:xfrm>
              <a:off x="5757350" y="3452625"/>
              <a:ext cx="15675" cy="15675"/>
            </a:xfrm>
            <a:custGeom>
              <a:avLst/>
              <a:gdLst/>
              <a:ahLst/>
              <a:cxnLst/>
              <a:rect l="l" t="t" r="r" b="b"/>
              <a:pathLst>
                <a:path w="627" h="627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0" y="627"/>
                    <a:pt x="313" y="627"/>
                  </a:cubicBezTo>
                  <a:cubicBezTo>
                    <a:pt x="486" y="627"/>
                    <a:pt x="626" y="486"/>
                    <a:pt x="626" y="313"/>
                  </a:cubicBezTo>
                  <a:cubicBezTo>
                    <a:pt x="626" y="140"/>
                    <a:pt x="487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827;p45"/>
            <p:cNvSpPr/>
            <p:nvPr/>
          </p:nvSpPr>
          <p:spPr>
            <a:xfrm>
              <a:off x="5687125" y="3424600"/>
              <a:ext cx="94450" cy="52775"/>
            </a:xfrm>
            <a:custGeom>
              <a:avLst/>
              <a:gdLst/>
              <a:ahLst/>
              <a:cxnLst/>
              <a:rect l="l" t="t" r="r" b="b"/>
              <a:pathLst>
                <a:path w="3778" h="2111" extrusionOk="0">
                  <a:moveTo>
                    <a:pt x="2044" y="0"/>
                  </a:moveTo>
                  <a:cubicBezTo>
                    <a:pt x="576" y="0"/>
                    <a:pt x="0" y="1751"/>
                    <a:pt x="0" y="1751"/>
                  </a:cubicBezTo>
                  <a:cubicBezTo>
                    <a:pt x="432" y="1302"/>
                    <a:pt x="999" y="950"/>
                    <a:pt x="2121" y="924"/>
                  </a:cubicBezTo>
                  <a:cubicBezTo>
                    <a:pt x="2132" y="924"/>
                    <a:pt x="2144" y="924"/>
                    <a:pt x="2155" y="924"/>
                  </a:cubicBezTo>
                  <a:cubicBezTo>
                    <a:pt x="3249" y="924"/>
                    <a:pt x="3550" y="2111"/>
                    <a:pt x="3550" y="2111"/>
                  </a:cubicBezTo>
                  <a:cubicBezTo>
                    <a:pt x="3550" y="2111"/>
                    <a:pt x="3777" y="133"/>
                    <a:pt x="2197" y="7"/>
                  </a:cubicBezTo>
                  <a:cubicBezTo>
                    <a:pt x="2145" y="2"/>
                    <a:pt x="2094" y="0"/>
                    <a:pt x="2044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828;p45"/>
            <p:cNvSpPr/>
            <p:nvPr/>
          </p:nvSpPr>
          <p:spPr>
            <a:xfrm>
              <a:off x="5687125" y="3421550"/>
              <a:ext cx="94450" cy="55825"/>
            </a:xfrm>
            <a:custGeom>
              <a:avLst/>
              <a:gdLst/>
              <a:ahLst/>
              <a:cxnLst/>
              <a:rect l="l" t="t" r="r" b="b"/>
              <a:pathLst>
                <a:path w="3778" h="2233" extrusionOk="0">
                  <a:moveTo>
                    <a:pt x="3550" y="2233"/>
                  </a:moveTo>
                  <a:cubicBezTo>
                    <a:pt x="3550" y="2233"/>
                    <a:pt x="3242" y="1020"/>
                    <a:pt x="2121" y="1046"/>
                  </a:cubicBezTo>
                  <a:cubicBezTo>
                    <a:pt x="999" y="1072"/>
                    <a:pt x="432" y="1424"/>
                    <a:pt x="0" y="1873"/>
                  </a:cubicBezTo>
                  <a:cubicBezTo>
                    <a:pt x="0" y="1873"/>
                    <a:pt x="616" y="1"/>
                    <a:pt x="2197" y="129"/>
                  </a:cubicBezTo>
                  <a:cubicBezTo>
                    <a:pt x="3777" y="255"/>
                    <a:pt x="3550" y="2233"/>
                    <a:pt x="3550" y="223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829;p45"/>
            <p:cNvSpPr/>
            <p:nvPr/>
          </p:nvSpPr>
          <p:spPr>
            <a:xfrm>
              <a:off x="5683925" y="3441425"/>
              <a:ext cx="91750" cy="75275"/>
            </a:xfrm>
            <a:custGeom>
              <a:avLst/>
              <a:gdLst/>
              <a:ahLst/>
              <a:cxnLst/>
              <a:rect l="l" t="t" r="r" b="b"/>
              <a:pathLst>
                <a:path w="3670" h="3011" extrusionOk="0">
                  <a:moveTo>
                    <a:pt x="1761" y="1"/>
                  </a:moveTo>
                  <a:cubicBezTo>
                    <a:pt x="1518" y="2"/>
                    <a:pt x="1268" y="37"/>
                    <a:pt x="1026" y="116"/>
                  </a:cubicBezTo>
                  <a:cubicBezTo>
                    <a:pt x="786" y="197"/>
                    <a:pt x="553" y="330"/>
                    <a:pt x="363" y="522"/>
                  </a:cubicBezTo>
                  <a:cubicBezTo>
                    <a:pt x="269" y="619"/>
                    <a:pt x="186" y="729"/>
                    <a:pt x="127" y="856"/>
                  </a:cubicBezTo>
                  <a:cubicBezTo>
                    <a:pt x="70" y="982"/>
                    <a:pt x="31" y="1118"/>
                    <a:pt x="21" y="1256"/>
                  </a:cubicBezTo>
                  <a:cubicBezTo>
                    <a:pt x="0" y="1530"/>
                    <a:pt x="85" y="1783"/>
                    <a:pt x="202" y="1975"/>
                  </a:cubicBezTo>
                  <a:cubicBezTo>
                    <a:pt x="318" y="2170"/>
                    <a:pt x="461" y="2319"/>
                    <a:pt x="601" y="2437"/>
                  </a:cubicBezTo>
                  <a:cubicBezTo>
                    <a:pt x="670" y="2499"/>
                    <a:pt x="741" y="2548"/>
                    <a:pt x="807" y="2599"/>
                  </a:cubicBezTo>
                  <a:cubicBezTo>
                    <a:pt x="877" y="2643"/>
                    <a:pt x="941" y="2686"/>
                    <a:pt x="1004" y="2723"/>
                  </a:cubicBezTo>
                  <a:cubicBezTo>
                    <a:pt x="1067" y="2757"/>
                    <a:pt x="1126" y="2791"/>
                    <a:pt x="1182" y="2820"/>
                  </a:cubicBezTo>
                  <a:cubicBezTo>
                    <a:pt x="1238" y="2846"/>
                    <a:pt x="1290" y="2871"/>
                    <a:pt x="1337" y="2892"/>
                  </a:cubicBezTo>
                  <a:cubicBezTo>
                    <a:pt x="1430" y="2937"/>
                    <a:pt x="1507" y="2959"/>
                    <a:pt x="1558" y="2981"/>
                  </a:cubicBezTo>
                  <a:cubicBezTo>
                    <a:pt x="1608" y="3000"/>
                    <a:pt x="1636" y="3011"/>
                    <a:pt x="1636" y="3011"/>
                  </a:cubicBezTo>
                  <a:cubicBezTo>
                    <a:pt x="1636" y="3011"/>
                    <a:pt x="1612" y="2995"/>
                    <a:pt x="1567" y="2963"/>
                  </a:cubicBezTo>
                  <a:cubicBezTo>
                    <a:pt x="1524" y="2930"/>
                    <a:pt x="1455" y="2886"/>
                    <a:pt x="1374" y="2824"/>
                  </a:cubicBezTo>
                  <a:cubicBezTo>
                    <a:pt x="1332" y="2792"/>
                    <a:pt x="1288" y="2759"/>
                    <a:pt x="1237" y="2723"/>
                  </a:cubicBezTo>
                  <a:cubicBezTo>
                    <a:pt x="1192" y="2685"/>
                    <a:pt x="1140" y="2643"/>
                    <a:pt x="1085" y="2597"/>
                  </a:cubicBezTo>
                  <a:cubicBezTo>
                    <a:pt x="979" y="2508"/>
                    <a:pt x="861" y="2399"/>
                    <a:pt x="747" y="2273"/>
                  </a:cubicBezTo>
                  <a:cubicBezTo>
                    <a:pt x="633" y="2146"/>
                    <a:pt x="527" y="1996"/>
                    <a:pt x="446" y="1829"/>
                  </a:cubicBezTo>
                  <a:cubicBezTo>
                    <a:pt x="363" y="1663"/>
                    <a:pt x="326" y="1472"/>
                    <a:pt x="347" y="1290"/>
                  </a:cubicBezTo>
                  <a:cubicBezTo>
                    <a:pt x="361" y="1198"/>
                    <a:pt x="393" y="1110"/>
                    <a:pt x="435" y="1027"/>
                  </a:cubicBezTo>
                  <a:cubicBezTo>
                    <a:pt x="480" y="944"/>
                    <a:pt x="543" y="868"/>
                    <a:pt x="611" y="798"/>
                  </a:cubicBezTo>
                  <a:cubicBezTo>
                    <a:pt x="754" y="659"/>
                    <a:pt x="938" y="555"/>
                    <a:pt x="1138" y="491"/>
                  </a:cubicBezTo>
                  <a:cubicBezTo>
                    <a:pt x="1337" y="421"/>
                    <a:pt x="1551" y="386"/>
                    <a:pt x="1762" y="382"/>
                  </a:cubicBezTo>
                  <a:lnTo>
                    <a:pt x="1915" y="383"/>
                  </a:lnTo>
                  <a:cubicBezTo>
                    <a:pt x="1970" y="387"/>
                    <a:pt x="2026" y="390"/>
                    <a:pt x="2081" y="393"/>
                  </a:cubicBezTo>
                  <a:cubicBezTo>
                    <a:pt x="2184" y="409"/>
                    <a:pt x="2285" y="421"/>
                    <a:pt x="2384" y="436"/>
                  </a:cubicBezTo>
                  <a:cubicBezTo>
                    <a:pt x="2481" y="464"/>
                    <a:pt x="2577" y="489"/>
                    <a:pt x="2668" y="517"/>
                  </a:cubicBezTo>
                  <a:cubicBezTo>
                    <a:pt x="2714" y="537"/>
                    <a:pt x="2757" y="554"/>
                    <a:pt x="2800" y="572"/>
                  </a:cubicBezTo>
                  <a:lnTo>
                    <a:pt x="2864" y="598"/>
                  </a:lnTo>
                  <a:lnTo>
                    <a:pt x="2921" y="635"/>
                  </a:lnTo>
                  <a:cubicBezTo>
                    <a:pt x="2961" y="659"/>
                    <a:pt x="2999" y="681"/>
                    <a:pt x="3037" y="705"/>
                  </a:cubicBezTo>
                  <a:cubicBezTo>
                    <a:pt x="3072" y="735"/>
                    <a:pt x="3104" y="762"/>
                    <a:pt x="3137" y="790"/>
                  </a:cubicBezTo>
                  <a:lnTo>
                    <a:pt x="3186" y="832"/>
                  </a:lnTo>
                  <a:lnTo>
                    <a:pt x="3228" y="880"/>
                  </a:lnTo>
                  <a:cubicBezTo>
                    <a:pt x="3254" y="912"/>
                    <a:pt x="3285" y="942"/>
                    <a:pt x="3309" y="974"/>
                  </a:cubicBezTo>
                  <a:cubicBezTo>
                    <a:pt x="3401" y="1109"/>
                    <a:pt x="3469" y="1250"/>
                    <a:pt x="3511" y="1385"/>
                  </a:cubicBezTo>
                  <a:cubicBezTo>
                    <a:pt x="3552" y="1520"/>
                    <a:pt x="3577" y="1645"/>
                    <a:pt x="3585" y="1748"/>
                  </a:cubicBezTo>
                  <a:cubicBezTo>
                    <a:pt x="3606" y="1957"/>
                    <a:pt x="3593" y="2081"/>
                    <a:pt x="3593" y="2081"/>
                  </a:cubicBezTo>
                  <a:cubicBezTo>
                    <a:pt x="3593" y="2081"/>
                    <a:pt x="3602" y="2053"/>
                    <a:pt x="3617" y="1993"/>
                  </a:cubicBezTo>
                  <a:cubicBezTo>
                    <a:pt x="3628" y="1936"/>
                    <a:pt x="3650" y="1853"/>
                    <a:pt x="3658" y="1744"/>
                  </a:cubicBezTo>
                  <a:cubicBezTo>
                    <a:pt x="3669" y="1635"/>
                    <a:pt x="3670" y="1500"/>
                    <a:pt x="3649" y="1345"/>
                  </a:cubicBezTo>
                  <a:cubicBezTo>
                    <a:pt x="3627" y="1191"/>
                    <a:pt x="3577" y="1018"/>
                    <a:pt x="3484" y="844"/>
                  </a:cubicBezTo>
                  <a:cubicBezTo>
                    <a:pt x="3462" y="802"/>
                    <a:pt x="3433" y="762"/>
                    <a:pt x="3405" y="720"/>
                  </a:cubicBezTo>
                  <a:lnTo>
                    <a:pt x="3361" y="656"/>
                  </a:lnTo>
                  <a:cubicBezTo>
                    <a:pt x="3344" y="637"/>
                    <a:pt x="3327" y="619"/>
                    <a:pt x="3309" y="598"/>
                  </a:cubicBezTo>
                  <a:cubicBezTo>
                    <a:pt x="3274" y="560"/>
                    <a:pt x="3237" y="522"/>
                    <a:pt x="3199" y="482"/>
                  </a:cubicBezTo>
                  <a:cubicBezTo>
                    <a:pt x="3156" y="450"/>
                    <a:pt x="3114" y="417"/>
                    <a:pt x="3069" y="384"/>
                  </a:cubicBezTo>
                  <a:lnTo>
                    <a:pt x="3003" y="335"/>
                  </a:lnTo>
                  <a:lnTo>
                    <a:pt x="2930" y="294"/>
                  </a:lnTo>
                  <a:cubicBezTo>
                    <a:pt x="2881" y="268"/>
                    <a:pt x="2831" y="240"/>
                    <a:pt x="2781" y="214"/>
                  </a:cubicBezTo>
                  <a:cubicBezTo>
                    <a:pt x="2679" y="166"/>
                    <a:pt x="2570" y="135"/>
                    <a:pt x="2460" y="97"/>
                  </a:cubicBezTo>
                  <a:cubicBezTo>
                    <a:pt x="2347" y="72"/>
                    <a:pt x="2238" y="49"/>
                    <a:pt x="2113" y="26"/>
                  </a:cubicBezTo>
                  <a:lnTo>
                    <a:pt x="1945" y="6"/>
                  </a:lnTo>
                  <a:cubicBezTo>
                    <a:pt x="1884" y="5"/>
                    <a:pt x="1822" y="2"/>
                    <a:pt x="1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830;p45"/>
            <p:cNvSpPr/>
            <p:nvPr/>
          </p:nvSpPr>
          <p:spPr>
            <a:xfrm>
              <a:off x="5694575" y="3434250"/>
              <a:ext cx="20850" cy="17150"/>
            </a:xfrm>
            <a:custGeom>
              <a:avLst/>
              <a:gdLst/>
              <a:ahLst/>
              <a:cxnLst/>
              <a:rect l="l" t="t" r="r" b="b"/>
              <a:pathLst>
                <a:path w="834" h="686" extrusionOk="0">
                  <a:moveTo>
                    <a:pt x="274" y="1"/>
                  </a:moveTo>
                  <a:cubicBezTo>
                    <a:pt x="137" y="1"/>
                    <a:pt x="0" y="120"/>
                    <a:pt x="49" y="281"/>
                  </a:cubicBezTo>
                  <a:cubicBezTo>
                    <a:pt x="102" y="460"/>
                    <a:pt x="222" y="618"/>
                    <a:pt x="411" y="664"/>
                  </a:cubicBezTo>
                  <a:cubicBezTo>
                    <a:pt x="462" y="675"/>
                    <a:pt x="523" y="685"/>
                    <a:pt x="582" y="685"/>
                  </a:cubicBezTo>
                  <a:cubicBezTo>
                    <a:pt x="677" y="685"/>
                    <a:pt x="769" y="660"/>
                    <a:pt x="818" y="576"/>
                  </a:cubicBezTo>
                  <a:cubicBezTo>
                    <a:pt x="834" y="552"/>
                    <a:pt x="834" y="517"/>
                    <a:pt x="817" y="491"/>
                  </a:cubicBezTo>
                  <a:cubicBezTo>
                    <a:pt x="770" y="411"/>
                    <a:pt x="684" y="388"/>
                    <a:pt x="627" y="319"/>
                  </a:cubicBezTo>
                  <a:cubicBezTo>
                    <a:pt x="572" y="252"/>
                    <a:pt x="502" y="182"/>
                    <a:pt x="459" y="108"/>
                  </a:cubicBezTo>
                  <a:cubicBezTo>
                    <a:pt x="415" y="33"/>
                    <a:pt x="344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831;p45"/>
            <p:cNvSpPr/>
            <p:nvPr/>
          </p:nvSpPr>
          <p:spPr>
            <a:xfrm>
              <a:off x="5674450" y="3442025"/>
              <a:ext cx="22825" cy="15700"/>
            </a:xfrm>
            <a:custGeom>
              <a:avLst/>
              <a:gdLst/>
              <a:ahLst/>
              <a:cxnLst/>
              <a:rect l="l" t="t" r="r" b="b"/>
              <a:pathLst>
                <a:path w="913" h="628" extrusionOk="0">
                  <a:moveTo>
                    <a:pt x="299" y="1"/>
                  </a:moveTo>
                  <a:cubicBezTo>
                    <a:pt x="147" y="1"/>
                    <a:pt x="1" y="161"/>
                    <a:pt x="90" y="326"/>
                  </a:cubicBezTo>
                  <a:cubicBezTo>
                    <a:pt x="179" y="492"/>
                    <a:pt x="328" y="621"/>
                    <a:pt x="522" y="627"/>
                  </a:cubicBezTo>
                  <a:cubicBezTo>
                    <a:pt x="532" y="627"/>
                    <a:pt x="542" y="627"/>
                    <a:pt x="552" y="627"/>
                  </a:cubicBezTo>
                  <a:cubicBezTo>
                    <a:pt x="685" y="627"/>
                    <a:pt x="855" y="598"/>
                    <a:pt x="902" y="460"/>
                  </a:cubicBezTo>
                  <a:cubicBezTo>
                    <a:pt x="912" y="431"/>
                    <a:pt x="906" y="397"/>
                    <a:pt x="886" y="376"/>
                  </a:cubicBezTo>
                  <a:cubicBezTo>
                    <a:pt x="822" y="308"/>
                    <a:pt x="734" y="302"/>
                    <a:pt x="664" y="246"/>
                  </a:cubicBezTo>
                  <a:cubicBezTo>
                    <a:pt x="597" y="193"/>
                    <a:pt x="515" y="138"/>
                    <a:pt x="456" y="73"/>
                  </a:cubicBezTo>
                  <a:cubicBezTo>
                    <a:pt x="411" y="22"/>
                    <a:pt x="35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832;p45"/>
            <p:cNvSpPr/>
            <p:nvPr/>
          </p:nvSpPr>
          <p:spPr>
            <a:xfrm>
              <a:off x="5668225" y="3460125"/>
              <a:ext cx="19050" cy="12325"/>
            </a:xfrm>
            <a:custGeom>
              <a:avLst/>
              <a:gdLst/>
              <a:ahLst/>
              <a:cxnLst/>
              <a:rect l="l" t="t" r="r" b="b"/>
              <a:pathLst>
                <a:path w="762" h="493" extrusionOk="0">
                  <a:moveTo>
                    <a:pt x="248" y="0"/>
                  </a:moveTo>
                  <a:cubicBezTo>
                    <a:pt x="119" y="0"/>
                    <a:pt x="0" y="147"/>
                    <a:pt x="88" y="280"/>
                  </a:cubicBezTo>
                  <a:cubicBezTo>
                    <a:pt x="169" y="401"/>
                    <a:pt x="290" y="493"/>
                    <a:pt x="437" y="493"/>
                  </a:cubicBezTo>
                  <a:cubicBezTo>
                    <a:pt x="445" y="493"/>
                    <a:pt x="453" y="492"/>
                    <a:pt x="461" y="492"/>
                  </a:cubicBezTo>
                  <a:cubicBezTo>
                    <a:pt x="572" y="484"/>
                    <a:pt x="726" y="452"/>
                    <a:pt x="755" y="329"/>
                  </a:cubicBezTo>
                  <a:cubicBezTo>
                    <a:pt x="762" y="304"/>
                    <a:pt x="754" y="278"/>
                    <a:pt x="735" y="261"/>
                  </a:cubicBezTo>
                  <a:cubicBezTo>
                    <a:pt x="680" y="210"/>
                    <a:pt x="607" y="212"/>
                    <a:pt x="546" y="172"/>
                  </a:cubicBezTo>
                  <a:cubicBezTo>
                    <a:pt x="488" y="135"/>
                    <a:pt x="416" y="95"/>
                    <a:pt x="365" y="47"/>
                  </a:cubicBezTo>
                  <a:cubicBezTo>
                    <a:pt x="329" y="14"/>
                    <a:pt x="288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833;p45"/>
            <p:cNvSpPr/>
            <p:nvPr/>
          </p:nvSpPr>
          <p:spPr>
            <a:xfrm>
              <a:off x="5754200" y="3438375"/>
              <a:ext cx="24625" cy="34800"/>
            </a:xfrm>
            <a:custGeom>
              <a:avLst/>
              <a:gdLst/>
              <a:ahLst/>
              <a:cxnLst/>
              <a:rect l="l" t="t" r="r" b="b"/>
              <a:pathLst>
                <a:path w="985" h="1392" extrusionOk="0">
                  <a:moveTo>
                    <a:pt x="9" y="0"/>
                  </a:moveTo>
                  <a:cubicBezTo>
                    <a:pt x="8" y="0"/>
                    <a:pt x="7" y="1"/>
                    <a:pt x="7" y="1"/>
                  </a:cubicBezTo>
                  <a:cubicBezTo>
                    <a:pt x="0" y="14"/>
                    <a:pt x="182" y="132"/>
                    <a:pt x="333" y="287"/>
                  </a:cubicBezTo>
                  <a:cubicBezTo>
                    <a:pt x="485" y="440"/>
                    <a:pt x="601" y="619"/>
                    <a:pt x="601" y="619"/>
                  </a:cubicBezTo>
                  <a:cubicBezTo>
                    <a:pt x="601" y="619"/>
                    <a:pt x="729" y="792"/>
                    <a:pt x="817" y="987"/>
                  </a:cubicBezTo>
                  <a:cubicBezTo>
                    <a:pt x="909" y="1180"/>
                    <a:pt x="955" y="1392"/>
                    <a:pt x="970" y="1392"/>
                  </a:cubicBezTo>
                  <a:cubicBezTo>
                    <a:pt x="971" y="1392"/>
                    <a:pt x="971" y="1392"/>
                    <a:pt x="971" y="1392"/>
                  </a:cubicBezTo>
                  <a:cubicBezTo>
                    <a:pt x="985" y="1391"/>
                    <a:pt x="960" y="1170"/>
                    <a:pt x="880" y="960"/>
                  </a:cubicBezTo>
                  <a:cubicBezTo>
                    <a:pt x="805" y="751"/>
                    <a:pt x="679" y="564"/>
                    <a:pt x="679" y="564"/>
                  </a:cubicBezTo>
                  <a:cubicBezTo>
                    <a:pt x="679" y="564"/>
                    <a:pt x="548" y="382"/>
                    <a:pt x="378" y="236"/>
                  </a:cubicBezTo>
                  <a:cubicBezTo>
                    <a:pt x="219" y="97"/>
                    <a:pt x="33" y="0"/>
                    <a:pt x="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834;p45"/>
            <p:cNvSpPr/>
            <p:nvPr/>
          </p:nvSpPr>
          <p:spPr>
            <a:xfrm>
              <a:off x="5766825" y="3440475"/>
              <a:ext cx="13750" cy="20025"/>
            </a:xfrm>
            <a:custGeom>
              <a:avLst/>
              <a:gdLst/>
              <a:ahLst/>
              <a:cxnLst/>
              <a:rect l="l" t="t" r="r" b="b"/>
              <a:pathLst>
                <a:path w="550" h="801" extrusionOk="0">
                  <a:moveTo>
                    <a:pt x="11" y="1"/>
                  </a:moveTo>
                  <a:cubicBezTo>
                    <a:pt x="8" y="1"/>
                    <a:pt x="7" y="1"/>
                    <a:pt x="7" y="2"/>
                  </a:cubicBezTo>
                  <a:cubicBezTo>
                    <a:pt x="0" y="15"/>
                    <a:pt x="96" y="90"/>
                    <a:pt x="174" y="181"/>
                  </a:cubicBezTo>
                  <a:cubicBezTo>
                    <a:pt x="254" y="272"/>
                    <a:pt x="314" y="373"/>
                    <a:pt x="314" y="373"/>
                  </a:cubicBezTo>
                  <a:cubicBezTo>
                    <a:pt x="314" y="373"/>
                    <a:pt x="385" y="468"/>
                    <a:pt x="437" y="577"/>
                  </a:cubicBezTo>
                  <a:cubicBezTo>
                    <a:pt x="490" y="684"/>
                    <a:pt x="523" y="800"/>
                    <a:pt x="536" y="800"/>
                  </a:cubicBezTo>
                  <a:cubicBezTo>
                    <a:pt x="536" y="800"/>
                    <a:pt x="536" y="800"/>
                    <a:pt x="536" y="800"/>
                  </a:cubicBezTo>
                  <a:cubicBezTo>
                    <a:pt x="550" y="799"/>
                    <a:pt x="540" y="673"/>
                    <a:pt x="501" y="551"/>
                  </a:cubicBezTo>
                  <a:cubicBezTo>
                    <a:pt x="461" y="430"/>
                    <a:pt x="394" y="321"/>
                    <a:pt x="394" y="321"/>
                  </a:cubicBezTo>
                  <a:cubicBezTo>
                    <a:pt x="394" y="321"/>
                    <a:pt x="320" y="215"/>
                    <a:pt x="222" y="133"/>
                  </a:cubicBezTo>
                  <a:cubicBezTo>
                    <a:pt x="134" y="56"/>
                    <a:pt x="32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835;p45"/>
            <p:cNvSpPr/>
            <p:nvPr/>
          </p:nvSpPr>
          <p:spPr>
            <a:xfrm>
              <a:off x="5857225" y="3395650"/>
              <a:ext cx="68550" cy="31525"/>
            </a:xfrm>
            <a:custGeom>
              <a:avLst/>
              <a:gdLst/>
              <a:ahLst/>
              <a:cxnLst/>
              <a:rect l="l" t="t" r="r" b="b"/>
              <a:pathLst>
                <a:path w="2742" h="1261" extrusionOk="0">
                  <a:moveTo>
                    <a:pt x="2738" y="125"/>
                  </a:moveTo>
                  <a:cubicBezTo>
                    <a:pt x="2739" y="125"/>
                    <a:pt x="2741" y="125"/>
                    <a:pt x="2742" y="125"/>
                  </a:cubicBezTo>
                  <a:cubicBezTo>
                    <a:pt x="2741" y="125"/>
                    <a:pt x="2739" y="125"/>
                    <a:pt x="2738" y="125"/>
                  </a:cubicBezTo>
                  <a:close/>
                  <a:moveTo>
                    <a:pt x="1929" y="0"/>
                  </a:moveTo>
                  <a:cubicBezTo>
                    <a:pt x="1902" y="0"/>
                    <a:pt x="1875" y="1"/>
                    <a:pt x="1847" y="3"/>
                  </a:cubicBezTo>
                  <a:cubicBezTo>
                    <a:pt x="1283" y="46"/>
                    <a:pt x="725" y="293"/>
                    <a:pt x="322" y="689"/>
                  </a:cubicBezTo>
                  <a:cubicBezTo>
                    <a:pt x="191" y="817"/>
                    <a:pt x="0" y="1001"/>
                    <a:pt x="158" y="1186"/>
                  </a:cubicBezTo>
                  <a:cubicBezTo>
                    <a:pt x="203" y="1240"/>
                    <a:pt x="238" y="1261"/>
                    <a:pt x="270" y="1261"/>
                  </a:cubicBezTo>
                  <a:cubicBezTo>
                    <a:pt x="320" y="1261"/>
                    <a:pt x="362" y="1208"/>
                    <a:pt x="425" y="1149"/>
                  </a:cubicBezTo>
                  <a:cubicBezTo>
                    <a:pt x="1076" y="548"/>
                    <a:pt x="1670" y="120"/>
                    <a:pt x="2575" y="120"/>
                  </a:cubicBezTo>
                  <a:cubicBezTo>
                    <a:pt x="2628" y="120"/>
                    <a:pt x="2683" y="122"/>
                    <a:pt x="2738" y="125"/>
                  </a:cubicBezTo>
                  <a:lnTo>
                    <a:pt x="2738" y="125"/>
                  </a:lnTo>
                  <a:cubicBezTo>
                    <a:pt x="2465" y="109"/>
                    <a:pt x="2216" y="0"/>
                    <a:pt x="1929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836;p45"/>
            <p:cNvSpPr/>
            <p:nvPr/>
          </p:nvSpPr>
          <p:spPr>
            <a:xfrm>
              <a:off x="5708225" y="3399950"/>
              <a:ext cx="70875" cy="25900"/>
            </a:xfrm>
            <a:custGeom>
              <a:avLst/>
              <a:gdLst/>
              <a:ahLst/>
              <a:cxnLst/>
              <a:rect l="l" t="t" r="r" b="b"/>
              <a:pathLst>
                <a:path w="2835" h="1036" extrusionOk="0">
                  <a:moveTo>
                    <a:pt x="1012" y="1"/>
                  </a:moveTo>
                  <a:cubicBezTo>
                    <a:pt x="965" y="1"/>
                    <a:pt x="917" y="2"/>
                    <a:pt x="870" y="5"/>
                  </a:cubicBezTo>
                  <a:cubicBezTo>
                    <a:pt x="546" y="25"/>
                    <a:pt x="296" y="190"/>
                    <a:pt x="0" y="248"/>
                  </a:cubicBezTo>
                  <a:cubicBezTo>
                    <a:pt x="184" y="212"/>
                    <a:pt x="357" y="196"/>
                    <a:pt x="522" y="196"/>
                  </a:cubicBezTo>
                  <a:cubicBezTo>
                    <a:pt x="1240" y="196"/>
                    <a:pt x="1808" y="511"/>
                    <a:pt x="2433" y="946"/>
                  </a:cubicBezTo>
                  <a:cubicBezTo>
                    <a:pt x="2499" y="992"/>
                    <a:pt x="2546" y="1036"/>
                    <a:pt x="2593" y="1036"/>
                  </a:cubicBezTo>
                  <a:cubicBezTo>
                    <a:pt x="2627" y="1036"/>
                    <a:pt x="2662" y="1011"/>
                    <a:pt x="2703" y="946"/>
                  </a:cubicBezTo>
                  <a:cubicBezTo>
                    <a:pt x="2834" y="742"/>
                    <a:pt x="2619" y="585"/>
                    <a:pt x="2473" y="477"/>
                  </a:cubicBezTo>
                  <a:cubicBezTo>
                    <a:pt x="2058" y="169"/>
                    <a:pt x="1530" y="1"/>
                    <a:pt x="1012" y="1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837;p45"/>
            <p:cNvSpPr/>
            <p:nvPr/>
          </p:nvSpPr>
          <p:spPr>
            <a:xfrm>
              <a:off x="5808900" y="3587000"/>
              <a:ext cx="29725" cy="9325"/>
            </a:xfrm>
            <a:custGeom>
              <a:avLst/>
              <a:gdLst/>
              <a:ahLst/>
              <a:cxnLst/>
              <a:rect l="l" t="t" r="r" b="b"/>
              <a:pathLst>
                <a:path w="1189" h="373" extrusionOk="0">
                  <a:moveTo>
                    <a:pt x="671" y="0"/>
                  </a:moveTo>
                  <a:cubicBezTo>
                    <a:pt x="600" y="0"/>
                    <a:pt x="550" y="7"/>
                    <a:pt x="550" y="7"/>
                  </a:cubicBezTo>
                  <a:cubicBezTo>
                    <a:pt x="550" y="7"/>
                    <a:pt x="381" y="41"/>
                    <a:pt x="238" y="133"/>
                  </a:cubicBezTo>
                  <a:cubicBezTo>
                    <a:pt x="93" y="223"/>
                    <a:pt x="1" y="364"/>
                    <a:pt x="13" y="372"/>
                  </a:cubicBezTo>
                  <a:cubicBezTo>
                    <a:pt x="14" y="373"/>
                    <a:pt x="15" y="373"/>
                    <a:pt x="16" y="373"/>
                  </a:cubicBezTo>
                  <a:cubicBezTo>
                    <a:pt x="37" y="373"/>
                    <a:pt x="143" y="264"/>
                    <a:pt x="279" y="203"/>
                  </a:cubicBezTo>
                  <a:cubicBezTo>
                    <a:pt x="418" y="136"/>
                    <a:pt x="571" y="119"/>
                    <a:pt x="571" y="119"/>
                  </a:cubicBezTo>
                  <a:cubicBezTo>
                    <a:pt x="571" y="119"/>
                    <a:pt x="665" y="98"/>
                    <a:pt x="781" y="98"/>
                  </a:cubicBezTo>
                  <a:cubicBezTo>
                    <a:pt x="811" y="98"/>
                    <a:pt x="843" y="99"/>
                    <a:pt x="874" y="103"/>
                  </a:cubicBezTo>
                  <a:cubicBezTo>
                    <a:pt x="1016" y="116"/>
                    <a:pt x="1146" y="179"/>
                    <a:pt x="1174" y="179"/>
                  </a:cubicBezTo>
                  <a:cubicBezTo>
                    <a:pt x="1177" y="179"/>
                    <a:pt x="1178" y="178"/>
                    <a:pt x="1179" y="177"/>
                  </a:cubicBezTo>
                  <a:cubicBezTo>
                    <a:pt x="1189" y="166"/>
                    <a:pt x="1055" y="63"/>
                    <a:pt x="886" y="24"/>
                  </a:cubicBezTo>
                  <a:cubicBezTo>
                    <a:pt x="810" y="5"/>
                    <a:pt x="732" y="0"/>
                    <a:pt x="6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838;p45"/>
            <p:cNvSpPr/>
            <p:nvPr/>
          </p:nvSpPr>
          <p:spPr>
            <a:xfrm>
              <a:off x="5795525" y="3557875"/>
              <a:ext cx="51150" cy="13075"/>
            </a:xfrm>
            <a:custGeom>
              <a:avLst/>
              <a:gdLst/>
              <a:ahLst/>
              <a:cxnLst/>
              <a:rect l="l" t="t" r="r" b="b"/>
              <a:pathLst>
                <a:path w="2046" h="523" extrusionOk="0">
                  <a:moveTo>
                    <a:pt x="1077" y="1"/>
                  </a:moveTo>
                  <a:cubicBezTo>
                    <a:pt x="1030" y="1"/>
                    <a:pt x="1003" y="4"/>
                    <a:pt x="1003" y="4"/>
                  </a:cubicBezTo>
                  <a:cubicBezTo>
                    <a:pt x="1003" y="4"/>
                    <a:pt x="928" y="15"/>
                    <a:pt x="824" y="46"/>
                  </a:cubicBezTo>
                  <a:cubicBezTo>
                    <a:pt x="719" y="76"/>
                    <a:pt x="591" y="121"/>
                    <a:pt x="459" y="173"/>
                  </a:cubicBezTo>
                  <a:cubicBezTo>
                    <a:pt x="328" y="226"/>
                    <a:pt x="197" y="296"/>
                    <a:pt x="116" y="371"/>
                  </a:cubicBezTo>
                  <a:cubicBezTo>
                    <a:pt x="33" y="445"/>
                    <a:pt x="1" y="511"/>
                    <a:pt x="12" y="521"/>
                  </a:cubicBezTo>
                  <a:cubicBezTo>
                    <a:pt x="14" y="522"/>
                    <a:pt x="16" y="522"/>
                    <a:pt x="18" y="522"/>
                  </a:cubicBezTo>
                  <a:cubicBezTo>
                    <a:pt x="37" y="522"/>
                    <a:pt x="88" y="483"/>
                    <a:pt x="166" y="444"/>
                  </a:cubicBezTo>
                  <a:cubicBezTo>
                    <a:pt x="252" y="398"/>
                    <a:pt x="378" y="359"/>
                    <a:pt x="509" y="328"/>
                  </a:cubicBezTo>
                  <a:cubicBezTo>
                    <a:pt x="639" y="298"/>
                    <a:pt x="775" y="268"/>
                    <a:pt x="871" y="252"/>
                  </a:cubicBezTo>
                  <a:cubicBezTo>
                    <a:pt x="968" y="236"/>
                    <a:pt x="1031" y="233"/>
                    <a:pt x="1031" y="233"/>
                  </a:cubicBezTo>
                  <a:cubicBezTo>
                    <a:pt x="1031" y="233"/>
                    <a:pt x="1093" y="220"/>
                    <a:pt x="1183" y="218"/>
                  </a:cubicBezTo>
                  <a:cubicBezTo>
                    <a:pt x="1187" y="218"/>
                    <a:pt x="1191" y="218"/>
                    <a:pt x="1195" y="218"/>
                  </a:cubicBezTo>
                  <a:cubicBezTo>
                    <a:pt x="1284" y="218"/>
                    <a:pt x="1394" y="241"/>
                    <a:pt x="1512" y="293"/>
                  </a:cubicBezTo>
                  <a:cubicBezTo>
                    <a:pt x="1633" y="345"/>
                    <a:pt x="1759" y="410"/>
                    <a:pt x="1863" y="441"/>
                  </a:cubicBezTo>
                  <a:cubicBezTo>
                    <a:pt x="1921" y="459"/>
                    <a:pt x="1971" y="466"/>
                    <a:pt x="2003" y="466"/>
                  </a:cubicBezTo>
                  <a:cubicBezTo>
                    <a:pt x="2027" y="466"/>
                    <a:pt x="2042" y="462"/>
                    <a:pt x="2043" y="456"/>
                  </a:cubicBezTo>
                  <a:cubicBezTo>
                    <a:pt x="2045" y="440"/>
                    <a:pt x="1982" y="414"/>
                    <a:pt x="1898" y="357"/>
                  </a:cubicBezTo>
                  <a:cubicBezTo>
                    <a:pt x="1813" y="306"/>
                    <a:pt x="1707" y="222"/>
                    <a:pt x="1584" y="147"/>
                  </a:cubicBezTo>
                  <a:cubicBezTo>
                    <a:pt x="1465" y="69"/>
                    <a:pt x="1310" y="15"/>
                    <a:pt x="1194" y="7"/>
                  </a:cubicBezTo>
                  <a:cubicBezTo>
                    <a:pt x="1148" y="2"/>
                    <a:pt x="1108" y="1"/>
                    <a:pt x="1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839;p45"/>
            <p:cNvSpPr/>
            <p:nvPr/>
          </p:nvSpPr>
          <p:spPr>
            <a:xfrm>
              <a:off x="5843950" y="3559550"/>
              <a:ext cx="6275" cy="14700"/>
            </a:xfrm>
            <a:custGeom>
              <a:avLst/>
              <a:gdLst/>
              <a:ahLst/>
              <a:cxnLst/>
              <a:rect l="l" t="t" r="r" b="b"/>
              <a:pathLst>
                <a:path w="251" h="588" extrusionOk="0">
                  <a:moveTo>
                    <a:pt x="73" y="1"/>
                  </a:moveTo>
                  <a:cubicBezTo>
                    <a:pt x="57" y="1"/>
                    <a:pt x="21" y="76"/>
                    <a:pt x="11" y="160"/>
                  </a:cubicBezTo>
                  <a:cubicBezTo>
                    <a:pt x="1" y="245"/>
                    <a:pt x="19" y="332"/>
                    <a:pt x="19" y="332"/>
                  </a:cubicBezTo>
                  <a:cubicBezTo>
                    <a:pt x="19" y="332"/>
                    <a:pt x="49" y="416"/>
                    <a:pt x="103" y="485"/>
                  </a:cubicBezTo>
                  <a:cubicBezTo>
                    <a:pt x="150" y="546"/>
                    <a:pt x="214" y="588"/>
                    <a:pt x="234" y="588"/>
                  </a:cubicBezTo>
                  <a:cubicBezTo>
                    <a:pt x="237" y="588"/>
                    <a:pt x="238" y="587"/>
                    <a:pt x="239" y="586"/>
                  </a:cubicBezTo>
                  <a:cubicBezTo>
                    <a:pt x="250" y="574"/>
                    <a:pt x="200" y="512"/>
                    <a:pt x="172" y="443"/>
                  </a:cubicBezTo>
                  <a:cubicBezTo>
                    <a:pt x="141" y="374"/>
                    <a:pt x="129" y="302"/>
                    <a:pt x="129" y="302"/>
                  </a:cubicBezTo>
                  <a:cubicBezTo>
                    <a:pt x="129" y="302"/>
                    <a:pt x="102" y="234"/>
                    <a:pt x="91" y="160"/>
                  </a:cubicBezTo>
                  <a:cubicBezTo>
                    <a:pt x="80" y="85"/>
                    <a:pt x="88" y="6"/>
                    <a:pt x="74" y="1"/>
                  </a:cubicBezTo>
                  <a:cubicBezTo>
                    <a:pt x="74" y="1"/>
                    <a:pt x="73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840;p45"/>
            <p:cNvSpPr/>
            <p:nvPr/>
          </p:nvSpPr>
          <p:spPr>
            <a:xfrm>
              <a:off x="5793925" y="3563025"/>
              <a:ext cx="4050" cy="12600"/>
            </a:xfrm>
            <a:custGeom>
              <a:avLst/>
              <a:gdLst/>
              <a:ahLst/>
              <a:cxnLst/>
              <a:rect l="l" t="t" r="r" b="b"/>
              <a:pathLst>
                <a:path w="162" h="504" extrusionOk="0">
                  <a:moveTo>
                    <a:pt x="39" y="1"/>
                  </a:moveTo>
                  <a:cubicBezTo>
                    <a:pt x="38" y="1"/>
                    <a:pt x="37" y="1"/>
                    <a:pt x="36" y="2"/>
                  </a:cubicBezTo>
                  <a:cubicBezTo>
                    <a:pt x="22" y="11"/>
                    <a:pt x="47" y="73"/>
                    <a:pt x="52" y="134"/>
                  </a:cubicBezTo>
                  <a:cubicBezTo>
                    <a:pt x="57" y="195"/>
                    <a:pt x="48" y="254"/>
                    <a:pt x="48" y="254"/>
                  </a:cubicBezTo>
                  <a:cubicBezTo>
                    <a:pt x="48" y="254"/>
                    <a:pt x="53" y="313"/>
                    <a:pt x="41" y="373"/>
                  </a:cubicBezTo>
                  <a:cubicBezTo>
                    <a:pt x="32" y="433"/>
                    <a:pt x="1" y="492"/>
                    <a:pt x="14" y="502"/>
                  </a:cubicBezTo>
                  <a:cubicBezTo>
                    <a:pt x="15" y="503"/>
                    <a:pt x="16" y="504"/>
                    <a:pt x="18" y="504"/>
                  </a:cubicBezTo>
                  <a:cubicBezTo>
                    <a:pt x="35" y="504"/>
                    <a:pt x="84" y="461"/>
                    <a:pt x="117" y="400"/>
                  </a:cubicBezTo>
                  <a:cubicBezTo>
                    <a:pt x="153" y="334"/>
                    <a:pt x="162" y="257"/>
                    <a:pt x="162" y="257"/>
                  </a:cubicBezTo>
                  <a:cubicBezTo>
                    <a:pt x="162" y="257"/>
                    <a:pt x="160" y="181"/>
                    <a:pt x="130" y="112"/>
                  </a:cubicBezTo>
                  <a:cubicBezTo>
                    <a:pt x="103" y="48"/>
                    <a:pt x="55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841;p45"/>
            <p:cNvSpPr/>
            <p:nvPr/>
          </p:nvSpPr>
          <p:spPr>
            <a:xfrm>
              <a:off x="5800850" y="3547075"/>
              <a:ext cx="40700" cy="20325"/>
            </a:xfrm>
            <a:custGeom>
              <a:avLst/>
              <a:gdLst/>
              <a:ahLst/>
              <a:cxnLst/>
              <a:rect l="l" t="t" r="r" b="b"/>
              <a:pathLst>
                <a:path w="1628" h="813" extrusionOk="0">
                  <a:moveTo>
                    <a:pt x="882" y="1"/>
                  </a:moveTo>
                  <a:cubicBezTo>
                    <a:pt x="518" y="1"/>
                    <a:pt x="86" y="353"/>
                    <a:pt x="15" y="684"/>
                  </a:cubicBezTo>
                  <a:cubicBezTo>
                    <a:pt x="8" y="715"/>
                    <a:pt x="4" y="747"/>
                    <a:pt x="1" y="777"/>
                  </a:cubicBezTo>
                  <a:cubicBezTo>
                    <a:pt x="182" y="690"/>
                    <a:pt x="491" y="573"/>
                    <a:pt x="836" y="573"/>
                  </a:cubicBezTo>
                  <a:cubicBezTo>
                    <a:pt x="1085" y="573"/>
                    <a:pt x="1353" y="634"/>
                    <a:pt x="1606" y="812"/>
                  </a:cubicBezTo>
                  <a:cubicBezTo>
                    <a:pt x="1628" y="517"/>
                    <a:pt x="1395" y="208"/>
                    <a:pt x="1101" y="52"/>
                  </a:cubicBezTo>
                  <a:cubicBezTo>
                    <a:pt x="1034" y="17"/>
                    <a:pt x="960" y="1"/>
                    <a:pt x="88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842;p45"/>
            <p:cNvSpPr/>
            <p:nvPr/>
          </p:nvSpPr>
          <p:spPr>
            <a:xfrm>
              <a:off x="5800900" y="3552075"/>
              <a:ext cx="40525" cy="15350"/>
            </a:xfrm>
            <a:custGeom>
              <a:avLst/>
              <a:gdLst/>
              <a:ahLst/>
              <a:cxnLst/>
              <a:rect l="l" t="t" r="r" b="b"/>
              <a:pathLst>
                <a:path w="1621" h="614" extrusionOk="0">
                  <a:moveTo>
                    <a:pt x="1309" y="1"/>
                  </a:moveTo>
                  <a:cubicBezTo>
                    <a:pt x="1247" y="141"/>
                    <a:pt x="1094" y="264"/>
                    <a:pt x="864" y="264"/>
                  </a:cubicBezTo>
                  <a:cubicBezTo>
                    <a:pt x="785" y="264"/>
                    <a:pt x="697" y="249"/>
                    <a:pt x="601" y="216"/>
                  </a:cubicBezTo>
                  <a:cubicBezTo>
                    <a:pt x="439" y="160"/>
                    <a:pt x="361" y="92"/>
                    <a:pt x="332" y="24"/>
                  </a:cubicBezTo>
                  <a:cubicBezTo>
                    <a:pt x="172" y="154"/>
                    <a:pt x="49" y="321"/>
                    <a:pt x="14" y="485"/>
                  </a:cubicBezTo>
                  <a:cubicBezTo>
                    <a:pt x="7" y="517"/>
                    <a:pt x="3" y="549"/>
                    <a:pt x="1" y="578"/>
                  </a:cubicBezTo>
                  <a:cubicBezTo>
                    <a:pt x="182" y="491"/>
                    <a:pt x="490" y="374"/>
                    <a:pt x="836" y="374"/>
                  </a:cubicBezTo>
                  <a:cubicBezTo>
                    <a:pt x="1085" y="374"/>
                    <a:pt x="1353" y="435"/>
                    <a:pt x="1606" y="613"/>
                  </a:cubicBezTo>
                  <a:cubicBezTo>
                    <a:pt x="1620" y="394"/>
                    <a:pt x="1496" y="166"/>
                    <a:pt x="130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843;p45"/>
            <p:cNvSpPr/>
            <p:nvPr/>
          </p:nvSpPr>
          <p:spPr>
            <a:xfrm>
              <a:off x="5800850" y="3562750"/>
              <a:ext cx="40625" cy="18975"/>
            </a:xfrm>
            <a:custGeom>
              <a:avLst/>
              <a:gdLst/>
              <a:ahLst/>
              <a:cxnLst/>
              <a:rect l="l" t="t" r="r" b="b"/>
              <a:pathLst>
                <a:path w="1625" h="759" extrusionOk="0">
                  <a:moveTo>
                    <a:pt x="543" y="1"/>
                  </a:moveTo>
                  <a:cubicBezTo>
                    <a:pt x="543" y="1"/>
                    <a:pt x="238" y="87"/>
                    <a:pt x="1" y="226"/>
                  </a:cubicBezTo>
                  <a:cubicBezTo>
                    <a:pt x="24" y="587"/>
                    <a:pt x="407" y="758"/>
                    <a:pt x="787" y="758"/>
                  </a:cubicBezTo>
                  <a:cubicBezTo>
                    <a:pt x="1005" y="758"/>
                    <a:pt x="1222" y="701"/>
                    <a:pt x="1369" y="591"/>
                  </a:cubicBezTo>
                  <a:cubicBezTo>
                    <a:pt x="1562" y="444"/>
                    <a:pt x="1625" y="262"/>
                    <a:pt x="1603" y="84"/>
                  </a:cubicBezTo>
                  <a:lnTo>
                    <a:pt x="1418" y="31"/>
                  </a:lnTo>
                  <a:lnTo>
                    <a:pt x="1418" y="31"/>
                  </a:lnTo>
                  <a:cubicBezTo>
                    <a:pt x="1418" y="31"/>
                    <a:pt x="1600" y="611"/>
                    <a:pt x="902" y="611"/>
                  </a:cubicBezTo>
                  <a:cubicBezTo>
                    <a:pt x="828" y="611"/>
                    <a:pt x="744" y="605"/>
                    <a:pt x="649" y="590"/>
                  </a:cubicBezTo>
                  <a:cubicBezTo>
                    <a:pt x="59" y="499"/>
                    <a:pt x="543" y="1"/>
                    <a:pt x="54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9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9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9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9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9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9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9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9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9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96" grpId="0"/>
      <p:bldP spid="299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p44"/>
          <p:cNvSpPr txBox="1">
            <a:spLocks noGrp="1"/>
          </p:cNvSpPr>
          <p:nvPr>
            <p:ph type="subTitle" idx="1"/>
          </p:nvPr>
        </p:nvSpPr>
        <p:spPr>
          <a:xfrm rot="258">
            <a:off x="908013" y="1288839"/>
            <a:ext cx="7016268" cy="33241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600" i="1" dirty="0"/>
              <a:t>	This project could be helpful for a variety of application areas like Smart home appliances and interactive voice based-assistant (Examples: Amazon Alexa and Google Home) </a:t>
            </a:r>
          </a:p>
          <a:p>
            <a:pPr algn="l"/>
            <a:r>
              <a:rPr lang="en-US" sz="1600" i="1" dirty="0"/>
              <a:t>	</a:t>
            </a:r>
          </a:p>
          <a:p>
            <a:pPr algn="l"/>
            <a:r>
              <a:rPr lang="en-US" sz="1600" i="1" dirty="0"/>
              <a:t>	Also for identifying customer emotions during the call as customer care-based call centers often have an automated voice control which might not please most of their angry customers. Redirecting such calls to a human attendant will improve the service with the call center. </a:t>
            </a:r>
          </a:p>
          <a:p>
            <a:pPr algn="l"/>
            <a:endParaRPr lang="en-US" sz="1600" i="1" dirty="0"/>
          </a:p>
          <a:p>
            <a:pPr algn="l"/>
            <a:r>
              <a:rPr lang="en-US" sz="1600" i="1" dirty="0"/>
              <a:t>	There are many of the research areas that benefit from </a:t>
            </a:r>
            <a:r>
              <a:rPr lang="en-US" sz="1600" i="1" dirty="0" smtClean="0"/>
              <a:t>the same like psychology</a:t>
            </a:r>
            <a:r>
              <a:rPr lang="en-US" sz="1600" i="1" dirty="0"/>
              <a:t>, psychiatry, and neuroscience...</a:t>
            </a:r>
            <a:endParaRPr lang="en-IN" sz="1600" dirty="0"/>
          </a:p>
        </p:txBody>
      </p:sp>
      <p:grpSp>
        <p:nvGrpSpPr>
          <p:cNvPr id="2190" name="Google Shape;2190;p44"/>
          <p:cNvGrpSpPr/>
          <p:nvPr/>
        </p:nvGrpSpPr>
        <p:grpSpPr>
          <a:xfrm rot="20652418">
            <a:off x="7488792" y="455054"/>
            <a:ext cx="1096871" cy="1448063"/>
            <a:chOff x="2574250" y="637725"/>
            <a:chExt cx="491050" cy="694125"/>
          </a:xfrm>
        </p:grpSpPr>
        <p:sp>
          <p:nvSpPr>
            <p:cNvPr id="2191" name="Google Shape;2191;p44"/>
            <p:cNvSpPr/>
            <p:nvPr/>
          </p:nvSpPr>
          <p:spPr>
            <a:xfrm>
              <a:off x="2574250" y="637725"/>
              <a:ext cx="491050" cy="694125"/>
            </a:xfrm>
            <a:custGeom>
              <a:avLst/>
              <a:gdLst/>
              <a:ahLst/>
              <a:cxnLst/>
              <a:rect l="l" t="t" r="r" b="b"/>
              <a:pathLst>
                <a:path w="19642" h="27765" extrusionOk="0">
                  <a:moveTo>
                    <a:pt x="7516" y="0"/>
                  </a:moveTo>
                  <a:cubicBezTo>
                    <a:pt x="7105" y="0"/>
                    <a:pt x="6706" y="61"/>
                    <a:pt x="6332" y="178"/>
                  </a:cubicBezTo>
                  <a:cubicBezTo>
                    <a:pt x="5263" y="512"/>
                    <a:pt x="4655" y="1155"/>
                    <a:pt x="4351" y="1845"/>
                  </a:cubicBezTo>
                  <a:cubicBezTo>
                    <a:pt x="3391" y="1980"/>
                    <a:pt x="2209" y="2359"/>
                    <a:pt x="1366" y="3348"/>
                  </a:cubicBezTo>
                  <a:cubicBezTo>
                    <a:pt x="516" y="4341"/>
                    <a:pt x="402" y="5385"/>
                    <a:pt x="613" y="6238"/>
                  </a:cubicBezTo>
                  <a:cubicBezTo>
                    <a:pt x="538" y="6339"/>
                    <a:pt x="468" y="6446"/>
                    <a:pt x="402" y="6562"/>
                  </a:cubicBezTo>
                  <a:cubicBezTo>
                    <a:pt x="372" y="6614"/>
                    <a:pt x="344" y="6667"/>
                    <a:pt x="318" y="6721"/>
                  </a:cubicBezTo>
                  <a:lnTo>
                    <a:pt x="297" y="6760"/>
                  </a:lnTo>
                  <a:cubicBezTo>
                    <a:pt x="271" y="6818"/>
                    <a:pt x="244" y="6877"/>
                    <a:pt x="220" y="6938"/>
                  </a:cubicBezTo>
                  <a:lnTo>
                    <a:pt x="206" y="6976"/>
                  </a:lnTo>
                  <a:cubicBezTo>
                    <a:pt x="181" y="7040"/>
                    <a:pt x="159" y="7105"/>
                    <a:pt x="142" y="7159"/>
                  </a:cubicBezTo>
                  <a:lnTo>
                    <a:pt x="126" y="7211"/>
                  </a:lnTo>
                  <a:cubicBezTo>
                    <a:pt x="109" y="7271"/>
                    <a:pt x="93" y="7333"/>
                    <a:pt x="78" y="7394"/>
                  </a:cubicBezTo>
                  <a:cubicBezTo>
                    <a:pt x="73" y="7416"/>
                    <a:pt x="67" y="7439"/>
                    <a:pt x="63" y="7458"/>
                  </a:cubicBezTo>
                  <a:cubicBezTo>
                    <a:pt x="51" y="7520"/>
                    <a:pt x="41" y="7583"/>
                    <a:pt x="31" y="7647"/>
                  </a:cubicBezTo>
                  <a:cubicBezTo>
                    <a:pt x="27" y="7674"/>
                    <a:pt x="23" y="7700"/>
                    <a:pt x="21" y="7713"/>
                  </a:cubicBezTo>
                  <a:cubicBezTo>
                    <a:pt x="14" y="7776"/>
                    <a:pt x="9" y="7840"/>
                    <a:pt x="5" y="7903"/>
                  </a:cubicBezTo>
                  <a:cubicBezTo>
                    <a:pt x="4" y="7925"/>
                    <a:pt x="3" y="7948"/>
                    <a:pt x="2" y="7986"/>
                  </a:cubicBezTo>
                  <a:cubicBezTo>
                    <a:pt x="0" y="8049"/>
                    <a:pt x="0" y="8111"/>
                    <a:pt x="3" y="8166"/>
                  </a:cubicBezTo>
                  <a:cubicBezTo>
                    <a:pt x="4" y="8199"/>
                    <a:pt x="5" y="8231"/>
                    <a:pt x="8" y="8261"/>
                  </a:cubicBezTo>
                  <a:cubicBezTo>
                    <a:pt x="10" y="8320"/>
                    <a:pt x="16" y="8382"/>
                    <a:pt x="25" y="8443"/>
                  </a:cubicBezTo>
                  <a:cubicBezTo>
                    <a:pt x="27" y="8475"/>
                    <a:pt x="32" y="8507"/>
                    <a:pt x="36" y="8538"/>
                  </a:cubicBezTo>
                  <a:cubicBezTo>
                    <a:pt x="46" y="8595"/>
                    <a:pt x="57" y="8656"/>
                    <a:pt x="69" y="8716"/>
                  </a:cubicBezTo>
                  <a:cubicBezTo>
                    <a:pt x="77" y="8751"/>
                    <a:pt x="84" y="8787"/>
                    <a:pt x="93" y="8819"/>
                  </a:cubicBezTo>
                  <a:cubicBezTo>
                    <a:pt x="106" y="8872"/>
                    <a:pt x="122" y="8927"/>
                    <a:pt x="141" y="8990"/>
                  </a:cubicBezTo>
                  <a:cubicBezTo>
                    <a:pt x="149" y="9025"/>
                    <a:pt x="160" y="9059"/>
                    <a:pt x="174" y="9099"/>
                  </a:cubicBezTo>
                  <a:cubicBezTo>
                    <a:pt x="189" y="9146"/>
                    <a:pt x="207" y="9194"/>
                    <a:pt x="226" y="9242"/>
                  </a:cubicBezTo>
                  <a:lnTo>
                    <a:pt x="237" y="9270"/>
                  </a:lnTo>
                  <a:cubicBezTo>
                    <a:pt x="249" y="9304"/>
                    <a:pt x="261" y="9336"/>
                    <a:pt x="277" y="9373"/>
                  </a:cubicBezTo>
                  <a:cubicBezTo>
                    <a:pt x="297" y="9422"/>
                    <a:pt x="322" y="9472"/>
                    <a:pt x="352" y="9536"/>
                  </a:cubicBezTo>
                  <a:cubicBezTo>
                    <a:pt x="370" y="9572"/>
                    <a:pt x="386" y="9607"/>
                    <a:pt x="403" y="9640"/>
                  </a:cubicBezTo>
                  <a:cubicBezTo>
                    <a:pt x="426" y="9687"/>
                    <a:pt x="455" y="9735"/>
                    <a:pt x="482" y="9783"/>
                  </a:cubicBezTo>
                  <a:lnTo>
                    <a:pt x="495" y="9808"/>
                  </a:lnTo>
                  <a:cubicBezTo>
                    <a:pt x="514" y="9839"/>
                    <a:pt x="531" y="9871"/>
                    <a:pt x="552" y="9907"/>
                  </a:cubicBezTo>
                  <a:cubicBezTo>
                    <a:pt x="553" y="9907"/>
                    <a:pt x="553" y="9908"/>
                    <a:pt x="554" y="9909"/>
                  </a:cubicBezTo>
                  <a:cubicBezTo>
                    <a:pt x="489" y="10234"/>
                    <a:pt x="473" y="10611"/>
                    <a:pt x="564" y="11016"/>
                  </a:cubicBezTo>
                  <a:cubicBezTo>
                    <a:pt x="596" y="11154"/>
                    <a:pt x="641" y="11308"/>
                    <a:pt x="711" y="11468"/>
                  </a:cubicBezTo>
                  <a:cubicBezTo>
                    <a:pt x="699" y="11490"/>
                    <a:pt x="689" y="11515"/>
                    <a:pt x="679" y="11537"/>
                  </a:cubicBezTo>
                  <a:cubicBezTo>
                    <a:pt x="643" y="11614"/>
                    <a:pt x="611" y="11696"/>
                    <a:pt x="583" y="11778"/>
                  </a:cubicBezTo>
                  <a:lnTo>
                    <a:pt x="573" y="11802"/>
                  </a:lnTo>
                  <a:lnTo>
                    <a:pt x="562" y="11840"/>
                  </a:lnTo>
                  <a:cubicBezTo>
                    <a:pt x="537" y="11916"/>
                    <a:pt x="515" y="11995"/>
                    <a:pt x="495" y="12071"/>
                  </a:cubicBezTo>
                  <a:lnTo>
                    <a:pt x="488" y="12104"/>
                  </a:lnTo>
                  <a:lnTo>
                    <a:pt x="484" y="12125"/>
                  </a:lnTo>
                  <a:cubicBezTo>
                    <a:pt x="466" y="12207"/>
                    <a:pt x="450" y="12288"/>
                    <a:pt x="437" y="12370"/>
                  </a:cubicBezTo>
                  <a:lnTo>
                    <a:pt x="428" y="12422"/>
                  </a:lnTo>
                  <a:lnTo>
                    <a:pt x="425" y="12454"/>
                  </a:lnTo>
                  <a:cubicBezTo>
                    <a:pt x="416" y="12527"/>
                    <a:pt x="409" y="12601"/>
                    <a:pt x="405" y="12681"/>
                  </a:cubicBezTo>
                  <a:lnTo>
                    <a:pt x="403" y="12727"/>
                  </a:lnTo>
                  <a:cubicBezTo>
                    <a:pt x="394" y="12924"/>
                    <a:pt x="405" y="13124"/>
                    <a:pt x="435" y="13329"/>
                  </a:cubicBezTo>
                  <a:lnTo>
                    <a:pt x="444" y="13388"/>
                  </a:lnTo>
                  <a:cubicBezTo>
                    <a:pt x="460" y="13486"/>
                    <a:pt x="478" y="13574"/>
                    <a:pt x="500" y="13659"/>
                  </a:cubicBezTo>
                  <a:lnTo>
                    <a:pt x="506" y="13686"/>
                  </a:lnTo>
                  <a:cubicBezTo>
                    <a:pt x="531" y="13784"/>
                    <a:pt x="562" y="13881"/>
                    <a:pt x="595" y="13973"/>
                  </a:cubicBezTo>
                  <a:cubicBezTo>
                    <a:pt x="604" y="13999"/>
                    <a:pt x="613" y="14026"/>
                    <a:pt x="625" y="14056"/>
                  </a:cubicBezTo>
                  <a:cubicBezTo>
                    <a:pt x="657" y="14139"/>
                    <a:pt x="693" y="14222"/>
                    <a:pt x="727" y="14292"/>
                  </a:cubicBezTo>
                  <a:cubicBezTo>
                    <a:pt x="735" y="14315"/>
                    <a:pt x="746" y="14336"/>
                    <a:pt x="757" y="14357"/>
                  </a:cubicBezTo>
                  <a:cubicBezTo>
                    <a:pt x="803" y="14452"/>
                    <a:pt x="857" y="14547"/>
                    <a:pt x="913" y="14638"/>
                  </a:cubicBezTo>
                  <a:cubicBezTo>
                    <a:pt x="926" y="14659"/>
                    <a:pt x="938" y="14679"/>
                    <a:pt x="954" y="14702"/>
                  </a:cubicBezTo>
                  <a:cubicBezTo>
                    <a:pt x="1002" y="14777"/>
                    <a:pt x="1054" y="14852"/>
                    <a:pt x="1107" y="14922"/>
                  </a:cubicBezTo>
                  <a:cubicBezTo>
                    <a:pt x="1124" y="14946"/>
                    <a:pt x="1142" y="14969"/>
                    <a:pt x="1155" y="14986"/>
                  </a:cubicBezTo>
                  <a:cubicBezTo>
                    <a:pt x="1224" y="15075"/>
                    <a:pt x="1298" y="15161"/>
                    <a:pt x="1369" y="15238"/>
                  </a:cubicBezTo>
                  <a:cubicBezTo>
                    <a:pt x="1388" y="15258"/>
                    <a:pt x="1409" y="15279"/>
                    <a:pt x="1430" y="15300"/>
                  </a:cubicBezTo>
                  <a:cubicBezTo>
                    <a:pt x="1492" y="15366"/>
                    <a:pt x="1558" y="15430"/>
                    <a:pt x="1636" y="15500"/>
                  </a:cubicBezTo>
                  <a:cubicBezTo>
                    <a:pt x="1656" y="15519"/>
                    <a:pt x="1677" y="15537"/>
                    <a:pt x="1693" y="15551"/>
                  </a:cubicBezTo>
                  <a:cubicBezTo>
                    <a:pt x="1785" y="15630"/>
                    <a:pt x="1874" y="15704"/>
                    <a:pt x="1968" y="15773"/>
                  </a:cubicBezTo>
                  <a:cubicBezTo>
                    <a:pt x="1985" y="15785"/>
                    <a:pt x="2002" y="15798"/>
                    <a:pt x="2021" y="15810"/>
                  </a:cubicBezTo>
                  <a:cubicBezTo>
                    <a:pt x="2099" y="15868"/>
                    <a:pt x="2183" y="15926"/>
                    <a:pt x="2273" y="15981"/>
                  </a:cubicBezTo>
                  <a:lnTo>
                    <a:pt x="2357" y="16033"/>
                  </a:lnTo>
                  <a:cubicBezTo>
                    <a:pt x="2392" y="16056"/>
                    <a:pt x="2428" y="16077"/>
                    <a:pt x="2463" y="16097"/>
                  </a:cubicBezTo>
                  <a:cubicBezTo>
                    <a:pt x="2642" y="16774"/>
                    <a:pt x="2957" y="17543"/>
                    <a:pt x="3558" y="18212"/>
                  </a:cubicBezTo>
                  <a:cubicBezTo>
                    <a:pt x="4020" y="18726"/>
                    <a:pt x="4527" y="19257"/>
                    <a:pt x="5224" y="19713"/>
                  </a:cubicBezTo>
                  <a:cubicBezTo>
                    <a:pt x="5038" y="19751"/>
                    <a:pt x="4857" y="19794"/>
                    <a:pt x="4683" y="19846"/>
                  </a:cubicBezTo>
                  <a:lnTo>
                    <a:pt x="4650" y="19857"/>
                  </a:lnTo>
                  <a:cubicBezTo>
                    <a:pt x="4580" y="19876"/>
                    <a:pt x="4511" y="19900"/>
                    <a:pt x="4438" y="19924"/>
                  </a:cubicBezTo>
                  <a:lnTo>
                    <a:pt x="4376" y="19948"/>
                  </a:lnTo>
                  <a:cubicBezTo>
                    <a:pt x="4315" y="19969"/>
                    <a:pt x="4257" y="19990"/>
                    <a:pt x="4197" y="20014"/>
                  </a:cubicBezTo>
                  <a:lnTo>
                    <a:pt x="4115" y="20047"/>
                  </a:lnTo>
                  <a:cubicBezTo>
                    <a:pt x="4059" y="20070"/>
                    <a:pt x="4005" y="20094"/>
                    <a:pt x="3953" y="20118"/>
                  </a:cubicBezTo>
                  <a:cubicBezTo>
                    <a:pt x="3925" y="20131"/>
                    <a:pt x="3898" y="20145"/>
                    <a:pt x="3861" y="20162"/>
                  </a:cubicBezTo>
                  <a:cubicBezTo>
                    <a:pt x="3809" y="20187"/>
                    <a:pt x="3758" y="20214"/>
                    <a:pt x="3707" y="20241"/>
                  </a:cubicBezTo>
                  <a:cubicBezTo>
                    <a:pt x="3675" y="20258"/>
                    <a:pt x="3642" y="20275"/>
                    <a:pt x="3611" y="20293"/>
                  </a:cubicBezTo>
                  <a:cubicBezTo>
                    <a:pt x="3561" y="20321"/>
                    <a:pt x="3511" y="20348"/>
                    <a:pt x="3463" y="20378"/>
                  </a:cubicBezTo>
                  <a:cubicBezTo>
                    <a:pt x="3430" y="20399"/>
                    <a:pt x="3397" y="20419"/>
                    <a:pt x="3365" y="20439"/>
                  </a:cubicBezTo>
                  <a:cubicBezTo>
                    <a:pt x="3316" y="20470"/>
                    <a:pt x="3269" y="20502"/>
                    <a:pt x="3221" y="20535"/>
                  </a:cubicBezTo>
                  <a:lnTo>
                    <a:pt x="3207" y="20544"/>
                  </a:lnTo>
                  <a:cubicBezTo>
                    <a:pt x="3179" y="20564"/>
                    <a:pt x="3153" y="20583"/>
                    <a:pt x="3120" y="20606"/>
                  </a:cubicBezTo>
                  <a:cubicBezTo>
                    <a:pt x="3072" y="20641"/>
                    <a:pt x="3026" y="20678"/>
                    <a:pt x="2978" y="20715"/>
                  </a:cubicBezTo>
                  <a:cubicBezTo>
                    <a:pt x="2951" y="20734"/>
                    <a:pt x="2927" y="20754"/>
                    <a:pt x="2901" y="20776"/>
                  </a:cubicBezTo>
                  <a:lnTo>
                    <a:pt x="2875" y="20798"/>
                  </a:lnTo>
                  <a:lnTo>
                    <a:pt x="2860" y="20812"/>
                  </a:lnTo>
                  <a:cubicBezTo>
                    <a:pt x="2821" y="20845"/>
                    <a:pt x="2784" y="20878"/>
                    <a:pt x="2752" y="20908"/>
                  </a:cubicBezTo>
                  <a:cubicBezTo>
                    <a:pt x="2721" y="20933"/>
                    <a:pt x="2694" y="20960"/>
                    <a:pt x="2673" y="20978"/>
                  </a:cubicBezTo>
                  <a:lnTo>
                    <a:pt x="2639" y="21013"/>
                  </a:lnTo>
                  <a:cubicBezTo>
                    <a:pt x="2600" y="21050"/>
                    <a:pt x="2562" y="21090"/>
                    <a:pt x="2522" y="21132"/>
                  </a:cubicBezTo>
                  <a:cubicBezTo>
                    <a:pt x="2496" y="21158"/>
                    <a:pt x="2470" y="21185"/>
                    <a:pt x="2453" y="21205"/>
                  </a:cubicBezTo>
                  <a:lnTo>
                    <a:pt x="2434" y="21224"/>
                  </a:lnTo>
                  <a:cubicBezTo>
                    <a:pt x="2378" y="21287"/>
                    <a:pt x="2323" y="21351"/>
                    <a:pt x="2272" y="21415"/>
                  </a:cubicBezTo>
                  <a:lnTo>
                    <a:pt x="2202" y="21501"/>
                  </a:lnTo>
                  <a:lnTo>
                    <a:pt x="2198" y="21509"/>
                  </a:lnTo>
                  <a:cubicBezTo>
                    <a:pt x="1849" y="21970"/>
                    <a:pt x="1538" y="22633"/>
                    <a:pt x="1249" y="23523"/>
                  </a:cubicBezTo>
                  <a:lnTo>
                    <a:pt x="1229" y="23582"/>
                  </a:lnTo>
                  <a:cubicBezTo>
                    <a:pt x="1192" y="23695"/>
                    <a:pt x="1156" y="23812"/>
                    <a:pt x="1121" y="23934"/>
                  </a:cubicBezTo>
                  <a:lnTo>
                    <a:pt x="1076" y="24083"/>
                  </a:lnTo>
                  <a:cubicBezTo>
                    <a:pt x="1052" y="24173"/>
                    <a:pt x="1026" y="24266"/>
                    <a:pt x="998" y="24367"/>
                  </a:cubicBezTo>
                  <a:lnTo>
                    <a:pt x="985" y="24417"/>
                  </a:lnTo>
                  <a:cubicBezTo>
                    <a:pt x="950" y="24546"/>
                    <a:pt x="915" y="24678"/>
                    <a:pt x="882" y="24813"/>
                  </a:cubicBezTo>
                  <a:lnTo>
                    <a:pt x="589" y="25990"/>
                  </a:lnTo>
                  <a:lnTo>
                    <a:pt x="1670" y="26544"/>
                  </a:lnTo>
                  <a:cubicBezTo>
                    <a:pt x="1758" y="26589"/>
                    <a:pt x="1848" y="26633"/>
                    <a:pt x="1936" y="26673"/>
                  </a:cubicBezTo>
                  <a:cubicBezTo>
                    <a:pt x="1974" y="26692"/>
                    <a:pt x="2013" y="26708"/>
                    <a:pt x="2053" y="26725"/>
                  </a:cubicBezTo>
                  <a:lnTo>
                    <a:pt x="2151" y="26768"/>
                  </a:lnTo>
                  <a:cubicBezTo>
                    <a:pt x="2278" y="26821"/>
                    <a:pt x="2411" y="26873"/>
                    <a:pt x="2545" y="26921"/>
                  </a:cubicBezTo>
                  <a:lnTo>
                    <a:pt x="2621" y="26948"/>
                  </a:lnTo>
                  <a:cubicBezTo>
                    <a:pt x="2767" y="26998"/>
                    <a:pt x="2900" y="27042"/>
                    <a:pt x="3046" y="27084"/>
                  </a:cubicBezTo>
                  <a:lnTo>
                    <a:pt x="3050" y="27086"/>
                  </a:lnTo>
                  <a:cubicBezTo>
                    <a:pt x="3185" y="27126"/>
                    <a:pt x="3321" y="27162"/>
                    <a:pt x="3465" y="27198"/>
                  </a:cubicBezTo>
                  <a:lnTo>
                    <a:pt x="3510" y="27209"/>
                  </a:lnTo>
                  <a:cubicBezTo>
                    <a:pt x="3646" y="27242"/>
                    <a:pt x="3781" y="27273"/>
                    <a:pt x="3916" y="27300"/>
                  </a:cubicBezTo>
                  <a:lnTo>
                    <a:pt x="3972" y="27312"/>
                  </a:lnTo>
                  <a:cubicBezTo>
                    <a:pt x="4206" y="27360"/>
                    <a:pt x="4454" y="27404"/>
                    <a:pt x="4707" y="27443"/>
                  </a:cubicBezTo>
                  <a:lnTo>
                    <a:pt x="4823" y="27460"/>
                  </a:lnTo>
                  <a:cubicBezTo>
                    <a:pt x="4928" y="27476"/>
                    <a:pt x="5032" y="27491"/>
                    <a:pt x="5135" y="27504"/>
                  </a:cubicBezTo>
                  <a:lnTo>
                    <a:pt x="5155" y="27507"/>
                  </a:lnTo>
                  <a:lnTo>
                    <a:pt x="5250" y="27531"/>
                  </a:lnTo>
                  <a:lnTo>
                    <a:pt x="5345" y="27531"/>
                  </a:lnTo>
                  <a:cubicBezTo>
                    <a:pt x="5389" y="27536"/>
                    <a:pt x="5535" y="27553"/>
                    <a:pt x="5535" y="27553"/>
                  </a:cubicBezTo>
                  <a:cubicBezTo>
                    <a:pt x="5647" y="27567"/>
                    <a:pt x="5760" y="27579"/>
                    <a:pt x="5871" y="27591"/>
                  </a:cubicBezTo>
                  <a:cubicBezTo>
                    <a:pt x="6105" y="27615"/>
                    <a:pt x="6358" y="27637"/>
                    <a:pt x="6663" y="27662"/>
                  </a:cubicBezTo>
                  <a:lnTo>
                    <a:pt x="6812" y="27672"/>
                  </a:lnTo>
                  <a:cubicBezTo>
                    <a:pt x="7073" y="27690"/>
                    <a:pt x="7334" y="27706"/>
                    <a:pt x="7595" y="27719"/>
                  </a:cubicBezTo>
                  <a:lnTo>
                    <a:pt x="7659" y="27721"/>
                  </a:lnTo>
                  <a:cubicBezTo>
                    <a:pt x="8190" y="27746"/>
                    <a:pt x="8739" y="27759"/>
                    <a:pt x="9336" y="27762"/>
                  </a:cubicBezTo>
                  <a:cubicBezTo>
                    <a:pt x="9440" y="27762"/>
                    <a:pt x="9546" y="27762"/>
                    <a:pt x="9649" y="27765"/>
                  </a:cubicBezTo>
                  <a:cubicBezTo>
                    <a:pt x="9823" y="27765"/>
                    <a:pt x="9995" y="27764"/>
                    <a:pt x="10169" y="27763"/>
                  </a:cubicBezTo>
                  <a:cubicBezTo>
                    <a:pt x="10377" y="27760"/>
                    <a:pt x="10585" y="27756"/>
                    <a:pt x="10794" y="27752"/>
                  </a:cubicBezTo>
                  <a:lnTo>
                    <a:pt x="10965" y="27748"/>
                  </a:lnTo>
                  <a:cubicBezTo>
                    <a:pt x="11100" y="27746"/>
                    <a:pt x="11234" y="27740"/>
                    <a:pt x="11367" y="27736"/>
                  </a:cubicBezTo>
                  <a:lnTo>
                    <a:pt x="11533" y="27731"/>
                  </a:lnTo>
                  <a:lnTo>
                    <a:pt x="11868" y="27716"/>
                  </a:lnTo>
                  <a:cubicBezTo>
                    <a:pt x="11958" y="27712"/>
                    <a:pt x="12046" y="27709"/>
                    <a:pt x="12134" y="27703"/>
                  </a:cubicBezTo>
                  <a:lnTo>
                    <a:pt x="12315" y="27693"/>
                  </a:lnTo>
                  <a:lnTo>
                    <a:pt x="12336" y="27693"/>
                  </a:lnTo>
                  <a:lnTo>
                    <a:pt x="12384" y="27688"/>
                  </a:lnTo>
                  <a:lnTo>
                    <a:pt x="12627" y="27672"/>
                  </a:lnTo>
                  <a:cubicBezTo>
                    <a:pt x="12704" y="27667"/>
                    <a:pt x="13024" y="27641"/>
                    <a:pt x="13024" y="27641"/>
                  </a:cubicBezTo>
                  <a:cubicBezTo>
                    <a:pt x="13024" y="27641"/>
                    <a:pt x="13275" y="27618"/>
                    <a:pt x="13348" y="27610"/>
                  </a:cubicBezTo>
                  <a:cubicBezTo>
                    <a:pt x="13441" y="27602"/>
                    <a:pt x="13535" y="27592"/>
                    <a:pt x="13629" y="27582"/>
                  </a:cubicBezTo>
                  <a:cubicBezTo>
                    <a:pt x="13629" y="27582"/>
                    <a:pt x="13785" y="27565"/>
                    <a:pt x="13840" y="27557"/>
                  </a:cubicBezTo>
                  <a:cubicBezTo>
                    <a:pt x="13946" y="27546"/>
                    <a:pt x="14050" y="27531"/>
                    <a:pt x="14155" y="27518"/>
                  </a:cubicBezTo>
                  <a:cubicBezTo>
                    <a:pt x="14155" y="27518"/>
                    <a:pt x="14293" y="27501"/>
                    <a:pt x="14336" y="27493"/>
                  </a:cubicBezTo>
                  <a:lnTo>
                    <a:pt x="14540" y="27463"/>
                  </a:lnTo>
                  <a:cubicBezTo>
                    <a:pt x="14634" y="27449"/>
                    <a:pt x="14729" y="27435"/>
                    <a:pt x="14823" y="27419"/>
                  </a:cubicBezTo>
                  <a:lnTo>
                    <a:pt x="14915" y="27403"/>
                  </a:lnTo>
                  <a:cubicBezTo>
                    <a:pt x="15006" y="27387"/>
                    <a:pt x="15096" y="27371"/>
                    <a:pt x="15176" y="27357"/>
                  </a:cubicBezTo>
                  <a:lnTo>
                    <a:pt x="15318" y="27330"/>
                  </a:lnTo>
                  <a:cubicBezTo>
                    <a:pt x="15359" y="27322"/>
                    <a:pt x="15495" y="27294"/>
                    <a:pt x="15495" y="27294"/>
                  </a:cubicBezTo>
                  <a:cubicBezTo>
                    <a:pt x="15602" y="27273"/>
                    <a:pt x="15707" y="27250"/>
                    <a:pt x="15810" y="27227"/>
                  </a:cubicBezTo>
                  <a:cubicBezTo>
                    <a:pt x="15864" y="27215"/>
                    <a:pt x="16008" y="27182"/>
                    <a:pt x="16008" y="27182"/>
                  </a:cubicBezTo>
                  <a:cubicBezTo>
                    <a:pt x="16108" y="27160"/>
                    <a:pt x="16206" y="27135"/>
                    <a:pt x="16304" y="27110"/>
                  </a:cubicBezTo>
                  <a:cubicBezTo>
                    <a:pt x="16371" y="27093"/>
                    <a:pt x="16439" y="27076"/>
                    <a:pt x="16507" y="27056"/>
                  </a:cubicBezTo>
                  <a:cubicBezTo>
                    <a:pt x="16589" y="27035"/>
                    <a:pt x="16671" y="27013"/>
                    <a:pt x="16748" y="26990"/>
                  </a:cubicBezTo>
                  <a:lnTo>
                    <a:pt x="16816" y="26970"/>
                  </a:lnTo>
                  <a:cubicBezTo>
                    <a:pt x="16877" y="26953"/>
                    <a:pt x="16940" y="26934"/>
                    <a:pt x="17002" y="26916"/>
                  </a:cubicBezTo>
                  <a:cubicBezTo>
                    <a:pt x="17057" y="26899"/>
                    <a:pt x="17115" y="26881"/>
                    <a:pt x="17170" y="26864"/>
                  </a:cubicBezTo>
                  <a:cubicBezTo>
                    <a:pt x="17205" y="26853"/>
                    <a:pt x="17345" y="26806"/>
                    <a:pt x="17345" y="26806"/>
                  </a:cubicBezTo>
                  <a:cubicBezTo>
                    <a:pt x="17393" y="26790"/>
                    <a:pt x="17441" y="26774"/>
                    <a:pt x="17486" y="26758"/>
                  </a:cubicBezTo>
                  <a:lnTo>
                    <a:pt x="17595" y="26721"/>
                  </a:lnTo>
                  <a:cubicBezTo>
                    <a:pt x="17653" y="26702"/>
                    <a:pt x="17708" y="26680"/>
                    <a:pt x="17765" y="26659"/>
                  </a:cubicBezTo>
                  <a:lnTo>
                    <a:pt x="17854" y="26625"/>
                  </a:lnTo>
                  <a:cubicBezTo>
                    <a:pt x="17892" y="26612"/>
                    <a:pt x="17931" y="26597"/>
                    <a:pt x="17977" y="26580"/>
                  </a:cubicBezTo>
                  <a:lnTo>
                    <a:pt x="18020" y="26563"/>
                  </a:lnTo>
                  <a:cubicBezTo>
                    <a:pt x="18163" y="26507"/>
                    <a:pt x="18304" y="26448"/>
                    <a:pt x="18445" y="26387"/>
                  </a:cubicBezTo>
                  <a:lnTo>
                    <a:pt x="19642" y="25863"/>
                  </a:lnTo>
                  <a:lnTo>
                    <a:pt x="19314" y="24598"/>
                  </a:lnTo>
                  <a:cubicBezTo>
                    <a:pt x="19293" y="24521"/>
                    <a:pt x="19272" y="24444"/>
                    <a:pt x="19252" y="24368"/>
                  </a:cubicBezTo>
                  <a:lnTo>
                    <a:pt x="19203" y="24188"/>
                  </a:lnTo>
                  <a:cubicBezTo>
                    <a:pt x="19177" y="24098"/>
                    <a:pt x="19152" y="24008"/>
                    <a:pt x="19127" y="23923"/>
                  </a:cubicBezTo>
                  <a:lnTo>
                    <a:pt x="19091" y="23805"/>
                  </a:lnTo>
                  <a:cubicBezTo>
                    <a:pt x="19065" y="23725"/>
                    <a:pt x="19042" y="23645"/>
                    <a:pt x="19016" y="23567"/>
                  </a:cubicBezTo>
                  <a:lnTo>
                    <a:pt x="19015" y="23563"/>
                  </a:lnTo>
                  <a:lnTo>
                    <a:pt x="18980" y="23461"/>
                  </a:lnTo>
                  <a:cubicBezTo>
                    <a:pt x="18942" y="23347"/>
                    <a:pt x="18905" y="23236"/>
                    <a:pt x="18862" y="23119"/>
                  </a:cubicBezTo>
                  <a:lnTo>
                    <a:pt x="18848" y="23081"/>
                  </a:lnTo>
                  <a:cubicBezTo>
                    <a:pt x="18591" y="22378"/>
                    <a:pt x="18319" y="21847"/>
                    <a:pt x="18014" y="21462"/>
                  </a:cubicBezTo>
                  <a:cubicBezTo>
                    <a:pt x="17948" y="21379"/>
                    <a:pt x="17881" y="21299"/>
                    <a:pt x="17806" y="21218"/>
                  </a:cubicBezTo>
                  <a:lnTo>
                    <a:pt x="17779" y="21189"/>
                  </a:lnTo>
                  <a:cubicBezTo>
                    <a:pt x="17758" y="21164"/>
                    <a:pt x="17736" y="21143"/>
                    <a:pt x="17711" y="21118"/>
                  </a:cubicBezTo>
                  <a:cubicBezTo>
                    <a:pt x="17670" y="21075"/>
                    <a:pt x="17628" y="21032"/>
                    <a:pt x="17586" y="20993"/>
                  </a:cubicBezTo>
                  <a:lnTo>
                    <a:pt x="17526" y="20936"/>
                  </a:lnTo>
                  <a:cubicBezTo>
                    <a:pt x="17505" y="20917"/>
                    <a:pt x="17482" y="20897"/>
                    <a:pt x="17470" y="20886"/>
                  </a:cubicBezTo>
                  <a:cubicBezTo>
                    <a:pt x="17433" y="20854"/>
                    <a:pt x="17396" y="20822"/>
                    <a:pt x="17355" y="20789"/>
                  </a:cubicBezTo>
                  <a:cubicBezTo>
                    <a:pt x="17329" y="20768"/>
                    <a:pt x="17214" y="20678"/>
                    <a:pt x="17214" y="20678"/>
                  </a:cubicBezTo>
                  <a:lnTo>
                    <a:pt x="17126" y="20614"/>
                  </a:lnTo>
                  <a:cubicBezTo>
                    <a:pt x="17126" y="20614"/>
                    <a:pt x="17049" y="20558"/>
                    <a:pt x="17026" y="20542"/>
                  </a:cubicBezTo>
                  <a:cubicBezTo>
                    <a:pt x="16998" y="20524"/>
                    <a:pt x="16969" y="20504"/>
                    <a:pt x="16946" y="20489"/>
                  </a:cubicBezTo>
                  <a:cubicBezTo>
                    <a:pt x="16929" y="20477"/>
                    <a:pt x="16910" y="20466"/>
                    <a:pt x="16901" y="20460"/>
                  </a:cubicBezTo>
                  <a:cubicBezTo>
                    <a:pt x="16901" y="20460"/>
                    <a:pt x="16802" y="20398"/>
                    <a:pt x="16783" y="20387"/>
                  </a:cubicBezTo>
                  <a:cubicBezTo>
                    <a:pt x="16743" y="20361"/>
                    <a:pt x="16700" y="20339"/>
                    <a:pt x="16661" y="20316"/>
                  </a:cubicBezTo>
                  <a:lnTo>
                    <a:pt x="16588" y="20276"/>
                  </a:lnTo>
                  <a:lnTo>
                    <a:pt x="16535" y="20248"/>
                  </a:lnTo>
                  <a:cubicBezTo>
                    <a:pt x="16450" y="20204"/>
                    <a:pt x="16364" y="20163"/>
                    <a:pt x="16275" y="20123"/>
                  </a:cubicBezTo>
                  <a:lnTo>
                    <a:pt x="16240" y="20109"/>
                  </a:lnTo>
                  <a:cubicBezTo>
                    <a:pt x="16168" y="20077"/>
                    <a:pt x="16097" y="20047"/>
                    <a:pt x="16022" y="20018"/>
                  </a:cubicBezTo>
                  <a:lnTo>
                    <a:pt x="15955" y="19992"/>
                  </a:lnTo>
                  <a:cubicBezTo>
                    <a:pt x="15895" y="19970"/>
                    <a:pt x="15833" y="19948"/>
                    <a:pt x="15777" y="19929"/>
                  </a:cubicBezTo>
                  <a:lnTo>
                    <a:pt x="15699" y="19903"/>
                  </a:lnTo>
                  <a:cubicBezTo>
                    <a:pt x="15639" y="19884"/>
                    <a:pt x="15579" y="19866"/>
                    <a:pt x="15522" y="19849"/>
                  </a:cubicBezTo>
                  <a:lnTo>
                    <a:pt x="15448" y="19827"/>
                  </a:lnTo>
                  <a:cubicBezTo>
                    <a:pt x="15385" y="19810"/>
                    <a:pt x="15324" y="19794"/>
                    <a:pt x="15254" y="19777"/>
                  </a:cubicBezTo>
                  <a:lnTo>
                    <a:pt x="15207" y="19764"/>
                  </a:lnTo>
                  <a:cubicBezTo>
                    <a:pt x="15134" y="19747"/>
                    <a:pt x="15062" y="19731"/>
                    <a:pt x="14990" y="19716"/>
                  </a:cubicBezTo>
                  <a:lnTo>
                    <a:pt x="14968" y="19711"/>
                  </a:lnTo>
                  <a:cubicBezTo>
                    <a:pt x="14809" y="19679"/>
                    <a:pt x="14644" y="19651"/>
                    <a:pt x="14482" y="19629"/>
                  </a:cubicBezTo>
                  <a:cubicBezTo>
                    <a:pt x="14482" y="19629"/>
                    <a:pt x="14441" y="19624"/>
                    <a:pt x="14432" y="19623"/>
                  </a:cubicBezTo>
                  <a:cubicBezTo>
                    <a:pt x="14645" y="19496"/>
                    <a:pt x="14836" y="19370"/>
                    <a:pt x="15016" y="19239"/>
                  </a:cubicBezTo>
                  <a:cubicBezTo>
                    <a:pt x="15230" y="19081"/>
                    <a:pt x="15428" y="18914"/>
                    <a:pt x="15604" y="18742"/>
                  </a:cubicBezTo>
                  <a:cubicBezTo>
                    <a:pt x="15920" y="18432"/>
                    <a:pt x="16182" y="18090"/>
                    <a:pt x="16382" y="17724"/>
                  </a:cubicBezTo>
                  <a:cubicBezTo>
                    <a:pt x="16448" y="17605"/>
                    <a:pt x="16509" y="17477"/>
                    <a:pt x="16578" y="17323"/>
                  </a:cubicBezTo>
                  <a:cubicBezTo>
                    <a:pt x="16592" y="17291"/>
                    <a:pt x="16626" y="17211"/>
                    <a:pt x="16626" y="17211"/>
                  </a:cubicBezTo>
                  <a:cubicBezTo>
                    <a:pt x="16667" y="17110"/>
                    <a:pt x="16705" y="17010"/>
                    <a:pt x="16746" y="16900"/>
                  </a:cubicBezTo>
                  <a:cubicBezTo>
                    <a:pt x="16757" y="16872"/>
                    <a:pt x="16767" y="16843"/>
                    <a:pt x="16776" y="16815"/>
                  </a:cubicBezTo>
                  <a:cubicBezTo>
                    <a:pt x="16858" y="16577"/>
                    <a:pt x="16929" y="16323"/>
                    <a:pt x="16996" y="16040"/>
                  </a:cubicBezTo>
                  <a:cubicBezTo>
                    <a:pt x="16996" y="16037"/>
                    <a:pt x="16997" y="16035"/>
                    <a:pt x="16997" y="16033"/>
                  </a:cubicBezTo>
                  <a:cubicBezTo>
                    <a:pt x="17014" y="16023"/>
                    <a:pt x="17029" y="16013"/>
                    <a:pt x="17044" y="16003"/>
                  </a:cubicBezTo>
                  <a:cubicBezTo>
                    <a:pt x="17136" y="15945"/>
                    <a:pt x="17222" y="15886"/>
                    <a:pt x="17298" y="15832"/>
                  </a:cubicBezTo>
                  <a:cubicBezTo>
                    <a:pt x="17319" y="15817"/>
                    <a:pt x="17339" y="15803"/>
                    <a:pt x="17350" y="15795"/>
                  </a:cubicBezTo>
                  <a:cubicBezTo>
                    <a:pt x="17444" y="15725"/>
                    <a:pt x="17534" y="15652"/>
                    <a:pt x="17623" y="15575"/>
                  </a:cubicBezTo>
                  <a:cubicBezTo>
                    <a:pt x="17646" y="15555"/>
                    <a:pt x="17669" y="15535"/>
                    <a:pt x="17690" y="15515"/>
                  </a:cubicBezTo>
                  <a:cubicBezTo>
                    <a:pt x="17763" y="15448"/>
                    <a:pt x="17833" y="15382"/>
                    <a:pt x="17893" y="15319"/>
                  </a:cubicBezTo>
                  <a:cubicBezTo>
                    <a:pt x="17913" y="15299"/>
                    <a:pt x="17932" y="15279"/>
                    <a:pt x="17948" y="15262"/>
                  </a:cubicBezTo>
                  <a:cubicBezTo>
                    <a:pt x="18026" y="15180"/>
                    <a:pt x="18099" y="15092"/>
                    <a:pt x="18159" y="15017"/>
                  </a:cubicBezTo>
                  <a:cubicBezTo>
                    <a:pt x="18176" y="14995"/>
                    <a:pt x="18192" y="14973"/>
                    <a:pt x="18211" y="14949"/>
                  </a:cubicBezTo>
                  <a:cubicBezTo>
                    <a:pt x="18266" y="14874"/>
                    <a:pt x="18319" y="14799"/>
                    <a:pt x="18366" y="14725"/>
                  </a:cubicBezTo>
                  <a:cubicBezTo>
                    <a:pt x="18379" y="14706"/>
                    <a:pt x="18392" y="14685"/>
                    <a:pt x="18409" y="14659"/>
                  </a:cubicBezTo>
                  <a:cubicBezTo>
                    <a:pt x="18468" y="14563"/>
                    <a:pt x="18520" y="14471"/>
                    <a:pt x="18563" y="14384"/>
                  </a:cubicBezTo>
                  <a:cubicBezTo>
                    <a:pt x="18574" y="14361"/>
                    <a:pt x="18584" y="14340"/>
                    <a:pt x="18594" y="14318"/>
                  </a:cubicBezTo>
                  <a:cubicBezTo>
                    <a:pt x="18630" y="14242"/>
                    <a:pt x="18665" y="14162"/>
                    <a:pt x="18696" y="14082"/>
                  </a:cubicBezTo>
                  <a:cubicBezTo>
                    <a:pt x="18696" y="14082"/>
                    <a:pt x="18717" y="14024"/>
                    <a:pt x="18722" y="14010"/>
                  </a:cubicBezTo>
                  <a:cubicBezTo>
                    <a:pt x="18755" y="13917"/>
                    <a:pt x="18783" y="13829"/>
                    <a:pt x="18808" y="13743"/>
                  </a:cubicBezTo>
                  <a:lnTo>
                    <a:pt x="18835" y="13636"/>
                  </a:lnTo>
                  <a:lnTo>
                    <a:pt x="18837" y="13619"/>
                  </a:lnTo>
                  <a:cubicBezTo>
                    <a:pt x="18852" y="13552"/>
                    <a:pt x="18866" y="13482"/>
                    <a:pt x="18879" y="13404"/>
                  </a:cubicBezTo>
                  <a:cubicBezTo>
                    <a:pt x="18882" y="13384"/>
                    <a:pt x="18885" y="13363"/>
                    <a:pt x="18889" y="13343"/>
                  </a:cubicBezTo>
                  <a:cubicBezTo>
                    <a:pt x="18917" y="13146"/>
                    <a:pt x="18927" y="12948"/>
                    <a:pt x="18921" y="12750"/>
                  </a:cubicBezTo>
                  <a:lnTo>
                    <a:pt x="18917" y="12708"/>
                  </a:lnTo>
                  <a:cubicBezTo>
                    <a:pt x="18912" y="12617"/>
                    <a:pt x="18906" y="12533"/>
                    <a:pt x="18895" y="12450"/>
                  </a:cubicBezTo>
                  <a:lnTo>
                    <a:pt x="18890" y="12396"/>
                  </a:lnTo>
                  <a:lnTo>
                    <a:pt x="18883" y="12365"/>
                  </a:lnTo>
                  <a:cubicBezTo>
                    <a:pt x="18872" y="12289"/>
                    <a:pt x="18857" y="12213"/>
                    <a:pt x="18837" y="12135"/>
                  </a:cubicBezTo>
                  <a:lnTo>
                    <a:pt x="18830" y="12102"/>
                  </a:lnTo>
                  <a:cubicBezTo>
                    <a:pt x="18811" y="12022"/>
                    <a:pt x="18788" y="11943"/>
                    <a:pt x="18765" y="11867"/>
                  </a:cubicBezTo>
                  <a:lnTo>
                    <a:pt x="18750" y="11825"/>
                  </a:lnTo>
                  <a:cubicBezTo>
                    <a:pt x="18719" y="11736"/>
                    <a:pt x="18686" y="11650"/>
                    <a:pt x="18649" y="11565"/>
                  </a:cubicBezTo>
                  <a:cubicBezTo>
                    <a:pt x="18637" y="11538"/>
                    <a:pt x="18624" y="11511"/>
                    <a:pt x="18613" y="11486"/>
                  </a:cubicBezTo>
                  <a:cubicBezTo>
                    <a:pt x="18646" y="11401"/>
                    <a:pt x="18677" y="11314"/>
                    <a:pt x="18702" y="11227"/>
                  </a:cubicBezTo>
                  <a:cubicBezTo>
                    <a:pt x="18756" y="11043"/>
                    <a:pt x="18794" y="10850"/>
                    <a:pt x="18814" y="10652"/>
                  </a:cubicBezTo>
                  <a:cubicBezTo>
                    <a:pt x="18827" y="10518"/>
                    <a:pt x="18832" y="10381"/>
                    <a:pt x="18830" y="10241"/>
                  </a:cubicBezTo>
                  <a:cubicBezTo>
                    <a:pt x="18829" y="10138"/>
                    <a:pt x="18821" y="10034"/>
                    <a:pt x="18810" y="9928"/>
                  </a:cubicBezTo>
                  <a:cubicBezTo>
                    <a:pt x="18974" y="9733"/>
                    <a:pt x="19120" y="9509"/>
                    <a:pt x="19248" y="9262"/>
                  </a:cubicBezTo>
                  <a:cubicBezTo>
                    <a:pt x="19288" y="9184"/>
                    <a:pt x="19328" y="9103"/>
                    <a:pt x="19365" y="9018"/>
                  </a:cubicBezTo>
                  <a:cubicBezTo>
                    <a:pt x="19416" y="8905"/>
                    <a:pt x="19460" y="8785"/>
                    <a:pt x="19497" y="8657"/>
                  </a:cubicBezTo>
                  <a:cubicBezTo>
                    <a:pt x="19509" y="8614"/>
                    <a:pt x="19519" y="8574"/>
                    <a:pt x="19529" y="8531"/>
                  </a:cubicBezTo>
                  <a:cubicBezTo>
                    <a:pt x="19543" y="8476"/>
                    <a:pt x="19561" y="8399"/>
                    <a:pt x="19574" y="8311"/>
                  </a:cubicBezTo>
                  <a:cubicBezTo>
                    <a:pt x="19581" y="8263"/>
                    <a:pt x="19588" y="8215"/>
                    <a:pt x="19592" y="8164"/>
                  </a:cubicBezTo>
                  <a:cubicBezTo>
                    <a:pt x="19598" y="8094"/>
                    <a:pt x="19605" y="8025"/>
                    <a:pt x="19607" y="7948"/>
                  </a:cubicBezTo>
                  <a:cubicBezTo>
                    <a:pt x="19607" y="7908"/>
                    <a:pt x="19607" y="7866"/>
                    <a:pt x="19605" y="7826"/>
                  </a:cubicBezTo>
                  <a:cubicBezTo>
                    <a:pt x="19603" y="7757"/>
                    <a:pt x="19600" y="7687"/>
                    <a:pt x="19594" y="7617"/>
                  </a:cubicBezTo>
                  <a:cubicBezTo>
                    <a:pt x="19591" y="7584"/>
                    <a:pt x="19586" y="7552"/>
                    <a:pt x="19582" y="7519"/>
                  </a:cubicBezTo>
                  <a:lnTo>
                    <a:pt x="19580" y="7499"/>
                  </a:lnTo>
                  <a:cubicBezTo>
                    <a:pt x="19570" y="7436"/>
                    <a:pt x="19561" y="7373"/>
                    <a:pt x="19548" y="7309"/>
                  </a:cubicBezTo>
                  <a:cubicBezTo>
                    <a:pt x="19540" y="7274"/>
                    <a:pt x="19532" y="7238"/>
                    <a:pt x="19524" y="7206"/>
                  </a:cubicBezTo>
                  <a:cubicBezTo>
                    <a:pt x="19509" y="7146"/>
                    <a:pt x="19493" y="7085"/>
                    <a:pt x="19477" y="7032"/>
                  </a:cubicBezTo>
                  <a:cubicBezTo>
                    <a:pt x="19468" y="7000"/>
                    <a:pt x="19458" y="6968"/>
                    <a:pt x="19445" y="6933"/>
                  </a:cubicBezTo>
                  <a:cubicBezTo>
                    <a:pt x="19427" y="6877"/>
                    <a:pt x="19406" y="6823"/>
                    <a:pt x="19386" y="6775"/>
                  </a:cubicBezTo>
                  <a:cubicBezTo>
                    <a:pt x="19375" y="6749"/>
                    <a:pt x="19364" y="6721"/>
                    <a:pt x="19353" y="6695"/>
                  </a:cubicBezTo>
                  <a:cubicBezTo>
                    <a:pt x="19331" y="6643"/>
                    <a:pt x="19308" y="6593"/>
                    <a:pt x="19284" y="6545"/>
                  </a:cubicBezTo>
                  <a:lnTo>
                    <a:pt x="19251" y="6480"/>
                  </a:lnTo>
                  <a:cubicBezTo>
                    <a:pt x="19241" y="6461"/>
                    <a:pt x="19232" y="6444"/>
                    <a:pt x="19223" y="6427"/>
                  </a:cubicBezTo>
                  <a:cubicBezTo>
                    <a:pt x="19358" y="5678"/>
                    <a:pt x="19277" y="4731"/>
                    <a:pt x="18602" y="3830"/>
                  </a:cubicBezTo>
                  <a:cubicBezTo>
                    <a:pt x="18170" y="3255"/>
                    <a:pt x="17579" y="2895"/>
                    <a:pt x="16909" y="2788"/>
                  </a:cubicBezTo>
                  <a:cubicBezTo>
                    <a:pt x="16411" y="1835"/>
                    <a:pt x="15534" y="1071"/>
                    <a:pt x="14297" y="1026"/>
                  </a:cubicBezTo>
                  <a:cubicBezTo>
                    <a:pt x="14215" y="1023"/>
                    <a:pt x="14137" y="1022"/>
                    <a:pt x="14059" y="1022"/>
                  </a:cubicBezTo>
                  <a:cubicBezTo>
                    <a:pt x="13681" y="1022"/>
                    <a:pt x="13348" y="1057"/>
                    <a:pt x="13056" y="1116"/>
                  </a:cubicBezTo>
                  <a:cubicBezTo>
                    <a:pt x="12661" y="780"/>
                    <a:pt x="12148" y="562"/>
                    <a:pt x="11526" y="562"/>
                  </a:cubicBezTo>
                  <a:cubicBezTo>
                    <a:pt x="11453" y="562"/>
                    <a:pt x="11377" y="565"/>
                    <a:pt x="11299" y="572"/>
                  </a:cubicBezTo>
                  <a:cubicBezTo>
                    <a:pt x="11180" y="583"/>
                    <a:pt x="11063" y="600"/>
                    <a:pt x="10948" y="622"/>
                  </a:cubicBezTo>
                  <a:lnTo>
                    <a:pt x="10758" y="622"/>
                  </a:lnTo>
                  <a:lnTo>
                    <a:pt x="10527" y="741"/>
                  </a:lnTo>
                  <a:cubicBezTo>
                    <a:pt x="10470" y="762"/>
                    <a:pt x="10414" y="785"/>
                    <a:pt x="10360" y="810"/>
                  </a:cubicBezTo>
                  <a:cubicBezTo>
                    <a:pt x="10200" y="724"/>
                    <a:pt x="10039" y="644"/>
                    <a:pt x="9881" y="572"/>
                  </a:cubicBezTo>
                  <a:lnTo>
                    <a:pt x="9866" y="565"/>
                  </a:lnTo>
                  <a:cubicBezTo>
                    <a:pt x="9701" y="489"/>
                    <a:pt x="9534" y="420"/>
                    <a:pt x="9368" y="359"/>
                  </a:cubicBezTo>
                  <a:lnTo>
                    <a:pt x="9348" y="352"/>
                  </a:lnTo>
                  <a:cubicBezTo>
                    <a:pt x="9265" y="322"/>
                    <a:pt x="9181" y="292"/>
                    <a:pt x="9094" y="264"/>
                  </a:cubicBezTo>
                  <a:lnTo>
                    <a:pt x="9079" y="259"/>
                  </a:lnTo>
                  <a:cubicBezTo>
                    <a:pt x="8540" y="87"/>
                    <a:pt x="8013" y="0"/>
                    <a:pt x="7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4"/>
            <p:cNvSpPr/>
            <p:nvPr/>
          </p:nvSpPr>
          <p:spPr>
            <a:xfrm>
              <a:off x="2633525" y="1098975"/>
              <a:ext cx="386500" cy="194575"/>
            </a:xfrm>
            <a:custGeom>
              <a:avLst/>
              <a:gdLst/>
              <a:ahLst/>
              <a:cxnLst/>
              <a:rect l="l" t="t" r="r" b="b"/>
              <a:pathLst>
                <a:path w="15460" h="7783" extrusionOk="0">
                  <a:moveTo>
                    <a:pt x="7728" y="1"/>
                  </a:moveTo>
                  <a:lnTo>
                    <a:pt x="7728" y="12"/>
                  </a:lnTo>
                  <a:cubicBezTo>
                    <a:pt x="7429" y="71"/>
                    <a:pt x="6046" y="344"/>
                    <a:pt x="5932" y="445"/>
                  </a:cubicBezTo>
                  <a:cubicBezTo>
                    <a:pt x="5932" y="445"/>
                    <a:pt x="6068" y="2185"/>
                    <a:pt x="5748" y="2524"/>
                  </a:cubicBezTo>
                  <a:cubicBezTo>
                    <a:pt x="5428" y="2864"/>
                    <a:pt x="2544" y="2086"/>
                    <a:pt x="1074" y="3951"/>
                  </a:cubicBezTo>
                  <a:cubicBezTo>
                    <a:pt x="679" y="4451"/>
                    <a:pt x="314" y="5478"/>
                    <a:pt x="1" y="6731"/>
                  </a:cubicBezTo>
                  <a:cubicBezTo>
                    <a:pt x="1099" y="7295"/>
                    <a:pt x="2439" y="7487"/>
                    <a:pt x="3662" y="7618"/>
                  </a:cubicBezTo>
                  <a:cubicBezTo>
                    <a:pt x="4854" y="7744"/>
                    <a:pt x="6053" y="7782"/>
                    <a:pt x="7252" y="7782"/>
                  </a:cubicBezTo>
                  <a:cubicBezTo>
                    <a:pt x="7430" y="7782"/>
                    <a:pt x="7608" y="7781"/>
                    <a:pt x="7786" y="7780"/>
                  </a:cubicBezTo>
                  <a:cubicBezTo>
                    <a:pt x="10403" y="7754"/>
                    <a:pt x="13116" y="7552"/>
                    <a:pt x="15460" y="6528"/>
                  </a:cubicBezTo>
                  <a:cubicBezTo>
                    <a:pt x="15159" y="5367"/>
                    <a:pt x="14812" y="4425"/>
                    <a:pt x="14440" y="3953"/>
                  </a:cubicBezTo>
                  <a:cubicBezTo>
                    <a:pt x="12970" y="2086"/>
                    <a:pt x="9743" y="2821"/>
                    <a:pt x="9423" y="2482"/>
                  </a:cubicBezTo>
                  <a:cubicBezTo>
                    <a:pt x="9103" y="2142"/>
                    <a:pt x="9208" y="360"/>
                    <a:pt x="9208" y="360"/>
                  </a:cubicBezTo>
                  <a:cubicBezTo>
                    <a:pt x="9093" y="259"/>
                    <a:pt x="8082" y="70"/>
                    <a:pt x="7786" y="12"/>
                  </a:cubicBezTo>
                  <a:lnTo>
                    <a:pt x="7786" y="1"/>
                  </a:lnTo>
                  <a:cubicBezTo>
                    <a:pt x="7786" y="1"/>
                    <a:pt x="7773" y="3"/>
                    <a:pt x="7756" y="6"/>
                  </a:cubicBezTo>
                  <a:cubicBezTo>
                    <a:pt x="7739" y="2"/>
                    <a:pt x="7728" y="1"/>
                    <a:pt x="7728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4"/>
            <p:cNvSpPr/>
            <p:nvPr/>
          </p:nvSpPr>
          <p:spPr>
            <a:xfrm>
              <a:off x="2842825" y="1206875"/>
              <a:ext cx="550" cy="1100"/>
            </a:xfrm>
            <a:custGeom>
              <a:avLst/>
              <a:gdLst/>
              <a:ahLst/>
              <a:cxnLst/>
              <a:rect l="l" t="t" r="r" b="b"/>
              <a:pathLst>
                <a:path w="22" h="44" extrusionOk="0">
                  <a:moveTo>
                    <a:pt x="21" y="1"/>
                  </a:moveTo>
                  <a:cubicBezTo>
                    <a:pt x="5" y="28"/>
                    <a:pt x="0" y="44"/>
                    <a:pt x="0" y="44"/>
                  </a:cubicBezTo>
                  <a:cubicBezTo>
                    <a:pt x="0" y="44"/>
                    <a:pt x="10" y="29"/>
                    <a:pt x="21" y="1"/>
                  </a:cubicBezTo>
                  <a:close/>
                </a:path>
              </a:pathLst>
            </a:custGeom>
            <a:solidFill>
              <a:srgbClr val="E1B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4"/>
            <p:cNvSpPr/>
            <p:nvPr/>
          </p:nvSpPr>
          <p:spPr>
            <a:xfrm>
              <a:off x="2768900" y="1099000"/>
              <a:ext cx="133000" cy="86575"/>
            </a:xfrm>
            <a:custGeom>
              <a:avLst/>
              <a:gdLst/>
              <a:ahLst/>
              <a:cxnLst/>
              <a:rect l="l" t="t" r="r" b="b"/>
              <a:pathLst>
                <a:path w="5320" h="3463" extrusionOk="0">
                  <a:moveTo>
                    <a:pt x="2313" y="1"/>
                  </a:moveTo>
                  <a:lnTo>
                    <a:pt x="2313" y="12"/>
                  </a:lnTo>
                  <a:cubicBezTo>
                    <a:pt x="2014" y="71"/>
                    <a:pt x="631" y="345"/>
                    <a:pt x="517" y="446"/>
                  </a:cubicBezTo>
                  <a:cubicBezTo>
                    <a:pt x="517" y="446"/>
                    <a:pt x="653" y="2185"/>
                    <a:pt x="333" y="2525"/>
                  </a:cubicBezTo>
                  <a:cubicBezTo>
                    <a:pt x="283" y="2579"/>
                    <a:pt x="166" y="2605"/>
                    <a:pt x="0" y="2616"/>
                  </a:cubicBezTo>
                  <a:cubicBezTo>
                    <a:pt x="120" y="2980"/>
                    <a:pt x="272" y="3246"/>
                    <a:pt x="462" y="3283"/>
                  </a:cubicBezTo>
                  <a:cubicBezTo>
                    <a:pt x="462" y="3283"/>
                    <a:pt x="1151" y="2646"/>
                    <a:pt x="1126" y="1728"/>
                  </a:cubicBezTo>
                  <a:cubicBezTo>
                    <a:pt x="1126" y="1728"/>
                    <a:pt x="1126" y="1728"/>
                    <a:pt x="1126" y="1728"/>
                  </a:cubicBezTo>
                  <a:lnTo>
                    <a:pt x="1126" y="1728"/>
                  </a:lnTo>
                  <a:cubicBezTo>
                    <a:pt x="1126" y="1728"/>
                    <a:pt x="1563" y="2131"/>
                    <a:pt x="2124" y="2131"/>
                  </a:cubicBezTo>
                  <a:cubicBezTo>
                    <a:pt x="2253" y="2131"/>
                    <a:pt x="2388" y="2110"/>
                    <a:pt x="2527" y="2057"/>
                  </a:cubicBezTo>
                  <a:cubicBezTo>
                    <a:pt x="3266" y="1776"/>
                    <a:pt x="3368" y="1675"/>
                    <a:pt x="3368" y="1675"/>
                  </a:cubicBezTo>
                  <a:cubicBezTo>
                    <a:pt x="3368" y="1675"/>
                    <a:pt x="3413" y="3462"/>
                    <a:pt x="4444" y="3462"/>
                  </a:cubicBezTo>
                  <a:cubicBezTo>
                    <a:pt x="4514" y="3462"/>
                    <a:pt x="4589" y="3454"/>
                    <a:pt x="4669" y="3436"/>
                  </a:cubicBezTo>
                  <a:cubicBezTo>
                    <a:pt x="5004" y="3361"/>
                    <a:pt x="5204" y="3036"/>
                    <a:pt x="5319" y="2604"/>
                  </a:cubicBezTo>
                  <a:cubicBezTo>
                    <a:pt x="4643" y="2586"/>
                    <a:pt x="4126" y="2607"/>
                    <a:pt x="4008" y="2482"/>
                  </a:cubicBezTo>
                  <a:cubicBezTo>
                    <a:pt x="3688" y="2142"/>
                    <a:pt x="3793" y="361"/>
                    <a:pt x="3793" y="361"/>
                  </a:cubicBezTo>
                  <a:cubicBezTo>
                    <a:pt x="3678" y="260"/>
                    <a:pt x="2667" y="70"/>
                    <a:pt x="2371" y="12"/>
                  </a:cubicBezTo>
                  <a:lnTo>
                    <a:pt x="2371" y="1"/>
                  </a:lnTo>
                  <a:cubicBezTo>
                    <a:pt x="2371" y="1"/>
                    <a:pt x="2358" y="3"/>
                    <a:pt x="2341" y="6"/>
                  </a:cubicBezTo>
                  <a:cubicBezTo>
                    <a:pt x="2324" y="2"/>
                    <a:pt x="2313" y="1"/>
                    <a:pt x="231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4"/>
            <p:cNvSpPr/>
            <p:nvPr/>
          </p:nvSpPr>
          <p:spPr>
            <a:xfrm>
              <a:off x="2606850" y="924475"/>
              <a:ext cx="95775" cy="89225"/>
            </a:xfrm>
            <a:custGeom>
              <a:avLst/>
              <a:gdLst/>
              <a:ahLst/>
              <a:cxnLst/>
              <a:rect l="l" t="t" r="r" b="b"/>
              <a:pathLst>
                <a:path w="3831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6"/>
                    <a:pt x="0" y="2295"/>
                    <a:pt x="2095" y="3390"/>
                  </a:cubicBezTo>
                  <a:cubicBezTo>
                    <a:pt x="2331" y="3513"/>
                    <a:pt x="2519" y="3568"/>
                    <a:pt x="2668" y="3568"/>
                  </a:cubicBezTo>
                  <a:cubicBezTo>
                    <a:pt x="3830" y="3568"/>
                    <a:pt x="2529" y="210"/>
                    <a:pt x="2283" y="210"/>
                  </a:cubicBezTo>
                  <a:cubicBezTo>
                    <a:pt x="2282" y="210"/>
                    <a:pt x="2281" y="210"/>
                    <a:pt x="2280" y="210"/>
                  </a:cubicBezTo>
                  <a:cubicBezTo>
                    <a:pt x="2280" y="210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4"/>
            <p:cNvSpPr/>
            <p:nvPr/>
          </p:nvSpPr>
          <p:spPr>
            <a:xfrm>
              <a:off x="2606850" y="924475"/>
              <a:ext cx="95775" cy="89225"/>
            </a:xfrm>
            <a:custGeom>
              <a:avLst/>
              <a:gdLst/>
              <a:ahLst/>
              <a:cxnLst/>
              <a:rect l="l" t="t" r="r" b="b"/>
              <a:pathLst>
                <a:path w="3831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6"/>
                    <a:pt x="0" y="2295"/>
                    <a:pt x="2095" y="3390"/>
                  </a:cubicBezTo>
                  <a:cubicBezTo>
                    <a:pt x="2331" y="3513"/>
                    <a:pt x="2519" y="3568"/>
                    <a:pt x="2668" y="3568"/>
                  </a:cubicBezTo>
                  <a:cubicBezTo>
                    <a:pt x="3830" y="3568"/>
                    <a:pt x="2529" y="210"/>
                    <a:pt x="2283" y="210"/>
                  </a:cubicBezTo>
                  <a:cubicBezTo>
                    <a:pt x="2282" y="210"/>
                    <a:pt x="2281" y="210"/>
                    <a:pt x="2280" y="210"/>
                  </a:cubicBezTo>
                  <a:cubicBezTo>
                    <a:pt x="2280" y="210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4"/>
            <p:cNvSpPr/>
            <p:nvPr/>
          </p:nvSpPr>
          <p:spPr>
            <a:xfrm>
              <a:off x="2629600" y="948050"/>
              <a:ext cx="37750" cy="46325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594" y="0"/>
                  </a:moveTo>
                  <a:cubicBezTo>
                    <a:pt x="244" y="0"/>
                    <a:pt x="0" y="373"/>
                    <a:pt x="0" y="373"/>
                  </a:cubicBezTo>
                  <a:cubicBezTo>
                    <a:pt x="215" y="1655"/>
                    <a:pt x="823" y="1853"/>
                    <a:pt x="1178" y="1853"/>
                  </a:cubicBezTo>
                  <a:cubicBezTo>
                    <a:pt x="1337" y="1853"/>
                    <a:pt x="1445" y="1813"/>
                    <a:pt x="1445" y="1813"/>
                  </a:cubicBezTo>
                  <a:cubicBezTo>
                    <a:pt x="1445" y="1813"/>
                    <a:pt x="1156" y="1585"/>
                    <a:pt x="1073" y="1277"/>
                  </a:cubicBezTo>
                  <a:cubicBezTo>
                    <a:pt x="1008" y="1041"/>
                    <a:pt x="1236" y="1014"/>
                    <a:pt x="1343" y="1014"/>
                  </a:cubicBezTo>
                  <a:cubicBezTo>
                    <a:pt x="1374" y="1014"/>
                    <a:pt x="1395" y="1016"/>
                    <a:pt x="1395" y="1016"/>
                  </a:cubicBezTo>
                  <a:cubicBezTo>
                    <a:pt x="1395" y="1016"/>
                    <a:pt x="1510" y="589"/>
                    <a:pt x="972" y="151"/>
                  </a:cubicBezTo>
                  <a:cubicBezTo>
                    <a:pt x="838" y="41"/>
                    <a:pt x="710" y="0"/>
                    <a:pt x="59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4"/>
            <p:cNvSpPr/>
            <p:nvPr/>
          </p:nvSpPr>
          <p:spPr>
            <a:xfrm>
              <a:off x="2618200" y="925300"/>
              <a:ext cx="84425" cy="88400"/>
            </a:xfrm>
            <a:custGeom>
              <a:avLst/>
              <a:gdLst/>
              <a:ahLst/>
              <a:cxnLst/>
              <a:rect l="l" t="t" r="r" b="b"/>
              <a:pathLst>
                <a:path w="3377" h="3536" extrusionOk="0">
                  <a:moveTo>
                    <a:pt x="1480" y="1"/>
                  </a:moveTo>
                  <a:lnTo>
                    <a:pt x="1480" y="1"/>
                  </a:lnTo>
                  <a:cubicBezTo>
                    <a:pt x="1588" y="450"/>
                    <a:pt x="1511" y="1566"/>
                    <a:pt x="928" y="1566"/>
                  </a:cubicBezTo>
                  <a:cubicBezTo>
                    <a:pt x="878" y="1566"/>
                    <a:pt x="825" y="1558"/>
                    <a:pt x="767" y="1540"/>
                  </a:cubicBezTo>
                  <a:cubicBezTo>
                    <a:pt x="301" y="1399"/>
                    <a:pt x="264" y="992"/>
                    <a:pt x="322" y="652"/>
                  </a:cubicBezTo>
                  <a:lnTo>
                    <a:pt x="322" y="652"/>
                  </a:lnTo>
                  <a:cubicBezTo>
                    <a:pt x="0" y="1377"/>
                    <a:pt x="120" y="2563"/>
                    <a:pt x="1640" y="3358"/>
                  </a:cubicBezTo>
                  <a:cubicBezTo>
                    <a:pt x="1876" y="3481"/>
                    <a:pt x="2064" y="3536"/>
                    <a:pt x="2213" y="3536"/>
                  </a:cubicBezTo>
                  <a:cubicBezTo>
                    <a:pt x="3376" y="3536"/>
                    <a:pt x="2075" y="177"/>
                    <a:pt x="1829" y="177"/>
                  </a:cubicBezTo>
                  <a:cubicBezTo>
                    <a:pt x="1828" y="177"/>
                    <a:pt x="1827" y="177"/>
                    <a:pt x="1826" y="177"/>
                  </a:cubicBezTo>
                  <a:cubicBezTo>
                    <a:pt x="1826" y="177"/>
                    <a:pt x="1694" y="57"/>
                    <a:pt x="148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4"/>
            <p:cNvSpPr/>
            <p:nvPr/>
          </p:nvSpPr>
          <p:spPr>
            <a:xfrm>
              <a:off x="2635100" y="930775"/>
              <a:ext cx="13675" cy="9175"/>
            </a:xfrm>
            <a:custGeom>
              <a:avLst/>
              <a:gdLst/>
              <a:ahLst/>
              <a:cxnLst/>
              <a:rect l="l" t="t" r="r" b="b"/>
              <a:pathLst>
                <a:path w="547" h="367" extrusionOk="0">
                  <a:moveTo>
                    <a:pt x="403" y="1"/>
                  </a:moveTo>
                  <a:cubicBezTo>
                    <a:pt x="346" y="1"/>
                    <a:pt x="275" y="21"/>
                    <a:pt x="206" y="61"/>
                  </a:cubicBezTo>
                  <a:cubicBezTo>
                    <a:pt x="75" y="136"/>
                    <a:pt x="1" y="252"/>
                    <a:pt x="38" y="320"/>
                  </a:cubicBezTo>
                  <a:cubicBezTo>
                    <a:pt x="55" y="352"/>
                    <a:pt x="94" y="367"/>
                    <a:pt x="143" y="367"/>
                  </a:cubicBezTo>
                  <a:cubicBezTo>
                    <a:pt x="200" y="367"/>
                    <a:pt x="271" y="346"/>
                    <a:pt x="341" y="306"/>
                  </a:cubicBezTo>
                  <a:cubicBezTo>
                    <a:pt x="472" y="232"/>
                    <a:pt x="546" y="116"/>
                    <a:pt x="509" y="48"/>
                  </a:cubicBezTo>
                  <a:cubicBezTo>
                    <a:pt x="491" y="16"/>
                    <a:pt x="453" y="1"/>
                    <a:pt x="40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4"/>
            <p:cNvSpPr/>
            <p:nvPr/>
          </p:nvSpPr>
          <p:spPr>
            <a:xfrm>
              <a:off x="2638275" y="947600"/>
              <a:ext cx="31850" cy="43600"/>
            </a:xfrm>
            <a:custGeom>
              <a:avLst/>
              <a:gdLst/>
              <a:ahLst/>
              <a:cxnLst/>
              <a:rect l="l" t="t" r="r" b="b"/>
              <a:pathLst>
                <a:path w="1274" h="1744" extrusionOk="0">
                  <a:moveTo>
                    <a:pt x="286" y="0"/>
                  </a:moveTo>
                  <a:cubicBezTo>
                    <a:pt x="261" y="0"/>
                    <a:pt x="236" y="2"/>
                    <a:pt x="212" y="6"/>
                  </a:cubicBezTo>
                  <a:cubicBezTo>
                    <a:pt x="71" y="27"/>
                    <a:pt x="0" y="99"/>
                    <a:pt x="8" y="107"/>
                  </a:cubicBezTo>
                  <a:cubicBezTo>
                    <a:pt x="9" y="109"/>
                    <a:pt x="12" y="110"/>
                    <a:pt x="15" y="110"/>
                  </a:cubicBezTo>
                  <a:cubicBezTo>
                    <a:pt x="37" y="110"/>
                    <a:pt x="102" y="84"/>
                    <a:pt x="195" y="84"/>
                  </a:cubicBezTo>
                  <a:cubicBezTo>
                    <a:pt x="203" y="84"/>
                    <a:pt x="210" y="85"/>
                    <a:pt x="218" y="85"/>
                  </a:cubicBezTo>
                  <a:cubicBezTo>
                    <a:pt x="340" y="86"/>
                    <a:pt x="495" y="147"/>
                    <a:pt x="615" y="255"/>
                  </a:cubicBezTo>
                  <a:cubicBezTo>
                    <a:pt x="740" y="362"/>
                    <a:pt x="825" y="506"/>
                    <a:pt x="879" y="619"/>
                  </a:cubicBezTo>
                  <a:cubicBezTo>
                    <a:pt x="934" y="734"/>
                    <a:pt x="964" y="815"/>
                    <a:pt x="964" y="815"/>
                  </a:cubicBezTo>
                  <a:cubicBezTo>
                    <a:pt x="964" y="815"/>
                    <a:pt x="965" y="820"/>
                    <a:pt x="975" y="842"/>
                  </a:cubicBezTo>
                  <a:cubicBezTo>
                    <a:pt x="975" y="842"/>
                    <a:pt x="976" y="842"/>
                    <a:pt x="977" y="846"/>
                  </a:cubicBezTo>
                  <a:cubicBezTo>
                    <a:pt x="980" y="847"/>
                    <a:pt x="981" y="848"/>
                    <a:pt x="977" y="851"/>
                  </a:cubicBezTo>
                  <a:cubicBezTo>
                    <a:pt x="978" y="851"/>
                    <a:pt x="979" y="851"/>
                    <a:pt x="979" y="851"/>
                  </a:cubicBezTo>
                  <a:cubicBezTo>
                    <a:pt x="983" y="851"/>
                    <a:pt x="943" y="858"/>
                    <a:pt x="917" y="867"/>
                  </a:cubicBezTo>
                  <a:cubicBezTo>
                    <a:pt x="886" y="876"/>
                    <a:pt x="854" y="889"/>
                    <a:pt x="822" y="910"/>
                  </a:cubicBezTo>
                  <a:cubicBezTo>
                    <a:pt x="691" y="980"/>
                    <a:pt x="584" y="1178"/>
                    <a:pt x="654" y="1356"/>
                  </a:cubicBezTo>
                  <a:cubicBezTo>
                    <a:pt x="688" y="1439"/>
                    <a:pt x="746" y="1492"/>
                    <a:pt x="794" y="1535"/>
                  </a:cubicBezTo>
                  <a:cubicBezTo>
                    <a:pt x="843" y="1577"/>
                    <a:pt x="888" y="1615"/>
                    <a:pt x="926" y="1649"/>
                  </a:cubicBezTo>
                  <a:cubicBezTo>
                    <a:pt x="996" y="1708"/>
                    <a:pt x="1048" y="1744"/>
                    <a:pt x="1062" y="1744"/>
                  </a:cubicBezTo>
                  <a:cubicBezTo>
                    <a:pt x="1064" y="1744"/>
                    <a:pt x="1065" y="1744"/>
                    <a:pt x="1066" y="1743"/>
                  </a:cubicBezTo>
                  <a:cubicBezTo>
                    <a:pt x="1075" y="1735"/>
                    <a:pt x="1037" y="1681"/>
                    <a:pt x="974" y="1602"/>
                  </a:cubicBezTo>
                  <a:cubicBezTo>
                    <a:pt x="918" y="1522"/>
                    <a:pt x="800" y="1418"/>
                    <a:pt x="770" y="1315"/>
                  </a:cubicBezTo>
                  <a:cubicBezTo>
                    <a:pt x="742" y="1212"/>
                    <a:pt x="819" y="1097"/>
                    <a:pt x="901" y="1065"/>
                  </a:cubicBezTo>
                  <a:cubicBezTo>
                    <a:pt x="922" y="1054"/>
                    <a:pt x="943" y="1048"/>
                    <a:pt x="964" y="1044"/>
                  </a:cubicBezTo>
                  <a:cubicBezTo>
                    <a:pt x="987" y="1040"/>
                    <a:pt x="990" y="1037"/>
                    <a:pt x="1046" y="1036"/>
                  </a:cubicBezTo>
                  <a:cubicBezTo>
                    <a:pt x="1135" y="1040"/>
                    <a:pt x="1228" y="1059"/>
                    <a:pt x="1274" y="1064"/>
                  </a:cubicBezTo>
                  <a:cubicBezTo>
                    <a:pt x="1162" y="778"/>
                    <a:pt x="1145" y="734"/>
                    <a:pt x="1145" y="734"/>
                  </a:cubicBezTo>
                  <a:cubicBezTo>
                    <a:pt x="1145" y="734"/>
                    <a:pt x="1109" y="650"/>
                    <a:pt x="1039" y="528"/>
                  </a:cubicBezTo>
                  <a:cubicBezTo>
                    <a:pt x="970" y="409"/>
                    <a:pt x="857" y="249"/>
                    <a:pt x="699" y="141"/>
                  </a:cubicBezTo>
                  <a:cubicBezTo>
                    <a:pt x="572" y="48"/>
                    <a:pt x="415" y="0"/>
                    <a:pt x="286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4"/>
            <p:cNvSpPr/>
            <p:nvPr/>
          </p:nvSpPr>
          <p:spPr>
            <a:xfrm>
              <a:off x="2928825" y="924925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40" y="0"/>
                  </a:moveTo>
                  <a:cubicBezTo>
                    <a:pt x="1792" y="0"/>
                    <a:pt x="1561" y="208"/>
                    <a:pt x="1561" y="208"/>
                  </a:cubicBezTo>
                  <a:cubicBezTo>
                    <a:pt x="1560" y="208"/>
                    <a:pt x="1559" y="207"/>
                    <a:pt x="1558" y="207"/>
                  </a:cubicBezTo>
                  <a:cubicBezTo>
                    <a:pt x="1312" y="207"/>
                    <a:pt x="0" y="3566"/>
                    <a:pt x="1166" y="3566"/>
                  </a:cubicBezTo>
                  <a:cubicBezTo>
                    <a:pt x="1314" y="3566"/>
                    <a:pt x="1503" y="3512"/>
                    <a:pt x="1738" y="3389"/>
                  </a:cubicBezTo>
                  <a:cubicBezTo>
                    <a:pt x="3836" y="2300"/>
                    <a:pt x="3277" y="458"/>
                    <a:pt x="2561" y="103"/>
                  </a:cubicBezTo>
                  <a:cubicBezTo>
                    <a:pt x="2409" y="28"/>
                    <a:pt x="2266" y="0"/>
                    <a:pt x="214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4"/>
            <p:cNvSpPr/>
            <p:nvPr/>
          </p:nvSpPr>
          <p:spPr>
            <a:xfrm>
              <a:off x="2928825" y="924925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40" y="0"/>
                  </a:moveTo>
                  <a:cubicBezTo>
                    <a:pt x="1792" y="0"/>
                    <a:pt x="1561" y="208"/>
                    <a:pt x="1561" y="208"/>
                  </a:cubicBezTo>
                  <a:cubicBezTo>
                    <a:pt x="1560" y="208"/>
                    <a:pt x="1559" y="207"/>
                    <a:pt x="1558" y="207"/>
                  </a:cubicBezTo>
                  <a:cubicBezTo>
                    <a:pt x="1312" y="207"/>
                    <a:pt x="0" y="3566"/>
                    <a:pt x="1166" y="3566"/>
                  </a:cubicBezTo>
                  <a:cubicBezTo>
                    <a:pt x="1314" y="3566"/>
                    <a:pt x="1503" y="3512"/>
                    <a:pt x="1738" y="3389"/>
                  </a:cubicBezTo>
                  <a:cubicBezTo>
                    <a:pt x="3836" y="2300"/>
                    <a:pt x="3277" y="458"/>
                    <a:pt x="2561" y="103"/>
                  </a:cubicBezTo>
                  <a:cubicBezTo>
                    <a:pt x="2409" y="28"/>
                    <a:pt x="2266" y="0"/>
                    <a:pt x="214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4"/>
            <p:cNvSpPr/>
            <p:nvPr/>
          </p:nvSpPr>
          <p:spPr>
            <a:xfrm>
              <a:off x="2964250" y="948500"/>
              <a:ext cx="37800" cy="46325"/>
            </a:xfrm>
            <a:custGeom>
              <a:avLst/>
              <a:gdLst/>
              <a:ahLst/>
              <a:cxnLst/>
              <a:rect l="l" t="t" r="r" b="b"/>
              <a:pathLst>
                <a:path w="1512" h="1853" extrusionOk="0">
                  <a:moveTo>
                    <a:pt x="917" y="0"/>
                  </a:moveTo>
                  <a:cubicBezTo>
                    <a:pt x="801" y="0"/>
                    <a:pt x="674" y="41"/>
                    <a:pt x="540" y="150"/>
                  </a:cubicBezTo>
                  <a:cubicBezTo>
                    <a:pt x="1" y="587"/>
                    <a:pt x="115" y="1015"/>
                    <a:pt x="115" y="1015"/>
                  </a:cubicBezTo>
                  <a:cubicBezTo>
                    <a:pt x="115" y="1015"/>
                    <a:pt x="134" y="1013"/>
                    <a:pt x="164" y="1013"/>
                  </a:cubicBezTo>
                  <a:cubicBezTo>
                    <a:pt x="270" y="1013"/>
                    <a:pt x="501" y="1040"/>
                    <a:pt x="435" y="1278"/>
                  </a:cubicBezTo>
                  <a:cubicBezTo>
                    <a:pt x="352" y="1584"/>
                    <a:pt x="62" y="1812"/>
                    <a:pt x="62" y="1812"/>
                  </a:cubicBezTo>
                  <a:cubicBezTo>
                    <a:pt x="62" y="1812"/>
                    <a:pt x="171" y="1852"/>
                    <a:pt x="331" y="1852"/>
                  </a:cubicBezTo>
                  <a:cubicBezTo>
                    <a:pt x="686" y="1852"/>
                    <a:pt x="1293" y="1654"/>
                    <a:pt x="1511" y="375"/>
                  </a:cubicBezTo>
                  <a:cubicBezTo>
                    <a:pt x="1511" y="375"/>
                    <a:pt x="1267" y="0"/>
                    <a:pt x="917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4"/>
            <p:cNvSpPr/>
            <p:nvPr/>
          </p:nvSpPr>
          <p:spPr>
            <a:xfrm>
              <a:off x="2928825" y="925700"/>
              <a:ext cx="84625" cy="88375"/>
            </a:xfrm>
            <a:custGeom>
              <a:avLst/>
              <a:gdLst/>
              <a:ahLst/>
              <a:cxnLst/>
              <a:rect l="l" t="t" r="r" b="b"/>
              <a:pathLst>
                <a:path w="3385" h="3535" extrusionOk="0">
                  <a:moveTo>
                    <a:pt x="1908" y="1"/>
                  </a:moveTo>
                  <a:lnTo>
                    <a:pt x="1908" y="1"/>
                  </a:lnTo>
                  <a:cubicBezTo>
                    <a:pt x="1692" y="59"/>
                    <a:pt x="1561" y="177"/>
                    <a:pt x="1561" y="177"/>
                  </a:cubicBezTo>
                  <a:cubicBezTo>
                    <a:pt x="1560" y="177"/>
                    <a:pt x="1559" y="176"/>
                    <a:pt x="1558" y="176"/>
                  </a:cubicBezTo>
                  <a:cubicBezTo>
                    <a:pt x="1312" y="176"/>
                    <a:pt x="1" y="3534"/>
                    <a:pt x="1166" y="3534"/>
                  </a:cubicBezTo>
                  <a:cubicBezTo>
                    <a:pt x="1315" y="3534"/>
                    <a:pt x="1503" y="3480"/>
                    <a:pt x="1739" y="3357"/>
                  </a:cubicBezTo>
                  <a:cubicBezTo>
                    <a:pt x="3260" y="2568"/>
                    <a:pt x="3384" y="1382"/>
                    <a:pt x="3065" y="655"/>
                  </a:cubicBezTo>
                  <a:lnTo>
                    <a:pt x="3065" y="655"/>
                  </a:lnTo>
                  <a:cubicBezTo>
                    <a:pt x="3120" y="994"/>
                    <a:pt x="3083" y="1402"/>
                    <a:pt x="2616" y="1542"/>
                  </a:cubicBezTo>
                  <a:cubicBezTo>
                    <a:pt x="2559" y="1559"/>
                    <a:pt x="2506" y="1567"/>
                    <a:pt x="2456" y="1567"/>
                  </a:cubicBezTo>
                  <a:cubicBezTo>
                    <a:pt x="1871" y="1567"/>
                    <a:pt x="1798" y="449"/>
                    <a:pt x="1908" y="1"/>
                  </a:cubicBezTo>
                  <a:close/>
                </a:path>
              </a:pathLst>
            </a:custGeom>
            <a:solidFill>
              <a:srgbClr val="E28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4"/>
            <p:cNvSpPr/>
            <p:nvPr/>
          </p:nvSpPr>
          <p:spPr>
            <a:xfrm>
              <a:off x="2982950" y="931250"/>
              <a:ext cx="13600" cy="9225"/>
            </a:xfrm>
            <a:custGeom>
              <a:avLst/>
              <a:gdLst/>
              <a:ahLst/>
              <a:cxnLst/>
              <a:rect l="l" t="t" r="r" b="b"/>
              <a:pathLst>
                <a:path w="544" h="369" extrusionOk="0">
                  <a:moveTo>
                    <a:pt x="142" y="0"/>
                  </a:moveTo>
                  <a:cubicBezTo>
                    <a:pt x="93" y="0"/>
                    <a:pt x="55" y="16"/>
                    <a:pt x="38" y="47"/>
                  </a:cubicBezTo>
                  <a:cubicBezTo>
                    <a:pt x="1" y="116"/>
                    <a:pt x="75" y="232"/>
                    <a:pt x="204" y="307"/>
                  </a:cubicBezTo>
                  <a:cubicBezTo>
                    <a:pt x="273" y="348"/>
                    <a:pt x="344" y="368"/>
                    <a:pt x="401" y="368"/>
                  </a:cubicBezTo>
                  <a:cubicBezTo>
                    <a:pt x="450" y="368"/>
                    <a:pt x="489" y="353"/>
                    <a:pt x="507" y="321"/>
                  </a:cubicBezTo>
                  <a:cubicBezTo>
                    <a:pt x="544" y="253"/>
                    <a:pt x="469" y="137"/>
                    <a:pt x="340" y="61"/>
                  </a:cubicBezTo>
                  <a:cubicBezTo>
                    <a:pt x="270" y="21"/>
                    <a:pt x="199" y="0"/>
                    <a:pt x="142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4"/>
            <p:cNvSpPr/>
            <p:nvPr/>
          </p:nvSpPr>
          <p:spPr>
            <a:xfrm>
              <a:off x="2961475" y="947975"/>
              <a:ext cx="31900" cy="43700"/>
            </a:xfrm>
            <a:custGeom>
              <a:avLst/>
              <a:gdLst/>
              <a:ahLst/>
              <a:cxnLst/>
              <a:rect l="l" t="t" r="r" b="b"/>
              <a:pathLst>
                <a:path w="1276" h="1748" extrusionOk="0">
                  <a:moveTo>
                    <a:pt x="985" y="1"/>
                  </a:moveTo>
                  <a:cubicBezTo>
                    <a:pt x="857" y="1"/>
                    <a:pt x="702" y="48"/>
                    <a:pt x="576" y="140"/>
                  </a:cubicBezTo>
                  <a:cubicBezTo>
                    <a:pt x="418" y="249"/>
                    <a:pt x="305" y="409"/>
                    <a:pt x="236" y="527"/>
                  </a:cubicBezTo>
                  <a:cubicBezTo>
                    <a:pt x="166" y="648"/>
                    <a:pt x="130" y="732"/>
                    <a:pt x="130" y="732"/>
                  </a:cubicBezTo>
                  <a:cubicBezTo>
                    <a:pt x="130" y="732"/>
                    <a:pt x="113" y="777"/>
                    <a:pt x="1" y="1062"/>
                  </a:cubicBezTo>
                  <a:cubicBezTo>
                    <a:pt x="45" y="1056"/>
                    <a:pt x="139" y="1038"/>
                    <a:pt x="228" y="1034"/>
                  </a:cubicBezTo>
                  <a:cubicBezTo>
                    <a:pt x="284" y="1035"/>
                    <a:pt x="286" y="1038"/>
                    <a:pt x="311" y="1043"/>
                  </a:cubicBezTo>
                  <a:cubicBezTo>
                    <a:pt x="331" y="1046"/>
                    <a:pt x="352" y="1053"/>
                    <a:pt x="374" y="1064"/>
                  </a:cubicBezTo>
                  <a:cubicBezTo>
                    <a:pt x="456" y="1096"/>
                    <a:pt x="530" y="1211"/>
                    <a:pt x="504" y="1315"/>
                  </a:cubicBezTo>
                  <a:cubicBezTo>
                    <a:pt x="473" y="1418"/>
                    <a:pt x="356" y="1522"/>
                    <a:pt x="300" y="1602"/>
                  </a:cubicBezTo>
                  <a:cubicBezTo>
                    <a:pt x="235" y="1681"/>
                    <a:pt x="197" y="1736"/>
                    <a:pt x="205" y="1746"/>
                  </a:cubicBezTo>
                  <a:cubicBezTo>
                    <a:pt x="206" y="1747"/>
                    <a:pt x="207" y="1747"/>
                    <a:pt x="209" y="1747"/>
                  </a:cubicBezTo>
                  <a:cubicBezTo>
                    <a:pt x="224" y="1747"/>
                    <a:pt x="275" y="1710"/>
                    <a:pt x="346" y="1652"/>
                  </a:cubicBezTo>
                  <a:cubicBezTo>
                    <a:pt x="384" y="1619"/>
                    <a:pt x="429" y="1582"/>
                    <a:pt x="477" y="1539"/>
                  </a:cubicBezTo>
                  <a:cubicBezTo>
                    <a:pt x="525" y="1497"/>
                    <a:pt x="584" y="1444"/>
                    <a:pt x="620" y="1359"/>
                  </a:cubicBezTo>
                  <a:cubicBezTo>
                    <a:pt x="690" y="1182"/>
                    <a:pt x="584" y="984"/>
                    <a:pt x="451" y="912"/>
                  </a:cubicBezTo>
                  <a:cubicBezTo>
                    <a:pt x="419" y="891"/>
                    <a:pt x="388" y="879"/>
                    <a:pt x="358" y="868"/>
                  </a:cubicBezTo>
                  <a:cubicBezTo>
                    <a:pt x="329" y="858"/>
                    <a:pt x="285" y="850"/>
                    <a:pt x="296" y="850"/>
                  </a:cubicBezTo>
                  <a:cubicBezTo>
                    <a:pt x="294" y="848"/>
                    <a:pt x="295" y="847"/>
                    <a:pt x="296" y="844"/>
                  </a:cubicBezTo>
                  <a:cubicBezTo>
                    <a:pt x="297" y="842"/>
                    <a:pt x="299" y="842"/>
                    <a:pt x="299" y="842"/>
                  </a:cubicBezTo>
                  <a:cubicBezTo>
                    <a:pt x="310" y="820"/>
                    <a:pt x="311" y="815"/>
                    <a:pt x="311" y="815"/>
                  </a:cubicBezTo>
                  <a:cubicBezTo>
                    <a:pt x="311" y="815"/>
                    <a:pt x="340" y="734"/>
                    <a:pt x="396" y="619"/>
                  </a:cubicBezTo>
                  <a:cubicBezTo>
                    <a:pt x="450" y="506"/>
                    <a:pt x="537" y="362"/>
                    <a:pt x="661" y="256"/>
                  </a:cubicBezTo>
                  <a:cubicBezTo>
                    <a:pt x="782" y="148"/>
                    <a:pt x="938" y="89"/>
                    <a:pt x="1059" y="87"/>
                  </a:cubicBezTo>
                  <a:cubicBezTo>
                    <a:pt x="1066" y="87"/>
                    <a:pt x="1073" y="86"/>
                    <a:pt x="1081" y="86"/>
                  </a:cubicBezTo>
                  <a:cubicBezTo>
                    <a:pt x="1175" y="86"/>
                    <a:pt x="1240" y="113"/>
                    <a:pt x="1260" y="113"/>
                  </a:cubicBezTo>
                  <a:cubicBezTo>
                    <a:pt x="1263" y="113"/>
                    <a:pt x="1266" y="112"/>
                    <a:pt x="1267" y="110"/>
                  </a:cubicBezTo>
                  <a:cubicBezTo>
                    <a:pt x="1275" y="101"/>
                    <a:pt x="1205" y="30"/>
                    <a:pt x="1063" y="7"/>
                  </a:cubicBezTo>
                  <a:cubicBezTo>
                    <a:pt x="1039" y="3"/>
                    <a:pt x="1013" y="1"/>
                    <a:pt x="985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4"/>
            <p:cNvSpPr/>
            <p:nvPr/>
          </p:nvSpPr>
          <p:spPr>
            <a:xfrm>
              <a:off x="2637375" y="7487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2" y="1"/>
                  </a:moveTo>
                  <a:cubicBezTo>
                    <a:pt x="3525" y="1"/>
                    <a:pt x="0" y="3098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116" y="8927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8"/>
                    <a:pt x="3296" y="13924"/>
                    <a:pt x="4127" y="14313"/>
                  </a:cubicBezTo>
                  <a:cubicBezTo>
                    <a:pt x="5138" y="14787"/>
                    <a:pt x="6243" y="15240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21" y="14453"/>
                    <a:pt x="10819" y="13904"/>
                  </a:cubicBezTo>
                  <a:cubicBezTo>
                    <a:pt x="11467" y="13548"/>
                    <a:pt x="12149" y="13205"/>
                    <a:pt x="12512" y="12540"/>
                  </a:cubicBezTo>
                  <a:cubicBezTo>
                    <a:pt x="12850" y="11922"/>
                    <a:pt x="12991" y="11218"/>
                    <a:pt x="13126" y="10533"/>
                  </a:cubicBezTo>
                  <a:cubicBezTo>
                    <a:pt x="13219" y="10056"/>
                    <a:pt x="13290" y="9536"/>
                    <a:pt x="13292" y="9046"/>
                  </a:cubicBezTo>
                  <a:cubicBezTo>
                    <a:pt x="13295" y="8631"/>
                    <a:pt x="13313" y="8234"/>
                    <a:pt x="13365" y="7822"/>
                  </a:cubicBezTo>
                  <a:cubicBezTo>
                    <a:pt x="13487" y="6870"/>
                    <a:pt x="13701" y="5909"/>
                    <a:pt x="13588" y="4945"/>
                  </a:cubicBezTo>
                  <a:cubicBezTo>
                    <a:pt x="13473" y="3965"/>
                    <a:pt x="12866" y="2961"/>
                    <a:pt x="12221" y="2249"/>
                  </a:cubicBezTo>
                  <a:cubicBezTo>
                    <a:pt x="10857" y="744"/>
                    <a:pt x="8808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4"/>
            <p:cNvSpPr/>
            <p:nvPr/>
          </p:nvSpPr>
          <p:spPr>
            <a:xfrm>
              <a:off x="2637375" y="7487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2" y="1"/>
                  </a:moveTo>
                  <a:cubicBezTo>
                    <a:pt x="3525" y="1"/>
                    <a:pt x="0" y="3098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116" y="8927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8"/>
                    <a:pt x="3296" y="13924"/>
                    <a:pt x="4127" y="14313"/>
                  </a:cubicBezTo>
                  <a:cubicBezTo>
                    <a:pt x="5138" y="14787"/>
                    <a:pt x="6243" y="15240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77" y="14549"/>
                    <a:pt x="10875" y="14000"/>
                  </a:cubicBezTo>
                  <a:cubicBezTo>
                    <a:pt x="11522" y="13644"/>
                    <a:pt x="12149" y="13204"/>
                    <a:pt x="12512" y="12540"/>
                  </a:cubicBezTo>
                  <a:cubicBezTo>
                    <a:pt x="12850" y="11922"/>
                    <a:pt x="12991" y="11218"/>
                    <a:pt x="13126" y="10533"/>
                  </a:cubicBezTo>
                  <a:cubicBezTo>
                    <a:pt x="13219" y="10056"/>
                    <a:pt x="13290" y="9536"/>
                    <a:pt x="13292" y="9046"/>
                  </a:cubicBezTo>
                  <a:cubicBezTo>
                    <a:pt x="13295" y="8631"/>
                    <a:pt x="13313" y="8234"/>
                    <a:pt x="13365" y="7822"/>
                  </a:cubicBezTo>
                  <a:cubicBezTo>
                    <a:pt x="13487" y="6870"/>
                    <a:pt x="13701" y="5909"/>
                    <a:pt x="13588" y="4945"/>
                  </a:cubicBezTo>
                  <a:cubicBezTo>
                    <a:pt x="13473" y="3965"/>
                    <a:pt x="12866" y="2961"/>
                    <a:pt x="12221" y="2249"/>
                  </a:cubicBezTo>
                  <a:cubicBezTo>
                    <a:pt x="10857" y="744"/>
                    <a:pt x="8808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4"/>
            <p:cNvSpPr/>
            <p:nvPr/>
          </p:nvSpPr>
          <p:spPr>
            <a:xfrm>
              <a:off x="2650600" y="861100"/>
              <a:ext cx="311200" cy="268700"/>
            </a:xfrm>
            <a:custGeom>
              <a:avLst/>
              <a:gdLst/>
              <a:ahLst/>
              <a:cxnLst/>
              <a:rect l="l" t="t" r="r" b="b"/>
              <a:pathLst>
                <a:path w="12448" h="10748" extrusionOk="0">
                  <a:moveTo>
                    <a:pt x="220" y="0"/>
                  </a:moveTo>
                  <a:cubicBezTo>
                    <a:pt x="42" y="655"/>
                    <a:pt x="1" y="1349"/>
                    <a:pt x="136" y="2059"/>
                  </a:cubicBezTo>
                  <a:cubicBezTo>
                    <a:pt x="259" y="2697"/>
                    <a:pt x="465" y="3317"/>
                    <a:pt x="536" y="3966"/>
                  </a:cubicBezTo>
                  <a:cubicBezTo>
                    <a:pt x="588" y="4435"/>
                    <a:pt x="616" y="4945"/>
                    <a:pt x="670" y="5457"/>
                  </a:cubicBezTo>
                  <a:cubicBezTo>
                    <a:pt x="776" y="6476"/>
                    <a:pt x="981" y="7508"/>
                    <a:pt x="1647" y="8250"/>
                  </a:cubicBezTo>
                  <a:cubicBezTo>
                    <a:pt x="2241" y="8914"/>
                    <a:pt x="2767" y="9430"/>
                    <a:pt x="3598" y="9819"/>
                  </a:cubicBezTo>
                  <a:cubicBezTo>
                    <a:pt x="4609" y="10293"/>
                    <a:pt x="5714" y="10746"/>
                    <a:pt x="6848" y="10747"/>
                  </a:cubicBezTo>
                  <a:cubicBezTo>
                    <a:pt x="6849" y="10747"/>
                    <a:pt x="6850" y="10747"/>
                    <a:pt x="6851" y="10747"/>
                  </a:cubicBezTo>
                  <a:cubicBezTo>
                    <a:pt x="8021" y="10747"/>
                    <a:pt x="9348" y="10055"/>
                    <a:pt x="10346" y="9506"/>
                  </a:cubicBezTo>
                  <a:cubicBezTo>
                    <a:pt x="10993" y="9150"/>
                    <a:pt x="11620" y="8709"/>
                    <a:pt x="11983" y="8046"/>
                  </a:cubicBezTo>
                  <a:cubicBezTo>
                    <a:pt x="12205" y="7640"/>
                    <a:pt x="12342" y="7198"/>
                    <a:pt x="12447" y="6748"/>
                  </a:cubicBezTo>
                  <a:lnTo>
                    <a:pt x="12447" y="6748"/>
                  </a:lnTo>
                  <a:cubicBezTo>
                    <a:pt x="12347" y="7127"/>
                    <a:pt x="12222" y="7499"/>
                    <a:pt x="12033" y="7843"/>
                  </a:cubicBezTo>
                  <a:cubicBezTo>
                    <a:pt x="11670" y="8508"/>
                    <a:pt x="11043" y="8947"/>
                    <a:pt x="10396" y="9303"/>
                  </a:cubicBezTo>
                  <a:cubicBezTo>
                    <a:pt x="9399" y="9851"/>
                    <a:pt x="8072" y="10544"/>
                    <a:pt x="6902" y="10544"/>
                  </a:cubicBezTo>
                  <a:cubicBezTo>
                    <a:pt x="6901" y="10544"/>
                    <a:pt x="6900" y="10544"/>
                    <a:pt x="6900" y="10544"/>
                  </a:cubicBezTo>
                  <a:cubicBezTo>
                    <a:pt x="5765" y="10543"/>
                    <a:pt x="4659" y="10090"/>
                    <a:pt x="3648" y="9616"/>
                  </a:cubicBezTo>
                  <a:cubicBezTo>
                    <a:pt x="2817" y="9225"/>
                    <a:pt x="2293" y="8710"/>
                    <a:pt x="1697" y="8046"/>
                  </a:cubicBezTo>
                  <a:cubicBezTo>
                    <a:pt x="1030" y="7303"/>
                    <a:pt x="828" y="6272"/>
                    <a:pt x="721" y="5254"/>
                  </a:cubicBezTo>
                  <a:cubicBezTo>
                    <a:pt x="668" y="4741"/>
                    <a:pt x="638" y="4231"/>
                    <a:pt x="587" y="3762"/>
                  </a:cubicBezTo>
                  <a:cubicBezTo>
                    <a:pt x="515" y="3114"/>
                    <a:pt x="309" y="2492"/>
                    <a:pt x="187" y="1855"/>
                  </a:cubicBezTo>
                  <a:cubicBezTo>
                    <a:pt x="65" y="1218"/>
                    <a:pt x="87" y="595"/>
                    <a:pt x="22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4"/>
            <p:cNvSpPr/>
            <p:nvPr/>
          </p:nvSpPr>
          <p:spPr>
            <a:xfrm>
              <a:off x="2659350" y="993800"/>
              <a:ext cx="92175" cy="61300"/>
            </a:xfrm>
            <a:custGeom>
              <a:avLst/>
              <a:gdLst/>
              <a:ahLst/>
              <a:cxnLst/>
              <a:rect l="l" t="t" r="r" b="b"/>
              <a:pathLst>
                <a:path w="3687" h="2452" extrusionOk="0">
                  <a:moveTo>
                    <a:pt x="988" y="0"/>
                  </a:moveTo>
                  <a:cubicBezTo>
                    <a:pt x="988" y="0"/>
                    <a:pt x="0" y="252"/>
                    <a:pt x="788" y="1471"/>
                  </a:cubicBezTo>
                  <a:cubicBezTo>
                    <a:pt x="1422" y="2452"/>
                    <a:pt x="1849" y="2311"/>
                    <a:pt x="2176" y="2290"/>
                  </a:cubicBezTo>
                  <a:cubicBezTo>
                    <a:pt x="2770" y="2249"/>
                    <a:pt x="3685" y="1802"/>
                    <a:pt x="3686" y="985"/>
                  </a:cubicBezTo>
                  <a:cubicBezTo>
                    <a:pt x="3687" y="167"/>
                    <a:pt x="2218" y="1"/>
                    <a:pt x="98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4"/>
            <p:cNvSpPr/>
            <p:nvPr/>
          </p:nvSpPr>
          <p:spPr>
            <a:xfrm>
              <a:off x="2870625" y="979400"/>
              <a:ext cx="99500" cy="75275"/>
            </a:xfrm>
            <a:custGeom>
              <a:avLst/>
              <a:gdLst/>
              <a:ahLst/>
              <a:cxnLst/>
              <a:rect l="l" t="t" r="r" b="b"/>
              <a:pathLst>
                <a:path w="3980" h="3011" extrusionOk="0">
                  <a:moveTo>
                    <a:pt x="813" y="927"/>
                  </a:moveTo>
                  <a:cubicBezTo>
                    <a:pt x="813" y="927"/>
                    <a:pt x="0" y="1554"/>
                    <a:pt x="1185" y="2361"/>
                  </a:cubicBezTo>
                  <a:cubicBezTo>
                    <a:pt x="2140" y="3011"/>
                    <a:pt x="2481" y="2711"/>
                    <a:pt x="2774" y="2559"/>
                  </a:cubicBezTo>
                  <a:cubicBezTo>
                    <a:pt x="3309" y="2284"/>
                    <a:pt x="3980" y="1506"/>
                    <a:pt x="3672" y="753"/>
                  </a:cubicBezTo>
                  <a:cubicBezTo>
                    <a:pt x="3363" y="1"/>
                    <a:pt x="1948" y="437"/>
                    <a:pt x="813" y="92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4"/>
            <p:cNvSpPr/>
            <p:nvPr/>
          </p:nvSpPr>
          <p:spPr>
            <a:xfrm>
              <a:off x="2747450" y="851725"/>
              <a:ext cx="126575" cy="83675"/>
            </a:xfrm>
            <a:custGeom>
              <a:avLst/>
              <a:gdLst/>
              <a:ahLst/>
              <a:cxnLst/>
              <a:rect l="l" t="t" r="r" b="b"/>
              <a:pathLst>
                <a:path w="5063" h="3347" extrusionOk="0">
                  <a:moveTo>
                    <a:pt x="1286" y="139"/>
                  </a:moveTo>
                  <a:cubicBezTo>
                    <a:pt x="1286" y="139"/>
                    <a:pt x="1" y="586"/>
                    <a:pt x="1178" y="2115"/>
                  </a:cubicBezTo>
                  <a:cubicBezTo>
                    <a:pt x="2126" y="3347"/>
                    <a:pt x="2679" y="3111"/>
                    <a:pt x="3111" y="3045"/>
                  </a:cubicBezTo>
                  <a:cubicBezTo>
                    <a:pt x="3897" y="2924"/>
                    <a:pt x="5063" y="2225"/>
                    <a:pt x="4976" y="1139"/>
                  </a:cubicBezTo>
                  <a:cubicBezTo>
                    <a:pt x="4890" y="52"/>
                    <a:pt x="2921" y="0"/>
                    <a:pt x="1286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4"/>
            <p:cNvSpPr/>
            <p:nvPr/>
          </p:nvSpPr>
          <p:spPr>
            <a:xfrm>
              <a:off x="2779650" y="1006675"/>
              <a:ext cx="70175" cy="30825"/>
            </a:xfrm>
            <a:custGeom>
              <a:avLst/>
              <a:gdLst/>
              <a:ahLst/>
              <a:cxnLst/>
              <a:rect l="l" t="t" r="r" b="b"/>
              <a:pathLst>
                <a:path w="2807" h="1233" extrusionOk="0">
                  <a:moveTo>
                    <a:pt x="2539" y="1"/>
                  </a:moveTo>
                  <a:cubicBezTo>
                    <a:pt x="2539" y="1"/>
                    <a:pt x="2257" y="404"/>
                    <a:pt x="1627" y="404"/>
                  </a:cubicBezTo>
                  <a:cubicBezTo>
                    <a:pt x="1584" y="404"/>
                    <a:pt x="1540" y="402"/>
                    <a:pt x="1494" y="398"/>
                  </a:cubicBezTo>
                  <a:cubicBezTo>
                    <a:pt x="769" y="337"/>
                    <a:pt x="407" y="3"/>
                    <a:pt x="407" y="3"/>
                  </a:cubicBezTo>
                  <a:lnTo>
                    <a:pt x="407" y="3"/>
                  </a:lnTo>
                  <a:cubicBezTo>
                    <a:pt x="0" y="640"/>
                    <a:pt x="1369" y="1233"/>
                    <a:pt x="1610" y="1233"/>
                  </a:cubicBezTo>
                  <a:cubicBezTo>
                    <a:pt x="1616" y="1233"/>
                    <a:pt x="1621" y="1232"/>
                    <a:pt x="1626" y="1231"/>
                  </a:cubicBezTo>
                  <a:cubicBezTo>
                    <a:pt x="1813" y="1201"/>
                    <a:pt x="2484" y="770"/>
                    <a:pt x="2645" y="524"/>
                  </a:cubicBezTo>
                  <a:cubicBezTo>
                    <a:pt x="2806" y="278"/>
                    <a:pt x="2539" y="1"/>
                    <a:pt x="25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4"/>
            <p:cNvSpPr/>
            <p:nvPr/>
          </p:nvSpPr>
          <p:spPr>
            <a:xfrm>
              <a:off x="2811950" y="1006075"/>
              <a:ext cx="17475" cy="7725"/>
            </a:xfrm>
            <a:custGeom>
              <a:avLst/>
              <a:gdLst/>
              <a:ahLst/>
              <a:cxnLst/>
              <a:rect l="l" t="t" r="r" b="b"/>
              <a:pathLst>
                <a:path w="699" h="309" extrusionOk="0">
                  <a:moveTo>
                    <a:pt x="350" y="0"/>
                  </a:moveTo>
                  <a:cubicBezTo>
                    <a:pt x="156" y="0"/>
                    <a:pt x="0" y="69"/>
                    <a:pt x="0" y="154"/>
                  </a:cubicBezTo>
                  <a:cubicBezTo>
                    <a:pt x="0" y="239"/>
                    <a:pt x="156" y="308"/>
                    <a:pt x="350" y="308"/>
                  </a:cubicBezTo>
                  <a:cubicBezTo>
                    <a:pt x="543" y="308"/>
                    <a:pt x="698" y="240"/>
                    <a:pt x="698" y="155"/>
                  </a:cubicBezTo>
                  <a:cubicBezTo>
                    <a:pt x="698" y="70"/>
                    <a:pt x="543" y="0"/>
                    <a:pt x="3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4"/>
            <p:cNvSpPr/>
            <p:nvPr/>
          </p:nvSpPr>
          <p:spPr>
            <a:xfrm>
              <a:off x="2797150" y="1016050"/>
              <a:ext cx="13600" cy="10175"/>
            </a:xfrm>
            <a:custGeom>
              <a:avLst/>
              <a:gdLst/>
              <a:ahLst/>
              <a:cxnLst/>
              <a:rect l="l" t="t" r="r" b="b"/>
              <a:pathLst>
                <a:path w="544" h="407" extrusionOk="0">
                  <a:moveTo>
                    <a:pt x="183" y="1"/>
                  </a:moveTo>
                  <a:cubicBezTo>
                    <a:pt x="181" y="1"/>
                    <a:pt x="179" y="1"/>
                    <a:pt x="177" y="1"/>
                  </a:cubicBezTo>
                  <a:cubicBezTo>
                    <a:pt x="82" y="1"/>
                    <a:pt x="1" y="50"/>
                    <a:pt x="7" y="81"/>
                  </a:cubicBezTo>
                  <a:cubicBezTo>
                    <a:pt x="14" y="112"/>
                    <a:pt x="90" y="127"/>
                    <a:pt x="151" y="163"/>
                  </a:cubicBezTo>
                  <a:cubicBezTo>
                    <a:pt x="214" y="197"/>
                    <a:pt x="262" y="244"/>
                    <a:pt x="262" y="244"/>
                  </a:cubicBezTo>
                  <a:cubicBezTo>
                    <a:pt x="262" y="244"/>
                    <a:pt x="322" y="266"/>
                    <a:pt x="380" y="309"/>
                  </a:cubicBezTo>
                  <a:cubicBezTo>
                    <a:pt x="435" y="347"/>
                    <a:pt x="482" y="407"/>
                    <a:pt x="510" y="407"/>
                  </a:cubicBezTo>
                  <a:cubicBezTo>
                    <a:pt x="513" y="407"/>
                    <a:pt x="515" y="407"/>
                    <a:pt x="517" y="406"/>
                  </a:cubicBezTo>
                  <a:cubicBezTo>
                    <a:pt x="543" y="397"/>
                    <a:pt x="536" y="292"/>
                    <a:pt x="486" y="198"/>
                  </a:cubicBezTo>
                  <a:cubicBezTo>
                    <a:pt x="439" y="107"/>
                    <a:pt x="360" y="42"/>
                    <a:pt x="360" y="42"/>
                  </a:cubicBezTo>
                  <a:cubicBezTo>
                    <a:pt x="360" y="42"/>
                    <a:pt x="276" y="1"/>
                    <a:pt x="183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4"/>
            <p:cNvSpPr/>
            <p:nvPr/>
          </p:nvSpPr>
          <p:spPr>
            <a:xfrm>
              <a:off x="2829100" y="1015000"/>
              <a:ext cx="12050" cy="9550"/>
            </a:xfrm>
            <a:custGeom>
              <a:avLst/>
              <a:gdLst/>
              <a:ahLst/>
              <a:cxnLst/>
              <a:rect l="l" t="t" r="r" b="b"/>
              <a:pathLst>
                <a:path w="482" h="382" extrusionOk="0">
                  <a:moveTo>
                    <a:pt x="379" y="0"/>
                  </a:moveTo>
                  <a:cubicBezTo>
                    <a:pt x="360" y="0"/>
                    <a:pt x="339" y="2"/>
                    <a:pt x="319" y="6"/>
                  </a:cubicBezTo>
                  <a:cubicBezTo>
                    <a:pt x="240" y="18"/>
                    <a:pt x="167" y="58"/>
                    <a:pt x="167" y="58"/>
                  </a:cubicBezTo>
                  <a:cubicBezTo>
                    <a:pt x="167" y="58"/>
                    <a:pt x="106" y="119"/>
                    <a:pt x="63" y="196"/>
                  </a:cubicBezTo>
                  <a:cubicBezTo>
                    <a:pt x="21" y="274"/>
                    <a:pt x="0" y="361"/>
                    <a:pt x="24" y="377"/>
                  </a:cubicBezTo>
                  <a:cubicBezTo>
                    <a:pt x="27" y="380"/>
                    <a:pt x="32" y="381"/>
                    <a:pt x="36" y="381"/>
                  </a:cubicBezTo>
                  <a:cubicBezTo>
                    <a:pt x="65" y="381"/>
                    <a:pt x="114" y="342"/>
                    <a:pt x="162" y="314"/>
                  </a:cubicBezTo>
                  <a:cubicBezTo>
                    <a:pt x="220" y="277"/>
                    <a:pt x="276" y="252"/>
                    <a:pt x="276" y="252"/>
                  </a:cubicBezTo>
                  <a:cubicBezTo>
                    <a:pt x="276" y="252"/>
                    <a:pt x="319" y="205"/>
                    <a:pt x="370" y="158"/>
                  </a:cubicBezTo>
                  <a:cubicBezTo>
                    <a:pt x="421" y="111"/>
                    <a:pt x="482" y="70"/>
                    <a:pt x="479" y="38"/>
                  </a:cubicBezTo>
                  <a:cubicBezTo>
                    <a:pt x="476" y="14"/>
                    <a:pt x="432" y="0"/>
                    <a:pt x="379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4"/>
            <p:cNvSpPr/>
            <p:nvPr/>
          </p:nvSpPr>
          <p:spPr>
            <a:xfrm>
              <a:off x="2787450" y="1002350"/>
              <a:ext cx="16375" cy="24625"/>
            </a:xfrm>
            <a:custGeom>
              <a:avLst/>
              <a:gdLst/>
              <a:ahLst/>
              <a:cxnLst/>
              <a:rect l="l" t="t" r="r" b="b"/>
              <a:pathLst>
                <a:path w="655" h="985" extrusionOk="0">
                  <a:moveTo>
                    <a:pt x="377" y="0"/>
                  </a:moveTo>
                  <a:cubicBezTo>
                    <a:pt x="359" y="0"/>
                    <a:pt x="328" y="9"/>
                    <a:pt x="290" y="26"/>
                  </a:cubicBezTo>
                  <a:cubicBezTo>
                    <a:pt x="234" y="51"/>
                    <a:pt x="157" y="95"/>
                    <a:pt x="95" y="178"/>
                  </a:cubicBezTo>
                  <a:cubicBezTo>
                    <a:pt x="33" y="260"/>
                    <a:pt x="0" y="376"/>
                    <a:pt x="12" y="474"/>
                  </a:cubicBezTo>
                  <a:cubicBezTo>
                    <a:pt x="23" y="574"/>
                    <a:pt x="67" y="627"/>
                    <a:pt x="65" y="627"/>
                  </a:cubicBezTo>
                  <a:cubicBezTo>
                    <a:pt x="65" y="627"/>
                    <a:pt x="65" y="627"/>
                    <a:pt x="65" y="627"/>
                  </a:cubicBezTo>
                  <a:lnTo>
                    <a:pt x="65" y="627"/>
                  </a:lnTo>
                  <a:cubicBezTo>
                    <a:pt x="65" y="627"/>
                    <a:pt x="103" y="676"/>
                    <a:pt x="159" y="714"/>
                  </a:cubicBezTo>
                  <a:cubicBezTo>
                    <a:pt x="210" y="751"/>
                    <a:pt x="276" y="794"/>
                    <a:pt x="345" y="839"/>
                  </a:cubicBezTo>
                  <a:cubicBezTo>
                    <a:pt x="463" y="914"/>
                    <a:pt x="584" y="984"/>
                    <a:pt x="624" y="984"/>
                  </a:cubicBezTo>
                  <a:cubicBezTo>
                    <a:pt x="630" y="984"/>
                    <a:pt x="634" y="983"/>
                    <a:pt x="636" y="979"/>
                  </a:cubicBezTo>
                  <a:cubicBezTo>
                    <a:pt x="654" y="952"/>
                    <a:pt x="544" y="825"/>
                    <a:pt x="428" y="703"/>
                  </a:cubicBezTo>
                  <a:cubicBezTo>
                    <a:pt x="372" y="645"/>
                    <a:pt x="314" y="586"/>
                    <a:pt x="271" y="543"/>
                  </a:cubicBezTo>
                  <a:cubicBezTo>
                    <a:pt x="230" y="501"/>
                    <a:pt x="223" y="482"/>
                    <a:pt x="223" y="482"/>
                  </a:cubicBezTo>
                  <a:cubicBezTo>
                    <a:pt x="223" y="480"/>
                    <a:pt x="205" y="468"/>
                    <a:pt x="194" y="435"/>
                  </a:cubicBezTo>
                  <a:cubicBezTo>
                    <a:pt x="182" y="403"/>
                    <a:pt x="183" y="334"/>
                    <a:pt x="212" y="271"/>
                  </a:cubicBezTo>
                  <a:cubicBezTo>
                    <a:pt x="269" y="143"/>
                    <a:pt x="413" y="36"/>
                    <a:pt x="394" y="7"/>
                  </a:cubicBezTo>
                  <a:cubicBezTo>
                    <a:pt x="392" y="2"/>
                    <a:pt x="386" y="0"/>
                    <a:pt x="377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4"/>
            <p:cNvSpPr/>
            <p:nvPr/>
          </p:nvSpPr>
          <p:spPr>
            <a:xfrm>
              <a:off x="2837150" y="1002250"/>
              <a:ext cx="11900" cy="22450"/>
            </a:xfrm>
            <a:custGeom>
              <a:avLst/>
              <a:gdLst/>
              <a:ahLst/>
              <a:cxnLst/>
              <a:rect l="l" t="t" r="r" b="b"/>
              <a:pathLst>
                <a:path w="476" h="898" extrusionOk="0">
                  <a:moveTo>
                    <a:pt x="124" y="0"/>
                  </a:moveTo>
                  <a:cubicBezTo>
                    <a:pt x="121" y="0"/>
                    <a:pt x="118" y="1"/>
                    <a:pt x="116" y="3"/>
                  </a:cubicBezTo>
                  <a:cubicBezTo>
                    <a:pt x="95" y="24"/>
                    <a:pt x="159" y="152"/>
                    <a:pt x="206" y="282"/>
                  </a:cubicBezTo>
                  <a:cubicBezTo>
                    <a:pt x="218" y="316"/>
                    <a:pt x="228" y="348"/>
                    <a:pt x="239" y="378"/>
                  </a:cubicBezTo>
                  <a:cubicBezTo>
                    <a:pt x="249" y="410"/>
                    <a:pt x="259" y="440"/>
                    <a:pt x="258" y="450"/>
                  </a:cubicBezTo>
                  <a:cubicBezTo>
                    <a:pt x="261" y="499"/>
                    <a:pt x="264" y="532"/>
                    <a:pt x="264" y="532"/>
                  </a:cubicBezTo>
                  <a:cubicBezTo>
                    <a:pt x="263" y="532"/>
                    <a:pt x="271" y="547"/>
                    <a:pt x="271" y="565"/>
                  </a:cubicBezTo>
                  <a:cubicBezTo>
                    <a:pt x="274" y="584"/>
                    <a:pt x="248" y="632"/>
                    <a:pt x="203" y="675"/>
                  </a:cubicBezTo>
                  <a:cubicBezTo>
                    <a:pt x="112" y="761"/>
                    <a:pt x="0" y="863"/>
                    <a:pt x="20" y="892"/>
                  </a:cubicBezTo>
                  <a:cubicBezTo>
                    <a:pt x="23" y="895"/>
                    <a:pt x="30" y="897"/>
                    <a:pt x="39" y="897"/>
                  </a:cubicBezTo>
                  <a:cubicBezTo>
                    <a:pt x="80" y="897"/>
                    <a:pt x="176" y="865"/>
                    <a:pt x="280" y="813"/>
                  </a:cubicBezTo>
                  <a:cubicBezTo>
                    <a:pt x="343" y="780"/>
                    <a:pt x="416" y="722"/>
                    <a:pt x="447" y="634"/>
                  </a:cubicBezTo>
                  <a:cubicBezTo>
                    <a:pt x="476" y="547"/>
                    <a:pt x="461" y="486"/>
                    <a:pt x="461" y="486"/>
                  </a:cubicBezTo>
                  <a:lnTo>
                    <a:pt x="461" y="486"/>
                  </a:lnTo>
                  <a:cubicBezTo>
                    <a:pt x="461" y="486"/>
                    <a:pt x="461" y="486"/>
                    <a:pt x="462" y="486"/>
                  </a:cubicBezTo>
                  <a:cubicBezTo>
                    <a:pt x="460" y="480"/>
                    <a:pt x="457" y="462"/>
                    <a:pt x="436" y="388"/>
                  </a:cubicBezTo>
                  <a:cubicBezTo>
                    <a:pt x="421" y="344"/>
                    <a:pt x="403" y="317"/>
                    <a:pt x="387" y="289"/>
                  </a:cubicBezTo>
                  <a:cubicBezTo>
                    <a:pt x="370" y="258"/>
                    <a:pt x="349" y="227"/>
                    <a:pt x="327" y="197"/>
                  </a:cubicBezTo>
                  <a:cubicBezTo>
                    <a:pt x="250" y="88"/>
                    <a:pt x="156" y="0"/>
                    <a:pt x="124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4"/>
            <p:cNvSpPr/>
            <p:nvPr/>
          </p:nvSpPr>
          <p:spPr>
            <a:xfrm>
              <a:off x="2803450" y="998925"/>
              <a:ext cx="31825" cy="6300"/>
            </a:xfrm>
            <a:custGeom>
              <a:avLst/>
              <a:gdLst/>
              <a:ahLst/>
              <a:cxnLst/>
              <a:rect l="l" t="t" r="r" b="b"/>
              <a:pathLst>
                <a:path w="1273" h="252" extrusionOk="0">
                  <a:moveTo>
                    <a:pt x="634" y="1"/>
                  </a:moveTo>
                  <a:cubicBezTo>
                    <a:pt x="634" y="1"/>
                    <a:pt x="467" y="15"/>
                    <a:pt x="307" y="68"/>
                  </a:cubicBezTo>
                  <a:cubicBezTo>
                    <a:pt x="147" y="120"/>
                    <a:pt x="0" y="210"/>
                    <a:pt x="11" y="238"/>
                  </a:cubicBezTo>
                  <a:cubicBezTo>
                    <a:pt x="14" y="248"/>
                    <a:pt x="32" y="252"/>
                    <a:pt x="59" y="252"/>
                  </a:cubicBezTo>
                  <a:cubicBezTo>
                    <a:pt x="119" y="252"/>
                    <a:pt x="226" y="235"/>
                    <a:pt x="331" y="230"/>
                  </a:cubicBezTo>
                  <a:cubicBezTo>
                    <a:pt x="376" y="227"/>
                    <a:pt x="420" y="226"/>
                    <a:pt x="461" y="226"/>
                  </a:cubicBezTo>
                  <a:cubicBezTo>
                    <a:pt x="561" y="226"/>
                    <a:pt x="638" y="232"/>
                    <a:pt x="638" y="232"/>
                  </a:cubicBezTo>
                  <a:cubicBezTo>
                    <a:pt x="638" y="232"/>
                    <a:pt x="748" y="220"/>
                    <a:pt x="877" y="220"/>
                  </a:cubicBezTo>
                  <a:cubicBezTo>
                    <a:pt x="899" y="220"/>
                    <a:pt x="921" y="221"/>
                    <a:pt x="943" y="221"/>
                  </a:cubicBezTo>
                  <a:cubicBezTo>
                    <a:pt x="1043" y="223"/>
                    <a:pt x="1144" y="236"/>
                    <a:pt x="1205" y="236"/>
                  </a:cubicBezTo>
                  <a:cubicBezTo>
                    <a:pt x="1238" y="236"/>
                    <a:pt x="1260" y="232"/>
                    <a:pt x="1263" y="221"/>
                  </a:cubicBezTo>
                  <a:cubicBezTo>
                    <a:pt x="1273" y="193"/>
                    <a:pt x="1124" y="105"/>
                    <a:pt x="964" y="59"/>
                  </a:cubicBezTo>
                  <a:cubicBezTo>
                    <a:pt x="803" y="9"/>
                    <a:pt x="634" y="1"/>
                    <a:pt x="634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4"/>
            <p:cNvSpPr/>
            <p:nvPr/>
          </p:nvSpPr>
          <p:spPr>
            <a:xfrm>
              <a:off x="2677025" y="994750"/>
              <a:ext cx="13550" cy="8775"/>
            </a:xfrm>
            <a:custGeom>
              <a:avLst/>
              <a:gdLst/>
              <a:ahLst/>
              <a:cxnLst/>
              <a:rect l="l" t="t" r="r" b="b"/>
              <a:pathLst>
                <a:path w="542" h="351" extrusionOk="0">
                  <a:moveTo>
                    <a:pt x="180" y="0"/>
                  </a:moveTo>
                  <a:cubicBezTo>
                    <a:pt x="109" y="0"/>
                    <a:pt x="52" y="26"/>
                    <a:pt x="33" y="74"/>
                  </a:cubicBezTo>
                  <a:cubicBezTo>
                    <a:pt x="1" y="153"/>
                    <a:pt x="82" y="262"/>
                    <a:pt x="214" y="318"/>
                  </a:cubicBezTo>
                  <a:cubicBezTo>
                    <a:pt x="265" y="340"/>
                    <a:pt x="317" y="350"/>
                    <a:pt x="362" y="350"/>
                  </a:cubicBezTo>
                  <a:cubicBezTo>
                    <a:pt x="434" y="350"/>
                    <a:pt x="490" y="325"/>
                    <a:pt x="510" y="277"/>
                  </a:cubicBezTo>
                  <a:cubicBezTo>
                    <a:pt x="542" y="198"/>
                    <a:pt x="460" y="89"/>
                    <a:pt x="329" y="33"/>
                  </a:cubicBezTo>
                  <a:cubicBezTo>
                    <a:pt x="277" y="11"/>
                    <a:pt x="226" y="0"/>
                    <a:pt x="18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4"/>
            <p:cNvSpPr/>
            <p:nvPr/>
          </p:nvSpPr>
          <p:spPr>
            <a:xfrm>
              <a:off x="2947950" y="995275"/>
              <a:ext cx="13550" cy="8575"/>
            </a:xfrm>
            <a:custGeom>
              <a:avLst/>
              <a:gdLst/>
              <a:ahLst/>
              <a:cxnLst/>
              <a:rect l="l" t="t" r="r" b="b"/>
              <a:pathLst>
                <a:path w="542" h="343" extrusionOk="0">
                  <a:moveTo>
                    <a:pt x="356" y="1"/>
                  </a:moveTo>
                  <a:cubicBezTo>
                    <a:pt x="315" y="1"/>
                    <a:pt x="268" y="9"/>
                    <a:pt x="221" y="26"/>
                  </a:cubicBezTo>
                  <a:cubicBezTo>
                    <a:pt x="86" y="77"/>
                    <a:pt x="0" y="182"/>
                    <a:pt x="29" y="262"/>
                  </a:cubicBezTo>
                  <a:cubicBezTo>
                    <a:pt x="47" y="314"/>
                    <a:pt x="108" y="343"/>
                    <a:pt x="186" y="343"/>
                  </a:cubicBezTo>
                  <a:cubicBezTo>
                    <a:pt x="228" y="343"/>
                    <a:pt x="275" y="334"/>
                    <a:pt x="322" y="316"/>
                  </a:cubicBezTo>
                  <a:cubicBezTo>
                    <a:pt x="457" y="266"/>
                    <a:pt x="542" y="161"/>
                    <a:pt x="514" y="81"/>
                  </a:cubicBezTo>
                  <a:cubicBezTo>
                    <a:pt x="495" y="29"/>
                    <a:pt x="434" y="1"/>
                    <a:pt x="356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4"/>
            <p:cNvSpPr/>
            <p:nvPr/>
          </p:nvSpPr>
          <p:spPr>
            <a:xfrm>
              <a:off x="2823400" y="1109675"/>
              <a:ext cx="13025" cy="7750"/>
            </a:xfrm>
            <a:custGeom>
              <a:avLst/>
              <a:gdLst/>
              <a:ahLst/>
              <a:cxnLst/>
              <a:rect l="l" t="t" r="r" b="b"/>
              <a:pathLst>
                <a:path w="521" h="310" extrusionOk="0">
                  <a:moveTo>
                    <a:pt x="264" y="1"/>
                  </a:moveTo>
                  <a:cubicBezTo>
                    <a:pt x="262" y="1"/>
                    <a:pt x="259" y="1"/>
                    <a:pt x="257" y="1"/>
                  </a:cubicBezTo>
                  <a:cubicBezTo>
                    <a:pt x="115" y="4"/>
                    <a:pt x="0" y="75"/>
                    <a:pt x="1" y="160"/>
                  </a:cubicBezTo>
                  <a:cubicBezTo>
                    <a:pt x="4" y="243"/>
                    <a:pt x="115" y="309"/>
                    <a:pt x="253" y="309"/>
                  </a:cubicBezTo>
                  <a:cubicBezTo>
                    <a:pt x="256" y="309"/>
                    <a:pt x="259" y="309"/>
                    <a:pt x="262" y="309"/>
                  </a:cubicBezTo>
                  <a:cubicBezTo>
                    <a:pt x="405" y="307"/>
                    <a:pt x="520" y="235"/>
                    <a:pt x="518" y="150"/>
                  </a:cubicBezTo>
                  <a:cubicBezTo>
                    <a:pt x="517" y="66"/>
                    <a:pt x="405" y="1"/>
                    <a:pt x="264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4"/>
            <p:cNvSpPr/>
            <p:nvPr/>
          </p:nvSpPr>
          <p:spPr>
            <a:xfrm>
              <a:off x="2871825" y="933850"/>
              <a:ext cx="23900" cy="23875"/>
            </a:xfrm>
            <a:custGeom>
              <a:avLst/>
              <a:gdLst/>
              <a:ahLst/>
              <a:cxnLst/>
              <a:rect l="l" t="t" r="r" b="b"/>
              <a:pathLst>
                <a:path w="956" h="955" extrusionOk="0">
                  <a:moveTo>
                    <a:pt x="944" y="0"/>
                  </a:moveTo>
                  <a:cubicBezTo>
                    <a:pt x="914" y="0"/>
                    <a:pt x="762" y="50"/>
                    <a:pt x="626" y="133"/>
                  </a:cubicBezTo>
                  <a:cubicBezTo>
                    <a:pt x="475" y="221"/>
                    <a:pt x="346" y="346"/>
                    <a:pt x="346" y="346"/>
                  </a:cubicBezTo>
                  <a:cubicBezTo>
                    <a:pt x="346" y="346"/>
                    <a:pt x="223" y="476"/>
                    <a:pt x="137" y="630"/>
                  </a:cubicBezTo>
                  <a:cubicBezTo>
                    <a:pt x="48" y="781"/>
                    <a:pt x="0" y="950"/>
                    <a:pt x="12" y="954"/>
                  </a:cubicBezTo>
                  <a:cubicBezTo>
                    <a:pt x="12" y="955"/>
                    <a:pt x="12" y="955"/>
                    <a:pt x="13" y="955"/>
                  </a:cubicBezTo>
                  <a:cubicBezTo>
                    <a:pt x="27" y="955"/>
                    <a:pt x="96" y="801"/>
                    <a:pt x="194" y="666"/>
                  </a:cubicBezTo>
                  <a:cubicBezTo>
                    <a:pt x="291" y="527"/>
                    <a:pt x="414" y="412"/>
                    <a:pt x="414" y="412"/>
                  </a:cubicBezTo>
                  <a:cubicBezTo>
                    <a:pt x="414" y="412"/>
                    <a:pt x="526" y="289"/>
                    <a:pt x="663" y="188"/>
                  </a:cubicBezTo>
                  <a:cubicBezTo>
                    <a:pt x="798" y="87"/>
                    <a:pt x="955" y="16"/>
                    <a:pt x="950" y="2"/>
                  </a:cubicBezTo>
                  <a:cubicBezTo>
                    <a:pt x="949" y="1"/>
                    <a:pt x="947" y="0"/>
                    <a:pt x="944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4"/>
            <p:cNvSpPr/>
            <p:nvPr/>
          </p:nvSpPr>
          <p:spPr>
            <a:xfrm>
              <a:off x="2869925" y="930125"/>
              <a:ext cx="19325" cy="23600"/>
            </a:xfrm>
            <a:custGeom>
              <a:avLst/>
              <a:gdLst/>
              <a:ahLst/>
              <a:cxnLst/>
              <a:rect l="l" t="t" r="r" b="b"/>
              <a:pathLst>
                <a:path w="773" h="944" extrusionOk="0">
                  <a:moveTo>
                    <a:pt x="762" y="0"/>
                  </a:moveTo>
                  <a:cubicBezTo>
                    <a:pt x="736" y="0"/>
                    <a:pt x="601" y="56"/>
                    <a:pt x="483" y="142"/>
                  </a:cubicBezTo>
                  <a:cubicBezTo>
                    <a:pt x="352" y="235"/>
                    <a:pt x="248" y="359"/>
                    <a:pt x="248" y="359"/>
                  </a:cubicBezTo>
                  <a:cubicBezTo>
                    <a:pt x="248" y="359"/>
                    <a:pt x="149" y="489"/>
                    <a:pt x="88" y="636"/>
                  </a:cubicBezTo>
                  <a:cubicBezTo>
                    <a:pt x="24" y="784"/>
                    <a:pt x="1" y="942"/>
                    <a:pt x="15" y="944"/>
                  </a:cubicBezTo>
                  <a:cubicBezTo>
                    <a:pt x="15" y="944"/>
                    <a:pt x="15" y="944"/>
                    <a:pt x="15" y="944"/>
                  </a:cubicBezTo>
                  <a:cubicBezTo>
                    <a:pt x="28" y="944"/>
                    <a:pt x="74" y="796"/>
                    <a:pt x="149" y="666"/>
                  </a:cubicBezTo>
                  <a:cubicBezTo>
                    <a:pt x="222" y="531"/>
                    <a:pt x="323" y="417"/>
                    <a:pt x="323" y="417"/>
                  </a:cubicBezTo>
                  <a:cubicBezTo>
                    <a:pt x="323" y="417"/>
                    <a:pt x="411" y="295"/>
                    <a:pt x="526" y="194"/>
                  </a:cubicBezTo>
                  <a:cubicBezTo>
                    <a:pt x="638" y="91"/>
                    <a:pt x="772" y="15"/>
                    <a:pt x="767" y="2"/>
                  </a:cubicBezTo>
                  <a:cubicBezTo>
                    <a:pt x="766" y="1"/>
                    <a:pt x="765" y="0"/>
                    <a:pt x="762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4"/>
            <p:cNvSpPr/>
            <p:nvPr/>
          </p:nvSpPr>
          <p:spPr>
            <a:xfrm>
              <a:off x="2754825" y="931750"/>
              <a:ext cx="20350" cy="31700"/>
            </a:xfrm>
            <a:custGeom>
              <a:avLst/>
              <a:gdLst/>
              <a:ahLst/>
              <a:cxnLst/>
              <a:rect l="l" t="t" r="r" b="b"/>
              <a:pathLst>
                <a:path w="814" h="1268" extrusionOk="0">
                  <a:moveTo>
                    <a:pt x="12" y="0"/>
                  </a:moveTo>
                  <a:cubicBezTo>
                    <a:pt x="12" y="0"/>
                    <a:pt x="11" y="0"/>
                    <a:pt x="10" y="1"/>
                  </a:cubicBezTo>
                  <a:cubicBezTo>
                    <a:pt x="1" y="11"/>
                    <a:pt x="142" y="139"/>
                    <a:pt x="257" y="287"/>
                  </a:cubicBezTo>
                  <a:cubicBezTo>
                    <a:pt x="374" y="434"/>
                    <a:pt x="468" y="595"/>
                    <a:pt x="468" y="595"/>
                  </a:cubicBezTo>
                  <a:cubicBezTo>
                    <a:pt x="468" y="595"/>
                    <a:pt x="571" y="750"/>
                    <a:pt x="651" y="920"/>
                  </a:cubicBezTo>
                  <a:cubicBezTo>
                    <a:pt x="732" y="1088"/>
                    <a:pt x="786" y="1268"/>
                    <a:pt x="800" y="1268"/>
                  </a:cubicBezTo>
                  <a:cubicBezTo>
                    <a:pt x="800" y="1268"/>
                    <a:pt x="800" y="1268"/>
                    <a:pt x="800" y="1268"/>
                  </a:cubicBezTo>
                  <a:cubicBezTo>
                    <a:pt x="814" y="1264"/>
                    <a:pt x="782" y="1075"/>
                    <a:pt x="715" y="891"/>
                  </a:cubicBezTo>
                  <a:cubicBezTo>
                    <a:pt x="650" y="711"/>
                    <a:pt x="550" y="543"/>
                    <a:pt x="550" y="543"/>
                  </a:cubicBezTo>
                  <a:cubicBezTo>
                    <a:pt x="550" y="543"/>
                    <a:pt x="443" y="381"/>
                    <a:pt x="309" y="243"/>
                  </a:cubicBezTo>
                  <a:cubicBezTo>
                    <a:pt x="182" y="108"/>
                    <a:pt x="33" y="0"/>
                    <a:pt x="12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4"/>
            <p:cNvSpPr/>
            <p:nvPr/>
          </p:nvSpPr>
          <p:spPr>
            <a:xfrm>
              <a:off x="2762550" y="932125"/>
              <a:ext cx="10700" cy="15100"/>
            </a:xfrm>
            <a:custGeom>
              <a:avLst/>
              <a:gdLst/>
              <a:ahLst/>
              <a:cxnLst/>
              <a:rect l="l" t="t" r="r" b="b"/>
              <a:pathLst>
                <a:path w="428" h="604" extrusionOk="0">
                  <a:moveTo>
                    <a:pt x="14" y="1"/>
                  </a:moveTo>
                  <a:cubicBezTo>
                    <a:pt x="12" y="1"/>
                    <a:pt x="11" y="1"/>
                    <a:pt x="10" y="2"/>
                  </a:cubicBezTo>
                  <a:cubicBezTo>
                    <a:pt x="1" y="12"/>
                    <a:pt x="58" y="83"/>
                    <a:pt x="110" y="157"/>
                  </a:cubicBezTo>
                  <a:cubicBezTo>
                    <a:pt x="160" y="231"/>
                    <a:pt x="205" y="309"/>
                    <a:pt x="205" y="309"/>
                  </a:cubicBezTo>
                  <a:cubicBezTo>
                    <a:pt x="205" y="309"/>
                    <a:pt x="260" y="378"/>
                    <a:pt x="309" y="453"/>
                  </a:cubicBezTo>
                  <a:cubicBezTo>
                    <a:pt x="356" y="527"/>
                    <a:pt x="401" y="604"/>
                    <a:pt x="414" y="604"/>
                  </a:cubicBezTo>
                  <a:cubicBezTo>
                    <a:pt x="415" y="604"/>
                    <a:pt x="415" y="604"/>
                    <a:pt x="415" y="604"/>
                  </a:cubicBezTo>
                  <a:cubicBezTo>
                    <a:pt x="427" y="598"/>
                    <a:pt x="405" y="508"/>
                    <a:pt x="368" y="423"/>
                  </a:cubicBezTo>
                  <a:cubicBezTo>
                    <a:pt x="333" y="336"/>
                    <a:pt x="285" y="255"/>
                    <a:pt x="285" y="255"/>
                  </a:cubicBezTo>
                  <a:cubicBezTo>
                    <a:pt x="285" y="255"/>
                    <a:pt x="228" y="179"/>
                    <a:pt x="161" y="114"/>
                  </a:cubicBezTo>
                  <a:cubicBezTo>
                    <a:pt x="100" y="53"/>
                    <a:pt x="31" y="1"/>
                    <a:pt x="14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4"/>
            <p:cNvSpPr/>
            <p:nvPr/>
          </p:nvSpPr>
          <p:spPr>
            <a:xfrm>
              <a:off x="2633550" y="1154775"/>
              <a:ext cx="386550" cy="138775"/>
            </a:xfrm>
            <a:custGeom>
              <a:avLst/>
              <a:gdLst/>
              <a:ahLst/>
              <a:cxnLst/>
              <a:rect l="l" t="t" r="r" b="b"/>
              <a:pathLst>
                <a:path w="15462" h="5551" extrusionOk="0">
                  <a:moveTo>
                    <a:pt x="9700" y="336"/>
                  </a:moveTo>
                  <a:cubicBezTo>
                    <a:pt x="9469" y="744"/>
                    <a:pt x="8831" y="1619"/>
                    <a:pt x="7646" y="1619"/>
                  </a:cubicBezTo>
                  <a:cubicBezTo>
                    <a:pt x="7584" y="1619"/>
                    <a:pt x="7521" y="1617"/>
                    <a:pt x="7457" y="1612"/>
                  </a:cubicBezTo>
                  <a:cubicBezTo>
                    <a:pt x="6092" y="1508"/>
                    <a:pt x="5717" y="668"/>
                    <a:pt x="5623" y="352"/>
                  </a:cubicBezTo>
                  <a:cubicBezTo>
                    <a:pt x="4978" y="523"/>
                    <a:pt x="2427" y="1"/>
                    <a:pt x="1073" y="1721"/>
                  </a:cubicBezTo>
                  <a:cubicBezTo>
                    <a:pt x="678" y="2219"/>
                    <a:pt x="313" y="3246"/>
                    <a:pt x="1" y="4499"/>
                  </a:cubicBezTo>
                  <a:cubicBezTo>
                    <a:pt x="1100" y="5063"/>
                    <a:pt x="2441" y="5256"/>
                    <a:pt x="3663" y="5385"/>
                  </a:cubicBezTo>
                  <a:cubicBezTo>
                    <a:pt x="4855" y="5512"/>
                    <a:pt x="6055" y="5550"/>
                    <a:pt x="7255" y="5550"/>
                  </a:cubicBezTo>
                  <a:cubicBezTo>
                    <a:pt x="7432" y="5550"/>
                    <a:pt x="7610" y="5549"/>
                    <a:pt x="7787" y="5548"/>
                  </a:cubicBezTo>
                  <a:cubicBezTo>
                    <a:pt x="10405" y="5522"/>
                    <a:pt x="13118" y="5320"/>
                    <a:pt x="15462" y="4296"/>
                  </a:cubicBezTo>
                  <a:cubicBezTo>
                    <a:pt x="15158" y="3135"/>
                    <a:pt x="14811" y="2191"/>
                    <a:pt x="14439" y="1721"/>
                  </a:cubicBezTo>
                  <a:cubicBezTo>
                    <a:pt x="13166" y="104"/>
                    <a:pt x="10581" y="438"/>
                    <a:pt x="9700" y="336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4"/>
            <p:cNvSpPr/>
            <p:nvPr/>
          </p:nvSpPr>
          <p:spPr>
            <a:xfrm>
              <a:off x="2633500" y="1154775"/>
              <a:ext cx="174350" cy="138725"/>
            </a:xfrm>
            <a:custGeom>
              <a:avLst/>
              <a:gdLst/>
              <a:ahLst/>
              <a:cxnLst/>
              <a:rect l="l" t="t" r="r" b="b"/>
              <a:pathLst>
                <a:path w="6974" h="5549" extrusionOk="0">
                  <a:moveTo>
                    <a:pt x="5624" y="352"/>
                  </a:moveTo>
                  <a:cubicBezTo>
                    <a:pt x="4979" y="523"/>
                    <a:pt x="2428" y="1"/>
                    <a:pt x="1074" y="1721"/>
                  </a:cubicBezTo>
                  <a:cubicBezTo>
                    <a:pt x="679" y="2219"/>
                    <a:pt x="314" y="3246"/>
                    <a:pt x="1" y="4499"/>
                  </a:cubicBezTo>
                  <a:cubicBezTo>
                    <a:pt x="1101" y="5063"/>
                    <a:pt x="2441" y="5256"/>
                    <a:pt x="3664" y="5385"/>
                  </a:cubicBezTo>
                  <a:cubicBezTo>
                    <a:pt x="4762" y="5503"/>
                    <a:pt x="5868" y="5543"/>
                    <a:pt x="6973" y="5549"/>
                  </a:cubicBezTo>
                  <a:cubicBezTo>
                    <a:pt x="6968" y="4897"/>
                    <a:pt x="6934" y="1742"/>
                    <a:pt x="6796" y="1536"/>
                  </a:cubicBezTo>
                  <a:cubicBezTo>
                    <a:pt x="6796" y="1536"/>
                    <a:pt x="6760" y="1505"/>
                    <a:pt x="6702" y="1451"/>
                  </a:cubicBezTo>
                  <a:cubicBezTo>
                    <a:pt x="5945" y="1164"/>
                    <a:pt x="5696" y="599"/>
                    <a:pt x="5624" y="352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4"/>
            <p:cNvSpPr/>
            <p:nvPr/>
          </p:nvSpPr>
          <p:spPr>
            <a:xfrm>
              <a:off x="2847475" y="1157350"/>
              <a:ext cx="172550" cy="135625"/>
            </a:xfrm>
            <a:custGeom>
              <a:avLst/>
              <a:gdLst/>
              <a:ahLst/>
              <a:cxnLst/>
              <a:rect l="l" t="t" r="r" b="b"/>
              <a:pathLst>
                <a:path w="6902" h="5425" extrusionOk="0">
                  <a:moveTo>
                    <a:pt x="1143" y="232"/>
                  </a:moveTo>
                  <a:cubicBezTo>
                    <a:pt x="979" y="518"/>
                    <a:pt x="614" y="1035"/>
                    <a:pt x="1" y="1317"/>
                  </a:cubicBezTo>
                  <a:lnTo>
                    <a:pt x="191" y="5424"/>
                  </a:lnTo>
                  <a:cubicBezTo>
                    <a:pt x="2503" y="5357"/>
                    <a:pt x="4844" y="5091"/>
                    <a:pt x="6902" y="4192"/>
                  </a:cubicBezTo>
                  <a:cubicBezTo>
                    <a:pt x="6601" y="3031"/>
                    <a:pt x="6254" y="2088"/>
                    <a:pt x="5882" y="1615"/>
                  </a:cubicBezTo>
                  <a:cubicBezTo>
                    <a:pt x="4609" y="0"/>
                    <a:pt x="2023" y="334"/>
                    <a:pt x="1143" y="232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4"/>
            <p:cNvSpPr/>
            <p:nvPr/>
          </p:nvSpPr>
          <p:spPr>
            <a:xfrm>
              <a:off x="2688825" y="1176425"/>
              <a:ext cx="275050" cy="117125"/>
            </a:xfrm>
            <a:custGeom>
              <a:avLst/>
              <a:gdLst/>
              <a:ahLst/>
              <a:cxnLst/>
              <a:rect l="l" t="t" r="r" b="b"/>
              <a:pathLst>
                <a:path w="11002" h="4685" extrusionOk="0">
                  <a:moveTo>
                    <a:pt x="328" y="0"/>
                  </a:moveTo>
                  <a:lnTo>
                    <a:pt x="1" y="4323"/>
                  </a:lnTo>
                  <a:cubicBezTo>
                    <a:pt x="488" y="4409"/>
                    <a:pt x="978" y="4469"/>
                    <a:pt x="1451" y="4520"/>
                  </a:cubicBezTo>
                  <a:cubicBezTo>
                    <a:pt x="2643" y="4646"/>
                    <a:pt x="3843" y="4684"/>
                    <a:pt x="5042" y="4684"/>
                  </a:cubicBezTo>
                  <a:cubicBezTo>
                    <a:pt x="5220" y="4684"/>
                    <a:pt x="5397" y="4683"/>
                    <a:pt x="5575" y="4682"/>
                  </a:cubicBezTo>
                  <a:cubicBezTo>
                    <a:pt x="7390" y="4665"/>
                    <a:pt x="9250" y="4560"/>
                    <a:pt x="11002" y="4159"/>
                  </a:cubicBezTo>
                  <a:lnTo>
                    <a:pt x="10429" y="306"/>
                  </a:lnTo>
                  <a:cubicBezTo>
                    <a:pt x="10429" y="306"/>
                    <a:pt x="9092" y="4231"/>
                    <a:pt x="5371" y="4231"/>
                  </a:cubicBezTo>
                  <a:cubicBezTo>
                    <a:pt x="5212" y="4231"/>
                    <a:pt x="5049" y="4224"/>
                    <a:pt x="4882" y="4209"/>
                  </a:cubicBezTo>
                  <a:cubicBezTo>
                    <a:pt x="787" y="3845"/>
                    <a:pt x="328" y="0"/>
                    <a:pt x="328" y="0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4"/>
            <p:cNvSpPr/>
            <p:nvPr/>
          </p:nvSpPr>
          <p:spPr>
            <a:xfrm>
              <a:off x="263350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5"/>
                    <a:pt x="1436" y="493"/>
                    <a:pt x="1074" y="954"/>
                  </a:cubicBezTo>
                  <a:cubicBezTo>
                    <a:pt x="679" y="1452"/>
                    <a:pt x="314" y="2479"/>
                    <a:pt x="1" y="3732"/>
                  </a:cubicBezTo>
                  <a:cubicBezTo>
                    <a:pt x="926" y="4206"/>
                    <a:pt x="2019" y="4417"/>
                    <a:pt x="3069" y="4551"/>
                  </a:cubicBezTo>
                  <a:cubicBezTo>
                    <a:pt x="3168" y="4034"/>
                    <a:pt x="3243" y="3396"/>
                    <a:pt x="3223" y="2683"/>
                  </a:cubicBezTo>
                  <a:cubicBezTo>
                    <a:pt x="3185" y="1323"/>
                    <a:pt x="2646" y="401"/>
                    <a:pt x="2358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4"/>
            <p:cNvSpPr/>
            <p:nvPr/>
          </p:nvSpPr>
          <p:spPr>
            <a:xfrm>
              <a:off x="263350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5"/>
                    <a:pt x="1436" y="493"/>
                    <a:pt x="1074" y="954"/>
                  </a:cubicBezTo>
                  <a:cubicBezTo>
                    <a:pt x="679" y="1452"/>
                    <a:pt x="314" y="2479"/>
                    <a:pt x="1" y="3732"/>
                  </a:cubicBezTo>
                  <a:cubicBezTo>
                    <a:pt x="926" y="4206"/>
                    <a:pt x="2019" y="4417"/>
                    <a:pt x="3069" y="4551"/>
                  </a:cubicBezTo>
                  <a:cubicBezTo>
                    <a:pt x="3168" y="4034"/>
                    <a:pt x="3243" y="3396"/>
                    <a:pt x="3223" y="2683"/>
                  </a:cubicBezTo>
                  <a:cubicBezTo>
                    <a:pt x="3185" y="1323"/>
                    <a:pt x="2646" y="401"/>
                    <a:pt x="2358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4"/>
            <p:cNvSpPr/>
            <p:nvPr/>
          </p:nvSpPr>
          <p:spPr>
            <a:xfrm>
              <a:off x="2926725" y="1171750"/>
              <a:ext cx="93300" cy="112575"/>
            </a:xfrm>
            <a:custGeom>
              <a:avLst/>
              <a:gdLst/>
              <a:ahLst/>
              <a:cxnLst/>
              <a:rect l="l" t="t" r="r" b="b"/>
              <a:pathLst>
                <a:path w="3732" h="4503" extrusionOk="0">
                  <a:moveTo>
                    <a:pt x="1153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2" y="3617"/>
                  </a:cubicBezTo>
                  <a:cubicBezTo>
                    <a:pt x="3431" y="2456"/>
                    <a:pt x="3084" y="1512"/>
                    <a:pt x="2712" y="1042"/>
                  </a:cubicBezTo>
                  <a:cubicBezTo>
                    <a:pt x="2297" y="515"/>
                    <a:pt x="1742" y="197"/>
                    <a:pt x="115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4"/>
            <p:cNvSpPr/>
            <p:nvPr/>
          </p:nvSpPr>
          <p:spPr>
            <a:xfrm>
              <a:off x="2926725" y="1171750"/>
              <a:ext cx="93300" cy="112575"/>
            </a:xfrm>
            <a:custGeom>
              <a:avLst/>
              <a:gdLst/>
              <a:ahLst/>
              <a:cxnLst/>
              <a:rect l="l" t="t" r="r" b="b"/>
              <a:pathLst>
                <a:path w="3732" h="4503" extrusionOk="0">
                  <a:moveTo>
                    <a:pt x="1153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2" y="3617"/>
                  </a:cubicBezTo>
                  <a:cubicBezTo>
                    <a:pt x="3431" y="2456"/>
                    <a:pt x="3084" y="1512"/>
                    <a:pt x="2712" y="1042"/>
                  </a:cubicBezTo>
                  <a:cubicBezTo>
                    <a:pt x="2297" y="515"/>
                    <a:pt x="1742" y="197"/>
                    <a:pt x="1153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4"/>
            <p:cNvSpPr/>
            <p:nvPr/>
          </p:nvSpPr>
          <p:spPr>
            <a:xfrm>
              <a:off x="2633500" y="1173950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2331" y="12"/>
                    <a:pt x="2304" y="24"/>
                    <a:pt x="2278" y="37"/>
                  </a:cubicBezTo>
                  <a:cubicBezTo>
                    <a:pt x="2513" y="912"/>
                    <a:pt x="3142" y="3694"/>
                    <a:pt x="1615" y="3780"/>
                  </a:cubicBezTo>
                  <a:cubicBezTo>
                    <a:pt x="1583" y="3782"/>
                    <a:pt x="1551" y="3783"/>
                    <a:pt x="1520" y="3783"/>
                  </a:cubicBezTo>
                  <a:cubicBezTo>
                    <a:pt x="599" y="3783"/>
                    <a:pt x="416" y="2977"/>
                    <a:pt x="440" y="2244"/>
                  </a:cubicBezTo>
                  <a:lnTo>
                    <a:pt x="440" y="2244"/>
                  </a:lnTo>
                  <a:cubicBezTo>
                    <a:pt x="285" y="2677"/>
                    <a:pt x="137" y="3184"/>
                    <a:pt x="1" y="3732"/>
                  </a:cubicBezTo>
                  <a:cubicBezTo>
                    <a:pt x="926" y="4206"/>
                    <a:pt x="2019" y="4417"/>
                    <a:pt x="3069" y="4551"/>
                  </a:cubicBezTo>
                  <a:cubicBezTo>
                    <a:pt x="3168" y="4034"/>
                    <a:pt x="3243" y="3396"/>
                    <a:pt x="3223" y="2683"/>
                  </a:cubicBezTo>
                  <a:cubicBezTo>
                    <a:pt x="3185" y="1323"/>
                    <a:pt x="2646" y="401"/>
                    <a:pt x="2358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4"/>
            <p:cNvSpPr/>
            <p:nvPr/>
          </p:nvSpPr>
          <p:spPr>
            <a:xfrm>
              <a:off x="2926725" y="1171750"/>
              <a:ext cx="93300" cy="112575"/>
            </a:xfrm>
            <a:custGeom>
              <a:avLst/>
              <a:gdLst/>
              <a:ahLst/>
              <a:cxnLst/>
              <a:rect l="l" t="t" r="r" b="b"/>
              <a:pathLst>
                <a:path w="3732" h="4503" extrusionOk="0">
                  <a:moveTo>
                    <a:pt x="1153" y="1"/>
                  </a:moveTo>
                  <a:cubicBezTo>
                    <a:pt x="868" y="494"/>
                    <a:pt x="0" y="2257"/>
                    <a:pt x="704" y="4502"/>
                  </a:cubicBezTo>
                  <a:cubicBezTo>
                    <a:pt x="1753" y="4315"/>
                    <a:pt x="2775" y="4035"/>
                    <a:pt x="3732" y="3617"/>
                  </a:cubicBezTo>
                  <a:cubicBezTo>
                    <a:pt x="3603" y="3120"/>
                    <a:pt x="3465" y="2664"/>
                    <a:pt x="3321" y="2267"/>
                  </a:cubicBezTo>
                  <a:cubicBezTo>
                    <a:pt x="3102" y="2983"/>
                    <a:pt x="2735" y="3706"/>
                    <a:pt x="2146" y="3706"/>
                  </a:cubicBezTo>
                  <a:cubicBezTo>
                    <a:pt x="1988" y="3706"/>
                    <a:pt x="1813" y="3654"/>
                    <a:pt x="1622" y="3536"/>
                  </a:cubicBezTo>
                  <a:cubicBezTo>
                    <a:pt x="220" y="2667"/>
                    <a:pt x="1069" y="578"/>
                    <a:pt x="1309" y="58"/>
                  </a:cubicBezTo>
                  <a:cubicBezTo>
                    <a:pt x="1258" y="38"/>
                    <a:pt x="1205" y="19"/>
                    <a:pt x="1153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4"/>
            <p:cNvSpPr/>
            <p:nvPr/>
          </p:nvSpPr>
          <p:spPr>
            <a:xfrm>
              <a:off x="2688750" y="861250"/>
              <a:ext cx="84900" cy="44425"/>
            </a:xfrm>
            <a:custGeom>
              <a:avLst/>
              <a:gdLst/>
              <a:ahLst/>
              <a:cxnLst/>
              <a:rect l="l" t="t" r="r" b="b"/>
              <a:pathLst>
                <a:path w="3396" h="1777" extrusionOk="0">
                  <a:moveTo>
                    <a:pt x="2575" y="0"/>
                  </a:moveTo>
                  <a:cubicBezTo>
                    <a:pt x="2476" y="0"/>
                    <a:pt x="2354" y="25"/>
                    <a:pt x="2294" y="32"/>
                  </a:cubicBezTo>
                  <a:cubicBezTo>
                    <a:pt x="2010" y="70"/>
                    <a:pt x="1736" y="162"/>
                    <a:pt x="1472" y="269"/>
                  </a:cubicBezTo>
                  <a:cubicBezTo>
                    <a:pt x="849" y="519"/>
                    <a:pt x="361" y="940"/>
                    <a:pt x="96" y="1508"/>
                  </a:cubicBezTo>
                  <a:cubicBezTo>
                    <a:pt x="0" y="1712"/>
                    <a:pt x="88" y="1776"/>
                    <a:pt x="213" y="1776"/>
                  </a:cubicBezTo>
                  <a:cubicBezTo>
                    <a:pt x="276" y="1776"/>
                    <a:pt x="348" y="1761"/>
                    <a:pt x="412" y="1738"/>
                  </a:cubicBezTo>
                  <a:cubicBezTo>
                    <a:pt x="451" y="1725"/>
                    <a:pt x="486" y="1709"/>
                    <a:pt x="516" y="1693"/>
                  </a:cubicBezTo>
                  <a:cubicBezTo>
                    <a:pt x="747" y="1563"/>
                    <a:pt x="949" y="1387"/>
                    <a:pt x="1193" y="1279"/>
                  </a:cubicBezTo>
                  <a:cubicBezTo>
                    <a:pt x="1471" y="1156"/>
                    <a:pt x="1829" y="1072"/>
                    <a:pt x="2137" y="1036"/>
                  </a:cubicBezTo>
                  <a:cubicBezTo>
                    <a:pt x="2188" y="1030"/>
                    <a:pt x="2244" y="1029"/>
                    <a:pt x="2303" y="1029"/>
                  </a:cubicBezTo>
                  <a:cubicBezTo>
                    <a:pt x="2391" y="1029"/>
                    <a:pt x="2485" y="1032"/>
                    <a:pt x="2579" y="1032"/>
                  </a:cubicBezTo>
                  <a:cubicBezTo>
                    <a:pt x="2784" y="1032"/>
                    <a:pt x="2987" y="1014"/>
                    <a:pt x="3120" y="901"/>
                  </a:cubicBezTo>
                  <a:cubicBezTo>
                    <a:pt x="3395" y="666"/>
                    <a:pt x="3345" y="102"/>
                    <a:pt x="2925" y="59"/>
                  </a:cubicBezTo>
                  <a:cubicBezTo>
                    <a:pt x="2912" y="139"/>
                    <a:pt x="2813" y="374"/>
                    <a:pt x="2832" y="443"/>
                  </a:cubicBezTo>
                  <a:lnTo>
                    <a:pt x="2832" y="443"/>
                  </a:lnTo>
                  <a:cubicBezTo>
                    <a:pt x="2806" y="351"/>
                    <a:pt x="2779" y="82"/>
                    <a:pt x="2701" y="27"/>
                  </a:cubicBezTo>
                  <a:cubicBezTo>
                    <a:pt x="2674" y="7"/>
                    <a:pt x="2628" y="0"/>
                    <a:pt x="257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4"/>
            <p:cNvSpPr/>
            <p:nvPr/>
          </p:nvSpPr>
          <p:spPr>
            <a:xfrm>
              <a:off x="2699025" y="862425"/>
              <a:ext cx="64475" cy="39800"/>
            </a:xfrm>
            <a:custGeom>
              <a:avLst/>
              <a:gdLst/>
              <a:ahLst/>
              <a:cxnLst/>
              <a:rect l="l" t="t" r="r" b="b"/>
              <a:pathLst>
                <a:path w="2579" h="1592" extrusionOk="0">
                  <a:moveTo>
                    <a:pt x="1794" y="0"/>
                  </a:moveTo>
                  <a:cubicBezTo>
                    <a:pt x="1773" y="4"/>
                    <a:pt x="1751" y="7"/>
                    <a:pt x="1731" y="12"/>
                  </a:cubicBezTo>
                  <a:cubicBezTo>
                    <a:pt x="1716" y="169"/>
                    <a:pt x="1703" y="339"/>
                    <a:pt x="1703" y="339"/>
                  </a:cubicBezTo>
                  <a:cubicBezTo>
                    <a:pt x="1703" y="339"/>
                    <a:pt x="1704" y="925"/>
                    <a:pt x="1731" y="925"/>
                  </a:cubicBezTo>
                  <a:cubicBezTo>
                    <a:pt x="1758" y="925"/>
                    <a:pt x="1799" y="342"/>
                    <a:pt x="1799" y="342"/>
                  </a:cubicBezTo>
                  <a:cubicBezTo>
                    <a:pt x="1799" y="342"/>
                    <a:pt x="1799" y="161"/>
                    <a:pt x="1794" y="0"/>
                  </a:cubicBezTo>
                  <a:close/>
                  <a:moveTo>
                    <a:pt x="2514" y="11"/>
                  </a:moveTo>
                  <a:cubicBezTo>
                    <a:pt x="2509" y="39"/>
                    <a:pt x="2494" y="83"/>
                    <a:pt x="2478" y="135"/>
                  </a:cubicBezTo>
                  <a:cubicBezTo>
                    <a:pt x="2497" y="338"/>
                    <a:pt x="2478" y="521"/>
                    <a:pt x="2478" y="521"/>
                  </a:cubicBezTo>
                  <a:cubicBezTo>
                    <a:pt x="2478" y="521"/>
                    <a:pt x="2470" y="751"/>
                    <a:pt x="2384" y="965"/>
                  </a:cubicBezTo>
                  <a:cubicBezTo>
                    <a:pt x="2382" y="967"/>
                    <a:pt x="2381" y="970"/>
                    <a:pt x="2380" y="973"/>
                  </a:cubicBezTo>
                  <a:cubicBezTo>
                    <a:pt x="2408" y="971"/>
                    <a:pt x="2433" y="966"/>
                    <a:pt x="2460" y="960"/>
                  </a:cubicBezTo>
                  <a:cubicBezTo>
                    <a:pt x="2554" y="751"/>
                    <a:pt x="2574" y="530"/>
                    <a:pt x="2574" y="530"/>
                  </a:cubicBezTo>
                  <a:cubicBezTo>
                    <a:pt x="2574" y="530"/>
                    <a:pt x="2578" y="470"/>
                    <a:pt x="2575" y="380"/>
                  </a:cubicBezTo>
                  <a:cubicBezTo>
                    <a:pt x="2574" y="290"/>
                    <a:pt x="2561" y="171"/>
                    <a:pt x="2538" y="55"/>
                  </a:cubicBezTo>
                  <a:cubicBezTo>
                    <a:pt x="2535" y="41"/>
                    <a:pt x="2532" y="28"/>
                    <a:pt x="2529" y="13"/>
                  </a:cubicBezTo>
                  <a:cubicBezTo>
                    <a:pt x="2524" y="12"/>
                    <a:pt x="2519" y="11"/>
                    <a:pt x="2514" y="11"/>
                  </a:cubicBezTo>
                  <a:close/>
                  <a:moveTo>
                    <a:pt x="1577" y="46"/>
                  </a:moveTo>
                  <a:lnTo>
                    <a:pt x="1577" y="46"/>
                  </a:lnTo>
                  <a:cubicBezTo>
                    <a:pt x="1553" y="54"/>
                    <a:pt x="1530" y="59"/>
                    <a:pt x="1507" y="65"/>
                  </a:cubicBezTo>
                  <a:cubicBezTo>
                    <a:pt x="1474" y="227"/>
                    <a:pt x="1459" y="392"/>
                    <a:pt x="1459" y="392"/>
                  </a:cubicBezTo>
                  <a:cubicBezTo>
                    <a:pt x="1459" y="392"/>
                    <a:pt x="1453" y="560"/>
                    <a:pt x="1466" y="725"/>
                  </a:cubicBezTo>
                  <a:cubicBezTo>
                    <a:pt x="1474" y="847"/>
                    <a:pt x="1492" y="968"/>
                    <a:pt x="1507" y="1021"/>
                  </a:cubicBezTo>
                  <a:cubicBezTo>
                    <a:pt x="1514" y="1020"/>
                    <a:pt x="1521" y="1020"/>
                    <a:pt x="1528" y="1019"/>
                  </a:cubicBezTo>
                  <a:cubicBezTo>
                    <a:pt x="1532" y="962"/>
                    <a:pt x="1530" y="843"/>
                    <a:pt x="1534" y="723"/>
                  </a:cubicBezTo>
                  <a:cubicBezTo>
                    <a:pt x="1538" y="561"/>
                    <a:pt x="1554" y="400"/>
                    <a:pt x="1554" y="400"/>
                  </a:cubicBezTo>
                  <a:cubicBezTo>
                    <a:pt x="1554" y="400"/>
                    <a:pt x="1558" y="238"/>
                    <a:pt x="1574" y="76"/>
                  </a:cubicBezTo>
                  <a:cubicBezTo>
                    <a:pt x="1575" y="65"/>
                    <a:pt x="1575" y="56"/>
                    <a:pt x="1577" y="46"/>
                  </a:cubicBezTo>
                  <a:close/>
                  <a:moveTo>
                    <a:pt x="1224" y="158"/>
                  </a:moveTo>
                  <a:cubicBezTo>
                    <a:pt x="1197" y="168"/>
                    <a:pt x="1171" y="178"/>
                    <a:pt x="1144" y="189"/>
                  </a:cubicBezTo>
                  <a:cubicBezTo>
                    <a:pt x="1106" y="348"/>
                    <a:pt x="1097" y="496"/>
                    <a:pt x="1097" y="496"/>
                  </a:cubicBezTo>
                  <a:cubicBezTo>
                    <a:pt x="1097" y="496"/>
                    <a:pt x="1096" y="683"/>
                    <a:pt x="1140" y="863"/>
                  </a:cubicBezTo>
                  <a:cubicBezTo>
                    <a:pt x="1159" y="945"/>
                    <a:pt x="1187" y="1024"/>
                    <a:pt x="1212" y="1085"/>
                  </a:cubicBezTo>
                  <a:cubicBezTo>
                    <a:pt x="1225" y="1082"/>
                    <a:pt x="1237" y="1078"/>
                    <a:pt x="1251" y="1074"/>
                  </a:cubicBezTo>
                  <a:cubicBezTo>
                    <a:pt x="1235" y="1013"/>
                    <a:pt x="1218" y="933"/>
                    <a:pt x="1207" y="851"/>
                  </a:cubicBezTo>
                  <a:cubicBezTo>
                    <a:pt x="1181" y="674"/>
                    <a:pt x="1193" y="498"/>
                    <a:pt x="1193" y="498"/>
                  </a:cubicBezTo>
                  <a:cubicBezTo>
                    <a:pt x="1193" y="498"/>
                    <a:pt x="1192" y="328"/>
                    <a:pt x="1224" y="158"/>
                  </a:cubicBezTo>
                  <a:close/>
                  <a:moveTo>
                    <a:pt x="434" y="565"/>
                  </a:moveTo>
                  <a:lnTo>
                    <a:pt x="434" y="565"/>
                  </a:lnTo>
                  <a:cubicBezTo>
                    <a:pt x="409" y="583"/>
                    <a:pt x="386" y="601"/>
                    <a:pt x="361" y="621"/>
                  </a:cubicBezTo>
                  <a:cubicBezTo>
                    <a:pt x="361" y="625"/>
                    <a:pt x="360" y="627"/>
                    <a:pt x="360" y="628"/>
                  </a:cubicBezTo>
                  <a:cubicBezTo>
                    <a:pt x="330" y="778"/>
                    <a:pt x="342" y="929"/>
                    <a:pt x="342" y="929"/>
                  </a:cubicBezTo>
                  <a:cubicBezTo>
                    <a:pt x="342" y="929"/>
                    <a:pt x="362" y="1081"/>
                    <a:pt x="419" y="1221"/>
                  </a:cubicBezTo>
                  <a:cubicBezTo>
                    <a:pt x="445" y="1284"/>
                    <a:pt x="477" y="1341"/>
                    <a:pt x="505" y="1386"/>
                  </a:cubicBezTo>
                  <a:cubicBezTo>
                    <a:pt x="516" y="1378"/>
                    <a:pt x="528" y="1372"/>
                    <a:pt x="539" y="1364"/>
                  </a:cubicBezTo>
                  <a:cubicBezTo>
                    <a:pt x="521" y="1317"/>
                    <a:pt x="499" y="1259"/>
                    <a:pt x="483" y="1198"/>
                  </a:cubicBezTo>
                  <a:cubicBezTo>
                    <a:pt x="445" y="1059"/>
                    <a:pt x="437" y="919"/>
                    <a:pt x="437" y="919"/>
                  </a:cubicBezTo>
                  <a:cubicBezTo>
                    <a:pt x="437" y="919"/>
                    <a:pt x="418" y="779"/>
                    <a:pt x="427" y="636"/>
                  </a:cubicBezTo>
                  <a:cubicBezTo>
                    <a:pt x="429" y="613"/>
                    <a:pt x="431" y="587"/>
                    <a:pt x="434" y="565"/>
                  </a:cubicBezTo>
                  <a:close/>
                  <a:moveTo>
                    <a:pt x="70" y="886"/>
                  </a:moveTo>
                  <a:cubicBezTo>
                    <a:pt x="47" y="912"/>
                    <a:pt x="24" y="941"/>
                    <a:pt x="1" y="970"/>
                  </a:cubicBezTo>
                  <a:cubicBezTo>
                    <a:pt x="3" y="1074"/>
                    <a:pt x="16" y="1163"/>
                    <a:pt x="16" y="1163"/>
                  </a:cubicBezTo>
                  <a:cubicBezTo>
                    <a:pt x="16" y="1163"/>
                    <a:pt x="45" y="1296"/>
                    <a:pt x="101" y="1420"/>
                  </a:cubicBezTo>
                  <a:cubicBezTo>
                    <a:pt x="131" y="1488"/>
                    <a:pt x="166" y="1548"/>
                    <a:pt x="196" y="1591"/>
                  </a:cubicBezTo>
                  <a:cubicBezTo>
                    <a:pt x="205" y="1585"/>
                    <a:pt x="216" y="1579"/>
                    <a:pt x="224" y="1573"/>
                  </a:cubicBezTo>
                  <a:cubicBezTo>
                    <a:pt x="207" y="1525"/>
                    <a:pt x="184" y="1461"/>
                    <a:pt x="164" y="1394"/>
                  </a:cubicBezTo>
                  <a:cubicBezTo>
                    <a:pt x="126" y="1270"/>
                    <a:pt x="109" y="1144"/>
                    <a:pt x="109" y="1144"/>
                  </a:cubicBezTo>
                  <a:cubicBezTo>
                    <a:pt x="109" y="1144"/>
                    <a:pt x="79" y="1020"/>
                    <a:pt x="70" y="891"/>
                  </a:cubicBezTo>
                  <a:lnTo>
                    <a:pt x="70" y="886"/>
                  </a:ln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4"/>
            <p:cNvSpPr/>
            <p:nvPr/>
          </p:nvSpPr>
          <p:spPr>
            <a:xfrm>
              <a:off x="2688750" y="867950"/>
              <a:ext cx="83450" cy="37650"/>
            </a:xfrm>
            <a:custGeom>
              <a:avLst/>
              <a:gdLst/>
              <a:ahLst/>
              <a:cxnLst/>
              <a:rect l="l" t="t" r="r" b="b"/>
              <a:pathLst>
                <a:path w="3338" h="1506" extrusionOk="0">
                  <a:moveTo>
                    <a:pt x="3237" y="1"/>
                  </a:moveTo>
                  <a:lnTo>
                    <a:pt x="3237" y="1"/>
                  </a:lnTo>
                  <a:cubicBezTo>
                    <a:pt x="3186" y="262"/>
                    <a:pt x="2884" y="434"/>
                    <a:pt x="2498" y="434"/>
                  </a:cubicBezTo>
                  <a:cubicBezTo>
                    <a:pt x="2467" y="434"/>
                    <a:pt x="2435" y="433"/>
                    <a:pt x="2402" y="430"/>
                  </a:cubicBezTo>
                  <a:cubicBezTo>
                    <a:pt x="2381" y="429"/>
                    <a:pt x="2359" y="428"/>
                    <a:pt x="2337" y="428"/>
                  </a:cubicBezTo>
                  <a:cubicBezTo>
                    <a:pt x="1817" y="428"/>
                    <a:pt x="1213" y="840"/>
                    <a:pt x="665" y="983"/>
                  </a:cubicBezTo>
                  <a:cubicBezTo>
                    <a:pt x="619" y="995"/>
                    <a:pt x="580" y="1001"/>
                    <a:pt x="547" y="1001"/>
                  </a:cubicBezTo>
                  <a:cubicBezTo>
                    <a:pt x="407" y="1001"/>
                    <a:pt x="370" y="904"/>
                    <a:pt x="380" y="783"/>
                  </a:cubicBezTo>
                  <a:lnTo>
                    <a:pt x="380" y="783"/>
                  </a:lnTo>
                  <a:cubicBezTo>
                    <a:pt x="268" y="923"/>
                    <a:pt x="171" y="1074"/>
                    <a:pt x="95" y="1237"/>
                  </a:cubicBezTo>
                  <a:cubicBezTo>
                    <a:pt x="0" y="1442"/>
                    <a:pt x="87" y="1506"/>
                    <a:pt x="213" y="1506"/>
                  </a:cubicBezTo>
                  <a:cubicBezTo>
                    <a:pt x="276" y="1506"/>
                    <a:pt x="348" y="1490"/>
                    <a:pt x="412" y="1468"/>
                  </a:cubicBezTo>
                  <a:cubicBezTo>
                    <a:pt x="451" y="1454"/>
                    <a:pt x="486" y="1438"/>
                    <a:pt x="516" y="1422"/>
                  </a:cubicBezTo>
                  <a:cubicBezTo>
                    <a:pt x="747" y="1294"/>
                    <a:pt x="949" y="1118"/>
                    <a:pt x="1193" y="1010"/>
                  </a:cubicBezTo>
                  <a:cubicBezTo>
                    <a:pt x="1471" y="887"/>
                    <a:pt x="1829" y="803"/>
                    <a:pt x="2137" y="767"/>
                  </a:cubicBezTo>
                  <a:cubicBezTo>
                    <a:pt x="2189" y="761"/>
                    <a:pt x="2246" y="759"/>
                    <a:pt x="2306" y="759"/>
                  </a:cubicBezTo>
                  <a:cubicBezTo>
                    <a:pt x="2392" y="759"/>
                    <a:pt x="2484" y="763"/>
                    <a:pt x="2576" y="763"/>
                  </a:cubicBezTo>
                  <a:cubicBezTo>
                    <a:pt x="2781" y="763"/>
                    <a:pt x="2986" y="745"/>
                    <a:pt x="3120" y="632"/>
                  </a:cubicBezTo>
                  <a:cubicBezTo>
                    <a:pt x="3296" y="483"/>
                    <a:pt x="3338" y="198"/>
                    <a:pt x="323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4"/>
            <p:cNvSpPr/>
            <p:nvPr/>
          </p:nvSpPr>
          <p:spPr>
            <a:xfrm>
              <a:off x="2862425" y="858875"/>
              <a:ext cx="85975" cy="42075"/>
            </a:xfrm>
            <a:custGeom>
              <a:avLst/>
              <a:gdLst/>
              <a:ahLst/>
              <a:cxnLst/>
              <a:rect l="l" t="t" r="r" b="b"/>
              <a:pathLst>
                <a:path w="3439" h="1683" extrusionOk="0">
                  <a:moveTo>
                    <a:pt x="821" y="0"/>
                  </a:moveTo>
                  <a:cubicBezTo>
                    <a:pt x="758" y="0"/>
                    <a:pt x="701" y="8"/>
                    <a:pt x="670" y="33"/>
                  </a:cubicBezTo>
                  <a:cubicBezTo>
                    <a:pt x="595" y="91"/>
                    <a:pt x="579" y="362"/>
                    <a:pt x="555" y="455"/>
                  </a:cubicBezTo>
                  <a:cubicBezTo>
                    <a:pt x="571" y="387"/>
                    <a:pt x="464" y="154"/>
                    <a:pt x="447" y="74"/>
                  </a:cubicBezTo>
                  <a:cubicBezTo>
                    <a:pt x="28" y="135"/>
                    <a:pt x="0" y="700"/>
                    <a:pt x="286" y="923"/>
                  </a:cubicBezTo>
                  <a:cubicBezTo>
                    <a:pt x="400" y="1013"/>
                    <a:pt x="561" y="1035"/>
                    <a:pt x="730" y="1035"/>
                  </a:cubicBezTo>
                  <a:cubicBezTo>
                    <a:pt x="886" y="1035"/>
                    <a:pt x="1048" y="1016"/>
                    <a:pt x="1187" y="1016"/>
                  </a:cubicBezTo>
                  <a:cubicBezTo>
                    <a:pt x="1217" y="1016"/>
                    <a:pt x="1246" y="1017"/>
                    <a:pt x="1274" y="1019"/>
                  </a:cubicBezTo>
                  <a:cubicBezTo>
                    <a:pt x="1583" y="1043"/>
                    <a:pt x="1944" y="1112"/>
                    <a:pt x="2227" y="1224"/>
                  </a:cubicBezTo>
                  <a:cubicBezTo>
                    <a:pt x="2475" y="1322"/>
                    <a:pt x="2684" y="1491"/>
                    <a:pt x="2920" y="1611"/>
                  </a:cubicBezTo>
                  <a:cubicBezTo>
                    <a:pt x="2949" y="1625"/>
                    <a:pt x="2985" y="1640"/>
                    <a:pt x="3025" y="1652"/>
                  </a:cubicBezTo>
                  <a:cubicBezTo>
                    <a:pt x="3084" y="1670"/>
                    <a:pt x="3150" y="1682"/>
                    <a:pt x="3209" y="1682"/>
                  </a:cubicBezTo>
                  <a:cubicBezTo>
                    <a:pt x="3343" y="1682"/>
                    <a:pt x="3439" y="1618"/>
                    <a:pt x="3333" y="1408"/>
                  </a:cubicBezTo>
                  <a:cubicBezTo>
                    <a:pt x="3046" y="853"/>
                    <a:pt x="2542" y="451"/>
                    <a:pt x="1909" y="225"/>
                  </a:cubicBezTo>
                  <a:cubicBezTo>
                    <a:pt x="1641" y="132"/>
                    <a:pt x="1363" y="49"/>
                    <a:pt x="1077" y="22"/>
                  </a:cubicBezTo>
                  <a:cubicBezTo>
                    <a:pt x="1023" y="17"/>
                    <a:pt x="916" y="0"/>
                    <a:pt x="82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4"/>
            <p:cNvSpPr/>
            <p:nvPr/>
          </p:nvSpPr>
          <p:spPr>
            <a:xfrm>
              <a:off x="2870975" y="858875"/>
              <a:ext cx="60675" cy="34000"/>
            </a:xfrm>
            <a:custGeom>
              <a:avLst/>
              <a:gdLst/>
              <a:ahLst/>
              <a:cxnLst/>
              <a:rect l="l" t="t" r="r" b="b"/>
              <a:pathLst>
                <a:path w="2427" h="1360" extrusionOk="0">
                  <a:moveTo>
                    <a:pt x="1064" y="78"/>
                  </a:moveTo>
                  <a:cubicBezTo>
                    <a:pt x="1054" y="127"/>
                    <a:pt x="1043" y="186"/>
                    <a:pt x="1033" y="245"/>
                  </a:cubicBezTo>
                  <a:cubicBezTo>
                    <a:pt x="1005" y="390"/>
                    <a:pt x="975" y="534"/>
                    <a:pt x="975" y="534"/>
                  </a:cubicBezTo>
                  <a:lnTo>
                    <a:pt x="933" y="827"/>
                  </a:lnTo>
                  <a:cubicBezTo>
                    <a:pt x="922" y="897"/>
                    <a:pt x="910" y="965"/>
                    <a:pt x="903" y="1019"/>
                  </a:cubicBezTo>
                  <a:cubicBezTo>
                    <a:pt x="908" y="1019"/>
                    <a:pt x="915" y="1019"/>
                    <a:pt x="922" y="1019"/>
                  </a:cubicBezTo>
                  <a:cubicBezTo>
                    <a:pt x="925" y="1019"/>
                    <a:pt x="928" y="1019"/>
                    <a:pt x="932" y="1019"/>
                  </a:cubicBezTo>
                  <a:cubicBezTo>
                    <a:pt x="936" y="1019"/>
                    <a:pt x="940" y="1021"/>
                    <a:pt x="943" y="1021"/>
                  </a:cubicBezTo>
                  <a:cubicBezTo>
                    <a:pt x="961" y="970"/>
                    <a:pt x="981" y="906"/>
                    <a:pt x="1000" y="841"/>
                  </a:cubicBezTo>
                  <a:cubicBezTo>
                    <a:pt x="1039" y="697"/>
                    <a:pt x="1070" y="553"/>
                    <a:pt x="1070" y="553"/>
                  </a:cubicBezTo>
                  <a:cubicBezTo>
                    <a:pt x="1070" y="553"/>
                    <a:pt x="1091" y="403"/>
                    <a:pt x="1101" y="254"/>
                  </a:cubicBezTo>
                  <a:cubicBezTo>
                    <a:pt x="1105" y="196"/>
                    <a:pt x="1107" y="137"/>
                    <a:pt x="1107" y="87"/>
                  </a:cubicBezTo>
                  <a:cubicBezTo>
                    <a:pt x="1092" y="85"/>
                    <a:pt x="1079" y="81"/>
                    <a:pt x="1064" y="78"/>
                  </a:cubicBezTo>
                  <a:close/>
                  <a:moveTo>
                    <a:pt x="102" y="74"/>
                  </a:moveTo>
                  <a:lnTo>
                    <a:pt x="102" y="74"/>
                  </a:lnTo>
                  <a:cubicBezTo>
                    <a:pt x="82" y="76"/>
                    <a:pt x="63" y="82"/>
                    <a:pt x="46" y="87"/>
                  </a:cubicBezTo>
                  <a:cubicBezTo>
                    <a:pt x="37" y="128"/>
                    <a:pt x="27" y="172"/>
                    <a:pt x="24" y="218"/>
                  </a:cubicBezTo>
                  <a:cubicBezTo>
                    <a:pt x="0" y="404"/>
                    <a:pt x="34" y="590"/>
                    <a:pt x="34" y="590"/>
                  </a:cubicBezTo>
                  <a:cubicBezTo>
                    <a:pt x="34" y="590"/>
                    <a:pt x="74" y="773"/>
                    <a:pt x="152" y="939"/>
                  </a:cubicBezTo>
                  <a:cubicBezTo>
                    <a:pt x="163" y="966"/>
                    <a:pt x="175" y="993"/>
                    <a:pt x="187" y="1018"/>
                  </a:cubicBezTo>
                  <a:cubicBezTo>
                    <a:pt x="208" y="1022"/>
                    <a:pt x="232" y="1025"/>
                    <a:pt x="253" y="1027"/>
                  </a:cubicBezTo>
                  <a:cubicBezTo>
                    <a:pt x="240" y="992"/>
                    <a:pt x="227" y="954"/>
                    <a:pt x="216" y="917"/>
                  </a:cubicBezTo>
                  <a:cubicBezTo>
                    <a:pt x="157" y="746"/>
                    <a:pt x="128" y="572"/>
                    <a:pt x="128" y="572"/>
                  </a:cubicBezTo>
                  <a:cubicBezTo>
                    <a:pt x="128" y="572"/>
                    <a:pt x="86" y="400"/>
                    <a:pt x="91" y="222"/>
                  </a:cubicBezTo>
                  <a:cubicBezTo>
                    <a:pt x="91" y="171"/>
                    <a:pt x="95" y="121"/>
                    <a:pt x="102" y="74"/>
                  </a:cubicBezTo>
                  <a:close/>
                  <a:moveTo>
                    <a:pt x="480" y="1"/>
                  </a:moveTo>
                  <a:cubicBezTo>
                    <a:pt x="478" y="32"/>
                    <a:pt x="477" y="61"/>
                    <a:pt x="477" y="94"/>
                  </a:cubicBezTo>
                  <a:cubicBezTo>
                    <a:pt x="473" y="266"/>
                    <a:pt x="482" y="437"/>
                    <a:pt x="482" y="437"/>
                  </a:cubicBezTo>
                  <a:cubicBezTo>
                    <a:pt x="482" y="437"/>
                    <a:pt x="500" y="608"/>
                    <a:pt x="530" y="777"/>
                  </a:cubicBezTo>
                  <a:cubicBezTo>
                    <a:pt x="546" y="871"/>
                    <a:pt x="565" y="965"/>
                    <a:pt x="581" y="1029"/>
                  </a:cubicBezTo>
                  <a:cubicBezTo>
                    <a:pt x="592" y="1029"/>
                    <a:pt x="603" y="1028"/>
                    <a:pt x="615" y="1028"/>
                  </a:cubicBezTo>
                  <a:cubicBezTo>
                    <a:pt x="611" y="961"/>
                    <a:pt x="602" y="865"/>
                    <a:pt x="596" y="769"/>
                  </a:cubicBezTo>
                  <a:cubicBezTo>
                    <a:pt x="585" y="598"/>
                    <a:pt x="576" y="430"/>
                    <a:pt x="576" y="430"/>
                  </a:cubicBezTo>
                  <a:cubicBezTo>
                    <a:pt x="576" y="430"/>
                    <a:pt x="559" y="261"/>
                    <a:pt x="543" y="91"/>
                  </a:cubicBezTo>
                  <a:cubicBezTo>
                    <a:pt x="540" y="60"/>
                    <a:pt x="538" y="32"/>
                    <a:pt x="538" y="2"/>
                  </a:cubicBezTo>
                  <a:cubicBezTo>
                    <a:pt x="519" y="1"/>
                    <a:pt x="499" y="1"/>
                    <a:pt x="480" y="1"/>
                  </a:cubicBezTo>
                  <a:close/>
                  <a:moveTo>
                    <a:pt x="1383" y="166"/>
                  </a:moveTo>
                  <a:cubicBezTo>
                    <a:pt x="1368" y="223"/>
                    <a:pt x="1352" y="288"/>
                    <a:pt x="1335" y="353"/>
                  </a:cubicBezTo>
                  <a:cubicBezTo>
                    <a:pt x="1287" y="534"/>
                    <a:pt x="1231" y="712"/>
                    <a:pt x="1231" y="712"/>
                  </a:cubicBezTo>
                  <a:cubicBezTo>
                    <a:pt x="1231" y="712"/>
                    <a:pt x="1189" y="874"/>
                    <a:pt x="1138" y="1044"/>
                  </a:cubicBezTo>
                  <a:cubicBezTo>
                    <a:pt x="1162" y="1046"/>
                    <a:pt x="1186" y="1050"/>
                    <a:pt x="1210" y="1054"/>
                  </a:cubicBezTo>
                  <a:cubicBezTo>
                    <a:pt x="1274" y="891"/>
                    <a:pt x="1323" y="737"/>
                    <a:pt x="1323" y="737"/>
                  </a:cubicBezTo>
                  <a:cubicBezTo>
                    <a:pt x="1323" y="737"/>
                    <a:pt x="1372" y="554"/>
                    <a:pt x="1401" y="367"/>
                  </a:cubicBezTo>
                  <a:cubicBezTo>
                    <a:pt x="1412" y="302"/>
                    <a:pt x="1422" y="238"/>
                    <a:pt x="1428" y="181"/>
                  </a:cubicBezTo>
                  <a:cubicBezTo>
                    <a:pt x="1413" y="175"/>
                    <a:pt x="1399" y="170"/>
                    <a:pt x="1383" y="166"/>
                  </a:cubicBezTo>
                  <a:close/>
                  <a:moveTo>
                    <a:pt x="2182" y="529"/>
                  </a:moveTo>
                  <a:cubicBezTo>
                    <a:pt x="2153" y="575"/>
                    <a:pt x="2134" y="606"/>
                    <a:pt x="2134" y="606"/>
                  </a:cubicBezTo>
                  <a:cubicBezTo>
                    <a:pt x="2134" y="606"/>
                    <a:pt x="2050" y="767"/>
                    <a:pt x="1991" y="938"/>
                  </a:cubicBezTo>
                  <a:cubicBezTo>
                    <a:pt x="1949" y="1053"/>
                    <a:pt x="1922" y="1171"/>
                    <a:pt x="1912" y="1237"/>
                  </a:cubicBezTo>
                  <a:cubicBezTo>
                    <a:pt x="1920" y="1241"/>
                    <a:pt x="1927" y="1245"/>
                    <a:pt x="1934" y="1247"/>
                  </a:cubicBezTo>
                  <a:cubicBezTo>
                    <a:pt x="1960" y="1188"/>
                    <a:pt x="2002" y="1075"/>
                    <a:pt x="2055" y="964"/>
                  </a:cubicBezTo>
                  <a:cubicBezTo>
                    <a:pt x="2128" y="803"/>
                    <a:pt x="2219" y="652"/>
                    <a:pt x="2219" y="652"/>
                  </a:cubicBezTo>
                  <a:cubicBezTo>
                    <a:pt x="2219" y="652"/>
                    <a:pt x="2232" y="623"/>
                    <a:pt x="2257" y="580"/>
                  </a:cubicBezTo>
                  <a:cubicBezTo>
                    <a:pt x="2232" y="563"/>
                    <a:pt x="2208" y="545"/>
                    <a:pt x="2182" y="529"/>
                  </a:cubicBezTo>
                  <a:close/>
                  <a:moveTo>
                    <a:pt x="2366" y="662"/>
                  </a:moveTo>
                  <a:cubicBezTo>
                    <a:pt x="2293" y="793"/>
                    <a:pt x="2235" y="920"/>
                    <a:pt x="2235" y="920"/>
                  </a:cubicBezTo>
                  <a:cubicBezTo>
                    <a:pt x="2235" y="920"/>
                    <a:pt x="2174" y="1074"/>
                    <a:pt x="2128" y="1232"/>
                  </a:cubicBezTo>
                  <a:cubicBezTo>
                    <a:pt x="2118" y="1266"/>
                    <a:pt x="2109" y="1299"/>
                    <a:pt x="2101" y="1331"/>
                  </a:cubicBezTo>
                  <a:cubicBezTo>
                    <a:pt x="2117" y="1341"/>
                    <a:pt x="2133" y="1350"/>
                    <a:pt x="2150" y="1359"/>
                  </a:cubicBezTo>
                  <a:cubicBezTo>
                    <a:pt x="2163" y="1326"/>
                    <a:pt x="2178" y="1290"/>
                    <a:pt x="2193" y="1256"/>
                  </a:cubicBezTo>
                  <a:cubicBezTo>
                    <a:pt x="2254" y="1104"/>
                    <a:pt x="2323" y="958"/>
                    <a:pt x="2323" y="958"/>
                  </a:cubicBezTo>
                  <a:cubicBezTo>
                    <a:pt x="2323" y="958"/>
                    <a:pt x="2369" y="840"/>
                    <a:pt x="2426" y="709"/>
                  </a:cubicBezTo>
                  <a:cubicBezTo>
                    <a:pt x="2406" y="692"/>
                    <a:pt x="2386" y="677"/>
                    <a:pt x="2366" y="662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4"/>
            <p:cNvSpPr/>
            <p:nvPr/>
          </p:nvSpPr>
          <p:spPr>
            <a:xfrm>
              <a:off x="2863875" y="867650"/>
              <a:ext cx="84550" cy="33300"/>
            </a:xfrm>
            <a:custGeom>
              <a:avLst/>
              <a:gdLst/>
              <a:ahLst/>
              <a:cxnLst/>
              <a:rect l="l" t="t" r="r" b="b"/>
              <a:pathLst>
                <a:path w="3382" h="1332" extrusionOk="0">
                  <a:moveTo>
                    <a:pt x="64" y="0"/>
                  </a:moveTo>
                  <a:lnTo>
                    <a:pt x="64" y="0"/>
                  </a:lnTo>
                  <a:cubicBezTo>
                    <a:pt x="1" y="194"/>
                    <a:pt x="59" y="442"/>
                    <a:pt x="226" y="571"/>
                  </a:cubicBezTo>
                  <a:cubicBezTo>
                    <a:pt x="341" y="661"/>
                    <a:pt x="501" y="683"/>
                    <a:pt x="670" y="683"/>
                  </a:cubicBezTo>
                  <a:cubicBezTo>
                    <a:pt x="826" y="683"/>
                    <a:pt x="988" y="664"/>
                    <a:pt x="1127" y="664"/>
                  </a:cubicBezTo>
                  <a:cubicBezTo>
                    <a:pt x="1158" y="664"/>
                    <a:pt x="1187" y="665"/>
                    <a:pt x="1214" y="667"/>
                  </a:cubicBezTo>
                  <a:cubicBezTo>
                    <a:pt x="1523" y="692"/>
                    <a:pt x="1885" y="761"/>
                    <a:pt x="2168" y="871"/>
                  </a:cubicBezTo>
                  <a:cubicBezTo>
                    <a:pt x="2415" y="969"/>
                    <a:pt x="2625" y="1139"/>
                    <a:pt x="2861" y="1258"/>
                  </a:cubicBezTo>
                  <a:cubicBezTo>
                    <a:pt x="2889" y="1274"/>
                    <a:pt x="2927" y="1289"/>
                    <a:pt x="2967" y="1301"/>
                  </a:cubicBezTo>
                  <a:cubicBezTo>
                    <a:pt x="3026" y="1319"/>
                    <a:pt x="3093" y="1331"/>
                    <a:pt x="3152" y="1331"/>
                  </a:cubicBezTo>
                  <a:cubicBezTo>
                    <a:pt x="3285" y="1331"/>
                    <a:pt x="3382" y="1267"/>
                    <a:pt x="3273" y="1057"/>
                  </a:cubicBezTo>
                  <a:cubicBezTo>
                    <a:pt x="3163" y="843"/>
                    <a:pt x="3020" y="652"/>
                    <a:pt x="2851" y="486"/>
                  </a:cubicBezTo>
                  <a:lnTo>
                    <a:pt x="2851" y="486"/>
                  </a:lnTo>
                  <a:cubicBezTo>
                    <a:pt x="2911" y="661"/>
                    <a:pt x="3000" y="983"/>
                    <a:pt x="2850" y="983"/>
                  </a:cubicBezTo>
                  <a:cubicBezTo>
                    <a:pt x="2842" y="983"/>
                    <a:pt x="2833" y="982"/>
                    <a:pt x="2823" y="980"/>
                  </a:cubicBezTo>
                  <a:cubicBezTo>
                    <a:pt x="2576" y="929"/>
                    <a:pt x="2079" y="400"/>
                    <a:pt x="1153" y="400"/>
                  </a:cubicBezTo>
                  <a:cubicBezTo>
                    <a:pt x="1140" y="400"/>
                    <a:pt x="1127" y="401"/>
                    <a:pt x="1114" y="401"/>
                  </a:cubicBezTo>
                  <a:cubicBezTo>
                    <a:pt x="1099" y="401"/>
                    <a:pt x="1083" y="401"/>
                    <a:pt x="1068" y="401"/>
                  </a:cubicBezTo>
                  <a:cubicBezTo>
                    <a:pt x="335" y="401"/>
                    <a:pt x="118" y="126"/>
                    <a:pt x="64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4"/>
            <p:cNvSpPr/>
            <p:nvPr/>
          </p:nvSpPr>
          <p:spPr>
            <a:xfrm>
              <a:off x="2742950" y="11351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1"/>
                  </a:cubicBezTo>
                  <a:cubicBezTo>
                    <a:pt x="490" y="633"/>
                    <a:pt x="1" y="1378"/>
                    <a:pt x="113" y="2281"/>
                  </a:cubicBezTo>
                  <a:cubicBezTo>
                    <a:pt x="113" y="2281"/>
                    <a:pt x="535" y="1920"/>
                    <a:pt x="966" y="1920"/>
                  </a:cubicBezTo>
                  <a:cubicBezTo>
                    <a:pt x="1066" y="1920"/>
                    <a:pt x="1166" y="1939"/>
                    <a:pt x="1262" y="1987"/>
                  </a:cubicBezTo>
                  <a:cubicBezTo>
                    <a:pt x="1531" y="2121"/>
                    <a:pt x="1778" y="2305"/>
                    <a:pt x="1989" y="2523"/>
                  </a:cubicBezTo>
                  <a:cubicBezTo>
                    <a:pt x="2197" y="2736"/>
                    <a:pt x="2308" y="2940"/>
                    <a:pt x="2506" y="3144"/>
                  </a:cubicBezTo>
                  <a:cubicBezTo>
                    <a:pt x="2668" y="2918"/>
                    <a:pt x="2525" y="2507"/>
                    <a:pt x="2412" y="2301"/>
                  </a:cubicBezTo>
                  <a:cubicBezTo>
                    <a:pt x="2316" y="2126"/>
                    <a:pt x="2170" y="2126"/>
                    <a:pt x="2052" y="1969"/>
                  </a:cubicBezTo>
                  <a:cubicBezTo>
                    <a:pt x="1957" y="1843"/>
                    <a:pt x="1847" y="1743"/>
                    <a:pt x="1776" y="1587"/>
                  </a:cubicBezTo>
                  <a:cubicBezTo>
                    <a:pt x="1668" y="1351"/>
                    <a:pt x="1615" y="1090"/>
                    <a:pt x="1595" y="828"/>
                  </a:cubicBezTo>
                  <a:cubicBezTo>
                    <a:pt x="1587" y="716"/>
                    <a:pt x="1673" y="87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3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4"/>
            <p:cNvSpPr/>
            <p:nvPr/>
          </p:nvSpPr>
          <p:spPr>
            <a:xfrm>
              <a:off x="2742950" y="11351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1"/>
                  </a:cubicBezTo>
                  <a:cubicBezTo>
                    <a:pt x="490" y="633"/>
                    <a:pt x="1" y="1378"/>
                    <a:pt x="113" y="2281"/>
                  </a:cubicBezTo>
                  <a:cubicBezTo>
                    <a:pt x="113" y="2281"/>
                    <a:pt x="535" y="1920"/>
                    <a:pt x="966" y="1920"/>
                  </a:cubicBezTo>
                  <a:cubicBezTo>
                    <a:pt x="1066" y="1920"/>
                    <a:pt x="1166" y="1939"/>
                    <a:pt x="1262" y="1987"/>
                  </a:cubicBezTo>
                  <a:cubicBezTo>
                    <a:pt x="1531" y="2121"/>
                    <a:pt x="1778" y="2305"/>
                    <a:pt x="1989" y="2523"/>
                  </a:cubicBezTo>
                  <a:cubicBezTo>
                    <a:pt x="2197" y="2736"/>
                    <a:pt x="2308" y="2940"/>
                    <a:pt x="2506" y="3144"/>
                  </a:cubicBezTo>
                  <a:cubicBezTo>
                    <a:pt x="2668" y="2918"/>
                    <a:pt x="2525" y="2507"/>
                    <a:pt x="2412" y="2301"/>
                  </a:cubicBezTo>
                  <a:cubicBezTo>
                    <a:pt x="2316" y="2126"/>
                    <a:pt x="2170" y="2126"/>
                    <a:pt x="2052" y="1969"/>
                  </a:cubicBezTo>
                  <a:cubicBezTo>
                    <a:pt x="1957" y="1843"/>
                    <a:pt x="1847" y="1743"/>
                    <a:pt x="1776" y="1587"/>
                  </a:cubicBezTo>
                  <a:cubicBezTo>
                    <a:pt x="1668" y="1351"/>
                    <a:pt x="1615" y="1090"/>
                    <a:pt x="1595" y="828"/>
                  </a:cubicBezTo>
                  <a:cubicBezTo>
                    <a:pt x="1587" y="716"/>
                    <a:pt x="1673" y="87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3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4"/>
            <p:cNvSpPr/>
            <p:nvPr/>
          </p:nvSpPr>
          <p:spPr>
            <a:xfrm>
              <a:off x="2843500" y="1129725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1" y="0"/>
                  </a:moveTo>
                  <a:cubicBezTo>
                    <a:pt x="990" y="0"/>
                    <a:pt x="856" y="25"/>
                    <a:pt x="856" y="25"/>
                  </a:cubicBezTo>
                  <a:cubicBezTo>
                    <a:pt x="856" y="22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5"/>
                  </a:cubicBezTo>
                  <a:cubicBezTo>
                    <a:pt x="780" y="85"/>
                    <a:pt x="872" y="706"/>
                    <a:pt x="864" y="814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6"/>
                    <a:pt x="376" y="1940"/>
                  </a:cubicBezTo>
                  <a:cubicBezTo>
                    <a:pt x="249" y="2096"/>
                    <a:pt x="223" y="2134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6"/>
                  </a:cubicBezTo>
                  <a:cubicBezTo>
                    <a:pt x="399" y="2634"/>
                    <a:pt x="466" y="2426"/>
                    <a:pt x="624" y="2306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0" y="1912"/>
                    <a:pt x="1427" y="1893"/>
                    <a:pt x="1534" y="1893"/>
                  </a:cubicBezTo>
                  <a:cubicBezTo>
                    <a:pt x="1993" y="1893"/>
                    <a:pt x="2444" y="2251"/>
                    <a:pt x="2444" y="2251"/>
                  </a:cubicBezTo>
                  <a:cubicBezTo>
                    <a:pt x="2563" y="1361"/>
                    <a:pt x="2041" y="625"/>
                    <a:pt x="1821" y="257"/>
                  </a:cubicBezTo>
                  <a:cubicBezTo>
                    <a:pt x="1693" y="45"/>
                    <a:pt x="1393" y="0"/>
                    <a:pt x="116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4"/>
            <p:cNvSpPr/>
            <p:nvPr/>
          </p:nvSpPr>
          <p:spPr>
            <a:xfrm>
              <a:off x="2843500" y="1129725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1" y="0"/>
                  </a:moveTo>
                  <a:cubicBezTo>
                    <a:pt x="990" y="0"/>
                    <a:pt x="856" y="25"/>
                    <a:pt x="856" y="25"/>
                  </a:cubicBezTo>
                  <a:cubicBezTo>
                    <a:pt x="856" y="22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5"/>
                  </a:cubicBezTo>
                  <a:cubicBezTo>
                    <a:pt x="780" y="85"/>
                    <a:pt x="872" y="706"/>
                    <a:pt x="864" y="814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6"/>
                    <a:pt x="376" y="1940"/>
                  </a:cubicBezTo>
                  <a:cubicBezTo>
                    <a:pt x="249" y="2096"/>
                    <a:pt x="223" y="2134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6"/>
                  </a:cubicBezTo>
                  <a:cubicBezTo>
                    <a:pt x="399" y="2634"/>
                    <a:pt x="466" y="2426"/>
                    <a:pt x="624" y="2306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0" y="1912"/>
                    <a:pt x="1427" y="1893"/>
                    <a:pt x="1534" y="1893"/>
                  </a:cubicBezTo>
                  <a:cubicBezTo>
                    <a:pt x="1993" y="1893"/>
                    <a:pt x="2444" y="2251"/>
                    <a:pt x="2444" y="2251"/>
                  </a:cubicBezTo>
                  <a:cubicBezTo>
                    <a:pt x="2563" y="1361"/>
                    <a:pt x="2041" y="625"/>
                    <a:pt x="1821" y="257"/>
                  </a:cubicBezTo>
                  <a:cubicBezTo>
                    <a:pt x="1693" y="45"/>
                    <a:pt x="1393" y="0"/>
                    <a:pt x="1161" y="0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4"/>
            <p:cNvSpPr/>
            <p:nvPr/>
          </p:nvSpPr>
          <p:spPr>
            <a:xfrm>
              <a:off x="2750025" y="1143225"/>
              <a:ext cx="9600" cy="18950"/>
            </a:xfrm>
            <a:custGeom>
              <a:avLst/>
              <a:gdLst/>
              <a:ahLst/>
              <a:cxnLst/>
              <a:rect l="l" t="t" r="r" b="b"/>
              <a:pathLst>
                <a:path w="384" h="758" extrusionOk="0">
                  <a:moveTo>
                    <a:pt x="384" y="0"/>
                  </a:moveTo>
                  <a:cubicBezTo>
                    <a:pt x="381" y="4"/>
                    <a:pt x="378" y="5"/>
                    <a:pt x="377" y="7"/>
                  </a:cubicBezTo>
                  <a:cubicBezTo>
                    <a:pt x="271" y="192"/>
                    <a:pt x="118" y="448"/>
                    <a:pt x="0" y="758"/>
                  </a:cubicBezTo>
                  <a:lnTo>
                    <a:pt x="384" y="0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4"/>
            <p:cNvSpPr/>
            <p:nvPr/>
          </p:nvSpPr>
          <p:spPr>
            <a:xfrm>
              <a:off x="2759600" y="1135150"/>
              <a:ext cx="50075" cy="78575"/>
            </a:xfrm>
            <a:custGeom>
              <a:avLst/>
              <a:gdLst/>
              <a:ahLst/>
              <a:cxnLst/>
              <a:rect l="l" t="t" r="r" b="b"/>
              <a:pathLst>
                <a:path w="2003" h="3143" extrusionOk="0">
                  <a:moveTo>
                    <a:pt x="651" y="0"/>
                  </a:moveTo>
                  <a:cubicBezTo>
                    <a:pt x="434" y="0"/>
                    <a:pt x="152" y="46"/>
                    <a:pt x="33" y="261"/>
                  </a:cubicBezTo>
                  <a:lnTo>
                    <a:pt x="1" y="323"/>
                  </a:lnTo>
                  <a:cubicBezTo>
                    <a:pt x="59" y="268"/>
                    <a:pt x="119" y="234"/>
                    <a:pt x="180" y="234"/>
                  </a:cubicBezTo>
                  <a:cubicBezTo>
                    <a:pt x="206" y="234"/>
                    <a:pt x="232" y="240"/>
                    <a:pt x="258" y="254"/>
                  </a:cubicBezTo>
                  <a:cubicBezTo>
                    <a:pt x="629" y="446"/>
                    <a:pt x="641" y="1274"/>
                    <a:pt x="693" y="1453"/>
                  </a:cubicBezTo>
                  <a:cubicBezTo>
                    <a:pt x="720" y="1546"/>
                    <a:pt x="591" y="1756"/>
                    <a:pt x="460" y="1938"/>
                  </a:cubicBezTo>
                  <a:cubicBezTo>
                    <a:pt x="506" y="1949"/>
                    <a:pt x="553" y="1963"/>
                    <a:pt x="597" y="1986"/>
                  </a:cubicBezTo>
                  <a:cubicBezTo>
                    <a:pt x="866" y="2120"/>
                    <a:pt x="1113" y="2304"/>
                    <a:pt x="1325" y="2520"/>
                  </a:cubicBezTo>
                  <a:cubicBezTo>
                    <a:pt x="1533" y="2734"/>
                    <a:pt x="1645" y="2939"/>
                    <a:pt x="1842" y="3143"/>
                  </a:cubicBezTo>
                  <a:cubicBezTo>
                    <a:pt x="2003" y="2917"/>
                    <a:pt x="1860" y="2504"/>
                    <a:pt x="1747" y="2300"/>
                  </a:cubicBezTo>
                  <a:cubicBezTo>
                    <a:pt x="1651" y="2125"/>
                    <a:pt x="1505" y="2125"/>
                    <a:pt x="1387" y="1966"/>
                  </a:cubicBezTo>
                  <a:cubicBezTo>
                    <a:pt x="1292" y="1842"/>
                    <a:pt x="1182" y="1742"/>
                    <a:pt x="1112" y="1586"/>
                  </a:cubicBezTo>
                  <a:cubicBezTo>
                    <a:pt x="1003" y="1348"/>
                    <a:pt x="950" y="1087"/>
                    <a:pt x="930" y="826"/>
                  </a:cubicBezTo>
                  <a:cubicBezTo>
                    <a:pt x="922" y="713"/>
                    <a:pt x="1009" y="85"/>
                    <a:pt x="960" y="36"/>
                  </a:cubicBezTo>
                  <a:cubicBezTo>
                    <a:pt x="950" y="26"/>
                    <a:pt x="944" y="21"/>
                    <a:pt x="940" y="21"/>
                  </a:cubicBezTo>
                  <a:cubicBezTo>
                    <a:pt x="938" y="21"/>
                    <a:pt x="937" y="22"/>
                    <a:pt x="937" y="25"/>
                  </a:cubicBezTo>
                  <a:cubicBezTo>
                    <a:pt x="937" y="25"/>
                    <a:pt x="812" y="0"/>
                    <a:pt x="651" y="0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4"/>
            <p:cNvSpPr/>
            <p:nvPr/>
          </p:nvSpPr>
          <p:spPr>
            <a:xfrm>
              <a:off x="2843475" y="1129725"/>
              <a:ext cx="42600" cy="80700"/>
            </a:xfrm>
            <a:custGeom>
              <a:avLst/>
              <a:gdLst/>
              <a:ahLst/>
              <a:cxnLst/>
              <a:rect l="l" t="t" r="r" b="b"/>
              <a:pathLst>
                <a:path w="1704" h="3228" extrusionOk="0">
                  <a:moveTo>
                    <a:pt x="1158" y="1"/>
                  </a:moveTo>
                  <a:cubicBezTo>
                    <a:pt x="988" y="1"/>
                    <a:pt x="855" y="25"/>
                    <a:pt x="855" y="25"/>
                  </a:cubicBezTo>
                  <a:cubicBezTo>
                    <a:pt x="855" y="22"/>
                    <a:pt x="854" y="21"/>
                    <a:pt x="853" y="21"/>
                  </a:cubicBezTo>
                  <a:cubicBezTo>
                    <a:pt x="849" y="21"/>
                    <a:pt x="842" y="27"/>
                    <a:pt x="832" y="35"/>
                  </a:cubicBezTo>
                  <a:cubicBezTo>
                    <a:pt x="780" y="85"/>
                    <a:pt x="873" y="706"/>
                    <a:pt x="864" y="817"/>
                  </a:cubicBezTo>
                  <a:cubicBezTo>
                    <a:pt x="842" y="1074"/>
                    <a:pt x="785" y="1332"/>
                    <a:pt x="670" y="1565"/>
                  </a:cubicBezTo>
                  <a:cubicBezTo>
                    <a:pt x="594" y="1720"/>
                    <a:pt x="477" y="1819"/>
                    <a:pt x="376" y="1943"/>
                  </a:cubicBezTo>
                  <a:cubicBezTo>
                    <a:pt x="248" y="2098"/>
                    <a:pt x="222" y="2138"/>
                    <a:pt x="120" y="2310"/>
                  </a:cubicBezTo>
                  <a:cubicBezTo>
                    <a:pt x="1" y="2513"/>
                    <a:pt x="30" y="3004"/>
                    <a:pt x="200" y="3226"/>
                  </a:cubicBezTo>
                  <a:cubicBezTo>
                    <a:pt x="200" y="3227"/>
                    <a:pt x="201" y="3227"/>
                    <a:pt x="201" y="3227"/>
                  </a:cubicBezTo>
                  <a:cubicBezTo>
                    <a:pt x="219" y="3227"/>
                    <a:pt x="338" y="2857"/>
                    <a:pt x="348" y="2819"/>
                  </a:cubicBezTo>
                  <a:cubicBezTo>
                    <a:pt x="397" y="2637"/>
                    <a:pt x="466" y="2427"/>
                    <a:pt x="624" y="2309"/>
                  </a:cubicBezTo>
                  <a:cubicBezTo>
                    <a:pt x="798" y="2176"/>
                    <a:pt x="1016" y="2057"/>
                    <a:pt x="1218" y="1963"/>
                  </a:cubicBezTo>
                  <a:cubicBezTo>
                    <a:pt x="1320" y="1915"/>
                    <a:pt x="1426" y="1896"/>
                    <a:pt x="1531" y="1896"/>
                  </a:cubicBezTo>
                  <a:cubicBezTo>
                    <a:pt x="1589" y="1896"/>
                    <a:pt x="1647" y="1902"/>
                    <a:pt x="1703" y="1912"/>
                  </a:cubicBezTo>
                  <a:cubicBezTo>
                    <a:pt x="1418" y="1680"/>
                    <a:pt x="1061" y="1303"/>
                    <a:pt x="1061" y="854"/>
                  </a:cubicBezTo>
                  <a:cubicBezTo>
                    <a:pt x="1061" y="445"/>
                    <a:pt x="1264" y="184"/>
                    <a:pt x="1450" y="29"/>
                  </a:cubicBezTo>
                  <a:cubicBezTo>
                    <a:pt x="1351" y="8"/>
                    <a:pt x="1249" y="1"/>
                    <a:pt x="1158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4"/>
            <p:cNvSpPr/>
            <p:nvPr/>
          </p:nvSpPr>
          <p:spPr>
            <a:xfrm>
              <a:off x="2790600" y="121805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8" y="0"/>
                  </a:moveTo>
                  <a:cubicBezTo>
                    <a:pt x="237" y="0"/>
                    <a:pt x="237" y="0"/>
                    <a:pt x="236" y="0"/>
                  </a:cubicBezTo>
                  <a:cubicBezTo>
                    <a:pt x="106" y="0"/>
                    <a:pt x="1" y="160"/>
                    <a:pt x="1" y="357"/>
                  </a:cubicBezTo>
                  <a:cubicBezTo>
                    <a:pt x="1" y="554"/>
                    <a:pt x="106" y="714"/>
                    <a:pt x="236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8" y="0"/>
                    <a:pt x="238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4"/>
            <p:cNvSpPr/>
            <p:nvPr/>
          </p:nvSpPr>
          <p:spPr>
            <a:xfrm>
              <a:off x="2789325" y="1217075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7" y="1"/>
                  </a:moveTo>
                  <a:cubicBezTo>
                    <a:pt x="106" y="1"/>
                    <a:pt x="1" y="161"/>
                    <a:pt x="1" y="358"/>
                  </a:cubicBezTo>
                  <a:cubicBezTo>
                    <a:pt x="1" y="555"/>
                    <a:pt x="106" y="715"/>
                    <a:pt x="237" y="715"/>
                  </a:cubicBezTo>
                  <a:cubicBezTo>
                    <a:pt x="367" y="715"/>
                    <a:pt x="473" y="555"/>
                    <a:pt x="473" y="358"/>
                  </a:cubicBezTo>
                  <a:cubicBezTo>
                    <a:pt x="473" y="161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4"/>
            <p:cNvSpPr/>
            <p:nvPr/>
          </p:nvSpPr>
          <p:spPr>
            <a:xfrm>
              <a:off x="2789425" y="1219750"/>
              <a:ext cx="11725" cy="15150"/>
            </a:xfrm>
            <a:custGeom>
              <a:avLst/>
              <a:gdLst/>
              <a:ahLst/>
              <a:cxnLst/>
              <a:rect l="l" t="t" r="r" b="b"/>
              <a:pathLst>
                <a:path w="469" h="606" extrusionOk="0">
                  <a:moveTo>
                    <a:pt x="400" y="1"/>
                  </a:moveTo>
                  <a:lnTo>
                    <a:pt x="400" y="1"/>
                  </a:lnTo>
                  <a:cubicBezTo>
                    <a:pt x="403" y="19"/>
                    <a:pt x="405" y="39"/>
                    <a:pt x="405" y="59"/>
                  </a:cubicBezTo>
                  <a:cubicBezTo>
                    <a:pt x="405" y="256"/>
                    <a:pt x="296" y="416"/>
                    <a:pt x="162" y="416"/>
                  </a:cubicBezTo>
                  <a:cubicBezTo>
                    <a:pt x="101" y="416"/>
                    <a:pt x="45" y="381"/>
                    <a:pt x="1" y="323"/>
                  </a:cubicBezTo>
                  <a:lnTo>
                    <a:pt x="1" y="323"/>
                  </a:lnTo>
                  <a:cubicBezTo>
                    <a:pt x="23" y="485"/>
                    <a:pt x="118" y="606"/>
                    <a:pt x="231" y="606"/>
                  </a:cubicBezTo>
                  <a:cubicBezTo>
                    <a:pt x="362" y="606"/>
                    <a:pt x="468" y="446"/>
                    <a:pt x="468" y="249"/>
                  </a:cubicBezTo>
                  <a:cubicBezTo>
                    <a:pt x="469" y="153"/>
                    <a:pt x="442" y="64"/>
                    <a:pt x="400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4"/>
            <p:cNvSpPr/>
            <p:nvPr/>
          </p:nvSpPr>
          <p:spPr>
            <a:xfrm>
              <a:off x="2791250" y="126870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1"/>
                  </a:moveTo>
                  <a:cubicBezTo>
                    <a:pt x="105" y="1"/>
                    <a:pt x="0" y="161"/>
                    <a:pt x="0" y="358"/>
                  </a:cubicBezTo>
                  <a:cubicBezTo>
                    <a:pt x="0" y="555"/>
                    <a:pt x="105" y="715"/>
                    <a:pt x="236" y="715"/>
                  </a:cubicBezTo>
                  <a:cubicBezTo>
                    <a:pt x="366" y="715"/>
                    <a:pt x="471" y="555"/>
                    <a:pt x="471" y="358"/>
                  </a:cubicBezTo>
                  <a:cubicBezTo>
                    <a:pt x="471" y="161"/>
                    <a:pt x="366" y="1"/>
                    <a:pt x="236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4"/>
            <p:cNvSpPr/>
            <p:nvPr/>
          </p:nvSpPr>
          <p:spPr>
            <a:xfrm>
              <a:off x="2789975" y="1267775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6" y="1"/>
                  </a:moveTo>
                  <a:cubicBezTo>
                    <a:pt x="106" y="1"/>
                    <a:pt x="0" y="160"/>
                    <a:pt x="0" y="357"/>
                  </a:cubicBezTo>
                  <a:cubicBezTo>
                    <a:pt x="0" y="555"/>
                    <a:pt x="106" y="714"/>
                    <a:pt x="236" y="714"/>
                  </a:cubicBezTo>
                  <a:cubicBezTo>
                    <a:pt x="367" y="714"/>
                    <a:pt x="472" y="555"/>
                    <a:pt x="472" y="357"/>
                  </a:cubicBezTo>
                  <a:cubicBezTo>
                    <a:pt x="472" y="159"/>
                    <a:pt x="367" y="1"/>
                    <a:pt x="236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4"/>
            <p:cNvSpPr/>
            <p:nvPr/>
          </p:nvSpPr>
          <p:spPr>
            <a:xfrm>
              <a:off x="2790075" y="1270450"/>
              <a:ext cx="11725" cy="15175"/>
            </a:xfrm>
            <a:custGeom>
              <a:avLst/>
              <a:gdLst/>
              <a:ahLst/>
              <a:cxnLst/>
              <a:rect l="l" t="t" r="r" b="b"/>
              <a:pathLst>
                <a:path w="469" h="607" extrusionOk="0">
                  <a:moveTo>
                    <a:pt x="400" y="0"/>
                  </a:moveTo>
                  <a:cubicBezTo>
                    <a:pt x="402" y="19"/>
                    <a:pt x="404" y="40"/>
                    <a:pt x="404" y="59"/>
                  </a:cubicBezTo>
                  <a:cubicBezTo>
                    <a:pt x="404" y="256"/>
                    <a:pt x="296" y="416"/>
                    <a:pt x="161" y="416"/>
                  </a:cubicBezTo>
                  <a:cubicBezTo>
                    <a:pt x="101" y="416"/>
                    <a:pt x="44" y="382"/>
                    <a:pt x="0" y="324"/>
                  </a:cubicBezTo>
                  <a:lnTo>
                    <a:pt x="0" y="324"/>
                  </a:lnTo>
                  <a:cubicBezTo>
                    <a:pt x="23" y="485"/>
                    <a:pt x="118" y="606"/>
                    <a:pt x="231" y="606"/>
                  </a:cubicBezTo>
                  <a:cubicBezTo>
                    <a:pt x="362" y="606"/>
                    <a:pt x="466" y="447"/>
                    <a:pt x="466" y="249"/>
                  </a:cubicBezTo>
                  <a:cubicBezTo>
                    <a:pt x="468" y="152"/>
                    <a:pt x="442" y="64"/>
                    <a:pt x="400" y="0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4"/>
            <p:cNvSpPr/>
            <p:nvPr/>
          </p:nvSpPr>
          <p:spPr>
            <a:xfrm>
              <a:off x="2784350" y="1192900"/>
              <a:ext cx="2425" cy="99650"/>
            </a:xfrm>
            <a:custGeom>
              <a:avLst/>
              <a:gdLst/>
              <a:ahLst/>
              <a:cxnLst/>
              <a:rect l="l" t="t" r="r" b="b"/>
              <a:pathLst>
                <a:path w="97" h="3986" extrusionOk="0">
                  <a:moveTo>
                    <a:pt x="48" y="1"/>
                  </a:moveTo>
                  <a:cubicBezTo>
                    <a:pt x="22" y="1"/>
                    <a:pt x="0" y="2265"/>
                    <a:pt x="0" y="2265"/>
                  </a:cubicBezTo>
                  <a:cubicBezTo>
                    <a:pt x="0" y="2265"/>
                    <a:pt x="9" y="3313"/>
                    <a:pt x="25" y="3983"/>
                  </a:cubicBezTo>
                  <a:cubicBezTo>
                    <a:pt x="29" y="3983"/>
                    <a:pt x="32" y="3983"/>
                    <a:pt x="36" y="3983"/>
                  </a:cubicBezTo>
                  <a:cubicBezTo>
                    <a:pt x="47" y="3983"/>
                    <a:pt x="59" y="3985"/>
                    <a:pt x="71" y="3985"/>
                  </a:cubicBezTo>
                  <a:cubicBezTo>
                    <a:pt x="86" y="3315"/>
                    <a:pt x="96" y="2265"/>
                    <a:pt x="96" y="2265"/>
                  </a:cubicBezTo>
                  <a:cubicBezTo>
                    <a:pt x="96" y="2265"/>
                    <a:pt x="75" y="1"/>
                    <a:pt x="48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4"/>
            <p:cNvSpPr/>
            <p:nvPr/>
          </p:nvSpPr>
          <p:spPr>
            <a:xfrm>
              <a:off x="2865450" y="1184100"/>
              <a:ext cx="3100" cy="106325"/>
            </a:xfrm>
            <a:custGeom>
              <a:avLst/>
              <a:gdLst/>
              <a:ahLst/>
              <a:cxnLst/>
              <a:rect l="l" t="t" r="r" b="b"/>
              <a:pathLst>
                <a:path w="124" h="4253" extrusionOk="0">
                  <a:moveTo>
                    <a:pt x="24" y="1"/>
                  </a:moveTo>
                  <a:cubicBezTo>
                    <a:pt x="22" y="1"/>
                    <a:pt x="18" y="34"/>
                    <a:pt x="16" y="93"/>
                  </a:cubicBezTo>
                  <a:cubicBezTo>
                    <a:pt x="14" y="151"/>
                    <a:pt x="10" y="234"/>
                    <a:pt x="7" y="333"/>
                  </a:cubicBezTo>
                  <a:cubicBezTo>
                    <a:pt x="3" y="534"/>
                    <a:pt x="1" y="799"/>
                    <a:pt x="2" y="1065"/>
                  </a:cubicBezTo>
                  <a:cubicBezTo>
                    <a:pt x="7" y="1596"/>
                    <a:pt x="14" y="2128"/>
                    <a:pt x="14" y="2128"/>
                  </a:cubicBezTo>
                  <a:lnTo>
                    <a:pt x="54" y="3191"/>
                  </a:lnTo>
                  <a:cubicBezTo>
                    <a:pt x="64" y="3456"/>
                    <a:pt x="72" y="3720"/>
                    <a:pt x="79" y="3921"/>
                  </a:cubicBezTo>
                  <a:cubicBezTo>
                    <a:pt x="86" y="4119"/>
                    <a:pt x="92" y="4252"/>
                    <a:pt x="99" y="4252"/>
                  </a:cubicBezTo>
                  <a:cubicBezTo>
                    <a:pt x="103" y="4252"/>
                    <a:pt x="105" y="4219"/>
                    <a:pt x="108" y="4161"/>
                  </a:cubicBezTo>
                  <a:cubicBezTo>
                    <a:pt x="109" y="4102"/>
                    <a:pt x="114" y="4019"/>
                    <a:pt x="117" y="3920"/>
                  </a:cubicBezTo>
                  <a:cubicBezTo>
                    <a:pt x="120" y="3719"/>
                    <a:pt x="123" y="3454"/>
                    <a:pt x="121" y="3188"/>
                  </a:cubicBezTo>
                  <a:cubicBezTo>
                    <a:pt x="117" y="2657"/>
                    <a:pt x="109" y="2125"/>
                    <a:pt x="109" y="2125"/>
                  </a:cubicBezTo>
                  <a:lnTo>
                    <a:pt x="70" y="1062"/>
                  </a:lnTo>
                  <a:cubicBezTo>
                    <a:pt x="60" y="797"/>
                    <a:pt x="51" y="533"/>
                    <a:pt x="44" y="332"/>
                  </a:cubicBezTo>
                  <a:cubicBezTo>
                    <a:pt x="38" y="134"/>
                    <a:pt x="32" y="1"/>
                    <a:pt x="24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4"/>
            <p:cNvSpPr/>
            <p:nvPr/>
          </p:nvSpPr>
          <p:spPr>
            <a:xfrm>
              <a:off x="2852150" y="1222225"/>
              <a:ext cx="10525" cy="2425"/>
            </a:xfrm>
            <a:custGeom>
              <a:avLst/>
              <a:gdLst/>
              <a:ahLst/>
              <a:cxnLst/>
              <a:rect l="l" t="t" r="r" b="b"/>
              <a:pathLst>
                <a:path w="421" h="97" extrusionOk="0">
                  <a:moveTo>
                    <a:pt x="210" y="1"/>
                  </a:moveTo>
                  <a:cubicBezTo>
                    <a:pt x="210" y="1"/>
                    <a:pt x="0" y="22"/>
                    <a:pt x="0" y="49"/>
                  </a:cubicBezTo>
                  <a:cubicBezTo>
                    <a:pt x="0" y="75"/>
                    <a:pt x="210" y="97"/>
                    <a:pt x="210" y="97"/>
                  </a:cubicBezTo>
                  <a:cubicBezTo>
                    <a:pt x="210" y="97"/>
                    <a:pt x="421" y="75"/>
                    <a:pt x="421" y="49"/>
                  </a:cubicBezTo>
                  <a:cubicBezTo>
                    <a:pt x="421" y="22"/>
                    <a:pt x="210" y="1"/>
                    <a:pt x="210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4"/>
            <p:cNvSpPr/>
            <p:nvPr/>
          </p:nvSpPr>
          <p:spPr>
            <a:xfrm>
              <a:off x="2854850" y="1275575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2" y="1"/>
                  </a:moveTo>
                  <a:cubicBezTo>
                    <a:pt x="212" y="1"/>
                    <a:pt x="1" y="22"/>
                    <a:pt x="1" y="49"/>
                  </a:cubicBezTo>
                  <a:cubicBezTo>
                    <a:pt x="1" y="75"/>
                    <a:pt x="212" y="97"/>
                    <a:pt x="212" y="97"/>
                  </a:cubicBezTo>
                  <a:cubicBezTo>
                    <a:pt x="212" y="97"/>
                    <a:pt x="422" y="75"/>
                    <a:pt x="422" y="49"/>
                  </a:cubicBezTo>
                  <a:cubicBezTo>
                    <a:pt x="422" y="22"/>
                    <a:pt x="212" y="1"/>
                    <a:pt x="212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4"/>
            <p:cNvSpPr/>
            <p:nvPr/>
          </p:nvSpPr>
          <p:spPr>
            <a:xfrm>
              <a:off x="2751025" y="1144425"/>
              <a:ext cx="11700" cy="40250"/>
            </a:xfrm>
            <a:custGeom>
              <a:avLst/>
              <a:gdLst/>
              <a:ahLst/>
              <a:cxnLst/>
              <a:rect l="l" t="t" r="r" b="b"/>
              <a:pathLst>
                <a:path w="468" h="1610" extrusionOk="0">
                  <a:moveTo>
                    <a:pt x="455" y="0"/>
                  </a:moveTo>
                  <a:cubicBezTo>
                    <a:pt x="441" y="0"/>
                    <a:pt x="324" y="225"/>
                    <a:pt x="237" y="462"/>
                  </a:cubicBezTo>
                  <a:cubicBezTo>
                    <a:pt x="145" y="701"/>
                    <a:pt x="86" y="950"/>
                    <a:pt x="86" y="950"/>
                  </a:cubicBezTo>
                  <a:cubicBezTo>
                    <a:pt x="86" y="950"/>
                    <a:pt x="61" y="1065"/>
                    <a:pt x="41" y="1209"/>
                  </a:cubicBezTo>
                  <a:cubicBezTo>
                    <a:pt x="32" y="1280"/>
                    <a:pt x="23" y="1360"/>
                    <a:pt x="17" y="1435"/>
                  </a:cubicBezTo>
                  <a:cubicBezTo>
                    <a:pt x="17" y="1461"/>
                    <a:pt x="1" y="1544"/>
                    <a:pt x="19" y="1573"/>
                  </a:cubicBezTo>
                  <a:cubicBezTo>
                    <a:pt x="27" y="1591"/>
                    <a:pt x="40" y="1607"/>
                    <a:pt x="60" y="1609"/>
                  </a:cubicBezTo>
                  <a:cubicBezTo>
                    <a:pt x="73" y="1607"/>
                    <a:pt x="78" y="1598"/>
                    <a:pt x="93" y="1592"/>
                  </a:cubicBezTo>
                  <a:cubicBezTo>
                    <a:pt x="121" y="1550"/>
                    <a:pt x="146" y="1525"/>
                    <a:pt x="161" y="1513"/>
                  </a:cubicBezTo>
                  <a:cubicBezTo>
                    <a:pt x="178" y="1498"/>
                    <a:pt x="196" y="1488"/>
                    <a:pt x="214" y="1479"/>
                  </a:cubicBezTo>
                  <a:cubicBezTo>
                    <a:pt x="248" y="1461"/>
                    <a:pt x="280" y="1453"/>
                    <a:pt x="305" y="1447"/>
                  </a:cubicBezTo>
                  <a:cubicBezTo>
                    <a:pt x="355" y="1437"/>
                    <a:pt x="384" y="1440"/>
                    <a:pt x="384" y="1435"/>
                  </a:cubicBezTo>
                  <a:cubicBezTo>
                    <a:pt x="385" y="1432"/>
                    <a:pt x="359" y="1419"/>
                    <a:pt x="302" y="1419"/>
                  </a:cubicBezTo>
                  <a:cubicBezTo>
                    <a:pt x="274" y="1421"/>
                    <a:pt x="238" y="1427"/>
                    <a:pt x="199" y="1443"/>
                  </a:cubicBezTo>
                  <a:cubicBezTo>
                    <a:pt x="162" y="1456"/>
                    <a:pt x="104" y="1501"/>
                    <a:pt x="93" y="1514"/>
                  </a:cubicBezTo>
                  <a:cubicBezTo>
                    <a:pt x="88" y="1518"/>
                    <a:pt x="86" y="1524"/>
                    <a:pt x="82" y="1525"/>
                  </a:cubicBezTo>
                  <a:cubicBezTo>
                    <a:pt x="75" y="1523"/>
                    <a:pt x="72" y="1513"/>
                    <a:pt x="72" y="1506"/>
                  </a:cubicBezTo>
                  <a:cubicBezTo>
                    <a:pt x="73" y="1486"/>
                    <a:pt x="76" y="1490"/>
                    <a:pt x="83" y="1442"/>
                  </a:cubicBezTo>
                  <a:cubicBezTo>
                    <a:pt x="94" y="1368"/>
                    <a:pt x="108" y="1293"/>
                    <a:pt x="123" y="1221"/>
                  </a:cubicBezTo>
                  <a:cubicBezTo>
                    <a:pt x="151" y="1082"/>
                    <a:pt x="180" y="970"/>
                    <a:pt x="180" y="970"/>
                  </a:cubicBezTo>
                  <a:cubicBezTo>
                    <a:pt x="180" y="970"/>
                    <a:pt x="230" y="724"/>
                    <a:pt x="302" y="483"/>
                  </a:cubicBezTo>
                  <a:cubicBezTo>
                    <a:pt x="373" y="241"/>
                    <a:pt x="467" y="6"/>
                    <a:pt x="455" y="0"/>
                  </a:cubicBezTo>
                  <a:cubicBezTo>
                    <a:pt x="455" y="0"/>
                    <a:pt x="455" y="0"/>
                    <a:pt x="455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4"/>
            <p:cNvSpPr/>
            <p:nvPr/>
          </p:nvSpPr>
          <p:spPr>
            <a:xfrm>
              <a:off x="2881450" y="1137800"/>
              <a:ext cx="19775" cy="35800"/>
            </a:xfrm>
            <a:custGeom>
              <a:avLst/>
              <a:gdLst/>
              <a:ahLst/>
              <a:cxnLst/>
              <a:rect l="l" t="t" r="r" b="b"/>
              <a:pathLst>
                <a:path w="791" h="1432" extrusionOk="0">
                  <a:moveTo>
                    <a:pt x="6" y="0"/>
                  </a:moveTo>
                  <a:cubicBezTo>
                    <a:pt x="5" y="0"/>
                    <a:pt x="3" y="1"/>
                    <a:pt x="3" y="1"/>
                  </a:cubicBezTo>
                  <a:cubicBezTo>
                    <a:pt x="0" y="10"/>
                    <a:pt x="51" y="36"/>
                    <a:pt x="104" y="99"/>
                  </a:cubicBezTo>
                  <a:cubicBezTo>
                    <a:pt x="160" y="161"/>
                    <a:pt x="213" y="260"/>
                    <a:pt x="264" y="361"/>
                  </a:cubicBezTo>
                  <a:cubicBezTo>
                    <a:pt x="370" y="564"/>
                    <a:pt x="459" y="771"/>
                    <a:pt x="459" y="771"/>
                  </a:cubicBezTo>
                  <a:cubicBezTo>
                    <a:pt x="459" y="771"/>
                    <a:pt x="459" y="771"/>
                    <a:pt x="459" y="771"/>
                  </a:cubicBezTo>
                  <a:lnTo>
                    <a:pt x="459" y="771"/>
                  </a:lnTo>
                  <a:cubicBezTo>
                    <a:pt x="462" y="771"/>
                    <a:pt x="702" y="1288"/>
                    <a:pt x="689" y="1288"/>
                  </a:cubicBezTo>
                  <a:cubicBezTo>
                    <a:pt x="688" y="1288"/>
                    <a:pt x="687" y="1287"/>
                    <a:pt x="684" y="1283"/>
                  </a:cubicBezTo>
                  <a:cubicBezTo>
                    <a:pt x="668" y="1268"/>
                    <a:pt x="652" y="1256"/>
                    <a:pt x="635" y="1249"/>
                  </a:cubicBezTo>
                  <a:cubicBezTo>
                    <a:pt x="620" y="1241"/>
                    <a:pt x="596" y="1235"/>
                    <a:pt x="583" y="1235"/>
                  </a:cubicBezTo>
                  <a:cubicBezTo>
                    <a:pt x="582" y="1235"/>
                    <a:pt x="581" y="1235"/>
                    <a:pt x="580" y="1235"/>
                  </a:cubicBezTo>
                  <a:cubicBezTo>
                    <a:pt x="549" y="1236"/>
                    <a:pt x="540" y="1245"/>
                    <a:pt x="540" y="1246"/>
                  </a:cubicBezTo>
                  <a:cubicBezTo>
                    <a:pt x="540" y="1249"/>
                    <a:pt x="551" y="1247"/>
                    <a:pt x="576" y="1251"/>
                  </a:cubicBezTo>
                  <a:cubicBezTo>
                    <a:pt x="591" y="1255"/>
                    <a:pt x="602" y="1256"/>
                    <a:pt x="630" y="1273"/>
                  </a:cubicBezTo>
                  <a:cubicBezTo>
                    <a:pt x="656" y="1288"/>
                    <a:pt x="693" y="1329"/>
                    <a:pt x="762" y="1414"/>
                  </a:cubicBezTo>
                  <a:cubicBezTo>
                    <a:pt x="767" y="1415"/>
                    <a:pt x="772" y="1417"/>
                    <a:pt x="778" y="1421"/>
                  </a:cubicBezTo>
                  <a:cubicBezTo>
                    <a:pt x="782" y="1424"/>
                    <a:pt x="784" y="1426"/>
                    <a:pt x="786" y="1429"/>
                  </a:cubicBezTo>
                  <a:cubicBezTo>
                    <a:pt x="788" y="1429"/>
                    <a:pt x="790" y="1432"/>
                    <a:pt x="790" y="1432"/>
                  </a:cubicBezTo>
                  <a:cubicBezTo>
                    <a:pt x="791" y="1432"/>
                    <a:pt x="791" y="1431"/>
                    <a:pt x="791" y="1431"/>
                  </a:cubicBezTo>
                  <a:lnTo>
                    <a:pt x="786" y="1417"/>
                  </a:lnTo>
                  <a:cubicBezTo>
                    <a:pt x="775" y="1378"/>
                    <a:pt x="762" y="1332"/>
                    <a:pt x="747" y="1283"/>
                  </a:cubicBezTo>
                  <a:cubicBezTo>
                    <a:pt x="732" y="1235"/>
                    <a:pt x="715" y="1184"/>
                    <a:pt x="699" y="1133"/>
                  </a:cubicBezTo>
                  <a:cubicBezTo>
                    <a:pt x="685" y="1093"/>
                    <a:pt x="672" y="1054"/>
                    <a:pt x="658" y="1015"/>
                  </a:cubicBezTo>
                  <a:cubicBezTo>
                    <a:pt x="604" y="862"/>
                    <a:pt x="546" y="730"/>
                    <a:pt x="546" y="730"/>
                  </a:cubicBezTo>
                  <a:cubicBezTo>
                    <a:pt x="546" y="730"/>
                    <a:pt x="444" y="523"/>
                    <a:pt x="323" y="328"/>
                  </a:cubicBezTo>
                  <a:cubicBezTo>
                    <a:pt x="264" y="230"/>
                    <a:pt x="199" y="131"/>
                    <a:pt x="131" y="73"/>
                  </a:cubicBezTo>
                  <a:cubicBezTo>
                    <a:pt x="73" y="19"/>
                    <a:pt x="19" y="0"/>
                    <a:pt x="6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4"/>
            <p:cNvSpPr/>
            <p:nvPr/>
          </p:nvSpPr>
          <p:spPr>
            <a:xfrm>
              <a:off x="2649425" y="1193375"/>
              <a:ext cx="24900" cy="45000"/>
            </a:xfrm>
            <a:custGeom>
              <a:avLst/>
              <a:gdLst/>
              <a:ahLst/>
              <a:cxnLst/>
              <a:rect l="l" t="t" r="r" b="b"/>
              <a:pathLst>
                <a:path w="996" h="1800" extrusionOk="0">
                  <a:moveTo>
                    <a:pt x="990" y="0"/>
                  </a:moveTo>
                  <a:cubicBezTo>
                    <a:pt x="980" y="0"/>
                    <a:pt x="922" y="26"/>
                    <a:pt x="849" y="84"/>
                  </a:cubicBezTo>
                  <a:cubicBezTo>
                    <a:pt x="769" y="145"/>
                    <a:pt x="682" y="246"/>
                    <a:pt x="609" y="356"/>
                  </a:cubicBezTo>
                  <a:cubicBezTo>
                    <a:pt x="537" y="466"/>
                    <a:pt x="480" y="585"/>
                    <a:pt x="439" y="674"/>
                  </a:cubicBezTo>
                  <a:cubicBezTo>
                    <a:pt x="398" y="764"/>
                    <a:pt x="372" y="823"/>
                    <a:pt x="372" y="823"/>
                  </a:cubicBezTo>
                  <a:cubicBezTo>
                    <a:pt x="372" y="823"/>
                    <a:pt x="1" y="1789"/>
                    <a:pt x="24" y="1799"/>
                  </a:cubicBezTo>
                  <a:cubicBezTo>
                    <a:pt x="24" y="1799"/>
                    <a:pt x="25" y="1799"/>
                    <a:pt x="25" y="1799"/>
                  </a:cubicBezTo>
                  <a:cubicBezTo>
                    <a:pt x="54" y="1799"/>
                    <a:pt x="461" y="859"/>
                    <a:pt x="461" y="859"/>
                  </a:cubicBezTo>
                  <a:cubicBezTo>
                    <a:pt x="461" y="859"/>
                    <a:pt x="486" y="800"/>
                    <a:pt x="520" y="709"/>
                  </a:cubicBezTo>
                  <a:cubicBezTo>
                    <a:pt x="556" y="620"/>
                    <a:pt x="605" y="501"/>
                    <a:pt x="668" y="391"/>
                  </a:cubicBezTo>
                  <a:cubicBezTo>
                    <a:pt x="729" y="279"/>
                    <a:pt x="806" y="178"/>
                    <a:pt x="875" y="110"/>
                  </a:cubicBezTo>
                  <a:cubicBezTo>
                    <a:pt x="941" y="43"/>
                    <a:pt x="996" y="7"/>
                    <a:pt x="992" y="1"/>
                  </a:cubicBezTo>
                  <a:cubicBezTo>
                    <a:pt x="992" y="0"/>
                    <a:pt x="991" y="0"/>
                    <a:pt x="990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4"/>
            <p:cNvSpPr/>
            <p:nvPr/>
          </p:nvSpPr>
          <p:spPr>
            <a:xfrm>
              <a:off x="2677800" y="1187100"/>
              <a:ext cx="6425" cy="3725"/>
            </a:xfrm>
            <a:custGeom>
              <a:avLst/>
              <a:gdLst/>
              <a:ahLst/>
              <a:cxnLst/>
              <a:rect l="l" t="t" r="r" b="b"/>
              <a:pathLst>
                <a:path w="257" h="149" extrusionOk="0">
                  <a:moveTo>
                    <a:pt x="155" y="108"/>
                  </a:moveTo>
                  <a:cubicBezTo>
                    <a:pt x="155" y="108"/>
                    <a:pt x="155" y="108"/>
                    <a:pt x="155" y="108"/>
                  </a:cubicBezTo>
                  <a:cubicBezTo>
                    <a:pt x="155" y="108"/>
                    <a:pt x="155" y="108"/>
                    <a:pt x="155" y="108"/>
                  </a:cubicBezTo>
                  <a:close/>
                  <a:moveTo>
                    <a:pt x="221" y="1"/>
                  </a:moveTo>
                  <a:cubicBezTo>
                    <a:pt x="178" y="1"/>
                    <a:pt x="105" y="22"/>
                    <a:pt x="106" y="25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1" y="25"/>
                    <a:pt x="1" y="125"/>
                    <a:pt x="23" y="146"/>
                  </a:cubicBezTo>
                  <a:cubicBezTo>
                    <a:pt x="25" y="148"/>
                    <a:pt x="28" y="149"/>
                    <a:pt x="32" y="149"/>
                  </a:cubicBezTo>
                  <a:cubicBezTo>
                    <a:pt x="63" y="149"/>
                    <a:pt x="147" y="108"/>
                    <a:pt x="155" y="108"/>
                  </a:cubicBezTo>
                  <a:cubicBezTo>
                    <a:pt x="155" y="108"/>
                    <a:pt x="155" y="108"/>
                    <a:pt x="155" y="108"/>
                  </a:cubicBezTo>
                  <a:lnTo>
                    <a:pt x="155" y="108"/>
                  </a:lnTo>
                  <a:cubicBezTo>
                    <a:pt x="154" y="103"/>
                    <a:pt x="256" y="34"/>
                    <a:pt x="252" y="12"/>
                  </a:cubicBezTo>
                  <a:cubicBezTo>
                    <a:pt x="250" y="4"/>
                    <a:pt x="238" y="1"/>
                    <a:pt x="221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4"/>
            <p:cNvSpPr/>
            <p:nvPr/>
          </p:nvSpPr>
          <p:spPr>
            <a:xfrm>
              <a:off x="2706225" y="1174575"/>
              <a:ext cx="8550" cy="3725"/>
            </a:xfrm>
            <a:custGeom>
              <a:avLst/>
              <a:gdLst/>
              <a:ahLst/>
              <a:cxnLst/>
              <a:rect l="l" t="t" r="r" b="b"/>
              <a:pathLst>
                <a:path w="342" h="149" extrusionOk="0">
                  <a:moveTo>
                    <a:pt x="220" y="0"/>
                  </a:moveTo>
                  <a:cubicBezTo>
                    <a:pt x="180" y="0"/>
                    <a:pt x="147" y="8"/>
                    <a:pt x="147" y="8"/>
                  </a:cubicBezTo>
                  <a:cubicBezTo>
                    <a:pt x="147" y="8"/>
                    <a:pt x="101" y="29"/>
                    <a:pt x="63" y="62"/>
                  </a:cubicBezTo>
                  <a:cubicBezTo>
                    <a:pt x="25" y="95"/>
                    <a:pt x="0" y="137"/>
                    <a:pt x="10" y="146"/>
                  </a:cubicBezTo>
                  <a:cubicBezTo>
                    <a:pt x="12" y="148"/>
                    <a:pt x="14" y="149"/>
                    <a:pt x="17" y="149"/>
                  </a:cubicBezTo>
                  <a:cubicBezTo>
                    <a:pt x="32" y="149"/>
                    <a:pt x="65" y="131"/>
                    <a:pt x="98" y="120"/>
                  </a:cubicBezTo>
                  <a:cubicBezTo>
                    <a:pt x="138" y="105"/>
                    <a:pt x="176" y="99"/>
                    <a:pt x="176" y="99"/>
                  </a:cubicBezTo>
                  <a:cubicBezTo>
                    <a:pt x="176" y="99"/>
                    <a:pt x="212" y="79"/>
                    <a:pt x="253" y="68"/>
                  </a:cubicBezTo>
                  <a:cubicBezTo>
                    <a:pt x="292" y="55"/>
                    <a:pt x="336" y="50"/>
                    <a:pt x="339" y="36"/>
                  </a:cubicBezTo>
                  <a:cubicBezTo>
                    <a:pt x="341" y="24"/>
                    <a:pt x="297" y="5"/>
                    <a:pt x="248" y="2"/>
                  </a:cubicBezTo>
                  <a:cubicBezTo>
                    <a:pt x="238" y="1"/>
                    <a:pt x="229" y="0"/>
                    <a:pt x="220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4"/>
            <p:cNvSpPr/>
            <p:nvPr/>
          </p:nvSpPr>
          <p:spPr>
            <a:xfrm>
              <a:off x="2961275" y="1184250"/>
              <a:ext cx="38625" cy="47300"/>
            </a:xfrm>
            <a:custGeom>
              <a:avLst/>
              <a:gdLst/>
              <a:ahLst/>
              <a:cxnLst/>
              <a:rect l="l" t="t" r="r" b="b"/>
              <a:pathLst>
                <a:path w="1545" h="1892" extrusionOk="0">
                  <a:moveTo>
                    <a:pt x="8" y="0"/>
                  </a:moveTo>
                  <a:cubicBezTo>
                    <a:pt x="6" y="0"/>
                    <a:pt x="5" y="1"/>
                    <a:pt x="4" y="1"/>
                  </a:cubicBezTo>
                  <a:cubicBezTo>
                    <a:pt x="0" y="10"/>
                    <a:pt x="73" y="43"/>
                    <a:pt x="171" y="103"/>
                  </a:cubicBezTo>
                  <a:cubicBezTo>
                    <a:pt x="270" y="163"/>
                    <a:pt x="394" y="253"/>
                    <a:pt x="510" y="357"/>
                  </a:cubicBezTo>
                  <a:cubicBezTo>
                    <a:pt x="741" y="564"/>
                    <a:pt x="913" y="821"/>
                    <a:pt x="913" y="821"/>
                  </a:cubicBezTo>
                  <a:cubicBezTo>
                    <a:pt x="913" y="821"/>
                    <a:pt x="1098" y="1067"/>
                    <a:pt x="1245" y="1342"/>
                  </a:cubicBezTo>
                  <a:cubicBezTo>
                    <a:pt x="1392" y="1611"/>
                    <a:pt x="1521" y="1892"/>
                    <a:pt x="1537" y="1892"/>
                  </a:cubicBezTo>
                  <a:cubicBezTo>
                    <a:pt x="1537" y="1892"/>
                    <a:pt x="1538" y="1892"/>
                    <a:pt x="1538" y="1891"/>
                  </a:cubicBezTo>
                  <a:cubicBezTo>
                    <a:pt x="1544" y="1889"/>
                    <a:pt x="1519" y="1815"/>
                    <a:pt x="1478" y="1704"/>
                  </a:cubicBezTo>
                  <a:cubicBezTo>
                    <a:pt x="1435" y="1594"/>
                    <a:pt x="1374" y="1449"/>
                    <a:pt x="1305" y="1309"/>
                  </a:cubicBezTo>
                  <a:cubicBezTo>
                    <a:pt x="1238" y="1167"/>
                    <a:pt x="1162" y="1028"/>
                    <a:pt x="1100" y="927"/>
                  </a:cubicBezTo>
                  <a:cubicBezTo>
                    <a:pt x="1038" y="827"/>
                    <a:pt x="991" y="762"/>
                    <a:pt x="991" y="762"/>
                  </a:cubicBezTo>
                  <a:cubicBezTo>
                    <a:pt x="991" y="762"/>
                    <a:pt x="804" y="502"/>
                    <a:pt x="554" y="304"/>
                  </a:cubicBezTo>
                  <a:cubicBezTo>
                    <a:pt x="325" y="109"/>
                    <a:pt x="43" y="0"/>
                    <a:pt x="8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4"/>
            <p:cNvSpPr/>
            <p:nvPr/>
          </p:nvSpPr>
          <p:spPr>
            <a:xfrm>
              <a:off x="3000150" y="1237600"/>
              <a:ext cx="5225" cy="7125"/>
            </a:xfrm>
            <a:custGeom>
              <a:avLst/>
              <a:gdLst/>
              <a:ahLst/>
              <a:cxnLst/>
              <a:rect l="l" t="t" r="r" b="b"/>
              <a:pathLst>
                <a:path w="209" h="285" extrusionOk="0">
                  <a:moveTo>
                    <a:pt x="28" y="0"/>
                  </a:moveTo>
                  <a:cubicBezTo>
                    <a:pt x="27" y="0"/>
                    <a:pt x="25" y="1"/>
                    <a:pt x="24" y="1"/>
                  </a:cubicBezTo>
                  <a:cubicBezTo>
                    <a:pt x="1" y="14"/>
                    <a:pt x="63" y="167"/>
                    <a:pt x="63" y="167"/>
                  </a:cubicBezTo>
                  <a:cubicBezTo>
                    <a:pt x="63" y="167"/>
                    <a:pt x="154" y="285"/>
                    <a:pt x="181" y="285"/>
                  </a:cubicBezTo>
                  <a:cubicBezTo>
                    <a:pt x="183" y="285"/>
                    <a:pt x="184" y="284"/>
                    <a:pt x="185" y="284"/>
                  </a:cubicBezTo>
                  <a:cubicBezTo>
                    <a:pt x="209" y="270"/>
                    <a:pt x="145" y="120"/>
                    <a:pt x="145" y="120"/>
                  </a:cubicBezTo>
                  <a:cubicBezTo>
                    <a:pt x="145" y="120"/>
                    <a:pt x="56" y="0"/>
                    <a:pt x="28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4"/>
            <p:cNvSpPr/>
            <p:nvPr/>
          </p:nvSpPr>
          <p:spPr>
            <a:xfrm>
              <a:off x="2808550" y="1199000"/>
              <a:ext cx="31750" cy="5600"/>
            </a:xfrm>
            <a:custGeom>
              <a:avLst/>
              <a:gdLst/>
              <a:ahLst/>
              <a:cxnLst/>
              <a:rect l="l" t="t" r="r" b="b"/>
              <a:pathLst>
                <a:path w="1270" h="224" extrusionOk="0">
                  <a:moveTo>
                    <a:pt x="1258" y="0"/>
                  </a:moveTo>
                  <a:cubicBezTo>
                    <a:pt x="1232" y="0"/>
                    <a:pt x="1096" y="58"/>
                    <a:pt x="952" y="87"/>
                  </a:cubicBezTo>
                  <a:cubicBezTo>
                    <a:pt x="797" y="123"/>
                    <a:pt x="640" y="127"/>
                    <a:pt x="640" y="127"/>
                  </a:cubicBezTo>
                  <a:cubicBezTo>
                    <a:pt x="640" y="127"/>
                    <a:pt x="564" y="136"/>
                    <a:pt x="464" y="136"/>
                  </a:cubicBezTo>
                  <a:cubicBezTo>
                    <a:pt x="420" y="136"/>
                    <a:pt x="372" y="134"/>
                    <a:pt x="324" y="129"/>
                  </a:cubicBezTo>
                  <a:cubicBezTo>
                    <a:pt x="185" y="119"/>
                    <a:pt x="50" y="83"/>
                    <a:pt x="15" y="83"/>
                  </a:cubicBezTo>
                  <a:cubicBezTo>
                    <a:pt x="10" y="83"/>
                    <a:pt x="7" y="84"/>
                    <a:pt x="6" y="86"/>
                  </a:cubicBezTo>
                  <a:cubicBezTo>
                    <a:pt x="1" y="97"/>
                    <a:pt x="151" y="167"/>
                    <a:pt x="315" y="198"/>
                  </a:cubicBezTo>
                  <a:cubicBezTo>
                    <a:pt x="432" y="220"/>
                    <a:pt x="551" y="224"/>
                    <a:pt x="609" y="224"/>
                  </a:cubicBezTo>
                  <a:cubicBezTo>
                    <a:pt x="633" y="224"/>
                    <a:pt x="647" y="223"/>
                    <a:pt x="647" y="223"/>
                  </a:cubicBezTo>
                  <a:cubicBezTo>
                    <a:pt x="647" y="223"/>
                    <a:pt x="814" y="208"/>
                    <a:pt x="972" y="154"/>
                  </a:cubicBezTo>
                  <a:cubicBezTo>
                    <a:pt x="1129" y="102"/>
                    <a:pt x="1270" y="12"/>
                    <a:pt x="1262" y="2"/>
                  </a:cubicBezTo>
                  <a:cubicBezTo>
                    <a:pt x="1262" y="1"/>
                    <a:pt x="1261" y="0"/>
                    <a:pt x="125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4"/>
            <p:cNvSpPr/>
            <p:nvPr/>
          </p:nvSpPr>
          <p:spPr>
            <a:xfrm>
              <a:off x="2637375" y="748775"/>
              <a:ext cx="342450" cy="228550"/>
            </a:xfrm>
            <a:custGeom>
              <a:avLst/>
              <a:gdLst/>
              <a:ahLst/>
              <a:cxnLst/>
              <a:rect l="l" t="t" r="r" b="b"/>
              <a:pathLst>
                <a:path w="13698" h="9142" extrusionOk="0">
                  <a:moveTo>
                    <a:pt x="6652" y="1"/>
                  </a:moveTo>
                  <a:cubicBezTo>
                    <a:pt x="3525" y="1"/>
                    <a:pt x="0" y="3099"/>
                    <a:pt x="664" y="6553"/>
                  </a:cubicBezTo>
                  <a:cubicBezTo>
                    <a:pt x="787" y="7191"/>
                    <a:pt x="993" y="7811"/>
                    <a:pt x="1064" y="8460"/>
                  </a:cubicBezTo>
                  <a:cubicBezTo>
                    <a:pt x="1074" y="8560"/>
                    <a:pt x="1084" y="8662"/>
                    <a:pt x="1092" y="8765"/>
                  </a:cubicBezTo>
                  <a:cubicBezTo>
                    <a:pt x="1171" y="8616"/>
                    <a:pt x="1366" y="8147"/>
                    <a:pt x="1180" y="7420"/>
                  </a:cubicBezTo>
                  <a:cubicBezTo>
                    <a:pt x="1180" y="7420"/>
                    <a:pt x="1918" y="6349"/>
                    <a:pt x="1409" y="5252"/>
                  </a:cubicBezTo>
                  <a:lnTo>
                    <a:pt x="1409" y="5252"/>
                  </a:lnTo>
                  <a:cubicBezTo>
                    <a:pt x="1409" y="5252"/>
                    <a:pt x="1474" y="5261"/>
                    <a:pt x="1580" y="5261"/>
                  </a:cubicBezTo>
                  <a:cubicBezTo>
                    <a:pt x="2059" y="5261"/>
                    <a:pt x="3372" y="5073"/>
                    <a:pt x="3372" y="3007"/>
                  </a:cubicBezTo>
                  <a:cubicBezTo>
                    <a:pt x="3372" y="3007"/>
                    <a:pt x="3815" y="3222"/>
                    <a:pt x="4450" y="3222"/>
                  </a:cubicBezTo>
                  <a:cubicBezTo>
                    <a:pt x="4767" y="3222"/>
                    <a:pt x="5133" y="3168"/>
                    <a:pt x="5515" y="3007"/>
                  </a:cubicBezTo>
                  <a:cubicBezTo>
                    <a:pt x="6664" y="2521"/>
                    <a:pt x="6664" y="1858"/>
                    <a:pt x="6664" y="1858"/>
                  </a:cubicBezTo>
                  <a:cubicBezTo>
                    <a:pt x="6664" y="1858"/>
                    <a:pt x="6817" y="3109"/>
                    <a:pt x="8219" y="3185"/>
                  </a:cubicBezTo>
                  <a:cubicBezTo>
                    <a:pt x="8279" y="3188"/>
                    <a:pt x="8338" y="3189"/>
                    <a:pt x="8396" y="3189"/>
                  </a:cubicBezTo>
                  <a:cubicBezTo>
                    <a:pt x="9671" y="3189"/>
                    <a:pt x="10208" y="2419"/>
                    <a:pt x="10208" y="2419"/>
                  </a:cubicBezTo>
                  <a:lnTo>
                    <a:pt x="10208" y="2419"/>
                  </a:lnTo>
                  <a:cubicBezTo>
                    <a:pt x="10208" y="2419"/>
                    <a:pt x="10039" y="3945"/>
                    <a:pt x="11554" y="3945"/>
                  </a:cubicBezTo>
                  <a:cubicBezTo>
                    <a:pt x="11701" y="3945"/>
                    <a:pt x="11865" y="3930"/>
                    <a:pt x="12045" y="3899"/>
                  </a:cubicBezTo>
                  <a:lnTo>
                    <a:pt x="12045" y="3899"/>
                  </a:lnTo>
                  <a:cubicBezTo>
                    <a:pt x="12045" y="3899"/>
                    <a:pt x="11867" y="4715"/>
                    <a:pt x="12938" y="5097"/>
                  </a:cubicBezTo>
                  <a:cubicBezTo>
                    <a:pt x="12938" y="5097"/>
                    <a:pt x="11917" y="5863"/>
                    <a:pt x="13244" y="7214"/>
                  </a:cubicBezTo>
                  <a:cubicBezTo>
                    <a:pt x="13244" y="7214"/>
                    <a:pt x="12763" y="8085"/>
                    <a:pt x="13271" y="9142"/>
                  </a:cubicBezTo>
                  <a:cubicBezTo>
                    <a:pt x="13271" y="9142"/>
                    <a:pt x="13276" y="9140"/>
                    <a:pt x="13285" y="9135"/>
                  </a:cubicBezTo>
                  <a:cubicBezTo>
                    <a:pt x="13285" y="9105"/>
                    <a:pt x="13288" y="9076"/>
                    <a:pt x="13290" y="9046"/>
                  </a:cubicBezTo>
                  <a:cubicBezTo>
                    <a:pt x="13292" y="8631"/>
                    <a:pt x="13311" y="8234"/>
                    <a:pt x="13362" y="7822"/>
                  </a:cubicBezTo>
                  <a:cubicBezTo>
                    <a:pt x="13484" y="6870"/>
                    <a:pt x="13698" y="5909"/>
                    <a:pt x="13585" y="4945"/>
                  </a:cubicBezTo>
                  <a:cubicBezTo>
                    <a:pt x="13473" y="3964"/>
                    <a:pt x="12866" y="2960"/>
                    <a:pt x="12221" y="2250"/>
                  </a:cubicBezTo>
                  <a:cubicBezTo>
                    <a:pt x="10857" y="744"/>
                    <a:pt x="8808" y="101"/>
                    <a:pt x="6880" y="6"/>
                  </a:cubicBezTo>
                  <a:cubicBezTo>
                    <a:pt x="6804" y="3"/>
                    <a:pt x="6728" y="1"/>
                    <a:pt x="665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4"/>
            <p:cNvSpPr/>
            <p:nvPr/>
          </p:nvSpPr>
          <p:spPr>
            <a:xfrm>
              <a:off x="2586475" y="675850"/>
              <a:ext cx="447075" cy="292550"/>
            </a:xfrm>
            <a:custGeom>
              <a:avLst/>
              <a:gdLst/>
              <a:ahLst/>
              <a:cxnLst/>
              <a:rect l="l" t="t" r="r" b="b"/>
              <a:pathLst>
                <a:path w="17883" h="11702" extrusionOk="0">
                  <a:moveTo>
                    <a:pt x="7029" y="1"/>
                  </a:moveTo>
                  <a:cubicBezTo>
                    <a:pt x="6784" y="1"/>
                    <a:pt x="6539" y="33"/>
                    <a:pt x="6301" y="107"/>
                  </a:cubicBezTo>
                  <a:cubicBezTo>
                    <a:pt x="4862" y="558"/>
                    <a:pt x="5178" y="1791"/>
                    <a:pt x="5178" y="1791"/>
                  </a:cubicBezTo>
                  <a:cubicBezTo>
                    <a:pt x="5178" y="1791"/>
                    <a:pt x="5047" y="1778"/>
                    <a:pt x="4834" y="1778"/>
                  </a:cubicBezTo>
                  <a:cubicBezTo>
                    <a:pt x="4196" y="1778"/>
                    <a:pt x="2824" y="1893"/>
                    <a:pt x="2040" y="2810"/>
                  </a:cubicBezTo>
                  <a:cubicBezTo>
                    <a:pt x="995" y="4035"/>
                    <a:pt x="1989" y="5056"/>
                    <a:pt x="1989" y="5056"/>
                  </a:cubicBezTo>
                  <a:cubicBezTo>
                    <a:pt x="1989" y="5056"/>
                    <a:pt x="0" y="6102"/>
                    <a:pt x="1786" y="8143"/>
                  </a:cubicBezTo>
                  <a:cubicBezTo>
                    <a:pt x="1786" y="8143"/>
                    <a:pt x="944" y="9342"/>
                    <a:pt x="2398" y="10057"/>
                  </a:cubicBezTo>
                  <a:cubicBezTo>
                    <a:pt x="2398" y="10057"/>
                    <a:pt x="2652" y="10989"/>
                    <a:pt x="3100" y="11378"/>
                  </a:cubicBezTo>
                  <a:cubicBezTo>
                    <a:pt x="3100" y="11378"/>
                    <a:pt x="3444" y="10874"/>
                    <a:pt x="3215" y="9981"/>
                  </a:cubicBezTo>
                  <a:cubicBezTo>
                    <a:pt x="3215" y="9981"/>
                    <a:pt x="3954" y="8910"/>
                    <a:pt x="3444" y="7813"/>
                  </a:cubicBezTo>
                  <a:lnTo>
                    <a:pt x="3444" y="7813"/>
                  </a:lnTo>
                  <a:cubicBezTo>
                    <a:pt x="3444" y="7813"/>
                    <a:pt x="3509" y="7822"/>
                    <a:pt x="3615" y="7822"/>
                  </a:cubicBezTo>
                  <a:cubicBezTo>
                    <a:pt x="4094" y="7822"/>
                    <a:pt x="5408" y="7634"/>
                    <a:pt x="5408" y="5568"/>
                  </a:cubicBezTo>
                  <a:cubicBezTo>
                    <a:pt x="5408" y="5568"/>
                    <a:pt x="5851" y="5783"/>
                    <a:pt x="6486" y="5783"/>
                  </a:cubicBezTo>
                  <a:cubicBezTo>
                    <a:pt x="6803" y="5783"/>
                    <a:pt x="7169" y="5729"/>
                    <a:pt x="7551" y="5568"/>
                  </a:cubicBezTo>
                  <a:cubicBezTo>
                    <a:pt x="8700" y="5083"/>
                    <a:pt x="8700" y="4419"/>
                    <a:pt x="8700" y="4419"/>
                  </a:cubicBezTo>
                  <a:cubicBezTo>
                    <a:pt x="8700" y="4419"/>
                    <a:pt x="8853" y="5670"/>
                    <a:pt x="10255" y="5746"/>
                  </a:cubicBezTo>
                  <a:cubicBezTo>
                    <a:pt x="10315" y="5749"/>
                    <a:pt x="10374" y="5751"/>
                    <a:pt x="10432" y="5751"/>
                  </a:cubicBezTo>
                  <a:cubicBezTo>
                    <a:pt x="11707" y="5751"/>
                    <a:pt x="12244" y="4980"/>
                    <a:pt x="12244" y="4980"/>
                  </a:cubicBezTo>
                  <a:lnTo>
                    <a:pt x="12244" y="4980"/>
                  </a:lnTo>
                  <a:cubicBezTo>
                    <a:pt x="12244" y="4980"/>
                    <a:pt x="12075" y="6506"/>
                    <a:pt x="13590" y="6506"/>
                  </a:cubicBezTo>
                  <a:cubicBezTo>
                    <a:pt x="13737" y="6506"/>
                    <a:pt x="13901" y="6491"/>
                    <a:pt x="14081" y="6460"/>
                  </a:cubicBezTo>
                  <a:cubicBezTo>
                    <a:pt x="14081" y="6460"/>
                    <a:pt x="14081" y="6460"/>
                    <a:pt x="14081" y="6460"/>
                  </a:cubicBezTo>
                  <a:lnTo>
                    <a:pt x="14081" y="6460"/>
                  </a:lnTo>
                  <a:cubicBezTo>
                    <a:pt x="14083" y="6460"/>
                    <a:pt x="13906" y="7274"/>
                    <a:pt x="14976" y="7657"/>
                  </a:cubicBezTo>
                  <a:cubicBezTo>
                    <a:pt x="14976" y="7657"/>
                    <a:pt x="13957" y="8423"/>
                    <a:pt x="15283" y="9775"/>
                  </a:cubicBezTo>
                  <a:cubicBezTo>
                    <a:pt x="15283" y="9775"/>
                    <a:pt x="14803" y="10645"/>
                    <a:pt x="15310" y="11702"/>
                  </a:cubicBezTo>
                  <a:cubicBezTo>
                    <a:pt x="15310" y="11702"/>
                    <a:pt x="16252" y="11332"/>
                    <a:pt x="16098" y="10107"/>
                  </a:cubicBezTo>
                  <a:cubicBezTo>
                    <a:pt x="16098" y="10107"/>
                    <a:pt x="17297" y="9494"/>
                    <a:pt x="16583" y="7760"/>
                  </a:cubicBezTo>
                  <a:lnTo>
                    <a:pt x="16583" y="7760"/>
                  </a:lnTo>
                  <a:cubicBezTo>
                    <a:pt x="16583" y="7760"/>
                    <a:pt x="16584" y="7760"/>
                    <a:pt x="16587" y="7760"/>
                  </a:cubicBezTo>
                  <a:cubicBezTo>
                    <a:pt x="16634" y="7760"/>
                    <a:pt x="17089" y="7737"/>
                    <a:pt x="17475" y="6868"/>
                  </a:cubicBezTo>
                  <a:cubicBezTo>
                    <a:pt x="17883" y="5948"/>
                    <a:pt x="17041" y="5159"/>
                    <a:pt x="17041" y="5159"/>
                  </a:cubicBezTo>
                  <a:cubicBezTo>
                    <a:pt x="17041" y="5159"/>
                    <a:pt x="17619" y="4196"/>
                    <a:pt x="16888" y="3220"/>
                  </a:cubicBezTo>
                  <a:cubicBezTo>
                    <a:pt x="16615" y="2857"/>
                    <a:pt x="16282" y="2756"/>
                    <a:pt x="15997" y="2756"/>
                  </a:cubicBezTo>
                  <a:cubicBezTo>
                    <a:pt x="15640" y="2756"/>
                    <a:pt x="15358" y="2913"/>
                    <a:pt x="15358" y="2913"/>
                  </a:cubicBezTo>
                  <a:cubicBezTo>
                    <a:pt x="15358" y="2913"/>
                    <a:pt x="15129" y="1077"/>
                    <a:pt x="13750" y="1026"/>
                  </a:cubicBezTo>
                  <a:cubicBezTo>
                    <a:pt x="13688" y="1024"/>
                    <a:pt x="13629" y="1022"/>
                    <a:pt x="13571" y="1022"/>
                  </a:cubicBezTo>
                  <a:cubicBezTo>
                    <a:pt x="12340" y="1022"/>
                    <a:pt x="11990" y="1511"/>
                    <a:pt x="11990" y="1511"/>
                  </a:cubicBezTo>
                  <a:cubicBezTo>
                    <a:pt x="11990" y="1511"/>
                    <a:pt x="11823" y="563"/>
                    <a:pt x="11034" y="563"/>
                  </a:cubicBezTo>
                  <a:cubicBezTo>
                    <a:pt x="11005" y="563"/>
                    <a:pt x="10974" y="564"/>
                    <a:pt x="10943" y="567"/>
                  </a:cubicBezTo>
                  <a:cubicBezTo>
                    <a:pt x="10077" y="642"/>
                    <a:pt x="10077" y="1229"/>
                    <a:pt x="10077" y="1229"/>
                  </a:cubicBezTo>
                  <a:cubicBezTo>
                    <a:pt x="10077" y="1229"/>
                    <a:pt x="8546" y="1"/>
                    <a:pt x="702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4"/>
            <p:cNvSpPr/>
            <p:nvPr/>
          </p:nvSpPr>
          <p:spPr>
            <a:xfrm>
              <a:off x="2608275" y="678900"/>
              <a:ext cx="424575" cy="289450"/>
            </a:xfrm>
            <a:custGeom>
              <a:avLst/>
              <a:gdLst/>
              <a:ahLst/>
              <a:cxnLst/>
              <a:rect l="l" t="t" r="r" b="b"/>
              <a:pathLst>
                <a:path w="16983" h="11578" extrusionOk="0">
                  <a:moveTo>
                    <a:pt x="7040" y="0"/>
                  </a:moveTo>
                  <a:cubicBezTo>
                    <a:pt x="7794" y="318"/>
                    <a:pt x="8824" y="954"/>
                    <a:pt x="8697" y="1386"/>
                  </a:cubicBezTo>
                  <a:cubicBezTo>
                    <a:pt x="8623" y="1640"/>
                    <a:pt x="8441" y="1714"/>
                    <a:pt x="8252" y="1714"/>
                  </a:cubicBezTo>
                  <a:cubicBezTo>
                    <a:pt x="7984" y="1714"/>
                    <a:pt x="7703" y="1564"/>
                    <a:pt x="7703" y="1564"/>
                  </a:cubicBezTo>
                  <a:lnTo>
                    <a:pt x="7703" y="1564"/>
                  </a:lnTo>
                  <a:cubicBezTo>
                    <a:pt x="7703" y="1565"/>
                    <a:pt x="8584" y="2714"/>
                    <a:pt x="8044" y="2714"/>
                  </a:cubicBezTo>
                  <a:cubicBezTo>
                    <a:pt x="8033" y="2714"/>
                    <a:pt x="8021" y="2714"/>
                    <a:pt x="8009" y="2713"/>
                  </a:cubicBezTo>
                  <a:cubicBezTo>
                    <a:pt x="7975" y="2710"/>
                    <a:pt x="7940" y="2709"/>
                    <a:pt x="7905" y="2709"/>
                  </a:cubicBezTo>
                  <a:cubicBezTo>
                    <a:pt x="7310" y="2709"/>
                    <a:pt x="6597" y="3095"/>
                    <a:pt x="6597" y="3095"/>
                  </a:cubicBezTo>
                  <a:cubicBezTo>
                    <a:pt x="6597" y="3095"/>
                    <a:pt x="6817" y="3044"/>
                    <a:pt x="7068" y="3044"/>
                  </a:cubicBezTo>
                  <a:cubicBezTo>
                    <a:pt x="7319" y="3044"/>
                    <a:pt x="7602" y="3095"/>
                    <a:pt x="7730" y="3299"/>
                  </a:cubicBezTo>
                  <a:cubicBezTo>
                    <a:pt x="7985" y="3706"/>
                    <a:pt x="7754" y="4090"/>
                    <a:pt x="6174" y="4676"/>
                  </a:cubicBezTo>
                  <a:cubicBezTo>
                    <a:pt x="5851" y="4795"/>
                    <a:pt x="5589" y="4843"/>
                    <a:pt x="5377" y="4843"/>
                  </a:cubicBezTo>
                  <a:cubicBezTo>
                    <a:pt x="4546" y="4843"/>
                    <a:pt x="4465" y="4115"/>
                    <a:pt x="4465" y="4115"/>
                  </a:cubicBezTo>
                  <a:lnTo>
                    <a:pt x="4465" y="4115"/>
                  </a:lnTo>
                  <a:cubicBezTo>
                    <a:pt x="4465" y="4116"/>
                    <a:pt x="4515" y="5544"/>
                    <a:pt x="3905" y="5926"/>
                  </a:cubicBezTo>
                  <a:cubicBezTo>
                    <a:pt x="3817" y="5981"/>
                    <a:pt x="3738" y="6004"/>
                    <a:pt x="3667" y="6004"/>
                  </a:cubicBezTo>
                  <a:cubicBezTo>
                    <a:pt x="3238" y="6004"/>
                    <a:pt x="3087" y="5160"/>
                    <a:pt x="3087" y="5160"/>
                  </a:cubicBezTo>
                  <a:cubicBezTo>
                    <a:pt x="3087" y="5160"/>
                    <a:pt x="2652" y="6951"/>
                    <a:pt x="1334" y="6951"/>
                  </a:cubicBezTo>
                  <a:cubicBezTo>
                    <a:pt x="1299" y="6951"/>
                    <a:pt x="1263" y="6950"/>
                    <a:pt x="1226" y="6947"/>
                  </a:cubicBezTo>
                  <a:cubicBezTo>
                    <a:pt x="378" y="6885"/>
                    <a:pt x="303" y="6198"/>
                    <a:pt x="378" y="5665"/>
                  </a:cubicBezTo>
                  <a:lnTo>
                    <a:pt x="378" y="5665"/>
                  </a:lnTo>
                  <a:cubicBezTo>
                    <a:pt x="82" y="6182"/>
                    <a:pt x="1" y="6968"/>
                    <a:pt x="919" y="8019"/>
                  </a:cubicBezTo>
                  <a:cubicBezTo>
                    <a:pt x="919" y="8019"/>
                    <a:pt x="77" y="9218"/>
                    <a:pt x="1532" y="9933"/>
                  </a:cubicBezTo>
                  <a:cubicBezTo>
                    <a:pt x="1532" y="9933"/>
                    <a:pt x="1785" y="10865"/>
                    <a:pt x="2233" y="11254"/>
                  </a:cubicBezTo>
                  <a:cubicBezTo>
                    <a:pt x="2233" y="11254"/>
                    <a:pt x="2578" y="10749"/>
                    <a:pt x="2348" y="9857"/>
                  </a:cubicBezTo>
                  <a:cubicBezTo>
                    <a:pt x="2348" y="9857"/>
                    <a:pt x="2586" y="9512"/>
                    <a:pt x="2698" y="9013"/>
                  </a:cubicBezTo>
                  <a:lnTo>
                    <a:pt x="2698" y="9013"/>
                  </a:lnTo>
                  <a:cubicBezTo>
                    <a:pt x="2381" y="9301"/>
                    <a:pt x="2164" y="9405"/>
                    <a:pt x="2021" y="9405"/>
                  </a:cubicBezTo>
                  <a:cubicBezTo>
                    <a:pt x="1678" y="9405"/>
                    <a:pt x="1762" y="8802"/>
                    <a:pt x="1914" y="8683"/>
                  </a:cubicBezTo>
                  <a:cubicBezTo>
                    <a:pt x="2086" y="8550"/>
                    <a:pt x="2483" y="8148"/>
                    <a:pt x="2675" y="7952"/>
                  </a:cubicBezTo>
                  <a:cubicBezTo>
                    <a:pt x="2649" y="7864"/>
                    <a:pt x="2619" y="7777"/>
                    <a:pt x="2577" y="7689"/>
                  </a:cubicBezTo>
                  <a:lnTo>
                    <a:pt x="2577" y="7689"/>
                  </a:lnTo>
                  <a:cubicBezTo>
                    <a:pt x="2577" y="7689"/>
                    <a:pt x="2642" y="7698"/>
                    <a:pt x="2748" y="7698"/>
                  </a:cubicBezTo>
                  <a:cubicBezTo>
                    <a:pt x="3226" y="7698"/>
                    <a:pt x="4542" y="7510"/>
                    <a:pt x="4542" y="5443"/>
                  </a:cubicBezTo>
                  <a:cubicBezTo>
                    <a:pt x="4542" y="5443"/>
                    <a:pt x="4984" y="5658"/>
                    <a:pt x="5619" y="5658"/>
                  </a:cubicBezTo>
                  <a:cubicBezTo>
                    <a:pt x="5936" y="5658"/>
                    <a:pt x="6302" y="5604"/>
                    <a:pt x="6684" y="5443"/>
                  </a:cubicBezTo>
                  <a:cubicBezTo>
                    <a:pt x="7833" y="4958"/>
                    <a:pt x="7833" y="4295"/>
                    <a:pt x="7833" y="4295"/>
                  </a:cubicBezTo>
                  <a:cubicBezTo>
                    <a:pt x="7833" y="4295"/>
                    <a:pt x="7986" y="5545"/>
                    <a:pt x="9389" y="5622"/>
                  </a:cubicBezTo>
                  <a:cubicBezTo>
                    <a:pt x="9449" y="5625"/>
                    <a:pt x="9508" y="5626"/>
                    <a:pt x="9565" y="5626"/>
                  </a:cubicBezTo>
                  <a:cubicBezTo>
                    <a:pt x="10840" y="5626"/>
                    <a:pt x="11378" y="4856"/>
                    <a:pt x="11378" y="4856"/>
                  </a:cubicBezTo>
                  <a:lnTo>
                    <a:pt x="11378" y="4856"/>
                  </a:lnTo>
                  <a:cubicBezTo>
                    <a:pt x="11378" y="4856"/>
                    <a:pt x="11209" y="6382"/>
                    <a:pt x="12724" y="6382"/>
                  </a:cubicBezTo>
                  <a:cubicBezTo>
                    <a:pt x="12871" y="6382"/>
                    <a:pt x="13034" y="6367"/>
                    <a:pt x="13215" y="6336"/>
                  </a:cubicBezTo>
                  <a:lnTo>
                    <a:pt x="13215" y="6336"/>
                  </a:lnTo>
                  <a:cubicBezTo>
                    <a:pt x="13215" y="6336"/>
                    <a:pt x="13037" y="7152"/>
                    <a:pt x="14107" y="7534"/>
                  </a:cubicBezTo>
                  <a:cubicBezTo>
                    <a:pt x="14107" y="7534"/>
                    <a:pt x="14009" y="7607"/>
                    <a:pt x="13914" y="7748"/>
                  </a:cubicBezTo>
                  <a:cubicBezTo>
                    <a:pt x="14274" y="7952"/>
                    <a:pt x="15351" y="8616"/>
                    <a:pt x="14924" y="9064"/>
                  </a:cubicBezTo>
                  <a:cubicBezTo>
                    <a:pt x="14855" y="9136"/>
                    <a:pt x="14780" y="9167"/>
                    <a:pt x="14700" y="9167"/>
                  </a:cubicBezTo>
                  <a:cubicBezTo>
                    <a:pt x="14376" y="9167"/>
                    <a:pt x="13983" y="8651"/>
                    <a:pt x="13736" y="8269"/>
                  </a:cubicBezTo>
                  <a:lnTo>
                    <a:pt x="13736" y="8269"/>
                  </a:lnTo>
                  <a:cubicBezTo>
                    <a:pt x="13713" y="8617"/>
                    <a:pt x="13855" y="9081"/>
                    <a:pt x="14413" y="9650"/>
                  </a:cubicBezTo>
                  <a:cubicBezTo>
                    <a:pt x="14413" y="9650"/>
                    <a:pt x="14380" y="9711"/>
                    <a:pt x="14340" y="9820"/>
                  </a:cubicBezTo>
                  <a:cubicBezTo>
                    <a:pt x="14610" y="10185"/>
                    <a:pt x="14801" y="10513"/>
                    <a:pt x="14567" y="10721"/>
                  </a:cubicBezTo>
                  <a:cubicBezTo>
                    <a:pt x="14507" y="10773"/>
                    <a:pt x="14451" y="10796"/>
                    <a:pt x="14399" y="10796"/>
                  </a:cubicBezTo>
                  <a:cubicBezTo>
                    <a:pt x="14330" y="10796"/>
                    <a:pt x="14268" y="10757"/>
                    <a:pt x="14211" y="10693"/>
                  </a:cubicBezTo>
                  <a:lnTo>
                    <a:pt x="14211" y="10693"/>
                  </a:lnTo>
                  <a:cubicBezTo>
                    <a:pt x="14225" y="10958"/>
                    <a:pt x="14286" y="11259"/>
                    <a:pt x="14440" y="11578"/>
                  </a:cubicBezTo>
                  <a:cubicBezTo>
                    <a:pt x="14440" y="11578"/>
                    <a:pt x="15382" y="11207"/>
                    <a:pt x="15228" y="9982"/>
                  </a:cubicBezTo>
                  <a:cubicBezTo>
                    <a:pt x="15228" y="9982"/>
                    <a:pt x="16427" y="9369"/>
                    <a:pt x="15713" y="7635"/>
                  </a:cubicBezTo>
                  <a:lnTo>
                    <a:pt x="15713" y="7635"/>
                  </a:lnTo>
                  <a:cubicBezTo>
                    <a:pt x="15713" y="7635"/>
                    <a:pt x="15714" y="7635"/>
                    <a:pt x="15717" y="7635"/>
                  </a:cubicBezTo>
                  <a:cubicBezTo>
                    <a:pt x="15762" y="7635"/>
                    <a:pt x="16219" y="7613"/>
                    <a:pt x="16606" y="6743"/>
                  </a:cubicBezTo>
                  <a:cubicBezTo>
                    <a:pt x="16982" y="5893"/>
                    <a:pt x="16293" y="5154"/>
                    <a:pt x="16186" y="5048"/>
                  </a:cubicBezTo>
                  <a:cubicBezTo>
                    <a:pt x="16146" y="5099"/>
                    <a:pt x="16118" y="5133"/>
                    <a:pt x="16111" y="5138"/>
                  </a:cubicBezTo>
                  <a:cubicBezTo>
                    <a:pt x="16075" y="5165"/>
                    <a:pt x="16477" y="6566"/>
                    <a:pt x="15049" y="6692"/>
                  </a:cubicBezTo>
                  <a:cubicBezTo>
                    <a:pt x="14986" y="6698"/>
                    <a:pt x="14926" y="6701"/>
                    <a:pt x="14869" y="6701"/>
                  </a:cubicBezTo>
                  <a:cubicBezTo>
                    <a:pt x="13635" y="6701"/>
                    <a:pt x="13798" y="5442"/>
                    <a:pt x="13798" y="5442"/>
                  </a:cubicBezTo>
                  <a:lnTo>
                    <a:pt x="13798" y="5442"/>
                  </a:lnTo>
                  <a:cubicBezTo>
                    <a:pt x="13684" y="5474"/>
                    <a:pt x="13581" y="5489"/>
                    <a:pt x="13489" y="5489"/>
                  </a:cubicBezTo>
                  <a:cubicBezTo>
                    <a:pt x="12863" y="5489"/>
                    <a:pt x="12728" y="4829"/>
                    <a:pt x="12728" y="4829"/>
                  </a:cubicBezTo>
                  <a:cubicBezTo>
                    <a:pt x="12434" y="4968"/>
                    <a:pt x="12188" y="5023"/>
                    <a:pt x="11983" y="5023"/>
                  </a:cubicBezTo>
                  <a:cubicBezTo>
                    <a:pt x="11210" y="5023"/>
                    <a:pt x="11019" y="4242"/>
                    <a:pt x="11019" y="4242"/>
                  </a:cubicBezTo>
                  <a:cubicBezTo>
                    <a:pt x="11019" y="4242"/>
                    <a:pt x="10367" y="4434"/>
                    <a:pt x="9741" y="4434"/>
                  </a:cubicBezTo>
                  <a:cubicBezTo>
                    <a:pt x="9323" y="4434"/>
                    <a:pt x="8917" y="4349"/>
                    <a:pt x="8723" y="4063"/>
                  </a:cubicBezTo>
                  <a:cubicBezTo>
                    <a:pt x="8238" y="3349"/>
                    <a:pt x="10075" y="3171"/>
                    <a:pt x="10075" y="3171"/>
                  </a:cubicBezTo>
                  <a:cubicBezTo>
                    <a:pt x="10075" y="3171"/>
                    <a:pt x="9488" y="3018"/>
                    <a:pt x="9029" y="2355"/>
                  </a:cubicBezTo>
                  <a:cubicBezTo>
                    <a:pt x="8569" y="1691"/>
                    <a:pt x="9999" y="1435"/>
                    <a:pt x="9999" y="1435"/>
                  </a:cubicBezTo>
                  <a:cubicBezTo>
                    <a:pt x="9999" y="1435"/>
                    <a:pt x="9770" y="1256"/>
                    <a:pt x="9591" y="875"/>
                  </a:cubicBezTo>
                  <a:cubicBezTo>
                    <a:pt x="9553" y="791"/>
                    <a:pt x="9628" y="657"/>
                    <a:pt x="9771" y="498"/>
                  </a:cubicBezTo>
                  <a:lnTo>
                    <a:pt x="9771" y="498"/>
                  </a:lnTo>
                  <a:cubicBezTo>
                    <a:pt x="9208" y="666"/>
                    <a:pt x="9207" y="1105"/>
                    <a:pt x="9207" y="1105"/>
                  </a:cubicBezTo>
                  <a:cubicBezTo>
                    <a:pt x="9207" y="1105"/>
                    <a:pt x="8216" y="310"/>
                    <a:pt x="704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4"/>
            <p:cNvSpPr/>
            <p:nvPr/>
          </p:nvSpPr>
          <p:spPr>
            <a:xfrm>
              <a:off x="2647675" y="904225"/>
              <a:ext cx="26800" cy="24050"/>
            </a:xfrm>
            <a:custGeom>
              <a:avLst/>
              <a:gdLst/>
              <a:ahLst/>
              <a:cxnLst/>
              <a:rect l="l" t="t" r="r" b="b"/>
              <a:pathLst>
                <a:path w="1072" h="962" extrusionOk="0">
                  <a:moveTo>
                    <a:pt x="1045" y="1"/>
                  </a:moveTo>
                  <a:cubicBezTo>
                    <a:pt x="1016" y="1"/>
                    <a:pt x="941" y="176"/>
                    <a:pt x="852" y="331"/>
                  </a:cubicBezTo>
                  <a:cubicBezTo>
                    <a:pt x="806" y="412"/>
                    <a:pt x="754" y="487"/>
                    <a:pt x="711" y="537"/>
                  </a:cubicBezTo>
                  <a:cubicBezTo>
                    <a:pt x="669" y="588"/>
                    <a:pt x="637" y="617"/>
                    <a:pt x="637" y="617"/>
                  </a:cubicBezTo>
                  <a:cubicBezTo>
                    <a:pt x="637" y="617"/>
                    <a:pt x="611" y="651"/>
                    <a:pt x="563" y="694"/>
                  </a:cubicBezTo>
                  <a:cubicBezTo>
                    <a:pt x="517" y="736"/>
                    <a:pt x="445" y="786"/>
                    <a:pt x="364" y="818"/>
                  </a:cubicBezTo>
                  <a:cubicBezTo>
                    <a:pt x="292" y="847"/>
                    <a:pt x="215" y="861"/>
                    <a:pt x="153" y="861"/>
                  </a:cubicBezTo>
                  <a:cubicBezTo>
                    <a:pt x="144" y="861"/>
                    <a:pt x="136" y="860"/>
                    <a:pt x="128" y="860"/>
                  </a:cubicBezTo>
                  <a:cubicBezTo>
                    <a:pt x="81" y="858"/>
                    <a:pt x="44" y="850"/>
                    <a:pt x="24" y="850"/>
                  </a:cubicBezTo>
                  <a:cubicBezTo>
                    <a:pt x="15" y="850"/>
                    <a:pt x="9" y="852"/>
                    <a:pt x="7" y="856"/>
                  </a:cubicBezTo>
                  <a:cubicBezTo>
                    <a:pt x="1" y="866"/>
                    <a:pt x="38" y="905"/>
                    <a:pt x="112" y="933"/>
                  </a:cubicBezTo>
                  <a:cubicBezTo>
                    <a:pt x="159" y="951"/>
                    <a:pt x="218" y="962"/>
                    <a:pt x="282" y="962"/>
                  </a:cubicBezTo>
                  <a:cubicBezTo>
                    <a:pt x="321" y="962"/>
                    <a:pt x="361" y="958"/>
                    <a:pt x="401" y="949"/>
                  </a:cubicBezTo>
                  <a:cubicBezTo>
                    <a:pt x="506" y="928"/>
                    <a:pt x="604" y="880"/>
                    <a:pt x="670" y="834"/>
                  </a:cubicBezTo>
                  <a:cubicBezTo>
                    <a:pt x="737" y="790"/>
                    <a:pt x="775" y="749"/>
                    <a:pt x="775" y="749"/>
                  </a:cubicBezTo>
                  <a:cubicBezTo>
                    <a:pt x="775" y="749"/>
                    <a:pt x="810" y="710"/>
                    <a:pt x="853" y="643"/>
                  </a:cubicBezTo>
                  <a:cubicBezTo>
                    <a:pt x="896" y="578"/>
                    <a:pt x="940" y="484"/>
                    <a:pt x="973" y="390"/>
                  </a:cubicBezTo>
                  <a:cubicBezTo>
                    <a:pt x="1040" y="200"/>
                    <a:pt x="1071" y="9"/>
                    <a:pt x="1047" y="1"/>
                  </a:cubicBezTo>
                  <a:cubicBezTo>
                    <a:pt x="1046" y="1"/>
                    <a:pt x="1045" y="1"/>
                    <a:pt x="104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4"/>
            <p:cNvSpPr/>
            <p:nvPr/>
          </p:nvSpPr>
          <p:spPr>
            <a:xfrm>
              <a:off x="2643475" y="831400"/>
              <a:ext cx="43250" cy="46475"/>
            </a:xfrm>
            <a:custGeom>
              <a:avLst/>
              <a:gdLst/>
              <a:ahLst/>
              <a:cxnLst/>
              <a:rect l="l" t="t" r="r" b="b"/>
              <a:pathLst>
                <a:path w="1730" h="1859" extrusionOk="0">
                  <a:moveTo>
                    <a:pt x="1663" y="0"/>
                  </a:moveTo>
                  <a:cubicBezTo>
                    <a:pt x="1663" y="0"/>
                    <a:pt x="1662" y="0"/>
                    <a:pt x="1662" y="0"/>
                  </a:cubicBezTo>
                  <a:cubicBezTo>
                    <a:pt x="1636" y="0"/>
                    <a:pt x="1625" y="354"/>
                    <a:pt x="1511" y="675"/>
                  </a:cubicBezTo>
                  <a:cubicBezTo>
                    <a:pt x="1456" y="838"/>
                    <a:pt x="1378" y="987"/>
                    <a:pt x="1309" y="1090"/>
                  </a:cubicBezTo>
                  <a:cubicBezTo>
                    <a:pt x="1239" y="1194"/>
                    <a:pt x="1182" y="1254"/>
                    <a:pt x="1182" y="1254"/>
                  </a:cubicBezTo>
                  <a:cubicBezTo>
                    <a:pt x="1182" y="1254"/>
                    <a:pt x="1133" y="1321"/>
                    <a:pt x="1043" y="1408"/>
                  </a:cubicBezTo>
                  <a:cubicBezTo>
                    <a:pt x="955" y="1494"/>
                    <a:pt x="821" y="1598"/>
                    <a:pt x="669" y="1665"/>
                  </a:cubicBezTo>
                  <a:cubicBezTo>
                    <a:pt x="517" y="1738"/>
                    <a:pt x="350" y="1771"/>
                    <a:pt x="223" y="1776"/>
                  </a:cubicBezTo>
                  <a:cubicBezTo>
                    <a:pt x="210" y="1777"/>
                    <a:pt x="198" y="1777"/>
                    <a:pt x="187" y="1777"/>
                  </a:cubicBezTo>
                  <a:cubicBezTo>
                    <a:pt x="100" y="1777"/>
                    <a:pt x="40" y="1762"/>
                    <a:pt x="18" y="1762"/>
                  </a:cubicBezTo>
                  <a:cubicBezTo>
                    <a:pt x="13" y="1762"/>
                    <a:pt x="10" y="1763"/>
                    <a:pt x="9" y="1764"/>
                  </a:cubicBezTo>
                  <a:cubicBezTo>
                    <a:pt x="0" y="1775"/>
                    <a:pt x="79" y="1834"/>
                    <a:pt x="219" y="1851"/>
                  </a:cubicBezTo>
                  <a:cubicBezTo>
                    <a:pt x="255" y="1856"/>
                    <a:pt x="294" y="1858"/>
                    <a:pt x="336" y="1858"/>
                  </a:cubicBezTo>
                  <a:cubicBezTo>
                    <a:pt x="453" y="1858"/>
                    <a:pt x="589" y="1838"/>
                    <a:pt x="718" y="1792"/>
                  </a:cubicBezTo>
                  <a:cubicBezTo>
                    <a:pt x="895" y="1734"/>
                    <a:pt x="1054" y="1631"/>
                    <a:pt x="1160" y="1541"/>
                  </a:cubicBezTo>
                  <a:cubicBezTo>
                    <a:pt x="1268" y="1450"/>
                    <a:pt x="1328" y="1378"/>
                    <a:pt x="1328" y="1378"/>
                  </a:cubicBezTo>
                  <a:cubicBezTo>
                    <a:pt x="1328" y="1378"/>
                    <a:pt x="1388" y="1304"/>
                    <a:pt x="1458" y="1184"/>
                  </a:cubicBezTo>
                  <a:cubicBezTo>
                    <a:pt x="1527" y="1062"/>
                    <a:pt x="1598" y="891"/>
                    <a:pt x="1640" y="714"/>
                  </a:cubicBezTo>
                  <a:cubicBezTo>
                    <a:pt x="1729" y="360"/>
                    <a:pt x="1688" y="0"/>
                    <a:pt x="166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4"/>
            <p:cNvSpPr/>
            <p:nvPr/>
          </p:nvSpPr>
          <p:spPr>
            <a:xfrm>
              <a:off x="2675500" y="805175"/>
              <a:ext cx="48950" cy="64025"/>
            </a:xfrm>
            <a:custGeom>
              <a:avLst/>
              <a:gdLst/>
              <a:ahLst/>
              <a:cxnLst/>
              <a:rect l="l" t="t" r="r" b="b"/>
              <a:pathLst>
                <a:path w="1958" h="2561" extrusionOk="0">
                  <a:moveTo>
                    <a:pt x="1868" y="1"/>
                  </a:moveTo>
                  <a:cubicBezTo>
                    <a:pt x="1868" y="1"/>
                    <a:pt x="1868" y="1"/>
                    <a:pt x="1868" y="1"/>
                  </a:cubicBezTo>
                  <a:cubicBezTo>
                    <a:pt x="1836" y="1"/>
                    <a:pt x="1855" y="461"/>
                    <a:pt x="1792" y="906"/>
                  </a:cubicBezTo>
                  <a:cubicBezTo>
                    <a:pt x="1760" y="1127"/>
                    <a:pt x="1696" y="1339"/>
                    <a:pt x="1628" y="1485"/>
                  </a:cubicBezTo>
                  <a:cubicBezTo>
                    <a:pt x="1562" y="1633"/>
                    <a:pt x="1495" y="1717"/>
                    <a:pt x="1495" y="1717"/>
                  </a:cubicBezTo>
                  <a:cubicBezTo>
                    <a:pt x="1495" y="1717"/>
                    <a:pt x="1443" y="1812"/>
                    <a:pt x="1334" y="1930"/>
                  </a:cubicBezTo>
                  <a:cubicBezTo>
                    <a:pt x="1224" y="2048"/>
                    <a:pt x="1054" y="2187"/>
                    <a:pt x="857" y="2287"/>
                  </a:cubicBezTo>
                  <a:cubicBezTo>
                    <a:pt x="662" y="2388"/>
                    <a:pt x="445" y="2451"/>
                    <a:pt x="280" y="2483"/>
                  </a:cubicBezTo>
                  <a:cubicBezTo>
                    <a:pt x="115" y="2516"/>
                    <a:pt x="1" y="2523"/>
                    <a:pt x="1" y="2538"/>
                  </a:cubicBezTo>
                  <a:cubicBezTo>
                    <a:pt x="1" y="2547"/>
                    <a:pt x="73" y="2561"/>
                    <a:pt x="190" y="2561"/>
                  </a:cubicBezTo>
                  <a:cubicBezTo>
                    <a:pt x="221" y="2561"/>
                    <a:pt x="254" y="2560"/>
                    <a:pt x="290" y="2558"/>
                  </a:cubicBezTo>
                  <a:cubicBezTo>
                    <a:pt x="464" y="2548"/>
                    <a:pt x="697" y="2502"/>
                    <a:pt x="914" y="2410"/>
                  </a:cubicBezTo>
                  <a:cubicBezTo>
                    <a:pt x="1134" y="2319"/>
                    <a:pt x="1331" y="2180"/>
                    <a:pt x="1461" y="2053"/>
                  </a:cubicBezTo>
                  <a:cubicBezTo>
                    <a:pt x="1590" y="1926"/>
                    <a:pt x="1655" y="1823"/>
                    <a:pt x="1655" y="1823"/>
                  </a:cubicBezTo>
                  <a:cubicBezTo>
                    <a:pt x="1655" y="1823"/>
                    <a:pt x="1725" y="1721"/>
                    <a:pt x="1791" y="1553"/>
                  </a:cubicBezTo>
                  <a:cubicBezTo>
                    <a:pt x="1857" y="1386"/>
                    <a:pt x="1910" y="1152"/>
                    <a:pt x="1926" y="919"/>
                  </a:cubicBezTo>
                  <a:cubicBezTo>
                    <a:pt x="1957" y="453"/>
                    <a:pt x="1889" y="1"/>
                    <a:pt x="186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4"/>
            <p:cNvSpPr/>
            <p:nvPr/>
          </p:nvSpPr>
          <p:spPr>
            <a:xfrm>
              <a:off x="2635500" y="766400"/>
              <a:ext cx="23000" cy="65700"/>
            </a:xfrm>
            <a:custGeom>
              <a:avLst/>
              <a:gdLst/>
              <a:ahLst/>
              <a:cxnLst/>
              <a:rect l="l" t="t" r="r" b="b"/>
              <a:pathLst>
                <a:path w="920" h="2628" extrusionOk="0">
                  <a:moveTo>
                    <a:pt x="885" y="0"/>
                  </a:moveTo>
                  <a:cubicBezTo>
                    <a:pt x="851" y="0"/>
                    <a:pt x="752" y="22"/>
                    <a:pt x="627" y="87"/>
                  </a:cubicBezTo>
                  <a:cubicBezTo>
                    <a:pt x="475" y="167"/>
                    <a:pt x="294" y="321"/>
                    <a:pt x="175" y="525"/>
                  </a:cubicBezTo>
                  <a:cubicBezTo>
                    <a:pt x="52" y="725"/>
                    <a:pt x="1" y="966"/>
                    <a:pt x="5" y="1146"/>
                  </a:cubicBezTo>
                  <a:cubicBezTo>
                    <a:pt x="6" y="1327"/>
                    <a:pt x="58" y="1446"/>
                    <a:pt x="58" y="1446"/>
                  </a:cubicBezTo>
                  <a:cubicBezTo>
                    <a:pt x="58" y="1446"/>
                    <a:pt x="73" y="1497"/>
                    <a:pt x="137" y="1586"/>
                  </a:cubicBezTo>
                  <a:cubicBezTo>
                    <a:pt x="169" y="1630"/>
                    <a:pt x="218" y="1684"/>
                    <a:pt x="290" y="1729"/>
                  </a:cubicBezTo>
                  <a:cubicBezTo>
                    <a:pt x="309" y="1740"/>
                    <a:pt x="328" y="1751"/>
                    <a:pt x="349" y="1760"/>
                  </a:cubicBezTo>
                  <a:cubicBezTo>
                    <a:pt x="360" y="1765"/>
                    <a:pt x="370" y="1770"/>
                    <a:pt x="382" y="1774"/>
                  </a:cubicBezTo>
                  <a:cubicBezTo>
                    <a:pt x="392" y="1777"/>
                    <a:pt x="403" y="1781"/>
                    <a:pt x="405" y="1782"/>
                  </a:cubicBezTo>
                  <a:lnTo>
                    <a:pt x="405" y="1782"/>
                  </a:lnTo>
                  <a:cubicBezTo>
                    <a:pt x="405" y="1782"/>
                    <a:pt x="405" y="1782"/>
                    <a:pt x="404" y="1782"/>
                  </a:cubicBezTo>
                  <a:lnTo>
                    <a:pt x="404" y="1782"/>
                  </a:lnTo>
                  <a:cubicBezTo>
                    <a:pt x="405" y="1782"/>
                    <a:pt x="405" y="1782"/>
                    <a:pt x="405" y="1782"/>
                  </a:cubicBezTo>
                  <a:cubicBezTo>
                    <a:pt x="405" y="1782"/>
                    <a:pt x="405" y="1782"/>
                    <a:pt x="405" y="1782"/>
                  </a:cubicBezTo>
                  <a:lnTo>
                    <a:pt x="405" y="1782"/>
                  </a:lnTo>
                  <a:cubicBezTo>
                    <a:pt x="408" y="1782"/>
                    <a:pt x="410" y="1783"/>
                    <a:pt x="413" y="1783"/>
                  </a:cubicBezTo>
                  <a:cubicBezTo>
                    <a:pt x="416" y="1783"/>
                    <a:pt x="419" y="1782"/>
                    <a:pt x="424" y="1782"/>
                  </a:cubicBezTo>
                  <a:cubicBezTo>
                    <a:pt x="428" y="1780"/>
                    <a:pt x="430" y="1780"/>
                    <a:pt x="431" y="1780"/>
                  </a:cubicBezTo>
                  <a:lnTo>
                    <a:pt x="431" y="1780"/>
                  </a:lnTo>
                  <a:cubicBezTo>
                    <a:pt x="435" y="1780"/>
                    <a:pt x="428" y="1785"/>
                    <a:pt x="426" y="1791"/>
                  </a:cubicBezTo>
                  <a:lnTo>
                    <a:pt x="421" y="1798"/>
                  </a:lnTo>
                  <a:cubicBezTo>
                    <a:pt x="418" y="1803"/>
                    <a:pt x="425" y="1797"/>
                    <a:pt x="410" y="1815"/>
                  </a:cubicBezTo>
                  <a:cubicBezTo>
                    <a:pt x="390" y="1844"/>
                    <a:pt x="371" y="1873"/>
                    <a:pt x="354" y="1905"/>
                  </a:cubicBezTo>
                  <a:cubicBezTo>
                    <a:pt x="285" y="2031"/>
                    <a:pt x="255" y="2196"/>
                    <a:pt x="301" y="2334"/>
                  </a:cubicBezTo>
                  <a:cubicBezTo>
                    <a:pt x="344" y="2469"/>
                    <a:pt x="440" y="2563"/>
                    <a:pt x="521" y="2600"/>
                  </a:cubicBezTo>
                  <a:cubicBezTo>
                    <a:pt x="566" y="2622"/>
                    <a:pt x="605" y="2628"/>
                    <a:pt x="629" y="2628"/>
                  </a:cubicBezTo>
                  <a:cubicBezTo>
                    <a:pt x="648" y="2628"/>
                    <a:pt x="659" y="2624"/>
                    <a:pt x="659" y="2621"/>
                  </a:cubicBezTo>
                  <a:cubicBezTo>
                    <a:pt x="660" y="2611"/>
                    <a:pt x="608" y="2601"/>
                    <a:pt x="547" y="2553"/>
                  </a:cubicBezTo>
                  <a:cubicBezTo>
                    <a:pt x="485" y="2507"/>
                    <a:pt x="418" y="2419"/>
                    <a:pt x="397" y="2307"/>
                  </a:cubicBezTo>
                  <a:cubicBezTo>
                    <a:pt x="374" y="2196"/>
                    <a:pt x="409" y="2071"/>
                    <a:pt x="474" y="1974"/>
                  </a:cubicBezTo>
                  <a:cubicBezTo>
                    <a:pt x="490" y="1950"/>
                    <a:pt x="507" y="1926"/>
                    <a:pt x="526" y="1904"/>
                  </a:cubicBezTo>
                  <a:cubicBezTo>
                    <a:pt x="531" y="1899"/>
                    <a:pt x="558" y="1868"/>
                    <a:pt x="576" y="1851"/>
                  </a:cubicBezTo>
                  <a:cubicBezTo>
                    <a:pt x="595" y="1831"/>
                    <a:pt x="621" y="1812"/>
                    <a:pt x="644" y="1791"/>
                  </a:cubicBezTo>
                  <a:cubicBezTo>
                    <a:pt x="697" y="1750"/>
                    <a:pt x="749" y="1710"/>
                    <a:pt x="798" y="1673"/>
                  </a:cubicBezTo>
                  <a:cubicBezTo>
                    <a:pt x="820" y="1655"/>
                    <a:pt x="841" y="1638"/>
                    <a:pt x="863" y="1622"/>
                  </a:cubicBezTo>
                  <a:cubicBezTo>
                    <a:pt x="883" y="1606"/>
                    <a:pt x="901" y="1591"/>
                    <a:pt x="919" y="1577"/>
                  </a:cubicBezTo>
                  <a:lnTo>
                    <a:pt x="919" y="1577"/>
                  </a:lnTo>
                  <a:cubicBezTo>
                    <a:pt x="824" y="1591"/>
                    <a:pt x="733" y="1606"/>
                    <a:pt x="644" y="1620"/>
                  </a:cubicBezTo>
                  <a:cubicBezTo>
                    <a:pt x="604" y="1626"/>
                    <a:pt x="571" y="1630"/>
                    <a:pt x="545" y="1630"/>
                  </a:cubicBezTo>
                  <a:cubicBezTo>
                    <a:pt x="519" y="1630"/>
                    <a:pt x="499" y="1627"/>
                    <a:pt x="482" y="1621"/>
                  </a:cubicBezTo>
                  <a:cubicBezTo>
                    <a:pt x="459" y="1615"/>
                    <a:pt x="452" y="1611"/>
                    <a:pt x="446" y="1609"/>
                  </a:cubicBezTo>
                  <a:cubicBezTo>
                    <a:pt x="437" y="1606"/>
                    <a:pt x="431" y="1602"/>
                    <a:pt x="425" y="1600"/>
                  </a:cubicBezTo>
                  <a:cubicBezTo>
                    <a:pt x="410" y="1593"/>
                    <a:pt x="398" y="1585"/>
                    <a:pt x="386" y="1577"/>
                  </a:cubicBezTo>
                  <a:cubicBezTo>
                    <a:pt x="339" y="1545"/>
                    <a:pt x="309" y="1509"/>
                    <a:pt x="287" y="1477"/>
                  </a:cubicBezTo>
                  <a:cubicBezTo>
                    <a:pt x="246" y="1413"/>
                    <a:pt x="235" y="1375"/>
                    <a:pt x="235" y="1375"/>
                  </a:cubicBezTo>
                  <a:cubicBezTo>
                    <a:pt x="235" y="1375"/>
                    <a:pt x="191" y="1290"/>
                    <a:pt x="181" y="1136"/>
                  </a:cubicBezTo>
                  <a:cubicBezTo>
                    <a:pt x="169" y="986"/>
                    <a:pt x="197" y="775"/>
                    <a:pt x="294" y="588"/>
                  </a:cubicBezTo>
                  <a:cubicBezTo>
                    <a:pt x="384" y="400"/>
                    <a:pt x="535" y="242"/>
                    <a:pt x="665" y="150"/>
                  </a:cubicBezTo>
                  <a:cubicBezTo>
                    <a:pt x="798" y="56"/>
                    <a:pt x="903" y="18"/>
                    <a:pt x="898" y="4"/>
                  </a:cubicBezTo>
                  <a:cubicBezTo>
                    <a:pt x="897" y="2"/>
                    <a:pt x="893" y="0"/>
                    <a:pt x="88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4"/>
            <p:cNvSpPr/>
            <p:nvPr/>
          </p:nvSpPr>
          <p:spPr>
            <a:xfrm>
              <a:off x="2741475" y="696325"/>
              <a:ext cx="74375" cy="38025"/>
            </a:xfrm>
            <a:custGeom>
              <a:avLst/>
              <a:gdLst/>
              <a:ahLst/>
              <a:cxnLst/>
              <a:rect l="l" t="t" r="r" b="b"/>
              <a:pathLst>
                <a:path w="2975" h="1521" extrusionOk="0">
                  <a:moveTo>
                    <a:pt x="1615" y="1"/>
                  </a:moveTo>
                  <a:cubicBezTo>
                    <a:pt x="1560" y="1"/>
                    <a:pt x="1501" y="10"/>
                    <a:pt x="1449" y="40"/>
                  </a:cubicBezTo>
                  <a:cubicBezTo>
                    <a:pt x="1377" y="77"/>
                    <a:pt x="1329" y="138"/>
                    <a:pt x="1301" y="195"/>
                  </a:cubicBezTo>
                  <a:cubicBezTo>
                    <a:pt x="1243" y="311"/>
                    <a:pt x="1248" y="420"/>
                    <a:pt x="1262" y="493"/>
                  </a:cubicBezTo>
                  <a:cubicBezTo>
                    <a:pt x="1275" y="564"/>
                    <a:pt x="1291" y="600"/>
                    <a:pt x="1291" y="600"/>
                  </a:cubicBezTo>
                  <a:cubicBezTo>
                    <a:pt x="1291" y="600"/>
                    <a:pt x="1297" y="616"/>
                    <a:pt x="1323" y="666"/>
                  </a:cubicBezTo>
                  <a:cubicBezTo>
                    <a:pt x="1332" y="680"/>
                    <a:pt x="1339" y="693"/>
                    <a:pt x="1349" y="711"/>
                  </a:cubicBezTo>
                  <a:cubicBezTo>
                    <a:pt x="1349" y="712"/>
                    <a:pt x="1349" y="713"/>
                    <a:pt x="1349" y="713"/>
                  </a:cubicBezTo>
                  <a:cubicBezTo>
                    <a:pt x="1349" y="713"/>
                    <a:pt x="1349" y="713"/>
                    <a:pt x="1350" y="713"/>
                  </a:cubicBezTo>
                  <a:cubicBezTo>
                    <a:pt x="1350" y="713"/>
                    <a:pt x="1350" y="713"/>
                    <a:pt x="1350" y="713"/>
                  </a:cubicBezTo>
                  <a:cubicBezTo>
                    <a:pt x="1351" y="713"/>
                    <a:pt x="1353" y="716"/>
                    <a:pt x="1355" y="717"/>
                  </a:cubicBezTo>
                  <a:cubicBezTo>
                    <a:pt x="1358" y="718"/>
                    <a:pt x="1360" y="719"/>
                    <a:pt x="1354" y="721"/>
                  </a:cubicBezTo>
                  <a:lnTo>
                    <a:pt x="1349" y="722"/>
                  </a:lnTo>
                  <a:lnTo>
                    <a:pt x="1332" y="722"/>
                  </a:lnTo>
                  <a:lnTo>
                    <a:pt x="1300" y="721"/>
                  </a:lnTo>
                  <a:cubicBezTo>
                    <a:pt x="1282" y="720"/>
                    <a:pt x="1264" y="720"/>
                    <a:pt x="1246" y="720"/>
                  </a:cubicBezTo>
                  <a:cubicBezTo>
                    <a:pt x="1218" y="720"/>
                    <a:pt x="1190" y="721"/>
                    <a:pt x="1160" y="724"/>
                  </a:cubicBezTo>
                  <a:cubicBezTo>
                    <a:pt x="962" y="733"/>
                    <a:pt x="736" y="801"/>
                    <a:pt x="544" y="909"/>
                  </a:cubicBezTo>
                  <a:cubicBezTo>
                    <a:pt x="353" y="1019"/>
                    <a:pt x="202" y="1169"/>
                    <a:pt x="116" y="1296"/>
                  </a:cubicBezTo>
                  <a:cubicBezTo>
                    <a:pt x="29" y="1421"/>
                    <a:pt x="0" y="1516"/>
                    <a:pt x="7" y="1521"/>
                  </a:cubicBezTo>
                  <a:cubicBezTo>
                    <a:pt x="8" y="1521"/>
                    <a:pt x="8" y="1521"/>
                    <a:pt x="9" y="1521"/>
                  </a:cubicBezTo>
                  <a:cubicBezTo>
                    <a:pt x="24" y="1521"/>
                    <a:pt x="72" y="1439"/>
                    <a:pt x="165" y="1332"/>
                  </a:cubicBezTo>
                  <a:cubicBezTo>
                    <a:pt x="262" y="1224"/>
                    <a:pt x="417" y="1098"/>
                    <a:pt x="599" y="1011"/>
                  </a:cubicBezTo>
                  <a:cubicBezTo>
                    <a:pt x="777" y="929"/>
                    <a:pt x="978" y="881"/>
                    <a:pt x="1149" y="881"/>
                  </a:cubicBezTo>
                  <a:cubicBezTo>
                    <a:pt x="1155" y="881"/>
                    <a:pt x="1160" y="881"/>
                    <a:pt x="1166" y="881"/>
                  </a:cubicBezTo>
                  <a:cubicBezTo>
                    <a:pt x="1177" y="881"/>
                    <a:pt x="1188" y="880"/>
                    <a:pt x="1199" y="880"/>
                  </a:cubicBezTo>
                  <a:cubicBezTo>
                    <a:pt x="1231" y="880"/>
                    <a:pt x="1261" y="883"/>
                    <a:pt x="1289" y="887"/>
                  </a:cubicBezTo>
                  <a:lnTo>
                    <a:pt x="1317" y="889"/>
                  </a:lnTo>
                  <a:lnTo>
                    <a:pt x="1331" y="890"/>
                  </a:lnTo>
                  <a:cubicBezTo>
                    <a:pt x="1336" y="890"/>
                    <a:pt x="1353" y="894"/>
                    <a:pt x="1360" y="896"/>
                  </a:cubicBezTo>
                  <a:cubicBezTo>
                    <a:pt x="1398" y="905"/>
                    <a:pt x="1435" y="913"/>
                    <a:pt x="1471" y="921"/>
                  </a:cubicBezTo>
                  <a:cubicBezTo>
                    <a:pt x="1615" y="952"/>
                    <a:pt x="1731" y="988"/>
                    <a:pt x="1810" y="1008"/>
                  </a:cubicBezTo>
                  <a:cubicBezTo>
                    <a:pt x="1714" y="887"/>
                    <a:pt x="1638" y="790"/>
                    <a:pt x="1578" y="712"/>
                  </a:cubicBezTo>
                  <a:cubicBezTo>
                    <a:pt x="1550" y="675"/>
                    <a:pt x="1526" y="638"/>
                    <a:pt x="1510" y="612"/>
                  </a:cubicBezTo>
                  <a:cubicBezTo>
                    <a:pt x="1503" y="599"/>
                    <a:pt x="1497" y="587"/>
                    <a:pt x="1492" y="578"/>
                  </a:cubicBezTo>
                  <a:cubicBezTo>
                    <a:pt x="1471" y="539"/>
                    <a:pt x="1469" y="529"/>
                    <a:pt x="1469" y="529"/>
                  </a:cubicBezTo>
                  <a:cubicBezTo>
                    <a:pt x="1475" y="529"/>
                    <a:pt x="1400" y="419"/>
                    <a:pt x="1460" y="273"/>
                  </a:cubicBezTo>
                  <a:cubicBezTo>
                    <a:pt x="1490" y="207"/>
                    <a:pt x="1538" y="163"/>
                    <a:pt x="1635" y="163"/>
                  </a:cubicBezTo>
                  <a:cubicBezTo>
                    <a:pt x="1644" y="163"/>
                    <a:pt x="1653" y="163"/>
                    <a:pt x="1662" y="164"/>
                  </a:cubicBezTo>
                  <a:cubicBezTo>
                    <a:pt x="1780" y="174"/>
                    <a:pt x="1913" y="196"/>
                    <a:pt x="2039" y="231"/>
                  </a:cubicBezTo>
                  <a:cubicBezTo>
                    <a:pt x="2293" y="301"/>
                    <a:pt x="2530" y="428"/>
                    <a:pt x="2695" y="545"/>
                  </a:cubicBezTo>
                  <a:cubicBezTo>
                    <a:pt x="2852" y="654"/>
                    <a:pt x="2946" y="749"/>
                    <a:pt x="2964" y="749"/>
                  </a:cubicBezTo>
                  <a:cubicBezTo>
                    <a:pt x="2965" y="749"/>
                    <a:pt x="2966" y="749"/>
                    <a:pt x="2966" y="748"/>
                  </a:cubicBezTo>
                  <a:cubicBezTo>
                    <a:pt x="2975" y="740"/>
                    <a:pt x="2897" y="624"/>
                    <a:pt x="2740" y="486"/>
                  </a:cubicBezTo>
                  <a:cubicBezTo>
                    <a:pt x="2586" y="345"/>
                    <a:pt x="2348" y="193"/>
                    <a:pt x="2080" y="100"/>
                  </a:cubicBezTo>
                  <a:cubicBezTo>
                    <a:pt x="1947" y="53"/>
                    <a:pt x="1811" y="21"/>
                    <a:pt x="1675" y="4"/>
                  </a:cubicBezTo>
                  <a:cubicBezTo>
                    <a:pt x="1656" y="2"/>
                    <a:pt x="1636" y="1"/>
                    <a:pt x="161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4"/>
            <p:cNvSpPr/>
            <p:nvPr/>
          </p:nvSpPr>
          <p:spPr>
            <a:xfrm>
              <a:off x="2698300" y="721550"/>
              <a:ext cx="30000" cy="15375"/>
            </a:xfrm>
            <a:custGeom>
              <a:avLst/>
              <a:gdLst/>
              <a:ahLst/>
              <a:cxnLst/>
              <a:rect l="l" t="t" r="r" b="b"/>
              <a:pathLst>
                <a:path w="1200" h="615" extrusionOk="0">
                  <a:moveTo>
                    <a:pt x="897" y="1"/>
                  </a:moveTo>
                  <a:cubicBezTo>
                    <a:pt x="879" y="1"/>
                    <a:pt x="862" y="1"/>
                    <a:pt x="844" y="2"/>
                  </a:cubicBezTo>
                  <a:cubicBezTo>
                    <a:pt x="662" y="11"/>
                    <a:pt x="488" y="81"/>
                    <a:pt x="488" y="81"/>
                  </a:cubicBezTo>
                  <a:cubicBezTo>
                    <a:pt x="488" y="81"/>
                    <a:pt x="323" y="167"/>
                    <a:pt x="199" y="303"/>
                  </a:cubicBezTo>
                  <a:cubicBezTo>
                    <a:pt x="71" y="436"/>
                    <a:pt x="1" y="602"/>
                    <a:pt x="24" y="614"/>
                  </a:cubicBezTo>
                  <a:cubicBezTo>
                    <a:pt x="25" y="614"/>
                    <a:pt x="27" y="615"/>
                    <a:pt x="28" y="615"/>
                  </a:cubicBezTo>
                  <a:cubicBezTo>
                    <a:pt x="58" y="615"/>
                    <a:pt x="161" y="492"/>
                    <a:pt x="289" y="405"/>
                  </a:cubicBezTo>
                  <a:cubicBezTo>
                    <a:pt x="422" y="311"/>
                    <a:pt x="570" y="256"/>
                    <a:pt x="570" y="256"/>
                  </a:cubicBezTo>
                  <a:cubicBezTo>
                    <a:pt x="570" y="256"/>
                    <a:pt x="708" y="178"/>
                    <a:pt x="865" y="136"/>
                  </a:cubicBezTo>
                  <a:cubicBezTo>
                    <a:pt x="1021" y="93"/>
                    <a:pt x="1189" y="96"/>
                    <a:pt x="1194" y="69"/>
                  </a:cubicBezTo>
                  <a:cubicBezTo>
                    <a:pt x="1199" y="46"/>
                    <a:pt x="1060" y="1"/>
                    <a:pt x="89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4"/>
            <p:cNvSpPr/>
            <p:nvPr/>
          </p:nvSpPr>
          <p:spPr>
            <a:xfrm>
              <a:off x="2746175" y="776275"/>
              <a:ext cx="60700" cy="41075"/>
            </a:xfrm>
            <a:custGeom>
              <a:avLst/>
              <a:gdLst/>
              <a:ahLst/>
              <a:cxnLst/>
              <a:rect l="l" t="t" r="r" b="b"/>
              <a:pathLst>
                <a:path w="2428" h="1643" extrusionOk="0">
                  <a:moveTo>
                    <a:pt x="2400" y="0"/>
                  </a:moveTo>
                  <a:cubicBezTo>
                    <a:pt x="2373" y="0"/>
                    <a:pt x="2229" y="357"/>
                    <a:pt x="1981" y="637"/>
                  </a:cubicBezTo>
                  <a:cubicBezTo>
                    <a:pt x="1859" y="781"/>
                    <a:pt x="1721" y="908"/>
                    <a:pt x="1609" y="993"/>
                  </a:cubicBezTo>
                  <a:cubicBezTo>
                    <a:pt x="1500" y="1078"/>
                    <a:pt x="1420" y="1126"/>
                    <a:pt x="1420" y="1126"/>
                  </a:cubicBezTo>
                  <a:cubicBezTo>
                    <a:pt x="1420" y="1126"/>
                    <a:pt x="1345" y="1181"/>
                    <a:pt x="1224" y="1250"/>
                  </a:cubicBezTo>
                  <a:cubicBezTo>
                    <a:pt x="1103" y="1322"/>
                    <a:pt x="933" y="1401"/>
                    <a:pt x="754" y="1457"/>
                  </a:cubicBezTo>
                  <a:cubicBezTo>
                    <a:pt x="394" y="1580"/>
                    <a:pt x="5" y="1575"/>
                    <a:pt x="4" y="1601"/>
                  </a:cubicBezTo>
                  <a:cubicBezTo>
                    <a:pt x="1" y="1616"/>
                    <a:pt x="134" y="1642"/>
                    <a:pt x="324" y="1642"/>
                  </a:cubicBezTo>
                  <a:cubicBezTo>
                    <a:pt x="460" y="1642"/>
                    <a:pt x="625" y="1629"/>
                    <a:pt x="788" y="1589"/>
                  </a:cubicBezTo>
                  <a:cubicBezTo>
                    <a:pt x="983" y="1547"/>
                    <a:pt x="1172" y="1474"/>
                    <a:pt x="1306" y="1408"/>
                  </a:cubicBezTo>
                  <a:cubicBezTo>
                    <a:pt x="1441" y="1343"/>
                    <a:pt x="1526" y="1287"/>
                    <a:pt x="1526" y="1287"/>
                  </a:cubicBezTo>
                  <a:cubicBezTo>
                    <a:pt x="1526" y="1287"/>
                    <a:pt x="1609" y="1230"/>
                    <a:pt x="1723" y="1130"/>
                  </a:cubicBezTo>
                  <a:cubicBezTo>
                    <a:pt x="1837" y="1031"/>
                    <a:pt x="1975" y="884"/>
                    <a:pt x="2089" y="721"/>
                  </a:cubicBezTo>
                  <a:cubicBezTo>
                    <a:pt x="2327" y="395"/>
                    <a:pt x="2428" y="6"/>
                    <a:pt x="2401" y="1"/>
                  </a:cubicBezTo>
                  <a:cubicBezTo>
                    <a:pt x="2401" y="1"/>
                    <a:pt x="2401" y="0"/>
                    <a:pt x="240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4"/>
            <p:cNvSpPr/>
            <p:nvPr/>
          </p:nvSpPr>
          <p:spPr>
            <a:xfrm>
              <a:off x="2764150" y="749400"/>
              <a:ext cx="34900" cy="9275"/>
            </a:xfrm>
            <a:custGeom>
              <a:avLst/>
              <a:gdLst/>
              <a:ahLst/>
              <a:cxnLst/>
              <a:rect l="l" t="t" r="r" b="b"/>
              <a:pathLst>
                <a:path w="1396" h="371" extrusionOk="0">
                  <a:moveTo>
                    <a:pt x="932" y="0"/>
                  </a:moveTo>
                  <a:cubicBezTo>
                    <a:pt x="785" y="0"/>
                    <a:pt x="660" y="20"/>
                    <a:pt x="660" y="20"/>
                  </a:cubicBezTo>
                  <a:cubicBezTo>
                    <a:pt x="660" y="20"/>
                    <a:pt x="479" y="66"/>
                    <a:pt x="313" y="149"/>
                  </a:cubicBezTo>
                  <a:cubicBezTo>
                    <a:pt x="145" y="230"/>
                    <a:pt x="1" y="343"/>
                    <a:pt x="15" y="366"/>
                  </a:cubicBezTo>
                  <a:cubicBezTo>
                    <a:pt x="16" y="369"/>
                    <a:pt x="21" y="370"/>
                    <a:pt x="28" y="370"/>
                  </a:cubicBezTo>
                  <a:cubicBezTo>
                    <a:pt x="72" y="370"/>
                    <a:pt x="214" y="314"/>
                    <a:pt x="361" y="277"/>
                  </a:cubicBezTo>
                  <a:cubicBezTo>
                    <a:pt x="528" y="231"/>
                    <a:pt x="699" y="208"/>
                    <a:pt x="699" y="208"/>
                  </a:cubicBezTo>
                  <a:cubicBezTo>
                    <a:pt x="699" y="208"/>
                    <a:pt x="864" y="164"/>
                    <a:pt x="1037" y="139"/>
                  </a:cubicBezTo>
                  <a:cubicBezTo>
                    <a:pt x="1209" y="114"/>
                    <a:pt x="1387" y="114"/>
                    <a:pt x="1391" y="87"/>
                  </a:cubicBezTo>
                  <a:cubicBezTo>
                    <a:pt x="1395" y="60"/>
                    <a:pt x="1216" y="12"/>
                    <a:pt x="1032" y="4"/>
                  </a:cubicBezTo>
                  <a:cubicBezTo>
                    <a:pt x="998" y="1"/>
                    <a:pt x="965" y="0"/>
                    <a:pt x="93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4"/>
            <p:cNvSpPr/>
            <p:nvPr/>
          </p:nvSpPr>
          <p:spPr>
            <a:xfrm>
              <a:off x="2937550" y="825350"/>
              <a:ext cx="46550" cy="46150"/>
            </a:xfrm>
            <a:custGeom>
              <a:avLst/>
              <a:gdLst/>
              <a:ahLst/>
              <a:cxnLst/>
              <a:rect l="l" t="t" r="r" b="b"/>
              <a:pathLst>
                <a:path w="1862" h="1846" extrusionOk="0">
                  <a:moveTo>
                    <a:pt x="128" y="0"/>
                  </a:moveTo>
                  <a:cubicBezTo>
                    <a:pt x="116" y="0"/>
                    <a:pt x="85" y="90"/>
                    <a:pt x="55" y="230"/>
                  </a:cubicBezTo>
                  <a:cubicBezTo>
                    <a:pt x="27" y="372"/>
                    <a:pt x="1" y="569"/>
                    <a:pt x="29" y="771"/>
                  </a:cubicBezTo>
                  <a:cubicBezTo>
                    <a:pt x="54" y="970"/>
                    <a:pt x="137" y="1160"/>
                    <a:pt x="220" y="1288"/>
                  </a:cubicBezTo>
                  <a:cubicBezTo>
                    <a:pt x="304" y="1417"/>
                    <a:pt x="378" y="1490"/>
                    <a:pt x="378" y="1490"/>
                  </a:cubicBezTo>
                  <a:cubicBezTo>
                    <a:pt x="378" y="1490"/>
                    <a:pt x="450" y="1562"/>
                    <a:pt x="580" y="1645"/>
                  </a:cubicBezTo>
                  <a:cubicBezTo>
                    <a:pt x="707" y="1729"/>
                    <a:pt x="900" y="1810"/>
                    <a:pt x="1099" y="1835"/>
                  </a:cubicBezTo>
                  <a:cubicBezTo>
                    <a:pt x="1153" y="1842"/>
                    <a:pt x="1206" y="1846"/>
                    <a:pt x="1259" y="1846"/>
                  </a:cubicBezTo>
                  <a:cubicBezTo>
                    <a:pt x="1403" y="1846"/>
                    <a:pt x="1538" y="1821"/>
                    <a:pt x="1641" y="1787"/>
                  </a:cubicBezTo>
                  <a:cubicBezTo>
                    <a:pt x="1781" y="1740"/>
                    <a:pt x="1861" y="1683"/>
                    <a:pt x="1856" y="1672"/>
                  </a:cubicBezTo>
                  <a:cubicBezTo>
                    <a:pt x="1855" y="1670"/>
                    <a:pt x="1853" y="1669"/>
                    <a:pt x="1848" y="1669"/>
                  </a:cubicBezTo>
                  <a:cubicBezTo>
                    <a:pt x="1823" y="1669"/>
                    <a:pt x="1740" y="1696"/>
                    <a:pt x="1624" y="1715"/>
                  </a:cubicBezTo>
                  <a:cubicBezTo>
                    <a:pt x="1559" y="1725"/>
                    <a:pt x="1484" y="1732"/>
                    <a:pt x="1404" y="1732"/>
                  </a:cubicBezTo>
                  <a:cubicBezTo>
                    <a:pt x="1313" y="1732"/>
                    <a:pt x="1217" y="1723"/>
                    <a:pt x="1124" y="1702"/>
                  </a:cubicBezTo>
                  <a:cubicBezTo>
                    <a:pt x="947" y="1664"/>
                    <a:pt x="787" y="1580"/>
                    <a:pt x="681" y="1500"/>
                  </a:cubicBezTo>
                  <a:cubicBezTo>
                    <a:pt x="574" y="1420"/>
                    <a:pt x="516" y="1353"/>
                    <a:pt x="516" y="1353"/>
                  </a:cubicBezTo>
                  <a:cubicBezTo>
                    <a:pt x="516" y="1353"/>
                    <a:pt x="448" y="1295"/>
                    <a:pt x="369" y="1188"/>
                  </a:cubicBezTo>
                  <a:cubicBezTo>
                    <a:pt x="288" y="1082"/>
                    <a:pt x="203" y="922"/>
                    <a:pt x="164" y="745"/>
                  </a:cubicBezTo>
                  <a:cubicBezTo>
                    <a:pt x="121" y="569"/>
                    <a:pt x="123" y="382"/>
                    <a:pt x="130" y="240"/>
                  </a:cubicBezTo>
                  <a:cubicBezTo>
                    <a:pt x="137" y="99"/>
                    <a:pt x="143" y="3"/>
                    <a:pt x="129" y="0"/>
                  </a:cubicBezTo>
                  <a:cubicBezTo>
                    <a:pt x="129" y="0"/>
                    <a:pt x="129" y="0"/>
                    <a:pt x="12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4"/>
            <p:cNvSpPr/>
            <p:nvPr/>
          </p:nvSpPr>
          <p:spPr>
            <a:xfrm>
              <a:off x="2951725" y="873125"/>
              <a:ext cx="39975" cy="50500"/>
            </a:xfrm>
            <a:custGeom>
              <a:avLst/>
              <a:gdLst/>
              <a:ahLst/>
              <a:cxnLst/>
              <a:rect l="l" t="t" r="r" b="b"/>
              <a:pathLst>
                <a:path w="1599" h="2020" extrusionOk="0">
                  <a:moveTo>
                    <a:pt x="188" y="0"/>
                  </a:moveTo>
                  <a:cubicBezTo>
                    <a:pt x="175" y="0"/>
                    <a:pt x="123" y="78"/>
                    <a:pt x="79" y="209"/>
                  </a:cubicBezTo>
                  <a:cubicBezTo>
                    <a:pt x="33" y="345"/>
                    <a:pt x="1" y="538"/>
                    <a:pt x="14" y="730"/>
                  </a:cubicBezTo>
                  <a:cubicBezTo>
                    <a:pt x="24" y="923"/>
                    <a:pt x="83" y="1114"/>
                    <a:pt x="146" y="1247"/>
                  </a:cubicBezTo>
                  <a:cubicBezTo>
                    <a:pt x="209" y="1379"/>
                    <a:pt x="260" y="1459"/>
                    <a:pt x="260" y="1459"/>
                  </a:cubicBezTo>
                  <a:cubicBezTo>
                    <a:pt x="260" y="1459"/>
                    <a:pt x="313" y="1538"/>
                    <a:pt x="402" y="1650"/>
                  </a:cubicBezTo>
                  <a:cubicBezTo>
                    <a:pt x="448" y="1705"/>
                    <a:pt x="505" y="1770"/>
                    <a:pt x="579" y="1831"/>
                  </a:cubicBezTo>
                  <a:cubicBezTo>
                    <a:pt x="654" y="1892"/>
                    <a:pt x="748" y="1940"/>
                    <a:pt x="842" y="1971"/>
                  </a:cubicBezTo>
                  <a:cubicBezTo>
                    <a:pt x="963" y="2009"/>
                    <a:pt x="1083" y="2020"/>
                    <a:pt x="1191" y="2020"/>
                  </a:cubicBezTo>
                  <a:cubicBezTo>
                    <a:pt x="1255" y="2020"/>
                    <a:pt x="1315" y="2016"/>
                    <a:pt x="1367" y="2011"/>
                  </a:cubicBezTo>
                  <a:cubicBezTo>
                    <a:pt x="1506" y="1997"/>
                    <a:pt x="1599" y="1977"/>
                    <a:pt x="1597" y="1964"/>
                  </a:cubicBezTo>
                  <a:cubicBezTo>
                    <a:pt x="1597" y="1950"/>
                    <a:pt x="1504" y="1945"/>
                    <a:pt x="1366" y="1936"/>
                  </a:cubicBezTo>
                  <a:cubicBezTo>
                    <a:pt x="1229" y="1926"/>
                    <a:pt x="1046" y="1911"/>
                    <a:pt x="888" y="1843"/>
                  </a:cubicBezTo>
                  <a:cubicBezTo>
                    <a:pt x="728" y="1779"/>
                    <a:pt x="620" y="1653"/>
                    <a:pt x="544" y="1542"/>
                  </a:cubicBezTo>
                  <a:cubicBezTo>
                    <a:pt x="467" y="1434"/>
                    <a:pt x="422" y="1355"/>
                    <a:pt x="422" y="1355"/>
                  </a:cubicBezTo>
                  <a:cubicBezTo>
                    <a:pt x="422" y="1355"/>
                    <a:pt x="368" y="1283"/>
                    <a:pt x="304" y="1168"/>
                  </a:cubicBezTo>
                  <a:cubicBezTo>
                    <a:pt x="241" y="1054"/>
                    <a:pt x="177" y="890"/>
                    <a:pt x="150" y="716"/>
                  </a:cubicBezTo>
                  <a:cubicBezTo>
                    <a:pt x="121" y="542"/>
                    <a:pt x="131" y="362"/>
                    <a:pt x="152" y="229"/>
                  </a:cubicBezTo>
                  <a:cubicBezTo>
                    <a:pt x="173" y="94"/>
                    <a:pt x="203" y="6"/>
                    <a:pt x="189" y="1"/>
                  </a:cubicBezTo>
                  <a:cubicBezTo>
                    <a:pt x="189" y="0"/>
                    <a:pt x="189" y="0"/>
                    <a:pt x="18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4"/>
            <p:cNvSpPr/>
            <p:nvPr/>
          </p:nvSpPr>
          <p:spPr>
            <a:xfrm>
              <a:off x="2993475" y="764425"/>
              <a:ext cx="20125" cy="56300"/>
            </a:xfrm>
            <a:custGeom>
              <a:avLst/>
              <a:gdLst/>
              <a:ahLst/>
              <a:cxnLst/>
              <a:rect l="l" t="t" r="r" b="b"/>
              <a:pathLst>
                <a:path w="805" h="2252" extrusionOk="0">
                  <a:moveTo>
                    <a:pt x="20" y="1"/>
                  </a:moveTo>
                  <a:cubicBezTo>
                    <a:pt x="17" y="1"/>
                    <a:pt x="15" y="1"/>
                    <a:pt x="14" y="3"/>
                  </a:cubicBezTo>
                  <a:cubicBezTo>
                    <a:pt x="0" y="24"/>
                    <a:pt x="268" y="214"/>
                    <a:pt x="417" y="491"/>
                  </a:cubicBezTo>
                  <a:cubicBezTo>
                    <a:pt x="495" y="625"/>
                    <a:pt x="548" y="770"/>
                    <a:pt x="574" y="882"/>
                  </a:cubicBezTo>
                  <a:cubicBezTo>
                    <a:pt x="600" y="992"/>
                    <a:pt x="604" y="1068"/>
                    <a:pt x="604" y="1068"/>
                  </a:cubicBezTo>
                  <a:cubicBezTo>
                    <a:pt x="604" y="1068"/>
                    <a:pt x="618" y="1143"/>
                    <a:pt x="623" y="1258"/>
                  </a:cubicBezTo>
                  <a:cubicBezTo>
                    <a:pt x="627" y="1371"/>
                    <a:pt x="613" y="1525"/>
                    <a:pt x="574" y="1675"/>
                  </a:cubicBezTo>
                  <a:cubicBezTo>
                    <a:pt x="500" y="1982"/>
                    <a:pt x="291" y="2234"/>
                    <a:pt x="309" y="2251"/>
                  </a:cubicBezTo>
                  <a:cubicBezTo>
                    <a:pt x="310" y="2251"/>
                    <a:pt x="311" y="2252"/>
                    <a:pt x="312" y="2252"/>
                  </a:cubicBezTo>
                  <a:cubicBezTo>
                    <a:pt x="329" y="2252"/>
                    <a:pt x="393" y="2203"/>
                    <a:pt x="469" y="2117"/>
                  </a:cubicBezTo>
                  <a:cubicBezTo>
                    <a:pt x="551" y="2022"/>
                    <a:pt x="641" y="1877"/>
                    <a:pt x="703" y="1718"/>
                  </a:cubicBezTo>
                  <a:cubicBezTo>
                    <a:pt x="762" y="1560"/>
                    <a:pt x="793" y="1390"/>
                    <a:pt x="798" y="1260"/>
                  </a:cubicBezTo>
                  <a:cubicBezTo>
                    <a:pt x="805" y="1131"/>
                    <a:pt x="794" y="1045"/>
                    <a:pt x="794" y="1045"/>
                  </a:cubicBezTo>
                  <a:cubicBezTo>
                    <a:pt x="794" y="1045"/>
                    <a:pt x="782" y="958"/>
                    <a:pt x="742" y="834"/>
                  </a:cubicBezTo>
                  <a:cubicBezTo>
                    <a:pt x="704" y="710"/>
                    <a:pt x="630" y="552"/>
                    <a:pt x="531" y="416"/>
                  </a:cubicBezTo>
                  <a:cubicBezTo>
                    <a:pt x="431" y="279"/>
                    <a:pt x="305" y="161"/>
                    <a:pt x="202" y="92"/>
                  </a:cubicBezTo>
                  <a:cubicBezTo>
                    <a:pt x="111" y="31"/>
                    <a:pt x="41" y="1"/>
                    <a:pt x="20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4"/>
            <p:cNvSpPr/>
            <p:nvPr/>
          </p:nvSpPr>
          <p:spPr>
            <a:xfrm>
              <a:off x="2883725" y="778725"/>
              <a:ext cx="37875" cy="28750"/>
            </a:xfrm>
            <a:custGeom>
              <a:avLst/>
              <a:gdLst/>
              <a:ahLst/>
              <a:cxnLst/>
              <a:rect l="l" t="t" r="r" b="b"/>
              <a:pathLst>
                <a:path w="1515" h="1150" extrusionOk="0">
                  <a:moveTo>
                    <a:pt x="31" y="1"/>
                  </a:moveTo>
                  <a:cubicBezTo>
                    <a:pt x="18" y="1"/>
                    <a:pt x="1" y="69"/>
                    <a:pt x="2" y="171"/>
                  </a:cubicBezTo>
                  <a:cubicBezTo>
                    <a:pt x="2" y="277"/>
                    <a:pt x="29" y="415"/>
                    <a:pt x="86" y="546"/>
                  </a:cubicBezTo>
                  <a:cubicBezTo>
                    <a:pt x="141" y="676"/>
                    <a:pt x="227" y="793"/>
                    <a:pt x="303" y="871"/>
                  </a:cubicBezTo>
                  <a:cubicBezTo>
                    <a:pt x="379" y="949"/>
                    <a:pt x="440" y="990"/>
                    <a:pt x="440" y="990"/>
                  </a:cubicBezTo>
                  <a:cubicBezTo>
                    <a:pt x="440" y="990"/>
                    <a:pt x="501" y="1032"/>
                    <a:pt x="603" y="1071"/>
                  </a:cubicBezTo>
                  <a:cubicBezTo>
                    <a:pt x="703" y="1113"/>
                    <a:pt x="845" y="1146"/>
                    <a:pt x="986" y="1149"/>
                  </a:cubicBezTo>
                  <a:cubicBezTo>
                    <a:pt x="991" y="1149"/>
                    <a:pt x="996" y="1149"/>
                    <a:pt x="1002" y="1149"/>
                  </a:cubicBezTo>
                  <a:cubicBezTo>
                    <a:pt x="1138" y="1149"/>
                    <a:pt x="1271" y="1122"/>
                    <a:pt x="1363" y="1084"/>
                  </a:cubicBezTo>
                  <a:cubicBezTo>
                    <a:pt x="1460" y="1045"/>
                    <a:pt x="1515" y="1002"/>
                    <a:pt x="1509" y="992"/>
                  </a:cubicBezTo>
                  <a:cubicBezTo>
                    <a:pt x="1508" y="989"/>
                    <a:pt x="1504" y="988"/>
                    <a:pt x="1497" y="988"/>
                  </a:cubicBezTo>
                  <a:cubicBezTo>
                    <a:pt x="1455" y="988"/>
                    <a:pt x="1312" y="1027"/>
                    <a:pt x="1146" y="1027"/>
                  </a:cubicBezTo>
                  <a:cubicBezTo>
                    <a:pt x="1098" y="1027"/>
                    <a:pt x="1047" y="1024"/>
                    <a:pt x="997" y="1015"/>
                  </a:cubicBezTo>
                  <a:cubicBezTo>
                    <a:pt x="873" y="995"/>
                    <a:pt x="756" y="953"/>
                    <a:pt x="676" y="911"/>
                  </a:cubicBezTo>
                  <a:cubicBezTo>
                    <a:pt x="596" y="869"/>
                    <a:pt x="548" y="832"/>
                    <a:pt x="548" y="832"/>
                  </a:cubicBezTo>
                  <a:cubicBezTo>
                    <a:pt x="548" y="832"/>
                    <a:pt x="495" y="802"/>
                    <a:pt x="426" y="743"/>
                  </a:cubicBezTo>
                  <a:cubicBezTo>
                    <a:pt x="354" y="685"/>
                    <a:pt x="271" y="592"/>
                    <a:pt x="207" y="484"/>
                  </a:cubicBezTo>
                  <a:cubicBezTo>
                    <a:pt x="70" y="269"/>
                    <a:pt x="56" y="1"/>
                    <a:pt x="32" y="1"/>
                  </a:cubicBez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4"/>
            <p:cNvSpPr/>
            <p:nvPr/>
          </p:nvSpPr>
          <p:spPr>
            <a:xfrm>
              <a:off x="2931425" y="726200"/>
              <a:ext cx="45175" cy="64350"/>
            </a:xfrm>
            <a:custGeom>
              <a:avLst/>
              <a:gdLst/>
              <a:ahLst/>
              <a:cxnLst/>
              <a:rect l="l" t="t" r="r" b="b"/>
              <a:pathLst>
                <a:path w="1807" h="2574" extrusionOk="0">
                  <a:moveTo>
                    <a:pt x="278" y="0"/>
                  </a:moveTo>
                  <a:cubicBezTo>
                    <a:pt x="100" y="0"/>
                    <a:pt x="0" y="73"/>
                    <a:pt x="6" y="80"/>
                  </a:cubicBezTo>
                  <a:cubicBezTo>
                    <a:pt x="7" y="83"/>
                    <a:pt x="10" y="84"/>
                    <a:pt x="15" y="84"/>
                  </a:cubicBezTo>
                  <a:cubicBezTo>
                    <a:pt x="37" y="84"/>
                    <a:pt x="99" y="65"/>
                    <a:pt x="187" y="65"/>
                  </a:cubicBezTo>
                  <a:cubicBezTo>
                    <a:pt x="218" y="65"/>
                    <a:pt x="251" y="67"/>
                    <a:pt x="286" y="73"/>
                  </a:cubicBezTo>
                  <a:cubicBezTo>
                    <a:pt x="447" y="96"/>
                    <a:pt x="655" y="203"/>
                    <a:pt x="778" y="379"/>
                  </a:cubicBezTo>
                  <a:cubicBezTo>
                    <a:pt x="905" y="552"/>
                    <a:pt x="951" y="774"/>
                    <a:pt x="960" y="938"/>
                  </a:cubicBezTo>
                  <a:cubicBezTo>
                    <a:pt x="963" y="979"/>
                    <a:pt x="963" y="1018"/>
                    <a:pt x="963" y="1051"/>
                  </a:cubicBezTo>
                  <a:cubicBezTo>
                    <a:pt x="963" y="1068"/>
                    <a:pt x="962" y="1084"/>
                    <a:pt x="962" y="1099"/>
                  </a:cubicBezTo>
                  <a:cubicBezTo>
                    <a:pt x="960" y="1125"/>
                    <a:pt x="959" y="1147"/>
                    <a:pt x="958" y="1168"/>
                  </a:cubicBezTo>
                  <a:cubicBezTo>
                    <a:pt x="951" y="1271"/>
                    <a:pt x="946" y="1329"/>
                    <a:pt x="946" y="1333"/>
                  </a:cubicBezTo>
                  <a:lnTo>
                    <a:pt x="978" y="1329"/>
                  </a:lnTo>
                  <a:cubicBezTo>
                    <a:pt x="978" y="1329"/>
                    <a:pt x="994" y="1327"/>
                    <a:pt x="1023" y="1323"/>
                  </a:cubicBezTo>
                  <a:cubicBezTo>
                    <a:pt x="1054" y="1317"/>
                    <a:pt x="1096" y="1313"/>
                    <a:pt x="1144" y="1312"/>
                  </a:cubicBezTo>
                  <a:cubicBezTo>
                    <a:pt x="1186" y="1312"/>
                    <a:pt x="1246" y="1322"/>
                    <a:pt x="1315" y="1353"/>
                  </a:cubicBezTo>
                  <a:cubicBezTo>
                    <a:pt x="1454" y="1407"/>
                    <a:pt x="1595" y="1580"/>
                    <a:pt x="1636" y="1797"/>
                  </a:cubicBezTo>
                  <a:cubicBezTo>
                    <a:pt x="1686" y="2010"/>
                    <a:pt x="1631" y="2239"/>
                    <a:pt x="1537" y="2375"/>
                  </a:cubicBezTo>
                  <a:cubicBezTo>
                    <a:pt x="1444" y="2515"/>
                    <a:pt x="1327" y="2557"/>
                    <a:pt x="1335" y="2570"/>
                  </a:cubicBezTo>
                  <a:cubicBezTo>
                    <a:pt x="1335" y="2572"/>
                    <a:pt x="1338" y="2573"/>
                    <a:pt x="1344" y="2573"/>
                  </a:cubicBezTo>
                  <a:cubicBezTo>
                    <a:pt x="1377" y="2573"/>
                    <a:pt x="1490" y="2543"/>
                    <a:pt x="1596" y="2424"/>
                  </a:cubicBezTo>
                  <a:cubicBezTo>
                    <a:pt x="1721" y="2284"/>
                    <a:pt x="1807" y="2028"/>
                    <a:pt x="1770" y="1777"/>
                  </a:cubicBezTo>
                  <a:cubicBezTo>
                    <a:pt x="1754" y="1652"/>
                    <a:pt x="1711" y="1526"/>
                    <a:pt x="1644" y="1424"/>
                  </a:cubicBezTo>
                  <a:cubicBezTo>
                    <a:pt x="1577" y="1320"/>
                    <a:pt x="1482" y="1242"/>
                    <a:pt x="1393" y="1195"/>
                  </a:cubicBezTo>
                  <a:cubicBezTo>
                    <a:pt x="1303" y="1148"/>
                    <a:pt x="1216" y="1130"/>
                    <a:pt x="1155" y="1126"/>
                  </a:cubicBezTo>
                  <a:cubicBezTo>
                    <a:pt x="1148" y="1125"/>
                    <a:pt x="1154" y="1125"/>
                    <a:pt x="1152" y="1125"/>
                  </a:cubicBezTo>
                  <a:cubicBezTo>
                    <a:pt x="1152" y="1124"/>
                    <a:pt x="1152" y="1124"/>
                    <a:pt x="1152" y="1124"/>
                  </a:cubicBezTo>
                  <a:cubicBezTo>
                    <a:pt x="1152" y="1124"/>
                    <a:pt x="1152" y="1125"/>
                    <a:pt x="1151" y="1125"/>
                  </a:cubicBezTo>
                  <a:cubicBezTo>
                    <a:pt x="1151" y="1125"/>
                    <a:pt x="1151" y="1124"/>
                    <a:pt x="1151" y="1119"/>
                  </a:cubicBezTo>
                  <a:cubicBezTo>
                    <a:pt x="1149" y="1100"/>
                    <a:pt x="1149" y="1077"/>
                    <a:pt x="1148" y="1050"/>
                  </a:cubicBezTo>
                  <a:cubicBezTo>
                    <a:pt x="1145" y="1011"/>
                    <a:pt x="1143" y="970"/>
                    <a:pt x="1138" y="923"/>
                  </a:cubicBezTo>
                  <a:cubicBezTo>
                    <a:pt x="1116" y="741"/>
                    <a:pt x="1049" y="491"/>
                    <a:pt x="885" y="297"/>
                  </a:cubicBezTo>
                  <a:cubicBezTo>
                    <a:pt x="723" y="99"/>
                    <a:pt x="475" y="3"/>
                    <a:pt x="293" y="1"/>
                  </a:cubicBezTo>
                  <a:cubicBezTo>
                    <a:pt x="288" y="0"/>
                    <a:pt x="283" y="0"/>
                    <a:pt x="27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4"/>
            <p:cNvSpPr/>
            <p:nvPr/>
          </p:nvSpPr>
          <p:spPr>
            <a:xfrm>
              <a:off x="2993700" y="867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4"/>
            <p:cNvSpPr/>
            <p:nvPr/>
          </p:nvSpPr>
          <p:spPr>
            <a:xfrm>
              <a:off x="2989450" y="852175"/>
              <a:ext cx="29650" cy="21025"/>
            </a:xfrm>
            <a:custGeom>
              <a:avLst/>
              <a:gdLst/>
              <a:ahLst/>
              <a:cxnLst/>
              <a:rect l="l" t="t" r="r" b="b"/>
              <a:pathLst>
                <a:path w="1186" h="841" extrusionOk="0">
                  <a:moveTo>
                    <a:pt x="1159" y="1"/>
                  </a:moveTo>
                  <a:cubicBezTo>
                    <a:pt x="1130" y="1"/>
                    <a:pt x="1039" y="156"/>
                    <a:pt x="913" y="279"/>
                  </a:cubicBezTo>
                  <a:cubicBezTo>
                    <a:pt x="849" y="343"/>
                    <a:pt x="779" y="399"/>
                    <a:pt x="726" y="438"/>
                  </a:cubicBezTo>
                  <a:cubicBezTo>
                    <a:pt x="672" y="475"/>
                    <a:pt x="634" y="498"/>
                    <a:pt x="634" y="498"/>
                  </a:cubicBezTo>
                  <a:cubicBezTo>
                    <a:pt x="634" y="498"/>
                    <a:pt x="601" y="524"/>
                    <a:pt x="546" y="563"/>
                  </a:cubicBezTo>
                  <a:cubicBezTo>
                    <a:pt x="491" y="599"/>
                    <a:pt x="415" y="646"/>
                    <a:pt x="333" y="683"/>
                  </a:cubicBezTo>
                  <a:cubicBezTo>
                    <a:pt x="250" y="720"/>
                    <a:pt x="167" y="754"/>
                    <a:pt x="108" y="758"/>
                  </a:cubicBezTo>
                  <a:cubicBezTo>
                    <a:pt x="103" y="758"/>
                    <a:pt x="97" y="759"/>
                    <a:pt x="92" y="759"/>
                  </a:cubicBezTo>
                  <a:cubicBezTo>
                    <a:pt x="47" y="759"/>
                    <a:pt x="21" y="737"/>
                    <a:pt x="9" y="737"/>
                  </a:cubicBezTo>
                  <a:cubicBezTo>
                    <a:pt x="8" y="737"/>
                    <a:pt x="7" y="737"/>
                    <a:pt x="6" y="737"/>
                  </a:cubicBezTo>
                  <a:cubicBezTo>
                    <a:pt x="0" y="740"/>
                    <a:pt x="0" y="754"/>
                    <a:pt x="13" y="776"/>
                  </a:cubicBezTo>
                  <a:cubicBezTo>
                    <a:pt x="27" y="797"/>
                    <a:pt x="59" y="819"/>
                    <a:pt x="99" y="830"/>
                  </a:cubicBezTo>
                  <a:cubicBezTo>
                    <a:pt x="123" y="838"/>
                    <a:pt x="150" y="841"/>
                    <a:pt x="178" y="841"/>
                  </a:cubicBezTo>
                  <a:cubicBezTo>
                    <a:pt x="197" y="841"/>
                    <a:pt x="216" y="840"/>
                    <a:pt x="235" y="838"/>
                  </a:cubicBezTo>
                  <a:cubicBezTo>
                    <a:pt x="280" y="830"/>
                    <a:pt x="330" y="823"/>
                    <a:pt x="378" y="809"/>
                  </a:cubicBezTo>
                  <a:cubicBezTo>
                    <a:pt x="475" y="784"/>
                    <a:pt x="566" y="747"/>
                    <a:pt x="634" y="713"/>
                  </a:cubicBezTo>
                  <a:cubicBezTo>
                    <a:pt x="700" y="679"/>
                    <a:pt x="743" y="652"/>
                    <a:pt x="743" y="652"/>
                  </a:cubicBezTo>
                  <a:cubicBezTo>
                    <a:pt x="743" y="652"/>
                    <a:pt x="784" y="621"/>
                    <a:pt x="838" y="571"/>
                  </a:cubicBezTo>
                  <a:cubicBezTo>
                    <a:pt x="892" y="519"/>
                    <a:pt x="960" y="444"/>
                    <a:pt x="1017" y="363"/>
                  </a:cubicBezTo>
                  <a:cubicBezTo>
                    <a:pt x="1134" y="200"/>
                    <a:pt x="1185" y="9"/>
                    <a:pt x="1162" y="1"/>
                  </a:cubicBezTo>
                  <a:cubicBezTo>
                    <a:pt x="1161" y="1"/>
                    <a:pt x="1160" y="1"/>
                    <a:pt x="115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4"/>
            <p:cNvSpPr/>
            <p:nvPr/>
          </p:nvSpPr>
          <p:spPr>
            <a:xfrm>
              <a:off x="2834200" y="712275"/>
              <a:ext cx="31475" cy="22075"/>
            </a:xfrm>
            <a:custGeom>
              <a:avLst/>
              <a:gdLst/>
              <a:ahLst/>
              <a:cxnLst/>
              <a:rect l="l" t="t" r="r" b="b"/>
              <a:pathLst>
                <a:path w="1259" h="883" extrusionOk="0">
                  <a:moveTo>
                    <a:pt x="592" y="0"/>
                  </a:moveTo>
                  <a:cubicBezTo>
                    <a:pt x="556" y="0"/>
                    <a:pt x="522" y="3"/>
                    <a:pt x="491" y="8"/>
                  </a:cubicBezTo>
                  <a:cubicBezTo>
                    <a:pt x="393" y="22"/>
                    <a:pt x="333" y="50"/>
                    <a:pt x="333" y="50"/>
                  </a:cubicBezTo>
                  <a:cubicBezTo>
                    <a:pt x="333" y="50"/>
                    <a:pt x="272" y="77"/>
                    <a:pt x="196" y="141"/>
                  </a:cubicBezTo>
                  <a:cubicBezTo>
                    <a:pt x="121" y="205"/>
                    <a:pt x="32" y="319"/>
                    <a:pt x="19" y="457"/>
                  </a:cubicBezTo>
                  <a:cubicBezTo>
                    <a:pt x="1" y="596"/>
                    <a:pt x="62" y="720"/>
                    <a:pt x="118" y="789"/>
                  </a:cubicBezTo>
                  <a:cubicBezTo>
                    <a:pt x="169" y="853"/>
                    <a:pt x="218" y="883"/>
                    <a:pt x="234" y="883"/>
                  </a:cubicBezTo>
                  <a:cubicBezTo>
                    <a:pt x="236" y="883"/>
                    <a:pt x="238" y="882"/>
                    <a:pt x="239" y="881"/>
                  </a:cubicBezTo>
                  <a:cubicBezTo>
                    <a:pt x="249" y="871"/>
                    <a:pt x="214" y="824"/>
                    <a:pt x="182" y="749"/>
                  </a:cubicBezTo>
                  <a:cubicBezTo>
                    <a:pt x="150" y="676"/>
                    <a:pt x="126" y="570"/>
                    <a:pt x="153" y="480"/>
                  </a:cubicBezTo>
                  <a:cubicBezTo>
                    <a:pt x="177" y="389"/>
                    <a:pt x="246" y="319"/>
                    <a:pt x="305" y="279"/>
                  </a:cubicBezTo>
                  <a:cubicBezTo>
                    <a:pt x="365" y="240"/>
                    <a:pt x="411" y="224"/>
                    <a:pt x="411" y="224"/>
                  </a:cubicBezTo>
                  <a:cubicBezTo>
                    <a:pt x="411" y="224"/>
                    <a:pt x="454" y="200"/>
                    <a:pt x="525" y="180"/>
                  </a:cubicBezTo>
                  <a:cubicBezTo>
                    <a:pt x="568" y="168"/>
                    <a:pt x="626" y="161"/>
                    <a:pt x="691" y="161"/>
                  </a:cubicBezTo>
                  <a:cubicBezTo>
                    <a:pt x="728" y="161"/>
                    <a:pt x="767" y="163"/>
                    <a:pt x="805" y="168"/>
                  </a:cubicBezTo>
                  <a:cubicBezTo>
                    <a:pt x="989" y="190"/>
                    <a:pt x="1175" y="250"/>
                    <a:pt x="1233" y="250"/>
                  </a:cubicBezTo>
                  <a:cubicBezTo>
                    <a:pt x="1243" y="250"/>
                    <a:pt x="1249" y="248"/>
                    <a:pt x="1251" y="244"/>
                  </a:cubicBezTo>
                  <a:cubicBezTo>
                    <a:pt x="1258" y="224"/>
                    <a:pt x="1065" y="100"/>
                    <a:pt x="834" y="34"/>
                  </a:cubicBezTo>
                  <a:cubicBezTo>
                    <a:pt x="753" y="12"/>
                    <a:pt x="669" y="0"/>
                    <a:pt x="59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4"/>
            <p:cNvSpPr/>
            <p:nvPr/>
          </p:nvSpPr>
          <p:spPr>
            <a:xfrm>
              <a:off x="2815575" y="767775"/>
              <a:ext cx="34650" cy="27650"/>
            </a:xfrm>
            <a:custGeom>
              <a:avLst/>
              <a:gdLst/>
              <a:ahLst/>
              <a:cxnLst/>
              <a:rect l="l" t="t" r="r" b="b"/>
              <a:pathLst>
                <a:path w="1386" h="1106" extrusionOk="0">
                  <a:moveTo>
                    <a:pt x="94" y="0"/>
                  </a:moveTo>
                  <a:cubicBezTo>
                    <a:pt x="82" y="0"/>
                    <a:pt x="36" y="48"/>
                    <a:pt x="20" y="142"/>
                  </a:cubicBezTo>
                  <a:cubicBezTo>
                    <a:pt x="0" y="240"/>
                    <a:pt x="27" y="376"/>
                    <a:pt x="85" y="492"/>
                  </a:cubicBezTo>
                  <a:cubicBezTo>
                    <a:pt x="143" y="610"/>
                    <a:pt x="230" y="709"/>
                    <a:pt x="298" y="775"/>
                  </a:cubicBezTo>
                  <a:cubicBezTo>
                    <a:pt x="368" y="842"/>
                    <a:pt x="420" y="881"/>
                    <a:pt x="420" y="881"/>
                  </a:cubicBezTo>
                  <a:cubicBezTo>
                    <a:pt x="420" y="881"/>
                    <a:pt x="473" y="917"/>
                    <a:pt x="560" y="960"/>
                  </a:cubicBezTo>
                  <a:cubicBezTo>
                    <a:pt x="645" y="1002"/>
                    <a:pt x="765" y="1049"/>
                    <a:pt x="889" y="1076"/>
                  </a:cubicBezTo>
                  <a:cubicBezTo>
                    <a:pt x="979" y="1097"/>
                    <a:pt x="1070" y="1105"/>
                    <a:pt x="1148" y="1105"/>
                  </a:cubicBezTo>
                  <a:cubicBezTo>
                    <a:pt x="1286" y="1105"/>
                    <a:pt x="1386" y="1081"/>
                    <a:pt x="1383" y="1064"/>
                  </a:cubicBezTo>
                  <a:cubicBezTo>
                    <a:pt x="1380" y="1039"/>
                    <a:pt x="1140" y="1032"/>
                    <a:pt x="925" y="948"/>
                  </a:cubicBezTo>
                  <a:cubicBezTo>
                    <a:pt x="817" y="907"/>
                    <a:pt x="716" y="853"/>
                    <a:pt x="645" y="808"/>
                  </a:cubicBezTo>
                  <a:cubicBezTo>
                    <a:pt x="573" y="763"/>
                    <a:pt x="531" y="726"/>
                    <a:pt x="531" y="726"/>
                  </a:cubicBezTo>
                  <a:cubicBezTo>
                    <a:pt x="531" y="726"/>
                    <a:pt x="483" y="698"/>
                    <a:pt x="416" y="645"/>
                  </a:cubicBezTo>
                  <a:cubicBezTo>
                    <a:pt x="347" y="592"/>
                    <a:pt x="265" y="517"/>
                    <a:pt x="203" y="426"/>
                  </a:cubicBezTo>
                  <a:cubicBezTo>
                    <a:pt x="139" y="335"/>
                    <a:pt x="100" y="230"/>
                    <a:pt x="95" y="148"/>
                  </a:cubicBezTo>
                  <a:cubicBezTo>
                    <a:pt x="88" y="65"/>
                    <a:pt x="110" y="7"/>
                    <a:pt x="96" y="1"/>
                  </a:cubicBezTo>
                  <a:cubicBezTo>
                    <a:pt x="96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4"/>
            <p:cNvSpPr/>
            <p:nvPr/>
          </p:nvSpPr>
          <p:spPr>
            <a:xfrm>
              <a:off x="2655025" y="751150"/>
              <a:ext cx="50125" cy="46225"/>
            </a:xfrm>
            <a:custGeom>
              <a:avLst/>
              <a:gdLst/>
              <a:ahLst/>
              <a:cxnLst/>
              <a:rect l="l" t="t" r="r" b="b"/>
              <a:pathLst>
                <a:path w="2005" h="1849" extrusionOk="0">
                  <a:moveTo>
                    <a:pt x="1453" y="0"/>
                  </a:moveTo>
                  <a:cubicBezTo>
                    <a:pt x="1122" y="0"/>
                    <a:pt x="777" y="221"/>
                    <a:pt x="541" y="430"/>
                  </a:cubicBezTo>
                  <a:cubicBezTo>
                    <a:pt x="157" y="771"/>
                    <a:pt x="1" y="1175"/>
                    <a:pt x="18" y="1683"/>
                  </a:cubicBezTo>
                  <a:cubicBezTo>
                    <a:pt x="21" y="1789"/>
                    <a:pt x="102" y="1849"/>
                    <a:pt x="187" y="1849"/>
                  </a:cubicBezTo>
                  <a:cubicBezTo>
                    <a:pt x="242" y="1849"/>
                    <a:pt x="300" y="1823"/>
                    <a:pt x="338" y="1768"/>
                  </a:cubicBezTo>
                  <a:cubicBezTo>
                    <a:pt x="445" y="1618"/>
                    <a:pt x="571" y="1513"/>
                    <a:pt x="706" y="1391"/>
                  </a:cubicBezTo>
                  <a:cubicBezTo>
                    <a:pt x="843" y="1269"/>
                    <a:pt x="958" y="1130"/>
                    <a:pt x="1113" y="1028"/>
                  </a:cubicBezTo>
                  <a:cubicBezTo>
                    <a:pt x="1403" y="834"/>
                    <a:pt x="1728" y="736"/>
                    <a:pt x="1931" y="437"/>
                  </a:cubicBezTo>
                  <a:cubicBezTo>
                    <a:pt x="2005" y="329"/>
                    <a:pt x="1942" y="201"/>
                    <a:pt x="1851" y="133"/>
                  </a:cubicBezTo>
                  <a:cubicBezTo>
                    <a:pt x="1727" y="39"/>
                    <a:pt x="1591" y="0"/>
                    <a:pt x="145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4"/>
            <p:cNvSpPr/>
            <p:nvPr/>
          </p:nvSpPr>
          <p:spPr>
            <a:xfrm>
              <a:off x="2706300" y="742325"/>
              <a:ext cx="17100" cy="12500"/>
            </a:xfrm>
            <a:custGeom>
              <a:avLst/>
              <a:gdLst/>
              <a:ahLst/>
              <a:cxnLst/>
              <a:rect l="l" t="t" r="r" b="b"/>
              <a:pathLst>
                <a:path w="684" h="500" extrusionOk="0">
                  <a:moveTo>
                    <a:pt x="401" y="1"/>
                  </a:moveTo>
                  <a:cubicBezTo>
                    <a:pt x="234" y="1"/>
                    <a:pt x="43" y="110"/>
                    <a:pt x="17" y="269"/>
                  </a:cubicBezTo>
                  <a:cubicBezTo>
                    <a:pt x="1" y="363"/>
                    <a:pt x="40" y="449"/>
                    <a:pt x="136" y="481"/>
                  </a:cubicBezTo>
                  <a:cubicBezTo>
                    <a:pt x="171" y="492"/>
                    <a:pt x="205" y="500"/>
                    <a:pt x="241" y="500"/>
                  </a:cubicBezTo>
                  <a:cubicBezTo>
                    <a:pt x="243" y="500"/>
                    <a:pt x="246" y="500"/>
                    <a:pt x="248" y="500"/>
                  </a:cubicBezTo>
                  <a:cubicBezTo>
                    <a:pt x="288" y="500"/>
                    <a:pt x="326" y="489"/>
                    <a:pt x="360" y="469"/>
                  </a:cubicBezTo>
                  <a:cubicBezTo>
                    <a:pt x="375" y="462"/>
                    <a:pt x="383" y="458"/>
                    <a:pt x="384" y="457"/>
                  </a:cubicBezTo>
                  <a:lnTo>
                    <a:pt x="384" y="457"/>
                  </a:lnTo>
                  <a:cubicBezTo>
                    <a:pt x="413" y="447"/>
                    <a:pt x="444" y="441"/>
                    <a:pt x="474" y="432"/>
                  </a:cubicBezTo>
                  <a:cubicBezTo>
                    <a:pt x="541" y="409"/>
                    <a:pt x="575" y="370"/>
                    <a:pt x="618" y="316"/>
                  </a:cubicBezTo>
                  <a:cubicBezTo>
                    <a:pt x="684" y="229"/>
                    <a:pt x="631" y="82"/>
                    <a:pt x="544" y="34"/>
                  </a:cubicBezTo>
                  <a:cubicBezTo>
                    <a:pt x="502" y="11"/>
                    <a:pt x="453" y="1"/>
                    <a:pt x="40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4"/>
            <p:cNvSpPr/>
            <p:nvPr/>
          </p:nvSpPr>
          <p:spPr>
            <a:xfrm>
              <a:off x="2732575" y="774400"/>
              <a:ext cx="55750" cy="22000"/>
            </a:xfrm>
            <a:custGeom>
              <a:avLst/>
              <a:gdLst/>
              <a:ahLst/>
              <a:cxnLst/>
              <a:rect l="l" t="t" r="r" b="b"/>
              <a:pathLst>
                <a:path w="2230" h="880" extrusionOk="0">
                  <a:moveTo>
                    <a:pt x="1936" y="0"/>
                  </a:moveTo>
                  <a:cubicBezTo>
                    <a:pt x="1924" y="0"/>
                    <a:pt x="1912" y="1"/>
                    <a:pt x="1900" y="3"/>
                  </a:cubicBezTo>
                  <a:cubicBezTo>
                    <a:pt x="1566" y="59"/>
                    <a:pt x="1261" y="267"/>
                    <a:pt x="939" y="371"/>
                  </a:cubicBezTo>
                  <a:cubicBezTo>
                    <a:pt x="650" y="465"/>
                    <a:pt x="326" y="433"/>
                    <a:pt x="53" y="559"/>
                  </a:cubicBezTo>
                  <a:cubicBezTo>
                    <a:pt x="7" y="581"/>
                    <a:pt x="0" y="652"/>
                    <a:pt x="36" y="684"/>
                  </a:cubicBezTo>
                  <a:cubicBezTo>
                    <a:pt x="209" y="838"/>
                    <a:pt x="462" y="880"/>
                    <a:pt x="709" y="880"/>
                  </a:cubicBezTo>
                  <a:cubicBezTo>
                    <a:pt x="846" y="880"/>
                    <a:pt x="980" y="867"/>
                    <a:pt x="1099" y="853"/>
                  </a:cubicBezTo>
                  <a:cubicBezTo>
                    <a:pt x="1486" y="808"/>
                    <a:pt x="1922" y="661"/>
                    <a:pt x="2134" y="310"/>
                  </a:cubicBezTo>
                  <a:cubicBezTo>
                    <a:pt x="2229" y="153"/>
                    <a:pt x="2091" y="0"/>
                    <a:pt x="193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4"/>
            <p:cNvSpPr/>
            <p:nvPr/>
          </p:nvSpPr>
          <p:spPr>
            <a:xfrm>
              <a:off x="2749700" y="732375"/>
              <a:ext cx="23400" cy="11450"/>
            </a:xfrm>
            <a:custGeom>
              <a:avLst/>
              <a:gdLst/>
              <a:ahLst/>
              <a:cxnLst/>
              <a:rect l="l" t="t" r="r" b="b"/>
              <a:pathLst>
                <a:path w="936" h="458" extrusionOk="0">
                  <a:moveTo>
                    <a:pt x="633" y="0"/>
                  </a:moveTo>
                  <a:cubicBezTo>
                    <a:pt x="616" y="0"/>
                    <a:pt x="598" y="1"/>
                    <a:pt x="580" y="4"/>
                  </a:cubicBezTo>
                  <a:cubicBezTo>
                    <a:pt x="498" y="16"/>
                    <a:pt x="412" y="54"/>
                    <a:pt x="333" y="83"/>
                  </a:cubicBezTo>
                  <a:cubicBezTo>
                    <a:pt x="195" y="132"/>
                    <a:pt x="59" y="185"/>
                    <a:pt x="9" y="334"/>
                  </a:cubicBezTo>
                  <a:cubicBezTo>
                    <a:pt x="0" y="365"/>
                    <a:pt x="17" y="408"/>
                    <a:pt x="46" y="424"/>
                  </a:cubicBezTo>
                  <a:cubicBezTo>
                    <a:pt x="96" y="448"/>
                    <a:pt x="144" y="458"/>
                    <a:pt x="193" y="458"/>
                  </a:cubicBezTo>
                  <a:cubicBezTo>
                    <a:pt x="269" y="458"/>
                    <a:pt x="345" y="435"/>
                    <a:pt x="424" y="415"/>
                  </a:cubicBezTo>
                  <a:cubicBezTo>
                    <a:pt x="492" y="398"/>
                    <a:pt x="561" y="388"/>
                    <a:pt x="629" y="372"/>
                  </a:cubicBezTo>
                  <a:cubicBezTo>
                    <a:pt x="715" y="351"/>
                    <a:pt x="775" y="313"/>
                    <a:pt x="848" y="265"/>
                  </a:cubicBezTo>
                  <a:cubicBezTo>
                    <a:pt x="936" y="207"/>
                    <a:pt x="930" y="56"/>
                    <a:pt x="817" y="30"/>
                  </a:cubicBezTo>
                  <a:cubicBezTo>
                    <a:pt x="756" y="15"/>
                    <a:pt x="696" y="0"/>
                    <a:pt x="63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4"/>
            <p:cNvSpPr/>
            <p:nvPr/>
          </p:nvSpPr>
          <p:spPr>
            <a:xfrm>
              <a:off x="2784050" y="708900"/>
              <a:ext cx="33250" cy="21325"/>
            </a:xfrm>
            <a:custGeom>
              <a:avLst/>
              <a:gdLst/>
              <a:ahLst/>
              <a:cxnLst/>
              <a:rect l="l" t="t" r="r" b="b"/>
              <a:pathLst>
                <a:path w="1330" h="853" extrusionOk="0">
                  <a:moveTo>
                    <a:pt x="296" y="0"/>
                  </a:moveTo>
                  <a:cubicBezTo>
                    <a:pt x="215" y="0"/>
                    <a:pt x="134" y="17"/>
                    <a:pt x="56" y="60"/>
                  </a:cubicBezTo>
                  <a:cubicBezTo>
                    <a:pt x="8" y="86"/>
                    <a:pt x="1" y="159"/>
                    <a:pt x="39" y="196"/>
                  </a:cubicBezTo>
                  <a:cubicBezTo>
                    <a:pt x="191" y="343"/>
                    <a:pt x="402" y="388"/>
                    <a:pt x="584" y="491"/>
                  </a:cubicBezTo>
                  <a:cubicBezTo>
                    <a:pt x="772" y="601"/>
                    <a:pt x="911" y="778"/>
                    <a:pt x="1124" y="846"/>
                  </a:cubicBezTo>
                  <a:cubicBezTo>
                    <a:pt x="1139" y="851"/>
                    <a:pt x="1153" y="853"/>
                    <a:pt x="1167" y="853"/>
                  </a:cubicBezTo>
                  <a:cubicBezTo>
                    <a:pt x="1262" y="853"/>
                    <a:pt x="1330" y="753"/>
                    <a:pt x="1309" y="661"/>
                  </a:cubicBezTo>
                  <a:cubicBezTo>
                    <a:pt x="1255" y="395"/>
                    <a:pt x="983" y="238"/>
                    <a:pt x="755" y="131"/>
                  </a:cubicBezTo>
                  <a:cubicBezTo>
                    <a:pt x="610" y="64"/>
                    <a:pt x="453" y="0"/>
                    <a:pt x="29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4"/>
            <p:cNvSpPr/>
            <p:nvPr/>
          </p:nvSpPr>
          <p:spPr>
            <a:xfrm>
              <a:off x="2734300" y="682225"/>
              <a:ext cx="35725" cy="21500"/>
            </a:xfrm>
            <a:custGeom>
              <a:avLst/>
              <a:gdLst/>
              <a:ahLst/>
              <a:cxnLst/>
              <a:rect l="l" t="t" r="r" b="b"/>
              <a:pathLst>
                <a:path w="1429" h="860" extrusionOk="0">
                  <a:moveTo>
                    <a:pt x="1015" y="1"/>
                  </a:moveTo>
                  <a:cubicBezTo>
                    <a:pt x="584" y="1"/>
                    <a:pt x="70" y="329"/>
                    <a:pt x="11" y="726"/>
                  </a:cubicBezTo>
                  <a:cubicBezTo>
                    <a:pt x="1" y="804"/>
                    <a:pt x="51" y="860"/>
                    <a:pt x="117" y="860"/>
                  </a:cubicBezTo>
                  <a:cubicBezTo>
                    <a:pt x="134" y="860"/>
                    <a:pt x="152" y="856"/>
                    <a:pt x="170" y="849"/>
                  </a:cubicBezTo>
                  <a:cubicBezTo>
                    <a:pt x="367" y="763"/>
                    <a:pt x="532" y="616"/>
                    <a:pt x="728" y="529"/>
                  </a:cubicBezTo>
                  <a:cubicBezTo>
                    <a:pt x="920" y="444"/>
                    <a:pt x="1135" y="435"/>
                    <a:pt x="1323" y="344"/>
                  </a:cubicBezTo>
                  <a:cubicBezTo>
                    <a:pt x="1428" y="291"/>
                    <a:pt x="1424" y="124"/>
                    <a:pt x="1323" y="71"/>
                  </a:cubicBezTo>
                  <a:cubicBezTo>
                    <a:pt x="1232" y="23"/>
                    <a:pt x="1126" y="1"/>
                    <a:pt x="101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4"/>
            <p:cNvSpPr/>
            <p:nvPr/>
          </p:nvSpPr>
          <p:spPr>
            <a:xfrm>
              <a:off x="2849575" y="726225"/>
              <a:ext cx="21500" cy="6725"/>
            </a:xfrm>
            <a:custGeom>
              <a:avLst/>
              <a:gdLst/>
              <a:ahLst/>
              <a:cxnLst/>
              <a:rect l="l" t="t" r="r" b="b"/>
              <a:pathLst>
                <a:path w="860" h="269" extrusionOk="0">
                  <a:moveTo>
                    <a:pt x="603" y="0"/>
                  </a:moveTo>
                  <a:cubicBezTo>
                    <a:pt x="525" y="0"/>
                    <a:pt x="444" y="17"/>
                    <a:pt x="376" y="32"/>
                  </a:cubicBezTo>
                  <a:cubicBezTo>
                    <a:pt x="238" y="60"/>
                    <a:pt x="130" y="132"/>
                    <a:pt x="24" y="220"/>
                  </a:cubicBezTo>
                  <a:cubicBezTo>
                    <a:pt x="0" y="239"/>
                    <a:pt x="21" y="269"/>
                    <a:pt x="45" y="269"/>
                  </a:cubicBezTo>
                  <a:cubicBezTo>
                    <a:pt x="47" y="269"/>
                    <a:pt x="49" y="268"/>
                    <a:pt x="51" y="268"/>
                  </a:cubicBezTo>
                  <a:cubicBezTo>
                    <a:pt x="172" y="242"/>
                    <a:pt x="302" y="235"/>
                    <a:pt x="427" y="234"/>
                  </a:cubicBezTo>
                  <a:cubicBezTo>
                    <a:pt x="428" y="234"/>
                    <a:pt x="430" y="234"/>
                    <a:pt x="431" y="234"/>
                  </a:cubicBezTo>
                  <a:cubicBezTo>
                    <a:pt x="513" y="234"/>
                    <a:pt x="595" y="258"/>
                    <a:pt x="675" y="258"/>
                  </a:cubicBezTo>
                  <a:cubicBezTo>
                    <a:pt x="704" y="258"/>
                    <a:pt x="732" y="255"/>
                    <a:pt x="760" y="247"/>
                  </a:cubicBezTo>
                  <a:cubicBezTo>
                    <a:pt x="855" y="220"/>
                    <a:pt x="859" y="102"/>
                    <a:pt x="786" y="50"/>
                  </a:cubicBezTo>
                  <a:cubicBezTo>
                    <a:pt x="734" y="13"/>
                    <a:pt x="670" y="0"/>
                    <a:pt x="60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4"/>
            <p:cNvSpPr/>
            <p:nvPr/>
          </p:nvSpPr>
          <p:spPr>
            <a:xfrm>
              <a:off x="2832750" y="757750"/>
              <a:ext cx="44550" cy="21325"/>
            </a:xfrm>
            <a:custGeom>
              <a:avLst/>
              <a:gdLst/>
              <a:ahLst/>
              <a:cxnLst/>
              <a:rect l="l" t="t" r="r" b="b"/>
              <a:pathLst>
                <a:path w="1782" h="853" extrusionOk="0">
                  <a:moveTo>
                    <a:pt x="1009" y="1"/>
                  </a:moveTo>
                  <a:cubicBezTo>
                    <a:pt x="844" y="1"/>
                    <a:pt x="671" y="33"/>
                    <a:pt x="517" y="87"/>
                  </a:cubicBezTo>
                  <a:cubicBezTo>
                    <a:pt x="216" y="193"/>
                    <a:pt x="0" y="412"/>
                    <a:pt x="11" y="732"/>
                  </a:cubicBezTo>
                  <a:cubicBezTo>
                    <a:pt x="14" y="806"/>
                    <a:pt x="69" y="852"/>
                    <a:pt x="136" y="852"/>
                  </a:cubicBezTo>
                  <a:cubicBezTo>
                    <a:pt x="145" y="852"/>
                    <a:pt x="155" y="851"/>
                    <a:pt x="166" y="849"/>
                  </a:cubicBezTo>
                  <a:cubicBezTo>
                    <a:pt x="354" y="813"/>
                    <a:pt x="543" y="763"/>
                    <a:pt x="734" y="717"/>
                  </a:cubicBezTo>
                  <a:cubicBezTo>
                    <a:pt x="868" y="685"/>
                    <a:pt x="1006" y="685"/>
                    <a:pt x="1143" y="671"/>
                  </a:cubicBezTo>
                  <a:cubicBezTo>
                    <a:pt x="1313" y="653"/>
                    <a:pt x="1412" y="605"/>
                    <a:pt x="1571" y="557"/>
                  </a:cubicBezTo>
                  <a:cubicBezTo>
                    <a:pt x="1725" y="511"/>
                    <a:pt x="1782" y="270"/>
                    <a:pt x="1619" y="190"/>
                  </a:cubicBezTo>
                  <a:cubicBezTo>
                    <a:pt x="1428" y="98"/>
                    <a:pt x="1310" y="18"/>
                    <a:pt x="1089" y="3"/>
                  </a:cubicBezTo>
                  <a:cubicBezTo>
                    <a:pt x="1063" y="1"/>
                    <a:pt x="1036" y="1"/>
                    <a:pt x="100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4"/>
            <p:cNvSpPr/>
            <p:nvPr/>
          </p:nvSpPr>
          <p:spPr>
            <a:xfrm>
              <a:off x="2889475" y="714800"/>
              <a:ext cx="37450" cy="16925"/>
            </a:xfrm>
            <a:custGeom>
              <a:avLst/>
              <a:gdLst/>
              <a:ahLst/>
              <a:cxnLst/>
              <a:rect l="l" t="t" r="r" b="b"/>
              <a:pathLst>
                <a:path w="1498" h="677" extrusionOk="0">
                  <a:moveTo>
                    <a:pt x="1099" y="1"/>
                  </a:moveTo>
                  <a:cubicBezTo>
                    <a:pt x="699" y="1"/>
                    <a:pt x="289" y="287"/>
                    <a:pt x="38" y="563"/>
                  </a:cubicBezTo>
                  <a:cubicBezTo>
                    <a:pt x="1" y="606"/>
                    <a:pt x="35" y="677"/>
                    <a:pt x="84" y="677"/>
                  </a:cubicBezTo>
                  <a:cubicBezTo>
                    <a:pt x="94" y="677"/>
                    <a:pt x="106" y="673"/>
                    <a:pt x="117" y="665"/>
                  </a:cubicBezTo>
                  <a:cubicBezTo>
                    <a:pt x="312" y="530"/>
                    <a:pt x="518" y="437"/>
                    <a:pt x="750" y="383"/>
                  </a:cubicBezTo>
                  <a:cubicBezTo>
                    <a:pt x="955" y="334"/>
                    <a:pt x="1182" y="333"/>
                    <a:pt x="1380" y="261"/>
                  </a:cubicBezTo>
                  <a:cubicBezTo>
                    <a:pt x="1457" y="233"/>
                    <a:pt x="1498" y="105"/>
                    <a:pt x="1405" y="63"/>
                  </a:cubicBezTo>
                  <a:cubicBezTo>
                    <a:pt x="1306" y="20"/>
                    <a:pt x="1203" y="1"/>
                    <a:pt x="109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4"/>
            <p:cNvSpPr/>
            <p:nvPr/>
          </p:nvSpPr>
          <p:spPr>
            <a:xfrm>
              <a:off x="2948800" y="825875"/>
              <a:ext cx="53925" cy="30325"/>
            </a:xfrm>
            <a:custGeom>
              <a:avLst/>
              <a:gdLst/>
              <a:ahLst/>
              <a:cxnLst/>
              <a:rect l="l" t="t" r="r" b="b"/>
              <a:pathLst>
                <a:path w="2157" h="1213" extrusionOk="0">
                  <a:moveTo>
                    <a:pt x="376" y="1"/>
                  </a:moveTo>
                  <a:cubicBezTo>
                    <a:pt x="350" y="1"/>
                    <a:pt x="323" y="11"/>
                    <a:pt x="305" y="32"/>
                  </a:cubicBezTo>
                  <a:cubicBezTo>
                    <a:pt x="1" y="400"/>
                    <a:pt x="233" y="868"/>
                    <a:pt x="627" y="1055"/>
                  </a:cubicBezTo>
                  <a:cubicBezTo>
                    <a:pt x="826" y="1150"/>
                    <a:pt x="1054" y="1213"/>
                    <a:pt x="1277" y="1213"/>
                  </a:cubicBezTo>
                  <a:cubicBezTo>
                    <a:pt x="1305" y="1213"/>
                    <a:pt x="1333" y="1212"/>
                    <a:pt x="1360" y="1210"/>
                  </a:cubicBezTo>
                  <a:cubicBezTo>
                    <a:pt x="1646" y="1191"/>
                    <a:pt x="1818" y="1075"/>
                    <a:pt x="2027" y="893"/>
                  </a:cubicBezTo>
                  <a:cubicBezTo>
                    <a:pt x="2156" y="782"/>
                    <a:pt x="2066" y="525"/>
                    <a:pt x="1896" y="525"/>
                  </a:cubicBezTo>
                  <a:cubicBezTo>
                    <a:pt x="1889" y="525"/>
                    <a:pt x="1883" y="525"/>
                    <a:pt x="1876" y="526"/>
                  </a:cubicBezTo>
                  <a:cubicBezTo>
                    <a:pt x="1759" y="539"/>
                    <a:pt x="1628" y="546"/>
                    <a:pt x="1496" y="546"/>
                  </a:cubicBezTo>
                  <a:cubicBezTo>
                    <a:pt x="1365" y="546"/>
                    <a:pt x="1233" y="539"/>
                    <a:pt x="1116" y="525"/>
                  </a:cubicBezTo>
                  <a:cubicBezTo>
                    <a:pt x="865" y="493"/>
                    <a:pt x="541" y="352"/>
                    <a:pt x="483" y="80"/>
                  </a:cubicBezTo>
                  <a:cubicBezTo>
                    <a:pt x="474" y="32"/>
                    <a:pt x="424" y="1"/>
                    <a:pt x="37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4"/>
            <p:cNvSpPr/>
            <p:nvPr/>
          </p:nvSpPr>
          <p:spPr>
            <a:xfrm>
              <a:off x="3006375" y="823150"/>
              <a:ext cx="8000" cy="11700"/>
            </a:xfrm>
            <a:custGeom>
              <a:avLst/>
              <a:gdLst/>
              <a:ahLst/>
              <a:cxnLst/>
              <a:rect l="l" t="t" r="r" b="b"/>
              <a:pathLst>
                <a:path w="320" h="468" extrusionOk="0">
                  <a:moveTo>
                    <a:pt x="122" y="1"/>
                  </a:moveTo>
                  <a:cubicBezTo>
                    <a:pt x="69" y="1"/>
                    <a:pt x="20" y="38"/>
                    <a:pt x="16" y="104"/>
                  </a:cubicBezTo>
                  <a:cubicBezTo>
                    <a:pt x="14" y="136"/>
                    <a:pt x="2" y="167"/>
                    <a:pt x="1" y="199"/>
                  </a:cubicBezTo>
                  <a:cubicBezTo>
                    <a:pt x="0" y="225"/>
                    <a:pt x="8" y="250"/>
                    <a:pt x="12" y="274"/>
                  </a:cubicBezTo>
                  <a:cubicBezTo>
                    <a:pt x="21" y="344"/>
                    <a:pt x="34" y="391"/>
                    <a:pt x="88" y="440"/>
                  </a:cubicBezTo>
                  <a:cubicBezTo>
                    <a:pt x="107" y="456"/>
                    <a:pt x="131" y="468"/>
                    <a:pt x="157" y="468"/>
                  </a:cubicBezTo>
                  <a:cubicBezTo>
                    <a:pt x="164" y="468"/>
                    <a:pt x="172" y="467"/>
                    <a:pt x="180" y="464"/>
                  </a:cubicBezTo>
                  <a:cubicBezTo>
                    <a:pt x="274" y="431"/>
                    <a:pt x="316" y="361"/>
                    <a:pt x="318" y="262"/>
                  </a:cubicBezTo>
                  <a:cubicBezTo>
                    <a:pt x="320" y="161"/>
                    <a:pt x="278" y="89"/>
                    <a:pt x="199" y="29"/>
                  </a:cubicBezTo>
                  <a:cubicBezTo>
                    <a:pt x="175" y="10"/>
                    <a:pt x="148" y="1"/>
                    <a:pt x="12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4"/>
            <p:cNvSpPr/>
            <p:nvPr/>
          </p:nvSpPr>
          <p:spPr>
            <a:xfrm>
              <a:off x="2897700" y="765875"/>
              <a:ext cx="32500" cy="21325"/>
            </a:xfrm>
            <a:custGeom>
              <a:avLst/>
              <a:gdLst/>
              <a:ahLst/>
              <a:cxnLst/>
              <a:rect l="l" t="t" r="r" b="b"/>
              <a:pathLst>
                <a:path w="1300" h="853" extrusionOk="0">
                  <a:moveTo>
                    <a:pt x="152" y="1"/>
                  </a:moveTo>
                  <a:cubicBezTo>
                    <a:pt x="72" y="1"/>
                    <a:pt x="1" y="80"/>
                    <a:pt x="47" y="179"/>
                  </a:cubicBezTo>
                  <a:cubicBezTo>
                    <a:pt x="206" y="523"/>
                    <a:pt x="574" y="853"/>
                    <a:pt x="967" y="853"/>
                  </a:cubicBezTo>
                  <a:cubicBezTo>
                    <a:pt x="1035" y="853"/>
                    <a:pt x="1103" y="843"/>
                    <a:pt x="1172" y="821"/>
                  </a:cubicBezTo>
                  <a:cubicBezTo>
                    <a:pt x="1300" y="781"/>
                    <a:pt x="1289" y="616"/>
                    <a:pt x="1172" y="572"/>
                  </a:cubicBezTo>
                  <a:cubicBezTo>
                    <a:pt x="828" y="445"/>
                    <a:pt x="491" y="371"/>
                    <a:pt x="257" y="56"/>
                  </a:cubicBezTo>
                  <a:cubicBezTo>
                    <a:pt x="227" y="17"/>
                    <a:pt x="189" y="1"/>
                    <a:pt x="15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4"/>
            <p:cNvSpPr/>
            <p:nvPr/>
          </p:nvSpPr>
          <p:spPr>
            <a:xfrm>
              <a:off x="2964450" y="883675"/>
              <a:ext cx="17775" cy="19750"/>
            </a:xfrm>
            <a:custGeom>
              <a:avLst/>
              <a:gdLst/>
              <a:ahLst/>
              <a:cxnLst/>
              <a:rect l="l" t="t" r="r" b="b"/>
              <a:pathLst>
                <a:path w="711" h="790" extrusionOk="0">
                  <a:moveTo>
                    <a:pt x="152" y="0"/>
                  </a:moveTo>
                  <a:cubicBezTo>
                    <a:pt x="77" y="0"/>
                    <a:pt x="1" y="50"/>
                    <a:pt x="10" y="139"/>
                  </a:cubicBezTo>
                  <a:cubicBezTo>
                    <a:pt x="27" y="310"/>
                    <a:pt x="86" y="462"/>
                    <a:pt x="194" y="595"/>
                  </a:cubicBezTo>
                  <a:cubicBezTo>
                    <a:pt x="265" y="682"/>
                    <a:pt x="401" y="789"/>
                    <a:pt x="528" y="789"/>
                  </a:cubicBezTo>
                  <a:cubicBezTo>
                    <a:pt x="567" y="789"/>
                    <a:pt x="604" y="779"/>
                    <a:pt x="639" y="756"/>
                  </a:cubicBezTo>
                  <a:cubicBezTo>
                    <a:pt x="684" y="725"/>
                    <a:pt x="711" y="672"/>
                    <a:pt x="695" y="619"/>
                  </a:cubicBezTo>
                  <a:cubicBezTo>
                    <a:pt x="665" y="507"/>
                    <a:pt x="537" y="447"/>
                    <a:pt x="454" y="377"/>
                  </a:cubicBezTo>
                  <a:cubicBezTo>
                    <a:pt x="369" y="303"/>
                    <a:pt x="316" y="210"/>
                    <a:pt x="290" y="102"/>
                  </a:cubicBezTo>
                  <a:cubicBezTo>
                    <a:pt x="274" y="33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4"/>
            <p:cNvSpPr/>
            <p:nvPr/>
          </p:nvSpPr>
          <p:spPr>
            <a:xfrm>
              <a:off x="2635475" y="822900"/>
              <a:ext cx="43025" cy="37850"/>
            </a:xfrm>
            <a:custGeom>
              <a:avLst/>
              <a:gdLst/>
              <a:ahLst/>
              <a:cxnLst/>
              <a:rect l="l" t="t" r="r" b="b"/>
              <a:pathLst>
                <a:path w="1721" h="1514" extrusionOk="0">
                  <a:moveTo>
                    <a:pt x="1478" y="1"/>
                  </a:moveTo>
                  <a:cubicBezTo>
                    <a:pt x="1453" y="1"/>
                    <a:pt x="1429" y="8"/>
                    <a:pt x="1408" y="24"/>
                  </a:cubicBezTo>
                  <a:cubicBezTo>
                    <a:pt x="1166" y="209"/>
                    <a:pt x="1087" y="530"/>
                    <a:pt x="885" y="757"/>
                  </a:cubicBezTo>
                  <a:cubicBezTo>
                    <a:pt x="666" y="1001"/>
                    <a:pt x="399" y="1206"/>
                    <a:pt x="101" y="1339"/>
                  </a:cubicBezTo>
                  <a:cubicBezTo>
                    <a:pt x="0" y="1385"/>
                    <a:pt x="71" y="1513"/>
                    <a:pt x="159" y="1513"/>
                  </a:cubicBezTo>
                  <a:cubicBezTo>
                    <a:pt x="163" y="1513"/>
                    <a:pt x="168" y="1513"/>
                    <a:pt x="172" y="1512"/>
                  </a:cubicBezTo>
                  <a:cubicBezTo>
                    <a:pt x="554" y="1455"/>
                    <a:pt x="887" y="1306"/>
                    <a:pt x="1170" y="1043"/>
                  </a:cubicBezTo>
                  <a:cubicBezTo>
                    <a:pt x="1411" y="817"/>
                    <a:pt x="1720" y="469"/>
                    <a:pt x="1630" y="114"/>
                  </a:cubicBezTo>
                  <a:cubicBezTo>
                    <a:pt x="1614" y="52"/>
                    <a:pt x="1544" y="1"/>
                    <a:pt x="147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4"/>
            <p:cNvSpPr/>
            <p:nvPr/>
          </p:nvSpPr>
          <p:spPr>
            <a:xfrm>
              <a:off x="2700750" y="789100"/>
              <a:ext cx="14550" cy="34150"/>
            </a:xfrm>
            <a:custGeom>
              <a:avLst/>
              <a:gdLst/>
              <a:ahLst/>
              <a:cxnLst/>
              <a:rect l="l" t="t" r="r" b="b"/>
              <a:pathLst>
                <a:path w="582" h="1366" extrusionOk="0">
                  <a:moveTo>
                    <a:pt x="221" y="1"/>
                  </a:moveTo>
                  <a:cubicBezTo>
                    <a:pt x="149" y="1"/>
                    <a:pt x="77" y="80"/>
                    <a:pt x="96" y="159"/>
                  </a:cubicBezTo>
                  <a:cubicBezTo>
                    <a:pt x="142" y="353"/>
                    <a:pt x="134" y="569"/>
                    <a:pt x="88" y="763"/>
                  </a:cubicBezTo>
                  <a:cubicBezTo>
                    <a:pt x="44" y="947"/>
                    <a:pt x="1" y="1083"/>
                    <a:pt x="33" y="1273"/>
                  </a:cubicBezTo>
                  <a:cubicBezTo>
                    <a:pt x="44" y="1336"/>
                    <a:pt x="99" y="1366"/>
                    <a:pt x="155" y="1366"/>
                  </a:cubicBezTo>
                  <a:cubicBezTo>
                    <a:pt x="190" y="1366"/>
                    <a:pt x="225" y="1354"/>
                    <a:pt x="249" y="1331"/>
                  </a:cubicBezTo>
                  <a:cubicBezTo>
                    <a:pt x="582" y="1017"/>
                    <a:pt x="580" y="383"/>
                    <a:pt x="299" y="41"/>
                  </a:cubicBezTo>
                  <a:cubicBezTo>
                    <a:pt x="277" y="12"/>
                    <a:pt x="249" y="1"/>
                    <a:pt x="22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4"/>
            <p:cNvSpPr/>
            <p:nvPr/>
          </p:nvSpPr>
          <p:spPr>
            <a:xfrm>
              <a:off x="2660175" y="888300"/>
              <a:ext cx="7350" cy="15800"/>
            </a:xfrm>
            <a:custGeom>
              <a:avLst/>
              <a:gdLst/>
              <a:ahLst/>
              <a:cxnLst/>
              <a:rect l="l" t="t" r="r" b="b"/>
              <a:pathLst>
                <a:path w="294" h="632" extrusionOk="0">
                  <a:moveTo>
                    <a:pt x="223" y="0"/>
                  </a:moveTo>
                  <a:cubicBezTo>
                    <a:pt x="196" y="0"/>
                    <a:pt x="169" y="15"/>
                    <a:pt x="163" y="47"/>
                  </a:cubicBezTo>
                  <a:cubicBezTo>
                    <a:pt x="147" y="138"/>
                    <a:pt x="126" y="228"/>
                    <a:pt x="94" y="315"/>
                  </a:cubicBezTo>
                  <a:cubicBezTo>
                    <a:pt x="63" y="398"/>
                    <a:pt x="14" y="473"/>
                    <a:pt x="4" y="561"/>
                  </a:cubicBezTo>
                  <a:cubicBezTo>
                    <a:pt x="0" y="606"/>
                    <a:pt x="39" y="631"/>
                    <a:pt x="77" y="631"/>
                  </a:cubicBezTo>
                  <a:cubicBezTo>
                    <a:pt x="95" y="631"/>
                    <a:pt x="114" y="625"/>
                    <a:pt x="127" y="613"/>
                  </a:cubicBezTo>
                  <a:cubicBezTo>
                    <a:pt x="195" y="549"/>
                    <a:pt x="220" y="444"/>
                    <a:pt x="242" y="357"/>
                  </a:cubicBezTo>
                  <a:cubicBezTo>
                    <a:pt x="268" y="261"/>
                    <a:pt x="282" y="162"/>
                    <a:pt x="290" y="64"/>
                  </a:cubicBezTo>
                  <a:cubicBezTo>
                    <a:pt x="294" y="23"/>
                    <a:pt x="258" y="0"/>
                    <a:pt x="22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4"/>
            <p:cNvSpPr/>
            <p:nvPr/>
          </p:nvSpPr>
          <p:spPr>
            <a:xfrm>
              <a:off x="2979950" y="775400"/>
              <a:ext cx="22325" cy="48325"/>
            </a:xfrm>
            <a:custGeom>
              <a:avLst/>
              <a:gdLst/>
              <a:ahLst/>
              <a:cxnLst/>
              <a:rect l="l" t="t" r="r" b="b"/>
              <a:pathLst>
                <a:path w="893" h="1933" extrusionOk="0">
                  <a:moveTo>
                    <a:pt x="306" y="1"/>
                  </a:moveTo>
                  <a:cubicBezTo>
                    <a:pt x="196" y="1"/>
                    <a:pt x="85" y="101"/>
                    <a:pt x="127" y="226"/>
                  </a:cubicBezTo>
                  <a:cubicBezTo>
                    <a:pt x="217" y="499"/>
                    <a:pt x="216" y="746"/>
                    <a:pt x="163" y="1028"/>
                  </a:cubicBezTo>
                  <a:cubicBezTo>
                    <a:pt x="115" y="1283"/>
                    <a:pt x="0" y="1497"/>
                    <a:pt x="85" y="1762"/>
                  </a:cubicBezTo>
                  <a:cubicBezTo>
                    <a:pt x="121" y="1870"/>
                    <a:pt x="213" y="1933"/>
                    <a:pt x="320" y="1933"/>
                  </a:cubicBezTo>
                  <a:cubicBezTo>
                    <a:pt x="338" y="1933"/>
                    <a:pt x="358" y="1931"/>
                    <a:pt x="377" y="1927"/>
                  </a:cubicBezTo>
                  <a:cubicBezTo>
                    <a:pt x="781" y="1844"/>
                    <a:pt x="893" y="1391"/>
                    <a:pt x="879" y="1031"/>
                  </a:cubicBezTo>
                  <a:cubicBezTo>
                    <a:pt x="866" y="664"/>
                    <a:pt x="679" y="308"/>
                    <a:pt x="426" y="52"/>
                  </a:cubicBezTo>
                  <a:cubicBezTo>
                    <a:pt x="392" y="16"/>
                    <a:pt x="349" y="1"/>
                    <a:pt x="30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4"/>
            <p:cNvSpPr/>
            <p:nvPr/>
          </p:nvSpPr>
          <p:spPr>
            <a:xfrm>
              <a:off x="2862000" y="947975"/>
              <a:ext cx="90450" cy="43050"/>
            </a:xfrm>
            <a:custGeom>
              <a:avLst/>
              <a:gdLst/>
              <a:ahLst/>
              <a:cxnLst/>
              <a:rect l="l" t="t" r="r" b="b"/>
              <a:pathLst>
                <a:path w="3618" h="1722" extrusionOk="0">
                  <a:moveTo>
                    <a:pt x="2579" y="1"/>
                  </a:moveTo>
                  <a:cubicBezTo>
                    <a:pt x="2425" y="1"/>
                    <a:pt x="2242" y="14"/>
                    <a:pt x="2059" y="49"/>
                  </a:cubicBezTo>
                  <a:cubicBezTo>
                    <a:pt x="1835" y="87"/>
                    <a:pt x="1614" y="151"/>
                    <a:pt x="1454" y="209"/>
                  </a:cubicBezTo>
                  <a:cubicBezTo>
                    <a:pt x="1291" y="268"/>
                    <a:pt x="1187" y="317"/>
                    <a:pt x="1187" y="317"/>
                  </a:cubicBezTo>
                  <a:cubicBezTo>
                    <a:pt x="1187" y="317"/>
                    <a:pt x="779" y="540"/>
                    <a:pt x="443" y="873"/>
                  </a:cubicBezTo>
                  <a:cubicBezTo>
                    <a:pt x="274" y="1038"/>
                    <a:pt x="132" y="1241"/>
                    <a:pt x="66" y="1414"/>
                  </a:cubicBezTo>
                  <a:cubicBezTo>
                    <a:pt x="0" y="1589"/>
                    <a:pt x="3" y="1716"/>
                    <a:pt x="25" y="1721"/>
                  </a:cubicBezTo>
                  <a:cubicBezTo>
                    <a:pt x="25" y="1722"/>
                    <a:pt x="26" y="1722"/>
                    <a:pt x="27" y="1722"/>
                  </a:cubicBezTo>
                  <a:cubicBezTo>
                    <a:pt x="53" y="1722"/>
                    <a:pt x="94" y="1616"/>
                    <a:pt x="185" y="1487"/>
                  </a:cubicBezTo>
                  <a:cubicBezTo>
                    <a:pt x="205" y="1459"/>
                    <a:pt x="227" y="1429"/>
                    <a:pt x="252" y="1401"/>
                  </a:cubicBezTo>
                  <a:cubicBezTo>
                    <a:pt x="252" y="1412"/>
                    <a:pt x="254" y="1422"/>
                    <a:pt x="258" y="1423"/>
                  </a:cubicBezTo>
                  <a:cubicBezTo>
                    <a:pt x="259" y="1423"/>
                    <a:pt x="260" y="1424"/>
                    <a:pt x="262" y="1424"/>
                  </a:cubicBezTo>
                  <a:cubicBezTo>
                    <a:pt x="288" y="1424"/>
                    <a:pt x="348" y="1322"/>
                    <a:pt x="466" y="1207"/>
                  </a:cubicBezTo>
                  <a:cubicBezTo>
                    <a:pt x="587" y="1086"/>
                    <a:pt x="780" y="956"/>
                    <a:pt x="983" y="854"/>
                  </a:cubicBezTo>
                  <a:cubicBezTo>
                    <a:pt x="1184" y="751"/>
                    <a:pt x="1400" y="684"/>
                    <a:pt x="1562" y="649"/>
                  </a:cubicBezTo>
                  <a:cubicBezTo>
                    <a:pt x="1643" y="633"/>
                    <a:pt x="1711" y="620"/>
                    <a:pt x="1760" y="614"/>
                  </a:cubicBezTo>
                  <a:cubicBezTo>
                    <a:pt x="1808" y="608"/>
                    <a:pt x="1836" y="605"/>
                    <a:pt x="1836" y="605"/>
                  </a:cubicBezTo>
                  <a:cubicBezTo>
                    <a:pt x="1836" y="605"/>
                    <a:pt x="1945" y="581"/>
                    <a:pt x="2111" y="565"/>
                  </a:cubicBezTo>
                  <a:cubicBezTo>
                    <a:pt x="2175" y="559"/>
                    <a:pt x="2248" y="556"/>
                    <a:pt x="2325" y="556"/>
                  </a:cubicBezTo>
                  <a:cubicBezTo>
                    <a:pt x="2450" y="556"/>
                    <a:pt x="2587" y="565"/>
                    <a:pt x="2725" y="588"/>
                  </a:cubicBezTo>
                  <a:cubicBezTo>
                    <a:pt x="2948" y="624"/>
                    <a:pt x="3170" y="693"/>
                    <a:pt x="3327" y="767"/>
                  </a:cubicBezTo>
                  <a:cubicBezTo>
                    <a:pt x="3466" y="829"/>
                    <a:pt x="3561" y="891"/>
                    <a:pt x="3593" y="891"/>
                  </a:cubicBezTo>
                  <a:cubicBezTo>
                    <a:pt x="3597" y="891"/>
                    <a:pt x="3601" y="889"/>
                    <a:pt x="3603" y="887"/>
                  </a:cubicBezTo>
                  <a:cubicBezTo>
                    <a:pt x="3617" y="872"/>
                    <a:pt x="3545" y="761"/>
                    <a:pt x="3394" y="642"/>
                  </a:cubicBezTo>
                  <a:cubicBezTo>
                    <a:pt x="3242" y="522"/>
                    <a:pt x="3015" y="407"/>
                    <a:pt x="2776" y="332"/>
                  </a:cubicBezTo>
                  <a:cubicBezTo>
                    <a:pt x="2626" y="284"/>
                    <a:pt x="2471" y="255"/>
                    <a:pt x="2329" y="239"/>
                  </a:cubicBezTo>
                  <a:cubicBezTo>
                    <a:pt x="2663" y="144"/>
                    <a:pt x="2962" y="102"/>
                    <a:pt x="2960" y="59"/>
                  </a:cubicBezTo>
                  <a:cubicBezTo>
                    <a:pt x="2961" y="29"/>
                    <a:pt x="2802" y="1"/>
                    <a:pt x="2579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4"/>
            <p:cNvSpPr/>
            <p:nvPr/>
          </p:nvSpPr>
          <p:spPr>
            <a:xfrm>
              <a:off x="2684525" y="947975"/>
              <a:ext cx="90450" cy="43050"/>
            </a:xfrm>
            <a:custGeom>
              <a:avLst/>
              <a:gdLst/>
              <a:ahLst/>
              <a:cxnLst/>
              <a:rect l="l" t="t" r="r" b="b"/>
              <a:pathLst>
                <a:path w="3618" h="1722" extrusionOk="0">
                  <a:moveTo>
                    <a:pt x="1039" y="1"/>
                  </a:moveTo>
                  <a:cubicBezTo>
                    <a:pt x="815" y="1"/>
                    <a:pt x="656" y="29"/>
                    <a:pt x="657" y="59"/>
                  </a:cubicBezTo>
                  <a:cubicBezTo>
                    <a:pt x="655" y="102"/>
                    <a:pt x="956" y="144"/>
                    <a:pt x="1288" y="239"/>
                  </a:cubicBezTo>
                  <a:cubicBezTo>
                    <a:pt x="1148" y="255"/>
                    <a:pt x="993" y="284"/>
                    <a:pt x="842" y="332"/>
                  </a:cubicBezTo>
                  <a:cubicBezTo>
                    <a:pt x="602" y="407"/>
                    <a:pt x="375" y="522"/>
                    <a:pt x="224" y="642"/>
                  </a:cubicBezTo>
                  <a:cubicBezTo>
                    <a:pt x="73" y="761"/>
                    <a:pt x="0" y="872"/>
                    <a:pt x="15" y="887"/>
                  </a:cubicBezTo>
                  <a:cubicBezTo>
                    <a:pt x="17" y="889"/>
                    <a:pt x="20" y="891"/>
                    <a:pt x="25" y="891"/>
                  </a:cubicBezTo>
                  <a:cubicBezTo>
                    <a:pt x="57" y="891"/>
                    <a:pt x="151" y="829"/>
                    <a:pt x="291" y="767"/>
                  </a:cubicBezTo>
                  <a:cubicBezTo>
                    <a:pt x="448" y="693"/>
                    <a:pt x="669" y="624"/>
                    <a:pt x="893" y="588"/>
                  </a:cubicBezTo>
                  <a:cubicBezTo>
                    <a:pt x="1030" y="565"/>
                    <a:pt x="1168" y="556"/>
                    <a:pt x="1292" y="556"/>
                  </a:cubicBezTo>
                  <a:cubicBezTo>
                    <a:pt x="1370" y="556"/>
                    <a:pt x="1443" y="559"/>
                    <a:pt x="1507" y="565"/>
                  </a:cubicBezTo>
                  <a:cubicBezTo>
                    <a:pt x="1673" y="581"/>
                    <a:pt x="1782" y="605"/>
                    <a:pt x="1782" y="605"/>
                  </a:cubicBezTo>
                  <a:cubicBezTo>
                    <a:pt x="1782" y="605"/>
                    <a:pt x="1809" y="608"/>
                    <a:pt x="1857" y="614"/>
                  </a:cubicBezTo>
                  <a:cubicBezTo>
                    <a:pt x="1906" y="620"/>
                    <a:pt x="1974" y="633"/>
                    <a:pt x="2055" y="649"/>
                  </a:cubicBezTo>
                  <a:cubicBezTo>
                    <a:pt x="2218" y="684"/>
                    <a:pt x="2434" y="751"/>
                    <a:pt x="2635" y="854"/>
                  </a:cubicBezTo>
                  <a:cubicBezTo>
                    <a:pt x="2837" y="956"/>
                    <a:pt x="3030" y="1086"/>
                    <a:pt x="3152" y="1207"/>
                  </a:cubicBezTo>
                  <a:cubicBezTo>
                    <a:pt x="3270" y="1322"/>
                    <a:pt x="3329" y="1424"/>
                    <a:pt x="3356" y="1424"/>
                  </a:cubicBezTo>
                  <a:cubicBezTo>
                    <a:pt x="3357" y="1424"/>
                    <a:pt x="3358" y="1423"/>
                    <a:pt x="3359" y="1423"/>
                  </a:cubicBezTo>
                  <a:cubicBezTo>
                    <a:pt x="3364" y="1422"/>
                    <a:pt x="3366" y="1412"/>
                    <a:pt x="3366" y="1401"/>
                  </a:cubicBezTo>
                  <a:cubicBezTo>
                    <a:pt x="3390" y="1429"/>
                    <a:pt x="3413" y="1459"/>
                    <a:pt x="3433" y="1487"/>
                  </a:cubicBezTo>
                  <a:cubicBezTo>
                    <a:pt x="3523" y="1616"/>
                    <a:pt x="3565" y="1722"/>
                    <a:pt x="3591" y="1722"/>
                  </a:cubicBezTo>
                  <a:cubicBezTo>
                    <a:pt x="3591" y="1722"/>
                    <a:pt x="3592" y="1722"/>
                    <a:pt x="3593" y="1721"/>
                  </a:cubicBezTo>
                  <a:cubicBezTo>
                    <a:pt x="3613" y="1716"/>
                    <a:pt x="3617" y="1589"/>
                    <a:pt x="3551" y="1414"/>
                  </a:cubicBezTo>
                  <a:cubicBezTo>
                    <a:pt x="3486" y="1241"/>
                    <a:pt x="3343" y="1038"/>
                    <a:pt x="3174" y="873"/>
                  </a:cubicBezTo>
                  <a:cubicBezTo>
                    <a:pt x="2838" y="540"/>
                    <a:pt x="2431" y="317"/>
                    <a:pt x="2431" y="317"/>
                  </a:cubicBezTo>
                  <a:cubicBezTo>
                    <a:pt x="2431" y="317"/>
                    <a:pt x="2327" y="268"/>
                    <a:pt x="2165" y="209"/>
                  </a:cubicBezTo>
                  <a:cubicBezTo>
                    <a:pt x="2003" y="151"/>
                    <a:pt x="1783" y="87"/>
                    <a:pt x="1559" y="49"/>
                  </a:cubicBezTo>
                  <a:cubicBezTo>
                    <a:pt x="1376" y="14"/>
                    <a:pt x="1192" y="1"/>
                    <a:pt x="1039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4"/>
            <p:cNvSpPr/>
            <p:nvPr/>
          </p:nvSpPr>
          <p:spPr>
            <a:xfrm>
              <a:off x="2757150" y="1026300"/>
              <a:ext cx="130575" cy="69750"/>
            </a:xfrm>
            <a:custGeom>
              <a:avLst/>
              <a:gdLst/>
              <a:ahLst/>
              <a:cxnLst/>
              <a:rect l="l" t="t" r="r" b="b"/>
              <a:pathLst>
                <a:path w="5223" h="2790" extrusionOk="0">
                  <a:moveTo>
                    <a:pt x="5222" y="0"/>
                  </a:moveTo>
                  <a:cubicBezTo>
                    <a:pt x="5222" y="0"/>
                    <a:pt x="4383" y="908"/>
                    <a:pt x="2646" y="953"/>
                  </a:cubicBezTo>
                  <a:cubicBezTo>
                    <a:pt x="2608" y="954"/>
                    <a:pt x="2570" y="954"/>
                    <a:pt x="2532" y="954"/>
                  </a:cubicBezTo>
                  <a:cubicBezTo>
                    <a:pt x="870" y="954"/>
                    <a:pt x="1" y="33"/>
                    <a:pt x="1" y="33"/>
                  </a:cubicBezTo>
                  <a:lnTo>
                    <a:pt x="1" y="33"/>
                  </a:lnTo>
                  <a:cubicBezTo>
                    <a:pt x="1" y="33"/>
                    <a:pt x="413" y="2790"/>
                    <a:pt x="2665" y="2790"/>
                  </a:cubicBezTo>
                  <a:cubicBezTo>
                    <a:pt x="2680" y="2790"/>
                    <a:pt x="2695" y="2790"/>
                    <a:pt x="2710" y="2789"/>
                  </a:cubicBezTo>
                  <a:cubicBezTo>
                    <a:pt x="4746" y="2755"/>
                    <a:pt x="5222" y="0"/>
                    <a:pt x="522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4"/>
            <p:cNvSpPr/>
            <p:nvPr/>
          </p:nvSpPr>
          <p:spPr>
            <a:xfrm>
              <a:off x="2782275" y="1068075"/>
              <a:ext cx="80725" cy="27975"/>
            </a:xfrm>
            <a:custGeom>
              <a:avLst/>
              <a:gdLst/>
              <a:ahLst/>
              <a:cxnLst/>
              <a:rect l="l" t="t" r="r" b="b"/>
              <a:pathLst>
                <a:path w="3229" h="1119" extrusionOk="0">
                  <a:moveTo>
                    <a:pt x="1618" y="0"/>
                  </a:moveTo>
                  <a:cubicBezTo>
                    <a:pt x="846" y="0"/>
                    <a:pt x="258" y="279"/>
                    <a:pt x="0" y="434"/>
                  </a:cubicBezTo>
                  <a:cubicBezTo>
                    <a:pt x="394" y="828"/>
                    <a:pt x="931" y="1119"/>
                    <a:pt x="1664" y="1119"/>
                  </a:cubicBezTo>
                  <a:cubicBezTo>
                    <a:pt x="1678" y="1119"/>
                    <a:pt x="1693" y="1119"/>
                    <a:pt x="1707" y="1118"/>
                  </a:cubicBezTo>
                  <a:cubicBezTo>
                    <a:pt x="2366" y="1108"/>
                    <a:pt x="2860" y="811"/>
                    <a:pt x="3229" y="416"/>
                  </a:cubicBezTo>
                  <a:cubicBezTo>
                    <a:pt x="2644" y="107"/>
                    <a:pt x="2096" y="0"/>
                    <a:pt x="1618" y="0"/>
                  </a:cubicBezTo>
                  <a:close/>
                </a:path>
              </a:pathLst>
            </a:custGeom>
            <a:solidFill>
              <a:srgbClr val="E2A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4"/>
            <p:cNvSpPr/>
            <p:nvPr/>
          </p:nvSpPr>
          <p:spPr>
            <a:xfrm>
              <a:off x="2764400" y="1033450"/>
              <a:ext cx="113450" cy="35775"/>
            </a:xfrm>
            <a:custGeom>
              <a:avLst/>
              <a:gdLst/>
              <a:ahLst/>
              <a:cxnLst/>
              <a:rect l="l" t="t" r="r" b="b"/>
              <a:pathLst>
                <a:path w="4538" h="1431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20"/>
                    <a:pt x="271" y="1431"/>
                    <a:pt x="2242" y="1431"/>
                  </a:cubicBezTo>
                  <a:cubicBezTo>
                    <a:pt x="3819" y="1429"/>
                    <a:pt x="4372" y="452"/>
                    <a:pt x="4537" y="29"/>
                  </a:cubicBezTo>
                  <a:lnTo>
                    <a:pt x="4537" y="29"/>
                  </a:lnTo>
                  <a:cubicBezTo>
                    <a:pt x="4130" y="296"/>
                    <a:pt x="3410" y="640"/>
                    <a:pt x="2358" y="667"/>
                  </a:cubicBezTo>
                  <a:cubicBezTo>
                    <a:pt x="2320" y="668"/>
                    <a:pt x="2282" y="668"/>
                    <a:pt x="2244" y="668"/>
                  </a:cubicBezTo>
                  <a:cubicBezTo>
                    <a:pt x="1153" y="668"/>
                    <a:pt x="405" y="273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4"/>
            <p:cNvSpPr/>
            <p:nvPr/>
          </p:nvSpPr>
          <p:spPr>
            <a:xfrm>
              <a:off x="2744300" y="1019525"/>
              <a:ext cx="18325" cy="11925"/>
            </a:xfrm>
            <a:custGeom>
              <a:avLst/>
              <a:gdLst/>
              <a:ahLst/>
              <a:cxnLst/>
              <a:rect l="l" t="t" r="r" b="b"/>
              <a:pathLst>
                <a:path w="733" h="477" extrusionOk="0">
                  <a:moveTo>
                    <a:pt x="685" y="1"/>
                  </a:moveTo>
                  <a:cubicBezTo>
                    <a:pt x="645" y="1"/>
                    <a:pt x="577" y="63"/>
                    <a:pt x="503" y="104"/>
                  </a:cubicBezTo>
                  <a:cubicBezTo>
                    <a:pt x="422" y="151"/>
                    <a:pt x="341" y="176"/>
                    <a:pt x="341" y="176"/>
                  </a:cubicBezTo>
                  <a:cubicBezTo>
                    <a:pt x="341" y="176"/>
                    <a:pt x="277" y="233"/>
                    <a:pt x="195" y="276"/>
                  </a:cubicBezTo>
                  <a:cubicBezTo>
                    <a:pt x="113" y="321"/>
                    <a:pt x="14" y="347"/>
                    <a:pt x="6" y="385"/>
                  </a:cubicBezTo>
                  <a:cubicBezTo>
                    <a:pt x="0" y="425"/>
                    <a:pt x="109" y="477"/>
                    <a:pt x="234" y="477"/>
                  </a:cubicBezTo>
                  <a:cubicBezTo>
                    <a:pt x="235" y="477"/>
                    <a:pt x="236" y="477"/>
                    <a:pt x="238" y="477"/>
                  </a:cubicBezTo>
                  <a:cubicBezTo>
                    <a:pt x="239" y="477"/>
                    <a:pt x="240" y="477"/>
                    <a:pt x="242" y="477"/>
                  </a:cubicBezTo>
                  <a:cubicBezTo>
                    <a:pt x="365" y="477"/>
                    <a:pt x="483" y="429"/>
                    <a:pt x="483" y="429"/>
                  </a:cubicBezTo>
                  <a:cubicBezTo>
                    <a:pt x="483" y="429"/>
                    <a:pt x="587" y="351"/>
                    <a:pt x="651" y="244"/>
                  </a:cubicBezTo>
                  <a:cubicBezTo>
                    <a:pt x="718" y="138"/>
                    <a:pt x="733" y="16"/>
                    <a:pt x="696" y="3"/>
                  </a:cubicBezTo>
                  <a:cubicBezTo>
                    <a:pt x="692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4"/>
            <p:cNvSpPr/>
            <p:nvPr/>
          </p:nvSpPr>
          <p:spPr>
            <a:xfrm>
              <a:off x="2882400" y="1017525"/>
              <a:ext cx="16975" cy="12450"/>
            </a:xfrm>
            <a:custGeom>
              <a:avLst/>
              <a:gdLst/>
              <a:ahLst/>
              <a:cxnLst/>
              <a:rect l="l" t="t" r="r" b="b"/>
              <a:pathLst>
                <a:path w="679" h="498" extrusionOk="0">
                  <a:moveTo>
                    <a:pt x="65" y="0"/>
                  </a:moveTo>
                  <a:cubicBezTo>
                    <a:pt x="64" y="0"/>
                    <a:pt x="64" y="0"/>
                    <a:pt x="63" y="1"/>
                  </a:cubicBezTo>
                  <a:cubicBezTo>
                    <a:pt x="23" y="3"/>
                    <a:pt x="0" y="124"/>
                    <a:pt x="53" y="243"/>
                  </a:cubicBezTo>
                  <a:cubicBezTo>
                    <a:pt x="99" y="361"/>
                    <a:pt x="202" y="444"/>
                    <a:pt x="202" y="444"/>
                  </a:cubicBezTo>
                  <a:cubicBezTo>
                    <a:pt x="202" y="444"/>
                    <a:pt x="308" y="498"/>
                    <a:pt x="428" y="498"/>
                  </a:cubicBezTo>
                  <a:cubicBezTo>
                    <a:pt x="434" y="498"/>
                    <a:pt x="440" y="497"/>
                    <a:pt x="447" y="497"/>
                  </a:cubicBezTo>
                  <a:cubicBezTo>
                    <a:pt x="576" y="496"/>
                    <a:pt x="678" y="426"/>
                    <a:pt x="664" y="388"/>
                  </a:cubicBezTo>
                  <a:cubicBezTo>
                    <a:pt x="649" y="351"/>
                    <a:pt x="554" y="339"/>
                    <a:pt x="484" y="297"/>
                  </a:cubicBezTo>
                  <a:cubicBezTo>
                    <a:pt x="411" y="256"/>
                    <a:pt x="358" y="202"/>
                    <a:pt x="358" y="202"/>
                  </a:cubicBezTo>
                  <a:cubicBezTo>
                    <a:pt x="358" y="202"/>
                    <a:pt x="287" y="178"/>
                    <a:pt x="220" y="127"/>
                  </a:cubicBezTo>
                  <a:cubicBezTo>
                    <a:pt x="154" y="80"/>
                    <a:pt x="104" y="0"/>
                    <a:pt x="65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4"/>
            <p:cNvSpPr/>
            <p:nvPr/>
          </p:nvSpPr>
          <p:spPr>
            <a:xfrm>
              <a:off x="2756875" y="1025225"/>
              <a:ext cx="131400" cy="25950"/>
            </a:xfrm>
            <a:custGeom>
              <a:avLst/>
              <a:gdLst/>
              <a:ahLst/>
              <a:cxnLst/>
              <a:rect l="l" t="t" r="r" b="b"/>
              <a:pathLst>
                <a:path w="5256" h="1038" extrusionOk="0">
                  <a:moveTo>
                    <a:pt x="10" y="1"/>
                  </a:moveTo>
                  <a:cubicBezTo>
                    <a:pt x="9" y="1"/>
                    <a:pt x="9" y="1"/>
                    <a:pt x="8" y="2"/>
                  </a:cubicBezTo>
                  <a:cubicBezTo>
                    <a:pt x="1" y="9"/>
                    <a:pt x="104" y="159"/>
                    <a:pt x="321" y="323"/>
                  </a:cubicBezTo>
                  <a:cubicBezTo>
                    <a:pt x="535" y="489"/>
                    <a:pt x="860" y="654"/>
                    <a:pt x="1200" y="769"/>
                  </a:cubicBezTo>
                  <a:cubicBezTo>
                    <a:pt x="1536" y="886"/>
                    <a:pt x="1885" y="980"/>
                    <a:pt x="2158" y="1008"/>
                  </a:cubicBezTo>
                  <a:cubicBezTo>
                    <a:pt x="2364" y="1034"/>
                    <a:pt x="2519" y="1037"/>
                    <a:pt x="2581" y="1037"/>
                  </a:cubicBezTo>
                  <a:cubicBezTo>
                    <a:pt x="2601" y="1037"/>
                    <a:pt x="2611" y="1037"/>
                    <a:pt x="2611" y="1037"/>
                  </a:cubicBezTo>
                  <a:cubicBezTo>
                    <a:pt x="2611" y="1037"/>
                    <a:pt x="2792" y="1035"/>
                    <a:pt x="3061" y="998"/>
                  </a:cubicBezTo>
                  <a:cubicBezTo>
                    <a:pt x="3328" y="960"/>
                    <a:pt x="3683" y="881"/>
                    <a:pt x="4019" y="753"/>
                  </a:cubicBezTo>
                  <a:cubicBezTo>
                    <a:pt x="4355" y="625"/>
                    <a:pt x="4673" y="454"/>
                    <a:pt x="4897" y="309"/>
                  </a:cubicBezTo>
                  <a:cubicBezTo>
                    <a:pt x="5122" y="163"/>
                    <a:pt x="5256" y="47"/>
                    <a:pt x="5249" y="38"/>
                  </a:cubicBezTo>
                  <a:cubicBezTo>
                    <a:pt x="5249" y="37"/>
                    <a:pt x="5248" y="37"/>
                    <a:pt x="5247" y="37"/>
                  </a:cubicBezTo>
                  <a:cubicBezTo>
                    <a:pt x="5224" y="37"/>
                    <a:pt x="5078" y="128"/>
                    <a:pt x="4857" y="245"/>
                  </a:cubicBezTo>
                  <a:cubicBezTo>
                    <a:pt x="4624" y="369"/>
                    <a:pt x="4306" y="518"/>
                    <a:pt x="3973" y="625"/>
                  </a:cubicBezTo>
                  <a:cubicBezTo>
                    <a:pt x="3642" y="733"/>
                    <a:pt x="3297" y="797"/>
                    <a:pt x="3040" y="822"/>
                  </a:cubicBezTo>
                  <a:cubicBezTo>
                    <a:pt x="2832" y="843"/>
                    <a:pt x="2678" y="845"/>
                    <a:pt x="2627" y="845"/>
                  </a:cubicBezTo>
                  <a:cubicBezTo>
                    <a:pt x="2615" y="845"/>
                    <a:pt x="2608" y="845"/>
                    <a:pt x="2608" y="845"/>
                  </a:cubicBezTo>
                  <a:cubicBezTo>
                    <a:pt x="2608" y="845"/>
                    <a:pt x="2574" y="847"/>
                    <a:pt x="2513" y="847"/>
                  </a:cubicBezTo>
                  <a:cubicBezTo>
                    <a:pt x="2438" y="847"/>
                    <a:pt x="2320" y="844"/>
                    <a:pt x="2177" y="833"/>
                  </a:cubicBezTo>
                  <a:cubicBezTo>
                    <a:pt x="1918" y="816"/>
                    <a:pt x="1579" y="739"/>
                    <a:pt x="1240" y="640"/>
                  </a:cubicBezTo>
                  <a:cubicBezTo>
                    <a:pt x="903" y="544"/>
                    <a:pt x="583" y="404"/>
                    <a:pt x="363" y="261"/>
                  </a:cubicBezTo>
                  <a:cubicBezTo>
                    <a:pt x="149" y="127"/>
                    <a:pt x="28" y="1"/>
                    <a:pt x="10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4"/>
            <p:cNvSpPr/>
            <p:nvPr/>
          </p:nvSpPr>
          <p:spPr>
            <a:xfrm>
              <a:off x="2779075" y="1073825"/>
              <a:ext cx="87900" cy="22225"/>
            </a:xfrm>
            <a:custGeom>
              <a:avLst/>
              <a:gdLst/>
              <a:ahLst/>
              <a:cxnLst/>
              <a:rect l="l" t="t" r="r" b="b"/>
              <a:pathLst>
                <a:path w="3516" h="889" extrusionOk="0">
                  <a:moveTo>
                    <a:pt x="3496" y="0"/>
                  </a:moveTo>
                  <a:cubicBezTo>
                    <a:pt x="3441" y="0"/>
                    <a:pt x="3375" y="16"/>
                    <a:pt x="3291" y="53"/>
                  </a:cubicBezTo>
                  <a:cubicBezTo>
                    <a:pt x="2683" y="322"/>
                    <a:pt x="2201" y="450"/>
                    <a:pt x="1755" y="450"/>
                  </a:cubicBezTo>
                  <a:cubicBezTo>
                    <a:pt x="1429" y="450"/>
                    <a:pt x="1122" y="382"/>
                    <a:pt x="798" y="249"/>
                  </a:cubicBezTo>
                  <a:cubicBezTo>
                    <a:pt x="459" y="109"/>
                    <a:pt x="209" y="70"/>
                    <a:pt x="34" y="70"/>
                  </a:cubicBezTo>
                  <a:cubicBezTo>
                    <a:pt x="23" y="70"/>
                    <a:pt x="11" y="70"/>
                    <a:pt x="0" y="70"/>
                  </a:cubicBezTo>
                  <a:cubicBezTo>
                    <a:pt x="404" y="528"/>
                    <a:pt x="977" y="889"/>
                    <a:pt x="1793" y="889"/>
                  </a:cubicBezTo>
                  <a:cubicBezTo>
                    <a:pt x="1807" y="889"/>
                    <a:pt x="1821" y="889"/>
                    <a:pt x="1835" y="888"/>
                  </a:cubicBezTo>
                  <a:cubicBezTo>
                    <a:pt x="2593" y="876"/>
                    <a:pt x="3135" y="486"/>
                    <a:pt x="3515" y="1"/>
                  </a:cubicBezTo>
                  <a:cubicBezTo>
                    <a:pt x="3509" y="0"/>
                    <a:pt x="3503" y="0"/>
                    <a:pt x="3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4"/>
            <p:cNvSpPr/>
            <p:nvPr/>
          </p:nvSpPr>
          <p:spPr>
            <a:xfrm>
              <a:off x="2764625" y="1033450"/>
              <a:ext cx="113225" cy="22050"/>
            </a:xfrm>
            <a:custGeom>
              <a:avLst/>
              <a:gdLst/>
              <a:ahLst/>
              <a:cxnLst/>
              <a:rect l="l" t="t" r="r" b="b"/>
              <a:pathLst>
                <a:path w="4529" h="882" extrusionOk="0">
                  <a:moveTo>
                    <a:pt x="8" y="1"/>
                  </a:moveTo>
                  <a:cubicBezTo>
                    <a:pt x="1" y="59"/>
                    <a:pt x="60" y="395"/>
                    <a:pt x="346" y="726"/>
                  </a:cubicBezTo>
                  <a:cubicBezTo>
                    <a:pt x="300" y="590"/>
                    <a:pt x="270" y="429"/>
                    <a:pt x="385" y="429"/>
                  </a:cubicBezTo>
                  <a:cubicBezTo>
                    <a:pt x="396" y="429"/>
                    <a:pt x="409" y="431"/>
                    <a:pt x="424" y="434"/>
                  </a:cubicBezTo>
                  <a:cubicBezTo>
                    <a:pt x="688" y="497"/>
                    <a:pt x="1308" y="881"/>
                    <a:pt x="2298" y="881"/>
                  </a:cubicBezTo>
                  <a:cubicBezTo>
                    <a:pt x="2315" y="881"/>
                    <a:pt x="2333" y="881"/>
                    <a:pt x="2350" y="881"/>
                  </a:cubicBezTo>
                  <a:cubicBezTo>
                    <a:pt x="3222" y="870"/>
                    <a:pt x="3685" y="487"/>
                    <a:pt x="3896" y="487"/>
                  </a:cubicBezTo>
                  <a:cubicBezTo>
                    <a:pt x="3932" y="487"/>
                    <a:pt x="3960" y="498"/>
                    <a:pt x="3983" y="524"/>
                  </a:cubicBezTo>
                  <a:cubicBezTo>
                    <a:pt x="4047" y="598"/>
                    <a:pt x="4008" y="731"/>
                    <a:pt x="3942" y="858"/>
                  </a:cubicBezTo>
                  <a:cubicBezTo>
                    <a:pt x="4276" y="567"/>
                    <a:pt x="4448" y="233"/>
                    <a:pt x="4528" y="29"/>
                  </a:cubicBezTo>
                  <a:lnTo>
                    <a:pt x="4528" y="29"/>
                  </a:lnTo>
                  <a:cubicBezTo>
                    <a:pt x="4121" y="296"/>
                    <a:pt x="3401" y="640"/>
                    <a:pt x="2349" y="667"/>
                  </a:cubicBezTo>
                  <a:cubicBezTo>
                    <a:pt x="2311" y="668"/>
                    <a:pt x="2273" y="668"/>
                    <a:pt x="2235" y="668"/>
                  </a:cubicBezTo>
                  <a:cubicBezTo>
                    <a:pt x="1144" y="668"/>
                    <a:pt x="396" y="273"/>
                    <a:pt x="8" y="1"/>
                  </a:cubicBezTo>
                  <a:close/>
                </a:path>
              </a:pathLst>
            </a:custGeom>
            <a:solidFill>
              <a:srgbClr val="2E0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4"/>
            <p:cNvSpPr/>
            <p:nvPr/>
          </p:nvSpPr>
          <p:spPr>
            <a:xfrm>
              <a:off x="2779125" y="1073800"/>
              <a:ext cx="87850" cy="22200"/>
            </a:xfrm>
            <a:custGeom>
              <a:avLst/>
              <a:gdLst/>
              <a:ahLst/>
              <a:cxnLst/>
              <a:rect l="l" t="t" r="r" b="b"/>
              <a:pathLst>
                <a:path w="3514" h="888" extrusionOk="0">
                  <a:moveTo>
                    <a:pt x="3494" y="0"/>
                  </a:moveTo>
                  <a:cubicBezTo>
                    <a:pt x="3439" y="0"/>
                    <a:pt x="3373" y="16"/>
                    <a:pt x="3289" y="53"/>
                  </a:cubicBezTo>
                  <a:cubicBezTo>
                    <a:pt x="3221" y="83"/>
                    <a:pt x="3156" y="111"/>
                    <a:pt x="3093" y="137"/>
                  </a:cubicBezTo>
                  <a:cubicBezTo>
                    <a:pt x="3107" y="177"/>
                    <a:pt x="3102" y="235"/>
                    <a:pt x="3060" y="326"/>
                  </a:cubicBezTo>
                  <a:cubicBezTo>
                    <a:pt x="2940" y="575"/>
                    <a:pt x="2346" y="784"/>
                    <a:pt x="1751" y="784"/>
                  </a:cubicBezTo>
                  <a:cubicBezTo>
                    <a:pt x="1524" y="784"/>
                    <a:pt x="1296" y="753"/>
                    <a:pt x="1095" y="683"/>
                  </a:cubicBezTo>
                  <a:cubicBezTo>
                    <a:pt x="614" y="513"/>
                    <a:pt x="518" y="284"/>
                    <a:pt x="509" y="147"/>
                  </a:cubicBezTo>
                  <a:cubicBezTo>
                    <a:pt x="307" y="89"/>
                    <a:pt x="149" y="70"/>
                    <a:pt x="28" y="70"/>
                  </a:cubicBezTo>
                  <a:cubicBezTo>
                    <a:pt x="19" y="70"/>
                    <a:pt x="10" y="70"/>
                    <a:pt x="1" y="70"/>
                  </a:cubicBezTo>
                  <a:cubicBezTo>
                    <a:pt x="401" y="528"/>
                    <a:pt x="972" y="888"/>
                    <a:pt x="1784" y="888"/>
                  </a:cubicBezTo>
                  <a:cubicBezTo>
                    <a:pt x="1800" y="888"/>
                    <a:pt x="1817" y="888"/>
                    <a:pt x="1833" y="887"/>
                  </a:cubicBezTo>
                  <a:cubicBezTo>
                    <a:pt x="2591" y="876"/>
                    <a:pt x="3133" y="486"/>
                    <a:pt x="3513" y="1"/>
                  </a:cubicBezTo>
                  <a:cubicBezTo>
                    <a:pt x="3507" y="0"/>
                    <a:pt x="3501" y="0"/>
                    <a:pt x="3494" y="0"/>
                  </a:cubicBezTo>
                  <a:close/>
                </a:path>
              </a:pathLst>
            </a:custGeom>
            <a:solidFill>
              <a:srgbClr val="2E0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4"/>
            <p:cNvSpPr/>
            <p:nvPr/>
          </p:nvSpPr>
          <p:spPr>
            <a:xfrm>
              <a:off x="2816775" y="1101125"/>
              <a:ext cx="21125" cy="5350"/>
            </a:xfrm>
            <a:custGeom>
              <a:avLst/>
              <a:gdLst/>
              <a:ahLst/>
              <a:cxnLst/>
              <a:rect l="l" t="t" r="r" b="b"/>
              <a:pathLst>
                <a:path w="845" h="214" extrusionOk="0">
                  <a:moveTo>
                    <a:pt x="832" y="1"/>
                  </a:moveTo>
                  <a:cubicBezTo>
                    <a:pt x="813" y="1"/>
                    <a:pt x="729" y="55"/>
                    <a:pt x="633" y="82"/>
                  </a:cubicBezTo>
                  <a:cubicBezTo>
                    <a:pt x="532" y="114"/>
                    <a:pt x="428" y="117"/>
                    <a:pt x="428" y="117"/>
                  </a:cubicBezTo>
                  <a:cubicBezTo>
                    <a:pt x="428" y="117"/>
                    <a:pt x="378" y="125"/>
                    <a:pt x="312" y="125"/>
                  </a:cubicBezTo>
                  <a:cubicBezTo>
                    <a:pt x="284" y="125"/>
                    <a:pt x="252" y="123"/>
                    <a:pt x="221" y="119"/>
                  </a:cubicBezTo>
                  <a:cubicBezTo>
                    <a:pt x="127" y="109"/>
                    <a:pt x="38" y="74"/>
                    <a:pt x="15" y="74"/>
                  </a:cubicBezTo>
                  <a:cubicBezTo>
                    <a:pt x="11" y="74"/>
                    <a:pt x="9" y="74"/>
                    <a:pt x="9" y="76"/>
                  </a:cubicBezTo>
                  <a:cubicBezTo>
                    <a:pt x="0" y="86"/>
                    <a:pt x="94" y="156"/>
                    <a:pt x="207" y="186"/>
                  </a:cubicBezTo>
                  <a:cubicBezTo>
                    <a:pt x="287" y="210"/>
                    <a:pt x="371" y="214"/>
                    <a:pt x="412" y="214"/>
                  </a:cubicBezTo>
                  <a:cubicBezTo>
                    <a:pt x="428" y="214"/>
                    <a:pt x="437" y="213"/>
                    <a:pt x="437" y="213"/>
                  </a:cubicBezTo>
                  <a:cubicBezTo>
                    <a:pt x="437" y="213"/>
                    <a:pt x="556" y="198"/>
                    <a:pt x="660" y="146"/>
                  </a:cubicBezTo>
                  <a:cubicBezTo>
                    <a:pt x="765" y="96"/>
                    <a:pt x="845" y="12"/>
                    <a:pt x="835" y="2"/>
                  </a:cubicBezTo>
                  <a:cubicBezTo>
                    <a:pt x="835" y="1"/>
                    <a:pt x="834" y="1"/>
                    <a:pt x="832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4"/>
            <p:cNvSpPr/>
            <p:nvPr/>
          </p:nvSpPr>
          <p:spPr>
            <a:xfrm>
              <a:off x="2869075" y="979975"/>
              <a:ext cx="27800" cy="15225"/>
            </a:xfrm>
            <a:custGeom>
              <a:avLst/>
              <a:gdLst/>
              <a:ahLst/>
              <a:cxnLst/>
              <a:rect l="l" t="t" r="r" b="b"/>
              <a:pathLst>
                <a:path w="1112" h="609" extrusionOk="0">
                  <a:moveTo>
                    <a:pt x="1086" y="0"/>
                  </a:moveTo>
                  <a:cubicBezTo>
                    <a:pt x="1036" y="0"/>
                    <a:pt x="911" y="19"/>
                    <a:pt x="790" y="58"/>
                  </a:cubicBezTo>
                  <a:cubicBezTo>
                    <a:pt x="635" y="104"/>
                    <a:pt x="489" y="178"/>
                    <a:pt x="489" y="178"/>
                  </a:cubicBezTo>
                  <a:cubicBezTo>
                    <a:pt x="489" y="178"/>
                    <a:pt x="347" y="260"/>
                    <a:pt x="224" y="367"/>
                  </a:cubicBezTo>
                  <a:cubicBezTo>
                    <a:pt x="101" y="472"/>
                    <a:pt x="1" y="600"/>
                    <a:pt x="10" y="608"/>
                  </a:cubicBezTo>
                  <a:cubicBezTo>
                    <a:pt x="11" y="608"/>
                    <a:pt x="11" y="608"/>
                    <a:pt x="12" y="608"/>
                  </a:cubicBezTo>
                  <a:cubicBezTo>
                    <a:pt x="30" y="608"/>
                    <a:pt x="142" y="504"/>
                    <a:pt x="266" y="420"/>
                  </a:cubicBezTo>
                  <a:cubicBezTo>
                    <a:pt x="395" y="329"/>
                    <a:pt x="534" y="260"/>
                    <a:pt x="534" y="260"/>
                  </a:cubicBezTo>
                  <a:cubicBezTo>
                    <a:pt x="534" y="260"/>
                    <a:pt x="668" y="179"/>
                    <a:pt x="814" y="120"/>
                  </a:cubicBezTo>
                  <a:cubicBezTo>
                    <a:pt x="957" y="58"/>
                    <a:pt x="1112" y="18"/>
                    <a:pt x="1109" y="4"/>
                  </a:cubicBezTo>
                  <a:cubicBezTo>
                    <a:pt x="1108" y="2"/>
                    <a:pt x="1100" y="0"/>
                    <a:pt x="1086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4"/>
            <p:cNvSpPr/>
            <p:nvPr/>
          </p:nvSpPr>
          <p:spPr>
            <a:xfrm>
              <a:off x="2877800" y="992150"/>
              <a:ext cx="10650" cy="3950"/>
            </a:xfrm>
            <a:custGeom>
              <a:avLst/>
              <a:gdLst/>
              <a:ahLst/>
              <a:cxnLst/>
              <a:rect l="l" t="t" r="r" b="b"/>
              <a:pathLst>
                <a:path w="426" h="158" extrusionOk="0">
                  <a:moveTo>
                    <a:pt x="292" y="1"/>
                  </a:moveTo>
                  <a:cubicBezTo>
                    <a:pt x="240" y="1"/>
                    <a:pt x="194" y="11"/>
                    <a:pt x="194" y="11"/>
                  </a:cubicBezTo>
                  <a:cubicBezTo>
                    <a:pt x="194" y="11"/>
                    <a:pt x="136" y="33"/>
                    <a:pt x="88" y="66"/>
                  </a:cubicBezTo>
                  <a:cubicBezTo>
                    <a:pt x="39" y="99"/>
                    <a:pt x="0" y="144"/>
                    <a:pt x="9" y="155"/>
                  </a:cubicBezTo>
                  <a:cubicBezTo>
                    <a:pt x="10" y="157"/>
                    <a:pt x="13" y="157"/>
                    <a:pt x="16" y="157"/>
                  </a:cubicBezTo>
                  <a:cubicBezTo>
                    <a:pt x="34" y="157"/>
                    <a:pt x="76" y="139"/>
                    <a:pt x="117" y="128"/>
                  </a:cubicBezTo>
                  <a:cubicBezTo>
                    <a:pt x="168" y="113"/>
                    <a:pt x="220" y="103"/>
                    <a:pt x="220" y="103"/>
                  </a:cubicBezTo>
                  <a:cubicBezTo>
                    <a:pt x="220" y="103"/>
                    <a:pt x="265" y="83"/>
                    <a:pt x="318" y="69"/>
                  </a:cubicBezTo>
                  <a:cubicBezTo>
                    <a:pt x="369" y="54"/>
                    <a:pt x="423" y="45"/>
                    <a:pt x="424" y="32"/>
                  </a:cubicBezTo>
                  <a:cubicBezTo>
                    <a:pt x="425" y="18"/>
                    <a:pt x="369" y="3"/>
                    <a:pt x="312" y="1"/>
                  </a:cubicBezTo>
                  <a:cubicBezTo>
                    <a:pt x="306" y="1"/>
                    <a:pt x="299" y="1"/>
                    <a:pt x="292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4"/>
            <p:cNvSpPr/>
            <p:nvPr/>
          </p:nvSpPr>
          <p:spPr>
            <a:xfrm>
              <a:off x="2752300" y="979900"/>
              <a:ext cx="22225" cy="17650"/>
            </a:xfrm>
            <a:custGeom>
              <a:avLst/>
              <a:gdLst/>
              <a:ahLst/>
              <a:cxnLst/>
              <a:rect l="l" t="t" r="r" b="b"/>
              <a:pathLst>
                <a:path w="889" h="706" extrusionOk="0">
                  <a:moveTo>
                    <a:pt x="13" y="1"/>
                  </a:moveTo>
                  <a:cubicBezTo>
                    <a:pt x="10" y="1"/>
                    <a:pt x="9" y="1"/>
                    <a:pt x="8" y="2"/>
                  </a:cubicBezTo>
                  <a:cubicBezTo>
                    <a:pt x="1" y="14"/>
                    <a:pt x="120" y="88"/>
                    <a:pt x="232" y="173"/>
                  </a:cubicBezTo>
                  <a:cubicBezTo>
                    <a:pt x="343" y="256"/>
                    <a:pt x="447" y="347"/>
                    <a:pt x="447" y="347"/>
                  </a:cubicBezTo>
                  <a:cubicBezTo>
                    <a:pt x="447" y="347"/>
                    <a:pt x="558" y="429"/>
                    <a:pt x="662" y="522"/>
                  </a:cubicBezTo>
                  <a:cubicBezTo>
                    <a:pt x="765" y="610"/>
                    <a:pt x="859" y="706"/>
                    <a:pt x="876" y="706"/>
                  </a:cubicBezTo>
                  <a:cubicBezTo>
                    <a:pt x="877" y="706"/>
                    <a:pt x="877" y="706"/>
                    <a:pt x="878" y="705"/>
                  </a:cubicBezTo>
                  <a:cubicBezTo>
                    <a:pt x="888" y="697"/>
                    <a:pt x="808" y="581"/>
                    <a:pt x="711" y="475"/>
                  </a:cubicBezTo>
                  <a:cubicBezTo>
                    <a:pt x="615" y="369"/>
                    <a:pt x="507" y="274"/>
                    <a:pt x="507" y="274"/>
                  </a:cubicBezTo>
                  <a:cubicBezTo>
                    <a:pt x="507" y="274"/>
                    <a:pt x="393" y="188"/>
                    <a:pt x="269" y="117"/>
                  </a:cubicBezTo>
                  <a:cubicBezTo>
                    <a:pt x="156" y="51"/>
                    <a:pt x="37" y="1"/>
                    <a:pt x="13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4"/>
            <p:cNvSpPr/>
            <p:nvPr/>
          </p:nvSpPr>
          <p:spPr>
            <a:xfrm>
              <a:off x="2756925" y="994100"/>
              <a:ext cx="14125" cy="8375"/>
            </a:xfrm>
            <a:custGeom>
              <a:avLst/>
              <a:gdLst/>
              <a:ahLst/>
              <a:cxnLst/>
              <a:rect l="l" t="t" r="r" b="b"/>
              <a:pathLst>
                <a:path w="565" h="335" extrusionOk="0">
                  <a:moveTo>
                    <a:pt x="94" y="0"/>
                  </a:moveTo>
                  <a:cubicBezTo>
                    <a:pt x="40" y="0"/>
                    <a:pt x="0" y="10"/>
                    <a:pt x="1" y="19"/>
                  </a:cubicBezTo>
                  <a:cubicBezTo>
                    <a:pt x="1" y="32"/>
                    <a:pt x="84" y="43"/>
                    <a:pt x="157" y="72"/>
                  </a:cubicBezTo>
                  <a:cubicBezTo>
                    <a:pt x="231" y="100"/>
                    <a:pt x="295" y="144"/>
                    <a:pt x="295" y="144"/>
                  </a:cubicBezTo>
                  <a:cubicBezTo>
                    <a:pt x="295" y="144"/>
                    <a:pt x="364" y="178"/>
                    <a:pt x="427" y="227"/>
                  </a:cubicBezTo>
                  <a:cubicBezTo>
                    <a:pt x="487" y="274"/>
                    <a:pt x="536" y="335"/>
                    <a:pt x="551" y="335"/>
                  </a:cubicBezTo>
                  <a:cubicBezTo>
                    <a:pt x="552" y="335"/>
                    <a:pt x="552" y="335"/>
                    <a:pt x="553" y="334"/>
                  </a:cubicBezTo>
                  <a:cubicBezTo>
                    <a:pt x="565" y="329"/>
                    <a:pt x="533" y="247"/>
                    <a:pt x="475" y="180"/>
                  </a:cubicBezTo>
                  <a:cubicBezTo>
                    <a:pt x="420" y="111"/>
                    <a:pt x="343" y="62"/>
                    <a:pt x="343" y="62"/>
                  </a:cubicBezTo>
                  <a:cubicBezTo>
                    <a:pt x="343" y="62"/>
                    <a:pt x="262" y="20"/>
                    <a:pt x="175" y="7"/>
                  </a:cubicBezTo>
                  <a:cubicBezTo>
                    <a:pt x="147" y="2"/>
                    <a:pt x="119" y="0"/>
                    <a:pt x="94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7" name="Google Shape;2996;p46"/>
          <p:cNvSpPr txBox="1">
            <a:spLocks noGrp="1"/>
          </p:cNvSpPr>
          <p:nvPr>
            <p:ph type="title"/>
          </p:nvPr>
        </p:nvSpPr>
        <p:spPr>
          <a:xfrm>
            <a:off x="980172" y="247079"/>
            <a:ext cx="6706112" cy="12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dirty="0" smtClean="0"/>
              <a:t>Project Scope</a:t>
            </a:r>
            <a:endParaRPr sz="6000" dirty="0"/>
          </a:p>
        </p:txBody>
      </p:sp>
      <p:grpSp>
        <p:nvGrpSpPr>
          <p:cNvPr id="508" name="Google Shape;7502;p67"/>
          <p:cNvGrpSpPr/>
          <p:nvPr/>
        </p:nvGrpSpPr>
        <p:grpSpPr>
          <a:xfrm rot="214887" flipH="1">
            <a:off x="176576" y="3333324"/>
            <a:ext cx="1185248" cy="1628523"/>
            <a:chOff x="3378075" y="1417350"/>
            <a:chExt cx="957225" cy="1339775"/>
          </a:xfrm>
        </p:grpSpPr>
        <p:sp>
          <p:nvSpPr>
            <p:cNvPr id="509" name="Google Shape;7503;p67"/>
            <p:cNvSpPr/>
            <p:nvPr/>
          </p:nvSpPr>
          <p:spPr>
            <a:xfrm>
              <a:off x="3378075" y="1417350"/>
              <a:ext cx="957225" cy="1339775"/>
            </a:xfrm>
            <a:custGeom>
              <a:avLst/>
              <a:gdLst/>
              <a:ahLst/>
              <a:cxnLst/>
              <a:rect l="l" t="t" r="r" b="b"/>
              <a:pathLst>
                <a:path w="38289" h="53591" extrusionOk="0">
                  <a:moveTo>
                    <a:pt x="9851" y="1"/>
                  </a:moveTo>
                  <a:lnTo>
                    <a:pt x="10922" y="3569"/>
                  </a:lnTo>
                  <a:cubicBezTo>
                    <a:pt x="10282" y="3798"/>
                    <a:pt x="9740" y="4088"/>
                    <a:pt x="9286" y="4398"/>
                  </a:cubicBezTo>
                  <a:lnTo>
                    <a:pt x="7974" y="1835"/>
                  </a:lnTo>
                  <a:lnTo>
                    <a:pt x="5292" y="6129"/>
                  </a:lnTo>
                  <a:cubicBezTo>
                    <a:pt x="4912" y="6737"/>
                    <a:pt x="4720" y="7456"/>
                    <a:pt x="4706" y="8323"/>
                  </a:cubicBezTo>
                  <a:cubicBezTo>
                    <a:pt x="3743" y="9103"/>
                    <a:pt x="3088" y="10019"/>
                    <a:pt x="2963" y="10196"/>
                  </a:cubicBezTo>
                  <a:lnTo>
                    <a:pt x="0" y="14473"/>
                  </a:lnTo>
                  <a:lnTo>
                    <a:pt x="1610" y="14550"/>
                  </a:lnTo>
                  <a:cubicBezTo>
                    <a:pt x="1537" y="14791"/>
                    <a:pt x="1466" y="15038"/>
                    <a:pt x="1401" y="15290"/>
                  </a:cubicBezTo>
                  <a:lnTo>
                    <a:pt x="1375" y="15314"/>
                  </a:lnTo>
                  <a:lnTo>
                    <a:pt x="1129" y="16469"/>
                  </a:lnTo>
                  <a:lnTo>
                    <a:pt x="1129" y="16478"/>
                  </a:lnTo>
                  <a:cubicBezTo>
                    <a:pt x="947" y="17391"/>
                    <a:pt x="865" y="18109"/>
                    <a:pt x="840" y="18368"/>
                  </a:cubicBezTo>
                  <a:lnTo>
                    <a:pt x="817" y="18598"/>
                  </a:lnTo>
                  <a:lnTo>
                    <a:pt x="467" y="22880"/>
                  </a:lnTo>
                  <a:lnTo>
                    <a:pt x="467" y="22880"/>
                  </a:lnTo>
                  <a:lnTo>
                    <a:pt x="2355" y="22250"/>
                  </a:lnTo>
                  <a:cubicBezTo>
                    <a:pt x="2435" y="22408"/>
                    <a:pt x="2520" y="22563"/>
                    <a:pt x="2608" y="22712"/>
                  </a:cubicBezTo>
                  <a:cubicBezTo>
                    <a:pt x="2495" y="22932"/>
                    <a:pt x="2394" y="23168"/>
                    <a:pt x="2307" y="23407"/>
                  </a:cubicBezTo>
                  <a:lnTo>
                    <a:pt x="2280" y="23474"/>
                  </a:lnTo>
                  <a:lnTo>
                    <a:pt x="2248" y="23586"/>
                  </a:lnTo>
                  <a:cubicBezTo>
                    <a:pt x="2205" y="23719"/>
                    <a:pt x="2165" y="23855"/>
                    <a:pt x="2132" y="23994"/>
                  </a:cubicBezTo>
                  <a:lnTo>
                    <a:pt x="2116" y="24052"/>
                  </a:lnTo>
                  <a:lnTo>
                    <a:pt x="2106" y="24100"/>
                  </a:lnTo>
                  <a:cubicBezTo>
                    <a:pt x="2074" y="24239"/>
                    <a:pt x="2045" y="24379"/>
                    <a:pt x="2024" y="24522"/>
                  </a:cubicBezTo>
                  <a:lnTo>
                    <a:pt x="2010" y="24598"/>
                  </a:lnTo>
                  <a:lnTo>
                    <a:pt x="2000" y="24694"/>
                  </a:lnTo>
                  <a:cubicBezTo>
                    <a:pt x="1981" y="24841"/>
                    <a:pt x="1969" y="24993"/>
                    <a:pt x="1961" y="25144"/>
                  </a:cubicBezTo>
                  <a:lnTo>
                    <a:pt x="1956" y="25238"/>
                  </a:lnTo>
                  <a:cubicBezTo>
                    <a:pt x="1940" y="25609"/>
                    <a:pt x="1961" y="25986"/>
                    <a:pt x="2016" y="26378"/>
                  </a:cubicBezTo>
                  <a:lnTo>
                    <a:pt x="2032" y="26480"/>
                  </a:lnTo>
                  <a:cubicBezTo>
                    <a:pt x="2058" y="26637"/>
                    <a:pt x="2087" y="26784"/>
                    <a:pt x="2124" y="26941"/>
                  </a:cubicBezTo>
                  <a:lnTo>
                    <a:pt x="2132" y="26982"/>
                  </a:lnTo>
                  <a:lnTo>
                    <a:pt x="2154" y="27061"/>
                  </a:lnTo>
                  <a:cubicBezTo>
                    <a:pt x="2200" y="27238"/>
                    <a:pt x="2256" y="27417"/>
                    <a:pt x="2331" y="27628"/>
                  </a:cubicBezTo>
                  <a:lnTo>
                    <a:pt x="2376" y="27743"/>
                  </a:lnTo>
                  <a:cubicBezTo>
                    <a:pt x="2435" y="27897"/>
                    <a:pt x="2499" y="28047"/>
                    <a:pt x="2568" y="28191"/>
                  </a:cubicBezTo>
                  <a:cubicBezTo>
                    <a:pt x="2584" y="28221"/>
                    <a:pt x="2598" y="28255"/>
                    <a:pt x="2621" y="28303"/>
                  </a:cubicBezTo>
                  <a:cubicBezTo>
                    <a:pt x="2710" y="28480"/>
                    <a:pt x="2809" y="28661"/>
                    <a:pt x="2923" y="28845"/>
                  </a:cubicBezTo>
                  <a:cubicBezTo>
                    <a:pt x="2945" y="28883"/>
                    <a:pt x="2969" y="28918"/>
                    <a:pt x="2998" y="28960"/>
                  </a:cubicBezTo>
                  <a:cubicBezTo>
                    <a:pt x="3088" y="29102"/>
                    <a:pt x="3185" y="29243"/>
                    <a:pt x="3288" y="29379"/>
                  </a:cubicBezTo>
                  <a:cubicBezTo>
                    <a:pt x="3318" y="29420"/>
                    <a:pt x="3347" y="29460"/>
                    <a:pt x="3374" y="29492"/>
                  </a:cubicBezTo>
                  <a:cubicBezTo>
                    <a:pt x="3503" y="29659"/>
                    <a:pt x="3642" y="29822"/>
                    <a:pt x="3785" y="29974"/>
                  </a:cubicBezTo>
                  <a:cubicBezTo>
                    <a:pt x="3817" y="30007"/>
                    <a:pt x="3850" y="30044"/>
                    <a:pt x="3877" y="30069"/>
                  </a:cubicBezTo>
                  <a:cubicBezTo>
                    <a:pt x="3999" y="30197"/>
                    <a:pt x="4128" y="30322"/>
                    <a:pt x="4274" y="30455"/>
                  </a:cubicBezTo>
                  <a:cubicBezTo>
                    <a:pt x="4314" y="30492"/>
                    <a:pt x="4357" y="30530"/>
                    <a:pt x="4384" y="30554"/>
                  </a:cubicBezTo>
                  <a:cubicBezTo>
                    <a:pt x="4560" y="30707"/>
                    <a:pt x="4730" y="30845"/>
                    <a:pt x="4894" y="30966"/>
                  </a:cubicBezTo>
                  <a:cubicBezTo>
                    <a:pt x="4929" y="30995"/>
                    <a:pt x="4966" y="31021"/>
                    <a:pt x="5006" y="31050"/>
                  </a:cubicBezTo>
                  <a:cubicBezTo>
                    <a:pt x="5153" y="31157"/>
                    <a:pt x="5310" y="31262"/>
                    <a:pt x="5479" y="31371"/>
                  </a:cubicBezTo>
                  <a:cubicBezTo>
                    <a:pt x="5529" y="31403"/>
                    <a:pt x="5582" y="31436"/>
                    <a:pt x="5636" y="31468"/>
                  </a:cubicBezTo>
                  <a:cubicBezTo>
                    <a:pt x="5705" y="31510"/>
                    <a:pt x="5774" y="31553"/>
                    <a:pt x="5839" y="31590"/>
                  </a:cubicBezTo>
                  <a:cubicBezTo>
                    <a:pt x="5844" y="31601"/>
                    <a:pt x="5846" y="31609"/>
                    <a:pt x="5847" y="31619"/>
                  </a:cubicBezTo>
                  <a:cubicBezTo>
                    <a:pt x="5887" y="31771"/>
                    <a:pt x="5932" y="31918"/>
                    <a:pt x="5975" y="32062"/>
                  </a:cubicBezTo>
                  <a:cubicBezTo>
                    <a:pt x="6348" y="33269"/>
                    <a:pt x="6862" y="34282"/>
                    <a:pt x="7556" y="35166"/>
                  </a:cubicBezTo>
                  <a:cubicBezTo>
                    <a:pt x="7668" y="35307"/>
                    <a:pt x="7782" y="35443"/>
                    <a:pt x="7902" y="35577"/>
                  </a:cubicBezTo>
                  <a:cubicBezTo>
                    <a:pt x="8303" y="36023"/>
                    <a:pt x="8786" y="36546"/>
                    <a:pt x="9325" y="37050"/>
                  </a:cubicBezTo>
                  <a:cubicBezTo>
                    <a:pt x="9700" y="37400"/>
                    <a:pt x="10068" y="37709"/>
                    <a:pt x="10449" y="37992"/>
                  </a:cubicBezTo>
                  <a:cubicBezTo>
                    <a:pt x="10644" y="38135"/>
                    <a:pt x="10839" y="38273"/>
                    <a:pt x="11042" y="38406"/>
                  </a:cubicBezTo>
                  <a:cubicBezTo>
                    <a:pt x="10692" y="38476"/>
                    <a:pt x="10354" y="38557"/>
                    <a:pt x="10025" y="38655"/>
                  </a:cubicBezTo>
                  <a:lnTo>
                    <a:pt x="9964" y="38673"/>
                  </a:lnTo>
                  <a:cubicBezTo>
                    <a:pt x="9833" y="38713"/>
                    <a:pt x="9702" y="38756"/>
                    <a:pt x="9563" y="38804"/>
                  </a:cubicBezTo>
                  <a:lnTo>
                    <a:pt x="9449" y="38845"/>
                  </a:lnTo>
                  <a:cubicBezTo>
                    <a:pt x="9334" y="38885"/>
                    <a:pt x="9222" y="38927"/>
                    <a:pt x="9102" y="38975"/>
                  </a:cubicBezTo>
                  <a:lnTo>
                    <a:pt x="8960" y="39032"/>
                  </a:lnTo>
                  <a:cubicBezTo>
                    <a:pt x="8856" y="39077"/>
                    <a:pt x="8754" y="39123"/>
                    <a:pt x="8647" y="39171"/>
                  </a:cubicBezTo>
                  <a:cubicBezTo>
                    <a:pt x="8591" y="39197"/>
                    <a:pt x="8536" y="39223"/>
                    <a:pt x="8479" y="39251"/>
                  </a:cubicBezTo>
                  <a:cubicBezTo>
                    <a:pt x="8381" y="39299"/>
                    <a:pt x="8284" y="39349"/>
                    <a:pt x="8188" y="39398"/>
                  </a:cubicBezTo>
                  <a:cubicBezTo>
                    <a:pt x="8127" y="39430"/>
                    <a:pt x="8068" y="39462"/>
                    <a:pt x="8004" y="39499"/>
                  </a:cubicBezTo>
                  <a:cubicBezTo>
                    <a:pt x="7910" y="39550"/>
                    <a:pt x="7815" y="39605"/>
                    <a:pt x="7724" y="39661"/>
                  </a:cubicBezTo>
                  <a:cubicBezTo>
                    <a:pt x="7662" y="39699"/>
                    <a:pt x="7598" y="39736"/>
                    <a:pt x="7536" y="39776"/>
                  </a:cubicBezTo>
                  <a:cubicBezTo>
                    <a:pt x="7444" y="39835"/>
                    <a:pt x="7355" y="39894"/>
                    <a:pt x="7261" y="39960"/>
                  </a:cubicBezTo>
                  <a:cubicBezTo>
                    <a:pt x="7200" y="40003"/>
                    <a:pt x="7141" y="40044"/>
                    <a:pt x="7085" y="40084"/>
                  </a:cubicBezTo>
                  <a:cubicBezTo>
                    <a:pt x="6992" y="40151"/>
                    <a:pt x="6902" y="40222"/>
                    <a:pt x="6814" y="40292"/>
                  </a:cubicBezTo>
                  <a:cubicBezTo>
                    <a:pt x="6765" y="40332"/>
                    <a:pt x="6715" y="40371"/>
                    <a:pt x="6645" y="40428"/>
                  </a:cubicBezTo>
                  <a:lnTo>
                    <a:pt x="6589" y="40478"/>
                  </a:lnTo>
                  <a:cubicBezTo>
                    <a:pt x="6520" y="40535"/>
                    <a:pt x="6450" y="40598"/>
                    <a:pt x="6376" y="40666"/>
                  </a:cubicBezTo>
                  <a:cubicBezTo>
                    <a:pt x="6325" y="40711"/>
                    <a:pt x="6274" y="40757"/>
                    <a:pt x="6237" y="40794"/>
                  </a:cubicBezTo>
                  <a:lnTo>
                    <a:pt x="6165" y="40863"/>
                  </a:lnTo>
                  <a:cubicBezTo>
                    <a:pt x="6093" y="40935"/>
                    <a:pt x="6021" y="41010"/>
                    <a:pt x="5950" y="41085"/>
                  </a:cubicBezTo>
                  <a:cubicBezTo>
                    <a:pt x="5898" y="41133"/>
                    <a:pt x="5850" y="41183"/>
                    <a:pt x="5822" y="41218"/>
                  </a:cubicBezTo>
                  <a:lnTo>
                    <a:pt x="5767" y="41277"/>
                  </a:lnTo>
                  <a:cubicBezTo>
                    <a:pt x="5647" y="41413"/>
                    <a:pt x="5527" y="41554"/>
                    <a:pt x="5414" y="41699"/>
                  </a:cubicBezTo>
                  <a:cubicBezTo>
                    <a:pt x="5256" y="41901"/>
                    <a:pt x="5099" y="42126"/>
                    <a:pt x="4950" y="42369"/>
                  </a:cubicBezTo>
                  <a:cubicBezTo>
                    <a:pt x="4819" y="42580"/>
                    <a:pt x="4690" y="42812"/>
                    <a:pt x="4562" y="43061"/>
                  </a:cubicBezTo>
                  <a:cubicBezTo>
                    <a:pt x="4290" y="43600"/>
                    <a:pt x="4023" y="44235"/>
                    <a:pt x="3769" y="44951"/>
                  </a:cubicBezTo>
                  <a:cubicBezTo>
                    <a:pt x="3694" y="45164"/>
                    <a:pt x="3618" y="45388"/>
                    <a:pt x="3545" y="45615"/>
                  </a:cubicBezTo>
                  <a:lnTo>
                    <a:pt x="3515" y="45707"/>
                  </a:lnTo>
                  <a:cubicBezTo>
                    <a:pt x="3446" y="45922"/>
                    <a:pt x="3377" y="46144"/>
                    <a:pt x="3313" y="46361"/>
                  </a:cubicBezTo>
                  <a:lnTo>
                    <a:pt x="3275" y="46491"/>
                  </a:lnTo>
                  <a:cubicBezTo>
                    <a:pt x="3209" y="46713"/>
                    <a:pt x="3145" y="46942"/>
                    <a:pt x="3080" y="47183"/>
                  </a:cubicBezTo>
                  <a:lnTo>
                    <a:pt x="3054" y="47280"/>
                  </a:lnTo>
                  <a:cubicBezTo>
                    <a:pt x="2987" y="47525"/>
                    <a:pt x="2923" y="47773"/>
                    <a:pt x="2859" y="48026"/>
                  </a:cubicBezTo>
                  <a:lnTo>
                    <a:pt x="2306" y="50246"/>
                  </a:lnTo>
                  <a:lnTo>
                    <a:pt x="4343" y="51292"/>
                  </a:lnTo>
                  <a:cubicBezTo>
                    <a:pt x="4575" y="51412"/>
                    <a:pt x="4826" y="51530"/>
                    <a:pt x="5134" y="51663"/>
                  </a:cubicBezTo>
                  <a:lnTo>
                    <a:pt x="5249" y="51714"/>
                  </a:lnTo>
                  <a:cubicBezTo>
                    <a:pt x="5489" y="51815"/>
                    <a:pt x="5742" y="51914"/>
                    <a:pt x="6001" y="52007"/>
                  </a:cubicBezTo>
                  <a:lnTo>
                    <a:pt x="6135" y="52054"/>
                  </a:lnTo>
                  <a:cubicBezTo>
                    <a:pt x="6408" y="52154"/>
                    <a:pt x="6661" y="52235"/>
                    <a:pt x="6907" y="52307"/>
                  </a:cubicBezTo>
                  <a:lnTo>
                    <a:pt x="6942" y="52317"/>
                  </a:lnTo>
                  <a:cubicBezTo>
                    <a:pt x="7197" y="52390"/>
                    <a:pt x="7452" y="52459"/>
                    <a:pt x="7735" y="52531"/>
                  </a:cubicBezTo>
                  <a:lnTo>
                    <a:pt x="7811" y="52549"/>
                  </a:lnTo>
                  <a:cubicBezTo>
                    <a:pt x="8063" y="52611"/>
                    <a:pt x="8319" y="52668"/>
                    <a:pt x="8591" y="52724"/>
                  </a:cubicBezTo>
                  <a:lnTo>
                    <a:pt x="8677" y="52742"/>
                  </a:lnTo>
                  <a:cubicBezTo>
                    <a:pt x="9117" y="52833"/>
                    <a:pt x="9585" y="52915"/>
                    <a:pt x="10070" y="52988"/>
                  </a:cubicBezTo>
                  <a:lnTo>
                    <a:pt x="10290" y="53020"/>
                  </a:lnTo>
                  <a:cubicBezTo>
                    <a:pt x="10484" y="53051"/>
                    <a:pt x="10677" y="53076"/>
                    <a:pt x="10872" y="53102"/>
                  </a:cubicBezTo>
                  <a:lnTo>
                    <a:pt x="11010" y="53121"/>
                  </a:lnTo>
                  <a:lnTo>
                    <a:pt x="11227" y="53153"/>
                  </a:lnTo>
                  <a:lnTo>
                    <a:pt x="11266" y="53153"/>
                  </a:lnTo>
                  <a:cubicBezTo>
                    <a:pt x="11344" y="53161"/>
                    <a:pt x="11627" y="53194"/>
                    <a:pt x="11627" y="53194"/>
                  </a:cubicBezTo>
                  <a:cubicBezTo>
                    <a:pt x="11839" y="53218"/>
                    <a:pt x="12049" y="53242"/>
                    <a:pt x="12257" y="53265"/>
                  </a:cubicBezTo>
                  <a:cubicBezTo>
                    <a:pt x="14354" y="53487"/>
                    <a:pt x="16582" y="53591"/>
                    <a:pt x="19266" y="53591"/>
                  </a:cubicBezTo>
                  <a:cubicBezTo>
                    <a:pt x="19630" y="53591"/>
                    <a:pt x="19997" y="53588"/>
                    <a:pt x="20366" y="53581"/>
                  </a:cubicBezTo>
                  <a:cubicBezTo>
                    <a:pt x="20758" y="53580"/>
                    <a:pt x="21151" y="53572"/>
                    <a:pt x="21546" y="53564"/>
                  </a:cubicBezTo>
                  <a:lnTo>
                    <a:pt x="21866" y="53556"/>
                  </a:lnTo>
                  <a:cubicBezTo>
                    <a:pt x="22193" y="53548"/>
                    <a:pt x="22521" y="53538"/>
                    <a:pt x="22846" y="53525"/>
                  </a:cubicBezTo>
                  <a:lnTo>
                    <a:pt x="23098" y="53516"/>
                  </a:lnTo>
                  <a:cubicBezTo>
                    <a:pt x="23512" y="53500"/>
                    <a:pt x="23925" y="53481"/>
                    <a:pt x="24340" y="53453"/>
                  </a:cubicBezTo>
                  <a:lnTo>
                    <a:pt x="24491" y="53444"/>
                  </a:lnTo>
                  <a:cubicBezTo>
                    <a:pt x="24860" y="53420"/>
                    <a:pt x="25228" y="53393"/>
                    <a:pt x="25599" y="53362"/>
                  </a:cubicBezTo>
                  <a:lnTo>
                    <a:pt x="25856" y="53340"/>
                  </a:lnTo>
                  <a:cubicBezTo>
                    <a:pt x="26737" y="53265"/>
                    <a:pt x="27594" y="53164"/>
                    <a:pt x="28398" y="53046"/>
                  </a:cubicBezTo>
                  <a:lnTo>
                    <a:pt x="28596" y="53017"/>
                  </a:lnTo>
                  <a:cubicBezTo>
                    <a:pt x="28974" y="52961"/>
                    <a:pt x="29350" y="52897"/>
                    <a:pt x="29724" y="52828"/>
                  </a:cubicBezTo>
                  <a:lnTo>
                    <a:pt x="29908" y="52795"/>
                  </a:lnTo>
                  <a:cubicBezTo>
                    <a:pt x="30819" y="52622"/>
                    <a:pt x="31716" y="52414"/>
                    <a:pt x="32571" y="52174"/>
                  </a:cubicBezTo>
                  <a:cubicBezTo>
                    <a:pt x="32571" y="52174"/>
                    <a:pt x="32803" y="52110"/>
                    <a:pt x="32891" y="52085"/>
                  </a:cubicBezTo>
                  <a:cubicBezTo>
                    <a:pt x="33051" y="52039"/>
                    <a:pt x="33209" y="51989"/>
                    <a:pt x="33364" y="51941"/>
                  </a:cubicBezTo>
                  <a:cubicBezTo>
                    <a:pt x="33514" y="51895"/>
                    <a:pt x="33661" y="51847"/>
                    <a:pt x="33813" y="51797"/>
                  </a:cubicBezTo>
                  <a:cubicBezTo>
                    <a:pt x="33948" y="51751"/>
                    <a:pt x="34084" y="51706"/>
                    <a:pt x="34218" y="51660"/>
                  </a:cubicBezTo>
                  <a:cubicBezTo>
                    <a:pt x="34402" y="51596"/>
                    <a:pt x="34584" y="51530"/>
                    <a:pt x="34769" y="51460"/>
                  </a:cubicBezTo>
                  <a:lnTo>
                    <a:pt x="34851" y="51429"/>
                  </a:lnTo>
                  <a:cubicBezTo>
                    <a:pt x="34931" y="51402"/>
                    <a:pt x="35009" y="51372"/>
                    <a:pt x="35084" y="51341"/>
                  </a:cubicBezTo>
                  <a:cubicBezTo>
                    <a:pt x="35377" y="51226"/>
                    <a:pt x="35668" y="51108"/>
                    <a:pt x="35956" y="50982"/>
                  </a:cubicBezTo>
                  <a:lnTo>
                    <a:pt x="38213" y="49997"/>
                  </a:lnTo>
                  <a:lnTo>
                    <a:pt x="37593" y="47615"/>
                  </a:lnTo>
                  <a:cubicBezTo>
                    <a:pt x="37553" y="47469"/>
                    <a:pt x="37515" y="47325"/>
                    <a:pt x="37478" y="47181"/>
                  </a:cubicBezTo>
                  <a:lnTo>
                    <a:pt x="37383" y="46842"/>
                  </a:lnTo>
                  <a:cubicBezTo>
                    <a:pt x="37334" y="46671"/>
                    <a:pt x="37286" y="46502"/>
                    <a:pt x="37235" y="46331"/>
                  </a:cubicBezTo>
                  <a:lnTo>
                    <a:pt x="37112" y="45926"/>
                  </a:lnTo>
                  <a:cubicBezTo>
                    <a:pt x="36795" y="44913"/>
                    <a:pt x="36463" y="44037"/>
                    <a:pt x="36120" y="43322"/>
                  </a:cubicBezTo>
                  <a:cubicBezTo>
                    <a:pt x="35946" y="42961"/>
                    <a:pt x="35767" y="42628"/>
                    <a:pt x="35585" y="42337"/>
                  </a:cubicBezTo>
                  <a:cubicBezTo>
                    <a:pt x="35443" y="42108"/>
                    <a:pt x="35292" y="41894"/>
                    <a:pt x="35140" y="41701"/>
                  </a:cubicBezTo>
                  <a:cubicBezTo>
                    <a:pt x="35024" y="41549"/>
                    <a:pt x="34896" y="41402"/>
                    <a:pt x="34739" y="41229"/>
                  </a:cubicBezTo>
                  <a:lnTo>
                    <a:pt x="34699" y="41187"/>
                  </a:lnTo>
                  <a:cubicBezTo>
                    <a:pt x="34658" y="41143"/>
                    <a:pt x="34616" y="41100"/>
                    <a:pt x="34586" y="41071"/>
                  </a:cubicBezTo>
                  <a:cubicBezTo>
                    <a:pt x="34504" y="40988"/>
                    <a:pt x="34419" y="40903"/>
                    <a:pt x="34331" y="40820"/>
                  </a:cubicBezTo>
                  <a:cubicBezTo>
                    <a:pt x="34293" y="40783"/>
                    <a:pt x="34253" y="40746"/>
                    <a:pt x="34219" y="40716"/>
                  </a:cubicBezTo>
                  <a:cubicBezTo>
                    <a:pt x="34181" y="40682"/>
                    <a:pt x="34141" y="40646"/>
                    <a:pt x="34114" y="40622"/>
                  </a:cubicBezTo>
                  <a:cubicBezTo>
                    <a:pt x="34044" y="40562"/>
                    <a:pt x="33973" y="40502"/>
                    <a:pt x="33892" y="40434"/>
                  </a:cubicBezTo>
                  <a:cubicBezTo>
                    <a:pt x="33849" y="40398"/>
                    <a:pt x="33630" y="40227"/>
                    <a:pt x="33630" y="40227"/>
                  </a:cubicBezTo>
                  <a:cubicBezTo>
                    <a:pt x="33577" y="40183"/>
                    <a:pt x="33518" y="40143"/>
                    <a:pt x="33462" y="40104"/>
                  </a:cubicBezTo>
                  <a:lnTo>
                    <a:pt x="33444" y="40091"/>
                  </a:lnTo>
                  <a:cubicBezTo>
                    <a:pt x="33388" y="40048"/>
                    <a:pt x="33331" y="40008"/>
                    <a:pt x="33275" y="39971"/>
                  </a:cubicBezTo>
                  <a:cubicBezTo>
                    <a:pt x="33222" y="39934"/>
                    <a:pt x="33171" y="39900"/>
                    <a:pt x="33105" y="39856"/>
                  </a:cubicBezTo>
                  <a:lnTo>
                    <a:pt x="32972" y="39774"/>
                  </a:lnTo>
                  <a:cubicBezTo>
                    <a:pt x="32972" y="39774"/>
                    <a:pt x="32857" y="39702"/>
                    <a:pt x="32813" y="39677"/>
                  </a:cubicBezTo>
                  <a:cubicBezTo>
                    <a:pt x="32734" y="39630"/>
                    <a:pt x="32654" y="39587"/>
                    <a:pt x="32587" y="39549"/>
                  </a:cubicBezTo>
                  <a:lnTo>
                    <a:pt x="32349" y="39419"/>
                  </a:lnTo>
                  <a:cubicBezTo>
                    <a:pt x="32189" y="39336"/>
                    <a:pt x="32029" y="39259"/>
                    <a:pt x="31877" y="39191"/>
                  </a:cubicBezTo>
                  <a:cubicBezTo>
                    <a:pt x="31844" y="39175"/>
                    <a:pt x="31810" y="39160"/>
                    <a:pt x="31773" y="39144"/>
                  </a:cubicBezTo>
                  <a:cubicBezTo>
                    <a:pt x="31647" y="39088"/>
                    <a:pt x="31519" y="39036"/>
                    <a:pt x="31386" y="38983"/>
                  </a:cubicBezTo>
                  <a:lnTo>
                    <a:pt x="31258" y="38935"/>
                  </a:lnTo>
                  <a:cubicBezTo>
                    <a:pt x="31143" y="38893"/>
                    <a:pt x="31028" y="38852"/>
                    <a:pt x="30916" y="38813"/>
                  </a:cubicBezTo>
                  <a:lnTo>
                    <a:pt x="30771" y="38765"/>
                  </a:lnTo>
                  <a:cubicBezTo>
                    <a:pt x="30659" y="38729"/>
                    <a:pt x="30549" y="38693"/>
                    <a:pt x="30435" y="38661"/>
                  </a:cubicBezTo>
                  <a:lnTo>
                    <a:pt x="30302" y="38623"/>
                  </a:lnTo>
                  <a:cubicBezTo>
                    <a:pt x="30184" y="38589"/>
                    <a:pt x="30067" y="38559"/>
                    <a:pt x="29928" y="38526"/>
                  </a:cubicBezTo>
                  <a:lnTo>
                    <a:pt x="29848" y="38505"/>
                  </a:lnTo>
                  <a:cubicBezTo>
                    <a:pt x="29720" y="38476"/>
                    <a:pt x="29596" y="38447"/>
                    <a:pt x="29449" y="38417"/>
                  </a:cubicBezTo>
                  <a:lnTo>
                    <a:pt x="29396" y="38406"/>
                  </a:lnTo>
                  <a:cubicBezTo>
                    <a:pt x="29102" y="38345"/>
                    <a:pt x="28790" y="38292"/>
                    <a:pt x="28481" y="38249"/>
                  </a:cubicBezTo>
                  <a:cubicBezTo>
                    <a:pt x="28481" y="38249"/>
                    <a:pt x="28406" y="38239"/>
                    <a:pt x="28389" y="38238"/>
                  </a:cubicBezTo>
                  <a:cubicBezTo>
                    <a:pt x="29230" y="37736"/>
                    <a:pt x="30264" y="37016"/>
                    <a:pt x="31124" y="36011"/>
                  </a:cubicBezTo>
                  <a:cubicBezTo>
                    <a:pt x="31487" y="35587"/>
                    <a:pt x="31804" y="35131"/>
                    <a:pt x="32061" y="34660"/>
                  </a:cubicBezTo>
                  <a:cubicBezTo>
                    <a:pt x="32186" y="34433"/>
                    <a:pt x="32303" y="34194"/>
                    <a:pt x="32434" y="33900"/>
                  </a:cubicBezTo>
                  <a:cubicBezTo>
                    <a:pt x="32459" y="33841"/>
                    <a:pt x="32518" y="33696"/>
                    <a:pt x="32518" y="33696"/>
                  </a:cubicBezTo>
                  <a:cubicBezTo>
                    <a:pt x="32598" y="33507"/>
                    <a:pt x="32670" y="33320"/>
                    <a:pt x="32739" y="33130"/>
                  </a:cubicBezTo>
                  <a:cubicBezTo>
                    <a:pt x="32739" y="33130"/>
                    <a:pt x="32789" y="32995"/>
                    <a:pt x="32805" y="32946"/>
                  </a:cubicBezTo>
                  <a:cubicBezTo>
                    <a:pt x="32958" y="32493"/>
                    <a:pt x="33094" y="32017"/>
                    <a:pt x="33219" y="31486"/>
                  </a:cubicBezTo>
                  <a:cubicBezTo>
                    <a:pt x="33220" y="31483"/>
                    <a:pt x="33220" y="31476"/>
                    <a:pt x="33222" y="31473"/>
                  </a:cubicBezTo>
                  <a:cubicBezTo>
                    <a:pt x="33252" y="31454"/>
                    <a:pt x="33283" y="31435"/>
                    <a:pt x="33308" y="31419"/>
                  </a:cubicBezTo>
                  <a:cubicBezTo>
                    <a:pt x="33481" y="31310"/>
                    <a:pt x="33644" y="31198"/>
                    <a:pt x="33789" y="31094"/>
                  </a:cubicBezTo>
                  <a:cubicBezTo>
                    <a:pt x="33826" y="31070"/>
                    <a:pt x="33860" y="31046"/>
                    <a:pt x="33885" y="31027"/>
                  </a:cubicBezTo>
                  <a:cubicBezTo>
                    <a:pt x="34060" y="30898"/>
                    <a:pt x="34229" y="30762"/>
                    <a:pt x="34400" y="30613"/>
                  </a:cubicBezTo>
                  <a:cubicBezTo>
                    <a:pt x="34443" y="30575"/>
                    <a:pt x="34485" y="30540"/>
                    <a:pt x="34528" y="30500"/>
                  </a:cubicBezTo>
                  <a:cubicBezTo>
                    <a:pt x="34666" y="30373"/>
                    <a:pt x="34795" y="30250"/>
                    <a:pt x="34909" y="30132"/>
                  </a:cubicBezTo>
                  <a:cubicBezTo>
                    <a:pt x="34947" y="30095"/>
                    <a:pt x="34984" y="30058"/>
                    <a:pt x="35009" y="30030"/>
                  </a:cubicBezTo>
                  <a:cubicBezTo>
                    <a:pt x="35153" y="29876"/>
                    <a:pt x="35291" y="29715"/>
                    <a:pt x="35425" y="29543"/>
                  </a:cubicBezTo>
                  <a:cubicBezTo>
                    <a:pt x="35452" y="29508"/>
                    <a:pt x="35481" y="29472"/>
                    <a:pt x="35505" y="29438"/>
                  </a:cubicBezTo>
                  <a:cubicBezTo>
                    <a:pt x="35610" y="29299"/>
                    <a:pt x="35708" y="29158"/>
                    <a:pt x="35810" y="29000"/>
                  </a:cubicBezTo>
                  <a:cubicBezTo>
                    <a:pt x="35833" y="28965"/>
                    <a:pt x="35857" y="28928"/>
                    <a:pt x="35879" y="28893"/>
                  </a:cubicBezTo>
                  <a:cubicBezTo>
                    <a:pt x="35988" y="28715"/>
                    <a:pt x="36088" y="28536"/>
                    <a:pt x="36180" y="28351"/>
                  </a:cubicBezTo>
                  <a:cubicBezTo>
                    <a:pt x="36199" y="28316"/>
                    <a:pt x="36215" y="28280"/>
                    <a:pt x="36231" y="28245"/>
                  </a:cubicBezTo>
                  <a:cubicBezTo>
                    <a:pt x="36300" y="28097"/>
                    <a:pt x="36367" y="27941"/>
                    <a:pt x="36431" y="27777"/>
                  </a:cubicBezTo>
                  <a:cubicBezTo>
                    <a:pt x="36447" y="27735"/>
                    <a:pt x="36459" y="27695"/>
                    <a:pt x="36471" y="27670"/>
                  </a:cubicBezTo>
                  <a:cubicBezTo>
                    <a:pt x="36522" y="27527"/>
                    <a:pt x="36567" y="27392"/>
                    <a:pt x="36606" y="27256"/>
                  </a:cubicBezTo>
                  <a:lnTo>
                    <a:pt x="36658" y="27113"/>
                  </a:lnTo>
                  <a:lnTo>
                    <a:pt x="36686" y="26953"/>
                  </a:lnTo>
                  <a:cubicBezTo>
                    <a:pt x="36715" y="26821"/>
                    <a:pt x="36744" y="26680"/>
                    <a:pt x="36770" y="26527"/>
                  </a:cubicBezTo>
                  <a:cubicBezTo>
                    <a:pt x="36776" y="26482"/>
                    <a:pt x="36784" y="26439"/>
                    <a:pt x="36786" y="26418"/>
                  </a:cubicBezTo>
                  <a:cubicBezTo>
                    <a:pt x="36842" y="26042"/>
                    <a:pt x="36862" y="25663"/>
                    <a:pt x="36848" y="25288"/>
                  </a:cubicBezTo>
                  <a:lnTo>
                    <a:pt x="36843" y="25209"/>
                  </a:lnTo>
                  <a:cubicBezTo>
                    <a:pt x="36840" y="25102"/>
                    <a:pt x="36832" y="25000"/>
                    <a:pt x="36822" y="24899"/>
                  </a:cubicBezTo>
                  <a:lnTo>
                    <a:pt x="36822" y="24659"/>
                  </a:lnTo>
                  <a:lnTo>
                    <a:pt x="36758" y="24435"/>
                  </a:lnTo>
                  <a:cubicBezTo>
                    <a:pt x="36739" y="24335"/>
                    <a:pt x="36720" y="24231"/>
                    <a:pt x="36696" y="24128"/>
                  </a:cubicBezTo>
                  <a:lnTo>
                    <a:pt x="36678" y="24056"/>
                  </a:lnTo>
                  <a:cubicBezTo>
                    <a:pt x="36640" y="23897"/>
                    <a:pt x="36594" y="23738"/>
                    <a:pt x="36544" y="23586"/>
                  </a:cubicBezTo>
                  <a:lnTo>
                    <a:pt x="36539" y="23570"/>
                  </a:lnTo>
                  <a:cubicBezTo>
                    <a:pt x="36987" y="22864"/>
                    <a:pt x="38175" y="20609"/>
                    <a:pt x="38250" y="16509"/>
                  </a:cubicBezTo>
                  <a:cubicBezTo>
                    <a:pt x="38288" y="14448"/>
                    <a:pt x="37774" y="12780"/>
                    <a:pt x="37112" y="11500"/>
                  </a:cubicBezTo>
                  <a:lnTo>
                    <a:pt x="37981" y="11017"/>
                  </a:lnTo>
                  <a:lnTo>
                    <a:pt x="35564" y="8324"/>
                  </a:lnTo>
                  <a:cubicBezTo>
                    <a:pt x="33673" y="6215"/>
                    <a:pt x="31796" y="5509"/>
                    <a:pt x="30373" y="5338"/>
                  </a:cubicBezTo>
                  <a:cubicBezTo>
                    <a:pt x="28809" y="3336"/>
                    <a:pt x="26838" y="2768"/>
                    <a:pt x="26568" y="2698"/>
                  </a:cubicBezTo>
                  <a:lnTo>
                    <a:pt x="23524" y="1908"/>
                  </a:lnTo>
                  <a:lnTo>
                    <a:pt x="23466" y="2247"/>
                  </a:lnTo>
                  <a:cubicBezTo>
                    <a:pt x="22371" y="1963"/>
                    <a:pt x="21228" y="1820"/>
                    <a:pt x="20024" y="1820"/>
                  </a:cubicBezTo>
                  <a:cubicBezTo>
                    <a:pt x="19223" y="1820"/>
                    <a:pt x="18516" y="1880"/>
                    <a:pt x="17893" y="1929"/>
                  </a:cubicBezTo>
                  <a:cubicBezTo>
                    <a:pt x="17726" y="1944"/>
                    <a:pt x="17568" y="1956"/>
                    <a:pt x="17413" y="1968"/>
                  </a:cubicBezTo>
                  <a:cubicBezTo>
                    <a:pt x="17208" y="1980"/>
                    <a:pt x="16999" y="1988"/>
                    <a:pt x="16794" y="1988"/>
                  </a:cubicBezTo>
                  <a:cubicBezTo>
                    <a:pt x="15846" y="1988"/>
                    <a:pt x="15194" y="1828"/>
                    <a:pt x="15082" y="1800"/>
                  </a:cubicBezTo>
                  <a:lnTo>
                    <a:pt x="9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7504;p67"/>
            <p:cNvSpPr/>
            <p:nvPr/>
          </p:nvSpPr>
          <p:spPr>
            <a:xfrm>
              <a:off x="3519475" y="2318350"/>
              <a:ext cx="728650" cy="366650"/>
            </a:xfrm>
            <a:custGeom>
              <a:avLst/>
              <a:gdLst/>
              <a:ahLst/>
              <a:cxnLst/>
              <a:rect l="l" t="t" r="r" b="b"/>
              <a:pathLst>
                <a:path w="29146" h="14666" extrusionOk="0">
                  <a:moveTo>
                    <a:pt x="14566" y="1"/>
                  </a:moveTo>
                  <a:lnTo>
                    <a:pt x="14566" y="23"/>
                  </a:lnTo>
                  <a:cubicBezTo>
                    <a:pt x="14005" y="134"/>
                    <a:pt x="11399" y="648"/>
                    <a:pt x="11183" y="839"/>
                  </a:cubicBezTo>
                  <a:cubicBezTo>
                    <a:pt x="11183" y="839"/>
                    <a:pt x="11439" y="4116"/>
                    <a:pt x="10834" y="4756"/>
                  </a:cubicBezTo>
                  <a:cubicBezTo>
                    <a:pt x="10232" y="5395"/>
                    <a:pt x="4796" y="3931"/>
                    <a:pt x="2023" y="7448"/>
                  </a:cubicBezTo>
                  <a:cubicBezTo>
                    <a:pt x="1282" y="8390"/>
                    <a:pt x="591" y="10326"/>
                    <a:pt x="1" y="12686"/>
                  </a:cubicBezTo>
                  <a:cubicBezTo>
                    <a:pt x="2076" y="13749"/>
                    <a:pt x="4602" y="14110"/>
                    <a:pt x="6906" y="14355"/>
                  </a:cubicBezTo>
                  <a:cubicBezTo>
                    <a:pt x="9140" y="14592"/>
                    <a:pt x="11386" y="14665"/>
                    <a:pt x="13634" y="14665"/>
                  </a:cubicBezTo>
                  <a:cubicBezTo>
                    <a:pt x="13983" y="14665"/>
                    <a:pt x="14332" y="14664"/>
                    <a:pt x="14681" y="14660"/>
                  </a:cubicBezTo>
                  <a:cubicBezTo>
                    <a:pt x="19613" y="14612"/>
                    <a:pt x="24726" y="14230"/>
                    <a:pt x="29145" y="12302"/>
                  </a:cubicBezTo>
                  <a:cubicBezTo>
                    <a:pt x="28578" y="10117"/>
                    <a:pt x="27922" y="8337"/>
                    <a:pt x="27220" y="7448"/>
                  </a:cubicBezTo>
                  <a:cubicBezTo>
                    <a:pt x="24450" y="3931"/>
                    <a:pt x="18368" y="5315"/>
                    <a:pt x="17767" y="4676"/>
                  </a:cubicBezTo>
                  <a:cubicBezTo>
                    <a:pt x="17162" y="4036"/>
                    <a:pt x="17361" y="679"/>
                    <a:pt x="17361" y="679"/>
                  </a:cubicBezTo>
                  <a:cubicBezTo>
                    <a:pt x="17145" y="489"/>
                    <a:pt x="15239" y="134"/>
                    <a:pt x="14678" y="23"/>
                  </a:cubicBezTo>
                  <a:lnTo>
                    <a:pt x="14678" y="1"/>
                  </a:lnTo>
                  <a:cubicBezTo>
                    <a:pt x="14678" y="1"/>
                    <a:pt x="14656" y="6"/>
                    <a:pt x="14622" y="12"/>
                  </a:cubicBezTo>
                  <a:cubicBezTo>
                    <a:pt x="14588" y="6"/>
                    <a:pt x="14566" y="1"/>
                    <a:pt x="14566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7505;p67"/>
            <p:cNvSpPr/>
            <p:nvPr/>
          </p:nvSpPr>
          <p:spPr>
            <a:xfrm>
              <a:off x="3914150" y="2521725"/>
              <a:ext cx="975" cy="2075"/>
            </a:xfrm>
            <a:custGeom>
              <a:avLst/>
              <a:gdLst/>
              <a:ahLst/>
              <a:cxnLst/>
              <a:rect l="l" t="t" r="r" b="b"/>
              <a:pathLst>
                <a:path w="39" h="83" extrusionOk="0">
                  <a:moveTo>
                    <a:pt x="39" y="1"/>
                  </a:moveTo>
                  <a:cubicBezTo>
                    <a:pt x="10" y="52"/>
                    <a:pt x="0" y="82"/>
                    <a:pt x="0" y="82"/>
                  </a:cubicBezTo>
                  <a:cubicBezTo>
                    <a:pt x="0" y="82"/>
                    <a:pt x="15" y="52"/>
                    <a:pt x="39" y="1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7506;p67"/>
            <p:cNvSpPr/>
            <p:nvPr/>
          </p:nvSpPr>
          <p:spPr>
            <a:xfrm>
              <a:off x="3774575" y="2318325"/>
              <a:ext cx="250825" cy="163150"/>
            </a:xfrm>
            <a:custGeom>
              <a:avLst/>
              <a:gdLst/>
              <a:ahLst/>
              <a:cxnLst/>
              <a:rect l="l" t="t" r="r" b="b"/>
              <a:pathLst>
                <a:path w="10033" h="6526" extrusionOk="0">
                  <a:moveTo>
                    <a:pt x="4360" y="0"/>
                  </a:moveTo>
                  <a:lnTo>
                    <a:pt x="4360" y="23"/>
                  </a:lnTo>
                  <a:cubicBezTo>
                    <a:pt x="3799" y="133"/>
                    <a:pt x="1193" y="648"/>
                    <a:pt x="977" y="838"/>
                  </a:cubicBezTo>
                  <a:cubicBezTo>
                    <a:pt x="977" y="838"/>
                    <a:pt x="1233" y="4116"/>
                    <a:pt x="629" y="4755"/>
                  </a:cubicBezTo>
                  <a:cubicBezTo>
                    <a:pt x="533" y="4858"/>
                    <a:pt x="314" y="4905"/>
                    <a:pt x="0" y="4929"/>
                  </a:cubicBezTo>
                  <a:cubicBezTo>
                    <a:pt x="228" y="5612"/>
                    <a:pt x="514" y="6117"/>
                    <a:pt x="869" y="6186"/>
                  </a:cubicBezTo>
                  <a:cubicBezTo>
                    <a:pt x="869" y="6186"/>
                    <a:pt x="2168" y="4982"/>
                    <a:pt x="2120" y="3252"/>
                  </a:cubicBezTo>
                  <a:lnTo>
                    <a:pt x="2120" y="3252"/>
                  </a:lnTo>
                  <a:cubicBezTo>
                    <a:pt x="2123" y="3254"/>
                    <a:pt x="2953" y="4017"/>
                    <a:pt x="4012" y="4017"/>
                  </a:cubicBezTo>
                  <a:cubicBezTo>
                    <a:pt x="4254" y="4017"/>
                    <a:pt x="4509" y="3977"/>
                    <a:pt x="4768" y="3879"/>
                  </a:cubicBezTo>
                  <a:cubicBezTo>
                    <a:pt x="6164" y="3350"/>
                    <a:pt x="6356" y="3158"/>
                    <a:pt x="6356" y="3158"/>
                  </a:cubicBezTo>
                  <a:cubicBezTo>
                    <a:pt x="6356" y="3158"/>
                    <a:pt x="6440" y="6525"/>
                    <a:pt x="8379" y="6525"/>
                  </a:cubicBezTo>
                  <a:cubicBezTo>
                    <a:pt x="8513" y="6525"/>
                    <a:pt x="8655" y="6510"/>
                    <a:pt x="8807" y="6475"/>
                  </a:cubicBezTo>
                  <a:cubicBezTo>
                    <a:pt x="9437" y="6333"/>
                    <a:pt x="9814" y="5722"/>
                    <a:pt x="10033" y="4905"/>
                  </a:cubicBezTo>
                  <a:cubicBezTo>
                    <a:pt x="8755" y="4874"/>
                    <a:pt x="7783" y="4913"/>
                    <a:pt x="7560" y="4675"/>
                  </a:cubicBezTo>
                  <a:cubicBezTo>
                    <a:pt x="6957" y="4036"/>
                    <a:pt x="7155" y="678"/>
                    <a:pt x="7155" y="678"/>
                  </a:cubicBezTo>
                  <a:cubicBezTo>
                    <a:pt x="6939" y="488"/>
                    <a:pt x="5033" y="133"/>
                    <a:pt x="4472" y="23"/>
                  </a:cubicBezTo>
                  <a:lnTo>
                    <a:pt x="4472" y="0"/>
                  </a:lnTo>
                  <a:cubicBezTo>
                    <a:pt x="4472" y="0"/>
                    <a:pt x="4450" y="5"/>
                    <a:pt x="4416" y="10"/>
                  </a:cubicBezTo>
                  <a:cubicBezTo>
                    <a:pt x="4383" y="5"/>
                    <a:pt x="4360" y="0"/>
                    <a:pt x="436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7507;p67"/>
            <p:cNvSpPr/>
            <p:nvPr/>
          </p:nvSpPr>
          <p:spPr>
            <a:xfrm>
              <a:off x="3469250" y="1989425"/>
              <a:ext cx="180575" cy="168150"/>
            </a:xfrm>
            <a:custGeom>
              <a:avLst/>
              <a:gdLst/>
              <a:ahLst/>
              <a:cxnLst/>
              <a:rect l="l" t="t" r="r" b="b"/>
              <a:pathLst>
                <a:path w="7223" h="6726" extrusionOk="0">
                  <a:moveTo>
                    <a:pt x="3202" y="0"/>
                  </a:moveTo>
                  <a:cubicBezTo>
                    <a:pt x="2964" y="0"/>
                    <a:pt x="2697" y="52"/>
                    <a:pt x="2413" y="192"/>
                  </a:cubicBezTo>
                  <a:cubicBezTo>
                    <a:pt x="1062" y="858"/>
                    <a:pt x="0" y="4325"/>
                    <a:pt x="3948" y="6390"/>
                  </a:cubicBezTo>
                  <a:cubicBezTo>
                    <a:pt x="4393" y="6623"/>
                    <a:pt x="4748" y="6726"/>
                    <a:pt x="5028" y="6726"/>
                  </a:cubicBezTo>
                  <a:cubicBezTo>
                    <a:pt x="7223" y="6726"/>
                    <a:pt x="4770" y="394"/>
                    <a:pt x="4305" y="394"/>
                  </a:cubicBezTo>
                  <a:cubicBezTo>
                    <a:pt x="4303" y="394"/>
                    <a:pt x="4301" y="395"/>
                    <a:pt x="4299" y="395"/>
                  </a:cubicBezTo>
                  <a:cubicBezTo>
                    <a:pt x="4299" y="395"/>
                    <a:pt x="3860" y="0"/>
                    <a:pt x="3202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7508;p67"/>
            <p:cNvSpPr/>
            <p:nvPr/>
          </p:nvSpPr>
          <p:spPr>
            <a:xfrm>
              <a:off x="3469250" y="1981025"/>
              <a:ext cx="197425" cy="219725"/>
            </a:xfrm>
            <a:custGeom>
              <a:avLst/>
              <a:gdLst/>
              <a:ahLst/>
              <a:cxnLst/>
              <a:rect l="l" t="t" r="r" b="b"/>
              <a:pathLst>
                <a:path w="7897" h="8789" extrusionOk="0">
                  <a:moveTo>
                    <a:pt x="4299" y="731"/>
                  </a:moveTo>
                  <a:cubicBezTo>
                    <a:pt x="4299" y="731"/>
                    <a:pt x="3486" y="0"/>
                    <a:pt x="2413" y="528"/>
                  </a:cubicBezTo>
                  <a:cubicBezTo>
                    <a:pt x="1062" y="1194"/>
                    <a:pt x="0" y="4661"/>
                    <a:pt x="3948" y="6726"/>
                  </a:cubicBezTo>
                  <a:cubicBezTo>
                    <a:pt x="7897" y="8789"/>
                    <a:pt x="4805" y="667"/>
                    <a:pt x="4299" y="73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7509;p67"/>
            <p:cNvSpPr/>
            <p:nvPr/>
          </p:nvSpPr>
          <p:spPr>
            <a:xfrm>
              <a:off x="3512175" y="2020175"/>
              <a:ext cx="71175" cy="118625"/>
            </a:xfrm>
            <a:custGeom>
              <a:avLst/>
              <a:gdLst/>
              <a:ahLst/>
              <a:cxnLst/>
              <a:rect l="l" t="t" r="r" b="b"/>
              <a:pathLst>
                <a:path w="2847" h="4745" extrusionOk="0">
                  <a:moveTo>
                    <a:pt x="0" y="1248"/>
                  </a:moveTo>
                  <a:cubicBezTo>
                    <a:pt x="0" y="1248"/>
                    <a:pt x="819" y="1"/>
                    <a:pt x="1833" y="829"/>
                  </a:cubicBezTo>
                  <a:cubicBezTo>
                    <a:pt x="2846" y="1656"/>
                    <a:pt x="2627" y="2462"/>
                    <a:pt x="2627" y="2462"/>
                  </a:cubicBezTo>
                  <a:cubicBezTo>
                    <a:pt x="2627" y="2462"/>
                    <a:pt x="1866" y="2375"/>
                    <a:pt x="2023" y="2956"/>
                  </a:cubicBezTo>
                  <a:cubicBezTo>
                    <a:pt x="2178" y="3534"/>
                    <a:pt x="2722" y="3963"/>
                    <a:pt x="2722" y="3963"/>
                  </a:cubicBezTo>
                  <a:cubicBezTo>
                    <a:pt x="2722" y="3963"/>
                    <a:pt x="587" y="4745"/>
                    <a:pt x="0" y="124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7510;p67"/>
            <p:cNvSpPr/>
            <p:nvPr/>
          </p:nvSpPr>
          <p:spPr>
            <a:xfrm>
              <a:off x="3490675" y="1990975"/>
              <a:ext cx="176000" cy="209775"/>
            </a:xfrm>
            <a:custGeom>
              <a:avLst/>
              <a:gdLst/>
              <a:ahLst/>
              <a:cxnLst/>
              <a:rect l="l" t="t" r="r" b="b"/>
              <a:pathLst>
                <a:path w="7040" h="8391" extrusionOk="0">
                  <a:moveTo>
                    <a:pt x="3442" y="333"/>
                  </a:moveTo>
                  <a:cubicBezTo>
                    <a:pt x="3442" y="333"/>
                    <a:pt x="3191" y="111"/>
                    <a:pt x="2790" y="0"/>
                  </a:cubicBezTo>
                  <a:cubicBezTo>
                    <a:pt x="3012" y="918"/>
                    <a:pt x="2822" y="3318"/>
                    <a:pt x="1447" y="2902"/>
                  </a:cubicBezTo>
                  <a:cubicBezTo>
                    <a:pt x="566" y="2637"/>
                    <a:pt x="501" y="1866"/>
                    <a:pt x="606" y="1227"/>
                  </a:cubicBezTo>
                  <a:cubicBezTo>
                    <a:pt x="0" y="2597"/>
                    <a:pt x="229" y="4830"/>
                    <a:pt x="3091" y="6327"/>
                  </a:cubicBezTo>
                  <a:cubicBezTo>
                    <a:pt x="7040" y="8391"/>
                    <a:pt x="3948" y="269"/>
                    <a:pt x="3442" y="33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7511;p67"/>
            <p:cNvSpPr/>
            <p:nvPr/>
          </p:nvSpPr>
          <p:spPr>
            <a:xfrm>
              <a:off x="3522600" y="2001300"/>
              <a:ext cx="25650" cy="17275"/>
            </a:xfrm>
            <a:custGeom>
              <a:avLst/>
              <a:gdLst/>
              <a:ahLst/>
              <a:cxnLst/>
              <a:rect l="l" t="t" r="r" b="b"/>
              <a:pathLst>
                <a:path w="1026" h="691" extrusionOk="0">
                  <a:moveTo>
                    <a:pt x="756" y="0"/>
                  </a:moveTo>
                  <a:cubicBezTo>
                    <a:pt x="650" y="0"/>
                    <a:pt x="516" y="38"/>
                    <a:pt x="386" y="113"/>
                  </a:cubicBezTo>
                  <a:cubicBezTo>
                    <a:pt x="143" y="254"/>
                    <a:pt x="1" y="473"/>
                    <a:pt x="71" y="601"/>
                  </a:cubicBezTo>
                  <a:cubicBezTo>
                    <a:pt x="103" y="661"/>
                    <a:pt x="177" y="691"/>
                    <a:pt x="271" y="691"/>
                  </a:cubicBezTo>
                  <a:cubicBezTo>
                    <a:pt x="377" y="691"/>
                    <a:pt x="510" y="652"/>
                    <a:pt x="640" y="577"/>
                  </a:cubicBezTo>
                  <a:cubicBezTo>
                    <a:pt x="883" y="435"/>
                    <a:pt x="1025" y="217"/>
                    <a:pt x="955" y="89"/>
                  </a:cubicBezTo>
                  <a:cubicBezTo>
                    <a:pt x="923" y="30"/>
                    <a:pt x="850" y="0"/>
                    <a:pt x="75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7512;p67"/>
            <p:cNvSpPr/>
            <p:nvPr/>
          </p:nvSpPr>
          <p:spPr>
            <a:xfrm>
              <a:off x="3528600" y="2032900"/>
              <a:ext cx="60025" cy="82300"/>
            </a:xfrm>
            <a:custGeom>
              <a:avLst/>
              <a:gdLst/>
              <a:ahLst/>
              <a:cxnLst/>
              <a:rect l="l" t="t" r="r" b="b"/>
              <a:pathLst>
                <a:path w="2401" h="3292" extrusionOk="0">
                  <a:moveTo>
                    <a:pt x="542" y="0"/>
                  </a:moveTo>
                  <a:cubicBezTo>
                    <a:pt x="492" y="0"/>
                    <a:pt x="445" y="4"/>
                    <a:pt x="400" y="12"/>
                  </a:cubicBezTo>
                  <a:cubicBezTo>
                    <a:pt x="135" y="52"/>
                    <a:pt x="0" y="186"/>
                    <a:pt x="16" y="203"/>
                  </a:cubicBezTo>
                  <a:cubicBezTo>
                    <a:pt x="18" y="207"/>
                    <a:pt x="23" y="208"/>
                    <a:pt x="30" y="208"/>
                  </a:cubicBezTo>
                  <a:cubicBezTo>
                    <a:pt x="71" y="208"/>
                    <a:pt x="193" y="161"/>
                    <a:pt x="369" y="161"/>
                  </a:cubicBezTo>
                  <a:cubicBezTo>
                    <a:pt x="382" y="161"/>
                    <a:pt x="396" y="161"/>
                    <a:pt x="410" y="162"/>
                  </a:cubicBezTo>
                  <a:cubicBezTo>
                    <a:pt x="640" y="167"/>
                    <a:pt x="931" y="279"/>
                    <a:pt x="1160" y="483"/>
                  </a:cubicBezTo>
                  <a:cubicBezTo>
                    <a:pt x="1393" y="681"/>
                    <a:pt x="1553" y="953"/>
                    <a:pt x="1657" y="1168"/>
                  </a:cubicBezTo>
                  <a:cubicBezTo>
                    <a:pt x="1759" y="1383"/>
                    <a:pt x="1815" y="1537"/>
                    <a:pt x="1815" y="1537"/>
                  </a:cubicBezTo>
                  <a:cubicBezTo>
                    <a:pt x="1815" y="1537"/>
                    <a:pt x="1821" y="1546"/>
                    <a:pt x="1839" y="1590"/>
                  </a:cubicBezTo>
                  <a:cubicBezTo>
                    <a:pt x="1839" y="1590"/>
                    <a:pt x="1842" y="1590"/>
                    <a:pt x="1845" y="1593"/>
                  </a:cubicBezTo>
                  <a:cubicBezTo>
                    <a:pt x="1847" y="1594"/>
                    <a:pt x="1847" y="1599"/>
                    <a:pt x="1842" y="1602"/>
                  </a:cubicBezTo>
                  <a:cubicBezTo>
                    <a:pt x="1863" y="1602"/>
                    <a:pt x="1778" y="1617"/>
                    <a:pt x="1727" y="1634"/>
                  </a:cubicBezTo>
                  <a:cubicBezTo>
                    <a:pt x="1670" y="1655"/>
                    <a:pt x="1607" y="1681"/>
                    <a:pt x="1547" y="1718"/>
                  </a:cubicBezTo>
                  <a:cubicBezTo>
                    <a:pt x="1297" y="1850"/>
                    <a:pt x="1096" y="2223"/>
                    <a:pt x="1227" y="2558"/>
                  </a:cubicBezTo>
                  <a:cubicBezTo>
                    <a:pt x="1291" y="2718"/>
                    <a:pt x="1403" y="2816"/>
                    <a:pt x="1494" y="2897"/>
                  </a:cubicBezTo>
                  <a:cubicBezTo>
                    <a:pt x="1585" y="2977"/>
                    <a:pt x="1671" y="3049"/>
                    <a:pt x="1743" y="3112"/>
                  </a:cubicBezTo>
                  <a:cubicBezTo>
                    <a:pt x="1877" y="3222"/>
                    <a:pt x="1972" y="3291"/>
                    <a:pt x="2000" y="3291"/>
                  </a:cubicBezTo>
                  <a:cubicBezTo>
                    <a:pt x="2003" y="3291"/>
                    <a:pt x="2005" y="3291"/>
                    <a:pt x="2007" y="3289"/>
                  </a:cubicBezTo>
                  <a:cubicBezTo>
                    <a:pt x="2023" y="3273"/>
                    <a:pt x="1953" y="3169"/>
                    <a:pt x="1834" y="3017"/>
                  </a:cubicBezTo>
                  <a:cubicBezTo>
                    <a:pt x="1729" y="2869"/>
                    <a:pt x="1507" y="2672"/>
                    <a:pt x="1451" y="2479"/>
                  </a:cubicBezTo>
                  <a:cubicBezTo>
                    <a:pt x="1399" y="2282"/>
                    <a:pt x="1543" y="2064"/>
                    <a:pt x="1697" y="2005"/>
                  </a:cubicBezTo>
                  <a:cubicBezTo>
                    <a:pt x="1737" y="1985"/>
                    <a:pt x="1777" y="1973"/>
                    <a:pt x="1815" y="1965"/>
                  </a:cubicBezTo>
                  <a:cubicBezTo>
                    <a:pt x="1858" y="1957"/>
                    <a:pt x="1865" y="1951"/>
                    <a:pt x="1970" y="1949"/>
                  </a:cubicBezTo>
                  <a:cubicBezTo>
                    <a:pt x="2141" y="1957"/>
                    <a:pt x="2314" y="1992"/>
                    <a:pt x="2400" y="2002"/>
                  </a:cubicBezTo>
                  <a:cubicBezTo>
                    <a:pt x="2192" y="1466"/>
                    <a:pt x="2159" y="1382"/>
                    <a:pt x="2159" y="1382"/>
                  </a:cubicBezTo>
                  <a:cubicBezTo>
                    <a:pt x="2159" y="1382"/>
                    <a:pt x="2090" y="1223"/>
                    <a:pt x="1959" y="995"/>
                  </a:cubicBezTo>
                  <a:cubicBezTo>
                    <a:pt x="1829" y="771"/>
                    <a:pt x="1615" y="470"/>
                    <a:pt x="1319" y="266"/>
                  </a:cubicBezTo>
                  <a:cubicBezTo>
                    <a:pt x="1079" y="91"/>
                    <a:pt x="785" y="0"/>
                    <a:pt x="54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7513;p67"/>
            <p:cNvSpPr/>
            <p:nvPr/>
          </p:nvSpPr>
          <p:spPr>
            <a:xfrm>
              <a:off x="4076200" y="1990250"/>
              <a:ext cx="180750" cy="168000"/>
            </a:xfrm>
            <a:custGeom>
              <a:avLst/>
              <a:gdLst/>
              <a:ahLst/>
              <a:cxnLst/>
              <a:rect l="l" t="t" r="r" b="b"/>
              <a:pathLst>
                <a:path w="7230" h="6720" extrusionOk="0">
                  <a:moveTo>
                    <a:pt x="4033" y="1"/>
                  </a:moveTo>
                  <a:cubicBezTo>
                    <a:pt x="3379" y="1"/>
                    <a:pt x="2942" y="391"/>
                    <a:pt x="2942" y="391"/>
                  </a:cubicBezTo>
                  <a:cubicBezTo>
                    <a:pt x="2940" y="390"/>
                    <a:pt x="2938" y="390"/>
                    <a:pt x="2936" y="390"/>
                  </a:cubicBezTo>
                  <a:cubicBezTo>
                    <a:pt x="2471" y="390"/>
                    <a:pt x="0" y="6719"/>
                    <a:pt x="2198" y="6719"/>
                  </a:cubicBezTo>
                  <a:cubicBezTo>
                    <a:pt x="2478" y="6719"/>
                    <a:pt x="2833" y="6617"/>
                    <a:pt x="3278" y="6386"/>
                  </a:cubicBezTo>
                  <a:cubicBezTo>
                    <a:pt x="7230" y="4333"/>
                    <a:pt x="6178" y="862"/>
                    <a:pt x="4828" y="196"/>
                  </a:cubicBezTo>
                  <a:cubicBezTo>
                    <a:pt x="4541" y="53"/>
                    <a:pt x="4273" y="1"/>
                    <a:pt x="403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7514;p67"/>
            <p:cNvSpPr/>
            <p:nvPr/>
          </p:nvSpPr>
          <p:spPr>
            <a:xfrm>
              <a:off x="4059275" y="1981825"/>
              <a:ext cx="197675" cy="219450"/>
            </a:xfrm>
            <a:custGeom>
              <a:avLst/>
              <a:gdLst/>
              <a:ahLst/>
              <a:cxnLst/>
              <a:rect l="l" t="t" r="r" b="b"/>
              <a:pathLst>
                <a:path w="7907" h="8778" extrusionOk="0">
                  <a:moveTo>
                    <a:pt x="3619" y="728"/>
                  </a:moveTo>
                  <a:cubicBezTo>
                    <a:pt x="3619" y="728"/>
                    <a:pt x="4434" y="0"/>
                    <a:pt x="5505" y="533"/>
                  </a:cubicBezTo>
                  <a:cubicBezTo>
                    <a:pt x="6855" y="1199"/>
                    <a:pt x="7907" y="4670"/>
                    <a:pt x="3955" y="6723"/>
                  </a:cubicBezTo>
                  <a:cubicBezTo>
                    <a:pt x="1" y="8778"/>
                    <a:pt x="3114" y="664"/>
                    <a:pt x="3619" y="72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7515;p67"/>
            <p:cNvSpPr/>
            <p:nvPr/>
          </p:nvSpPr>
          <p:spPr>
            <a:xfrm>
              <a:off x="4142975" y="2021100"/>
              <a:ext cx="71225" cy="118575"/>
            </a:xfrm>
            <a:custGeom>
              <a:avLst/>
              <a:gdLst/>
              <a:ahLst/>
              <a:cxnLst/>
              <a:rect l="l" t="t" r="r" b="b"/>
              <a:pathLst>
                <a:path w="2849" h="4743" extrusionOk="0">
                  <a:moveTo>
                    <a:pt x="2848" y="1249"/>
                  </a:moveTo>
                  <a:cubicBezTo>
                    <a:pt x="2848" y="1249"/>
                    <a:pt x="2033" y="1"/>
                    <a:pt x="1016" y="824"/>
                  </a:cubicBezTo>
                  <a:cubicBezTo>
                    <a:pt x="1" y="1648"/>
                    <a:pt x="216" y="2455"/>
                    <a:pt x="216" y="2455"/>
                  </a:cubicBezTo>
                  <a:cubicBezTo>
                    <a:pt x="216" y="2455"/>
                    <a:pt x="977" y="2370"/>
                    <a:pt x="821" y="2947"/>
                  </a:cubicBezTo>
                  <a:cubicBezTo>
                    <a:pt x="662" y="3526"/>
                    <a:pt x="119" y="3953"/>
                    <a:pt x="119" y="3953"/>
                  </a:cubicBezTo>
                  <a:cubicBezTo>
                    <a:pt x="119" y="3953"/>
                    <a:pt x="2253" y="4743"/>
                    <a:pt x="2848" y="124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7516;p67"/>
            <p:cNvSpPr/>
            <p:nvPr/>
          </p:nvSpPr>
          <p:spPr>
            <a:xfrm>
              <a:off x="4076200" y="1991725"/>
              <a:ext cx="159450" cy="166525"/>
            </a:xfrm>
            <a:custGeom>
              <a:avLst/>
              <a:gdLst/>
              <a:ahLst/>
              <a:cxnLst/>
              <a:rect l="l" t="t" r="r" b="b"/>
              <a:pathLst>
                <a:path w="6378" h="6661" extrusionOk="0">
                  <a:moveTo>
                    <a:pt x="3596" y="1"/>
                  </a:moveTo>
                  <a:lnTo>
                    <a:pt x="3596" y="1"/>
                  </a:lnTo>
                  <a:cubicBezTo>
                    <a:pt x="3191" y="111"/>
                    <a:pt x="2942" y="332"/>
                    <a:pt x="2942" y="332"/>
                  </a:cubicBezTo>
                  <a:cubicBezTo>
                    <a:pt x="2940" y="331"/>
                    <a:pt x="2938" y="331"/>
                    <a:pt x="2936" y="331"/>
                  </a:cubicBezTo>
                  <a:cubicBezTo>
                    <a:pt x="2471" y="331"/>
                    <a:pt x="0" y="6660"/>
                    <a:pt x="2198" y="6660"/>
                  </a:cubicBezTo>
                  <a:cubicBezTo>
                    <a:pt x="2478" y="6660"/>
                    <a:pt x="2833" y="6558"/>
                    <a:pt x="3278" y="6327"/>
                  </a:cubicBezTo>
                  <a:cubicBezTo>
                    <a:pt x="6146" y="4837"/>
                    <a:pt x="6378" y="2605"/>
                    <a:pt x="5775" y="1233"/>
                  </a:cubicBezTo>
                  <a:lnTo>
                    <a:pt x="5775" y="1233"/>
                  </a:lnTo>
                  <a:cubicBezTo>
                    <a:pt x="5882" y="1874"/>
                    <a:pt x="5812" y="2642"/>
                    <a:pt x="4931" y="2906"/>
                  </a:cubicBezTo>
                  <a:cubicBezTo>
                    <a:pt x="4823" y="2938"/>
                    <a:pt x="4724" y="2953"/>
                    <a:pt x="4630" y="2953"/>
                  </a:cubicBezTo>
                  <a:cubicBezTo>
                    <a:pt x="3530" y="2953"/>
                    <a:pt x="3389" y="847"/>
                    <a:pt x="359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7517;p67"/>
            <p:cNvSpPr/>
            <p:nvPr/>
          </p:nvSpPr>
          <p:spPr>
            <a:xfrm>
              <a:off x="4178200" y="2002175"/>
              <a:ext cx="25600" cy="17375"/>
            </a:xfrm>
            <a:custGeom>
              <a:avLst/>
              <a:gdLst/>
              <a:ahLst/>
              <a:cxnLst/>
              <a:rect l="l" t="t" r="r" b="b"/>
              <a:pathLst>
                <a:path w="1024" h="695" extrusionOk="0">
                  <a:moveTo>
                    <a:pt x="269" y="1"/>
                  </a:moveTo>
                  <a:cubicBezTo>
                    <a:pt x="177" y="1"/>
                    <a:pt x="104" y="30"/>
                    <a:pt x="70" y="89"/>
                  </a:cubicBezTo>
                  <a:cubicBezTo>
                    <a:pt x="0" y="217"/>
                    <a:pt x="141" y="438"/>
                    <a:pt x="384" y="580"/>
                  </a:cubicBezTo>
                  <a:cubicBezTo>
                    <a:pt x="515" y="656"/>
                    <a:pt x="649" y="694"/>
                    <a:pt x="756" y="694"/>
                  </a:cubicBezTo>
                  <a:cubicBezTo>
                    <a:pt x="849" y="694"/>
                    <a:pt x="922" y="665"/>
                    <a:pt x="955" y="606"/>
                  </a:cubicBezTo>
                  <a:cubicBezTo>
                    <a:pt x="1023" y="478"/>
                    <a:pt x="884" y="257"/>
                    <a:pt x="640" y="117"/>
                  </a:cubicBezTo>
                  <a:cubicBezTo>
                    <a:pt x="510" y="40"/>
                    <a:pt x="376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7518;p67"/>
            <p:cNvSpPr/>
            <p:nvPr/>
          </p:nvSpPr>
          <p:spPr>
            <a:xfrm>
              <a:off x="4137625" y="2033825"/>
              <a:ext cx="60125" cy="82125"/>
            </a:xfrm>
            <a:custGeom>
              <a:avLst/>
              <a:gdLst/>
              <a:ahLst/>
              <a:cxnLst/>
              <a:rect l="l" t="t" r="r" b="b"/>
              <a:pathLst>
                <a:path w="2405" h="3285" extrusionOk="0">
                  <a:moveTo>
                    <a:pt x="1860" y="1"/>
                  </a:moveTo>
                  <a:cubicBezTo>
                    <a:pt x="1618" y="1"/>
                    <a:pt x="1325" y="91"/>
                    <a:pt x="1086" y="266"/>
                  </a:cubicBezTo>
                  <a:cubicBezTo>
                    <a:pt x="790" y="469"/>
                    <a:pt x="576" y="769"/>
                    <a:pt x="445" y="995"/>
                  </a:cubicBezTo>
                  <a:cubicBezTo>
                    <a:pt x="312" y="1222"/>
                    <a:pt x="245" y="1380"/>
                    <a:pt x="245" y="1380"/>
                  </a:cubicBezTo>
                  <a:cubicBezTo>
                    <a:pt x="245" y="1380"/>
                    <a:pt x="210" y="1466"/>
                    <a:pt x="0" y="2002"/>
                  </a:cubicBezTo>
                  <a:cubicBezTo>
                    <a:pt x="87" y="1992"/>
                    <a:pt x="261" y="1957"/>
                    <a:pt x="430" y="1949"/>
                  </a:cubicBezTo>
                  <a:cubicBezTo>
                    <a:pt x="536" y="1952"/>
                    <a:pt x="542" y="1957"/>
                    <a:pt x="586" y="1965"/>
                  </a:cubicBezTo>
                  <a:cubicBezTo>
                    <a:pt x="624" y="1973"/>
                    <a:pt x="664" y="1986"/>
                    <a:pt x="704" y="2005"/>
                  </a:cubicBezTo>
                  <a:cubicBezTo>
                    <a:pt x="857" y="2066"/>
                    <a:pt x="1001" y="2283"/>
                    <a:pt x="950" y="2480"/>
                  </a:cubicBezTo>
                  <a:cubicBezTo>
                    <a:pt x="894" y="2673"/>
                    <a:pt x="670" y="2867"/>
                    <a:pt x="566" y="3019"/>
                  </a:cubicBezTo>
                  <a:cubicBezTo>
                    <a:pt x="446" y="3163"/>
                    <a:pt x="374" y="3267"/>
                    <a:pt x="390" y="3282"/>
                  </a:cubicBezTo>
                  <a:cubicBezTo>
                    <a:pt x="392" y="3284"/>
                    <a:pt x="394" y="3285"/>
                    <a:pt x="397" y="3285"/>
                  </a:cubicBezTo>
                  <a:cubicBezTo>
                    <a:pt x="426" y="3285"/>
                    <a:pt x="522" y="3215"/>
                    <a:pt x="654" y="3107"/>
                  </a:cubicBezTo>
                  <a:cubicBezTo>
                    <a:pt x="726" y="3044"/>
                    <a:pt x="813" y="2972"/>
                    <a:pt x="904" y="2896"/>
                  </a:cubicBezTo>
                  <a:cubicBezTo>
                    <a:pt x="995" y="2812"/>
                    <a:pt x="1107" y="2715"/>
                    <a:pt x="1172" y="2557"/>
                  </a:cubicBezTo>
                  <a:cubicBezTo>
                    <a:pt x="1303" y="2224"/>
                    <a:pt x="1104" y="1850"/>
                    <a:pt x="854" y="1714"/>
                  </a:cubicBezTo>
                  <a:cubicBezTo>
                    <a:pt x="795" y="1677"/>
                    <a:pt x="733" y="1652"/>
                    <a:pt x="675" y="1633"/>
                  </a:cubicBezTo>
                  <a:cubicBezTo>
                    <a:pt x="622" y="1613"/>
                    <a:pt x="538" y="1601"/>
                    <a:pt x="558" y="1601"/>
                  </a:cubicBezTo>
                  <a:cubicBezTo>
                    <a:pt x="555" y="1596"/>
                    <a:pt x="555" y="1593"/>
                    <a:pt x="557" y="1589"/>
                  </a:cubicBezTo>
                  <a:cubicBezTo>
                    <a:pt x="558" y="1586"/>
                    <a:pt x="562" y="1586"/>
                    <a:pt x="562" y="1586"/>
                  </a:cubicBezTo>
                  <a:cubicBezTo>
                    <a:pt x="581" y="1545"/>
                    <a:pt x="586" y="1533"/>
                    <a:pt x="586" y="1533"/>
                  </a:cubicBezTo>
                  <a:cubicBezTo>
                    <a:pt x="586" y="1533"/>
                    <a:pt x="641" y="1380"/>
                    <a:pt x="745" y="1166"/>
                  </a:cubicBezTo>
                  <a:cubicBezTo>
                    <a:pt x="849" y="953"/>
                    <a:pt x="1012" y="683"/>
                    <a:pt x="1244" y="483"/>
                  </a:cubicBezTo>
                  <a:cubicBezTo>
                    <a:pt x="1471" y="277"/>
                    <a:pt x="1765" y="166"/>
                    <a:pt x="1996" y="163"/>
                  </a:cubicBezTo>
                  <a:cubicBezTo>
                    <a:pt x="2007" y="163"/>
                    <a:pt x="2019" y="163"/>
                    <a:pt x="2030" y="163"/>
                  </a:cubicBezTo>
                  <a:cubicBezTo>
                    <a:pt x="2207" y="163"/>
                    <a:pt x="2332" y="210"/>
                    <a:pt x="2374" y="210"/>
                  </a:cubicBezTo>
                  <a:cubicBezTo>
                    <a:pt x="2382" y="210"/>
                    <a:pt x="2387" y="209"/>
                    <a:pt x="2389" y="205"/>
                  </a:cubicBezTo>
                  <a:cubicBezTo>
                    <a:pt x="2405" y="187"/>
                    <a:pt x="2271" y="53"/>
                    <a:pt x="2005" y="13"/>
                  </a:cubicBezTo>
                  <a:cubicBezTo>
                    <a:pt x="1960" y="5"/>
                    <a:pt x="1911" y="1"/>
                    <a:pt x="186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7519;p67"/>
            <p:cNvSpPr/>
            <p:nvPr/>
          </p:nvSpPr>
          <p:spPr>
            <a:xfrm>
              <a:off x="3526900" y="1658200"/>
              <a:ext cx="645525" cy="718225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39" y="0"/>
                    <a:pt x="0" y="5839"/>
                    <a:pt x="1252" y="12350"/>
                  </a:cubicBezTo>
                  <a:cubicBezTo>
                    <a:pt x="1482" y="13551"/>
                    <a:pt x="1870" y="14725"/>
                    <a:pt x="2005" y="15943"/>
                  </a:cubicBezTo>
                  <a:cubicBezTo>
                    <a:pt x="2101" y="16827"/>
                    <a:pt x="2155" y="17788"/>
                    <a:pt x="2257" y="18755"/>
                  </a:cubicBezTo>
                  <a:cubicBezTo>
                    <a:pt x="2459" y="20675"/>
                    <a:pt x="2841" y="22621"/>
                    <a:pt x="4097" y="24022"/>
                  </a:cubicBezTo>
                  <a:cubicBezTo>
                    <a:pt x="5220" y="25272"/>
                    <a:pt x="6209" y="26244"/>
                    <a:pt x="7775" y="26979"/>
                  </a:cubicBezTo>
                  <a:cubicBezTo>
                    <a:pt x="9680" y="27875"/>
                    <a:pt x="11764" y="28725"/>
                    <a:pt x="13901" y="28728"/>
                  </a:cubicBezTo>
                  <a:cubicBezTo>
                    <a:pt x="13904" y="28728"/>
                    <a:pt x="13906" y="28728"/>
                    <a:pt x="13908" y="28728"/>
                  </a:cubicBezTo>
                  <a:cubicBezTo>
                    <a:pt x="16113" y="28728"/>
                    <a:pt x="18508" y="27242"/>
                    <a:pt x="20388" y="26207"/>
                  </a:cubicBezTo>
                  <a:cubicBezTo>
                    <a:pt x="21607" y="25536"/>
                    <a:pt x="22893" y="24888"/>
                    <a:pt x="23579" y="23638"/>
                  </a:cubicBezTo>
                  <a:cubicBezTo>
                    <a:pt x="24217" y="22472"/>
                    <a:pt x="24484" y="21145"/>
                    <a:pt x="24736" y="19855"/>
                  </a:cubicBezTo>
                  <a:cubicBezTo>
                    <a:pt x="24912" y="18955"/>
                    <a:pt x="25045" y="17973"/>
                    <a:pt x="25050" y="17051"/>
                  </a:cubicBezTo>
                  <a:cubicBezTo>
                    <a:pt x="25053" y="16269"/>
                    <a:pt x="25090" y="15519"/>
                    <a:pt x="25189" y="14742"/>
                  </a:cubicBezTo>
                  <a:cubicBezTo>
                    <a:pt x="25419" y="12947"/>
                    <a:pt x="25820" y="11137"/>
                    <a:pt x="25609" y="9321"/>
                  </a:cubicBezTo>
                  <a:cubicBezTo>
                    <a:pt x="25393" y="7474"/>
                    <a:pt x="24247" y="5580"/>
                    <a:pt x="23035" y="4240"/>
                  </a:cubicBezTo>
                  <a:cubicBezTo>
                    <a:pt x="20463" y="1402"/>
                    <a:pt x="16600" y="192"/>
                    <a:pt x="12966" y="11"/>
                  </a:cubicBezTo>
                  <a:cubicBezTo>
                    <a:pt x="12822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7520;p67"/>
            <p:cNvSpPr/>
            <p:nvPr/>
          </p:nvSpPr>
          <p:spPr>
            <a:xfrm>
              <a:off x="3526900" y="1658200"/>
              <a:ext cx="645525" cy="718225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39" y="0"/>
                    <a:pt x="0" y="5839"/>
                    <a:pt x="1252" y="12350"/>
                  </a:cubicBezTo>
                  <a:cubicBezTo>
                    <a:pt x="1482" y="13551"/>
                    <a:pt x="1870" y="14725"/>
                    <a:pt x="2005" y="15943"/>
                  </a:cubicBezTo>
                  <a:cubicBezTo>
                    <a:pt x="2101" y="16827"/>
                    <a:pt x="2155" y="17788"/>
                    <a:pt x="2257" y="18755"/>
                  </a:cubicBezTo>
                  <a:cubicBezTo>
                    <a:pt x="2459" y="20675"/>
                    <a:pt x="2841" y="22621"/>
                    <a:pt x="4097" y="24022"/>
                  </a:cubicBezTo>
                  <a:cubicBezTo>
                    <a:pt x="5220" y="25272"/>
                    <a:pt x="6209" y="26244"/>
                    <a:pt x="7775" y="26979"/>
                  </a:cubicBezTo>
                  <a:cubicBezTo>
                    <a:pt x="9680" y="27875"/>
                    <a:pt x="11764" y="28725"/>
                    <a:pt x="13901" y="28728"/>
                  </a:cubicBezTo>
                  <a:cubicBezTo>
                    <a:pt x="13904" y="28728"/>
                    <a:pt x="13907" y="28728"/>
                    <a:pt x="13909" y="28728"/>
                  </a:cubicBezTo>
                  <a:cubicBezTo>
                    <a:pt x="16114" y="28728"/>
                    <a:pt x="18612" y="27424"/>
                    <a:pt x="20493" y="26389"/>
                  </a:cubicBezTo>
                  <a:cubicBezTo>
                    <a:pt x="21715" y="25718"/>
                    <a:pt x="22893" y="24888"/>
                    <a:pt x="23579" y="23638"/>
                  </a:cubicBezTo>
                  <a:cubicBezTo>
                    <a:pt x="24217" y="22472"/>
                    <a:pt x="24484" y="21145"/>
                    <a:pt x="24736" y="19855"/>
                  </a:cubicBezTo>
                  <a:cubicBezTo>
                    <a:pt x="24912" y="18955"/>
                    <a:pt x="25045" y="17973"/>
                    <a:pt x="25050" y="17051"/>
                  </a:cubicBezTo>
                  <a:cubicBezTo>
                    <a:pt x="25053" y="16269"/>
                    <a:pt x="25090" y="15519"/>
                    <a:pt x="25189" y="14742"/>
                  </a:cubicBezTo>
                  <a:cubicBezTo>
                    <a:pt x="25419" y="12947"/>
                    <a:pt x="25820" y="11137"/>
                    <a:pt x="25609" y="9321"/>
                  </a:cubicBezTo>
                  <a:cubicBezTo>
                    <a:pt x="25393" y="7474"/>
                    <a:pt x="24247" y="5580"/>
                    <a:pt x="23035" y="4240"/>
                  </a:cubicBezTo>
                  <a:cubicBezTo>
                    <a:pt x="20463" y="1402"/>
                    <a:pt x="16600" y="192"/>
                    <a:pt x="12966" y="11"/>
                  </a:cubicBezTo>
                  <a:cubicBezTo>
                    <a:pt x="12822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7521;p67"/>
            <p:cNvSpPr/>
            <p:nvPr/>
          </p:nvSpPr>
          <p:spPr>
            <a:xfrm>
              <a:off x="3551775" y="1869850"/>
              <a:ext cx="586600" cy="506500"/>
            </a:xfrm>
            <a:custGeom>
              <a:avLst/>
              <a:gdLst/>
              <a:ahLst/>
              <a:cxnLst/>
              <a:rect l="l" t="t" r="r" b="b"/>
              <a:pathLst>
                <a:path w="23464" h="20260" extrusionOk="0">
                  <a:moveTo>
                    <a:pt x="416" y="1"/>
                  </a:moveTo>
                  <a:lnTo>
                    <a:pt x="416" y="1"/>
                  </a:lnTo>
                  <a:cubicBezTo>
                    <a:pt x="82" y="1237"/>
                    <a:pt x="1" y="2545"/>
                    <a:pt x="258" y="3881"/>
                  </a:cubicBezTo>
                  <a:cubicBezTo>
                    <a:pt x="488" y="5083"/>
                    <a:pt x="879" y="6257"/>
                    <a:pt x="1011" y="7475"/>
                  </a:cubicBezTo>
                  <a:cubicBezTo>
                    <a:pt x="1107" y="8358"/>
                    <a:pt x="1163" y="9320"/>
                    <a:pt x="1264" y="10288"/>
                  </a:cubicBezTo>
                  <a:cubicBezTo>
                    <a:pt x="1464" y="12208"/>
                    <a:pt x="1847" y="14152"/>
                    <a:pt x="3104" y="15552"/>
                  </a:cubicBezTo>
                  <a:cubicBezTo>
                    <a:pt x="4228" y="16804"/>
                    <a:pt x="5216" y="17775"/>
                    <a:pt x="6781" y="18510"/>
                  </a:cubicBezTo>
                  <a:cubicBezTo>
                    <a:pt x="8689" y="19407"/>
                    <a:pt x="10770" y="20258"/>
                    <a:pt x="12909" y="20259"/>
                  </a:cubicBezTo>
                  <a:cubicBezTo>
                    <a:pt x="12914" y="20259"/>
                    <a:pt x="12918" y="20259"/>
                    <a:pt x="12922" y="20259"/>
                  </a:cubicBezTo>
                  <a:cubicBezTo>
                    <a:pt x="15125" y="20259"/>
                    <a:pt x="17621" y="18954"/>
                    <a:pt x="19500" y="17922"/>
                  </a:cubicBezTo>
                  <a:cubicBezTo>
                    <a:pt x="20721" y="17250"/>
                    <a:pt x="21900" y="16421"/>
                    <a:pt x="22585" y="15170"/>
                  </a:cubicBezTo>
                  <a:cubicBezTo>
                    <a:pt x="23006" y="14404"/>
                    <a:pt x="23263" y="13568"/>
                    <a:pt x="23463" y="12721"/>
                  </a:cubicBezTo>
                  <a:lnTo>
                    <a:pt x="23463" y="12721"/>
                  </a:lnTo>
                  <a:cubicBezTo>
                    <a:pt x="23274" y="13437"/>
                    <a:pt x="23038" y="14136"/>
                    <a:pt x="22681" y="14787"/>
                  </a:cubicBezTo>
                  <a:cubicBezTo>
                    <a:pt x="21995" y="16037"/>
                    <a:pt x="20817" y="16867"/>
                    <a:pt x="19596" y="17538"/>
                  </a:cubicBezTo>
                  <a:cubicBezTo>
                    <a:pt x="17717" y="18571"/>
                    <a:pt x="15221" y="19876"/>
                    <a:pt x="13018" y="19876"/>
                  </a:cubicBezTo>
                  <a:cubicBezTo>
                    <a:pt x="13013" y="19876"/>
                    <a:pt x="13009" y="19876"/>
                    <a:pt x="13005" y="19876"/>
                  </a:cubicBezTo>
                  <a:cubicBezTo>
                    <a:pt x="10865" y="19872"/>
                    <a:pt x="8785" y="19020"/>
                    <a:pt x="6877" y="18128"/>
                  </a:cubicBezTo>
                  <a:cubicBezTo>
                    <a:pt x="5312" y="17391"/>
                    <a:pt x="4324" y="16421"/>
                    <a:pt x="3200" y="15170"/>
                  </a:cubicBezTo>
                  <a:cubicBezTo>
                    <a:pt x="1943" y="13768"/>
                    <a:pt x="1560" y="11824"/>
                    <a:pt x="1360" y="9904"/>
                  </a:cubicBezTo>
                  <a:cubicBezTo>
                    <a:pt x="1257" y="8937"/>
                    <a:pt x="1203" y="7976"/>
                    <a:pt x="1107" y="7092"/>
                  </a:cubicBezTo>
                  <a:cubicBezTo>
                    <a:pt x="973" y="5870"/>
                    <a:pt x="584" y="4700"/>
                    <a:pt x="354" y="3499"/>
                  </a:cubicBezTo>
                  <a:cubicBezTo>
                    <a:pt x="124" y="2300"/>
                    <a:pt x="164" y="1123"/>
                    <a:pt x="416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7522;p67"/>
            <p:cNvSpPr/>
            <p:nvPr/>
          </p:nvSpPr>
          <p:spPr>
            <a:xfrm>
              <a:off x="3568250" y="2120075"/>
              <a:ext cx="173775" cy="115525"/>
            </a:xfrm>
            <a:custGeom>
              <a:avLst/>
              <a:gdLst/>
              <a:ahLst/>
              <a:cxnLst/>
              <a:rect l="l" t="t" r="r" b="b"/>
              <a:pathLst>
                <a:path w="6951" h="4621" extrusionOk="0">
                  <a:moveTo>
                    <a:pt x="1861" y="0"/>
                  </a:moveTo>
                  <a:cubicBezTo>
                    <a:pt x="1861" y="0"/>
                    <a:pt x="0" y="477"/>
                    <a:pt x="1484" y="2773"/>
                  </a:cubicBezTo>
                  <a:cubicBezTo>
                    <a:pt x="2678" y="4621"/>
                    <a:pt x="3484" y="4357"/>
                    <a:pt x="4100" y="4316"/>
                  </a:cubicBezTo>
                  <a:cubicBezTo>
                    <a:pt x="5224" y="4239"/>
                    <a:pt x="6944" y="3396"/>
                    <a:pt x="6946" y="1855"/>
                  </a:cubicBezTo>
                  <a:cubicBezTo>
                    <a:pt x="6950" y="314"/>
                    <a:pt x="4180" y="2"/>
                    <a:pt x="186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7523;p67"/>
            <p:cNvSpPr/>
            <p:nvPr/>
          </p:nvSpPr>
          <p:spPr>
            <a:xfrm>
              <a:off x="3966475" y="2092925"/>
              <a:ext cx="187525" cy="141875"/>
            </a:xfrm>
            <a:custGeom>
              <a:avLst/>
              <a:gdLst/>
              <a:ahLst/>
              <a:cxnLst/>
              <a:rect l="l" t="t" r="r" b="b"/>
              <a:pathLst>
                <a:path w="7501" h="5675" extrusionOk="0">
                  <a:moveTo>
                    <a:pt x="1535" y="1747"/>
                  </a:moveTo>
                  <a:cubicBezTo>
                    <a:pt x="1535" y="1747"/>
                    <a:pt x="0" y="2930"/>
                    <a:pt x="2234" y="4450"/>
                  </a:cubicBezTo>
                  <a:cubicBezTo>
                    <a:pt x="4036" y="5675"/>
                    <a:pt x="4677" y="5109"/>
                    <a:pt x="5228" y="4824"/>
                  </a:cubicBezTo>
                  <a:cubicBezTo>
                    <a:pt x="6234" y="4305"/>
                    <a:pt x="7500" y="2837"/>
                    <a:pt x="6921" y="1419"/>
                  </a:cubicBezTo>
                  <a:cubicBezTo>
                    <a:pt x="6340" y="1"/>
                    <a:pt x="3671" y="821"/>
                    <a:pt x="1535" y="174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7524;p67"/>
            <p:cNvSpPr/>
            <p:nvPr/>
          </p:nvSpPr>
          <p:spPr>
            <a:xfrm>
              <a:off x="3734325" y="1852275"/>
              <a:ext cx="238600" cy="157675"/>
            </a:xfrm>
            <a:custGeom>
              <a:avLst/>
              <a:gdLst/>
              <a:ahLst/>
              <a:cxnLst/>
              <a:rect l="l" t="t" r="r" b="b"/>
              <a:pathLst>
                <a:path w="9544" h="6307" extrusionOk="0">
                  <a:moveTo>
                    <a:pt x="2423" y="261"/>
                  </a:moveTo>
                  <a:cubicBezTo>
                    <a:pt x="2423" y="261"/>
                    <a:pt x="0" y="1104"/>
                    <a:pt x="2220" y="3986"/>
                  </a:cubicBezTo>
                  <a:cubicBezTo>
                    <a:pt x="4005" y="6306"/>
                    <a:pt x="5049" y="5862"/>
                    <a:pt x="5863" y="5739"/>
                  </a:cubicBezTo>
                  <a:cubicBezTo>
                    <a:pt x="7345" y="5510"/>
                    <a:pt x="9544" y="4191"/>
                    <a:pt x="9381" y="2144"/>
                  </a:cubicBezTo>
                  <a:cubicBezTo>
                    <a:pt x="9216" y="98"/>
                    <a:pt x="5505" y="0"/>
                    <a:pt x="2423" y="26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7525;p67"/>
            <p:cNvSpPr/>
            <p:nvPr/>
          </p:nvSpPr>
          <p:spPr>
            <a:xfrm>
              <a:off x="3933700" y="1940975"/>
              <a:ext cx="193425" cy="205150"/>
            </a:xfrm>
            <a:custGeom>
              <a:avLst/>
              <a:gdLst/>
              <a:ahLst/>
              <a:cxnLst/>
              <a:rect l="l" t="t" r="r" b="b"/>
              <a:pathLst>
                <a:path w="7737" h="8206" extrusionOk="0">
                  <a:moveTo>
                    <a:pt x="1410" y="6613"/>
                  </a:moveTo>
                  <a:cubicBezTo>
                    <a:pt x="1410" y="6613"/>
                    <a:pt x="0" y="1909"/>
                    <a:pt x="2792" y="953"/>
                  </a:cubicBezTo>
                  <a:cubicBezTo>
                    <a:pt x="5583" y="0"/>
                    <a:pt x="7737" y="3399"/>
                    <a:pt x="7492" y="4381"/>
                  </a:cubicBezTo>
                  <a:cubicBezTo>
                    <a:pt x="7244" y="5358"/>
                    <a:pt x="5810" y="8205"/>
                    <a:pt x="1410" y="661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7526;p67"/>
            <p:cNvSpPr/>
            <p:nvPr/>
          </p:nvSpPr>
          <p:spPr>
            <a:xfrm>
              <a:off x="3955650" y="1987850"/>
              <a:ext cx="167400" cy="150600"/>
            </a:xfrm>
            <a:custGeom>
              <a:avLst/>
              <a:gdLst/>
              <a:ahLst/>
              <a:cxnLst/>
              <a:rect l="l" t="t" r="r" b="b"/>
              <a:pathLst>
                <a:path w="6696" h="6024" extrusionOk="0">
                  <a:moveTo>
                    <a:pt x="2928" y="1"/>
                  </a:moveTo>
                  <a:cubicBezTo>
                    <a:pt x="2591" y="1"/>
                    <a:pt x="2238" y="56"/>
                    <a:pt x="1872" y="181"/>
                  </a:cubicBezTo>
                  <a:cubicBezTo>
                    <a:pt x="764" y="559"/>
                    <a:pt x="237" y="1588"/>
                    <a:pt x="117" y="2723"/>
                  </a:cubicBezTo>
                  <a:cubicBezTo>
                    <a:pt x="0" y="3849"/>
                    <a:pt x="208" y="4703"/>
                    <a:pt x="696" y="5259"/>
                  </a:cubicBezTo>
                  <a:cubicBezTo>
                    <a:pt x="1135" y="5762"/>
                    <a:pt x="1804" y="6024"/>
                    <a:pt x="2669" y="6024"/>
                  </a:cubicBezTo>
                  <a:cubicBezTo>
                    <a:pt x="2942" y="6024"/>
                    <a:pt x="3235" y="5998"/>
                    <a:pt x="3546" y="5945"/>
                  </a:cubicBezTo>
                  <a:cubicBezTo>
                    <a:pt x="4908" y="5715"/>
                    <a:pt x="6131" y="4695"/>
                    <a:pt x="6485" y="3296"/>
                  </a:cubicBezTo>
                  <a:cubicBezTo>
                    <a:pt x="6696" y="2444"/>
                    <a:pt x="5165" y="1"/>
                    <a:pt x="29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7527;p67"/>
            <p:cNvSpPr/>
            <p:nvPr/>
          </p:nvSpPr>
          <p:spPr>
            <a:xfrm>
              <a:off x="3986025" y="2001100"/>
              <a:ext cx="134025" cy="119450"/>
            </a:xfrm>
            <a:custGeom>
              <a:avLst/>
              <a:gdLst/>
              <a:ahLst/>
              <a:cxnLst/>
              <a:rect l="l" t="t" r="r" b="b"/>
              <a:pathLst>
                <a:path w="5361" h="4778" extrusionOk="0">
                  <a:moveTo>
                    <a:pt x="2726" y="0"/>
                  </a:moveTo>
                  <a:cubicBezTo>
                    <a:pt x="2391" y="0"/>
                    <a:pt x="2049" y="73"/>
                    <a:pt x="1722" y="227"/>
                  </a:cubicBezTo>
                  <a:cubicBezTo>
                    <a:pt x="533" y="791"/>
                    <a:pt x="0" y="2214"/>
                    <a:pt x="531" y="3405"/>
                  </a:cubicBezTo>
                  <a:cubicBezTo>
                    <a:pt x="917" y="4271"/>
                    <a:pt x="1753" y="4778"/>
                    <a:pt x="2637" y="4778"/>
                  </a:cubicBezTo>
                  <a:cubicBezTo>
                    <a:pt x="2973" y="4778"/>
                    <a:pt x="3315" y="4704"/>
                    <a:pt x="3642" y="4550"/>
                  </a:cubicBezTo>
                  <a:cubicBezTo>
                    <a:pt x="4828" y="3989"/>
                    <a:pt x="5361" y="2566"/>
                    <a:pt x="4832" y="1372"/>
                  </a:cubicBezTo>
                  <a:cubicBezTo>
                    <a:pt x="4448" y="507"/>
                    <a:pt x="3610" y="0"/>
                    <a:pt x="2726" y="0"/>
                  </a:cubicBezTo>
                  <a:close/>
                </a:path>
              </a:pathLst>
            </a:custGeom>
            <a:solidFill>
              <a:srgbClr val="B3A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7528;p67"/>
            <p:cNvSpPr/>
            <p:nvPr/>
          </p:nvSpPr>
          <p:spPr>
            <a:xfrm>
              <a:off x="4009725" y="2023000"/>
              <a:ext cx="84875" cy="76025"/>
            </a:xfrm>
            <a:custGeom>
              <a:avLst/>
              <a:gdLst/>
              <a:ahLst/>
              <a:cxnLst/>
              <a:rect l="l" t="t" r="r" b="b"/>
              <a:pathLst>
                <a:path w="3395" h="3041" extrusionOk="0">
                  <a:moveTo>
                    <a:pt x="1721" y="0"/>
                  </a:moveTo>
                  <a:cubicBezTo>
                    <a:pt x="1509" y="0"/>
                    <a:pt x="1293" y="46"/>
                    <a:pt x="1087" y="144"/>
                  </a:cubicBezTo>
                  <a:cubicBezTo>
                    <a:pt x="336" y="500"/>
                    <a:pt x="0" y="1405"/>
                    <a:pt x="334" y="2165"/>
                  </a:cubicBezTo>
                  <a:cubicBezTo>
                    <a:pt x="579" y="2716"/>
                    <a:pt x="1112" y="3040"/>
                    <a:pt x="1673" y="3040"/>
                  </a:cubicBezTo>
                  <a:cubicBezTo>
                    <a:pt x="1884" y="3040"/>
                    <a:pt x="2100" y="2994"/>
                    <a:pt x="2306" y="2897"/>
                  </a:cubicBezTo>
                  <a:cubicBezTo>
                    <a:pt x="3059" y="2539"/>
                    <a:pt x="3394" y="1635"/>
                    <a:pt x="3057" y="876"/>
                  </a:cubicBezTo>
                  <a:cubicBezTo>
                    <a:pt x="2813" y="324"/>
                    <a:pt x="2282" y="0"/>
                    <a:pt x="1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7529;p67"/>
            <p:cNvSpPr/>
            <p:nvPr/>
          </p:nvSpPr>
          <p:spPr>
            <a:xfrm>
              <a:off x="3956050" y="1987850"/>
              <a:ext cx="167875" cy="142800"/>
            </a:xfrm>
            <a:custGeom>
              <a:avLst/>
              <a:gdLst/>
              <a:ahLst/>
              <a:cxnLst/>
              <a:rect l="l" t="t" r="r" b="b"/>
              <a:pathLst>
                <a:path w="6715" h="5712" extrusionOk="0">
                  <a:moveTo>
                    <a:pt x="2912" y="1"/>
                  </a:moveTo>
                  <a:cubicBezTo>
                    <a:pt x="2575" y="1"/>
                    <a:pt x="2222" y="56"/>
                    <a:pt x="1856" y="181"/>
                  </a:cubicBezTo>
                  <a:cubicBezTo>
                    <a:pt x="225" y="741"/>
                    <a:pt x="0" y="2469"/>
                    <a:pt x="93" y="3812"/>
                  </a:cubicBezTo>
                  <a:cubicBezTo>
                    <a:pt x="177" y="3289"/>
                    <a:pt x="321" y="2736"/>
                    <a:pt x="571" y="2234"/>
                  </a:cubicBezTo>
                  <a:cubicBezTo>
                    <a:pt x="994" y="1378"/>
                    <a:pt x="1782" y="910"/>
                    <a:pt x="2699" y="910"/>
                  </a:cubicBezTo>
                  <a:cubicBezTo>
                    <a:pt x="3527" y="910"/>
                    <a:pt x="4461" y="1292"/>
                    <a:pt x="5326" y="2114"/>
                  </a:cubicBezTo>
                  <a:cubicBezTo>
                    <a:pt x="6715" y="3432"/>
                    <a:pt x="5167" y="5027"/>
                    <a:pt x="4354" y="5711"/>
                  </a:cubicBezTo>
                  <a:cubicBezTo>
                    <a:pt x="5741" y="5144"/>
                    <a:pt x="6320" y="3882"/>
                    <a:pt x="6469" y="3296"/>
                  </a:cubicBezTo>
                  <a:cubicBezTo>
                    <a:pt x="6680" y="2444"/>
                    <a:pt x="5149" y="1"/>
                    <a:pt x="29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7530;p67"/>
            <p:cNvSpPr/>
            <p:nvPr/>
          </p:nvSpPr>
          <p:spPr>
            <a:xfrm>
              <a:off x="3995700" y="2071625"/>
              <a:ext cx="46175" cy="47475"/>
            </a:xfrm>
            <a:custGeom>
              <a:avLst/>
              <a:gdLst/>
              <a:ahLst/>
              <a:cxnLst/>
              <a:rect l="l" t="t" r="r" b="b"/>
              <a:pathLst>
                <a:path w="1847" h="1899" extrusionOk="0">
                  <a:moveTo>
                    <a:pt x="918" y="1"/>
                  </a:moveTo>
                  <a:cubicBezTo>
                    <a:pt x="411" y="1"/>
                    <a:pt x="0" y="426"/>
                    <a:pt x="0" y="947"/>
                  </a:cubicBezTo>
                  <a:cubicBezTo>
                    <a:pt x="0" y="1473"/>
                    <a:pt x="413" y="1898"/>
                    <a:pt x="921" y="1898"/>
                  </a:cubicBezTo>
                  <a:cubicBezTo>
                    <a:pt x="922" y="1898"/>
                    <a:pt x="923" y="1898"/>
                    <a:pt x="924" y="1898"/>
                  </a:cubicBezTo>
                  <a:cubicBezTo>
                    <a:pt x="1432" y="1898"/>
                    <a:pt x="1845" y="1474"/>
                    <a:pt x="1845" y="952"/>
                  </a:cubicBezTo>
                  <a:cubicBezTo>
                    <a:pt x="1847" y="428"/>
                    <a:pt x="1433" y="2"/>
                    <a:pt x="924" y="1"/>
                  </a:cubicBezTo>
                  <a:cubicBezTo>
                    <a:pt x="922" y="1"/>
                    <a:pt x="920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7531;p67"/>
            <p:cNvSpPr/>
            <p:nvPr/>
          </p:nvSpPr>
          <p:spPr>
            <a:xfrm>
              <a:off x="4069350" y="2021700"/>
              <a:ext cx="28675" cy="29575"/>
            </a:xfrm>
            <a:custGeom>
              <a:avLst/>
              <a:gdLst/>
              <a:ahLst/>
              <a:cxnLst/>
              <a:rect l="l" t="t" r="r" b="b"/>
              <a:pathLst>
                <a:path w="1147" h="1183" extrusionOk="0">
                  <a:moveTo>
                    <a:pt x="573" y="1"/>
                  </a:moveTo>
                  <a:cubicBezTo>
                    <a:pt x="258" y="1"/>
                    <a:pt x="1" y="265"/>
                    <a:pt x="1" y="591"/>
                  </a:cubicBezTo>
                  <a:cubicBezTo>
                    <a:pt x="1" y="915"/>
                    <a:pt x="256" y="1182"/>
                    <a:pt x="573" y="1182"/>
                  </a:cubicBezTo>
                  <a:cubicBezTo>
                    <a:pt x="890" y="1182"/>
                    <a:pt x="1147" y="918"/>
                    <a:pt x="1147" y="592"/>
                  </a:cubicBezTo>
                  <a:cubicBezTo>
                    <a:pt x="1147" y="265"/>
                    <a:pt x="891" y="1"/>
                    <a:pt x="573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7532;p67"/>
            <p:cNvSpPr/>
            <p:nvPr/>
          </p:nvSpPr>
          <p:spPr>
            <a:xfrm>
              <a:off x="3606950" y="1940775"/>
              <a:ext cx="194025" cy="204825"/>
            </a:xfrm>
            <a:custGeom>
              <a:avLst/>
              <a:gdLst/>
              <a:ahLst/>
              <a:cxnLst/>
              <a:rect l="l" t="t" r="r" b="b"/>
              <a:pathLst>
                <a:path w="7761" h="8193" extrusionOk="0">
                  <a:moveTo>
                    <a:pt x="6317" y="6610"/>
                  </a:moveTo>
                  <a:cubicBezTo>
                    <a:pt x="6317" y="6610"/>
                    <a:pt x="7761" y="1922"/>
                    <a:pt x="4972" y="961"/>
                  </a:cubicBezTo>
                  <a:cubicBezTo>
                    <a:pt x="2182" y="0"/>
                    <a:pt x="0" y="3380"/>
                    <a:pt x="242" y="4360"/>
                  </a:cubicBezTo>
                  <a:cubicBezTo>
                    <a:pt x="486" y="5340"/>
                    <a:pt x="1912" y="8192"/>
                    <a:pt x="6317" y="661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7533;p67"/>
            <p:cNvSpPr/>
            <p:nvPr/>
          </p:nvSpPr>
          <p:spPr>
            <a:xfrm>
              <a:off x="3610925" y="1987425"/>
              <a:ext cx="167350" cy="150650"/>
            </a:xfrm>
            <a:custGeom>
              <a:avLst/>
              <a:gdLst/>
              <a:ahLst/>
              <a:cxnLst/>
              <a:rect l="l" t="t" r="r" b="b"/>
              <a:pathLst>
                <a:path w="6694" h="6026" extrusionOk="0">
                  <a:moveTo>
                    <a:pt x="3767" y="1"/>
                  </a:moveTo>
                  <a:cubicBezTo>
                    <a:pt x="1534" y="1"/>
                    <a:pt x="1" y="2435"/>
                    <a:pt x="210" y="3285"/>
                  </a:cubicBezTo>
                  <a:cubicBezTo>
                    <a:pt x="561" y="4686"/>
                    <a:pt x="1782" y="5711"/>
                    <a:pt x="3141" y="5944"/>
                  </a:cubicBezTo>
                  <a:cubicBezTo>
                    <a:pt x="3456" y="5998"/>
                    <a:pt x="3752" y="6025"/>
                    <a:pt x="4028" y="6025"/>
                  </a:cubicBezTo>
                  <a:cubicBezTo>
                    <a:pt x="4888" y="6025"/>
                    <a:pt x="5554" y="5766"/>
                    <a:pt x="5995" y="5266"/>
                  </a:cubicBezTo>
                  <a:cubicBezTo>
                    <a:pt x="6484" y="4712"/>
                    <a:pt x="6694" y="3858"/>
                    <a:pt x="6578" y="2732"/>
                  </a:cubicBezTo>
                  <a:cubicBezTo>
                    <a:pt x="6460" y="1597"/>
                    <a:pt x="5936" y="566"/>
                    <a:pt x="4831" y="184"/>
                  </a:cubicBezTo>
                  <a:cubicBezTo>
                    <a:pt x="4462" y="57"/>
                    <a:pt x="4107" y="1"/>
                    <a:pt x="3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7534;p67"/>
            <p:cNvSpPr/>
            <p:nvPr/>
          </p:nvSpPr>
          <p:spPr>
            <a:xfrm>
              <a:off x="3654150" y="2005525"/>
              <a:ext cx="134075" cy="119425"/>
            </a:xfrm>
            <a:custGeom>
              <a:avLst/>
              <a:gdLst/>
              <a:ahLst/>
              <a:cxnLst/>
              <a:rect l="l" t="t" r="r" b="b"/>
              <a:pathLst>
                <a:path w="5363" h="4777" extrusionOk="0">
                  <a:moveTo>
                    <a:pt x="2638" y="0"/>
                  </a:moveTo>
                  <a:cubicBezTo>
                    <a:pt x="1756" y="0"/>
                    <a:pt x="921" y="506"/>
                    <a:pt x="534" y="1367"/>
                  </a:cubicBezTo>
                  <a:cubicBezTo>
                    <a:pt x="0" y="2558"/>
                    <a:pt x="529" y="3981"/>
                    <a:pt x="1716" y="4547"/>
                  </a:cubicBezTo>
                  <a:cubicBezTo>
                    <a:pt x="2044" y="4703"/>
                    <a:pt x="2388" y="4777"/>
                    <a:pt x="2726" y="4777"/>
                  </a:cubicBezTo>
                  <a:cubicBezTo>
                    <a:pt x="3607" y="4777"/>
                    <a:pt x="4442" y="4273"/>
                    <a:pt x="4829" y="3409"/>
                  </a:cubicBezTo>
                  <a:cubicBezTo>
                    <a:pt x="5363" y="2218"/>
                    <a:pt x="4833" y="795"/>
                    <a:pt x="3647" y="230"/>
                  </a:cubicBezTo>
                  <a:cubicBezTo>
                    <a:pt x="3319" y="74"/>
                    <a:pt x="2975" y="0"/>
                    <a:pt x="2638" y="0"/>
                  </a:cubicBezTo>
                  <a:close/>
                </a:path>
              </a:pathLst>
            </a:custGeom>
            <a:solidFill>
              <a:srgbClr val="B3A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7535;p67"/>
            <p:cNvSpPr/>
            <p:nvPr/>
          </p:nvSpPr>
          <p:spPr>
            <a:xfrm>
              <a:off x="3688650" y="2027950"/>
              <a:ext cx="85750" cy="76450"/>
            </a:xfrm>
            <a:custGeom>
              <a:avLst/>
              <a:gdLst/>
              <a:ahLst/>
              <a:cxnLst/>
              <a:rect l="l" t="t" r="r" b="b"/>
              <a:pathLst>
                <a:path w="3430" h="3058" extrusionOk="0">
                  <a:moveTo>
                    <a:pt x="1683" y="1"/>
                  </a:moveTo>
                  <a:cubicBezTo>
                    <a:pt x="1120" y="1"/>
                    <a:pt x="587" y="324"/>
                    <a:pt x="341" y="876"/>
                  </a:cubicBezTo>
                  <a:cubicBezTo>
                    <a:pt x="0" y="1637"/>
                    <a:pt x="337" y="2549"/>
                    <a:pt x="1097" y="2910"/>
                  </a:cubicBezTo>
                  <a:cubicBezTo>
                    <a:pt x="1307" y="3010"/>
                    <a:pt x="1528" y="3058"/>
                    <a:pt x="1744" y="3058"/>
                  </a:cubicBezTo>
                  <a:cubicBezTo>
                    <a:pt x="2308" y="3058"/>
                    <a:pt x="2842" y="2735"/>
                    <a:pt x="3089" y="2183"/>
                  </a:cubicBezTo>
                  <a:cubicBezTo>
                    <a:pt x="3429" y="1420"/>
                    <a:pt x="3091" y="509"/>
                    <a:pt x="2331" y="149"/>
                  </a:cubicBezTo>
                  <a:cubicBezTo>
                    <a:pt x="2120" y="48"/>
                    <a:pt x="1900" y="1"/>
                    <a:pt x="1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7536;p67"/>
            <p:cNvSpPr/>
            <p:nvPr/>
          </p:nvSpPr>
          <p:spPr>
            <a:xfrm>
              <a:off x="3609975" y="1987425"/>
              <a:ext cx="167950" cy="142700"/>
            </a:xfrm>
            <a:custGeom>
              <a:avLst/>
              <a:gdLst/>
              <a:ahLst/>
              <a:cxnLst/>
              <a:rect l="l" t="t" r="r" b="b"/>
              <a:pathLst>
                <a:path w="6718" h="5708" extrusionOk="0">
                  <a:moveTo>
                    <a:pt x="3803" y="1"/>
                  </a:moveTo>
                  <a:cubicBezTo>
                    <a:pt x="1570" y="1"/>
                    <a:pt x="37" y="2435"/>
                    <a:pt x="247" y="3285"/>
                  </a:cubicBezTo>
                  <a:cubicBezTo>
                    <a:pt x="394" y="3874"/>
                    <a:pt x="968" y="5137"/>
                    <a:pt x="2356" y="5708"/>
                  </a:cubicBezTo>
                  <a:cubicBezTo>
                    <a:pt x="1543" y="5022"/>
                    <a:pt x="1" y="3421"/>
                    <a:pt x="1392" y="2109"/>
                  </a:cubicBezTo>
                  <a:cubicBezTo>
                    <a:pt x="2257" y="1292"/>
                    <a:pt x="3189" y="912"/>
                    <a:pt x="4016" y="912"/>
                  </a:cubicBezTo>
                  <a:cubicBezTo>
                    <a:pt x="4935" y="912"/>
                    <a:pt x="5725" y="1382"/>
                    <a:pt x="6146" y="2243"/>
                  </a:cubicBezTo>
                  <a:cubicBezTo>
                    <a:pt x="6394" y="2744"/>
                    <a:pt x="6538" y="3300"/>
                    <a:pt x="6620" y="3823"/>
                  </a:cubicBezTo>
                  <a:cubicBezTo>
                    <a:pt x="6717" y="2477"/>
                    <a:pt x="6497" y="748"/>
                    <a:pt x="4867" y="184"/>
                  </a:cubicBezTo>
                  <a:cubicBezTo>
                    <a:pt x="4499" y="57"/>
                    <a:pt x="4143" y="1"/>
                    <a:pt x="380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7537;p67"/>
            <p:cNvSpPr/>
            <p:nvPr/>
          </p:nvSpPr>
          <p:spPr>
            <a:xfrm>
              <a:off x="3646675" y="2068825"/>
              <a:ext cx="46100" cy="47475"/>
            </a:xfrm>
            <a:custGeom>
              <a:avLst/>
              <a:gdLst/>
              <a:ahLst/>
              <a:cxnLst/>
              <a:rect l="l" t="t" r="r" b="b"/>
              <a:pathLst>
                <a:path w="1844" h="1899" extrusionOk="0">
                  <a:moveTo>
                    <a:pt x="917" y="1"/>
                  </a:moveTo>
                  <a:cubicBezTo>
                    <a:pt x="410" y="1"/>
                    <a:pt x="0" y="426"/>
                    <a:pt x="0" y="947"/>
                  </a:cubicBezTo>
                  <a:cubicBezTo>
                    <a:pt x="0" y="1473"/>
                    <a:pt x="411" y="1898"/>
                    <a:pt x="921" y="1898"/>
                  </a:cubicBezTo>
                  <a:cubicBezTo>
                    <a:pt x="922" y="1898"/>
                    <a:pt x="923" y="1898"/>
                    <a:pt x="924" y="1898"/>
                  </a:cubicBezTo>
                  <a:cubicBezTo>
                    <a:pt x="1433" y="1898"/>
                    <a:pt x="1844" y="1474"/>
                    <a:pt x="1844" y="952"/>
                  </a:cubicBezTo>
                  <a:cubicBezTo>
                    <a:pt x="1844" y="426"/>
                    <a:pt x="1431" y="1"/>
                    <a:pt x="923" y="1"/>
                  </a:cubicBezTo>
                  <a:cubicBezTo>
                    <a:pt x="921" y="1"/>
                    <a:pt x="919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7538;p67"/>
            <p:cNvSpPr/>
            <p:nvPr/>
          </p:nvSpPr>
          <p:spPr>
            <a:xfrm>
              <a:off x="3734000" y="2028500"/>
              <a:ext cx="28700" cy="29575"/>
            </a:xfrm>
            <a:custGeom>
              <a:avLst/>
              <a:gdLst/>
              <a:ahLst/>
              <a:cxnLst/>
              <a:rect l="l" t="t" r="r" b="b"/>
              <a:pathLst>
                <a:path w="1148" h="1183" extrusionOk="0">
                  <a:moveTo>
                    <a:pt x="573" y="1"/>
                  </a:moveTo>
                  <a:cubicBezTo>
                    <a:pt x="258" y="1"/>
                    <a:pt x="1" y="264"/>
                    <a:pt x="1" y="590"/>
                  </a:cubicBezTo>
                  <a:cubicBezTo>
                    <a:pt x="1" y="915"/>
                    <a:pt x="257" y="1182"/>
                    <a:pt x="573" y="1182"/>
                  </a:cubicBezTo>
                  <a:cubicBezTo>
                    <a:pt x="890" y="1182"/>
                    <a:pt x="1147" y="918"/>
                    <a:pt x="1147" y="592"/>
                  </a:cubicBezTo>
                  <a:cubicBezTo>
                    <a:pt x="1147" y="266"/>
                    <a:pt x="890" y="1"/>
                    <a:pt x="573" y="1"/>
                  </a:cubicBezTo>
                  <a:close/>
                </a:path>
              </a:pathLst>
            </a:custGeom>
            <a:solidFill>
              <a:srgbClr val="8CA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7539;p67"/>
            <p:cNvSpPr/>
            <p:nvPr/>
          </p:nvSpPr>
          <p:spPr>
            <a:xfrm>
              <a:off x="3788575" y="2136425"/>
              <a:ext cx="133925" cy="64725"/>
            </a:xfrm>
            <a:custGeom>
              <a:avLst/>
              <a:gdLst/>
              <a:ahLst/>
              <a:cxnLst/>
              <a:rect l="l" t="t" r="r" b="b"/>
              <a:pathLst>
                <a:path w="5357" h="2589" extrusionOk="0">
                  <a:moveTo>
                    <a:pt x="927" y="0"/>
                  </a:moveTo>
                  <a:cubicBezTo>
                    <a:pt x="927" y="0"/>
                    <a:pt x="1530" y="705"/>
                    <a:pt x="2870" y="987"/>
                  </a:cubicBezTo>
                  <a:cubicBezTo>
                    <a:pt x="4210" y="1267"/>
                    <a:pt x="4918" y="478"/>
                    <a:pt x="4918" y="478"/>
                  </a:cubicBezTo>
                  <a:cubicBezTo>
                    <a:pt x="4918" y="478"/>
                    <a:pt x="5356" y="1057"/>
                    <a:pt x="4999" y="1481"/>
                  </a:cubicBezTo>
                  <a:cubicBezTo>
                    <a:pt x="4641" y="1904"/>
                    <a:pt x="3290" y="2558"/>
                    <a:pt x="2931" y="2571"/>
                  </a:cubicBezTo>
                  <a:cubicBezTo>
                    <a:pt x="2574" y="2589"/>
                    <a:pt x="0" y="1126"/>
                    <a:pt x="92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7540;p67"/>
            <p:cNvSpPr/>
            <p:nvPr/>
          </p:nvSpPr>
          <p:spPr>
            <a:xfrm>
              <a:off x="3852000" y="2141900"/>
              <a:ext cx="33550" cy="14950"/>
            </a:xfrm>
            <a:custGeom>
              <a:avLst/>
              <a:gdLst/>
              <a:ahLst/>
              <a:cxnLst/>
              <a:rect l="l" t="t" r="r" b="b"/>
              <a:pathLst>
                <a:path w="1342" h="598" extrusionOk="0">
                  <a:moveTo>
                    <a:pt x="527" y="0"/>
                  </a:moveTo>
                  <a:cubicBezTo>
                    <a:pt x="249" y="0"/>
                    <a:pt x="35" y="87"/>
                    <a:pt x="18" y="219"/>
                  </a:cubicBezTo>
                  <a:cubicBezTo>
                    <a:pt x="0" y="379"/>
                    <a:pt x="277" y="542"/>
                    <a:pt x="637" y="587"/>
                  </a:cubicBezTo>
                  <a:cubicBezTo>
                    <a:pt x="697" y="594"/>
                    <a:pt x="756" y="598"/>
                    <a:pt x="812" y="598"/>
                  </a:cubicBezTo>
                  <a:cubicBezTo>
                    <a:pt x="1091" y="598"/>
                    <a:pt x="1307" y="512"/>
                    <a:pt x="1324" y="379"/>
                  </a:cubicBezTo>
                  <a:cubicBezTo>
                    <a:pt x="1342" y="219"/>
                    <a:pt x="1065" y="55"/>
                    <a:pt x="705" y="12"/>
                  </a:cubicBezTo>
                  <a:cubicBezTo>
                    <a:pt x="644" y="4"/>
                    <a:pt x="584" y="0"/>
                    <a:pt x="527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7541;p67"/>
            <p:cNvSpPr/>
            <p:nvPr/>
          </p:nvSpPr>
          <p:spPr>
            <a:xfrm>
              <a:off x="3823075" y="2156475"/>
              <a:ext cx="23700" cy="20975"/>
            </a:xfrm>
            <a:custGeom>
              <a:avLst/>
              <a:gdLst/>
              <a:ahLst/>
              <a:cxnLst/>
              <a:rect l="l" t="t" r="r" b="b"/>
              <a:pathLst>
                <a:path w="948" h="839" extrusionOk="0">
                  <a:moveTo>
                    <a:pt x="279" y="0"/>
                  </a:moveTo>
                  <a:cubicBezTo>
                    <a:pt x="127" y="0"/>
                    <a:pt x="1" y="62"/>
                    <a:pt x="6" y="113"/>
                  </a:cubicBezTo>
                  <a:cubicBezTo>
                    <a:pt x="11" y="174"/>
                    <a:pt x="150" y="217"/>
                    <a:pt x="256" y="297"/>
                  </a:cubicBezTo>
                  <a:cubicBezTo>
                    <a:pt x="366" y="375"/>
                    <a:pt x="446" y="476"/>
                    <a:pt x="446" y="476"/>
                  </a:cubicBezTo>
                  <a:cubicBezTo>
                    <a:pt x="446" y="476"/>
                    <a:pt x="555" y="532"/>
                    <a:pt x="654" y="624"/>
                  </a:cubicBezTo>
                  <a:cubicBezTo>
                    <a:pt x="751" y="711"/>
                    <a:pt x="827" y="838"/>
                    <a:pt x="878" y="838"/>
                  </a:cubicBezTo>
                  <a:cubicBezTo>
                    <a:pt x="880" y="838"/>
                    <a:pt x="883" y="838"/>
                    <a:pt x="886" y="837"/>
                  </a:cubicBezTo>
                  <a:cubicBezTo>
                    <a:pt x="938" y="824"/>
                    <a:pt x="948" y="628"/>
                    <a:pt x="876" y="444"/>
                  </a:cubicBezTo>
                  <a:cubicBezTo>
                    <a:pt x="810" y="260"/>
                    <a:pt x="676" y="121"/>
                    <a:pt x="676" y="121"/>
                  </a:cubicBezTo>
                  <a:cubicBezTo>
                    <a:pt x="676" y="121"/>
                    <a:pt x="518" y="20"/>
                    <a:pt x="342" y="4"/>
                  </a:cubicBezTo>
                  <a:cubicBezTo>
                    <a:pt x="321" y="2"/>
                    <a:pt x="299" y="0"/>
                    <a:pt x="27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7542;p67"/>
            <p:cNvSpPr/>
            <p:nvPr/>
          </p:nvSpPr>
          <p:spPr>
            <a:xfrm>
              <a:off x="3881375" y="2162775"/>
              <a:ext cx="24200" cy="16025"/>
            </a:xfrm>
            <a:custGeom>
              <a:avLst/>
              <a:gdLst/>
              <a:ahLst/>
              <a:cxnLst/>
              <a:rect l="l" t="t" r="r" b="b"/>
              <a:pathLst>
                <a:path w="968" h="641" extrusionOk="0">
                  <a:moveTo>
                    <a:pt x="710" y="1"/>
                  </a:moveTo>
                  <a:cubicBezTo>
                    <a:pt x="698" y="1"/>
                    <a:pt x="686" y="1"/>
                    <a:pt x="674" y="1"/>
                  </a:cubicBezTo>
                  <a:cubicBezTo>
                    <a:pt x="525" y="8"/>
                    <a:pt x="378" y="65"/>
                    <a:pt x="378" y="65"/>
                  </a:cubicBezTo>
                  <a:cubicBezTo>
                    <a:pt x="378" y="65"/>
                    <a:pt x="248" y="165"/>
                    <a:pt x="154" y="300"/>
                  </a:cubicBezTo>
                  <a:cubicBezTo>
                    <a:pt x="56" y="435"/>
                    <a:pt x="0" y="595"/>
                    <a:pt x="42" y="631"/>
                  </a:cubicBezTo>
                  <a:cubicBezTo>
                    <a:pt x="49" y="638"/>
                    <a:pt x="59" y="641"/>
                    <a:pt x="71" y="641"/>
                  </a:cubicBezTo>
                  <a:cubicBezTo>
                    <a:pt x="125" y="641"/>
                    <a:pt x="221" y="583"/>
                    <a:pt x="315" y="540"/>
                  </a:cubicBezTo>
                  <a:cubicBezTo>
                    <a:pt x="431" y="488"/>
                    <a:pt x="542" y="452"/>
                    <a:pt x="542" y="452"/>
                  </a:cubicBezTo>
                  <a:cubicBezTo>
                    <a:pt x="542" y="452"/>
                    <a:pt x="634" y="372"/>
                    <a:pt x="739" y="299"/>
                  </a:cubicBezTo>
                  <a:cubicBezTo>
                    <a:pt x="845" y="221"/>
                    <a:pt x="968" y="157"/>
                    <a:pt x="966" y="97"/>
                  </a:cubicBezTo>
                  <a:cubicBezTo>
                    <a:pt x="966" y="42"/>
                    <a:pt x="846" y="1"/>
                    <a:pt x="7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7543;p67"/>
            <p:cNvSpPr/>
            <p:nvPr/>
          </p:nvSpPr>
          <p:spPr>
            <a:xfrm>
              <a:off x="3806225" y="2129750"/>
              <a:ext cx="27325" cy="47375"/>
            </a:xfrm>
            <a:custGeom>
              <a:avLst/>
              <a:gdLst/>
              <a:ahLst/>
              <a:cxnLst/>
              <a:rect l="l" t="t" r="r" b="b"/>
              <a:pathLst>
                <a:path w="1093" h="1895" extrusionOk="0">
                  <a:moveTo>
                    <a:pt x="771" y="0"/>
                  </a:moveTo>
                  <a:cubicBezTo>
                    <a:pt x="737" y="0"/>
                    <a:pt x="685" y="10"/>
                    <a:pt x="623" y="27"/>
                  </a:cubicBezTo>
                  <a:cubicBezTo>
                    <a:pt x="511" y="61"/>
                    <a:pt x="357" y="127"/>
                    <a:pt x="223" y="267"/>
                  </a:cubicBezTo>
                  <a:cubicBezTo>
                    <a:pt x="89" y="406"/>
                    <a:pt x="1" y="619"/>
                    <a:pt x="2" y="804"/>
                  </a:cubicBezTo>
                  <a:cubicBezTo>
                    <a:pt x="2" y="991"/>
                    <a:pt x="70" y="1100"/>
                    <a:pt x="70" y="1100"/>
                  </a:cubicBezTo>
                  <a:cubicBezTo>
                    <a:pt x="70" y="1100"/>
                    <a:pt x="70" y="1100"/>
                    <a:pt x="69" y="1100"/>
                  </a:cubicBezTo>
                  <a:lnTo>
                    <a:pt x="69" y="1100"/>
                  </a:lnTo>
                  <a:cubicBezTo>
                    <a:pt x="70" y="1100"/>
                    <a:pt x="130" y="1203"/>
                    <a:pt x="225" y="1284"/>
                  </a:cubicBezTo>
                  <a:cubicBezTo>
                    <a:pt x="314" y="1364"/>
                    <a:pt x="426" y="1460"/>
                    <a:pt x="544" y="1558"/>
                  </a:cubicBezTo>
                  <a:cubicBezTo>
                    <a:pt x="754" y="1730"/>
                    <a:pt x="973" y="1895"/>
                    <a:pt x="1043" y="1895"/>
                  </a:cubicBezTo>
                  <a:cubicBezTo>
                    <a:pt x="1051" y="1895"/>
                    <a:pt x="1057" y="1893"/>
                    <a:pt x="1061" y="1888"/>
                  </a:cubicBezTo>
                  <a:cubicBezTo>
                    <a:pt x="1093" y="1844"/>
                    <a:pt x="914" y="1581"/>
                    <a:pt x="728" y="1330"/>
                  </a:cubicBezTo>
                  <a:cubicBezTo>
                    <a:pt x="634" y="1206"/>
                    <a:pt x="541" y="1084"/>
                    <a:pt x="469" y="993"/>
                  </a:cubicBezTo>
                  <a:cubicBezTo>
                    <a:pt x="405" y="907"/>
                    <a:pt x="392" y="867"/>
                    <a:pt x="392" y="867"/>
                  </a:cubicBezTo>
                  <a:cubicBezTo>
                    <a:pt x="392" y="862"/>
                    <a:pt x="365" y="836"/>
                    <a:pt x="352" y="772"/>
                  </a:cubicBezTo>
                  <a:cubicBezTo>
                    <a:pt x="336" y="709"/>
                    <a:pt x="354" y="581"/>
                    <a:pt x="421" y="469"/>
                  </a:cubicBezTo>
                  <a:cubicBezTo>
                    <a:pt x="557" y="242"/>
                    <a:pt x="850" y="75"/>
                    <a:pt x="821" y="18"/>
                  </a:cubicBezTo>
                  <a:cubicBezTo>
                    <a:pt x="816" y="6"/>
                    <a:pt x="799" y="0"/>
                    <a:pt x="7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7544;p67"/>
            <p:cNvSpPr/>
            <p:nvPr/>
          </p:nvSpPr>
          <p:spPr>
            <a:xfrm>
              <a:off x="3896450" y="2139350"/>
              <a:ext cx="24050" cy="41575"/>
            </a:xfrm>
            <a:custGeom>
              <a:avLst/>
              <a:gdLst/>
              <a:ahLst/>
              <a:cxnLst/>
              <a:rect l="l" t="t" r="r" b="b"/>
              <a:pathLst>
                <a:path w="962" h="1663" extrusionOk="0">
                  <a:moveTo>
                    <a:pt x="425" y="1"/>
                  </a:moveTo>
                  <a:cubicBezTo>
                    <a:pt x="420" y="1"/>
                    <a:pt x="416" y="2"/>
                    <a:pt x="413" y="5"/>
                  </a:cubicBezTo>
                  <a:cubicBezTo>
                    <a:pt x="370" y="38"/>
                    <a:pt x="459" y="293"/>
                    <a:pt x="517" y="548"/>
                  </a:cubicBezTo>
                  <a:cubicBezTo>
                    <a:pt x="531" y="612"/>
                    <a:pt x="544" y="676"/>
                    <a:pt x="558" y="737"/>
                  </a:cubicBezTo>
                  <a:cubicBezTo>
                    <a:pt x="571" y="798"/>
                    <a:pt x="582" y="854"/>
                    <a:pt x="579" y="873"/>
                  </a:cubicBezTo>
                  <a:cubicBezTo>
                    <a:pt x="574" y="966"/>
                    <a:pt x="573" y="1028"/>
                    <a:pt x="573" y="1028"/>
                  </a:cubicBezTo>
                  <a:cubicBezTo>
                    <a:pt x="571" y="1028"/>
                    <a:pt x="581" y="1057"/>
                    <a:pt x="576" y="1090"/>
                  </a:cubicBezTo>
                  <a:cubicBezTo>
                    <a:pt x="576" y="1126"/>
                    <a:pt x="518" y="1210"/>
                    <a:pt x="422" y="1282"/>
                  </a:cubicBezTo>
                  <a:cubicBezTo>
                    <a:pt x="232" y="1421"/>
                    <a:pt x="0" y="1586"/>
                    <a:pt x="32" y="1645"/>
                  </a:cubicBezTo>
                  <a:cubicBezTo>
                    <a:pt x="40" y="1657"/>
                    <a:pt x="62" y="1663"/>
                    <a:pt x="95" y="1663"/>
                  </a:cubicBezTo>
                  <a:cubicBezTo>
                    <a:pt x="183" y="1663"/>
                    <a:pt x="350" y="1623"/>
                    <a:pt x="536" y="1557"/>
                  </a:cubicBezTo>
                  <a:cubicBezTo>
                    <a:pt x="661" y="1509"/>
                    <a:pt x="811" y="1418"/>
                    <a:pt x="889" y="1260"/>
                  </a:cubicBezTo>
                  <a:cubicBezTo>
                    <a:pt x="961" y="1105"/>
                    <a:pt x="947" y="986"/>
                    <a:pt x="950" y="986"/>
                  </a:cubicBezTo>
                  <a:lnTo>
                    <a:pt x="950" y="986"/>
                  </a:lnTo>
                  <a:cubicBezTo>
                    <a:pt x="950" y="986"/>
                    <a:pt x="950" y="986"/>
                    <a:pt x="950" y="986"/>
                  </a:cubicBezTo>
                  <a:cubicBezTo>
                    <a:pt x="948" y="977"/>
                    <a:pt x="947" y="945"/>
                    <a:pt x="924" y="798"/>
                  </a:cubicBezTo>
                  <a:cubicBezTo>
                    <a:pt x="908" y="715"/>
                    <a:pt x="878" y="660"/>
                    <a:pt x="854" y="601"/>
                  </a:cubicBezTo>
                  <a:cubicBezTo>
                    <a:pt x="828" y="540"/>
                    <a:pt x="796" y="476"/>
                    <a:pt x="764" y="417"/>
                  </a:cubicBezTo>
                  <a:cubicBezTo>
                    <a:pt x="642" y="190"/>
                    <a:pt x="484" y="1"/>
                    <a:pt x="4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7545;p67"/>
            <p:cNvSpPr/>
            <p:nvPr/>
          </p:nvSpPr>
          <p:spPr>
            <a:xfrm>
              <a:off x="3837925" y="2128400"/>
              <a:ext cx="59500" cy="14350"/>
            </a:xfrm>
            <a:custGeom>
              <a:avLst/>
              <a:gdLst/>
              <a:ahLst/>
              <a:cxnLst/>
              <a:rect l="l" t="t" r="r" b="b"/>
              <a:pathLst>
                <a:path w="2380" h="574" extrusionOk="0">
                  <a:moveTo>
                    <a:pt x="1166" y="1"/>
                  </a:moveTo>
                  <a:cubicBezTo>
                    <a:pt x="1057" y="1"/>
                    <a:pt x="828" y="7"/>
                    <a:pt x="603" y="56"/>
                  </a:cubicBezTo>
                  <a:cubicBezTo>
                    <a:pt x="292" y="115"/>
                    <a:pt x="1" y="249"/>
                    <a:pt x="10" y="307"/>
                  </a:cubicBezTo>
                  <a:cubicBezTo>
                    <a:pt x="21" y="364"/>
                    <a:pt x="320" y="344"/>
                    <a:pt x="611" y="363"/>
                  </a:cubicBezTo>
                  <a:cubicBezTo>
                    <a:pt x="904" y="379"/>
                    <a:pt x="1184" y="436"/>
                    <a:pt x="1184" y="436"/>
                  </a:cubicBezTo>
                  <a:cubicBezTo>
                    <a:pt x="1184" y="436"/>
                    <a:pt x="1468" y="441"/>
                    <a:pt x="1756" y="488"/>
                  </a:cubicBezTo>
                  <a:cubicBezTo>
                    <a:pt x="1981" y="516"/>
                    <a:pt x="2201" y="574"/>
                    <a:pt x="2301" y="574"/>
                  </a:cubicBezTo>
                  <a:cubicBezTo>
                    <a:pt x="2331" y="574"/>
                    <a:pt x="2350" y="569"/>
                    <a:pt x="2356" y="556"/>
                  </a:cubicBezTo>
                  <a:cubicBezTo>
                    <a:pt x="2380" y="504"/>
                    <a:pt x="2124" y="312"/>
                    <a:pt x="1833" y="185"/>
                  </a:cubicBezTo>
                  <a:cubicBezTo>
                    <a:pt x="1543" y="57"/>
                    <a:pt x="1232" y="2"/>
                    <a:pt x="1232" y="2"/>
                  </a:cubicBezTo>
                  <a:cubicBezTo>
                    <a:pt x="1232" y="2"/>
                    <a:pt x="1207" y="1"/>
                    <a:pt x="116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7546;p67"/>
            <p:cNvSpPr/>
            <p:nvPr/>
          </p:nvSpPr>
          <p:spPr>
            <a:xfrm>
              <a:off x="3601575" y="2121875"/>
              <a:ext cx="25525" cy="16475"/>
            </a:xfrm>
            <a:custGeom>
              <a:avLst/>
              <a:gdLst/>
              <a:ahLst/>
              <a:cxnLst/>
              <a:rect l="l" t="t" r="r" b="b"/>
              <a:pathLst>
                <a:path w="1021" h="659" extrusionOk="0">
                  <a:moveTo>
                    <a:pt x="338" y="1"/>
                  </a:moveTo>
                  <a:cubicBezTo>
                    <a:pt x="204" y="1"/>
                    <a:pt x="98" y="48"/>
                    <a:pt x="62" y="138"/>
                  </a:cubicBezTo>
                  <a:cubicBezTo>
                    <a:pt x="1" y="286"/>
                    <a:pt x="154" y="493"/>
                    <a:pt x="402" y="598"/>
                  </a:cubicBezTo>
                  <a:cubicBezTo>
                    <a:pt x="499" y="639"/>
                    <a:pt x="596" y="658"/>
                    <a:pt x="682" y="658"/>
                  </a:cubicBezTo>
                  <a:cubicBezTo>
                    <a:pt x="817" y="658"/>
                    <a:pt x="924" y="611"/>
                    <a:pt x="960" y="520"/>
                  </a:cubicBezTo>
                  <a:cubicBezTo>
                    <a:pt x="1021" y="373"/>
                    <a:pt x="866" y="167"/>
                    <a:pt x="618" y="61"/>
                  </a:cubicBezTo>
                  <a:cubicBezTo>
                    <a:pt x="521" y="20"/>
                    <a:pt x="424" y="1"/>
                    <a:pt x="33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7547;p67"/>
            <p:cNvSpPr/>
            <p:nvPr/>
          </p:nvSpPr>
          <p:spPr>
            <a:xfrm>
              <a:off x="4112200" y="2122900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672" y="1"/>
                  </a:moveTo>
                  <a:cubicBezTo>
                    <a:pt x="593" y="1"/>
                    <a:pt x="504" y="16"/>
                    <a:pt x="415" y="49"/>
                  </a:cubicBezTo>
                  <a:cubicBezTo>
                    <a:pt x="162" y="143"/>
                    <a:pt x="1" y="343"/>
                    <a:pt x="55" y="493"/>
                  </a:cubicBezTo>
                  <a:cubicBezTo>
                    <a:pt x="90" y="590"/>
                    <a:pt x="205" y="643"/>
                    <a:pt x="350" y="643"/>
                  </a:cubicBezTo>
                  <a:cubicBezTo>
                    <a:pt x="430" y="643"/>
                    <a:pt x="519" y="627"/>
                    <a:pt x="608" y="594"/>
                  </a:cubicBezTo>
                  <a:cubicBezTo>
                    <a:pt x="862" y="501"/>
                    <a:pt x="1024" y="301"/>
                    <a:pt x="969" y="151"/>
                  </a:cubicBezTo>
                  <a:cubicBezTo>
                    <a:pt x="935" y="54"/>
                    <a:pt x="819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7548;p67"/>
            <p:cNvSpPr/>
            <p:nvPr/>
          </p:nvSpPr>
          <p:spPr>
            <a:xfrm>
              <a:off x="3844950" y="2283900"/>
              <a:ext cx="24450" cy="14575"/>
            </a:xfrm>
            <a:custGeom>
              <a:avLst/>
              <a:gdLst/>
              <a:ahLst/>
              <a:cxnLst/>
              <a:rect l="l" t="t" r="r" b="b"/>
              <a:pathLst>
                <a:path w="978" h="583" extrusionOk="0">
                  <a:moveTo>
                    <a:pt x="503" y="1"/>
                  </a:moveTo>
                  <a:cubicBezTo>
                    <a:pt x="497" y="1"/>
                    <a:pt x="490" y="1"/>
                    <a:pt x="484" y="1"/>
                  </a:cubicBezTo>
                  <a:cubicBezTo>
                    <a:pt x="214" y="7"/>
                    <a:pt x="1" y="140"/>
                    <a:pt x="3" y="300"/>
                  </a:cubicBezTo>
                  <a:cubicBezTo>
                    <a:pt x="7" y="457"/>
                    <a:pt x="218" y="583"/>
                    <a:pt x="479" y="583"/>
                  </a:cubicBezTo>
                  <a:cubicBezTo>
                    <a:pt x="484" y="583"/>
                    <a:pt x="489" y="583"/>
                    <a:pt x="493" y="583"/>
                  </a:cubicBezTo>
                  <a:cubicBezTo>
                    <a:pt x="764" y="576"/>
                    <a:pt x="978" y="442"/>
                    <a:pt x="976" y="282"/>
                  </a:cubicBezTo>
                  <a:cubicBezTo>
                    <a:pt x="975" y="126"/>
                    <a:pt x="764" y="1"/>
                    <a:pt x="50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7549;p67"/>
            <p:cNvSpPr/>
            <p:nvPr/>
          </p:nvSpPr>
          <p:spPr>
            <a:xfrm>
              <a:off x="3584200" y="1869150"/>
              <a:ext cx="3350" cy="17525"/>
            </a:xfrm>
            <a:custGeom>
              <a:avLst/>
              <a:gdLst/>
              <a:ahLst/>
              <a:cxnLst/>
              <a:rect l="l" t="t" r="r" b="b"/>
              <a:pathLst>
                <a:path w="134" h="701" extrusionOk="0">
                  <a:moveTo>
                    <a:pt x="26" y="1"/>
                  </a:moveTo>
                  <a:cubicBezTo>
                    <a:pt x="13" y="1"/>
                    <a:pt x="0" y="10"/>
                    <a:pt x="0" y="29"/>
                  </a:cubicBezTo>
                  <a:cubicBezTo>
                    <a:pt x="7" y="235"/>
                    <a:pt x="13" y="441"/>
                    <a:pt x="18" y="644"/>
                  </a:cubicBezTo>
                  <a:cubicBezTo>
                    <a:pt x="20" y="682"/>
                    <a:pt x="49" y="700"/>
                    <a:pt x="77" y="700"/>
                  </a:cubicBezTo>
                  <a:cubicBezTo>
                    <a:pt x="106" y="700"/>
                    <a:pt x="134" y="681"/>
                    <a:pt x="130" y="644"/>
                  </a:cubicBezTo>
                  <a:cubicBezTo>
                    <a:pt x="106" y="438"/>
                    <a:pt x="82" y="234"/>
                    <a:pt x="56" y="29"/>
                  </a:cubicBezTo>
                  <a:cubicBezTo>
                    <a:pt x="55" y="11"/>
                    <a:pt x="40" y="1"/>
                    <a:pt x="2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7550;p67"/>
            <p:cNvSpPr/>
            <p:nvPr/>
          </p:nvSpPr>
          <p:spPr>
            <a:xfrm>
              <a:off x="3526200" y="1651025"/>
              <a:ext cx="646150" cy="395725"/>
            </a:xfrm>
            <a:custGeom>
              <a:avLst/>
              <a:gdLst/>
              <a:ahLst/>
              <a:cxnLst/>
              <a:rect l="l" t="t" r="r" b="b"/>
              <a:pathLst>
                <a:path w="25846" h="15829" extrusionOk="0">
                  <a:moveTo>
                    <a:pt x="24681" y="11189"/>
                  </a:moveTo>
                  <a:cubicBezTo>
                    <a:pt x="24897" y="11549"/>
                    <a:pt x="24897" y="15227"/>
                    <a:pt x="24897" y="15227"/>
                  </a:cubicBezTo>
                  <a:lnTo>
                    <a:pt x="25228" y="14964"/>
                  </a:lnTo>
                  <a:cubicBezTo>
                    <a:pt x="25461" y="13175"/>
                    <a:pt x="25845" y="11382"/>
                    <a:pt x="25639" y="9608"/>
                  </a:cubicBezTo>
                  <a:cubicBezTo>
                    <a:pt x="25423" y="7761"/>
                    <a:pt x="24278" y="5867"/>
                    <a:pt x="23065" y="4527"/>
                  </a:cubicBezTo>
                  <a:cubicBezTo>
                    <a:pt x="20492" y="1689"/>
                    <a:pt x="16630" y="479"/>
                    <a:pt x="12997" y="298"/>
                  </a:cubicBezTo>
                  <a:cubicBezTo>
                    <a:pt x="7002" y="1"/>
                    <a:pt x="1" y="5966"/>
                    <a:pt x="1281" y="12637"/>
                  </a:cubicBezTo>
                  <a:cubicBezTo>
                    <a:pt x="1494" y="13742"/>
                    <a:pt x="1817" y="14754"/>
                    <a:pt x="1981" y="15829"/>
                  </a:cubicBezTo>
                  <a:cubicBezTo>
                    <a:pt x="2455" y="13725"/>
                    <a:pt x="1678" y="10615"/>
                    <a:pt x="1678" y="10610"/>
                  </a:cubicBezTo>
                  <a:cubicBezTo>
                    <a:pt x="1703" y="10714"/>
                    <a:pt x="2567" y="9939"/>
                    <a:pt x="2626" y="9863"/>
                  </a:cubicBezTo>
                  <a:cubicBezTo>
                    <a:pt x="2920" y="9489"/>
                    <a:pt x="3224" y="9098"/>
                    <a:pt x="3473" y="8692"/>
                  </a:cubicBezTo>
                  <a:cubicBezTo>
                    <a:pt x="3543" y="8872"/>
                    <a:pt x="3566" y="9070"/>
                    <a:pt x="3540" y="9259"/>
                  </a:cubicBezTo>
                  <a:cubicBezTo>
                    <a:pt x="4468" y="8330"/>
                    <a:pt x="5032" y="7048"/>
                    <a:pt x="5094" y="5737"/>
                  </a:cubicBezTo>
                  <a:cubicBezTo>
                    <a:pt x="5986" y="6301"/>
                    <a:pt x="6914" y="6741"/>
                    <a:pt x="7883" y="6907"/>
                  </a:cubicBezTo>
                  <a:cubicBezTo>
                    <a:pt x="9387" y="7165"/>
                    <a:pt x="10940" y="7381"/>
                    <a:pt x="12463" y="7162"/>
                  </a:cubicBezTo>
                  <a:cubicBezTo>
                    <a:pt x="13056" y="7075"/>
                    <a:pt x="13633" y="6922"/>
                    <a:pt x="14207" y="6749"/>
                  </a:cubicBezTo>
                  <a:cubicBezTo>
                    <a:pt x="14868" y="6552"/>
                    <a:pt x="15501" y="6437"/>
                    <a:pt x="16116" y="6129"/>
                  </a:cubicBezTo>
                  <a:cubicBezTo>
                    <a:pt x="16124" y="6124"/>
                    <a:pt x="15960" y="6488"/>
                    <a:pt x="15933" y="6530"/>
                  </a:cubicBezTo>
                  <a:cubicBezTo>
                    <a:pt x="15805" y="6715"/>
                    <a:pt x="15557" y="6901"/>
                    <a:pt x="15400" y="7077"/>
                  </a:cubicBezTo>
                  <a:cubicBezTo>
                    <a:pt x="16654" y="6786"/>
                    <a:pt x="17838" y="6524"/>
                    <a:pt x="18953" y="5844"/>
                  </a:cubicBezTo>
                  <a:cubicBezTo>
                    <a:pt x="19124" y="5739"/>
                    <a:pt x="20324" y="5038"/>
                    <a:pt x="20289" y="4767"/>
                  </a:cubicBezTo>
                  <a:cubicBezTo>
                    <a:pt x="20715" y="7943"/>
                    <a:pt x="24464" y="10826"/>
                    <a:pt x="24681" y="1118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7551;p67"/>
            <p:cNvSpPr/>
            <p:nvPr/>
          </p:nvSpPr>
          <p:spPr>
            <a:xfrm>
              <a:off x="3470600" y="1531075"/>
              <a:ext cx="793350" cy="515675"/>
            </a:xfrm>
            <a:custGeom>
              <a:avLst/>
              <a:gdLst/>
              <a:ahLst/>
              <a:cxnLst/>
              <a:rect l="l" t="t" r="r" b="b"/>
              <a:pathLst>
                <a:path w="31734" h="20627" extrusionOk="0">
                  <a:moveTo>
                    <a:pt x="10530" y="1"/>
                  </a:moveTo>
                  <a:lnTo>
                    <a:pt x="10964" y="1443"/>
                  </a:lnTo>
                  <a:cubicBezTo>
                    <a:pt x="10704" y="1421"/>
                    <a:pt x="10459" y="1411"/>
                    <a:pt x="10226" y="1411"/>
                  </a:cubicBezTo>
                  <a:cubicBezTo>
                    <a:pt x="6505" y="1411"/>
                    <a:pt x="6017" y="3967"/>
                    <a:pt x="5337" y="3967"/>
                  </a:cubicBezTo>
                  <a:cubicBezTo>
                    <a:pt x="4616" y="3967"/>
                    <a:pt x="4039" y="3102"/>
                    <a:pt x="4039" y="3102"/>
                  </a:cubicBezTo>
                  <a:lnTo>
                    <a:pt x="4039" y="3102"/>
                  </a:lnTo>
                  <a:cubicBezTo>
                    <a:pt x="3679" y="3679"/>
                    <a:pt x="4087" y="5363"/>
                    <a:pt x="4087" y="5363"/>
                  </a:cubicBezTo>
                  <a:cubicBezTo>
                    <a:pt x="2811" y="5577"/>
                    <a:pt x="1635" y="7285"/>
                    <a:pt x="1635" y="7285"/>
                  </a:cubicBezTo>
                  <a:lnTo>
                    <a:pt x="2643" y="7333"/>
                  </a:lnTo>
                  <a:cubicBezTo>
                    <a:pt x="408" y="9282"/>
                    <a:pt x="1" y="14209"/>
                    <a:pt x="1" y="14209"/>
                  </a:cubicBezTo>
                  <a:lnTo>
                    <a:pt x="866" y="13921"/>
                  </a:lnTo>
                  <a:lnTo>
                    <a:pt x="866" y="13921"/>
                  </a:lnTo>
                  <a:cubicBezTo>
                    <a:pt x="290" y="16374"/>
                    <a:pt x="2886" y="18467"/>
                    <a:pt x="2886" y="18467"/>
                  </a:cubicBezTo>
                  <a:cubicBezTo>
                    <a:pt x="2960" y="19260"/>
                    <a:pt x="4113" y="20487"/>
                    <a:pt x="4113" y="20487"/>
                  </a:cubicBezTo>
                  <a:cubicBezTo>
                    <a:pt x="4753" y="18424"/>
                    <a:pt x="3920" y="15028"/>
                    <a:pt x="3891" y="14934"/>
                  </a:cubicBezTo>
                  <a:lnTo>
                    <a:pt x="3891" y="14934"/>
                  </a:lnTo>
                  <a:cubicBezTo>
                    <a:pt x="3893" y="14938"/>
                    <a:pt x="3898" y="14941"/>
                    <a:pt x="3904" y="14941"/>
                  </a:cubicBezTo>
                  <a:cubicBezTo>
                    <a:pt x="4020" y="14941"/>
                    <a:pt x="4786" y="14256"/>
                    <a:pt x="4840" y="14183"/>
                  </a:cubicBezTo>
                  <a:cubicBezTo>
                    <a:pt x="5134" y="13809"/>
                    <a:pt x="5440" y="13418"/>
                    <a:pt x="5688" y="13013"/>
                  </a:cubicBezTo>
                  <a:cubicBezTo>
                    <a:pt x="5758" y="13192"/>
                    <a:pt x="5780" y="13390"/>
                    <a:pt x="5753" y="13581"/>
                  </a:cubicBezTo>
                  <a:cubicBezTo>
                    <a:pt x="6680" y="12649"/>
                    <a:pt x="7246" y="11368"/>
                    <a:pt x="7309" y="10057"/>
                  </a:cubicBezTo>
                  <a:cubicBezTo>
                    <a:pt x="8199" y="10620"/>
                    <a:pt x="9127" y="11059"/>
                    <a:pt x="10097" y="11226"/>
                  </a:cubicBezTo>
                  <a:cubicBezTo>
                    <a:pt x="11164" y="11408"/>
                    <a:pt x="12257" y="11570"/>
                    <a:pt x="13347" y="11570"/>
                  </a:cubicBezTo>
                  <a:cubicBezTo>
                    <a:pt x="13792" y="11570"/>
                    <a:pt x="14236" y="11543"/>
                    <a:pt x="14678" y="11480"/>
                  </a:cubicBezTo>
                  <a:cubicBezTo>
                    <a:pt x="15271" y="11394"/>
                    <a:pt x="15848" y="11240"/>
                    <a:pt x="16422" y="11067"/>
                  </a:cubicBezTo>
                  <a:cubicBezTo>
                    <a:pt x="17081" y="10871"/>
                    <a:pt x="17712" y="10756"/>
                    <a:pt x="18331" y="10447"/>
                  </a:cubicBezTo>
                  <a:cubicBezTo>
                    <a:pt x="18331" y="10447"/>
                    <a:pt x="18331" y="10447"/>
                    <a:pt x="18331" y="10447"/>
                  </a:cubicBezTo>
                  <a:lnTo>
                    <a:pt x="18331" y="10447"/>
                  </a:lnTo>
                  <a:cubicBezTo>
                    <a:pt x="18337" y="10447"/>
                    <a:pt x="18174" y="10807"/>
                    <a:pt x="18147" y="10848"/>
                  </a:cubicBezTo>
                  <a:cubicBezTo>
                    <a:pt x="18019" y="11034"/>
                    <a:pt x="17771" y="11219"/>
                    <a:pt x="17615" y="11395"/>
                  </a:cubicBezTo>
                  <a:cubicBezTo>
                    <a:pt x="18870" y="11106"/>
                    <a:pt x="20053" y="10844"/>
                    <a:pt x="21166" y="10162"/>
                  </a:cubicBezTo>
                  <a:cubicBezTo>
                    <a:pt x="21338" y="10057"/>
                    <a:pt x="22538" y="9358"/>
                    <a:pt x="22502" y="9086"/>
                  </a:cubicBezTo>
                  <a:lnTo>
                    <a:pt x="22502" y="9086"/>
                  </a:lnTo>
                  <a:cubicBezTo>
                    <a:pt x="22936" y="12259"/>
                    <a:pt x="26686" y="15144"/>
                    <a:pt x="26902" y="15504"/>
                  </a:cubicBezTo>
                  <a:cubicBezTo>
                    <a:pt x="27118" y="15864"/>
                    <a:pt x="27118" y="19544"/>
                    <a:pt x="27118" y="19544"/>
                  </a:cubicBezTo>
                  <a:lnTo>
                    <a:pt x="27478" y="19256"/>
                  </a:lnTo>
                  <a:lnTo>
                    <a:pt x="27334" y="20627"/>
                  </a:lnTo>
                  <a:cubicBezTo>
                    <a:pt x="28271" y="20121"/>
                    <a:pt x="29858" y="16660"/>
                    <a:pt x="29858" y="16660"/>
                  </a:cubicBezTo>
                  <a:lnTo>
                    <a:pt x="30363" y="17525"/>
                  </a:lnTo>
                  <a:cubicBezTo>
                    <a:pt x="30363" y="17525"/>
                    <a:pt x="31590" y="15795"/>
                    <a:pt x="31662" y="11899"/>
                  </a:cubicBezTo>
                  <a:cubicBezTo>
                    <a:pt x="31734" y="8004"/>
                    <a:pt x="29067" y="6058"/>
                    <a:pt x="29067" y="6058"/>
                  </a:cubicBezTo>
                  <a:lnTo>
                    <a:pt x="29716" y="5699"/>
                  </a:lnTo>
                  <a:cubicBezTo>
                    <a:pt x="28153" y="3957"/>
                    <a:pt x="26755" y="3626"/>
                    <a:pt x="25917" y="3626"/>
                  </a:cubicBezTo>
                  <a:cubicBezTo>
                    <a:pt x="25402" y="3626"/>
                    <a:pt x="25099" y="3751"/>
                    <a:pt x="25099" y="3751"/>
                  </a:cubicBezTo>
                  <a:cubicBezTo>
                    <a:pt x="24088" y="1443"/>
                    <a:pt x="22141" y="937"/>
                    <a:pt x="22141" y="937"/>
                  </a:cubicBezTo>
                  <a:lnTo>
                    <a:pt x="21997" y="1802"/>
                  </a:lnTo>
                  <a:cubicBezTo>
                    <a:pt x="19891" y="446"/>
                    <a:pt x="17969" y="152"/>
                    <a:pt x="16326" y="152"/>
                  </a:cubicBezTo>
                  <a:cubicBezTo>
                    <a:pt x="15437" y="152"/>
                    <a:pt x="14630" y="238"/>
                    <a:pt x="13920" y="288"/>
                  </a:cubicBezTo>
                  <a:cubicBezTo>
                    <a:pt x="13629" y="309"/>
                    <a:pt x="13353" y="318"/>
                    <a:pt x="13091" y="318"/>
                  </a:cubicBezTo>
                  <a:cubicBezTo>
                    <a:pt x="11535" y="318"/>
                    <a:pt x="10530" y="1"/>
                    <a:pt x="1053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7552;p67"/>
            <p:cNvSpPr/>
            <p:nvPr/>
          </p:nvSpPr>
          <p:spPr>
            <a:xfrm>
              <a:off x="3519475" y="2423475"/>
              <a:ext cx="728600" cy="261450"/>
            </a:xfrm>
            <a:custGeom>
              <a:avLst/>
              <a:gdLst/>
              <a:ahLst/>
              <a:cxnLst/>
              <a:rect l="l" t="t" r="r" b="b"/>
              <a:pathLst>
                <a:path w="29144" h="10458" extrusionOk="0">
                  <a:moveTo>
                    <a:pt x="18288" y="632"/>
                  </a:moveTo>
                  <a:cubicBezTo>
                    <a:pt x="17850" y="1400"/>
                    <a:pt x="16649" y="3050"/>
                    <a:pt x="14412" y="3050"/>
                  </a:cubicBezTo>
                  <a:cubicBezTo>
                    <a:pt x="14297" y="3050"/>
                    <a:pt x="14180" y="3046"/>
                    <a:pt x="14059" y="3037"/>
                  </a:cubicBezTo>
                  <a:cubicBezTo>
                    <a:pt x="11485" y="2842"/>
                    <a:pt x="10777" y="1256"/>
                    <a:pt x="10601" y="663"/>
                  </a:cubicBezTo>
                  <a:cubicBezTo>
                    <a:pt x="9383" y="984"/>
                    <a:pt x="4577" y="1"/>
                    <a:pt x="2023" y="3238"/>
                  </a:cubicBezTo>
                  <a:cubicBezTo>
                    <a:pt x="1282" y="4180"/>
                    <a:pt x="591" y="6116"/>
                    <a:pt x="1" y="8478"/>
                  </a:cubicBezTo>
                  <a:cubicBezTo>
                    <a:pt x="2075" y="9541"/>
                    <a:pt x="4601" y="9902"/>
                    <a:pt x="6905" y="10145"/>
                  </a:cubicBezTo>
                  <a:cubicBezTo>
                    <a:pt x="9138" y="10383"/>
                    <a:pt x="11386" y="10457"/>
                    <a:pt x="13632" y="10457"/>
                  </a:cubicBezTo>
                  <a:cubicBezTo>
                    <a:pt x="13981" y="10457"/>
                    <a:pt x="14329" y="10455"/>
                    <a:pt x="14678" y="10452"/>
                  </a:cubicBezTo>
                  <a:cubicBezTo>
                    <a:pt x="19610" y="10404"/>
                    <a:pt x="24725" y="10022"/>
                    <a:pt x="29144" y="8094"/>
                  </a:cubicBezTo>
                  <a:cubicBezTo>
                    <a:pt x="28576" y="5908"/>
                    <a:pt x="27922" y="4132"/>
                    <a:pt x="27220" y="3242"/>
                  </a:cubicBezTo>
                  <a:cubicBezTo>
                    <a:pt x="24822" y="196"/>
                    <a:pt x="19949" y="823"/>
                    <a:pt x="18288" y="6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7553;p67"/>
            <p:cNvSpPr/>
            <p:nvPr/>
          </p:nvSpPr>
          <p:spPr>
            <a:xfrm>
              <a:off x="3623725" y="2464250"/>
              <a:ext cx="518450" cy="220775"/>
            </a:xfrm>
            <a:custGeom>
              <a:avLst/>
              <a:gdLst/>
              <a:ahLst/>
              <a:cxnLst/>
              <a:rect l="l" t="t" r="r" b="b"/>
              <a:pathLst>
                <a:path w="20738" h="8831" extrusionOk="0">
                  <a:moveTo>
                    <a:pt x="619" y="1"/>
                  </a:moveTo>
                  <a:lnTo>
                    <a:pt x="1" y="8150"/>
                  </a:lnTo>
                  <a:cubicBezTo>
                    <a:pt x="918" y="8313"/>
                    <a:pt x="1842" y="8425"/>
                    <a:pt x="2735" y="8521"/>
                  </a:cubicBezTo>
                  <a:cubicBezTo>
                    <a:pt x="4968" y="8757"/>
                    <a:pt x="7215" y="8831"/>
                    <a:pt x="9461" y="8831"/>
                  </a:cubicBezTo>
                  <a:cubicBezTo>
                    <a:pt x="9810" y="8831"/>
                    <a:pt x="10159" y="8829"/>
                    <a:pt x="10508" y="8826"/>
                  </a:cubicBezTo>
                  <a:cubicBezTo>
                    <a:pt x="13928" y="8794"/>
                    <a:pt x="17436" y="8599"/>
                    <a:pt x="20737" y="7839"/>
                  </a:cubicBezTo>
                  <a:lnTo>
                    <a:pt x="19661" y="579"/>
                  </a:lnTo>
                  <a:cubicBezTo>
                    <a:pt x="19661" y="579"/>
                    <a:pt x="17142" y="7977"/>
                    <a:pt x="10126" y="7977"/>
                  </a:cubicBezTo>
                  <a:cubicBezTo>
                    <a:pt x="9826" y="7977"/>
                    <a:pt x="9519" y="7963"/>
                    <a:pt x="9203" y="7935"/>
                  </a:cubicBezTo>
                  <a:cubicBezTo>
                    <a:pt x="1486" y="7250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7554;p67"/>
            <p:cNvSpPr/>
            <p:nvPr/>
          </p:nvSpPr>
          <p:spPr>
            <a:xfrm>
              <a:off x="3519475" y="2459525"/>
              <a:ext cx="152850" cy="214475"/>
            </a:xfrm>
            <a:custGeom>
              <a:avLst/>
              <a:gdLst/>
              <a:ahLst/>
              <a:cxnLst/>
              <a:rect l="l" t="t" r="r" b="b"/>
              <a:pathLst>
                <a:path w="6114" h="8579" extrusionOk="0">
                  <a:moveTo>
                    <a:pt x="4444" y="1"/>
                  </a:moveTo>
                  <a:cubicBezTo>
                    <a:pt x="3553" y="372"/>
                    <a:pt x="2708" y="933"/>
                    <a:pt x="2023" y="1800"/>
                  </a:cubicBezTo>
                  <a:cubicBezTo>
                    <a:pt x="1282" y="2740"/>
                    <a:pt x="591" y="4676"/>
                    <a:pt x="1" y="7037"/>
                  </a:cubicBezTo>
                  <a:cubicBezTo>
                    <a:pt x="1744" y="7931"/>
                    <a:pt x="3804" y="8327"/>
                    <a:pt x="5787" y="8578"/>
                  </a:cubicBezTo>
                  <a:cubicBezTo>
                    <a:pt x="5972" y="7605"/>
                    <a:pt x="6113" y="6404"/>
                    <a:pt x="6076" y="5056"/>
                  </a:cubicBezTo>
                  <a:cubicBezTo>
                    <a:pt x="6008" y="2492"/>
                    <a:pt x="4989" y="754"/>
                    <a:pt x="4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7555;p67"/>
            <p:cNvSpPr/>
            <p:nvPr/>
          </p:nvSpPr>
          <p:spPr>
            <a:xfrm>
              <a:off x="4072200" y="2455450"/>
              <a:ext cx="175875" cy="212200"/>
            </a:xfrm>
            <a:custGeom>
              <a:avLst/>
              <a:gdLst/>
              <a:ahLst/>
              <a:cxnLst/>
              <a:rect l="l" t="t" r="r" b="b"/>
              <a:pathLst>
                <a:path w="7035" h="8488" extrusionOk="0">
                  <a:moveTo>
                    <a:pt x="2174" y="1"/>
                  </a:moveTo>
                  <a:cubicBezTo>
                    <a:pt x="1634" y="928"/>
                    <a:pt x="0" y="4254"/>
                    <a:pt x="1326" y="8487"/>
                  </a:cubicBezTo>
                  <a:cubicBezTo>
                    <a:pt x="3303" y="8134"/>
                    <a:pt x="5228" y="7606"/>
                    <a:pt x="7035" y="6816"/>
                  </a:cubicBezTo>
                  <a:cubicBezTo>
                    <a:pt x="6467" y="4629"/>
                    <a:pt x="5813" y="2853"/>
                    <a:pt x="5111" y="1963"/>
                  </a:cubicBezTo>
                  <a:cubicBezTo>
                    <a:pt x="4331" y="971"/>
                    <a:pt x="3286" y="369"/>
                    <a:pt x="2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7556;p67"/>
            <p:cNvSpPr/>
            <p:nvPr/>
          </p:nvSpPr>
          <p:spPr>
            <a:xfrm>
              <a:off x="3758225" y="2445625"/>
              <a:ext cx="251400" cy="92850"/>
            </a:xfrm>
            <a:custGeom>
              <a:avLst/>
              <a:gdLst/>
              <a:ahLst/>
              <a:cxnLst/>
              <a:rect l="l" t="t" r="r" b="b"/>
              <a:pathLst>
                <a:path w="10056" h="3714" extrusionOk="0">
                  <a:moveTo>
                    <a:pt x="8773" y="1"/>
                  </a:moveTo>
                  <a:cubicBezTo>
                    <a:pt x="8337" y="768"/>
                    <a:pt x="7134" y="2419"/>
                    <a:pt x="4898" y="2419"/>
                  </a:cubicBezTo>
                  <a:cubicBezTo>
                    <a:pt x="4783" y="2419"/>
                    <a:pt x="4665" y="2414"/>
                    <a:pt x="4544" y="2405"/>
                  </a:cubicBezTo>
                  <a:cubicBezTo>
                    <a:pt x="1970" y="2208"/>
                    <a:pt x="1264" y="624"/>
                    <a:pt x="1088" y="31"/>
                  </a:cubicBezTo>
                  <a:cubicBezTo>
                    <a:pt x="848" y="95"/>
                    <a:pt x="469" y="106"/>
                    <a:pt x="1" y="111"/>
                  </a:cubicBezTo>
                  <a:cubicBezTo>
                    <a:pt x="319" y="784"/>
                    <a:pt x="1356" y="3713"/>
                    <a:pt x="4602" y="3713"/>
                  </a:cubicBezTo>
                  <a:cubicBezTo>
                    <a:pt x="4709" y="3713"/>
                    <a:pt x="4819" y="3710"/>
                    <a:pt x="4931" y="3703"/>
                  </a:cubicBezTo>
                  <a:cubicBezTo>
                    <a:pt x="8201" y="3511"/>
                    <a:pt x="9513" y="1059"/>
                    <a:pt x="10055" y="53"/>
                  </a:cubicBezTo>
                  <a:cubicBezTo>
                    <a:pt x="9536" y="45"/>
                    <a:pt x="9096" y="39"/>
                    <a:pt x="8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7557;p67"/>
            <p:cNvSpPr/>
            <p:nvPr/>
          </p:nvSpPr>
          <p:spPr>
            <a:xfrm>
              <a:off x="3757300" y="2439275"/>
              <a:ext cx="251400" cy="92875"/>
            </a:xfrm>
            <a:custGeom>
              <a:avLst/>
              <a:gdLst/>
              <a:ahLst/>
              <a:cxnLst/>
              <a:rect l="l" t="t" r="r" b="b"/>
              <a:pathLst>
                <a:path w="10056" h="3715" extrusionOk="0">
                  <a:moveTo>
                    <a:pt x="8775" y="0"/>
                  </a:moveTo>
                  <a:cubicBezTo>
                    <a:pt x="8337" y="768"/>
                    <a:pt x="7136" y="2418"/>
                    <a:pt x="4899" y="2418"/>
                  </a:cubicBezTo>
                  <a:cubicBezTo>
                    <a:pt x="4784" y="2418"/>
                    <a:pt x="4667" y="2414"/>
                    <a:pt x="4546" y="2405"/>
                  </a:cubicBezTo>
                  <a:cubicBezTo>
                    <a:pt x="1972" y="2210"/>
                    <a:pt x="1264" y="624"/>
                    <a:pt x="1088" y="31"/>
                  </a:cubicBezTo>
                  <a:cubicBezTo>
                    <a:pt x="848" y="95"/>
                    <a:pt x="471" y="107"/>
                    <a:pt x="1" y="111"/>
                  </a:cubicBezTo>
                  <a:cubicBezTo>
                    <a:pt x="321" y="785"/>
                    <a:pt x="1357" y="3715"/>
                    <a:pt x="4600" y="3715"/>
                  </a:cubicBezTo>
                  <a:cubicBezTo>
                    <a:pt x="4708" y="3715"/>
                    <a:pt x="4818" y="3711"/>
                    <a:pt x="4931" y="3705"/>
                  </a:cubicBezTo>
                  <a:cubicBezTo>
                    <a:pt x="8201" y="3511"/>
                    <a:pt x="9514" y="1060"/>
                    <a:pt x="10056" y="53"/>
                  </a:cubicBezTo>
                  <a:cubicBezTo>
                    <a:pt x="9536" y="45"/>
                    <a:pt x="9096" y="39"/>
                    <a:pt x="87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7558;p67"/>
            <p:cNvSpPr/>
            <p:nvPr/>
          </p:nvSpPr>
          <p:spPr>
            <a:xfrm>
              <a:off x="4072200" y="2455450"/>
              <a:ext cx="175875" cy="212200"/>
            </a:xfrm>
            <a:custGeom>
              <a:avLst/>
              <a:gdLst/>
              <a:ahLst/>
              <a:cxnLst/>
              <a:rect l="l" t="t" r="r" b="b"/>
              <a:pathLst>
                <a:path w="7035" h="8488" extrusionOk="0">
                  <a:moveTo>
                    <a:pt x="2174" y="1"/>
                  </a:moveTo>
                  <a:cubicBezTo>
                    <a:pt x="1634" y="928"/>
                    <a:pt x="0" y="4254"/>
                    <a:pt x="1326" y="8487"/>
                  </a:cubicBezTo>
                  <a:cubicBezTo>
                    <a:pt x="3303" y="8134"/>
                    <a:pt x="5228" y="7606"/>
                    <a:pt x="7035" y="6816"/>
                  </a:cubicBezTo>
                  <a:cubicBezTo>
                    <a:pt x="6790" y="5881"/>
                    <a:pt x="6533" y="5019"/>
                    <a:pt x="6261" y="4273"/>
                  </a:cubicBezTo>
                  <a:cubicBezTo>
                    <a:pt x="5846" y="5624"/>
                    <a:pt x="5155" y="6987"/>
                    <a:pt x="4045" y="6987"/>
                  </a:cubicBezTo>
                  <a:cubicBezTo>
                    <a:pt x="3747" y="6987"/>
                    <a:pt x="3418" y="6888"/>
                    <a:pt x="3057" y="6665"/>
                  </a:cubicBezTo>
                  <a:cubicBezTo>
                    <a:pt x="416" y="5027"/>
                    <a:pt x="2016" y="1088"/>
                    <a:pt x="2469" y="110"/>
                  </a:cubicBezTo>
                  <a:cubicBezTo>
                    <a:pt x="2370" y="71"/>
                    <a:pt x="2274" y="36"/>
                    <a:pt x="2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7559;p67"/>
            <p:cNvSpPr/>
            <p:nvPr/>
          </p:nvSpPr>
          <p:spPr>
            <a:xfrm>
              <a:off x="3757300" y="2439275"/>
              <a:ext cx="251400" cy="92875"/>
            </a:xfrm>
            <a:custGeom>
              <a:avLst/>
              <a:gdLst/>
              <a:ahLst/>
              <a:cxnLst/>
              <a:rect l="l" t="t" r="r" b="b"/>
              <a:pathLst>
                <a:path w="10056" h="3715" extrusionOk="0">
                  <a:moveTo>
                    <a:pt x="8775" y="0"/>
                  </a:moveTo>
                  <a:cubicBezTo>
                    <a:pt x="8550" y="398"/>
                    <a:pt x="8119" y="1028"/>
                    <a:pt x="7450" y="1546"/>
                  </a:cubicBezTo>
                  <a:cubicBezTo>
                    <a:pt x="7458" y="1546"/>
                    <a:pt x="7467" y="1546"/>
                    <a:pt x="7476" y="1546"/>
                  </a:cubicBezTo>
                  <a:cubicBezTo>
                    <a:pt x="7844" y="1546"/>
                    <a:pt x="8073" y="1715"/>
                    <a:pt x="7683" y="2335"/>
                  </a:cubicBezTo>
                  <a:cubicBezTo>
                    <a:pt x="7237" y="3042"/>
                    <a:pt x="6033" y="3346"/>
                    <a:pt x="4853" y="3346"/>
                  </a:cubicBezTo>
                  <a:cubicBezTo>
                    <a:pt x="3744" y="3346"/>
                    <a:pt x="2656" y="3078"/>
                    <a:pt x="2238" y="2622"/>
                  </a:cubicBezTo>
                  <a:cubicBezTo>
                    <a:pt x="1750" y="2093"/>
                    <a:pt x="2225" y="1956"/>
                    <a:pt x="2733" y="1935"/>
                  </a:cubicBezTo>
                  <a:cubicBezTo>
                    <a:pt x="1606" y="1366"/>
                    <a:pt x="1213" y="453"/>
                    <a:pt x="1088" y="32"/>
                  </a:cubicBezTo>
                  <a:cubicBezTo>
                    <a:pt x="848" y="96"/>
                    <a:pt x="471" y="109"/>
                    <a:pt x="1" y="112"/>
                  </a:cubicBezTo>
                  <a:cubicBezTo>
                    <a:pt x="321" y="786"/>
                    <a:pt x="1358" y="3714"/>
                    <a:pt x="4604" y="3714"/>
                  </a:cubicBezTo>
                  <a:cubicBezTo>
                    <a:pt x="4711" y="3714"/>
                    <a:pt x="4820" y="3711"/>
                    <a:pt x="4931" y="3705"/>
                  </a:cubicBezTo>
                  <a:cubicBezTo>
                    <a:pt x="8201" y="3511"/>
                    <a:pt x="9514" y="1060"/>
                    <a:pt x="10056" y="53"/>
                  </a:cubicBezTo>
                  <a:cubicBezTo>
                    <a:pt x="9536" y="45"/>
                    <a:pt x="9096" y="39"/>
                    <a:pt x="87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7560;p67"/>
            <p:cNvSpPr/>
            <p:nvPr/>
          </p:nvSpPr>
          <p:spPr>
            <a:xfrm>
              <a:off x="3628175" y="1908425"/>
              <a:ext cx="178475" cy="57875"/>
            </a:xfrm>
            <a:custGeom>
              <a:avLst/>
              <a:gdLst/>
              <a:ahLst/>
              <a:cxnLst/>
              <a:rect l="l" t="t" r="r" b="b"/>
              <a:pathLst>
                <a:path w="7139" h="2315" extrusionOk="0">
                  <a:moveTo>
                    <a:pt x="3715" y="1"/>
                  </a:moveTo>
                  <a:cubicBezTo>
                    <a:pt x="2460" y="1"/>
                    <a:pt x="1320" y="389"/>
                    <a:pt x="464" y="1185"/>
                  </a:cubicBezTo>
                  <a:cubicBezTo>
                    <a:pt x="0" y="1620"/>
                    <a:pt x="473" y="1791"/>
                    <a:pt x="855" y="1812"/>
                  </a:cubicBezTo>
                  <a:cubicBezTo>
                    <a:pt x="880" y="1813"/>
                    <a:pt x="905" y="1814"/>
                    <a:pt x="928" y="1814"/>
                  </a:cubicBezTo>
                  <a:cubicBezTo>
                    <a:pt x="979" y="1814"/>
                    <a:pt x="1027" y="1811"/>
                    <a:pt x="1070" y="1806"/>
                  </a:cubicBezTo>
                  <a:cubicBezTo>
                    <a:pt x="1565" y="1743"/>
                    <a:pt x="2043" y="1577"/>
                    <a:pt x="2544" y="1564"/>
                  </a:cubicBezTo>
                  <a:cubicBezTo>
                    <a:pt x="2582" y="1563"/>
                    <a:pt x="2620" y="1563"/>
                    <a:pt x="2659" y="1563"/>
                  </a:cubicBezTo>
                  <a:cubicBezTo>
                    <a:pt x="3208" y="1563"/>
                    <a:pt x="3839" y="1666"/>
                    <a:pt x="4365" y="1812"/>
                  </a:cubicBezTo>
                  <a:cubicBezTo>
                    <a:pt x="4817" y="1937"/>
                    <a:pt x="5408" y="2315"/>
                    <a:pt x="5917" y="2315"/>
                  </a:cubicBezTo>
                  <a:cubicBezTo>
                    <a:pt x="6007" y="2315"/>
                    <a:pt x="6094" y="2303"/>
                    <a:pt x="6178" y="2276"/>
                  </a:cubicBezTo>
                  <a:cubicBezTo>
                    <a:pt x="6825" y="2062"/>
                    <a:pt x="7139" y="1042"/>
                    <a:pt x="6435" y="666"/>
                  </a:cubicBezTo>
                  <a:lnTo>
                    <a:pt x="6435" y="666"/>
                  </a:lnTo>
                  <a:cubicBezTo>
                    <a:pt x="6355" y="797"/>
                    <a:pt x="6013" y="1139"/>
                    <a:pt x="5997" y="1272"/>
                  </a:cubicBezTo>
                  <a:cubicBezTo>
                    <a:pt x="6018" y="1093"/>
                    <a:pt x="6162" y="602"/>
                    <a:pt x="6066" y="450"/>
                  </a:cubicBezTo>
                  <a:cubicBezTo>
                    <a:pt x="5970" y="295"/>
                    <a:pt x="5516" y="215"/>
                    <a:pt x="5350" y="170"/>
                  </a:cubicBezTo>
                  <a:cubicBezTo>
                    <a:pt x="4828" y="34"/>
                    <a:pt x="4283" y="2"/>
                    <a:pt x="3746" y="1"/>
                  </a:cubicBezTo>
                  <a:cubicBezTo>
                    <a:pt x="3736" y="1"/>
                    <a:pt x="3726" y="1"/>
                    <a:pt x="371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7561;p67"/>
            <p:cNvSpPr/>
            <p:nvPr/>
          </p:nvSpPr>
          <p:spPr>
            <a:xfrm>
              <a:off x="3628175" y="1908400"/>
              <a:ext cx="178525" cy="57850"/>
            </a:xfrm>
            <a:custGeom>
              <a:avLst/>
              <a:gdLst/>
              <a:ahLst/>
              <a:cxnLst/>
              <a:rect l="l" t="t" r="r" b="b"/>
              <a:pathLst>
                <a:path w="7141" h="2314" extrusionOk="0">
                  <a:moveTo>
                    <a:pt x="3719" y="0"/>
                  </a:moveTo>
                  <a:cubicBezTo>
                    <a:pt x="2464" y="0"/>
                    <a:pt x="1325" y="389"/>
                    <a:pt x="469" y="1185"/>
                  </a:cubicBezTo>
                  <a:cubicBezTo>
                    <a:pt x="0" y="1621"/>
                    <a:pt x="473" y="1792"/>
                    <a:pt x="860" y="1810"/>
                  </a:cubicBezTo>
                  <a:cubicBezTo>
                    <a:pt x="885" y="1812"/>
                    <a:pt x="909" y="1812"/>
                    <a:pt x="933" y="1812"/>
                  </a:cubicBezTo>
                  <a:cubicBezTo>
                    <a:pt x="984" y="1812"/>
                    <a:pt x="1032" y="1809"/>
                    <a:pt x="1073" y="1804"/>
                  </a:cubicBezTo>
                  <a:cubicBezTo>
                    <a:pt x="1568" y="1744"/>
                    <a:pt x="2045" y="1577"/>
                    <a:pt x="2549" y="1562"/>
                  </a:cubicBezTo>
                  <a:cubicBezTo>
                    <a:pt x="2589" y="1561"/>
                    <a:pt x="2630" y="1560"/>
                    <a:pt x="2671" y="1560"/>
                  </a:cubicBezTo>
                  <a:cubicBezTo>
                    <a:pt x="3218" y="1560"/>
                    <a:pt x="3846" y="1666"/>
                    <a:pt x="4370" y="1810"/>
                  </a:cubicBezTo>
                  <a:cubicBezTo>
                    <a:pt x="4821" y="1936"/>
                    <a:pt x="5412" y="2313"/>
                    <a:pt x="5919" y="2313"/>
                  </a:cubicBezTo>
                  <a:cubicBezTo>
                    <a:pt x="6009" y="2313"/>
                    <a:pt x="6097" y="2301"/>
                    <a:pt x="6181" y="2274"/>
                  </a:cubicBezTo>
                  <a:cubicBezTo>
                    <a:pt x="6829" y="2059"/>
                    <a:pt x="7140" y="1041"/>
                    <a:pt x="6440" y="665"/>
                  </a:cubicBezTo>
                  <a:lnTo>
                    <a:pt x="6440" y="665"/>
                  </a:lnTo>
                  <a:cubicBezTo>
                    <a:pt x="6357" y="798"/>
                    <a:pt x="6016" y="1139"/>
                    <a:pt x="6002" y="1271"/>
                  </a:cubicBezTo>
                  <a:cubicBezTo>
                    <a:pt x="6020" y="1092"/>
                    <a:pt x="6163" y="601"/>
                    <a:pt x="6069" y="449"/>
                  </a:cubicBezTo>
                  <a:cubicBezTo>
                    <a:pt x="5972" y="293"/>
                    <a:pt x="5521" y="213"/>
                    <a:pt x="5354" y="170"/>
                  </a:cubicBezTo>
                  <a:cubicBezTo>
                    <a:pt x="4833" y="34"/>
                    <a:pt x="4286" y="2"/>
                    <a:pt x="3749" y="0"/>
                  </a:cubicBezTo>
                  <a:cubicBezTo>
                    <a:pt x="3739" y="0"/>
                    <a:pt x="3729" y="0"/>
                    <a:pt x="3719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7562;p67"/>
            <p:cNvSpPr/>
            <p:nvPr/>
          </p:nvSpPr>
          <p:spPr>
            <a:xfrm>
              <a:off x="3658550" y="1908475"/>
              <a:ext cx="131125" cy="57050"/>
            </a:xfrm>
            <a:custGeom>
              <a:avLst/>
              <a:gdLst/>
              <a:ahLst/>
              <a:cxnLst/>
              <a:rect l="l" t="t" r="r" b="b"/>
              <a:pathLst>
                <a:path w="5245" h="2282" extrusionOk="0">
                  <a:moveTo>
                    <a:pt x="2704" y="0"/>
                  </a:moveTo>
                  <a:cubicBezTo>
                    <a:pt x="2525" y="248"/>
                    <a:pt x="2405" y="502"/>
                    <a:pt x="2405" y="502"/>
                  </a:cubicBezTo>
                  <a:cubicBezTo>
                    <a:pt x="2405" y="502"/>
                    <a:pt x="2270" y="829"/>
                    <a:pt x="2216" y="1175"/>
                  </a:cubicBezTo>
                  <a:cubicBezTo>
                    <a:pt x="2191" y="1334"/>
                    <a:pt x="2183" y="1489"/>
                    <a:pt x="2184" y="1615"/>
                  </a:cubicBezTo>
                  <a:cubicBezTo>
                    <a:pt x="2211" y="1620"/>
                    <a:pt x="2234" y="1622"/>
                    <a:pt x="2261" y="1626"/>
                  </a:cubicBezTo>
                  <a:cubicBezTo>
                    <a:pt x="2278" y="1502"/>
                    <a:pt x="2302" y="1350"/>
                    <a:pt x="2342" y="1203"/>
                  </a:cubicBezTo>
                  <a:cubicBezTo>
                    <a:pt x="2424" y="876"/>
                    <a:pt x="2571" y="576"/>
                    <a:pt x="2571" y="576"/>
                  </a:cubicBezTo>
                  <a:cubicBezTo>
                    <a:pt x="2571" y="576"/>
                    <a:pt x="2688" y="280"/>
                    <a:pt x="2864" y="5"/>
                  </a:cubicBezTo>
                  <a:cubicBezTo>
                    <a:pt x="2811" y="4"/>
                    <a:pt x="2756" y="4"/>
                    <a:pt x="2704" y="0"/>
                  </a:cubicBezTo>
                  <a:close/>
                  <a:moveTo>
                    <a:pt x="1199" y="151"/>
                  </a:moveTo>
                  <a:cubicBezTo>
                    <a:pt x="1143" y="165"/>
                    <a:pt x="1087" y="183"/>
                    <a:pt x="1031" y="199"/>
                  </a:cubicBezTo>
                  <a:cubicBezTo>
                    <a:pt x="1030" y="203"/>
                    <a:pt x="1025" y="207"/>
                    <a:pt x="1023" y="211"/>
                  </a:cubicBezTo>
                  <a:cubicBezTo>
                    <a:pt x="868" y="451"/>
                    <a:pt x="777" y="725"/>
                    <a:pt x="777" y="725"/>
                  </a:cubicBezTo>
                  <a:cubicBezTo>
                    <a:pt x="777" y="725"/>
                    <a:pt x="704" y="1004"/>
                    <a:pt x="705" y="1291"/>
                  </a:cubicBezTo>
                  <a:cubicBezTo>
                    <a:pt x="704" y="1418"/>
                    <a:pt x="720" y="1540"/>
                    <a:pt x="737" y="1639"/>
                  </a:cubicBezTo>
                  <a:cubicBezTo>
                    <a:pt x="764" y="1636"/>
                    <a:pt x="790" y="1630"/>
                    <a:pt x="816" y="1626"/>
                  </a:cubicBezTo>
                  <a:cubicBezTo>
                    <a:pt x="816" y="1530"/>
                    <a:pt x="820" y="1414"/>
                    <a:pt x="833" y="1299"/>
                  </a:cubicBezTo>
                  <a:cubicBezTo>
                    <a:pt x="864" y="1030"/>
                    <a:pt x="951" y="776"/>
                    <a:pt x="951" y="776"/>
                  </a:cubicBezTo>
                  <a:cubicBezTo>
                    <a:pt x="951" y="776"/>
                    <a:pt x="1015" y="515"/>
                    <a:pt x="1135" y="272"/>
                  </a:cubicBezTo>
                  <a:cubicBezTo>
                    <a:pt x="1156" y="231"/>
                    <a:pt x="1177" y="191"/>
                    <a:pt x="1199" y="151"/>
                  </a:cubicBezTo>
                  <a:close/>
                  <a:moveTo>
                    <a:pt x="3853" y="107"/>
                  </a:moveTo>
                  <a:cubicBezTo>
                    <a:pt x="3716" y="368"/>
                    <a:pt x="3573" y="659"/>
                    <a:pt x="3573" y="659"/>
                  </a:cubicBezTo>
                  <a:cubicBezTo>
                    <a:pt x="3573" y="659"/>
                    <a:pt x="3159" y="1682"/>
                    <a:pt x="3206" y="1701"/>
                  </a:cubicBezTo>
                  <a:cubicBezTo>
                    <a:pt x="3206" y="1702"/>
                    <a:pt x="3207" y="1702"/>
                    <a:pt x="3207" y="1702"/>
                  </a:cubicBezTo>
                  <a:cubicBezTo>
                    <a:pt x="3261" y="1702"/>
                    <a:pt x="3738" y="733"/>
                    <a:pt x="3738" y="733"/>
                  </a:cubicBezTo>
                  <a:cubicBezTo>
                    <a:pt x="3738" y="733"/>
                    <a:pt x="3866" y="416"/>
                    <a:pt x="3972" y="131"/>
                  </a:cubicBezTo>
                  <a:cubicBezTo>
                    <a:pt x="3932" y="123"/>
                    <a:pt x="3893" y="112"/>
                    <a:pt x="3853" y="107"/>
                  </a:cubicBezTo>
                  <a:close/>
                  <a:moveTo>
                    <a:pt x="3423" y="45"/>
                  </a:moveTo>
                  <a:cubicBezTo>
                    <a:pt x="3251" y="304"/>
                    <a:pt x="3107" y="582"/>
                    <a:pt x="3107" y="582"/>
                  </a:cubicBezTo>
                  <a:cubicBezTo>
                    <a:pt x="3107" y="582"/>
                    <a:pt x="2977" y="869"/>
                    <a:pt x="2884" y="1166"/>
                  </a:cubicBezTo>
                  <a:cubicBezTo>
                    <a:pt x="2812" y="1387"/>
                    <a:pt x="2760" y="1610"/>
                    <a:pt x="2747" y="1714"/>
                  </a:cubicBezTo>
                  <a:cubicBezTo>
                    <a:pt x="2758" y="1716"/>
                    <a:pt x="2771" y="1719"/>
                    <a:pt x="2782" y="1722"/>
                  </a:cubicBezTo>
                  <a:cubicBezTo>
                    <a:pt x="2830" y="1628"/>
                    <a:pt x="2912" y="1415"/>
                    <a:pt x="3004" y="1211"/>
                  </a:cubicBezTo>
                  <a:cubicBezTo>
                    <a:pt x="3127" y="931"/>
                    <a:pt x="3270" y="661"/>
                    <a:pt x="3270" y="661"/>
                  </a:cubicBezTo>
                  <a:cubicBezTo>
                    <a:pt x="3270" y="661"/>
                    <a:pt x="3391" y="381"/>
                    <a:pt x="3534" y="109"/>
                  </a:cubicBezTo>
                  <a:cubicBezTo>
                    <a:pt x="3543" y="93"/>
                    <a:pt x="3551" y="77"/>
                    <a:pt x="3559" y="61"/>
                  </a:cubicBezTo>
                  <a:cubicBezTo>
                    <a:pt x="3516" y="55"/>
                    <a:pt x="3470" y="47"/>
                    <a:pt x="3423" y="45"/>
                  </a:cubicBezTo>
                  <a:close/>
                  <a:moveTo>
                    <a:pt x="336" y="454"/>
                  </a:moveTo>
                  <a:cubicBezTo>
                    <a:pt x="274" y="485"/>
                    <a:pt x="216" y="518"/>
                    <a:pt x="157" y="550"/>
                  </a:cubicBezTo>
                  <a:cubicBezTo>
                    <a:pt x="82" y="734"/>
                    <a:pt x="45" y="896"/>
                    <a:pt x="45" y="896"/>
                  </a:cubicBezTo>
                  <a:cubicBezTo>
                    <a:pt x="45" y="896"/>
                    <a:pt x="0" y="1150"/>
                    <a:pt x="10" y="1406"/>
                  </a:cubicBezTo>
                  <a:cubicBezTo>
                    <a:pt x="15" y="1543"/>
                    <a:pt x="32" y="1677"/>
                    <a:pt x="55" y="1773"/>
                  </a:cubicBezTo>
                  <a:cubicBezTo>
                    <a:pt x="77" y="1770"/>
                    <a:pt x="98" y="1767"/>
                    <a:pt x="118" y="1764"/>
                  </a:cubicBezTo>
                  <a:cubicBezTo>
                    <a:pt x="120" y="1666"/>
                    <a:pt x="122" y="1535"/>
                    <a:pt x="136" y="1407"/>
                  </a:cubicBezTo>
                  <a:cubicBezTo>
                    <a:pt x="158" y="1164"/>
                    <a:pt x="218" y="932"/>
                    <a:pt x="218" y="932"/>
                  </a:cubicBezTo>
                  <a:cubicBezTo>
                    <a:pt x="218" y="932"/>
                    <a:pt x="254" y="694"/>
                    <a:pt x="333" y="462"/>
                  </a:cubicBezTo>
                  <a:cubicBezTo>
                    <a:pt x="333" y="461"/>
                    <a:pt x="334" y="456"/>
                    <a:pt x="336" y="454"/>
                  </a:cubicBezTo>
                  <a:close/>
                  <a:moveTo>
                    <a:pt x="5220" y="662"/>
                  </a:moveTo>
                  <a:cubicBezTo>
                    <a:pt x="5195" y="709"/>
                    <a:pt x="5137" y="779"/>
                    <a:pt x="5070" y="854"/>
                  </a:cubicBezTo>
                  <a:cubicBezTo>
                    <a:pt x="4958" y="1223"/>
                    <a:pt x="4793" y="1530"/>
                    <a:pt x="4793" y="1530"/>
                  </a:cubicBezTo>
                  <a:cubicBezTo>
                    <a:pt x="4793" y="1530"/>
                    <a:pt x="4614" y="1925"/>
                    <a:pt x="4314" y="2235"/>
                  </a:cubicBezTo>
                  <a:lnTo>
                    <a:pt x="4301" y="2247"/>
                  </a:lnTo>
                  <a:cubicBezTo>
                    <a:pt x="4350" y="2261"/>
                    <a:pt x="4402" y="2271"/>
                    <a:pt x="4450" y="2282"/>
                  </a:cubicBezTo>
                  <a:cubicBezTo>
                    <a:pt x="4763" y="1983"/>
                    <a:pt x="4955" y="1612"/>
                    <a:pt x="4955" y="1612"/>
                  </a:cubicBezTo>
                  <a:cubicBezTo>
                    <a:pt x="4955" y="1612"/>
                    <a:pt x="5004" y="1510"/>
                    <a:pt x="5065" y="1351"/>
                  </a:cubicBezTo>
                  <a:cubicBezTo>
                    <a:pt x="5124" y="1195"/>
                    <a:pt x="5188" y="976"/>
                    <a:pt x="5230" y="757"/>
                  </a:cubicBezTo>
                  <a:cubicBezTo>
                    <a:pt x="5236" y="729"/>
                    <a:pt x="5241" y="704"/>
                    <a:pt x="5244" y="678"/>
                  </a:cubicBezTo>
                  <a:cubicBezTo>
                    <a:pt x="5236" y="675"/>
                    <a:pt x="5228" y="669"/>
                    <a:pt x="5220" y="66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7563;p67"/>
            <p:cNvSpPr/>
            <p:nvPr/>
          </p:nvSpPr>
          <p:spPr>
            <a:xfrm>
              <a:off x="3628200" y="1923250"/>
              <a:ext cx="171650" cy="43050"/>
            </a:xfrm>
            <a:custGeom>
              <a:avLst/>
              <a:gdLst/>
              <a:ahLst/>
              <a:cxnLst/>
              <a:rect l="l" t="t" r="r" b="b"/>
              <a:pathLst>
                <a:path w="6866" h="1722" extrusionOk="0">
                  <a:moveTo>
                    <a:pt x="1291" y="1"/>
                  </a:moveTo>
                  <a:cubicBezTo>
                    <a:pt x="997" y="166"/>
                    <a:pt x="719" y="359"/>
                    <a:pt x="469" y="591"/>
                  </a:cubicBezTo>
                  <a:cubicBezTo>
                    <a:pt x="1" y="1027"/>
                    <a:pt x="476" y="1198"/>
                    <a:pt x="856" y="1219"/>
                  </a:cubicBezTo>
                  <a:cubicBezTo>
                    <a:pt x="881" y="1220"/>
                    <a:pt x="905" y="1221"/>
                    <a:pt x="929" y="1221"/>
                  </a:cubicBezTo>
                  <a:cubicBezTo>
                    <a:pt x="980" y="1221"/>
                    <a:pt x="1028" y="1218"/>
                    <a:pt x="1070" y="1213"/>
                  </a:cubicBezTo>
                  <a:cubicBezTo>
                    <a:pt x="1564" y="1150"/>
                    <a:pt x="2042" y="984"/>
                    <a:pt x="2546" y="971"/>
                  </a:cubicBezTo>
                  <a:cubicBezTo>
                    <a:pt x="2584" y="970"/>
                    <a:pt x="2622" y="970"/>
                    <a:pt x="2661" y="970"/>
                  </a:cubicBezTo>
                  <a:cubicBezTo>
                    <a:pt x="3208" y="970"/>
                    <a:pt x="3840" y="1073"/>
                    <a:pt x="4365" y="1219"/>
                  </a:cubicBezTo>
                  <a:cubicBezTo>
                    <a:pt x="4818" y="1344"/>
                    <a:pt x="5410" y="1722"/>
                    <a:pt x="5918" y="1722"/>
                  </a:cubicBezTo>
                  <a:cubicBezTo>
                    <a:pt x="6008" y="1722"/>
                    <a:pt x="6095" y="1710"/>
                    <a:pt x="6178" y="1683"/>
                  </a:cubicBezTo>
                  <a:cubicBezTo>
                    <a:pt x="6593" y="1545"/>
                    <a:pt x="6866" y="1083"/>
                    <a:pt x="6832" y="666"/>
                  </a:cubicBezTo>
                  <a:lnTo>
                    <a:pt x="6832" y="666"/>
                  </a:lnTo>
                  <a:cubicBezTo>
                    <a:pt x="6665" y="925"/>
                    <a:pt x="6357" y="1055"/>
                    <a:pt x="5989" y="1055"/>
                  </a:cubicBezTo>
                  <a:cubicBezTo>
                    <a:pt x="5706" y="1055"/>
                    <a:pt x="5387" y="978"/>
                    <a:pt x="5069" y="823"/>
                  </a:cubicBezTo>
                  <a:cubicBezTo>
                    <a:pt x="4651" y="617"/>
                    <a:pt x="4124" y="575"/>
                    <a:pt x="3569" y="575"/>
                  </a:cubicBezTo>
                  <a:cubicBezTo>
                    <a:pt x="3188" y="575"/>
                    <a:pt x="2793" y="595"/>
                    <a:pt x="2412" y="595"/>
                  </a:cubicBezTo>
                  <a:cubicBezTo>
                    <a:pt x="2147" y="595"/>
                    <a:pt x="1889" y="585"/>
                    <a:pt x="1646" y="552"/>
                  </a:cubicBezTo>
                  <a:cubicBezTo>
                    <a:pt x="1184" y="492"/>
                    <a:pt x="1163" y="255"/>
                    <a:pt x="129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7564;p67"/>
            <p:cNvSpPr/>
            <p:nvPr/>
          </p:nvSpPr>
          <p:spPr>
            <a:xfrm>
              <a:off x="3928300" y="1902975"/>
              <a:ext cx="178775" cy="59100"/>
            </a:xfrm>
            <a:custGeom>
              <a:avLst/>
              <a:gdLst/>
              <a:ahLst/>
              <a:cxnLst/>
              <a:rect l="l" t="t" r="r" b="b"/>
              <a:pathLst>
                <a:path w="7151" h="2364" extrusionOk="0">
                  <a:moveTo>
                    <a:pt x="3522" y="1"/>
                  </a:moveTo>
                  <a:cubicBezTo>
                    <a:pt x="3471" y="1"/>
                    <a:pt x="3420" y="2"/>
                    <a:pt x="3369" y="3"/>
                  </a:cubicBezTo>
                  <a:cubicBezTo>
                    <a:pt x="2832" y="17"/>
                    <a:pt x="2287" y="60"/>
                    <a:pt x="1769" y="208"/>
                  </a:cubicBezTo>
                  <a:cubicBezTo>
                    <a:pt x="1602" y="256"/>
                    <a:pt x="1153" y="345"/>
                    <a:pt x="1059" y="503"/>
                  </a:cubicBezTo>
                  <a:cubicBezTo>
                    <a:pt x="968" y="657"/>
                    <a:pt x="1121" y="1144"/>
                    <a:pt x="1145" y="1322"/>
                  </a:cubicBezTo>
                  <a:cubicBezTo>
                    <a:pt x="1128" y="1191"/>
                    <a:pt x="779" y="857"/>
                    <a:pt x="696" y="727"/>
                  </a:cubicBezTo>
                  <a:lnTo>
                    <a:pt x="696" y="727"/>
                  </a:lnTo>
                  <a:cubicBezTo>
                    <a:pt x="0" y="1116"/>
                    <a:pt x="336" y="2129"/>
                    <a:pt x="987" y="2329"/>
                  </a:cubicBezTo>
                  <a:cubicBezTo>
                    <a:pt x="1065" y="2353"/>
                    <a:pt x="1146" y="2363"/>
                    <a:pt x="1228" y="2363"/>
                  </a:cubicBezTo>
                  <a:cubicBezTo>
                    <a:pt x="1742" y="2363"/>
                    <a:pt x="2335" y="1965"/>
                    <a:pt x="2790" y="1827"/>
                  </a:cubicBezTo>
                  <a:cubicBezTo>
                    <a:pt x="3343" y="1660"/>
                    <a:pt x="4014" y="1539"/>
                    <a:pt x="4583" y="1539"/>
                  </a:cubicBezTo>
                  <a:cubicBezTo>
                    <a:pt x="4590" y="1539"/>
                    <a:pt x="4598" y="1539"/>
                    <a:pt x="4605" y="1539"/>
                  </a:cubicBezTo>
                  <a:cubicBezTo>
                    <a:pt x="5109" y="1544"/>
                    <a:pt x="5588" y="1702"/>
                    <a:pt x="6085" y="1752"/>
                  </a:cubicBezTo>
                  <a:cubicBezTo>
                    <a:pt x="6118" y="1756"/>
                    <a:pt x="6154" y="1758"/>
                    <a:pt x="6193" y="1758"/>
                  </a:cubicBezTo>
                  <a:cubicBezTo>
                    <a:pt x="6227" y="1758"/>
                    <a:pt x="6263" y="1757"/>
                    <a:pt x="6300" y="1754"/>
                  </a:cubicBezTo>
                  <a:cubicBezTo>
                    <a:pt x="6682" y="1726"/>
                    <a:pt x="7150" y="1544"/>
                    <a:pt x="6675" y="1119"/>
                  </a:cubicBezTo>
                  <a:cubicBezTo>
                    <a:pt x="5832" y="367"/>
                    <a:pt x="4730" y="1"/>
                    <a:pt x="352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7565;p67"/>
            <p:cNvSpPr/>
            <p:nvPr/>
          </p:nvSpPr>
          <p:spPr>
            <a:xfrm>
              <a:off x="3928300" y="1902975"/>
              <a:ext cx="178775" cy="59100"/>
            </a:xfrm>
            <a:custGeom>
              <a:avLst/>
              <a:gdLst/>
              <a:ahLst/>
              <a:cxnLst/>
              <a:rect l="l" t="t" r="r" b="b"/>
              <a:pathLst>
                <a:path w="7151" h="2364" extrusionOk="0">
                  <a:moveTo>
                    <a:pt x="3522" y="1"/>
                  </a:moveTo>
                  <a:cubicBezTo>
                    <a:pt x="3471" y="1"/>
                    <a:pt x="3420" y="2"/>
                    <a:pt x="3369" y="3"/>
                  </a:cubicBezTo>
                  <a:cubicBezTo>
                    <a:pt x="2832" y="17"/>
                    <a:pt x="2287" y="60"/>
                    <a:pt x="1769" y="208"/>
                  </a:cubicBezTo>
                  <a:cubicBezTo>
                    <a:pt x="1602" y="256"/>
                    <a:pt x="1153" y="345"/>
                    <a:pt x="1059" y="503"/>
                  </a:cubicBezTo>
                  <a:cubicBezTo>
                    <a:pt x="968" y="657"/>
                    <a:pt x="1121" y="1144"/>
                    <a:pt x="1145" y="1322"/>
                  </a:cubicBezTo>
                  <a:cubicBezTo>
                    <a:pt x="1128" y="1191"/>
                    <a:pt x="779" y="857"/>
                    <a:pt x="696" y="727"/>
                  </a:cubicBezTo>
                  <a:lnTo>
                    <a:pt x="696" y="727"/>
                  </a:lnTo>
                  <a:cubicBezTo>
                    <a:pt x="0" y="1116"/>
                    <a:pt x="336" y="2129"/>
                    <a:pt x="987" y="2329"/>
                  </a:cubicBezTo>
                  <a:cubicBezTo>
                    <a:pt x="1065" y="2353"/>
                    <a:pt x="1146" y="2363"/>
                    <a:pt x="1228" y="2363"/>
                  </a:cubicBezTo>
                  <a:cubicBezTo>
                    <a:pt x="1742" y="2363"/>
                    <a:pt x="2335" y="1965"/>
                    <a:pt x="2790" y="1827"/>
                  </a:cubicBezTo>
                  <a:cubicBezTo>
                    <a:pt x="3343" y="1660"/>
                    <a:pt x="4014" y="1539"/>
                    <a:pt x="4583" y="1539"/>
                  </a:cubicBezTo>
                  <a:cubicBezTo>
                    <a:pt x="4590" y="1539"/>
                    <a:pt x="4598" y="1539"/>
                    <a:pt x="4605" y="1539"/>
                  </a:cubicBezTo>
                  <a:cubicBezTo>
                    <a:pt x="5109" y="1544"/>
                    <a:pt x="5588" y="1702"/>
                    <a:pt x="6085" y="1752"/>
                  </a:cubicBezTo>
                  <a:cubicBezTo>
                    <a:pt x="6118" y="1756"/>
                    <a:pt x="6154" y="1758"/>
                    <a:pt x="6193" y="1758"/>
                  </a:cubicBezTo>
                  <a:cubicBezTo>
                    <a:pt x="6227" y="1758"/>
                    <a:pt x="6263" y="1757"/>
                    <a:pt x="6300" y="1754"/>
                  </a:cubicBezTo>
                  <a:cubicBezTo>
                    <a:pt x="6682" y="1726"/>
                    <a:pt x="7150" y="1544"/>
                    <a:pt x="6675" y="1119"/>
                  </a:cubicBezTo>
                  <a:cubicBezTo>
                    <a:pt x="5832" y="367"/>
                    <a:pt x="4730" y="1"/>
                    <a:pt x="352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7566;p67"/>
            <p:cNvSpPr/>
            <p:nvPr/>
          </p:nvSpPr>
          <p:spPr>
            <a:xfrm>
              <a:off x="3943200" y="1903350"/>
              <a:ext cx="115275" cy="57900"/>
            </a:xfrm>
            <a:custGeom>
              <a:avLst/>
              <a:gdLst/>
              <a:ahLst/>
              <a:cxnLst/>
              <a:rect l="l" t="t" r="r" b="b"/>
              <a:pathLst>
                <a:path w="4611" h="2316" extrusionOk="0">
                  <a:moveTo>
                    <a:pt x="4062" y="106"/>
                  </a:moveTo>
                  <a:cubicBezTo>
                    <a:pt x="4043" y="205"/>
                    <a:pt x="4030" y="273"/>
                    <a:pt x="4030" y="273"/>
                  </a:cubicBezTo>
                  <a:cubicBezTo>
                    <a:pt x="4030" y="273"/>
                    <a:pt x="3990" y="613"/>
                    <a:pt x="4004" y="955"/>
                  </a:cubicBezTo>
                  <a:cubicBezTo>
                    <a:pt x="4011" y="1185"/>
                    <a:pt x="4041" y="1409"/>
                    <a:pt x="4068" y="1532"/>
                  </a:cubicBezTo>
                  <a:cubicBezTo>
                    <a:pt x="4072" y="1532"/>
                    <a:pt x="4075" y="1532"/>
                    <a:pt x="4079" y="1532"/>
                  </a:cubicBezTo>
                  <a:cubicBezTo>
                    <a:pt x="4090" y="1532"/>
                    <a:pt x="4101" y="1533"/>
                    <a:pt x="4113" y="1536"/>
                  </a:cubicBezTo>
                  <a:cubicBezTo>
                    <a:pt x="4116" y="1412"/>
                    <a:pt x="4115" y="1185"/>
                    <a:pt x="4130" y="955"/>
                  </a:cubicBezTo>
                  <a:cubicBezTo>
                    <a:pt x="4151" y="621"/>
                    <a:pt x="4209" y="296"/>
                    <a:pt x="4209" y="296"/>
                  </a:cubicBezTo>
                  <a:cubicBezTo>
                    <a:pt x="4209" y="296"/>
                    <a:pt x="4215" y="236"/>
                    <a:pt x="4228" y="145"/>
                  </a:cubicBezTo>
                  <a:cubicBezTo>
                    <a:pt x="4175" y="130"/>
                    <a:pt x="4118" y="117"/>
                    <a:pt x="4062" y="106"/>
                  </a:cubicBezTo>
                  <a:close/>
                  <a:moveTo>
                    <a:pt x="4474" y="212"/>
                  </a:moveTo>
                  <a:cubicBezTo>
                    <a:pt x="4434" y="492"/>
                    <a:pt x="4417" y="754"/>
                    <a:pt x="4417" y="754"/>
                  </a:cubicBezTo>
                  <a:cubicBezTo>
                    <a:pt x="4417" y="754"/>
                    <a:pt x="4415" y="1066"/>
                    <a:pt x="4441" y="1376"/>
                  </a:cubicBezTo>
                  <a:cubicBezTo>
                    <a:pt x="4447" y="1441"/>
                    <a:pt x="4452" y="1505"/>
                    <a:pt x="4460" y="1568"/>
                  </a:cubicBezTo>
                  <a:cubicBezTo>
                    <a:pt x="4497" y="1572"/>
                    <a:pt x="4530" y="1579"/>
                    <a:pt x="4567" y="1585"/>
                  </a:cubicBezTo>
                  <a:cubicBezTo>
                    <a:pt x="4567" y="1516"/>
                    <a:pt x="4569" y="1444"/>
                    <a:pt x="4570" y="1372"/>
                  </a:cubicBezTo>
                  <a:cubicBezTo>
                    <a:pt x="4577" y="1067"/>
                    <a:pt x="4599" y="762"/>
                    <a:pt x="4599" y="762"/>
                  </a:cubicBezTo>
                  <a:cubicBezTo>
                    <a:pt x="4599" y="762"/>
                    <a:pt x="4599" y="522"/>
                    <a:pt x="4610" y="253"/>
                  </a:cubicBezTo>
                  <a:cubicBezTo>
                    <a:pt x="4564" y="241"/>
                    <a:pt x="4521" y="226"/>
                    <a:pt x="4474" y="212"/>
                  </a:cubicBezTo>
                  <a:close/>
                  <a:moveTo>
                    <a:pt x="2497" y="1"/>
                  </a:moveTo>
                  <a:cubicBezTo>
                    <a:pt x="2466" y="2"/>
                    <a:pt x="2436" y="2"/>
                    <a:pt x="2405" y="4"/>
                  </a:cubicBezTo>
                  <a:cubicBezTo>
                    <a:pt x="2420" y="114"/>
                    <a:pt x="2436" y="241"/>
                    <a:pt x="2450" y="365"/>
                  </a:cubicBezTo>
                  <a:cubicBezTo>
                    <a:pt x="2490" y="715"/>
                    <a:pt x="2509" y="1067"/>
                    <a:pt x="2509" y="1067"/>
                  </a:cubicBezTo>
                  <a:cubicBezTo>
                    <a:pt x="2509" y="1067"/>
                    <a:pt x="2548" y="1380"/>
                    <a:pt x="2572" y="1715"/>
                  </a:cubicBezTo>
                  <a:cubicBezTo>
                    <a:pt x="2616" y="1705"/>
                    <a:pt x="2660" y="1694"/>
                    <a:pt x="2706" y="1684"/>
                  </a:cubicBezTo>
                  <a:cubicBezTo>
                    <a:pt x="2709" y="1355"/>
                    <a:pt x="2690" y="1051"/>
                    <a:pt x="2690" y="1051"/>
                  </a:cubicBezTo>
                  <a:cubicBezTo>
                    <a:pt x="2690" y="1051"/>
                    <a:pt x="2648" y="696"/>
                    <a:pt x="2576" y="346"/>
                  </a:cubicBezTo>
                  <a:cubicBezTo>
                    <a:pt x="2552" y="225"/>
                    <a:pt x="2524" y="105"/>
                    <a:pt x="2497" y="1"/>
                  </a:cubicBezTo>
                  <a:close/>
                  <a:moveTo>
                    <a:pt x="1870" y="53"/>
                  </a:moveTo>
                  <a:lnTo>
                    <a:pt x="1787" y="66"/>
                  </a:lnTo>
                  <a:cubicBezTo>
                    <a:pt x="1804" y="161"/>
                    <a:pt x="1827" y="269"/>
                    <a:pt x="1846" y="381"/>
                  </a:cubicBezTo>
                  <a:cubicBezTo>
                    <a:pt x="1894" y="658"/>
                    <a:pt x="1942" y="931"/>
                    <a:pt x="1942" y="931"/>
                  </a:cubicBezTo>
                  <a:cubicBezTo>
                    <a:pt x="1942" y="931"/>
                    <a:pt x="2002" y="1203"/>
                    <a:pt x="2063" y="1475"/>
                  </a:cubicBezTo>
                  <a:cubicBezTo>
                    <a:pt x="2092" y="1603"/>
                    <a:pt x="2118" y="1732"/>
                    <a:pt x="2140" y="1833"/>
                  </a:cubicBezTo>
                  <a:cubicBezTo>
                    <a:pt x="2158" y="1827"/>
                    <a:pt x="2177" y="1819"/>
                    <a:pt x="2193" y="1815"/>
                  </a:cubicBezTo>
                  <a:cubicBezTo>
                    <a:pt x="2201" y="1812"/>
                    <a:pt x="2209" y="1811"/>
                    <a:pt x="2214" y="1809"/>
                  </a:cubicBezTo>
                  <a:cubicBezTo>
                    <a:pt x="2212" y="1707"/>
                    <a:pt x="2204" y="1580"/>
                    <a:pt x="2193" y="1456"/>
                  </a:cubicBezTo>
                  <a:cubicBezTo>
                    <a:pt x="2166" y="1173"/>
                    <a:pt x="2118" y="893"/>
                    <a:pt x="2118" y="893"/>
                  </a:cubicBezTo>
                  <a:cubicBezTo>
                    <a:pt x="2118" y="893"/>
                    <a:pt x="2054" y="619"/>
                    <a:pt x="1971" y="349"/>
                  </a:cubicBezTo>
                  <a:cubicBezTo>
                    <a:pt x="1939" y="245"/>
                    <a:pt x="1902" y="141"/>
                    <a:pt x="1870" y="53"/>
                  </a:cubicBezTo>
                  <a:close/>
                  <a:moveTo>
                    <a:pt x="811" y="290"/>
                  </a:moveTo>
                  <a:cubicBezTo>
                    <a:pt x="775" y="301"/>
                    <a:pt x="741" y="314"/>
                    <a:pt x="707" y="325"/>
                  </a:cubicBezTo>
                  <a:cubicBezTo>
                    <a:pt x="723" y="381"/>
                    <a:pt x="741" y="437"/>
                    <a:pt x="762" y="492"/>
                  </a:cubicBezTo>
                  <a:cubicBezTo>
                    <a:pt x="874" y="795"/>
                    <a:pt x="1003" y="1093"/>
                    <a:pt x="1003" y="1093"/>
                  </a:cubicBezTo>
                  <a:cubicBezTo>
                    <a:pt x="1003" y="1093"/>
                    <a:pt x="1150" y="1380"/>
                    <a:pt x="1318" y="1659"/>
                  </a:cubicBezTo>
                  <a:cubicBezTo>
                    <a:pt x="1411" y="1815"/>
                    <a:pt x="1508" y="1964"/>
                    <a:pt x="1580" y="2065"/>
                  </a:cubicBezTo>
                  <a:cubicBezTo>
                    <a:pt x="1601" y="2057"/>
                    <a:pt x="1619" y="2047"/>
                    <a:pt x="1636" y="2039"/>
                  </a:cubicBezTo>
                  <a:cubicBezTo>
                    <a:pt x="1588" y="1929"/>
                    <a:pt x="1510" y="1764"/>
                    <a:pt x="1433" y="1601"/>
                  </a:cubicBezTo>
                  <a:cubicBezTo>
                    <a:pt x="1301" y="1309"/>
                    <a:pt x="1166" y="1018"/>
                    <a:pt x="1166" y="1018"/>
                  </a:cubicBezTo>
                  <a:cubicBezTo>
                    <a:pt x="1166" y="1018"/>
                    <a:pt x="1022" y="731"/>
                    <a:pt x="879" y="444"/>
                  </a:cubicBezTo>
                  <a:cubicBezTo>
                    <a:pt x="853" y="392"/>
                    <a:pt x="831" y="341"/>
                    <a:pt x="811" y="290"/>
                  </a:cubicBezTo>
                  <a:close/>
                  <a:moveTo>
                    <a:pt x="92" y="714"/>
                  </a:moveTo>
                  <a:cubicBezTo>
                    <a:pt x="60" y="731"/>
                    <a:pt x="30" y="754"/>
                    <a:pt x="1" y="775"/>
                  </a:cubicBezTo>
                  <a:cubicBezTo>
                    <a:pt x="12" y="853"/>
                    <a:pt x="28" y="938"/>
                    <a:pt x="52" y="1019"/>
                  </a:cubicBezTo>
                  <a:cubicBezTo>
                    <a:pt x="138" y="1363"/>
                    <a:pt x="324" y="1667"/>
                    <a:pt x="324" y="1667"/>
                  </a:cubicBezTo>
                  <a:cubicBezTo>
                    <a:pt x="324" y="1667"/>
                    <a:pt x="519" y="1962"/>
                    <a:pt x="767" y="2204"/>
                  </a:cubicBezTo>
                  <a:cubicBezTo>
                    <a:pt x="805" y="2244"/>
                    <a:pt x="845" y="2281"/>
                    <a:pt x="885" y="2316"/>
                  </a:cubicBezTo>
                  <a:cubicBezTo>
                    <a:pt x="925" y="2308"/>
                    <a:pt x="965" y="2298"/>
                    <a:pt x="1006" y="2285"/>
                  </a:cubicBezTo>
                  <a:cubicBezTo>
                    <a:pt x="962" y="2234"/>
                    <a:pt x="911" y="2177"/>
                    <a:pt x="863" y="2119"/>
                  </a:cubicBezTo>
                  <a:cubicBezTo>
                    <a:pt x="644" y="1860"/>
                    <a:pt x="477" y="1571"/>
                    <a:pt x="477" y="1571"/>
                  </a:cubicBezTo>
                  <a:cubicBezTo>
                    <a:pt x="477" y="1571"/>
                    <a:pt x="287" y="1297"/>
                    <a:pt x="173" y="981"/>
                  </a:cubicBezTo>
                  <a:cubicBezTo>
                    <a:pt x="138" y="891"/>
                    <a:pt x="111" y="800"/>
                    <a:pt x="92" y="71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7567;p67"/>
            <p:cNvSpPr/>
            <p:nvPr/>
          </p:nvSpPr>
          <p:spPr>
            <a:xfrm>
              <a:off x="3936250" y="1913000"/>
              <a:ext cx="170825" cy="49075"/>
            </a:xfrm>
            <a:custGeom>
              <a:avLst/>
              <a:gdLst/>
              <a:ahLst/>
              <a:cxnLst/>
              <a:rect l="l" t="t" r="r" b="b"/>
              <a:pathLst>
                <a:path w="6833" h="1963" extrusionOk="0">
                  <a:moveTo>
                    <a:pt x="5229" y="0"/>
                  </a:moveTo>
                  <a:lnTo>
                    <a:pt x="5229" y="0"/>
                  </a:lnTo>
                  <a:cubicBezTo>
                    <a:pt x="5464" y="281"/>
                    <a:pt x="5868" y="828"/>
                    <a:pt x="5516" y="887"/>
                  </a:cubicBezTo>
                  <a:cubicBezTo>
                    <a:pt x="5487" y="892"/>
                    <a:pt x="5454" y="894"/>
                    <a:pt x="5418" y="894"/>
                  </a:cubicBezTo>
                  <a:cubicBezTo>
                    <a:pt x="5088" y="894"/>
                    <a:pt x="4509" y="707"/>
                    <a:pt x="3750" y="707"/>
                  </a:cubicBezTo>
                  <a:cubicBezTo>
                    <a:pt x="3272" y="707"/>
                    <a:pt x="2722" y="782"/>
                    <a:pt x="2119" y="1025"/>
                  </a:cubicBezTo>
                  <a:cubicBezTo>
                    <a:pt x="1582" y="1241"/>
                    <a:pt x="1165" y="1316"/>
                    <a:pt x="847" y="1316"/>
                  </a:cubicBezTo>
                  <a:cubicBezTo>
                    <a:pt x="368" y="1316"/>
                    <a:pt x="111" y="1146"/>
                    <a:pt x="1" y="1033"/>
                  </a:cubicBezTo>
                  <a:lnTo>
                    <a:pt x="1" y="1033"/>
                  </a:lnTo>
                  <a:cubicBezTo>
                    <a:pt x="21" y="1418"/>
                    <a:pt x="293" y="1813"/>
                    <a:pt x="674" y="1928"/>
                  </a:cubicBezTo>
                  <a:cubicBezTo>
                    <a:pt x="751" y="1952"/>
                    <a:pt x="832" y="1962"/>
                    <a:pt x="915" y="1962"/>
                  </a:cubicBezTo>
                  <a:cubicBezTo>
                    <a:pt x="1427" y="1962"/>
                    <a:pt x="2020" y="1564"/>
                    <a:pt x="2476" y="1426"/>
                  </a:cubicBezTo>
                  <a:cubicBezTo>
                    <a:pt x="3028" y="1260"/>
                    <a:pt x="3700" y="1138"/>
                    <a:pt x="4268" y="1138"/>
                  </a:cubicBezTo>
                  <a:cubicBezTo>
                    <a:pt x="4276" y="1138"/>
                    <a:pt x="4283" y="1138"/>
                    <a:pt x="4290" y="1138"/>
                  </a:cubicBezTo>
                  <a:cubicBezTo>
                    <a:pt x="4794" y="1143"/>
                    <a:pt x="5273" y="1298"/>
                    <a:pt x="5772" y="1351"/>
                  </a:cubicBezTo>
                  <a:cubicBezTo>
                    <a:pt x="5803" y="1355"/>
                    <a:pt x="5837" y="1357"/>
                    <a:pt x="5875" y="1357"/>
                  </a:cubicBezTo>
                  <a:cubicBezTo>
                    <a:pt x="5909" y="1357"/>
                    <a:pt x="5945" y="1356"/>
                    <a:pt x="5982" y="1353"/>
                  </a:cubicBezTo>
                  <a:cubicBezTo>
                    <a:pt x="6364" y="1325"/>
                    <a:pt x="6832" y="1143"/>
                    <a:pt x="6357" y="716"/>
                  </a:cubicBezTo>
                  <a:cubicBezTo>
                    <a:pt x="6020" y="416"/>
                    <a:pt x="5640" y="177"/>
                    <a:pt x="522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7568;p67"/>
            <p:cNvSpPr/>
            <p:nvPr/>
          </p:nvSpPr>
          <p:spPr>
            <a:xfrm>
              <a:off x="3470475" y="1554625"/>
              <a:ext cx="791625" cy="492275"/>
            </a:xfrm>
            <a:custGeom>
              <a:avLst/>
              <a:gdLst/>
              <a:ahLst/>
              <a:cxnLst/>
              <a:rect l="l" t="t" r="r" b="b"/>
              <a:pathLst>
                <a:path w="31665" h="19691" extrusionOk="0">
                  <a:moveTo>
                    <a:pt x="22146" y="0"/>
                  </a:moveTo>
                  <a:lnTo>
                    <a:pt x="22002" y="865"/>
                  </a:lnTo>
                  <a:cubicBezTo>
                    <a:pt x="21984" y="852"/>
                    <a:pt x="21967" y="844"/>
                    <a:pt x="21949" y="833"/>
                  </a:cubicBezTo>
                  <a:lnTo>
                    <a:pt x="21949" y="833"/>
                  </a:lnTo>
                  <a:cubicBezTo>
                    <a:pt x="22552" y="1769"/>
                    <a:pt x="23695" y="3594"/>
                    <a:pt x="23518" y="3703"/>
                  </a:cubicBezTo>
                  <a:cubicBezTo>
                    <a:pt x="23507" y="3709"/>
                    <a:pt x="23493" y="3712"/>
                    <a:pt x="23476" y="3712"/>
                  </a:cubicBezTo>
                  <a:cubicBezTo>
                    <a:pt x="23109" y="3712"/>
                    <a:pt x="21337" y="2288"/>
                    <a:pt x="21337" y="2288"/>
                  </a:cubicBezTo>
                  <a:lnTo>
                    <a:pt x="21337" y="2288"/>
                  </a:lnTo>
                  <a:lnTo>
                    <a:pt x="22458" y="4328"/>
                  </a:lnTo>
                  <a:cubicBezTo>
                    <a:pt x="21101" y="3558"/>
                    <a:pt x="19645" y="3420"/>
                    <a:pt x="18775" y="3420"/>
                  </a:cubicBezTo>
                  <a:cubicBezTo>
                    <a:pt x="18289" y="3420"/>
                    <a:pt x="17986" y="3463"/>
                    <a:pt x="17986" y="3463"/>
                  </a:cubicBezTo>
                  <a:cubicBezTo>
                    <a:pt x="19428" y="3703"/>
                    <a:pt x="22478" y="5350"/>
                    <a:pt x="22478" y="5350"/>
                  </a:cubicBezTo>
                  <a:lnTo>
                    <a:pt x="20294" y="5484"/>
                  </a:lnTo>
                  <a:lnTo>
                    <a:pt x="22458" y="5772"/>
                  </a:lnTo>
                  <a:cubicBezTo>
                    <a:pt x="22458" y="5772"/>
                    <a:pt x="21786" y="6685"/>
                    <a:pt x="18948" y="7550"/>
                  </a:cubicBezTo>
                  <a:cubicBezTo>
                    <a:pt x="17733" y="7920"/>
                    <a:pt x="16676" y="8026"/>
                    <a:pt x="15866" y="8026"/>
                  </a:cubicBezTo>
                  <a:cubicBezTo>
                    <a:pt x="14784" y="8026"/>
                    <a:pt x="14141" y="7838"/>
                    <a:pt x="14141" y="7838"/>
                  </a:cubicBezTo>
                  <a:lnTo>
                    <a:pt x="16110" y="6733"/>
                  </a:lnTo>
                  <a:lnTo>
                    <a:pt x="16110" y="6733"/>
                  </a:lnTo>
                  <a:cubicBezTo>
                    <a:pt x="15404" y="6924"/>
                    <a:pt x="14662" y="7003"/>
                    <a:pt x="13918" y="7003"/>
                  </a:cubicBezTo>
                  <a:cubicBezTo>
                    <a:pt x="10354" y="7003"/>
                    <a:pt x="6734" y="5193"/>
                    <a:pt x="6733" y="5193"/>
                  </a:cubicBezTo>
                  <a:lnTo>
                    <a:pt x="6733" y="5193"/>
                  </a:lnTo>
                  <a:cubicBezTo>
                    <a:pt x="6733" y="5193"/>
                    <a:pt x="7002" y="5956"/>
                    <a:pt x="6593" y="5956"/>
                  </a:cubicBezTo>
                  <a:cubicBezTo>
                    <a:pt x="6378" y="5956"/>
                    <a:pt x="5974" y="5744"/>
                    <a:pt x="5243" y="5097"/>
                  </a:cubicBezTo>
                  <a:cubicBezTo>
                    <a:pt x="4493" y="4432"/>
                    <a:pt x="4099" y="3682"/>
                    <a:pt x="3894" y="2992"/>
                  </a:cubicBezTo>
                  <a:lnTo>
                    <a:pt x="3894" y="2992"/>
                  </a:lnTo>
                  <a:cubicBezTo>
                    <a:pt x="3907" y="3665"/>
                    <a:pt x="4091" y="4424"/>
                    <a:pt x="4091" y="4424"/>
                  </a:cubicBezTo>
                  <a:cubicBezTo>
                    <a:pt x="3654" y="4498"/>
                    <a:pt x="3230" y="4749"/>
                    <a:pt x="2861" y="5041"/>
                  </a:cubicBezTo>
                  <a:cubicBezTo>
                    <a:pt x="3045" y="5024"/>
                    <a:pt x="3242" y="5008"/>
                    <a:pt x="3418" y="5008"/>
                  </a:cubicBezTo>
                  <a:cubicBezTo>
                    <a:pt x="3565" y="5008"/>
                    <a:pt x="3698" y="5019"/>
                    <a:pt x="3800" y="5049"/>
                  </a:cubicBezTo>
                  <a:cubicBezTo>
                    <a:pt x="4282" y="5193"/>
                    <a:pt x="3031" y="6733"/>
                    <a:pt x="3031" y="6733"/>
                  </a:cubicBezTo>
                  <a:cubicBezTo>
                    <a:pt x="3031" y="6733"/>
                    <a:pt x="3735" y="6066"/>
                    <a:pt x="4201" y="6066"/>
                  </a:cubicBezTo>
                  <a:cubicBezTo>
                    <a:pt x="4265" y="6066"/>
                    <a:pt x="4325" y="6078"/>
                    <a:pt x="4378" y="6108"/>
                  </a:cubicBezTo>
                  <a:cubicBezTo>
                    <a:pt x="4810" y="6347"/>
                    <a:pt x="2415" y="8814"/>
                    <a:pt x="2415" y="8814"/>
                  </a:cubicBezTo>
                  <a:cubicBezTo>
                    <a:pt x="2415" y="8814"/>
                    <a:pt x="4010" y="7580"/>
                    <a:pt x="5080" y="7580"/>
                  </a:cubicBezTo>
                  <a:cubicBezTo>
                    <a:pt x="5153" y="7580"/>
                    <a:pt x="5224" y="7585"/>
                    <a:pt x="5291" y="7598"/>
                  </a:cubicBezTo>
                  <a:cubicBezTo>
                    <a:pt x="6350" y="7790"/>
                    <a:pt x="5868" y="10098"/>
                    <a:pt x="5868" y="10098"/>
                  </a:cubicBezTo>
                  <a:cubicBezTo>
                    <a:pt x="5868" y="10098"/>
                    <a:pt x="6175" y="9124"/>
                    <a:pt x="6385" y="9124"/>
                  </a:cubicBezTo>
                  <a:cubicBezTo>
                    <a:pt x="6451" y="9124"/>
                    <a:pt x="6507" y="9220"/>
                    <a:pt x="6541" y="9473"/>
                  </a:cubicBezTo>
                  <a:cubicBezTo>
                    <a:pt x="6677" y="10466"/>
                    <a:pt x="4438" y="13113"/>
                    <a:pt x="3726" y="13113"/>
                  </a:cubicBezTo>
                  <a:cubicBezTo>
                    <a:pt x="3680" y="13113"/>
                    <a:pt x="3640" y="13102"/>
                    <a:pt x="3608" y="13078"/>
                  </a:cubicBezTo>
                  <a:cubicBezTo>
                    <a:pt x="3079" y="12695"/>
                    <a:pt x="3507" y="11381"/>
                    <a:pt x="3507" y="11380"/>
                  </a:cubicBezTo>
                  <a:lnTo>
                    <a:pt x="3507" y="11380"/>
                  </a:lnTo>
                  <a:cubicBezTo>
                    <a:pt x="3507" y="11381"/>
                    <a:pt x="2933" y="12427"/>
                    <a:pt x="2427" y="12427"/>
                  </a:cubicBezTo>
                  <a:cubicBezTo>
                    <a:pt x="2387" y="12427"/>
                    <a:pt x="2348" y="12421"/>
                    <a:pt x="2309" y="12407"/>
                  </a:cubicBezTo>
                  <a:cubicBezTo>
                    <a:pt x="1780" y="12215"/>
                    <a:pt x="3126" y="10963"/>
                    <a:pt x="3126" y="10819"/>
                  </a:cubicBezTo>
                  <a:cubicBezTo>
                    <a:pt x="3126" y="10810"/>
                    <a:pt x="3122" y="10806"/>
                    <a:pt x="3112" y="10806"/>
                  </a:cubicBezTo>
                  <a:cubicBezTo>
                    <a:pt x="2972" y="10806"/>
                    <a:pt x="1818" y="11734"/>
                    <a:pt x="838" y="11734"/>
                  </a:cubicBezTo>
                  <a:cubicBezTo>
                    <a:pt x="815" y="11734"/>
                    <a:pt x="792" y="11733"/>
                    <a:pt x="770" y="11732"/>
                  </a:cubicBezTo>
                  <a:cubicBezTo>
                    <a:pt x="530" y="11721"/>
                    <a:pt x="389" y="11547"/>
                    <a:pt x="314" y="11283"/>
                  </a:cubicBezTo>
                  <a:cubicBezTo>
                    <a:pt x="73" y="12418"/>
                    <a:pt x="1" y="13272"/>
                    <a:pt x="1" y="13272"/>
                  </a:cubicBezTo>
                  <a:lnTo>
                    <a:pt x="866" y="12984"/>
                  </a:lnTo>
                  <a:lnTo>
                    <a:pt x="866" y="12984"/>
                  </a:lnTo>
                  <a:cubicBezTo>
                    <a:pt x="290" y="15437"/>
                    <a:pt x="2887" y="17528"/>
                    <a:pt x="2887" y="17528"/>
                  </a:cubicBezTo>
                  <a:cubicBezTo>
                    <a:pt x="2960" y="18322"/>
                    <a:pt x="4115" y="19549"/>
                    <a:pt x="4115" y="19549"/>
                  </a:cubicBezTo>
                  <a:cubicBezTo>
                    <a:pt x="4764" y="17459"/>
                    <a:pt x="3899" y="13999"/>
                    <a:pt x="3899" y="13994"/>
                  </a:cubicBezTo>
                  <a:lnTo>
                    <a:pt x="3899" y="13994"/>
                  </a:lnTo>
                  <a:cubicBezTo>
                    <a:pt x="3900" y="14001"/>
                    <a:pt x="3905" y="14004"/>
                    <a:pt x="3913" y="14004"/>
                  </a:cubicBezTo>
                  <a:cubicBezTo>
                    <a:pt x="4028" y="14004"/>
                    <a:pt x="4791" y="13318"/>
                    <a:pt x="4847" y="13248"/>
                  </a:cubicBezTo>
                  <a:cubicBezTo>
                    <a:pt x="5141" y="12874"/>
                    <a:pt x="5446" y="12482"/>
                    <a:pt x="5694" y="12076"/>
                  </a:cubicBezTo>
                  <a:cubicBezTo>
                    <a:pt x="5764" y="12257"/>
                    <a:pt x="5787" y="12455"/>
                    <a:pt x="5761" y="12643"/>
                  </a:cubicBezTo>
                  <a:cubicBezTo>
                    <a:pt x="6689" y="11713"/>
                    <a:pt x="7253" y="10432"/>
                    <a:pt x="7315" y="9121"/>
                  </a:cubicBezTo>
                  <a:cubicBezTo>
                    <a:pt x="8207" y="9684"/>
                    <a:pt x="9135" y="10124"/>
                    <a:pt x="10104" y="10290"/>
                  </a:cubicBezTo>
                  <a:cubicBezTo>
                    <a:pt x="11171" y="10473"/>
                    <a:pt x="12264" y="10635"/>
                    <a:pt x="13354" y="10635"/>
                  </a:cubicBezTo>
                  <a:cubicBezTo>
                    <a:pt x="13798" y="10635"/>
                    <a:pt x="14243" y="10608"/>
                    <a:pt x="14684" y="10544"/>
                  </a:cubicBezTo>
                  <a:cubicBezTo>
                    <a:pt x="15277" y="10458"/>
                    <a:pt x="15854" y="10304"/>
                    <a:pt x="16428" y="10132"/>
                  </a:cubicBezTo>
                  <a:cubicBezTo>
                    <a:pt x="17089" y="9934"/>
                    <a:pt x="17720" y="9820"/>
                    <a:pt x="18337" y="9510"/>
                  </a:cubicBezTo>
                  <a:cubicBezTo>
                    <a:pt x="18337" y="9510"/>
                    <a:pt x="18337" y="9510"/>
                    <a:pt x="18338" y="9510"/>
                  </a:cubicBezTo>
                  <a:lnTo>
                    <a:pt x="18338" y="9510"/>
                  </a:lnTo>
                  <a:cubicBezTo>
                    <a:pt x="18344" y="9510"/>
                    <a:pt x="18181" y="9870"/>
                    <a:pt x="18154" y="9913"/>
                  </a:cubicBezTo>
                  <a:cubicBezTo>
                    <a:pt x="18026" y="10098"/>
                    <a:pt x="17778" y="10284"/>
                    <a:pt x="17621" y="10460"/>
                  </a:cubicBezTo>
                  <a:cubicBezTo>
                    <a:pt x="18876" y="10170"/>
                    <a:pt x="20059" y="9908"/>
                    <a:pt x="21174" y="9227"/>
                  </a:cubicBezTo>
                  <a:cubicBezTo>
                    <a:pt x="21345" y="9121"/>
                    <a:pt x="22547" y="8421"/>
                    <a:pt x="22510" y="8149"/>
                  </a:cubicBezTo>
                  <a:lnTo>
                    <a:pt x="22510" y="8149"/>
                  </a:lnTo>
                  <a:cubicBezTo>
                    <a:pt x="22944" y="11323"/>
                    <a:pt x="26693" y="14207"/>
                    <a:pt x="26905" y="14568"/>
                  </a:cubicBezTo>
                  <a:cubicBezTo>
                    <a:pt x="27121" y="14928"/>
                    <a:pt x="27121" y="18607"/>
                    <a:pt x="27121" y="18607"/>
                  </a:cubicBezTo>
                  <a:lnTo>
                    <a:pt x="27481" y="18319"/>
                  </a:lnTo>
                  <a:lnTo>
                    <a:pt x="27337" y="19691"/>
                  </a:lnTo>
                  <a:cubicBezTo>
                    <a:pt x="28274" y="19186"/>
                    <a:pt x="29860" y="15724"/>
                    <a:pt x="29860" y="15724"/>
                  </a:cubicBezTo>
                  <a:lnTo>
                    <a:pt x="30367" y="16589"/>
                  </a:lnTo>
                  <a:cubicBezTo>
                    <a:pt x="30367" y="16589"/>
                    <a:pt x="31593" y="14858"/>
                    <a:pt x="31665" y="10963"/>
                  </a:cubicBezTo>
                  <a:cubicBezTo>
                    <a:pt x="31665" y="10944"/>
                    <a:pt x="31663" y="10925"/>
                    <a:pt x="31663" y="10906"/>
                  </a:cubicBezTo>
                  <a:cubicBezTo>
                    <a:pt x="31523" y="11267"/>
                    <a:pt x="31371" y="11552"/>
                    <a:pt x="31208" y="11684"/>
                  </a:cubicBezTo>
                  <a:cubicBezTo>
                    <a:pt x="31130" y="11747"/>
                    <a:pt x="31057" y="11775"/>
                    <a:pt x="30987" y="11775"/>
                  </a:cubicBezTo>
                  <a:cubicBezTo>
                    <a:pt x="30366" y="11775"/>
                    <a:pt x="30055" y="9522"/>
                    <a:pt x="30055" y="9521"/>
                  </a:cubicBezTo>
                  <a:lnTo>
                    <a:pt x="30055" y="9521"/>
                  </a:lnTo>
                  <a:cubicBezTo>
                    <a:pt x="30055" y="9522"/>
                    <a:pt x="30391" y="12839"/>
                    <a:pt x="29524" y="12887"/>
                  </a:cubicBezTo>
                  <a:cubicBezTo>
                    <a:pt x="29510" y="12887"/>
                    <a:pt x="29495" y="12888"/>
                    <a:pt x="29480" y="12888"/>
                  </a:cubicBezTo>
                  <a:cubicBezTo>
                    <a:pt x="28611" y="12888"/>
                    <a:pt x="27217" y="11539"/>
                    <a:pt x="27217" y="11539"/>
                  </a:cubicBezTo>
                  <a:lnTo>
                    <a:pt x="27217" y="11539"/>
                  </a:lnTo>
                  <a:cubicBezTo>
                    <a:pt x="27217" y="11539"/>
                    <a:pt x="27504" y="12555"/>
                    <a:pt x="27061" y="12555"/>
                  </a:cubicBezTo>
                  <a:cubicBezTo>
                    <a:pt x="26902" y="12555"/>
                    <a:pt x="26649" y="12424"/>
                    <a:pt x="26255" y="12068"/>
                  </a:cubicBezTo>
                  <a:cubicBezTo>
                    <a:pt x="24765" y="10722"/>
                    <a:pt x="23660" y="7933"/>
                    <a:pt x="23756" y="7500"/>
                  </a:cubicBezTo>
                  <a:cubicBezTo>
                    <a:pt x="23773" y="7424"/>
                    <a:pt x="23839" y="7393"/>
                    <a:pt x="23936" y="7393"/>
                  </a:cubicBezTo>
                  <a:cubicBezTo>
                    <a:pt x="24392" y="7393"/>
                    <a:pt x="25534" y="8077"/>
                    <a:pt x="25534" y="8077"/>
                  </a:cubicBezTo>
                  <a:cubicBezTo>
                    <a:pt x="25534" y="8077"/>
                    <a:pt x="23996" y="6685"/>
                    <a:pt x="23900" y="6204"/>
                  </a:cubicBezTo>
                  <a:cubicBezTo>
                    <a:pt x="23887" y="6138"/>
                    <a:pt x="23911" y="6110"/>
                    <a:pt x="23962" y="6110"/>
                  </a:cubicBezTo>
                  <a:cubicBezTo>
                    <a:pt x="24289" y="6110"/>
                    <a:pt x="25725" y="7260"/>
                    <a:pt x="25725" y="7260"/>
                  </a:cubicBezTo>
                  <a:cubicBezTo>
                    <a:pt x="25725" y="7260"/>
                    <a:pt x="24813" y="6252"/>
                    <a:pt x="24525" y="5529"/>
                  </a:cubicBezTo>
                  <a:cubicBezTo>
                    <a:pt x="24432" y="5297"/>
                    <a:pt x="24700" y="5218"/>
                    <a:pt x="25105" y="5218"/>
                  </a:cubicBezTo>
                  <a:cubicBezTo>
                    <a:pt x="25959" y="5218"/>
                    <a:pt x="27425" y="5567"/>
                    <a:pt x="27425" y="5567"/>
                  </a:cubicBezTo>
                  <a:cubicBezTo>
                    <a:pt x="27425" y="5567"/>
                    <a:pt x="25773" y="5096"/>
                    <a:pt x="25486" y="4760"/>
                  </a:cubicBezTo>
                  <a:cubicBezTo>
                    <a:pt x="25391" y="4648"/>
                    <a:pt x="25617" y="4611"/>
                    <a:pt x="25963" y="4611"/>
                  </a:cubicBezTo>
                  <a:cubicBezTo>
                    <a:pt x="26664" y="4611"/>
                    <a:pt x="27857" y="4765"/>
                    <a:pt x="27857" y="4765"/>
                  </a:cubicBezTo>
                  <a:cubicBezTo>
                    <a:pt x="27857" y="4765"/>
                    <a:pt x="26015" y="4183"/>
                    <a:pt x="25679" y="3318"/>
                  </a:cubicBezTo>
                  <a:cubicBezTo>
                    <a:pt x="25590" y="3088"/>
                    <a:pt x="25741" y="2875"/>
                    <a:pt x="26010" y="2688"/>
                  </a:cubicBezTo>
                  <a:cubicBezTo>
                    <a:pt x="25979" y="2687"/>
                    <a:pt x="25949" y="2687"/>
                    <a:pt x="25920" y="2687"/>
                  </a:cubicBezTo>
                  <a:cubicBezTo>
                    <a:pt x="25406" y="2687"/>
                    <a:pt x="25102" y="2811"/>
                    <a:pt x="25102" y="2811"/>
                  </a:cubicBezTo>
                  <a:cubicBezTo>
                    <a:pt x="25067" y="2728"/>
                    <a:pt x="25027" y="2651"/>
                    <a:pt x="24987" y="2571"/>
                  </a:cubicBezTo>
                  <a:cubicBezTo>
                    <a:pt x="24902" y="2675"/>
                    <a:pt x="24798" y="2753"/>
                    <a:pt x="24670" y="2787"/>
                  </a:cubicBezTo>
                  <a:cubicBezTo>
                    <a:pt x="24654" y="2791"/>
                    <a:pt x="24638" y="2793"/>
                    <a:pt x="24621" y="2793"/>
                  </a:cubicBezTo>
                  <a:cubicBezTo>
                    <a:pt x="24175" y="2793"/>
                    <a:pt x="23327" y="1388"/>
                    <a:pt x="22702" y="224"/>
                  </a:cubicBezTo>
                  <a:cubicBezTo>
                    <a:pt x="22370" y="59"/>
                    <a:pt x="22146" y="0"/>
                    <a:pt x="2214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7569;p67"/>
            <p:cNvSpPr/>
            <p:nvPr/>
          </p:nvSpPr>
          <p:spPr>
            <a:xfrm>
              <a:off x="4059550" y="1814650"/>
              <a:ext cx="131050" cy="119875"/>
            </a:xfrm>
            <a:custGeom>
              <a:avLst/>
              <a:gdLst/>
              <a:ahLst/>
              <a:cxnLst/>
              <a:rect l="l" t="t" r="r" b="b"/>
              <a:pathLst>
                <a:path w="5242" h="4795" extrusionOk="0">
                  <a:moveTo>
                    <a:pt x="11" y="1"/>
                  </a:moveTo>
                  <a:cubicBezTo>
                    <a:pt x="11" y="1"/>
                    <a:pt x="11" y="1"/>
                    <a:pt x="10" y="1"/>
                  </a:cubicBezTo>
                  <a:cubicBezTo>
                    <a:pt x="1" y="9"/>
                    <a:pt x="118" y="201"/>
                    <a:pt x="303" y="484"/>
                  </a:cubicBezTo>
                  <a:cubicBezTo>
                    <a:pt x="490" y="768"/>
                    <a:pt x="746" y="1143"/>
                    <a:pt x="1016" y="1505"/>
                  </a:cubicBezTo>
                  <a:cubicBezTo>
                    <a:pt x="1285" y="1872"/>
                    <a:pt x="1571" y="2223"/>
                    <a:pt x="1796" y="2479"/>
                  </a:cubicBezTo>
                  <a:cubicBezTo>
                    <a:pt x="2020" y="2735"/>
                    <a:pt x="2180" y="2896"/>
                    <a:pt x="2180" y="2896"/>
                  </a:cubicBezTo>
                  <a:cubicBezTo>
                    <a:pt x="2180" y="2896"/>
                    <a:pt x="2820" y="3552"/>
                    <a:pt x="3592" y="4044"/>
                  </a:cubicBezTo>
                  <a:cubicBezTo>
                    <a:pt x="3976" y="4292"/>
                    <a:pt x="4382" y="4500"/>
                    <a:pt x="4698" y="4623"/>
                  </a:cubicBezTo>
                  <a:cubicBezTo>
                    <a:pt x="4856" y="4687"/>
                    <a:pt x="4991" y="4732"/>
                    <a:pt x="5087" y="4759"/>
                  </a:cubicBezTo>
                  <a:cubicBezTo>
                    <a:pt x="5166" y="4780"/>
                    <a:pt x="5218" y="4794"/>
                    <a:pt x="5234" y="4794"/>
                  </a:cubicBezTo>
                  <a:cubicBezTo>
                    <a:pt x="5237" y="4794"/>
                    <a:pt x="5238" y="4794"/>
                    <a:pt x="5239" y="4793"/>
                  </a:cubicBezTo>
                  <a:cubicBezTo>
                    <a:pt x="5242" y="4780"/>
                    <a:pt x="5031" y="4703"/>
                    <a:pt x="4724" y="4559"/>
                  </a:cubicBezTo>
                  <a:cubicBezTo>
                    <a:pt x="4418" y="4415"/>
                    <a:pt x="4028" y="4196"/>
                    <a:pt x="3661" y="3937"/>
                  </a:cubicBezTo>
                  <a:cubicBezTo>
                    <a:pt x="2922" y="3429"/>
                    <a:pt x="2308" y="2770"/>
                    <a:pt x="2308" y="2770"/>
                  </a:cubicBezTo>
                  <a:cubicBezTo>
                    <a:pt x="2308" y="2770"/>
                    <a:pt x="2146" y="2615"/>
                    <a:pt x="1919" y="2367"/>
                  </a:cubicBezTo>
                  <a:cubicBezTo>
                    <a:pt x="1689" y="2121"/>
                    <a:pt x="1395" y="1779"/>
                    <a:pt x="1115" y="1427"/>
                  </a:cubicBezTo>
                  <a:cubicBezTo>
                    <a:pt x="835" y="1075"/>
                    <a:pt x="565" y="714"/>
                    <a:pt x="362" y="444"/>
                  </a:cubicBezTo>
                  <a:cubicBezTo>
                    <a:pt x="162" y="178"/>
                    <a:pt x="26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7570;p67"/>
            <p:cNvSpPr/>
            <p:nvPr/>
          </p:nvSpPr>
          <p:spPr>
            <a:xfrm>
              <a:off x="4147775" y="1860050"/>
              <a:ext cx="32850" cy="47850"/>
            </a:xfrm>
            <a:custGeom>
              <a:avLst/>
              <a:gdLst/>
              <a:ahLst/>
              <a:cxnLst/>
              <a:rect l="l" t="t" r="r" b="b"/>
              <a:pathLst>
                <a:path w="1314" h="1914" extrusionOk="0">
                  <a:moveTo>
                    <a:pt x="24" y="0"/>
                  </a:moveTo>
                  <a:cubicBezTo>
                    <a:pt x="23" y="0"/>
                    <a:pt x="22" y="1"/>
                    <a:pt x="21" y="1"/>
                  </a:cubicBezTo>
                  <a:cubicBezTo>
                    <a:pt x="0" y="17"/>
                    <a:pt x="159" y="257"/>
                    <a:pt x="312" y="498"/>
                  </a:cubicBezTo>
                  <a:cubicBezTo>
                    <a:pt x="464" y="743"/>
                    <a:pt x="616" y="984"/>
                    <a:pt x="616" y="984"/>
                  </a:cubicBezTo>
                  <a:cubicBezTo>
                    <a:pt x="616" y="984"/>
                    <a:pt x="782" y="1218"/>
                    <a:pt x="945" y="1453"/>
                  </a:cubicBezTo>
                  <a:cubicBezTo>
                    <a:pt x="1106" y="1682"/>
                    <a:pt x="1262" y="1914"/>
                    <a:pt x="1290" y="1914"/>
                  </a:cubicBezTo>
                  <a:cubicBezTo>
                    <a:pt x="1291" y="1914"/>
                    <a:pt x="1292" y="1914"/>
                    <a:pt x="1292" y="1913"/>
                  </a:cubicBezTo>
                  <a:cubicBezTo>
                    <a:pt x="1313" y="1902"/>
                    <a:pt x="1192" y="1640"/>
                    <a:pt x="1054" y="1383"/>
                  </a:cubicBezTo>
                  <a:cubicBezTo>
                    <a:pt x="918" y="1128"/>
                    <a:pt x="766" y="882"/>
                    <a:pt x="766" y="882"/>
                  </a:cubicBezTo>
                  <a:cubicBezTo>
                    <a:pt x="766" y="882"/>
                    <a:pt x="598" y="647"/>
                    <a:pt x="416" y="423"/>
                  </a:cubicBezTo>
                  <a:cubicBezTo>
                    <a:pt x="240" y="207"/>
                    <a:pt x="54" y="0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7571;p67"/>
            <p:cNvSpPr/>
            <p:nvPr/>
          </p:nvSpPr>
          <p:spPr>
            <a:xfrm>
              <a:off x="4198325" y="1908200"/>
              <a:ext cx="28650" cy="50425"/>
            </a:xfrm>
            <a:custGeom>
              <a:avLst/>
              <a:gdLst/>
              <a:ahLst/>
              <a:cxnLst/>
              <a:rect l="l" t="t" r="r" b="b"/>
              <a:pathLst>
                <a:path w="1146" h="2017" extrusionOk="0">
                  <a:moveTo>
                    <a:pt x="24" y="1"/>
                  </a:moveTo>
                  <a:cubicBezTo>
                    <a:pt x="23" y="1"/>
                    <a:pt x="22" y="1"/>
                    <a:pt x="22" y="2"/>
                  </a:cubicBezTo>
                  <a:cubicBezTo>
                    <a:pt x="1" y="18"/>
                    <a:pt x="174" y="250"/>
                    <a:pt x="321" y="496"/>
                  </a:cubicBezTo>
                  <a:cubicBezTo>
                    <a:pt x="471" y="739"/>
                    <a:pt x="597" y="995"/>
                    <a:pt x="597" y="995"/>
                  </a:cubicBezTo>
                  <a:cubicBezTo>
                    <a:pt x="597" y="995"/>
                    <a:pt x="744" y="1239"/>
                    <a:pt x="869" y="1497"/>
                  </a:cubicBezTo>
                  <a:cubicBezTo>
                    <a:pt x="992" y="1750"/>
                    <a:pt x="1095" y="2016"/>
                    <a:pt x="1121" y="2016"/>
                  </a:cubicBezTo>
                  <a:cubicBezTo>
                    <a:pt x="1121" y="2016"/>
                    <a:pt x="1121" y="2016"/>
                    <a:pt x="1122" y="2016"/>
                  </a:cubicBezTo>
                  <a:cubicBezTo>
                    <a:pt x="1146" y="2010"/>
                    <a:pt x="1087" y="1725"/>
                    <a:pt x="986" y="1449"/>
                  </a:cubicBezTo>
                  <a:cubicBezTo>
                    <a:pt x="890" y="1170"/>
                    <a:pt x="757" y="910"/>
                    <a:pt x="757" y="910"/>
                  </a:cubicBezTo>
                  <a:cubicBezTo>
                    <a:pt x="757" y="910"/>
                    <a:pt x="607" y="656"/>
                    <a:pt x="426" y="424"/>
                  </a:cubicBezTo>
                  <a:cubicBezTo>
                    <a:pt x="254" y="200"/>
                    <a:pt x="54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7572;p67"/>
            <p:cNvSpPr/>
            <p:nvPr/>
          </p:nvSpPr>
          <p:spPr>
            <a:xfrm>
              <a:off x="4209775" y="1767175"/>
              <a:ext cx="25600" cy="170825"/>
            </a:xfrm>
            <a:custGeom>
              <a:avLst/>
              <a:gdLst/>
              <a:ahLst/>
              <a:cxnLst/>
              <a:rect l="l" t="t" r="r" b="b"/>
              <a:pathLst>
                <a:path w="1024" h="6833" extrusionOk="0"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0" y="7"/>
                    <a:pt x="67" y="213"/>
                    <a:pt x="160" y="525"/>
                  </a:cubicBezTo>
                  <a:cubicBezTo>
                    <a:pt x="254" y="837"/>
                    <a:pt x="365" y="1254"/>
                    <a:pt x="462" y="1676"/>
                  </a:cubicBezTo>
                  <a:cubicBezTo>
                    <a:pt x="654" y="2519"/>
                    <a:pt x="747" y="3379"/>
                    <a:pt x="747" y="3379"/>
                  </a:cubicBezTo>
                  <a:cubicBezTo>
                    <a:pt x="747" y="3379"/>
                    <a:pt x="864" y="4234"/>
                    <a:pt x="880" y="5099"/>
                  </a:cubicBezTo>
                  <a:cubicBezTo>
                    <a:pt x="886" y="5531"/>
                    <a:pt x="878" y="5964"/>
                    <a:pt x="862" y="6289"/>
                  </a:cubicBezTo>
                  <a:cubicBezTo>
                    <a:pt x="848" y="6615"/>
                    <a:pt x="832" y="6831"/>
                    <a:pt x="846" y="6832"/>
                  </a:cubicBezTo>
                  <a:cubicBezTo>
                    <a:pt x="846" y="6832"/>
                    <a:pt x="846" y="6832"/>
                    <a:pt x="846" y="6832"/>
                  </a:cubicBezTo>
                  <a:cubicBezTo>
                    <a:pt x="859" y="6832"/>
                    <a:pt x="896" y="6618"/>
                    <a:pt x="932" y="6290"/>
                  </a:cubicBezTo>
                  <a:cubicBezTo>
                    <a:pt x="971" y="5967"/>
                    <a:pt x="998" y="5531"/>
                    <a:pt x="1007" y="5096"/>
                  </a:cubicBezTo>
                  <a:cubicBezTo>
                    <a:pt x="1023" y="4221"/>
                    <a:pt x="926" y="3353"/>
                    <a:pt x="926" y="3353"/>
                  </a:cubicBezTo>
                  <a:cubicBezTo>
                    <a:pt x="926" y="3353"/>
                    <a:pt x="814" y="2485"/>
                    <a:pt x="589" y="1643"/>
                  </a:cubicBezTo>
                  <a:cubicBezTo>
                    <a:pt x="475" y="1222"/>
                    <a:pt x="344" y="806"/>
                    <a:pt x="229" y="501"/>
                  </a:cubicBezTo>
                  <a:cubicBezTo>
                    <a:pt x="116" y="198"/>
                    <a:pt x="26" y="1"/>
                    <a:pt x="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7573;p67"/>
            <p:cNvSpPr/>
            <p:nvPr/>
          </p:nvSpPr>
          <p:spPr>
            <a:xfrm>
              <a:off x="4235700" y="1870775"/>
              <a:ext cx="21850" cy="72025"/>
            </a:xfrm>
            <a:custGeom>
              <a:avLst/>
              <a:gdLst/>
              <a:ahLst/>
              <a:cxnLst/>
              <a:rect l="l" t="t" r="r" b="b"/>
              <a:pathLst>
                <a:path w="874" h="2881" extrusionOk="0">
                  <a:moveTo>
                    <a:pt x="849" y="1"/>
                  </a:moveTo>
                  <a:cubicBezTo>
                    <a:pt x="823" y="1"/>
                    <a:pt x="760" y="371"/>
                    <a:pt x="671" y="727"/>
                  </a:cubicBezTo>
                  <a:cubicBezTo>
                    <a:pt x="583" y="1091"/>
                    <a:pt x="469" y="1446"/>
                    <a:pt x="469" y="1446"/>
                  </a:cubicBezTo>
                  <a:cubicBezTo>
                    <a:pt x="469" y="1446"/>
                    <a:pt x="377" y="1809"/>
                    <a:pt x="258" y="2164"/>
                  </a:cubicBezTo>
                  <a:cubicBezTo>
                    <a:pt x="143" y="2520"/>
                    <a:pt x="1" y="2867"/>
                    <a:pt x="23" y="2880"/>
                  </a:cubicBezTo>
                  <a:cubicBezTo>
                    <a:pt x="24" y="2880"/>
                    <a:pt x="24" y="2880"/>
                    <a:pt x="24" y="2880"/>
                  </a:cubicBezTo>
                  <a:cubicBezTo>
                    <a:pt x="52" y="2880"/>
                    <a:pt x="232" y="2555"/>
                    <a:pt x="378" y="2210"/>
                  </a:cubicBezTo>
                  <a:cubicBezTo>
                    <a:pt x="528" y="1863"/>
                    <a:pt x="642" y="1499"/>
                    <a:pt x="642" y="1499"/>
                  </a:cubicBezTo>
                  <a:cubicBezTo>
                    <a:pt x="642" y="1499"/>
                    <a:pt x="738" y="1131"/>
                    <a:pt x="797" y="755"/>
                  </a:cubicBezTo>
                  <a:cubicBezTo>
                    <a:pt x="855" y="381"/>
                    <a:pt x="874" y="2"/>
                    <a:pt x="850" y="1"/>
                  </a:cubicBezTo>
                  <a:cubicBezTo>
                    <a:pt x="850" y="1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7574;p67"/>
            <p:cNvSpPr/>
            <p:nvPr/>
          </p:nvSpPr>
          <p:spPr>
            <a:xfrm>
              <a:off x="4179800" y="1916175"/>
              <a:ext cx="46175" cy="25975"/>
            </a:xfrm>
            <a:custGeom>
              <a:avLst/>
              <a:gdLst/>
              <a:ahLst/>
              <a:cxnLst/>
              <a:rect l="l" t="t" r="r" b="b"/>
              <a:pathLst>
                <a:path w="1847" h="1039" extrusionOk="0">
                  <a:moveTo>
                    <a:pt x="16" y="0"/>
                  </a:moveTo>
                  <a:cubicBezTo>
                    <a:pt x="10" y="0"/>
                    <a:pt x="6" y="2"/>
                    <a:pt x="5" y="4"/>
                  </a:cubicBezTo>
                  <a:cubicBezTo>
                    <a:pt x="0" y="17"/>
                    <a:pt x="59" y="49"/>
                    <a:pt x="123" y="121"/>
                  </a:cubicBezTo>
                  <a:cubicBezTo>
                    <a:pt x="189" y="191"/>
                    <a:pt x="261" y="303"/>
                    <a:pt x="358" y="404"/>
                  </a:cubicBezTo>
                  <a:cubicBezTo>
                    <a:pt x="550" y="610"/>
                    <a:pt x="796" y="744"/>
                    <a:pt x="796" y="744"/>
                  </a:cubicBezTo>
                  <a:cubicBezTo>
                    <a:pt x="796" y="744"/>
                    <a:pt x="1046" y="864"/>
                    <a:pt x="1308" y="935"/>
                  </a:cubicBezTo>
                  <a:cubicBezTo>
                    <a:pt x="1524" y="995"/>
                    <a:pt x="1741" y="1038"/>
                    <a:pt x="1813" y="1038"/>
                  </a:cubicBezTo>
                  <a:cubicBezTo>
                    <a:pt x="1829" y="1038"/>
                    <a:pt x="1838" y="1036"/>
                    <a:pt x="1839" y="1032"/>
                  </a:cubicBezTo>
                  <a:cubicBezTo>
                    <a:pt x="1847" y="1008"/>
                    <a:pt x="1594" y="915"/>
                    <a:pt x="1348" y="813"/>
                  </a:cubicBezTo>
                  <a:cubicBezTo>
                    <a:pt x="1102" y="714"/>
                    <a:pt x="878" y="584"/>
                    <a:pt x="878" y="584"/>
                  </a:cubicBezTo>
                  <a:cubicBezTo>
                    <a:pt x="878" y="584"/>
                    <a:pt x="643" y="476"/>
                    <a:pt x="445" y="309"/>
                  </a:cubicBezTo>
                  <a:cubicBezTo>
                    <a:pt x="347" y="230"/>
                    <a:pt x="256" y="127"/>
                    <a:pt x="168" y="66"/>
                  </a:cubicBezTo>
                  <a:cubicBezTo>
                    <a:pt x="99" y="18"/>
                    <a:pt x="40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7575;p67"/>
            <p:cNvSpPr/>
            <p:nvPr/>
          </p:nvSpPr>
          <p:spPr>
            <a:xfrm>
              <a:off x="4150000" y="1969225"/>
              <a:ext cx="19425" cy="43125"/>
            </a:xfrm>
            <a:custGeom>
              <a:avLst/>
              <a:gdLst/>
              <a:ahLst/>
              <a:cxnLst/>
              <a:rect l="l" t="t" r="r" b="b"/>
              <a:pathLst>
                <a:path w="777" h="1725" extrusionOk="0">
                  <a:moveTo>
                    <a:pt x="752" y="0"/>
                  </a:moveTo>
                  <a:cubicBezTo>
                    <a:pt x="725" y="0"/>
                    <a:pt x="644" y="216"/>
                    <a:pt x="556" y="429"/>
                  </a:cubicBezTo>
                  <a:cubicBezTo>
                    <a:pt x="463" y="643"/>
                    <a:pt x="364" y="853"/>
                    <a:pt x="364" y="853"/>
                  </a:cubicBezTo>
                  <a:cubicBezTo>
                    <a:pt x="364" y="853"/>
                    <a:pt x="281" y="1070"/>
                    <a:pt x="191" y="1284"/>
                  </a:cubicBezTo>
                  <a:cubicBezTo>
                    <a:pt x="102" y="1497"/>
                    <a:pt x="1" y="1711"/>
                    <a:pt x="23" y="1724"/>
                  </a:cubicBezTo>
                  <a:cubicBezTo>
                    <a:pt x="24" y="1725"/>
                    <a:pt x="25" y="1725"/>
                    <a:pt x="26" y="1725"/>
                  </a:cubicBezTo>
                  <a:cubicBezTo>
                    <a:pt x="54" y="1725"/>
                    <a:pt x="188" y="1538"/>
                    <a:pt x="305" y="1342"/>
                  </a:cubicBezTo>
                  <a:cubicBezTo>
                    <a:pt x="428" y="1139"/>
                    <a:pt x="529" y="923"/>
                    <a:pt x="529" y="923"/>
                  </a:cubicBezTo>
                  <a:cubicBezTo>
                    <a:pt x="529" y="923"/>
                    <a:pt x="613" y="701"/>
                    <a:pt x="676" y="471"/>
                  </a:cubicBezTo>
                  <a:cubicBezTo>
                    <a:pt x="736" y="240"/>
                    <a:pt x="776" y="7"/>
                    <a:pt x="752" y="1"/>
                  </a:cubicBezTo>
                  <a:cubicBezTo>
                    <a:pt x="752" y="0"/>
                    <a:pt x="752" y="0"/>
                    <a:pt x="75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7576;p67"/>
            <p:cNvSpPr/>
            <p:nvPr/>
          </p:nvSpPr>
          <p:spPr>
            <a:xfrm>
              <a:off x="4170725" y="1940375"/>
              <a:ext cx="22550" cy="60150"/>
            </a:xfrm>
            <a:custGeom>
              <a:avLst/>
              <a:gdLst/>
              <a:ahLst/>
              <a:cxnLst/>
              <a:rect l="l" t="t" r="r" b="b"/>
              <a:pathLst>
                <a:path w="902" h="2406" extrusionOk="0">
                  <a:moveTo>
                    <a:pt x="877" y="0"/>
                  </a:moveTo>
                  <a:cubicBezTo>
                    <a:pt x="850" y="0"/>
                    <a:pt x="759" y="304"/>
                    <a:pt x="656" y="601"/>
                  </a:cubicBezTo>
                  <a:cubicBezTo>
                    <a:pt x="552" y="900"/>
                    <a:pt x="435" y="1198"/>
                    <a:pt x="435" y="1198"/>
                  </a:cubicBezTo>
                  <a:cubicBezTo>
                    <a:pt x="435" y="1198"/>
                    <a:pt x="339" y="1498"/>
                    <a:pt x="230" y="1799"/>
                  </a:cubicBezTo>
                  <a:cubicBezTo>
                    <a:pt x="122" y="2096"/>
                    <a:pt x="0" y="2392"/>
                    <a:pt x="23" y="2405"/>
                  </a:cubicBezTo>
                  <a:cubicBezTo>
                    <a:pt x="23" y="2405"/>
                    <a:pt x="23" y="2405"/>
                    <a:pt x="24" y="2405"/>
                  </a:cubicBezTo>
                  <a:cubicBezTo>
                    <a:pt x="49" y="2405"/>
                    <a:pt x="210" y="2133"/>
                    <a:pt x="350" y="1850"/>
                  </a:cubicBezTo>
                  <a:cubicBezTo>
                    <a:pt x="489" y="1561"/>
                    <a:pt x="608" y="1258"/>
                    <a:pt x="608" y="1258"/>
                  </a:cubicBezTo>
                  <a:cubicBezTo>
                    <a:pt x="608" y="1258"/>
                    <a:pt x="705" y="951"/>
                    <a:pt x="779" y="638"/>
                  </a:cubicBezTo>
                  <a:cubicBezTo>
                    <a:pt x="854" y="323"/>
                    <a:pt x="902" y="7"/>
                    <a:pt x="878" y="0"/>
                  </a:cubicBezTo>
                  <a:cubicBezTo>
                    <a:pt x="878" y="0"/>
                    <a:pt x="877" y="0"/>
                    <a:pt x="87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7577;p67"/>
            <p:cNvSpPr/>
            <p:nvPr/>
          </p:nvSpPr>
          <p:spPr>
            <a:xfrm>
              <a:off x="4045100" y="1726725"/>
              <a:ext cx="34075" cy="54100"/>
            </a:xfrm>
            <a:custGeom>
              <a:avLst/>
              <a:gdLst/>
              <a:ahLst/>
              <a:cxnLst/>
              <a:rect l="l" t="t" r="r" b="b"/>
              <a:pathLst>
                <a:path w="1363" h="2164" extrusionOk="0">
                  <a:moveTo>
                    <a:pt x="25" y="0"/>
                  </a:moveTo>
                  <a:cubicBezTo>
                    <a:pt x="25" y="0"/>
                    <a:pt x="24" y="1"/>
                    <a:pt x="24" y="1"/>
                  </a:cubicBezTo>
                  <a:cubicBezTo>
                    <a:pt x="0" y="5"/>
                    <a:pt x="75" y="322"/>
                    <a:pt x="195" y="624"/>
                  </a:cubicBezTo>
                  <a:cubicBezTo>
                    <a:pt x="312" y="926"/>
                    <a:pt x="475" y="1209"/>
                    <a:pt x="475" y="1209"/>
                  </a:cubicBezTo>
                  <a:cubicBezTo>
                    <a:pt x="475" y="1209"/>
                    <a:pt x="651" y="1483"/>
                    <a:pt x="867" y="1727"/>
                  </a:cubicBezTo>
                  <a:cubicBezTo>
                    <a:pt x="1070" y="1960"/>
                    <a:pt x="1306" y="2163"/>
                    <a:pt x="1340" y="2163"/>
                  </a:cubicBezTo>
                  <a:cubicBezTo>
                    <a:pt x="1341" y="2163"/>
                    <a:pt x="1342" y="2163"/>
                    <a:pt x="1343" y="2162"/>
                  </a:cubicBezTo>
                  <a:cubicBezTo>
                    <a:pt x="1362" y="2145"/>
                    <a:pt x="1150" y="1906"/>
                    <a:pt x="966" y="1647"/>
                  </a:cubicBezTo>
                  <a:cubicBezTo>
                    <a:pt x="782" y="1388"/>
                    <a:pt x="628" y="1115"/>
                    <a:pt x="628" y="1115"/>
                  </a:cubicBezTo>
                  <a:cubicBezTo>
                    <a:pt x="628" y="1115"/>
                    <a:pt x="454" y="853"/>
                    <a:pt x="310" y="571"/>
                  </a:cubicBezTo>
                  <a:cubicBezTo>
                    <a:pt x="167" y="294"/>
                    <a:pt x="51" y="0"/>
                    <a:pt x="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7578;p67"/>
            <p:cNvSpPr/>
            <p:nvPr/>
          </p:nvSpPr>
          <p:spPr>
            <a:xfrm>
              <a:off x="4051775" y="1717950"/>
              <a:ext cx="104775" cy="112300"/>
            </a:xfrm>
            <a:custGeom>
              <a:avLst/>
              <a:gdLst/>
              <a:ahLst/>
              <a:cxnLst/>
              <a:rect l="l" t="t" r="r" b="b"/>
              <a:pathLst>
                <a:path w="4191" h="4492" extrusionOk="0">
                  <a:moveTo>
                    <a:pt x="7" y="1"/>
                  </a:moveTo>
                  <a:cubicBezTo>
                    <a:pt x="6" y="1"/>
                    <a:pt x="5" y="1"/>
                    <a:pt x="5" y="2"/>
                  </a:cubicBezTo>
                  <a:cubicBezTo>
                    <a:pt x="0" y="16"/>
                    <a:pt x="168" y="113"/>
                    <a:pt x="416" y="270"/>
                  </a:cubicBezTo>
                  <a:cubicBezTo>
                    <a:pt x="660" y="425"/>
                    <a:pt x="980" y="649"/>
                    <a:pt x="1287" y="887"/>
                  </a:cubicBezTo>
                  <a:cubicBezTo>
                    <a:pt x="1898" y="1368"/>
                    <a:pt x="2416" y="1946"/>
                    <a:pt x="2416" y="1946"/>
                  </a:cubicBezTo>
                  <a:cubicBezTo>
                    <a:pt x="2416" y="1946"/>
                    <a:pt x="2955" y="2504"/>
                    <a:pt x="3391" y="3150"/>
                  </a:cubicBezTo>
                  <a:cubicBezTo>
                    <a:pt x="3607" y="3471"/>
                    <a:pt x="3808" y="3805"/>
                    <a:pt x="3944" y="4062"/>
                  </a:cubicBezTo>
                  <a:cubicBezTo>
                    <a:pt x="4080" y="4316"/>
                    <a:pt x="4166" y="4491"/>
                    <a:pt x="4182" y="4491"/>
                  </a:cubicBezTo>
                  <a:cubicBezTo>
                    <a:pt x="4182" y="4491"/>
                    <a:pt x="4182" y="4491"/>
                    <a:pt x="4183" y="4491"/>
                  </a:cubicBezTo>
                  <a:cubicBezTo>
                    <a:pt x="4191" y="4486"/>
                    <a:pt x="4127" y="4301"/>
                    <a:pt x="4008" y="4029"/>
                  </a:cubicBezTo>
                  <a:cubicBezTo>
                    <a:pt x="3888" y="3759"/>
                    <a:pt x="3705" y="3412"/>
                    <a:pt x="3498" y="3076"/>
                  </a:cubicBezTo>
                  <a:cubicBezTo>
                    <a:pt x="3086" y="2404"/>
                    <a:pt x="2550" y="1821"/>
                    <a:pt x="2550" y="1821"/>
                  </a:cubicBezTo>
                  <a:cubicBezTo>
                    <a:pt x="2550" y="1821"/>
                    <a:pt x="2003" y="1245"/>
                    <a:pt x="1364" y="783"/>
                  </a:cubicBezTo>
                  <a:cubicBezTo>
                    <a:pt x="1044" y="555"/>
                    <a:pt x="712" y="345"/>
                    <a:pt x="451" y="208"/>
                  </a:cubicBezTo>
                  <a:cubicBezTo>
                    <a:pt x="206" y="78"/>
                    <a:pt x="30" y="1"/>
                    <a:pt x="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7579;p67"/>
            <p:cNvSpPr/>
            <p:nvPr/>
          </p:nvSpPr>
          <p:spPr>
            <a:xfrm>
              <a:off x="4059475" y="1699375"/>
              <a:ext cx="45925" cy="29050"/>
            </a:xfrm>
            <a:custGeom>
              <a:avLst/>
              <a:gdLst/>
              <a:ahLst/>
              <a:cxnLst/>
              <a:rect l="l" t="t" r="r" b="b"/>
              <a:pathLst>
                <a:path w="1837" h="1162" extrusionOk="0">
                  <a:moveTo>
                    <a:pt x="59" y="1"/>
                  </a:moveTo>
                  <a:cubicBezTo>
                    <a:pt x="24" y="1"/>
                    <a:pt x="4" y="4"/>
                    <a:pt x="4" y="11"/>
                  </a:cubicBezTo>
                  <a:cubicBezTo>
                    <a:pt x="1" y="36"/>
                    <a:pt x="268" y="95"/>
                    <a:pt x="501" y="223"/>
                  </a:cubicBezTo>
                  <a:cubicBezTo>
                    <a:pt x="739" y="346"/>
                    <a:pt x="947" y="513"/>
                    <a:pt x="947" y="513"/>
                  </a:cubicBezTo>
                  <a:cubicBezTo>
                    <a:pt x="947" y="513"/>
                    <a:pt x="1168" y="658"/>
                    <a:pt x="1380" y="831"/>
                  </a:cubicBezTo>
                  <a:cubicBezTo>
                    <a:pt x="1580" y="992"/>
                    <a:pt x="1780" y="1161"/>
                    <a:pt x="1815" y="1161"/>
                  </a:cubicBezTo>
                  <a:cubicBezTo>
                    <a:pt x="1816" y="1161"/>
                    <a:pt x="1818" y="1161"/>
                    <a:pt x="1819" y="1160"/>
                  </a:cubicBezTo>
                  <a:cubicBezTo>
                    <a:pt x="1836" y="1143"/>
                    <a:pt x="1659" y="935"/>
                    <a:pt x="1464" y="735"/>
                  </a:cubicBezTo>
                  <a:cubicBezTo>
                    <a:pt x="1272" y="537"/>
                    <a:pt x="1051" y="364"/>
                    <a:pt x="1051" y="364"/>
                  </a:cubicBezTo>
                  <a:cubicBezTo>
                    <a:pt x="1051" y="364"/>
                    <a:pt x="816" y="204"/>
                    <a:pt x="552" y="105"/>
                  </a:cubicBezTo>
                  <a:cubicBezTo>
                    <a:pt x="357" y="29"/>
                    <a:pt x="154" y="1"/>
                    <a:pt x="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7580;p67"/>
            <p:cNvSpPr/>
            <p:nvPr/>
          </p:nvSpPr>
          <p:spPr>
            <a:xfrm>
              <a:off x="4089650" y="1674750"/>
              <a:ext cx="122150" cy="59975"/>
            </a:xfrm>
            <a:custGeom>
              <a:avLst/>
              <a:gdLst/>
              <a:ahLst/>
              <a:cxnLst/>
              <a:rect l="l" t="t" r="r" b="b"/>
              <a:pathLst>
                <a:path w="4886" h="2399" extrusionOk="0">
                  <a:moveTo>
                    <a:pt x="15" y="1"/>
                  </a:moveTo>
                  <a:cubicBezTo>
                    <a:pt x="9" y="1"/>
                    <a:pt x="6" y="1"/>
                    <a:pt x="6" y="3"/>
                  </a:cubicBezTo>
                  <a:cubicBezTo>
                    <a:pt x="1" y="16"/>
                    <a:pt x="165" y="72"/>
                    <a:pt x="410" y="148"/>
                  </a:cubicBezTo>
                  <a:cubicBezTo>
                    <a:pt x="656" y="227"/>
                    <a:pt x="984" y="332"/>
                    <a:pt x="1312" y="436"/>
                  </a:cubicBezTo>
                  <a:cubicBezTo>
                    <a:pt x="1967" y="647"/>
                    <a:pt x="2591" y="927"/>
                    <a:pt x="2591" y="927"/>
                  </a:cubicBezTo>
                  <a:cubicBezTo>
                    <a:pt x="2591" y="927"/>
                    <a:pt x="3229" y="1178"/>
                    <a:pt x="3803" y="1550"/>
                  </a:cubicBezTo>
                  <a:cubicBezTo>
                    <a:pt x="4091" y="1734"/>
                    <a:pt x="4362" y="1944"/>
                    <a:pt x="4554" y="2113"/>
                  </a:cubicBezTo>
                  <a:cubicBezTo>
                    <a:pt x="4741" y="2277"/>
                    <a:pt x="4859" y="2398"/>
                    <a:pt x="4876" y="2398"/>
                  </a:cubicBezTo>
                  <a:cubicBezTo>
                    <a:pt x="4876" y="2398"/>
                    <a:pt x="4877" y="2398"/>
                    <a:pt x="4877" y="2398"/>
                  </a:cubicBezTo>
                  <a:cubicBezTo>
                    <a:pt x="4885" y="2391"/>
                    <a:pt x="4784" y="2251"/>
                    <a:pt x="4604" y="2062"/>
                  </a:cubicBezTo>
                  <a:cubicBezTo>
                    <a:pt x="4423" y="1873"/>
                    <a:pt x="4159" y="1646"/>
                    <a:pt x="3876" y="1443"/>
                  </a:cubicBezTo>
                  <a:cubicBezTo>
                    <a:pt x="3309" y="1036"/>
                    <a:pt x="2664" y="761"/>
                    <a:pt x="2664" y="761"/>
                  </a:cubicBezTo>
                  <a:cubicBezTo>
                    <a:pt x="2664" y="761"/>
                    <a:pt x="2503" y="695"/>
                    <a:pt x="2260" y="604"/>
                  </a:cubicBezTo>
                  <a:cubicBezTo>
                    <a:pt x="2015" y="514"/>
                    <a:pt x="1686" y="409"/>
                    <a:pt x="1352" y="315"/>
                  </a:cubicBezTo>
                  <a:cubicBezTo>
                    <a:pt x="1018" y="220"/>
                    <a:pt x="682" y="139"/>
                    <a:pt x="431" y="81"/>
                  </a:cubicBezTo>
                  <a:cubicBezTo>
                    <a:pt x="211" y="31"/>
                    <a:pt x="55" y="1"/>
                    <a:pt x="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7581;p67"/>
            <p:cNvSpPr/>
            <p:nvPr/>
          </p:nvSpPr>
          <p:spPr>
            <a:xfrm>
              <a:off x="4095725" y="1657750"/>
              <a:ext cx="94250" cy="25275"/>
            </a:xfrm>
            <a:custGeom>
              <a:avLst/>
              <a:gdLst/>
              <a:ahLst/>
              <a:cxnLst/>
              <a:rect l="l" t="t" r="r" b="b"/>
              <a:pathLst>
                <a:path w="3770" h="1011" extrusionOk="0">
                  <a:moveTo>
                    <a:pt x="471" y="0"/>
                  </a:moveTo>
                  <a:cubicBezTo>
                    <a:pt x="199" y="0"/>
                    <a:pt x="0" y="18"/>
                    <a:pt x="2" y="34"/>
                  </a:cubicBezTo>
                  <a:cubicBezTo>
                    <a:pt x="2" y="59"/>
                    <a:pt x="492" y="74"/>
                    <a:pt x="973" y="150"/>
                  </a:cubicBezTo>
                  <a:cubicBezTo>
                    <a:pt x="1456" y="226"/>
                    <a:pt x="1923" y="360"/>
                    <a:pt x="1923" y="360"/>
                  </a:cubicBezTo>
                  <a:cubicBezTo>
                    <a:pt x="1923" y="360"/>
                    <a:pt x="2394" y="469"/>
                    <a:pt x="2851" y="640"/>
                  </a:cubicBezTo>
                  <a:cubicBezTo>
                    <a:pt x="3290" y="797"/>
                    <a:pt x="3707" y="1010"/>
                    <a:pt x="3754" y="1010"/>
                  </a:cubicBezTo>
                  <a:cubicBezTo>
                    <a:pt x="3756" y="1010"/>
                    <a:pt x="3757" y="1010"/>
                    <a:pt x="3758" y="1009"/>
                  </a:cubicBezTo>
                  <a:cubicBezTo>
                    <a:pt x="3769" y="988"/>
                    <a:pt x="3353" y="721"/>
                    <a:pt x="2901" y="520"/>
                  </a:cubicBezTo>
                  <a:cubicBezTo>
                    <a:pt x="2449" y="315"/>
                    <a:pt x="1969" y="182"/>
                    <a:pt x="1969" y="182"/>
                  </a:cubicBezTo>
                  <a:cubicBezTo>
                    <a:pt x="1969" y="182"/>
                    <a:pt x="1483" y="66"/>
                    <a:pt x="989" y="23"/>
                  </a:cubicBezTo>
                  <a:cubicBezTo>
                    <a:pt x="808" y="6"/>
                    <a:pt x="628" y="0"/>
                    <a:pt x="4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7582;p67"/>
            <p:cNvSpPr/>
            <p:nvPr/>
          </p:nvSpPr>
          <p:spPr>
            <a:xfrm>
              <a:off x="4042375" y="1602600"/>
              <a:ext cx="34075" cy="59050"/>
            </a:xfrm>
            <a:custGeom>
              <a:avLst/>
              <a:gdLst/>
              <a:ahLst/>
              <a:cxnLst/>
              <a:rect l="l" t="t" r="r" b="b"/>
              <a:pathLst>
                <a:path w="1363" h="2362" extrusionOk="0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0" y="19"/>
                    <a:pt x="210" y="291"/>
                    <a:pt x="411" y="569"/>
                  </a:cubicBezTo>
                  <a:cubicBezTo>
                    <a:pt x="613" y="844"/>
                    <a:pt x="785" y="1135"/>
                    <a:pt x="785" y="1135"/>
                  </a:cubicBezTo>
                  <a:cubicBezTo>
                    <a:pt x="785" y="1135"/>
                    <a:pt x="977" y="1412"/>
                    <a:pt x="1115" y="1720"/>
                  </a:cubicBezTo>
                  <a:cubicBezTo>
                    <a:pt x="1257" y="2025"/>
                    <a:pt x="1313" y="2361"/>
                    <a:pt x="1338" y="2361"/>
                  </a:cubicBezTo>
                  <a:cubicBezTo>
                    <a:pt x="1338" y="2361"/>
                    <a:pt x="1339" y="2361"/>
                    <a:pt x="1339" y="2361"/>
                  </a:cubicBezTo>
                  <a:cubicBezTo>
                    <a:pt x="1363" y="2361"/>
                    <a:pt x="1351" y="2008"/>
                    <a:pt x="1233" y="1674"/>
                  </a:cubicBezTo>
                  <a:cubicBezTo>
                    <a:pt x="1121" y="1340"/>
                    <a:pt x="937" y="1039"/>
                    <a:pt x="937" y="1039"/>
                  </a:cubicBezTo>
                  <a:cubicBezTo>
                    <a:pt x="937" y="1039"/>
                    <a:pt x="739" y="748"/>
                    <a:pt x="509" y="489"/>
                  </a:cubicBezTo>
                  <a:cubicBezTo>
                    <a:pt x="287" y="235"/>
                    <a:pt x="51" y="1"/>
                    <a:pt x="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7583;p67"/>
            <p:cNvSpPr/>
            <p:nvPr/>
          </p:nvSpPr>
          <p:spPr>
            <a:xfrm>
              <a:off x="4022700" y="1558225"/>
              <a:ext cx="40550" cy="44325"/>
            </a:xfrm>
            <a:custGeom>
              <a:avLst/>
              <a:gdLst/>
              <a:ahLst/>
              <a:cxnLst/>
              <a:rect l="l" t="t" r="r" b="b"/>
              <a:pathLst>
                <a:path w="1622" h="1773" extrusionOk="0">
                  <a:moveTo>
                    <a:pt x="41" y="1"/>
                  </a:moveTo>
                  <a:cubicBezTo>
                    <a:pt x="39" y="1"/>
                    <a:pt x="38" y="1"/>
                    <a:pt x="38" y="2"/>
                  </a:cubicBezTo>
                  <a:cubicBezTo>
                    <a:pt x="1" y="35"/>
                    <a:pt x="743" y="947"/>
                    <a:pt x="743" y="947"/>
                  </a:cubicBezTo>
                  <a:cubicBezTo>
                    <a:pt x="743" y="947"/>
                    <a:pt x="1518" y="1772"/>
                    <a:pt x="1581" y="1772"/>
                  </a:cubicBezTo>
                  <a:cubicBezTo>
                    <a:pt x="1582" y="1772"/>
                    <a:pt x="1583" y="1772"/>
                    <a:pt x="1584" y="1772"/>
                  </a:cubicBezTo>
                  <a:cubicBezTo>
                    <a:pt x="1622" y="1740"/>
                    <a:pt x="879" y="828"/>
                    <a:pt x="879" y="828"/>
                  </a:cubicBezTo>
                  <a:cubicBezTo>
                    <a:pt x="879" y="828"/>
                    <a:pt x="105" y="1"/>
                    <a:pt x="4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7584;p67"/>
            <p:cNvSpPr/>
            <p:nvPr/>
          </p:nvSpPr>
          <p:spPr>
            <a:xfrm>
              <a:off x="3940125" y="1571900"/>
              <a:ext cx="111975" cy="96575"/>
            </a:xfrm>
            <a:custGeom>
              <a:avLst/>
              <a:gdLst/>
              <a:ahLst/>
              <a:cxnLst/>
              <a:rect l="l" t="t" r="r" b="b"/>
              <a:pathLst>
                <a:path w="4479" h="3863" extrusionOk="0">
                  <a:moveTo>
                    <a:pt x="10" y="1"/>
                  </a:moveTo>
                  <a:cubicBezTo>
                    <a:pt x="8" y="1"/>
                    <a:pt x="8" y="1"/>
                    <a:pt x="7" y="2"/>
                  </a:cubicBezTo>
                  <a:cubicBezTo>
                    <a:pt x="1" y="13"/>
                    <a:pt x="149" y="133"/>
                    <a:pt x="397" y="273"/>
                  </a:cubicBezTo>
                  <a:cubicBezTo>
                    <a:pt x="640" y="420"/>
                    <a:pt x="984" y="580"/>
                    <a:pt x="1312" y="764"/>
                  </a:cubicBezTo>
                  <a:cubicBezTo>
                    <a:pt x="1639" y="943"/>
                    <a:pt x="1956" y="1149"/>
                    <a:pt x="2183" y="1311"/>
                  </a:cubicBezTo>
                  <a:cubicBezTo>
                    <a:pt x="2412" y="1476"/>
                    <a:pt x="2556" y="1596"/>
                    <a:pt x="2556" y="1596"/>
                  </a:cubicBezTo>
                  <a:cubicBezTo>
                    <a:pt x="2556" y="1596"/>
                    <a:pt x="3163" y="2038"/>
                    <a:pt x="3643" y="2616"/>
                  </a:cubicBezTo>
                  <a:cubicBezTo>
                    <a:pt x="3886" y="2902"/>
                    <a:pt x="4095" y="3212"/>
                    <a:pt x="4238" y="3455"/>
                  </a:cubicBezTo>
                  <a:cubicBezTo>
                    <a:pt x="4380" y="3692"/>
                    <a:pt x="4457" y="3863"/>
                    <a:pt x="4475" y="3863"/>
                  </a:cubicBezTo>
                  <a:cubicBezTo>
                    <a:pt x="4475" y="3863"/>
                    <a:pt x="4475" y="3863"/>
                    <a:pt x="4476" y="3863"/>
                  </a:cubicBezTo>
                  <a:cubicBezTo>
                    <a:pt x="4479" y="3861"/>
                    <a:pt x="4466" y="3815"/>
                    <a:pt x="4439" y="3739"/>
                  </a:cubicBezTo>
                  <a:cubicBezTo>
                    <a:pt x="4412" y="3661"/>
                    <a:pt x="4365" y="3551"/>
                    <a:pt x="4301" y="3423"/>
                  </a:cubicBezTo>
                  <a:cubicBezTo>
                    <a:pt x="4177" y="3167"/>
                    <a:pt x="3980" y="2839"/>
                    <a:pt x="3743" y="2539"/>
                  </a:cubicBezTo>
                  <a:cubicBezTo>
                    <a:pt x="3278" y="1926"/>
                    <a:pt x="2669" y="1455"/>
                    <a:pt x="2669" y="1455"/>
                  </a:cubicBezTo>
                  <a:cubicBezTo>
                    <a:pt x="2669" y="1455"/>
                    <a:pt x="2519" y="1337"/>
                    <a:pt x="2281" y="1177"/>
                  </a:cubicBezTo>
                  <a:cubicBezTo>
                    <a:pt x="2041" y="1017"/>
                    <a:pt x="1716" y="822"/>
                    <a:pt x="1374" y="652"/>
                  </a:cubicBezTo>
                  <a:cubicBezTo>
                    <a:pt x="1032" y="480"/>
                    <a:pt x="683" y="336"/>
                    <a:pt x="431" y="213"/>
                  </a:cubicBezTo>
                  <a:cubicBezTo>
                    <a:pt x="188" y="96"/>
                    <a:pt x="32" y="1"/>
                    <a:pt x="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7585;p67"/>
            <p:cNvSpPr/>
            <p:nvPr/>
          </p:nvSpPr>
          <p:spPr>
            <a:xfrm>
              <a:off x="3860025" y="1635575"/>
              <a:ext cx="170700" cy="40600"/>
            </a:xfrm>
            <a:custGeom>
              <a:avLst/>
              <a:gdLst/>
              <a:ahLst/>
              <a:cxnLst/>
              <a:rect l="l" t="t" r="r" b="b"/>
              <a:pathLst>
                <a:path w="6828" h="1624" extrusionOk="0">
                  <a:moveTo>
                    <a:pt x="375" y="0"/>
                  </a:moveTo>
                  <a:cubicBezTo>
                    <a:pt x="147" y="0"/>
                    <a:pt x="4" y="6"/>
                    <a:pt x="4" y="16"/>
                  </a:cubicBezTo>
                  <a:cubicBezTo>
                    <a:pt x="1" y="27"/>
                    <a:pt x="223" y="48"/>
                    <a:pt x="559" y="72"/>
                  </a:cubicBezTo>
                  <a:cubicBezTo>
                    <a:pt x="891" y="96"/>
                    <a:pt x="1334" y="125"/>
                    <a:pt x="1775" y="164"/>
                  </a:cubicBezTo>
                  <a:cubicBezTo>
                    <a:pt x="2218" y="204"/>
                    <a:pt x="2658" y="259"/>
                    <a:pt x="2986" y="312"/>
                  </a:cubicBezTo>
                  <a:cubicBezTo>
                    <a:pt x="3313" y="363"/>
                    <a:pt x="3529" y="407"/>
                    <a:pt x="3529" y="407"/>
                  </a:cubicBezTo>
                  <a:cubicBezTo>
                    <a:pt x="3529" y="407"/>
                    <a:pt x="4405" y="545"/>
                    <a:pt x="5235" y="850"/>
                  </a:cubicBezTo>
                  <a:cubicBezTo>
                    <a:pt x="5649" y="1001"/>
                    <a:pt x="6051" y="1188"/>
                    <a:pt x="6340" y="1351"/>
                  </a:cubicBezTo>
                  <a:cubicBezTo>
                    <a:pt x="6619" y="1504"/>
                    <a:pt x="6800" y="1623"/>
                    <a:pt x="6822" y="1623"/>
                  </a:cubicBezTo>
                  <a:cubicBezTo>
                    <a:pt x="6823" y="1623"/>
                    <a:pt x="6824" y="1623"/>
                    <a:pt x="6824" y="1623"/>
                  </a:cubicBezTo>
                  <a:cubicBezTo>
                    <a:pt x="6828" y="1618"/>
                    <a:pt x="6786" y="1579"/>
                    <a:pt x="6708" y="1520"/>
                  </a:cubicBezTo>
                  <a:cubicBezTo>
                    <a:pt x="6633" y="1459"/>
                    <a:pt x="6519" y="1378"/>
                    <a:pt x="6377" y="1288"/>
                  </a:cubicBezTo>
                  <a:cubicBezTo>
                    <a:pt x="6094" y="1106"/>
                    <a:pt x="5697" y="898"/>
                    <a:pt x="5282" y="730"/>
                  </a:cubicBezTo>
                  <a:cubicBezTo>
                    <a:pt x="4450" y="388"/>
                    <a:pt x="3563" y="228"/>
                    <a:pt x="3563" y="228"/>
                  </a:cubicBezTo>
                  <a:cubicBezTo>
                    <a:pt x="3563" y="228"/>
                    <a:pt x="3342" y="188"/>
                    <a:pt x="3008" y="147"/>
                  </a:cubicBezTo>
                  <a:cubicBezTo>
                    <a:pt x="2675" y="105"/>
                    <a:pt x="2231" y="64"/>
                    <a:pt x="1787" y="40"/>
                  </a:cubicBezTo>
                  <a:cubicBezTo>
                    <a:pt x="1340" y="13"/>
                    <a:pt x="894" y="3"/>
                    <a:pt x="560" y="1"/>
                  </a:cubicBezTo>
                  <a:cubicBezTo>
                    <a:pt x="494" y="1"/>
                    <a:pt x="432" y="0"/>
                    <a:pt x="37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7586;p67"/>
            <p:cNvSpPr/>
            <p:nvPr/>
          </p:nvSpPr>
          <p:spPr>
            <a:xfrm>
              <a:off x="3981450" y="1685950"/>
              <a:ext cx="54600" cy="5950"/>
            </a:xfrm>
            <a:custGeom>
              <a:avLst/>
              <a:gdLst/>
              <a:ahLst/>
              <a:cxnLst/>
              <a:rect l="l" t="t" r="r" b="b"/>
              <a:pathLst>
                <a:path w="2184" h="238" extrusionOk="0">
                  <a:moveTo>
                    <a:pt x="1339" y="1"/>
                  </a:moveTo>
                  <a:cubicBezTo>
                    <a:pt x="1198" y="1"/>
                    <a:pt x="1098" y="4"/>
                    <a:pt x="1098" y="4"/>
                  </a:cubicBezTo>
                  <a:cubicBezTo>
                    <a:pt x="1098" y="4"/>
                    <a:pt x="818" y="34"/>
                    <a:pt x="544" y="84"/>
                  </a:cubicBezTo>
                  <a:cubicBezTo>
                    <a:pt x="271" y="132"/>
                    <a:pt x="1" y="204"/>
                    <a:pt x="4" y="228"/>
                  </a:cubicBezTo>
                  <a:cubicBezTo>
                    <a:pt x="5" y="235"/>
                    <a:pt x="30" y="238"/>
                    <a:pt x="70" y="238"/>
                  </a:cubicBezTo>
                  <a:cubicBezTo>
                    <a:pt x="169" y="238"/>
                    <a:pt x="365" y="221"/>
                    <a:pt x="562" y="209"/>
                  </a:cubicBezTo>
                  <a:cubicBezTo>
                    <a:pt x="839" y="191"/>
                    <a:pt x="1112" y="183"/>
                    <a:pt x="1112" y="183"/>
                  </a:cubicBezTo>
                  <a:cubicBezTo>
                    <a:pt x="1112" y="183"/>
                    <a:pt x="1385" y="153"/>
                    <a:pt x="1659" y="132"/>
                  </a:cubicBezTo>
                  <a:cubicBezTo>
                    <a:pt x="1696" y="130"/>
                    <a:pt x="1732" y="129"/>
                    <a:pt x="1768" y="129"/>
                  </a:cubicBezTo>
                  <a:cubicBezTo>
                    <a:pt x="1863" y="129"/>
                    <a:pt x="1951" y="137"/>
                    <a:pt x="2019" y="159"/>
                  </a:cubicBezTo>
                  <a:cubicBezTo>
                    <a:pt x="2104" y="184"/>
                    <a:pt x="2156" y="224"/>
                    <a:pt x="2172" y="224"/>
                  </a:cubicBezTo>
                  <a:cubicBezTo>
                    <a:pt x="2173" y="224"/>
                    <a:pt x="2174" y="224"/>
                    <a:pt x="2175" y="223"/>
                  </a:cubicBezTo>
                  <a:cubicBezTo>
                    <a:pt x="2183" y="217"/>
                    <a:pt x="2145" y="148"/>
                    <a:pt x="2046" y="95"/>
                  </a:cubicBezTo>
                  <a:cubicBezTo>
                    <a:pt x="1947" y="39"/>
                    <a:pt x="1799" y="12"/>
                    <a:pt x="1657" y="7"/>
                  </a:cubicBezTo>
                  <a:cubicBezTo>
                    <a:pt x="1545" y="2"/>
                    <a:pt x="1433" y="1"/>
                    <a:pt x="133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7587;p67"/>
            <p:cNvSpPr/>
            <p:nvPr/>
          </p:nvSpPr>
          <p:spPr>
            <a:xfrm>
              <a:off x="3822775" y="1724300"/>
              <a:ext cx="193875" cy="50625"/>
            </a:xfrm>
            <a:custGeom>
              <a:avLst/>
              <a:gdLst/>
              <a:ahLst/>
              <a:cxnLst/>
              <a:rect l="l" t="t" r="r" b="b"/>
              <a:pathLst>
                <a:path w="7755" h="2025" extrusionOk="0">
                  <a:moveTo>
                    <a:pt x="7747" y="1"/>
                  </a:moveTo>
                  <a:cubicBezTo>
                    <a:pt x="7719" y="1"/>
                    <a:pt x="7500" y="114"/>
                    <a:pt x="7178" y="277"/>
                  </a:cubicBezTo>
                  <a:cubicBezTo>
                    <a:pt x="6835" y="448"/>
                    <a:pt x="6380" y="673"/>
                    <a:pt x="5916" y="876"/>
                  </a:cubicBezTo>
                  <a:cubicBezTo>
                    <a:pt x="5453" y="1083"/>
                    <a:pt x="4979" y="1263"/>
                    <a:pt x="4620" y="1380"/>
                  </a:cubicBezTo>
                  <a:cubicBezTo>
                    <a:pt x="4439" y="1441"/>
                    <a:pt x="4287" y="1487"/>
                    <a:pt x="4181" y="1514"/>
                  </a:cubicBezTo>
                  <a:cubicBezTo>
                    <a:pt x="4076" y="1545"/>
                    <a:pt x="4015" y="1562"/>
                    <a:pt x="4015" y="1562"/>
                  </a:cubicBezTo>
                  <a:cubicBezTo>
                    <a:pt x="4015" y="1562"/>
                    <a:pt x="3774" y="1636"/>
                    <a:pt x="3404" y="1716"/>
                  </a:cubicBezTo>
                  <a:cubicBezTo>
                    <a:pt x="3034" y="1799"/>
                    <a:pt x="2535" y="1882"/>
                    <a:pt x="2031" y="1898"/>
                  </a:cubicBezTo>
                  <a:cubicBezTo>
                    <a:pt x="1955" y="1901"/>
                    <a:pt x="1880" y="1902"/>
                    <a:pt x="1804" y="1902"/>
                  </a:cubicBezTo>
                  <a:cubicBezTo>
                    <a:pt x="1398" y="1902"/>
                    <a:pt x="1002" y="1864"/>
                    <a:pt x="681" y="1864"/>
                  </a:cubicBezTo>
                  <a:cubicBezTo>
                    <a:pt x="666" y="1864"/>
                    <a:pt x="651" y="1864"/>
                    <a:pt x="635" y="1864"/>
                  </a:cubicBezTo>
                  <a:cubicBezTo>
                    <a:pt x="443" y="1864"/>
                    <a:pt x="282" y="1880"/>
                    <a:pt x="172" y="1898"/>
                  </a:cubicBezTo>
                  <a:cubicBezTo>
                    <a:pt x="60" y="1915"/>
                    <a:pt x="1" y="1936"/>
                    <a:pt x="1" y="1939"/>
                  </a:cubicBezTo>
                  <a:cubicBezTo>
                    <a:pt x="1" y="1942"/>
                    <a:pt x="7" y="1943"/>
                    <a:pt x="19" y="1943"/>
                  </a:cubicBezTo>
                  <a:cubicBezTo>
                    <a:pt x="66" y="1943"/>
                    <a:pt x="204" y="1928"/>
                    <a:pt x="403" y="1928"/>
                  </a:cubicBezTo>
                  <a:cubicBezTo>
                    <a:pt x="473" y="1928"/>
                    <a:pt x="550" y="1930"/>
                    <a:pt x="634" y="1935"/>
                  </a:cubicBezTo>
                  <a:cubicBezTo>
                    <a:pt x="1003" y="1950"/>
                    <a:pt x="1497" y="2024"/>
                    <a:pt x="2001" y="2024"/>
                  </a:cubicBezTo>
                  <a:cubicBezTo>
                    <a:pt x="2012" y="2024"/>
                    <a:pt x="2022" y="2024"/>
                    <a:pt x="2033" y="2024"/>
                  </a:cubicBezTo>
                  <a:cubicBezTo>
                    <a:pt x="2546" y="2024"/>
                    <a:pt x="3058" y="1952"/>
                    <a:pt x="3436" y="1877"/>
                  </a:cubicBezTo>
                  <a:cubicBezTo>
                    <a:pt x="3814" y="1804"/>
                    <a:pt x="4062" y="1735"/>
                    <a:pt x="4062" y="1735"/>
                  </a:cubicBezTo>
                  <a:cubicBezTo>
                    <a:pt x="4062" y="1735"/>
                    <a:pt x="4121" y="1716"/>
                    <a:pt x="4229" y="1682"/>
                  </a:cubicBezTo>
                  <a:cubicBezTo>
                    <a:pt x="4337" y="1650"/>
                    <a:pt x="4492" y="1601"/>
                    <a:pt x="4671" y="1535"/>
                  </a:cubicBezTo>
                  <a:cubicBezTo>
                    <a:pt x="5032" y="1407"/>
                    <a:pt x="5508" y="1212"/>
                    <a:pt x="5967" y="991"/>
                  </a:cubicBezTo>
                  <a:cubicBezTo>
                    <a:pt x="6429" y="771"/>
                    <a:pt x="6877" y="528"/>
                    <a:pt x="7210" y="337"/>
                  </a:cubicBezTo>
                  <a:cubicBezTo>
                    <a:pt x="7374" y="242"/>
                    <a:pt x="7513" y="162"/>
                    <a:pt x="7606" y="101"/>
                  </a:cubicBezTo>
                  <a:cubicBezTo>
                    <a:pt x="7700" y="43"/>
                    <a:pt x="7755" y="8"/>
                    <a:pt x="7750" y="2"/>
                  </a:cubicBezTo>
                  <a:cubicBezTo>
                    <a:pt x="7750" y="1"/>
                    <a:pt x="7749" y="1"/>
                    <a:pt x="774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7588;p67"/>
            <p:cNvSpPr/>
            <p:nvPr/>
          </p:nvSpPr>
          <p:spPr>
            <a:xfrm>
              <a:off x="3966950" y="1720125"/>
              <a:ext cx="73600" cy="57200"/>
            </a:xfrm>
            <a:custGeom>
              <a:avLst/>
              <a:gdLst/>
              <a:ahLst/>
              <a:cxnLst/>
              <a:rect l="l" t="t" r="r" b="b"/>
              <a:pathLst>
                <a:path w="2944" h="2288" extrusionOk="0">
                  <a:moveTo>
                    <a:pt x="2924" y="0"/>
                  </a:moveTo>
                  <a:cubicBezTo>
                    <a:pt x="2892" y="0"/>
                    <a:pt x="2574" y="323"/>
                    <a:pt x="2232" y="620"/>
                  </a:cubicBezTo>
                  <a:cubicBezTo>
                    <a:pt x="1885" y="925"/>
                    <a:pt x="1516" y="1202"/>
                    <a:pt x="1516" y="1202"/>
                  </a:cubicBezTo>
                  <a:cubicBezTo>
                    <a:pt x="1516" y="1202"/>
                    <a:pt x="1160" y="1493"/>
                    <a:pt x="781" y="1760"/>
                  </a:cubicBezTo>
                  <a:cubicBezTo>
                    <a:pt x="400" y="2027"/>
                    <a:pt x="0" y="2263"/>
                    <a:pt x="13" y="2286"/>
                  </a:cubicBezTo>
                  <a:cubicBezTo>
                    <a:pt x="14" y="2287"/>
                    <a:pt x="15" y="2287"/>
                    <a:pt x="18" y="2287"/>
                  </a:cubicBezTo>
                  <a:cubicBezTo>
                    <a:pt x="64" y="2287"/>
                    <a:pt x="468" y="2098"/>
                    <a:pt x="849" y="1865"/>
                  </a:cubicBezTo>
                  <a:cubicBezTo>
                    <a:pt x="1252" y="1625"/>
                    <a:pt x="1628" y="1342"/>
                    <a:pt x="1628" y="1342"/>
                  </a:cubicBezTo>
                  <a:cubicBezTo>
                    <a:pt x="1628" y="1342"/>
                    <a:pt x="1991" y="1045"/>
                    <a:pt x="2320" y="712"/>
                  </a:cubicBezTo>
                  <a:cubicBezTo>
                    <a:pt x="2653" y="383"/>
                    <a:pt x="2944" y="17"/>
                    <a:pt x="2926" y="1"/>
                  </a:cubicBezTo>
                  <a:cubicBezTo>
                    <a:pt x="2926" y="0"/>
                    <a:pt x="2925" y="0"/>
                    <a:pt x="292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7589;p67"/>
            <p:cNvSpPr/>
            <p:nvPr/>
          </p:nvSpPr>
          <p:spPr>
            <a:xfrm>
              <a:off x="3620800" y="1744500"/>
              <a:ext cx="208075" cy="76525"/>
            </a:xfrm>
            <a:custGeom>
              <a:avLst/>
              <a:gdLst/>
              <a:ahLst/>
              <a:cxnLst/>
              <a:rect l="l" t="t" r="r" b="b"/>
              <a:pathLst>
                <a:path w="8323" h="3061" extrusionOk="0">
                  <a:moveTo>
                    <a:pt x="7" y="0"/>
                  </a:moveTo>
                  <a:cubicBezTo>
                    <a:pt x="7" y="0"/>
                    <a:pt x="6" y="1"/>
                    <a:pt x="6" y="1"/>
                  </a:cubicBezTo>
                  <a:cubicBezTo>
                    <a:pt x="1" y="6"/>
                    <a:pt x="52" y="54"/>
                    <a:pt x="145" y="137"/>
                  </a:cubicBezTo>
                  <a:cubicBezTo>
                    <a:pt x="239" y="217"/>
                    <a:pt x="369" y="338"/>
                    <a:pt x="540" y="465"/>
                  </a:cubicBezTo>
                  <a:cubicBezTo>
                    <a:pt x="872" y="729"/>
                    <a:pt x="1341" y="1048"/>
                    <a:pt x="1825" y="1341"/>
                  </a:cubicBezTo>
                  <a:cubicBezTo>
                    <a:pt x="2318" y="1625"/>
                    <a:pt x="2823" y="1883"/>
                    <a:pt x="3214" y="2051"/>
                  </a:cubicBezTo>
                  <a:cubicBezTo>
                    <a:pt x="3408" y="2140"/>
                    <a:pt x="3577" y="2201"/>
                    <a:pt x="3691" y="2249"/>
                  </a:cubicBezTo>
                  <a:cubicBezTo>
                    <a:pt x="3806" y="2295"/>
                    <a:pt x="3873" y="2321"/>
                    <a:pt x="3873" y="2321"/>
                  </a:cubicBezTo>
                  <a:cubicBezTo>
                    <a:pt x="3873" y="2321"/>
                    <a:pt x="3940" y="2343"/>
                    <a:pt x="4059" y="2383"/>
                  </a:cubicBezTo>
                  <a:cubicBezTo>
                    <a:pt x="4177" y="2418"/>
                    <a:pt x="4342" y="2482"/>
                    <a:pt x="4548" y="2538"/>
                  </a:cubicBezTo>
                  <a:cubicBezTo>
                    <a:pt x="4956" y="2663"/>
                    <a:pt x="5509" y="2794"/>
                    <a:pt x="6067" y="2895"/>
                  </a:cubicBezTo>
                  <a:cubicBezTo>
                    <a:pt x="6626" y="2984"/>
                    <a:pt x="7192" y="3042"/>
                    <a:pt x="7616" y="3055"/>
                  </a:cubicBezTo>
                  <a:cubicBezTo>
                    <a:pt x="7703" y="3059"/>
                    <a:pt x="7784" y="3061"/>
                    <a:pt x="7859" y="3061"/>
                  </a:cubicBezTo>
                  <a:cubicBezTo>
                    <a:pt x="7965" y="3061"/>
                    <a:pt x="8057" y="3058"/>
                    <a:pt x="8129" y="3058"/>
                  </a:cubicBezTo>
                  <a:cubicBezTo>
                    <a:pt x="8254" y="3056"/>
                    <a:pt x="8323" y="3053"/>
                    <a:pt x="8323" y="3047"/>
                  </a:cubicBezTo>
                  <a:cubicBezTo>
                    <a:pt x="8323" y="3031"/>
                    <a:pt x="8041" y="3018"/>
                    <a:pt x="7622" y="2983"/>
                  </a:cubicBezTo>
                  <a:cubicBezTo>
                    <a:pt x="7200" y="2948"/>
                    <a:pt x="6642" y="2873"/>
                    <a:pt x="6091" y="2767"/>
                  </a:cubicBezTo>
                  <a:cubicBezTo>
                    <a:pt x="5541" y="2652"/>
                    <a:pt x="4997" y="2511"/>
                    <a:pt x="4597" y="2379"/>
                  </a:cubicBezTo>
                  <a:cubicBezTo>
                    <a:pt x="4396" y="2321"/>
                    <a:pt x="4233" y="2252"/>
                    <a:pt x="4116" y="2215"/>
                  </a:cubicBezTo>
                  <a:cubicBezTo>
                    <a:pt x="4001" y="2175"/>
                    <a:pt x="3934" y="2151"/>
                    <a:pt x="3934" y="2151"/>
                  </a:cubicBezTo>
                  <a:cubicBezTo>
                    <a:pt x="3934" y="2151"/>
                    <a:pt x="3868" y="2128"/>
                    <a:pt x="3755" y="2083"/>
                  </a:cubicBezTo>
                  <a:cubicBezTo>
                    <a:pt x="3641" y="2036"/>
                    <a:pt x="3473" y="1984"/>
                    <a:pt x="3282" y="1897"/>
                  </a:cubicBezTo>
                  <a:cubicBezTo>
                    <a:pt x="2892" y="1739"/>
                    <a:pt x="2383" y="1498"/>
                    <a:pt x="1889" y="1229"/>
                  </a:cubicBezTo>
                  <a:cubicBezTo>
                    <a:pt x="1403" y="954"/>
                    <a:pt x="927" y="652"/>
                    <a:pt x="583" y="406"/>
                  </a:cubicBezTo>
                  <a:cubicBezTo>
                    <a:pt x="249" y="171"/>
                    <a:pt x="31" y="0"/>
                    <a:pt x="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7590;p67"/>
            <p:cNvSpPr/>
            <p:nvPr/>
          </p:nvSpPr>
          <p:spPr>
            <a:xfrm>
              <a:off x="3571450" y="1612375"/>
              <a:ext cx="106250" cy="87250"/>
            </a:xfrm>
            <a:custGeom>
              <a:avLst/>
              <a:gdLst/>
              <a:ahLst/>
              <a:cxnLst/>
              <a:rect l="l" t="t" r="r" b="b"/>
              <a:pathLst>
                <a:path w="4250" h="3490" extrusionOk="0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0" y="2"/>
                    <a:pt x="5" y="45"/>
                    <a:pt x="15" y="124"/>
                  </a:cubicBezTo>
                  <a:cubicBezTo>
                    <a:pt x="28" y="200"/>
                    <a:pt x="53" y="309"/>
                    <a:pt x="101" y="437"/>
                  </a:cubicBezTo>
                  <a:cubicBezTo>
                    <a:pt x="197" y="691"/>
                    <a:pt x="398" y="1000"/>
                    <a:pt x="646" y="1260"/>
                  </a:cubicBezTo>
                  <a:cubicBezTo>
                    <a:pt x="893" y="1527"/>
                    <a:pt x="1168" y="1754"/>
                    <a:pt x="1374" y="1924"/>
                  </a:cubicBezTo>
                  <a:cubicBezTo>
                    <a:pt x="1582" y="2092"/>
                    <a:pt x="1719" y="2204"/>
                    <a:pt x="1719" y="2204"/>
                  </a:cubicBezTo>
                  <a:cubicBezTo>
                    <a:pt x="1719" y="2204"/>
                    <a:pt x="1863" y="2311"/>
                    <a:pt x="2079" y="2467"/>
                  </a:cubicBezTo>
                  <a:cubicBezTo>
                    <a:pt x="2298" y="2624"/>
                    <a:pt x="2595" y="2824"/>
                    <a:pt x="2907" y="3000"/>
                  </a:cubicBezTo>
                  <a:cubicBezTo>
                    <a:pt x="3220" y="3176"/>
                    <a:pt x="3553" y="3318"/>
                    <a:pt x="3809" y="3395"/>
                  </a:cubicBezTo>
                  <a:cubicBezTo>
                    <a:pt x="4031" y="3462"/>
                    <a:pt x="4193" y="3489"/>
                    <a:pt x="4235" y="3489"/>
                  </a:cubicBezTo>
                  <a:cubicBezTo>
                    <a:pt x="4241" y="3489"/>
                    <a:pt x="4245" y="3489"/>
                    <a:pt x="4245" y="3487"/>
                  </a:cubicBezTo>
                  <a:cubicBezTo>
                    <a:pt x="4250" y="3473"/>
                    <a:pt x="4077" y="3425"/>
                    <a:pt x="3830" y="3329"/>
                  </a:cubicBezTo>
                  <a:cubicBezTo>
                    <a:pt x="3585" y="3232"/>
                    <a:pt x="3268" y="3075"/>
                    <a:pt x="2971" y="2890"/>
                  </a:cubicBezTo>
                  <a:cubicBezTo>
                    <a:pt x="2670" y="2704"/>
                    <a:pt x="2387" y="2496"/>
                    <a:pt x="2178" y="2335"/>
                  </a:cubicBezTo>
                  <a:cubicBezTo>
                    <a:pt x="1967" y="2172"/>
                    <a:pt x="1829" y="2063"/>
                    <a:pt x="1829" y="2063"/>
                  </a:cubicBezTo>
                  <a:cubicBezTo>
                    <a:pt x="1829" y="2063"/>
                    <a:pt x="1690" y="1954"/>
                    <a:pt x="1478" y="1794"/>
                  </a:cubicBezTo>
                  <a:cubicBezTo>
                    <a:pt x="1268" y="1633"/>
                    <a:pt x="987" y="1419"/>
                    <a:pt x="739" y="1172"/>
                  </a:cubicBezTo>
                  <a:cubicBezTo>
                    <a:pt x="486" y="929"/>
                    <a:pt x="279" y="648"/>
                    <a:pt x="167" y="410"/>
                  </a:cubicBezTo>
                  <a:cubicBezTo>
                    <a:pt x="56" y="176"/>
                    <a:pt x="25" y="0"/>
                    <a:pt x="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7591;p67"/>
            <p:cNvSpPr/>
            <p:nvPr/>
          </p:nvSpPr>
          <p:spPr>
            <a:xfrm>
              <a:off x="3571675" y="1639475"/>
              <a:ext cx="77300" cy="88725"/>
            </a:xfrm>
            <a:custGeom>
              <a:avLst/>
              <a:gdLst/>
              <a:ahLst/>
              <a:cxnLst/>
              <a:rect l="l" t="t" r="r" b="b"/>
              <a:pathLst>
                <a:path w="3092" h="3549" extrusionOk="0">
                  <a:moveTo>
                    <a:pt x="28" y="0"/>
                  </a:moveTo>
                  <a:cubicBezTo>
                    <a:pt x="1" y="0"/>
                    <a:pt x="2" y="646"/>
                    <a:pt x="247" y="1241"/>
                  </a:cubicBezTo>
                  <a:cubicBezTo>
                    <a:pt x="364" y="1540"/>
                    <a:pt x="522" y="1822"/>
                    <a:pt x="660" y="2018"/>
                  </a:cubicBezTo>
                  <a:cubicBezTo>
                    <a:pt x="796" y="2215"/>
                    <a:pt x="903" y="2335"/>
                    <a:pt x="903" y="2335"/>
                  </a:cubicBezTo>
                  <a:cubicBezTo>
                    <a:pt x="903" y="2335"/>
                    <a:pt x="1010" y="2455"/>
                    <a:pt x="1189" y="2615"/>
                  </a:cubicBezTo>
                  <a:cubicBezTo>
                    <a:pt x="1366" y="2774"/>
                    <a:pt x="1625" y="2966"/>
                    <a:pt x="1902" y="3123"/>
                  </a:cubicBezTo>
                  <a:cubicBezTo>
                    <a:pt x="2180" y="3278"/>
                    <a:pt x="2476" y="3398"/>
                    <a:pt x="2705" y="3465"/>
                  </a:cubicBezTo>
                  <a:cubicBezTo>
                    <a:pt x="2897" y="3524"/>
                    <a:pt x="3041" y="3549"/>
                    <a:pt x="3080" y="3549"/>
                  </a:cubicBezTo>
                  <a:cubicBezTo>
                    <a:pt x="3086" y="3549"/>
                    <a:pt x="3090" y="3548"/>
                    <a:pt x="3090" y="3547"/>
                  </a:cubicBezTo>
                  <a:cubicBezTo>
                    <a:pt x="3091" y="3532"/>
                    <a:pt x="2941" y="3486"/>
                    <a:pt x="2730" y="3398"/>
                  </a:cubicBezTo>
                  <a:cubicBezTo>
                    <a:pt x="2511" y="3313"/>
                    <a:pt x="2231" y="3179"/>
                    <a:pt x="1971" y="3013"/>
                  </a:cubicBezTo>
                  <a:cubicBezTo>
                    <a:pt x="1708" y="2850"/>
                    <a:pt x="1467" y="2654"/>
                    <a:pt x="1302" y="2493"/>
                  </a:cubicBezTo>
                  <a:cubicBezTo>
                    <a:pt x="1136" y="2333"/>
                    <a:pt x="1039" y="2215"/>
                    <a:pt x="1039" y="2215"/>
                  </a:cubicBezTo>
                  <a:cubicBezTo>
                    <a:pt x="1039" y="2215"/>
                    <a:pt x="933" y="2103"/>
                    <a:pt x="796" y="1919"/>
                  </a:cubicBezTo>
                  <a:cubicBezTo>
                    <a:pt x="655" y="1735"/>
                    <a:pt x="493" y="1473"/>
                    <a:pt x="365" y="1192"/>
                  </a:cubicBezTo>
                  <a:cubicBezTo>
                    <a:pt x="238" y="912"/>
                    <a:pt x="150" y="613"/>
                    <a:pt x="103" y="384"/>
                  </a:cubicBezTo>
                  <a:cubicBezTo>
                    <a:pt x="55" y="157"/>
                    <a:pt x="41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7592;p67"/>
            <p:cNvSpPr/>
            <p:nvPr/>
          </p:nvSpPr>
          <p:spPr>
            <a:xfrm>
              <a:off x="3601625" y="1597000"/>
              <a:ext cx="154000" cy="39850"/>
            </a:xfrm>
            <a:custGeom>
              <a:avLst/>
              <a:gdLst/>
              <a:ahLst/>
              <a:cxnLst/>
              <a:rect l="l" t="t" r="r" b="b"/>
              <a:pathLst>
                <a:path w="6160" h="1594" extrusionOk="0">
                  <a:moveTo>
                    <a:pt x="5395" y="0"/>
                  </a:moveTo>
                  <a:cubicBezTo>
                    <a:pt x="5139" y="0"/>
                    <a:pt x="4842" y="17"/>
                    <a:pt x="4549" y="62"/>
                  </a:cubicBezTo>
                  <a:cubicBezTo>
                    <a:pt x="4148" y="123"/>
                    <a:pt x="3751" y="233"/>
                    <a:pt x="3467" y="339"/>
                  </a:cubicBezTo>
                  <a:cubicBezTo>
                    <a:pt x="3179" y="443"/>
                    <a:pt x="2995" y="528"/>
                    <a:pt x="2995" y="528"/>
                  </a:cubicBezTo>
                  <a:cubicBezTo>
                    <a:pt x="2995" y="528"/>
                    <a:pt x="2813" y="615"/>
                    <a:pt x="2541" y="747"/>
                  </a:cubicBezTo>
                  <a:cubicBezTo>
                    <a:pt x="2269" y="881"/>
                    <a:pt x="1913" y="1063"/>
                    <a:pt x="1545" y="1217"/>
                  </a:cubicBezTo>
                  <a:cubicBezTo>
                    <a:pt x="1177" y="1369"/>
                    <a:pt x="793" y="1480"/>
                    <a:pt x="498" y="1519"/>
                  </a:cubicBezTo>
                  <a:cubicBezTo>
                    <a:pt x="204" y="1559"/>
                    <a:pt x="4" y="1544"/>
                    <a:pt x="0" y="1560"/>
                  </a:cubicBezTo>
                  <a:cubicBezTo>
                    <a:pt x="0" y="1565"/>
                    <a:pt x="52" y="1573"/>
                    <a:pt x="138" y="1584"/>
                  </a:cubicBezTo>
                  <a:cubicBezTo>
                    <a:pt x="186" y="1590"/>
                    <a:pt x="245" y="1593"/>
                    <a:pt x="314" y="1593"/>
                  </a:cubicBezTo>
                  <a:cubicBezTo>
                    <a:pt x="372" y="1593"/>
                    <a:pt x="436" y="1591"/>
                    <a:pt x="506" y="1588"/>
                  </a:cubicBezTo>
                  <a:cubicBezTo>
                    <a:pt x="809" y="1570"/>
                    <a:pt x="1212" y="1476"/>
                    <a:pt x="1591" y="1333"/>
                  </a:cubicBezTo>
                  <a:cubicBezTo>
                    <a:pt x="1972" y="1194"/>
                    <a:pt x="2336" y="1020"/>
                    <a:pt x="2611" y="897"/>
                  </a:cubicBezTo>
                  <a:cubicBezTo>
                    <a:pt x="2885" y="774"/>
                    <a:pt x="3067" y="692"/>
                    <a:pt x="3067" y="692"/>
                  </a:cubicBezTo>
                  <a:cubicBezTo>
                    <a:pt x="3067" y="692"/>
                    <a:pt x="3246" y="604"/>
                    <a:pt x="3523" y="494"/>
                  </a:cubicBezTo>
                  <a:cubicBezTo>
                    <a:pt x="3796" y="382"/>
                    <a:pt x="4175" y="262"/>
                    <a:pt x="4568" y="189"/>
                  </a:cubicBezTo>
                  <a:cubicBezTo>
                    <a:pt x="4957" y="110"/>
                    <a:pt x="5356" y="83"/>
                    <a:pt x="5657" y="77"/>
                  </a:cubicBezTo>
                  <a:cubicBezTo>
                    <a:pt x="5692" y="76"/>
                    <a:pt x="5726" y="76"/>
                    <a:pt x="5759" y="76"/>
                  </a:cubicBezTo>
                  <a:cubicBezTo>
                    <a:pt x="5905" y="76"/>
                    <a:pt x="6020" y="79"/>
                    <a:pt x="6088" y="79"/>
                  </a:cubicBezTo>
                  <a:cubicBezTo>
                    <a:pt x="6133" y="79"/>
                    <a:pt x="6158" y="78"/>
                    <a:pt x="6159" y="74"/>
                  </a:cubicBezTo>
                  <a:cubicBezTo>
                    <a:pt x="6159" y="62"/>
                    <a:pt x="5961" y="26"/>
                    <a:pt x="5660" y="6"/>
                  </a:cubicBezTo>
                  <a:cubicBezTo>
                    <a:pt x="5579" y="2"/>
                    <a:pt x="5490" y="0"/>
                    <a:pt x="53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7593;p67"/>
            <p:cNvSpPr/>
            <p:nvPr/>
          </p:nvSpPr>
          <p:spPr>
            <a:xfrm>
              <a:off x="3739200" y="1541500"/>
              <a:ext cx="113750" cy="34400"/>
            </a:xfrm>
            <a:custGeom>
              <a:avLst/>
              <a:gdLst/>
              <a:ahLst/>
              <a:cxnLst/>
              <a:rect l="l" t="t" r="r" b="b"/>
              <a:pathLst>
                <a:path w="4550" h="1376" extrusionOk="0">
                  <a:moveTo>
                    <a:pt x="8" y="0"/>
                  </a:moveTo>
                  <a:cubicBezTo>
                    <a:pt x="7" y="0"/>
                    <a:pt x="6" y="0"/>
                    <a:pt x="5" y="1"/>
                  </a:cubicBezTo>
                  <a:cubicBezTo>
                    <a:pt x="1" y="14"/>
                    <a:pt x="116" y="110"/>
                    <a:pt x="292" y="255"/>
                  </a:cubicBezTo>
                  <a:cubicBezTo>
                    <a:pt x="467" y="397"/>
                    <a:pt x="706" y="592"/>
                    <a:pt x="973" y="749"/>
                  </a:cubicBezTo>
                  <a:cubicBezTo>
                    <a:pt x="1240" y="909"/>
                    <a:pt x="1524" y="1026"/>
                    <a:pt x="1745" y="1102"/>
                  </a:cubicBezTo>
                  <a:cubicBezTo>
                    <a:pt x="1964" y="1176"/>
                    <a:pt x="2114" y="1213"/>
                    <a:pt x="2114" y="1213"/>
                  </a:cubicBezTo>
                  <a:cubicBezTo>
                    <a:pt x="2114" y="1213"/>
                    <a:pt x="2264" y="1246"/>
                    <a:pt x="2491" y="1281"/>
                  </a:cubicBezTo>
                  <a:cubicBezTo>
                    <a:pt x="2720" y="1320"/>
                    <a:pt x="3025" y="1350"/>
                    <a:pt x="3331" y="1365"/>
                  </a:cubicBezTo>
                  <a:cubicBezTo>
                    <a:pt x="3533" y="1373"/>
                    <a:pt x="3737" y="1376"/>
                    <a:pt x="3918" y="1376"/>
                  </a:cubicBezTo>
                  <a:cubicBezTo>
                    <a:pt x="4008" y="1376"/>
                    <a:pt x="4093" y="1375"/>
                    <a:pt x="4169" y="1374"/>
                  </a:cubicBezTo>
                  <a:cubicBezTo>
                    <a:pt x="4397" y="1368"/>
                    <a:pt x="4549" y="1358"/>
                    <a:pt x="4549" y="1345"/>
                  </a:cubicBezTo>
                  <a:cubicBezTo>
                    <a:pt x="4549" y="1318"/>
                    <a:pt x="3942" y="1296"/>
                    <a:pt x="3342" y="1234"/>
                  </a:cubicBezTo>
                  <a:cubicBezTo>
                    <a:pt x="3041" y="1205"/>
                    <a:pt x="2742" y="1160"/>
                    <a:pt x="2522" y="1117"/>
                  </a:cubicBezTo>
                  <a:cubicBezTo>
                    <a:pt x="2300" y="1074"/>
                    <a:pt x="2156" y="1034"/>
                    <a:pt x="2156" y="1034"/>
                  </a:cubicBezTo>
                  <a:cubicBezTo>
                    <a:pt x="2156" y="1034"/>
                    <a:pt x="1564" y="920"/>
                    <a:pt x="1035" y="637"/>
                  </a:cubicBezTo>
                  <a:cubicBezTo>
                    <a:pt x="770" y="501"/>
                    <a:pt x="523" y="322"/>
                    <a:pt x="333" y="197"/>
                  </a:cubicBezTo>
                  <a:cubicBezTo>
                    <a:pt x="155" y="77"/>
                    <a:pt x="28" y="0"/>
                    <a:pt x="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7594;p67"/>
            <p:cNvSpPr/>
            <p:nvPr/>
          </p:nvSpPr>
          <p:spPr>
            <a:xfrm>
              <a:off x="3739600" y="1554700"/>
              <a:ext cx="57025" cy="39650"/>
            </a:xfrm>
            <a:custGeom>
              <a:avLst/>
              <a:gdLst/>
              <a:ahLst/>
              <a:cxnLst/>
              <a:rect l="l" t="t" r="r" b="b"/>
              <a:pathLst>
                <a:path w="2281" h="1586" extrusionOk="0">
                  <a:moveTo>
                    <a:pt x="12" y="1"/>
                  </a:moveTo>
                  <a:cubicBezTo>
                    <a:pt x="10" y="1"/>
                    <a:pt x="9" y="1"/>
                    <a:pt x="9" y="2"/>
                  </a:cubicBezTo>
                  <a:cubicBezTo>
                    <a:pt x="1" y="13"/>
                    <a:pt x="60" y="77"/>
                    <a:pt x="136" y="184"/>
                  </a:cubicBezTo>
                  <a:cubicBezTo>
                    <a:pt x="213" y="290"/>
                    <a:pt x="306" y="440"/>
                    <a:pt x="405" y="590"/>
                  </a:cubicBezTo>
                  <a:cubicBezTo>
                    <a:pt x="506" y="741"/>
                    <a:pt x="632" y="880"/>
                    <a:pt x="736" y="973"/>
                  </a:cubicBezTo>
                  <a:cubicBezTo>
                    <a:pt x="840" y="1064"/>
                    <a:pt x="915" y="1116"/>
                    <a:pt x="915" y="1116"/>
                  </a:cubicBezTo>
                  <a:cubicBezTo>
                    <a:pt x="915" y="1116"/>
                    <a:pt x="993" y="1168"/>
                    <a:pt x="1115" y="1230"/>
                  </a:cubicBezTo>
                  <a:cubicBezTo>
                    <a:pt x="1236" y="1292"/>
                    <a:pt x="1403" y="1364"/>
                    <a:pt x="1575" y="1420"/>
                  </a:cubicBezTo>
                  <a:cubicBezTo>
                    <a:pt x="1874" y="1518"/>
                    <a:pt x="2180" y="1586"/>
                    <a:pt x="2255" y="1586"/>
                  </a:cubicBezTo>
                  <a:cubicBezTo>
                    <a:pt x="2266" y="1586"/>
                    <a:pt x="2272" y="1584"/>
                    <a:pt x="2272" y="1582"/>
                  </a:cubicBezTo>
                  <a:cubicBezTo>
                    <a:pt x="2280" y="1554"/>
                    <a:pt x="1943" y="1439"/>
                    <a:pt x="1620" y="1300"/>
                  </a:cubicBezTo>
                  <a:cubicBezTo>
                    <a:pt x="1460" y="1230"/>
                    <a:pt x="1305" y="1150"/>
                    <a:pt x="1195" y="1084"/>
                  </a:cubicBezTo>
                  <a:cubicBezTo>
                    <a:pt x="1083" y="1016"/>
                    <a:pt x="1016" y="966"/>
                    <a:pt x="1016" y="966"/>
                  </a:cubicBezTo>
                  <a:cubicBezTo>
                    <a:pt x="1016" y="966"/>
                    <a:pt x="722" y="790"/>
                    <a:pt x="507" y="512"/>
                  </a:cubicBezTo>
                  <a:cubicBezTo>
                    <a:pt x="397" y="376"/>
                    <a:pt x="288" y="234"/>
                    <a:pt x="189" y="138"/>
                  </a:cubicBezTo>
                  <a:cubicBezTo>
                    <a:pt x="101" y="50"/>
                    <a:pt x="29" y="1"/>
                    <a:pt x="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7595;p67"/>
            <p:cNvSpPr/>
            <p:nvPr/>
          </p:nvSpPr>
          <p:spPr>
            <a:xfrm>
              <a:off x="3545475" y="1688575"/>
              <a:ext cx="37350" cy="27900"/>
            </a:xfrm>
            <a:custGeom>
              <a:avLst/>
              <a:gdLst/>
              <a:ahLst/>
              <a:cxnLst/>
              <a:rect l="l" t="t" r="r" b="b"/>
              <a:pathLst>
                <a:path w="1494" h="1116" extrusionOk="0">
                  <a:moveTo>
                    <a:pt x="1395" y="1"/>
                  </a:moveTo>
                  <a:cubicBezTo>
                    <a:pt x="1380" y="1"/>
                    <a:pt x="1365" y="3"/>
                    <a:pt x="1350" y="6"/>
                  </a:cubicBezTo>
                  <a:cubicBezTo>
                    <a:pt x="1246" y="37"/>
                    <a:pt x="1158" y="97"/>
                    <a:pt x="1052" y="156"/>
                  </a:cubicBezTo>
                  <a:cubicBezTo>
                    <a:pt x="848" y="276"/>
                    <a:pt x="656" y="417"/>
                    <a:pt x="656" y="417"/>
                  </a:cubicBezTo>
                  <a:cubicBezTo>
                    <a:pt x="656" y="417"/>
                    <a:pt x="477" y="571"/>
                    <a:pt x="312" y="743"/>
                  </a:cubicBezTo>
                  <a:cubicBezTo>
                    <a:pt x="149" y="913"/>
                    <a:pt x="0" y="1097"/>
                    <a:pt x="19" y="1114"/>
                  </a:cubicBezTo>
                  <a:cubicBezTo>
                    <a:pt x="20" y="1115"/>
                    <a:pt x="21" y="1115"/>
                    <a:pt x="23" y="1115"/>
                  </a:cubicBezTo>
                  <a:cubicBezTo>
                    <a:pt x="54" y="1115"/>
                    <a:pt x="223" y="972"/>
                    <a:pt x="398" y="841"/>
                  </a:cubicBezTo>
                  <a:cubicBezTo>
                    <a:pt x="581" y="697"/>
                    <a:pt x="768" y="561"/>
                    <a:pt x="768" y="561"/>
                  </a:cubicBezTo>
                  <a:cubicBezTo>
                    <a:pt x="768" y="561"/>
                    <a:pt x="942" y="409"/>
                    <a:pt x="1124" y="264"/>
                  </a:cubicBezTo>
                  <a:cubicBezTo>
                    <a:pt x="1212" y="195"/>
                    <a:pt x="1311" y="107"/>
                    <a:pt x="1370" y="73"/>
                  </a:cubicBezTo>
                  <a:cubicBezTo>
                    <a:pt x="1393" y="61"/>
                    <a:pt x="1412" y="56"/>
                    <a:pt x="1427" y="56"/>
                  </a:cubicBezTo>
                  <a:cubicBezTo>
                    <a:pt x="1460" y="56"/>
                    <a:pt x="1477" y="77"/>
                    <a:pt x="1482" y="77"/>
                  </a:cubicBezTo>
                  <a:cubicBezTo>
                    <a:pt x="1482" y="77"/>
                    <a:pt x="1482" y="77"/>
                    <a:pt x="1482" y="77"/>
                  </a:cubicBezTo>
                  <a:cubicBezTo>
                    <a:pt x="1485" y="75"/>
                    <a:pt x="1493" y="51"/>
                    <a:pt x="1471" y="27"/>
                  </a:cubicBezTo>
                  <a:cubicBezTo>
                    <a:pt x="1457" y="9"/>
                    <a:pt x="1427" y="1"/>
                    <a:pt x="139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7596;p67"/>
            <p:cNvSpPr/>
            <p:nvPr/>
          </p:nvSpPr>
          <p:spPr>
            <a:xfrm>
              <a:off x="3515575" y="1711300"/>
              <a:ext cx="86000" cy="91950"/>
            </a:xfrm>
            <a:custGeom>
              <a:avLst/>
              <a:gdLst/>
              <a:ahLst/>
              <a:cxnLst/>
              <a:rect l="l" t="t" r="r" b="b"/>
              <a:pathLst>
                <a:path w="3440" h="3678" extrusionOk="0">
                  <a:moveTo>
                    <a:pt x="3426" y="1"/>
                  </a:moveTo>
                  <a:cubicBezTo>
                    <a:pt x="3400" y="1"/>
                    <a:pt x="3254" y="52"/>
                    <a:pt x="3049" y="144"/>
                  </a:cubicBezTo>
                  <a:cubicBezTo>
                    <a:pt x="2827" y="244"/>
                    <a:pt x="2542" y="403"/>
                    <a:pt x="2271" y="584"/>
                  </a:cubicBezTo>
                  <a:cubicBezTo>
                    <a:pt x="1727" y="945"/>
                    <a:pt x="1273" y="1423"/>
                    <a:pt x="1273" y="1423"/>
                  </a:cubicBezTo>
                  <a:cubicBezTo>
                    <a:pt x="1273" y="1423"/>
                    <a:pt x="828" y="1908"/>
                    <a:pt x="505" y="2479"/>
                  </a:cubicBezTo>
                  <a:cubicBezTo>
                    <a:pt x="346" y="2763"/>
                    <a:pt x="208" y="3057"/>
                    <a:pt x="123" y="3288"/>
                  </a:cubicBezTo>
                  <a:cubicBezTo>
                    <a:pt x="40" y="3518"/>
                    <a:pt x="0" y="3673"/>
                    <a:pt x="10" y="3678"/>
                  </a:cubicBezTo>
                  <a:cubicBezTo>
                    <a:pt x="10" y="3678"/>
                    <a:pt x="10" y="3678"/>
                    <a:pt x="10" y="3678"/>
                  </a:cubicBezTo>
                  <a:cubicBezTo>
                    <a:pt x="37" y="3678"/>
                    <a:pt x="268" y="3079"/>
                    <a:pt x="613" y="2546"/>
                  </a:cubicBezTo>
                  <a:cubicBezTo>
                    <a:pt x="958" y="2004"/>
                    <a:pt x="1404" y="1547"/>
                    <a:pt x="1404" y="1547"/>
                  </a:cubicBezTo>
                  <a:cubicBezTo>
                    <a:pt x="1404" y="1547"/>
                    <a:pt x="1828" y="1069"/>
                    <a:pt x="2344" y="688"/>
                  </a:cubicBezTo>
                  <a:cubicBezTo>
                    <a:pt x="2854" y="298"/>
                    <a:pt x="3439" y="26"/>
                    <a:pt x="3430" y="2"/>
                  </a:cubicBezTo>
                  <a:cubicBezTo>
                    <a:pt x="3429" y="1"/>
                    <a:pt x="3428" y="1"/>
                    <a:pt x="342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7597;p67"/>
            <p:cNvSpPr/>
            <p:nvPr/>
          </p:nvSpPr>
          <p:spPr>
            <a:xfrm>
              <a:off x="3492350" y="1833000"/>
              <a:ext cx="51500" cy="43350"/>
            </a:xfrm>
            <a:custGeom>
              <a:avLst/>
              <a:gdLst/>
              <a:ahLst/>
              <a:cxnLst/>
              <a:rect l="l" t="t" r="r" b="b"/>
              <a:pathLst>
                <a:path w="2060" h="1734" extrusionOk="0">
                  <a:moveTo>
                    <a:pt x="2038" y="0"/>
                  </a:moveTo>
                  <a:cubicBezTo>
                    <a:pt x="2007" y="0"/>
                    <a:pt x="1795" y="247"/>
                    <a:pt x="1562" y="469"/>
                  </a:cubicBezTo>
                  <a:cubicBezTo>
                    <a:pt x="1324" y="701"/>
                    <a:pt x="1065" y="907"/>
                    <a:pt x="1065" y="907"/>
                  </a:cubicBezTo>
                  <a:cubicBezTo>
                    <a:pt x="1065" y="907"/>
                    <a:pt x="819" y="1131"/>
                    <a:pt x="552" y="1331"/>
                  </a:cubicBezTo>
                  <a:cubicBezTo>
                    <a:pt x="287" y="1532"/>
                    <a:pt x="0" y="1708"/>
                    <a:pt x="13" y="1731"/>
                  </a:cubicBezTo>
                  <a:cubicBezTo>
                    <a:pt x="14" y="1732"/>
                    <a:pt x="17" y="1733"/>
                    <a:pt x="20" y="1733"/>
                  </a:cubicBezTo>
                  <a:cubicBezTo>
                    <a:pt x="70" y="1733"/>
                    <a:pt x="355" y="1603"/>
                    <a:pt x="625" y="1437"/>
                  </a:cubicBezTo>
                  <a:cubicBezTo>
                    <a:pt x="915" y="1259"/>
                    <a:pt x="1180" y="1045"/>
                    <a:pt x="1180" y="1045"/>
                  </a:cubicBezTo>
                  <a:cubicBezTo>
                    <a:pt x="1180" y="1045"/>
                    <a:pt x="1434" y="818"/>
                    <a:pt x="1654" y="557"/>
                  </a:cubicBezTo>
                  <a:cubicBezTo>
                    <a:pt x="1876" y="300"/>
                    <a:pt x="2060" y="14"/>
                    <a:pt x="2040" y="1"/>
                  </a:cubicBezTo>
                  <a:cubicBezTo>
                    <a:pt x="2040" y="0"/>
                    <a:pt x="2039" y="0"/>
                    <a:pt x="203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7598;p67"/>
            <p:cNvSpPr/>
            <p:nvPr/>
          </p:nvSpPr>
          <p:spPr>
            <a:xfrm>
              <a:off x="3516250" y="1821525"/>
              <a:ext cx="52550" cy="60525"/>
            </a:xfrm>
            <a:custGeom>
              <a:avLst/>
              <a:gdLst/>
              <a:ahLst/>
              <a:cxnLst/>
              <a:rect l="l" t="t" r="r" b="b"/>
              <a:pathLst>
                <a:path w="2102" h="2421" extrusionOk="0">
                  <a:moveTo>
                    <a:pt x="2076" y="1"/>
                  </a:moveTo>
                  <a:cubicBezTo>
                    <a:pt x="2049" y="1"/>
                    <a:pt x="1897" y="371"/>
                    <a:pt x="1681" y="704"/>
                  </a:cubicBezTo>
                  <a:cubicBezTo>
                    <a:pt x="1468" y="1045"/>
                    <a:pt x="1198" y="1341"/>
                    <a:pt x="1198" y="1341"/>
                  </a:cubicBezTo>
                  <a:cubicBezTo>
                    <a:pt x="1198" y="1341"/>
                    <a:pt x="949" y="1653"/>
                    <a:pt x="646" y="1916"/>
                  </a:cubicBezTo>
                  <a:cubicBezTo>
                    <a:pt x="346" y="2183"/>
                    <a:pt x="0" y="2396"/>
                    <a:pt x="13" y="2418"/>
                  </a:cubicBezTo>
                  <a:cubicBezTo>
                    <a:pt x="14" y="2419"/>
                    <a:pt x="15" y="2420"/>
                    <a:pt x="18" y="2420"/>
                  </a:cubicBezTo>
                  <a:cubicBezTo>
                    <a:pt x="64" y="2420"/>
                    <a:pt x="415" y="2253"/>
                    <a:pt x="726" y="2019"/>
                  </a:cubicBezTo>
                  <a:cubicBezTo>
                    <a:pt x="1060" y="1772"/>
                    <a:pt x="1335" y="1461"/>
                    <a:pt x="1335" y="1461"/>
                  </a:cubicBezTo>
                  <a:cubicBezTo>
                    <a:pt x="1335" y="1461"/>
                    <a:pt x="1599" y="1136"/>
                    <a:pt x="1791" y="772"/>
                  </a:cubicBezTo>
                  <a:cubicBezTo>
                    <a:pt x="1988" y="405"/>
                    <a:pt x="2101" y="7"/>
                    <a:pt x="2077" y="1"/>
                  </a:cubicBezTo>
                  <a:cubicBezTo>
                    <a:pt x="2077" y="1"/>
                    <a:pt x="2077" y="1"/>
                    <a:pt x="207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7599;p67"/>
            <p:cNvSpPr/>
            <p:nvPr/>
          </p:nvSpPr>
          <p:spPr>
            <a:xfrm>
              <a:off x="3557450" y="1844425"/>
              <a:ext cx="11375" cy="61225"/>
            </a:xfrm>
            <a:custGeom>
              <a:avLst/>
              <a:gdLst/>
              <a:ahLst/>
              <a:cxnLst/>
              <a:rect l="l" t="t" r="r" b="b"/>
              <a:pathLst>
                <a:path w="455" h="2449" extrusionOk="0">
                  <a:moveTo>
                    <a:pt x="431" y="1"/>
                  </a:moveTo>
                  <a:cubicBezTo>
                    <a:pt x="405" y="1"/>
                    <a:pt x="251" y="273"/>
                    <a:pt x="157" y="572"/>
                  </a:cubicBezTo>
                  <a:cubicBezTo>
                    <a:pt x="57" y="876"/>
                    <a:pt x="22" y="1199"/>
                    <a:pt x="22" y="1199"/>
                  </a:cubicBezTo>
                  <a:cubicBezTo>
                    <a:pt x="22" y="1199"/>
                    <a:pt x="1" y="1520"/>
                    <a:pt x="47" y="1838"/>
                  </a:cubicBezTo>
                  <a:cubicBezTo>
                    <a:pt x="88" y="2151"/>
                    <a:pt x="195" y="2449"/>
                    <a:pt x="220" y="2449"/>
                  </a:cubicBezTo>
                  <a:cubicBezTo>
                    <a:pt x="221" y="2449"/>
                    <a:pt x="221" y="2449"/>
                    <a:pt x="221" y="2449"/>
                  </a:cubicBezTo>
                  <a:cubicBezTo>
                    <a:pt x="245" y="2442"/>
                    <a:pt x="183" y="2135"/>
                    <a:pt x="175" y="1830"/>
                  </a:cubicBezTo>
                  <a:cubicBezTo>
                    <a:pt x="164" y="1520"/>
                    <a:pt x="201" y="1216"/>
                    <a:pt x="201" y="1216"/>
                  </a:cubicBezTo>
                  <a:cubicBezTo>
                    <a:pt x="201" y="1216"/>
                    <a:pt x="215" y="908"/>
                    <a:pt x="281" y="607"/>
                  </a:cubicBezTo>
                  <a:cubicBezTo>
                    <a:pt x="341" y="303"/>
                    <a:pt x="455" y="12"/>
                    <a:pt x="432" y="1"/>
                  </a:cubicBezTo>
                  <a:cubicBezTo>
                    <a:pt x="432" y="1"/>
                    <a:pt x="431" y="1"/>
                    <a:pt x="43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7600;p67"/>
            <p:cNvSpPr/>
            <p:nvPr/>
          </p:nvSpPr>
          <p:spPr>
            <a:xfrm>
              <a:off x="3583525" y="1770900"/>
              <a:ext cx="38825" cy="99900"/>
            </a:xfrm>
            <a:custGeom>
              <a:avLst/>
              <a:gdLst/>
              <a:ahLst/>
              <a:cxnLst/>
              <a:rect l="l" t="t" r="r" b="b"/>
              <a:pathLst>
                <a:path w="1553" h="3996" extrusionOk="0">
                  <a:moveTo>
                    <a:pt x="1530" y="0"/>
                  </a:moveTo>
                  <a:cubicBezTo>
                    <a:pt x="1503" y="0"/>
                    <a:pt x="1431" y="537"/>
                    <a:pt x="1313" y="1062"/>
                  </a:cubicBezTo>
                  <a:cubicBezTo>
                    <a:pt x="1252" y="1323"/>
                    <a:pt x="1177" y="1578"/>
                    <a:pt x="1107" y="1767"/>
                  </a:cubicBezTo>
                  <a:cubicBezTo>
                    <a:pt x="1039" y="1952"/>
                    <a:pt x="980" y="2072"/>
                    <a:pt x="980" y="2072"/>
                  </a:cubicBezTo>
                  <a:cubicBezTo>
                    <a:pt x="980" y="2072"/>
                    <a:pt x="932" y="2197"/>
                    <a:pt x="841" y="2373"/>
                  </a:cubicBezTo>
                  <a:cubicBezTo>
                    <a:pt x="748" y="2549"/>
                    <a:pt x="603" y="2774"/>
                    <a:pt x="456" y="3001"/>
                  </a:cubicBezTo>
                  <a:cubicBezTo>
                    <a:pt x="306" y="3230"/>
                    <a:pt x="170" y="3471"/>
                    <a:pt x="93" y="3663"/>
                  </a:cubicBezTo>
                  <a:cubicBezTo>
                    <a:pt x="18" y="3855"/>
                    <a:pt x="0" y="3992"/>
                    <a:pt x="10" y="3996"/>
                  </a:cubicBezTo>
                  <a:cubicBezTo>
                    <a:pt x="10" y="3996"/>
                    <a:pt x="10" y="3996"/>
                    <a:pt x="10" y="3996"/>
                  </a:cubicBezTo>
                  <a:cubicBezTo>
                    <a:pt x="25" y="3996"/>
                    <a:pt x="67" y="3867"/>
                    <a:pt x="160" y="3692"/>
                  </a:cubicBezTo>
                  <a:cubicBezTo>
                    <a:pt x="251" y="3513"/>
                    <a:pt x="400" y="3292"/>
                    <a:pt x="561" y="3073"/>
                  </a:cubicBezTo>
                  <a:cubicBezTo>
                    <a:pt x="721" y="2856"/>
                    <a:pt x="881" y="2634"/>
                    <a:pt x="987" y="2454"/>
                  </a:cubicBezTo>
                  <a:cubicBezTo>
                    <a:pt x="1091" y="2274"/>
                    <a:pt x="1147" y="2146"/>
                    <a:pt x="1147" y="2146"/>
                  </a:cubicBezTo>
                  <a:cubicBezTo>
                    <a:pt x="1147" y="2146"/>
                    <a:pt x="1201" y="2018"/>
                    <a:pt x="1265" y="1821"/>
                  </a:cubicBezTo>
                  <a:cubicBezTo>
                    <a:pt x="1329" y="1623"/>
                    <a:pt x="1394" y="1354"/>
                    <a:pt x="1439" y="1086"/>
                  </a:cubicBezTo>
                  <a:cubicBezTo>
                    <a:pt x="1527" y="546"/>
                    <a:pt x="1553" y="2"/>
                    <a:pt x="1530" y="0"/>
                  </a:cubicBezTo>
                  <a:cubicBezTo>
                    <a:pt x="1530" y="0"/>
                    <a:pt x="1530" y="0"/>
                    <a:pt x="153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7601;p67"/>
            <p:cNvSpPr/>
            <p:nvPr/>
          </p:nvSpPr>
          <p:spPr>
            <a:xfrm>
              <a:off x="3519075" y="1879000"/>
              <a:ext cx="13625" cy="84250"/>
            </a:xfrm>
            <a:custGeom>
              <a:avLst/>
              <a:gdLst/>
              <a:ahLst/>
              <a:cxnLst/>
              <a:rect l="l" t="t" r="r" b="b"/>
              <a:pathLst>
                <a:path w="545" h="3370" extrusionOk="0">
                  <a:moveTo>
                    <a:pt x="181" y="1"/>
                  </a:moveTo>
                  <a:cubicBezTo>
                    <a:pt x="156" y="1"/>
                    <a:pt x="61" y="420"/>
                    <a:pt x="33" y="850"/>
                  </a:cubicBezTo>
                  <a:cubicBezTo>
                    <a:pt x="1" y="1283"/>
                    <a:pt x="38" y="1718"/>
                    <a:pt x="38" y="1718"/>
                  </a:cubicBezTo>
                  <a:cubicBezTo>
                    <a:pt x="38" y="1718"/>
                    <a:pt x="89" y="2150"/>
                    <a:pt x="207" y="2567"/>
                  </a:cubicBezTo>
                  <a:cubicBezTo>
                    <a:pt x="319" y="2979"/>
                    <a:pt x="493" y="3370"/>
                    <a:pt x="520" y="3370"/>
                  </a:cubicBezTo>
                  <a:cubicBezTo>
                    <a:pt x="520" y="3370"/>
                    <a:pt x="520" y="3370"/>
                    <a:pt x="521" y="3370"/>
                  </a:cubicBezTo>
                  <a:cubicBezTo>
                    <a:pt x="545" y="3360"/>
                    <a:pt x="412" y="2954"/>
                    <a:pt x="332" y="2538"/>
                  </a:cubicBezTo>
                  <a:cubicBezTo>
                    <a:pt x="247" y="2121"/>
                    <a:pt x="217" y="1699"/>
                    <a:pt x="217" y="1699"/>
                  </a:cubicBezTo>
                  <a:cubicBezTo>
                    <a:pt x="217" y="1699"/>
                    <a:pt x="164" y="1280"/>
                    <a:pt x="161" y="855"/>
                  </a:cubicBezTo>
                  <a:cubicBezTo>
                    <a:pt x="156" y="431"/>
                    <a:pt x="207" y="4"/>
                    <a:pt x="182" y="1"/>
                  </a:cubicBezTo>
                  <a:cubicBezTo>
                    <a:pt x="181" y="1"/>
                    <a:pt x="181" y="1"/>
                    <a:pt x="18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7602;p67"/>
            <p:cNvSpPr/>
            <p:nvPr/>
          </p:nvSpPr>
          <p:spPr>
            <a:xfrm>
              <a:off x="3543900" y="1963175"/>
              <a:ext cx="23925" cy="51450"/>
            </a:xfrm>
            <a:custGeom>
              <a:avLst/>
              <a:gdLst/>
              <a:ahLst/>
              <a:cxnLst/>
              <a:rect l="l" t="t" r="r" b="b"/>
              <a:pathLst>
                <a:path w="957" h="2058" extrusionOk="0">
                  <a:moveTo>
                    <a:pt x="138" y="1"/>
                  </a:moveTo>
                  <a:cubicBezTo>
                    <a:pt x="126" y="1"/>
                    <a:pt x="74" y="55"/>
                    <a:pt x="39" y="159"/>
                  </a:cubicBezTo>
                  <a:cubicBezTo>
                    <a:pt x="1" y="268"/>
                    <a:pt x="1" y="426"/>
                    <a:pt x="33" y="575"/>
                  </a:cubicBezTo>
                  <a:cubicBezTo>
                    <a:pt x="65" y="722"/>
                    <a:pt x="122" y="863"/>
                    <a:pt x="165" y="962"/>
                  </a:cubicBezTo>
                  <a:cubicBezTo>
                    <a:pt x="212" y="1063"/>
                    <a:pt x="242" y="1128"/>
                    <a:pt x="242" y="1128"/>
                  </a:cubicBezTo>
                  <a:cubicBezTo>
                    <a:pt x="242" y="1128"/>
                    <a:pt x="385" y="1384"/>
                    <a:pt x="556" y="1621"/>
                  </a:cubicBezTo>
                  <a:cubicBezTo>
                    <a:pt x="718" y="1849"/>
                    <a:pt x="903" y="2058"/>
                    <a:pt x="935" y="2058"/>
                  </a:cubicBezTo>
                  <a:cubicBezTo>
                    <a:pt x="936" y="2058"/>
                    <a:pt x="937" y="2058"/>
                    <a:pt x="938" y="2057"/>
                  </a:cubicBezTo>
                  <a:cubicBezTo>
                    <a:pt x="957" y="2044"/>
                    <a:pt x="802" y="1801"/>
                    <a:pt x="661" y="1552"/>
                  </a:cubicBezTo>
                  <a:cubicBezTo>
                    <a:pt x="524" y="1304"/>
                    <a:pt x="401" y="1047"/>
                    <a:pt x="401" y="1047"/>
                  </a:cubicBezTo>
                  <a:cubicBezTo>
                    <a:pt x="401" y="1047"/>
                    <a:pt x="367" y="984"/>
                    <a:pt x="316" y="890"/>
                  </a:cubicBezTo>
                  <a:cubicBezTo>
                    <a:pt x="265" y="796"/>
                    <a:pt x="201" y="673"/>
                    <a:pt x="157" y="543"/>
                  </a:cubicBezTo>
                  <a:cubicBezTo>
                    <a:pt x="111" y="412"/>
                    <a:pt x="95" y="276"/>
                    <a:pt x="108" y="175"/>
                  </a:cubicBezTo>
                  <a:cubicBezTo>
                    <a:pt x="118" y="73"/>
                    <a:pt x="151" y="9"/>
                    <a:pt x="140" y="1"/>
                  </a:cubicBezTo>
                  <a:cubicBezTo>
                    <a:pt x="139" y="1"/>
                    <a:pt x="139" y="1"/>
                    <a:pt x="13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7603;p67"/>
            <p:cNvSpPr/>
            <p:nvPr/>
          </p:nvSpPr>
          <p:spPr>
            <a:xfrm>
              <a:off x="3543350" y="1884675"/>
              <a:ext cx="28050" cy="99125"/>
            </a:xfrm>
            <a:custGeom>
              <a:avLst/>
              <a:gdLst/>
              <a:ahLst/>
              <a:cxnLst/>
              <a:rect l="l" t="t" r="r" b="b"/>
              <a:pathLst>
                <a:path w="1122" h="3965" extrusionOk="0">
                  <a:moveTo>
                    <a:pt x="25" y="1"/>
                  </a:moveTo>
                  <a:cubicBezTo>
                    <a:pt x="25" y="1"/>
                    <a:pt x="25" y="1"/>
                    <a:pt x="24" y="1"/>
                  </a:cubicBezTo>
                  <a:cubicBezTo>
                    <a:pt x="0" y="15"/>
                    <a:pt x="240" y="478"/>
                    <a:pt x="432" y="957"/>
                  </a:cubicBezTo>
                  <a:cubicBezTo>
                    <a:pt x="627" y="1435"/>
                    <a:pt x="757" y="1932"/>
                    <a:pt x="757" y="1932"/>
                  </a:cubicBezTo>
                  <a:cubicBezTo>
                    <a:pt x="757" y="1932"/>
                    <a:pt x="913" y="2422"/>
                    <a:pt x="965" y="2933"/>
                  </a:cubicBezTo>
                  <a:cubicBezTo>
                    <a:pt x="1025" y="3445"/>
                    <a:pt x="945" y="3961"/>
                    <a:pt x="971" y="3964"/>
                  </a:cubicBezTo>
                  <a:cubicBezTo>
                    <a:pt x="971" y="3965"/>
                    <a:pt x="971" y="3965"/>
                    <a:pt x="971" y="3965"/>
                  </a:cubicBezTo>
                  <a:cubicBezTo>
                    <a:pt x="996" y="3965"/>
                    <a:pt x="1121" y="3451"/>
                    <a:pt x="1096" y="2925"/>
                  </a:cubicBezTo>
                  <a:cubicBezTo>
                    <a:pt x="1073" y="2396"/>
                    <a:pt x="933" y="1884"/>
                    <a:pt x="933" y="1884"/>
                  </a:cubicBezTo>
                  <a:cubicBezTo>
                    <a:pt x="933" y="1884"/>
                    <a:pt x="779" y="1376"/>
                    <a:pt x="549" y="904"/>
                  </a:cubicBezTo>
                  <a:cubicBezTo>
                    <a:pt x="326" y="437"/>
                    <a:pt x="51" y="1"/>
                    <a:pt x="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7604;p67"/>
            <p:cNvSpPr/>
            <p:nvPr/>
          </p:nvSpPr>
          <p:spPr>
            <a:xfrm>
              <a:off x="4087850" y="1760975"/>
              <a:ext cx="50900" cy="79000"/>
            </a:xfrm>
            <a:custGeom>
              <a:avLst/>
              <a:gdLst/>
              <a:ahLst/>
              <a:cxnLst/>
              <a:rect l="l" t="t" r="r" b="b"/>
              <a:pathLst>
                <a:path w="2036" h="3160" extrusionOk="0">
                  <a:moveTo>
                    <a:pt x="158" y="1"/>
                  </a:moveTo>
                  <a:cubicBezTo>
                    <a:pt x="80" y="1"/>
                    <a:pt x="1" y="63"/>
                    <a:pt x="4" y="150"/>
                  </a:cubicBezTo>
                  <a:cubicBezTo>
                    <a:pt x="36" y="1173"/>
                    <a:pt x="615" y="2880"/>
                    <a:pt x="1756" y="3154"/>
                  </a:cubicBezTo>
                  <a:cubicBezTo>
                    <a:pt x="1773" y="3158"/>
                    <a:pt x="1791" y="3160"/>
                    <a:pt x="1808" y="3160"/>
                  </a:cubicBezTo>
                  <a:cubicBezTo>
                    <a:pt x="1924" y="3160"/>
                    <a:pt x="2035" y="3071"/>
                    <a:pt x="2030" y="2946"/>
                  </a:cubicBezTo>
                  <a:cubicBezTo>
                    <a:pt x="2007" y="2391"/>
                    <a:pt x="1638" y="1899"/>
                    <a:pt x="1341" y="1453"/>
                  </a:cubicBezTo>
                  <a:cubicBezTo>
                    <a:pt x="1006" y="952"/>
                    <a:pt x="661" y="488"/>
                    <a:pt x="258" y="46"/>
                  </a:cubicBezTo>
                  <a:cubicBezTo>
                    <a:pt x="231" y="14"/>
                    <a:pt x="194" y="1"/>
                    <a:pt x="1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7605;p67"/>
            <p:cNvSpPr/>
            <p:nvPr/>
          </p:nvSpPr>
          <p:spPr>
            <a:xfrm>
              <a:off x="4118325" y="1718500"/>
              <a:ext cx="80200" cy="122725"/>
            </a:xfrm>
            <a:custGeom>
              <a:avLst/>
              <a:gdLst/>
              <a:ahLst/>
              <a:cxnLst/>
              <a:rect l="l" t="t" r="r" b="b"/>
              <a:pathLst>
                <a:path w="3208" h="4909" extrusionOk="0">
                  <a:moveTo>
                    <a:pt x="591" y="0"/>
                  </a:moveTo>
                  <a:cubicBezTo>
                    <a:pt x="483" y="0"/>
                    <a:pt x="391" y="55"/>
                    <a:pt x="325" y="187"/>
                  </a:cubicBezTo>
                  <a:cubicBezTo>
                    <a:pt x="0" y="833"/>
                    <a:pt x="921" y="1618"/>
                    <a:pt x="1258" y="2090"/>
                  </a:cubicBezTo>
                  <a:cubicBezTo>
                    <a:pt x="1880" y="2961"/>
                    <a:pt x="2267" y="3895"/>
                    <a:pt x="2801" y="4806"/>
                  </a:cubicBezTo>
                  <a:cubicBezTo>
                    <a:pt x="2842" y="4877"/>
                    <a:pt x="2913" y="4909"/>
                    <a:pt x="2983" y="4909"/>
                  </a:cubicBezTo>
                  <a:cubicBezTo>
                    <a:pt x="3095" y="4909"/>
                    <a:pt x="3208" y="4829"/>
                    <a:pt x="3206" y="4696"/>
                  </a:cubicBezTo>
                  <a:cubicBezTo>
                    <a:pt x="3177" y="3580"/>
                    <a:pt x="2611" y="2248"/>
                    <a:pt x="2000" y="1322"/>
                  </a:cubicBezTo>
                  <a:cubicBezTo>
                    <a:pt x="1869" y="1125"/>
                    <a:pt x="1076" y="0"/>
                    <a:pt x="59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7606;p67"/>
            <p:cNvSpPr/>
            <p:nvPr/>
          </p:nvSpPr>
          <p:spPr>
            <a:xfrm>
              <a:off x="4181325" y="1743475"/>
              <a:ext cx="27950" cy="45625"/>
            </a:xfrm>
            <a:custGeom>
              <a:avLst/>
              <a:gdLst/>
              <a:ahLst/>
              <a:cxnLst/>
              <a:rect l="l" t="t" r="r" b="b"/>
              <a:pathLst>
                <a:path w="1118" h="1825" extrusionOk="0">
                  <a:moveTo>
                    <a:pt x="191" y="1"/>
                  </a:moveTo>
                  <a:cubicBezTo>
                    <a:pt x="98" y="1"/>
                    <a:pt x="1" y="112"/>
                    <a:pt x="65" y="208"/>
                  </a:cubicBezTo>
                  <a:cubicBezTo>
                    <a:pt x="248" y="482"/>
                    <a:pt x="408" y="768"/>
                    <a:pt x="537" y="1069"/>
                  </a:cubicBezTo>
                  <a:cubicBezTo>
                    <a:pt x="655" y="1345"/>
                    <a:pt x="735" y="1558"/>
                    <a:pt x="921" y="1794"/>
                  </a:cubicBezTo>
                  <a:cubicBezTo>
                    <a:pt x="938" y="1816"/>
                    <a:pt x="959" y="1825"/>
                    <a:pt x="981" y="1825"/>
                  </a:cubicBezTo>
                  <a:cubicBezTo>
                    <a:pt x="1030" y="1825"/>
                    <a:pt x="1080" y="1779"/>
                    <a:pt x="1082" y="1729"/>
                  </a:cubicBezTo>
                  <a:cubicBezTo>
                    <a:pt x="1117" y="1099"/>
                    <a:pt x="657" y="515"/>
                    <a:pt x="278" y="44"/>
                  </a:cubicBezTo>
                  <a:cubicBezTo>
                    <a:pt x="254" y="13"/>
                    <a:pt x="223" y="1"/>
                    <a:pt x="19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7607;p67"/>
            <p:cNvSpPr/>
            <p:nvPr/>
          </p:nvSpPr>
          <p:spPr>
            <a:xfrm>
              <a:off x="4222675" y="1751475"/>
              <a:ext cx="27075" cy="44875"/>
            </a:xfrm>
            <a:custGeom>
              <a:avLst/>
              <a:gdLst/>
              <a:ahLst/>
              <a:cxnLst/>
              <a:rect l="l" t="t" r="r" b="b"/>
              <a:pathLst>
                <a:path w="1083" h="1795" extrusionOk="0">
                  <a:moveTo>
                    <a:pt x="212" y="0"/>
                  </a:moveTo>
                  <a:cubicBezTo>
                    <a:pt x="103" y="0"/>
                    <a:pt x="0" y="108"/>
                    <a:pt x="71" y="237"/>
                  </a:cubicBezTo>
                  <a:cubicBezTo>
                    <a:pt x="202" y="483"/>
                    <a:pt x="319" y="736"/>
                    <a:pt x="407" y="1001"/>
                  </a:cubicBezTo>
                  <a:cubicBezTo>
                    <a:pt x="487" y="1238"/>
                    <a:pt x="515" y="1490"/>
                    <a:pt x="663" y="1698"/>
                  </a:cubicBezTo>
                  <a:cubicBezTo>
                    <a:pt x="708" y="1764"/>
                    <a:pt x="773" y="1794"/>
                    <a:pt x="836" y="1794"/>
                  </a:cubicBezTo>
                  <a:cubicBezTo>
                    <a:pt x="934" y="1794"/>
                    <a:pt x="1029" y="1721"/>
                    <a:pt x="1040" y="1596"/>
                  </a:cubicBezTo>
                  <a:cubicBezTo>
                    <a:pt x="1083" y="1083"/>
                    <a:pt x="635" y="469"/>
                    <a:pt x="348" y="74"/>
                  </a:cubicBezTo>
                  <a:cubicBezTo>
                    <a:pt x="311" y="22"/>
                    <a:pt x="261" y="0"/>
                    <a:pt x="2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7608;p67"/>
            <p:cNvSpPr/>
            <p:nvPr/>
          </p:nvSpPr>
          <p:spPr>
            <a:xfrm>
              <a:off x="4160475" y="1678225"/>
              <a:ext cx="44825" cy="27450"/>
            </a:xfrm>
            <a:custGeom>
              <a:avLst/>
              <a:gdLst/>
              <a:ahLst/>
              <a:cxnLst/>
              <a:rect l="l" t="t" r="r" b="b"/>
              <a:pathLst>
                <a:path w="1793" h="1098" extrusionOk="0">
                  <a:moveTo>
                    <a:pt x="294" y="1"/>
                  </a:moveTo>
                  <a:cubicBezTo>
                    <a:pt x="228" y="1"/>
                    <a:pt x="162" y="15"/>
                    <a:pt x="97" y="48"/>
                  </a:cubicBezTo>
                  <a:cubicBezTo>
                    <a:pt x="17" y="89"/>
                    <a:pt x="1" y="182"/>
                    <a:pt x="10" y="262"/>
                  </a:cubicBezTo>
                  <a:cubicBezTo>
                    <a:pt x="50" y="537"/>
                    <a:pt x="417" y="689"/>
                    <a:pt x="652" y="775"/>
                  </a:cubicBezTo>
                  <a:cubicBezTo>
                    <a:pt x="971" y="893"/>
                    <a:pt x="1305" y="969"/>
                    <a:pt x="1627" y="1090"/>
                  </a:cubicBezTo>
                  <a:cubicBezTo>
                    <a:pt x="1641" y="1095"/>
                    <a:pt x="1653" y="1098"/>
                    <a:pt x="1665" y="1098"/>
                  </a:cubicBezTo>
                  <a:cubicBezTo>
                    <a:pt x="1759" y="1098"/>
                    <a:pt x="1792" y="952"/>
                    <a:pt x="1712" y="893"/>
                  </a:cubicBezTo>
                  <a:cubicBezTo>
                    <a:pt x="1425" y="690"/>
                    <a:pt x="1168" y="431"/>
                    <a:pt x="875" y="243"/>
                  </a:cubicBezTo>
                  <a:cubicBezTo>
                    <a:pt x="701" y="132"/>
                    <a:pt x="497" y="1"/>
                    <a:pt x="2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7609;p67"/>
            <p:cNvSpPr/>
            <p:nvPr/>
          </p:nvSpPr>
          <p:spPr>
            <a:xfrm>
              <a:off x="3492650" y="1734450"/>
              <a:ext cx="49550" cy="91475"/>
            </a:xfrm>
            <a:custGeom>
              <a:avLst/>
              <a:gdLst/>
              <a:ahLst/>
              <a:cxnLst/>
              <a:rect l="l" t="t" r="r" b="b"/>
              <a:pathLst>
                <a:path w="1982" h="3659" extrusionOk="0">
                  <a:moveTo>
                    <a:pt x="1809" y="1"/>
                  </a:moveTo>
                  <a:cubicBezTo>
                    <a:pt x="1784" y="1"/>
                    <a:pt x="1758" y="9"/>
                    <a:pt x="1733" y="29"/>
                  </a:cubicBezTo>
                  <a:cubicBezTo>
                    <a:pt x="669" y="840"/>
                    <a:pt x="151" y="2181"/>
                    <a:pt x="14" y="3476"/>
                  </a:cubicBezTo>
                  <a:cubicBezTo>
                    <a:pt x="1" y="3597"/>
                    <a:pt x="92" y="3658"/>
                    <a:pt x="189" y="3658"/>
                  </a:cubicBezTo>
                  <a:cubicBezTo>
                    <a:pt x="270" y="3658"/>
                    <a:pt x="355" y="3615"/>
                    <a:pt x="385" y="3527"/>
                  </a:cubicBezTo>
                  <a:cubicBezTo>
                    <a:pt x="778" y="2354"/>
                    <a:pt x="1402" y="1334"/>
                    <a:pt x="1936" y="232"/>
                  </a:cubicBezTo>
                  <a:cubicBezTo>
                    <a:pt x="1982" y="139"/>
                    <a:pt x="1907" y="1"/>
                    <a:pt x="180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7610;p67"/>
            <p:cNvSpPr/>
            <p:nvPr/>
          </p:nvSpPr>
          <p:spPr>
            <a:xfrm>
              <a:off x="3522425" y="1785725"/>
              <a:ext cx="26675" cy="35100"/>
            </a:xfrm>
            <a:custGeom>
              <a:avLst/>
              <a:gdLst/>
              <a:ahLst/>
              <a:cxnLst/>
              <a:rect l="l" t="t" r="r" b="b"/>
              <a:pathLst>
                <a:path w="1067" h="1404" extrusionOk="0">
                  <a:moveTo>
                    <a:pt x="843" y="0"/>
                  </a:moveTo>
                  <a:cubicBezTo>
                    <a:pt x="806" y="0"/>
                    <a:pt x="768" y="15"/>
                    <a:pt x="734" y="50"/>
                  </a:cubicBezTo>
                  <a:cubicBezTo>
                    <a:pt x="358" y="429"/>
                    <a:pt x="155" y="880"/>
                    <a:pt x="3" y="1388"/>
                  </a:cubicBezTo>
                  <a:cubicBezTo>
                    <a:pt x="1" y="1397"/>
                    <a:pt x="9" y="1403"/>
                    <a:pt x="16" y="1403"/>
                  </a:cubicBezTo>
                  <a:cubicBezTo>
                    <a:pt x="20" y="1403"/>
                    <a:pt x="24" y="1402"/>
                    <a:pt x="27" y="1398"/>
                  </a:cubicBezTo>
                  <a:cubicBezTo>
                    <a:pt x="299" y="993"/>
                    <a:pt x="642" y="645"/>
                    <a:pt x="962" y="280"/>
                  </a:cubicBezTo>
                  <a:cubicBezTo>
                    <a:pt x="1066" y="160"/>
                    <a:pt x="964" y="0"/>
                    <a:pt x="84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7611;p67"/>
            <p:cNvSpPr/>
            <p:nvPr/>
          </p:nvSpPr>
          <p:spPr>
            <a:xfrm>
              <a:off x="3549425" y="1764775"/>
              <a:ext cx="47825" cy="55475"/>
            </a:xfrm>
            <a:custGeom>
              <a:avLst/>
              <a:gdLst/>
              <a:ahLst/>
              <a:cxnLst/>
              <a:rect l="l" t="t" r="r" b="b"/>
              <a:pathLst>
                <a:path w="1913" h="2219" extrusionOk="0">
                  <a:moveTo>
                    <a:pt x="1594" y="1"/>
                  </a:moveTo>
                  <a:cubicBezTo>
                    <a:pt x="1241" y="1"/>
                    <a:pt x="1034" y="438"/>
                    <a:pt x="833" y="693"/>
                  </a:cubicBezTo>
                  <a:cubicBezTo>
                    <a:pt x="557" y="1045"/>
                    <a:pt x="194" y="1478"/>
                    <a:pt x="61" y="1908"/>
                  </a:cubicBezTo>
                  <a:cubicBezTo>
                    <a:pt x="1" y="2100"/>
                    <a:pt x="150" y="2218"/>
                    <a:pt x="307" y="2218"/>
                  </a:cubicBezTo>
                  <a:cubicBezTo>
                    <a:pt x="371" y="2218"/>
                    <a:pt x="436" y="2199"/>
                    <a:pt x="490" y="2157"/>
                  </a:cubicBezTo>
                  <a:cubicBezTo>
                    <a:pt x="752" y="1954"/>
                    <a:pt x="929" y="1614"/>
                    <a:pt x="1120" y="1344"/>
                  </a:cubicBezTo>
                  <a:cubicBezTo>
                    <a:pt x="1305" y="1078"/>
                    <a:pt x="1444" y="729"/>
                    <a:pt x="1651" y="476"/>
                  </a:cubicBezTo>
                  <a:lnTo>
                    <a:pt x="1651" y="476"/>
                  </a:lnTo>
                  <a:cubicBezTo>
                    <a:pt x="1867" y="418"/>
                    <a:pt x="1913" y="42"/>
                    <a:pt x="1657" y="5"/>
                  </a:cubicBezTo>
                  <a:cubicBezTo>
                    <a:pt x="1635" y="2"/>
                    <a:pt x="1614" y="1"/>
                    <a:pt x="15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7612;p67"/>
            <p:cNvSpPr/>
            <p:nvPr/>
          </p:nvSpPr>
          <p:spPr>
            <a:xfrm>
              <a:off x="3582125" y="1793000"/>
              <a:ext cx="22700" cy="35150"/>
            </a:xfrm>
            <a:custGeom>
              <a:avLst/>
              <a:gdLst/>
              <a:ahLst/>
              <a:cxnLst/>
              <a:rect l="l" t="t" r="r" b="b"/>
              <a:pathLst>
                <a:path w="908" h="1406" extrusionOk="0">
                  <a:moveTo>
                    <a:pt x="629" y="0"/>
                  </a:moveTo>
                  <a:cubicBezTo>
                    <a:pt x="554" y="0"/>
                    <a:pt x="479" y="32"/>
                    <a:pt x="432" y="106"/>
                  </a:cubicBezTo>
                  <a:cubicBezTo>
                    <a:pt x="325" y="269"/>
                    <a:pt x="226" y="435"/>
                    <a:pt x="133" y="606"/>
                  </a:cubicBezTo>
                  <a:cubicBezTo>
                    <a:pt x="88" y="693"/>
                    <a:pt x="34" y="782"/>
                    <a:pt x="18" y="878"/>
                  </a:cubicBezTo>
                  <a:cubicBezTo>
                    <a:pt x="0" y="977"/>
                    <a:pt x="13" y="1084"/>
                    <a:pt x="18" y="1185"/>
                  </a:cubicBezTo>
                  <a:cubicBezTo>
                    <a:pt x="23" y="1330"/>
                    <a:pt x="127" y="1406"/>
                    <a:pt x="238" y="1406"/>
                  </a:cubicBezTo>
                  <a:cubicBezTo>
                    <a:pt x="313" y="1406"/>
                    <a:pt x="392" y="1371"/>
                    <a:pt x="445" y="1300"/>
                  </a:cubicBezTo>
                  <a:cubicBezTo>
                    <a:pt x="499" y="1230"/>
                    <a:pt x="569" y="1161"/>
                    <a:pt x="613" y="1084"/>
                  </a:cubicBezTo>
                  <a:cubicBezTo>
                    <a:pt x="661" y="1003"/>
                    <a:pt x="672" y="897"/>
                    <a:pt x="696" y="806"/>
                  </a:cubicBezTo>
                  <a:cubicBezTo>
                    <a:pt x="739" y="629"/>
                    <a:pt x="793" y="455"/>
                    <a:pt x="851" y="280"/>
                  </a:cubicBezTo>
                  <a:cubicBezTo>
                    <a:pt x="907" y="114"/>
                    <a:pt x="769" y="0"/>
                    <a:pt x="62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7613;p67"/>
            <p:cNvSpPr/>
            <p:nvPr/>
          </p:nvSpPr>
          <p:spPr>
            <a:xfrm>
              <a:off x="3759025" y="1595850"/>
              <a:ext cx="165100" cy="38550"/>
            </a:xfrm>
            <a:custGeom>
              <a:avLst/>
              <a:gdLst/>
              <a:ahLst/>
              <a:cxnLst/>
              <a:rect l="l" t="t" r="r" b="b"/>
              <a:pathLst>
                <a:path w="6604" h="1542" extrusionOk="0">
                  <a:moveTo>
                    <a:pt x="4068" y="1"/>
                  </a:moveTo>
                  <a:cubicBezTo>
                    <a:pt x="3711" y="1"/>
                    <a:pt x="3363" y="20"/>
                    <a:pt x="3046" y="46"/>
                  </a:cubicBezTo>
                  <a:cubicBezTo>
                    <a:pt x="1847" y="143"/>
                    <a:pt x="1085" y="425"/>
                    <a:pt x="168" y="1138"/>
                  </a:cubicBezTo>
                  <a:cubicBezTo>
                    <a:pt x="1" y="1272"/>
                    <a:pt x="154" y="1526"/>
                    <a:pt x="331" y="1533"/>
                  </a:cubicBezTo>
                  <a:cubicBezTo>
                    <a:pt x="480" y="1539"/>
                    <a:pt x="624" y="1541"/>
                    <a:pt x="766" y="1541"/>
                  </a:cubicBezTo>
                  <a:cubicBezTo>
                    <a:pt x="1602" y="1541"/>
                    <a:pt x="2342" y="1445"/>
                    <a:pt x="3217" y="1304"/>
                  </a:cubicBezTo>
                  <a:cubicBezTo>
                    <a:pt x="4234" y="1143"/>
                    <a:pt x="5352" y="1232"/>
                    <a:pt x="6329" y="944"/>
                  </a:cubicBezTo>
                  <a:cubicBezTo>
                    <a:pt x="6546" y="881"/>
                    <a:pt x="6604" y="562"/>
                    <a:pt x="6393" y="450"/>
                  </a:cubicBezTo>
                  <a:cubicBezTo>
                    <a:pt x="5742" y="101"/>
                    <a:pt x="4881" y="1"/>
                    <a:pt x="406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7614;p67"/>
            <p:cNvSpPr/>
            <p:nvPr/>
          </p:nvSpPr>
          <p:spPr>
            <a:xfrm>
              <a:off x="3930700" y="1608000"/>
              <a:ext cx="32000" cy="19550"/>
            </a:xfrm>
            <a:custGeom>
              <a:avLst/>
              <a:gdLst/>
              <a:ahLst/>
              <a:cxnLst/>
              <a:rect l="l" t="t" r="r" b="b"/>
              <a:pathLst>
                <a:path w="1280" h="782" extrusionOk="0">
                  <a:moveTo>
                    <a:pt x="700" y="1"/>
                  </a:moveTo>
                  <a:cubicBezTo>
                    <a:pt x="572" y="1"/>
                    <a:pt x="439" y="36"/>
                    <a:pt x="317" y="100"/>
                  </a:cubicBezTo>
                  <a:cubicBezTo>
                    <a:pt x="1" y="266"/>
                    <a:pt x="163" y="763"/>
                    <a:pt x="478" y="763"/>
                  </a:cubicBezTo>
                  <a:cubicBezTo>
                    <a:pt x="512" y="763"/>
                    <a:pt x="548" y="757"/>
                    <a:pt x="586" y="745"/>
                  </a:cubicBezTo>
                  <a:cubicBezTo>
                    <a:pt x="630" y="735"/>
                    <a:pt x="640" y="730"/>
                    <a:pt x="614" y="730"/>
                  </a:cubicBezTo>
                  <a:lnTo>
                    <a:pt x="641" y="730"/>
                  </a:lnTo>
                  <a:cubicBezTo>
                    <a:pt x="628" y="721"/>
                    <a:pt x="622" y="717"/>
                    <a:pt x="625" y="717"/>
                  </a:cubicBezTo>
                  <a:lnTo>
                    <a:pt x="625" y="717"/>
                  </a:lnTo>
                  <a:cubicBezTo>
                    <a:pt x="630" y="717"/>
                    <a:pt x="661" y="732"/>
                    <a:pt x="721" y="761"/>
                  </a:cubicBezTo>
                  <a:cubicBezTo>
                    <a:pt x="749" y="764"/>
                    <a:pt x="776" y="770"/>
                    <a:pt x="803" y="775"/>
                  </a:cubicBezTo>
                  <a:cubicBezTo>
                    <a:pt x="832" y="779"/>
                    <a:pt x="860" y="782"/>
                    <a:pt x="888" y="782"/>
                  </a:cubicBezTo>
                  <a:cubicBezTo>
                    <a:pt x="998" y="782"/>
                    <a:pt x="1098" y="746"/>
                    <a:pt x="1171" y="649"/>
                  </a:cubicBezTo>
                  <a:cubicBezTo>
                    <a:pt x="1251" y="542"/>
                    <a:pt x="1279" y="377"/>
                    <a:pt x="1199" y="260"/>
                  </a:cubicBezTo>
                  <a:cubicBezTo>
                    <a:pt x="1076" y="81"/>
                    <a:pt x="893" y="1"/>
                    <a:pt x="7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7615;p67"/>
            <p:cNvSpPr/>
            <p:nvPr/>
          </p:nvSpPr>
          <p:spPr>
            <a:xfrm>
              <a:off x="3812750" y="1542900"/>
              <a:ext cx="42625" cy="20825"/>
            </a:xfrm>
            <a:custGeom>
              <a:avLst/>
              <a:gdLst/>
              <a:ahLst/>
              <a:cxnLst/>
              <a:rect l="l" t="t" r="r" b="b"/>
              <a:pathLst>
                <a:path w="1705" h="833" extrusionOk="0">
                  <a:moveTo>
                    <a:pt x="751" y="0"/>
                  </a:moveTo>
                  <a:cubicBezTo>
                    <a:pt x="671" y="0"/>
                    <a:pt x="590" y="11"/>
                    <a:pt x="501" y="26"/>
                  </a:cubicBezTo>
                  <a:cubicBezTo>
                    <a:pt x="341" y="57"/>
                    <a:pt x="192" y="119"/>
                    <a:pt x="99" y="263"/>
                  </a:cubicBezTo>
                  <a:cubicBezTo>
                    <a:pt x="58" y="330"/>
                    <a:pt x="0" y="463"/>
                    <a:pt x="58" y="538"/>
                  </a:cubicBezTo>
                  <a:cubicBezTo>
                    <a:pt x="219" y="754"/>
                    <a:pt x="371" y="792"/>
                    <a:pt x="629" y="826"/>
                  </a:cubicBezTo>
                  <a:cubicBezTo>
                    <a:pt x="662" y="830"/>
                    <a:pt x="694" y="832"/>
                    <a:pt x="726" y="832"/>
                  </a:cubicBezTo>
                  <a:cubicBezTo>
                    <a:pt x="951" y="832"/>
                    <a:pt x="1138" y="730"/>
                    <a:pt x="1363" y="711"/>
                  </a:cubicBezTo>
                  <a:cubicBezTo>
                    <a:pt x="1567" y="691"/>
                    <a:pt x="1705" y="391"/>
                    <a:pt x="1479" y="282"/>
                  </a:cubicBezTo>
                  <a:cubicBezTo>
                    <a:pt x="1323" y="207"/>
                    <a:pt x="1191" y="105"/>
                    <a:pt x="1025" y="47"/>
                  </a:cubicBezTo>
                  <a:cubicBezTo>
                    <a:pt x="929" y="13"/>
                    <a:pt x="840" y="0"/>
                    <a:pt x="75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7616;p67"/>
            <p:cNvSpPr/>
            <p:nvPr/>
          </p:nvSpPr>
          <p:spPr>
            <a:xfrm>
              <a:off x="3683925" y="1661925"/>
              <a:ext cx="219650" cy="50625"/>
            </a:xfrm>
            <a:custGeom>
              <a:avLst/>
              <a:gdLst/>
              <a:ahLst/>
              <a:cxnLst/>
              <a:rect l="l" t="t" r="r" b="b"/>
              <a:pathLst>
                <a:path w="8786" h="2025" extrusionOk="0">
                  <a:moveTo>
                    <a:pt x="1095" y="0"/>
                  </a:moveTo>
                  <a:cubicBezTo>
                    <a:pt x="772" y="0"/>
                    <a:pt x="462" y="41"/>
                    <a:pt x="178" y="143"/>
                  </a:cubicBezTo>
                  <a:cubicBezTo>
                    <a:pt x="80" y="180"/>
                    <a:pt x="0" y="302"/>
                    <a:pt x="72" y="402"/>
                  </a:cubicBezTo>
                  <a:cubicBezTo>
                    <a:pt x="841" y="1481"/>
                    <a:pt x="2533" y="1629"/>
                    <a:pt x="3764" y="1817"/>
                  </a:cubicBezTo>
                  <a:cubicBezTo>
                    <a:pt x="4528" y="1934"/>
                    <a:pt x="5319" y="2024"/>
                    <a:pt x="6105" y="2024"/>
                  </a:cubicBezTo>
                  <a:cubicBezTo>
                    <a:pt x="6886" y="2024"/>
                    <a:pt x="7662" y="1935"/>
                    <a:pt x="8400" y="1691"/>
                  </a:cubicBezTo>
                  <a:cubicBezTo>
                    <a:pt x="8733" y="1581"/>
                    <a:pt x="8786" y="1045"/>
                    <a:pt x="8400" y="962"/>
                  </a:cubicBezTo>
                  <a:cubicBezTo>
                    <a:pt x="7024" y="661"/>
                    <a:pt x="5611" y="709"/>
                    <a:pt x="4215" y="530"/>
                  </a:cubicBezTo>
                  <a:cubicBezTo>
                    <a:pt x="3289" y="411"/>
                    <a:pt x="2124" y="0"/>
                    <a:pt x="10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7617;p67"/>
            <p:cNvSpPr/>
            <p:nvPr/>
          </p:nvSpPr>
          <p:spPr>
            <a:xfrm>
              <a:off x="3917125" y="1685700"/>
              <a:ext cx="30375" cy="18225"/>
            </a:xfrm>
            <a:custGeom>
              <a:avLst/>
              <a:gdLst/>
              <a:ahLst/>
              <a:cxnLst/>
              <a:rect l="l" t="t" r="r" b="b"/>
              <a:pathLst>
                <a:path w="1215" h="729" extrusionOk="0">
                  <a:moveTo>
                    <a:pt x="386" y="0"/>
                  </a:moveTo>
                  <a:cubicBezTo>
                    <a:pt x="159" y="0"/>
                    <a:pt x="0" y="253"/>
                    <a:pt x="57" y="462"/>
                  </a:cubicBezTo>
                  <a:cubicBezTo>
                    <a:pt x="104" y="629"/>
                    <a:pt x="255" y="728"/>
                    <a:pt x="413" y="728"/>
                  </a:cubicBezTo>
                  <a:cubicBezTo>
                    <a:pt x="474" y="728"/>
                    <a:pt x="536" y="713"/>
                    <a:pt x="593" y="682"/>
                  </a:cubicBezTo>
                  <a:cubicBezTo>
                    <a:pt x="751" y="596"/>
                    <a:pt x="927" y="578"/>
                    <a:pt x="1085" y="500"/>
                  </a:cubicBezTo>
                  <a:cubicBezTo>
                    <a:pt x="1186" y="451"/>
                    <a:pt x="1215" y="276"/>
                    <a:pt x="1122" y="203"/>
                  </a:cubicBezTo>
                  <a:cubicBezTo>
                    <a:pt x="933" y="46"/>
                    <a:pt x="647" y="16"/>
                    <a:pt x="409" y="1"/>
                  </a:cubicBezTo>
                  <a:cubicBezTo>
                    <a:pt x="401" y="1"/>
                    <a:pt x="394" y="0"/>
                    <a:pt x="38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7618;p67"/>
            <p:cNvSpPr/>
            <p:nvPr/>
          </p:nvSpPr>
          <p:spPr>
            <a:xfrm>
              <a:off x="3678450" y="1742925"/>
              <a:ext cx="128800" cy="43950"/>
            </a:xfrm>
            <a:custGeom>
              <a:avLst/>
              <a:gdLst/>
              <a:ahLst/>
              <a:cxnLst/>
              <a:rect l="l" t="t" r="r" b="b"/>
              <a:pathLst>
                <a:path w="5152" h="1758" extrusionOk="0">
                  <a:moveTo>
                    <a:pt x="400" y="1"/>
                  </a:moveTo>
                  <a:cubicBezTo>
                    <a:pt x="369" y="1"/>
                    <a:pt x="338" y="2"/>
                    <a:pt x="307" y="3"/>
                  </a:cubicBezTo>
                  <a:cubicBezTo>
                    <a:pt x="147" y="15"/>
                    <a:pt x="0" y="198"/>
                    <a:pt x="107" y="350"/>
                  </a:cubicBezTo>
                  <a:cubicBezTo>
                    <a:pt x="528" y="937"/>
                    <a:pt x="1385" y="1206"/>
                    <a:pt x="2056" y="1420"/>
                  </a:cubicBezTo>
                  <a:cubicBezTo>
                    <a:pt x="2689" y="1623"/>
                    <a:pt x="3458" y="1758"/>
                    <a:pt x="4168" y="1758"/>
                  </a:cubicBezTo>
                  <a:cubicBezTo>
                    <a:pt x="4375" y="1758"/>
                    <a:pt x="4576" y="1747"/>
                    <a:pt x="4768" y="1722"/>
                  </a:cubicBezTo>
                  <a:cubicBezTo>
                    <a:pt x="5056" y="1687"/>
                    <a:pt x="5152" y="1287"/>
                    <a:pt x="4840" y="1191"/>
                  </a:cubicBezTo>
                  <a:cubicBezTo>
                    <a:pt x="4057" y="951"/>
                    <a:pt x="3243" y="793"/>
                    <a:pt x="2455" y="565"/>
                  </a:cubicBezTo>
                  <a:cubicBezTo>
                    <a:pt x="1818" y="380"/>
                    <a:pt x="1065" y="1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7619;p67"/>
            <p:cNvSpPr/>
            <p:nvPr/>
          </p:nvSpPr>
          <p:spPr>
            <a:xfrm>
              <a:off x="3821625" y="1775700"/>
              <a:ext cx="33225" cy="24350"/>
            </a:xfrm>
            <a:custGeom>
              <a:avLst/>
              <a:gdLst/>
              <a:ahLst/>
              <a:cxnLst/>
              <a:rect l="l" t="t" r="r" b="b"/>
              <a:pathLst>
                <a:path w="1329" h="974" extrusionOk="0">
                  <a:moveTo>
                    <a:pt x="604" y="0"/>
                  </a:moveTo>
                  <a:cubicBezTo>
                    <a:pt x="395" y="0"/>
                    <a:pt x="196" y="98"/>
                    <a:pt x="79" y="320"/>
                  </a:cubicBezTo>
                  <a:cubicBezTo>
                    <a:pt x="0" y="464"/>
                    <a:pt x="15" y="649"/>
                    <a:pt x="136" y="769"/>
                  </a:cubicBezTo>
                  <a:cubicBezTo>
                    <a:pt x="264" y="895"/>
                    <a:pt x="392" y="973"/>
                    <a:pt x="570" y="973"/>
                  </a:cubicBezTo>
                  <a:cubicBezTo>
                    <a:pt x="582" y="973"/>
                    <a:pt x="594" y="973"/>
                    <a:pt x="606" y="972"/>
                  </a:cubicBezTo>
                  <a:cubicBezTo>
                    <a:pt x="766" y="964"/>
                    <a:pt x="929" y="905"/>
                    <a:pt x="1060" y="812"/>
                  </a:cubicBezTo>
                  <a:cubicBezTo>
                    <a:pt x="1249" y="676"/>
                    <a:pt x="1329" y="397"/>
                    <a:pt x="1135" y="218"/>
                  </a:cubicBezTo>
                  <a:cubicBezTo>
                    <a:pt x="986" y="79"/>
                    <a:pt x="791" y="0"/>
                    <a:pt x="60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7620;p67"/>
            <p:cNvSpPr/>
            <p:nvPr/>
          </p:nvSpPr>
          <p:spPr>
            <a:xfrm>
              <a:off x="3605625" y="1958625"/>
              <a:ext cx="186550" cy="94650"/>
            </a:xfrm>
            <a:custGeom>
              <a:avLst/>
              <a:gdLst/>
              <a:ahLst/>
              <a:cxnLst/>
              <a:rect l="l" t="t" r="r" b="b"/>
              <a:pathLst>
                <a:path w="7462" h="3786" extrusionOk="0">
                  <a:moveTo>
                    <a:pt x="4083" y="0"/>
                  </a:moveTo>
                  <a:cubicBezTo>
                    <a:pt x="1055" y="0"/>
                    <a:pt x="56" y="3681"/>
                    <a:pt x="56" y="3681"/>
                  </a:cubicBezTo>
                  <a:cubicBezTo>
                    <a:pt x="0" y="3681"/>
                    <a:pt x="6915" y="3785"/>
                    <a:pt x="6915" y="3785"/>
                  </a:cubicBezTo>
                  <a:cubicBezTo>
                    <a:pt x="6915" y="3785"/>
                    <a:pt x="7462" y="169"/>
                    <a:pt x="4280" y="6"/>
                  </a:cubicBezTo>
                  <a:cubicBezTo>
                    <a:pt x="4214" y="2"/>
                    <a:pt x="4148" y="0"/>
                    <a:pt x="408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7621;p67"/>
            <p:cNvSpPr/>
            <p:nvPr/>
          </p:nvSpPr>
          <p:spPr>
            <a:xfrm>
              <a:off x="3605625" y="1954625"/>
              <a:ext cx="186550" cy="98650"/>
            </a:xfrm>
            <a:custGeom>
              <a:avLst/>
              <a:gdLst/>
              <a:ahLst/>
              <a:cxnLst/>
              <a:rect l="l" t="t" r="r" b="b"/>
              <a:pathLst>
                <a:path w="7462" h="3946" extrusionOk="0">
                  <a:moveTo>
                    <a:pt x="56" y="3841"/>
                  </a:moveTo>
                  <a:cubicBezTo>
                    <a:pt x="56" y="3841"/>
                    <a:pt x="1099" y="1"/>
                    <a:pt x="4280" y="166"/>
                  </a:cubicBezTo>
                  <a:cubicBezTo>
                    <a:pt x="7462" y="329"/>
                    <a:pt x="6915" y="3945"/>
                    <a:pt x="6915" y="3945"/>
                  </a:cubicBezTo>
                  <a:cubicBezTo>
                    <a:pt x="6915" y="3945"/>
                    <a:pt x="0" y="3841"/>
                    <a:pt x="56" y="384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7622;p67"/>
            <p:cNvSpPr/>
            <p:nvPr/>
          </p:nvSpPr>
          <p:spPr>
            <a:xfrm>
              <a:off x="3943475" y="1956825"/>
              <a:ext cx="186500" cy="94650"/>
            </a:xfrm>
            <a:custGeom>
              <a:avLst/>
              <a:gdLst/>
              <a:ahLst/>
              <a:cxnLst/>
              <a:rect l="l" t="t" r="r" b="b"/>
              <a:pathLst>
                <a:path w="7460" h="3786" extrusionOk="0">
                  <a:moveTo>
                    <a:pt x="3380" y="1"/>
                  </a:moveTo>
                  <a:cubicBezTo>
                    <a:pt x="3315" y="1"/>
                    <a:pt x="3249" y="2"/>
                    <a:pt x="3183" y="6"/>
                  </a:cubicBezTo>
                  <a:cubicBezTo>
                    <a:pt x="1" y="169"/>
                    <a:pt x="546" y="3785"/>
                    <a:pt x="546" y="3785"/>
                  </a:cubicBezTo>
                  <a:cubicBezTo>
                    <a:pt x="546" y="3785"/>
                    <a:pt x="7459" y="3681"/>
                    <a:pt x="7405" y="3681"/>
                  </a:cubicBezTo>
                  <a:cubicBezTo>
                    <a:pt x="7405" y="3681"/>
                    <a:pt x="6407" y="1"/>
                    <a:pt x="3380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7623;p67"/>
            <p:cNvSpPr/>
            <p:nvPr/>
          </p:nvSpPr>
          <p:spPr>
            <a:xfrm>
              <a:off x="3943475" y="1952850"/>
              <a:ext cx="186500" cy="98625"/>
            </a:xfrm>
            <a:custGeom>
              <a:avLst/>
              <a:gdLst/>
              <a:ahLst/>
              <a:cxnLst/>
              <a:rect l="l" t="t" r="r" b="b"/>
              <a:pathLst>
                <a:path w="7460" h="3945" extrusionOk="0">
                  <a:moveTo>
                    <a:pt x="7405" y="3840"/>
                  </a:moveTo>
                  <a:cubicBezTo>
                    <a:pt x="7405" y="3840"/>
                    <a:pt x="6364" y="0"/>
                    <a:pt x="3183" y="165"/>
                  </a:cubicBezTo>
                  <a:cubicBezTo>
                    <a:pt x="1" y="328"/>
                    <a:pt x="546" y="3944"/>
                    <a:pt x="546" y="3944"/>
                  </a:cubicBezTo>
                  <a:cubicBezTo>
                    <a:pt x="546" y="3944"/>
                    <a:pt x="7459" y="3840"/>
                    <a:pt x="7405" y="384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7624;p67"/>
            <p:cNvSpPr/>
            <p:nvPr/>
          </p:nvSpPr>
          <p:spPr>
            <a:xfrm>
              <a:off x="3960675" y="1967125"/>
              <a:ext cx="45025" cy="44975"/>
            </a:xfrm>
            <a:custGeom>
              <a:avLst/>
              <a:gdLst/>
              <a:ahLst/>
              <a:cxnLst/>
              <a:rect l="l" t="t" r="r" b="b"/>
              <a:pathLst>
                <a:path w="1801" h="1799" extrusionOk="0">
                  <a:moveTo>
                    <a:pt x="1781" y="1"/>
                  </a:moveTo>
                  <a:cubicBezTo>
                    <a:pt x="1720" y="1"/>
                    <a:pt x="1437" y="94"/>
                    <a:pt x="1180" y="249"/>
                  </a:cubicBezTo>
                  <a:cubicBezTo>
                    <a:pt x="896" y="417"/>
                    <a:pt x="654" y="650"/>
                    <a:pt x="654" y="650"/>
                  </a:cubicBezTo>
                  <a:cubicBezTo>
                    <a:pt x="654" y="650"/>
                    <a:pt x="424" y="895"/>
                    <a:pt x="259" y="1184"/>
                  </a:cubicBezTo>
                  <a:cubicBezTo>
                    <a:pt x="92" y="1472"/>
                    <a:pt x="0" y="1789"/>
                    <a:pt x="24" y="1798"/>
                  </a:cubicBezTo>
                  <a:cubicBezTo>
                    <a:pt x="25" y="1799"/>
                    <a:pt x="25" y="1799"/>
                    <a:pt x="26" y="1799"/>
                  </a:cubicBezTo>
                  <a:cubicBezTo>
                    <a:pt x="53" y="1799"/>
                    <a:pt x="183" y="1508"/>
                    <a:pt x="368" y="1255"/>
                  </a:cubicBezTo>
                  <a:cubicBezTo>
                    <a:pt x="554" y="994"/>
                    <a:pt x="784" y="778"/>
                    <a:pt x="784" y="778"/>
                  </a:cubicBezTo>
                  <a:cubicBezTo>
                    <a:pt x="784" y="778"/>
                    <a:pt x="995" y="545"/>
                    <a:pt x="1254" y="356"/>
                  </a:cubicBezTo>
                  <a:cubicBezTo>
                    <a:pt x="1510" y="164"/>
                    <a:pt x="1801" y="29"/>
                    <a:pt x="1793" y="5"/>
                  </a:cubicBezTo>
                  <a:cubicBezTo>
                    <a:pt x="1792" y="2"/>
                    <a:pt x="1788" y="1"/>
                    <a:pt x="178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7625;p67"/>
            <p:cNvSpPr/>
            <p:nvPr/>
          </p:nvSpPr>
          <p:spPr>
            <a:xfrm>
              <a:off x="3957225" y="1960125"/>
              <a:ext cx="36400" cy="44425"/>
            </a:xfrm>
            <a:custGeom>
              <a:avLst/>
              <a:gdLst/>
              <a:ahLst/>
              <a:cxnLst/>
              <a:rect l="l" t="t" r="r" b="b"/>
              <a:pathLst>
                <a:path w="1456" h="1777" extrusionOk="0">
                  <a:moveTo>
                    <a:pt x="1436" y="0"/>
                  </a:moveTo>
                  <a:cubicBezTo>
                    <a:pt x="1386" y="0"/>
                    <a:pt x="1132" y="104"/>
                    <a:pt x="906" y="265"/>
                  </a:cubicBezTo>
                  <a:cubicBezTo>
                    <a:pt x="660" y="440"/>
                    <a:pt x="461" y="673"/>
                    <a:pt x="461" y="673"/>
                  </a:cubicBezTo>
                  <a:cubicBezTo>
                    <a:pt x="461" y="673"/>
                    <a:pt x="278" y="916"/>
                    <a:pt x="162" y="1196"/>
                  </a:cubicBezTo>
                  <a:cubicBezTo>
                    <a:pt x="43" y="1474"/>
                    <a:pt x="1" y="1771"/>
                    <a:pt x="25" y="1776"/>
                  </a:cubicBezTo>
                  <a:cubicBezTo>
                    <a:pt x="25" y="1776"/>
                    <a:pt x="26" y="1776"/>
                    <a:pt x="26" y="1776"/>
                  </a:cubicBezTo>
                  <a:cubicBezTo>
                    <a:pt x="52" y="1776"/>
                    <a:pt x="135" y="1500"/>
                    <a:pt x="278" y="1252"/>
                  </a:cubicBezTo>
                  <a:cubicBezTo>
                    <a:pt x="418" y="1001"/>
                    <a:pt x="605" y="787"/>
                    <a:pt x="605" y="787"/>
                  </a:cubicBezTo>
                  <a:cubicBezTo>
                    <a:pt x="605" y="787"/>
                    <a:pt x="773" y="556"/>
                    <a:pt x="989" y="365"/>
                  </a:cubicBezTo>
                  <a:cubicBezTo>
                    <a:pt x="1202" y="171"/>
                    <a:pt x="1456" y="27"/>
                    <a:pt x="1445" y="3"/>
                  </a:cubicBezTo>
                  <a:cubicBezTo>
                    <a:pt x="1444" y="1"/>
                    <a:pt x="1441" y="0"/>
                    <a:pt x="14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7626;p67"/>
            <p:cNvSpPr/>
            <p:nvPr/>
          </p:nvSpPr>
          <p:spPr>
            <a:xfrm>
              <a:off x="3740275" y="1963150"/>
              <a:ext cx="38325" cy="59750"/>
            </a:xfrm>
            <a:custGeom>
              <a:avLst/>
              <a:gdLst/>
              <a:ahLst/>
              <a:cxnLst/>
              <a:rect l="l" t="t" r="r" b="b"/>
              <a:pathLst>
                <a:path w="1533" h="2390" extrusionOk="0">
                  <a:moveTo>
                    <a:pt x="20" y="1"/>
                  </a:moveTo>
                  <a:cubicBezTo>
                    <a:pt x="18" y="1"/>
                    <a:pt x="17" y="1"/>
                    <a:pt x="17" y="2"/>
                  </a:cubicBezTo>
                  <a:cubicBezTo>
                    <a:pt x="1" y="23"/>
                    <a:pt x="265" y="264"/>
                    <a:pt x="482" y="542"/>
                  </a:cubicBezTo>
                  <a:cubicBezTo>
                    <a:pt x="704" y="817"/>
                    <a:pt x="880" y="1121"/>
                    <a:pt x="880" y="1121"/>
                  </a:cubicBezTo>
                  <a:cubicBezTo>
                    <a:pt x="880" y="1121"/>
                    <a:pt x="1077" y="1414"/>
                    <a:pt x="1225" y="1734"/>
                  </a:cubicBezTo>
                  <a:cubicBezTo>
                    <a:pt x="1379" y="2051"/>
                    <a:pt x="1483" y="2389"/>
                    <a:pt x="1508" y="2389"/>
                  </a:cubicBezTo>
                  <a:cubicBezTo>
                    <a:pt x="1508" y="2389"/>
                    <a:pt x="1508" y="2389"/>
                    <a:pt x="1508" y="2389"/>
                  </a:cubicBezTo>
                  <a:cubicBezTo>
                    <a:pt x="1532" y="2384"/>
                    <a:pt x="1472" y="2026"/>
                    <a:pt x="1345" y="1682"/>
                  </a:cubicBezTo>
                  <a:cubicBezTo>
                    <a:pt x="1222" y="1342"/>
                    <a:pt x="1034" y="1025"/>
                    <a:pt x="1034" y="1025"/>
                  </a:cubicBezTo>
                  <a:cubicBezTo>
                    <a:pt x="1034" y="1025"/>
                    <a:pt x="832" y="720"/>
                    <a:pt x="578" y="458"/>
                  </a:cubicBezTo>
                  <a:cubicBezTo>
                    <a:pt x="338" y="204"/>
                    <a:pt x="56" y="1"/>
                    <a:pt x="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7627;p67"/>
            <p:cNvSpPr/>
            <p:nvPr/>
          </p:nvSpPr>
          <p:spPr>
            <a:xfrm>
              <a:off x="3754800" y="1963975"/>
              <a:ext cx="20200" cy="28400"/>
            </a:xfrm>
            <a:custGeom>
              <a:avLst/>
              <a:gdLst/>
              <a:ahLst/>
              <a:cxnLst/>
              <a:rect l="l" t="t" r="r" b="b"/>
              <a:pathLst>
                <a:path w="808" h="1136" extrusionOk="0">
                  <a:moveTo>
                    <a:pt x="23" y="1"/>
                  </a:moveTo>
                  <a:cubicBezTo>
                    <a:pt x="21" y="1"/>
                    <a:pt x="19" y="1"/>
                    <a:pt x="18" y="3"/>
                  </a:cubicBezTo>
                  <a:cubicBezTo>
                    <a:pt x="0" y="22"/>
                    <a:pt x="107" y="155"/>
                    <a:pt x="203" y="295"/>
                  </a:cubicBezTo>
                  <a:cubicBezTo>
                    <a:pt x="301" y="434"/>
                    <a:pt x="385" y="578"/>
                    <a:pt x="385" y="578"/>
                  </a:cubicBezTo>
                  <a:cubicBezTo>
                    <a:pt x="385" y="578"/>
                    <a:pt x="488" y="711"/>
                    <a:pt x="580" y="853"/>
                  </a:cubicBezTo>
                  <a:cubicBezTo>
                    <a:pt x="672" y="988"/>
                    <a:pt x="754" y="1135"/>
                    <a:pt x="781" y="1135"/>
                  </a:cubicBezTo>
                  <a:cubicBezTo>
                    <a:pt x="782" y="1135"/>
                    <a:pt x="783" y="1135"/>
                    <a:pt x="783" y="1135"/>
                  </a:cubicBezTo>
                  <a:cubicBezTo>
                    <a:pt x="807" y="1125"/>
                    <a:pt x="763" y="954"/>
                    <a:pt x="692" y="794"/>
                  </a:cubicBezTo>
                  <a:cubicBezTo>
                    <a:pt x="627" y="631"/>
                    <a:pt x="534" y="479"/>
                    <a:pt x="534" y="479"/>
                  </a:cubicBezTo>
                  <a:cubicBezTo>
                    <a:pt x="534" y="479"/>
                    <a:pt x="427" y="337"/>
                    <a:pt x="301" y="214"/>
                  </a:cubicBezTo>
                  <a:cubicBezTo>
                    <a:pt x="184" y="98"/>
                    <a:pt x="55" y="1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7628;p67"/>
            <p:cNvSpPr/>
            <p:nvPr/>
          </p:nvSpPr>
          <p:spPr>
            <a:xfrm>
              <a:off x="3799200" y="2220175"/>
              <a:ext cx="77850" cy="32450"/>
            </a:xfrm>
            <a:custGeom>
              <a:avLst/>
              <a:gdLst/>
              <a:ahLst/>
              <a:cxnLst/>
              <a:rect l="l" t="t" r="r" b="b"/>
              <a:pathLst>
                <a:path w="3114" h="1298" extrusionOk="0">
                  <a:moveTo>
                    <a:pt x="1482" y="0"/>
                  </a:moveTo>
                  <a:cubicBezTo>
                    <a:pt x="1446" y="0"/>
                    <a:pt x="1426" y="1"/>
                    <a:pt x="1426" y="1"/>
                  </a:cubicBezTo>
                  <a:cubicBezTo>
                    <a:pt x="1426" y="1"/>
                    <a:pt x="1295" y="21"/>
                    <a:pt x="1111" y="88"/>
                  </a:cubicBezTo>
                  <a:cubicBezTo>
                    <a:pt x="928" y="153"/>
                    <a:pt x="696" y="272"/>
                    <a:pt x="502" y="433"/>
                  </a:cubicBezTo>
                  <a:cubicBezTo>
                    <a:pt x="304" y="593"/>
                    <a:pt x="154" y="790"/>
                    <a:pt x="67" y="959"/>
                  </a:cubicBezTo>
                  <a:cubicBezTo>
                    <a:pt x="50" y="1002"/>
                    <a:pt x="34" y="1042"/>
                    <a:pt x="18" y="1079"/>
                  </a:cubicBezTo>
                  <a:cubicBezTo>
                    <a:pt x="0" y="1130"/>
                    <a:pt x="0" y="1175"/>
                    <a:pt x="10" y="1215"/>
                  </a:cubicBezTo>
                  <a:cubicBezTo>
                    <a:pt x="18" y="1255"/>
                    <a:pt x="51" y="1295"/>
                    <a:pt x="80" y="1296"/>
                  </a:cubicBezTo>
                  <a:cubicBezTo>
                    <a:pt x="85" y="1297"/>
                    <a:pt x="88" y="1298"/>
                    <a:pt x="92" y="1298"/>
                  </a:cubicBezTo>
                  <a:cubicBezTo>
                    <a:pt x="114" y="1298"/>
                    <a:pt x="113" y="1281"/>
                    <a:pt x="120" y="1274"/>
                  </a:cubicBezTo>
                  <a:cubicBezTo>
                    <a:pt x="128" y="1263"/>
                    <a:pt x="111" y="1245"/>
                    <a:pt x="122" y="1237"/>
                  </a:cubicBezTo>
                  <a:cubicBezTo>
                    <a:pt x="123" y="1231"/>
                    <a:pt x="144" y="1226"/>
                    <a:pt x="152" y="1218"/>
                  </a:cubicBezTo>
                  <a:cubicBezTo>
                    <a:pt x="176" y="1194"/>
                    <a:pt x="208" y="1192"/>
                    <a:pt x="287" y="1128"/>
                  </a:cubicBezTo>
                  <a:cubicBezTo>
                    <a:pt x="414" y="1042"/>
                    <a:pt x="587" y="929"/>
                    <a:pt x="769" y="855"/>
                  </a:cubicBezTo>
                  <a:cubicBezTo>
                    <a:pt x="952" y="777"/>
                    <a:pt x="1139" y="734"/>
                    <a:pt x="1278" y="718"/>
                  </a:cubicBezTo>
                  <a:cubicBezTo>
                    <a:pt x="1394" y="704"/>
                    <a:pt x="1475" y="703"/>
                    <a:pt x="1499" y="703"/>
                  </a:cubicBezTo>
                  <a:cubicBezTo>
                    <a:pt x="1504" y="703"/>
                    <a:pt x="1506" y="703"/>
                    <a:pt x="1506" y="703"/>
                  </a:cubicBezTo>
                  <a:cubicBezTo>
                    <a:pt x="1506" y="703"/>
                    <a:pt x="1594" y="681"/>
                    <a:pt x="1733" y="670"/>
                  </a:cubicBezTo>
                  <a:cubicBezTo>
                    <a:pt x="1781" y="665"/>
                    <a:pt x="1835" y="662"/>
                    <a:pt x="1893" y="662"/>
                  </a:cubicBezTo>
                  <a:cubicBezTo>
                    <a:pt x="2003" y="662"/>
                    <a:pt x="2129" y="672"/>
                    <a:pt x="2256" y="698"/>
                  </a:cubicBezTo>
                  <a:cubicBezTo>
                    <a:pt x="2607" y="755"/>
                    <a:pt x="2931" y="959"/>
                    <a:pt x="3047" y="959"/>
                  </a:cubicBezTo>
                  <a:cubicBezTo>
                    <a:pt x="3061" y="959"/>
                    <a:pt x="3072" y="956"/>
                    <a:pt x="3080" y="949"/>
                  </a:cubicBezTo>
                  <a:cubicBezTo>
                    <a:pt x="3113" y="919"/>
                    <a:pt x="3073" y="799"/>
                    <a:pt x="2957" y="652"/>
                  </a:cubicBezTo>
                  <a:cubicBezTo>
                    <a:pt x="2841" y="508"/>
                    <a:pt x="2650" y="347"/>
                    <a:pt x="2426" y="232"/>
                  </a:cubicBezTo>
                  <a:cubicBezTo>
                    <a:pt x="2202" y="113"/>
                    <a:pt x="1951" y="43"/>
                    <a:pt x="1757" y="19"/>
                  </a:cubicBezTo>
                  <a:cubicBezTo>
                    <a:pt x="1636" y="3"/>
                    <a:pt x="1539" y="0"/>
                    <a:pt x="148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7629;p67"/>
            <p:cNvSpPr/>
            <p:nvPr/>
          </p:nvSpPr>
          <p:spPr>
            <a:xfrm>
              <a:off x="3827650" y="2258525"/>
              <a:ext cx="30975" cy="11825"/>
            </a:xfrm>
            <a:custGeom>
              <a:avLst/>
              <a:gdLst/>
              <a:ahLst/>
              <a:cxnLst/>
              <a:rect l="l" t="t" r="r" b="b"/>
              <a:pathLst>
                <a:path w="1239" h="473" extrusionOk="0">
                  <a:moveTo>
                    <a:pt x="696" y="0"/>
                  </a:moveTo>
                  <a:cubicBezTo>
                    <a:pt x="612" y="0"/>
                    <a:pt x="552" y="10"/>
                    <a:pt x="552" y="10"/>
                  </a:cubicBezTo>
                  <a:cubicBezTo>
                    <a:pt x="552" y="10"/>
                    <a:pt x="367" y="58"/>
                    <a:pt x="223" y="176"/>
                  </a:cubicBezTo>
                  <a:cubicBezTo>
                    <a:pt x="73" y="292"/>
                    <a:pt x="1" y="463"/>
                    <a:pt x="23" y="472"/>
                  </a:cubicBezTo>
                  <a:cubicBezTo>
                    <a:pt x="24" y="473"/>
                    <a:pt x="25" y="473"/>
                    <a:pt x="26" y="473"/>
                  </a:cubicBezTo>
                  <a:cubicBezTo>
                    <a:pt x="54" y="473"/>
                    <a:pt x="157" y="351"/>
                    <a:pt x="293" y="282"/>
                  </a:cubicBezTo>
                  <a:cubicBezTo>
                    <a:pt x="436" y="208"/>
                    <a:pt x="589" y="188"/>
                    <a:pt x="589" y="188"/>
                  </a:cubicBezTo>
                  <a:cubicBezTo>
                    <a:pt x="589" y="188"/>
                    <a:pt x="704" y="154"/>
                    <a:pt x="842" y="154"/>
                  </a:cubicBezTo>
                  <a:cubicBezTo>
                    <a:pt x="859" y="154"/>
                    <a:pt x="878" y="154"/>
                    <a:pt x="896" y="156"/>
                  </a:cubicBezTo>
                  <a:cubicBezTo>
                    <a:pt x="1037" y="163"/>
                    <a:pt x="1169" y="223"/>
                    <a:pt x="1209" y="223"/>
                  </a:cubicBezTo>
                  <a:cubicBezTo>
                    <a:pt x="1215" y="223"/>
                    <a:pt x="1219" y="222"/>
                    <a:pt x="1221" y="220"/>
                  </a:cubicBezTo>
                  <a:cubicBezTo>
                    <a:pt x="1238" y="202"/>
                    <a:pt x="1102" y="76"/>
                    <a:pt x="920" y="28"/>
                  </a:cubicBezTo>
                  <a:cubicBezTo>
                    <a:pt x="842" y="6"/>
                    <a:pt x="762" y="0"/>
                    <a:pt x="69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7630;p67"/>
            <p:cNvSpPr/>
            <p:nvPr/>
          </p:nvSpPr>
          <p:spPr>
            <a:xfrm>
              <a:off x="3597425" y="2045925"/>
              <a:ext cx="193400" cy="17625"/>
            </a:xfrm>
            <a:custGeom>
              <a:avLst/>
              <a:gdLst/>
              <a:ahLst/>
              <a:cxnLst/>
              <a:rect l="l" t="t" r="r" b="b"/>
              <a:pathLst>
                <a:path w="7736" h="705" extrusionOk="0">
                  <a:moveTo>
                    <a:pt x="3866" y="1"/>
                  </a:moveTo>
                  <a:cubicBezTo>
                    <a:pt x="3866" y="1"/>
                    <a:pt x="1" y="159"/>
                    <a:pt x="1" y="352"/>
                  </a:cubicBezTo>
                  <a:cubicBezTo>
                    <a:pt x="1" y="546"/>
                    <a:pt x="3866" y="704"/>
                    <a:pt x="3866" y="704"/>
                  </a:cubicBezTo>
                  <a:cubicBezTo>
                    <a:pt x="3866" y="704"/>
                    <a:pt x="7736" y="546"/>
                    <a:pt x="7736" y="352"/>
                  </a:cubicBezTo>
                  <a:cubicBezTo>
                    <a:pt x="7736" y="159"/>
                    <a:pt x="3866" y="1"/>
                    <a:pt x="386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7631;p67"/>
            <p:cNvSpPr/>
            <p:nvPr/>
          </p:nvSpPr>
          <p:spPr>
            <a:xfrm>
              <a:off x="3944850" y="2044125"/>
              <a:ext cx="193350" cy="17625"/>
            </a:xfrm>
            <a:custGeom>
              <a:avLst/>
              <a:gdLst/>
              <a:ahLst/>
              <a:cxnLst/>
              <a:rect l="l" t="t" r="r" b="b"/>
              <a:pathLst>
                <a:path w="7734" h="705" extrusionOk="0">
                  <a:moveTo>
                    <a:pt x="3869" y="1"/>
                  </a:moveTo>
                  <a:cubicBezTo>
                    <a:pt x="3869" y="1"/>
                    <a:pt x="0" y="159"/>
                    <a:pt x="0" y="352"/>
                  </a:cubicBezTo>
                  <a:cubicBezTo>
                    <a:pt x="0" y="546"/>
                    <a:pt x="3869" y="704"/>
                    <a:pt x="3869" y="704"/>
                  </a:cubicBezTo>
                  <a:cubicBezTo>
                    <a:pt x="3869" y="704"/>
                    <a:pt x="7734" y="546"/>
                    <a:pt x="7734" y="352"/>
                  </a:cubicBezTo>
                  <a:cubicBezTo>
                    <a:pt x="7734" y="159"/>
                    <a:pt x="3869" y="1"/>
                    <a:pt x="38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8" grpId="0" build="p"/>
      <p:bldP spid="50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0" name="Google Shape;3290;p50"/>
          <p:cNvSpPr/>
          <p:nvPr/>
        </p:nvSpPr>
        <p:spPr>
          <a:xfrm>
            <a:off x="1647862" y="1791150"/>
            <a:ext cx="1376100" cy="13761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1" name="Google Shape;3291;p50"/>
          <p:cNvSpPr txBox="1">
            <a:spLocks noGrp="1"/>
          </p:cNvSpPr>
          <p:nvPr>
            <p:ph type="title"/>
          </p:nvPr>
        </p:nvSpPr>
        <p:spPr>
          <a:xfrm>
            <a:off x="3155140" y="1439199"/>
            <a:ext cx="4390800" cy="2362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Overall Description</a:t>
            </a:r>
            <a:endParaRPr dirty="0"/>
          </a:p>
        </p:txBody>
      </p:sp>
      <p:sp>
        <p:nvSpPr>
          <p:cNvPr id="3292" name="Google Shape;3292;p50"/>
          <p:cNvSpPr txBox="1">
            <a:spLocks noGrp="1"/>
          </p:cNvSpPr>
          <p:nvPr>
            <p:ph type="title" idx="2"/>
          </p:nvPr>
        </p:nvSpPr>
        <p:spPr>
          <a:xfrm>
            <a:off x="1560850" y="1852050"/>
            <a:ext cx="15501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294" name="Google Shape;3294;p50"/>
          <p:cNvGrpSpPr/>
          <p:nvPr/>
        </p:nvGrpSpPr>
        <p:grpSpPr>
          <a:xfrm rot="533258">
            <a:off x="6778069" y="675996"/>
            <a:ext cx="924981" cy="1340204"/>
            <a:chOff x="3448550" y="1981625"/>
            <a:chExt cx="715250" cy="1036325"/>
          </a:xfrm>
        </p:grpSpPr>
        <p:sp>
          <p:nvSpPr>
            <p:cNvPr id="3295" name="Google Shape;3295;p50"/>
            <p:cNvSpPr/>
            <p:nvPr/>
          </p:nvSpPr>
          <p:spPr>
            <a:xfrm>
              <a:off x="3448550" y="1981625"/>
              <a:ext cx="715250" cy="1036325"/>
            </a:xfrm>
            <a:custGeom>
              <a:avLst/>
              <a:gdLst/>
              <a:ahLst/>
              <a:cxnLst/>
              <a:rect l="l" t="t" r="r" b="b"/>
              <a:pathLst>
                <a:path w="28610" h="41453" extrusionOk="0">
                  <a:moveTo>
                    <a:pt x="10420" y="0"/>
                  </a:moveTo>
                  <a:cubicBezTo>
                    <a:pt x="9619" y="0"/>
                    <a:pt x="8862" y="168"/>
                    <a:pt x="8170" y="502"/>
                  </a:cubicBezTo>
                  <a:cubicBezTo>
                    <a:pt x="6924" y="1106"/>
                    <a:pt x="6235" y="1866"/>
                    <a:pt x="5858" y="2557"/>
                  </a:cubicBezTo>
                  <a:cubicBezTo>
                    <a:pt x="5008" y="2621"/>
                    <a:pt x="4207" y="2877"/>
                    <a:pt x="3515" y="3307"/>
                  </a:cubicBezTo>
                  <a:cubicBezTo>
                    <a:pt x="3256" y="3435"/>
                    <a:pt x="3068" y="3554"/>
                    <a:pt x="2974" y="3618"/>
                  </a:cubicBezTo>
                  <a:cubicBezTo>
                    <a:pt x="2909" y="3663"/>
                    <a:pt x="2816" y="3731"/>
                    <a:pt x="2704" y="3822"/>
                  </a:cubicBezTo>
                  <a:cubicBezTo>
                    <a:pt x="2519" y="3969"/>
                    <a:pt x="2342" y="4137"/>
                    <a:pt x="2179" y="4320"/>
                  </a:cubicBezTo>
                  <a:cubicBezTo>
                    <a:pt x="1833" y="4702"/>
                    <a:pt x="1249" y="5499"/>
                    <a:pt x="1140" y="6613"/>
                  </a:cubicBezTo>
                  <a:cubicBezTo>
                    <a:pt x="1140" y="6619"/>
                    <a:pt x="1138" y="6626"/>
                    <a:pt x="1138" y="6630"/>
                  </a:cubicBezTo>
                  <a:cubicBezTo>
                    <a:pt x="1017" y="7168"/>
                    <a:pt x="1007" y="7677"/>
                    <a:pt x="1074" y="8144"/>
                  </a:cubicBezTo>
                  <a:cubicBezTo>
                    <a:pt x="426" y="8885"/>
                    <a:pt x="63" y="9816"/>
                    <a:pt x="39" y="10822"/>
                  </a:cubicBezTo>
                  <a:cubicBezTo>
                    <a:pt x="1" y="12417"/>
                    <a:pt x="737" y="13554"/>
                    <a:pt x="1438" y="14273"/>
                  </a:cubicBezTo>
                  <a:cubicBezTo>
                    <a:pt x="1441" y="14707"/>
                    <a:pt x="1456" y="15228"/>
                    <a:pt x="1501" y="15783"/>
                  </a:cubicBezTo>
                  <a:cubicBezTo>
                    <a:pt x="1512" y="15911"/>
                    <a:pt x="1524" y="16037"/>
                    <a:pt x="1537" y="16160"/>
                  </a:cubicBezTo>
                  <a:cubicBezTo>
                    <a:pt x="1067" y="16614"/>
                    <a:pt x="695" y="17207"/>
                    <a:pt x="470" y="17873"/>
                  </a:cubicBezTo>
                  <a:lnTo>
                    <a:pt x="453" y="17925"/>
                  </a:lnTo>
                  <a:cubicBezTo>
                    <a:pt x="412" y="18046"/>
                    <a:pt x="377" y="18170"/>
                    <a:pt x="348" y="18293"/>
                  </a:cubicBezTo>
                  <a:lnTo>
                    <a:pt x="334" y="18351"/>
                  </a:lnTo>
                  <a:cubicBezTo>
                    <a:pt x="305" y="18476"/>
                    <a:pt x="283" y="18602"/>
                    <a:pt x="263" y="18728"/>
                  </a:cubicBezTo>
                  <a:lnTo>
                    <a:pt x="250" y="18804"/>
                  </a:lnTo>
                  <a:lnTo>
                    <a:pt x="247" y="18844"/>
                  </a:lnTo>
                  <a:cubicBezTo>
                    <a:pt x="234" y="18953"/>
                    <a:pt x="224" y="19063"/>
                    <a:pt x="219" y="19181"/>
                  </a:cubicBezTo>
                  <a:lnTo>
                    <a:pt x="214" y="19249"/>
                  </a:lnTo>
                  <a:cubicBezTo>
                    <a:pt x="203" y="19541"/>
                    <a:pt x="219" y="19837"/>
                    <a:pt x="261" y="20139"/>
                  </a:cubicBezTo>
                  <a:lnTo>
                    <a:pt x="274" y="20227"/>
                  </a:lnTo>
                  <a:cubicBezTo>
                    <a:pt x="297" y="20364"/>
                    <a:pt x="321" y="20492"/>
                    <a:pt x="352" y="20614"/>
                  </a:cubicBezTo>
                  <a:lnTo>
                    <a:pt x="364" y="20666"/>
                  </a:lnTo>
                  <a:cubicBezTo>
                    <a:pt x="399" y="20808"/>
                    <a:pt x="446" y="20953"/>
                    <a:pt x="496" y="21093"/>
                  </a:cubicBezTo>
                  <a:cubicBezTo>
                    <a:pt x="510" y="21131"/>
                    <a:pt x="525" y="21169"/>
                    <a:pt x="539" y="21205"/>
                  </a:cubicBezTo>
                  <a:cubicBezTo>
                    <a:pt x="587" y="21327"/>
                    <a:pt x="638" y="21451"/>
                    <a:pt x="691" y="21562"/>
                  </a:cubicBezTo>
                  <a:cubicBezTo>
                    <a:pt x="708" y="21598"/>
                    <a:pt x="724" y="21632"/>
                    <a:pt x="734" y="21652"/>
                  </a:cubicBezTo>
                  <a:cubicBezTo>
                    <a:pt x="804" y="21790"/>
                    <a:pt x="882" y="21931"/>
                    <a:pt x="967" y="22070"/>
                  </a:cubicBezTo>
                  <a:cubicBezTo>
                    <a:pt x="986" y="22100"/>
                    <a:pt x="1004" y="22129"/>
                    <a:pt x="1028" y="22164"/>
                  </a:cubicBezTo>
                  <a:cubicBezTo>
                    <a:pt x="1100" y="22274"/>
                    <a:pt x="1174" y="22385"/>
                    <a:pt x="1258" y="22495"/>
                  </a:cubicBezTo>
                  <a:cubicBezTo>
                    <a:pt x="1278" y="22523"/>
                    <a:pt x="1296" y="22550"/>
                    <a:pt x="1323" y="22584"/>
                  </a:cubicBezTo>
                  <a:cubicBezTo>
                    <a:pt x="1424" y="22712"/>
                    <a:pt x="1531" y="22839"/>
                    <a:pt x="1641" y="22954"/>
                  </a:cubicBezTo>
                  <a:cubicBezTo>
                    <a:pt x="1669" y="22984"/>
                    <a:pt x="1698" y="23014"/>
                    <a:pt x="1729" y="23047"/>
                  </a:cubicBezTo>
                  <a:cubicBezTo>
                    <a:pt x="1821" y="23142"/>
                    <a:pt x="1920" y="23239"/>
                    <a:pt x="2028" y="23337"/>
                  </a:cubicBezTo>
                  <a:cubicBezTo>
                    <a:pt x="2060" y="23366"/>
                    <a:pt x="2092" y="23394"/>
                    <a:pt x="2119" y="23417"/>
                  </a:cubicBezTo>
                  <a:cubicBezTo>
                    <a:pt x="2256" y="23534"/>
                    <a:pt x="2388" y="23641"/>
                    <a:pt x="2525" y="23744"/>
                  </a:cubicBezTo>
                  <a:cubicBezTo>
                    <a:pt x="2549" y="23764"/>
                    <a:pt x="2574" y="23781"/>
                    <a:pt x="2603" y="23801"/>
                  </a:cubicBezTo>
                  <a:cubicBezTo>
                    <a:pt x="2720" y="23887"/>
                    <a:pt x="2845" y="23971"/>
                    <a:pt x="2974" y="24053"/>
                  </a:cubicBezTo>
                  <a:cubicBezTo>
                    <a:pt x="3016" y="24079"/>
                    <a:pt x="3057" y="24106"/>
                    <a:pt x="3097" y="24130"/>
                  </a:cubicBezTo>
                  <a:cubicBezTo>
                    <a:pt x="3152" y="24163"/>
                    <a:pt x="3204" y="24194"/>
                    <a:pt x="3256" y="24224"/>
                  </a:cubicBezTo>
                  <a:cubicBezTo>
                    <a:pt x="3521" y="25225"/>
                    <a:pt x="3985" y="26359"/>
                    <a:pt x="4872" y="27347"/>
                  </a:cubicBezTo>
                  <a:cubicBezTo>
                    <a:pt x="5552" y="28109"/>
                    <a:pt x="6302" y="28892"/>
                    <a:pt x="7330" y="29565"/>
                  </a:cubicBezTo>
                  <a:cubicBezTo>
                    <a:pt x="7057" y="29619"/>
                    <a:pt x="6791" y="29683"/>
                    <a:pt x="6533" y="29760"/>
                  </a:cubicBezTo>
                  <a:lnTo>
                    <a:pt x="6485" y="29774"/>
                  </a:lnTo>
                  <a:cubicBezTo>
                    <a:pt x="6382" y="29807"/>
                    <a:pt x="6278" y="29838"/>
                    <a:pt x="6181" y="29872"/>
                  </a:cubicBezTo>
                  <a:cubicBezTo>
                    <a:pt x="6149" y="29882"/>
                    <a:pt x="6119" y="29895"/>
                    <a:pt x="6083" y="29908"/>
                  </a:cubicBezTo>
                  <a:cubicBezTo>
                    <a:pt x="5993" y="29939"/>
                    <a:pt x="5907" y="29972"/>
                    <a:pt x="5818" y="30008"/>
                  </a:cubicBezTo>
                  <a:lnTo>
                    <a:pt x="5700" y="30056"/>
                  </a:lnTo>
                  <a:cubicBezTo>
                    <a:pt x="5621" y="30089"/>
                    <a:pt x="5538" y="30124"/>
                    <a:pt x="5460" y="30160"/>
                  </a:cubicBezTo>
                  <a:cubicBezTo>
                    <a:pt x="5417" y="30178"/>
                    <a:pt x="5377" y="30200"/>
                    <a:pt x="5323" y="30224"/>
                  </a:cubicBezTo>
                  <a:cubicBezTo>
                    <a:pt x="5246" y="30262"/>
                    <a:pt x="5171" y="30299"/>
                    <a:pt x="5094" y="30341"/>
                  </a:cubicBezTo>
                  <a:cubicBezTo>
                    <a:pt x="5044" y="30365"/>
                    <a:pt x="4997" y="30392"/>
                    <a:pt x="4954" y="30415"/>
                  </a:cubicBezTo>
                  <a:cubicBezTo>
                    <a:pt x="4880" y="30457"/>
                    <a:pt x="4808" y="30500"/>
                    <a:pt x="4732" y="30544"/>
                  </a:cubicBezTo>
                  <a:cubicBezTo>
                    <a:pt x="4684" y="30576"/>
                    <a:pt x="4637" y="30604"/>
                    <a:pt x="4587" y="30635"/>
                  </a:cubicBezTo>
                  <a:cubicBezTo>
                    <a:pt x="4517" y="30679"/>
                    <a:pt x="4448" y="30728"/>
                    <a:pt x="4376" y="30776"/>
                  </a:cubicBezTo>
                  <a:cubicBezTo>
                    <a:pt x="4328" y="30808"/>
                    <a:pt x="4282" y="30842"/>
                    <a:pt x="4233" y="30877"/>
                  </a:cubicBezTo>
                  <a:cubicBezTo>
                    <a:pt x="4161" y="30929"/>
                    <a:pt x="4092" y="30984"/>
                    <a:pt x="4022" y="31040"/>
                  </a:cubicBezTo>
                  <a:cubicBezTo>
                    <a:pt x="3984" y="31070"/>
                    <a:pt x="3944" y="31099"/>
                    <a:pt x="3904" y="31134"/>
                  </a:cubicBezTo>
                  <a:lnTo>
                    <a:pt x="3848" y="31182"/>
                  </a:lnTo>
                  <a:cubicBezTo>
                    <a:pt x="3790" y="31232"/>
                    <a:pt x="3733" y="31283"/>
                    <a:pt x="3683" y="31330"/>
                  </a:cubicBezTo>
                  <a:cubicBezTo>
                    <a:pt x="3645" y="31363"/>
                    <a:pt x="3606" y="31397"/>
                    <a:pt x="3571" y="31431"/>
                  </a:cubicBezTo>
                  <a:lnTo>
                    <a:pt x="3520" y="31481"/>
                  </a:lnTo>
                  <a:cubicBezTo>
                    <a:pt x="3460" y="31538"/>
                    <a:pt x="3401" y="31598"/>
                    <a:pt x="3343" y="31660"/>
                  </a:cubicBezTo>
                  <a:cubicBezTo>
                    <a:pt x="3307" y="31696"/>
                    <a:pt x="3272" y="31731"/>
                    <a:pt x="3242" y="31766"/>
                  </a:cubicBezTo>
                  <a:lnTo>
                    <a:pt x="3213" y="31795"/>
                  </a:lnTo>
                  <a:cubicBezTo>
                    <a:pt x="3114" y="31908"/>
                    <a:pt x="3016" y="32022"/>
                    <a:pt x="2923" y="32139"/>
                  </a:cubicBezTo>
                  <a:cubicBezTo>
                    <a:pt x="2384" y="32822"/>
                    <a:pt x="1905" y="33824"/>
                    <a:pt x="1453" y="35216"/>
                  </a:cubicBezTo>
                  <a:lnTo>
                    <a:pt x="1433" y="35276"/>
                  </a:lnTo>
                  <a:cubicBezTo>
                    <a:pt x="1380" y="35445"/>
                    <a:pt x="1326" y="35617"/>
                    <a:pt x="1272" y="35802"/>
                  </a:cubicBezTo>
                  <a:lnTo>
                    <a:pt x="1246" y="35889"/>
                  </a:lnTo>
                  <a:cubicBezTo>
                    <a:pt x="1195" y="36064"/>
                    <a:pt x="1145" y="36244"/>
                    <a:pt x="1093" y="36436"/>
                  </a:cubicBezTo>
                  <a:lnTo>
                    <a:pt x="1073" y="36508"/>
                  </a:lnTo>
                  <a:cubicBezTo>
                    <a:pt x="1021" y="36701"/>
                    <a:pt x="970" y="36896"/>
                    <a:pt x="920" y="37095"/>
                  </a:cubicBezTo>
                  <a:lnTo>
                    <a:pt x="519" y="38711"/>
                  </a:lnTo>
                  <a:cubicBezTo>
                    <a:pt x="500" y="38782"/>
                    <a:pt x="536" y="38857"/>
                    <a:pt x="603" y="38891"/>
                  </a:cubicBezTo>
                  <a:lnTo>
                    <a:pt x="2085" y="39651"/>
                  </a:lnTo>
                  <a:cubicBezTo>
                    <a:pt x="2214" y="39718"/>
                    <a:pt x="2347" y="39782"/>
                    <a:pt x="2479" y="39844"/>
                  </a:cubicBezTo>
                  <a:cubicBezTo>
                    <a:pt x="2536" y="39871"/>
                    <a:pt x="2596" y="39895"/>
                    <a:pt x="2654" y="39920"/>
                  </a:cubicBezTo>
                  <a:lnTo>
                    <a:pt x="2792" y="39980"/>
                  </a:lnTo>
                  <a:cubicBezTo>
                    <a:pt x="2980" y="40060"/>
                    <a:pt x="3176" y="40137"/>
                    <a:pt x="3380" y="40209"/>
                  </a:cubicBezTo>
                  <a:lnTo>
                    <a:pt x="3488" y="40248"/>
                  </a:lnTo>
                  <a:cubicBezTo>
                    <a:pt x="3703" y="40322"/>
                    <a:pt x="3904" y="40386"/>
                    <a:pt x="4106" y="40447"/>
                  </a:cubicBezTo>
                  <a:cubicBezTo>
                    <a:pt x="4308" y="40507"/>
                    <a:pt x="4513" y="40562"/>
                    <a:pt x="4738" y="40618"/>
                  </a:cubicBezTo>
                  <a:lnTo>
                    <a:pt x="4798" y="40634"/>
                  </a:lnTo>
                  <a:cubicBezTo>
                    <a:pt x="4997" y="40683"/>
                    <a:pt x="5198" y="40728"/>
                    <a:pt x="5396" y="40769"/>
                  </a:cubicBezTo>
                  <a:lnTo>
                    <a:pt x="5478" y="40785"/>
                  </a:lnTo>
                  <a:cubicBezTo>
                    <a:pt x="5823" y="40856"/>
                    <a:pt x="6190" y="40921"/>
                    <a:pt x="6569" y="40978"/>
                  </a:cubicBezTo>
                  <a:lnTo>
                    <a:pt x="6738" y="41004"/>
                  </a:lnTo>
                  <a:cubicBezTo>
                    <a:pt x="6893" y="41026"/>
                    <a:pt x="7045" y="41048"/>
                    <a:pt x="7196" y="41068"/>
                  </a:cubicBezTo>
                  <a:lnTo>
                    <a:pt x="7501" y="41106"/>
                  </a:lnTo>
                  <a:lnTo>
                    <a:pt x="7790" y="41140"/>
                  </a:lnTo>
                  <a:cubicBezTo>
                    <a:pt x="7955" y="41160"/>
                    <a:pt x="8120" y="41177"/>
                    <a:pt x="8282" y="41196"/>
                  </a:cubicBezTo>
                  <a:cubicBezTo>
                    <a:pt x="8631" y="41233"/>
                    <a:pt x="9003" y="41267"/>
                    <a:pt x="9452" y="41301"/>
                  </a:cubicBezTo>
                  <a:lnTo>
                    <a:pt x="9672" y="41317"/>
                  </a:lnTo>
                  <a:cubicBezTo>
                    <a:pt x="10010" y="41340"/>
                    <a:pt x="10348" y="41362"/>
                    <a:pt x="10687" y="41379"/>
                  </a:cubicBezTo>
                  <a:lnTo>
                    <a:pt x="10923" y="41389"/>
                  </a:lnTo>
                  <a:cubicBezTo>
                    <a:pt x="11704" y="41425"/>
                    <a:pt x="12511" y="41445"/>
                    <a:pt x="13395" y="41448"/>
                  </a:cubicBezTo>
                  <a:lnTo>
                    <a:pt x="13848" y="41452"/>
                  </a:lnTo>
                  <a:cubicBezTo>
                    <a:pt x="14101" y="41452"/>
                    <a:pt x="14358" y="41451"/>
                    <a:pt x="14612" y="41448"/>
                  </a:cubicBezTo>
                  <a:cubicBezTo>
                    <a:pt x="14918" y="41446"/>
                    <a:pt x="15226" y="41441"/>
                    <a:pt x="15536" y="41434"/>
                  </a:cubicBezTo>
                  <a:lnTo>
                    <a:pt x="15787" y="41429"/>
                  </a:lnTo>
                  <a:cubicBezTo>
                    <a:pt x="15985" y="41424"/>
                    <a:pt x="16183" y="41418"/>
                    <a:pt x="16379" y="41411"/>
                  </a:cubicBezTo>
                  <a:lnTo>
                    <a:pt x="16624" y="41402"/>
                  </a:lnTo>
                  <a:lnTo>
                    <a:pt x="17119" y="41381"/>
                  </a:lnTo>
                  <a:cubicBezTo>
                    <a:pt x="17252" y="41375"/>
                    <a:pt x="17382" y="41368"/>
                    <a:pt x="17511" y="41361"/>
                  </a:cubicBezTo>
                  <a:lnTo>
                    <a:pt x="17723" y="41348"/>
                  </a:lnTo>
                  <a:cubicBezTo>
                    <a:pt x="17723" y="41348"/>
                    <a:pt x="18150" y="41323"/>
                    <a:pt x="18241" y="41315"/>
                  </a:cubicBezTo>
                  <a:cubicBezTo>
                    <a:pt x="18353" y="41305"/>
                    <a:pt x="18826" y="41268"/>
                    <a:pt x="18826" y="41268"/>
                  </a:cubicBezTo>
                  <a:cubicBezTo>
                    <a:pt x="18826" y="41268"/>
                    <a:pt x="19196" y="41234"/>
                    <a:pt x="19303" y="41224"/>
                  </a:cubicBezTo>
                  <a:cubicBezTo>
                    <a:pt x="19442" y="41210"/>
                    <a:pt x="19580" y="41196"/>
                    <a:pt x="19721" y="41180"/>
                  </a:cubicBezTo>
                  <a:cubicBezTo>
                    <a:pt x="19721" y="41180"/>
                    <a:pt x="19950" y="41153"/>
                    <a:pt x="20033" y="41145"/>
                  </a:cubicBezTo>
                  <a:cubicBezTo>
                    <a:pt x="20187" y="41126"/>
                    <a:pt x="20342" y="41106"/>
                    <a:pt x="20497" y="41085"/>
                  </a:cubicBezTo>
                  <a:cubicBezTo>
                    <a:pt x="20497" y="41085"/>
                    <a:pt x="20702" y="41059"/>
                    <a:pt x="20763" y="41049"/>
                  </a:cubicBezTo>
                  <a:lnTo>
                    <a:pt x="21098" y="40999"/>
                  </a:lnTo>
                  <a:cubicBezTo>
                    <a:pt x="21226" y="40981"/>
                    <a:pt x="21357" y="40961"/>
                    <a:pt x="21488" y="40940"/>
                  </a:cubicBezTo>
                  <a:lnTo>
                    <a:pt x="21620" y="40917"/>
                  </a:lnTo>
                  <a:cubicBezTo>
                    <a:pt x="21745" y="40896"/>
                    <a:pt x="21871" y="40874"/>
                    <a:pt x="22014" y="40847"/>
                  </a:cubicBezTo>
                  <a:lnTo>
                    <a:pt x="22014" y="40847"/>
                  </a:lnTo>
                  <a:lnTo>
                    <a:pt x="22218" y="40810"/>
                  </a:lnTo>
                  <a:cubicBezTo>
                    <a:pt x="22279" y="40797"/>
                    <a:pt x="22476" y="40756"/>
                    <a:pt x="22476" y="40756"/>
                  </a:cubicBezTo>
                  <a:cubicBezTo>
                    <a:pt x="22632" y="40725"/>
                    <a:pt x="22789" y="40691"/>
                    <a:pt x="22945" y="40656"/>
                  </a:cubicBezTo>
                  <a:cubicBezTo>
                    <a:pt x="22979" y="40649"/>
                    <a:pt x="23012" y="40642"/>
                    <a:pt x="23038" y="40636"/>
                  </a:cubicBezTo>
                  <a:cubicBezTo>
                    <a:pt x="23068" y="40629"/>
                    <a:pt x="23233" y="40588"/>
                    <a:pt x="23233" y="40588"/>
                  </a:cubicBezTo>
                  <a:cubicBezTo>
                    <a:pt x="23379" y="40555"/>
                    <a:pt x="23525" y="40520"/>
                    <a:pt x="23673" y="40481"/>
                  </a:cubicBezTo>
                  <a:cubicBezTo>
                    <a:pt x="23772" y="40456"/>
                    <a:pt x="23872" y="40430"/>
                    <a:pt x="23969" y="40404"/>
                  </a:cubicBezTo>
                  <a:cubicBezTo>
                    <a:pt x="24090" y="40372"/>
                    <a:pt x="24211" y="40338"/>
                    <a:pt x="24332" y="40303"/>
                  </a:cubicBezTo>
                  <a:cubicBezTo>
                    <a:pt x="24332" y="40303"/>
                    <a:pt x="24609" y="40222"/>
                    <a:pt x="24698" y="40195"/>
                  </a:cubicBezTo>
                  <a:cubicBezTo>
                    <a:pt x="24782" y="40168"/>
                    <a:pt x="24866" y="40144"/>
                    <a:pt x="24948" y="40117"/>
                  </a:cubicBezTo>
                  <a:cubicBezTo>
                    <a:pt x="24997" y="40101"/>
                    <a:pt x="25153" y="40050"/>
                    <a:pt x="25153" y="40050"/>
                  </a:cubicBezTo>
                  <a:cubicBezTo>
                    <a:pt x="25153" y="40050"/>
                    <a:pt x="25350" y="39986"/>
                    <a:pt x="25415" y="39963"/>
                  </a:cubicBezTo>
                  <a:lnTo>
                    <a:pt x="25573" y="39908"/>
                  </a:lnTo>
                  <a:cubicBezTo>
                    <a:pt x="25657" y="39876"/>
                    <a:pt x="25738" y="39846"/>
                    <a:pt x="25822" y="39815"/>
                  </a:cubicBezTo>
                  <a:lnTo>
                    <a:pt x="25963" y="39764"/>
                  </a:lnTo>
                  <a:cubicBezTo>
                    <a:pt x="26016" y="39744"/>
                    <a:pt x="26071" y="39723"/>
                    <a:pt x="26147" y="39694"/>
                  </a:cubicBezTo>
                  <a:lnTo>
                    <a:pt x="26199" y="39673"/>
                  </a:lnTo>
                  <a:cubicBezTo>
                    <a:pt x="26391" y="39596"/>
                    <a:pt x="26582" y="39518"/>
                    <a:pt x="26773" y="39437"/>
                  </a:cubicBezTo>
                  <a:lnTo>
                    <a:pt x="28488" y="38792"/>
                  </a:lnTo>
                  <a:cubicBezTo>
                    <a:pt x="28567" y="38763"/>
                    <a:pt x="28609" y="38682"/>
                    <a:pt x="28588" y="38601"/>
                  </a:cubicBezTo>
                  <a:lnTo>
                    <a:pt x="28114" y="36775"/>
                  </a:lnTo>
                  <a:cubicBezTo>
                    <a:pt x="28068" y="36591"/>
                    <a:pt x="28020" y="36413"/>
                    <a:pt x="27964" y="36217"/>
                  </a:cubicBezTo>
                  <a:lnTo>
                    <a:pt x="27952" y="36170"/>
                  </a:lnTo>
                  <a:cubicBezTo>
                    <a:pt x="27905" y="35999"/>
                    <a:pt x="27856" y="35831"/>
                    <a:pt x="27805" y="35662"/>
                  </a:cubicBezTo>
                  <a:lnTo>
                    <a:pt x="27785" y="35602"/>
                  </a:lnTo>
                  <a:cubicBezTo>
                    <a:pt x="27745" y="35467"/>
                    <a:pt x="27702" y="35334"/>
                    <a:pt x="27663" y="35206"/>
                  </a:cubicBezTo>
                  <a:lnTo>
                    <a:pt x="27646" y="35138"/>
                  </a:lnTo>
                  <a:lnTo>
                    <a:pt x="27603" y="35028"/>
                  </a:lnTo>
                  <a:cubicBezTo>
                    <a:pt x="27552" y="34874"/>
                    <a:pt x="27499" y="34722"/>
                    <a:pt x="27445" y="34575"/>
                  </a:cubicBezTo>
                  <a:lnTo>
                    <a:pt x="27429" y="34533"/>
                  </a:lnTo>
                  <a:cubicBezTo>
                    <a:pt x="27049" y="33495"/>
                    <a:pt x="26645" y="32714"/>
                    <a:pt x="26195" y="32141"/>
                  </a:cubicBezTo>
                  <a:cubicBezTo>
                    <a:pt x="26100" y="32022"/>
                    <a:pt x="25999" y="31902"/>
                    <a:pt x="25880" y="31774"/>
                  </a:cubicBezTo>
                  <a:lnTo>
                    <a:pt x="25836" y="31726"/>
                  </a:lnTo>
                  <a:cubicBezTo>
                    <a:pt x="25809" y="31697"/>
                    <a:pt x="25784" y="31669"/>
                    <a:pt x="25761" y="31647"/>
                  </a:cubicBezTo>
                  <a:cubicBezTo>
                    <a:pt x="25697" y="31582"/>
                    <a:pt x="25631" y="31516"/>
                    <a:pt x="25573" y="31461"/>
                  </a:cubicBezTo>
                  <a:cubicBezTo>
                    <a:pt x="25539" y="31430"/>
                    <a:pt x="25506" y="31397"/>
                    <a:pt x="25472" y="31367"/>
                  </a:cubicBezTo>
                  <a:lnTo>
                    <a:pt x="25385" y="31289"/>
                  </a:lnTo>
                  <a:cubicBezTo>
                    <a:pt x="25334" y="31242"/>
                    <a:pt x="25280" y="31198"/>
                    <a:pt x="25217" y="31146"/>
                  </a:cubicBezTo>
                  <a:cubicBezTo>
                    <a:pt x="25179" y="31112"/>
                    <a:pt x="25016" y="30986"/>
                    <a:pt x="25016" y="30986"/>
                  </a:cubicBezTo>
                  <a:cubicBezTo>
                    <a:pt x="24974" y="30954"/>
                    <a:pt x="24931" y="30921"/>
                    <a:pt x="24871" y="30879"/>
                  </a:cubicBezTo>
                  <a:cubicBezTo>
                    <a:pt x="24871" y="30879"/>
                    <a:pt x="24774" y="30810"/>
                    <a:pt x="24725" y="30776"/>
                  </a:cubicBezTo>
                  <a:lnTo>
                    <a:pt x="24618" y="30705"/>
                  </a:lnTo>
                  <a:cubicBezTo>
                    <a:pt x="24591" y="30689"/>
                    <a:pt x="24407" y="30573"/>
                    <a:pt x="24374" y="30554"/>
                  </a:cubicBezTo>
                  <a:cubicBezTo>
                    <a:pt x="24312" y="30516"/>
                    <a:pt x="24249" y="30483"/>
                    <a:pt x="24197" y="30452"/>
                  </a:cubicBezTo>
                  <a:lnTo>
                    <a:pt x="24043" y="30369"/>
                  </a:lnTo>
                  <a:lnTo>
                    <a:pt x="24009" y="30351"/>
                  </a:lnTo>
                  <a:cubicBezTo>
                    <a:pt x="23885" y="30287"/>
                    <a:pt x="23760" y="30227"/>
                    <a:pt x="23630" y="30167"/>
                  </a:cubicBezTo>
                  <a:cubicBezTo>
                    <a:pt x="23609" y="30157"/>
                    <a:pt x="23586" y="30149"/>
                    <a:pt x="23563" y="30137"/>
                  </a:cubicBezTo>
                  <a:cubicBezTo>
                    <a:pt x="23463" y="30093"/>
                    <a:pt x="23364" y="30050"/>
                    <a:pt x="23266" y="30013"/>
                  </a:cubicBezTo>
                  <a:lnTo>
                    <a:pt x="23160" y="29973"/>
                  </a:lnTo>
                  <a:cubicBezTo>
                    <a:pt x="23069" y="29938"/>
                    <a:pt x="22979" y="29907"/>
                    <a:pt x="22895" y="29878"/>
                  </a:cubicBezTo>
                  <a:lnTo>
                    <a:pt x="22780" y="29840"/>
                  </a:lnTo>
                  <a:cubicBezTo>
                    <a:pt x="22691" y="29811"/>
                    <a:pt x="22602" y="29783"/>
                    <a:pt x="22503" y="29754"/>
                  </a:cubicBezTo>
                  <a:lnTo>
                    <a:pt x="22410" y="29729"/>
                  </a:lnTo>
                  <a:cubicBezTo>
                    <a:pt x="22318" y="29702"/>
                    <a:pt x="22222" y="29676"/>
                    <a:pt x="22127" y="29653"/>
                  </a:cubicBezTo>
                  <a:lnTo>
                    <a:pt x="22050" y="29636"/>
                  </a:lnTo>
                  <a:cubicBezTo>
                    <a:pt x="21943" y="29610"/>
                    <a:pt x="21839" y="29586"/>
                    <a:pt x="21733" y="29565"/>
                  </a:cubicBezTo>
                  <a:lnTo>
                    <a:pt x="21698" y="29558"/>
                  </a:lnTo>
                  <a:cubicBezTo>
                    <a:pt x="21465" y="29511"/>
                    <a:pt x="21222" y="29470"/>
                    <a:pt x="20981" y="29437"/>
                  </a:cubicBezTo>
                  <a:cubicBezTo>
                    <a:pt x="20981" y="29437"/>
                    <a:pt x="20924" y="29427"/>
                    <a:pt x="20910" y="29425"/>
                  </a:cubicBezTo>
                  <a:cubicBezTo>
                    <a:pt x="21865" y="28856"/>
                    <a:pt x="23042" y="27985"/>
                    <a:pt x="23789" y="26621"/>
                  </a:cubicBezTo>
                  <a:cubicBezTo>
                    <a:pt x="23886" y="26443"/>
                    <a:pt x="23982" y="26250"/>
                    <a:pt x="24076" y="26036"/>
                  </a:cubicBezTo>
                  <a:cubicBezTo>
                    <a:pt x="24097" y="25988"/>
                    <a:pt x="24117" y="25942"/>
                    <a:pt x="24135" y="25894"/>
                  </a:cubicBezTo>
                  <a:lnTo>
                    <a:pt x="24148" y="25865"/>
                  </a:lnTo>
                  <a:cubicBezTo>
                    <a:pt x="24209" y="25719"/>
                    <a:pt x="24266" y="25572"/>
                    <a:pt x="24319" y="25423"/>
                  </a:cubicBezTo>
                  <a:cubicBezTo>
                    <a:pt x="24319" y="25423"/>
                    <a:pt x="24356" y="25317"/>
                    <a:pt x="24369" y="25280"/>
                  </a:cubicBezTo>
                  <a:cubicBezTo>
                    <a:pt x="24490" y="24926"/>
                    <a:pt x="24595" y="24552"/>
                    <a:pt x="24693" y="24136"/>
                  </a:cubicBezTo>
                  <a:cubicBezTo>
                    <a:pt x="24693" y="24132"/>
                    <a:pt x="24695" y="24130"/>
                    <a:pt x="24695" y="24127"/>
                  </a:cubicBezTo>
                  <a:cubicBezTo>
                    <a:pt x="24718" y="24110"/>
                    <a:pt x="24743" y="24096"/>
                    <a:pt x="24764" y="24082"/>
                  </a:cubicBezTo>
                  <a:cubicBezTo>
                    <a:pt x="24901" y="23994"/>
                    <a:pt x="25028" y="23908"/>
                    <a:pt x="25139" y="23828"/>
                  </a:cubicBezTo>
                  <a:cubicBezTo>
                    <a:pt x="25164" y="23810"/>
                    <a:pt x="25192" y="23793"/>
                    <a:pt x="25216" y="23773"/>
                  </a:cubicBezTo>
                  <a:cubicBezTo>
                    <a:pt x="25352" y="23669"/>
                    <a:pt x="25485" y="23565"/>
                    <a:pt x="25621" y="23446"/>
                  </a:cubicBezTo>
                  <a:cubicBezTo>
                    <a:pt x="25651" y="23418"/>
                    <a:pt x="25680" y="23394"/>
                    <a:pt x="25720" y="23359"/>
                  </a:cubicBezTo>
                  <a:cubicBezTo>
                    <a:pt x="25828" y="23260"/>
                    <a:pt x="25929" y="23162"/>
                    <a:pt x="26021" y="23067"/>
                  </a:cubicBezTo>
                  <a:cubicBezTo>
                    <a:pt x="26047" y="23041"/>
                    <a:pt x="26070" y="23017"/>
                    <a:pt x="26097" y="22989"/>
                  </a:cubicBezTo>
                  <a:cubicBezTo>
                    <a:pt x="26209" y="22869"/>
                    <a:pt x="26316" y="22742"/>
                    <a:pt x="26413" y="22620"/>
                  </a:cubicBezTo>
                  <a:cubicBezTo>
                    <a:pt x="26438" y="22587"/>
                    <a:pt x="26463" y="22556"/>
                    <a:pt x="26484" y="22527"/>
                  </a:cubicBezTo>
                  <a:cubicBezTo>
                    <a:pt x="26568" y="22419"/>
                    <a:pt x="26648" y="22305"/>
                    <a:pt x="26717" y="22196"/>
                  </a:cubicBezTo>
                  <a:cubicBezTo>
                    <a:pt x="26739" y="22164"/>
                    <a:pt x="26760" y="22130"/>
                    <a:pt x="26776" y="22103"/>
                  </a:cubicBezTo>
                  <a:cubicBezTo>
                    <a:pt x="26864" y="21964"/>
                    <a:pt x="26942" y="21823"/>
                    <a:pt x="27021" y="21666"/>
                  </a:cubicBezTo>
                  <a:cubicBezTo>
                    <a:pt x="27029" y="21646"/>
                    <a:pt x="27038" y="21625"/>
                    <a:pt x="27049" y="21604"/>
                  </a:cubicBezTo>
                  <a:cubicBezTo>
                    <a:pt x="27106" y="21487"/>
                    <a:pt x="27157" y="21366"/>
                    <a:pt x="27206" y="21241"/>
                  </a:cubicBezTo>
                  <a:cubicBezTo>
                    <a:pt x="27220" y="21205"/>
                    <a:pt x="27234" y="21168"/>
                    <a:pt x="27243" y="21142"/>
                  </a:cubicBezTo>
                  <a:cubicBezTo>
                    <a:pt x="27300" y="20986"/>
                    <a:pt x="27344" y="20842"/>
                    <a:pt x="27378" y="20714"/>
                  </a:cubicBezTo>
                  <a:lnTo>
                    <a:pt x="27384" y="20691"/>
                  </a:lnTo>
                  <a:cubicBezTo>
                    <a:pt x="27419" y="20556"/>
                    <a:pt x="27448" y="20414"/>
                    <a:pt x="27476" y="20246"/>
                  </a:cubicBezTo>
                  <a:cubicBezTo>
                    <a:pt x="27480" y="20217"/>
                    <a:pt x="27486" y="20187"/>
                    <a:pt x="27490" y="20159"/>
                  </a:cubicBezTo>
                  <a:cubicBezTo>
                    <a:pt x="27530" y="19867"/>
                    <a:pt x="27547" y="19572"/>
                    <a:pt x="27536" y="19283"/>
                  </a:cubicBezTo>
                  <a:lnTo>
                    <a:pt x="27533" y="19218"/>
                  </a:lnTo>
                  <a:cubicBezTo>
                    <a:pt x="27527" y="19096"/>
                    <a:pt x="27517" y="18982"/>
                    <a:pt x="27505" y="18869"/>
                  </a:cubicBezTo>
                  <a:lnTo>
                    <a:pt x="27500" y="18825"/>
                  </a:lnTo>
                  <a:lnTo>
                    <a:pt x="27489" y="18758"/>
                  </a:lnTo>
                  <a:cubicBezTo>
                    <a:pt x="27472" y="18630"/>
                    <a:pt x="27446" y="18501"/>
                    <a:pt x="27416" y="18371"/>
                  </a:cubicBezTo>
                  <a:lnTo>
                    <a:pt x="27408" y="18334"/>
                  </a:lnTo>
                  <a:cubicBezTo>
                    <a:pt x="27375" y="18200"/>
                    <a:pt x="27338" y="18068"/>
                    <a:pt x="27301" y="17954"/>
                  </a:cubicBezTo>
                  <a:lnTo>
                    <a:pt x="27293" y="17925"/>
                  </a:lnTo>
                  <a:cubicBezTo>
                    <a:pt x="27247" y="17790"/>
                    <a:pt x="27196" y="17658"/>
                    <a:pt x="27139" y="17530"/>
                  </a:cubicBezTo>
                  <a:cubicBezTo>
                    <a:pt x="26945" y="17090"/>
                    <a:pt x="26690" y="16697"/>
                    <a:pt x="26390" y="16364"/>
                  </a:cubicBezTo>
                  <a:cubicBezTo>
                    <a:pt x="26420" y="16129"/>
                    <a:pt x="26448" y="15881"/>
                    <a:pt x="26470" y="15629"/>
                  </a:cubicBezTo>
                  <a:cubicBezTo>
                    <a:pt x="26884" y="15403"/>
                    <a:pt x="27295" y="15097"/>
                    <a:pt x="27637" y="14679"/>
                  </a:cubicBezTo>
                  <a:cubicBezTo>
                    <a:pt x="28215" y="13973"/>
                    <a:pt x="28478" y="13076"/>
                    <a:pt x="28379" y="12152"/>
                  </a:cubicBezTo>
                  <a:cubicBezTo>
                    <a:pt x="28371" y="12075"/>
                    <a:pt x="28362" y="12000"/>
                    <a:pt x="28350" y="11921"/>
                  </a:cubicBezTo>
                  <a:cubicBezTo>
                    <a:pt x="28333" y="11612"/>
                    <a:pt x="28260" y="11292"/>
                    <a:pt x="28130" y="10962"/>
                  </a:cubicBezTo>
                  <a:cubicBezTo>
                    <a:pt x="28332" y="10394"/>
                    <a:pt x="28437" y="9689"/>
                    <a:pt x="28347" y="8823"/>
                  </a:cubicBezTo>
                  <a:cubicBezTo>
                    <a:pt x="28327" y="8643"/>
                    <a:pt x="28273" y="8351"/>
                    <a:pt x="28226" y="8178"/>
                  </a:cubicBezTo>
                  <a:cubicBezTo>
                    <a:pt x="28212" y="8118"/>
                    <a:pt x="28195" y="8058"/>
                    <a:pt x="28174" y="7990"/>
                  </a:cubicBezTo>
                  <a:cubicBezTo>
                    <a:pt x="28131" y="7857"/>
                    <a:pt x="28077" y="7722"/>
                    <a:pt x="28026" y="7605"/>
                  </a:cubicBezTo>
                  <a:cubicBezTo>
                    <a:pt x="27388" y="6171"/>
                    <a:pt x="25908" y="5254"/>
                    <a:pt x="24124" y="5171"/>
                  </a:cubicBezTo>
                  <a:cubicBezTo>
                    <a:pt x="24019" y="5019"/>
                    <a:pt x="23900" y="4877"/>
                    <a:pt x="23772" y="4747"/>
                  </a:cubicBezTo>
                  <a:cubicBezTo>
                    <a:pt x="23351" y="4320"/>
                    <a:pt x="22797" y="4026"/>
                    <a:pt x="22211" y="3919"/>
                  </a:cubicBezTo>
                  <a:cubicBezTo>
                    <a:pt x="22029" y="3886"/>
                    <a:pt x="21842" y="3868"/>
                    <a:pt x="21657" y="3868"/>
                  </a:cubicBezTo>
                  <a:cubicBezTo>
                    <a:pt x="21549" y="3868"/>
                    <a:pt x="21438" y="3873"/>
                    <a:pt x="21324" y="3886"/>
                  </a:cubicBezTo>
                  <a:cubicBezTo>
                    <a:pt x="21068" y="3174"/>
                    <a:pt x="20531" y="2680"/>
                    <a:pt x="20313" y="2505"/>
                  </a:cubicBezTo>
                  <a:cubicBezTo>
                    <a:pt x="19718" y="2016"/>
                    <a:pt x="18911" y="1687"/>
                    <a:pt x="18089" y="1590"/>
                  </a:cubicBezTo>
                  <a:cubicBezTo>
                    <a:pt x="17878" y="1556"/>
                    <a:pt x="17659" y="1539"/>
                    <a:pt x="17441" y="1539"/>
                  </a:cubicBezTo>
                  <a:cubicBezTo>
                    <a:pt x="16696" y="1539"/>
                    <a:pt x="16084" y="1732"/>
                    <a:pt x="15699" y="1895"/>
                  </a:cubicBezTo>
                  <a:cubicBezTo>
                    <a:pt x="15644" y="1916"/>
                    <a:pt x="15595" y="1939"/>
                    <a:pt x="15545" y="1962"/>
                  </a:cubicBezTo>
                  <a:cubicBezTo>
                    <a:pt x="14147" y="958"/>
                    <a:pt x="12312" y="0"/>
                    <a:pt x="104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0"/>
            <p:cNvSpPr/>
            <p:nvPr/>
          </p:nvSpPr>
          <p:spPr>
            <a:xfrm>
              <a:off x="3526375" y="2674150"/>
              <a:ext cx="570650" cy="287200"/>
            </a:xfrm>
            <a:custGeom>
              <a:avLst/>
              <a:gdLst/>
              <a:ahLst/>
              <a:cxnLst/>
              <a:rect l="l" t="t" r="r" b="b"/>
              <a:pathLst>
                <a:path w="22826" h="11488" extrusionOk="0">
                  <a:moveTo>
                    <a:pt x="11407" y="1"/>
                  </a:moveTo>
                  <a:lnTo>
                    <a:pt x="11407" y="18"/>
                  </a:lnTo>
                  <a:cubicBezTo>
                    <a:pt x="10969" y="103"/>
                    <a:pt x="8927" y="507"/>
                    <a:pt x="8758" y="657"/>
                  </a:cubicBezTo>
                  <a:cubicBezTo>
                    <a:pt x="8758" y="657"/>
                    <a:pt x="8959" y="3225"/>
                    <a:pt x="8486" y="3726"/>
                  </a:cubicBezTo>
                  <a:cubicBezTo>
                    <a:pt x="8015" y="4228"/>
                    <a:pt x="3754" y="3078"/>
                    <a:pt x="1584" y="5835"/>
                  </a:cubicBezTo>
                  <a:cubicBezTo>
                    <a:pt x="1002" y="6573"/>
                    <a:pt x="463" y="8089"/>
                    <a:pt x="1" y="9938"/>
                  </a:cubicBezTo>
                  <a:cubicBezTo>
                    <a:pt x="1625" y="10770"/>
                    <a:pt x="3604" y="11055"/>
                    <a:pt x="5407" y="11246"/>
                  </a:cubicBezTo>
                  <a:cubicBezTo>
                    <a:pt x="7142" y="11430"/>
                    <a:pt x="8888" y="11488"/>
                    <a:pt x="10633" y="11488"/>
                  </a:cubicBezTo>
                  <a:cubicBezTo>
                    <a:pt x="10921" y="11488"/>
                    <a:pt x="11209" y="11486"/>
                    <a:pt x="11497" y="11484"/>
                  </a:cubicBezTo>
                  <a:cubicBezTo>
                    <a:pt x="15360" y="11447"/>
                    <a:pt x="19364" y="11148"/>
                    <a:pt x="22826" y="9637"/>
                  </a:cubicBezTo>
                  <a:cubicBezTo>
                    <a:pt x="22380" y="7925"/>
                    <a:pt x="21868" y="6533"/>
                    <a:pt x="21318" y="5835"/>
                  </a:cubicBezTo>
                  <a:cubicBezTo>
                    <a:pt x="19148" y="3078"/>
                    <a:pt x="14383" y="4164"/>
                    <a:pt x="13912" y="3663"/>
                  </a:cubicBezTo>
                  <a:cubicBezTo>
                    <a:pt x="13441" y="3162"/>
                    <a:pt x="13596" y="532"/>
                    <a:pt x="13596" y="532"/>
                  </a:cubicBezTo>
                  <a:cubicBezTo>
                    <a:pt x="13427" y="384"/>
                    <a:pt x="11935" y="105"/>
                    <a:pt x="11497" y="18"/>
                  </a:cubicBezTo>
                  <a:lnTo>
                    <a:pt x="11497" y="1"/>
                  </a:lnTo>
                  <a:lnTo>
                    <a:pt x="11451" y="9"/>
                  </a:lnTo>
                  <a:lnTo>
                    <a:pt x="11407" y="1"/>
                  </a:ln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0"/>
            <p:cNvSpPr/>
            <p:nvPr/>
          </p:nvSpPr>
          <p:spPr>
            <a:xfrm>
              <a:off x="3835450" y="2833550"/>
              <a:ext cx="775" cy="1625"/>
            </a:xfrm>
            <a:custGeom>
              <a:avLst/>
              <a:gdLst/>
              <a:ahLst/>
              <a:cxnLst/>
              <a:rect l="l" t="t" r="r" b="b"/>
              <a:pathLst>
                <a:path w="31" h="65" extrusionOk="0">
                  <a:moveTo>
                    <a:pt x="30" y="0"/>
                  </a:moveTo>
                  <a:cubicBezTo>
                    <a:pt x="8" y="40"/>
                    <a:pt x="0" y="64"/>
                    <a:pt x="0" y="64"/>
                  </a:cubicBezTo>
                  <a:cubicBezTo>
                    <a:pt x="0" y="64"/>
                    <a:pt x="12" y="40"/>
                    <a:pt x="30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0"/>
            <p:cNvSpPr/>
            <p:nvPr/>
          </p:nvSpPr>
          <p:spPr>
            <a:xfrm>
              <a:off x="3726125" y="2674200"/>
              <a:ext cx="196425" cy="127825"/>
            </a:xfrm>
            <a:custGeom>
              <a:avLst/>
              <a:gdLst/>
              <a:ahLst/>
              <a:cxnLst/>
              <a:rect l="l" t="t" r="r" b="b"/>
              <a:pathLst>
                <a:path w="7857" h="5113" extrusionOk="0">
                  <a:moveTo>
                    <a:pt x="3416" y="0"/>
                  </a:moveTo>
                  <a:lnTo>
                    <a:pt x="3416" y="17"/>
                  </a:lnTo>
                  <a:cubicBezTo>
                    <a:pt x="2976" y="103"/>
                    <a:pt x="934" y="507"/>
                    <a:pt x="766" y="656"/>
                  </a:cubicBezTo>
                  <a:cubicBezTo>
                    <a:pt x="766" y="656"/>
                    <a:pt x="967" y="3224"/>
                    <a:pt x="493" y="3725"/>
                  </a:cubicBezTo>
                  <a:cubicBezTo>
                    <a:pt x="419" y="3806"/>
                    <a:pt x="247" y="3843"/>
                    <a:pt x="1" y="3863"/>
                  </a:cubicBezTo>
                  <a:cubicBezTo>
                    <a:pt x="179" y="4399"/>
                    <a:pt x="403" y="4793"/>
                    <a:pt x="682" y="4847"/>
                  </a:cubicBezTo>
                  <a:cubicBezTo>
                    <a:pt x="682" y="4847"/>
                    <a:pt x="1699" y="3906"/>
                    <a:pt x="1662" y="2549"/>
                  </a:cubicBezTo>
                  <a:cubicBezTo>
                    <a:pt x="1662" y="2549"/>
                    <a:pt x="1662" y="2549"/>
                    <a:pt x="1662" y="2549"/>
                  </a:cubicBezTo>
                  <a:cubicBezTo>
                    <a:pt x="1665" y="2549"/>
                    <a:pt x="2314" y="3147"/>
                    <a:pt x="3144" y="3147"/>
                  </a:cubicBezTo>
                  <a:cubicBezTo>
                    <a:pt x="3334" y="3147"/>
                    <a:pt x="3533" y="3116"/>
                    <a:pt x="3736" y="3039"/>
                  </a:cubicBezTo>
                  <a:cubicBezTo>
                    <a:pt x="4829" y="2625"/>
                    <a:pt x="4978" y="2475"/>
                    <a:pt x="4978" y="2475"/>
                  </a:cubicBezTo>
                  <a:cubicBezTo>
                    <a:pt x="4978" y="2475"/>
                    <a:pt x="5043" y="5112"/>
                    <a:pt x="6563" y="5112"/>
                  </a:cubicBezTo>
                  <a:cubicBezTo>
                    <a:pt x="6667" y="5112"/>
                    <a:pt x="6779" y="5100"/>
                    <a:pt x="6897" y="5073"/>
                  </a:cubicBezTo>
                  <a:cubicBezTo>
                    <a:pt x="7391" y="4962"/>
                    <a:pt x="7687" y="4482"/>
                    <a:pt x="7857" y="3843"/>
                  </a:cubicBezTo>
                  <a:cubicBezTo>
                    <a:pt x="6856" y="3816"/>
                    <a:pt x="6094" y="3849"/>
                    <a:pt x="5921" y="3664"/>
                  </a:cubicBezTo>
                  <a:cubicBezTo>
                    <a:pt x="5450" y="3162"/>
                    <a:pt x="5603" y="532"/>
                    <a:pt x="5603" y="532"/>
                  </a:cubicBezTo>
                  <a:cubicBezTo>
                    <a:pt x="5435" y="383"/>
                    <a:pt x="3944" y="105"/>
                    <a:pt x="3504" y="17"/>
                  </a:cubicBezTo>
                  <a:lnTo>
                    <a:pt x="3504" y="0"/>
                  </a:lnTo>
                  <a:lnTo>
                    <a:pt x="3460" y="9"/>
                  </a:lnTo>
                  <a:lnTo>
                    <a:pt x="3416" y="0"/>
                  </a:ln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0"/>
            <p:cNvSpPr/>
            <p:nvPr/>
          </p:nvSpPr>
          <p:spPr>
            <a:xfrm>
              <a:off x="3487050" y="2416625"/>
              <a:ext cx="141400" cy="131700"/>
            </a:xfrm>
            <a:custGeom>
              <a:avLst/>
              <a:gdLst/>
              <a:ahLst/>
              <a:cxnLst/>
              <a:rect l="l" t="t" r="r" b="b"/>
              <a:pathLst>
                <a:path w="5656" h="5268" extrusionOk="0">
                  <a:moveTo>
                    <a:pt x="2508" y="1"/>
                  </a:moveTo>
                  <a:cubicBezTo>
                    <a:pt x="2322" y="1"/>
                    <a:pt x="2113" y="41"/>
                    <a:pt x="1890" y="151"/>
                  </a:cubicBezTo>
                  <a:cubicBezTo>
                    <a:pt x="831" y="672"/>
                    <a:pt x="1" y="3387"/>
                    <a:pt x="3093" y="5005"/>
                  </a:cubicBezTo>
                  <a:cubicBezTo>
                    <a:pt x="3441" y="5187"/>
                    <a:pt x="3719" y="5268"/>
                    <a:pt x="3938" y="5268"/>
                  </a:cubicBezTo>
                  <a:cubicBezTo>
                    <a:pt x="5655" y="5268"/>
                    <a:pt x="3734" y="309"/>
                    <a:pt x="3372" y="309"/>
                  </a:cubicBezTo>
                  <a:cubicBezTo>
                    <a:pt x="3370" y="309"/>
                    <a:pt x="3369" y="309"/>
                    <a:pt x="3367" y="309"/>
                  </a:cubicBezTo>
                  <a:cubicBezTo>
                    <a:pt x="3367" y="309"/>
                    <a:pt x="3024" y="1"/>
                    <a:pt x="250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0"/>
            <p:cNvSpPr/>
            <p:nvPr/>
          </p:nvSpPr>
          <p:spPr>
            <a:xfrm>
              <a:off x="3487050" y="2410025"/>
              <a:ext cx="154575" cy="172125"/>
            </a:xfrm>
            <a:custGeom>
              <a:avLst/>
              <a:gdLst/>
              <a:ahLst/>
              <a:cxnLst/>
              <a:rect l="l" t="t" r="r" b="b"/>
              <a:pathLst>
                <a:path w="6183" h="6885" extrusionOk="0">
                  <a:moveTo>
                    <a:pt x="3367" y="573"/>
                  </a:moveTo>
                  <a:cubicBezTo>
                    <a:pt x="3367" y="573"/>
                    <a:pt x="2730" y="1"/>
                    <a:pt x="1890" y="415"/>
                  </a:cubicBezTo>
                  <a:cubicBezTo>
                    <a:pt x="831" y="936"/>
                    <a:pt x="1" y="3651"/>
                    <a:pt x="3093" y="5269"/>
                  </a:cubicBezTo>
                  <a:cubicBezTo>
                    <a:pt x="6183" y="6885"/>
                    <a:pt x="3762" y="523"/>
                    <a:pt x="3367" y="57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0"/>
            <p:cNvSpPr/>
            <p:nvPr/>
          </p:nvSpPr>
          <p:spPr>
            <a:xfrm>
              <a:off x="3520625" y="2440700"/>
              <a:ext cx="55775" cy="92925"/>
            </a:xfrm>
            <a:custGeom>
              <a:avLst/>
              <a:gdLst/>
              <a:ahLst/>
              <a:cxnLst/>
              <a:rect l="l" t="t" r="r" b="b"/>
              <a:pathLst>
                <a:path w="2231" h="3717" extrusionOk="0">
                  <a:moveTo>
                    <a:pt x="0" y="977"/>
                  </a:moveTo>
                  <a:cubicBezTo>
                    <a:pt x="0" y="977"/>
                    <a:pt x="644" y="1"/>
                    <a:pt x="1437" y="649"/>
                  </a:cubicBezTo>
                  <a:cubicBezTo>
                    <a:pt x="2231" y="1296"/>
                    <a:pt x="2060" y="1928"/>
                    <a:pt x="2060" y="1928"/>
                  </a:cubicBezTo>
                  <a:cubicBezTo>
                    <a:pt x="2060" y="1928"/>
                    <a:pt x="1462" y="1860"/>
                    <a:pt x="1585" y="2314"/>
                  </a:cubicBezTo>
                  <a:cubicBezTo>
                    <a:pt x="1707" y="2768"/>
                    <a:pt x="2133" y="3104"/>
                    <a:pt x="2133" y="3104"/>
                  </a:cubicBezTo>
                  <a:cubicBezTo>
                    <a:pt x="2133" y="3104"/>
                    <a:pt x="460" y="3716"/>
                    <a:pt x="0" y="9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0"/>
            <p:cNvSpPr/>
            <p:nvPr/>
          </p:nvSpPr>
          <p:spPr>
            <a:xfrm>
              <a:off x="3503825" y="2417825"/>
              <a:ext cx="137800" cy="164325"/>
            </a:xfrm>
            <a:custGeom>
              <a:avLst/>
              <a:gdLst/>
              <a:ahLst/>
              <a:cxnLst/>
              <a:rect l="l" t="t" r="r" b="b"/>
              <a:pathLst>
                <a:path w="5512" h="6573" extrusionOk="0">
                  <a:moveTo>
                    <a:pt x="2696" y="261"/>
                  </a:moveTo>
                  <a:cubicBezTo>
                    <a:pt x="2696" y="261"/>
                    <a:pt x="2500" y="86"/>
                    <a:pt x="2185" y="1"/>
                  </a:cubicBezTo>
                  <a:cubicBezTo>
                    <a:pt x="2359" y="719"/>
                    <a:pt x="2210" y="2600"/>
                    <a:pt x="1133" y="2272"/>
                  </a:cubicBezTo>
                  <a:cubicBezTo>
                    <a:pt x="443" y="2065"/>
                    <a:pt x="392" y="1464"/>
                    <a:pt x="476" y="961"/>
                  </a:cubicBezTo>
                  <a:cubicBezTo>
                    <a:pt x="0" y="2033"/>
                    <a:pt x="178" y="3784"/>
                    <a:pt x="2422" y="4956"/>
                  </a:cubicBezTo>
                  <a:cubicBezTo>
                    <a:pt x="5512" y="6573"/>
                    <a:pt x="3091" y="211"/>
                    <a:pt x="2696" y="26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0"/>
            <p:cNvSpPr/>
            <p:nvPr/>
          </p:nvSpPr>
          <p:spPr>
            <a:xfrm>
              <a:off x="3528775" y="2425925"/>
              <a:ext cx="20125" cy="13550"/>
            </a:xfrm>
            <a:custGeom>
              <a:avLst/>
              <a:gdLst/>
              <a:ahLst/>
              <a:cxnLst/>
              <a:rect l="l" t="t" r="r" b="b"/>
              <a:pathLst>
                <a:path w="805" h="542" extrusionOk="0">
                  <a:moveTo>
                    <a:pt x="593" y="1"/>
                  </a:moveTo>
                  <a:cubicBezTo>
                    <a:pt x="510" y="1"/>
                    <a:pt x="406" y="30"/>
                    <a:pt x="303" y="89"/>
                  </a:cubicBezTo>
                  <a:cubicBezTo>
                    <a:pt x="111" y="200"/>
                    <a:pt x="0" y="373"/>
                    <a:pt x="56" y="472"/>
                  </a:cubicBezTo>
                  <a:cubicBezTo>
                    <a:pt x="82" y="519"/>
                    <a:pt x="139" y="542"/>
                    <a:pt x="212" y="542"/>
                  </a:cubicBezTo>
                  <a:cubicBezTo>
                    <a:pt x="296" y="542"/>
                    <a:pt x="400" y="512"/>
                    <a:pt x="503" y="452"/>
                  </a:cubicBezTo>
                  <a:cubicBezTo>
                    <a:pt x="695" y="343"/>
                    <a:pt x="804" y="171"/>
                    <a:pt x="749" y="69"/>
                  </a:cubicBezTo>
                  <a:cubicBezTo>
                    <a:pt x="724" y="24"/>
                    <a:pt x="667" y="1"/>
                    <a:pt x="593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0"/>
            <p:cNvSpPr/>
            <p:nvPr/>
          </p:nvSpPr>
          <p:spPr>
            <a:xfrm>
              <a:off x="3533500" y="2450700"/>
              <a:ext cx="47000" cy="64450"/>
            </a:xfrm>
            <a:custGeom>
              <a:avLst/>
              <a:gdLst/>
              <a:ahLst/>
              <a:cxnLst/>
              <a:rect l="l" t="t" r="r" b="b"/>
              <a:pathLst>
                <a:path w="1880" h="2578" extrusionOk="0">
                  <a:moveTo>
                    <a:pt x="424" y="0"/>
                  </a:moveTo>
                  <a:cubicBezTo>
                    <a:pt x="385" y="0"/>
                    <a:pt x="348" y="3"/>
                    <a:pt x="314" y="9"/>
                  </a:cubicBezTo>
                  <a:cubicBezTo>
                    <a:pt x="104" y="42"/>
                    <a:pt x="1" y="145"/>
                    <a:pt x="12" y="159"/>
                  </a:cubicBezTo>
                  <a:cubicBezTo>
                    <a:pt x="14" y="162"/>
                    <a:pt x="18" y="163"/>
                    <a:pt x="24" y="163"/>
                  </a:cubicBezTo>
                  <a:cubicBezTo>
                    <a:pt x="57" y="163"/>
                    <a:pt x="152" y="127"/>
                    <a:pt x="290" y="127"/>
                  </a:cubicBezTo>
                  <a:cubicBezTo>
                    <a:pt x="300" y="127"/>
                    <a:pt x="310" y="127"/>
                    <a:pt x="321" y="128"/>
                  </a:cubicBezTo>
                  <a:cubicBezTo>
                    <a:pt x="500" y="130"/>
                    <a:pt x="729" y="217"/>
                    <a:pt x="907" y="379"/>
                  </a:cubicBezTo>
                  <a:cubicBezTo>
                    <a:pt x="1091" y="536"/>
                    <a:pt x="1215" y="748"/>
                    <a:pt x="1297" y="916"/>
                  </a:cubicBezTo>
                  <a:cubicBezTo>
                    <a:pt x="1378" y="1083"/>
                    <a:pt x="1421" y="1204"/>
                    <a:pt x="1421" y="1204"/>
                  </a:cubicBezTo>
                  <a:cubicBezTo>
                    <a:pt x="1421" y="1204"/>
                    <a:pt x="1425" y="1211"/>
                    <a:pt x="1440" y="1245"/>
                  </a:cubicBezTo>
                  <a:cubicBezTo>
                    <a:pt x="1440" y="1245"/>
                    <a:pt x="1441" y="1245"/>
                    <a:pt x="1442" y="1248"/>
                  </a:cubicBezTo>
                  <a:cubicBezTo>
                    <a:pt x="1445" y="1249"/>
                    <a:pt x="1447" y="1252"/>
                    <a:pt x="1442" y="1255"/>
                  </a:cubicBezTo>
                  <a:cubicBezTo>
                    <a:pt x="1457" y="1255"/>
                    <a:pt x="1393" y="1266"/>
                    <a:pt x="1353" y="1281"/>
                  </a:cubicBezTo>
                  <a:cubicBezTo>
                    <a:pt x="1307" y="1295"/>
                    <a:pt x="1260" y="1316"/>
                    <a:pt x="1212" y="1345"/>
                  </a:cubicBezTo>
                  <a:cubicBezTo>
                    <a:pt x="1018" y="1451"/>
                    <a:pt x="859" y="1743"/>
                    <a:pt x="963" y="2005"/>
                  </a:cubicBezTo>
                  <a:cubicBezTo>
                    <a:pt x="1013" y="2129"/>
                    <a:pt x="1099" y="2206"/>
                    <a:pt x="1171" y="2270"/>
                  </a:cubicBezTo>
                  <a:cubicBezTo>
                    <a:pt x="1243" y="2332"/>
                    <a:pt x="1310" y="2388"/>
                    <a:pt x="1367" y="2436"/>
                  </a:cubicBezTo>
                  <a:cubicBezTo>
                    <a:pt x="1473" y="2522"/>
                    <a:pt x="1547" y="2577"/>
                    <a:pt x="1569" y="2577"/>
                  </a:cubicBezTo>
                  <a:cubicBezTo>
                    <a:pt x="1571" y="2577"/>
                    <a:pt x="1572" y="2577"/>
                    <a:pt x="1573" y="2576"/>
                  </a:cubicBezTo>
                  <a:cubicBezTo>
                    <a:pt x="1585" y="2562"/>
                    <a:pt x="1528" y="2482"/>
                    <a:pt x="1434" y="2364"/>
                  </a:cubicBezTo>
                  <a:cubicBezTo>
                    <a:pt x="1353" y="2244"/>
                    <a:pt x="1178" y="2092"/>
                    <a:pt x="1134" y="1941"/>
                  </a:cubicBezTo>
                  <a:cubicBezTo>
                    <a:pt x="1094" y="1787"/>
                    <a:pt x="1206" y="1616"/>
                    <a:pt x="1327" y="1571"/>
                  </a:cubicBezTo>
                  <a:cubicBezTo>
                    <a:pt x="1360" y="1557"/>
                    <a:pt x="1390" y="1547"/>
                    <a:pt x="1420" y="1540"/>
                  </a:cubicBezTo>
                  <a:cubicBezTo>
                    <a:pt x="1455" y="1532"/>
                    <a:pt x="1460" y="1530"/>
                    <a:pt x="1542" y="1528"/>
                  </a:cubicBezTo>
                  <a:cubicBezTo>
                    <a:pt x="1676" y="1535"/>
                    <a:pt x="1811" y="1564"/>
                    <a:pt x="1879" y="1571"/>
                  </a:cubicBezTo>
                  <a:cubicBezTo>
                    <a:pt x="1716" y="1151"/>
                    <a:pt x="1689" y="1083"/>
                    <a:pt x="1689" y="1083"/>
                  </a:cubicBezTo>
                  <a:cubicBezTo>
                    <a:pt x="1689" y="1083"/>
                    <a:pt x="1635" y="959"/>
                    <a:pt x="1532" y="781"/>
                  </a:cubicBezTo>
                  <a:cubicBezTo>
                    <a:pt x="1431" y="604"/>
                    <a:pt x="1263" y="370"/>
                    <a:pt x="1033" y="209"/>
                  </a:cubicBezTo>
                  <a:cubicBezTo>
                    <a:pt x="845" y="72"/>
                    <a:pt x="614" y="0"/>
                    <a:pt x="42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0"/>
            <p:cNvSpPr/>
            <p:nvPr/>
          </p:nvSpPr>
          <p:spPr>
            <a:xfrm>
              <a:off x="3962400" y="2417250"/>
              <a:ext cx="141575" cy="131600"/>
            </a:xfrm>
            <a:custGeom>
              <a:avLst/>
              <a:gdLst/>
              <a:ahLst/>
              <a:cxnLst/>
              <a:rect l="l" t="t" r="r" b="b"/>
              <a:pathLst>
                <a:path w="5663" h="5264" extrusionOk="0">
                  <a:moveTo>
                    <a:pt x="3160" y="1"/>
                  </a:moveTo>
                  <a:cubicBezTo>
                    <a:pt x="2647" y="1"/>
                    <a:pt x="2304" y="307"/>
                    <a:pt x="2304" y="307"/>
                  </a:cubicBezTo>
                  <a:cubicBezTo>
                    <a:pt x="2303" y="307"/>
                    <a:pt x="2301" y="307"/>
                    <a:pt x="2300" y="307"/>
                  </a:cubicBezTo>
                  <a:cubicBezTo>
                    <a:pt x="1935" y="307"/>
                    <a:pt x="0" y="5264"/>
                    <a:pt x="1721" y="5264"/>
                  </a:cubicBezTo>
                  <a:cubicBezTo>
                    <a:pt x="1940" y="5264"/>
                    <a:pt x="2218" y="5184"/>
                    <a:pt x="2566" y="5003"/>
                  </a:cubicBezTo>
                  <a:cubicBezTo>
                    <a:pt x="5662" y="3394"/>
                    <a:pt x="4838" y="676"/>
                    <a:pt x="3781" y="152"/>
                  </a:cubicBezTo>
                  <a:cubicBezTo>
                    <a:pt x="3557" y="41"/>
                    <a:pt x="3347" y="1"/>
                    <a:pt x="3160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0"/>
            <p:cNvSpPr/>
            <p:nvPr/>
          </p:nvSpPr>
          <p:spPr>
            <a:xfrm>
              <a:off x="3949150" y="2410675"/>
              <a:ext cx="154825" cy="171875"/>
            </a:xfrm>
            <a:custGeom>
              <a:avLst/>
              <a:gdLst/>
              <a:ahLst/>
              <a:cxnLst/>
              <a:rect l="l" t="t" r="r" b="b"/>
              <a:pathLst>
                <a:path w="6193" h="6875" extrusionOk="0">
                  <a:moveTo>
                    <a:pt x="2834" y="570"/>
                  </a:moveTo>
                  <a:cubicBezTo>
                    <a:pt x="2834" y="570"/>
                    <a:pt x="3471" y="0"/>
                    <a:pt x="4311" y="415"/>
                  </a:cubicBezTo>
                  <a:cubicBezTo>
                    <a:pt x="5368" y="939"/>
                    <a:pt x="6192" y="3657"/>
                    <a:pt x="3096" y="5266"/>
                  </a:cubicBezTo>
                  <a:cubicBezTo>
                    <a:pt x="0" y="6874"/>
                    <a:pt x="2437" y="520"/>
                    <a:pt x="2834" y="57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0"/>
            <p:cNvSpPr/>
            <p:nvPr/>
          </p:nvSpPr>
          <p:spPr>
            <a:xfrm>
              <a:off x="4014700" y="2441425"/>
              <a:ext cx="55750" cy="92900"/>
            </a:xfrm>
            <a:custGeom>
              <a:avLst/>
              <a:gdLst/>
              <a:ahLst/>
              <a:cxnLst/>
              <a:rect l="l" t="t" r="r" b="b"/>
              <a:pathLst>
                <a:path w="2230" h="3716" extrusionOk="0">
                  <a:moveTo>
                    <a:pt x="2230" y="978"/>
                  </a:moveTo>
                  <a:cubicBezTo>
                    <a:pt x="2230" y="978"/>
                    <a:pt x="1592" y="0"/>
                    <a:pt x="796" y="647"/>
                  </a:cubicBezTo>
                  <a:cubicBezTo>
                    <a:pt x="0" y="1291"/>
                    <a:pt x="170" y="1923"/>
                    <a:pt x="170" y="1923"/>
                  </a:cubicBezTo>
                  <a:cubicBezTo>
                    <a:pt x="170" y="1923"/>
                    <a:pt x="768" y="1858"/>
                    <a:pt x="642" y="2312"/>
                  </a:cubicBezTo>
                  <a:cubicBezTo>
                    <a:pt x="519" y="2765"/>
                    <a:pt x="93" y="3099"/>
                    <a:pt x="93" y="3099"/>
                  </a:cubicBezTo>
                  <a:cubicBezTo>
                    <a:pt x="93" y="3099"/>
                    <a:pt x="1764" y="3716"/>
                    <a:pt x="2230" y="97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0"/>
            <p:cNvSpPr/>
            <p:nvPr/>
          </p:nvSpPr>
          <p:spPr>
            <a:xfrm>
              <a:off x="3962400" y="2418400"/>
              <a:ext cx="124875" cy="130450"/>
            </a:xfrm>
            <a:custGeom>
              <a:avLst/>
              <a:gdLst/>
              <a:ahLst/>
              <a:cxnLst/>
              <a:rect l="l" t="t" r="r" b="b"/>
              <a:pathLst>
                <a:path w="4995" h="5218" extrusionOk="0">
                  <a:moveTo>
                    <a:pt x="2816" y="0"/>
                  </a:moveTo>
                  <a:cubicBezTo>
                    <a:pt x="2499" y="86"/>
                    <a:pt x="2304" y="261"/>
                    <a:pt x="2304" y="261"/>
                  </a:cubicBezTo>
                  <a:cubicBezTo>
                    <a:pt x="2303" y="261"/>
                    <a:pt x="2301" y="261"/>
                    <a:pt x="2300" y="261"/>
                  </a:cubicBezTo>
                  <a:cubicBezTo>
                    <a:pt x="1935" y="261"/>
                    <a:pt x="0" y="5218"/>
                    <a:pt x="1722" y="5218"/>
                  </a:cubicBezTo>
                  <a:cubicBezTo>
                    <a:pt x="1941" y="5218"/>
                    <a:pt x="2220" y="5138"/>
                    <a:pt x="2568" y="4957"/>
                  </a:cubicBezTo>
                  <a:cubicBezTo>
                    <a:pt x="4813" y="3790"/>
                    <a:pt x="4995" y="2040"/>
                    <a:pt x="4524" y="967"/>
                  </a:cubicBezTo>
                  <a:lnTo>
                    <a:pt x="4524" y="967"/>
                  </a:lnTo>
                  <a:cubicBezTo>
                    <a:pt x="4605" y="1469"/>
                    <a:pt x="4551" y="2070"/>
                    <a:pt x="3862" y="2276"/>
                  </a:cubicBezTo>
                  <a:cubicBezTo>
                    <a:pt x="3777" y="2302"/>
                    <a:pt x="3699" y="2314"/>
                    <a:pt x="3625" y="2314"/>
                  </a:cubicBezTo>
                  <a:cubicBezTo>
                    <a:pt x="2762" y="2314"/>
                    <a:pt x="2653" y="663"/>
                    <a:pt x="28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0"/>
            <p:cNvSpPr/>
            <p:nvPr/>
          </p:nvSpPr>
          <p:spPr>
            <a:xfrm>
              <a:off x="4042275" y="2426600"/>
              <a:ext cx="20050" cy="13575"/>
            </a:xfrm>
            <a:custGeom>
              <a:avLst/>
              <a:gdLst/>
              <a:ahLst/>
              <a:cxnLst/>
              <a:rect l="l" t="t" r="r" b="b"/>
              <a:pathLst>
                <a:path w="802" h="543" extrusionOk="0">
                  <a:moveTo>
                    <a:pt x="211" y="1"/>
                  </a:moveTo>
                  <a:cubicBezTo>
                    <a:pt x="139" y="1"/>
                    <a:pt x="82" y="23"/>
                    <a:pt x="56" y="69"/>
                  </a:cubicBezTo>
                  <a:cubicBezTo>
                    <a:pt x="1" y="169"/>
                    <a:pt x="112" y="343"/>
                    <a:pt x="301" y="452"/>
                  </a:cubicBezTo>
                  <a:cubicBezTo>
                    <a:pt x="403" y="512"/>
                    <a:pt x="507" y="543"/>
                    <a:pt x="590" y="543"/>
                  </a:cubicBezTo>
                  <a:cubicBezTo>
                    <a:pt x="663" y="543"/>
                    <a:pt x="721" y="519"/>
                    <a:pt x="746" y="472"/>
                  </a:cubicBezTo>
                  <a:cubicBezTo>
                    <a:pt x="802" y="373"/>
                    <a:pt x="691" y="200"/>
                    <a:pt x="500" y="89"/>
                  </a:cubicBezTo>
                  <a:cubicBezTo>
                    <a:pt x="399" y="31"/>
                    <a:pt x="295" y="1"/>
                    <a:pt x="211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0"/>
            <p:cNvSpPr/>
            <p:nvPr/>
          </p:nvSpPr>
          <p:spPr>
            <a:xfrm>
              <a:off x="4010425" y="2451300"/>
              <a:ext cx="47100" cy="64425"/>
            </a:xfrm>
            <a:custGeom>
              <a:avLst/>
              <a:gdLst/>
              <a:ahLst/>
              <a:cxnLst/>
              <a:rect l="l" t="t" r="r" b="b"/>
              <a:pathLst>
                <a:path w="1884" h="2577" extrusionOk="0">
                  <a:moveTo>
                    <a:pt x="1453" y="1"/>
                  </a:moveTo>
                  <a:cubicBezTo>
                    <a:pt x="1264" y="1"/>
                    <a:pt x="1036" y="72"/>
                    <a:pt x="849" y="209"/>
                  </a:cubicBezTo>
                  <a:cubicBezTo>
                    <a:pt x="618" y="368"/>
                    <a:pt x="449" y="603"/>
                    <a:pt x="348" y="780"/>
                  </a:cubicBezTo>
                  <a:cubicBezTo>
                    <a:pt x="244" y="958"/>
                    <a:pt x="191" y="1081"/>
                    <a:pt x="191" y="1081"/>
                  </a:cubicBezTo>
                  <a:cubicBezTo>
                    <a:pt x="191" y="1081"/>
                    <a:pt x="164" y="1150"/>
                    <a:pt x="1" y="1570"/>
                  </a:cubicBezTo>
                  <a:cubicBezTo>
                    <a:pt x="67" y="1563"/>
                    <a:pt x="203" y="1534"/>
                    <a:pt x="337" y="1528"/>
                  </a:cubicBezTo>
                  <a:cubicBezTo>
                    <a:pt x="420" y="1530"/>
                    <a:pt x="423" y="1536"/>
                    <a:pt x="459" y="1541"/>
                  </a:cubicBezTo>
                  <a:cubicBezTo>
                    <a:pt x="490" y="1548"/>
                    <a:pt x="520" y="1557"/>
                    <a:pt x="553" y="1571"/>
                  </a:cubicBezTo>
                  <a:cubicBezTo>
                    <a:pt x="672" y="1617"/>
                    <a:pt x="785" y="1787"/>
                    <a:pt x="744" y="1943"/>
                  </a:cubicBezTo>
                  <a:cubicBezTo>
                    <a:pt x="699" y="2094"/>
                    <a:pt x="526" y="2247"/>
                    <a:pt x="443" y="2364"/>
                  </a:cubicBezTo>
                  <a:cubicBezTo>
                    <a:pt x="354" y="2482"/>
                    <a:pt x="297" y="2562"/>
                    <a:pt x="308" y="2575"/>
                  </a:cubicBezTo>
                  <a:cubicBezTo>
                    <a:pt x="309" y="2576"/>
                    <a:pt x="311" y="2576"/>
                    <a:pt x="313" y="2576"/>
                  </a:cubicBezTo>
                  <a:cubicBezTo>
                    <a:pt x="336" y="2576"/>
                    <a:pt x="410" y="2522"/>
                    <a:pt x="514" y="2435"/>
                  </a:cubicBezTo>
                  <a:cubicBezTo>
                    <a:pt x="571" y="2388"/>
                    <a:pt x="638" y="2331"/>
                    <a:pt x="711" y="2269"/>
                  </a:cubicBezTo>
                  <a:cubicBezTo>
                    <a:pt x="782" y="2205"/>
                    <a:pt x="869" y="2128"/>
                    <a:pt x="920" y="2004"/>
                  </a:cubicBezTo>
                  <a:cubicBezTo>
                    <a:pt x="1024" y="1742"/>
                    <a:pt x="867" y="1450"/>
                    <a:pt x="671" y="1343"/>
                  </a:cubicBezTo>
                  <a:cubicBezTo>
                    <a:pt x="624" y="1315"/>
                    <a:pt x="577" y="1294"/>
                    <a:pt x="532" y="1279"/>
                  </a:cubicBezTo>
                  <a:cubicBezTo>
                    <a:pt x="494" y="1266"/>
                    <a:pt x="438" y="1255"/>
                    <a:pt x="438" y="1255"/>
                  </a:cubicBezTo>
                  <a:lnTo>
                    <a:pt x="438" y="1255"/>
                  </a:lnTo>
                  <a:cubicBezTo>
                    <a:pt x="438" y="1255"/>
                    <a:pt x="439" y="1255"/>
                    <a:pt x="440" y="1255"/>
                  </a:cubicBezTo>
                  <a:cubicBezTo>
                    <a:pt x="436" y="1251"/>
                    <a:pt x="439" y="1249"/>
                    <a:pt x="440" y="1248"/>
                  </a:cubicBezTo>
                  <a:cubicBezTo>
                    <a:pt x="442" y="1244"/>
                    <a:pt x="443" y="1244"/>
                    <a:pt x="443" y="1244"/>
                  </a:cubicBezTo>
                  <a:cubicBezTo>
                    <a:pt x="458" y="1210"/>
                    <a:pt x="462" y="1202"/>
                    <a:pt x="462" y="1202"/>
                  </a:cubicBezTo>
                  <a:cubicBezTo>
                    <a:pt x="462" y="1202"/>
                    <a:pt x="506" y="1081"/>
                    <a:pt x="586" y="915"/>
                  </a:cubicBezTo>
                  <a:cubicBezTo>
                    <a:pt x="668" y="747"/>
                    <a:pt x="795" y="536"/>
                    <a:pt x="976" y="380"/>
                  </a:cubicBezTo>
                  <a:cubicBezTo>
                    <a:pt x="1154" y="219"/>
                    <a:pt x="1383" y="132"/>
                    <a:pt x="1564" y="128"/>
                  </a:cubicBezTo>
                  <a:cubicBezTo>
                    <a:pt x="1573" y="127"/>
                    <a:pt x="1583" y="127"/>
                    <a:pt x="1593" y="127"/>
                  </a:cubicBezTo>
                  <a:cubicBezTo>
                    <a:pt x="1731" y="127"/>
                    <a:pt x="1828" y="166"/>
                    <a:pt x="1860" y="166"/>
                  </a:cubicBezTo>
                  <a:cubicBezTo>
                    <a:pt x="1866" y="166"/>
                    <a:pt x="1869" y="165"/>
                    <a:pt x="1871" y="162"/>
                  </a:cubicBezTo>
                  <a:cubicBezTo>
                    <a:pt x="1884" y="148"/>
                    <a:pt x="1778" y="42"/>
                    <a:pt x="1571" y="11"/>
                  </a:cubicBezTo>
                  <a:cubicBezTo>
                    <a:pt x="1534" y="4"/>
                    <a:pt x="1494" y="1"/>
                    <a:pt x="145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0"/>
            <p:cNvSpPr/>
            <p:nvPr/>
          </p:nvSpPr>
          <p:spPr>
            <a:xfrm>
              <a:off x="3532100" y="2157225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7" y="1"/>
                  </a:moveTo>
                  <a:cubicBezTo>
                    <a:pt x="5201" y="1"/>
                    <a:pt x="1" y="4575"/>
                    <a:pt x="980" y="9673"/>
                  </a:cubicBezTo>
                  <a:cubicBezTo>
                    <a:pt x="1163" y="10614"/>
                    <a:pt x="1467" y="11532"/>
                    <a:pt x="1571" y="12487"/>
                  </a:cubicBezTo>
                  <a:cubicBezTo>
                    <a:pt x="1648" y="13178"/>
                    <a:pt x="1691" y="13931"/>
                    <a:pt x="1769" y="14688"/>
                  </a:cubicBezTo>
                  <a:cubicBezTo>
                    <a:pt x="1926" y="16191"/>
                    <a:pt x="2227" y="17715"/>
                    <a:pt x="3211" y="18813"/>
                  </a:cubicBezTo>
                  <a:cubicBezTo>
                    <a:pt x="4089" y="19794"/>
                    <a:pt x="4865" y="20554"/>
                    <a:pt x="6092" y="21129"/>
                  </a:cubicBezTo>
                  <a:cubicBezTo>
                    <a:pt x="7584" y="21831"/>
                    <a:pt x="9216" y="22497"/>
                    <a:pt x="10890" y="22500"/>
                  </a:cubicBezTo>
                  <a:cubicBezTo>
                    <a:pt x="10891" y="22500"/>
                    <a:pt x="10892" y="22500"/>
                    <a:pt x="10894" y="22500"/>
                  </a:cubicBezTo>
                  <a:cubicBezTo>
                    <a:pt x="12621" y="22500"/>
                    <a:pt x="14495" y="21335"/>
                    <a:pt x="15969" y="20527"/>
                  </a:cubicBezTo>
                  <a:cubicBezTo>
                    <a:pt x="16926" y="19999"/>
                    <a:pt x="17932" y="19492"/>
                    <a:pt x="18470" y="18513"/>
                  </a:cubicBezTo>
                  <a:cubicBezTo>
                    <a:pt x="18970" y="17599"/>
                    <a:pt x="19178" y="16560"/>
                    <a:pt x="19376" y="15549"/>
                  </a:cubicBezTo>
                  <a:cubicBezTo>
                    <a:pt x="19512" y="14844"/>
                    <a:pt x="19618" y="14076"/>
                    <a:pt x="19620" y="13354"/>
                  </a:cubicBezTo>
                  <a:cubicBezTo>
                    <a:pt x="19625" y="12742"/>
                    <a:pt x="19653" y="12154"/>
                    <a:pt x="19730" y="11546"/>
                  </a:cubicBezTo>
                  <a:cubicBezTo>
                    <a:pt x="19909" y="10140"/>
                    <a:pt x="20224" y="8722"/>
                    <a:pt x="20059" y="7299"/>
                  </a:cubicBezTo>
                  <a:cubicBezTo>
                    <a:pt x="19889" y="5852"/>
                    <a:pt x="18993" y="4368"/>
                    <a:pt x="18043" y="3320"/>
                  </a:cubicBezTo>
                  <a:cubicBezTo>
                    <a:pt x="16029" y="1098"/>
                    <a:pt x="13001" y="150"/>
                    <a:pt x="10157" y="9"/>
                  </a:cubicBezTo>
                  <a:cubicBezTo>
                    <a:pt x="10044" y="4"/>
                    <a:pt x="9931" y="1"/>
                    <a:pt x="9817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0"/>
            <p:cNvSpPr/>
            <p:nvPr/>
          </p:nvSpPr>
          <p:spPr>
            <a:xfrm>
              <a:off x="3532075" y="2157225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5" y="1"/>
                  </a:moveTo>
                  <a:cubicBezTo>
                    <a:pt x="5201" y="1"/>
                    <a:pt x="1" y="4573"/>
                    <a:pt x="980" y="9673"/>
                  </a:cubicBezTo>
                  <a:cubicBezTo>
                    <a:pt x="1162" y="10614"/>
                    <a:pt x="1465" y="11532"/>
                    <a:pt x="1571" y="12487"/>
                  </a:cubicBezTo>
                  <a:cubicBezTo>
                    <a:pt x="1649" y="13178"/>
                    <a:pt x="1692" y="13931"/>
                    <a:pt x="1770" y="14688"/>
                  </a:cubicBezTo>
                  <a:cubicBezTo>
                    <a:pt x="1927" y="16191"/>
                    <a:pt x="2228" y="17715"/>
                    <a:pt x="3212" y="18813"/>
                  </a:cubicBezTo>
                  <a:cubicBezTo>
                    <a:pt x="4090" y="19794"/>
                    <a:pt x="4866" y="20554"/>
                    <a:pt x="6093" y="21129"/>
                  </a:cubicBezTo>
                  <a:cubicBezTo>
                    <a:pt x="7585" y="21831"/>
                    <a:pt x="9217" y="22497"/>
                    <a:pt x="10891" y="22500"/>
                  </a:cubicBezTo>
                  <a:cubicBezTo>
                    <a:pt x="10893" y="22500"/>
                    <a:pt x="10894" y="22500"/>
                    <a:pt x="10895" y="22500"/>
                  </a:cubicBezTo>
                  <a:cubicBezTo>
                    <a:pt x="12622" y="22500"/>
                    <a:pt x="14581" y="21477"/>
                    <a:pt x="16053" y="20666"/>
                  </a:cubicBezTo>
                  <a:cubicBezTo>
                    <a:pt x="17008" y="20140"/>
                    <a:pt x="17932" y="19492"/>
                    <a:pt x="18468" y="18511"/>
                  </a:cubicBezTo>
                  <a:cubicBezTo>
                    <a:pt x="18969" y="17599"/>
                    <a:pt x="19177" y="16560"/>
                    <a:pt x="19375" y="15549"/>
                  </a:cubicBezTo>
                  <a:cubicBezTo>
                    <a:pt x="19512" y="14844"/>
                    <a:pt x="19617" y="14076"/>
                    <a:pt x="19620" y="13354"/>
                  </a:cubicBezTo>
                  <a:cubicBezTo>
                    <a:pt x="19624" y="12742"/>
                    <a:pt x="19653" y="12154"/>
                    <a:pt x="19728" y="11546"/>
                  </a:cubicBezTo>
                  <a:cubicBezTo>
                    <a:pt x="19909" y="10140"/>
                    <a:pt x="20224" y="8722"/>
                    <a:pt x="20058" y="7299"/>
                  </a:cubicBezTo>
                  <a:cubicBezTo>
                    <a:pt x="19889" y="5852"/>
                    <a:pt x="18992" y="4368"/>
                    <a:pt x="18041" y="3320"/>
                  </a:cubicBezTo>
                  <a:cubicBezTo>
                    <a:pt x="16027" y="1098"/>
                    <a:pt x="13001" y="150"/>
                    <a:pt x="10155" y="9"/>
                  </a:cubicBezTo>
                  <a:cubicBezTo>
                    <a:pt x="10043" y="4"/>
                    <a:pt x="9929" y="1"/>
                    <a:pt x="9815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0"/>
            <p:cNvSpPr/>
            <p:nvPr/>
          </p:nvSpPr>
          <p:spPr>
            <a:xfrm>
              <a:off x="3551650" y="2322950"/>
              <a:ext cx="459375" cy="396775"/>
            </a:xfrm>
            <a:custGeom>
              <a:avLst/>
              <a:gdLst/>
              <a:ahLst/>
              <a:cxnLst/>
              <a:rect l="l" t="t" r="r" b="b"/>
              <a:pathLst>
                <a:path w="18375" h="15871" extrusionOk="0">
                  <a:moveTo>
                    <a:pt x="325" y="1"/>
                  </a:moveTo>
                  <a:cubicBezTo>
                    <a:pt x="65" y="969"/>
                    <a:pt x="0" y="1994"/>
                    <a:pt x="201" y="3041"/>
                  </a:cubicBezTo>
                  <a:cubicBezTo>
                    <a:pt x="382" y="3983"/>
                    <a:pt x="687" y="4902"/>
                    <a:pt x="792" y="5857"/>
                  </a:cubicBezTo>
                  <a:cubicBezTo>
                    <a:pt x="869" y="6549"/>
                    <a:pt x="911" y="7302"/>
                    <a:pt x="990" y="8059"/>
                  </a:cubicBezTo>
                  <a:cubicBezTo>
                    <a:pt x="1146" y="9563"/>
                    <a:pt x="1447" y="11086"/>
                    <a:pt x="2430" y="12184"/>
                  </a:cubicBezTo>
                  <a:cubicBezTo>
                    <a:pt x="3310" y="13165"/>
                    <a:pt x="4086" y="13926"/>
                    <a:pt x="5311" y="14500"/>
                  </a:cubicBezTo>
                  <a:cubicBezTo>
                    <a:pt x="6805" y="15202"/>
                    <a:pt x="8436" y="15869"/>
                    <a:pt x="10110" y="15871"/>
                  </a:cubicBezTo>
                  <a:cubicBezTo>
                    <a:pt x="10111" y="15871"/>
                    <a:pt x="10112" y="15871"/>
                    <a:pt x="10113" y="15871"/>
                  </a:cubicBezTo>
                  <a:cubicBezTo>
                    <a:pt x="11841" y="15871"/>
                    <a:pt x="13799" y="14848"/>
                    <a:pt x="15271" y="14037"/>
                  </a:cubicBezTo>
                  <a:cubicBezTo>
                    <a:pt x="16228" y="13511"/>
                    <a:pt x="17150" y="12863"/>
                    <a:pt x="17688" y="11884"/>
                  </a:cubicBezTo>
                  <a:cubicBezTo>
                    <a:pt x="18016" y="11283"/>
                    <a:pt x="18218" y="10631"/>
                    <a:pt x="18374" y="9965"/>
                  </a:cubicBezTo>
                  <a:lnTo>
                    <a:pt x="18374" y="9965"/>
                  </a:lnTo>
                  <a:cubicBezTo>
                    <a:pt x="18229" y="10526"/>
                    <a:pt x="18043" y="11074"/>
                    <a:pt x="17765" y="11580"/>
                  </a:cubicBezTo>
                  <a:cubicBezTo>
                    <a:pt x="17227" y="12561"/>
                    <a:pt x="16303" y="13210"/>
                    <a:pt x="15348" y="13735"/>
                  </a:cubicBezTo>
                  <a:cubicBezTo>
                    <a:pt x="13875" y="14546"/>
                    <a:pt x="11920" y="15567"/>
                    <a:pt x="10194" y="15567"/>
                  </a:cubicBezTo>
                  <a:cubicBezTo>
                    <a:pt x="10191" y="15567"/>
                    <a:pt x="10189" y="15567"/>
                    <a:pt x="10187" y="15567"/>
                  </a:cubicBezTo>
                  <a:cubicBezTo>
                    <a:pt x="8510" y="15566"/>
                    <a:pt x="6880" y="14898"/>
                    <a:pt x="5388" y="14198"/>
                  </a:cubicBezTo>
                  <a:cubicBezTo>
                    <a:pt x="4161" y="13623"/>
                    <a:pt x="3388" y="12861"/>
                    <a:pt x="2507" y="11881"/>
                  </a:cubicBezTo>
                  <a:cubicBezTo>
                    <a:pt x="1524" y="10785"/>
                    <a:pt x="1222" y="9262"/>
                    <a:pt x="1065" y="7757"/>
                  </a:cubicBezTo>
                  <a:cubicBezTo>
                    <a:pt x="986" y="6998"/>
                    <a:pt x="943" y="6247"/>
                    <a:pt x="869" y="5554"/>
                  </a:cubicBezTo>
                  <a:cubicBezTo>
                    <a:pt x="763" y="4598"/>
                    <a:pt x="459" y="3680"/>
                    <a:pt x="278" y="2739"/>
                  </a:cubicBezTo>
                  <a:cubicBezTo>
                    <a:pt x="97" y="1800"/>
                    <a:pt x="130" y="878"/>
                    <a:pt x="325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0"/>
            <p:cNvSpPr/>
            <p:nvPr/>
          </p:nvSpPr>
          <p:spPr>
            <a:xfrm>
              <a:off x="3564575" y="2518975"/>
              <a:ext cx="136075" cy="90475"/>
            </a:xfrm>
            <a:custGeom>
              <a:avLst/>
              <a:gdLst/>
              <a:ahLst/>
              <a:cxnLst/>
              <a:rect l="l" t="t" r="r" b="b"/>
              <a:pathLst>
                <a:path w="5443" h="3619" extrusionOk="0">
                  <a:moveTo>
                    <a:pt x="1458" y="0"/>
                  </a:moveTo>
                  <a:cubicBezTo>
                    <a:pt x="1458" y="0"/>
                    <a:pt x="0" y="372"/>
                    <a:pt x="1163" y="2171"/>
                  </a:cubicBezTo>
                  <a:cubicBezTo>
                    <a:pt x="2098" y="3618"/>
                    <a:pt x="2730" y="3412"/>
                    <a:pt x="3213" y="3378"/>
                  </a:cubicBezTo>
                  <a:cubicBezTo>
                    <a:pt x="4091" y="3319"/>
                    <a:pt x="5439" y="2658"/>
                    <a:pt x="5442" y="1452"/>
                  </a:cubicBezTo>
                  <a:cubicBezTo>
                    <a:pt x="5442" y="245"/>
                    <a:pt x="3274" y="1"/>
                    <a:pt x="14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0"/>
            <p:cNvSpPr/>
            <p:nvPr/>
          </p:nvSpPr>
          <p:spPr>
            <a:xfrm>
              <a:off x="3876450" y="2497675"/>
              <a:ext cx="146850" cy="111125"/>
            </a:xfrm>
            <a:custGeom>
              <a:avLst/>
              <a:gdLst/>
              <a:ahLst/>
              <a:cxnLst/>
              <a:rect l="l" t="t" r="r" b="b"/>
              <a:pathLst>
                <a:path w="5874" h="4445" extrusionOk="0">
                  <a:moveTo>
                    <a:pt x="1202" y="1369"/>
                  </a:moveTo>
                  <a:cubicBezTo>
                    <a:pt x="1202" y="1369"/>
                    <a:pt x="0" y="2297"/>
                    <a:pt x="1750" y="3487"/>
                  </a:cubicBezTo>
                  <a:cubicBezTo>
                    <a:pt x="3159" y="4445"/>
                    <a:pt x="3663" y="4002"/>
                    <a:pt x="4094" y="3780"/>
                  </a:cubicBezTo>
                  <a:cubicBezTo>
                    <a:pt x="4883" y="3374"/>
                    <a:pt x="5873" y="2226"/>
                    <a:pt x="5419" y="1112"/>
                  </a:cubicBezTo>
                  <a:cubicBezTo>
                    <a:pt x="4967" y="1"/>
                    <a:pt x="2876" y="643"/>
                    <a:pt x="1202" y="136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0"/>
            <p:cNvSpPr/>
            <p:nvPr/>
          </p:nvSpPr>
          <p:spPr>
            <a:xfrm>
              <a:off x="3694625" y="2309225"/>
              <a:ext cx="186850" cy="123500"/>
            </a:xfrm>
            <a:custGeom>
              <a:avLst/>
              <a:gdLst/>
              <a:ahLst/>
              <a:cxnLst/>
              <a:rect l="l" t="t" r="r" b="b"/>
              <a:pathLst>
                <a:path w="7474" h="4940" extrusionOk="0">
                  <a:moveTo>
                    <a:pt x="1898" y="202"/>
                  </a:moveTo>
                  <a:cubicBezTo>
                    <a:pt x="1898" y="202"/>
                    <a:pt x="1" y="863"/>
                    <a:pt x="1738" y="3120"/>
                  </a:cubicBezTo>
                  <a:cubicBezTo>
                    <a:pt x="3137" y="4940"/>
                    <a:pt x="3955" y="4591"/>
                    <a:pt x="4592" y="4493"/>
                  </a:cubicBezTo>
                  <a:cubicBezTo>
                    <a:pt x="5754" y="4315"/>
                    <a:pt x="7474" y="3281"/>
                    <a:pt x="7346" y="1680"/>
                  </a:cubicBezTo>
                  <a:cubicBezTo>
                    <a:pt x="7218" y="76"/>
                    <a:pt x="4313" y="0"/>
                    <a:pt x="1898" y="202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0"/>
            <p:cNvSpPr/>
            <p:nvPr/>
          </p:nvSpPr>
          <p:spPr>
            <a:xfrm>
              <a:off x="3850775" y="2378650"/>
              <a:ext cx="151525" cy="160700"/>
            </a:xfrm>
            <a:custGeom>
              <a:avLst/>
              <a:gdLst/>
              <a:ahLst/>
              <a:cxnLst/>
              <a:rect l="l" t="t" r="r" b="b"/>
              <a:pathLst>
                <a:path w="6061" h="6428" extrusionOk="0">
                  <a:moveTo>
                    <a:pt x="1106" y="5180"/>
                  </a:moveTo>
                  <a:cubicBezTo>
                    <a:pt x="1106" y="5180"/>
                    <a:pt x="1" y="1495"/>
                    <a:pt x="2187" y="748"/>
                  </a:cubicBezTo>
                  <a:cubicBezTo>
                    <a:pt x="4374" y="0"/>
                    <a:pt x="6061" y="2664"/>
                    <a:pt x="5868" y="3431"/>
                  </a:cubicBezTo>
                  <a:cubicBezTo>
                    <a:pt x="5675" y="4198"/>
                    <a:pt x="4550" y="6427"/>
                    <a:pt x="1106" y="518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0"/>
            <p:cNvSpPr/>
            <p:nvPr/>
          </p:nvSpPr>
          <p:spPr>
            <a:xfrm>
              <a:off x="3867950" y="2415425"/>
              <a:ext cx="131150" cy="117925"/>
            </a:xfrm>
            <a:custGeom>
              <a:avLst/>
              <a:gdLst/>
              <a:ahLst/>
              <a:cxnLst/>
              <a:rect l="l" t="t" r="r" b="b"/>
              <a:pathLst>
                <a:path w="5246" h="4717" extrusionOk="0">
                  <a:moveTo>
                    <a:pt x="2295" y="1"/>
                  </a:moveTo>
                  <a:cubicBezTo>
                    <a:pt x="2030" y="1"/>
                    <a:pt x="1753" y="44"/>
                    <a:pt x="1466" y="142"/>
                  </a:cubicBezTo>
                  <a:cubicBezTo>
                    <a:pt x="599" y="437"/>
                    <a:pt x="188" y="1245"/>
                    <a:pt x="93" y="2132"/>
                  </a:cubicBezTo>
                  <a:cubicBezTo>
                    <a:pt x="0" y="3013"/>
                    <a:pt x="162" y="3682"/>
                    <a:pt x="545" y="4118"/>
                  </a:cubicBezTo>
                  <a:cubicBezTo>
                    <a:pt x="891" y="4512"/>
                    <a:pt x="1416" y="4717"/>
                    <a:pt x="2095" y="4717"/>
                  </a:cubicBezTo>
                  <a:cubicBezTo>
                    <a:pt x="2308" y="4717"/>
                    <a:pt x="2536" y="4697"/>
                    <a:pt x="2779" y="4656"/>
                  </a:cubicBezTo>
                  <a:cubicBezTo>
                    <a:pt x="3843" y="4477"/>
                    <a:pt x="4801" y="3677"/>
                    <a:pt x="5079" y="2580"/>
                  </a:cubicBezTo>
                  <a:cubicBezTo>
                    <a:pt x="5246" y="1913"/>
                    <a:pt x="4047" y="1"/>
                    <a:pt x="2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0"/>
            <p:cNvSpPr/>
            <p:nvPr/>
          </p:nvSpPr>
          <p:spPr>
            <a:xfrm>
              <a:off x="3863500" y="2423875"/>
              <a:ext cx="105075" cy="93550"/>
            </a:xfrm>
            <a:custGeom>
              <a:avLst/>
              <a:gdLst/>
              <a:ahLst/>
              <a:cxnLst/>
              <a:rect l="l" t="t" r="r" b="b"/>
              <a:pathLst>
                <a:path w="4203" h="3742" extrusionOk="0">
                  <a:moveTo>
                    <a:pt x="2138" y="0"/>
                  </a:moveTo>
                  <a:cubicBezTo>
                    <a:pt x="1875" y="0"/>
                    <a:pt x="1607" y="58"/>
                    <a:pt x="1351" y="178"/>
                  </a:cubicBezTo>
                  <a:cubicBezTo>
                    <a:pt x="419" y="618"/>
                    <a:pt x="0" y="1733"/>
                    <a:pt x="417" y="2667"/>
                  </a:cubicBezTo>
                  <a:cubicBezTo>
                    <a:pt x="718" y="3344"/>
                    <a:pt x="1373" y="3742"/>
                    <a:pt x="2066" y="3742"/>
                  </a:cubicBezTo>
                  <a:cubicBezTo>
                    <a:pt x="2329" y="3742"/>
                    <a:pt x="2598" y="3685"/>
                    <a:pt x="2854" y="3563"/>
                  </a:cubicBezTo>
                  <a:cubicBezTo>
                    <a:pt x="3784" y="3124"/>
                    <a:pt x="4202" y="2009"/>
                    <a:pt x="3787" y="1075"/>
                  </a:cubicBezTo>
                  <a:cubicBezTo>
                    <a:pt x="3486" y="398"/>
                    <a:pt x="2830" y="0"/>
                    <a:pt x="2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0"/>
            <p:cNvSpPr/>
            <p:nvPr/>
          </p:nvSpPr>
          <p:spPr>
            <a:xfrm>
              <a:off x="3882100" y="2440700"/>
              <a:ext cx="66475" cy="59575"/>
            </a:xfrm>
            <a:custGeom>
              <a:avLst/>
              <a:gdLst/>
              <a:ahLst/>
              <a:cxnLst/>
              <a:rect l="l" t="t" r="r" b="b"/>
              <a:pathLst>
                <a:path w="2659" h="2383" extrusionOk="0">
                  <a:moveTo>
                    <a:pt x="1350" y="0"/>
                  </a:moveTo>
                  <a:cubicBezTo>
                    <a:pt x="1184" y="0"/>
                    <a:pt x="1014" y="37"/>
                    <a:pt x="852" y="113"/>
                  </a:cubicBezTo>
                  <a:cubicBezTo>
                    <a:pt x="263" y="392"/>
                    <a:pt x="1" y="1100"/>
                    <a:pt x="263" y="1696"/>
                  </a:cubicBezTo>
                  <a:cubicBezTo>
                    <a:pt x="454" y="2127"/>
                    <a:pt x="871" y="2382"/>
                    <a:pt x="1312" y="2382"/>
                  </a:cubicBezTo>
                  <a:cubicBezTo>
                    <a:pt x="1477" y="2382"/>
                    <a:pt x="1646" y="2346"/>
                    <a:pt x="1807" y="2270"/>
                  </a:cubicBezTo>
                  <a:cubicBezTo>
                    <a:pt x="2395" y="1989"/>
                    <a:pt x="2658" y="1282"/>
                    <a:pt x="2395" y="686"/>
                  </a:cubicBezTo>
                  <a:cubicBezTo>
                    <a:pt x="2205" y="253"/>
                    <a:pt x="1789" y="0"/>
                    <a:pt x="1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0"/>
            <p:cNvSpPr/>
            <p:nvPr/>
          </p:nvSpPr>
          <p:spPr>
            <a:xfrm>
              <a:off x="3868250" y="2415425"/>
              <a:ext cx="131500" cy="111850"/>
            </a:xfrm>
            <a:custGeom>
              <a:avLst/>
              <a:gdLst/>
              <a:ahLst/>
              <a:cxnLst/>
              <a:rect l="l" t="t" r="r" b="b"/>
              <a:pathLst>
                <a:path w="5260" h="4474" extrusionOk="0">
                  <a:moveTo>
                    <a:pt x="2283" y="1"/>
                  </a:moveTo>
                  <a:cubicBezTo>
                    <a:pt x="2018" y="1"/>
                    <a:pt x="1741" y="44"/>
                    <a:pt x="1454" y="142"/>
                  </a:cubicBezTo>
                  <a:cubicBezTo>
                    <a:pt x="179" y="578"/>
                    <a:pt x="1" y="1933"/>
                    <a:pt x="72" y="2989"/>
                  </a:cubicBezTo>
                  <a:cubicBezTo>
                    <a:pt x="138" y="2579"/>
                    <a:pt x="251" y="2145"/>
                    <a:pt x="448" y="1752"/>
                  </a:cubicBezTo>
                  <a:cubicBezTo>
                    <a:pt x="780" y="1081"/>
                    <a:pt x="1396" y="715"/>
                    <a:pt x="2114" y="715"/>
                  </a:cubicBezTo>
                  <a:cubicBezTo>
                    <a:pt x="2762" y="715"/>
                    <a:pt x="3494" y="1014"/>
                    <a:pt x="4172" y="1658"/>
                  </a:cubicBezTo>
                  <a:cubicBezTo>
                    <a:pt x="5259" y="2687"/>
                    <a:pt x="4046" y="3938"/>
                    <a:pt x="3410" y="4474"/>
                  </a:cubicBezTo>
                  <a:cubicBezTo>
                    <a:pt x="4498" y="4028"/>
                    <a:pt x="4952" y="3040"/>
                    <a:pt x="5067" y="2580"/>
                  </a:cubicBezTo>
                  <a:cubicBezTo>
                    <a:pt x="5234" y="1913"/>
                    <a:pt x="4035" y="1"/>
                    <a:pt x="228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0"/>
            <p:cNvSpPr/>
            <p:nvPr/>
          </p:nvSpPr>
          <p:spPr>
            <a:xfrm>
              <a:off x="3867625" y="2408150"/>
              <a:ext cx="133100" cy="128275"/>
            </a:xfrm>
            <a:custGeom>
              <a:avLst/>
              <a:gdLst/>
              <a:ahLst/>
              <a:cxnLst/>
              <a:rect l="l" t="t" r="r" b="b"/>
              <a:pathLst>
                <a:path w="5324" h="5131" extrusionOk="0">
                  <a:moveTo>
                    <a:pt x="2433" y="1"/>
                  </a:moveTo>
                  <a:cubicBezTo>
                    <a:pt x="2304" y="1"/>
                    <a:pt x="2183" y="3"/>
                    <a:pt x="2057" y="3"/>
                  </a:cubicBezTo>
                  <a:cubicBezTo>
                    <a:pt x="1892" y="30"/>
                    <a:pt x="1728" y="46"/>
                    <a:pt x="1573" y="92"/>
                  </a:cubicBezTo>
                  <a:cubicBezTo>
                    <a:pt x="1498" y="120"/>
                    <a:pt x="1421" y="148"/>
                    <a:pt x="1344" y="174"/>
                  </a:cubicBezTo>
                  <a:lnTo>
                    <a:pt x="1232" y="220"/>
                  </a:lnTo>
                  <a:lnTo>
                    <a:pt x="1128" y="279"/>
                  </a:lnTo>
                  <a:cubicBezTo>
                    <a:pt x="1058" y="321"/>
                    <a:pt x="990" y="362"/>
                    <a:pt x="923" y="400"/>
                  </a:cubicBezTo>
                  <a:cubicBezTo>
                    <a:pt x="860" y="452"/>
                    <a:pt x="800" y="504"/>
                    <a:pt x="740" y="557"/>
                  </a:cubicBezTo>
                  <a:cubicBezTo>
                    <a:pt x="712" y="584"/>
                    <a:pt x="684" y="611"/>
                    <a:pt x="654" y="635"/>
                  </a:cubicBezTo>
                  <a:cubicBezTo>
                    <a:pt x="629" y="668"/>
                    <a:pt x="604" y="698"/>
                    <a:pt x="580" y="728"/>
                  </a:cubicBezTo>
                  <a:cubicBezTo>
                    <a:pt x="531" y="790"/>
                    <a:pt x="481" y="847"/>
                    <a:pt x="439" y="910"/>
                  </a:cubicBezTo>
                  <a:cubicBezTo>
                    <a:pt x="271" y="1168"/>
                    <a:pt x="164" y="1440"/>
                    <a:pt x="104" y="1689"/>
                  </a:cubicBezTo>
                  <a:cubicBezTo>
                    <a:pt x="42" y="1938"/>
                    <a:pt x="17" y="2164"/>
                    <a:pt x="12" y="2349"/>
                  </a:cubicBezTo>
                  <a:cubicBezTo>
                    <a:pt x="0" y="2533"/>
                    <a:pt x="15" y="2678"/>
                    <a:pt x="20" y="2776"/>
                  </a:cubicBezTo>
                  <a:cubicBezTo>
                    <a:pt x="24" y="2871"/>
                    <a:pt x="33" y="2924"/>
                    <a:pt x="33" y="2924"/>
                  </a:cubicBezTo>
                  <a:cubicBezTo>
                    <a:pt x="33" y="2924"/>
                    <a:pt x="40" y="2713"/>
                    <a:pt x="113" y="2372"/>
                  </a:cubicBezTo>
                  <a:cubicBezTo>
                    <a:pt x="145" y="2201"/>
                    <a:pt x="208" y="2003"/>
                    <a:pt x="289" y="1793"/>
                  </a:cubicBezTo>
                  <a:cubicBezTo>
                    <a:pt x="376" y="1582"/>
                    <a:pt x="503" y="1370"/>
                    <a:pt x="662" y="1176"/>
                  </a:cubicBezTo>
                  <a:cubicBezTo>
                    <a:pt x="703" y="1129"/>
                    <a:pt x="753" y="1091"/>
                    <a:pt x="797" y="1047"/>
                  </a:cubicBezTo>
                  <a:lnTo>
                    <a:pt x="867" y="980"/>
                  </a:lnTo>
                  <a:lnTo>
                    <a:pt x="945" y="928"/>
                  </a:lnTo>
                  <a:cubicBezTo>
                    <a:pt x="1000" y="893"/>
                    <a:pt x="1051" y="857"/>
                    <a:pt x="1106" y="820"/>
                  </a:cubicBezTo>
                  <a:cubicBezTo>
                    <a:pt x="1165" y="793"/>
                    <a:pt x="1224" y="766"/>
                    <a:pt x="1286" y="742"/>
                  </a:cubicBezTo>
                  <a:lnTo>
                    <a:pt x="1377" y="701"/>
                  </a:lnTo>
                  <a:lnTo>
                    <a:pt x="1474" y="678"/>
                  </a:lnTo>
                  <a:cubicBezTo>
                    <a:pt x="1540" y="662"/>
                    <a:pt x="1606" y="645"/>
                    <a:pt x="1674" y="630"/>
                  </a:cubicBezTo>
                  <a:cubicBezTo>
                    <a:pt x="1811" y="612"/>
                    <a:pt x="1953" y="603"/>
                    <a:pt x="2097" y="591"/>
                  </a:cubicBezTo>
                  <a:cubicBezTo>
                    <a:pt x="2241" y="600"/>
                    <a:pt x="2389" y="611"/>
                    <a:pt x="2538" y="620"/>
                  </a:cubicBezTo>
                  <a:cubicBezTo>
                    <a:pt x="2617" y="634"/>
                    <a:pt x="2698" y="647"/>
                    <a:pt x="2779" y="661"/>
                  </a:cubicBezTo>
                  <a:lnTo>
                    <a:pt x="2997" y="711"/>
                  </a:lnTo>
                  <a:cubicBezTo>
                    <a:pt x="3298" y="789"/>
                    <a:pt x="3597" y="917"/>
                    <a:pt x="3868" y="1099"/>
                  </a:cubicBezTo>
                  <a:cubicBezTo>
                    <a:pt x="4141" y="1273"/>
                    <a:pt x="4383" y="1509"/>
                    <a:pt x="4561" y="1787"/>
                  </a:cubicBezTo>
                  <a:cubicBezTo>
                    <a:pt x="4645" y="1928"/>
                    <a:pt x="4719" y="2074"/>
                    <a:pt x="4766" y="2228"/>
                  </a:cubicBezTo>
                  <a:cubicBezTo>
                    <a:pt x="4810" y="2380"/>
                    <a:pt x="4837" y="2540"/>
                    <a:pt x="4837" y="2696"/>
                  </a:cubicBezTo>
                  <a:cubicBezTo>
                    <a:pt x="4829" y="3005"/>
                    <a:pt x="4739" y="3311"/>
                    <a:pt x="4588" y="3562"/>
                  </a:cubicBezTo>
                  <a:cubicBezTo>
                    <a:pt x="4439" y="3814"/>
                    <a:pt x="4255" y="4029"/>
                    <a:pt x="4064" y="4200"/>
                  </a:cubicBezTo>
                  <a:cubicBezTo>
                    <a:pt x="3876" y="4372"/>
                    <a:pt x="3687" y="4513"/>
                    <a:pt x="3516" y="4628"/>
                  </a:cubicBezTo>
                  <a:cubicBezTo>
                    <a:pt x="3428" y="4685"/>
                    <a:pt x="3348" y="4736"/>
                    <a:pt x="3271" y="4785"/>
                  </a:cubicBezTo>
                  <a:cubicBezTo>
                    <a:pt x="3193" y="4829"/>
                    <a:pt x="3122" y="4870"/>
                    <a:pt x="3058" y="4907"/>
                  </a:cubicBezTo>
                  <a:cubicBezTo>
                    <a:pt x="2928" y="4984"/>
                    <a:pt x="2823" y="5034"/>
                    <a:pt x="2753" y="5074"/>
                  </a:cubicBezTo>
                  <a:cubicBezTo>
                    <a:pt x="2682" y="5111"/>
                    <a:pt x="2645" y="5130"/>
                    <a:pt x="2645" y="5130"/>
                  </a:cubicBezTo>
                  <a:cubicBezTo>
                    <a:pt x="2645" y="5130"/>
                    <a:pt x="2688" y="5123"/>
                    <a:pt x="2765" y="5106"/>
                  </a:cubicBezTo>
                  <a:cubicBezTo>
                    <a:pt x="2840" y="5089"/>
                    <a:pt x="2957" y="5076"/>
                    <a:pt x="3099" y="5032"/>
                  </a:cubicBezTo>
                  <a:cubicBezTo>
                    <a:pt x="3170" y="5012"/>
                    <a:pt x="3249" y="4990"/>
                    <a:pt x="3334" y="4964"/>
                  </a:cubicBezTo>
                  <a:cubicBezTo>
                    <a:pt x="3419" y="4935"/>
                    <a:pt x="3509" y="4898"/>
                    <a:pt x="3607" y="4863"/>
                  </a:cubicBezTo>
                  <a:cubicBezTo>
                    <a:pt x="3706" y="4822"/>
                    <a:pt x="3805" y="4772"/>
                    <a:pt x="3915" y="4722"/>
                  </a:cubicBezTo>
                  <a:cubicBezTo>
                    <a:pt x="4020" y="4662"/>
                    <a:pt x="4133" y="4601"/>
                    <a:pt x="4242" y="4523"/>
                  </a:cubicBezTo>
                  <a:cubicBezTo>
                    <a:pt x="4468" y="4373"/>
                    <a:pt x="4703" y="4173"/>
                    <a:pt x="4908" y="3885"/>
                  </a:cubicBezTo>
                  <a:cubicBezTo>
                    <a:pt x="5115" y="3605"/>
                    <a:pt x="5286" y="3210"/>
                    <a:pt x="5313" y="2746"/>
                  </a:cubicBezTo>
                  <a:cubicBezTo>
                    <a:pt x="5324" y="2514"/>
                    <a:pt x="5298" y="2274"/>
                    <a:pt x="5239" y="2044"/>
                  </a:cubicBezTo>
                  <a:cubicBezTo>
                    <a:pt x="5180" y="1815"/>
                    <a:pt x="5085" y="1602"/>
                    <a:pt x="4971" y="1410"/>
                  </a:cubicBezTo>
                  <a:cubicBezTo>
                    <a:pt x="4736" y="1027"/>
                    <a:pt x="4431" y="726"/>
                    <a:pt x="4104" y="511"/>
                  </a:cubicBezTo>
                  <a:cubicBezTo>
                    <a:pt x="3772" y="299"/>
                    <a:pt x="3422" y="158"/>
                    <a:pt x="3078" y="77"/>
                  </a:cubicBezTo>
                  <a:cubicBezTo>
                    <a:pt x="2988" y="59"/>
                    <a:pt x="2900" y="42"/>
                    <a:pt x="2810" y="25"/>
                  </a:cubicBezTo>
                  <a:cubicBezTo>
                    <a:pt x="2729" y="16"/>
                    <a:pt x="2646" y="9"/>
                    <a:pt x="2567" y="2"/>
                  </a:cubicBezTo>
                  <a:cubicBezTo>
                    <a:pt x="2521" y="1"/>
                    <a:pt x="2477" y="1"/>
                    <a:pt x="243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0"/>
            <p:cNvSpPr/>
            <p:nvPr/>
          </p:nvSpPr>
          <p:spPr>
            <a:xfrm>
              <a:off x="3871075" y="2479150"/>
              <a:ext cx="36175" cy="37125"/>
            </a:xfrm>
            <a:custGeom>
              <a:avLst/>
              <a:gdLst/>
              <a:ahLst/>
              <a:cxnLst/>
              <a:rect l="l" t="t" r="r" b="b"/>
              <a:pathLst>
                <a:path w="1447" h="1485" extrusionOk="0">
                  <a:moveTo>
                    <a:pt x="718" y="0"/>
                  </a:moveTo>
                  <a:cubicBezTo>
                    <a:pt x="321" y="0"/>
                    <a:pt x="0" y="332"/>
                    <a:pt x="0" y="742"/>
                  </a:cubicBezTo>
                  <a:cubicBezTo>
                    <a:pt x="0" y="1150"/>
                    <a:pt x="323" y="1485"/>
                    <a:pt x="722" y="1485"/>
                  </a:cubicBezTo>
                  <a:cubicBezTo>
                    <a:pt x="724" y="1485"/>
                    <a:pt x="725" y="1485"/>
                    <a:pt x="727" y="1485"/>
                  </a:cubicBezTo>
                  <a:cubicBezTo>
                    <a:pt x="1125" y="1485"/>
                    <a:pt x="1447" y="1153"/>
                    <a:pt x="1447" y="743"/>
                  </a:cubicBezTo>
                  <a:cubicBezTo>
                    <a:pt x="1447" y="333"/>
                    <a:pt x="1123" y="0"/>
                    <a:pt x="723" y="0"/>
                  </a:cubicBezTo>
                  <a:cubicBezTo>
                    <a:pt x="722" y="0"/>
                    <a:pt x="720" y="0"/>
                    <a:pt x="71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0"/>
            <p:cNvSpPr/>
            <p:nvPr/>
          </p:nvSpPr>
          <p:spPr>
            <a:xfrm>
              <a:off x="3928750" y="2440000"/>
              <a:ext cx="22475" cy="23125"/>
            </a:xfrm>
            <a:custGeom>
              <a:avLst/>
              <a:gdLst/>
              <a:ahLst/>
              <a:cxnLst/>
              <a:rect l="l" t="t" r="r" b="b"/>
              <a:pathLst>
                <a:path w="899" h="925" extrusionOk="0">
                  <a:moveTo>
                    <a:pt x="448" y="0"/>
                  </a:moveTo>
                  <a:cubicBezTo>
                    <a:pt x="200" y="0"/>
                    <a:pt x="1" y="208"/>
                    <a:pt x="1" y="462"/>
                  </a:cubicBezTo>
                  <a:cubicBezTo>
                    <a:pt x="1" y="715"/>
                    <a:pt x="200" y="921"/>
                    <a:pt x="449" y="924"/>
                  </a:cubicBezTo>
                  <a:cubicBezTo>
                    <a:pt x="450" y="924"/>
                    <a:pt x="451" y="924"/>
                    <a:pt x="452" y="924"/>
                  </a:cubicBezTo>
                  <a:cubicBezTo>
                    <a:pt x="700" y="924"/>
                    <a:pt x="899" y="717"/>
                    <a:pt x="899" y="463"/>
                  </a:cubicBezTo>
                  <a:cubicBezTo>
                    <a:pt x="899" y="208"/>
                    <a:pt x="700" y="2"/>
                    <a:pt x="451" y="0"/>
                  </a:cubicBezTo>
                  <a:cubicBezTo>
                    <a:pt x="450" y="0"/>
                    <a:pt x="449" y="0"/>
                    <a:pt x="44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0"/>
            <p:cNvSpPr/>
            <p:nvPr/>
          </p:nvSpPr>
          <p:spPr>
            <a:xfrm>
              <a:off x="3594825" y="2378500"/>
              <a:ext cx="151975" cy="160375"/>
            </a:xfrm>
            <a:custGeom>
              <a:avLst/>
              <a:gdLst/>
              <a:ahLst/>
              <a:cxnLst/>
              <a:rect l="l" t="t" r="r" b="b"/>
              <a:pathLst>
                <a:path w="6079" h="6415" extrusionOk="0">
                  <a:moveTo>
                    <a:pt x="4949" y="5178"/>
                  </a:moveTo>
                  <a:cubicBezTo>
                    <a:pt x="4949" y="5178"/>
                    <a:pt x="6078" y="1507"/>
                    <a:pt x="3896" y="754"/>
                  </a:cubicBezTo>
                  <a:cubicBezTo>
                    <a:pt x="1711" y="1"/>
                    <a:pt x="0" y="2647"/>
                    <a:pt x="191" y="3416"/>
                  </a:cubicBezTo>
                  <a:cubicBezTo>
                    <a:pt x="382" y="4183"/>
                    <a:pt x="1500" y="6415"/>
                    <a:pt x="4949" y="517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0"/>
            <p:cNvSpPr/>
            <p:nvPr/>
          </p:nvSpPr>
          <p:spPr>
            <a:xfrm>
              <a:off x="3598000" y="2415050"/>
              <a:ext cx="131075" cy="117950"/>
            </a:xfrm>
            <a:custGeom>
              <a:avLst/>
              <a:gdLst/>
              <a:ahLst/>
              <a:cxnLst/>
              <a:rect l="l" t="t" r="r" b="b"/>
              <a:pathLst>
                <a:path w="5243" h="4718" extrusionOk="0">
                  <a:moveTo>
                    <a:pt x="2949" y="1"/>
                  </a:moveTo>
                  <a:cubicBezTo>
                    <a:pt x="1201" y="1"/>
                    <a:pt x="0" y="1906"/>
                    <a:pt x="164" y="2573"/>
                  </a:cubicBezTo>
                  <a:cubicBezTo>
                    <a:pt x="438" y="3670"/>
                    <a:pt x="1393" y="4472"/>
                    <a:pt x="2460" y="4654"/>
                  </a:cubicBezTo>
                  <a:cubicBezTo>
                    <a:pt x="2707" y="4697"/>
                    <a:pt x="2939" y="4718"/>
                    <a:pt x="3156" y="4718"/>
                  </a:cubicBezTo>
                  <a:cubicBezTo>
                    <a:pt x="3828" y="4718"/>
                    <a:pt x="4350" y="4515"/>
                    <a:pt x="4694" y="4124"/>
                  </a:cubicBezTo>
                  <a:cubicBezTo>
                    <a:pt x="5079" y="3689"/>
                    <a:pt x="5242" y="3021"/>
                    <a:pt x="5151" y="2139"/>
                  </a:cubicBezTo>
                  <a:cubicBezTo>
                    <a:pt x="5059" y="1249"/>
                    <a:pt x="4647" y="443"/>
                    <a:pt x="3783" y="144"/>
                  </a:cubicBezTo>
                  <a:cubicBezTo>
                    <a:pt x="3494" y="45"/>
                    <a:pt x="3215" y="1"/>
                    <a:pt x="29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0"/>
            <p:cNvSpPr/>
            <p:nvPr/>
          </p:nvSpPr>
          <p:spPr>
            <a:xfrm>
              <a:off x="3628475" y="2423575"/>
              <a:ext cx="105075" cy="93550"/>
            </a:xfrm>
            <a:custGeom>
              <a:avLst/>
              <a:gdLst/>
              <a:ahLst/>
              <a:cxnLst/>
              <a:rect l="l" t="t" r="r" b="b"/>
              <a:pathLst>
                <a:path w="4203" h="3742" extrusionOk="0">
                  <a:moveTo>
                    <a:pt x="2067" y="1"/>
                  </a:moveTo>
                  <a:cubicBezTo>
                    <a:pt x="1376" y="1"/>
                    <a:pt x="722" y="396"/>
                    <a:pt x="419" y="1070"/>
                  </a:cubicBezTo>
                  <a:cubicBezTo>
                    <a:pt x="1" y="2004"/>
                    <a:pt x="418" y="3119"/>
                    <a:pt x="1344" y="3561"/>
                  </a:cubicBezTo>
                  <a:cubicBezTo>
                    <a:pt x="1602" y="3684"/>
                    <a:pt x="1873" y="3742"/>
                    <a:pt x="2137" y="3742"/>
                  </a:cubicBezTo>
                  <a:cubicBezTo>
                    <a:pt x="2828" y="3742"/>
                    <a:pt x="3482" y="3347"/>
                    <a:pt x="3784" y="2672"/>
                  </a:cubicBezTo>
                  <a:cubicBezTo>
                    <a:pt x="4203" y="1738"/>
                    <a:pt x="3789" y="623"/>
                    <a:pt x="2858" y="181"/>
                  </a:cubicBezTo>
                  <a:cubicBezTo>
                    <a:pt x="2600" y="58"/>
                    <a:pt x="2331" y="1"/>
                    <a:pt x="2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0"/>
            <p:cNvSpPr/>
            <p:nvPr/>
          </p:nvSpPr>
          <p:spPr>
            <a:xfrm>
              <a:off x="3648475" y="2440525"/>
              <a:ext cx="67175" cy="59875"/>
            </a:xfrm>
            <a:custGeom>
              <a:avLst/>
              <a:gdLst/>
              <a:ahLst/>
              <a:cxnLst/>
              <a:rect l="l" t="t" r="r" b="b"/>
              <a:pathLst>
                <a:path w="2687" h="2395" extrusionOk="0">
                  <a:moveTo>
                    <a:pt x="1319" y="0"/>
                  </a:moveTo>
                  <a:cubicBezTo>
                    <a:pt x="878" y="0"/>
                    <a:pt x="459" y="253"/>
                    <a:pt x="267" y="685"/>
                  </a:cubicBezTo>
                  <a:cubicBezTo>
                    <a:pt x="1" y="1283"/>
                    <a:pt x="265" y="1995"/>
                    <a:pt x="860" y="2280"/>
                  </a:cubicBezTo>
                  <a:cubicBezTo>
                    <a:pt x="1025" y="2358"/>
                    <a:pt x="1197" y="2394"/>
                    <a:pt x="1365" y="2394"/>
                  </a:cubicBezTo>
                  <a:cubicBezTo>
                    <a:pt x="1807" y="2394"/>
                    <a:pt x="2227" y="2141"/>
                    <a:pt x="2421" y="1709"/>
                  </a:cubicBezTo>
                  <a:cubicBezTo>
                    <a:pt x="2687" y="1112"/>
                    <a:pt x="2422" y="399"/>
                    <a:pt x="1826" y="116"/>
                  </a:cubicBezTo>
                  <a:cubicBezTo>
                    <a:pt x="1661" y="38"/>
                    <a:pt x="1488" y="0"/>
                    <a:pt x="1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0"/>
            <p:cNvSpPr/>
            <p:nvPr/>
          </p:nvSpPr>
          <p:spPr>
            <a:xfrm>
              <a:off x="3597225" y="2415050"/>
              <a:ext cx="131550" cy="111775"/>
            </a:xfrm>
            <a:custGeom>
              <a:avLst/>
              <a:gdLst/>
              <a:ahLst/>
              <a:cxnLst/>
              <a:rect l="l" t="t" r="r" b="b"/>
              <a:pathLst>
                <a:path w="5262" h="4471" extrusionOk="0">
                  <a:moveTo>
                    <a:pt x="2977" y="1"/>
                  </a:moveTo>
                  <a:cubicBezTo>
                    <a:pt x="1229" y="1"/>
                    <a:pt x="29" y="1906"/>
                    <a:pt x="193" y="2573"/>
                  </a:cubicBezTo>
                  <a:cubicBezTo>
                    <a:pt x="308" y="3032"/>
                    <a:pt x="758" y="4022"/>
                    <a:pt x="1844" y="4470"/>
                  </a:cubicBezTo>
                  <a:cubicBezTo>
                    <a:pt x="1207" y="3932"/>
                    <a:pt x="1" y="2679"/>
                    <a:pt x="1090" y="1649"/>
                  </a:cubicBezTo>
                  <a:cubicBezTo>
                    <a:pt x="1767" y="1009"/>
                    <a:pt x="2496" y="712"/>
                    <a:pt x="3144" y="712"/>
                  </a:cubicBezTo>
                  <a:cubicBezTo>
                    <a:pt x="3864" y="712"/>
                    <a:pt x="4483" y="1080"/>
                    <a:pt x="4814" y="1754"/>
                  </a:cubicBezTo>
                  <a:cubicBezTo>
                    <a:pt x="5007" y="2147"/>
                    <a:pt x="5120" y="2581"/>
                    <a:pt x="5185" y="2993"/>
                  </a:cubicBezTo>
                  <a:cubicBezTo>
                    <a:pt x="5262" y="1941"/>
                    <a:pt x="5088" y="586"/>
                    <a:pt x="3811" y="144"/>
                  </a:cubicBezTo>
                  <a:cubicBezTo>
                    <a:pt x="3523" y="45"/>
                    <a:pt x="3244" y="1"/>
                    <a:pt x="297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0"/>
            <p:cNvSpPr/>
            <p:nvPr/>
          </p:nvSpPr>
          <p:spPr>
            <a:xfrm>
              <a:off x="3596375" y="2407675"/>
              <a:ext cx="133100" cy="128250"/>
            </a:xfrm>
            <a:custGeom>
              <a:avLst/>
              <a:gdLst/>
              <a:ahLst/>
              <a:cxnLst/>
              <a:rect l="l" t="t" r="r" b="b"/>
              <a:pathLst>
                <a:path w="5324" h="5130" extrusionOk="0">
                  <a:moveTo>
                    <a:pt x="2869" y="0"/>
                  </a:moveTo>
                  <a:cubicBezTo>
                    <a:pt x="2834" y="0"/>
                    <a:pt x="2800" y="0"/>
                    <a:pt x="2764" y="1"/>
                  </a:cubicBezTo>
                  <a:cubicBezTo>
                    <a:pt x="2684" y="7"/>
                    <a:pt x="2601" y="15"/>
                    <a:pt x="2520" y="22"/>
                  </a:cubicBezTo>
                  <a:cubicBezTo>
                    <a:pt x="2431" y="39"/>
                    <a:pt x="2342" y="56"/>
                    <a:pt x="2253" y="75"/>
                  </a:cubicBezTo>
                  <a:cubicBezTo>
                    <a:pt x="1907" y="156"/>
                    <a:pt x="1555" y="296"/>
                    <a:pt x="1225" y="506"/>
                  </a:cubicBezTo>
                  <a:cubicBezTo>
                    <a:pt x="898" y="723"/>
                    <a:pt x="591" y="1022"/>
                    <a:pt x="357" y="1403"/>
                  </a:cubicBezTo>
                  <a:cubicBezTo>
                    <a:pt x="243" y="1598"/>
                    <a:pt x="145" y="1809"/>
                    <a:pt x="86" y="2039"/>
                  </a:cubicBezTo>
                  <a:cubicBezTo>
                    <a:pt x="28" y="2268"/>
                    <a:pt x="1" y="2508"/>
                    <a:pt x="11" y="2740"/>
                  </a:cubicBezTo>
                  <a:cubicBezTo>
                    <a:pt x="38" y="3202"/>
                    <a:pt x="207" y="3599"/>
                    <a:pt x="414" y="3878"/>
                  </a:cubicBezTo>
                  <a:cubicBezTo>
                    <a:pt x="619" y="4166"/>
                    <a:pt x="853" y="4368"/>
                    <a:pt x="1077" y="4519"/>
                  </a:cubicBezTo>
                  <a:cubicBezTo>
                    <a:pt x="1186" y="4599"/>
                    <a:pt x="1298" y="4658"/>
                    <a:pt x="1403" y="4720"/>
                  </a:cubicBezTo>
                  <a:cubicBezTo>
                    <a:pt x="1514" y="4768"/>
                    <a:pt x="1614" y="4819"/>
                    <a:pt x="1710" y="4861"/>
                  </a:cubicBezTo>
                  <a:cubicBezTo>
                    <a:pt x="1809" y="4896"/>
                    <a:pt x="1900" y="4933"/>
                    <a:pt x="1985" y="4963"/>
                  </a:cubicBezTo>
                  <a:cubicBezTo>
                    <a:pt x="2070" y="4987"/>
                    <a:pt x="2149" y="5010"/>
                    <a:pt x="2220" y="5031"/>
                  </a:cubicBezTo>
                  <a:cubicBezTo>
                    <a:pt x="2362" y="5075"/>
                    <a:pt x="2478" y="5088"/>
                    <a:pt x="2554" y="5105"/>
                  </a:cubicBezTo>
                  <a:cubicBezTo>
                    <a:pt x="2628" y="5122"/>
                    <a:pt x="2671" y="5130"/>
                    <a:pt x="2671" y="5130"/>
                  </a:cubicBezTo>
                  <a:cubicBezTo>
                    <a:pt x="2671" y="5130"/>
                    <a:pt x="2634" y="5108"/>
                    <a:pt x="2563" y="5070"/>
                  </a:cubicBezTo>
                  <a:cubicBezTo>
                    <a:pt x="2493" y="5031"/>
                    <a:pt x="2388" y="4982"/>
                    <a:pt x="2258" y="4905"/>
                  </a:cubicBezTo>
                  <a:cubicBezTo>
                    <a:pt x="2194" y="4868"/>
                    <a:pt x="2123" y="4826"/>
                    <a:pt x="2045" y="4782"/>
                  </a:cubicBezTo>
                  <a:cubicBezTo>
                    <a:pt x="1968" y="4732"/>
                    <a:pt x="1887" y="4681"/>
                    <a:pt x="1800" y="4624"/>
                  </a:cubicBezTo>
                  <a:cubicBezTo>
                    <a:pt x="1629" y="4506"/>
                    <a:pt x="1440" y="4367"/>
                    <a:pt x="1253" y="4193"/>
                  </a:cubicBezTo>
                  <a:cubicBezTo>
                    <a:pt x="1064" y="4021"/>
                    <a:pt x="882" y="3806"/>
                    <a:pt x="732" y="3555"/>
                  </a:cubicBezTo>
                  <a:cubicBezTo>
                    <a:pt x="580" y="3303"/>
                    <a:pt x="493" y="2997"/>
                    <a:pt x="485" y="2688"/>
                  </a:cubicBezTo>
                  <a:cubicBezTo>
                    <a:pt x="485" y="2533"/>
                    <a:pt x="512" y="2375"/>
                    <a:pt x="557" y="2221"/>
                  </a:cubicBezTo>
                  <a:cubicBezTo>
                    <a:pt x="606" y="2069"/>
                    <a:pt x="681" y="1921"/>
                    <a:pt x="764" y="1780"/>
                  </a:cubicBezTo>
                  <a:cubicBezTo>
                    <a:pt x="942" y="1503"/>
                    <a:pt x="1186" y="1268"/>
                    <a:pt x="1460" y="1096"/>
                  </a:cubicBezTo>
                  <a:cubicBezTo>
                    <a:pt x="1730" y="912"/>
                    <a:pt x="2029" y="787"/>
                    <a:pt x="2330" y="708"/>
                  </a:cubicBezTo>
                  <a:lnTo>
                    <a:pt x="2549" y="659"/>
                  </a:lnTo>
                  <a:cubicBezTo>
                    <a:pt x="2628" y="644"/>
                    <a:pt x="2711" y="631"/>
                    <a:pt x="2789" y="617"/>
                  </a:cubicBezTo>
                  <a:cubicBezTo>
                    <a:pt x="2939" y="609"/>
                    <a:pt x="3087" y="599"/>
                    <a:pt x="3231" y="590"/>
                  </a:cubicBezTo>
                  <a:cubicBezTo>
                    <a:pt x="3374" y="604"/>
                    <a:pt x="3517" y="612"/>
                    <a:pt x="3653" y="631"/>
                  </a:cubicBezTo>
                  <a:cubicBezTo>
                    <a:pt x="3722" y="647"/>
                    <a:pt x="3787" y="663"/>
                    <a:pt x="3853" y="680"/>
                  </a:cubicBezTo>
                  <a:lnTo>
                    <a:pt x="3951" y="704"/>
                  </a:lnTo>
                  <a:lnTo>
                    <a:pt x="4041" y="745"/>
                  </a:lnTo>
                  <a:cubicBezTo>
                    <a:pt x="4102" y="772"/>
                    <a:pt x="4162" y="798"/>
                    <a:pt x="4220" y="825"/>
                  </a:cubicBezTo>
                  <a:cubicBezTo>
                    <a:pt x="4275" y="862"/>
                    <a:pt x="4327" y="898"/>
                    <a:pt x="4379" y="933"/>
                  </a:cubicBezTo>
                  <a:lnTo>
                    <a:pt x="4458" y="986"/>
                  </a:lnTo>
                  <a:lnTo>
                    <a:pt x="4526" y="1051"/>
                  </a:lnTo>
                  <a:cubicBezTo>
                    <a:pt x="4570" y="1097"/>
                    <a:pt x="4620" y="1137"/>
                    <a:pt x="4661" y="1182"/>
                  </a:cubicBezTo>
                  <a:cubicBezTo>
                    <a:pt x="4819" y="1376"/>
                    <a:pt x="4946" y="1589"/>
                    <a:pt x="5033" y="1800"/>
                  </a:cubicBezTo>
                  <a:cubicBezTo>
                    <a:pt x="5117" y="2009"/>
                    <a:pt x="5176" y="2209"/>
                    <a:pt x="5209" y="2381"/>
                  </a:cubicBezTo>
                  <a:cubicBezTo>
                    <a:pt x="5282" y="2724"/>
                    <a:pt x="5287" y="2933"/>
                    <a:pt x="5287" y="2933"/>
                  </a:cubicBezTo>
                  <a:cubicBezTo>
                    <a:pt x="5287" y="2933"/>
                    <a:pt x="5296" y="2883"/>
                    <a:pt x="5302" y="2778"/>
                  </a:cubicBezTo>
                  <a:cubicBezTo>
                    <a:pt x="5306" y="2681"/>
                    <a:pt x="5323" y="2536"/>
                    <a:pt x="5312" y="2351"/>
                  </a:cubicBezTo>
                  <a:cubicBezTo>
                    <a:pt x="5306" y="2166"/>
                    <a:pt x="5283" y="1941"/>
                    <a:pt x="5221" y="1692"/>
                  </a:cubicBezTo>
                  <a:cubicBezTo>
                    <a:pt x="5161" y="1440"/>
                    <a:pt x="5054" y="1168"/>
                    <a:pt x="4889" y="910"/>
                  </a:cubicBezTo>
                  <a:cubicBezTo>
                    <a:pt x="4846" y="848"/>
                    <a:pt x="4796" y="791"/>
                    <a:pt x="4748" y="728"/>
                  </a:cubicBezTo>
                  <a:cubicBezTo>
                    <a:pt x="4722" y="698"/>
                    <a:pt x="4698" y="668"/>
                    <a:pt x="4673" y="637"/>
                  </a:cubicBezTo>
                  <a:cubicBezTo>
                    <a:pt x="4644" y="612"/>
                    <a:pt x="4616" y="585"/>
                    <a:pt x="4587" y="559"/>
                  </a:cubicBezTo>
                  <a:cubicBezTo>
                    <a:pt x="4529" y="505"/>
                    <a:pt x="4469" y="454"/>
                    <a:pt x="4406" y="402"/>
                  </a:cubicBezTo>
                  <a:cubicBezTo>
                    <a:pt x="4338" y="362"/>
                    <a:pt x="4271" y="321"/>
                    <a:pt x="4201" y="281"/>
                  </a:cubicBezTo>
                  <a:lnTo>
                    <a:pt x="4096" y="220"/>
                  </a:lnTo>
                  <a:lnTo>
                    <a:pt x="3985" y="176"/>
                  </a:lnTo>
                  <a:cubicBezTo>
                    <a:pt x="3910" y="149"/>
                    <a:pt x="3833" y="120"/>
                    <a:pt x="3757" y="92"/>
                  </a:cubicBezTo>
                  <a:cubicBezTo>
                    <a:pt x="3602" y="48"/>
                    <a:pt x="3438" y="32"/>
                    <a:pt x="3273" y="5"/>
                  </a:cubicBezTo>
                  <a:cubicBezTo>
                    <a:pt x="3138" y="4"/>
                    <a:pt x="3009" y="0"/>
                    <a:pt x="286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0"/>
            <p:cNvSpPr/>
            <p:nvPr/>
          </p:nvSpPr>
          <p:spPr>
            <a:xfrm>
              <a:off x="3625875" y="2478825"/>
              <a:ext cx="36225" cy="37175"/>
            </a:xfrm>
            <a:custGeom>
              <a:avLst/>
              <a:gdLst/>
              <a:ahLst/>
              <a:cxnLst/>
              <a:rect l="l" t="t" r="r" b="b"/>
              <a:pathLst>
                <a:path w="1449" h="1487" extrusionOk="0">
                  <a:moveTo>
                    <a:pt x="723" y="0"/>
                  </a:moveTo>
                  <a:cubicBezTo>
                    <a:pt x="323" y="0"/>
                    <a:pt x="1" y="331"/>
                    <a:pt x="1" y="742"/>
                  </a:cubicBezTo>
                  <a:cubicBezTo>
                    <a:pt x="1" y="1152"/>
                    <a:pt x="324" y="1486"/>
                    <a:pt x="722" y="1486"/>
                  </a:cubicBezTo>
                  <a:cubicBezTo>
                    <a:pt x="723" y="1486"/>
                    <a:pt x="724" y="1486"/>
                    <a:pt x="725" y="1486"/>
                  </a:cubicBezTo>
                  <a:cubicBezTo>
                    <a:pt x="1125" y="1486"/>
                    <a:pt x="1447" y="1154"/>
                    <a:pt x="1447" y="745"/>
                  </a:cubicBezTo>
                  <a:cubicBezTo>
                    <a:pt x="1448" y="333"/>
                    <a:pt x="1125" y="0"/>
                    <a:pt x="725" y="0"/>
                  </a:cubicBezTo>
                  <a:cubicBezTo>
                    <a:pt x="724" y="0"/>
                    <a:pt x="724" y="0"/>
                    <a:pt x="723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0"/>
            <p:cNvSpPr/>
            <p:nvPr/>
          </p:nvSpPr>
          <p:spPr>
            <a:xfrm>
              <a:off x="3694350" y="2447225"/>
              <a:ext cx="22475" cy="23125"/>
            </a:xfrm>
            <a:custGeom>
              <a:avLst/>
              <a:gdLst/>
              <a:ahLst/>
              <a:cxnLst/>
              <a:rect l="l" t="t" r="r" b="b"/>
              <a:pathLst>
                <a:path w="899" h="925" extrusionOk="0">
                  <a:moveTo>
                    <a:pt x="448" y="0"/>
                  </a:moveTo>
                  <a:cubicBezTo>
                    <a:pt x="200" y="0"/>
                    <a:pt x="1" y="208"/>
                    <a:pt x="1" y="462"/>
                  </a:cubicBezTo>
                  <a:cubicBezTo>
                    <a:pt x="1" y="716"/>
                    <a:pt x="200" y="923"/>
                    <a:pt x="449" y="924"/>
                  </a:cubicBezTo>
                  <a:cubicBezTo>
                    <a:pt x="450" y="924"/>
                    <a:pt x="451" y="924"/>
                    <a:pt x="451" y="924"/>
                  </a:cubicBezTo>
                  <a:cubicBezTo>
                    <a:pt x="699" y="924"/>
                    <a:pt x="899" y="717"/>
                    <a:pt x="899" y="463"/>
                  </a:cubicBezTo>
                  <a:cubicBezTo>
                    <a:pt x="899" y="208"/>
                    <a:pt x="698" y="0"/>
                    <a:pt x="450" y="0"/>
                  </a:cubicBezTo>
                  <a:cubicBezTo>
                    <a:pt x="449" y="0"/>
                    <a:pt x="449" y="0"/>
                    <a:pt x="44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0"/>
            <p:cNvSpPr/>
            <p:nvPr/>
          </p:nvSpPr>
          <p:spPr>
            <a:xfrm>
              <a:off x="3741750" y="2537975"/>
              <a:ext cx="104050" cy="46550"/>
            </a:xfrm>
            <a:custGeom>
              <a:avLst/>
              <a:gdLst/>
              <a:ahLst/>
              <a:cxnLst/>
              <a:rect l="l" t="t" r="r" b="b"/>
              <a:pathLst>
                <a:path w="4162" h="1862" extrusionOk="0">
                  <a:moveTo>
                    <a:pt x="618" y="4"/>
                  </a:moveTo>
                  <a:cubicBezTo>
                    <a:pt x="618" y="4"/>
                    <a:pt x="1154" y="497"/>
                    <a:pt x="2221" y="589"/>
                  </a:cubicBezTo>
                  <a:cubicBezTo>
                    <a:pt x="3289" y="682"/>
                    <a:pt x="3766" y="0"/>
                    <a:pt x="3766" y="0"/>
                  </a:cubicBezTo>
                  <a:cubicBezTo>
                    <a:pt x="3766" y="0"/>
                    <a:pt x="4161" y="410"/>
                    <a:pt x="3922" y="773"/>
                  </a:cubicBezTo>
                  <a:cubicBezTo>
                    <a:pt x="3684" y="1136"/>
                    <a:pt x="2695" y="1771"/>
                    <a:pt x="2418" y="1815"/>
                  </a:cubicBezTo>
                  <a:cubicBezTo>
                    <a:pt x="2140" y="1862"/>
                    <a:pt x="1" y="965"/>
                    <a:pt x="618" y="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0"/>
            <p:cNvSpPr/>
            <p:nvPr/>
          </p:nvSpPr>
          <p:spPr>
            <a:xfrm>
              <a:off x="3789900" y="2537075"/>
              <a:ext cx="25725" cy="11375"/>
            </a:xfrm>
            <a:custGeom>
              <a:avLst/>
              <a:gdLst/>
              <a:ahLst/>
              <a:cxnLst/>
              <a:rect l="l" t="t" r="r" b="b"/>
              <a:pathLst>
                <a:path w="1029" h="455" extrusionOk="0">
                  <a:moveTo>
                    <a:pt x="508" y="1"/>
                  </a:moveTo>
                  <a:cubicBezTo>
                    <a:pt x="228" y="1"/>
                    <a:pt x="0" y="101"/>
                    <a:pt x="0" y="227"/>
                  </a:cubicBezTo>
                  <a:cubicBezTo>
                    <a:pt x="0" y="352"/>
                    <a:pt x="230" y="455"/>
                    <a:pt x="514" y="455"/>
                  </a:cubicBezTo>
                  <a:cubicBezTo>
                    <a:pt x="518" y="455"/>
                    <a:pt x="522" y="455"/>
                    <a:pt x="526" y="455"/>
                  </a:cubicBezTo>
                  <a:cubicBezTo>
                    <a:pt x="804" y="455"/>
                    <a:pt x="1028" y="353"/>
                    <a:pt x="1028" y="230"/>
                  </a:cubicBezTo>
                  <a:cubicBezTo>
                    <a:pt x="1028" y="103"/>
                    <a:pt x="798" y="1"/>
                    <a:pt x="514" y="1"/>
                  </a:cubicBezTo>
                  <a:cubicBezTo>
                    <a:pt x="512" y="1"/>
                    <a:pt x="510" y="1"/>
                    <a:pt x="508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0"/>
            <p:cNvSpPr/>
            <p:nvPr/>
          </p:nvSpPr>
          <p:spPr>
            <a:xfrm>
              <a:off x="3768050" y="2551800"/>
              <a:ext cx="20025" cy="15075"/>
            </a:xfrm>
            <a:custGeom>
              <a:avLst/>
              <a:gdLst/>
              <a:ahLst/>
              <a:cxnLst/>
              <a:rect l="l" t="t" r="r" b="b"/>
              <a:pathLst>
                <a:path w="801" h="603" extrusionOk="0">
                  <a:moveTo>
                    <a:pt x="269" y="1"/>
                  </a:moveTo>
                  <a:cubicBezTo>
                    <a:pt x="266" y="1"/>
                    <a:pt x="263" y="1"/>
                    <a:pt x="260" y="1"/>
                  </a:cubicBezTo>
                  <a:cubicBezTo>
                    <a:pt x="120" y="1"/>
                    <a:pt x="0" y="75"/>
                    <a:pt x="9" y="119"/>
                  </a:cubicBezTo>
                  <a:cubicBezTo>
                    <a:pt x="18" y="165"/>
                    <a:pt x="130" y="186"/>
                    <a:pt x="221" y="240"/>
                  </a:cubicBezTo>
                  <a:cubicBezTo>
                    <a:pt x="314" y="291"/>
                    <a:pt x="385" y="361"/>
                    <a:pt x="385" y="361"/>
                  </a:cubicBezTo>
                  <a:cubicBezTo>
                    <a:pt x="385" y="361"/>
                    <a:pt x="473" y="395"/>
                    <a:pt x="560" y="456"/>
                  </a:cubicBezTo>
                  <a:cubicBezTo>
                    <a:pt x="642" y="513"/>
                    <a:pt x="712" y="603"/>
                    <a:pt x="754" y="603"/>
                  </a:cubicBezTo>
                  <a:cubicBezTo>
                    <a:pt x="757" y="603"/>
                    <a:pt x="759" y="602"/>
                    <a:pt x="762" y="602"/>
                  </a:cubicBezTo>
                  <a:cubicBezTo>
                    <a:pt x="800" y="587"/>
                    <a:pt x="790" y="432"/>
                    <a:pt x="716" y="295"/>
                  </a:cubicBezTo>
                  <a:cubicBezTo>
                    <a:pt x="647" y="157"/>
                    <a:pt x="530" y="62"/>
                    <a:pt x="530" y="62"/>
                  </a:cubicBezTo>
                  <a:cubicBezTo>
                    <a:pt x="530" y="62"/>
                    <a:pt x="403" y="1"/>
                    <a:pt x="2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0"/>
            <p:cNvSpPr/>
            <p:nvPr/>
          </p:nvSpPr>
          <p:spPr>
            <a:xfrm>
              <a:off x="3815225" y="2550275"/>
              <a:ext cx="17750" cy="14025"/>
            </a:xfrm>
            <a:custGeom>
              <a:avLst/>
              <a:gdLst/>
              <a:ahLst/>
              <a:cxnLst/>
              <a:rect l="l" t="t" r="r" b="b"/>
              <a:pathLst>
                <a:path w="710" h="561" extrusionOk="0">
                  <a:moveTo>
                    <a:pt x="555" y="0"/>
                  </a:moveTo>
                  <a:cubicBezTo>
                    <a:pt x="528" y="0"/>
                    <a:pt x="499" y="3"/>
                    <a:pt x="469" y="8"/>
                  </a:cubicBezTo>
                  <a:cubicBezTo>
                    <a:pt x="354" y="25"/>
                    <a:pt x="244" y="83"/>
                    <a:pt x="244" y="83"/>
                  </a:cubicBezTo>
                  <a:cubicBezTo>
                    <a:pt x="244" y="83"/>
                    <a:pt x="155" y="173"/>
                    <a:pt x="92" y="288"/>
                  </a:cubicBezTo>
                  <a:cubicBezTo>
                    <a:pt x="28" y="402"/>
                    <a:pt x="1" y="532"/>
                    <a:pt x="35" y="556"/>
                  </a:cubicBezTo>
                  <a:cubicBezTo>
                    <a:pt x="40" y="559"/>
                    <a:pt x="46" y="561"/>
                    <a:pt x="53" y="561"/>
                  </a:cubicBezTo>
                  <a:cubicBezTo>
                    <a:pt x="94" y="561"/>
                    <a:pt x="167" y="503"/>
                    <a:pt x="240" y="460"/>
                  </a:cubicBezTo>
                  <a:cubicBezTo>
                    <a:pt x="323" y="409"/>
                    <a:pt x="407" y="372"/>
                    <a:pt x="407" y="372"/>
                  </a:cubicBezTo>
                  <a:cubicBezTo>
                    <a:pt x="407" y="372"/>
                    <a:pt x="471" y="301"/>
                    <a:pt x="546" y="233"/>
                  </a:cubicBezTo>
                  <a:cubicBezTo>
                    <a:pt x="620" y="164"/>
                    <a:pt x="710" y="102"/>
                    <a:pt x="704" y="55"/>
                  </a:cubicBezTo>
                  <a:cubicBezTo>
                    <a:pt x="700" y="21"/>
                    <a:pt x="636" y="0"/>
                    <a:pt x="5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0"/>
            <p:cNvSpPr/>
            <p:nvPr/>
          </p:nvSpPr>
          <p:spPr>
            <a:xfrm>
              <a:off x="3753700" y="2531525"/>
              <a:ext cx="24150" cy="36275"/>
            </a:xfrm>
            <a:custGeom>
              <a:avLst/>
              <a:gdLst/>
              <a:ahLst/>
              <a:cxnLst/>
              <a:rect l="l" t="t" r="r" b="b"/>
              <a:pathLst>
                <a:path w="966" h="1451" extrusionOk="0">
                  <a:moveTo>
                    <a:pt x="554" y="0"/>
                  </a:moveTo>
                  <a:cubicBezTo>
                    <a:pt x="527" y="0"/>
                    <a:pt x="483" y="13"/>
                    <a:pt x="428" y="36"/>
                  </a:cubicBezTo>
                  <a:cubicBezTo>
                    <a:pt x="345" y="74"/>
                    <a:pt x="230" y="139"/>
                    <a:pt x="140" y="261"/>
                  </a:cubicBezTo>
                  <a:cubicBezTo>
                    <a:pt x="49" y="383"/>
                    <a:pt x="1" y="554"/>
                    <a:pt x="19" y="701"/>
                  </a:cubicBezTo>
                  <a:cubicBezTo>
                    <a:pt x="36" y="844"/>
                    <a:pt x="97" y="924"/>
                    <a:pt x="98" y="924"/>
                  </a:cubicBezTo>
                  <a:cubicBezTo>
                    <a:pt x="98" y="924"/>
                    <a:pt x="98" y="924"/>
                    <a:pt x="98" y="924"/>
                  </a:cubicBezTo>
                  <a:lnTo>
                    <a:pt x="98" y="924"/>
                  </a:lnTo>
                  <a:cubicBezTo>
                    <a:pt x="98" y="924"/>
                    <a:pt x="155" y="997"/>
                    <a:pt x="236" y="1052"/>
                  </a:cubicBezTo>
                  <a:cubicBezTo>
                    <a:pt x="313" y="1106"/>
                    <a:pt x="411" y="1171"/>
                    <a:pt x="510" y="1236"/>
                  </a:cubicBezTo>
                  <a:cubicBezTo>
                    <a:pt x="685" y="1348"/>
                    <a:pt x="865" y="1451"/>
                    <a:pt x="923" y="1451"/>
                  </a:cubicBezTo>
                  <a:cubicBezTo>
                    <a:pt x="931" y="1451"/>
                    <a:pt x="937" y="1449"/>
                    <a:pt x="940" y="1444"/>
                  </a:cubicBezTo>
                  <a:cubicBezTo>
                    <a:pt x="966" y="1407"/>
                    <a:pt x="802" y="1218"/>
                    <a:pt x="633" y="1040"/>
                  </a:cubicBezTo>
                  <a:cubicBezTo>
                    <a:pt x="547" y="953"/>
                    <a:pt x="463" y="866"/>
                    <a:pt x="399" y="802"/>
                  </a:cubicBezTo>
                  <a:cubicBezTo>
                    <a:pt x="341" y="741"/>
                    <a:pt x="328" y="711"/>
                    <a:pt x="328" y="711"/>
                  </a:cubicBezTo>
                  <a:cubicBezTo>
                    <a:pt x="328" y="709"/>
                    <a:pt x="304" y="691"/>
                    <a:pt x="288" y="641"/>
                  </a:cubicBezTo>
                  <a:cubicBezTo>
                    <a:pt x="270" y="594"/>
                    <a:pt x="271" y="492"/>
                    <a:pt x="313" y="399"/>
                  </a:cubicBezTo>
                  <a:cubicBezTo>
                    <a:pt x="397" y="210"/>
                    <a:pt x="610" y="55"/>
                    <a:pt x="582" y="10"/>
                  </a:cubicBezTo>
                  <a:cubicBezTo>
                    <a:pt x="578" y="4"/>
                    <a:pt x="568" y="0"/>
                    <a:pt x="55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0"/>
            <p:cNvSpPr/>
            <p:nvPr/>
          </p:nvSpPr>
          <p:spPr>
            <a:xfrm>
              <a:off x="3826975" y="2531325"/>
              <a:ext cx="17650" cy="33150"/>
            </a:xfrm>
            <a:custGeom>
              <a:avLst/>
              <a:gdLst/>
              <a:ahLst/>
              <a:cxnLst/>
              <a:rect l="l" t="t" r="r" b="b"/>
              <a:pathLst>
                <a:path w="706" h="1326" extrusionOk="0">
                  <a:moveTo>
                    <a:pt x="186" y="1"/>
                  </a:moveTo>
                  <a:cubicBezTo>
                    <a:pt x="180" y="1"/>
                    <a:pt x="176" y="2"/>
                    <a:pt x="173" y="6"/>
                  </a:cubicBezTo>
                  <a:cubicBezTo>
                    <a:pt x="143" y="37"/>
                    <a:pt x="236" y="223"/>
                    <a:pt x="305" y="418"/>
                  </a:cubicBezTo>
                  <a:cubicBezTo>
                    <a:pt x="321" y="465"/>
                    <a:pt x="338" y="514"/>
                    <a:pt x="355" y="561"/>
                  </a:cubicBezTo>
                  <a:cubicBezTo>
                    <a:pt x="369" y="606"/>
                    <a:pt x="385" y="650"/>
                    <a:pt x="384" y="665"/>
                  </a:cubicBezTo>
                  <a:cubicBezTo>
                    <a:pt x="389" y="739"/>
                    <a:pt x="392" y="786"/>
                    <a:pt x="392" y="786"/>
                  </a:cubicBezTo>
                  <a:cubicBezTo>
                    <a:pt x="391" y="786"/>
                    <a:pt x="401" y="807"/>
                    <a:pt x="401" y="834"/>
                  </a:cubicBezTo>
                  <a:cubicBezTo>
                    <a:pt x="405" y="863"/>
                    <a:pt x="368" y="932"/>
                    <a:pt x="300" y="998"/>
                  </a:cubicBezTo>
                  <a:cubicBezTo>
                    <a:pt x="166" y="1124"/>
                    <a:pt x="1" y="1274"/>
                    <a:pt x="31" y="1317"/>
                  </a:cubicBezTo>
                  <a:cubicBezTo>
                    <a:pt x="35" y="1322"/>
                    <a:pt x="45" y="1325"/>
                    <a:pt x="60" y="1325"/>
                  </a:cubicBezTo>
                  <a:cubicBezTo>
                    <a:pt x="121" y="1325"/>
                    <a:pt x="259" y="1276"/>
                    <a:pt x="414" y="1201"/>
                  </a:cubicBezTo>
                  <a:cubicBezTo>
                    <a:pt x="506" y="1153"/>
                    <a:pt x="613" y="1068"/>
                    <a:pt x="660" y="938"/>
                  </a:cubicBezTo>
                  <a:cubicBezTo>
                    <a:pt x="705" y="810"/>
                    <a:pt x="681" y="719"/>
                    <a:pt x="684" y="719"/>
                  </a:cubicBezTo>
                  <a:cubicBezTo>
                    <a:pt x="683" y="712"/>
                    <a:pt x="677" y="685"/>
                    <a:pt x="646" y="575"/>
                  </a:cubicBezTo>
                  <a:cubicBezTo>
                    <a:pt x="624" y="511"/>
                    <a:pt x="597" y="471"/>
                    <a:pt x="572" y="427"/>
                  </a:cubicBezTo>
                  <a:cubicBezTo>
                    <a:pt x="546" y="383"/>
                    <a:pt x="515" y="336"/>
                    <a:pt x="485" y="292"/>
                  </a:cubicBezTo>
                  <a:cubicBezTo>
                    <a:pt x="373" y="130"/>
                    <a:pt x="235" y="1"/>
                    <a:pt x="1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0"/>
            <p:cNvSpPr/>
            <p:nvPr/>
          </p:nvSpPr>
          <p:spPr>
            <a:xfrm>
              <a:off x="3777275" y="2526475"/>
              <a:ext cx="47000" cy="9300"/>
            </a:xfrm>
            <a:custGeom>
              <a:avLst/>
              <a:gdLst/>
              <a:ahLst/>
              <a:cxnLst/>
              <a:rect l="l" t="t" r="r" b="b"/>
              <a:pathLst>
                <a:path w="1880" h="372" extrusionOk="0">
                  <a:moveTo>
                    <a:pt x="935" y="0"/>
                  </a:moveTo>
                  <a:cubicBezTo>
                    <a:pt x="935" y="0"/>
                    <a:pt x="688" y="22"/>
                    <a:pt x="451" y="100"/>
                  </a:cubicBezTo>
                  <a:cubicBezTo>
                    <a:pt x="215" y="177"/>
                    <a:pt x="0" y="308"/>
                    <a:pt x="14" y="352"/>
                  </a:cubicBezTo>
                  <a:cubicBezTo>
                    <a:pt x="19" y="366"/>
                    <a:pt x="45" y="371"/>
                    <a:pt x="85" y="371"/>
                  </a:cubicBezTo>
                  <a:cubicBezTo>
                    <a:pt x="173" y="371"/>
                    <a:pt x="331" y="347"/>
                    <a:pt x="487" y="338"/>
                  </a:cubicBezTo>
                  <a:cubicBezTo>
                    <a:pt x="550" y="334"/>
                    <a:pt x="613" y="332"/>
                    <a:pt x="671" y="332"/>
                  </a:cubicBezTo>
                  <a:cubicBezTo>
                    <a:pt x="822" y="332"/>
                    <a:pt x="940" y="342"/>
                    <a:pt x="940" y="342"/>
                  </a:cubicBezTo>
                  <a:cubicBezTo>
                    <a:pt x="940" y="342"/>
                    <a:pt x="1100" y="324"/>
                    <a:pt x="1289" y="324"/>
                  </a:cubicBezTo>
                  <a:cubicBezTo>
                    <a:pt x="1322" y="324"/>
                    <a:pt x="1356" y="325"/>
                    <a:pt x="1391" y="326"/>
                  </a:cubicBezTo>
                  <a:cubicBezTo>
                    <a:pt x="1542" y="329"/>
                    <a:pt x="1694" y="348"/>
                    <a:pt x="1784" y="348"/>
                  </a:cubicBezTo>
                  <a:cubicBezTo>
                    <a:pt x="1830" y="348"/>
                    <a:pt x="1860" y="343"/>
                    <a:pt x="1865" y="328"/>
                  </a:cubicBezTo>
                  <a:cubicBezTo>
                    <a:pt x="1879" y="282"/>
                    <a:pt x="1660" y="157"/>
                    <a:pt x="1421" y="87"/>
                  </a:cubicBezTo>
                  <a:cubicBezTo>
                    <a:pt x="1184" y="15"/>
                    <a:pt x="935" y="0"/>
                    <a:pt x="93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0"/>
            <p:cNvSpPr/>
            <p:nvPr/>
          </p:nvSpPr>
          <p:spPr>
            <a:xfrm>
              <a:off x="3590650" y="2520350"/>
              <a:ext cx="20000" cy="12900"/>
            </a:xfrm>
            <a:custGeom>
              <a:avLst/>
              <a:gdLst/>
              <a:ahLst/>
              <a:cxnLst/>
              <a:rect l="l" t="t" r="r" b="b"/>
              <a:pathLst>
                <a:path w="800" h="516" extrusionOk="0">
                  <a:moveTo>
                    <a:pt x="265" y="0"/>
                  </a:moveTo>
                  <a:cubicBezTo>
                    <a:pt x="160" y="0"/>
                    <a:pt x="77" y="38"/>
                    <a:pt x="49" y="109"/>
                  </a:cubicBezTo>
                  <a:cubicBezTo>
                    <a:pt x="1" y="224"/>
                    <a:pt x="122" y="383"/>
                    <a:pt x="315" y="467"/>
                  </a:cubicBezTo>
                  <a:cubicBezTo>
                    <a:pt x="391" y="500"/>
                    <a:pt x="467" y="515"/>
                    <a:pt x="535" y="515"/>
                  </a:cubicBezTo>
                  <a:cubicBezTo>
                    <a:pt x="639" y="515"/>
                    <a:pt x="723" y="478"/>
                    <a:pt x="751" y="408"/>
                  </a:cubicBezTo>
                  <a:cubicBezTo>
                    <a:pt x="799" y="291"/>
                    <a:pt x="678" y="130"/>
                    <a:pt x="485" y="47"/>
                  </a:cubicBezTo>
                  <a:cubicBezTo>
                    <a:pt x="409" y="16"/>
                    <a:pt x="333" y="0"/>
                    <a:pt x="265" y="0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0"/>
            <p:cNvSpPr/>
            <p:nvPr/>
          </p:nvSpPr>
          <p:spPr>
            <a:xfrm>
              <a:off x="3990600" y="2521150"/>
              <a:ext cx="20000" cy="12625"/>
            </a:xfrm>
            <a:custGeom>
              <a:avLst/>
              <a:gdLst/>
              <a:ahLst/>
              <a:cxnLst/>
              <a:rect l="l" t="t" r="r" b="b"/>
              <a:pathLst>
                <a:path w="800" h="505" extrusionOk="0">
                  <a:moveTo>
                    <a:pt x="525" y="1"/>
                  </a:moveTo>
                  <a:cubicBezTo>
                    <a:pt x="463" y="1"/>
                    <a:pt x="394" y="13"/>
                    <a:pt x="324" y="38"/>
                  </a:cubicBezTo>
                  <a:cubicBezTo>
                    <a:pt x="126" y="112"/>
                    <a:pt x="1" y="267"/>
                    <a:pt x="41" y="386"/>
                  </a:cubicBezTo>
                  <a:cubicBezTo>
                    <a:pt x="68" y="462"/>
                    <a:pt x="160" y="505"/>
                    <a:pt x="274" y="505"/>
                  </a:cubicBezTo>
                  <a:cubicBezTo>
                    <a:pt x="336" y="505"/>
                    <a:pt x="405" y="492"/>
                    <a:pt x="475" y="465"/>
                  </a:cubicBezTo>
                  <a:cubicBezTo>
                    <a:pt x="673" y="393"/>
                    <a:pt x="799" y="236"/>
                    <a:pt x="758" y="119"/>
                  </a:cubicBezTo>
                  <a:cubicBezTo>
                    <a:pt x="731" y="43"/>
                    <a:pt x="640" y="1"/>
                    <a:pt x="525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0"/>
            <p:cNvSpPr/>
            <p:nvPr/>
          </p:nvSpPr>
          <p:spPr>
            <a:xfrm>
              <a:off x="3806950" y="2684825"/>
              <a:ext cx="19175" cy="11425"/>
            </a:xfrm>
            <a:custGeom>
              <a:avLst/>
              <a:gdLst/>
              <a:ahLst/>
              <a:cxnLst/>
              <a:rect l="l" t="t" r="r" b="b"/>
              <a:pathLst>
                <a:path w="767" h="457" extrusionOk="0">
                  <a:moveTo>
                    <a:pt x="393" y="1"/>
                  </a:moveTo>
                  <a:cubicBezTo>
                    <a:pt x="389" y="1"/>
                    <a:pt x="385" y="1"/>
                    <a:pt x="380" y="1"/>
                  </a:cubicBezTo>
                  <a:cubicBezTo>
                    <a:pt x="170" y="4"/>
                    <a:pt x="0" y="109"/>
                    <a:pt x="3" y="236"/>
                  </a:cubicBezTo>
                  <a:cubicBezTo>
                    <a:pt x="5" y="359"/>
                    <a:pt x="172" y="456"/>
                    <a:pt x="379" y="456"/>
                  </a:cubicBezTo>
                  <a:cubicBezTo>
                    <a:pt x="382" y="456"/>
                    <a:pt x="384" y="456"/>
                    <a:pt x="387" y="456"/>
                  </a:cubicBezTo>
                  <a:cubicBezTo>
                    <a:pt x="597" y="452"/>
                    <a:pt x="766" y="348"/>
                    <a:pt x="765" y="221"/>
                  </a:cubicBezTo>
                  <a:cubicBezTo>
                    <a:pt x="763" y="99"/>
                    <a:pt x="597" y="1"/>
                    <a:pt x="393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0"/>
            <p:cNvSpPr/>
            <p:nvPr/>
          </p:nvSpPr>
          <p:spPr>
            <a:xfrm>
              <a:off x="3577050" y="2322400"/>
              <a:ext cx="2675" cy="13725"/>
            </a:xfrm>
            <a:custGeom>
              <a:avLst/>
              <a:gdLst/>
              <a:ahLst/>
              <a:cxnLst/>
              <a:rect l="l" t="t" r="r" b="b"/>
              <a:pathLst>
                <a:path w="107" h="549" extrusionOk="0">
                  <a:moveTo>
                    <a:pt x="21" y="1"/>
                  </a:moveTo>
                  <a:cubicBezTo>
                    <a:pt x="10" y="1"/>
                    <a:pt x="1" y="8"/>
                    <a:pt x="2" y="23"/>
                  </a:cubicBezTo>
                  <a:cubicBezTo>
                    <a:pt x="7" y="184"/>
                    <a:pt x="11" y="344"/>
                    <a:pt x="16" y="505"/>
                  </a:cubicBezTo>
                  <a:cubicBezTo>
                    <a:pt x="17" y="534"/>
                    <a:pt x="40" y="548"/>
                    <a:pt x="63" y="548"/>
                  </a:cubicBezTo>
                  <a:cubicBezTo>
                    <a:pt x="85" y="548"/>
                    <a:pt x="107" y="534"/>
                    <a:pt x="103" y="505"/>
                  </a:cubicBezTo>
                  <a:cubicBezTo>
                    <a:pt x="83" y="344"/>
                    <a:pt x="63" y="184"/>
                    <a:pt x="46" y="23"/>
                  </a:cubicBezTo>
                  <a:cubicBezTo>
                    <a:pt x="43" y="8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0"/>
            <p:cNvSpPr/>
            <p:nvPr/>
          </p:nvSpPr>
          <p:spPr>
            <a:xfrm>
              <a:off x="3871950" y="2399175"/>
              <a:ext cx="35275" cy="3530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1394" y="1"/>
                  </a:moveTo>
                  <a:cubicBezTo>
                    <a:pt x="1347" y="1"/>
                    <a:pt x="1126" y="74"/>
                    <a:pt x="926" y="197"/>
                  </a:cubicBezTo>
                  <a:cubicBezTo>
                    <a:pt x="700" y="330"/>
                    <a:pt x="511" y="512"/>
                    <a:pt x="511" y="512"/>
                  </a:cubicBezTo>
                  <a:cubicBezTo>
                    <a:pt x="511" y="512"/>
                    <a:pt x="331" y="704"/>
                    <a:pt x="203" y="930"/>
                  </a:cubicBezTo>
                  <a:cubicBezTo>
                    <a:pt x="72" y="1157"/>
                    <a:pt x="1" y="1406"/>
                    <a:pt x="18" y="1411"/>
                  </a:cubicBezTo>
                  <a:cubicBezTo>
                    <a:pt x="18" y="1411"/>
                    <a:pt x="18" y="1411"/>
                    <a:pt x="19" y="1411"/>
                  </a:cubicBezTo>
                  <a:cubicBezTo>
                    <a:pt x="40" y="1411"/>
                    <a:pt x="140" y="1183"/>
                    <a:pt x="287" y="984"/>
                  </a:cubicBezTo>
                  <a:cubicBezTo>
                    <a:pt x="432" y="779"/>
                    <a:pt x="613" y="610"/>
                    <a:pt x="613" y="610"/>
                  </a:cubicBezTo>
                  <a:cubicBezTo>
                    <a:pt x="613" y="610"/>
                    <a:pt x="780" y="426"/>
                    <a:pt x="980" y="280"/>
                  </a:cubicBezTo>
                  <a:cubicBezTo>
                    <a:pt x="1181" y="127"/>
                    <a:pt x="1410" y="23"/>
                    <a:pt x="1403" y="4"/>
                  </a:cubicBezTo>
                  <a:cubicBezTo>
                    <a:pt x="1402" y="2"/>
                    <a:pt x="1399" y="1"/>
                    <a:pt x="1394" y="1"/>
                  </a:cubicBezTo>
                  <a:close/>
                </a:path>
              </a:pathLst>
            </a:custGeom>
            <a:solidFill>
              <a:srgbClr val="C078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0"/>
            <p:cNvSpPr/>
            <p:nvPr/>
          </p:nvSpPr>
          <p:spPr>
            <a:xfrm>
              <a:off x="3869175" y="2393675"/>
              <a:ext cx="28575" cy="34825"/>
            </a:xfrm>
            <a:custGeom>
              <a:avLst/>
              <a:gdLst/>
              <a:ahLst/>
              <a:cxnLst/>
              <a:rect l="l" t="t" r="r" b="b"/>
              <a:pathLst>
                <a:path w="1143" h="1393" extrusionOk="0">
                  <a:moveTo>
                    <a:pt x="1125" y="0"/>
                  </a:moveTo>
                  <a:cubicBezTo>
                    <a:pt x="1085" y="0"/>
                    <a:pt x="887" y="81"/>
                    <a:pt x="713" y="209"/>
                  </a:cubicBezTo>
                  <a:cubicBezTo>
                    <a:pt x="519" y="346"/>
                    <a:pt x="364" y="530"/>
                    <a:pt x="364" y="530"/>
                  </a:cubicBezTo>
                  <a:cubicBezTo>
                    <a:pt x="364" y="530"/>
                    <a:pt x="220" y="720"/>
                    <a:pt x="129" y="938"/>
                  </a:cubicBezTo>
                  <a:cubicBezTo>
                    <a:pt x="35" y="1156"/>
                    <a:pt x="1" y="1389"/>
                    <a:pt x="21" y="1392"/>
                  </a:cubicBezTo>
                  <a:cubicBezTo>
                    <a:pt x="21" y="1392"/>
                    <a:pt x="21" y="1392"/>
                    <a:pt x="21" y="1392"/>
                  </a:cubicBezTo>
                  <a:cubicBezTo>
                    <a:pt x="42" y="1392"/>
                    <a:pt x="109" y="1175"/>
                    <a:pt x="220" y="981"/>
                  </a:cubicBezTo>
                  <a:cubicBezTo>
                    <a:pt x="331" y="784"/>
                    <a:pt x="476" y="616"/>
                    <a:pt x="476" y="616"/>
                  </a:cubicBezTo>
                  <a:cubicBezTo>
                    <a:pt x="476" y="616"/>
                    <a:pt x="609" y="434"/>
                    <a:pt x="777" y="286"/>
                  </a:cubicBezTo>
                  <a:cubicBezTo>
                    <a:pt x="942" y="134"/>
                    <a:pt x="1143" y="20"/>
                    <a:pt x="1133" y="3"/>
                  </a:cubicBezTo>
                  <a:cubicBezTo>
                    <a:pt x="1132" y="1"/>
                    <a:pt x="1129" y="0"/>
                    <a:pt x="1125" y="0"/>
                  </a:cubicBezTo>
                  <a:close/>
                </a:path>
              </a:pathLst>
            </a:custGeom>
            <a:solidFill>
              <a:srgbClr val="C078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0"/>
            <p:cNvSpPr/>
            <p:nvPr/>
          </p:nvSpPr>
          <p:spPr>
            <a:xfrm>
              <a:off x="3710625" y="2396625"/>
              <a:ext cx="15850" cy="22275"/>
            </a:xfrm>
            <a:custGeom>
              <a:avLst/>
              <a:gdLst/>
              <a:ahLst/>
              <a:cxnLst/>
              <a:rect l="l" t="t" r="r" b="b"/>
              <a:pathLst>
                <a:path w="634" h="891" extrusionOk="0">
                  <a:moveTo>
                    <a:pt x="19" y="0"/>
                  </a:moveTo>
                  <a:cubicBezTo>
                    <a:pt x="17" y="0"/>
                    <a:pt x="15" y="1"/>
                    <a:pt x="14" y="2"/>
                  </a:cubicBezTo>
                  <a:cubicBezTo>
                    <a:pt x="0" y="16"/>
                    <a:pt x="85" y="121"/>
                    <a:pt x="161" y="232"/>
                  </a:cubicBezTo>
                  <a:cubicBezTo>
                    <a:pt x="236" y="340"/>
                    <a:pt x="303" y="454"/>
                    <a:pt x="303" y="454"/>
                  </a:cubicBezTo>
                  <a:cubicBezTo>
                    <a:pt x="303" y="454"/>
                    <a:pt x="383" y="560"/>
                    <a:pt x="456" y="669"/>
                  </a:cubicBezTo>
                  <a:cubicBezTo>
                    <a:pt x="529" y="777"/>
                    <a:pt x="593" y="890"/>
                    <a:pt x="612" y="890"/>
                  </a:cubicBezTo>
                  <a:cubicBezTo>
                    <a:pt x="612" y="890"/>
                    <a:pt x="613" y="890"/>
                    <a:pt x="614" y="890"/>
                  </a:cubicBezTo>
                  <a:cubicBezTo>
                    <a:pt x="633" y="884"/>
                    <a:pt x="599" y="749"/>
                    <a:pt x="545" y="624"/>
                  </a:cubicBezTo>
                  <a:cubicBezTo>
                    <a:pt x="491" y="496"/>
                    <a:pt x="420" y="376"/>
                    <a:pt x="420" y="376"/>
                  </a:cubicBezTo>
                  <a:cubicBezTo>
                    <a:pt x="420" y="376"/>
                    <a:pt x="335" y="264"/>
                    <a:pt x="236" y="168"/>
                  </a:cubicBezTo>
                  <a:cubicBezTo>
                    <a:pt x="147" y="77"/>
                    <a:pt x="44" y="0"/>
                    <a:pt x="19" y="0"/>
                  </a:cubicBezTo>
                  <a:close/>
                </a:path>
              </a:pathLst>
            </a:custGeom>
            <a:solidFill>
              <a:srgbClr val="C078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0"/>
            <p:cNvSpPr/>
            <p:nvPr/>
          </p:nvSpPr>
          <p:spPr>
            <a:xfrm>
              <a:off x="3526350" y="2756600"/>
              <a:ext cx="570600" cy="204750"/>
            </a:xfrm>
            <a:custGeom>
              <a:avLst/>
              <a:gdLst/>
              <a:ahLst/>
              <a:cxnLst/>
              <a:rect l="l" t="t" r="r" b="b"/>
              <a:pathLst>
                <a:path w="22824" h="8190" extrusionOk="0">
                  <a:moveTo>
                    <a:pt x="14323" y="496"/>
                  </a:moveTo>
                  <a:cubicBezTo>
                    <a:pt x="13980" y="1097"/>
                    <a:pt x="13040" y="2389"/>
                    <a:pt x="11292" y="2389"/>
                  </a:cubicBezTo>
                  <a:cubicBezTo>
                    <a:pt x="11200" y="2389"/>
                    <a:pt x="11107" y="2385"/>
                    <a:pt x="11011" y="2378"/>
                  </a:cubicBezTo>
                  <a:cubicBezTo>
                    <a:pt x="8995" y="2226"/>
                    <a:pt x="8441" y="983"/>
                    <a:pt x="8303" y="519"/>
                  </a:cubicBezTo>
                  <a:cubicBezTo>
                    <a:pt x="7350" y="772"/>
                    <a:pt x="3585" y="1"/>
                    <a:pt x="1585" y="2537"/>
                  </a:cubicBezTo>
                  <a:cubicBezTo>
                    <a:pt x="1003" y="3275"/>
                    <a:pt x="463" y="4791"/>
                    <a:pt x="0" y="6640"/>
                  </a:cubicBezTo>
                  <a:cubicBezTo>
                    <a:pt x="1623" y="7472"/>
                    <a:pt x="3602" y="7756"/>
                    <a:pt x="5407" y="7948"/>
                  </a:cubicBezTo>
                  <a:cubicBezTo>
                    <a:pt x="7142" y="8132"/>
                    <a:pt x="8887" y="8190"/>
                    <a:pt x="10632" y="8190"/>
                  </a:cubicBezTo>
                  <a:cubicBezTo>
                    <a:pt x="10920" y="8190"/>
                    <a:pt x="11207" y="8188"/>
                    <a:pt x="11495" y="8186"/>
                  </a:cubicBezTo>
                  <a:cubicBezTo>
                    <a:pt x="15358" y="8149"/>
                    <a:pt x="19364" y="7850"/>
                    <a:pt x="22824" y="6339"/>
                  </a:cubicBezTo>
                  <a:cubicBezTo>
                    <a:pt x="22381" y="4627"/>
                    <a:pt x="21869" y="3235"/>
                    <a:pt x="21319" y="2539"/>
                  </a:cubicBezTo>
                  <a:cubicBezTo>
                    <a:pt x="19440" y="154"/>
                    <a:pt x="15623" y="646"/>
                    <a:pt x="14323" y="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0"/>
            <p:cNvSpPr/>
            <p:nvPr/>
          </p:nvSpPr>
          <p:spPr>
            <a:xfrm>
              <a:off x="3526375" y="2756600"/>
              <a:ext cx="257325" cy="204750"/>
            </a:xfrm>
            <a:custGeom>
              <a:avLst/>
              <a:gdLst/>
              <a:ahLst/>
              <a:cxnLst/>
              <a:rect l="l" t="t" r="r" b="b"/>
              <a:pathLst>
                <a:path w="10293" h="8190" extrusionOk="0">
                  <a:moveTo>
                    <a:pt x="8302" y="519"/>
                  </a:moveTo>
                  <a:cubicBezTo>
                    <a:pt x="7349" y="772"/>
                    <a:pt x="3584" y="1"/>
                    <a:pt x="1584" y="2537"/>
                  </a:cubicBezTo>
                  <a:cubicBezTo>
                    <a:pt x="1002" y="3275"/>
                    <a:pt x="463" y="4791"/>
                    <a:pt x="1" y="6640"/>
                  </a:cubicBezTo>
                  <a:cubicBezTo>
                    <a:pt x="1624" y="7472"/>
                    <a:pt x="3602" y="7756"/>
                    <a:pt x="5406" y="7948"/>
                  </a:cubicBezTo>
                  <a:cubicBezTo>
                    <a:pt x="7028" y="8120"/>
                    <a:pt x="8660" y="8181"/>
                    <a:pt x="10292" y="8190"/>
                  </a:cubicBezTo>
                  <a:cubicBezTo>
                    <a:pt x="10282" y="7225"/>
                    <a:pt x="10231" y="2569"/>
                    <a:pt x="10030" y="2267"/>
                  </a:cubicBezTo>
                  <a:cubicBezTo>
                    <a:pt x="10030" y="2267"/>
                    <a:pt x="9976" y="2220"/>
                    <a:pt x="9891" y="2142"/>
                  </a:cubicBezTo>
                  <a:cubicBezTo>
                    <a:pt x="8778" y="1720"/>
                    <a:pt x="8411" y="882"/>
                    <a:pt x="830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0"/>
            <p:cNvSpPr/>
            <p:nvPr/>
          </p:nvSpPr>
          <p:spPr>
            <a:xfrm>
              <a:off x="3842250" y="2760450"/>
              <a:ext cx="254775" cy="200200"/>
            </a:xfrm>
            <a:custGeom>
              <a:avLst/>
              <a:gdLst/>
              <a:ahLst/>
              <a:cxnLst/>
              <a:rect l="l" t="t" r="r" b="b"/>
              <a:pathLst>
                <a:path w="10191" h="8008" extrusionOk="0">
                  <a:moveTo>
                    <a:pt x="1687" y="342"/>
                  </a:moveTo>
                  <a:cubicBezTo>
                    <a:pt x="1445" y="765"/>
                    <a:pt x="907" y="1528"/>
                    <a:pt x="0" y="1945"/>
                  </a:cubicBezTo>
                  <a:lnTo>
                    <a:pt x="284" y="8007"/>
                  </a:lnTo>
                  <a:cubicBezTo>
                    <a:pt x="3696" y="7906"/>
                    <a:pt x="7153" y="7512"/>
                    <a:pt x="10191" y="6187"/>
                  </a:cubicBezTo>
                  <a:cubicBezTo>
                    <a:pt x="9745" y="4476"/>
                    <a:pt x="9233" y="3082"/>
                    <a:pt x="8683" y="2385"/>
                  </a:cubicBezTo>
                  <a:cubicBezTo>
                    <a:pt x="6804" y="0"/>
                    <a:pt x="2987" y="492"/>
                    <a:pt x="1687" y="3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0"/>
            <p:cNvSpPr/>
            <p:nvPr/>
          </p:nvSpPr>
          <p:spPr>
            <a:xfrm>
              <a:off x="3608050" y="2788525"/>
              <a:ext cx="406000" cy="172825"/>
            </a:xfrm>
            <a:custGeom>
              <a:avLst/>
              <a:gdLst/>
              <a:ahLst/>
              <a:cxnLst/>
              <a:rect l="l" t="t" r="r" b="b"/>
              <a:pathLst>
                <a:path w="16240" h="6913" extrusionOk="0">
                  <a:moveTo>
                    <a:pt x="485" y="1"/>
                  </a:moveTo>
                  <a:lnTo>
                    <a:pt x="1" y="6380"/>
                  </a:lnTo>
                  <a:cubicBezTo>
                    <a:pt x="719" y="6509"/>
                    <a:pt x="1443" y="6598"/>
                    <a:pt x="2140" y="6671"/>
                  </a:cubicBezTo>
                  <a:cubicBezTo>
                    <a:pt x="3875" y="6855"/>
                    <a:pt x="5621" y="6913"/>
                    <a:pt x="7366" y="6913"/>
                  </a:cubicBezTo>
                  <a:cubicBezTo>
                    <a:pt x="7654" y="6913"/>
                    <a:pt x="7942" y="6911"/>
                    <a:pt x="8230" y="6909"/>
                  </a:cubicBezTo>
                  <a:cubicBezTo>
                    <a:pt x="10907" y="6884"/>
                    <a:pt x="13654" y="6731"/>
                    <a:pt x="16239" y="6137"/>
                  </a:cubicBezTo>
                  <a:lnTo>
                    <a:pt x="15398" y="452"/>
                  </a:lnTo>
                  <a:cubicBezTo>
                    <a:pt x="15398" y="452"/>
                    <a:pt x="13425" y="6246"/>
                    <a:pt x="7929" y="6246"/>
                  </a:cubicBezTo>
                  <a:cubicBezTo>
                    <a:pt x="7695" y="6246"/>
                    <a:pt x="7455" y="6236"/>
                    <a:pt x="7208" y="6214"/>
                  </a:cubicBezTo>
                  <a:cubicBezTo>
                    <a:pt x="1164" y="5676"/>
                    <a:pt x="485" y="1"/>
                    <a:pt x="48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0"/>
            <p:cNvSpPr/>
            <p:nvPr/>
          </p:nvSpPr>
          <p:spPr>
            <a:xfrm>
              <a:off x="3526425" y="2784850"/>
              <a:ext cx="119650" cy="167975"/>
            </a:xfrm>
            <a:custGeom>
              <a:avLst/>
              <a:gdLst/>
              <a:ahLst/>
              <a:cxnLst/>
              <a:rect l="l" t="t" r="r" b="b"/>
              <a:pathLst>
                <a:path w="4786" h="6719" extrusionOk="0">
                  <a:moveTo>
                    <a:pt x="3479" y="1"/>
                  </a:moveTo>
                  <a:cubicBezTo>
                    <a:pt x="2779" y="290"/>
                    <a:pt x="2117" y="728"/>
                    <a:pt x="1583" y="1409"/>
                  </a:cubicBezTo>
                  <a:cubicBezTo>
                    <a:pt x="1002" y="2148"/>
                    <a:pt x="463" y="3663"/>
                    <a:pt x="0" y="5511"/>
                  </a:cubicBezTo>
                  <a:cubicBezTo>
                    <a:pt x="1365" y="6211"/>
                    <a:pt x="2978" y="6522"/>
                    <a:pt x="4530" y="6718"/>
                  </a:cubicBezTo>
                  <a:cubicBezTo>
                    <a:pt x="4676" y="5957"/>
                    <a:pt x="4786" y="5013"/>
                    <a:pt x="4756" y="3960"/>
                  </a:cubicBezTo>
                  <a:cubicBezTo>
                    <a:pt x="4700" y="1953"/>
                    <a:pt x="3903" y="590"/>
                    <a:pt x="3479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0"/>
            <p:cNvSpPr/>
            <p:nvPr/>
          </p:nvSpPr>
          <p:spPr>
            <a:xfrm>
              <a:off x="3526425" y="2784850"/>
              <a:ext cx="119650" cy="167975"/>
            </a:xfrm>
            <a:custGeom>
              <a:avLst/>
              <a:gdLst/>
              <a:ahLst/>
              <a:cxnLst/>
              <a:rect l="l" t="t" r="r" b="b"/>
              <a:pathLst>
                <a:path w="4786" h="6719" extrusionOk="0">
                  <a:moveTo>
                    <a:pt x="3479" y="1"/>
                  </a:moveTo>
                  <a:cubicBezTo>
                    <a:pt x="2779" y="290"/>
                    <a:pt x="2117" y="728"/>
                    <a:pt x="1583" y="1409"/>
                  </a:cubicBezTo>
                  <a:cubicBezTo>
                    <a:pt x="1002" y="2148"/>
                    <a:pt x="463" y="3663"/>
                    <a:pt x="0" y="5511"/>
                  </a:cubicBezTo>
                  <a:cubicBezTo>
                    <a:pt x="1365" y="6211"/>
                    <a:pt x="2978" y="6522"/>
                    <a:pt x="4530" y="6718"/>
                  </a:cubicBezTo>
                  <a:cubicBezTo>
                    <a:pt x="4676" y="5957"/>
                    <a:pt x="4786" y="5013"/>
                    <a:pt x="4756" y="3960"/>
                  </a:cubicBezTo>
                  <a:cubicBezTo>
                    <a:pt x="4700" y="1953"/>
                    <a:pt x="3903" y="590"/>
                    <a:pt x="3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0"/>
            <p:cNvSpPr/>
            <p:nvPr/>
          </p:nvSpPr>
          <p:spPr>
            <a:xfrm>
              <a:off x="3959225" y="2781650"/>
              <a:ext cx="137800" cy="166175"/>
            </a:xfrm>
            <a:custGeom>
              <a:avLst/>
              <a:gdLst/>
              <a:ahLst/>
              <a:cxnLst/>
              <a:rect l="l" t="t" r="r" b="b"/>
              <a:pathLst>
                <a:path w="5512" h="6647" extrusionOk="0">
                  <a:moveTo>
                    <a:pt x="1704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89" y="6369"/>
                    <a:pt x="4097" y="5957"/>
                    <a:pt x="5512" y="5339"/>
                  </a:cubicBezTo>
                  <a:cubicBezTo>
                    <a:pt x="5066" y="3625"/>
                    <a:pt x="4554" y="2233"/>
                    <a:pt x="4004" y="1537"/>
                  </a:cubicBezTo>
                  <a:cubicBezTo>
                    <a:pt x="3392" y="760"/>
                    <a:pt x="2574" y="288"/>
                    <a:pt x="1704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0"/>
            <p:cNvSpPr/>
            <p:nvPr/>
          </p:nvSpPr>
          <p:spPr>
            <a:xfrm>
              <a:off x="3959225" y="2781650"/>
              <a:ext cx="137800" cy="166175"/>
            </a:xfrm>
            <a:custGeom>
              <a:avLst/>
              <a:gdLst/>
              <a:ahLst/>
              <a:cxnLst/>
              <a:rect l="l" t="t" r="r" b="b"/>
              <a:pathLst>
                <a:path w="5512" h="6647" extrusionOk="0">
                  <a:moveTo>
                    <a:pt x="1704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89" y="6369"/>
                    <a:pt x="4097" y="5957"/>
                    <a:pt x="5512" y="5339"/>
                  </a:cubicBezTo>
                  <a:cubicBezTo>
                    <a:pt x="5066" y="3625"/>
                    <a:pt x="4554" y="2233"/>
                    <a:pt x="4004" y="1537"/>
                  </a:cubicBezTo>
                  <a:cubicBezTo>
                    <a:pt x="3392" y="760"/>
                    <a:pt x="2574" y="288"/>
                    <a:pt x="17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0"/>
            <p:cNvSpPr/>
            <p:nvPr/>
          </p:nvSpPr>
          <p:spPr>
            <a:xfrm>
              <a:off x="3526425" y="2784850"/>
              <a:ext cx="119650" cy="167975"/>
            </a:xfrm>
            <a:custGeom>
              <a:avLst/>
              <a:gdLst/>
              <a:ahLst/>
              <a:cxnLst/>
              <a:rect l="l" t="t" r="r" b="b"/>
              <a:pathLst>
                <a:path w="4786" h="6719" extrusionOk="0">
                  <a:moveTo>
                    <a:pt x="3479" y="1"/>
                  </a:moveTo>
                  <a:cubicBezTo>
                    <a:pt x="3439" y="17"/>
                    <a:pt x="3401" y="37"/>
                    <a:pt x="3361" y="52"/>
                  </a:cubicBezTo>
                  <a:cubicBezTo>
                    <a:pt x="3710" y="1346"/>
                    <a:pt x="4636" y="5453"/>
                    <a:pt x="2385" y="5579"/>
                  </a:cubicBezTo>
                  <a:cubicBezTo>
                    <a:pt x="2337" y="5582"/>
                    <a:pt x="2290" y="5583"/>
                    <a:pt x="2244" y="5583"/>
                  </a:cubicBezTo>
                  <a:cubicBezTo>
                    <a:pt x="884" y="5583"/>
                    <a:pt x="614" y="4392"/>
                    <a:pt x="648" y="3310"/>
                  </a:cubicBezTo>
                  <a:lnTo>
                    <a:pt x="648" y="3310"/>
                  </a:lnTo>
                  <a:cubicBezTo>
                    <a:pt x="420" y="3955"/>
                    <a:pt x="201" y="4703"/>
                    <a:pt x="0" y="5511"/>
                  </a:cubicBezTo>
                  <a:cubicBezTo>
                    <a:pt x="1365" y="6211"/>
                    <a:pt x="2978" y="6522"/>
                    <a:pt x="4530" y="6718"/>
                  </a:cubicBezTo>
                  <a:cubicBezTo>
                    <a:pt x="4676" y="5957"/>
                    <a:pt x="4786" y="5013"/>
                    <a:pt x="4756" y="3960"/>
                  </a:cubicBezTo>
                  <a:cubicBezTo>
                    <a:pt x="4700" y="1953"/>
                    <a:pt x="3903" y="590"/>
                    <a:pt x="347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0"/>
            <p:cNvSpPr/>
            <p:nvPr/>
          </p:nvSpPr>
          <p:spPr>
            <a:xfrm>
              <a:off x="3959300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3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88" y="6369"/>
                    <a:pt x="4095" y="5957"/>
                    <a:pt x="5510" y="5339"/>
                  </a:cubicBezTo>
                  <a:cubicBezTo>
                    <a:pt x="5320" y="4606"/>
                    <a:pt x="5117" y="3934"/>
                    <a:pt x="4904" y="3346"/>
                  </a:cubicBezTo>
                  <a:cubicBezTo>
                    <a:pt x="4580" y="4405"/>
                    <a:pt x="4037" y="5471"/>
                    <a:pt x="3168" y="5471"/>
                  </a:cubicBezTo>
                  <a:cubicBezTo>
                    <a:pt x="2934" y="5471"/>
                    <a:pt x="2677" y="5394"/>
                    <a:pt x="2394" y="5219"/>
                  </a:cubicBezTo>
                  <a:cubicBezTo>
                    <a:pt x="325" y="3938"/>
                    <a:pt x="1580" y="854"/>
                    <a:pt x="1933" y="85"/>
                  </a:cubicBezTo>
                  <a:cubicBezTo>
                    <a:pt x="1855" y="55"/>
                    <a:pt x="1779" y="26"/>
                    <a:pt x="170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0"/>
            <p:cNvSpPr/>
            <p:nvPr/>
          </p:nvSpPr>
          <p:spPr>
            <a:xfrm>
              <a:off x="3688050" y="2727650"/>
              <a:ext cx="98375" cy="116000"/>
            </a:xfrm>
            <a:custGeom>
              <a:avLst/>
              <a:gdLst/>
              <a:ahLst/>
              <a:cxnLst/>
              <a:rect l="l" t="t" r="r" b="b"/>
              <a:pathLst>
                <a:path w="3935" h="4640" extrusionOk="0">
                  <a:moveTo>
                    <a:pt x="1940" y="0"/>
                  </a:moveTo>
                  <a:cubicBezTo>
                    <a:pt x="1619" y="0"/>
                    <a:pt x="1206" y="67"/>
                    <a:pt x="1030" y="383"/>
                  </a:cubicBezTo>
                  <a:cubicBezTo>
                    <a:pt x="724" y="934"/>
                    <a:pt x="1" y="2033"/>
                    <a:pt x="167" y="3365"/>
                  </a:cubicBezTo>
                  <a:cubicBezTo>
                    <a:pt x="167" y="3365"/>
                    <a:pt x="790" y="2831"/>
                    <a:pt x="1426" y="2831"/>
                  </a:cubicBezTo>
                  <a:cubicBezTo>
                    <a:pt x="1574" y="2831"/>
                    <a:pt x="1722" y="2860"/>
                    <a:pt x="1864" y="2931"/>
                  </a:cubicBezTo>
                  <a:cubicBezTo>
                    <a:pt x="2261" y="3130"/>
                    <a:pt x="2624" y="3401"/>
                    <a:pt x="2937" y="3721"/>
                  </a:cubicBezTo>
                  <a:cubicBezTo>
                    <a:pt x="3245" y="4037"/>
                    <a:pt x="3408" y="4339"/>
                    <a:pt x="3699" y="4639"/>
                  </a:cubicBezTo>
                  <a:cubicBezTo>
                    <a:pt x="3935" y="4307"/>
                    <a:pt x="3726" y="3698"/>
                    <a:pt x="3559" y="3394"/>
                  </a:cubicBezTo>
                  <a:cubicBezTo>
                    <a:pt x="3417" y="3136"/>
                    <a:pt x="3203" y="3136"/>
                    <a:pt x="3028" y="2902"/>
                  </a:cubicBezTo>
                  <a:cubicBezTo>
                    <a:pt x="2887" y="2717"/>
                    <a:pt x="2725" y="2571"/>
                    <a:pt x="2620" y="2340"/>
                  </a:cubicBezTo>
                  <a:cubicBezTo>
                    <a:pt x="2460" y="1990"/>
                    <a:pt x="2382" y="1606"/>
                    <a:pt x="2354" y="1221"/>
                  </a:cubicBezTo>
                  <a:cubicBezTo>
                    <a:pt x="2339" y="1055"/>
                    <a:pt x="2467" y="125"/>
                    <a:pt x="2396" y="53"/>
                  </a:cubicBezTo>
                  <a:cubicBezTo>
                    <a:pt x="2382" y="39"/>
                    <a:pt x="2372" y="31"/>
                    <a:pt x="2367" y="31"/>
                  </a:cubicBezTo>
                  <a:cubicBezTo>
                    <a:pt x="2365" y="31"/>
                    <a:pt x="2363" y="33"/>
                    <a:pt x="2363" y="37"/>
                  </a:cubicBezTo>
                  <a:cubicBezTo>
                    <a:pt x="2363" y="37"/>
                    <a:pt x="2177" y="0"/>
                    <a:pt x="1940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0"/>
            <p:cNvSpPr/>
            <p:nvPr/>
          </p:nvSpPr>
          <p:spPr>
            <a:xfrm>
              <a:off x="3688050" y="2727650"/>
              <a:ext cx="98375" cy="116000"/>
            </a:xfrm>
            <a:custGeom>
              <a:avLst/>
              <a:gdLst/>
              <a:ahLst/>
              <a:cxnLst/>
              <a:rect l="l" t="t" r="r" b="b"/>
              <a:pathLst>
                <a:path w="3935" h="4640" extrusionOk="0">
                  <a:moveTo>
                    <a:pt x="1940" y="0"/>
                  </a:moveTo>
                  <a:cubicBezTo>
                    <a:pt x="1619" y="0"/>
                    <a:pt x="1206" y="67"/>
                    <a:pt x="1030" y="383"/>
                  </a:cubicBezTo>
                  <a:cubicBezTo>
                    <a:pt x="724" y="934"/>
                    <a:pt x="1" y="2033"/>
                    <a:pt x="167" y="3365"/>
                  </a:cubicBezTo>
                  <a:cubicBezTo>
                    <a:pt x="167" y="3365"/>
                    <a:pt x="790" y="2831"/>
                    <a:pt x="1426" y="2831"/>
                  </a:cubicBezTo>
                  <a:cubicBezTo>
                    <a:pt x="1574" y="2831"/>
                    <a:pt x="1722" y="2860"/>
                    <a:pt x="1864" y="2931"/>
                  </a:cubicBezTo>
                  <a:cubicBezTo>
                    <a:pt x="2261" y="3130"/>
                    <a:pt x="2624" y="3401"/>
                    <a:pt x="2937" y="3721"/>
                  </a:cubicBezTo>
                  <a:cubicBezTo>
                    <a:pt x="3245" y="4037"/>
                    <a:pt x="3408" y="4339"/>
                    <a:pt x="3699" y="4639"/>
                  </a:cubicBezTo>
                  <a:cubicBezTo>
                    <a:pt x="3935" y="4307"/>
                    <a:pt x="3726" y="3698"/>
                    <a:pt x="3559" y="3394"/>
                  </a:cubicBezTo>
                  <a:cubicBezTo>
                    <a:pt x="3417" y="3136"/>
                    <a:pt x="3203" y="3136"/>
                    <a:pt x="3028" y="2902"/>
                  </a:cubicBezTo>
                  <a:cubicBezTo>
                    <a:pt x="2887" y="2717"/>
                    <a:pt x="2725" y="2571"/>
                    <a:pt x="2620" y="2340"/>
                  </a:cubicBezTo>
                  <a:cubicBezTo>
                    <a:pt x="2460" y="1990"/>
                    <a:pt x="2382" y="1606"/>
                    <a:pt x="2354" y="1221"/>
                  </a:cubicBezTo>
                  <a:cubicBezTo>
                    <a:pt x="2339" y="1055"/>
                    <a:pt x="2467" y="125"/>
                    <a:pt x="2396" y="53"/>
                  </a:cubicBezTo>
                  <a:cubicBezTo>
                    <a:pt x="2382" y="39"/>
                    <a:pt x="2372" y="31"/>
                    <a:pt x="2367" y="31"/>
                  </a:cubicBezTo>
                  <a:cubicBezTo>
                    <a:pt x="2365" y="31"/>
                    <a:pt x="2363" y="33"/>
                    <a:pt x="2363" y="37"/>
                  </a:cubicBezTo>
                  <a:cubicBezTo>
                    <a:pt x="2363" y="37"/>
                    <a:pt x="2177" y="0"/>
                    <a:pt x="19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0"/>
            <p:cNvSpPr/>
            <p:nvPr/>
          </p:nvSpPr>
          <p:spPr>
            <a:xfrm>
              <a:off x="3836450" y="2719600"/>
              <a:ext cx="94600" cy="119150"/>
            </a:xfrm>
            <a:custGeom>
              <a:avLst/>
              <a:gdLst/>
              <a:ahLst/>
              <a:cxnLst/>
              <a:rect l="l" t="t" r="r" b="b"/>
              <a:pathLst>
                <a:path w="3784" h="4766" extrusionOk="0">
                  <a:moveTo>
                    <a:pt x="1711" y="0"/>
                  </a:moveTo>
                  <a:cubicBezTo>
                    <a:pt x="1459" y="0"/>
                    <a:pt x="1263" y="36"/>
                    <a:pt x="1263" y="36"/>
                  </a:cubicBezTo>
                  <a:cubicBezTo>
                    <a:pt x="1263" y="32"/>
                    <a:pt x="1261" y="31"/>
                    <a:pt x="1259" y="31"/>
                  </a:cubicBezTo>
                  <a:cubicBezTo>
                    <a:pt x="1253" y="31"/>
                    <a:pt x="1242" y="39"/>
                    <a:pt x="1227" y="53"/>
                  </a:cubicBezTo>
                  <a:cubicBezTo>
                    <a:pt x="1149" y="126"/>
                    <a:pt x="1286" y="1042"/>
                    <a:pt x="1273" y="1210"/>
                  </a:cubicBezTo>
                  <a:cubicBezTo>
                    <a:pt x="1243" y="1590"/>
                    <a:pt x="1159" y="1969"/>
                    <a:pt x="988" y="2316"/>
                  </a:cubicBezTo>
                  <a:cubicBezTo>
                    <a:pt x="879" y="2544"/>
                    <a:pt x="704" y="2688"/>
                    <a:pt x="554" y="2871"/>
                  </a:cubicBezTo>
                  <a:cubicBezTo>
                    <a:pt x="366" y="3099"/>
                    <a:pt x="328" y="3158"/>
                    <a:pt x="177" y="3412"/>
                  </a:cubicBezTo>
                  <a:cubicBezTo>
                    <a:pt x="0" y="3711"/>
                    <a:pt x="43" y="4434"/>
                    <a:pt x="296" y="4765"/>
                  </a:cubicBezTo>
                  <a:cubicBezTo>
                    <a:pt x="297" y="4765"/>
                    <a:pt x="297" y="4765"/>
                    <a:pt x="298" y="4765"/>
                  </a:cubicBezTo>
                  <a:cubicBezTo>
                    <a:pt x="324" y="4765"/>
                    <a:pt x="497" y="4218"/>
                    <a:pt x="513" y="4163"/>
                  </a:cubicBezTo>
                  <a:cubicBezTo>
                    <a:pt x="587" y="3892"/>
                    <a:pt x="686" y="3585"/>
                    <a:pt x="918" y="3408"/>
                  </a:cubicBezTo>
                  <a:cubicBezTo>
                    <a:pt x="1178" y="3210"/>
                    <a:pt x="1499" y="3032"/>
                    <a:pt x="1797" y="2896"/>
                  </a:cubicBezTo>
                  <a:cubicBezTo>
                    <a:pt x="1947" y="2826"/>
                    <a:pt x="2106" y="2797"/>
                    <a:pt x="2263" y="2797"/>
                  </a:cubicBezTo>
                  <a:cubicBezTo>
                    <a:pt x="2941" y="2797"/>
                    <a:pt x="3606" y="3324"/>
                    <a:pt x="3606" y="3324"/>
                  </a:cubicBezTo>
                  <a:cubicBezTo>
                    <a:pt x="3784" y="2010"/>
                    <a:pt x="3011" y="923"/>
                    <a:pt x="2686" y="380"/>
                  </a:cubicBezTo>
                  <a:cubicBezTo>
                    <a:pt x="2498" y="67"/>
                    <a:pt x="2053" y="0"/>
                    <a:pt x="1711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0"/>
            <p:cNvSpPr/>
            <p:nvPr/>
          </p:nvSpPr>
          <p:spPr>
            <a:xfrm>
              <a:off x="3836450" y="2719600"/>
              <a:ext cx="94600" cy="119150"/>
            </a:xfrm>
            <a:custGeom>
              <a:avLst/>
              <a:gdLst/>
              <a:ahLst/>
              <a:cxnLst/>
              <a:rect l="l" t="t" r="r" b="b"/>
              <a:pathLst>
                <a:path w="3784" h="4766" extrusionOk="0">
                  <a:moveTo>
                    <a:pt x="1711" y="0"/>
                  </a:moveTo>
                  <a:cubicBezTo>
                    <a:pt x="1459" y="0"/>
                    <a:pt x="1263" y="36"/>
                    <a:pt x="1263" y="36"/>
                  </a:cubicBezTo>
                  <a:cubicBezTo>
                    <a:pt x="1263" y="32"/>
                    <a:pt x="1261" y="31"/>
                    <a:pt x="1259" y="31"/>
                  </a:cubicBezTo>
                  <a:cubicBezTo>
                    <a:pt x="1253" y="31"/>
                    <a:pt x="1242" y="39"/>
                    <a:pt x="1227" y="53"/>
                  </a:cubicBezTo>
                  <a:cubicBezTo>
                    <a:pt x="1149" y="126"/>
                    <a:pt x="1286" y="1042"/>
                    <a:pt x="1273" y="1210"/>
                  </a:cubicBezTo>
                  <a:cubicBezTo>
                    <a:pt x="1243" y="1590"/>
                    <a:pt x="1159" y="1969"/>
                    <a:pt x="988" y="2316"/>
                  </a:cubicBezTo>
                  <a:cubicBezTo>
                    <a:pt x="879" y="2544"/>
                    <a:pt x="704" y="2688"/>
                    <a:pt x="554" y="2871"/>
                  </a:cubicBezTo>
                  <a:cubicBezTo>
                    <a:pt x="366" y="3099"/>
                    <a:pt x="328" y="3158"/>
                    <a:pt x="177" y="3412"/>
                  </a:cubicBezTo>
                  <a:cubicBezTo>
                    <a:pt x="0" y="3711"/>
                    <a:pt x="43" y="4434"/>
                    <a:pt x="296" y="4765"/>
                  </a:cubicBezTo>
                  <a:cubicBezTo>
                    <a:pt x="297" y="4765"/>
                    <a:pt x="297" y="4765"/>
                    <a:pt x="298" y="4765"/>
                  </a:cubicBezTo>
                  <a:cubicBezTo>
                    <a:pt x="324" y="4765"/>
                    <a:pt x="497" y="4218"/>
                    <a:pt x="513" y="4163"/>
                  </a:cubicBezTo>
                  <a:cubicBezTo>
                    <a:pt x="587" y="3892"/>
                    <a:pt x="686" y="3585"/>
                    <a:pt x="918" y="3408"/>
                  </a:cubicBezTo>
                  <a:cubicBezTo>
                    <a:pt x="1178" y="3210"/>
                    <a:pt x="1499" y="3032"/>
                    <a:pt x="1797" y="2896"/>
                  </a:cubicBezTo>
                  <a:cubicBezTo>
                    <a:pt x="1947" y="2826"/>
                    <a:pt x="2106" y="2797"/>
                    <a:pt x="2263" y="2797"/>
                  </a:cubicBezTo>
                  <a:cubicBezTo>
                    <a:pt x="2941" y="2797"/>
                    <a:pt x="3606" y="3324"/>
                    <a:pt x="3606" y="3324"/>
                  </a:cubicBezTo>
                  <a:cubicBezTo>
                    <a:pt x="3784" y="2010"/>
                    <a:pt x="3011" y="923"/>
                    <a:pt x="2686" y="380"/>
                  </a:cubicBezTo>
                  <a:cubicBezTo>
                    <a:pt x="2498" y="67"/>
                    <a:pt x="2053" y="0"/>
                    <a:pt x="17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0"/>
            <p:cNvSpPr/>
            <p:nvPr/>
          </p:nvSpPr>
          <p:spPr>
            <a:xfrm>
              <a:off x="3698375" y="2739525"/>
              <a:ext cx="14175" cy="27950"/>
            </a:xfrm>
            <a:custGeom>
              <a:avLst/>
              <a:gdLst/>
              <a:ahLst/>
              <a:cxnLst/>
              <a:rect l="l" t="t" r="r" b="b"/>
              <a:pathLst>
                <a:path w="567" h="1118" extrusionOk="0">
                  <a:moveTo>
                    <a:pt x="567" y="1"/>
                  </a:moveTo>
                  <a:lnTo>
                    <a:pt x="567" y="1"/>
                  </a:lnTo>
                  <a:cubicBezTo>
                    <a:pt x="563" y="5"/>
                    <a:pt x="560" y="6"/>
                    <a:pt x="556" y="10"/>
                  </a:cubicBezTo>
                  <a:cubicBezTo>
                    <a:pt x="402" y="284"/>
                    <a:pt x="177" y="662"/>
                    <a:pt x="0" y="1118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0"/>
            <p:cNvSpPr/>
            <p:nvPr/>
          </p:nvSpPr>
          <p:spPr>
            <a:xfrm>
              <a:off x="3712600" y="2727575"/>
              <a:ext cx="73800" cy="116025"/>
            </a:xfrm>
            <a:custGeom>
              <a:avLst/>
              <a:gdLst/>
              <a:ahLst/>
              <a:cxnLst/>
              <a:rect l="l" t="t" r="r" b="b"/>
              <a:pathLst>
                <a:path w="2952" h="4641" extrusionOk="0">
                  <a:moveTo>
                    <a:pt x="961" y="1"/>
                  </a:moveTo>
                  <a:cubicBezTo>
                    <a:pt x="640" y="1"/>
                    <a:pt x="224" y="68"/>
                    <a:pt x="48" y="385"/>
                  </a:cubicBezTo>
                  <a:lnTo>
                    <a:pt x="1" y="477"/>
                  </a:lnTo>
                  <a:cubicBezTo>
                    <a:pt x="88" y="396"/>
                    <a:pt x="178" y="345"/>
                    <a:pt x="269" y="345"/>
                  </a:cubicBezTo>
                  <a:cubicBezTo>
                    <a:pt x="307" y="345"/>
                    <a:pt x="344" y="354"/>
                    <a:pt x="382" y="373"/>
                  </a:cubicBezTo>
                  <a:cubicBezTo>
                    <a:pt x="929" y="656"/>
                    <a:pt x="946" y="1881"/>
                    <a:pt x="1023" y="2144"/>
                  </a:cubicBezTo>
                  <a:cubicBezTo>
                    <a:pt x="1061" y="2281"/>
                    <a:pt x="869" y="2592"/>
                    <a:pt x="677" y="2860"/>
                  </a:cubicBezTo>
                  <a:cubicBezTo>
                    <a:pt x="745" y="2878"/>
                    <a:pt x="812" y="2898"/>
                    <a:pt x="880" y="2933"/>
                  </a:cubicBezTo>
                  <a:cubicBezTo>
                    <a:pt x="1278" y="3132"/>
                    <a:pt x="1641" y="3402"/>
                    <a:pt x="1954" y="3723"/>
                  </a:cubicBezTo>
                  <a:cubicBezTo>
                    <a:pt x="2261" y="4037"/>
                    <a:pt x="2425" y="4340"/>
                    <a:pt x="2715" y="4641"/>
                  </a:cubicBezTo>
                  <a:cubicBezTo>
                    <a:pt x="2952" y="4308"/>
                    <a:pt x="2741" y="3700"/>
                    <a:pt x="2576" y="3395"/>
                  </a:cubicBezTo>
                  <a:cubicBezTo>
                    <a:pt x="2433" y="3137"/>
                    <a:pt x="2221" y="3137"/>
                    <a:pt x="2043" y="2904"/>
                  </a:cubicBezTo>
                  <a:cubicBezTo>
                    <a:pt x="1904" y="2719"/>
                    <a:pt x="1742" y="2571"/>
                    <a:pt x="1636" y="2342"/>
                  </a:cubicBezTo>
                  <a:cubicBezTo>
                    <a:pt x="1477" y="1992"/>
                    <a:pt x="1399" y="1607"/>
                    <a:pt x="1370" y="1223"/>
                  </a:cubicBezTo>
                  <a:cubicBezTo>
                    <a:pt x="1357" y="1056"/>
                    <a:pt x="1485" y="128"/>
                    <a:pt x="1414" y="53"/>
                  </a:cubicBezTo>
                  <a:cubicBezTo>
                    <a:pt x="1400" y="39"/>
                    <a:pt x="1390" y="31"/>
                    <a:pt x="1385" y="31"/>
                  </a:cubicBezTo>
                  <a:cubicBezTo>
                    <a:pt x="1383" y="31"/>
                    <a:pt x="1381" y="33"/>
                    <a:pt x="1381" y="37"/>
                  </a:cubicBezTo>
                  <a:cubicBezTo>
                    <a:pt x="1381" y="37"/>
                    <a:pt x="1197" y="1"/>
                    <a:pt x="9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0"/>
            <p:cNvSpPr/>
            <p:nvPr/>
          </p:nvSpPr>
          <p:spPr>
            <a:xfrm>
              <a:off x="3836400" y="2719625"/>
              <a:ext cx="62850" cy="118975"/>
            </a:xfrm>
            <a:custGeom>
              <a:avLst/>
              <a:gdLst/>
              <a:ahLst/>
              <a:cxnLst/>
              <a:rect l="l" t="t" r="r" b="b"/>
              <a:pathLst>
                <a:path w="2514" h="4759" extrusionOk="0">
                  <a:moveTo>
                    <a:pt x="1706" y="0"/>
                  </a:moveTo>
                  <a:cubicBezTo>
                    <a:pt x="1456" y="0"/>
                    <a:pt x="1262" y="35"/>
                    <a:pt x="1262" y="35"/>
                  </a:cubicBezTo>
                  <a:cubicBezTo>
                    <a:pt x="1262" y="31"/>
                    <a:pt x="1261" y="30"/>
                    <a:pt x="1259" y="30"/>
                  </a:cubicBezTo>
                  <a:cubicBezTo>
                    <a:pt x="1254" y="30"/>
                    <a:pt x="1243" y="38"/>
                    <a:pt x="1227" y="52"/>
                  </a:cubicBezTo>
                  <a:cubicBezTo>
                    <a:pt x="1150" y="125"/>
                    <a:pt x="1288" y="1041"/>
                    <a:pt x="1273" y="1205"/>
                  </a:cubicBezTo>
                  <a:cubicBezTo>
                    <a:pt x="1241" y="1585"/>
                    <a:pt x="1158" y="1964"/>
                    <a:pt x="989" y="2310"/>
                  </a:cubicBezTo>
                  <a:cubicBezTo>
                    <a:pt x="876" y="2537"/>
                    <a:pt x="704" y="2683"/>
                    <a:pt x="555" y="2865"/>
                  </a:cubicBezTo>
                  <a:cubicBezTo>
                    <a:pt x="365" y="3094"/>
                    <a:pt x="328" y="3151"/>
                    <a:pt x="177" y="3406"/>
                  </a:cubicBezTo>
                  <a:cubicBezTo>
                    <a:pt x="1" y="3705"/>
                    <a:pt x="44" y="4429"/>
                    <a:pt x="297" y="4758"/>
                  </a:cubicBezTo>
                  <a:cubicBezTo>
                    <a:pt x="297" y="4759"/>
                    <a:pt x="298" y="4759"/>
                    <a:pt x="299" y="4759"/>
                  </a:cubicBezTo>
                  <a:cubicBezTo>
                    <a:pt x="324" y="4759"/>
                    <a:pt x="499" y="4211"/>
                    <a:pt x="513" y="4156"/>
                  </a:cubicBezTo>
                  <a:cubicBezTo>
                    <a:pt x="586" y="3888"/>
                    <a:pt x="688" y="3579"/>
                    <a:pt x="919" y="3401"/>
                  </a:cubicBezTo>
                  <a:cubicBezTo>
                    <a:pt x="1177" y="3206"/>
                    <a:pt x="1500" y="3028"/>
                    <a:pt x="1796" y="2889"/>
                  </a:cubicBezTo>
                  <a:cubicBezTo>
                    <a:pt x="1946" y="2820"/>
                    <a:pt x="2103" y="2792"/>
                    <a:pt x="2259" y="2792"/>
                  </a:cubicBezTo>
                  <a:cubicBezTo>
                    <a:pt x="2345" y="2792"/>
                    <a:pt x="2430" y="2800"/>
                    <a:pt x="2513" y="2815"/>
                  </a:cubicBezTo>
                  <a:cubicBezTo>
                    <a:pt x="2092" y="2480"/>
                    <a:pt x="1565" y="1925"/>
                    <a:pt x="1565" y="1259"/>
                  </a:cubicBezTo>
                  <a:cubicBezTo>
                    <a:pt x="1565" y="657"/>
                    <a:pt x="1866" y="270"/>
                    <a:pt x="2140" y="42"/>
                  </a:cubicBezTo>
                  <a:cubicBezTo>
                    <a:pt x="1994" y="11"/>
                    <a:pt x="1842" y="0"/>
                    <a:pt x="170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0"/>
            <p:cNvSpPr/>
            <p:nvPr/>
          </p:nvSpPr>
          <p:spPr>
            <a:xfrm>
              <a:off x="3758300" y="2849950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0"/>
                  </a:moveTo>
                  <a:cubicBezTo>
                    <a:pt x="157" y="0"/>
                    <a:pt x="0" y="235"/>
                    <a:pt x="0" y="527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7"/>
                    <a:pt x="541" y="0"/>
                    <a:pt x="34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0"/>
            <p:cNvSpPr/>
            <p:nvPr/>
          </p:nvSpPr>
          <p:spPr>
            <a:xfrm>
              <a:off x="3756450" y="2848550"/>
              <a:ext cx="17450" cy="26375"/>
            </a:xfrm>
            <a:custGeom>
              <a:avLst/>
              <a:gdLst/>
              <a:ahLst/>
              <a:cxnLst/>
              <a:rect l="l" t="t" r="r" b="b"/>
              <a:pathLst>
                <a:path w="698" h="1055" extrusionOk="0">
                  <a:moveTo>
                    <a:pt x="351" y="1"/>
                  </a:moveTo>
                  <a:cubicBezTo>
                    <a:pt x="350" y="1"/>
                    <a:pt x="350" y="1"/>
                    <a:pt x="349" y="1"/>
                  </a:cubicBezTo>
                  <a:cubicBezTo>
                    <a:pt x="157" y="1"/>
                    <a:pt x="0" y="236"/>
                    <a:pt x="0" y="528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8"/>
                  </a:cubicBezTo>
                  <a:cubicBezTo>
                    <a:pt x="698" y="237"/>
                    <a:pt x="542" y="1"/>
                    <a:pt x="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0"/>
            <p:cNvSpPr/>
            <p:nvPr/>
          </p:nvSpPr>
          <p:spPr>
            <a:xfrm>
              <a:off x="3756600" y="2852475"/>
              <a:ext cx="17300" cy="22450"/>
            </a:xfrm>
            <a:custGeom>
              <a:avLst/>
              <a:gdLst/>
              <a:ahLst/>
              <a:cxnLst/>
              <a:rect l="l" t="t" r="r" b="b"/>
              <a:pathLst>
                <a:path w="692" h="898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94" y="29"/>
                    <a:pt x="595" y="57"/>
                    <a:pt x="595" y="87"/>
                  </a:cubicBezTo>
                  <a:cubicBezTo>
                    <a:pt x="595" y="379"/>
                    <a:pt x="436" y="614"/>
                    <a:pt x="238" y="614"/>
                  </a:cubicBezTo>
                  <a:cubicBezTo>
                    <a:pt x="147" y="614"/>
                    <a:pt x="63" y="563"/>
                    <a:pt x="0" y="479"/>
                  </a:cubicBezTo>
                  <a:lnTo>
                    <a:pt x="0" y="479"/>
                  </a:lnTo>
                  <a:cubicBezTo>
                    <a:pt x="34" y="718"/>
                    <a:pt x="174" y="897"/>
                    <a:pt x="340" y="897"/>
                  </a:cubicBezTo>
                  <a:cubicBezTo>
                    <a:pt x="532" y="897"/>
                    <a:pt x="689" y="661"/>
                    <a:pt x="689" y="371"/>
                  </a:cubicBezTo>
                  <a:cubicBezTo>
                    <a:pt x="692" y="227"/>
                    <a:pt x="652" y="97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0"/>
            <p:cNvSpPr/>
            <p:nvPr/>
          </p:nvSpPr>
          <p:spPr>
            <a:xfrm>
              <a:off x="3759225" y="2924825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0"/>
                  </a:moveTo>
                  <a:cubicBezTo>
                    <a:pt x="157" y="0"/>
                    <a:pt x="0" y="235"/>
                    <a:pt x="0" y="527"/>
                  </a:cubicBezTo>
                  <a:cubicBezTo>
                    <a:pt x="0" y="816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5"/>
                    <a:pt x="541" y="0"/>
                    <a:pt x="34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0"/>
            <p:cNvSpPr/>
            <p:nvPr/>
          </p:nvSpPr>
          <p:spPr>
            <a:xfrm>
              <a:off x="3757375" y="2923375"/>
              <a:ext cx="17450" cy="26375"/>
            </a:xfrm>
            <a:custGeom>
              <a:avLst/>
              <a:gdLst/>
              <a:ahLst/>
              <a:cxnLst/>
              <a:rect l="l" t="t" r="r" b="b"/>
              <a:pathLst>
                <a:path w="698" h="1055" extrusionOk="0">
                  <a:moveTo>
                    <a:pt x="349" y="0"/>
                  </a:moveTo>
                  <a:cubicBezTo>
                    <a:pt x="157" y="0"/>
                    <a:pt x="0" y="236"/>
                    <a:pt x="0" y="528"/>
                  </a:cubicBezTo>
                  <a:cubicBezTo>
                    <a:pt x="0" y="817"/>
                    <a:pt x="157" y="1055"/>
                    <a:pt x="349" y="1055"/>
                  </a:cubicBezTo>
                  <a:cubicBezTo>
                    <a:pt x="541" y="1055"/>
                    <a:pt x="698" y="818"/>
                    <a:pt x="698" y="528"/>
                  </a:cubicBezTo>
                  <a:cubicBezTo>
                    <a:pt x="698" y="238"/>
                    <a:pt x="541" y="1"/>
                    <a:pt x="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0"/>
            <p:cNvSpPr/>
            <p:nvPr/>
          </p:nvSpPr>
          <p:spPr>
            <a:xfrm>
              <a:off x="3757575" y="2927350"/>
              <a:ext cx="17250" cy="22450"/>
            </a:xfrm>
            <a:custGeom>
              <a:avLst/>
              <a:gdLst/>
              <a:ahLst/>
              <a:cxnLst/>
              <a:rect l="l" t="t" r="r" b="b"/>
              <a:pathLst>
                <a:path w="690" h="898" extrusionOk="0">
                  <a:moveTo>
                    <a:pt x="590" y="0"/>
                  </a:moveTo>
                  <a:cubicBezTo>
                    <a:pt x="593" y="29"/>
                    <a:pt x="596" y="57"/>
                    <a:pt x="596" y="87"/>
                  </a:cubicBezTo>
                  <a:cubicBezTo>
                    <a:pt x="596" y="379"/>
                    <a:pt x="435" y="614"/>
                    <a:pt x="237" y="614"/>
                  </a:cubicBezTo>
                  <a:cubicBezTo>
                    <a:pt x="148" y="614"/>
                    <a:pt x="64" y="563"/>
                    <a:pt x="1" y="479"/>
                  </a:cubicBezTo>
                  <a:lnTo>
                    <a:pt x="1" y="479"/>
                  </a:lnTo>
                  <a:cubicBezTo>
                    <a:pt x="35" y="716"/>
                    <a:pt x="173" y="897"/>
                    <a:pt x="341" y="897"/>
                  </a:cubicBezTo>
                  <a:cubicBezTo>
                    <a:pt x="533" y="897"/>
                    <a:pt x="690" y="659"/>
                    <a:pt x="690" y="371"/>
                  </a:cubicBezTo>
                  <a:cubicBezTo>
                    <a:pt x="690" y="224"/>
                    <a:pt x="650" y="94"/>
                    <a:pt x="5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0"/>
            <p:cNvSpPr/>
            <p:nvPr/>
          </p:nvSpPr>
          <p:spPr>
            <a:xfrm>
              <a:off x="3749050" y="2812825"/>
              <a:ext cx="3575" cy="147150"/>
            </a:xfrm>
            <a:custGeom>
              <a:avLst/>
              <a:gdLst/>
              <a:ahLst/>
              <a:cxnLst/>
              <a:rect l="l" t="t" r="r" b="b"/>
              <a:pathLst>
                <a:path w="143" h="5886" extrusionOk="0">
                  <a:moveTo>
                    <a:pt x="72" y="1"/>
                  </a:moveTo>
                  <a:cubicBezTo>
                    <a:pt x="33" y="1"/>
                    <a:pt x="0" y="3344"/>
                    <a:pt x="0" y="3344"/>
                  </a:cubicBezTo>
                  <a:cubicBezTo>
                    <a:pt x="0" y="3344"/>
                    <a:pt x="15" y="4890"/>
                    <a:pt x="36" y="5880"/>
                  </a:cubicBezTo>
                  <a:cubicBezTo>
                    <a:pt x="62" y="5880"/>
                    <a:pt x="84" y="5882"/>
                    <a:pt x="107" y="5885"/>
                  </a:cubicBezTo>
                  <a:cubicBezTo>
                    <a:pt x="128" y="4896"/>
                    <a:pt x="143" y="3344"/>
                    <a:pt x="143" y="3344"/>
                  </a:cubicBezTo>
                  <a:cubicBezTo>
                    <a:pt x="143" y="3344"/>
                    <a:pt x="111" y="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0"/>
            <p:cNvSpPr/>
            <p:nvPr/>
          </p:nvSpPr>
          <p:spPr>
            <a:xfrm>
              <a:off x="3868825" y="2799850"/>
              <a:ext cx="4575" cy="156950"/>
            </a:xfrm>
            <a:custGeom>
              <a:avLst/>
              <a:gdLst/>
              <a:ahLst/>
              <a:cxnLst/>
              <a:rect l="l" t="t" r="r" b="b"/>
              <a:pathLst>
                <a:path w="183" h="6278" extrusionOk="0">
                  <a:moveTo>
                    <a:pt x="36" y="0"/>
                  </a:moveTo>
                  <a:cubicBezTo>
                    <a:pt x="31" y="0"/>
                    <a:pt x="26" y="50"/>
                    <a:pt x="22" y="135"/>
                  </a:cubicBezTo>
                  <a:cubicBezTo>
                    <a:pt x="19" y="221"/>
                    <a:pt x="15" y="343"/>
                    <a:pt x="11" y="491"/>
                  </a:cubicBezTo>
                  <a:cubicBezTo>
                    <a:pt x="5" y="787"/>
                    <a:pt x="1" y="1179"/>
                    <a:pt x="4" y="1572"/>
                  </a:cubicBezTo>
                  <a:lnTo>
                    <a:pt x="21" y="3140"/>
                  </a:lnTo>
                  <a:cubicBezTo>
                    <a:pt x="21" y="3140"/>
                    <a:pt x="49" y="3923"/>
                    <a:pt x="79" y="4709"/>
                  </a:cubicBezTo>
                  <a:cubicBezTo>
                    <a:pt x="93" y="5100"/>
                    <a:pt x="106" y="5493"/>
                    <a:pt x="117" y="5787"/>
                  </a:cubicBezTo>
                  <a:cubicBezTo>
                    <a:pt x="127" y="6083"/>
                    <a:pt x="136" y="6278"/>
                    <a:pt x="147" y="6278"/>
                  </a:cubicBezTo>
                  <a:cubicBezTo>
                    <a:pt x="153" y="6278"/>
                    <a:pt x="156" y="6228"/>
                    <a:pt x="162" y="6142"/>
                  </a:cubicBezTo>
                  <a:cubicBezTo>
                    <a:pt x="164" y="6057"/>
                    <a:pt x="169" y="5935"/>
                    <a:pt x="174" y="5787"/>
                  </a:cubicBezTo>
                  <a:cubicBezTo>
                    <a:pt x="179" y="5492"/>
                    <a:pt x="183" y="5100"/>
                    <a:pt x="181" y="4708"/>
                  </a:cubicBezTo>
                  <a:lnTo>
                    <a:pt x="163" y="3138"/>
                  </a:lnTo>
                  <a:cubicBezTo>
                    <a:pt x="163" y="3138"/>
                    <a:pt x="134" y="2355"/>
                    <a:pt x="105" y="1570"/>
                  </a:cubicBezTo>
                  <a:cubicBezTo>
                    <a:pt x="90" y="1179"/>
                    <a:pt x="78" y="785"/>
                    <a:pt x="66" y="491"/>
                  </a:cubicBezTo>
                  <a:cubicBezTo>
                    <a:pt x="56" y="197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0"/>
            <p:cNvSpPr/>
            <p:nvPr/>
          </p:nvSpPr>
          <p:spPr>
            <a:xfrm>
              <a:off x="3849150" y="2856175"/>
              <a:ext cx="15575" cy="3575"/>
            </a:xfrm>
            <a:custGeom>
              <a:avLst/>
              <a:gdLst/>
              <a:ahLst/>
              <a:cxnLst/>
              <a:rect l="l" t="t" r="r" b="b"/>
              <a:pathLst>
                <a:path w="623" h="143" extrusionOk="0">
                  <a:moveTo>
                    <a:pt x="311" y="1"/>
                  </a:moveTo>
                  <a:cubicBezTo>
                    <a:pt x="311" y="1"/>
                    <a:pt x="1" y="32"/>
                    <a:pt x="1" y="72"/>
                  </a:cubicBezTo>
                  <a:cubicBezTo>
                    <a:pt x="1" y="110"/>
                    <a:pt x="311" y="143"/>
                    <a:pt x="311" y="143"/>
                  </a:cubicBezTo>
                  <a:cubicBezTo>
                    <a:pt x="311" y="143"/>
                    <a:pt x="623" y="110"/>
                    <a:pt x="623" y="72"/>
                  </a:cubicBezTo>
                  <a:cubicBezTo>
                    <a:pt x="623" y="32"/>
                    <a:pt x="311" y="1"/>
                    <a:pt x="3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0"/>
            <p:cNvSpPr/>
            <p:nvPr/>
          </p:nvSpPr>
          <p:spPr>
            <a:xfrm>
              <a:off x="3853125" y="2934900"/>
              <a:ext cx="15625" cy="3575"/>
            </a:xfrm>
            <a:custGeom>
              <a:avLst/>
              <a:gdLst/>
              <a:ahLst/>
              <a:cxnLst/>
              <a:rect l="l" t="t" r="r" b="b"/>
              <a:pathLst>
                <a:path w="625" h="143" extrusionOk="0">
                  <a:moveTo>
                    <a:pt x="313" y="0"/>
                  </a:moveTo>
                  <a:cubicBezTo>
                    <a:pt x="313" y="0"/>
                    <a:pt x="1" y="33"/>
                    <a:pt x="1" y="71"/>
                  </a:cubicBezTo>
                  <a:cubicBezTo>
                    <a:pt x="1" y="111"/>
                    <a:pt x="313" y="143"/>
                    <a:pt x="313" y="143"/>
                  </a:cubicBezTo>
                  <a:cubicBezTo>
                    <a:pt x="313" y="143"/>
                    <a:pt x="624" y="111"/>
                    <a:pt x="624" y="71"/>
                  </a:cubicBezTo>
                  <a:cubicBezTo>
                    <a:pt x="624" y="33"/>
                    <a:pt x="313" y="0"/>
                    <a:pt x="3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0"/>
            <p:cNvSpPr/>
            <p:nvPr/>
          </p:nvSpPr>
          <p:spPr>
            <a:xfrm>
              <a:off x="3699750" y="2741550"/>
              <a:ext cx="17250" cy="59200"/>
            </a:xfrm>
            <a:custGeom>
              <a:avLst/>
              <a:gdLst/>
              <a:ahLst/>
              <a:cxnLst/>
              <a:rect l="l" t="t" r="r" b="b"/>
              <a:pathLst>
                <a:path w="690" h="2368" extrusionOk="0">
                  <a:moveTo>
                    <a:pt x="670" y="0"/>
                  </a:moveTo>
                  <a:cubicBezTo>
                    <a:pt x="649" y="0"/>
                    <a:pt x="477" y="330"/>
                    <a:pt x="350" y="680"/>
                  </a:cubicBezTo>
                  <a:cubicBezTo>
                    <a:pt x="216" y="1033"/>
                    <a:pt x="128" y="1400"/>
                    <a:pt x="128" y="1400"/>
                  </a:cubicBezTo>
                  <a:cubicBezTo>
                    <a:pt x="128" y="1400"/>
                    <a:pt x="92" y="1569"/>
                    <a:pt x="62" y="1781"/>
                  </a:cubicBezTo>
                  <a:cubicBezTo>
                    <a:pt x="48" y="1887"/>
                    <a:pt x="32" y="2003"/>
                    <a:pt x="24" y="2114"/>
                  </a:cubicBezTo>
                  <a:cubicBezTo>
                    <a:pt x="24" y="2151"/>
                    <a:pt x="1" y="2272"/>
                    <a:pt x="29" y="2317"/>
                  </a:cubicBezTo>
                  <a:cubicBezTo>
                    <a:pt x="42" y="2341"/>
                    <a:pt x="62" y="2365"/>
                    <a:pt x="92" y="2368"/>
                  </a:cubicBezTo>
                  <a:cubicBezTo>
                    <a:pt x="112" y="2362"/>
                    <a:pt x="120" y="2351"/>
                    <a:pt x="142" y="2341"/>
                  </a:cubicBezTo>
                  <a:cubicBezTo>
                    <a:pt x="183" y="2277"/>
                    <a:pt x="220" y="2244"/>
                    <a:pt x="241" y="2225"/>
                  </a:cubicBezTo>
                  <a:cubicBezTo>
                    <a:pt x="268" y="2204"/>
                    <a:pt x="294" y="2188"/>
                    <a:pt x="320" y="2174"/>
                  </a:cubicBezTo>
                  <a:cubicBezTo>
                    <a:pt x="371" y="2147"/>
                    <a:pt x="418" y="2133"/>
                    <a:pt x="455" y="2126"/>
                  </a:cubicBezTo>
                  <a:cubicBezTo>
                    <a:pt x="532" y="2110"/>
                    <a:pt x="570" y="2117"/>
                    <a:pt x="572" y="2109"/>
                  </a:cubicBezTo>
                  <a:cubicBezTo>
                    <a:pt x="574" y="2104"/>
                    <a:pt x="550" y="2093"/>
                    <a:pt x="498" y="2093"/>
                  </a:cubicBezTo>
                  <a:cubicBezTo>
                    <a:pt x="483" y="2093"/>
                    <a:pt x="467" y="2094"/>
                    <a:pt x="448" y="2096"/>
                  </a:cubicBezTo>
                  <a:cubicBezTo>
                    <a:pt x="407" y="2097"/>
                    <a:pt x="354" y="2107"/>
                    <a:pt x="294" y="2132"/>
                  </a:cubicBezTo>
                  <a:cubicBezTo>
                    <a:pt x="241" y="2150"/>
                    <a:pt x="155" y="2216"/>
                    <a:pt x="138" y="2237"/>
                  </a:cubicBezTo>
                  <a:cubicBezTo>
                    <a:pt x="130" y="2243"/>
                    <a:pt x="128" y="2251"/>
                    <a:pt x="120" y="2253"/>
                  </a:cubicBezTo>
                  <a:cubicBezTo>
                    <a:pt x="109" y="2247"/>
                    <a:pt x="106" y="2233"/>
                    <a:pt x="106" y="2223"/>
                  </a:cubicBezTo>
                  <a:cubicBezTo>
                    <a:pt x="108" y="2193"/>
                    <a:pt x="113" y="2197"/>
                    <a:pt x="122" y="2129"/>
                  </a:cubicBezTo>
                  <a:cubicBezTo>
                    <a:pt x="139" y="2019"/>
                    <a:pt x="159" y="1905"/>
                    <a:pt x="180" y="1803"/>
                  </a:cubicBezTo>
                  <a:cubicBezTo>
                    <a:pt x="222" y="1596"/>
                    <a:pt x="264" y="1433"/>
                    <a:pt x="264" y="1433"/>
                  </a:cubicBezTo>
                  <a:cubicBezTo>
                    <a:pt x="264" y="1433"/>
                    <a:pt x="335" y="1068"/>
                    <a:pt x="444" y="712"/>
                  </a:cubicBezTo>
                  <a:cubicBezTo>
                    <a:pt x="549" y="356"/>
                    <a:pt x="690" y="9"/>
                    <a:pt x="671" y="1"/>
                  </a:cubicBezTo>
                  <a:cubicBezTo>
                    <a:pt x="671" y="0"/>
                    <a:pt x="671" y="0"/>
                    <a:pt x="6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0"/>
            <p:cNvSpPr/>
            <p:nvPr/>
          </p:nvSpPr>
          <p:spPr>
            <a:xfrm>
              <a:off x="3892525" y="2731575"/>
              <a:ext cx="29225" cy="52825"/>
            </a:xfrm>
            <a:custGeom>
              <a:avLst/>
              <a:gdLst/>
              <a:ahLst/>
              <a:cxnLst/>
              <a:rect l="l" t="t" r="r" b="b"/>
              <a:pathLst>
                <a:path w="1169" h="2113" extrusionOk="0">
                  <a:moveTo>
                    <a:pt x="11" y="1"/>
                  </a:moveTo>
                  <a:cubicBezTo>
                    <a:pt x="8" y="1"/>
                    <a:pt x="7" y="1"/>
                    <a:pt x="6" y="2"/>
                  </a:cubicBezTo>
                  <a:cubicBezTo>
                    <a:pt x="1" y="11"/>
                    <a:pt x="76" y="52"/>
                    <a:pt x="156" y="145"/>
                  </a:cubicBezTo>
                  <a:cubicBezTo>
                    <a:pt x="236" y="237"/>
                    <a:pt x="315" y="383"/>
                    <a:pt x="391" y="532"/>
                  </a:cubicBezTo>
                  <a:cubicBezTo>
                    <a:pt x="546" y="830"/>
                    <a:pt x="678" y="1137"/>
                    <a:pt x="678" y="1137"/>
                  </a:cubicBezTo>
                  <a:cubicBezTo>
                    <a:pt x="678" y="1137"/>
                    <a:pt x="678" y="1136"/>
                    <a:pt x="678" y="1136"/>
                  </a:cubicBezTo>
                  <a:lnTo>
                    <a:pt x="678" y="1136"/>
                  </a:lnTo>
                  <a:cubicBezTo>
                    <a:pt x="684" y="1136"/>
                    <a:pt x="1037" y="1899"/>
                    <a:pt x="1017" y="1899"/>
                  </a:cubicBezTo>
                  <a:cubicBezTo>
                    <a:pt x="1016" y="1899"/>
                    <a:pt x="1014" y="1897"/>
                    <a:pt x="1010" y="1891"/>
                  </a:cubicBezTo>
                  <a:cubicBezTo>
                    <a:pt x="987" y="1869"/>
                    <a:pt x="963" y="1852"/>
                    <a:pt x="937" y="1840"/>
                  </a:cubicBezTo>
                  <a:cubicBezTo>
                    <a:pt x="913" y="1831"/>
                    <a:pt x="878" y="1820"/>
                    <a:pt x="857" y="1820"/>
                  </a:cubicBezTo>
                  <a:cubicBezTo>
                    <a:pt x="856" y="1820"/>
                    <a:pt x="854" y="1820"/>
                    <a:pt x="853" y="1820"/>
                  </a:cubicBezTo>
                  <a:cubicBezTo>
                    <a:pt x="808" y="1823"/>
                    <a:pt x="795" y="1834"/>
                    <a:pt x="795" y="1837"/>
                  </a:cubicBezTo>
                  <a:cubicBezTo>
                    <a:pt x="795" y="1842"/>
                    <a:pt x="811" y="1839"/>
                    <a:pt x="853" y="1846"/>
                  </a:cubicBezTo>
                  <a:cubicBezTo>
                    <a:pt x="876" y="1850"/>
                    <a:pt x="893" y="1854"/>
                    <a:pt x="933" y="1879"/>
                  </a:cubicBezTo>
                  <a:cubicBezTo>
                    <a:pt x="971" y="1900"/>
                    <a:pt x="1024" y="1961"/>
                    <a:pt x="1128" y="2085"/>
                  </a:cubicBezTo>
                  <a:cubicBezTo>
                    <a:pt x="1135" y="2088"/>
                    <a:pt x="1142" y="2089"/>
                    <a:pt x="1151" y="2096"/>
                  </a:cubicBezTo>
                  <a:cubicBezTo>
                    <a:pt x="1154" y="2101"/>
                    <a:pt x="1158" y="2102"/>
                    <a:pt x="1164" y="2108"/>
                  </a:cubicBezTo>
                  <a:cubicBezTo>
                    <a:pt x="1165" y="2109"/>
                    <a:pt x="1168" y="2113"/>
                    <a:pt x="1169" y="2113"/>
                  </a:cubicBezTo>
                  <a:cubicBezTo>
                    <a:pt x="1169" y="2113"/>
                    <a:pt x="1169" y="2112"/>
                    <a:pt x="1168" y="2111"/>
                  </a:cubicBezTo>
                  <a:lnTo>
                    <a:pt x="1164" y="2091"/>
                  </a:lnTo>
                  <a:cubicBezTo>
                    <a:pt x="1145" y="2032"/>
                    <a:pt x="1125" y="1965"/>
                    <a:pt x="1104" y="1891"/>
                  </a:cubicBezTo>
                  <a:cubicBezTo>
                    <a:pt x="1081" y="1823"/>
                    <a:pt x="1058" y="1748"/>
                    <a:pt x="1033" y="1671"/>
                  </a:cubicBezTo>
                  <a:cubicBezTo>
                    <a:pt x="1011" y="1614"/>
                    <a:pt x="993" y="1555"/>
                    <a:pt x="973" y="1499"/>
                  </a:cubicBezTo>
                  <a:cubicBezTo>
                    <a:pt x="890" y="1272"/>
                    <a:pt x="805" y="1077"/>
                    <a:pt x="805" y="1077"/>
                  </a:cubicBezTo>
                  <a:cubicBezTo>
                    <a:pt x="805" y="1077"/>
                    <a:pt x="658" y="771"/>
                    <a:pt x="478" y="482"/>
                  </a:cubicBezTo>
                  <a:cubicBezTo>
                    <a:pt x="391" y="338"/>
                    <a:pt x="295" y="193"/>
                    <a:pt x="196" y="105"/>
                  </a:cubicBezTo>
                  <a:cubicBezTo>
                    <a:pt x="110" y="29"/>
                    <a:pt x="30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0"/>
            <p:cNvSpPr/>
            <p:nvPr/>
          </p:nvSpPr>
          <p:spPr>
            <a:xfrm>
              <a:off x="3549975" y="2813525"/>
              <a:ext cx="36675" cy="66375"/>
            </a:xfrm>
            <a:custGeom>
              <a:avLst/>
              <a:gdLst/>
              <a:ahLst/>
              <a:cxnLst/>
              <a:rect l="l" t="t" r="r" b="b"/>
              <a:pathLst>
                <a:path w="1467" h="2655" extrusionOk="0">
                  <a:moveTo>
                    <a:pt x="1460" y="0"/>
                  </a:moveTo>
                  <a:cubicBezTo>
                    <a:pt x="1443" y="0"/>
                    <a:pt x="1357" y="41"/>
                    <a:pt x="1253" y="122"/>
                  </a:cubicBezTo>
                  <a:cubicBezTo>
                    <a:pt x="1136" y="212"/>
                    <a:pt x="1004" y="361"/>
                    <a:pt x="900" y="525"/>
                  </a:cubicBezTo>
                  <a:cubicBezTo>
                    <a:pt x="793" y="689"/>
                    <a:pt x="708" y="862"/>
                    <a:pt x="647" y="995"/>
                  </a:cubicBezTo>
                  <a:cubicBezTo>
                    <a:pt x="588" y="1126"/>
                    <a:pt x="549" y="1213"/>
                    <a:pt x="549" y="1213"/>
                  </a:cubicBezTo>
                  <a:cubicBezTo>
                    <a:pt x="549" y="1213"/>
                    <a:pt x="1" y="2640"/>
                    <a:pt x="36" y="2655"/>
                  </a:cubicBezTo>
                  <a:cubicBezTo>
                    <a:pt x="36" y="2655"/>
                    <a:pt x="37" y="2655"/>
                    <a:pt x="37" y="2655"/>
                  </a:cubicBezTo>
                  <a:cubicBezTo>
                    <a:pt x="81" y="2655"/>
                    <a:pt x="681" y="1267"/>
                    <a:pt x="681" y="1267"/>
                  </a:cubicBezTo>
                  <a:cubicBezTo>
                    <a:pt x="681" y="1267"/>
                    <a:pt x="717" y="1180"/>
                    <a:pt x="768" y="1046"/>
                  </a:cubicBezTo>
                  <a:cubicBezTo>
                    <a:pt x="819" y="915"/>
                    <a:pt x="895" y="740"/>
                    <a:pt x="986" y="576"/>
                  </a:cubicBezTo>
                  <a:cubicBezTo>
                    <a:pt x="1075" y="413"/>
                    <a:pt x="1188" y="262"/>
                    <a:pt x="1289" y="164"/>
                  </a:cubicBezTo>
                  <a:cubicBezTo>
                    <a:pt x="1388" y="64"/>
                    <a:pt x="1467" y="13"/>
                    <a:pt x="1462" y="1"/>
                  </a:cubicBezTo>
                  <a:cubicBezTo>
                    <a:pt x="1462" y="1"/>
                    <a:pt x="1461" y="0"/>
                    <a:pt x="146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0"/>
            <p:cNvSpPr/>
            <p:nvPr/>
          </p:nvSpPr>
          <p:spPr>
            <a:xfrm>
              <a:off x="3591800" y="2804300"/>
              <a:ext cx="9525" cy="5525"/>
            </a:xfrm>
            <a:custGeom>
              <a:avLst/>
              <a:gdLst/>
              <a:ahLst/>
              <a:cxnLst/>
              <a:rect l="l" t="t" r="r" b="b"/>
              <a:pathLst>
                <a:path w="381" h="221" extrusionOk="0">
                  <a:moveTo>
                    <a:pt x="228" y="160"/>
                  </a:moveTo>
                  <a:cubicBezTo>
                    <a:pt x="228" y="160"/>
                    <a:pt x="228" y="160"/>
                    <a:pt x="228" y="160"/>
                  </a:cubicBezTo>
                  <a:cubicBezTo>
                    <a:pt x="228" y="160"/>
                    <a:pt x="228" y="160"/>
                    <a:pt x="228" y="160"/>
                  </a:cubicBezTo>
                  <a:close/>
                  <a:moveTo>
                    <a:pt x="327" y="0"/>
                  </a:moveTo>
                  <a:cubicBezTo>
                    <a:pt x="263" y="0"/>
                    <a:pt x="155" y="33"/>
                    <a:pt x="157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0" y="36"/>
                    <a:pt x="0" y="184"/>
                    <a:pt x="34" y="217"/>
                  </a:cubicBezTo>
                  <a:cubicBezTo>
                    <a:pt x="37" y="219"/>
                    <a:pt x="42" y="220"/>
                    <a:pt x="48" y="220"/>
                  </a:cubicBezTo>
                  <a:cubicBezTo>
                    <a:pt x="94" y="220"/>
                    <a:pt x="217" y="159"/>
                    <a:pt x="227" y="159"/>
                  </a:cubicBezTo>
                  <a:cubicBezTo>
                    <a:pt x="228" y="159"/>
                    <a:pt x="228" y="159"/>
                    <a:pt x="228" y="160"/>
                  </a:cubicBezTo>
                  <a:lnTo>
                    <a:pt x="228" y="160"/>
                  </a:lnTo>
                  <a:cubicBezTo>
                    <a:pt x="226" y="153"/>
                    <a:pt x="380" y="50"/>
                    <a:pt x="373" y="17"/>
                  </a:cubicBezTo>
                  <a:cubicBezTo>
                    <a:pt x="370" y="5"/>
                    <a:pt x="352" y="0"/>
                    <a:pt x="32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0"/>
            <p:cNvSpPr/>
            <p:nvPr/>
          </p:nvSpPr>
          <p:spPr>
            <a:xfrm>
              <a:off x="3633825" y="2785800"/>
              <a:ext cx="12575" cy="5525"/>
            </a:xfrm>
            <a:custGeom>
              <a:avLst/>
              <a:gdLst/>
              <a:ahLst/>
              <a:cxnLst/>
              <a:rect l="l" t="t" r="r" b="b"/>
              <a:pathLst>
                <a:path w="503" h="221" extrusionOk="0">
                  <a:moveTo>
                    <a:pt x="336" y="1"/>
                  </a:moveTo>
                  <a:cubicBezTo>
                    <a:pt x="273" y="1"/>
                    <a:pt x="217" y="13"/>
                    <a:pt x="217" y="13"/>
                  </a:cubicBezTo>
                  <a:cubicBezTo>
                    <a:pt x="217" y="13"/>
                    <a:pt x="148" y="43"/>
                    <a:pt x="93" y="93"/>
                  </a:cubicBezTo>
                  <a:cubicBezTo>
                    <a:pt x="36" y="141"/>
                    <a:pt x="0" y="205"/>
                    <a:pt x="16" y="218"/>
                  </a:cubicBezTo>
                  <a:cubicBezTo>
                    <a:pt x="18" y="219"/>
                    <a:pt x="21" y="220"/>
                    <a:pt x="25" y="220"/>
                  </a:cubicBezTo>
                  <a:cubicBezTo>
                    <a:pt x="47" y="220"/>
                    <a:pt x="96" y="195"/>
                    <a:pt x="145" y="178"/>
                  </a:cubicBezTo>
                  <a:cubicBezTo>
                    <a:pt x="204" y="157"/>
                    <a:pt x="261" y="147"/>
                    <a:pt x="261" y="147"/>
                  </a:cubicBezTo>
                  <a:cubicBezTo>
                    <a:pt x="261" y="147"/>
                    <a:pt x="315" y="120"/>
                    <a:pt x="373" y="102"/>
                  </a:cubicBezTo>
                  <a:cubicBezTo>
                    <a:pt x="430" y="83"/>
                    <a:pt x="496" y="74"/>
                    <a:pt x="500" y="54"/>
                  </a:cubicBezTo>
                  <a:cubicBezTo>
                    <a:pt x="503" y="34"/>
                    <a:pt x="436" y="7"/>
                    <a:pt x="362" y="1"/>
                  </a:cubicBezTo>
                  <a:cubicBezTo>
                    <a:pt x="353" y="1"/>
                    <a:pt x="344" y="1"/>
                    <a:pt x="3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0"/>
            <p:cNvSpPr/>
            <p:nvPr/>
          </p:nvSpPr>
          <p:spPr>
            <a:xfrm>
              <a:off x="4010350" y="2800075"/>
              <a:ext cx="56975" cy="69825"/>
            </a:xfrm>
            <a:custGeom>
              <a:avLst/>
              <a:gdLst/>
              <a:ahLst/>
              <a:cxnLst/>
              <a:rect l="l" t="t" r="r" b="b"/>
              <a:pathLst>
                <a:path w="2279" h="2793" extrusionOk="0">
                  <a:moveTo>
                    <a:pt x="9" y="1"/>
                  </a:moveTo>
                  <a:cubicBezTo>
                    <a:pt x="6" y="1"/>
                    <a:pt x="4" y="1"/>
                    <a:pt x="4" y="3"/>
                  </a:cubicBezTo>
                  <a:cubicBezTo>
                    <a:pt x="1" y="13"/>
                    <a:pt x="105" y="62"/>
                    <a:pt x="251" y="152"/>
                  </a:cubicBezTo>
                  <a:cubicBezTo>
                    <a:pt x="396" y="240"/>
                    <a:pt x="581" y="374"/>
                    <a:pt x="751" y="528"/>
                  </a:cubicBezTo>
                  <a:cubicBezTo>
                    <a:pt x="1091" y="831"/>
                    <a:pt x="1346" y="1211"/>
                    <a:pt x="1346" y="1211"/>
                  </a:cubicBezTo>
                  <a:cubicBezTo>
                    <a:pt x="1346" y="1211"/>
                    <a:pt x="1618" y="1574"/>
                    <a:pt x="1834" y="1980"/>
                  </a:cubicBezTo>
                  <a:cubicBezTo>
                    <a:pt x="2055" y="2377"/>
                    <a:pt x="2246" y="2793"/>
                    <a:pt x="2268" y="2793"/>
                  </a:cubicBezTo>
                  <a:cubicBezTo>
                    <a:pt x="2268" y="2793"/>
                    <a:pt x="2268" y="2793"/>
                    <a:pt x="2268" y="2793"/>
                  </a:cubicBezTo>
                  <a:cubicBezTo>
                    <a:pt x="2278" y="2788"/>
                    <a:pt x="2240" y="2680"/>
                    <a:pt x="2176" y="2515"/>
                  </a:cubicBezTo>
                  <a:cubicBezTo>
                    <a:pt x="2115" y="2353"/>
                    <a:pt x="2023" y="2141"/>
                    <a:pt x="1924" y="1931"/>
                  </a:cubicBezTo>
                  <a:cubicBezTo>
                    <a:pt x="1824" y="1721"/>
                    <a:pt x="1712" y="1519"/>
                    <a:pt x="1619" y="1369"/>
                  </a:cubicBezTo>
                  <a:cubicBezTo>
                    <a:pt x="1527" y="1221"/>
                    <a:pt x="1460" y="1126"/>
                    <a:pt x="1460" y="1126"/>
                  </a:cubicBezTo>
                  <a:cubicBezTo>
                    <a:pt x="1460" y="1126"/>
                    <a:pt x="1184" y="743"/>
                    <a:pt x="815" y="450"/>
                  </a:cubicBezTo>
                  <a:cubicBezTo>
                    <a:pt x="477" y="163"/>
                    <a:pt x="61" y="1"/>
                    <a:pt x="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0"/>
            <p:cNvSpPr/>
            <p:nvPr/>
          </p:nvSpPr>
          <p:spPr>
            <a:xfrm>
              <a:off x="4067750" y="2878825"/>
              <a:ext cx="7650" cy="10550"/>
            </a:xfrm>
            <a:custGeom>
              <a:avLst/>
              <a:gdLst/>
              <a:ahLst/>
              <a:cxnLst/>
              <a:rect l="l" t="t" r="r" b="b"/>
              <a:pathLst>
                <a:path w="306" h="422" extrusionOk="0">
                  <a:moveTo>
                    <a:pt x="40" y="0"/>
                  </a:moveTo>
                  <a:cubicBezTo>
                    <a:pt x="38" y="0"/>
                    <a:pt x="36" y="0"/>
                    <a:pt x="35" y="1"/>
                  </a:cubicBezTo>
                  <a:cubicBezTo>
                    <a:pt x="1" y="21"/>
                    <a:pt x="92" y="246"/>
                    <a:pt x="92" y="246"/>
                  </a:cubicBezTo>
                  <a:cubicBezTo>
                    <a:pt x="92" y="246"/>
                    <a:pt x="224" y="421"/>
                    <a:pt x="266" y="421"/>
                  </a:cubicBezTo>
                  <a:cubicBezTo>
                    <a:pt x="268" y="421"/>
                    <a:pt x="270" y="421"/>
                    <a:pt x="271" y="420"/>
                  </a:cubicBezTo>
                  <a:cubicBezTo>
                    <a:pt x="305" y="400"/>
                    <a:pt x="214" y="176"/>
                    <a:pt x="214" y="176"/>
                  </a:cubicBezTo>
                  <a:cubicBezTo>
                    <a:pt x="214" y="176"/>
                    <a:pt x="82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0"/>
            <p:cNvSpPr/>
            <p:nvPr/>
          </p:nvSpPr>
          <p:spPr>
            <a:xfrm>
              <a:off x="3784775" y="2821850"/>
              <a:ext cx="46900" cy="8300"/>
            </a:xfrm>
            <a:custGeom>
              <a:avLst/>
              <a:gdLst/>
              <a:ahLst/>
              <a:cxnLst/>
              <a:rect l="l" t="t" r="r" b="b"/>
              <a:pathLst>
                <a:path w="1876" h="332" extrusionOk="0">
                  <a:moveTo>
                    <a:pt x="1859" y="1"/>
                  </a:moveTo>
                  <a:cubicBezTo>
                    <a:pt x="1822" y="1"/>
                    <a:pt x="1619" y="87"/>
                    <a:pt x="1405" y="129"/>
                  </a:cubicBezTo>
                  <a:cubicBezTo>
                    <a:pt x="1176" y="181"/>
                    <a:pt x="943" y="188"/>
                    <a:pt x="943" y="188"/>
                  </a:cubicBezTo>
                  <a:cubicBezTo>
                    <a:pt x="943" y="188"/>
                    <a:pt x="824" y="202"/>
                    <a:pt x="671" y="202"/>
                  </a:cubicBezTo>
                  <a:cubicBezTo>
                    <a:pt x="610" y="202"/>
                    <a:pt x="544" y="200"/>
                    <a:pt x="477" y="194"/>
                  </a:cubicBezTo>
                  <a:cubicBezTo>
                    <a:pt x="272" y="178"/>
                    <a:pt x="70" y="125"/>
                    <a:pt x="19" y="125"/>
                  </a:cubicBezTo>
                  <a:cubicBezTo>
                    <a:pt x="12" y="125"/>
                    <a:pt x="8" y="126"/>
                    <a:pt x="8" y="128"/>
                  </a:cubicBezTo>
                  <a:cubicBezTo>
                    <a:pt x="0" y="145"/>
                    <a:pt x="223" y="249"/>
                    <a:pt x="465" y="293"/>
                  </a:cubicBezTo>
                  <a:cubicBezTo>
                    <a:pt x="629" y="326"/>
                    <a:pt x="796" y="331"/>
                    <a:pt x="886" y="331"/>
                  </a:cubicBezTo>
                  <a:cubicBezTo>
                    <a:pt x="929" y="331"/>
                    <a:pt x="954" y="330"/>
                    <a:pt x="954" y="330"/>
                  </a:cubicBezTo>
                  <a:cubicBezTo>
                    <a:pt x="954" y="330"/>
                    <a:pt x="1202" y="307"/>
                    <a:pt x="1434" y="228"/>
                  </a:cubicBezTo>
                  <a:cubicBezTo>
                    <a:pt x="1669" y="151"/>
                    <a:pt x="1875" y="20"/>
                    <a:pt x="1865" y="3"/>
                  </a:cubicBezTo>
                  <a:cubicBezTo>
                    <a:pt x="1865" y="1"/>
                    <a:pt x="1863" y="1"/>
                    <a:pt x="185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0"/>
            <p:cNvSpPr/>
            <p:nvPr/>
          </p:nvSpPr>
          <p:spPr>
            <a:xfrm>
              <a:off x="3531575" y="2151600"/>
              <a:ext cx="506175" cy="324550"/>
            </a:xfrm>
            <a:custGeom>
              <a:avLst/>
              <a:gdLst/>
              <a:ahLst/>
              <a:cxnLst/>
              <a:rect l="l" t="t" r="r" b="b"/>
              <a:pathLst>
                <a:path w="20247" h="12982" extrusionOk="0">
                  <a:moveTo>
                    <a:pt x="20081" y="7524"/>
                  </a:moveTo>
                  <a:cubicBezTo>
                    <a:pt x="19913" y="6077"/>
                    <a:pt x="19017" y="4593"/>
                    <a:pt x="18066" y="3545"/>
                  </a:cubicBezTo>
                  <a:cubicBezTo>
                    <a:pt x="16051" y="1323"/>
                    <a:pt x="13025" y="375"/>
                    <a:pt x="10180" y="234"/>
                  </a:cubicBezTo>
                  <a:cubicBezTo>
                    <a:pt x="5484" y="1"/>
                    <a:pt x="1" y="4674"/>
                    <a:pt x="1004" y="9898"/>
                  </a:cubicBezTo>
                  <a:cubicBezTo>
                    <a:pt x="1185" y="10839"/>
                    <a:pt x="1490" y="11757"/>
                    <a:pt x="1595" y="12712"/>
                  </a:cubicBezTo>
                  <a:cubicBezTo>
                    <a:pt x="1602" y="12776"/>
                    <a:pt x="1608" y="12845"/>
                    <a:pt x="1615" y="12909"/>
                  </a:cubicBezTo>
                  <a:cubicBezTo>
                    <a:pt x="1633" y="12933"/>
                    <a:pt x="1652" y="12958"/>
                    <a:pt x="1672" y="12981"/>
                  </a:cubicBezTo>
                  <a:cubicBezTo>
                    <a:pt x="1672" y="12981"/>
                    <a:pt x="2312" y="11730"/>
                    <a:pt x="1709" y="10365"/>
                  </a:cubicBezTo>
                  <a:cubicBezTo>
                    <a:pt x="1709" y="10365"/>
                    <a:pt x="3253" y="8319"/>
                    <a:pt x="2235" y="7030"/>
                  </a:cubicBezTo>
                  <a:cubicBezTo>
                    <a:pt x="2235" y="7030"/>
                    <a:pt x="4607" y="6877"/>
                    <a:pt x="5700" y="5588"/>
                  </a:cubicBezTo>
                  <a:cubicBezTo>
                    <a:pt x="5700" y="5588"/>
                    <a:pt x="8900" y="7181"/>
                    <a:pt x="11951" y="4640"/>
                  </a:cubicBezTo>
                  <a:cubicBezTo>
                    <a:pt x="11951" y="4640"/>
                    <a:pt x="13042" y="7065"/>
                    <a:pt x="16130" y="5246"/>
                  </a:cubicBezTo>
                  <a:cubicBezTo>
                    <a:pt x="16130" y="5246"/>
                    <a:pt x="16507" y="7027"/>
                    <a:pt x="18767" y="7407"/>
                  </a:cubicBezTo>
                  <a:cubicBezTo>
                    <a:pt x="18767" y="7407"/>
                    <a:pt x="18127" y="9415"/>
                    <a:pt x="19782" y="10514"/>
                  </a:cubicBezTo>
                  <a:cubicBezTo>
                    <a:pt x="19782" y="10514"/>
                    <a:pt x="19519" y="12173"/>
                    <a:pt x="19654" y="12981"/>
                  </a:cubicBezTo>
                  <a:cubicBezTo>
                    <a:pt x="19668" y="12577"/>
                    <a:pt x="19697" y="12177"/>
                    <a:pt x="19751" y="11767"/>
                  </a:cubicBezTo>
                  <a:cubicBezTo>
                    <a:pt x="19932" y="10365"/>
                    <a:pt x="20246" y="8947"/>
                    <a:pt x="20081" y="752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0"/>
            <p:cNvSpPr/>
            <p:nvPr/>
          </p:nvSpPr>
          <p:spPr>
            <a:xfrm>
              <a:off x="3505000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9" y="0"/>
                  </a:moveTo>
                  <a:cubicBezTo>
                    <a:pt x="7723" y="0"/>
                    <a:pt x="7296" y="84"/>
                    <a:pt x="6893" y="279"/>
                  </a:cubicBezTo>
                  <a:cubicBezTo>
                    <a:pt x="4622" y="1375"/>
                    <a:pt x="5612" y="2856"/>
                    <a:pt x="5612" y="2856"/>
                  </a:cubicBezTo>
                  <a:cubicBezTo>
                    <a:pt x="5612" y="2856"/>
                    <a:pt x="4905" y="2540"/>
                    <a:pt x="4024" y="2540"/>
                  </a:cubicBezTo>
                  <a:cubicBezTo>
                    <a:pt x="3264" y="2540"/>
                    <a:pt x="2374" y="2775"/>
                    <a:pt x="1694" y="3652"/>
                  </a:cubicBezTo>
                  <a:cubicBezTo>
                    <a:pt x="227" y="5547"/>
                    <a:pt x="1657" y="6647"/>
                    <a:pt x="1657" y="6647"/>
                  </a:cubicBezTo>
                  <a:cubicBezTo>
                    <a:pt x="1657" y="6647"/>
                    <a:pt x="76" y="7063"/>
                    <a:pt x="39" y="8619"/>
                  </a:cubicBezTo>
                  <a:cubicBezTo>
                    <a:pt x="0" y="10172"/>
                    <a:pt x="1469" y="10969"/>
                    <a:pt x="1469" y="10969"/>
                  </a:cubicBezTo>
                  <a:cubicBezTo>
                    <a:pt x="1469" y="10969"/>
                    <a:pt x="1131" y="15252"/>
                    <a:pt x="2674" y="17072"/>
                  </a:cubicBezTo>
                  <a:cubicBezTo>
                    <a:pt x="2674" y="17072"/>
                    <a:pt x="3314" y="15821"/>
                    <a:pt x="2711" y="14456"/>
                  </a:cubicBezTo>
                  <a:cubicBezTo>
                    <a:pt x="2711" y="14456"/>
                    <a:pt x="4255" y="12411"/>
                    <a:pt x="3237" y="11120"/>
                  </a:cubicBezTo>
                  <a:cubicBezTo>
                    <a:pt x="3237" y="11120"/>
                    <a:pt x="5609" y="10969"/>
                    <a:pt x="6702" y="9679"/>
                  </a:cubicBezTo>
                  <a:cubicBezTo>
                    <a:pt x="6702" y="9679"/>
                    <a:pt x="7693" y="10172"/>
                    <a:pt x="9097" y="10172"/>
                  </a:cubicBezTo>
                  <a:cubicBezTo>
                    <a:pt x="10217" y="10172"/>
                    <a:pt x="11599" y="9858"/>
                    <a:pt x="12952" y="8731"/>
                  </a:cubicBezTo>
                  <a:cubicBezTo>
                    <a:pt x="12952" y="8731"/>
                    <a:pt x="13531" y="10013"/>
                    <a:pt x="15033" y="10013"/>
                  </a:cubicBezTo>
                  <a:cubicBezTo>
                    <a:pt x="15597" y="10013"/>
                    <a:pt x="16290" y="9833"/>
                    <a:pt x="17132" y="9337"/>
                  </a:cubicBezTo>
                  <a:cubicBezTo>
                    <a:pt x="17137" y="9337"/>
                    <a:pt x="17514" y="11118"/>
                    <a:pt x="19775" y="11497"/>
                  </a:cubicBezTo>
                  <a:cubicBezTo>
                    <a:pt x="19775" y="11497"/>
                    <a:pt x="19134" y="13505"/>
                    <a:pt x="20791" y="14606"/>
                  </a:cubicBezTo>
                  <a:cubicBezTo>
                    <a:pt x="20791" y="14606"/>
                    <a:pt x="20407" y="17023"/>
                    <a:pt x="20805" y="17444"/>
                  </a:cubicBezTo>
                  <a:cubicBezTo>
                    <a:pt x="20825" y="17464"/>
                    <a:pt x="20845" y="17474"/>
                    <a:pt x="20867" y="17474"/>
                  </a:cubicBezTo>
                  <a:cubicBezTo>
                    <a:pt x="21291" y="17474"/>
                    <a:pt x="22139" y="13672"/>
                    <a:pt x="21995" y="11724"/>
                  </a:cubicBezTo>
                  <a:cubicBezTo>
                    <a:pt x="21995" y="11724"/>
                    <a:pt x="24028" y="11535"/>
                    <a:pt x="23877" y="10133"/>
                  </a:cubicBezTo>
                  <a:cubicBezTo>
                    <a:pt x="23734" y="8801"/>
                    <a:pt x="23115" y="8768"/>
                    <a:pt x="23054" y="8768"/>
                  </a:cubicBezTo>
                  <a:cubicBezTo>
                    <a:pt x="23051" y="8768"/>
                    <a:pt x="23049" y="8768"/>
                    <a:pt x="23049" y="8768"/>
                  </a:cubicBezTo>
                  <a:cubicBezTo>
                    <a:pt x="23049" y="8768"/>
                    <a:pt x="24027" y="8426"/>
                    <a:pt x="23839" y="6760"/>
                  </a:cubicBezTo>
                  <a:cubicBezTo>
                    <a:pt x="23715" y="5671"/>
                    <a:pt x="22711" y="5164"/>
                    <a:pt x="21610" y="5164"/>
                  </a:cubicBezTo>
                  <a:cubicBezTo>
                    <a:pt x="21023" y="5164"/>
                    <a:pt x="20408" y="5308"/>
                    <a:pt x="19884" y="5585"/>
                  </a:cubicBezTo>
                  <a:cubicBezTo>
                    <a:pt x="19884" y="5585"/>
                    <a:pt x="20675" y="4257"/>
                    <a:pt x="19658" y="4069"/>
                  </a:cubicBezTo>
                  <a:cubicBezTo>
                    <a:pt x="19575" y="4054"/>
                    <a:pt x="19496" y="4046"/>
                    <a:pt x="19422" y="4046"/>
                  </a:cubicBezTo>
                  <a:cubicBezTo>
                    <a:pt x="18601" y="4046"/>
                    <a:pt x="18377" y="4940"/>
                    <a:pt x="18377" y="4940"/>
                  </a:cubicBezTo>
                  <a:cubicBezTo>
                    <a:pt x="18377" y="4940"/>
                    <a:pt x="16971" y="1605"/>
                    <a:pt x="15234" y="1605"/>
                  </a:cubicBezTo>
                  <a:cubicBezTo>
                    <a:pt x="15128" y="1605"/>
                    <a:pt x="15021" y="1618"/>
                    <a:pt x="14914" y="1644"/>
                  </a:cubicBezTo>
                  <a:cubicBezTo>
                    <a:pt x="13031" y="2099"/>
                    <a:pt x="13708" y="3009"/>
                    <a:pt x="13708" y="3009"/>
                  </a:cubicBezTo>
                  <a:cubicBezTo>
                    <a:pt x="13708" y="3009"/>
                    <a:pt x="10775" y="0"/>
                    <a:pt x="815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0"/>
            <p:cNvSpPr/>
            <p:nvPr/>
          </p:nvSpPr>
          <p:spPr>
            <a:xfrm>
              <a:off x="3505000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9" y="0"/>
                  </a:moveTo>
                  <a:cubicBezTo>
                    <a:pt x="7723" y="0"/>
                    <a:pt x="7296" y="84"/>
                    <a:pt x="6893" y="279"/>
                  </a:cubicBezTo>
                  <a:cubicBezTo>
                    <a:pt x="4622" y="1375"/>
                    <a:pt x="5612" y="2856"/>
                    <a:pt x="5612" y="2856"/>
                  </a:cubicBezTo>
                  <a:cubicBezTo>
                    <a:pt x="5612" y="2856"/>
                    <a:pt x="4905" y="2540"/>
                    <a:pt x="4024" y="2540"/>
                  </a:cubicBezTo>
                  <a:cubicBezTo>
                    <a:pt x="3264" y="2540"/>
                    <a:pt x="2374" y="2775"/>
                    <a:pt x="1694" y="3652"/>
                  </a:cubicBezTo>
                  <a:cubicBezTo>
                    <a:pt x="227" y="5547"/>
                    <a:pt x="1657" y="6647"/>
                    <a:pt x="1657" y="6647"/>
                  </a:cubicBezTo>
                  <a:cubicBezTo>
                    <a:pt x="1657" y="6647"/>
                    <a:pt x="76" y="7063"/>
                    <a:pt x="39" y="8619"/>
                  </a:cubicBezTo>
                  <a:cubicBezTo>
                    <a:pt x="0" y="10172"/>
                    <a:pt x="1469" y="10969"/>
                    <a:pt x="1469" y="10969"/>
                  </a:cubicBezTo>
                  <a:cubicBezTo>
                    <a:pt x="1469" y="10969"/>
                    <a:pt x="1131" y="15252"/>
                    <a:pt x="2674" y="17072"/>
                  </a:cubicBezTo>
                  <a:cubicBezTo>
                    <a:pt x="2674" y="17072"/>
                    <a:pt x="3314" y="15821"/>
                    <a:pt x="2711" y="14456"/>
                  </a:cubicBezTo>
                  <a:cubicBezTo>
                    <a:pt x="2711" y="14456"/>
                    <a:pt x="4255" y="12411"/>
                    <a:pt x="3237" y="11120"/>
                  </a:cubicBezTo>
                  <a:cubicBezTo>
                    <a:pt x="3237" y="11120"/>
                    <a:pt x="5609" y="10969"/>
                    <a:pt x="6702" y="9679"/>
                  </a:cubicBezTo>
                  <a:cubicBezTo>
                    <a:pt x="6702" y="9679"/>
                    <a:pt x="7693" y="10172"/>
                    <a:pt x="9097" y="10172"/>
                  </a:cubicBezTo>
                  <a:cubicBezTo>
                    <a:pt x="10217" y="10172"/>
                    <a:pt x="11599" y="9858"/>
                    <a:pt x="12952" y="8731"/>
                  </a:cubicBezTo>
                  <a:cubicBezTo>
                    <a:pt x="12952" y="8731"/>
                    <a:pt x="13531" y="10013"/>
                    <a:pt x="15033" y="10013"/>
                  </a:cubicBezTo>
                  <a:cubicBezTo>
                    <a:pt x="15597" y="10013"/>
                    <a:pt x="16290" y="9833"/>
                    <a:pt x="17132" y="9337"/>
                  </a:cubicBezTo>
                  <a:cubicBezTo>
                    <a:pt x="17137" y="9337"/>
                    <a:pt x="17514" y="11118"/>
                    <a:pt x="19775" y="11497"/>
                  </a:cubicBezTo>
                  <a:cubicBezTo>
                    <a:pt x="19775" y="11497"/>
                    <a:pt x="19134" y="13505"/>
                    <a:pt x="20791" y="14606"/>
                  </a:cubicBezTo>
                  <a:cubicBezTo>
                    <a:pt x="20791" y="14606"/>
                    <a:pt x="20407" y="17023"/>
                    <a:pt x="20805" y="17444"/>
                  </a:cubicBezTo>
                  <a:cubicBezTo>
                    <a:pt x="20825" y="17464"/>
                    <a:pt x="20845" y="17474"/>
                    <a:pt x="20867" y="17474"/>
                  </a:cubicBezTo>
                  <a:cubicBezTo>
                    <a:pt x="21291" y="17474"/>
                    <a:pt x="22139" y="13672"/>
                    <a:pt x="21995" y="11724"/>
                  </a:cubicBezTo>
                  <a:cubicBezTo>
                    <a:pt x="21995" y="11724"/>
                    <a:pt x="24028" y="11535"/>
                    <a:pt x="23877" y="10133"/>
                  </a:cubicBezTo>
                  <a:cubicBezTo>
                    <a:pt x="23734" y="8801"/>
                    <a:pt x="23115" y="8768"/>
                    <a:pt x="23054" y="8768"/>
                  </a:cubicBezTo>
                  <a:cubicBezTo>
                    <a:pt x="23051" y="8768"/>
                    <a:pt x="23049" y="8768"/>
                    <a:pt x="23049" y="8768"/>
                  </a:cubicBezTo>
                  <a:cubicBezTo>
                    <a:pt x="23049" y="8768"/>
                    <a:pt x="24027" y="8426"/>
                    <a:pt x="23839" y="6760"/>
                  </a:cubicBezTo>
                  <a:cubicBezTo>
                    <a:pt x="23715" y="5671"/>
                    <a:pt x="22711" y="5164"/>
                    <a:pt x="21610" y="5164"/>
                  </a:cubicBezTo>
                  <a:cubicBezTo>
                    <a:pt x="21023" y="5164"/>
                    <a:pt x="20408" y="5308"/>
                    <a:pt x="19884" y="5585"/>
                  </a:cubicBezTo>
                  <a:cubicBezTo>
                    <a:pt x="19884" y="5585"/>
                    <a:pt x="20675" y="4257"/>
                    <a:pt x="19658" y="4069"/>
                  </a:cubicBezTo>
                  <a:cubicBezTo>
                    <a:pt x="19575" y="4054"/>
                    <a:pt x="19496" y="4046"/>
                    <a:pt x="19422" y="4046"/>
                  </a:cubicBezTo>
                  <a:cubicBezTo>
                    <a:pt x="18601" y="4046"/>
                    <a:pt x="18377" y="4940"/>
                    <a:pt x="18377" y="4940"/>
                  </a:cubicBezTo>
                  <a:cubicBezTo>
                    <a:pt x="18377" y="4940"/>
                    <a:pt x="16971" y="1605"/>
                    <a:pt x="15234" y="1605"/>
                  </a:cubicBezTo>
                  <a:cubicBezTo>
                    <a:pt x="15128" y="1605"/>
                    <a:pt x="15021" y="1618"/>
                    <a:pt x="14914" y="1644"/>
                  </a:cubicBezTo>
                  <a:cubicBezTo>
                    <a:pt x="13031" y="2099"/>
                    <a:pt x="13708" y="3009"/>
                    <a:pt x="13708" y="3009"/>
                  </a:cubicBezTo>
                  <a:cubicBezTo>
                    <a:pt x="13708" y="3009"/>
                    <a:pt x="10775" y="0"/>
                    <a:pt x="815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0"/>
            <p:cNvSpPr/>
            <p:nvPr/>
          </p:nvSpPr>
          <p:spPr>
            <a:xfrm>
              <a:off x="3533325" y="2312250"/>
              <a:ext cx="525175" cy="162700"/>
            </a:xfrm>
            <a:custGeom>
              <a:avLst/>
              <a:gdLst/>
              <a:ahLst/>
              <a:cxnLst/>
              <a:rect l="l" t="t" r="r" b="b"/>
              <a:pathLst>
                <a:path w="21007" h="6508" extrusionOk="0">
                  <a:moveTo>
                    <a:pt x="339" y="0"/>
                  </a:moveTo>
                  <a:cubicBezTo>
                    <a:pt x="339" y="0"/>
                    <a:pt x="0" y="4282"/>
                    <a:pt x="1545" y="6103"/>
                  </a:cubicBezTo>
                  <a:cubicBezTo>
                    <a:pt x="1545" y="6103"/>
                    <a:pt x="2183" y="4853"/>
                    <a:pt x="1582" y="3486"/>
                  </a:cubicBezTo>
                  <a:cubicBezTo>
                    <a:pt x="1582" y="3486"/>
                    <a:pt x="3106" y="1465"/>
                    <a:pt x="2126" y="174"/>
                  </a:cubicBezTo>
                  <a:lnTo>
                    <a:pt x="2126" y="174"/>
                  </a:lnTo>
                  <a:cubicBezTo>
                    <a:pt x="1833" y="254"/>
                    <a:pt x="1577" y="284"/>
                    <a:pt x="1356" y="284"/>
                  </a:cubicBezTo>
                  <a:cubicBezTo>
                    <a:pt x="679" y="284"/>
                    <a:pt x="339" y="0"/>
                    <a:pt x="339" y="0"/>
                  </a:cubicBezTo>
                  <a:close/>
                  <a:moveTo>
                    <a:pt x="18640" y="530"/>
                  </a:moveTo>
                  <a:cubicBezTo>
                    <a:pt x="18640" y="530"/>
                    <a:pt x="18000" y="2538"/>
                    <a:pt x="19655" y="3639"/>
                  </a:cubicBezTo>
                  <a:cubicBezTo>
                    <a:pt x="19655" y="3639"/>
                    <a:pt x="19271" y="6056"/>
                    <a:pt x="19670" y="6477"/>
                  </a:cubicBezTo>
                  <a:cubicBezTo>
                    <a:pt x="19689" y="6497"/>
                    <a:pt x="19710" y="6507"/>
                    <a:pt x="19732" y="6507"/>
                  </a:cubicBezTo>
                  <a:cubicBezTo>
                    <a:pt x="20161" y="6507"/>
                    <a:pt x="21006" y="2707"/>
                    <a:pt x="20862" y="757"/>
                  </a:cubicBezTo>
                  <a:lnTo>
                    <a:pt x="20862" y="757"/>
                  </a:lnTo>
                  <a:cubicBezTo>
                    <a:pt x="20567" y="806"/>
                    <a:pt x="20300" y="825"/>
                    <a:pt x="20062" y="825"/>
                  </a:cubicBezTo>
                  <a:cubicBezTo>
                    <a:pt x="19130" y="825"/>
                    <a:pt x="18641" y="530"/>
                    <a:pt x="18640" y="53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0"/>
            <p:cNvSpPr/>
            <p:nvPr/>
          </p:nvSpPr>
          <p:spPr>
            <a:xfrm>
              <a:off x="3533350" y="2312325"/>
              <a:ext cx="62800" cy="152600"/>
            </a:xfrm>
            <a:custGeom>
              <a:avLst/>
              <a:gdLst/>
              <a:ahLst/>
              <a:cxnLst/>
              <a:rect l="l" t="t" r="r" b="b"/>
              <a:pathLst>
                <a:path w="2512" h="6104" extrusionOk="0">
                  <a:moveTo>
                    <a:pt x="338" y="0"/>
                  </a:moveTo>
                  <a:lnTo>
                    <a:pt x="338" y="0"/>
                  </a:lnTo>
                  <a:cubicBezTo>
                    <a:pt x="338" y="0"/>
                    <a:pt x="1" y="4283"/>
                    <a:pt x="1544" y="6104"/>
                  </a:cubicBezTo>
                  <a:cubicBezTo>
                    <a:pt x="1544" y="6100"/>
                    <a:pt x="1760" y="5672"/>
                    <a:pt x="1821" y="5046"/>
                  </a:cubicBezTo>
                  <a:lnTo>
                    <a:pt x="1821" y="5046"/>
                  </a:lnTo>
                  <a:cubicBezTo>
                    <a:pt x="1760" y="5052"/>
                    <a:pt x="1700" y="5059"/>
                    <a:pt x="1636" y="5068"/>
                  </a:cubicBezTo>
                  <a:cubicBezTo>
                    <a:pt x="1626" y="5069"/>
                    <a:pt x="1616" y="5070"/>
                    <a:pt x="1605" y="5070"/>
                  </a:cubicBezTo>
                  <a:cubicBezTo>
                    <a:pt x="841" y="5070"/>
                    <a:pt x="659" y="971"/>
                    <a:pt x="1524" y="888"/>
                  </a:cubicBezTo>
                  <a:cubicBezTo>
                    <a:pt x="1544" y="886"/>
                    <a:pt x="1565" y="885"/>
                    <a:pt x="1584" y="885"/>
                  </a:cubicBezTo>
                  <a:cubicBezTo>
                    <a:pt x="2040" y="885"/>
                    <a:pt x="2256" y="1411"/>
                    <a:pt x="2362" y="1876"/>
                  </a:cubicBezTo>
                  <a:cubicBezTo>
                    <a:pt x="2508" y="1308"/>
                    <a:pt x="2512" y="683"/>
                    <a:pt x="2125" y="175"/>
                  </a:cubicBezTo>
                  <a:cubicBezTo>
                    <a:pt x="1834" y="254"/>
                    <a:pt x="1578" y="284"/>
                    <a:pt x="1358" y="284"/>
                  </a:cubicBezTo>
                  <a:cubicBezTo>
                    <a:pt x="679" y="284"/>
                    <a:pt x="338" y="0"/>
                    <a:pt x="33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0"/>
            <p:cNvSpPr/>
            <p:nvPr/>
          </p:nvSpPr>
          <p:spPr>
            <a:xfrm>
              <a:off x="3990950" y="2325475"/>
              <a:ext cx="67550" cy="149475"/>
            </a:xfrm>
            <a:custGeom>
              <a:avLst/>
              <a:gdLst/>
              <a:ahLst/>
              <a:cxnLst/>
              <a:rect l="l" t="t" r="r" b="b"/>
              <a:pathLst>
                <a:path w="2702" h="5979" extrusionOk="0">
                  <a:moveTo>
                    <a:pt x="335" y="1"/>
                  </a:moveTo>
                  <a:cubicBezTo>
                    <a:pt x="335" y="1"/>
                    <a:pt x="1" y="1053"/>
                    <a:pt x="444" y="2051"/>
                  </a:cubicBezTo>
                  <a:cubicBezTo>
                    <a:pt x="495" y="1586"/>
                    <a:pt x="655" y="717"/>
                    <a:pt x="1133" y="717"/>
                  </a:cubicBezTo>
                  <a:cubicBezTo>
                    <a:pt x="1252" y="717"/>
                    <a:pt x="1389" y="770"/>
                    <a:pt x="1550" y="896"/>
                  </a:cubicBezTo>
                  <a:cubicBezTo>
                    <a:pt x="2585" y="1707"/>
                    <a:pt x="1929" y="4682"/>
                    <a:pt x="1615" y="4682"/>
                  </a:cubicBezTo>
                  <a:cubicBezTo>
                    <a:pt x="1612" y="4682"/>
                    <a:pt x="1609" y="4682"/>
                    <a:pt x="1607" y="4681"/>
                  </a:cubicBezTo>
                  <a:cubicBezTo>
                    <a:pt x="1296" y="4624"/>
                    <a:pt x="1719" y="2732"/>
                    <a:pt x="1719" y="2732"/>
                  </a:cubicBezTo>
                  <a:lnTo>
                    <a:pt x="1719" y="2732"/>
                  </a:lnTo>
                  <a:cubicBezTo>
                    <a:pt x="1719" y="2732"/>
                    <a:pt x="1534" y="2815"/>
                    <a:pt x="1328" y="3091"/>
                  </a:cubicBezTo>
                  <a:cubicBezTo>
                    <a:pt x="1336" y="3097"/>
                    <a:pt x="1343" y="3104"/>
                    <a:pt x="1353" y="3110"/>
                  </a:cubicBezTo>
                  <a:cubicBezTo>
                    <a:pt x="1353" y="3110"/>
                    <a:pt x="969" y="5527"/>
                    <a:pt x="1367" y="5948"/>
                  </a:cubicBezTo>
                  <a:cubicBezTo>
                    <a:pt x="1387" y="5968"/>
                    <a:pt x="1407" y="5978"/>
                    <a:pt x="1429" y="5978"/>
                  </a:cubicBezTo>
                  <a:cubicBezTo>
                    <a:pt x="1856" y="5978"/>
                    <a:pt x="2701" y="2178"/>
                    <a:pt x="2557" y="228"/>
                  </a:cubicBezTo>
                  <a:lnTo>
                    <a:pt x="2557" y="228"/>
                  </a:lnTo>
                  <a:cubicBezTo>
                    <a:pt x="2262" y="277"/>
                    <a:pt x="1995" y="296"/>
                    <a:pt x="1757" y="296"/>
                  </a:cubicBezTo>
                  <a:cubicBezTo>
                    <a:pt x="825" y="296"/>
                    <a:pt x="336" y="1"/>
                    <a:pt x="335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0"/>
            <p:cNvSpPr/>
            <p:nvPr/>
          </p:nvSpPr>
          <p:spPr>
            <a:xfrm>
              <a:off x="3507600" y="2076500"/>
              <a:ext cx="594125" cy="261700"/>
            </a:xfrm>
            <a:custGeom>
              <a:avLst/>
              <a:gdLst/>
              <a:ahLst/>
              <a:cxnLst/>
              <a:rect l="l" t="t" r="r" b="b"/>
              <a:pathLst>
                <a:path w="23765" h="10468" extrusionOk="0">
                  <a:moveTo>
                    <a:pt x="15083" y="1"/>
                  </a:moveTo>
                  <a:cubicBezTo>
                    <a:pt x="14758" y="1"/>
                    <a:pt x="14446" y="82"/>
                    <a:pt x="14218" y="178"/>
                  </a:cubicBezTo>
                  <a:cubicBezTo>
                    <a:pt x="13906" y="309"/>
                    <a:pt x="13729" y="457"/>
                    <a:pt x="13729" y="457"/>
                  </a:cubicBezTo>
                  <a:cubicBezTo>
                    <a:pt x="13729" y="457"/>
                    <a:pt x="13685" y="492"/>
                    <a:pt x="13613" y="564"/>
                  </a:cubicBezTo>
                  <a:cubicBezTo>
                    <a:pt x="13543" y="635"/>
                    <a:pt x="13439" y="747"/>
                    <a:pt x="13365" y="915"/>
                  </a:cubicBezTo>
                  <a:cubicBezTo>
                    <a:pt x="13288" y="1086"/>
                    <a:pt x="13271" y="1305"/>
                    <a:pt x="13301" y="1513"/>
                  </a:cubicBezTo>
                  <a:cubicBezTo>
                    <a:pt x="13331" y="1722"/>
                    <a:pt x="13392" y="1930"/>
                    <a:pt x="13472" y="2135"/>
                  </a:cubicBezTo>
                  <a:cubicBezTo>
                    <a:pt x="13631" y="2542"/>
                    <a:pt x="13886" y="2904"/>
                    <a:pt x="14114" y="3131"/>
                  </a:cubicBezTo>
                  <a:cubicBezTo>
                    <a:pt x="14327" y="3348"/>
                    <a:pt x="14504" y="3460"/>
                    <a:pt x="14532" y="3460"/>
                  </a:cubicBezTo>
                  <a:cubicBezTo>
                    <a:pt x="14533" y="3460"/>
                    <a:pt x="14535" y="3460"/>
                    <a:pt x="14535" y="3459"/>
                  </a:cubicBezTo>
                  <a:cubicBezTo>
                    <a:pt x="14549" y="3442"/>
                    <a:pt x="14390" y="3302"/>
                    <a:pt x="14196" y="3057"/>
                  </a:cubicBezTo>
                  <a:cubicBezTo>
                    <a:pt x="14001" y="2815"/>
                    <a:pt x="13786" y="2457"/>
                    <a:pt x="13660" y="2067"/>
                  </a:cubicBezTo>
                  <a:cubicBezTo>
                    <a:pt x="13534" y="1681"/>
                    <a:pt x="13472" y="1255"/>
                    <a:pt x="13601" y="1025"/>
                  </a:cubicBezTo>
                  <a:cubicBezTo>
                    <a:pt x="13660" y="905"/>
                    <a:pt x="13744" y="820"/>
                    <a:pt x="13805" y="764"/>
                  </a:cubicBezTo>
                  <a:cubicBezTo>
                    <a:pt x="13865" y="710"/>
                    <a:pt x="13906" y="682"/>
                    <a:pt x="13906" y="682"/>
                  </a:cubicBezTo>
                  <a:cubicBezTo>
                    <a:pt x="13906" y="682"/>
                    <a:pt x="13942" y="649"/>
                    <a:pt x="14013" y="599"/>
                  </a:cubicBezTo>
                  <a:cubicBezTo>
                    <a:pt x="14084" y="549"/>
                    <a:pt x="14186" y="482"/>
                    <a:pt x="14322" y="418"/>
                  </a:cubicBezTo>
                  <a:cubicBezTo>
                    <a:pt x="14541" y="314"/>
                    <a:pt x="14850" y="219"/>
                    <a:pt x="15177" y="219"/>
                  </a:cubicBezTo>
                  <a:cubicBezTo>
                    <a:pt x="15249" y="219"/>
                    <a:pt x="15321" y="223"/>
                    <a:pt x="15393" y="233"/>
                  </a:cubicBezTo>
                  <a:cubicBezTo>
                    <a:pt x="15802" y="243"/>
                    <a:pt x="16203" y="380"/>
                    <a:pt x="16457" y="547"/>
                  </a:cubicBezTo>
                  <a:cubicBezTo>
                    <a:pt x="16708" y="706"/>
                    <a:pt x="16816" y="890"/>
                    <a:pt x="16839" y="890"/>
                  </a:cubicBezTo>
                  <a:cubicBezTo>
                    <a:pt x="16840" y="890"/>
                    <a:pt x="16840" y="890"/>
                    <a:pt x="16841" y="890"/>
                  </a:cubicBezTo>
                  <a:cubicBezTo>
                    <a:pt x="16855" y="885"/>
                    <a:pt x="16781" y="668"/>
                    <a:pt x="16521" y="455"/>
                  </a:cubicBezTo>
                  <a:cubicBezTo>
                    <a:pt x="16267" y="246"/>
                    <a:pt x="15849" y="71"/>
                    <a:pt x="15413" y="31"/>
                  </a:cubicBezTo>
                  <a:cubicBezTo>
                    <a:pt x="15304" y="10"/>
                    <a:pt x="15193" y="1"/>
                    <a:pt x="15083" y="1"/>
                  </a:cubicBezTo>
                  <a:close/>
                  <a:moveTo>
                    <a:pt x="19299" y="2331"/>
                  </a:moveTo>
                  <a:cubicBezTo>
                    <a:pt x="19242" y="2331"/>
                    <a:pt x="19194" y="2337"/>
                    <a:pt x="19156" y="2343"/>
                  </a:cubicBezTo>
                  <a:cubicBezTo>
                    <a:pt x="19089" y="2353"/>
                    <a:pt x="19052" y="2366"/>
                    <a:pt x="19052" y="2366"/>
                  </a:cubicBezTo>
                  <a:cubicBezTo>
                    <a:pt x="19052" y="2366"/>
                    <a:pt x="19013" y="2378"/>
                    <a:pt x="18952" y="2407"/>
                  </a:cubicBezTo>
                  <a:cubicBezTo>
                    <a:pt x="18889" y="2435"/>
                    <a:pt x="18805" y="2484"/>
                    <a:pt x="18720" y="2555"/>
                  </a:cubicBezTo>
                  <a:cubicBezTo>
                    <a:pt x="18546" y="2697"/>
                    <a:pt x="18371" y="2917"/>
                    <a:pt x="18233" y="3160"/>
                  </a:cubicBezTo>
                  <a:cubicBezTo>
                    <a:pt x="18092" y="3402"/>
                    <a:pt x="18014" y="3682"/>
                    <a:pt x="18020" y="3896"/>
                  </a:cubicBezTo>
                  <a:cubicBezTo>
                    <a:pt x="18022" y="4107"/>
                    <a:pt x="18089" y="4233"/>
                    <a:pt x="18106" y="4233"/>
                  </a:cubicBezTo>
                  <a:cubicBezTo>
                    <a:pt x="18106" y="4233"/>
                    <a:pt x="18106" y="4233"/>
                    <a:pt x="18107" y="4233"/>
                  </a:cubicBezTo>
                  <a:cubicBezTo>
                    <a:pt x="18128" y="4225"/>
                    <a:pt x="18098" y="4094"/>
                    <a:pt x="18128" y="3903"/>
                  </a:cubicBezTo>
                  <a:cubicBezTo>
                    <a:pt x="18155" y="3712"/>
                    <a:pt x="18252" y="3475"/>
                    <a:pt x="18401" y="3264"/>
                  </a:cubicBezTo>
                  <a:cubicBezTo>
                    <a:pt x="18548" y="3055"/>
                    <a:pt x="18731" y="2862"/>
                    <a:pt x="18877" y="2761"/>
                  </a:cubicBezTo>
                  <a:cubicBezTo>
                    <a:pt x="19026" y="2656"/>
                    <a:pt x="19136" y="2635"/>
                    <a:pt x="19136" y="2635"/>
                  </a:cubicBezTo>
                  <a:cubicBezTo>
                    <a:pt x="19136" y="2635"/>
                    <a:pt x="19161" y="2623"/>
                    <a:pt x="19208" y="2613"/>
                  </a:cubicBezTo>
                  <a:cubicBezTo>
                    <a:pt x="19243" y="2606"/>
                    <a:pt x="19291" y="2598"/>
                    <a:pt x="19346" y="2598"/>
                  </a:cubicBezTo>
                  <a:cubicBezTo>
                    <a:pt x="19364" y="2598"/>
                    <a:pt x="19383" y="2598"/>
                    <a:pt x="19402" y="2601"/>
                  </a:cubicBezTo>
                  <a:cubicBezTo>
                    <a:pt x="19557" y="2608"/>
                    <a:pt x="19751" y="2756"/>
                    <a:pt x="19836" y="2985"/>
                  </a:cubicBezTo>
                  <a:cubicBezTo>
                    <a:pt x="19927" y="3208"/>
                    <a:pt x="19900" y="3475"/>
                    <a:pt x="19870" y="3668"/>
                  </a:cubicBezTo>
                  <a:cubicBezTo>
                    <a:pt x="19836" y="3865"/>
                    <a:pt x="19809" y="3998"/>
                    <a:pt x="19829" y="4003"/>
                  </a:cubicBezTo>
                  <a:cubicBezTo>
                    <a:pt x="19829" y="4003"/>
                    <a:pt x="19830" y="4003"/>
                    <a:pt x="19830" y="4003"/>
                  </a:cubicBezTo>
                  <a:cubicBezTo>
                    <a:pt x="19850" y="4003"/>
                    <a:pt x="19913" y="3884"/>
                    <a:pt x="19980" y="3697"/>
                  </a:cubicBezTo>
                  <a:cubicBezTo>
                    <a:pt x="20042" y="3504"/>
                    <a:pt x="20112" y="3218"/>
                    <a:pt x="20028" y="2925"/>
                  </a:cubicBezTo>
                  <a:cubicBezTo>
                    <a:pt x="19987" y="2780"/>
                    <a:pt x="19913" y="2643"/>
                    <a:pt x="19808" y="2538"/>
                  </a:cubicBezTo>
                  <a:cubicBezTo>
                    <a:pt x="19704" y="2431"/>
                    <a:pt x="19567" y="2366"/>
                    <a:pt x="19446" y="2344"/>
                  </a:cubicBezTo>
                  <a:cubicBezTo>
                    <a:pt x="19393" y="2334"/>
                    <a:pt x="19343" y="2331"/>
                    <a:pt x="19299" y="2331"/>
                  </a:cubicBezTo>
                  <a:close/>
                  <a:moveTo>
                    <a:pt x="3906" y="1172"/>
                  </a:moveTo>
                  <a:cubicBezTo>
                    <a:pt x="3736" y="1172"/>
                    <a:pt x="3558" y="1183"/>
                    <a:pt x="3381" y="1201"/>
                  </a:cubicBezTo>
                  <a:cubicBezTo>
                    <a:pt x="2990" y="1240"/>
                    <a:pt x="2599" y="1339"/>
                    <a:pt x="2322" y="1459"/>
                  </a:cubicBezTo>
                  <a:cubicBezTo>
                    <a:pt x="2043" y="1574"/>
                    <a:pt x="1874" y="1694"/>
                    <a:pt x="1874" y="1694"/>
                  </a:cubicBezTo>
                  <a:cubicBezTo>
                    <a:pt x="1874" y="1694"/>
                    <a:pt x="1831" y="1722"/>
                    <a:pt x="1762" y="1779"/>
                  </a:cubicBezTo>
                  <a:cubicBezTo>
                    <a:pt x="1691" y="1836"/>
                    <a:pt x="1595" y="1922"/>
                    <a:pt x="1493" y="2035"/>
                  </a:cubicBezTo>
                  <a:cubicBezTo>
                    <a:pt x="1288" y="2259"/>
                    <a:pt x="1062" y="2628"/>
                    <a:pt x="1024" y="3045"/>
                  </a:cubicBezTo>
                  <a:cubicBezTo>
                    <a:pt x="980" y="3465"/>
                    <a:pt x="1146" y="3853"/>
                    <a:pt x="1293" y="4102"/>
                  </a:cubicBezTo>
                  <a:cubicBezTo>
                    <a:pt x="1438" y="4349"/>
                    <a:pt x="1565" y="4493"/>
                    <a:pt x="1585" y="4493"/>
                  </a:cubicBezTo>
                  <a:cubicBezTo>
                    <a:pt x="1585" y="4493"/>
                    <a:pt x="1586" y="4493"/>
                    <a:pt x="1586" y="4492"/>
                  </a:cubicBezTo>
                  <a:cubicBezTo>
                    <a:pt x="1606" y="4482"/>
                    <a:pt x="1508" y="4313"/>
                    <a:pt x="1392" y="4052"/>
                  </a:cubicBezTo>
                  <a:cubicBezTo>
                    <a:pt x="1279" y="3796"/>
                    <a:pt x="1160" y="3426"/>
                    <a:pt x="1224" y="3070"/>
                  </a:cubicBezTo>
                  <a:cubicBezTo>
                    <a:pt x="1281" y="2713"/>
                    <a:pt x="1496" y="2404"/>
                    <a:pt x="1687" y="2213"/>
                  </a:cubicBezTo>
                  <a:cubicBezTo>
                    <a:pt x="1781" y="2117"/>
                    <a:pt x="1871" y="2045"/>
                    <a:pt x="1935" y="2000"/>
                  </a:cubicBezTo>
                  <a:cubicBezTo>
                    <a:pt x="1997" y="1951"/>
                    <a:pt x="2036" y="1929"/>
                    <a:pt x="2036" y="1929"/>
                  </a:cubicBezTo>
                  <a:cubicBezTo>
                    <a:pt x="2036" y="1929"/>
                    <a:pt x="2180" y="1816"/>
                    <a:pt x="2429" y="1697"/>
                  </a:cubicBezTo>
                  <a:cubicBezTo>
                    <a:pt x="2678" y="1576"/>
                    <a:pt x="3036" y="1462"/>
                    <a:pt x="3409" y="1398"/>
                  </a:cubicBezTo>
                  <a:cubicBezTo>
                    <a:pt x="3693" y="1349"/>
                    <a:pt x="3980" y="1320"/>
                    <a:pt x="4225" y="1320"/>
                  </a:cubicBezTo>
                  <a:cubicBezTo>
                    <a:pt x="4304" y="1320"/>
                    <a:pt x="4377" y="1323"/>
                    <a:pt x="4446" y="1329"/>
                  </a:cubicBezTo>
                  <a:cubicBezTo>
                    <a:pt x="4691" y="1346"/>
                    <a:pt x="4861" y="1400"/>
                    <a:pt x="4906" y="1400"/>
                  </a:cubicBezTo>
                  <a:cubicBezTo>
                    <a:pt x="4912" y="1400"/>
                    <a:pt x="4916" y="1399"/>
                    <a:pt x="4917" y="1396"/>
                  </a:cubicBezTo>
                  <a:cubicBezTo>
                    <a:pt x="4924" y="1382"/>
                    <a:pt x="4753" y="1277"/>
                    <a:pt x="4460" y="1220"/>
                  </a:cubicBezTo>
                  <a:cubicBezTo>
                    <a:pt x="4301" y="1187"/>
                    <a:pt x="4110" y="1172"/>
                    <a:pt x="3906" y="1172"/>
                  </a:cubicBezTo>
                  <a:close/>
                  <a:moveTo>
                    <a:pt x="4814" y="3035"/>
                  </a:moveTo>
                  <a:cubicBezTo>
                    <a:pt x="4753" y="3035"/>
                    <a:pt x="4679" y="3057"/>
                    <a:pt x="4608" y="3097"/>
                  </a:cubicBezTo>
                  <a:cubicBezTo>
                    <a:pt x="4434" y="3191"/>
                    <a:pt x="4192" y="3322"/>
                    <a:pt x="4003" y="3543"/>
                  </a:cubicBezTo>
                  <a:cubicBezTo>
                    <a:pt x="3910" y="3652"/>
                    <a:pt x="3839" y="3789"/>
                    <a:pt x="3809" y="3930"/>
                  </a:cubicBezTo>
                  <a:cubicBezTo>
                    <a:pt x="3778" y="4071"/>
                    <a:pt x="3789" y="4208"/>
                    <a:pt x="3814" y="4316"/>
                  </a:cubicBezTo>
                  <a:cubicBezTo>
                    <a:pt x="3836" y="4427"/>
                    <a:pt x="3872" y="4514"/>
                    <a:pt x="3901" y="4571"/>
                  </a:cubicBezTo>
                  <a:cubicBezTo>
                    <a:pt x="3928" y="4629"/>
                    <a:pt x="3946" y="4660"/>
                    <a:pt x="3946" y="4660"/>
                  </a:cubicBezTo>
                  <a:cubicBezTo>
                    <a:pt x="3946" y="4660"/>
                    <a:pt x="4022" y="4788"/>
                    <a:pt x="4172" y="4938"/>
                  </a:cubicBezTo>
                  <a:cubicBezTo>
                    <a:pt x="4326" y="5089"/>
                    <a:pt x="4550" y="5255"/>
                    <a:pt x="4816" y="5355"/>
                  </a:cubicBezTo>
                  <a:cubicBezTo>
                    <a:pt x="4967" y="5415"/>
                    <a:pt x="5129" y="5441"/>
                    <a:pt x="5277" y="5441"/>
                  </a:cubicBezTo>
                  <a:cubicBezTo>
                    <a:pt x="5386" y="5441"/>
                    <a:pt x="5488" y="5427"/>
                    <a:pt x="5573" y="5400"/>
                  </a:cubicBezTo>
                  <a:cubicBezTo>
                    <a:pt x="5777" y="5341"/>
                    <a:pt x="5878" y="5238"/>
                    <a:pt x="5866" y="5225"/>
                  </a:cubicBezTo>
                  <a:cubicBezTo>
                    <a:pt x="5865" y="5223"/>
                    <a:pt x="5863" y="5223"/>
                    <a:pt x="5859" y="5223"/>
                  </a:cubicBezTo>
                  <a:cubicBezTo>
                    <a:pt x="5828" y="5223"/>
                    <a:pt x="5716" y="5274"/>
                    <a:pt x="5547" y="5291"/>
                  </a:cubicBezTo>
                  <a:cubicBezTo>
                    <a:pt x="5509" y="5296"/>
                    <a:pt x="5467" y="5299"/>
                    <a:pt x="5424" y="5299"/>
                  </a:cubicBezTo>
                  <a:cubicBezTo>
                    <a:pt x="5258" y="5299"/>
                    <a:pt x="5065" y="5259"/>
                    <a:pt x="4891" y="5170"/>
                  </a:cubicBezTo>
                  <a:cubicBezTo>
                    <a:pt x="4671" y="5062"/>
                    <a:pt x="4477" y="4892"/>
                    <a:pt x="4360" y="4757"/>
                  </a:cubicBezTo>
                  <a:cubicBezTo>
                    <a:pt x="4239" y="4620"/>
                    <a:pt x="4187" y="4514"/>
                    <a:pt x="4187" y="4514"/>
                  </a:cubicBezTo>
                  <a:cubicBezTo>
                    <a:pt x="4187" y="4514"/>
                    <a:pt x="4170" y="4489"/>
                    <a:pt x="4147" y="4444"/>
                  </a:cubicBezTo>
                  <a:cubicBezTo>
                    <a:pt x="4120" y="4400"/>
                    <a:pt x="4087" y="4334"/>
                    <a:pt x="4064" y="4252"/>
                  </a:cubicBezTo>
                  <a:cubicBezTo>
                    <a:pt x="4012" y="4091"/>
                    <a:pt x="4020" y="3857"/>
                    <a:pt x="4162" y="3661"/>
                  </a:cubicBezTo>
                  <a:cubicBezTo>
                    <a:pt x="4298" y="3465"/>
                    <a:pt x="4513" y="3309"/>
                    <a:pt x="4668" y="3188"/>
                  </a:cubicBezTo>
                  <a:cubicBezTo>
                    <a:pt x="4740" y="3130"/>
                    <a:pt x="4810" y="3099"/>
                    <a:pt x="4856" y="3096"/>
                  </a:cubicBezTo>
                  <a:cubicBezTo>
                    <a:pt x="4859" y="3096"/>
                    <a:pt x="4862" y="3095"/>
                    <a:pt x="4865" y="3095"/>
                  </a:cubicBezTo>
                  <a:cubicBezTo>
                    <a:pt x="4901" y="3095"/>
                    <a:pt x="4923" y="3113"/>
                    <a:pt x="4933" y="3113"/>
                  </a:cubicBezTo>
                  <a:cubicBezTo>
                    <a:pt x="4935" y="3113"/>
                    <a:pt x="4936" y="3113"/>
                    <a:pt x="4937" y="3112"/>
                  </a:cubicBezTo>
                  <a:cubicBezTo>
                    <a:pt x="4941" y="3110"/>
                    <a:pt x="4934" y="3062"/>
                    <a:pt x="4863" y="3040"/>
                  </a:cubicBezTo>
                  <a:cubicBezTo>
                    <a:pt x="4848" y="3037"/>
                    <a:pt x="4832" y="3035"/>
                    <a:pt x="4814" y="3035"/>
                  </a:cubicBezTo>
                  <a:close/>
                  <a:moveTo>
                    <a:pt x="7808" y="1177"/>
                  </a:moveTo>
                  <a:cubicBezTo>
                    <a:pt x="7703" y="1177"/>
                    <a:pt x="7571" y="1199"/>
                    <a:pt x="7436" y="1268"/>
                  </a:cubicBezTo>
                  <a:cubicBezTo>
                    <a:pt x="7258" y="1355"/>
                    <a:pt x="7075" y="1510"/>
                    <a:pt x="6947" y="1728"/>
                  </a:cubicBezTo>
                  <a:cubicBezTo>
                    <a:pt x="6813" y="1943"/>
                    <a:pt x="6756" y="2220"/>
                    <a:pt x="6777" y="2487"/>
                  </a:cubicBezTo>
                  <a:cubicBezTo>
                    <a:pt x="6796" y="2756"/>
                    <a:pt x="6891" y="3018"/>
                    <a:pt x="7036" y="3227"/>
                  </a:cubicBezTo>
                  <a:cubicBezTo>
                    <a:pt x="7180" y="3440"/>
                    <a:pt x="7374" y="3594"/>
                    <a:pt x="7556" y="3689"/>
                  </a:cubicBezTo>
                  <a:cubicBezTo>
                    <a:pt x="7920" y="3882"/>
                    <a:pt x="8222" y="3865"/>
                    <a:pt x="8206" y="3870"/>
                  </a:cubicBezTo>
                  <a:lnTo>
                    <a:pt x="8225" y="3870"/>
                  </a:lnTo>
                  <a:cubicBezTo>
                    <a:pt x="8225" y="3871"/>
                    <a:pt x="8225" y="3871"/>
                    <a:pt x="8225" y="3871"/>
                  </a:cubicBezTo>
                  <a:cubicBezTo>
                    <a:pt x="8226" y="3871"/>
                    <a:pt x="8227" y="3868"/>
                    <a:pt x="8228" y="3868"/>
                  </a:cubicBezTo>
                  <a:lnTo>
                    <a:pt x="8228" y="3868"/>
                  </a:lnTo>
                  <a:cubicBezTo>
                    <a:pt x="8229" y="3868"/>
                    <a:pt x="8229" y="3871"/>
                    <a:pt x="8226" y="3880"/>
                  </a:cubicBezTo>
                  <a:cubicBezTo>
                    <a:pt x="8185" y="4010"/>
                    <a:pt x="8161" y="4191"/>
                    <a:pt x="8189" y="4391"/>
                  </a:cubicBezTo>
                  <a:cubicBezTo>
                    <a:pt x="8218" y="4591"/>
                    <a:pt x="8300" y="4811"/>
                    <a:pt x="8453" y="4998"/>
                  </a:cubicBezTo>
                  <a:cubicBezTo>
                    <a:pt x="8599" y="5184"/>
                    <a:pt x="8804" y="5334"/>
                    <a:pt x="9023" y="5432"/>
                  </a:cubicBezTo>
                  <a:cubicBezTo>
                    <a:pt x="9315" y="5566"/>
                    <a:pt x="9624" y="5607"/>
                    <a:pt x="9895" y="5607"/>
                  </a:cubicBezTo>
                  <a:cubicBezTo>
                    <a:pt x="10036" y="5607"/>
                    <a:pt x="10166" y="5596"/>
                    <a:pt x="10279" y="5581"/>
                  </a:cubicBezTo>
                  <a:cubicBezTo>
                    <a:pt x="10616" y="5536"/>
                    <a:pt x="10827" y="5466"/>
                    <a:pt x="10824" y="5450"/>
                  </a:cubicBezTo>
                  <a:cubicBezTo>
                    <a:pt x="10823" y="5446"/>
                    <a:pt x="10812" y="5444"/>
                    <a:pt x="10791" y="5444"/>
                  </a:cubicBezTo>
                  <a:cubicBezTo>
                    <a:pt x="10718" y="5444"/>
                    <a:pt x="10526" y="5468"/>
                    <a:pt x="10268" y="5479"/>
                  </a:cubicBezTo>
                  <a:cubicBezTo>
                    <a:pt x="10226" y="5480"/>
                    <a:pt x="10182" y="5481"/>
                    <a:pt x="10137" y="5481"/>
                  </a:cubicBezTo>
                  <a:cubicBezTo>
                    <a:pt x="9826" y="5481"/>
                    <a:pt x="9439" y="5440"/>
                    <a:pt x="9103" y="5261"/>
                  </a:cubicBezTo>
                  <a:cubicBezTo>
                    <a:pt x="8911" y="5163"/>
                    <a:pt x="8745" y="5023"/>
                    <a:pt x="8626" y="4861"/>
                  </a:cubicBezTo>
                  <a:cubicBezTo>
                    <a:pt x="8511" y="4703"/>
                    <a:pt x="8450" y="4519"/>
                    <a:pt x="8434" y="4358"/>
                  </a:cubicBezTo>
                  <a:cubicBezTo>
                    <a:pt x="8419" y="4198"/>
                    <a:pt x="8446" y="4060"/>
                    <a:pt x="8478" y="3966"/>
                  </a:cubicBezTo>
                  <a:cubicBezTo>
                    <a:pt x="8504" y="3914"/>
                    <a:pt x="8527" y="3866"/>
                    <a:pt x="8548" y="3822"/>
                  </a:cubicBezTo>
                  <a:cubicBezTo>
                    <a:pt x="8578" y="3772"/>
                    <a:pt x="8605" y="3729"/>
                    <a:pt x="8631" y="3689"/>
                  </a:cubicBezTo>
                  <a:cubicBezTo>
                    <a:pt x="8676" y="3617"/>
                    <a:pt x="8709" y="3566"/>
                    <a:pt x="8725" y="3537"/>
                  </a:cubicBezTo>
                  <a:lnTo>
                    <a:pt x="8725" y="3537"/>
                  </a:lnTo>
                  <a:cubicBezTo>
                    <a:pt x="8513" y="3563"/>
                    <a:pt x="8369" y="3584"/>
                    <a:pt x="8307" y="3584"/>
                  </a:cubicBezTo>
                  <a:cubicBezTo>
                    <a:pt x="8300" y="3584"/>
                    <a:pt x="8294" y="3583"/>
                    <a:pt x="8289" y="3583"/>
                  </a:cubicBezTo>
                  <a:cubicBezTo>
                    <a:pt x="8229" y="3586"/>
                    <a:pt x="8222" y="3586"/>
                    <a:pt x="8222" y="3586"/>
                  </a:cubicBezTo>
                  <a:cubicBezTo>
                    <a:pt x="8220" y="3586"/>
                    <a:pt x="8217" y="3586"/>
                    <a:pt x="8213" y="3586"/>
                  </a:cubicBezTo>
                  <a:cubicBezTo>
                    <a:pt x="8193" y="3586"/>
                    <a:pt x="8145" y="3585"/>
                    <a:pt x="8063" y="3574"/>
                  </a:cubicBezTo>
                  <a:cubicBezTo>
                    <a:pt x="7964" y="3560"/>
                    <a:pt x="7824" y="3530"/>
                    <a:pt x="7671" y="3455"/>
                  </a:cubicBezTo>
                  <a:cubicBezTo>
                    <a:pt x="7517" y="3382"/>
                    <a:pt x="7352" y="3261"/>
                    <a:pt x="7224" y="3089"/>
                  </a:cubicBezTo>
                  <a:cubicBezTo>
                    <a:pt x="7096" y="2918"/>
                    <a:pt x="7002" y="2697"/>
                    <a:pt x="6975" y="2465"/>
                  </a:cubicBezTo>
                  <a:cubicBezTo>
                    <a:pt x="6947" y="2233"/>
                    <a:pt x="6981" y="1996"/>
                    <a:pt x="7083" y="1803"/>
                  </a:cubicBezTo>
                  <a:cubicBezTo>
                    <a:pt x="7183" y="1608"/>
                    <a:pt x="7337" y="1455"/>
                    <a:pt x="7488" y="1365"/>
                  </a:cubicBezTo>
                  <a:cubicBezTo>
                    <a:pt x="7661" y="1258"/>
                    <a:pt x="7820" y="1240"/>
                    <a:pt x="7927" y="1240"/>
                  </a:cubicBezTo>
                  <a:cubicBezTo>
                    <a:pt x="7984" y="1240"/>
                    <a:pt x="8027" y="1245"/>
                    <a:pt x="8049" y="1245"/>
                  </a:cubicBezTo>
                  <a:cubicBezTo>
                    <a:pt x="8060" y="1245"/>
                    <a:pt x="8066" y="1244"/>
                    <a:pt x="8066" y="1240"/>
                  </a:cubicBezTo>
                  <a:cubicBezTo>
                    <a:pt x="8068" y="1234"/>
                    <a:pt x="8013" y="1197"/>
                    <a:pt x="7899" y="1183"/>
                  </a:cubicBezTo>
                  <a:cubicBezTo>
                    <a:pt x="7872" y="1179"/>
                    <a:pt x="7841" y="1177"/>
                    <a:pt x="7808" y="1177"/>
                  </a:cubicBezTo>
                  <a:close/>
                  <a:moveTo>
                    <a:pt x="20244" y="4482"/>
                  </a:moveTo>
                  <a:cubicBezTo>
                    <a:pt x="20201" y="4482"/>
                    <a:pt x="20158" y="4485"/>
                    <a:pt x="20115" y="4491"/>
                  </a:cubicBezTo>
                  <a:cubicBezTo>
                    <a:pt x="19943" y="4512"/>
                    <a:pt x="19779" y="4562"/>
                    <a:pt x="19614" y="4620"/>
                  </a:cubicBezTo>
                  <a:cubicBezTo>
                    <a:pt x="19285" y="4739"/>
                    <a:pt x="18988" y="4919"/>
                    <a:pt x="18788" y="5083"/>
                  </a:cubicBezTo>
                  <a:cubicBezTo>
                    <a:pt x="18589" y="5245"/>
                    <a:pt x="18482" y="5381"/>
                    <a:pt x="18495" y="5393"/>
                  </a:cubicBezTo>
                  <a:cubicBezTo>
                    <a:pt x="18496" y="5394"/>
                    <a:pt x="18497" y="5395"/>
                    <a:pt x="18499" y="5395"/>
                  </a:cubicBezTo>
                  <a:cubicBezTo>
                    <a:pt x="18526" y="5395"/>
                    <a:pt x="18653" y="5294"/>
                    <a:pt x="18852" y="5173"/>
                  </a:cubicBezTo>
                  <a:cubicBezTo>
                    <a:pt x="19064" y="5042"/>
                    <a:pt x="19361" y="4898"/>
                    <a:pt x="19677" y="4811"/>
                  </a:cubicBezTo>
                  <a:cubicBezTo>
                    <a:pt x="19833" y="4768"/>
                    <a:pt x="19994" y="4733"/>
                    <a:pt x="20136" y="4723"/>
                  </a:cubicBezTo>
                  <a:cubicBezTo>
                    <a:pt x="20154" y="4722"/>
                    <a:pt x="20171" y="4721"/>
                    <a:pt x="20188" y="4721"/>
                  </a:cubicBezTo>
                  <a:cubicBezTo>
                    <a:pt x="20307" y="4721"/>
                    <a:pt x="20408" y="4748"/>
                    <a:pt x="20481" y="4793"/>
                  </a:cubicBezTo>
                  <a:cubicBezTo>
                    <a:pt x="20647" y="4898"/>
                    <a:pt x="20625" y="5025"/>
                    <a:pt x="20631" y="5025"/>
                  </a:cubicBezTo>
                  <a:cubicBezTo>
                    <a:pt x="20632" y="5025"/>
                    <a:pt x="20632" y="5025"/>
                    <a:pt x="20632" y="5025"/>
                  </a:cubicBezTo>
                  <a:lnTo>
                    <a:pt x="20632" y="5025"/>
                  </a:lnTo>
                  <a:cubicBezTo>
                    <a:pt x="20632" y="5025"/>
                    <a:pt x="20636" y="5046"/>
                    <a:pt x="20630" y="5117"/>
                  </a:cubicBezTo>
                  <a:cubicBezTo>
                    <a:pt x="20626" y="5134"/>
                    <a:pt x="20623" y="5156"/>
                    <a:pt x="20616" y="5181"/>
                  </a:cubicBezTo>
                  <a:cubicBezTo>
                    <a:pt x="20612" y="5195"/>
                    <a:pt x="20609" y="5200"/>
                    <a:pt x="20602" y="5225"/>
                  </a:cubicBezTo>
                  <a:cubicBezTo>
                    <a:pt x="20589" y="5260"/>
                    <a:pt x="20573" y="5292"/>
                    <a:pt x="20556" y="5331"/>
                  </a:cubicBezTo>
                  <a:cubicBezTo>
                    <a:pt x="20485" y="5474"/>
                    <a:pt x="20353" y="5688"/>
                    <a:pt x="20233" y="5896"/>
                  </a:cubicBezTo>
                  <a:cubicBezTo>
                    <a:pt x="20353" y="5835"/>
                    <a:pt x="20555" y="5722"/>
                    <a:pt x="20733" y="5635"/>
                  </a:cubicBezTo>
                  <a:cubicBezTo>
                    <a:pt x="20777" y="5613"/>
                    <a:pt x="20820" y="5597"/>
                    <a:pt x="20862" y="5583"/>
                  </a:cubicBezTo>
                  <a:cubicBezTo>
                    <a:pt x="20887" y="5574"/>
                    <a:pt x="20905" y="5567"/>
                    <a:pt x="20929" y="5561"/>
                  </a:cubicBezTo>
                  <a:lnTo>
                    <a:pt x="20962" y="5553"/>
                  </a:lnTo>
                  <a:cubicBezTo>
                    <a:pt x="21008" y="5540"/>
                    <a:pt x="21053" y="5530"/>
                    <a:pt x="21103" y="5523"/>
                  </a:cubicBezTo>
                  <a:cubicBezTo>
                    <a:pt x="21165" y="5514"/>
                    <a:pt x="21230" y="5509"/>
                    <a:pt x="21297" y="5509"/>
                  </a:cubicBezTo>
                  <a:cubicBezTo>
                    <a:pt x="21444" y="5509"/>
                    <a:pt x="21596" y="5533"/>
                    <a:pt x="21722" y="5597"/>
                  </a:cubicBezTo>
                  <a:cubicBezTo>
                    <a:pt x="21813" y="5644"/>
                    <a:pt x="21889" y="5711"/>
                    <a:pt x="21928" y="5788"/>
                  </a:cubicBezTo>
                  <a:cubicBezTo>
                    <a:pt x="21970" y="5866"/>
                    <a:pt x="21978" y="5953"/>
                    <a:pt x="21971" y="6023"/>
                  </a:cubicBezTo>
                  <a:cubicBezTo>
                    <a:pt x="21956" y="6169"/>
                    <a:pt x="21863" y="6227"/>
                    <a:pt x="21873" y="6242"/>
                  </a:cubicBezTo>
                  <a:cubicBezTo>
                    <a:pt x="21873" y="6243"/>
                    <a:pt x="21875" y="6244"/>
                    <a:pt x="21878" y="6244"/>
                  </a:cubicBezTo>
                  <a:cubicBezTo>
                    <a:pt x="21901" y="6244"/>
                    <a:pt x="22008" y="6196"/>
                    <a:pt x="22058" y="6044"/>
                  </a:cubicBezTo>
                  <a:cubicBezTo>
                    <a:pt x="22084" y="5960"/>
                    <a:pt x="22089" y="5850"/>
                    <a:pt x="22048" y="5739"/>
                  </a:cubicBezTo>
                  <a:cubicBezTo>
                    <a:pt x="22005" y="5625"/>
                    <a:pt x="21916" y="5529"/>
                    <a:pt x="21807" y="5459"/>
                  </a:cubicBezTo>
                  <a:cubicBezTo>
                    <a:pt x="21619" y="5340"/>
                    <a:pt x="21393" y="5300"/>
                    <a:pt x="21187" y="5300"/>
                  </a:cubicBezTo>
                  <a:cubicBezTo>
                    <a:pt x="21151" y="5300"/>
                    <a:pt x="21117" y="5302"/>
                    <a:pt x="21083" y="5304"/>
                  </a:cubicBezTo>
                  <a:cubicBezTo>
                    <a:pt x="21025" y="5308"/>
                    <a:pt x="20968" y="5316"/>
                    <a:pt x="20915" y="5325"/>
                  </a:cubicBezTo>
                  <a:lnTo>
                    <a:pt x="20875" y="5332"/>
                  </a:lnTo>
                  <a:lnTo>
                    <a:pt x="20861" y="5332"/>
                  </a:lnTo>
                  <a:cubicBezTo>
                    <a:pt x="20852" y="5332"/>
                    <a:pt x="20851" y="5331"/>
                    <a:pt x="20852" y="5326"/>
                  </a:cubicBezTo>
                  <a:cubicBezTo>
                    <a:pt x="20858" y="5319"/>
                    <a:pt x="20861" y="5314"/>
                    <a:pt x="20865" y="5311"/>
                  </a:cubicBezTo>
                  <a:lnTo>
                    <a:pt x="20867" y="5309"/>
                  </a:lnTo>
                  <a:cubicBezTo>
                    <a:pt x="20868" y="5301"/>
                    <a:pt x="20879" y="5275"/>
                    <a:pt x="20882" y="5260"/>
                  </a:cubicBezTo>
                  <a:cubicBezTo>
                    <a:pt x="20894" y="5224"/>
                    <a:pt x="20901" y="5191"/>
                    <a:pt x="20905" y="5163"/>
                  </a:cubicBezTo>
                  <a:cubicBezTo>
                    <a:pt x="20924" y="5047"/>
                    <a:pt x="20915" y="4999"/>
                    <a:pt x="20915" y="4999"/>
                  </a:cubicBezTo>
                  <a:cubicBezTo>
                    <a:pt x="20915" y="4999"/>
                    <a:pt x="20912" y="4942"/>
                    <a:pt x="20875" y="4850"/>
                  </a:cubicBezTo>
                  <a:cubicBezTo>
                    <a:pt x="20840" y="4756"/>
                    <a:pt x="20747" y="4636"/>
                    <a:pt x="20609" y="4565"/>
                  </a:cubicBezTo>
                  <a:cubicBezTo>
                    <a:pt x="20504" y="4509"/>
                    <a:pt x="20375" y="4482"/>
                    <a:pt x="20244" y="4482"/>
                  </a:cubicBezTo>
                  <a:close/>
                  <a:moveTo>
                    <a:pt x="16262" y="4615"/>
                  </a:moveTo>
                  <a:cubicBezTo>
                    <a:pt x="16105" y="4615"/>
                    <a:pt x="15953" y="4666"/>
                    <a:pt x="15850" y="4768"/>
                  </a:cubicBezTo>
                  <a:cubicBezTo>
                    <a:pt x="15756" y="4857"/>
                    <a:pt x="15717" y="4955"/>
                    <a:pt x="15695" y="5020"/>
                  </a:cubicBezTo>
                  <a:cubicBezTo>
                    <a:pt x="15674" y="5087"/>
                    <a:pt x="15668" y="5126"/>
                    <a:pt x="15668" y="5126"/>
                  </a:cubicBezTo>
                  <a:cubicBezTo>
                    <a:pt x="15668" y="5126"/>
                    <a:pt x="15658" y="5177"/>
                    <a:pt x="15665" y="5291"/>
                  </a:cubicBezTo>
                  <a:cubicBezTo>
                    <a:pt x="15667" y="5319"/>
                    <a:pt x="15671" y="5352"/>
                    <a:pt x="15678" y="5388"/>
                  </a:cubicBezTo>
                  <a:cubicBezTo>
                    <a:pt x="15681" y="5403"/>
                    <a:pt x="15685" y="5423"/>
                    <a:pt x="15690" y="5443"/>
                  </a:cubicBezTo>
                  <a:cubicBezTo>
                    <a:pt x="15692" y="5450"/>
                    <a:pt x="15693" y="5450"/>
                    <a:pt x="15693" y="5450"/>
                  </a:cubicBezTo>
                  <a:cubicBezTo>
                    <a:pt x="15693" y="5450"/>
                    <a:pt x="15693" y="5450"/>
                    <a:pt x="15693" y="5450"/>
                  </a:cubicBezTo>
                  <a:cubicBezTo>
                    <a:pt x="15693" y="5450"/>
                    <a:pt x="15693" y="5450"/>
                    <a:pt x="15694" y="5452"/>
                  </a:cubicBezTo>
                  <a:cubicBezTo>
                    <a:pt x="15694" y="5453"/>
                    <a:pt x="15707" y="5467"/>
                    <a:pt x="15708" y="5472"/>
                  </a:cubicBezTo>
                  <a:cubicBezTo>
                    <a:pt x="15708" y="5473"/>
                    <a:pt x="15704" y="5473"/>
                    <a:pt x="15694" y="5474"/>
                  </a:cubicBezTo>
                  <a:cubicBezTo>
                    <a:pt x="15711" y="5476"/>
                    <a:pt x="15573" y="5474"/>
                    <a:pt x="15494" y="5507"/>
                  </a:cubicBezTo>
                  <a:cubicBezTo>
                    <a:pt x="15315" y="5557"/>
                    <a:pt x="15140" y="5732"/>
                    <a:pt x="15132" y="5927"/>
                  </a:cubicBezTo>
                  <a:cubicBezTo>
                    <a:pt x="15113" y="6114"/>
                    <a:pt x="15204" y="6269"/>
                    <a:pt x="15295" y="6340"/>
                  </a:cubicBezTo>
                  <a:cubicBezTo>
                    <a:pt x="15360" y="6390"/>
                    <a:pt x="15417" y="6403"/>
                    <a:pt x="15446" y="6403"/>
                  </a:cubicBezTo>
                  <a:cubicBezTo>
                    <a:pt x="15460" y="6403"/>
                    <a:pt x="15467" y="6400"/>
                    <a:pt x="15467" y="6397"/>
                  </a:cubicBezTo>
                  <a:cubicBezTo>
                    <a:pt x="15473" y="6383"/>
                    <a:pt x="15409" y="6358"/>
                    <a:pt x="15354" y="6286"/>
                  </a:cubicBezTo>
                  <a:cubicBezTo>
                    <a:pt x="15298" y="6213"/>
                    <a:pt x="15253" y="6081"/>
                    <a:pt x="15284" y="5953"/>
                  </a:cubicBezTo>
                  <a:cubicBezTo>
                    <a:pt x="15309" y="5825"/>
                    <a:pt x="15426" y="5736"/>
                    <a:pt x="15551" y="5712"/>
                  </a:cubicBezTo>
                  <a:cubicBezTo>
                    <a:pt x="15581" y="5705"/>
                    <a:pt x="15611" y="5704"/>
                    <a:pt x="15643" y="5704"/>
                  </a:cubicBezTo>
                  <a:cubicBezTo>
                    <a:pt x="15661" y="5708"/>
                    <a:pt x="15724" y="5702"/>
                    <a:pt x="15802" y="5739"/>
                  </a:cubicBezTo>
                  <a:cubicBezTo>
                    <a:pt x="15946" y="5808"/>
                    <a:pt x="16236" y="5988"/>
                    <a:pt x="16398" y="6082"/>
                  </a:cubicBezTo>
                  <a:cubicBezTo>
                    <a:pt x="16314" y="5967"/>
                    <a:pt x="16240" y="5859"/>
                    <a:pt x="16169" y="5759"/>
                  </a:cubicBezTo>
                  <a:cubicBezTo>
                    <a:pt x="16088" y="5641"/>
                    <a:pt x="16010" y="5546"/>
                    <a:pt x="15984" y="5476"/>
                  </a:cubicBezTo>
                  <a:cubicBezTo>
                    <a:pt x="15973" y="5442"/>
                    <a:pt x="15957" y="5402"/>
                    <a:pt x="15953" y="5381"/>
                  </a:cubicBezTo>
                  <a:cubicBezTo>
                    <a:pt x="15951" y="5366"/>
                    <a:pt x="15949" y="5353"/>
                    <a:pt x="15946" y="5341"/>
                  </a:cubicBezTo>
                  <a:cubicBezTo>
                    <a:pt x="15943" y="5316"/>
                    <a:pt x="15941" y="5295"/>
                    <a:pt x="15941" y="5275"/>
                  </a:cubicBezTo>
                  <a:cubicBezTo>
                    <a:pt x="15941" y="5198"/>
                    <a:pt x="15950" y="5167"/>
                    <a:pt x="15950" y="5167"/>
                  </a:cubicBezTo>
                  <a:cubicBezTo>
                    <a:pt x="15950" y="5167"/>
                    <a:pt x="15950" y="5167"/>
                    <a:pt x="15950" y="5167"/>
                  </a:cubicBezTo>
                  <a:cubicBezTo>
                    <a:pt x="15951" y="5167"/>
                    <a:pt x="15951" y="5052"/>
                    <a:pt x="16035" y="4952"/>
                  </a:cubicBezTo>
                  <a:cubicBezTo>
                    <a:pt x="16083" y="4889"/>
                    <a:pt x="16192" y="4845"/>
                    <a:pt x="16315" y="4845"/>
                  </a:cubicBezTo>
                  <a:cubicBezTo>
                    <a:pt x="16392" y="4845"/>
                    <a:pt x="16475" y="4862"/>
                    <a:pt x="16551" y="4904"/>
                  </a:cubicBezTo>
                  <a:cubicBezTo>
                    <a:pt x="16753" y="5006"/>
                    <a:pt x="16918" y="5208"/>
                    <a:pt x="17025" y="5362"/>
                  </a:cubicBezTo>
                  <a:cubicBezTo>
                    <a:pt x="17133" y="5510"/>
                    <a:pt x="17212" y="5609"/>
                    <a:pt x="17234" y="5609"/>
                  </a:cubicBezTo>
                  <a:cubicBezTo>
                    <a:pt x="17235" y="5609"/>
                    <a:pt x="17236" y="5609"/>
                    <a:pt x="17237" y="5608"/>
                  </a:cubicBezTo>
                  <a:cubicBezTo>
                    <a:pt x="17252" y="5600"/>
                    <a:pt x="17204" y="5480"/>
                    <a:pt x="17117" y="5302"/>
                  </a:cubicBezTo>
                  <a:cubicBezTo>
                    <a:pt x="17035" y="5127"/>
                    <a:pt x="16895" y="4889"/>
                    <a:pt x="16649" y="4729"/>
                  </a:cubicBezTo>
                  <a:cubicBezTo>
                    <a:pt x="16536" y="4653"/>
                    <a:pt x="16397" y="4615"/>
                    <a:pt x="16262" y="4615"/>
                  </a:cubicBezTo>
                  <a:close/>
                  <a:moveTo>
                    <a:pt x="18911" y="6500"/>
                  </a:moveTo>
                  <a:cubicBezTo>
                    <a:pt x="18875" y="6500"/>
                    <a:pt x="18839" y="6502"/>
                    <a:pt x="18803" y="6505"/>
                  </a:cubicBezTo>
                  <a:cubicBezTo>
                    <a:pt x="18519" y="6521"/>
                    <a:pt x="18279" y="6670"/>
                    <a:pt x="18299" y="6704"/>
                  </a:cubicBezTo>
                  <a:cubicBezTo>
                    <a:pt x="18303" y="6712"/>
                    <a:pt x="18317" y="6715"/>
                    <a:pt x="18340" y="6715"/>
                  </a:cubicBezTo>
                  <a:cubicBezTo>
                    <a:pt x="18400" y="6715"/>
                    <a:pt x="18520" y="6695"/>
                    <a:pt x="18654" y="6695"/>
                  </a:cubicBezTo>
                  <a:cubicBezTo>
                    <a:pt x="18702" y="6695"/>
                    <a:pt x="18753" y="6697"/>
                    <a:pt x="18803" y="6704"/>
                  </a:cubicBezTo>
                  <a:cubicBezTo>
                    <a:pt x="19045" y="6727"/>
                    <a:pt x="19252" y="6838"/>
                    <a:pt x="19252" y="6838"/>
                  </a:cubicBezTo>
                  <a:cubicBezTo>
                    <a:pt x="19252" y="6838"/>
                    <a:pt x="19476" y="6909"/>
                    <a:pt x="19657" y="7066"/>
                  </a:cubicBezTo>
                  <a:cubicBezTo>
                    <a:pt x="19743" y="7140"/>
                    <a:pt x="19809" y="7234"/>
                    <a:pt x="19835" y="7315"/>
                  </a:cubicBezTo>
                  <a:cubicBezTo>
                    <a:pt x="19860" y="7393"/>
                    <a:pt x="19845" y="7457"/>
                    <a:pt x="19864" y="7466"/>
                  </a:cubicBezTo>
                  <a:cubicBezTo>
                    <a:pt x="19865" y="7466"/>
                    <a:pt x="19867" y="7467"/>
                    <a:pt x="19868" y="7467"/>
                  </a:cubicBezTo>
                  <a:cubicBezTo>
                    <a:pt x="19887" y="7467"/>
                    <a:pt x="19940" y="7411"/>
                    <a:pt x="19944" y="7302"/>
                  </a:cubicBezTo>
                  <a:cubicBezTo>
                    <a:pt x="19951" y="7187"/>
                    <a:pt x="19893" y="7042"/>
                    <a:pt x="19805" y="6928"/>
                  </a:cubicBezTo>
                  <a:cubicBezTo>
                    <a:pt x="19715" y="6817"/>
                    <a:pt x="19607" y="6724"/>
                    <a:pt x="19516" y="6664"/>
                  </a:cubicBezTo>
                  <a:cubicBezTo>
                    <a:pt x="19427" y="6606"/>
                    <a:pt x="19361" y="6576"/>
                    <a:pt x="19361" y="6576"/>
                  </a:cubicBezTo>
                  <a:cubicBezTo>
                    <a:pt x="19361" y="6576"/>
                    <a:pt x="19294" y="6549"/>
                    <a:pt x="19188" y="6528"/>
                  </a:cubicBezTo>
                  <a:cubicBezTo>
                    <a:pt x="19111" y="6512"/>
                    <a:pt x="19013" y="6500"/>
                    <a:pt x="18911" y="6500"/>
                  </a:cubicBezTo>
                  <a:close/>
                  <a:moveTo>
                    <a:pt x="21993" y="6822"/>
                  </a:moveTo>
                  <a:cubicBezTo>
                    <a:pt x="21843" y="6822"/>
                    <a:pt x="21740" y="6843"/>
                    <a:pt x="21742" y="6864"/>
                  </a:cubicBezTo>
                  <a:cubicBezTo>
                    <a:pt x="21743" y="6904"/>
                    <a:pt x="22065" y="6938"/>
                    <a:pt x="22353" y="7067"/>
                  </a:cubicBezTo>
                  <a:cubicBezTo>
                    <a:pt x="22640" y="7190"/>
                    <a:pt x="22879" y="7388"/>
                    <a:pt x="22879" y="7388"/>
                  </a:cubicBezTo>
                  <a:cubicBezTo>
                    <a:pt x="22879" y="7388"/>
                    <a:pt x="23140" y="7554"/>
                    <a:pt x="23346" y="7792"/>
                  </a:cubicBezTo>
                  <a:cubicBezTo>
                    <a:pt x="23554" y="8018"/>
                    <a:pt x="23686" y="8309"/>
                    <a:pt x="23726" y="8309"/>
                  </a:cubicBezTo>
                  <a:cubicBezTo>
                    <a:pt x="23726" y="8309"/>
                    <a:pt x="23727" y="8309"/>
                    <a:pt x="23728" y="8309"/>
                  </a:cubicBezTo>
                  <a:cubicBezTo>
                    <a:pt x="23765" y="8300"/>
                    <a:pt x="23696" y="7963"/>
                    <a:pt x="23507" y="7671"/>
                  </a:cubicBezTo>
                  <a:cubicBezTo>
                    <a:pt x="23323" y="7376"/>
                    <a:pt x="23046" y="7158"/>
                    <a:pt x="23046" y="7158"/>
                  </a:cubicBezTo>
                  <a:cubicBezTo>
                    <a:pt x="23046" y="7158"/>
                    <a:pt x="22753" y="6961"/>
                    <a:pt x="22417" y="6877"/>
                  </a:cubicBezTo>
                  <a:cubicBezTo>
                    <a:pt x="22266" y="6836"/>
                    <a:pt x="22114" y="6822"/>
                    <a:pt x="21993" y="6822"/>
                  </a:cubicBezTo>
                  <a:close/>
                  <a:moveTo>
                    <a:pt x="13818" y="6588"/>
                  </a:moveTo>
                  <a:cubicBezTo>
                    <a:pt x="13785" y="6588"/>
                    <a:pt x="13571" y="6750"/>
                    <a:pt x="13245" y="6963"/>
                  </a:cubicBezTo>
                  <a:cubicBezTo>
                    <a:pt x="13125" y="7042"/>
                    <a:pt x="12988" y="7127"/>
                    <a:pt x="12839" y="7212"/>
                  </a:cubicBezTo>
                  <a:lnTo>
                    <a:pt x="12839" y="7212"/>
                  </a:lnTo>
                  <a:cubicBezTo>
                    <a:pt x="12835" y="7210"/>
                    <a:pt x="12832" y="7209"/>
                    <a:pt x="12830" y="7209"/>
                  </a:cubicBezTo>
                  <a:cubicBezTo>
                    <a:pt x="12829" y="7209"/>
                    <a:pt x="12828" y="7209"/>
                    <a:pt x="12827" y="7210"/>
                  </a:cubicBezTo>
                  <a:cubicBezTo>
                    <a:pt x="12825" y="7211"/>
                    <a:pt x="12824" y="7214"/>
                    <a:pt x="12825" y="7220"/>
                  </a:cubicBezTo>
                  <a:lnTo>
                    <a:pt x="12825" y="7220"/>
                  </a:lnTo>
                  <a:cubicBezTo>
                    <a:pt x="12554" y="7375"/>
                    <a:pt x="12245" y="7533"/>
                    <a:pt x="11927" y="7672"/>
                  </a:cubicBezTo>
                  <a:cubicBezTo>
                    <a:pt x="11429" y="7889"/>
                    <a:pt x="10910" y="8051"/>
                    <a:pt x="10514" y="8143"/>
                  </a:cubicBezTo>
                  <a:cubicBezTo>
                    <a:pt x="10120" y="8237"/>
                    <a:pt x="9851" y="8274"/>
                    <a:pt x="9851" y="8274"/>
                  </a:cubicBezTo>
                  <a:cubicBezTo>
                    <a:pt x="9851" y="8274"/>
                    <a:pt x="9586" y="8328"/>
                    <a:pt x="9181" y="8373"/>
                  </a:cubicBezTo>
                  <a:cubicBezTo>
                    <a:pt x="8978" y="8393"/>
                    <a:pt x="8740" y="8409"/>
                    <a:pt x="8486" y="8409"/>
                  </a:cubicBezTo>
                  <a:cubicBezTo>
                    <a:pt x="8234" y="8409"/>
                    <a:pt x="7967" y="8394"/>
                    <a:pt x="7703" y="8351"/>
                  </a:cubicBezTo>
                  <a:cubicBezTo>
                    <a:pt x="7438" y="8311"/>
                    <a:pt x="7176" y="8242"/>
                    <a:pt x="6941" y="8152"/>
                  </a:cubicBezTo>
                  <a:cubicBezTo>
                    <a:pt x="6706" y="8062"/>
                    <a:pt x="6490" y="7963"/>
                    <a:pt x="6362" y="7820"/>
                  </a:cubicBezTo>
                  <a:cubicBezTo>
                    <a:pt x="6229" y="7681"/>
                    <a:pt x="6206" y="7507"/>
                    <a:pt x="6228" y="7398"/>
                  </a:cubicBezTo>
                  <a:cubicBezTo>
                    <a:pt x="6249" y="7287"/>
                    <a:pt x="6305" y="7238"/>
                    <a:pt x="6293" y="7230"/>
                  </a:cubicBezTo>
                  <a:cubicBezTo>
                    <a:pt x="6293" y="7229"/>
                    <a:pt x="6293" y="7229"/>
                    <a:pt x="6292" y="7229"/>
                  </a:cubicBezTo>
                  <a:cubicBezTo>
                    <a:pt x="6281" y="7229"/>
                    <a:pt x="6215" y="7268"/>
                    <a:pt x="6172" y="7383"/>
                  </a:cubicBezTo>
                  <a:cubicBezTo>
                    <a:pt x="6128" y="7503"/>
                    <a:pt x="6135" y="7714"/>
                    <a:pt x="6278" y="7891"/>
                  </a:cubicBezTo>
                  <a:cubicBezTo>
                    <a:pt x="6417" y="8071"/>
                    <a:pt x="6645" y="8192"/>
                    <a:pt x="6881" y="8299"/>
                  </a:cubicBezTo>
                  <a:cubicBezTo>
                    <a:pt x="7122" y="8407"/>
                    <a:pt x="7392" y="8492"/>
                    <a:pt x="7667" y="8548"/>
                  </a:cubicBezTo>
                  <a:cubicBezTo>
                    <a:pt x="8030" y="8623"/>
                    <a:pt x="8398" y="8648"/>
                    <a:pt x="8727" y="8648"/>
                  </a:cubicBezTo>
                  <a:cubicBezTo>
                    <a:pt x="8898" y="8648"/>
                    <a:pt x="9059" y="8641"/>
                    <a:pt x="9203" y="8632"/>
                  </a:cubicBezTo>
                  <a:cubicBezTo>
                    <a:pt x="9621" y="8599"/>
                    <a:pt x="9897" y="8553"/>
                    <a:pt x="9897" y="8553"/>
                  </a:cubicBezTo>
                  <a:cubicBezTo>
                    <a:pt x="9897" y="8553"/>
                    <a:pt x="10172" y="8505"/>
                    <a:pt x="10576" y="8394"/>
                  </a:cubicBezTo>
                  <a:cubicBezTo>
                    <a:pt x="10981" y="8284"/>
                    <a:pt x="11509" y="8098"/>
                    <a:pt x="12008" y="7852"/>
                  </a:cubicBezTo>
                  <a:cubicBezTo>
                    <a:pt x="12320" y="7698"/>
                    <a:pt x="12620" y="7524"/>
                    <a:pt x="12882" y="7353"/>
                  </a:cubicBezTo>
                  <a:lnTo>
                    <a:pt x="12882" y="7353"/>
                  </a:lnTo>
                  <a:cubicBezTo>
                    <a:pt x="12913" y="7410"/>
                    <a:pt x="12958" y="7482"/>
                    <a:pt x="13018" y="7560"/>
                  </a:cubicBezTo>
                  <a:cubicBezTo>
                    <a:pt x="13161" y="7756"/>
                    <a:pt x="13402" y="7978"/>
                    <a:pt x="13681" y="8148"/>
                  </a:cubicBezTo>
                  <a:cubicBezTo>
                    <a:pt x="13959" y="8314"/>
                    <a:pt x="14270" y="8428"/>
                    <a:pt x="14511" y="8479"/>
                  </a:cubicBezTo>
                  <a:cubicBezTo>
                    <a:pt x="14750" y="8535"/>
                    <a:pt x="14917" y="8543"/>
                    <a:pt x="14917" y="8543"/>
                  </a:cubicBezTo>
                  <a:cubicBezTo>
                    <a:pt x="14917" y="8543"/>
                    <a:pt x="14950" y="8545"/>
                    <a:pt x="15010" y="8545"/>
                  </a:cubicBezTo>
                  <a:cubicBezTo>
                    <a:pt x="15082" y="8545"/>
                    <a:pt x="15192" y="8542"/>
                    <a:pt x="15325" y="8529"/>
                  </a:cubicBezTo>
                  <a:cubicBezTo>
                    <a:pt x="15570" y="8508"/>
                    <a:pt x="15887" y="8441"/>
                    <a:pt x="16191" y="8327"/>
                  </a:cubicBezTo>
                  <a:cubicBezTo>
                    <a:pt x="16803" y="8106"/>
                    <a:pt x="17295" y="7689"/>
                    <a:pt x="17271" y="7661"/>
                  </a:cubicBezTo>
                  <a:cubicBezTo>
                    <a:pt x="17270" y="7659"/>
                    <a:pt x="17268" y="7659"/>
                    <a:pt x="17265" y="7659"/>
                  </a:cubicBezTo>
                  <a:cubicBezTo>
                    <a:pt x="17203" y="7659"/>
                    <a:pt x="16695" y="7984"/>
                    <a:pt x="16126" y="8136"/>
                  </a:cubicBezTo>
                  <a:cubicBezTo>
                    <a:pt x="15832" y="8220"/>
                    <a:pt x="15531" y="8264"/>
                    <a:pt x="15305" y="8270"/>
                  </a:cubicBezTo>
                  <a:cubicBezTo>
                    <a:pt x="15257" y="8272"/>
                    <a:pt x="15213" y="8273"/>
                    <a:pt x="15172" y="8273"/>
                  </a:cubicBezTo>
                  <a:cubicBezTo>
                    <a:pt x="15024" y="8273"/>
                    <a:pt x="14932" y="8263"/>
                    <a:pt x="14932" y="8263"/>
                  </a:cubicBezTo>
                  <a:cubicBezTo>
                    <a:pt x="14932" y="8263"/>
                    <a:pt x="14784" y="8262"/>
                    <a:pt x="14562" y="8226"/>
                  </a:cubicBezTo>
                  <a:cubicBezTo>
                    <a:pt x="14340" y="8192"/>
                    <a:pt x="14048" y="8108"/>
                    <a:pt x="13778" y="7973"/>
                  </a:cubicBezTo>
                  <a:cubicBezTo>
                    <a:pt x="13507" y="7837"/>
                    <a:pt x="13263" y="7652"/>
                    <a:pt x="13102" y="7489"/>
                  </a:cubicBezTo>
                  <a:cubicBezTo>
                    <a:pt x="13036" y="7423"/>
                    <a:pt x="12981" y="7363"/>
                    <a:pt x="12939" y="7315"/>
                  </a:cubicBezTo>
                  <a:lnTo>
                    <a:pt x="12939" y="7315"/>
                  </a:lnTo>
                  <a:cubicBezTo>
                    <a:pt x="13075" y="7225"/>
                    <a:pt x="13199" y="7136"/>
                    <a:pt x="13308" y="7052"/>
                  </a:cubicBezTo>
                  <a:cubicBezTo>
                    <a:pt x="13637" y="6798"/>
                    <a:pt x="13833" y="6600"/>
                    <a:pt x="13822" y="6589"/>
                  </a:cubicBezTo>
                  <a:cubicBezTo>
                    <a:pt x="13821" y="6588"/>
                    <a:pt x="13820" y="6588"/>
                    <a:pt x="13818" y="6588"/>
                  </a:cubicBezTo>
                  <a:close/>
                  <a:moveTo>
                    <a:pt x="1821" y="5077"/>
                  </a:moveTo>
                  <a:cubicBezTo>
                    <a:pt x="1730" y="5077"/>
                    <a:pt x="1626" y="5086"/>
                    <a:pt x="1513" y="5112"/>
                  </a:cubicBezTo>
                  <a:cubicBezTo>
                    <a:pt x="1105" y="5194"/>
                    <a:pt x="578" y="5523"/>
                    <a:pt x="298" y="6079"/>
                  </a:cubicBezTo>
                  <a:cubicBezTo>
                    <a:pt x="9" y="6627"/>
                    <a:pt x="0" y="7294"/>
                    <a:pt x="107" y="7743"/>
                  </a:cubicBezTo>
                  <a:cubicBezTo>
                    <a:pt x="157" y="7971"/>
                    <a:pt x="228" y="8152"/>
                    <a:pt x="285" y="8276"/>
                  </a:cubicBezTo>
                  <a:cubicBezTo>
                    <a:pt x="342" y="8400"/>
                    <a:pt x="383" y="8464"/>
                    <a:pt x="383" y="8464"/>
                  </a:cubicBezTo>
                  <a:cubicBezTo>
                    <a:pt x="383" y="8464"/>
                    <a:pt x="422" y="8529"/>
                    <a:pt x="498" y="8639"/>
                  </a:cubicBezTo>
                  <a:cubicBezTo>
                    <a:pt x="575" y="8746"/>
                    <a:pt x="696" y="8891"/>
                    <a:pt x="860" y="9040"/>
                  </a:cubicBezTo>
                  <a:cubicBezTo>
                    <a:pt x="1183" y="9341"/>
                    <a:pt x="1707" y="9628"/>
                    <a:pt x="2265" y="9694"/>
                  </a:cubicBezTo>
                  <a:cubicBezTo>
                    <a:pt x="2419" y="9712"/>
                    <a:pt x="2571" y="9720"/>
                    <a:pt x="2721" y="9720"/>
                  </a:cubicBezTo>
                  <a:cubicBezTo>
                    <a:pt x="3111" y="9720"/>
                    <a:pt x="3476" y="9666"/>
                    <a:pt x="3765" y="9608"/>
                  </a:cubicBezTo>
                  <a:cubicBezTo>
                    <a:pt x="4168" y="9523"/>
                    <a:pt x="4424" y="9423"/>
                    <a:pt x="4419" y="9403"/>
                  </a:cubicBezTo>
                  <a:cubicBezTo>
                    <a:pt x="4418" y="9400"/>
                    <a:pt x="4411" y="9398"/>
                    <a:pt x="4399" y="9398"/>
                  </a:cubicBezTo>
                  <a:cubicBezTo>
                    <a:pt x="4330" y="9398"/>
                    <a:pt x="4089" y="9447"/>
                    <a:pt x="3750" y="9487"/>
                  </a:cubicBezTo>
                  <a:cubicBezTo>
                    <a:pt x="3531" y="9511"/>
                    <a:pt x="3270" y="9533"/>
                    <a:pt x="2994" y="9533"/>
                  </a:cubicBezTo>
                  <a:cubicBezTo>
                    <a:pt x="2766" y="9533"/>
                    <a:pt x="2527" y="9518"/>
                    <a:pt x="2293" y="9476"/>
                  </a:cubicBezTo>
                  <a:cubicBezTo>
                    <a:pt x="1778" y="9388"/>
                    <a:pt x="1311" y="9104"/>
                    <a:pt x="1029" y="8822"/>
                  </a:cubicBezTo>
                  <a:cubicBezTo>
                    <a:pt x="742" y="8542"/>
                    <a:pt x="619" y="8296"/>
                    <a:pt x="619" y="8296"/>
                  </a:cubicBezTo>
                  <a:cubicBezTo>
                    <a:pt x="619" y="8296"/>
                    <a:pt x="582" y="8239"/>
                    <a:pt x="531" y="8135"/>
                  </a:cubicBezTo>
                  <a:cubicBezTo>
                    <a:pt x="479" y="8030"/>
                    <a:pt x="410" y="7873"/>
                    <a:pt x="360" y="7672"/>
                  </a:cubicBezTo>
                  <a:cubicBezTo>
                    <a:pt x="254" y="7277"/>
                    <a:pt x="239" y="6684"/>
                    <a:pt x="474" y="6182"/>
                  </a:cubicBezTo>
                  <a:cubicBezTo>
                    <a:pt x="699" y="5679"/>
                    <a:pt x="1166" y="5341"/>
                    <a:pt x="1539" y="5230"/>
                  </a:cubicBezTo>
                  <a:cubicBezTo>
                    <a:pt x="1742" y="5164"/>
                    <a:pt x="1914" y="5153"/>
                    <a:pt x="2031" y="5153"/>
                  </a:cubicBezTo>
                  <a:cubicBezTo>
                    <a:pt x="2086" y="5153"/>
                    <a:pt x="2128" y="5155"/>
                    <a:pt x="2156" y="5155"/>
                  </a:cubicBezTo>
                  <a:cubicBezTo>
                    <a:pt x="2180" y="5155"/>
                    <a:pt x="2193" y="5154"/>
                    <a:pt x="2194" y="5147"/>
                  </a:cubicBezTo>
                  <a:cubicBezTo>
                    <a:pt x="2197" y="5140"/>
                    <a:pt x="2133" y="5112"/>
                    <a:pt x="2013" y="5092"/>
                  </a:cubicBezTo>
                  <a:cubicBezTo>
                    <a:pt x="1959" y="5083"/>
                    <a:pt x="1894" y="5077"/>
                    <a:pt x="1821" y="5077"/>
                  </a:cubicBezTo>
                  <a:close/>
                  <a:moveTo>
                    <a:pt x="20743" y="8122"/>
                  </a:moveTo>
                  <a:cubicBezTo>
                    <a:pt x="20741" y="8122"/>
                    <a:pt x="20739" y="8123"/>
                    <a:pt x="20738" y="8124"/>
                  </a:cubicBezTo>
                  <a:cubicBezTo>
                    <a:pt x="20726" y="8138"/>
                    <a:pt x="20855" y="8267"/>
                    <a:pt x="21054" y="8455"/>
                  </a:cubicBezTo>
                  <a:cubicBezTo>
                    <a:pt x="21154" y="8548"/>
                    <a:pt x="21277" y="8652"/>
                    <a:pt x="21389" y="8771"/>
                  </a:cubicBezTo>
                  <a:cubicBezTo>
                    <a:pt x="21501" y="8889"/>
                    <a:pt x="21603" y="9032"/>
                    <a:pt x="21632" y="9183"/>
                  </a:cubicBezTo>
                  <a:cubicBezTo>
                    <a:pt x="21665" y="9332"/>
                    <a:pt x="21627" y="9489"/>
                    <a:pt x="21548" y="9615"/>
                  </a:cubicBezTo>
                  <a:cubicBezTo>
                    <a:pt x="21470" y="9743"/>
                    <a:pt x="21363" y="9843"/>
                    <a:pt x="21264" y="9914"/>
                  </a:cubicBezTo>
                  <a:cubicBezTo>
                    <a:pt x="21166" y="9987"/>
                    <a:pt x="21069" y="10029"/>
                    <a:pt x="21002" y="10058"/>
                  </a:cubicBezTo>
                  <a:cubicBezTo>
                    <a:pt x="20932" y="10086"/>
                    <a:pt x="20892" y="10099"/>
                    <a:pt x="20892" y="10099"/>
                  </a:cubicBezTo>
                  <a:cubicBezTo>
                    <a:pt x="20892" y="10099"/>
                    <a:pt x="20738" y="10170"/>
                    <a:pt x="20488" y="10200"/>
                  </a:cubicBezTo>
                  <a:cubicBezTo>
                    <a:pt x="20434" y="10207"/>
                    <a:pt x="20376" y="10210"/>
                    <a:pt x="20315" y="10210"/>
                  </a:cubicBezTo>
                  <a:cubicBezTo>
                    <a:pt x="20090" y="10210"/>
                    <a:pt x="19821" y="10165"/>
                    <a:pt x="19563" y="10065"/>
                  </a:cubicBezTo>
                  <a:cubicBezTo>
                    <a:pt x="19232" y="9943"/>
                    <a:pt x="18924" y="9753"/>
                    <a:pt x="18692" y="9611"/>
                  </a:cubicBezTo>
                  <a:cubicBezTo>
                    <a:pt x="18477" y="9477"/>
                    <a:pt x="18328" y="9383"/>
                    <a:pt x="18298" y="9383"/>
                  </a:cubicBezTo>
                  <a:cubicBezTo>
                    <a:pt x="18295" y="9383"/>
                    <a:pt x="18294" y="9384"/>
                    <a:pt x="18293" y="9385"/>
                  </a:cubicBezTo>
                  <a:cubicBezTo>
                    <a:pt x="18283" y="9400"/>
                    <a:pt x="18414" y="9526"/>
                    <a:pt x="18622" y="9705"/>
                  </a:cubicBezTo>
                  <a:cubicBezTo>
                    <a:pt x="18838" y="9877"/>
                    <a:pt x="19137" y="10096"/>
                    <a:pt x="19480" y="10254"/>
                  </a:cubicBezTo>
                  <a:cubicBezTo>
                    <a:pt x="19780" y="10396"/>
                    <a:pt x="20119" y="10468"/>
                    <a:pt x="20395" y="10468"/>
                  </a:cubicBezTo>
                  <a:cubicBezTo>
                    <a:pt x="20434" y="10468"/>
                    <a:pt x="20471" y="10466"/>
                    <a:pt x="20506" y="10464"/>
                  </a:cubicBezTo>
                  <a:cubicBezTo>
                    <a:pt x="20654" y="10454"/>
                    <a:pt x="20774" y="10428"/>
                    <a:pt x="20857" y="10407"/>
                  </a:cubicBezTo>
                  <a:cubicBezTo>
                    <a:pt x="20941" y="10385"/>
                    <a:pt x="20988" y="10368"/>
                    <a:pt x="20988" y="10368"/>
                  </a:cubicBezTo>
                  <a:cubicBezTo>
                    <a:pt x="20988" y="10368"/>
                    <a:pt x="21033" y="10351"/>
                    <a:pt x="21111" y="10314"/>
                  </a:cubicBezTo>
                  <a:cubicBezTo>
                    <a:pt x="21188" y="10277"/>
                    <a:pt x="21301" y="10220"/>
                    <a:pt x="21417" y="10126"/>
                  </a:cubicBezTo>
                  <a:cubicBezTo>
                    <a:pt x="21536" y="10034"/>
                    <a:pt x="21659" y="9903"/>
                    <a:pt x="21751" y="9735"/>
                  </a:cubicBezTo>
                  <a:cubicBezTo>
                    <a:pt x="21842" y="9567"/>
                    <a:pt x="21886" y="9341"/>
                    <a:pt x="21826" y="9136"/>
                  </a:cubicBezTo>
                  <a:cubicBezTo>
                    <a:pt x="21766" y="8932"/>
                    <a:pt x="21628" y="8778"/>
                    <a:pt x="21499" y="8662"/>
                  </a:cubicBezTo>
                  <a:cubicBezTo>
                    <a:pt x="21366" y="8542"/>
                    <a:pt x="21235" y="8452"/>
                    <a:pt x="21124" y="8371"/>
                  </a:cubicBezTo>
                  <a:cubicBezTo>
                    <a:pt x="20918" y="8219"/>
                    <a:pt x="20771" y="8122"/>
                    <a:pt x="20743" y="8122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0"/>
            <p:cNvSpPr/>
            <p:nvPr/>
          </p:nvSpPr>
          <p:spPr>
            <a:xfrm>
              <a:off x="3556025" y="2318825"/>
              <a:ext cx="39600" cy="88100"/>
            </a:xfrm>
            <a:custGeom>
              <a:avLst/>
              <a:gdLst/>
              <a:ahLst/>
              <a:cxnLst/>
              <a:rect l="l" t="t" r="r" b="b"/>
              <a:pathLst>
                <a:path w="1584" h="3524" extrusionOk="0">
                  <a:moveTo>
                    <a:pt x="1241" y="0"/>
                  </a:moveTo>
                  <a:cubicBezTo>
                    <a:pt x="1240" y="0"/>
                    <a:pt x="1240" y="0"/>
                    <a:pt x="1239" y="1"/>
                  </a:cubicBezTo>
                  <a:cubicBezTo>
                    <a:pt x="1220" y="11"/>
                    <a:pt x="1272" y="127"/>
                    <a:pt x="1316" y="305"/>
                  </a:cubicBezTo>
                  <a:cubicBezTo>
                    <a:pt x="1363" y="483"/>
                    <a:pt x="1391" y="725"/>
                    <a:pt x="1373" y="964"/>
                  </a:cubicBezTo>
                  <a:cubicBezTo>
                    <a:pt x="1357" y="1205"/>
                    <a:pt x="1297" y="1440"/>
                    <a:pt x="1238" y="1609"/>
                  </a:cubicBezTo>
                  <a:cubicBezTo>
                    <a:pt x="1178" y="1778"/>
                    <a:pt x="1124" y="1885"/>
                    <a:pt x="1124" y="1885"/>
                  </a:cubicBezTo>
                  <a:cubicBezTo>
                    <a:pt x="1124" y="1885"/>
                    <a:pt x="1080" y="1996"/>
                    <a:pt x="997" y="2159"/>
                  </a:cubicBezTo>
                  <a:cubicBezTo>
                    <a:pt x="916" y="2321"/>
                    <a:pt x="788" y="2529"/>
                    <a:pt x="641" y="2728"/>
                  </a:cubicBezTo>
                  <a:cubicBezTo>
                    <a:pt x="352" y="3128"/>
                    <a:pt x="1" y="3491"/>
                    <a:pt x="29" y="3522"/>
                  </a:cubicBezTo>
                  <a:cubicBezTo>
                    <a:pt x="30" y="3523"/>
                    <a:pt x="32" y="3524"/>
                    <a:pt x="34" y="3524"/>
                  </a:cubicBezTo>
                  <a:cubicBezTo>
                    <a:pt x="86" y="3524"/>
                    <a:pt x="468" y="3223"/>
                    <a:pt x="802" y="2853"/>
                  </a:cubicBezTo>
                  <a:cubicBezTo>
                    <a:pt x="973" y="2662"/>
                    <a:pt x="1128" y="2452"/>
                    <a:pt x="1229" y="2285"/>
                  </a:cubicBezTo>
                  <a:cubicBezTo>
                    <a:pt x="1330" y="2117"/>
                    <a:pt x="1386" y="1996"/>
                    <a:pt x="1386" y="1996"/>
                  </a:cubicBezTo>
                  <a:cubicBezTo>
                    <a:pt x="1386" y="1996"/>
                    <a:pt x="1437" y="1875"/>
                    <a:pt x="1488" y="1683"/>
                  </a:cubicBezTo>
                  <a:cubicBezTo>
                    <a:pt x="1542" y="1494"/>
                    <a:pt x="1583" y="1230"/>
                    <a:pt x="1573" y="967"/>
                  </a:cubicBezTo>
                  <a:cubicBezTo>
                    <a:pt x="1566" y="704"/>
                    <a:pt x="1505" y="443"/>
                    <a:pt x="1421" y="267"/>
                  </a:cubicBezTo>
                  <a:cubicBezTo>
                    <a:pt x="1342" y="96"/>
                    <a:pt x="1260" y="0"/>
                    <a:pt x="124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0"/>
            <p:cNvSpPr/>
            <p:nvPr/>
          </p:nvSpPr>
          <p:spPr>
            <a:xfrm>
              <a:off x="3995475" y="2332200"/>
              <a:ext cx="45150" cy="77275"/>
            </a:xfrm>
            <a:custGeom>
              <a:avLst/>
              <a:gdLst/>
              <a:ahLst/>
              <a:cxnLst/>
              <a:rect l="l" t="t" r="r" b="b"/>
              <a:pathLst>
                <a:path w="1806" h="3091" extrusionOk="0">
                  <a:moveTo>
                    <a:pt x="184" y="0"/>
                  </a:moveTo>
                  <a:cubicBezTo>
                    <a:pt x="143" y="0"/>
                    <a:pt x="0" y="469"/>
                    <a:pt x="59" y="956"/>
                  </a:cubicBezTo>
                  <a:cubicBezTo>
                    <a:pt x="83" y="1202"/>
                    <a:pt x="152" y="1443"/>
                    <a:pt x="214" y="1615"/>
                  </a:cubicBezTo>
                  <a:cubicBezTo>
                    <a:pt x="277" y="1787"/>
                    <a:pt x="330" y="1897"/>
                    <a:pt x="330" y="1897"/>
                  </a:cubicBezTo>
                  <a:cubicBezTo>
                    <a:pt x="330" y="1897"/>
                    <a:pt x="385" y="2008"/>
                    <a:pt x="486" y="2163"/>
                  </a:cubicBezTo>
                  <a:cubicBezTo>
                    <a:pt x="589" y="2315"/>
                    <a:pt x="739" y="2513"/>
                    <a:pt x="923" y="2680"/>
                  </a:cubicBezTo>
                  <a:cubicBezTo>
                    <a:pt x="1104" y="2849"/>
                    <a:pt x="1322" y="2977"/>
                    <a:pt x="1497" y="3036"/>
                  </a:cubicBezTo>
                  <a:cubicBezTo>
                    <a:pt x="1616" y="3077"/>
                    <a:pt x="1710" y="3091"/>
                    <a:pt x="1760" y="3091"/>
                  </a:cubicBezTo>
                  <a:cubicBezTo>
                    <a:pt x="1785" y="3091"/>
                    <a:pt x="1799" y="3088"/>
                    <a:pt x="1800" y="3083"/>
                  </a:cubicBezTo>
                  <a:cubicBezTo>
                    <a:pt x="1806" y="3061"/>
                    <a:pt x="1693" y="3023"/>
                    <a:pt x="1544" y="2937"/>
                  </a:cubicBezTo>
                  <a:cubicBezTo>
                    <a:pt x="1393" y="2852"/>
                    <a:pt x="1215" y="2711"/>
                    <a:pt x="1065" y="2540"/>
                  </a:cubicBezTo>
                  <a:cubicBezTo>
                    <a:pt x="761" y="2200"/>
                    <a:pt x="584" y="1773"/>
                    <a:pt x="584" y="1773"/>
                  </a:cubicBezTo>
                  <a:cubicBezTo>
                    <a:pt x="584" y="1773"/>
                    <a:pt x="527" y="1673"/>
                    <a:pt x="456" y="1517"/>
                  </a:cubicBezTo>
                  <a:cubicBezTo>
                    <a:pt x="385" y="1360"/>
                    <a:pt x="304" y="1148"/>
                    <a:pt x="257" y="926"/>
                  </a:cubicBezTo>
                  <a:cubicBezTo>
                    <a:pt x="152" y="479"/>
                    <a:pt x="221" y="8"/>
                    <a:pt x="186" y="1"/>
                  </a:cubicBezTo>
                  <a:cubicBezTo>
                    <a:pt x="185" y="1"/>
                    <a:pt x="185" y="0"/>
                    <a:pt x="18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0"/>
            <p:cNvSpPr/>
            <p:nvPr/>
          </p:nvSpPr>
          <p:spPr>
            <a:xfrm>
              <a:off x="3541750" y="2312250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1" y="0"/>
                  </a:moveTo>
                  <a:lnTo>
                    <a:pt x="1" y="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0"/>
            <p:cNvSpPr/>
            <p:nvPr/>
          </p:nvSpPr>
          <p:spPr>
            <a:xfrm>
              <a:off x="3541575" y="2315400"/>
              <a:ext cx="25" cy="250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1" y="1"/>
                  </a:moveTo>
                  <a:lnTo>
                    <a:pt x="1" y="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0"/>
            <p:cNvSpPr/>
            <p:nvPr/>
          </p:nvSpPr>
          <p:spPr>
            <a:xfrm>
              <a:off x="3541725" y="231285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0" y="0"/>
                  </a:moveTo>
                  <a:lnTo>
                    <a:pt x="0" y="1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0"/>
            <p:cNvSpPr/>
            <p:nvPr/>
          </p:nvSpPr>
          <p:spPr>
            <a:xfrm>
              <a:off x="3541625" y="2313875"/>
              <a:ext cx="75" cy="500"/>
            </a:xfrm>
            <a:custGeom>
              <a:avLst/>
              <a:gdLst/>
              <a:ahLst/>
              <a:cxnLst/>
              <a:rect l="l" t="t" r="r" b="b"/>
              <a:pathLst>
                <a:path w="3" h="20" extrusionOk="0">
                  <a:moveTo>
                    <a:pt x="3" y="1"/>
                  </a:moveTo>
                  <a:cubicBezTo>
                    <a:pt x="3" y="6"/>
                    <a:pt x="0" y="12"/>
                    <a:pt x="0" y="19"/>
                  </a:cubicBezTo>
                  <a:cubicBezTo>
                    <a:pt x="3" y="12"/>
                    <a:pt x="3" y="6"/>
                    <a:pt x="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0"/>
            <p:cNvSpPr/>
            <p:nvPr/>
          </p:nvSpPr>
          <p:spPr>
            <a:xfrm>
              <a:off x="3586925" y="2317300"/>
              <a:ext cx="3075" cy="4975"/>
            </a:xfrm>
            <a:custGeom>
              <a:avLst/>
              <a:gdLst/>
              <a:ahLst/>
              <a:cxnLst/>
              <a:rect l="l" t="t" r="r" b="b"/>
              <a:pathLst>
                <a:path w="123" h="199" extrusionOk="0">
                  <a:moveTo>
                    <a:pt x="0" y="0"/>
                  </a:moveTo>
                  <a:cubicBezTo>
                    <a:pt x="46" y="64"/>
                    <a:pt x="87" y="131"/>
                    <a:pt x="123" y="198"/>
                  </a:cubicBezTo>
                  <a:cubicBezTo>
                    <a:pt x="87" y="131"/>
                    <a:pt x="46" y="64"/>
                    <a:pt x="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0"/>
            <p:cNvSpPr/>
            <p:nvPr/>
          </p:nvSpPr>
          <p:spPr>
            <a:xfrm>
              <a:off x="3998250" y="2329650"/>
              <a:ext cx="75" cy="125"/>
            </a:xfrm>
            <a:custGeom>
              <a:avLst/>
              <a:gdLst/>
              <a:ahLst/>
              <a:cxnLst/>
              <a:rect l="l" t="t" r="r" b="b"/>
              <a:pathLst>
                <a:path w="3" h="5" extrusionOk="0">
                  <a:moveTo>
                    <a:pt x="2" y="0"/>
                  </a:moveTo>
                  <a:cubicBezTo>
                    <a:pt x="2" y="2"/>
                    <a:pt x="2" y="3"/>
                    <a:pt x="1" y="5"/>
                  </a:cubicBezTo>
                  <a:cubicBezTo>
                    <a:pt x="2" y="3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0"/>
            <p:cNvSpPr/>
            <p:nvPr/>
          </p:nvSpPr>
          <p:spPr>
            <a:xfrm>
              <a:off x="3997650" y="233270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0"/>
            <p:cNvSpPr/>
            <p:nvPr/>
          </p:nvSpPr>
          <p:spPr>
            <a:xfrm>
              <a:off x="3504925" y="2111350"/>
              <a:ext cx="600825" cy="221625"/>
            </a:xfrm>
            <a:custGeom>
              <a:avLst/>
              <a:gdLst/>
              <a:ahLst/>
              <a:cxnLst/>
              <a:rect l="l" t="t" r="r" b="b"/>
              <a:pathLst>
                <a:path w="24033" h="8865" extrusionOk="0">
                  <a:moveTo>
                    <a:pt x="2509" y="1"/>
                  </a:moveTo>
                  <a:cubicBezTo>
                    <a:pt x="2221" y="169"/>
                    <a:pt x="1944" y="402"/>
                    <a:pt x="1694" y="724"/>
                  </a:cubicBezTo>
                  <a:cubicBezTo>
                    <a:pt x="227" y="2620"/>
                    <a:pt x="1657" y="3719"/>
                    <a:pt x="1657" y="3719"/>
                  </a:cubicBezTo>
                  <a:cubicBezTo>
                    <a:pt x="1657" y="3719"/>
                    <a:pt x="75" y="4136"/>
                    <a:pt x="38" y="5690"/>
                  </a:cubicBezTo>
                  <a:cubicBezTo>
                    <a:pt x="1" y="7243"/>
                    <a:pt x="1468" y="8042"/>
                    <a:pt x="1468" y="8042"/>
                  </a:cubicBezTo>
                  <a:cubicBezTo>
                    <a:pt x="1468" y="8042"/>
                    <a:pt x="1807" y="8325"/>
                    <a:pt x="2485" y="8325"/>
                  </a:cubicBezTo>
                  <a:cubicBezTo>
                    <a:pt x="2706" y="8325"/>
                    <a:pt x="2962" y="8295"/>
                    <a:pt x="3255" y="8216"/>
                  </a:cubicBezTo>
                  <a:cubicBezTo>
                    <a:pt x="3249" y="8208"/>
                    <a:pt x="3245" y="8200"/>
                    <a:pt x="3239" y="8193"/>
                  </a:cubicBezTo>
                  <a:cubicBezTo>
                    <a:pt x="3239" y="8193"/>
                    <a:pt x="5610" y="8042"/>
                    <a:pt x="6704" y="6751"/>
                  </a:cubicBezTo>
                  <a:cubicBezTo>
                    <a:pt x="6704" y="6751"/>
                    <a:pt x="7694" y="7244"/>
                    <a:pt x="9098" y="7244"/>
                  </a:cubicBezTo>
                  <a:cubicBezTo>
                    <a:pt x="10217" y="7244"/>
                    <a:pt x="11600" y="6930"/>
                    <a:pt x="12954" y="5803"/>
                  </a:cubicBezTo>
                  <a:cubicBezTo>
                    <a:pt x="12954" y="5803"/>
                    <a:pt x="13531" y="7086"/>
                    <a:pt x="15034" y="7086"/>
                  </a:cubicBezTo>
                  <a:cubicBezTo>
                    <a:pt x="15597" y="7086"/>
                    <a:pt x="16291" y="6905"/>
                    <a:pt x="17133" y="6409"/>
                  </a:cubicBezTo>
                  <a:cubicBezTo>
                    <a:pt x="17133" y="6409"/>
                    <a:pt x="17510" y="8190"/>
                    <a:pt x="19771" y="8570"/>
                  </a:cubicBezTo>
                  <a:cubicBezTo>
                    <a:pt x="19771" y="8570"/>
                    <a:pt x="20262" y="8864"/>
                    <a:pt x="21196" y="8864"/>
                  </a:cubicBezTo>
                  <a:cubicBezTo>
                    <a:pt x="21433" y="8864"/>
                    <a:pt x="21699" y="8845"/>
                    <a:pt x="21993" y="8798"/>
                  </a:cubicBezTo>
                  <a:cubicBezTo>
                    <a:pt x="21998" y="8793"/>
                    <a:pt x="24033" y="8606"/>
                    <a:pt x="23883" y="7204"/>
                  </a:cubicBezTo>
                  <a:cubicBezTo>
                    <a:pt x="23738" y="5872"/>
                    <a:pt x="23120" y="5838"/>
                    <a:pt x="23058" y="5838"/>
                  </a:cubicBezTo>
                  <a:cubicBezTo>
                    <a:pt x="23055" y="5838"/>
                    <a:pt x="23053" y="5838"/>
                    <a:pt x="23053" y="5838"/>
                  </a:cubicBezTo>
                  <a:cubicBezTo>
                    <a:pt x="23053" y="5838"/>
                    <a:pt x="24033" y="5497"/>
                    <a:pt x="23843" y="3830"/>
                  </a:cubicBezTo>
                  <a:cubicBezTo>
                    <a:pt x="23816" y="3591"/>
                    <a:pt x="23744" y="3383"/>
                    <a:pt x="23638" y="3199"/>
                  </a:cubicBezTo>
                  <a:cubicBezTo>
                    <a:pt x="23634" y="4801"/>
                    <a:pt x="21971" y="5448"/>
                    <a:pt x="21846" y="5470"/>
                  </a:cubicBezTo>
                  <a:cubicBezTo>
                    <a:pt x="21695" y="5497"/>
                    <a:pt x="23503" y="6310"/>
                    <a:pt x="23166" y="7137"/>
                  </a:cubicBezTo>
                  <a:cubicBezTo>
                    <a:pt x="23090" y="7323"/>
                    <a:pt x="22930" y="7395"/>
                    <a:pt x="22728" y="7395"/>
                  </a:cubicBezTo>
                  <a:cubicBezTo>
                    <a:pt x="22031" y="7395"/>
                    <a:pt x="20832" y="6535"/>
                    <a:pt x="20831" y="6534"/>
                  </a:cubicBezTo>
                  <a:lnTo>
                    <a:pt x="20831" y="6534"/>
                  </a:lnTo>
                  <a:cubicBezTo>
                    <a:pt x="20832" y="6535"/>
                    <a:pt x="21886" y="7475"/>
                    <a:pt x="20831" y="7816"/>
                  </a:cubicBezTo>
                  <a:cubicBezTo>
                    <a:pt x="20746" y="7843"/>
                    <a:pt x="20657" y="7856"/>
                    <a:pt x="20564" y="7856"/>
                  </a:cubicBezTo>
                  <a:cubicBezTo>
                    <a:pt x="19499" y="7856"/>
                    <a:pt x="17992" y="6189"/>
                    <a:pt x="18270" y="5669"/>
                  </a:cubicBezTo>
                  <a:cubicBezTo>
                    <a:pt x="18389" y="5446"/>
                    <a:pt x="18670" y="5379"/>
                    <a:pt x="18967" y="5379"/>
                  </a:cubicBezTo>
                  <a:cubicBezTo>
                    <a:pt x="19421" y="5379"/>
                    <a:pt x="19912" y="5537"/>
                    <a:pt x="19912" y="5537"/>
                  </a:cubicBezTo>
                  <a:cubicBezTo>
                    <a:pt x="19912" y="5537"/>
                    <a:pt x="18685" y="4805"/>
                    <a:pt x="18797" y="4465"/>
                  </a:cubicBezTo>
                  <a:cubicBezTo>
                    <a:pt x="18910" y="4125"/>
                    <a:pt x="20588" y="3401"/>
                    <a:pt x="20588" y="3401"/>
                  </a:cubicBezTo>
                  <a:cubicBezTo>
                    <a:pt x="20526" y="3347"/>
                    <a:pt x="20436" y="3324"/>
                    <a:pt x="20327" y="3324"/>
                  </a:cubicBezTo>
                  <a:cubicBezTo>
                    <a:pt x="19736" y="3324"/>
                    <a:pt x="18602" y="4001"/>
                    <a:pt x="18602" y="4001"/>
                  </a:cubicBezTo>
                  <a:lnTo>
                    <a:pt x="19664" y="2996"/>
                  </a:lnTo>
                  <a:lnTo>
                    <a:pt x="19664" y="2996"/>
                  </a:lnTo>
                  <a:cubicBezTo>
                    <a:pt x="19664" y="2996"/>
                    <a:pt x="19582" y="3018"/>
                    <a:pt x="19456" y="3018"/>
                  </a:cubicBezTo>
                  <a:cubicBezTo>
                    <a:pt x="19250" y="3018"/>
                    <a:pt x="18928" y="2960"/>
                    <a:pt x="18648" y="2657"/>
                  </a:cubicBezTo>
                  <a:cubicBezTo>
                    <a:pt x="18441" y="2434"/>
                    <a:pt x="18770" y="1786"/>
                    <a:pt x="19187" y="1147"/>
                  </a:cubicBezTo>
                  <a:lnTo>
                    <a:pt x="19187" y="1147"/>
                  </a:lnTo>
                  <a:cubicBezTo>
                    <a:pt x="18562" y="1298"/>
                    <a:pt x="18383" y="2011"/>
                    <a:pt x="18383" y="2011"/>
                  </a:cubicBezTo>
                  <a:cubicBezTo>
                    <a:pt x="18383" y="2011"/>
                    <a:pt x="18000" y="1105"/>
                    <a:pt x="17389" y="239"/>
                  </a:cubicBezTo>
                  <a:lnTo>
                    <a:pt x="17389" y="239"/>
                  </a:lnTo>
                  <a:lnTo>
                    <a:pt x="17705" y="2734"/>
                  </a:lnTo>
                  <a:lnTo>
                    <a:pt x="16875" y="2056"/>
                  </a:lnTo>
                  <a:lnTo>
                    <a:pt x="17628" y="3712"/>
                  </a:lnTo>
                  <a:cubicBezTo>
                    <a:pt x="17222" y="3230"/>
                    <a:pt x="16900" y="3086"/>
                    <a:pt x="16659" y="3086"/>
                  </a:cubicBezTo>
                  <a:cubicBezTo>
                    <a:pt x="16298" y="3086"/>
                    <a:pt x="16121" y="3411"/>
                    <a:pt x="16121" y="3411"/>
                  </a:cubicBezTo>
                  <a:cubicBezTo>
                    <a:pt x="16173" y="3353"/>
                    <a:pt x="16241" y="3327"/>
                    <a:pt x="16320" y="3327"/>
                  </a:cubicBezTo>
                  <a:cubicBezTo>
                    <a:pt x="16702" y="3327"/>
                    <a:pt x="17334" y="3929"/>
                    <a:pt x="17552" y="4428"/>
                  </a:cubicBezTo>
                  <a:cubicBezTo>
                    <a:pt x="17768" y="4924"/>
                    <a:pt x="17219" y="5981"/>
                    <a:pt x="16008" y="5981"/>
                  </a:cubicBezTo>
                  <a:cubicBezTo>
                    <a:pt x="15749" y="5981"/>
                    <a:pt x="15459" y="5933"/>
                    <a:pt x="15140" y="5820"/>
                  </a:cubicBezTo>
                  <a:cubicBezTo>
                    <a:pt x="13333" y="5179"/>
                    <a:pt x="14763" y="3675"/>
                    <a:pt x="14763" y="3675"/>
                  </a:cubicBezTo>
                  <a:lnTo>
                    <a:pt x="14763" y="3675"/>
                  </a:lnTo>
                  <a:cubicBezTo>
                    <a:pt x="14763" y="3675"/>
                    <a:pt x="13106" y="4879"/>
                    <a:pt x="9603" y="5182"/>
                  </a:cubicBezTo>
                  <a:cubicBezTo>
                    <a:pt x="9204" y="5216"/>
                    <a:pt x="8857" y="5232"/>
                    <a:pt x="8556" y="5232"/>
                  </a:cubicBezTo>
                  <a:cubicBezTo>
                    <a:pt x="6215" y="5232"/>
                    <a:pt x="6628" y="4315"/>
                    <a:pt x="6628" y="4315"/>
                  </a:cubicBezTo>
                  <a:lnTo>
                    <a:pt x="6628" y="4315"/>
                  </a:lnTo>
                  <a:cubicBezTo>
                    <a:pt x="6628" y="4315"/>
                    <a:pt x="4479" y="5506"/>
                    <a:pt x="3092" y="5506"/>
                  </a:cubicBezTo>
                  <a:cubicBezTo>
                    <a:pt x="2634" y="5506"/>
                    <a:pt x="2259" y="5376"/>
                    <a:pt x="2072" y="5030"/>
                  </a:cubicBezTo>
                  <a:cubicBezTo>
                    <a:pt x="1453" y="3886"/>
                    <a:pt x="2817" y="3784"/>
                    <a:pt x="3323" y="3784"/>
                  </a:cubicBezTo>
                  <a:cubicBezTo>
                    <a:pt x="3433" y="3784"/>
                    <a:pt x="3502" y="3789"/>
                    <a:pt x="3502" y="3789"/>
                  </a:cubicBezTo>
                  <a:cubicBezTo>
                    <a:pt x="1906" y="1991"/>
                    <a:pt x="2102" y="727"/>
                    <a:pt x="250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0"/>
            <p:cNvSpPr/>
            <p:nvPr/>
          </p:nvSpPr>
          <p:spPr>
            <a:xfrm>
              <a:off x="3999225" y="2325975"/>
              <a:ext cx="25" cy="75"/>
            </a:xfrm>
            <a:custGeom>
              <a:avLst/>
              <a:gdLst/>
              <a:ahLst/>
              <a:cxnLst/>
              <a:rect l="l" t="t" r="r" b="b"/>
              <a:pathLst>
                <a:path w="1" h="3" extrusionOk="0">
                  <a:moveTo>
                    <a:pt x="0" y="1"/>
                  </a:moveTo>
                  <a:lnTo>
                    <a:pt x="0" y="2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0"/>
            <p:cNvSpPr/>
            <p:nvPr/>
          </p:nvSpPr>
          <p:spPr>
            <a:xfrm>
              <a:off x="3998825" y="23273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0"/>
            <p:cNvSpPr/>
            <p:nvPr/>
          </p:nvSpPr>
          <p:spPr>
            <a:xfrm>
              <a:off x="3654850" y="2054600"/>
              <a:ext cx="93075" cy="52025"/>
            </a:xfrm>
            <a:custGeom>
              <a:avLst/>
              <a:gdLst/>
              <a:ahLst/>
              <a:cxnLst/>
              <a:rect l="l" t="t" r="r" b="b"/>
              <a:pathLst>
                <a:path w="3723" h="2081" extrusionOk="0">
                  <a:moveTo>
                    <a:pt x="2375" y="0"/>
                  </a:moveTo>
                  <a:cubicBezTo>
                    <a:pt x="2007" y="0"/>
                    <a:pt x="1636" y="72"/>
                    <a:pt x="1361" y="163"/>
                  </a:cubicBezTo>
                  <a:cubicBezTo>
                    <a:pt x="672" y="388"/>
                    <a:pt x="0" y="1155"/>
                    <a:pt x="336" y="1898"/>
                  </a:cubicBezTo>
                  <a:cubicBezTo>
                    <a:pt x="390" y="2017"/>
                    <a:pt x="526" y="2080"/>
                    <a:pt x="660" y="2080"/>
                  </a:cubicBezTo>
                  <a:cubicBezTo>
                    <a:pt x="759" y="2080"/>
                    <a:pt x="857" y="2046"/>
                    <a:pt x="919" y="1973"/>
                  </a:cubicBezTo>
                  <a:cubicBezTo>
                    <a:pt x="1057" y="1810"/>
                    <a:pt x="1141" y="1629"/>
                    <a:pt x="1333" y="1524"/>
                  </a:cubicBezTo>
                  <a:cubicBezTo>
                    <a:pt x="1569" y="1394"/>
                    <a:pt x="1838" y="1364"/>
                    <a:pt x="2103" y="1364"/>
                  </a:cubicBezTo>
                  <a:cubicBezTo>
                    <a:pt x="2109" y="1364"/>
                    <a:pt x="2115" y="1364"/>
                    <a:pt x="2121" y="1364"/>
                  </a:cubicBezTo>
                  <a:cubicBezTo>
                    <a:pt x="2594" y="1364"/>
                    <a:pt x="3089" y="1333"/>
                    <a:pt x="3514" y="1105"/>
                  </a:cubicBezTo>
                  <a:cubicBezTo>
                    <a:pt x="3697" y="1007"/>
                    <a:pt x="3723" y="783"/>
                    <a:pt x="3645" y="613"/>
                  </a:cubicBezTo>
                  <a:cubicBezTo>
                    <a:pt x="3429" y="150"/>
                    <a:pt x="2905" y="0"/>
                    <a:pt x="2375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0"/>
            <p:cNvSpPr/>
            <p:nvPr/>
          </p:nvSpPr>
          <p:spPr>
            <a:xfrm>
              <a:off x="3757025" y="2082100"/>
              <a:ext cx="18600" cy="13950"/>
            </a:xfrm>
            <a:custGeom>
              <a:avLst/>
              <a:gdLst/>
              <a:ahLst/>
              <a:cxnLst/>
              <a:rect l="l" t="t" r="r" b="b"/>
              <a:pathLst>
                <a:path w="744" h="558" extrusionOk="0">
                  <a:moveTo>
                    <a:pt x="296" y="1"/>
                  </a:moveTo>
                  <a:cubicBezTo>
                    <a:pt x="236" y="1"/>
                    <a:pt x="174" y="18"/>
                    <a:pt x="110" y="61"/>
                  </a:cubicBezTo>
                  <a:cubicBezTo>
                    <a:pt x="49" y="102"/>
                    <a:pt x="0" y="184"/>
                    <a:pt x="29" y="263"/>
                  </a:cubicBezTo>
                  <a:cubicBezTo>
                    <a:pt x="60" y="352"/>
                    <a:pt x="93" y="422"/>
                    <a:pt x="178" y="472"/>
                  </a:cubicBezTo>
                  <a:cubicBezTo>
                    <a:pt x="256" y="518"/>
                    <a:pt x="345" y="530"/>
                    <a:pt x="433" y="550"/>
                  </a:cubicBezTo>
                  <a:cubicBezTo>
                    <a:pt x="454" y="555"/>
                    <a:pt x="475" y="557"/>
                    <a:pt x="494" y="557"/>
                  </a:cubicBezTo>
                  <a:cubicBezTo>
                    <a:pt x="582" y="557"/>
                    <a:pt x="652" y="512"/>
                    <a:pt x="708" y="438"/>
                  </a:cubicBezTo>
                  <a:cubicBezTo>
                    <a:pt x="735" y="402"/>
                    <a:pt x="740" y="358"/>
                    <a:pt x="742" y="315"/>
                  </a:cubicBezTo>
                  <a:cubicBezTo>
                    <a:pt x="743" y="237"/>
                    <a:pt x="695" y="139"/>
                    <a:pt x="621" y="105"/>
                  </a:cubicBezTo>
                  <a:cubicBezTo>
                    <a:pt x="508" y="54"/>
                    <a:pt x="404" y="1"/>
                    <a:pt x="296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0"/>
            <p:cNvSpPr/>
            <p:nvPr/>
          </p:nvSpPr>
          <p:spPr>
            <a:xfrm>
              <a:off x="3854925" y="2098025"/>
              <a:ext cx="30400" cy="45925"/>
            </a:xfrm>
            <a:custGeom>
              <a:avLst/>
              <a:gdLst/>
              <a:ahLst/>
              <a:cxnLst/>
              <a:rect l="l" t="t" r="r" b="b"/>
              <a:pathLst>
                <a:path w="1216" h="1837" extrusionOk="0">
                  <a:moveTo>
                    <a:pt x="806" y="0"/>
                  </a:moveTo>
                  <a:cubicBezTo>
                    <a:pt x="777" y="0"/>
                    <a:pt x="748" y="4"/>
                    <a:pt x="720" y="10"/>
                  </a:cubicBezTo>
                  <a:cubicBezTo>
                    <a:pt x="0" y="182"/>
                    <a:pt x="50" y="1338"/>
                    <a:pt x="511" y="1747"/>
                  </a:cubicBezTo>
                  <a:cubicBezTo>
                    <a:pt x="580" y="1808"/>
                    <a:pt x="672" y="1837"/>
                    <a:pt x="762" y="1837"/>
                  </a:cubicBezTo>
                  <a:cubicBezTo>
                    <a:pt x="947" y="1837"/>
                    <a:pt x="1129" y="1716"/>
                    <a:pt x="1112" y="1498"/>
                  </a:cubicBezTo>
                  <a:cubicBezTo>
                    <a:pt x="1098" y="1311"/>
                    <a:pt x="1071" y="1098"/>
                    <a:pt x="1095" y="913"/>
                  </a:cubicBezTo>
                  <a:cubicBezTo>
                    <a:pt x="1105" y="827"/>
                    <a:pt x="1143" y="756"/>
                    <a:pt x="1169" y="676"/>
                  </a:cubicBezTo>
                  <a:cubicBezTo>
                    <a:pt x="1216" y="534"/>
                    <a:pt x="1204" y="416"/>
                    <a:pt x="1176" y="271"/>
                  </a:cubicBezTo>
                  <a:cubicBezTo>
                    <a:pt x="1143" y="99"/>
                    <a:pt x="969" y="0"/>
                    <a:pt x="80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0"/>
            <p:cNvSpPr/>
            <p:nvPr/>
          </p:nvSpPr>
          <p:spPr>
            <a:xfrm>
              <a:off x="3888100" y="2100075"/>
              <a:ext cx="12925" cy="8475"/>
            </a:xfrm>
            <a:custGeom>
              <a:avLst/>
              <a:gdLst/>
              <a:ahLst/>
              <a:cxnLst/>
              <a:rect l="l" t="t" r="r" b="b"/>
              <a:pathLst>
                <a:path w="517" h="339" extrusionOk="0">
                  <a:moveTo>
                    <a:pt x="210" y="1"/>
                  </a:moveTo>
                  <a:cubicBezTo>
                    <a:pt x="1" y="1"/>
                    <a:pt x="0" y="338"/>
                    <a:pt x="209" y="338"/>
                  </a:cubicBezTo>
                  <a:cubicBezTo>
                    <a:pt x="225" y="338"/>
                    <a:pt x="241" y="336"/>
                    <a:pt x="259" y="332"/>
                  </a:cubicBezTo>
                  <a:cubicBezTo>
                    <a:pt x="324" y="318"/>
                    <a:pt x="387" y="311"/>
                    <a:pt x="441" y="270"/>
                  </a:cubicBezTo>
                  <a:cubicBezTo>
                    <a:pt x="516" y="213"/>
                    <a:pt x="516" y="126"/>
                    <a:pt x="441" y="69"/>
                  </a:cubicBezTo>
                  <a:cubicBezTo>
                    <a:pt x="387" y="28"/>
                    <a:pt x="324" y="21"/>
                    <a:pt x="259" y="6"/>
                  </a:cubicBezTo>
                  <a:cubicBezTo>
                    <a:pt x="242" y="3"/>
                    <a:pt x="225" y="1"/>
                    <a:pt x="21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0"/>
            <p:cNvSpPr/>
            <p:nvPr/>
          </p:nvSpPr>
          <p:spPr>
            <a:xfrm>
              <a:off x="4028525" y="2181050"/>
              <a:ext cx="45950" cy="19475"/>
            </a:xfrm>
            <a:custGeom>
              <a:avLst/>
              <a:gdLst/>
              <a:ahLst/>
              <a:cxnLst/>
              <a:rect l="l" t="t" r="r" b="b"/>
              <a:pathLst>
                <a:path w="1838" h="779" extrusionOk="0">
                  <a:moveTo>
                    <a:pt x="838" y="1"/>
                  </a:moveTo>
                  <a:cubicBezTo>
                    <a:pt x="615" y="1"/>
                    <a:pt x="411" y="55"/>
                    <a:pt x="193" y="172"/>
                  </a:cubicBezTo>
                  <a:cubicBezTo>
                    <a:pt x="1" y="278"/>
                    <a:pt x="74" y="611"/>
                    <a:pt x="296" y="611"/>
                  </a:cubicBezTo>
                  <a:cubicBezTo>
                    <a:pt x="302" y="611"/>
                    <a:pt x="308" y="611"/>
                    <a:pt x="314" y="611"/>
                  </a:cubicBezTo>
                  <a:cubicBezTo>
                    <a:pt x="399" y="604"/>
                    <a:pt x="490" y="600"/>
                    <a:pt x="581" y="600"/>
                  </a:cubicBezTo>
                  <a:cubicBezTo>
                    <a:pt x="730" y="600"/>
                    <a:pt x="882" y="611"/>
                    <a:pt x="1017" y="642"/>
                  </a:cubicBezTo>
                  <a:cubicBezTo>
                    <a:pt x="1193" y="682"/>
                    <a:pt x="1354" y="779"/>
                    <a:pt x="1530" y="779"/>
                  </a:cubicBezTo>
                  <a:cubicBezTo>
                    <a:pt x="1572" y="779"/>
                    <a:pt x="1615" y="773"/>
                    <a:pt x="1659" y="760"/>
                  </a:cubicBezTo>
                  <a:cubicBezTo>
                    <a:pt x="1782" y="725"/>
                    <a:pt x="1837" y="608"/>
                    <a:pt x="1815" y="487"/>
                  </a:cubicBezTo>
                  <a:cubicBezTo>
                    <a:pt x="1755" y="169"/>
                    <a:pt x="1375" y="67"/>
                    <a:pt x="1099" y="23"/>
                  </a:cubicBezTo>
                  <a:cubicBezTo>
                    <a:pt x="1008" y="8"/>
                    <a:pt x="922" y="1"/>
                    <a:pt x="83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0"/>
            <p:cNvSpPr/>
            <p:nvPr/>
          </p:nvSpPr>
          <p:spPr>
            <a:xfrm>
              <a:off x="4049575" y="2255450"/>
              <a:ext cx="40625" cy="36275"/>
            </a:xfrm>
            <a:custGeom>
              <a:avLst/>
              <a:gdLst/>
              <a:ahLst/>
              <a:cxnLst/>
              <a:rect l="l" t="t" r="r" b="b"/>
              <a:pathLst>
                <a:path w="1625" h="1451" extrusionOk="0">
                  <a:moveTo>
                    <a:pt x="224" y="1"/>
                  </a:moveTo>
                  <a:cubicBezTo>
                    <a:pt x="156" y="1"/>
                    <a:pt x="90" y="18"/>
                    <a:pt x="27" y="66"/>
                  </a:cubicBezTo>
                  <a:cubicBezTo>
                    <a:pt x="0" y="86"/>
                    <a:pt x="2" y="126"/>
                    <a:pt x="16" y="154"/>
                  </a:cubicBezTo>
                  <a:cubicBezTo>
                    <a:pt x="87" y="295"/>
                    <a:pt x="261" y="316"/>
                    <a:pt x="342" y="443"/>
                  </a:cubicBezTo>
                  <a:cubicBezTo>
                    <a:pt x="390" y="516"/>
                    <a:pt x="395" y="612"/>
                    <a:pt x="436" y="688"/>
                  </a:cubicBezTo>
                  <a:cubicBezTo>
                    <a:pt x="476" y="759"/>
                    <a:pt x="528" y="820"/>
                    <a:pt x="570" y="891"/>
                  </a:cubicBezTo>
                  <a:cubicBezTo>
                    <a:pt x="669" y="1062"/>
                    <a:pt x="699" y="1250"/>
                    <a:pt x="874" y="1371"/>
                  </a:cubicBezTo>
                  <a:cubicBezTo>
                    <a:pt x="950" y="1424"/>
                    <a:pt x="1034" y="1450"/>
                    <a:pt x="1115" y="1450"/>
                  </a:cubicBezTo>
                  <a:cubicBezTo>
                    <a:pt x="1257" y="1450"/>
                    <a:pt x="1390" y="1370"/>
                    <a:pt x="1458" y="1219"/>
                  </a:cubicBezTo>
                  <a:cubicBezTo>
                    <a:pt x="1625" y="847"/>
                    <a:pt x="1262" y="299"/>
                    <a:pt x="917" y="144"/>
                  </a:cubicBezTo>
                  <a:cubicBezTo>
                    <a:pt x="763" y="74"/>
                    <a:pt x="583" y="74"/>
                    <a:pt x="420" y="33"/>
                  </a:cubicBezTo>
                  <a:cubicBezTo>
                    <a:pt x="353" y="15"/>
                    <a:pt x="287" y="1"/>
                    <a:pt x="224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0"/>
            <p:cNvSpPr/>
            <p:nvPr/>
          </p:nvSpPr>
          <p:spPr>
            <a:xfrm>
              <a:off x="4064100" y="2302950"/>
              <a:ext cx="14000" cy="8225"/>
            </a:xfrm>
            <a:custGeom>
              <a:avLst/>
              <a:gdLst/>
              <a:ahLst/>
              <a:cxnLst/>
              <a:rect l="l" t="t" r="r" b="b"/>
              <a:pathLst>
                <a:path w="560" h="329" extrusionOk="0">
                  <a:moveTo>
                    <a:pt x="382" y="0"/>
                  </a:moveTo>
                  <a:cubicBezTo>
                    <a:pt x="304" y="0"/>
                    <a:pt x="240" y="34"/>
                    <a:pt x="168" y="68"/>
                  </a:cubicBezTo>
                  <a:cubicBezTo>
                    <a:pt x="135" y="83"/>
                    <a:pt x="93" y="95"/>
                    <a:pt x="64" y="123"/>
                  </a:cubicBezTo>
                  <a:cubicBezTo>
                    <a:pt x="39" y="147"/>
                    <a:pt x="36" y="181"/>
                    <a:pt x="17" y="210"/>
                  </a:cubicBezTo>
                  <a:cubicBezTo>
                    <a:pt x="0" y="244"/>
                    <a:pt x="17" y="280"/>
                    <a:pt x="49" y="290"/>
                  </a:cubicBezTo>
                  <a:cubicBezTo>
                    <a:pt x="88" y="304"/>
                    <a:pt x="104" y="328"/>
                    <a:pt x="147" y="328"/>
                  </a:cubicBezTo>
                  <a:cubicBezTo>
                    <a:pt x="148" y="328"/>
                    <a:pt x="149" y="328"/>
                    <a:pt x="151" y="328"/>
                  </a:cubicBezTo>
                  <a:cubicBezTo>
                    <a:pt x="188" y="328"/>
                    <a:pt x="232" y="309"/>
                    <a:pt x="265" y="301"/>
                  </a:cubicBezTo>
                  <a:cubicBezTo>
                    <a:pt x="350" y="278"/>
                    <a:pt x="416" y="260"/>
                    <a:pt x="481" y="200"/>
                  </a:cubicBezTo>
                  <a:cubicBezTo>
                    <a:pt x="560" y="126"/>
                    <a:pt x="495" y="5"/>
                    <a:pt x="400" y="1"/>
                  </a:cubicBezTo>
                  <a:cubicBezTo>
                    <a:pt x="394" y="0"/>
                    <a:pt x="388" y="0"/>
                    <a:pt x="38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0"/>
            <p:cNvSpPr/>
            <p:nvPr/>
          </p:nvSpPr>
          <p:spPr>
            <a:xfrm>
              <a:off x="4015950" y="2355150"/>
              <a:ext cx="15350" cy="25225"/>
            </a:xfrm>
            <a:custGeom>
              <a:avLst/>
              <a:gdLst/>
              <a:ahLst/>
              <a:cxnLst/>
              <a:rect l="l" t="t" r="r" b="b"/>
              <a:pathLst>
                <a:path w="614" h="1009" extrusionOk="0">
                  <a:moveTo>
                    <a:pt x="218" y="0"/>
                  </a:moveTo>
                  <a:cubicBezTo>
                    <a:pt x="191" y="0"/>
                    <a:pt x="165" y="12"/>
                    <a:pt x="154" y="35"/>
                  </a:cubicBezTo>
                  <a:cubicBezTo>
                    <a:pt x="116" y="108"/>
                    <a:pt x="56" y="186"/>
                    <a:pt x="30" y="264"/>
                  </a:cubicBezTo>
                  <a:cubicBezTo>
                    <a:pt x="0" y="362"/>
                    <a:pt x="33" y="483"/>
                    <a:pt x="61" y="576"/>
                  </a:cubicBezTo>
                  <a:cubicBezTo>
                    <a:pt x="123" y="775"/>
                    <a:pt x="214" y="947"/>
                    <a:pt x="426" y="1003"/>
                  </a:cubicBezTo>
                  <a:cubicBezTo>
                    <a:pt x="439" y="1006"/>
                    <a:pt x="451" y="1008"/>
                    <a:pt x="463" y="1008"/>
                  </a:cubicBezTo>
                  <a:cubicBezTo>
                    <a:pt x="550" y="1008"/>
                    <a:pt x="614" y="922"/>
                    <a:pt x="595" y="834"/>
                  </a:cubicBezTo>
                  <a:cubicBezTo>
                    <a:pt x="562" y="688"/>
                    <a:pt x="476" y="586"/>
                    <a:pt x="429" y="449"/>
                  </a:cubicBezTo>
                  <a:cubicBezTo>
                    <a:pt x="407" y="389"/>
                    <a:pt x="403" y="323"/>
                    <a:pt x="379" y="264"/>
                  </a:cubicBezTo>
                  <a:cubicBezTo>
                    <a:pt x="348" y="186"/>
                    <a:pt x="303" y="140"/>
                    <a:pt x="291" y="52"/>
                  </a:cubicBezTo>
                  <a:cubicBezTo>
                    <a:pt x="284" y="18"/>
                    <a:pt x="251" y="0"/>
                    <a:pt x="21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0"/>
            <p:cNvSpPr/>
            <p:nvPr/>
          </p:nvSpPr>
          <p:spPr>
            <a:xfrm>
              <a:off x="3565850" y="2336425"/>
              <a:ext cx="12900" cy="38475"/>
            </a:xfrm>
            <a:custGeom>
              <a:avLst/>
              <a:gdLst/>
              <a:ahLst/>
              <a:cxnLst/>
              <a:rect l="l" t="t" r="r" b="b"/>
              <a:pathLst>
                <a:path w="516" h="1539" extrusionOk="0">
                  <a:moveTo>
                    <a:pt x="333" y="1"/>
                  </a:moveTo>
                  <a:cubicBezTo>
                    <a:pt x="282" y="1"/>
                    <a:pt x="230" y="34"/>
                    <a:pt x="234" y="94"/>
                  </a:cubicBezTo>
                  <a:cubicBezTo>
                    <a:pt x="265" y="553"/>
                    <a:pt x="133" y="983"/>
                    <a:pt x="19" y="1423"/>
                  </a:cubicBezTo>
                  <a:cubicBezTo>
                    <a:pt x="1" y="1494"/>
                    <a:pt x="53" y="1539"/>
                    <a:pt x="109" y="1539"/>
                  </a:cubicBezTo>
                  <a:cubicBezTo>
                    <a:pt x="140" y="1539"/>
                    <a:pt x="172" y="1525"/>
                    <a:pt x="194" y="1496"/>
                  </a:cubicBezTo>
                  <a:cubicBezTo>
                    <a:pt x="503" y="1076"/>
                    <a:pt x="516" y="566"/>
                    <a:pt x="422" y="68"/>
                  </a:cubicBezTo>
                  <a:cubicBezTo>
                    <a:pt x="413" y="22"/>
                    <a:pt x="374" y="1"/>
                    <a:pt x="33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0"/>
            <p:cNvSpPr/>
            <p:nvPr/>
          </p:nvSpPr>
          <p:spPr>
            <a:xfrm>
              <a:off x="3527550" y="2237500"/>
              <a:ext cx="72025" cy="51200"/>
            </a:xfrm>
            <a:custGeom>
              <a:avLst/>
              <a:gdLst/>
              <a:ahLst/>
              <a:cxnLst/>
              <a:rect l="l" t="t" r="r" b="b"/>
              <a:pathLst>
                <a:path w="2881" h="2048" extrusionOk="0">
                  <a:moveTo>
                    <a:pt x="359" y="1"/>
                  </a:moveTo>
                  <a:cubicBezTo>
                    <a:pt x="333" y="1"/>
                    <a:pt x="307" y="12"/>
                    <a:pt x="295" y="37"/>
                  </a:cubicBezTo>
                  <a:cubicBezTo>
                    <a:pt x="1" y="654"/>
                    <a:pt x="113" y="1161"/>
                    <a:pt x="653" y="1611"/>
                  </a:cubicBezTo>
                  <a:cubicBezTo>
                    <a:pt x="1021" y="1919"/>
                    <a:pt x="1421" y="2047"/>
                    <a:pt x="1839" y="2047"/>
                  </a:cubicBezTo>
                  <a:cubicBezTo>
                    <a:pt x="2109" y="2047"/>
                    <a:pt x="2387" y="1994"/>
                    <a:pt x="2668" y="1900"/>
                  </a:cubicBezTo>
                  <a:cubicBezTo>
                    <a:pt x="2880" y="1829"/>
                    <a:pt x="2858" y="1568"/>
                    <a:pt x="2668" y="1490"/>
                  </a:cubicBezTo>
                  <a:cubicBezTo>
                    <a:pt x="2221" y="1305"/>
                    <a:pt x="1755" y="1202"/>
                    <a:pt x="1309" y="1022"/>
                  </a:cubicBezTo>
                  <a:cubicBezTo>
                    <a:pt x="966" y="884"/>
                    <a:pt x="485" y="435"/>
                    <a:pt x="428" y="54"/>
                  </a:cubicBezTo>
                  <a:cubicBezTo>
                    <a:pt x="425" y="19"/>
                    <a:pt x="392" y="1"/>
                    <a:pt x="359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0"/>
            <p:cNvSpPr/>
            <p:nvPr/>
          </p:nvSpPr>
          <p:spPr>
            <a:xfrm>
              <a:off x="3611175" y="2268250"/>
              <a:ext cx="16875" cy="13400"/>
            </a:xfrm>
            <a:custGeom>
              <a:avLst/>
              <a:gdLst/>
              <a:ahLst/>
              <a:cxnLst/>
              <a:rect l="l" t="t" r="r" b="b"/>
              <a:pathLst>
                <a:path w="675" h="536" extrusionOk="0">
                  <a:moveTo>
                    <a:pt x="396" y="0"/>
                  </a:moveTo>
                  <a:cubicBezTo>
                    <a:pt x="223" y="0"/>
                    <a:pt x="35" y="131"/>
                    <a:pt x="11" y="296"/>
                  </a:cubicBezTo>
                  <a:cubicBezTo>
                    <a:pt x="1" y="347"/>
                    <a:pt x="5" y="411"/>
                    <a:pt x="51" y="449"/>
                  </a:cubicBezTo>
                  <a:cubicBezTo>
                    <a:pt x="125" y="507"/>
                    <a:pt x="188" y="535"/>
                    <a:pt x="265" y="535"/>
                  </a:cubicBezTo>
                  <a:cubicBezTo>
                    <a:pt x="297" y="535"/>
                    <a:pt x="332" y="530"/>
                    <a:pt x="371" y="520"/>
                  </a:cubicBezTo>
                  <a:cubicBezTo>
                    <a:pt x="503" y="486"/>
                    <a:pt x="617" y="422"/>
                    <a:pt x="651" y="283"/>
                  </a:cubicBezTo>
                  <a:cubicBezTo>
                    <a:pt x="674" y="187"/>
                    <a:pt x="634" y="98"/>
                    <a:pt x="553" y="45"/>
                  </a:cubicBezTo>
                  <a:cubicBezTo>
                    <a:pt x="506" y="14"/>
                    <a:pt x="452" y="0"/>
                    <a:pt x="39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0"/>
            <p:cNvSpPr/>
            <p:nvPr/>
          </p:nvSpPr>
          <p:spPr>
            <a:xfrm>
              <a:off x="3546950" y="2136525"/>
              <a:ext cx="20400" cy="40150"/>
            </a:xfrm>
            <a:custGeom>
              <a:avLst/>
              <a:gdLst/>
              <a:ahLst/>
              <a:cxnLst/>
              <a:rect l="l" t="t" r="r" b="b"/>
              <a:pathLst>
                <a:path w="816" h="1606" extrusionOk="0">
                  <a:moveTo>
                    <a:pt x="694" y="0"/>
                  </a:moveTo>
                  <a:cubicBezTo>
                    <a:pt x="692" y="0"/>
                    <a:pt x="691" y="0"/>
                    <a:pt x="690" y="0"/>
                  </a:cubicBezTo>
                  <a:cubicBezTo>
                    <a:pt x="1" y="34"/>
                    <a:pt x="8" y="1068"/>
                    <a:pt x="198" y="1516"/>
                  </a:cubicBezTo>
                  <a:cubicBezTo>
                    <a:pt x="226" y="1579"/>
                    <a:pt x="280" y="1605"/>
                    <a:pt x="337" y="1605"/>
                  </a:cubicBezTo>
                  <a:cubicBezTo>
                    <a:pt x="448" y="1605"/>
                    <a:pt x="571" y="1504"/>
                    <a:pt x="530" y="1377"/>
                  </a:cubicBezTo>
                  <a:cubicBezTo>
                    <a:pt x="459" y="1153"/>
                    <a:pt x="456" y="924"/>
                    <a:pt x="542" y="705"/>
                  </a:cubicBezTo>
                  <a:cubicBezTo>
                    <a:pt x="617" y="516"/>
                    <a:pt x="761" y="353"/>
                    <a:pt x="802" y="148"/>
                  </a:cubicBezTo>
                  <a:cubicBezTo>
                    <a:pt x="816" y="80"/>
                    <a:pt x="771" y="0"/>
                    <a:pt x="69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0"/>
            <p:cNvSpPr/>
            <p:nvPr/>
          </p:nvSpPr>
          <p:spPr>
            <a:xfrm>
              <a:off x="3740175" y="2158175"/>
              <a:ext cx="57975" cy="46775"/>
            </a:xfrm>
            <a:custGeom>
              <a:avLst/>
              <a:gdLst/>
              <a:ahLst/>
              <a:cxnLst/>
              <a:rect l="l" t="t" r="r" b="b"/>
              <a:pathLst>
                <a:path w="2319" h="1871" extrusionOk="0">
                  <a:moveTo>
                    <a:pt x="517" y="0"/>
                  </a:moveTo>
                  <a:cubicBezTo>
                    <a:pt x="479" y="0"/>
                    <a:pt x="440" y="14"/>
                    <a:pt x="412" y="42"/>
                  </a:cubicBezTo>
                  <a:cubicBezTo>
                    <a:pt x="1" y="472"/>
                    <a:pt x="96" y="1069"/>
                    <a:pt x="523" y="1464"/>
                  </a:cubicBezTo>
                  <a:cubicBezTo>
                    <a:pt x="763" y="1687"/>
                    <a:pt x="1173" y="1870"/>
                    <a:pt x="1548" y="1870"/>
                  </a:cubicBezTo>
                  <a:cubicBezTo>
                    <a:pt x="1836" y="1870"/>
                    <a:pt x="2103" y="1762"/>
                    <a:pt x="2256" y="1480"/>
                  </a:cubicBezTo>
                  <a:cubicBezTo>
                    <a:pt x="2318" y="1362"/>
                    <a:pt x="2298" y="1231"/>
                    <a:pt x="2212" y="1133"/>
                  </a:cubicBezTo>
                  <a:cubicBezTo>
                    <a:pt x="1957" y="854"/>
                    <a:pt x="1538" y="857"/>
                    <a:pt x="1208" y="734"/>
                  </a:cubicBezTo>
                  <a:cubicBezTo>
                    <a:pt x="983" y="650"/>
                    <a:pt x="710" y="343"/>
                    <a:pt x="661" y="108"/>
                  </a:cubicBezTo>
                  <a:cubicBezTo>
                    <a:pt x="647" y="39"/>
                    <a:pt x="582" y="0"/>
                    <a:pt x="51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0"/>
            <p:cNvSpPr/>
            <p:nvPr/>
          </p:nvSpPr>
          <p:spPr>
            <a:xfrm>
              <a:off x="3835350" y="2168200"/>
              <a:ext cx="36700" cy="31825"/>
            </a:xfrm>
            <a:custGeom>
              <a:avLst/>
              <a:gdLst/>
              <a:ahLst/>
              <a:cxnLst/>
              <a:rect l="l" t="t" r="r" b="b"/>
              <a:pathLst>
                <a:path w="1468" h="1273" extrusionOk="0">
                  <a:moveTo>
                    <a:pt x="222" y="1"/>
                  </a:moveTo>
                  <a:cubicBezTo>
                    <a:pt x="111" y="1"/>
                    <a:pt x="24" y="109"/>
                    <a:pt x="14" y="216"/>
                  </a:cubicBezTo>
                  <a:cubicBezTo>
                    <a:pt x="0" y="399"/>
                    <a:pt x="6" y="531"/>
                    <a:pt x="121" y="683"/>
                  </a:cubicBezTo>
                  <a:cubicBezTo>
                    <a:pt x="212" y="804"/>
                    <a:pt x="311" y="917"/>
                    <a:pt x="424" y="1015"/>
                  </a:cubicBezTo>
                  <a:cubicBezTo>
                    <a:pt x="591" y="1158"/>
                    <a:pt x="812" y="1272"/>
                    <a:pt x="1027" y="1272"/>
                  </a:cubicBezTo>
                  <a:cubicBezTo>
                    <a:pt x="1150" y="1272"/>
                    <a:pt x="1272" y="1234"/>
                    <a:pt x="1380" y="1142"/>
                  </a:cubicBezTo>
                  <a:cubicBezTo>
                    <a:pt x="1451" y="1081"/>
                    <a:pt x="1468" y="971"/>
                    <a:pt x="1446" y="883"/>
                  </a:cubicBezTo>
                  <a:cubicBezTo>
                    <a:pt x="1385" y="625"/>
                    <a:pt x="1115" y="477"/>
                    <a:pt x="896" y="355"/>
                  </a:cubicBezTo>
                  <a:cubicBezTo>
                    <a:pt x="802" y="302"/>
                    <a:pt x="723" y="241"/>
                    <a:pt x="642" y="171"/>
                  </a:cubicBezTo>
                  <a:cubicBezTo>
                    <a:pt x="524" y="68"/>
                    <a:pt x="422" y="61"/>
                    <a:pt x="283" y="12"/>
                  </a:cubicBezTo>
                  <a:cubicBezTo>
                    <a:pt x="262" y="4"/>
                    <a:pt x="242" y="1"/>
                    <a:pt x="22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0"/>
            <p:cNvSpPr/>
            <p:nvPr/>
          </p:nvSpPr>
          <p:spPr>
            <a:xfrm>
              <a:off x="3736450" y="2238175"/>
              <a:ext cx="80150" cy="25475"/>
            </a:xfrm>
            <a:custGeom>
              <a:avLst/>
              <a:gdLst/>
              <a:ahLst/>
              <a:cxnLst/>
              <a:rect l="l" t="t" r="r" b="b"/>
              <a:pathLst>
                <a:path w="3206" h="1019" extrusionOk="0">
                  <a:moveTo>
                    <a:pt x="2912" y="0"/>
                  </a:moveTo>
                  <a:cubicBezTo>
                    <a:pt x="2893" y="0"/>
                    <a:pt x="2872" y="3"/>
                    <a:pt x="2850" y="8"/>
                  </a:cubicBezTo>
                  <a:cubicBezTo>
                    <a:pt x="1935" y="226"/>
                    <a:pt x="1011" y="445"/>
                    <a:pt x="94" y="674"/>
                  </a:cubicBezTo>
                  <a:cubicBezTo>
                    <a:pt x="0" y="699"/>
                    <a:pt x="10" y="831"/>
                    <a:pt x="96" y="858"/>
                  </a:cubicBezTo>
                  <a:cubicBezTo>
                    <a:pt x="427" y="966"/>
                    <a:pt x="768" y="1019"/>
                    <a:pt x="1105" y="1019"/>
                  </a:cubicBezTo>
                  <a:cubicBezTo>
                    <a:pt x="1786" y="1019"/>
                    <a:pt x="2456" y="806"/>
                    <a:pt x="3021" y="414"/>
                  </a:cubicBezTo>
                  <a:cubicBezTo>
                    <a:pt x="3206" y="285"/>
                    <a:pt x="3122" y="0"/>
                    <a:pt x="291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0"/>
            <p:cNvSpPr/>
            <p:nvPr/>
          </p:nvSpPr>
          <p:spPr>
            <a:xfrm>
              <a:off x="3823925" y="2226075"/>
              <a:ext cx="18350" cy="14175"/>
            </a:xfrm>
            <a:custGeom>
              <a:avLst/>
              <a:gdLst/>
              <a:ahLst/>
              <a:cxnLst/>
              <a:rect l="l" t="t" r="r" b="b"/>
              <a:pathLst>
                <a:path w="734" h="567" extrusionOk="0">
                  <a:moveTo>
                    <a:pt x="488" y="1"/>
                  </a:moveTo>
                  <a:cubicBezTo>
                    <a:pt x="468" y="1"/>
                    <a:pt x="447" y="4"/>
                    <a:pt x="427" y="12"/>
                  </a:cubicBezTo>
                  <a:cubicBezTo>
                    <a:pt x="295" y="68"/>
                    <a:pt x="116" y="146"/>
                    <a:pt x="56" y="286"/>
                  </a:cubicBezTo>
                  <a:cubicBezTo>
                    <a:pt x="1" y="416"/>
                    <a:pt x="79" y="567"/>
                    <a:pt x="219" y="567"/>
                  </a:cubicBezTo>
                  <a:cubicBezTo>
                    <a:pt x="235" y="567"/>
                    <a:pt x="252" y="565"/>
                    <a:pt x="269" y="560"/>
                  </a:cubicBezTo>
                  <a:cubicBezTo>
                    <a:pt x="369" y="538"/>
                    <a:pt x="447" y="468"/>
                    <a:pt x="547" y="442"/>
                  </a:cubicBezTo>
                  <a:cubicBezTo>
                    <a:pt x="662" y="411"/>
                    <a:pt x="733" y="283"/>
                    <a:pt x="701" y="168"/>
                  </a:cubicBezTo>
                  <a:cubicBezTo>
                    <a:pt x="677" y="81"/>
                    <a:pt x="583" y="1"/>
                    <a:pt x="48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0"/>
            <p:cNvSpPr/>
            <p:nvPr/>
          </p:nvSpPr>
          <p:spPr>
            <a:xfrm>
              <a:off x="3867200" y="2244375"/>
              <a:ext cx="59350" cy="27350"/>
            </a:xfrm>
            <a:custGeom>
              <a:avLst/>
              <a:gdLst/>
              <a:ahLst/>
              <a:cxnLst/>
              <a:rect l="l" t="t" r="r" b="b"/>
              <a:pathLst>
                <a:path w="2374" h="1094" extrusionOk="0">
                  <a:moveTo>
                    <a:pt x="2072" y="0"/>
                  </a:moveTo>
                  <a:cubicBezTo>
                    <a:pt x="2069" y="0"/>
                    <a:pt x="2065" y="1"/>
                    <a:pt x="2061" y="1"/>
                  </a:cubicBezTo>
                  <a:cubicBezTo>
                    <a:pt x="1723" y="21"/>
                    <a:pt x="1397" y="106"/>
                    <a:pt x="1058" y="126"/>
                  </a:cubicBezTo>
                  <a:cubicBezTo>
                    <a:pt x="1036" y="127"/>
                    <a:pt x="1015" y="128"/>
                    <a:pt x="993" y="128"/>
                  </a:cubicBezTo>
                  <a:cubicBezTo>
                    <a:pt x="854" y="128"/>
                    <a:pt x="716" y="107"/>
                    <a:pt x="578" y="100"/>
                  </a:cubicBezTo>
                  <a:cubicBezTo>
                    <a:pt x="558" y="99"/>
                    <a:pt x="539" y="99"/>
                    <a:pt x="521" y="99"/>
                  </a:cubicBezTo>
                  <a:cubicBezTo>
                    <a:pt x="358" y="99"/>
                    <a:pt x="271" y="138"/>
                    <a:pt x="106" y="200"/>
                  </a:cubicBezTo>
                  <a:cubicBezTo>
                    <a:pt x="51" y="220"/>
                    <a:pt x="0" y="268"/>
                    <a:pt x="6" y="332"/>
                  </a:cubicBezTo>
                  <a:cubicBezTo>
                    <a:pt x="41" y="895"/>
                    <a:pt x="557" y="1073"/>
                    <a:pt x="1059" y="1093"/>
                  </a:cubicBezTo>
                  <a:cubicBezTo>
                    <a:pt x="1082" y="1093"/>
                    <a:pt x="1105" y="1094"/>
                    <a:pt x="1128" y="1094"/>
                  </a:cubicBezTo>
                  <a:cubicBezTo>
                    <a:pt x="1650" y="1094"/>
                    <a:pt x="2135" y="844"/>
                    <a:pt x="2318" y="337"/>
                  </a:cubicBezTo>
                  <a:cubicBezTo>
                    <a:pt x="2373" y="182"/>
                    <a:pt x="2232" y="0"/>
                    <a:pt x="2072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0"/>
            <p:cNvSpPr/>
            <p:nvPr/>
          </p:nvSpPr>
          <p:spPr>
            <a:xfrm>
              <a:off x="3982850" y="2263000"/>
              <a:ext cx="53050" cy="43650"/>
            </a:xfrm>
            <a:custGeom>
              <a:avLst/>
              <a:gdLst/>
              <a:ahLst/>
              <a:cxnLst/>
              <a:rect l="l" t="t" r="r" b="b"/>
              <a:pathLst>
                <a:path w="2122" h="1746" extrusionOk="0">
                  <a:moveTo>
                    <a:pt x="403" y="0"/>
                  </a:moveTo>
                  <a:cubicBezTo>
                    <a:pt x="267" y="0"/>
                    <a:pt x="144" y="42"/>
                    <a:pt x="56" y="150"/>
                  </a:cubicBezTo>
                  <a:cubicBezTo>
                    <a:pt x="27" y="184"/>
                    <a:pt x="0" y="235"/>
                    <a:pt x="20" y="283"/>
                  </a:cubicBezTo>
                  <a:cubicBezTo>
                    <a:pt x="156" y="607"/>
                    <a:pt x="605" y="656"/>
                    <a:pt x="874" y="840"/>
                  </a:cubicBezTo>
                  <a:cubicBezTo>
                    <a:pt x="1219" y="1075"/>
                    <a:pt x="1442" y="1439"/>
                    <a:pt x="1768" y="1696"/>
                  </a:cubicBezTo>
                  <a:cubicBezTo>
                    <a:pt x="1811" y="1729"/>
                    <a:pt x="1861" y="1745"/>
                    <a:pt x="1907" y="1745"/>
                  </a:cubicBezTo>
                  <a:cubicBezTo>
                    <a:pt x="2003" y="1745"/>
                    <a:pt x="2089" y="1679"/>
                    <a:pt x="2094" y="1560"/>
                  </a:cubicBezTo>
                  <a:cubicBezTo>
                    <a:pt x="2121" y="1024"/>
                    <a:pt x="1743" y="642"/>
                    <a:pt x="1324" y="365"/>
                  </a:cubicBezTo>
                  <a:cubicBezTo>
                    <a:pt x="1121" y="229"/>
                    <a:pt x="724" y="0"/>
                    <a:pt x="40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0"/>
            <p:cNvSpPr/>
            <p:nvPr/>
          </p:nvSpPr>
          <p:spPr>
            <a:xfrm>
              <a:off x="3696900" y="2575750"/>
              <a:ext cx="209425" cy="70350"/>
            </a:xfrm>
            <a:custGeom>
              <a:avLst/>
              <a:gdLst/>
              <a:ahLst/>
              <a:cxnLst/>
              <a:rect l="l" t="t" r="r" b="b"/>
              <a:pathLst>
                <a:path w="8377" h="2814" extrusionOk="0">
                  <a:moveTo>
                    <a:pt x="2005" y="1"/>
                  </a:moveTo>
                  <a:cubicBezTo>
                    <a:pt x="1072" y="1"/>
                    <a:pt x="155" y="1660"/>
                    <a:pt x="52" y="2345"/>
                  </a:cubicBezTo>
                  <a:cubicBezTo>
                    <a:pt x="0" y="2690"/>
                    <a:pt x="328" y="2814"/>
                    <a:pt x="775" y="2814"/>
                  </a:cubicBezTo>
                  <a:cubicBezTo>
                    <a:pt x="1303" y="2814"/>
                    <a:pt x="1997" y="2641"/>
                    <a:pt x="2424" y="2458"/>
                  </a:cubicBezTo>
                  <a:cubicBezTo>
                    <a:pt x="2974" y="2223"/>
                    <a:pt x="3560" y="2187"/>
                    <a:pt x="3866" y="2187"/>
                  </a:cubicBezTo>
                  <a:cubicBezTo>
                    <a:pt x="4000" y="2187"/>
                    <a:pt x="4081" y="2194"/>
                    <a:pt x="4081" y="2194"/>
                  </a:cubicBezTo>
                  <a:cubicBezTo>
                    <a:pt x="4156" y="2179"/>
                    <a:pt x="4237" y="2172"/>
                    <a:pt x="4324" y="2172"/>
                  </a:cubicBezTo>
                  <a:cubicBezTo>
                    <a:pt x="5156" y="2172"/>
                    <a:pt x="6490" y="2813"/>
                    <a:pt x="7286" y="2813"/>
                  </a:cubicBezTo>
                  <a:cubicBezTo>
                    <a:pt x="7414" y="2813"/>
                    <a:pt x="7528" y="2796"/>
                    <a:pt x="7624" y="2758"/>
                  </a:cubicBezTo>
                  <a:cubicBezTo>
                    <a:pt x="8377" y="2458"/>
                    <a:pt x="7850" y="990"/>
                    <a:pt x="6983" y="387"/>
                  </a:cubicBezTo>
                  <a:cubicBezTo>
                    <a:pt x="6775" y="242"/>
                    <a:pt x="6564" y="186"/>
                    <a:pt x="6349" y="186"/>
                  </a:cubicBezTo>
                  <a:cubicBezTo>
                    <a:pt x="5668" y="186"/>
                    <a:pt x="4959" y="751"/>
                    <a:pt x="4271" y="838"/>
                  </a:cubicBezTo>
                  <a:cubicBezTo>
                    <a:pt x="4185" y="849"/>
                    <a:pt x="4106" y="854"/>
                    <a:pt x="4034" y="854"/>
                  </a:cubicBezTo>
                  <a:cubicBezTo>
                    <a:pt x="3344" y="854"/>
                    <a:pt x="3194" y="390"/>
                    <a:pt x="2274" y="49"/>
                  </a:cubicBezTo>
                  <a:cubicBezTo>
                    <a:pt x="2185" y="16"/>
                    <a:pt x="2095" y="1"/>
                    <a:pt x="2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0"/>
            <p:cNvSpPr/>
            <p:nvPr/>
          </p:nvSpPr>
          <p:spPr>
            <a:xfrm>
              <a:off x="3700325" y="2606100"/>
              <a:ext cx="187000" cy="39975"/>
            </a:xfrm>
            <a:custGeom>
              <a:avLst/>
              <a:gdLst/>
              <a:ahLst/>
              <a:cxnLst/>
              <a:rect l="l" t="t" r="r" b="b"/>
              <a:pathLst>
                <a:path w="7480" h="1599" extrusionOk="0">
                  <a:moveTo>
                    <a:pt x="3841" y="0"/>
                  </a:moveTo>
                  <a:cubicBezTo>
                    <a:pt x="1985" y="0"/>
                    <a:pt x="478" y="1036"/>
                    <a:pt x="1" y="1422"/>
                  </a:cubicBezTo>
                  <a:cubicBezTo>
                    <a:pt x="122" y="1547"/>
                    <a:pt x="359" y="1597"/>
                    <a:pt x="645" y="1597"/>
                  </a:cubicBezTo>
                  <a:cubicBezTo>
                    <a:pt x="1171" y="1597"/>
                    <a:pt x="1861" y="1426"/>
                    <a:pt x="2288" y="1244"/>
                  </a:cubicBezTo>
                  <a:cubicBezTo>
                    <a:pt x="2835" y="1009"/>
                    <a:pt x="3417" y="973"/>
                    <a:pt x="3725" y="973"/>
                  </a:cubicBezTo>
                  <a:cubicBezTo>
                    <a:pt x="3861" y="973"/>
                    <a:pt x="3944" y="980"/>
                    <a:pt x="3944" y="980"/>
                  </a:cubicBezTo>
                  <a:cubicBezTo>
                    <a:pt x="4019" y="965"/>
                    <a:pt x="4101" y="957"/>
                    <a:pt x="4189" y="957"/>
                  </a:cubicBezTo>
                  <a:cubicBezTo>
                    <a:pt x="5021" y="957"/>
                    <a:pt x="6354" y="1598"/>
                    <a:pt x="7148" y="1598"/>
                  </a:cubicBezTo>
                  <a:cubicBezTo>
                    <a:pt x="7273" y="1598"/>
                    <a:pt x="7385" y="1582"/>
                    <a:pt x="7479" y="1545"/>
                  </a:cubicBezTo>
                  <a:cubicBezTo>
                    <a:pt x="6240" y="387"/>
                    <a:pt x="4975" y="0"/>
                    <a:pt x="38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0"/>
            <p:cNvSpPr/>
            <p:nvPr/>
          </p:nvSpPr>
          <p:spPr>
            <a:xfrm>
              <a:off x="3619275" y="2372800"/>
              <a:ext cx="357475" cy="72150"/>
            </a:xfrm>
            <a:custGeom>
              <a:avLst/>
              <a:gdLst/>
              <a:ahLst/>
              <a:cxnLst/>
              <a:rect l="l" t="t" r="r" b="b"/>
              <a:pathLst>
                <a:path w="14299" h="2886" extrusionOk="0">
                  <a:moveTo>
                    <a:pt x="1346" y="1"/>
                  </a:moveTo>
                  <a:cubicBezTo>
                    <a:pt x="1250" y="1"/>
                    <a:pt x="1152" y="6"/>
                    <a:pt x="1056" y="15"/>
                  </a:cubicBezTo>
                  <a:cubicBezTo>
                    <a:pt x="1005" y="21"/>
                    <a:pt x="954" y="28"/>
                    <a:pt x="904" y="35"/>
                  </a:cubicBezTo>
                  <a:cubicBezTo>
                    <a:pt x="652" y="75"/>
                    <a:pt x="423" y="143"/>
                    <a:pt x="258" y="236"/>
                  </a:cubicBezTo>
                  <a:cubicBezTo>
                    <a:pt x="215" y="260"/>
                    <a:pt x="178" y="284"/>
                    <a:pt x="145" y="311"/>
                  </a:cubicBezTo>
                  <a:cubicBezTo>
                    <a:pt x="138" y="317"/>
                    <a:pt x="132" y="320"/>
                    <a:pt x="128" y="325"/>
                  </a:cubicBezTo>
                  <a:cubicBezTo>
                    <a:pt x="95" y="353"/>
                    <a:pt x="67" y="378"/>
                    <a:pt x="47" y="409"/>
                  </a:cubicBezTo>
                  <a:cubicBezTo>
                    <a:pt x="16" y="455"/>
                    <a:pt x="1" y="495"/>
                    <a:pt x="0" y="528"/>
                  </a:cubicBezTo>
                  <a:cubicBezTo>
                    <a:pt x="0" y="562"/>
                    <a:pt x="11" y="589"/>
                    <a:pt x="37" y="613"/>
                  </a:cubicBezTo>
                  <a:cubicBezTo>
                    <a:pt x="50" y="626"/>
                    <a:pt x="64" y="637"/>
                    <a:pt x="81" y="647"/>
                  </a:cubicBezTo>
                  <a:cubicBezTo>
                    <a:pt x="201" y="717"/>
                    <a:pt x="436" y="745"/>
                    <a:pt x="670" y="788"/>
                  </a:cubicBezTo>
                  <a:cubicBezTo>
                    <a:pt x="705" y="795"/>
                    <a:pt x="737" y="801"/>
                    <a:pt x="772" y="808"/>
                  </a:cubicBezTo>
                  <a:cubicBezTo>
                    <a:pt x="843" y="822"/>
                    <a:pt x="914" y="839"/>
                    <a:pt x="978" y="859"/>
                  </a:cubicBezTo>
                  <a:cubicBezTo>
                    <a:pt x="1008" y="868"/>
                    <a:pt x="1036" y="879"/>
                    <a:pt x="1065" y="889"/>
                  </a:cubicBezTo>
                  <a:cubicBezTo>
                    <a:pt x="1302" y="983"/>
                    <a:pt x="1619" y="1258"/>
                    <a:pt x="1972" y="1570"/>
                  </a:cubicBezTo>
                  <a:cubicBezTo>
                    <a:pt x="1983" y="1581"/>
                    <a:pt x="1997" y="1592"/>
                    <a:pt x="2010" y="1605"/>
                  </a:cubicBezTo>
                  <a:cubicBezTo>
                    <a:pt x="2152" y="1729"/>
                    <a:pt x="2299" y="1859"/>
                    <a:pt x="2448" y="1985"/>
                  </a:cubicBezTo>
                  <a:cubicBezTo>
                    <a:pt x="2450" y="1989"/>
                    <a:pt x="2453" y="1991"/>
                    <a:pt x="2455" y="1992"/>
                  </a:cubicBezTo>
                  <a:cubicBezTo>
                    <a:pt x="2912" y="2381"/>
                    <a:pt x="3391" y="2730"/>
                    <a:pt x="3803" y="2781"/>
                  </a:cubicBezTo>
                  <a:cubicBezTo>
                    <a:pt x="3823" y="2782"/>
                    <a:pt x="3845" y="2784"/>
                    <a:pt x="3865" y="2787"/>
                  </a:cubicBezTo>
                  <a:cubicBezTo>
                    <a:pt x="3901" y="2789"/>
                    <a:pt x="3939" y="2791"/>
                    <a:pt x="3977" y="2791"/>
                  </a:cubicBezTo>
                  <a:cubicBezTo>
                    <a:pt x="4281" y="2791"/>
                    <a:pt x="4617" y="2698"/>
                    <a:pt x="4816" y="2478"/>
                  </a:cubicBezTo>
                  <a:cubicBezTo>
                    <a:pt x="4925" y="2358"/>
                    <a:pt x="4992" y="2204"/>
                    <a:pt x="4993" y="2005"/>
                  </a:cubicBezTo>
                  <a:cubicBezTo>
                    <a:pt x="4996" y="1940"/>
                    <a:pt x="4993" y="1881"/>
                    <a:pt x="4984" y="1830"/>
                  </a:cubicBezTo>
                  <a:cubicBezTo>
                    <a:pt x="4984" y="1679"/>
                    <a:pt x="4894" y="1572"/>
                    <a:pt x="4776" y="1496"/>
                  </a:cubicBezTo>
                  <a:cubicBezTo>
                    <a:pt x="4749" y="1480"/>
                    <a:pt x="4723" y="1466"/>
                    <a:pt x="4695" y="1451"/>
                  </a:cubicBezTo>
                  <a:cubicBezTo>
                    <a:pt x="4579" y="1394"/>
                    <a:pt x="4450" y="1360"/>
                    <a:pt x="4349" y="1342"/>
                  </a:cubicBezTo>
                  <a:cubicBezTo>
                    <a:pt x="4329" y="1488"/>
                    <a:pt x="4296" y="1634"/>
                    <a:pt x="4252" y="1776"/>
                  </a:cubicBezTo>
                  <a:cubicBezTo>
                    <a:pt x="4229" y="1662"/>
                    <a:pt x="4215" y="1367"/>
                    <a:pt x="4118" y="1330"/>
                  </a:cubicBezTo>
                  <a:cubicBezTo>
                    <a:pt x="4057" y="1306"/>
                    <a:pt x="3943" y="1328"/>
                    <a:pt x="3869" y="1308"/>
                  </a:cubicBezTo>
                  <a:cubicBezTo>
                    <a:pt x="3860" y="1306"/>
                    <a:pt x="3853" y="1301"/>
                    <a:pt x="3845" y="1299"/>
                  </a:cubicBezTo>
                  <a:cubicBezTo>
                    <a:pt x="3819" y="1292"/>
                    <a:pt x="3795" y="1281"/>
                    <a:pt x="3769" y="1272"/>
                  </a:cubicBezTo>
                  <a:cubicBezTo>
                    <a:pt x="3603" y="1207"/>
                    <a:pt x="3446" y="1103"/>
                    <a:pt x="3300" y="1000"/>
                  </a:cubicBezTo>
                  <a:cubicBezTo>
                    <a:pt x="3264" y="975"/>
                    <a:pt x="3231" y="948"/>
                    <a:pt x="3197" y="923"/>
                  </a:cubicBezTo>
                  <a:cubicBezTo>
                    <a:pt x="3190" y="918"/>
                    <a:pt x="3181" y="911"/>
                    <a:pt x="3174" y="905"/>
                  </a:cubicBezTo>
                  <a:cubicBezTo>
                    <a:pt x="3092" y="845"/>
                    <a:pt x="3012" y="780"/>
                    <a:pt x="2932" y="715"/>
                  </a:cubicBezTo>
                  <a:cubicBezTo>
                    <a:pt x="2921" y="704"/>
                    <a:pt x="2908" y="696"/>
                    <a:pt x="2897" y="684"/>
                  </a:cubicBezTo>
                  <a:cubicBezTo>
                    <a:pt x="2887" y="677"/>
                    <a:pt x="2880" y="670"/>
                    <a:pt x="2871" y="663"/>
                  </a:cubicBezTo>
                  <a:cubicBezTo>
                    <a:pt x="2870" y="661"/>
                    <a:pt x="2868" y="661"/>
                    <a:pt x="2865" y="660"/>
                  </a:cubicBezTo>
                  <a:cubicBezTo>
                    <a:pt x="2635" y="474"/>
                    <a:pt x="2400" y="286"/>
                    <a:pt x="2137" y="155"/>
                  </a:cubicBezTo>
                  <a:cubicBezTo>
                    <a:pt x="2083" y="128"/>
                    <a:pt x="2026" y="106"/>
                    <a:pt x="1966" y="86"/>
                  </a:cubicBezTo>
                  <a:cubicBezTo>
                    <a:pt x="1940" y="78"/>
                    <a:pt x="1916" y="71"/>
                    <a:pt x="1889" y="64"/>
                  </a:cubicBezTo>
                  <a:cubicBezTo>
                    <a:pt x="1723" y="20"/>
                    <a:pt x="1536" y="1"/>
                    <a:pt x="1346" y="1"/>
                  </a:cubicBezTo>
                  <a:close/>
                  <a:moveTo>
                    <a:pt x="12804" y="95"/>
                  </a:moveTo>
                  <a:cubicBezTo>
                    <a:pt x="12616" y="95"/>
                    <a:pt x="12432" y="115"/>
                    <a:pt x="12267" y="158"/>
                  </a:cubicBezTo>
                  <a:cubicBezTo>
                    <a:pt x="12236" y="166"/>
                    <a:pt x="12203" y="176"/>
                    <a:pt x="12173" y="186"/>
                  </a:cubicBezTo>
                  <a:cubicBezTo>
                    <a:pt x="12121" y="204"/>
                    <a:pt x="12068" y="224"/>
                    <a:pt x="12022" y="247"/>
                  </a:cubicBezTo>
                  <a:cubicBezTo>
                    <a:pt x="11738" y="390"/>
                    <a:pt x="11487" y="596"/>
                    <a:pt x="11238" y="798"/>
                  </a:cubicBezTo>
                  <a:cubicBezTo>
                    <a:pt x="11234" y="802"/>
                    <a:pt x="11231" y="804"/>
                    <a:pt x="11227" y="807"/>
                  </a:cubicBezTo>
                  <a:cubicBezTo>
                    <a:pt x="11106" y="905"/>
                    <a:pt x="10985" y="1003"/>
                    <a:pt x="10858" y="1091"/>
                  </a:cubicBezTo>
                  <a:cubicBezTo>
                    <a:pt x="10713" y="1195"/>
                    <a:pt x="10556" y="1299"/>
                    <a:pt x="10388" y="1365"/>
                  </a:cubicBezTo>
                  <a:cubicBezTo>
                    <a:pt x="10380" y="1367"/>
                    <a:pt x="10368" y="1372"/>
                    <a:pt x="10360" y="1375"/>
                  </a:cubicBezTo>
                  <a:cubicBezTo>
                    <a:pt x="10336" y="1385"/>
                    <a:pt x="10313" y="1394"/>
                    <a:pt x="10287" y="1402"/>
                  </a:cubicBezTo>
                  <a:cubicBezTo>
                    <a:pt x="10215" y="1422"/>
                    <a:pt x="10101" y="1400"/>
                    <a:pt x="10038" y="1424"/>
                  </a:cubicBezTo>
                  <a:cubicBezTo>
                    <a:pt x="9941" y="1463"/>
                    <a:pt x="9927" y="1756"/>
                    <a:pt x="9904" y="1870"/>
                  </a:cubicBezTo>
                  <a:cubicBezTo>
                    <a:pt x="9860" y="1728"/>
                    <a:pt x="9828" y="1584"/>
                    <a:pt x="9809" y="1436"/>
                  </a:cubicBezTo>
                  <a:cubicBezTo>
                    <a:pt x="9682" y="1459"/>
                    <a:pt x="9513" y="1506"/>
                    <a:pt x="9382" y="1592"/>
                  </a:cubicBezTo>
                  <a:cubicBezTo>
                    <a:pt x="9264" y="1669"/>
                    <a:pt x="9177" y="1773"/>
                    <a:pt x="9177" y="1925"/>
                  </a:cubicBezTo>
                  <a:cubicBezTo>
                    <a:pt x="9174" y="1941"/>
                    <a:pt x="9171" y="1961"/>
                    <a:pt x="9170" y="1978"/>
                  </a:cubicBezTo>
                  <a:cubicBezTo>
                    <a:pt x="9167" y="2015"/>
                    <a:pt x="9164" y="2055"/>
                    <a:pt x="9164" y="2099"/>
                  </a:cubicBezTo>
                  <a:cubicBezTo>
                    <a:pt x="9167" y="2298"/>
                    <a:pt x="9234" y="2454"/>
                    <a:pt x="9342" y="2573"/>
                  </a:cubicBezTo>
                  <a:cubicBezTo>
                    <a:pt x="9473" y="2715"/>
                    <a:pt x="9661" y="2805"/>
                    <a:pt x="9860" y="2851"/>
                  </a:cubicBezTo>
                  <a:cubicBezTo>
                    <a:pt x="9894" y="2858"/>
                    <a:pt x="9929" y="2865"/>
                    <a:pt x="9960" y="2869"/>
                  </a:cubicBezTo>
                  <a:cubicBezTo>
                    <a:pt x="10034" y="2880"/>
                    <a:pt x="10109" y="2885"/>
                    <a:pt x="10181" y="2885"/>
                  </a:cubicBezTo>
                  <a:cubicBezTo>
                    <a:pt x="10241" y="2885"/>
                    <a:pt x="10299" y="2882"/>
                    <a:pt x="10356" y="2875"/>
                  </a:cubicBezTo>
                  <a:cubicBezTo>
                    <a:pt x="10413" y="2868"/>
                    <a:pt x="10469" y="2855"/>
                    <a:pt x="10528" y="2838"/>
                  </a:cubicBezTo>
                  <a:cubicBezTo>
                    <a:pt x="10761" y="2768"/>
                    <a:pt x="11012" y="2620"/>
                    <a:pt x="11262" y="2438"/>
                  </a:cubicBezTo>
                  <a:cubicBezTo>
                    <a:pt x="11325" y="2391"/>
                    <a:pt x="11389" y="2342"/>
                    <a:pt x="11452" y="2293"/>
                  </a:cubicBezTo>
                  <a:cubicBezTo>
                    <a:pt x="11677" y="2113"/>
                    <a:pt x="11903" y="1915"/>
                    <a:pt x="12116" y="1726"/>
                  </a:cubicBezTo>
                  <a:cubicBezTo>
                    <a:pt x="12142" y="1705"/>
                    <a:pt x="12165" y="1683"/>
                    <a:pt x="12189" y="1662"/>
                  </a:cubicBezTo>
                  <a:cubicBezTo>
                    <a:pt x="12542" y="1350"/>
                    <a:pt x="12858" y="1076"/>
                    <a:pt x="13096" y="982"/>
                  </a:cubicBezTo>
                  <a:cubicBezTo>
                    <a:pt x="13183" y="946"/>
                    <a:pt x="13284" y="922"/>
                    <a:pt x="13389" y="901"/>
                  </a:cubicBezTo>
                  <a:cubicBezTo>
                    <a:pt x="13423" y="893"/>
                    <a:pt x="13456" y="888"/>
                    <a:pt x="13490" y="881"/>
                  </a:cubicBezTo>
                  <a:cubicBezTo>
                    <a:pt x="13891" y="809"/>
                    <a:pt x="14299" y="775"/>
                    <a:pt x="14109" y="503"/>
                  </a:cubicBezTo>
                  <a:cubicBezTo>
                    <a:pt x="14089" y="474"/>
                    <a:pt x="14061" y="446"/>
                    <a:pt x="14030" y="419"/>
                  </a:cubicBezTo>
                  <a:cubicBezTo>
                    <a:pt x="14024" y="414"/>
                    <a:pt x="14018" y="411"/>
                    <a:pt x="14011" y="405"/>
                  </a:cubicBezTo>
                  <a:cubicBezTo>
                    <a:pt x="13850" y="277"/>
                    <a:pt x="13568" y="179"/>
                    <a:pt x="13254" y="129"/>
                  </a:cubicBezTo>
                  <a:cubicBezTo>
                    <a:pt x="13204" y="122"/>
                    <a:pt x="13151" y="115"/>
                    <a:pt x="13100" y="111"/>
                  </a:cubicBezTo>
                  <a:cubicBezTo>
                    <a:pt x="13002" y="100"/>
                    <a:pt x="12903" y="95"/>
                    <a:pt x="12804" y="95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0"/>
            <p:cNvSpPr/>
            <p:nvPr/>
          </p:nvSpPr>
          <p:spPr>
            <a:xfrm>
              <a:off x="3613075" y="2368050"/>
              <a:ext cx="130125" cy="69825"/>
            </a:xfrm>
            <a:custGeom>
              <a:avLst/>
              <a:gdLst/>
              <a:ahLst/>
              <a:cxnLst/>
              <a:rect l="l" t="t" r="r" b="b"/>
              <a:pathLst>
                <a:path w="5205" h="2793" extrusionOk="0">
                  <a:moveTo>
                    <a:pt x="1552" y="1"/>
                  </a:moveTo>
                  <a:cubicBezTo>
                    <a:pt x="998" y="1"/>
                    <a:pt x="421" y="167"/>
                    <a:pt x="255" y="409"/>
                  </a:cubicBezTo>
                  <a:cubicBezTo>
                    <a:pt x="0" y="777"/>
                    <a:pt x="825" y="709"/>
                    <a:pt x="1270" y="888"/>
                  </a:cubicBezTo>
                  <a:cubicBezTo>
                    <a:pt x="1902" y="1143"/>
                    <a:pt x="3112" y="2672"/>
                    <a:pt x="4010" y="2782"/>
                  </a:cubicBezTo>
                  <a:cubicBezTo>
                    <a:pt x="4067" y="2789"/>
                    <a:pt x="4126" y="2792"/>
                    <a:pt x="4187" y="2792"/>
                  </a:cubicBezTo>
                  <a:cubicBezTo>
                    <a:pt x="4657" y="2792"/>
                    <a:pt x="5198" y="2569"/>
                    <a:pt x="5203" y="2006"/>
                  </a:cubicBezTo>
                  <a:cubicBezTo>
                    <a:pt x="5204" y="1940"/>
                    <a:pt x="5203" y="1883"/>
                    <a:pt x="5192" y="1832"/>
                  </a:cubicBezTo>
                  <a:cubicBezTo>
                    <a:pt x="5192" y="1510"/>
                    <a:pt x="4799" y="1387"/>
                    <a:pt x="4558" y="1340"/>
                  </a:cubicBezTo>
                  <a:cubicBezTo>
                    <a:pt x="4540" y="1486"/>
                    <a:pt x="4507" y="1631"/>
                    <a:pt x="4463" y="1774"/>
                  </a:cubicBezTo>
                  <a:cubicBezTo>
                    <a:pt x="4440" y="1660"/>
                    <a:pt x="4424" y="1365"/>
                    <a:pt x="4329" y="1328"/>
                  </a:cubicBezTo>
                  <a:cubicBezTo>
                    <a:pt x="4266" y="1304"/>
                    <a:pt x="4153" y="1325"/>
                    <a:pt x="4080" y="1305"/>
                  </a:cubicBezTo>
                  <a:cubicBezTo>
                    <a:pt x="3872" y="1249"/>
                    <a:pt x="3683" y="1122"/>
                    <a:pt x="3509" y="998"/>
                  </a:cubicBezTo>
                  <a:cubicBezTo>
                    <a:pt x="3121" y="723"/>
                    <a:pt x="2772" y="367"/>
                    <a:pt x="2345" y="154"/>
                  </a:cubicBezTo>
                  <a:cubicBezTo>
                    <a:pt x="2130" y="47"/>
                    <a:pt x="1844" y="1"/>
                    <a:pt x="155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0"/>
            <p:cNvSpPr/>
            <p:nvPr/>
          </p:nvSpPr>
          <p:spPr>
            <a:xfrm>
              <a:off x="3613075" y="2368050"/>
              <a:ext cx="130125" cy="69825"/>
            </a:xfrm>
            <a:custGeom>
              <a:avLst/>
              <a:gdLst/>
              <a:ahLst/>
              <a:cxnLst/>
              <a:rect l="l" t="t" r="r" b="b"/>
              <a:pathLst>
                <a:path w="5205" h="2793" extrusionOk="0">
                  <a:moveTo>
                    <a:pt x="1552" y="1"/>
                  </a:moveTo>
                  <a:cubicBezTo>
                    <a:pt x="998" y="1"/>
                    <a:pt x="421" y="167"/>
                    <a:pt x="255" y="409"/>
                  </a:cubicBezTo>
                  <a:cubicBezTo>
                    <a:pt x="0" y="777"/>
                    <a:pt x="825" y="709"/>
                    <a:pt x="1270" y="888"/>
                  </a:cubicBezTo>
                  <a:cubicBezTo>
                    <a:pt x="1902" y="1143"/>
                    <a:pt x="3112" y="2672"/>
                    <a:pt x="4010" y="2782"/>
                  </a:cubicBezTo>
                  <a:cubicBezTo>
                    <a:pt x="4067" y="2789"/>
                    <a:pt x="4126" y="2792"/>
                    <a:pt x="4187" y="2792"/>
                  </a:cubicBezTo>
                  <a:cubicBezTo>
                    <a:pt x="4657" y="2792"/>
                    <a:pt x="5198" y="2569"/>
                    <a:pt x="5203" y="2006"/>
                  </a:cubicBezTo>
                  <a:cubicBezTo>
                    <a:pt x="5204" y="1940"/>
                    <a:pt x="5203" y="1883"/>
                    <a:pt x="5192" y="1832"/>
                  </a:cubicBezTo>
                  <a:cubicBezTo>
                    <a:pt x="5192" y="1510"/>
                    <a:pt x="4799" y="1387"/>
                    <a:pt x="4558" y="1340"/>
                  </a:cubicBezTo>
                  <a:cubicBezTo>
                    <a:pt x="4540" y="1486"/>
                    <a:pt x="4507" y="1631"/>
                    <a:pt x="4463" y="1774"/>
                  </a:cubicBezTo>
                  <a:cubicBezTo>
                    <a:pt x="4440" y="1660"/>
                    <a:pt x="4424" y="1365"/>
                    <a:pt x="4329" y="1328"/>
                  </a:cubicBezTo>
                  <a:cubicBezTo>
                    <a:pt x="4266" y="1304"/>
                    <a:pt x="4153" y="1325"/>
                    <a:pt x="4080" y="1305"/>
                  </a:cubicBezTo>
                  <a:cubicBezTo>
                    <a:pt x="3872" y="1249"/>
                    <a:pt x="3683" y="1122"/>
                    <a:pt x="3509" y="998"/>
                  </a:cubicBezTo>
                  <a:cubicBezTo>
                    <a:pt x="3121" y="723"/>
                    <a:pt x="2772" y="367"/>
                    <a:pt x="2345" y="154"/>
                  </a:cubicBezTo>
                  <a:cubicBezTo>
                    <a:pt x="2130" y="47"/>
                    <a:pt x="1844" y="1"/>
                    <a:pt x="155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0"/>
            <p:cNvSpPr/>
            <p:nvPr/>
          </p:nvSpPr>
          <p:spPr>
            <a:xfrm>
              <a:off x="3613075" y="2373950"/>
              <a:ext cx="130100" cy="63925"/>
            </a:xfrm>
            <a:custGeom>
              <a:avLst/>
              <a:gdLst/>
              <a:ahLst/>
              <a:cxnLst/>
              <a:rect l="l" t="t" r="r" b="b"/>
              <a:pathLst>
                <a:path w="5204" h="2557" extrusionOk="0">
                  <a:moveTo>
                    <a:pt x="464" y="0"/>
                  </a:moveTo>
                  <a:cubicBezTo>
                    <a:pt x="372" y="52"/>
                    <a:pt x="299" y="109"/>
                    <a:pt x="255" y="173"/>
                  </a:cubicBezTo>
                  <a:cubicBezTo>
                    <a:pt x="0" y="539"/>
                    <a:pt x="826" y="473"/>
                    <a:pt x="1270" y="652"/>
                  </a:cubicBezTo>
                  <a:cubicBezTo>
                    <a:pt x="1902" y="907"/>
                    <a:pt x="3112" y="2435"/>
                    <a:pt x="4010" y="2546"/>
                  </a:cubicBezTo>
                  <a:cubicBezTo>
                    <a:pt x="4066" y="2552"/>
                    <a:pt x="4125" y="2556"/>
                    <a:pt x="4185" y="2556"/>
                  </a:cubicBezTo>
                  <a:cubicBezTo>
                    <a:pt x="4655" y="2556"/>
                    <a:pt x="5198" y="2334"/>
                    <a:pt x="5203" y="1770"/>
                  </a:cubicBezTo>
                  <a:cubicBezTo>
                    <a:pt x="5203" y="1726"/>
                    <a:pt x="5202" y="1686"/>
                    <a:pt x="5197" y="1649"/>
                  </a:cubicBezTo>
                  <a:cubicBezTo>
                    <a:pt x="5031" y="1970"/>
                    <a:pt x="4625" y="2105"/>
                    <a:pt x="4262" y="2105"/>
                  </a:cubicBezTo>
                  <a:cubicBezTo>
                    <a:pt x="4202" y="2105"/>
                    <a:pt x="4143" y="2101"/>
                    <a:pt x="4087" y="2094"/>
                  </a:cubicBezTo>
                  <a:cubicBezTo>
                    <a:pt x="3189" y="1983"/>
                    <a:pt x="1979" y="456"/>
                    <a:pt x="1347" y="201"/>
                  </a:cubicBezTo>
                  <a:cubicBezTo>
                    <a:pt x="1085" y="96"/>
                    <a:pt x="692" y="74"/>
                    <a:pt x="46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0"/>
            <p:cNvSpPr/>
            <p:nvPr/>
          </p:nvSpPr>
          <p:spPr>
            <a:xfrm>
              <a:off x="3714875" y="2404400"/>
              <a:ext cx="22925" cy="33475"/>
            </a:xfrm>
            <a:custGeom>
              <a:avLst/>
              <a:gdLst/>
              <a:ahLst/>
              <a:cxnLst/>
              <a:rect l="l" t="t" r="r" b="b"/>
              <a:pathLst>
                <a:path w="917" h="1339" extrusionOk="0">
                  <a:moveTo>
                    <a:pt x="835" y="1"/>
                  </a:moveTo>
                  <a:cubicBezTo>
                    <a:pt x="824" y="59"/>
                    <a:pt x="807" y="118"/>
                    <a:pt x="788" y="177"/>
                  </a:cubicBezTo>
                  <a:cubicBezTo>
                    <a:pt x="732" y="337"/>
                    <a:pt x="663" y="492"/>
                    <a:pt x="599" y="600"/>
                  </a:cubicBezTo>
                  <a:cubicBezTo>
                    <a:pt x="536" y="711"/>
                    <a:pt x="489" y="778"/>
                    <a:pt x="489" y="778"/>
                  </a:cubicBezTo>
                  <a:cubicBezTo>
                    <a:pt x="489" y="778"/>
                    <a:pt x="444" y="849"/>
                    <a:pt x="368" y="950"/>
                  </a:cubicBezTo>
                  <a:cubicBezTo>
                    <a:pt x="293" y="1053"/>
                    <a:pt x="177" y="1177"/>
                    <a:pt x="52" y="1291"/>
                  </a:cubicBezTo>
                  <a:cubicBezTo>
                    <a:pt x="36" y="1305"/>
                    <a:pt x="19" y="1319"/>
                    <a:pt x="1" y="1333"/>
                  </a:cubicBezTo>
                  <a:cubicBezTo>
                    <a:pt x="38" y="1336"/>
                    <a:pt x="76" y="1338"/>
                    <a:pt x="115" y="1338"/>
                  </a:cubicBezTo>
                  <a:cubicBezTo>
                    <a:pt x="128" y="1338"/>
                    <a:pt x="141" y="1338"/>
                    <a:pt x="155" y="1338"/>
                  </a:cubicBezTo>
                  <a:cubicBezTo>
                    <a:pt x="421" y="1127"/>
                    <a:pt x="606" y="855"/>
                    <a:pt x="606" y="855"/>
                  </a:cubicBezTo>
                  <a:cubicBezTo>
                    <a:pt x="606" y="855"/>
                    <a:pt x="802" y="550"/>
                    <a:pt x="883" y="202"/>
                  </a:cubicBezTo>
                  <a:cubicBezTo>
                    <a:pt x="898" y="148"/>
                    <a:pt x="906" y="96"/>
                    <a:pt x="916" y="44"/>
                  </a:cubicBezTo>
                  <a:cubicBezTo>
                    <a:pt x="890" y="29"/>
                    <a:pt x="863" y="14"/>
                    <a:pt x="83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0"/>
            <p:cNvSpPr/>
            <p:nvPr/>
          </p:nvSpPr>
          <p:spPr>
            <a:xfrm>
              <a:off x="3648975" y="2369725"/>
              <a:ext cx="18950" cy="24275"/>
            </a:xfrm>
            <a:custGeom>
              <a:avLst/>
              <a:gdLst/>
              <a:ahLst/>
              <a:cxnLst/>
              <a:rect l="l" t="t" r="r" b="b"/>
              <a:pathLst>
                <a:path w="758" h="971" extrusionOk="0">
                  <a:moveTo>
                    <a:pt x="664" y="0"/>
                  </a:moveTo>
                  <a:cubicBezTo>
                    <a:pt x="631" y="26"/>
                    <a:pt x="598" y="56"/>
                    <a:pt x="566" y="85"/>
                  </a:cubicBezTo>
                  <a:cubicBezTo>
                    <a:pt x="354" y="281"/>
                    <a:pt x="193" y="521"/>
                    <a:pt x="193" y="521"/>
                  </a:cubicBezTo>
                  <a:cubicBezTo>
                    <a:pt x="193" y="521"/>
                    <a:pt x="87" y="693"/>
                    <a:pt x="1" y="911"/>
                  </a:cubicBezTo>
                  <a:cubicBezTo>
                    <a:pt x="32" y="930"/>
                    <a:pt x="65" y="948"/>
                    <a:pt x="96" y="971"/>
                  </a:cubicBezTo>
                  <a:cubicBezTo>
                    <a:pt x="197" y="763"/>
                    <a:pt x="311" y="598"/>
                    <a:pt x="311" y="598"/>
                  </a:cubicBezTo>
                  <a:cubicBezTo>
                    <a:pt x="311" y="598"/>
                    <a:pt x="452" y="360"/>
                    <a:pt x="637" y="155"/>
                  </a:cubicBezTo>
                  <a:cubicBezTo>
                    <a:pt x="677" y="110"/>
                    <a:pt x="717" y="67"/>
                    <a:pt x="758" y="29"/>
                  </a:cubicBezTo>
                  <a:cubicBezTo>
                    <a:pt x="728" y="17"/>
                    <a:pt x="695" y="9"/>
                    <a:pt x="66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0"/>
            <p:cNvSpPr/>
            <p:nvPr/>
          </p:nvSpPr>
          <p:spPr>
            <a:xfrm>
              <a:off x="3634825" y="2368475"/>
              <a:ext cx="9825" cy="19775"/>
            </a:xfrm>
            <a:custGeom>
              <a:avLst/>
              <a:gdLst/>
              <a:ahLst/>
              <a:cxnLst/>
              <a:rect l="l" t="t" r="r" b="b"/>
              <a:pathLst>
                <a:path w="393" h="791" extrusionOk="0">
                  <a:moveTo>
                    <a:pt x="393" y="0"/>
                  </a:moveTo>
                  <a:lnTo>
                    <a:pt x="393" y="0"/>
                  </a:lnTo>
                  <a:cubicBezTo>
                    <a:pt x="346" y="6"/>
                    <a:pt x="293" y="13"/>
                    <a:pt x="242" y="19"/>
                  </a:cubicBezTo>
                  <a:cubicBezTo>
                    <a:pt x="225" y="44"/>
                    <a:pt x="205" y="71"/>
                    <a:pt x="191" y="94"/>
                  </a:cubicBezTo>
                  <a:cubicBezTo>
                    <a:pt x="135" y="185"/>
                    <a:pt x="105" y="251"/>
                    <a:pt x="105" y="251"/>
                  </a:cubicBezTo>
                  <a:cubicBezTo>
                    <a:pt x="105" y="251"/>
                    <a:pt x="0" y="497"/>
                    <a:pt x="6" y="770"/>
                  </a:cubicBezTo>
                  <a:cubicBezTo>
                    <a:pt x="40" y="776"/>
                    <a:pt x="73" y="783"/>
                    <a:pt x="107" y="790"/>
                  </a:cubicBezTo>
                  <a:cubicBezTo>
                    <a:pt x="121" y="533"/>
                    <a:pt x="234" y="308"/>
                    <a:pt x="234" y="308"/>
                  </a:cubicBezTo>
                  <a:cubicBezTo>
                    <a:pt x="234" y="308"/>
                    <a:pt x="292" y="164"/>
                    <a:pt x="39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0"/>
            <p:cNvSpPr/>
            <p:nvPr/>
          </p:nvSpPr>
          <p:spPr>
            <a:xfrm>
              <a:off x="3667525" y="2384525"/>
              <a:ext cx="24075" cy="24400"/>
            </a:xfrm>
            <a:custGeom>
              <a:avLst/>
              <a:gdLst/>
              <a:ahLst/>
              <a:cxnLst/>
              <a:rect l="l" t="t" r="r" b="b"/>
              <a:pathLst>
                <a:path w="963" h="976" extrusionOk="0">
                  <a:moveTo>
                    <a:pt x="897" y="0"/>
                  </a:moveTo>
                  <a:cubicBezTo>
                    <a:pt x="856" y="29"/>
                    <a:pt x="814" y="59"/>
                    <a:pt x="772" y="91"/>
                  </a:cubicBezTo>
                  <a:cubicBezTo>
                    <a:pt x="554" y="254"/>
                    <a:pt x="355" y="443"/>
                    <a:pt x="355" y="443"/>
                  </a:cubicBezTo>
                  <a:cubicBezTo>
                    <a:pt x="355" y="443"/>
                    <a:pt x="164" y="642"/>
                    <a:pt x="17" y="880"/>
                  </a:cubicBezTo>
                  <a:cubicBezTo>
                    <a:pt x="10" y="890"/>
                    <a:pt x="6" y="901"/>
                    <a:pt x="0" y="911"/>
                  </a:cubicBezTo>
                  <a:cubicBezTo>
                    <a:pt x="23" y="933"/>
                    <a:pt x="49" y="954"/>
                    <a:pt x="73" y="975"/>
                  </a:cubicBezTo>
                  <a:cubicBezTo>
                    <a:pt x="84" y="962"/>
                    <a:pt x="93" y="948"/>
                    <a:pt x="101" y="937"/>
                  </a:cubicBezTo>
                  <a:cubicBezTo>
                    <a:pt x="262" y="725"/>
                    <a:pt x="456" y="543"/>
                    <a:pt x="456" y="543"/>
                  </a:cubicBezTo>
                  <a:cubicBezTo>
                    <a:pt x="456" y="543"/>
                    <a:pt x="637" y="349"/>
                    <a:pt x="836" y="167"/>
                  </a:cubicBezTo>
                  <a:cubicBezTo>
                    <a:pt x="879" y="128"/>
                    <a:pt x="921" y="91"/>
                    <a:pt x="962" y="53"/>
                  </a:cubicBezTo>
                  <a:cubicBezTo>
                    <a:pt x="941" y="36"/>
                    <a:pt x="918" y="17"/>
                    <a:pt x="89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0"/>
            <p:cNvSpPr/>
            <p:nvPr/>
          </p:nvSpPr>
          <p:spPr>
            <a:xfrm>
              <a:off x="3695975" y="2399825"/>
              <a:ext cx="18500" cy="31875"/>
            </a:xfrm>
            <a:custGeom>
              <a:avLst/>
              <a:gdLst/>
              <a:ahLst/>
              <a:cxnLst/>
              <a:rect l="l" t="t" r="r" b="b"/>
              <a:pathLst>
                <a:path w="740" h="1275" extrusionOk="0">
                  <a:moveTo>
                    <a:pt x="664" y="0"/>
                  </a:moveTo>
                  <a:cubicBezTo>
                    <a:pt x="643" y="70"/>
                    <a:pt x="619" y="143"/>
                    <a:pt x="590" y="214"/>
                  </a:cubicBezTo>
                  <a:cubicBezTo>
                    <a:pt x="476" y="507"/>
                    <a:pt x="307" y="770"/>
                    <a:pt x="307" y="770"/>
                  </a:cubicBezTo>
                  <a:cubicBezTo>
                    <a:pt x="307" y="770"/>
                    <a:pt x="179" y="997"/>
                    <a:pt x="1" y="1217"/>
                  </a:cubicBezTo>
                  <a:cubicBezTo>
                    <a:pt x="31" y="1239"/>
                    <a:pt x="61" y="1256"/>
                    <a:pt x="94" y="1274"/>
                  </a:cubicBezTo>
                  <a:cubicBezTo>
                    <a:pt x="289" y="1064"/>
                    <a:pt x="428" y="844"/>
                    <a:pt x="428" y="844"/>
                  </a:cubicBezTo>
                  <a:cubicBezTo>
                    <a:pt x="428" y="844"/>
                    <a:pt x="592" y="560"/>
                    <a:pt x="684" y="245"/>
                  </a:cubicBezTo>
                  <a:cubicBezTo>
                    <a:pt x="707" y="171"/>
                    <a:pt x="726" y="99"/>
                    <a:pt x="740" y="27"/>
                  </a:cubicBezTo>
                  <a:cubicBezTo>
                    <a:pt x="714" y="20"/>
                    <a:pt x="690" y="9"/>
                    <a:pt x="66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0"/>
            <p:cNvSpPr/>
            <p:nvPr/>
          </p:nvSpPr>
          <p:spPr>
            <a:xfrm>
              <a:off x="3679475" y="2390525"/>
              <a:ext cx="18750" cy="28675"/>
            </a:xfrm>
            <a:custGeom>
              <a:avLst/>
              <a:gdLst/>
              <a:ahLst/>
              <a:cxnLst/>
              <a:rect l="l" t="t" r="r" b="b"/>
              <a:pathLst>
                <a:path w="750" h="1147" extrusionOk="0">
                  <a:moveTo>
                    <a:pt x="719" y="1"/>
                  </a:moveTo>
                  <a:cubicBezTo>
                    <a:pt x="586" y="157"/>
                    <a:pt x="242" y="658"/>
                    <a:pt x="242" y="658"/>
                  </a:cubicBezTo>
                  <a:cubicBezTo>
                    <a:pt x="242" y="658"/>
                    <a:pt x="114" y="879"/>
                    <a:pt x="1" y="1085"/>
                  </a:cubicBezTo>
                  <a:cubicBezTo>
                    <a:pt x="23" y="1105"/>
                    <a:pt x="49" y="1127"/>
                    <a:pt x="72" y="1147"/>
                  </a:cubicBezTo>
                  <a:cubicBezTo>
                    <a:pt x="213" y="955"/>
                    <a:pt x="362" y="735"/>
                    <a:pt x="362" y="735"/>
                  </a:cubicBezTo>
                  <a:cubicBezTo>
                    <a:pt x="362" y="735"/>
                    <a:pt x="667" y="214"/>
                    <a:pt x="749" y="24"/>
                  </a:cubicBezTo>
                  <a:cubicBezTo>
                    <a:pt x="739" y="16"/>
                    <a:pt x="728" y="9"/>
                    <a:pt x="71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0"/>
            <p:cNvSpPr/>
            <p:nvPr/>
          </p:nvSpPr>
          <p:spPr>
            <a:xfrm>
              <a:off x="3847375" y="2370425"/>
              <a:ext cx="130125" cy="69825"/>
            </a:xfrm>
            <a:custGeom>
              <a:avLst/>
              <a:gdLst/>
              <a:ahLst/>
              <a:cxnLst/>
              <a:rect l="l" t="t" r="r" b="b"/>
              <a:pathLst>
                <a:path w="5205" h="2793" extrusionOk="0">
                  <a:moveTo>
                    <a:pt x="3649" y="0"/>
                  </a:moveTo>
                  <a:cubicBezTo>
                    <a:pt x="3358" y="0"/>
                    <a:pt x="3073" y="46"/>
                    <a:pt x="2859" y="153"/>
                  </a:cubicBezTo>
                  <a:cubicBezTo>
                    <a:pt x="2432" y="366"/>
                    <a:pt x="2083" y="722"/>
                    <a:pt x="1696" y="997"/>
                  </a:cubicBezTo>
                  <a:cubicBezTo>
                    <a:pt x="1521" y="1121"/>
                    <a:pt x="1333" y="1247"/>
                    <a:pt x="1125" y="1304"/>
                  </a:cubicBezTo>
                  <a:cubicBezTo>
                    <a:pt x="1051" y="1324"/>
                    <a:pt x="937" y="1303"/>
                    <a:pt x="876" y="1327"/>
                  </a:cubicBezTo>
                  <a:cubicBezTo>
                    <a:pt x="779" y="1366"/>
                    <a:pt x="765" y="1659"/>
                    <a:pt x="742" y="1773"/>
                  </a:cubicBezTo>
                  <a:cubicBezTo>
                    <a:pt x="698" y="1630"/>
                    <a:pt x="665" y="1487"/>
                    <a:pt x="645" y="1339"/>
                  </a:cubicBezTo>
                  <a:cubicBezTo>
                    <a:pt x="406" y="1387"/>
                    <a:pt x="12" y="1509"/>
                    <a:pt x="12" y="1831"/>
                  </a:cubicBezTo>
                  <a:cubicBezTo>
                    <a:pt x="2" y="1882"/>
                    <a:pt x="0" y="1939"/>
                    <a:pt x="2" y="2006"/>
                  </a:cubicBezTo>
                  <a:cubicBezTo>
                    <a:pt x="7" y="2570"/>
                    <a:pt x="549" y="2792"/>
                    <a:pt x="1020" y="2792"/>
                  </a:cubicBezTo>
                  <a:cubicBezTo>
                    <a:pt x="1079" y="2792"/>
                    <a:pt x="1137" y="2789"/>
                    <a:pt x="1193" y="2782"/>
                  </a:cubicBezTo>
                  <a:cubicBezTo>
                    <a:pt x="2093" y="2671"/>
                    <a:pt x="3303" y="1142"/>
                    <a:pt x="3933" y="889"/>
                  </a:cubicBezTo>
                  <a:cubicBezTo>
                    <a:pt x="4380" y="708"/>
                    <a:pt x="5204" y="776"/>
                    <a:pt x="4950" y="408"/>
                  </a:cubicBezTo>
                  <a:cubicBezTo>
                    <a:pt x="4783" y="168"/>
                    <a:pt x="4204" y="0"/>
                    <a:pt x="364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0"/>
            <p:cNvSpPr/>
            <p:nvPr/>
          </p:nvSpPr>
          <p:spPr>
            <a:xfrm>
              <a:off x="3847375" y="2370425"/>
              <a:ext cx="130125" cy="69825"/>
            </a:xfrm>
            <a:custGeom>
              <a:avLst/>
              <a:gdLst/>
              <a:ahLst/>
              <a:cxnLst/>
              <a:rect l="l" t="t" r="r" b="b"/>
              <a:pathLst>
                <a:path w="5205" h="2793" extrusionOk="0">
                  <a:moveTo>
                    <a:pt x="3649" y="0"/>
                  </a:moveTo>
                  <a:cubicBezTo>
                    <a:pt x="3358" y="0"/>
                    <a:pt x="3073" y="46"/>
                    <a:pt x="2859" y="153"/>
                  </a:cubicBezTo>
                  <a:cubicBezTo>
                    <a:pt x="2432" y="366"/>
                    <a:pt x="2083" y="722"/>
                    <a:pt x="1696" y="997"/>
                  </a:cubicBezTo>
                  <a:cubicBezTo>
                    <a:pt x="1521" y="1121"/>
                    <a:pt x="1333" y="1247"/>
                    <a:pt x="1125" y="1304"/>
                  </a:cubicBezTo>
                  <a:cubicBezTo>
                    <a:pt x="1051" y="1324"/>
                    <a:pt x="937" y="1303"/>
                    <a:pt x="876" y="1327"/>
                  </a:cubicBezTo>
                  <a:cubicBezTo>
                    <a:pt x="779" y="1366"/>
                    <a:pt x="765" y="1659"/>
                    <a:pt x="742" y="1773"/>
                  </a:cubicBezTo>
                  <a:cubicBezTo>
                    <a:pt x="698" y="1630"/>
                    <a:pt x="665" y="1487"/>
                    <a:pt x="645" y="1339"/>
                  </a:cubicBezTo>
                  <a:cubicBezTo>
                    <a:pt x="406" y="1387"/>
                    <a:pt x="12" y="1509"/>
                    <a:pt x="12" y="1831"/>
                  </a:cubicBezTo>
                  <a:cubicBezTo>
                    <a:pt x="2" y="1882"/>
                    <a:pt x="0" y="1939"/>
                    <a:pt x="2" y="2006"/>
                  </a:cubicBezTo>
                  <a:cubicBezTo>
                    <a:pt x="7" y="2570"/>
                    <a:pt x="549" y="2792"/>
                    <a:pt x="1020" y="2792"/>
                  </a:cubicBezTo>
                  <a:cubicBezTo>
                    <a:pt x="1079" y="2792"/>
                    <a:pt x="1137" y="2789"/>
                    <a:pt x="1193" y="2782"/>
                  </a:cubicBezTo>
                  <a:cubicBezTo>
                    <a:pt x="2093" y="2671"/>
                    <a:pt x="3303" y="1142"/>
                    <a:pt x="3933" y="889"/>
                  </a:cubicBezTo>
                  <a:cubicBezTo>
                    <a:pt x="4380" y="708"/>
                    <a:pt x="5204" y="776"/>
                    <a:pt x="4950" y="408"/>
                  </a:cubicBezTo>
                  <a:cubicBezTo>
                    <a:pt x="4783" y="168"/>
                    <a:pt x="4204" y="0"/>
                    <a:pt x="364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0"/>
            <p:cNvSpPr/>
            <p:nvPr/>
          </p:nvSpPr>
          <p:spPr>
            <a:xfrm>
              <a:off x="3847325" y="2376300"/>
              <a:ext cx="130100" cy="63925"/>
            </a:xfrm>
            <a:custGeom>
              <a:avLst/>
              <a:gdLst/>
              <a:ahLst/>
              <a:cxnLst/>
              <a:rect l="l" t="t" r="r" b="b"/>
              <a:pathLst>
                <a:path w="5204" h="2557" extrusionOk="0">
                  <a:moveTo>
                    <a:pt x="4740" y="0"/>
                  </a:moveTo>
                  <a:cubicBezTo>
                    <a:pt x="4512" y="74"/>
                    <a:pt x="4119" y="96"/>
                    <a:pt x="3857" y="201"/>
                  </a:cubicBezTo>
                  <a:cubicBezTo>
                    <a:pt x="3226" y="456"/>
                    <a:pt x="2017" y="1985"/>
                    <a:pt x="1117" y="2094"/>
                  </a:cubicBezTo>
                  <a:cubicBezTo>
                    <a:pt x="1061" y="2101"/>
                    <a:pt x="1003" y="2105"/>
                    <a:pt x="943" y="2105"/>
                  </a:cubicBezTo>
                  <a:cubicBezTo>
                    <a:pt x="581" y="2105"/>
                    <a:pt x="175" y="1970"/>
                    <a:pt x="7" y="1649"/>
                  </a:cubicBezTo>
                  <a:cubicBezTo>
                    <a:pt x="4" y="1687"/>
                    <a:pt x="1" y="1726"/>
                    <a:pt x="1" y="1770"/>
                  </a:cubicBezTo>
                  <a:cubicBezTo>
                    <a:pt x="6" y="2336"/>
                    <a:pt x="551" y="2557"/>
                    <a:pt x="1023" y="2557"/>
                  </a:cubicBezTo>
                  <a:cubicBezTo>
                    <a:pt x="1081" y="2557"/>
                    <a:pt x="1139" y="2554"/>
                    <a:pt x="1194" y="2547"/>
                  </a:cubicBezTo>
                  <a:cubicBezTo>
                    <a:pt x="2092" y="2435"/>
                    <a:pt x="3302" y="907"/>
                    <a:pt x="3934" y="654"/>
                  </a:cubicBezTo>
                  <a:cubicBezTo>
                    <a:pt x="4378" y="473"/>
                    <a:pt x="5204" y="540"/>
                    <a:pt x="4950" y="173"/>
                  </a:cubicBezTo>
                  <a:cubicBezTo>
                    <a:pt x="4906" y="109"/>
                    <a:pt x="4832" y="52"/>
                    <a:pt x="474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0"/>
            <p:cNvSpPr/>
            <p:nvPr/>
          </p:nvSpPr>
          <p:spPr>
            <a:xfrm>
              <a:off x="3852775" y="2406750"/>
              <a:ext cx="22900" cy="33475"/>
            </a:xfrm>
            <a:custGeom>
              <a:avLst/>
              <a:gdLst/>
              <a:ahLst/>
              <a:cxnLst/>
              <a:rect l="l" t="t" r="r" b="b"/>
              <a:pathLst>
                <a:path w="916" h="1339" extrusionOk="0">
                  <a:moveTo>
                    <a:pt x="80" y="1"/>
                  </a:moveTo>
                  <a:cubicBezTo>
                    <a:pt x="52" y="14"/>
                    <a:pt x="26" y="29"/>
                    <a:pt x="1" y="44"/>
                  </a:cubicBezTo>
                  <a:cubicBezTo>
                    <a:pt x="9" y="96"/>
                    <a:pt x="18" y="149"/>
                    <a:pt x="32" y="202"/>
                  </a:cubicBezTo>
                  <a:cubicBezTo>
                    <a:pt x="115" y="550"/>
                    <a:pt x="311" y="855"/>
                    <a:pt x="311" y="855"/>
                  </a:cubicBezTo>
                  <a:cubicBezTo>
                    <a:pt x="311" y="855"/>
                    <a:pt x="495" y="1127"/>
                    <a:pt x="762" y="1338"/>
                  </a:cubicBezTo>
                  <a:cubicBezTo>
                    <a:pt x="775" y="1338"/>
                    <a:pt x="788" y="1338"/>
                    <a:pt x="801" y="1338"/>
                  </a:cubicBezTo>
                  <a:cubicBezTo>
                    <a:pt x="840" y="1338"/>
                    <a:pt x="879" y="1336"/>
                    <a:pt x="916" y="1333"/>
                  </a:cubicBezTo>
                  <a:cubicBezTo>
                    <a:pt x="897" y="1319"/>
                    <a:pt x="880" y="1305"/>
                    <a:pt x="863" y="1291"/>
                  </a:cubicBezTo>
                  <a:cubicBezTo>
                    <a:pt x="739" y="1177"/>
                    <a:pt x="624" y="1053"/>
                    <a:pt x="549" y="950"/>
                  </a:cubicBezTo>
                  <a:cubicBezTo>
                    <a:pt x="472" y="849"/>
                    <a:pt x="428" y="778"/>
                    <a:pt x="428" y="778"/>
                  </a:cubicBezTo>
                  <a:cubicBezTo>
                    <a:pt x="428" y="778"/>
                    <a:pt x="379" y="710"/>
                    <a:pt x="318" y="600"/>
                  </a:cubicBezTo>
                  <a:cubicBezTo>
                    <a:pt x="254" y="492"/>
                    <a:pt x="184" y="337"/>
                    <a:pt x="129" y="177"/>
                  </a:cubicBezTo>
                  <a:cubicBezTo>
                    <a:pt x="109" y="119"/>
                    <a:pt x="93" y="59"/>
                    <a:pt x="8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0"/>
            <p:cNvSpPr/>
            <p:nvPr/>
          </p:nvSpPr>
          <p:spPr>
            <a:xfrm>
              <a:off x="3922625" y="2372075"/>
              <a:ext cx="18975" cy="24325"/>
            </a:xfrm>
            <a:custGeom>
              <a:avLst/>
              <a:gdLst/>
              <a:ahLst/>
              <a:cxnLst/>
              <a:rect l="l" t="t" r="r" b="b"/>
              <a:pathLst>
                <a:path w="759" h="973" extrusionOk="0">
                  <a:moveTo>
                    <a:pt x="95" y="0"/>
                  </a:moveTo>
                  <a:cubicBezTo>
                    <a:pt x="62" y="9"/>
                    <a:pt x="31" y="17"/>
                    <a:pt x="1" y="29"/>
                  </a:cubicBezTo>
                  <a:cubicBezTo>
                    <a:pt x="41" y="68"/>
                    <a:pt x="82" y="111"/>
                    <a:pt x="122" y="155"/>
                  </a:cubicBezTo>
                  <a:cubicBezTo>
                    <a:pt x="307" y="362"/>
                    <a:pt x="446" y="598"/>
                    <a:pt x="446" y="598"/>
                  </a:cubicBezTo>
                  <a:cubicBezTo>
                    <a:pt x="446" y="598"/>
                    <a:pt x="560" y="763"/>
                    <a:pt x="663" y="972"/>
                  </a:cubicBezTo>
                  <a:cubicBezTo>
                    <a:pt x="694" y="948"/>
                    <a:pt x="724" y="931"/>
                    <a:pt x="758" y="911"/>
                  </a:cubicBezTo>
                  <a:cubicBezTo>
                    <a:pt x="671" y="693"/>
                    <a:pt x="566" y="521"/>
                    <a:pt x="566" y="521"/>
                  </a:cubicBezTo>
                  <a:cubicBezTo>
                    <a:pt x="566" y="521"/>
                    <a:pt x="404" y="282"/>
                    <a:pt x="193" y="85"/>
                  </a:cubicBezTo>
                  <a:cubicBezTo>
                    <a:pt x="160" y="56"/>
                    <a:pt x="126" y="27"/>
                    <a:pt x="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0"/>
            <p:cNvSpPr/>
            <p:nvPr/>
          </p:nvSpPr>
          <p:spPr>
            <a:xfrm>
              <a:off x="3945875" y="2370825"/>
              <a:ext cx="9850" cy="19775"/>
            </a:xfrm>
            <a:custGeom>
              <a:avLst/>
              <a:gdLst/>
              <a:ahLst/>
              <a:cxnLst/>
              <a:rect l="l" t="t" r="r" b="b"/>
              <a:pathLst>
                <a:path w="394" h="791" extrusionOk="0">
                  <a:moveTo>
                    <a:pt x="0" y="0"/>
                  </a:moveTo>
                  <a:lnTo>
                    <a:pt x="0" y="0"/>
                  </a:lnTo>
                  <a:cubicBezTo>
                    <a:pt x="102" y="164"/>
                    <a:pt x="161" y="308"/>
                    <a:pt x="161" y="308"/>
                  </a:cubicBezTo>
                  <a:cubicBezTo>
                    <a:pt x="161" y="308"/>
                    <a:pt x="272" y="533"/>
                    <a:pt x="287" y="790"/>
                  </a:cubicBezTo>
                  <a:cubicBezTo>
                    <a:pt x="321" y="783"/>
                    <a:pt x="355" y="776"/>
                    <a:pt x="389" y="770"/>
                  </a:cubicBezTo>
                  <a:cubicBezTo>
                    <a:pt x="393" y="497"/>
                    <a:pt x="289" y="251"/>
                    <a:pt x="289" y="251"/>
                  </a:cubicBezTo>
                  <a:cubicBezTo>
                    <a:pt x="289" y="251"/>
                    <a:pt x="258" y="185"/>
                    <a:pt x="204" y="94"/>
                  </a:cubicBezTo>
                  <a:cubicBezTo>
                    <a:pt x="190" y="71"/>
                    <a:pt x="170" y="44"/>
                    <a:pt x="151" y="20"/>
                  </a:cubicBezTo>
                  <a:cubicBezTo>
                    <a:pt x="100" y="13"/>
                    <a:pt x="49" y="6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0"/>
            <p:cNvSpPr/>
            <p:nvPr/>
          </p:nvSpPr>
          <p:spPr>
            <a:xfrm>
              <a:off x="3898975" y="2386875"/>
              <a:ext cx="24050" cy="24400"/>
            </a:xfrm>
            <a:custGeom>
              <a:avLst/>
              <a:gdLst/>
              <a:ahLst/>
              <a:cxnLst/>
              <a:rect l="l" t="t" r="r" b="b"/>
              <a:pathLst>
                <a:path w="962" h="976" extrusionOk="0">
                  <a:moveTo>
                    <a:pt x="66" y="0"/>
                  </a:moveTo>
                  <a:cubicBezTo>
                    <a:pt x="44" y="19"/>
                    <a:pt x="22" y="36"/>
                    <a:pt x="0" y="54"/>
                  </a:cubicBezTo>
                  <a:cubicBezTo>
                    <a:pt x="40" y="91"/>
                    <a:pt x="83" y="128"/>
                    <a:pt x="126" y="168"/>
                  </a:cubicBezTo>
                  <a:cubicBezTo>
                    <a:pt x="325" y="349"/>
                    <a:pt x="507" y="544"/>
                    <a:pt x="507" y="544"/>
                  </a:cubicBezTo>
                  <a:cubicBezTo>
                    <a:pt x="507" y="544"/>
                    <a:pt x="701" y="725"/>
                    <a:pt x="862" y="937"/>
                  </a:cubicBezTo>
                  <a:cubicBezTo>
                    <a:pt x="870" y="950"/>
                    <a:pt x="879" y="964"/>
                    <a:pt x="887" y="975"/>
                  </a:cubicBezTo>
                  <a:cubicBezTo>
                    <a:pt x="913" y="954"/>
                    <a:pt x="937" y="933"/>
                    <a:pt x="961" y="911"/>
                  </a:cubicBezTo>
                  <a:cubicBezTo>
                    <a:pt x="955" y="901"/>
                    <a:pt x="950" y="890"/>
                    <a:pt x="943" y="880"/>
                  </a:cubicBezTo>
                  <a:cubicBezTo>
                    <a:pt x="797" y="644"/>
                    <a:pt x="607" y="444"/>
                    <a:pt x="607" y="444"/>
                  </a:cubicBezTo>
                  <a:cubicBezTo>
                    <a:pt x="607" y="444"/>
                    <a:pt x="407" y="254"/>
                    <a:pt x="188" y="91"/>
                  </a:cubicBezTo>
                  <a:cubicBezTo>
                    <a:pt x="147" y="60"/>
                    <a:pt x="107" y="29"/>
                    <a:pt x="6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0"/>
            <p:cNvSpPr/>
            <p:nvPr/>
          </p:nvSpPr>
          <p:spPr>
            <a:xfrm>
              <a:off x="3876100" y="2402250"/>
              <a:ext cx="18475" cy="31800"/>
            </a:xfrm>
            <a:custGeom>
              <a:avLst/>
              <a:gdLst/>
              <a:ahLst/>
              <a:cxnLst/>
              <a:rect l="l" t="t" r="r" b="b"/>
              <a:pathLst>
                <a:path w="739" h="1272" extrusionOk="0">
                  <a:moveTo>
                    <a:pt x="76" y="0"/>
                  </a:moveTo>
                  <a:cubicBezTo>
                    <a:pt x="50" y="9"/>
                    <a:pt x="26" y="19"/>
                    <a:pt x="0" y="26"/>
                  </a:cubicBezTo>
                  <a:cubicBezTo>
                    <a:pt x="14" y="95"/>
                    <a:pt x="33" y="171"/>
                    <a:pt x="56" y="245"/>
                  </a:cubicBezTo>
                  <a:cubicBezTo>
                    <a:pt x="148" y="557"/>
                    <a:pt x="312" y="841"/>
                    <a:pt x="312" y="841"/>
                  </a:cubicBezTo>
                  <a:cubicBezTo>
                    <a:pt x="312" y="841"/>
                    <a:pt x="450" y="1062"/>
                    <a:pt x="646" y="1271"/>
                  </a:cubicBezTo>
                  <a:cubicBezTo>
                    <a:pt x="676" y="1254"/>
                    <a:pt x="709" y="1234"/>
                    <a:pt x="739" y="1217"/>
                  </a:cubicBezTo>
                  <a:cubicBezTo>
                    <a:pt x="561" y="997"/>
                    <a:pt x="433" y="770"/>
                    <a:pt x="433" y="770"/>
                  </a:cubicBezTo>
                  <a:cubicBezTo>
                    <a:pt x="433" y="770"/>
                    <a:pt x="263" y="507"/>
                    <a:pt x="150" y="214"/>
                  </a:cubicBezTo>
                  <a:cubicBezTo>
                    <a:pt x="121" y="142"/>
                    <a:pt x="97" y="68"/>
                    <a:pt x="7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0"/>
            <p:cNvSpPr/>
            <p:nvPr/>
          </p:nvSpPr>
          <p:spPr>
            <a:xfrm>
              <a:off x="3892325" y="2392875"/>
              <a:ext cx="18775" cy="28675"/>
            </a:xfrm>
            <a:custGeom>
              <a:avLst/>
              <a:gdLst/>
              <a:ahLst/>
              <a:cxnLst/>
              <a:rect l="l" t="t" r="r" b="b"/>
              <a:pathLst>
                <a:path w="751" h="1147" extrusionOk="0">
                  <a:moveTo>
                    <a:pt x="31" y="1"/>
                  </a:moveTo>
                  <a:cubicBezTo>
                    <a:pt x="22" y="9"/>
                    <a:pt x="12" y="16"/>
                    <a:pt x="0" y="24"/>
                  </a:cubicBezTo>
                  <a:cubicBezTo>
                    <a:pt x="84" y="214"/>
                    <a:pt x="389" y="735"/>
                    <a:pt x="389" y="735"/>
                  </a:cubicBezTo>
                  <a:cubicBezTo>
                    <a:pt x="389" y="735"/>
                    <a:pt x="538" y="954"/>
                    <a:pt x="679" y="1147"/>
                  </a:cubicBezTo>
                  <a:cubicBezTo>
                    <a:pt x="702" y="1127"/>
                    <a:pt x="726" y="1105"/>
                    <a:pt x="750" y="1087"/>
                  </a:cubicBezTo>
                  <a:cubicBezTo>
                    <a:pt x="636" y="879"/>
                    <a:pt x="508" y="660"/>
                    <a:pt x="508" y="660"/>
                  </a:cubicBezTo>
                  <a:cubicBezTo>
                    <a:pt x="508" y="660"/>
                    <a:pt x="164" y="157"/>
                    <a:pt x="3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0"/>
            <p:cNvSpPr/>
            <p:nvPr/>
          </p:nvSpPr>
          <p:spPr>
            <a:xfrm>
              <a:off x="3731975" y="2376850"/>
              <a:ext cx="15350" cy="40300"/>
            </a:xfrm>
            <a:custGeom>
              <a:avLst/>
              <a:gdLst/>
              <a:ahLst/>
              <a:cxnLst/>
              <a:rect l="l" t="t" r="r" b="b"/>
              <a:pathLst>
                <a:path w="614" h="1612" extrusionOk="0">
                  <a:moveTo>
                    <a:pt x="16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0" y="15"/>
                    <a:pt x="151" y="176"/>
                    <a:pt x="253" y="366"/>
                  </a:cubicBezTo>
                  <a:cubicBezTo>
                    <a:pt x="357" y="555"/>
                    <a:pt x="413" y="761"/>
                    <a:pt x="413" y="761"/>
                  </a:cubicBezTo>
                  <a:cubicBezTo>
                    <a:pt x="413" y="761"/>
                    <a:pt x="488" y="961"/>
                    <a:pt x="511" y="1176"/>
                  </a:cubicBezTo>
                  <a:cubicBezTo>
                    <a:pt x="538" y="1389"/>
                    <a:pt x="507" y="1605"/>
                    <a:pt x="527" y="1611"/>
                  </a:cubicBezTo>
                  <a:cubicBezTo>
                    <a:pt x="527" y="1611"/>
                    <a:pt x="527" y="1611"/>
                    <a:pt x="528" y="1611"/>
                  </a:cubicBezTo>
                  <a:cubicBezTo>
                    <a:pt x="548" y="1611"/>
                    <a:pt x="614" y="1397"/>
                    <a:pt x="609" y="1170"/>
                  </a:cubicBezTo>
                  <a:cubicBezTo>
                    <a:pt x="611" y="941"/>
                    <a:pt x="547" y="719"/>
                    <a:pt x="547" y="719"/>
                  </a:cubicBezTo>
                  <a:cubicBezTo>
                    <a:pt x="547" y="719"/>
                    <a:pt x="470" y="498"/>
                    <a:pt x="336" y="313"/>
                  </a:cubicBezTo>
                  <a:cubicBezTo>
                    <a:pt x="213" y="133"/>
                    <a:pt x="43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0"/>
            <p:cNvSpPr/>
            <p:nvPr/>
          </p:nvSpPr>
          <p:spPr>
            <a:xfrm>
              <a:off x="3750600" y="2391800"/>
              <a:ext cx="4550" cy="19050"/>
            </a:xfrm>
            <a:custGeom>
              <a:avLst/>
              <a:gdLst/>
              <a:ahLst/>
              <a:cxnLst/>
              <a:rect l="l" t="t" r="r" b="b"/>
              <a:pathLst>
                <a:path w="182" h="762" extrusionOk="0">
                  <a:moveTo>
                    <a:pt x="21" y="0"/>
                  </a:moveTo>
                  <a:cubicBezTo>
                    <a:pt x="20" y="0"/>
                    <a:pt x="19" y="1"/>
                    <a:pt x="18" y="1"/>
                  </a:cubicBezTo>
                  <a:cubicBezTo>
                    <a:pt x="1" y="10"/>
                    <a:pt x="24" y="105"/>
                    <a:pt x="32" y="197"/>
                  </a:cubicBezTo>
                  <a:cubicBezTo>
                    <a:pt x="44" y="291"/>
                    <a:pt x="39" y="383"/>
                    <a:pt x="39" y="383"/>
                  </a:cubicBezTo>
                  <a:cubicBezTo>
                    <a:pt x="39" y="383"/>
                    <a:pt x="54" y="471"/>
                    <a:pt x="56" y="565"/>
                  </a:cubicBezTo>
                  <a:cubicBezTo>
                    <a:pt x="59" y="660"/>
                    <a:pt x="47" y="755"/>
                    <a:pt x="66" y="761"/>
                  </a:cubicBezTo>
                  <a:cubicBezTo>
                    <a:pt x="67" y="761"/>
                    <a:pt x="68" y="761"/>
                    <a:pt x="68" y="761"/>
                  </a:cubicBezTo>
                  <a:cubicBezTo>
                    <a:pt x="88" y="761"/>
                    <a:pt x="131" y="673"/>
                    <a:pt x="156" y="576"/>
                  </a:cubicBezTo>
                  <a:cubicBezTo>
                    <a:pt x="180" y="476"/>
                    <a:pt x="182" y="371"/>
                    <a:pt x="182" y="371"/>
                  </a:cubicBezTo>
                  <a:cubicBezTo>
                    <a:pt x="182" y="371"/>
                    <a:pt x="168" y="269"/>
                    <a:pt x="131" y="172"/>
                  </a:cubicBezTo>
                  <a:cubicBezTo>
                    <a:pt x="95" y="81"/>
                    <a:pt x="42" y="0"/>
                    <a:pt x="2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0"/>
            <p:cNvSpPr/>
            <p:nvPr/>
          </p:nvSpPr>
          <p:spPr>
            <a:xfrm>
              <a:off x="3831075" y="2384175"/>
              <a:ext cx="10800" cy="40600"/>
            </a:xfrm>
            <a:custGeom>
              <a:avLst/>
              <a:gdLst/>
              <a:ahLst/>
              <a:cxnLst/>
              <a:rect l="l" t="t" r="r" b="b"/>
              <a:pathLst>
                <a:path w="432" h="1624" extrusionOk="0">
                  <a:moveTo>
                    <a:pt x="333" y="0"/>
                  </a:moveTo>
                  <a:cubicBezTo>
                    <a:pt x="308" y="0"/>
                    <a:pt x="145" y="154"/>
                    <a:pt x="79" y="369"/>
                  </a:cubicBezTo>
                  <a:cubicBezTo>
                    <a:pt x="0" y="586"/>
                    <a:pt x="23" y="824"/>
                    <a:pt x="23" y="824"/>
                  </a:cubicBezTo>
                  <a:cubicBezTo>
                    <a:pt x="23" y="824"/>
                    <a:pt x="57" y="1055"/>
                    <a:pt x="161" y="1257"/>
                  </a:cubicBezTo>
                  <a:cubicBezTo>
                    <a:pt x="255" y="1453"/>
                    <a:pt x="389" y="1623"/>
                    <a:pt x="411" y="1623"/>
                  </a:cubicBezTo>
                  <a:cubicBezTo>
                    <a:pt x="412" y="1623"/>
                    <a:pt x="413" y="1623"/>
                    <a:pt x="413" y="1623"/>
                  </a:cubicBezTo>
                  <a:cubicBezTo>
                    <a:pt x="432" y="1613"/>
                    <a:pt x="322" y="1419"/>
                    <a:pt x="254" y="1218"/>
                  </a:cubicBezTo>
                  <a:cubicBezTo>
                    <a:pt x="178" y="1016"/>
                    <a:pt x="164" y="807"/>
                    <a:pt x="164" y="807"/>
                  </a:cubicBezTo>
                  <a:cubicBezTo>
                    <a:pt x="164" y="807"/>
                    <a:pt x="129" y="601"/>
                    <a:pt x="175" y="394"/>
                  </a:cubicBezTo>
                  <a:cubicBezTo>
                    <a:pt x="212" y="186"/>
                    <a:pt x="349" y="14"/>
                    <a:pt x="336" y="1"/>
                  </a:cubicBezTo>
                  <a:cubicBezTo>
                    <a:pt x="336" y="1"/>
                    <a:pt x="335" y="0"/>
                    <a:pt x="33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0"/>
            <p:cNvSpPr/>
            <p:nvPr/>
          </p:nvSpPr>
          <p:spPr>
            <a:xfrm>
              <a:off x="3842075" y="2400125"/>
              <a:ext cx="3750" cy="11300"/>
            </a:xfrm>
            <a:custGeom>
              <a:avLst/>
              <a:gdLst/>
              <a:ahLst/>
              <a:cxnLst/>
              <a:rect l="l" t="t" r="r" b="b"/>
              <a:pathLst>
                <a:path w="150" h="452" extrusionOk="0">
                  <a:moveTo>
                    <a:pt x="95" y="0"/>
                  </a:moveTo>
                  <a:cubicBezTo>
                    <a:pt x="75" y="0"/>
                    <a:pt x="42" y="49"/>
                    <a:pt x="23" y="108"/>
                  </a:cubicBezTo>
                  <a:cubicBezTo>
                    <a:pt x="3" y="168"/>
                    <a:pt x="0" y="235"/>
                    <a:pt x="0" y="235"/>
                  </a:cubicBezTo>
                  <a:cubicBezTo>
                    <a:pt x="0" y="235"/>
                    <a:pt x="13" y="300"/>
                    <a:pt x="43" y="357"/>
                  </a:cubicBezTo>
                  <a:cubicBezTo>
                    <a:pt x="69" y="409"/>
                    <a:pt x="107" y="452"/>
                    <a:pt x="127" y="452"/>
                  </a:cubicBezTo>
                  <a:cubicBezTo>
                    <a:pt x="128" y="452"/>
                    <a:pt x="130" y="452"/>
                    <a:pt x="131" y="451"/>
                  </a:cubicBezTo>
                  <a:cubicBezTo>
                    <a:pt x="150" y="442"/>
                    <a:pt x="141" y="385"/>
                    <a:pt x="138" y="331"/>
                  </a:cubicBezTo>
                  <a:cubicBezTo>
                    <a:pt x="135" y="276"/>
                    <a:pt x="141" y="225"/>
                    <a:pt x="141" y="225"/>
                  </a:cubicBezTo>
                  <a:cubicBezTo>
                    <a:pt x="141" y="225"/>
                    <a:pt x="130" y="175"/>
                    <a:pt x="123" y="121"/>
                  </a:cubicBezTo>
                  <a:cubicBezTo>
                    <a:pt x="116" y="65"/>
                    <a:pt x="116" y="8"/>
                    <a:pt x="98" y="1"/>
                  </a:cubicBezTo>
                  <a:cubicBezTo>
                    <a:pt x="97" y="1"/>
                    <a:pt x="96" y="0"/>
                    <a:pt x="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0"/>
            <p:cNvSpPr/>
            <p:nvPr/>
          </p:nvSpPr>
          <p:spPr>
            <a:xfrm>
              <a:off x="3774350" y="2646200"/>
              <a:ext cx="50525" cy="9850"/>
            </a:xfrm>
            <a:custGeom>
              <a:avLst/>
              <a:gdLst/>
              <a:ahLst/>
              <a:cxnLst/>
              <a:rect l="l" t="t" r="r" b="b"/>
              <a:pathLst>
                <a:path w="2021" h="394" extrusionOk="0">
                  <a:moveTo>
                    <a:pt x="1079" y="0"/>
                  </a:moveTo>
                  <a:cubicBezTo>
                    <a:pt x="1038" y="0"/>
                    <a:pt x="1014" y="3"/>
                    <a:pt x="1014" y="3"/>
                  </a:cubicBezTo>
                  <a:cubicBezTo>
                    <a:pt x="1014" y="3"/>
                    <a:pt x="943" y="10"/>
                    <a:pt x="843" y="33"/>
                  </a:cubicBezTo>
                  <a:cubicBezTo>
                    <a:pt x="743" y="55"/>
                    <a:pt x="615" y="94"/>
                    <a:pt x="489" y="136"/>
                  </a:cubicBezTo>
                  <a:cubicBezTo>
                    <a:pt x="231" y="216"/>
                    <a:pt x="0" y="367"/>
                    <a:pt x="15" y="387"/>
                  </a:cubicBezTo>
                  <a:cubicBezTo>
                    <a:pt x="15" y="388"/>
                    <a:pt x="16" y="388"/>
                    <a:pt x="18" y="388"/>
                  </a:cubicBezTo>
                  <a:cubicBezTo>
                    <a:pt x="49" y="388"/>
                    <a:pt x="273" y="283"/>
                    <a:pt x="517" y="233"/>
                  </a:cubicBezTo>
                  <a:cubicBezTo>
                    <a:pt x="645" y="205"/>
                    <a:pt x="775" y="176"/>
                    <a:pt x="869" y="162"/>
                  </a:cubicBezTo>
                  <a:cubicBezTo>
                    <a:pt x="966" y="149"/>
                    <a:pt x="1028" y="146"/>
                    <a:pt x="1028" y="146"/>
                  </a:cubicBezTo>
                  <a:cubicBezTo>
                    <a:pt x="1028" y="146"/>
                    <a:pt x="1080" y="139"/>
                    <a:pt x="1161" y="139"/>
                  </a:cubicBezTo>
                  <a:cubicBezTo>
                    <a:pt x="1168" y="139"/>
                    <a:pt x="1175" y="139"/>
                    <a:pt x="1182" y="139"/>
                  </a:cubicBezTo>
                  <a:cubicBezTo>
                    <a:pt x="1274" y="142"/>
                    <a:pt x="1400" y="161"/>
                    <a:pt x="1522" y="202"/>
                  </a:cubicBezTo>
                  <a:cubicBezTo>
                    <a:pt x="1752" y="276"/>
                    <a:pt x="1972" y="393"/>
                    <a:pt x="2008" y="393"/>
                  </a:cubicBezTo>
                  <a:cubicBezTo>
                    <a:pt x="2011" y="393"/>
                    <a:pt x="2013" y="392"/>
                    <a:pt x="2013" y="391"/>
                  </a:cubicBezTo>
                  <a:cubicBezTo>
                    <a:pt x="2020" y="377"/>
                    <a:pt x="1807" y="218"/>
                    <a:pt x="1556" y="105"/>
                  </a:cubicBezTo>
                  <a:cubicBezTo>
                    <a:pt x="1431" y="51"/>
                    <a:pt x="1294" y="15"/>
                    <a:pt x="1189" y="6"/>
                  </a:cubicBezTo>
                  <a:cubicBezTo>
                    <a:pt x="1145" y="1"/>
                    <a:pt x="1108" y="0"/>
                    <a:pt x="107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0"/>
            <p:cNvSpPr/>
            <p:nvPr/>
          </p:nvSpPr>
          <p:spPr>
            <a:xfrm>
              <a:off x="3687700" y="2614700"/>
              <a:ext cx="5400" cy="19250"/>
            </a:xfrm>
            <a:custGeom>
              <a:avLst/>
              <a:gdLst/>
              <a:ahLst/>
              <a:cxnLst/>
              <a:rect l="l" t="t" r="r" b="b"/>
              <a:pathLst>
                <a:path w="216" h="770" extrusionOk="0">
                  <a:moveTo>
                    <a:pt x="195" y="0"/>
                  </a:moveTo>
                  <a:cubicBezTo>
                    <a:pt x="174" y="0"/>
                    <a:pt x="102" y="72"/>
                    <a:pt x="60" y="165"/>
                  </a:cubicBezTo>
                  <a:cubicBezTo>
                    <a:pt x="12" y="265"/>
                    <a:pt x="0" y="379"/>
                    <a:pt x="0" y="379"/>
                  </a:cubicBezTo>
                  <a:cubicBezTo>
                    <a:pt x="0" y="379"/>
                    <a:pt x="5" y="493"/>
                    <a:pt x="46" y="595"/>
                  </a:cubicBezTo>
                  <a:cubicBezTo>
                    <a:pt x="82" y="694"/>
                    <a:pt x="150" y="770"/>
                    <a:pt x="172" y="770"/>
                  </a:cubicBezTo>
                  <a:cubicBezTo>
                    <a:pt x="173" y="770"/>
                    <a:pt x="174" y="769"/>
                    <a:pt x="175" y="769"/>
                  </a:cubicBezTo>
                  <a:cubicBezTo>
                    <a:pt x="191" y="756"/>
                    <a:pt x="153" y="665"/>
                    <a:pt x="143" y="569"/>
                  </a:cubicBezTo>
                  <a:cubicBezTo>
                    <a:pt x="131" y="473"/>
                    <a:pt x="143" y="382"/>
                    <a:pt x="143" y="382"/>
                  </a:cubicBezTo>
                  <a:cubicBezTo>
                    <a:pt x="143" y="382"/>
                    <a:pt x="138" y="292"/>
                    <a:pt x="155" y="197"/>
                  </a:cubicBezTo>
                  <a:cubicBezTo>
                    <a:pt x="171" y="103"/>
                    <a:pt x="215" y="14"/>
                    <a:pt x="200" y="1"/>
                  </a:cubicBezTo>
                  <a:cubicBezTo>
                    <a:pt x="199" y="1"/>
                    <a:pt x="197" y="0"/>
                    <a:pt x="1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0"/>
            <p:cNvSpPr/>
            <p:nvPr/>
          </p:nvSpPr>
          <p:spPr>
            <a:xfrm>
              <a:off x="3901250" y="2604300"/>
              <a:ext cx="9875" cy="26900"/>
            </a:xfrm>
            <a:custGeom>
              <a:avLst/>
              <a:gdLst/>
              <a:ahLst/>
              <a:cxnLst/>
              <a:rect l="l" t="t" r="r" b="b"/>
              <a:pathLst>
                <a:path w="395" h="1076" extrusionOk="0">
                  <a:moveTo>
                    <a:pt x="19" y="0"/>
                  </a:moveTo>
                  <a:cubicBezTo>
                    <a:pt x="17" y="0"/>
                    <a:pt x="16" y="1"/>
                    <a:pt x="15" y="2"/>
                  </a:cubicBezTo>
                  <a:cubicBezTo>
                    <a:pt x="0" y="16"/>
                    <a:pt x="89" y="130"/>
                    <a:pt x="143" y="258"/>
                  </a:cubicBezTo>
                  <a:cubicBezTo>
                    <a:pt x="200" y="386"/>
                    <a:pt x="225" y="520"/>
                    <a:pt x="225" y="520"/>
                  </a:cubicBezTo>
                  <a:cubicBezTo>
                    <a:pt x="225" y="520"/>
                    <a:pt x="268" y="650"/>
                    <a:pt x="281" y="789"/>
                  </a:cubicBezTo>
                  <a:cubicBezTo>
                    <a:pt x="295" y="927"/>
                    <a:pt x="271" y="1069"/>
                    <a:pt x="291" y="1075"/>
                  </a:cubicBezTo>
                  <a:cubicBezTo>
                    <a:pt x="291" y="1075"/>
                    <a:pt x="292" y="1075"/>
                    <a:pt x="292" y="1075"/>
                  </a:cubicBezTo>
                  <a:cubicBezTo>
                    <a:pt x="312" y="1075"/>
                    <a:pt x="368" y="938"/>
                    <a:pt x="380" y="789"/>
                  </a:cubicBezTo>
                  <a:cubicBezTo>
                    <a:pt x="395" y="635"/>
                    <a:pt x="362" y="484"/>
                    <a:pt x="362" y="484"/>
                  </a:cubicBezTo>
                  <a:cubicBezTo>
                    <a:pt x="362" y="484"/>
                    <a:pt x="316" y="336"/>
                    <a:pt x="231" y="211"/>
                  </a:cubicBezTo>
                  <a:cubicBezTo>
                    <a:pt x="153" y="91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0"/>
            <p:cNvSpPr/>
            <p:nvPr/>
          </p:nvSpPr>
          <p:spPr>
            <a:xfrm>
              <a:off x="3700325" y="2606200"/>
              <a:ext cx="187000" cy="39900"/>
            </a:xfrm>
            <a:custGeom>
              <a:avLst/>
              <a:gdLst/>
              <a:ahLst/>
              <a:cxnLst/>
              <a:rect l="l" t="t" r="r" b="b"/>
              <a:pathLst>
                <a:path w="7480" h="1596" extrusionOk="0">
                  <a:moveTo>
                    <a:pt x="3839" y="0"/>
                  </a:moveTo>
                  <a:cubicBezTo>
                    <a:pt x="1984" y="0"/>
                    <a:pt x="479" y="1034"/>
                    <a:pt x="1" y="1419"/>
                  </a:cubicBezTo>
                  <a:cubicBezTo>
                    <a:pt x="122" y="1545"/>
                    <a:pt x="359" y="1595"/>
                    <a:pt x="644" y="1595"/>
                  </a:cubicBezTo>
                  <a:cubicBezTo>
                    <a:pt x="1171" y="1595"/>
                    <a:pt x="1861" y="1424"/>
                    <a:pt x="2288" y="1241"/>
                  </a:cubicBezTo>
                  <a:cubicBezTo>
                    <a:pt x="2833" y="1006"/>
                    <a:pt x="3414" y="969"/>
                    <a:pt x="3722" y="969"/>
                  </a:cubicBezTo>
                  <a:cubicBezTo>
                    <a:pt x="3860" y="969"/>
                    <a:pt x="3944" y="976"/>
                    <a:pt x="3944" y="976"/>
                  </a:cubicBezTo>
                  <a:cubicBezTo>
                    <a:pt x="4019" y="961"/>
                    <a:pt x="4100" y="954"/>
                    <a:pt x="4188" y="954"/>
                  </a:cubicBezTo>
                  <a:cubicBezTo>
                    <a:pt x="5020" y="954"/>
                    <a:pt x="6354" y="1595"/>
                    <a:pt x="7149" y="1595"/>
                  </a:cubicBezTo>
                  <a:cubicBezTo>
                    <a:pt x="7274" y="1595"/>
                    <a:pt x="7385" y="1580"/>
                    <a:pt x="7479" y="1543"/>
                  </a:cubicBezTo>
                  <a:cubicBezTo>
                    <a:pt x="7441" y="1507"/>
                    <a:pt x="7403" y="1475"/>
                    <a:pt x="7364" y="1440"/>
                  </a:cubicBezTo>
                  <a:cubicBezTo>
                    <a:pt x="7284" y="1490"/>
                    <a:pt x="7180" y="1512"/>
                    <a:pt x="7054" y="1512"/>
                  </a:cubicBezTo>
                  <a:cubicBezTo>
                    <a:pt x="6468" y="1512"/>
                    <a:pt x="5413" y="1050"/>
                    <a:pt x="4170" y="845"/>
                  </a:cubicBezTo>
                  <a:cubicBezTo>
                    <a:pt x="3981" y="814"/>
                    <a:pt x="3790" y="801"/>
                    <a:pt x="3601" y="801"/>
                  </a:cubicBezTo>
                  <a:cubicBezTo>
                    <a:pt x="2311" y="801"/>
                    <a:pt x="1058" y="1429"/>
                    <a:pt x="674" y="1429"/>
                  </a:cubicBezTo>
                  <a:cubicBezTo>
                    <a:pt x="601" y="1429"/>
                    <a:pt x="560" y="1407"/>
                    <a:pt x="554" y="1354"/>
                  </a:cubicBezTo>
                  <a:cubicBezTo>
                    <a:pt x="517" y="976"/>
                    <a:pt x="1026" y="807"/>
                    <a:pt x="2456" y="450"/>
                  </a:cubicBezTo>
                  <a:cubicBezTo>
                    <a:pt x="2850" y="351"/>
                    <a:pt x="3314" y="316"/>
                    <a:pt x="3780" y="316"/>
                  </a:cubicBezTo>
                  <a:cubicBezTo>
                    <a:pt x="4708" y="316"/>
                    <a:pt x="5641" y="457"/>
                    <a:pt x="6040" y="527"/>
                  </a:cubicBezTo>
                  <a:cubicBezTo>
                    <a:pt x="5281" y="146"/>
                    <a:pt x="4535" y="0"/>
                    <a:pt x="383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0"/>
            <p:cNvSpPr/>
            <p:nvPr/>
          </p:nvSpPr>
          <p:spPr>
            <a:xfrm>
              <a:off x="3714125" y="2575750"/>
              <a:ext cx="169500" cy="39625"/>
            </a:xfrm>
            <a:custGeom>
              <a:avLst/>
              <a:gdLst/>
              <a:ahLst/>
              <a:cxnLst/>
              <a:rect l="l" t="t" r="r" b="b"/>
              <a:pathLst>
                <a:path w="6780" h="1585" extrusionOk="0">
                  <a:moveTo>
                    <a:pt x="1314" y="0"/>
                  </a:moveTo>
                  <a:cubicBezTo>
                    <a:pt x="837" y="0"/>
                    <a:pt x="363" y="436"/>
                    <a:pt x="1" y="955"/>
                  </a:cubicBezTo>
                  <a:cubicBezTo>
                    <a:pt x="89" y="939"/>
                    <a:pt x="198" y="927"/>
                    <a:pt x="329" y="927"/>
                  </a:cubicBezTo>
                  <a:cubicBezTo>
                    <a:pt x="649" y="927"/>
                    <a:pt x="1095" y="998"/>
                    <a:pt x="1659" y="1255"/>
                  </a:cubicBezTo>
                  <a:cubicBezTo>
                    <a:pt x="2132" y="1468"/>
                    <a:pt x="2897" y="1584"/>
                    <a:pt x="3714" y="1584"/>
                  </a:cubicBezTo>
                  <a:cubicBezTo>
                    <a:pt x="4852" y="1584"/>
                    <a:pt x="6092" y="1359"/>
                    <a:pt x="6779" y="858"/>
                  </a:cubicBezTo>
                  <a:cubicBezTo>
                    <a:pt x="6637" y="677"/>
                    <a:pt x="6473" y="512"/>
                    <a:pt x="6293" y="387"/>
                  </a:cubicBezTo>
                  <a:cubicBezTo>
                    <a:pt x="6085" y="242"/>
                    <a:pt x="5874" y="186"/>
                    <a:pt x="5659" y="186"/>
                  </a:cubicBezTo>
                  <a:cubicBezTo>
                    <a:pt x="4978" y="186"/>
                    <a:pt x="4269" y="752"/>
                    <a:pt x="3581" y="838"/>
                  </a:cubicBezTo>
                  <a:cubicBezTo>
                    <a:pt x="3496" y="849"/>
                    <a:pt x="3418" y="854"/>
                    <a:pt x="3346" y="854"/>
                  </a:cubicBezTo>
                  <a:cubicBezTo>
                    <a:pt x="2654" y="854"/>
                    <a:pt x="2506" y="388"/>
                    <a:pt x="1584" y="49"/>
                  </a:cubicBezTo>
                  <a:cubicBezTo>
                    <a:pt x="1494" y="16"/>
                    <a:pt x="1404" y="0"/>
                    <a:pt x="13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0"/>
            <p:cNvSpPr/>
            <p:nvPr/>
          </p:nvSpPr>
          <p:spPr>
            <a:xfrm>
              <a:off x="3714125" y="2575750"/>
              <a:ext cx="169425" cy="27825"/>
            </a:xfrm>
            <a:custGeom>
              <a:avLst/>
              <a:gdLst/>
              <a:ahLst/>
              <a:cxnLst/>
              <a:rect l="l" t="t" r="r" b="b"/>
              <a:pathLst>
                <a:path w="6777" h="1113" extrusionOk="0">
                  <a:moveTo>
                    <a:pt x="1314" y="0"/>
                  </a:moveTo>
                  <a:cubicBezTo>
                    <a:pt x="837" y="0"/>
                    <a:pt x="363" y="436"/>
                    <a:pt x="1" y="955"/>
                  </a:cubicBezTo>
                  <a:cubicBezTo>
                    <a:pt x="79" y="940"/>
                    <a:pt x="175" y="930"/>
                    <a:pt x="286" y="927"/>
                  </a:cubicBezTo>
                  <a:cubicBezTo>
                    <a:pt x="394" y="806"/>
                    <a:pt x="896" y="316"/>
                    <a:pt x="1322" y="316"/>
                  </a:cubicBezTo>
                  <a:cubicBezTo>
                    <a:pt x="1400" y="316"/>
                    <a:pt x="1475" y="332"/>
                    <a:pt x="1545" y="369"/>
                  </a:cubicBezTo>
                  <a:cubicBezTo>
                    <a:pt x="1978" y="602"/>
                    <a:pt x="2498" y="1113"/>
                    <a:pt x="3248" y="1113"/>
                  </a:cubicBezTo>
                  <a:cubicBezTo>
                    <a:pt x="3348" y="1113"/>
                    <a:pt x="3451" y="1104"/>
                    <a:pt x="3560" y="1084"/>
                  </a:cubicBezTo>
                  <a:cubicBezTo>
                    <a:pt x="4271" y="954"/>
                    <a:pt x="5092" y="399"/>
                    <a:pt x="5673" y="399"/>
                  </a:cubicBezTo>
                  <a:cubicBezTo>
                    <a:pt x="5847" y="399"/>
                    <a:pt x="5999" y="449"/>
                    <a:pt x="6120" y="574"/>
                  </a:cubicBezTo>
                  <a:cubicBezTo>
                    <a:pt x="6294" y="755"/>
                    <a:pt x="6421" y="900"/>
                    <a:pt x="6519" y="1020"/>
                  </a:cubicBezTo>
                  <a:cubicBezTo>
                    <a:pt x="6610" y="970"/>
                    <a:pt x="6698" y="916"/>
                    <a:pt x="6777" y="858"/>
                  </a:cubicBezTo>
                  <a:cubicBezTo>
                    <a:pt x="6637" y="676"/>
                    <a:pt x="6472" y="512"/>
                    <a:pt x="6293" y="387"/>
                  </a:cubicBezTo>
                  <a:cubicBezTo>
                    <a:pt x="6085" y="242"/>
                    <a:pt x="5874" y="186"/>
                    <a:pt x="5659" y="186"/>
                  </a:cubicBezTo>
                  <a:cubicBezTo>
                    <a:pt x="4978" y="186"/>
                    <a:pt x="4269" y="752"/>
                    <a:pt x="3581" y="838"/>
                  </a:cubicBezTo>
                  <a:cubicBezTo>
                    <a:pt x="3496" y="849"/>
                    <a:pt x="3418" y="854"/>
                    <a:pt x="3346" y="854"/>
                  </a:cubicBezTo>
                  <a:cubicBezTo>
                    <a:pt x="2654" y="854"/>
                    <a:pt x="2506" y="388"/>
                    <a:pt x="1584" y="49"/>
                  </a:cubicBezTo>
                  <a:cubicBezTo>
                    <a:pt x="1494" y="16"/>
                    <a:pt x="1404" y="0"/>
                    <a:pt x="131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0"/>
          <p:cNvGrpSpPr/>
          <p:nvPr/>
        </p:nvGrpSpPr>
        <p:grpSpPr>
          <a:xfrm>
            <a:off x="571186" y="3085675"/>
            <a:ext cx="1032049" cy="1341705"/>
            <a:chOff x="2529750" y="4183700"/>
            <a:chExt cx="556950" cy="694800"/>
          </a:xfrm>
        </p:grpSpPr>
        <p:sp>
          <p:nvSpPr>
            <p:cNvPr id="3595" name="Google Shape;3595;p50"/>
            <p:cNvSpPr/>
            <p:nvPr/>
          </p:nvSpPr>
          <p:spPr>
            <a:xfrm>
              <a:off x="2529750" y="4183700"/>
              <a:ext cx="556950" cy="694800"/>
            </a:xfrm>
            <a:custGeom>
              <a:avLst/>
              <a:gdLst/>
              <a:ahLst/>
              <a:cxnLst/>
              <a:rect l="l" t="t" r="r" b="b"/>
              <a:pathLst>
                <a:path w="22278" h="27792" extrusionOk="0">
                  <a:moveTo>
                    <a:pt x="11636" y="0"/>
                  </a:moveTo>
                  <a:cubicBezTo>
                    <a:pt x="11544" y="0"/>
                    <a:pt x="11452" y="2"/>
                    <a:pt x="11361" y="5"/>
                  </a:cubicBezTo>
                  <a:cubicBezTo>
                    <a:pt x="10599" y="31"/>
                    <a:pt x="9840" y="153"/>
                    <a:pt x="9111" y="372"/>
                  </a:cubicBezTo>
                  <a:cubicBezTo>
                    <a:pt x="8488" y="559"/>
                    <a:pt x="7917" y="919"/>
                    <a:pt x="7290" y="1075"/>
                  </a:cubicBezTo>
                  <a:cubicBezTo>
                    <a:pt x="6282" y="1324"/>
                    <a:pt x="5354" y="1265"/>
                    <a:pt x="4378" y="1725"/>
                  </a:cubicBezTo>
                  <a:cubicBezTo>
                    <a:pt x="3534" y="2123"/>
                    <a:pt x="2785" y="2709"/>
                    <a:pt x="2189" y="3427"/>
                  </a:cubicBezTo>
                  <a:cubicBezTo>
                    <a:pt x="821" y="5076"/>
                    <a:pt x="618" y="7053"/>
                    <a:pt x="380" y="9077"/>
                  </a:cubicBezTo>
                  <a:cubicBezTo>
                    <a:pt x="327" y="9543"/>
                    <a:pt x="347" y="10135"/>
                    <a:pt x="372" y="10813"/>
                  </a:cubicBezTo>
                  <a:cubicBezTo>
                    <a:pt x="387" y="11281"/>
                    <a:pt x="416" y="12061"/>
                    <a:pt x="373" y="12289"/>
                  </a:cubicBezTo>
                  <a:lnTo>
                    <a:pt x="319" y="12551"/>
                  </a:lnTo>
                  <a:cubicBezTo>
                    <a:pt x="178" y="13228"/>
                    <a:pt x="21" y="13997"/>
                    <a:pt x="12" y="14807"/>
                  </a:cubicBezTo>
                  <a:cubicBezTo>
                    <a:pt x="1" y="15902"/>
                    <a:pt x="261" y="16918"/>
                    <a:pt x="492" y="17813"/>
                  </a:cubicBezTo>
                  <a:cubicBezTo>
                    <a:pt x="670" y="18511"/>
                    <a:pt x="894" y="19236"/>
                    <a:pt x="846" y="19964"/>
                  </a:cubicBezTo>
                  <a:cubicBezTo>
                    <a:pt x="799" y="20688"/>
                    <a:pt x="665" y="21376"/>
                    <a:pt x="703" y="22111"/>
                  </a:cubicBezTo>
                  <a:cubicBezTo>
                    <a:pt x="734" y="22707"/>
                    <a:pt x="912" y="23322"/>
                    <a:pt x="798" y="23916"/>
                  </a:cubicBezTo>
                  <a:cubicBezTo>
                    <a:pt x="715" y="24335"/>
                    <a:pt x="226" y="25240"/>
                    <a:pt x="719" y="25574"/>
                  </a:cubicBezTo>
                  <a:cubicBezTo>
                    <a:pt x="2105" y="26512"/>
                    <a:pt x="3729" y="27060"/>
                    <a:pt x="5376" y="27359"/>
                  </a:cubicBezTo>
                  <a:cubicBezTo>
                    <a:pt x="6379" y="27540"/>
                    <a:pt x="7430" y="27567"/>
                    <a:pt x="8443" y="27642"/>
                  </a:cubicBezTo>
                  <a:cubicBezTo>
                    <a:pt x="8645" y="27657"/>
                    <a:pt x="8845" y="27672"/>
                    <a:pt x="9048" y="27686"/>
                  </a:cubicBezTo>
                  <a:cubicBezTo>
                    <a:pt x="9894" y="27745"/>
                    <a:pt x="10731" y="27792"/>
                    <a:pt x="11570" y="27792"/>
                  </a:cubicBezTo>
                  <a:cubicBezTo>
                    <a:pt x="12088" y="27792"/>
                    <a:pt x="12607" y="27774"/>
                    <a:pt x="13130" y="27731"/>
                  </a:cubicBezTo>
                  <a:cubicBezTo>
                    <a:pt x="14502" y="27616"/>
                    <a:pt x="15864" y="27384"/>
                    <a:pt x="17200" y="27049"/>
                  </a:cubicBezTo>
                  <a:cubicBezTo>
                    <a:pt x="17829" y="26890"/>
                    <a:pt x="18449" y="26699"/>
                    <a:pt x="19060" y="26477"/>
                  </a:cubicBezTo>
                  <a:cubicBezTo>
                    <a:pt x="19668" y="26255"/>
                    <a:pt x="20266" y="25999"/>
                    <a:pt x="20846" y="25709"/>
                  </a:cubicBezTo>
                  <a:cubicBezTo>
                    <a:pt x="21200" y="25536"/>
                    <a:pt x="21554" y="25342"/>
                    <a:pt x="21808" y="25042"/>
                  </a:cubicBezTo>
                  <a:cubicBezTo>
                    <a:pt x="22277" y="24483"/>
                    <a:pt x="22056" y="24003"/>
                    <a:pt x="21761" y="23442"/>
                  </a:cubicBezTo>
                  <a:cubicBezTo>
                    <a:pt x="21496" y="22949"/>
                    <a:pt x="21414" y="22380"/>
                    <a:pt x="21349" y="21825"/>
                  </a:cubicBezTo>
                  <a:cubicBezTo>
                    <a:pt x="20932" y="18368"/>
                    <a:pt x="21198" y="14914"/>
                    <a:pt x="20911" y="11457"/>
                  </a:cubicBezTo>
                  <a:cubicBezTo>
                    <a:pt x="20659" y="8389"/>
                    <a:pt x="20366" y="5373"/>
                    <a:pt x="18215" y="3002"/>
                  </a:cubicBezTo>
                  <a:cubicBezTo>
                    <a:pt x="16541" y="1156"/>
                    <a:pt x="14135" y="0"/>
                    <a:pt x="11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0"/>
            <p:cNvSpPr/>
            <p:nvPr/>
          </p:nvSpPr>
          <p:spPr>
            <a:xfrm>
              <a:off x="2571000" y="4329200"/>
              <a:ext cx="469375" cy="512000"/>
            </a:xfrm>
            <a:custGeom>
              <a:avLst/>
              <a:gdLst/>
              <a:ahLst/>
              <a:cxnLst/>
              <a:rect l="l" t="t" r="r" b="b"/>
              <a:pathLst>
                <a:path w="18775" h="20480" extrusionOk="0">
                  <a:moveTo>
                    <a:pt x="9569" y="0"/>
                  </a:moveTo>
                  <a:cubicBezTo>
                    <a:pt x="7133" y="0"/>
                    <a:pt x="4525" y="378"/>
                    <a:pt x="2535" y="1705"/>
                  </a:cubicBezTo>
                  <a:cubicBezTo>
                    <a:pt x="2002" y="2061"/>
                    <a:pt x="1558" y="2490"/>
                    <a:pt x="1184" y="3009"/>
                  </a:cubicBezTo>
                  <a:cubicBezTo>
                    <a:pt x="1084" y="3149"/>
                    <a:pt x="1011" y="3286"/>
                    <a:pt x="955" y="3423"/>
                  </a:cubicBezTo>
                  <a:cubicBezTo>
                    <a:pt x="927" y="3491"/>
                    <a:pt x="891" y="3516"/>
                    <a:pt x="851" y="3516"/>
                  </a:cubicBezTo>
                  <a:cubicBezTo>
                    <a:pt x="729" y="3516"/>
                    <a:pt x="565" y="3283"/>
                    <a:pt x="463" y="3283"/>
                  </a:cubicBezTo>
                  <a:cubicBezTo>
                    <a:pt x="423" y="3283"/>
                    <a:pt x="393" y="3319"/>
                    <a:pt x="378" y="3420"/>
                  </a:cubicBezTo>
                  <a:cubicBezTo>
                    <a:pt x="274" y="4165"/>
                    <a:pt x="494" y="6064"/>
                    <a:pt x="345" y="6802"/>
                  </a:cubicBezTo>
                  <a:cubicBezTo>
                    <a:pt x="196" y="7539"/>
                    <a:pt x="22" y="8278"/>
                    <a:pt x="15" y="9029"/>
                  </a:cubicBezTo>
                  <a:cubicBezTo>
                    <a:pt x="0" y="10565"/>
                    <a:pt x="660" y="11994"/>
                    <a:pt x="835" y="13504"/>
                  </a:cubicBezTo>
                  <a:cubicBezTo>
                    <a:pt x="922" y="14240"/>
                    <a:pt x="766" y="14948"/>
                    <a:pt x="698" y="15683"/>
                  </a:cubicBezTo>
                  <a:cubicBezTo>
                    <a:pt x="635" y="16362"/>
                    <a:pt x="561" y="17045"/>
                    <a:pt x="413" y="17713"/>
                  </a:cubicBezTo>
                  <a:lnTo>
                    <a:pt x="944" y="17076"/>
                  </a:lnTo>
                  <a:lnTo>
                    <a:pt x="661" y="18880"/>
                  </a:lnTo>
                  <a:cubicBezTo>
                    <a:pt x="661" y="18880"/>
                    <a:pt x="3306" y="20480"/>
                    <a:pt x="8685" y="20480"/>
                  </a:cubicBezTo>
                  <a:cubicBezTo>
                    <a:pt x="8947" y="20480"/>
                    <a:pt x="9216" y="20476"/>
                    <a:pt x="9491" y="20468"/>
                  </a:cubicBezTo>
                  <a:cubicBezTo>
                    <a:pt x="15413" y="20296"/>
                    <a:pt x="18775" y="18173"/>
                    <a:pt x="18775" y="18173"/>
                  </a:cubicBezTo>
                  <a:cubicBezTo>
                    <a:pt x="18775" y="18173"/>
                    <a:pt x="17890" y="16368"/>
                    <a:pt x="17890" y="16298"/>
                  </a:cubicBezTo>
                  <a:cubicBezTo>
                    <a:pt x="17890" y="16294"/>
                    <a:pt x="17892" y="16292"/>
                    <a:pt x="17895" y="16292"/>
                  </a:cubicBezTo>
                  <a:cubicBezTo>
                    <a:pt x="17947" y="16292"/>
                    <a:pt x="18421" y="16828"/>
                    <a:pt x="18421" y="16828"/>
                  </a:cubicBezTo>
                  <a:cubicBezTo>
                    <a:pt x="18189" y="15409"/>
                    <a:pt x="17986" y="14032"/>
                    <a:pt x="17942" y="12601"/>
                  </a:cubicBezTo>
                  <a:cubicBezTo>
                    <a:pt x="17900" y="11190"/>
                    <a:pt x="18006" y="9748"/>
                    <a:pt x="18022" y="8359"/>
                  </a:cubicBezTo>
                  <a:cubicBezTo>
                    <a:pt x="18034" y="7379"/>
                    <a:pt x="17714" y="3846"/>
                    <a:pt x="17500" y="2889"/>
                  </a:cubicBezTo>
                  <a:cubicBezTo>
                    <a:pt x="17239" y="1727"/>
                    <a:pt x="17238" y="2095"/>
                    <a:pt x="16828" y="980"/>
                  </a:cubicBezTo>
                  <a:cubicBezTo>
                    <a:pt x="16732" y="717"/>
                    <a:pt x="16560" y="643"/>
                    <a:pt x="16349" y="643"/>
                  </a:cubicBezTo>
                  <a:cubicBezTo>
                    <a:pt x="16076" y="643"/>
                    <a:pt x="15736" y="767"/>
                    <a:pt x="15405" y="767"/>
                  </a:cubicBezTo>
                  <a:cubicBezTo>
                    <a:pt x="15297" y="767"/>
                    <a:pt x="15191" y="754"/>
                    <a:pt x="15088" y="720"/>
                  </a:cubicBezTo>
                  <a:cubicBezTo>
                    <a:pt x="13843" y="305"/>
                    <a:pt x="12510" y="133"/>
                    <a:pt x="11206" y="53"/>
                  </a:cubicBezTo>
                  <a:cubicBezTo>
                    <a:pt x="10675" y="20"/>
                    <a:pt x="10127" y="0"/>
                    <a:pt x="9569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50"/>
            <p:cNvSpPr/>
            <p:nvPr/>
          </p:nvSpPr>
          <p:spPr>
            <a:xfrm>
              <a:off x="2584325" y="4411450"/>
              <a:ext cx="456000" cy="429725"/>
            </a:xfrm>
            <a:custGeom>
              <a:avLst/>
              <a:gdLst/>
              <a:ahLst/>
              <a:cxnLst/>
              <a:rect l="l" t="t" r="r" b="b"/>
              <a:pathLst>
                <a:path w="18240" h="17189" extrusionOk="0">
                  <a:moveTo>
                    <a:pt x="8262" y="1"/>
                  </a:moveTo>
                  <a:cubicBezTo>
                    <a:pt x="4249" y="1"/>
                    <a:pt x="303" y="955"/>
                    <a:pt x="374" y="4268"/>
                  </a:cubicBezTo>
                  <a:cubicBezTo>
                    <a:pt x="377" y="4374"/>
                    <a:pt x="55" y="5825"/>
                    <a:pt x="338" y="6674"/>
                  </a:cubicBezTo>
                  <a:cubicBezTo>
                    <a:pt x="338" y="6674"/>
                    <a:pt x="478" y="6003"/>
                    <a:pt x="657" y="6003"/>
                  </a:cubicBezTo>
                  <a:cubicBezTo>
                    <a:pt x="680" y="6003"/>
                    <a:pt x="703" y="6014"/>
                    <a:pt x="726" y="6038"/>
                  </a:cubicBezTo>
                  <a:cubicBezTo>
                    <a:pt x="938" y="6248"/>
                    <a:pt x="1328" y="7771"/>
                    <a:pt x="1682" y="8585"/>
                  </a:cubicBezTo>
                  <a:cubicBezTo>
                    <a:pt x="2036" y="9399"/>
                    <a:pt x="2495" y="10956"/>
                    <a:pt x="2248" y="12441"/>
                  </a:cubicBezTo>
                  <a:cubicBezTo>
                    <a:pt x="2054" y="13599"/>
                    <a:pt x="1517" y="14264"/>
                    <a:pt x="1273" y="14264"/>
                  </a:cubicBezTo>
                  <a:cubicBezTo>
                    <a:pt x="1205" y="14264"/>
                    <a:pt x="1159" y="14211"/>
                    <a:pt x="1152" y="14102"/>
                  </a:cubicBezTo>
                  <a:cubicBezTo>
                    <a:pt x="1115" y="13607"/>
                    <a:pt x="1120" y="12732"/>
                    <a:pt x="1120" y="12732"/>
                  </a:cubicBezTo>
                  <a:lnTo>
                    <a:pt x="1120" y="12732"/>
                  </a:lnTo>
                  <a:cubicBezTo>
                    <a:pt x="1119" y="12732"/>
                    <a:pt x="82" y="13424"/>
                    <a:pt x="33" y="14064"/>
                  </a:cubicBezTo>
                  <a:cubicBezTo>
                    <a:pt x="29" y="14120"/>
                    <a:pt x="17" y="14190"/>
                    <a:pt x="1" y="14274"/>
                  </a:cubicBezTo>
                  <a:lnTo>
                    <a:pt x="409" y="13785"/>
                  </a:lnTo>
                  <a:lnTo>
                    <a:pt x="124" y="15588"/>
                  </a:lnTo>
                  <a:cubicBezTo>
                    <a:pt x="124" y="15588"/>
                    <a:pt x="2771" y="17189"/>
                    <a:pt x="8150" y="17189"/>
                  </a:cubicBezTo>
                  <a:cubicBezTo>
                    <a:pt x="8412" y="17189"/>
                    <a:pt x="8681" y="17185"/>
                    <a:pt x="8956" y="17177"/>
                  </a:cubicBezTo>
                  <a:cubicBezTo>
                    <a:pt x="14878" y="17004"/>
                    <a:pt x="18239" y="14882"/>
                    <a:pt x="18239" y="14882"/>
                  </a:cubicBezTo>
                  <a:cubicBezTo>
                    <a:pt x="18239" y="14882"/>
                    <a:pt x="18227" y="14851"/>
                    <a:pt x="18200" y="14797"/>
                  </a:cubicBezTo>
                  <a:cubicBezTo>
                    <a:pt x="18070" y="14820"/>
                    <a:pt x="17930" y="14835"/>
                    <a:pt x="17787" y="14835"/>
                  </a:cubicBezTo>
                  <a:cubicBezTo>
                    <a:pt x="17311" y="14835"/>
                    <a:pt x="16796" y="14670"/>
                    <a:pt x="16437" y="14103"/>
                  </a:cubicBezTo>
                  <a:cubicBezTo>
                    <a:pt x="15588" y="12758"/>
                    <a:pt x="15093" y="10034"/>
                    <a:pt x="15305" y="8867"/>
                  </a:cubicBezTo>
                  <a:cubicBezTo>
                    <a:pt x="15353" y="8605"/>
                    <a:pt x="15431" y="8504"/>
                    <a:pt x="15523" y="8504"/>
                  </a:cubicBezTo>
                  <a:cubicBezTo>
                    <a:pt x="15841" y="8504"/>
                    <a:pt x="16330" y="9717"/>
                    <a:pt x="16330" y="9717"/>
                  </a:cubicBezTo>
                  <a:cubicBezTo>
                    <a:pt x="16330" y="9717"/>
                    <a:pt x="16437" y="6850"/>
                    <a:pt x="16578" y="5966"/>
                  </a:cubicBezTo>
                  <a:cubicBezTo>
                    <a:pt x="16719" y="5082"/>
                    <a:pt x="17144" y="2464"/>
                    <a:pt x="16542" y="1438"/>
                  </a:cubicBezTo>
                  <a:cubicBezTo>
                    <a:pt x="16243" y="929"/>
                    <a:pt x="12220" y="1"/>
                    <a:pt x="826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0"/>
            <p:cNvSpPr/>
            <p:nvPr/>
          </p:nvSpPr>
          <p:spPr>
            <a:xfrm>
              <a:off x="2587425" y="4484725"/>
              <a:ext cx="27425" cy="174275"/>
            </a:xfrm>
            <a:custGeom>
              <a:avLst/>
              <a:gdLst/>
              <a:ahLst/>
              <a:cxnLst/>
              <a:rect l="l" t="t" r="r" b="b"/>
              <a:pathLst>
                <a:path w="1097" h="6971" extrusionOk="0">
                  <a:moveTo>
                    <a:pt x="92" y="1"/>
                  </a:moveTo>
                  <a:cubicBezTo>
                    <a:pt x="91" y="1"/>
                    <a:pt x="91" y="1"/>
                    <a:pt x="91" y="1"/>
                  </a:cubicBezTo>
                  <a:cubicBezTo>
                    <a:pt x="75" y="7"/>
                    <a:pt x="165" y="215"/>
                    <a:pt x="200" y="543"/>
                  </a:cubicBezTo>
                  <a:cubicBezTo>
                    <a:pt x="237" y="873"/>
                    <a:pt x="197" y="1314"/>
                    <a:pt x="130" y="1756"/>
                  </a:cubicBezTo>
                  <a:cubicBezTo>
                    <a:pt x="64" y="2197"/>
                    <a:pt x="0" y="2645"/>
                    <a:pt x="11" y="2988"/>
                  </a:cubicBezTo>
                  <a:cubicBezTo>
                    <a:pt x="13" y="3161"/>
                    <a:pt x="36" y="3304"/>
                    <a:pt x="45" y="3403"/>
                  </a:cubicBezTo>
                  <a:cubicBezTo>
                    <a:pt x="62" y="3502"/>
                    <a:pt x="73" y="3557"/>
                    <a:pt x="73" y="3557"/>
                  </a:cubicBezTo>
                  <a:cubicBezTo>
                    <a:pt x="73" y="3557"/>
                    <a:pt x="116" y="3784"/>
                    <a:pt x="226" y="4105"/>
                  </a:cubicBezTo>
                  <a:cubicBezTo>
                    <a:pt x="333" y="4428"/>
                    <a:pt x="511" y="4839"/>
                    <a:pt x="676" y="5251"/>
                  </a:cubicBezTo>
                  <a:cubicBezTo>
                    <a:pt x="844" y="5664"/>
                    <a:pt x="973" y="6088"/>
                    <a:pt x="1017" y="6417"/>
                  </a:cubicBezTo>
                  <a:cubicBezTo>
                    <a:pt x="1063" y="6746"/>
                    <a:pt x="1039" y="6970"/>
                    <a:pt x="1057" y="6971"/>
                  </a:cubicBezTo>
                  <a:cubicBezTo>
                    <a:pt x="1064" y="6971"/>
                    <a:pt x="1073" y="6917"/>
                    <a:pt x="1084" y="6816"/>
                  </a:cubicBezTo>
                  <a:cubicBezTo>
                    <a:pt x="1089" y="6767"/>
                    <a:pt x="1096" y="6709"/>
                    <a:pt x="1093" y="6640"/>
                  </a:cubicBezTo>
                  <a:cubicBezTo>
                    <a:pt x="1090" y="6571"/>
                    <a:pt x="1097" y="6493"/>
                    <a:pt x="1085" y="6409"/>
                  </a:cubicBezTo>
                  <a:cubicBezTo>
                    <a:pt x="1061" y="6071"/>
                    <a:pt x="948" y="5628"/>
                    <a:pt x="793" y="5208"/>
                  </a:cubicBezTo>
                  <a:cubicBezTo>
                    <a:pt x="642" y="4786"/>
                    <a:pt x="477" y="4371"/>
                    <a:pt x="381" y="4054"/>
                  </a:cubicBezTo>
                  <a:cubicBezTo>
                    <a:pt x="281" y="3738"/>
                    <a:pt x="246" y="3523"/>
                    <a:pt x="246" y="3523"/>
                  </a:cubicBezTo>
                  <a:cubicBezTo>
                    <a:pt x="246" y="3523"/>
                    <a:pt x="234" y="3470"/>
                    <a:pt x="216" y="3376"/>
                  </a:cubicBezTo>
                  <a:cubicBezTo>
                    <a:pt x="205" y="3281"/>
                    <a:pt x="179" y="3148"/>
                    <a:pt x="174" y="2985"/>
                  </a:cubicBezTo>
                  <a:cubicBezTo>
                    <a:pt x="155" y="2657"/>
                    <a:pt x="203" y="2216"/>
                    <a:pt x="254" y="1771"/>
                  </a:cubicBezTo>
                  <a:cubicBezTo>
                    <a:pt x="304" y="1327"/>
                    <a:pt x="328" y="870"/>
                    <a:pt x="267" y="534"/>
                  </a:cubicBezTo>
                  <a:cubicBezTo>
                    <a:pt x="238" y="366"/>
                    <a:pt x="198" y="231"/>
                    <a:pt x="160" y="138"/>
                  </a:cubicBezTo>
                  <a:cubicBezTo>
                    <a:pt x="123" y="51"/>
                    <a:pt x="98" y="1"/>
                    <a:pt x="9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0"/>
            <p:cNvSpPr/>
            <p:nvPr/>
          </p:nvSpPr>
          <p:spPr>
            <a:xfrm>
              <a:off x="2585000" y="4676800"/>
              <a:ext cx="48350" cy="86250"/>
            </a:xfrm>
            <a:custGeom>
              <a:avLst/>
              <a:gdLst/>
              <a:ahLst/>
              <a:cxnLst/>
              <a:rect l="l" t="t" r="r" b="b"/>
              <a:pathLst>
                <a:path w="1934" h="3450" extrusionOk="0">
                  <a:moveTo>
                    <a:pt x="1865" y="1"/>
                  </a:moveTo>
                  <a:cubicBezTo>
                    <a:pt x="1865" y="1"/>
                    <a:pt x="1865" y="1"/>
                    <a:pt x="1865" y="1"/>
                  </a:cubicBezTo>
                  <a:cubicBezTo>
                    <a:pt x="1852" y="3"/>
                    <a:pt x="1860" y="131"/>
                    <a:pt x="1852" y="319"/>
                  </a:cubicBezTo>
                  <a:cubicBezTo>
                    <a:pt x="1844" y="508"/>
                    <a:pt x="1810" y="757"/>
                    <a:pt x="1737" y="997"/>
                  </a:cubicBezTo>
                  <a:cubicBezTo>
                    <a:pt x="1666" y="1236"/>
                    <a:pt x="1560" y="1462"/>
                    <a:pt x="1463" y="1620"/>
                  </a:cubicBezTo>
                  <a:cubicBezTo>
                    <a:pt x="1369" y="1778"/>
                    <a:pt x="1290" y="1875"/>
                    <a:pt x="1290" y="1875"/>
                  </a:cubicBezTo>
                  <a:cubicBezTo>
                    <a:pt x="1290" y="1875"/>
                    <a:pt x="1219" y="1975"/>
                    <a:pt x="1097" y="2118"/>
                  </a:cubicBezTo>
                  <a:cubicBezTo>
                    <a:pt x="974" y="2261"/>
                    <a:pt x="795" y="2440"/>
                    <a:pt x="616" y="2623"/>
                  </a:cubicBezTo>
                  <a:cubicBezTo>
                    <a:pt x="437" y="2807"/>
                    <a:pt x="265" y="3001"/>
                    <a:pt x="158" y="3163"/>
                  </a:cubicBezTo>
                  <a:cubicBezTo>
                    <a:pt x="48" y="3325"/>
                    <a:pt x="1" y="3444"/>
                    <a:pt x="10" y="3450"/>
                  </a:cubicBezTo>
                  <a:cubicBezTo>
                    <a:pt x="10" y="3450"/>
                    <a:pt x="11" y="3450"/>
                    <a:pt x="11" y="3450"/>
                  </a:cubicBezTo>
                  <a:cubicBezTo>
                    <a:pt x="26" y="3450"/>
                    <a:pt x="93" y="3344"/>
                    <a:pt x="213" y="3205"/>
                  </a:cubicBezTo>
                  <a:cubicBezTo>
                    <a:pt x="334" y="3060"/>
                    <a:pt x="513" y="2884"/>
                    <a:pt x="703" y="2713"/>
                  </a:cubicBezTo>
                  <a:cubicBezTo>
                    <a:pt x="891" y="2543"/>
                    <a:pt x="1082" y="2371"/>
                    <a:pt x="1216" y="2229"/>
                  </a:cubicBezTo>
                  <a:cubicBezTo>
                    <a:pt x="1352" y="2086"/>
                    <a:pt x="1431" y="1981"/>
                    <a:pt x="1431" y="1981"/>
                  </a:cubicBezTo>
                  <a:cubicBezTo>
                    <a:pt x="1431" y="1981"/>
                    <a:pt x="1511" y="1876"/>
                    <a:pt x="1604" y="1701"/>
                  </a:cubicBezTo>
                  <a:cubicBezTo>
                    <a:pt x="1700" y="1529"/>
                    <a:pt x="1799" y="1284"/>
                    <a:pt x="1858" y="1029"/>
                  </a:cubicBezTo>
                  <a:cubicBezTo>
                    <a:pt x="1917" y="774"/>
                    <a:pt x="1933" y="512"/>
                    <a:pt x="1919" y="319"/>
                  </a:cubicBezTo>
                  <a:cubicBezTo>
                    <a:pt x="1908" y="125"/>
                    <a:pt x="1876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0"/>
            <p:cNvSpPr/>
            <p:nvPr/>
          </p:nvSpPr>
          <p:spPr>
            <a:xfrm>
              <a:off x="2622425" y="4542450"/>
              <a:ext cx="35150" cy="250250"/>
            </a:xfrm>
            <a:custGeom>
              <a:avLst/>
              <a:gdLst/>
              <a:ahLst/>
              <a:cxnLst/>
              <a:rect l="l" t="t" r="r" b="b"/>
              <a:pathLst>
                <a:path w="1406" h="10010" extrusionOk="0">
                  <a:moveTo>
                    <a:pt x="129" y="1"/>
                  </a:moveTo>
                  <a:cubicBezTo>
                    <a:pt x="126" y="1"/>
                    <a:pt x="118" y="20"/>
                    <a:pt x="107" y="55"/>
                  </a:cubicBezTo>
                  <a:cubicBezTo>
                    <a:pt x="95" y="91"/>
                    <a:pt x="78" y="144"/>
                    <a:pt x="64" y="215"/>
                  </a:cubicBezTo>
                  <a:cubicBezTo>
                    <a:pt x="34" y="355"/>
                    <a:pt x="5" y="559"/>
                    <a:pt x="6" y="804"/>
                  </a:cubicBezTo>
                  <a:cubicBezTo>
                    <a:pt x="0" y="1296"/>
                    <a:pt x="143" y="1945"/>
                    <a:pt x="367" y="2557"/>
                  </a:cubicBezTo>
                  <a:cubicBezTo>
                    <a:pt x="588" y="3169"/>
                    <a:pt x="842" y="3765"/>
                    <a:pt x="980" y="4225"/>
                  </a:cubicBezTo>
                  <a:cubicBezTo>
                    <a:pt x="1050" y="4455"/>
                    <a:pt x="1097" y="4650"/>
                    <a:pt x="1125" y="4786"/>
                  </a:cubicBezTo>
                  <a:cubicBezTo>
                    <a:pt x="1147" y="4923"/>
                    <a:pt x="1161" y="5002"/>
                    <a:pt x="1161" y="5002"/>
                  </a:cubicBezTo>
                  <a:cubicBezTo>
                    <a:pt x="1161" y="5002"/>
                    <a:pt x="1165" y="5020"/>
                    <a:pt x="1171" y="5057"/>
                  </a:cubicBezTo>
                  <a:cubicBezTo>
                    <a:pt x="1179" y="5093"/>
                    <a:pt x="1186" y="5148"/>
                    <a:pt x="1194" y="5217"/>
                  </a:cubicBezTo>
                  <a:cubicBezTo>
                    <a:pt x="1202" y="5286"/>
                    <a:pt x="1214" y="5370"/>
                    <a:pt x="1221" y="5467"/>
                  </a:cubicBezTo>
                  <a:cubicBezTo>
                    <a:pt x="1227" y="5565"/>
                    <a:pt x="1235" y="5674"/>
                    <a:pt x="1240" y="5795"/>
                  </a:cubicBezTo>
                  <a:cubicBezTo>
                    <a:pt x="1250" y="6272"/>
                    <a:pt x="1195" y="6915"/>
                    <a:pt x="1049" y="7543"/>
                  </a:cubicBezTo>
                  <a:cubicBezTo>
                    <a:pt x="911" y="8173"/>
                    <a:pt x="705" y="8786"/>
                    <a:pt x="544" y="9243"/>
                  </a:cubicBezTo>
                  <a:cubicBezTo>
                    <a:pt x="463" y="9473"/>
                    <a:pt x="394" y="9663"/>
                    <a:pt x="346" y="9796"/>
                  </a:cubicBezTo>
                  <a:cubicBezTo>
                    <a:pt x="297" y="9930"/>
                    <a:pt x="272" y="10006"/>
                    <a:pt x="277" y="10010"/>
                  </a:cubicBezTo>
                  <a:cubicBezTo>
                    <a:pt x="278" y="10010"/>
                    <a:pt x="278" y="10010"/>
                    <a:pt x="278" y="10010"/>
                  </a:cubicBezTo>
                  <a:cubicBezTo>
                    <a:pt x="284" y="10010"/>
                    <a:pt x="320" y="9937"/>
                    <a:pt x="379" y="9808"/>
                  </a:cubicBezTo>
                  <a:cubicBezTo>
                    <a:pt x="437" y="9679"/>
                    <a:pt x="518" y="9494"/>
                    <a:pt x="609" y="9268"/>
                  </a:cubicBezTo>
                  <a:cubicBezTo>
                    <a:pt x="790" y="8816"/>
                    <a:pt x="1017" y="8205"/>
                    <a:pt x="1171" y="7571"/>
                  </a:cubicBezTo>
                  <a:cubicBezTo>
                    <a:pt x="1335" y="6938"/>
                    <a:pt x="1406" y="6283"/>
                    <a:pt x="1403" y="5790"/>
                  </a:cubicBezTo>
                  <a:cubicBezTo>
                    <a:pt x="1402" y="5668"/>
                    <a:pt x="1394" y="5554"/>
                    <a:pt x="1391" y="5455"/>
                  </a:cubicBezTo>
                  <a:cubicBezTo>
                    <a:pt x="1386" y="5355"/>
                    <a:pt x="1374" y="5268"/>
                    <a:pt x="1367" y="5196"/>
                  </a:cubicBezTo>
                  <a:cubicBezTo>
                    <a:pt x="1359" y="5124"/>
                    <a:pt x="1354" y="5067"/>
                    <a:pt x="1346" y="5030"/>
                  </a:cubicBezTo>
                  <a:cubicBezTo>
                    <a:pt x="1341" y="4991"/>
                    <a:pt x="1337" y="4971"/>
                    <a:pt x="1337" y="4971"/>
                  </a:cubicBezTo>
                  <a:cubicBezTo>
                    <a:pt x="1337" y="4971"/>
                    <a:pt x="1322" y="4890"/>
                    <a:pt x="1295" y="4748"/>
                  </a:cubicBezTo>
                  <a:cubicBezTo>
                    <a:pt x="1264" y="4608"/>
                    <a:pt x="1214" y="4407"/>
                    <a:pt x="1136" y="4174"/>
                  </a:cubicBezTo>
                  <a:cubicBezTo>
                    <a:pt x="987" y="3706"/>
                    <a:pt x="720" y="3113"/>
                    <a:pt x="485" y="2513"/>
                  </a:cubicBezTo>
                  <a:cubicBezTo>
                    <a:pt x="250" y="1913"/>
                    <a:pt x="92" y="1284"/>
                    <a:pt x="76" y="803"/>
                  </a:cubicBezTo>
                  <a:cubicBezTo>
                    <a:pt x="53" y="319"/>
                    <a:pt x="149" y="4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0"/>
            <p:cNvSpPr/>
            <p:nvPr/>
          </p:nvSpPr>
          <p:spPr>
            <a:xfrm>
              <a:off x="2667050" y="4616900"/>
              <a:ext cx="16525" cy="95350"/>
            </a:xfrm>
            <a:custGeom>
              <a:avLst/>
              <a:gdLst/>
              <a:ahLst/>
              <a:cxnLst/>
              <a:rect l="l" t="t" r="r" b="b"/>
              <a:pathLst>
                <a:path w="661" h="3814" extrusionOk="0">
                  <a:moveTo>
                    <a:pt x="25" y="0"/>
                  </a:moveTo>
                  <a:cubicBezTo>
                    <a:pt x="25" y="0"/>
                    <a:pt x="25" y="0"/>
                    <a:pt x="25" y="1"/>
                  </a:cubicBezTo>
                  <a:cubicBezTo>
                    <a:pt x="0" y="7"/>
                    <a:pt x="110" y="481"/>
                    <a:pt x="224" y="954"/>
                  </a:cubicBezTo>
                  <a:cubicBezTo>
                    <a:pt x="281" y="1190"/>
                    <a:pt x="337" y="1426"/>
                    <a:pt x="372" y="1603"/>
                  </a:cubicBezTo>
                  <a:cubicBezTo>
                    <a:pt x="406" y="1780"/>
                    <a:pt x="424" y="1898"/>
                    <a:pt x="424" y="1898"/>
                  </a:cubicBezTo>
                  <a:cubicBezTo>
                    <a:pt x="424" y="1898"/>
                    <a:pt x="523" y="2367"/>
                    <a:pt x="518" y="2850"/>
                  </a:cubicBezTo>
                  <a:cubicBezTo>
                    <a:pt x="525" y="3330"/>
                    <a:pt x="427" y="3808"/>
                    <a:pt x="451" y="3814"/>
                  </a:cubicBezTo>
                  <a:cubicBezTo>
                    <a:pt x="451" y="3814"/>
                    <a:pt x="451" y="3814"/>
                    <a:pt x="451" y="3814"/>
                  </a:cubicBezTo>
                  <a:cubicBezTo>
                    <a:pt x="476" y="3814"/>
                    <a:pt x="617" y="3343"/>
                    <a:pt x="645" y="2855"/>
                  </a:cubicBezTo>
                  <a:cubicBezTo>
                    <a:pt x="661" y="2609"/>
                    <a:pt x="654" y="2361"/>
                    <a:pt x="637" y="2175"/>
                  </a:cubicBezTo>
                  <a:cubicBezTo>
                    <a:pt x="621" y="1991"/>
                    <a:pt x="600" y="1868"/>
                    <a:pt x="600" y="1868"/>
                  </a:cubicBezTo>
                  <a:cubicBezTo>
                    <a:pt x="600" y="1868"/>
                    <a:pt x="577" y="1746"/>
                    <a:pt x="532" y="1567"/>
                  </a:cubicBezTo>
                  <a:cubicBezTo>
                    <a:pt x="488" y="1389"/>
                    <a:pt x="419" y="1152"/>
                    <a:pt x="345" y="921"/>
                  </a:cubicBezTo>
                  <a:cubicBezTo>
                    <a:pt x="201" y="46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0"/>
            <p:cNvSpPr/>
            <p:nvPr/>
          </p:nvSpPr>
          <p:spPr>
            <a:xfrm>
              <a:off x="2707625" y="4635550"/>
              <a:ext cx="20800" cy="108375"/>
            </a:xfrm>
            <a:custGeom>
              <a:avLst/>
              <a:gdLst/>
              <a:ahLst/>
              <a:cxnLst/>
              <a:rect l="l" t="t" r="r" b="b"/>
              <a:pathLst>
                <a:path w="832" h="4335" extrusionOk="0">
                  <a:moveTo>
                    <a:pt x="485" y="0"/>
                  </a:moveTo>
                  <a:cubicBezTo>
                    <a:pt x="485" y="0"/>
                    <a:pt x="485" y="0"/>
                    <a:pt x="485" y="0"/>
                  </a:cubicBezTo>
                  <a:cubicBezTo>
                    <a:pt x="471" y="5"/>
                    <a:pt x="514" y="138"/>
                    <a:pt x="561" y="341"/>
                  </a:cubicBezTo>
                  <a:cubicBezTo>
                    <a:pt x="609" y="544"/>
                    <a:pt x="655" y="818"/>
                    <a:pt x="671" y="1094"/>
                  </a:cubicBezTo>
                  <a:cubicBezTo>
                    <a:pt x="687" y="1369"/>
                    <a:pt x="677" y="1645"/>
                    <a:pt x="656" y="1852"/>
                  </a:cubicBezTo>
                  <a:cubicBezTo>
                    <a:pt x="637" y="2058"/>
                    <a:pt x="614" y="2194"/>
                    <a:pt x="614" y="2194"/>
                  </a:cubicBezTo>
                  <a:cubicBezTo>
                    <a:pt x="614" y="2194"/>
                    <a:pt x="599" y="2332"/>
                    <a:pt x="561" y="2535"/>
                  </a:cubicBezTo>
                  <a:cubicBezTo>
                    <a:pt x="525" y="2739"/>
                    <a:pt x="461" y="3009"/>
                    <a:pt x="383" y="3276"/>
                  </a:cubicBezTo>
                  <a:cubicBezTo>
                    <a:pt x="227" y="3809"/>
                    <a:pt x="1" y="4324"/>
                    <a:pt x="24" y="4335"/>
                  </a:cubicBezTo>
                  <a:cubicBezTo>
                    <a:pt x="25" y="4335"/>
                    <a:pt x="25" y="4335"/>
                    <a:pt x="25" y="4335"/>
                  </a:cubicBezTo>
                  <a:cubicBezTo>
                    <a:pt x="51" y="4335"/>
                    <a:pt x="314" y="3842"/>
                    <a:pt x="503" y="3315"/>
                  </a:cubicBezTo>
                  <a:cubicBezTo>
                    <a:pt x="598" y="3049"/>
                    <a:pt x="676" y="2776"/>
                    <a:pt x="721" y="2568"/>
                  </a:cubicBezTo>
                  <a:cubicBezTo>
                    <a:pt x="768" y="2360"/>
                    <a:pt x="789" y="2220"/>
                    <a:pt x="789" y="2220"/>
                  </a:cubicBezTo>
                  <a:cubicBezTo>
                    <a:pt x="789" y="2220"/>
                    <a:pt x="807" y="2078"/>
                    <a:pt x="820" y="1865"/>
                  </a:cubicBezTo>
                  <a:cubicBezTo>
                    <a:pt x="832" y="1652"/>
                    <a:pt x="829" y="1365"/>
                    <a:pt x="796" y="1083"/>
                  </a:cubicBezTo>
                  <a:cubicBezTo>
                    <a:pt x="763" y="801"/>
                    <a:pt x="699" y="523"/>
                    <a:pt x="628" y="323"/>
                  </a:cubicBezTo>
                  <a:cubicBezTo>
                    <a:pt x="561" y="125"/>
                    <a:pt x="497" y="0"/>
                    <a:pt x="48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0"/>
            <p:cNvSpPr/>
            <p:nvPr/>
          </p:nvSpPr>
          <p:spPr>
            <a:xfrm>
              <a:off x="2738450" y="4639025"/>
              <a:ext cx="11025" cy="79075"/>
            </a:xfrm>
            <a:custGeom>
              <a:avLst/>
              <a:gdLst/>
              <a:ahLst/>
              <a:cxnLst/>
              <a:rect l="l" t="t" r="r" b="b"/>
              <a:pathLst>
                <a:path w="441" h="3163" extrusionOk="0">
                  <a:moveTo>
                    <a:pt x="415" y="1"/>
                  </a:moveTo>
                  <a:cubicBezTo>
                    <a:pt x="391" y="1"/>
                    <a:pt x="248" y="372"/>
                    <a:pt x="157" y="763"/>
                  </a:cubicBezTo>
                  <a:cubicBezTo>
                    <a:pt x="63" y="1157"/>
                    <a:pt x="24" y="1561"/>
                    <a:pt x="24" y="1561"/>
                  </a:cubicBezTo>
                  <a:cubicBezTo>
                    <a:pt x="24" y="1561"/>
                    <a:pt x="1" y="1967"/>
                    <a:pt x="35" y="2369"/>
                  </a:cubicBezTo>
                  <a:cubicBezTo>
                    <a:pt x="63" y="2772"/>
                    <a:pt x="149" y="3162"/>
                    <a:pt x="174" y="3162"/>
                  </a:cubicBezTo>
                  <a:cubicBezTo>
                    <a:pt x="174" y="3162"/>
                    <a:pt x="174" y="3162"/>
                    <a:pt x="174" y="3162"/>
                  </a:cubicBezTo>
                  <a:cubicBezTo>
                    <a:pt x="198" y="3158"/>
                    <a:pt x="157" y="2760"/>
                    <a:pt x="158" y="2364"/>
                  </a:cubicBezTo>
                  <a:cubicBezTo>
                    <a:pt x="158" y="1967"/>
                    <a:pt x="199" y="1575"/>
                    <a:pt x="199" y="1575"/>
                  </a:cubicBezTo>
                  <a:cubicBezTo>
                    <a:pt x="199" y="1575"/>
                    <a:pt x="218" y="1178"/>
                    <a:pt x="279" y="787"/>
                  </a:cubicBezTo>
                  <a:cubicBezTo>
                    <a:pt x="337" y="395"/>
                    <a:pt x="441" y="9"/>
                    <a:pt x="416" y="1"/>
                  </a:cubicBezTo>
                  <a:cubicBezTo>
                    <a:pt x="416" y="1"/>
                    <a:pt x="416" y="1"/>
                    <a:pt x="41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0"/>
            <p:cNvSpPr/>
            <p:nvPr/>
          </p:nvSpPr>
          <p:spPr>
            <a:xfrm>
              <a:off x="2851100" y="4624625"/>
              <a:ext cx="18425" cy="111175"/>
            </a:xfrm>
            <a:custGeom>
              <a:avLst/>
              <a:gdLst/>
              <a:ahLst/>
              <a:cxnLst/>
              <a:rect l="l" t="t" r="r" b="b"/>
              <a:pathLst>
                <a:path w="737" h="4447" extrusionOk="0">
                  <a:moveTo>
                    <a:pt x="132" y="0"/>
                  </a:moveTo>
                  <a:cubicBezTo>
                    <a:pt x="121" y="0"/>
                    <a:pt x="68" y="135"/>
                    <a:pt x="37" y="345"/>
                  </a:cubicBezTo>
                  <a:cubicBezTo>
                    <a:pt x="3" y="558"/>
                    <a:pt x="0" y="845"/>
                    <a:pt x="16" y="1129"/>
                  </a:cubicBezTo>
                  <a:cubicBezTo>
                    <a:pt x="46" y="1696"/>
                    <a:pt x="124" y="2259"/>
                    <a:pt x="124" y="2259"/>
                  </a:cubicBezTo>
                  <a:cubicBezTo>
                    <a:pt x="124" y="2259"/>
                    <a:pt x="219" y="2820"/>
                    <a:pt x="363" y="3368"/>
                  </a:cubicBezTo>
                  <a:cubicBezTo>
                    <a:pt x="501" y="3915"/>
                    <a:pt x="688" y="4447"/>
                    <a:pt x="713" y="4447"/>
                  </a:cubicBezTo>
                  <a:cubicBezTo>
                    <a:pt x="713" y="4447"/>
                    <a:pt x="713" y="4447"/>
                    <a:pt x="713" y="4447"/>
                  </a:cubicBezTo>
                  <a:cubicBezTo>
                    <a:pt x="737" y="4439"/>
                    <a:pt x="592" y="3894"/>
                    <a:pt x="482" y="3341"/>
                  </a:cubicBezTo>
                  <a:cubicBezTo>
                    <a:pt x="370" y="2788"/>
                    <a:pt x="298" y="2232"/>
                    <a:pt x="298" y="2232"/>
                  </a:cubicBezTo>
                  <a:cubicBezTo>
                    <a:pt x="298" y="2232"/>
                    <a:pt x="200" y="1678"/>
                    <a:pt x="140" y="1118"/>
                  </a:cubicBezTo>
                  <a:cubicBezTo>
                    <a:pt x="108" y="838"/>
                    <a:pt x="92" y="560"/>
                    <a:pt x="104" y="351"/>
                  </a:cubicBezTo>
                  <a:cubicBezTo>
                    <a:pt x="114" y="142"/>
                    <a:pt x="145" y="5"/>
                    <a:pt x="133" y="1"/>
                  </a:cubicBezTo>
                  <a:cubicBezTo>
                    <a:pt x="132" y="0"/>
                    <a:pt x="132" y="0"/>
                    <a:pt x="13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0"/>
            <p:cNvSpPr/>
            <p:nvPr/>
          </p:nvSpPr>
          <p:spPr>
            <a:xfrm>
              <a:off x="2874950" y="4636850"/>
              <a:ext cx="12150" cy="103575"/>
            </a:xfrm>
            <a:custGeom>
              <a:avLst/>
              <a:gdLst/>
              <a:ahLst/>
              <a:cxnLst/>
              <a:rect l="l" t="t" r="r" b="b"/>
              <a:pathLst>
                <a:path w="486" h="4143" extrusionOk="0">
                  <a:moveTo>
                    <a:pt x="25" y="0"/>
                  </a:moveTo>
                  <a:cubicBezTo>
                    <a:pt x="25" y="0"/>
                    <a:pt x="25" y="0"/>
                    <a:pt x="25" y="1"/>
                  </a:cubicBezTo>
                  <a:cubicBezTo>
                    <a:pt x="0" y="8"/>
                    <a:pt x="132" y="514"/>
                    <a:pt x="202" y="1030"/>
                  </a:cubicBezTo>
                  <a:cubicBezTo>
                    <a:pt x="277" y="1545"/>
                    <a:pt x="291" y="2063"/>
                    <a:pt x="291" y="2063"/>
                  </a:cubicBezTo>
                  <a:cubicBezTo>
                    <a:pt x="291" y="2063"/>
                    <a:pt x="329" y="2581"/>
                    <a:pt x="305" y="3101"/>
                  </a:cubicBezTo>
                  <a:cubicBezTo>
                    <a:pt x="286" y="3620"/>
                    <a:pt x="202" y="4137"/>
                    <a:pt x="228" y="4142"/>
                  </a:cubicBezTo>
                  <a:cubicBezTo>
                    <a:pt x="228" y="4142"/>
                    <a:pt x="228" y="4142"/>
                    <a:pt x="228" y="4142"/>
                  </a:cubicBezTo>
                  <a:cubicBezTo>
                    <a:pt x="252" y="4142"/>
                    <a:pt x="378" y="3632"/>
                    <a:pt x="431" y="3111"/>
                  </a:cubicBezTo>
                  <a:cubicBezTo>
                    <a:pt x="486" y="2585"/>
                    <a:pt x="468" y="2056"/>
                    <a:pt x="468" y="2056"/>
                  </a:cubicBezTo>
                  <a:cubicBezTo>
                    <a:pt x="468" y="2056"/>
                    <a:pt x="435" y="1525"/>
                    <a:pt x="326" y="1008"/>
                  </a:cubicBezTo>
                  <a:cubicBezTo>
                    <a:pt x="224" y="494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0"/>
            <p:cNvSpPr/>
            <p:nvPr/>
          </p:nvSpPr>
          <p:spPr>
            <a:xfrm>
              <a:off x="2992825" y="4436250"/>
              <a:ext cx="11150" cy="186150"/>
            </a:xfrm>
            <a:custGeom>
              <a:avLst/>
              <a:gdLst/>
              <a:ahLst/>
              <a:cxnLst/>
              <a:rect l="l" t="t" r="r" b="b"/>
              <a:pathLst>
                <a:path w="446" h="7446" extrusionOk="0">
                  <a:moveTo>
                    <a:pt x="270" y="1"/>
                  </a:moveTo>
                  <a:cubicBezTo>
                    <a:pt x="259" y="1"/>
                    <a:pt x="262" y="235"/>
                    <a:pt x="270" y="583"/>
                  </a:cubicBezTo>
                  <a:cubicBezTo>
                    <a:pt x="278" y="933"/>
                    <a:pt x="284" y="1398"/>
                    <a:pt x="286" y="1865"/>
                  </a:cubicBezTo>
                  <a:cubicBezTo>
                    <a:pt x="286" y="2797"/>
                    <a:pt x="244" y="3726"/>
                    <a:pt x="244" y="3726"/>
                  </a:cubicBezTo>
                  <a:cubicBezTo>
                    <a:pt x="244" y="3726"/>
                    <a:pt x="222" y="4658"/>
                    <a:pt x="158" y="5587"/>
                  </a:cubicBezTo>
                  <a:cubicBezTo>
                    <a:pt x="125" y="6052"/>
                    <a:pt x="86" y="6517"/>
                    <a:pt x="54" y="6864"/>
                  </a:cubicBezTo>
                  <a:cubicBezTo>
                    <a:pt x="22" y="7212"/>
                    <a:pt x="1" y="7445"/>
                    <a:pt x="15" y="7446"/>
                  </a:cubicBezTo>
                  <a:cubicBezTo>
                    <a:pt x="20" y="7446"/>
                    <a:pt x="33" y="7390"/>
                    <a:pt x="54" y="7289"/>
                  </a:cubicBezTo>
                  <a:cubicBezTo>
                    <a:pt x="72" y="7188"/>
                    <a:pt x="99" y="7044"/>
                    <a:pt x="123" y="6871"/>
                  </a:cubicBezTo>
                  <a:cubicBezTo>
                    <a:pt x="177" y="6524"/>
                    <a:pt x="234" y="6061"/>
                    <a:pt x="283" y="5596"/>
                  </a:cubicBezTo>
                  <a:cubicBezTo>
                    <a:pt x="381" y="4667"/>
                    <a:pt x="421" y="3732"/>
                    <a:pt x="421" y="3732"/>
                  </a:cubicBezTo>
                  <a:cubicBezTo>
                    <a:pt x="421" y="3732"/>
                    <a:pt x="445" y="2797"/>
                    <a:pt x="411" y="1862"/>
                  </a:cubicBezTo>
                  <a:cubicBezTo>
                    <a:pt x="395" y="1394"/>
                    <a:pt x="368" y="929"/>
                    <a:pt x="340" y="579"/>
                  </a:cubicBezTo>
                  <a:cubicBezTo>
                    <a:pt x="326" y="405"/>
                    <a:pt x="309" y="259"/>
                    <a:pt x="298" y="158"/>
                  </a:cubicBezTo>
                  <a:cubicBezTo>
                    <a:pt x="286" y="57"/>
                    <a:pt x="277" y="1"/>
                    <a:pt x="2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0"/>
            <p:cNvSpPr/>
            <p:nvPr/>
          </p:nvSpPr>
          <p:spPr>
            <a:xfrm>
              <a:off x="2999050" y="4661225"/>
              <a:ext cx="27700" cy="80350"/>
            </a:xfrm>
            <a:custGeom>
              <a:avLst/>
              <a:gdLst/>
              <a:ahLst/>
              <a:cxnLst/>
              <a:rect l="l" t="t" r="r" b="b"/>
              <a:pathLst>
                <a:path w="1108" h="3214" extrusionOk="0">
                  <a:moveTo>
                    <a:pt x="31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6" y="2"/>
                    <a:pt x="0" y="435"/>
                    <a:pt x="42" y="871"/>
                  </a:cubicBezTo>
                  <a:cubicBezTo>
                    <a:pt x="63" y="1088"/>
                    <a:pt x="93" y="1306"/>
                    <a:pt x="128" y="1467"/>
                  </a:cubicBezTo>
                  <a:cubicBezTo>
                    <a:pt x="142" y="1548"/>
                    <a:pt x="160" y="1615"/>
                    <a:pt x="171" y="1660"/>
                  </a:cubicBezTo>
                  <a:cubicBezTo>
                    <a:pt x="181" y="1707"/>
                    <a:pt x="188" y="1734"/>
                    <a:pt x="188" y="1734"/>
                  </a:cubicBezTo>
                  <a:cubicBezTo>
                    <a:pt x="188" y="1734"/>
                    <a:pt x="221" y="1839"/>
                    <a:pt x="277" y="1995"/>
                  </a:cubicBezTo>
                  <a:cubicBezTo>
                    <a:pt x="336" y="2149"/>
                    <a:pt x="423" y="2352"/>
                    <a:pt x="534" y="2544"/>
                  </a:cubicBezTo>
                  <a:cubicBezTo>
                    <a:pt x="647" y="2733"/>
                    <a:pt x="778" y="2911"/>
                    <a:pt x="891" y="3032"/>
                  </a:cubicBezTo>
                  <a:cubicBezTo>
                    <a:pt x="998" y="3147"/>
                    <a:pt x="1082" y="3213"/>
                    <a:pt x="1096" y="3213"/>
                  </a:cubicBezTo>
                  <a:cubicBezTo>
                    <a:pt x="1097" y="3213"/>
                    <a:pt x="1097" y="3213"/>
                    <a:pt x="1097" y="3213"/>
                  </a:cubicBezTo>
                  <a:cubicBezTo>
                    <a:pt x="1107" y="3203"/>
                    <a:pt x="1038" y="3119"/>
                    <a:pt x="946" y="2987"/>
                  </a:cubicBezTo>
                  <a:cubicBezTo>
                    <a:pt x="852" y="2857"/>
                    <a:pt x="742" y="2675"/>
                    <a:pt x="647" y="2484"/>
                  </a:cubicBezTo>
                  <a:cubicBezTo>
                    <a:pt x="460" y="2102"/>
                    <a:pt x="360" y="1686"/>
                    <a:pt x="360" y="1686"/>
                  </a:cubicBezTo>
                  <a:cubicBezTo>
                    <a:pt x="360" y="1686"/>
                    <a:pt x="354" y="1660"/>
                    <a:pt x="341" y="1616"/>
                  </a:cubicBezTo>
                  <a:cubicBezTo>
                    <a:pt x="327" y="1571"/>
                    <a:pt x="307" y="1508"/>
                    <a:pt x="289" y="1429"/>
                  </a:cubicBezTo>
                  <a:cubicBezTo>
                    <a:pt x="246" y="1275"/>
                    <a:pt x="204" y="1066"/>
                    <a:pt x="166" y="854"/>
                  </a:cubicBezTo>
                  <a:cubicBezTo>
                    <a:pt x="93" y="431"/>
                    <a:pt x="56" y="0"/>
                    <a:pt x="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0"/>
            <p:cNvSpPr/>
            <p:nvPr/>
          </p:nvSpPr>
          <p:spPr>
            <a:xfrm>
              <a:off x="2962575" y="4553175"/>
              <a:ext cx="61500" cy="248375"/>
            </a:xfrm>
            <a:custGeom>
              <a:avLst/>
              <a:gdLst/>
              <a:ahLst/>
              <a:cxnLst/>
              <a:rect l="l" t="t" r="r" b="b"/>
              <a:pathLst>
                <a:path w="2460" h="9935" extrusionOk="0">
                  <a:moveTo>
                    <a:pt x="686" y="1"/>
                  </a:moveTo>
                  <a:cubicBezTo>
                    <a:pt x="680" y="1"/>
                    <a:pt x="650" y="78"/>
                    <a:pt x="603" y="214"/>
                  </a:cubicBezTo>
                  <a:cubicBezTo>
                    <a:pt x="557" y="350"/>
                    <a:pt x="495" y="550"/>
                    <a:pt x="431" y="790"/>
                  </a:cubicBezTo>
                  <a:cubicBezTo>
                    <a:pt x="298" y="1270"/>
                    <a:pt x="161" y="1924"/>
                    <a:pt x="86" y="2586"/>
                  </a:cubicBezTo>
                  <a:cubicBezTo>
                    <a:pt x="11" y="3247"/>
                    <a:pt x="0" y="3917"/>
                    <a:pt x="31" y="4417"/>
                  </a:cubicBezTo>
                  <a:cubicBezTo>
                    <a:pt x="37" y="4542"/>
                    <a:pt x="45" y="4657"/>
                    <a:pt x="55" y="4758"/>
                  </a:cubicBezTo>
                  <a:cubicBezTo>
                    <a:pt x="63" y="4859"/>
                    <a:pt x="72" y="4948"/>
                    <a:pt x="81" y="5020"/>
                  </a:cubicBezTo>
                  <a:cubicBezTo>
                    <a:pt x="98" y="5165"/>
                    <a:pt x="109" y="5248"/>
                    <a:pt x="109" y="5248"/>
                  </a:cubicBezTo>
                  <a:cubicBezTo>
                    <a:pt x="109" y="5248"/>
                    <a:pt x="124" y="5330"/>
                    <a:pt x="150" y="5474"/>
                  </a:cubicBezTo>
                  <a:cubicBezTo>
                    <a:pt x="160" y="5547"/>
                    <a:pt x="178" y="5633"/>
                    <a:pt x="201" y="5733"/>
                  </a:cubicBezTo>
                  <a:cubicBezTo>
                    <a:pt x="222" y="5832"/>
                    <a:pt x="245" y="5944"/>
                    <a:pt x="277" y="6066"/>
                  </a:cubicBezTo>
                  <a:cubicBezTo>
                    <a:pt x="335" y="6310"/>
                    <a:pt x="421" y="6589"/>
                    <a:pt x="523" y="6886"/>
                  </a:cubicBezTo>
                  <a:cubicBezTo>
                    <a:pt x="628" y="7182"/>
                    <a:pt x="756" y="7491"/>
                    <a:pt x="900" y="7792"/>
                  </a:cubicBezTo>
                  <a:cubicBezTo>
                    <a:pt x="1048" y="8091"/>
                    <a:pt x="1210" y="8382"/>
                    <a:pt x="1379" y="8645"/>
                  </a:cubicBezTo>
                  <a:cubicBezTo>
                    <a:pt x="1551" y="8905"/>
                    <a:pt x="1721" y="9144"/>
                    <a:pt x="1882" y="9334"/>
                  </a:cubicBezTo>
                  <a:cubicBezTo>
                    <a:pt x="1960" y="9431"/>
                    <a:pt x="2035" y="9517"/>
                    <a:pt x="2105" y="9591"/>
                  </a:cubicBezTo>
                  <a:cubicBezTo>
                    <a:pt x="2173" y="9667"/>
                    <a:pt x="2233" y="9732"/>
                    <a:pt x="2286" y="9782"/>
                  </a:cubicBezTo>
                  <a:cubicBezTo>
                    <a:pt x="2387" y="9879"/>
                    <a:pt x="2447" y="9934"/>
                    <a:pt x="2455" y="9934"/>
                  </a:cubicBezTo>
                  <a:cubicBezTo>
                    <a:pt x="2455" y="9934"/>
                    <a:pt x="2455" y="9934"/>
                    <a:pt x="2455" y="9934"/>
                  </a:cubicBezTo>
                  <a:cubicBezTo>
                    <a:pt x="2460" y="9931"/>
                    <a:pt x="2407" y="9867"/>
                    <a:pt x="2311" y="9758"/>
                  </a:cubicBezTo>
                  <a:cubicBezTo>
                    <a:pt x="2261" y="9705"/>
                    <a:pt x="2206" y="9638"/>
                    <a:pt x="2143" y="9559"/>
                  </a:cubicBezTo>
                  <a:cubicBezTo>
                    <a:pt x="2078" y="9481"/>
                    <a:pt x="2008" y="9394"/>
                    <a:pt x="1934" y="9294"/>
                  </a:cubicBezTo>
                  <a:cubicBezTo>
                    <a:pt x="1782" y="9098"/>
                    <a:pt x="1622" y="8857"/>
                    <a:pt x="1460" y="8595"/>
                  </a:cubicBezTo>
                  <a:cubicBezTo>
                    <a:pt x="1301" y="8330"/>
                    <a:pt x="1148" y="8038"/>
                    <a:pt x="1009" y="7739"/>
                  </a:cubicBezTo>
                  <a:cubicBezTo>
                    <a:pt x="875" y="7440"/>
                    <a:pt x="756" y="7132"/>
                    <a:pt x="658" y="6841"/>
                  </a:cubicBezTo>
                  <a:cubicBezTo>
                    <a:pt x="565" y="6546"/>
                    <a:pt x="485" y="6271"/>
                    <a:pt x="433" y="6029"/>
                  </a:cubicBezTo>
                  <a:cubicBezTo>
                    <a:pt x="404" y="5910"/>
                    <a:pt x="383" y="5799"/>
                    <a:pt x="364" y="5701"/>
                  </a:cubicBezTo>
                  <a:cubicBezTo>
                    <a:pt x="346" y="5603"/>
                    <a:pt x="330" y="5517"/>
                    <a:pt x="319" y="5447"/>
                  </a:cubicBezTo>
                  <a:cubicBezTo>
                    <a:pt x="298" y="5305"/>
                    <a:pt x="284" y="5224"/>
                    <a:pt x="284" y="5224"/>
                  </a:cubicBezTo>
                  <a:cubicBezTo>
                    <a:pt x="284" y="5224"/>
                    <a:pt x="273" y="5143"/>
                    <a:pt x="253" y="5000"/>
                  </a:cubicBezTo>
                  <a:cubicBezTo>
                    <a:pt x="242" y="4930"/>
                    <a:pt x="234" y="4843"/>
                    <a:pt x="223" y="4743"/>
                  </a:cubicBezTo>
                  <a:cubicBezTo>
                    <a:pt x="210" y="4643"/>
                    <a:pt x="200" y="4530"/>
                    <a:pt x="192" y="4408"/>
                  </a:cubicBezTo>
                  <a:cubicBezTo>
                    <a:pt x="154" y="3917"/>
                    <a:pt x="151" y="3256"/>
                    <a:pt x="209" y="2599"/>
                  </a:cubicBezTo>
                  <a:cubicBezTo>
                    <a:pt x="269" y="1942"/>
                    <a:pt x="385" y="1291"/>
                    <a:pt x="497" y="807"/>
                  </a:cubicBezTo>
                  <a:cubicBezTo>
                    <a:pt x="551" y="566"/>
                    <a:pt x="602" y="364"/>
                    <a:pt x="639" y="225"/>
                  </a:cubicBezTo>
                  <a:cubicBezTo>
                    <a:pt x="674" y="83"/>
                    <a:pt x="692" y="2"/>
                    <a:pt x="687" y="1"/>
                  </a:cubicBezTo>
                  <a:cubicBezTo>
                    <a:pt x="687" y="1"/>
                    <a:pt x="686" y="1"/>
                    <a:pt x="6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0"/>
            <p:cNvSpPr/>
            <p:nvPr/>
          </p:nvSpPr>
          <p:spPr>
            <a:xfrm>
              <a:off x="2928375" y="4589350"/>
              <a:ext cx="9175" cy="110900"/>
            </a:xfrm>
            <a:custGeom>
              <a:avLst/>
              <a:gdLst/>
              <a:ahLst/>
              <a:cxnLst/>
              <a:rect l="l" t="t" r="r" b="b"/>
              <a:pathLst>
                <a:path w="367" h="4436" extrusionOk="0">
                  <a:moveTo>
                    <a:pt x="343" y="1"/>
                  </a:moveTo>
                  <a:cubicBezTo>
                    <a:pt x="319" y="1"/>
                    <a:pt x="175" y="541"/>
                    <a:pt x="96" y="1094"/>
                  </a:cubicBezTo>
                  <a:cubicBezTo>
                    <a:pt x="14" y="1651"/>
                    <a:pt x="0" y="2215"/>
                    <a:pt x="0" y="2215"/>
                  </a:cubicBezTo>
                  <a:cubicBezTo>
                    <a:pt x="0" y="2215"/>
                    <a:pt x="1" y="2778"/>
                    <a:pt x="73" y="3336"/>
                  </a:cubicBezTo>
                  <a:cubicBezTo>
                    <a:pt x="139" y="3892"/>
                    <a:pt x="271" y="4435"/>
                    <a:pt x="296" y="4435"/>
                  </a:cubicBezTo>
                  <a:cubicBezTo>
                    <a:pt x="296" y="4435"/>
                    <a:pt x="296" y="4435"/>
                    <a:pt x="297" y="4435"/>
                  </a:cubicBezTo>
                  <a:cubicBezTo>
                    <a:pt x="322" y="4430"/>
                    <a:pt x="232" y="3879"/>
                    <a:pt x="197" y="3325"/>
                  </a:cubicBezTo>
                  <a:cubicBezTo>
                    <a:pt x="160" y="2771"/>
                    <a:pt x="178" y="2217"/>
                    <a:pt x="178" y="2217"/>
                  </a:cubicBezTo>
                  <a:cubicBezTo>
                    <a:pt x="178" y="2217"/>
                    <a:pt x="171" y="1663"/>
                    <a:pt x="221" y="1109"/>
                  </a:cubicBezTo>
                  <a:cubicBezTo>
                    <a:pt x="266" y="555"/>
                    <a:pt x="367" y="6"/>
                    <a:pt x="343" y="1"/>
                  </a:cubicBezTo>
                  <a:cubicBezTo>
                    <a:pt x="343" y="1"/>
                    <a:pt x="343" y="1"/>
                    <a:pt x="34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0"/>
            <p:cNvSpPr/>
            <p:nvPr/>
          </p:nvSpPr>
          <p:spPr>
            <a:xfrm>
              <a:off x="2949875" y="4690800"/>
              <a:ext cx="36000" cy="118450"/>
            </a:xfrm>
            <a:custGeom>
              <a:avLst/>
              <a:gdLst/>
              <a:ahLst/>
              <a:cxnLst/>
              <a:rect l="l" t="t" r="r" b="b"/>
              <a:pathLst>
                <a:path w="1440" h="4738" extrusionOk="0">
                  <a:moveTo>
                    <a:pt x="30" y="0"/>
                  </a:moveTo>
                  <a:cubicBezTo>
                    <a:pt x="19" y="0"/>
                    <a:pt x="8" y="157"/>
                    <a:pt x="3" y="394"/>
                  </a:cubicBezTo>
                  <a:cubicBezTo>
                    <a:pt x="0" y="631"/>
                    <a:pt x="11" y="948"/>
                    <a:pt x="35" y="1264"/>
                  </a:cubicBezTo>
                  <a:cubicBezTo>
                    <a:pt x="65" y="1579"/>
                    <a:pt x="107" y="1895"/>
                    <a:pt x="153" y="2129"/>
                  </a:cubicBezTo>
                  <a:cubicBezTo>
                    <a:pt x="172" y="2247"/>
                    <a:pt x="196" y="2344"/>
                    <a:pt x="211" y="2412"/>
                  </a:cubicBezTo>
                  <a:cubicBezTo>
                    <a:pt x="226" y="2479"/>
                    <a:pt x="236" y="2519"/>
                    <a:pt x="236" y="2519"/>
                  </a:cubicBezTo>
                  <a:cubicBezTo>
                    <a:pt x="236" y="2519"/>
                    <a:pt x="279" y="2673"/>
                    <a:pt x="354" y="2899"/>
                  </a:cubicBezTo>
                  <a:cubicBezTo>
                    <a:pt x="430" y="3126"/>
                    <a:pt x="550" y="3422"/>
                    <a:pt x="694" y="3707"/>
                  </a:cubicBezTo>
                  <a:cubicBezTo>
                    <a:pt x="842" y="3988"/>
                    <a:pt x="1012" y="4258"/>
                    <a:pt x="1162" y="4444"/>
                  </a:cubicBezTo>
                  <a:cubicBezTo>
                    <a:pt x="1304" y="4627"/>
                    <a:pt x="1413" y="4737"/>
                    <a:pt x="1427" y="4737"/>
                  </a:cubicBezTo>
                  <a:cubicBezTo>
                    <a:pt x="1427" y="4737"/>
                    <a:pt x="1428" y="4737"/>
                    <a:pt x="1428" y="4737"/>
                  </a:cubicBezTo>
                  <a:cubicBezTo>
                    <a:pt x="1440" y="4728"/>
                    <a:pt x="1345" y="4602"/>
                    <a:pt x="1218" y="4406"/>
                  </a:cubicBezTo>
                  <a:cubicBezTo>
                    <a:pt x="1089" y="4210"/>
                    <a:pt x="939" y="3935"/>
                    <a:pt x="807" y="3653"/>
                  </a:cubicBezTo>
                  <a:cubicBezTo>
                    <a:pt x="680" y="3368"/>
                    <a:pt x="577" y="3074"/>
                    <a:pt x="509" y="2850"/>
                  </a:cubicBezTo>
                  <a:cubicBezTo>
                    <a:pt x="444" y="2624"/>
                    <a:pt x="407" y="2474"/>
                    <a:pt x="407" y="2474"/>
                  </a:cubicBezTo>
                  <a:cubicBezTo>
                    <a:pt x="407" y="2474"/>
                    <a:pt x="398" y="2437"/>
                    <a:pt x="381" y="2371"/>
                  </a:cubicBezTo>
                  <a:cubicBezTo>
                    <a:pt x="365" y="2304"/>
                    <a:pt x="336" y="2211"/>
                    <a:pt x="312" y="2096"/>
                  </a:cubicBezTo>
                  <a:cubicBezTo>
                    <a:pt x="258" y="1868"/>
                    <a:pt x="204" y="1561"/>
                    <a:pt x="160" y="1250"/>
                  </a:cubicBezTo>
                  <a:cubicBezTo>
                    <a:pt x="75" y="630"/>
                    <a:pt x="56" y="0"/>
                    <a:pt x="3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0"/>
            <p:cNvSpPr/>
            <p:nvPr/>
          </p:nvSpPr>
          <p:spPr>
            <a:xfrm>
              <a:off x="2628525" y="4646425"/>
              <a:ext cx="356950" cy="194550"/>
            </a:xfrm>
            <a:custGeom>
              <a:avLst/>
              <a:gdLst/>
              <a:ahLst/>
              <a:cxnLst/>
              <a:rect l="l" t="t" r="r" b="b"/>
              <a:pathLst>
                <a:path w="14278" h="7782" extrusionOk="0">
                  <a:moveTo>
                    <a:pt x="7135" y="0"/>
                  </a:moveTo>
                  <a:lnTo>
                    <a:pt x="7135" y="12"/>
                  </a:lnTo>
                  <a:cubicBezTo>
                    <a:pt x="6860" y="70"/>
                    <a:pt x="5583" y="343"/>
                    <a:pt x="5478" y="444"/>
                  </a:cubicBezTo>
                  <a:cubicBezTo>
                    <a:pt x="5478" y="444"/>
                    <a:pt x="5603" y="2184"/>
                    <a:pt x="5308" y="2523"/>
                  </a:cubicBezTo>
                  <a:cubicBezTo>
                    <a:pt x="5011" y="2863"/>
                    <a:pt x="2350" y="2085"/>
                    <a:pt x="991" y="3951"/>
                  </a:cubicBezTo>
                  <a:cubicBezTo>
                    <a:pt x="627" y="4450"/>
                    <a:pt x="289" y="5478"/>
                    <a:pt x="0" y="6731"/>
                  </a:cubicBezTo>
                  <a:cubicBezTo>
                    <a:pt x="1018" y="7294"/>
                    <a:pt x="2255" y="7486"/>
                    <a:pt x="3384" y="7616"/>
                  </a:cubicBezTo>
                  <a:cubicBezTo>
                    <a:pt x="4485" y="7743"/>
                    <a:pt x="5593" y="7781"/>
                    <a:pt x="6700" y="7781"/>
                  </a:cubicBezTo>
                  <a:cubicBezTo>
                    <a:pt x="6864" y="7781"/>
                    <a:pt x="7028" y="7781"/>
                    <a:pt x="7192" y="7779"/>
                  </a:cubicBezTo>
                  <a:cubicBezTo>
                    <a:pt x="9608" y="7753"/>
                    <a:pt x="12113" y="7551"/>
                    <a:pt x="14278" y="6527"/>
                  </a:cubicBezTo>
                  <a:cubicBezTo>
                    <a:pt x="14000" y="5367"/>
                    <a:pt x="13678" y="4424"/>
                    <a:pt x="13335" y="3951"/>
                  </a:cubicBezTo>
                  <a:cubicBezTo>
                    <a:pt x="11977" y="2085"/>
                    <a:pt x="8998" y="2820"/>
                    <a:pt x="8702" y="2480"/>
                  </a:cubicBezTo>
                  <a:cubicBezTo>
                    <a:pt x="8407" y="2142"/>
                    <a:pt x="8504" y="359"/>
                    <a:pt x="8504" y="359"/>
                  </a:cubicBezTo>
                  <a:cubicBezTo>
                    <a:pt x="8398" y="258"/>
                    <a:pt x="7465" y="69"/>
                    <a:pt x="7190" y="12"/>
                  </a:cubicBezTo>
                  <a:lnTo>
                    <a:pt x="7190" y="0"/>
                  </a:lnTo>
                  <a:cubicBezTo>
                    <a:pt x="7190" y="0"/>
                    <a:pt x="7180" y="2"/>
                    <a:pt x="7163" y="5"/>
                  </a:cubicBezTo>
                  <a:cubicBezTo>
                    <a:pt x="7147" y="1"/>
                    <a:pt x="7135" y="0"/>
                    <a:pt x="7135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0"/>
            <p:cNvSpPr/>
            <p:nvPr/>
          </p:nvSpPr>
          <p:spPr>
            <a:xfrm>
              <a:off x="2628575" y="4718800"/>
              <a:ext cx="305000" cy="122400"/>
            </a:xfrm>
            <a:custGeom>
              <a:avLst/>
              <a:gdLst/>
              <a:ahLst/>
              <a:cxnLst/>
              <a:rect l="l" t="t" r="r" b="b"/>
              <a:pathLst>
                <a:path w="12200" h="4896" extrusionOk="0">
                  <a:moveTo>
                    <a:pt x="3382" y="4721"/>
                  </a:moveTo>
                  <a:cubicBezTo>
                    <a:pt x="4646" y="4867"/>
                    <a:pt x="5919" y="4896"/>
                    <a:pt x="7190" y="4884"/>
                  </a:cubicBezTo>
                  <a:cubicBezTo>
                    <a:pt x="8864" y="4867"/>
                    <a:pt x="10582" y="4764"/>
                    <a:pt x="12199" y="4362"/>
                  </a:cubicBezTo>
                  <a:cubicBezTo>
                    <a:pt x="11721" y="4119"/>
                    <a:pt x="11025" y="3819"/>
                    <a:pt x="10809" y="3999"/>
                  </a:cubicBezTo>
                  <a:cubicBezTo>
                    <a:pt x="10469" y="4281"/>
                    <a:pt x="3964" y="4167"/>
                    <a:pt x="3964" y="4167"/>
                  </a:cubicBezTo>
                  <a:cubicBezTo>
                    <a:pt x="3964" y="4167"/>
                    <a:pt x="3333" y="867"/>
                    <a:pt x="2433" y="1"/>
                  </a:cubicBezTo>
                  <a:cubicBezTo>
                    <a:pt x="1901" y="190"/>
                    <a:pt x="1390" y="507"/>
                    <a:pt x="990" y="1056"/>
                  </a:cubicBezTo>
                  <a:cubicBezTo>
                    <a:pt x="627" y="1555"/>
                    <a:pt x="290" y="2584"/>
                    <a:pt x="1" y="3836"/>
                  </a:cubicBezTo>
                  <a:cubicBezTo>
                    <a:pt x="1017" y="4399"/>
                    <a:pt x="2253" y="4591"/>
                    <a:pt x="3382" y="4721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50"/>
            <p:cNvSpPr/>
            <p:nvPr/>
          </p:nvSpPr>
          <p:spPr>
            <a:xfrm>
              <a:off x="2823550" y="4754325"/>
              <a:ext cx="575" cy="1075"/>
            </a:xfrm>
            <a:custGeom>
              <a:avLst/>
              <a:gdLst/>
              <a:ahLst/>
              <a:cxnLst/>
              <a:rect l="l" t="t" r="r" b="b"/>
              <a:pathLst>
                <a:path w="23" h="43" extrusionOk="0">
                  <a:moveTo>
                    <a:pt x="22" y="0"/>
                  </a:moveTo>
                  <a:cubicBezTo>
                    <a:pt x="6" y="27"/>
                    <a:pt x="1" y="43"/>
                    <a:pt x="1" y="43"/>
                  </a:cubicBezTo>
                  <a:cubicBezTo>
                    <a:pt x="1" y="43"/>
                    <a:pt x="9" y="28"/>
                    <a:pt x="22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50"/>
            <p:cNvSpPr/>
            <p:nvPr/>
          </p:nvSpPr>
          <p:spPr>
            <a:xfrm>
              <a:off x="2662375" y="4646350"/>
              <a:ext cx="309600" cy="164975"/>
            </a:xfrm>
            <a:custGeom>
              <a:avLst/>
              <a:gdLst/>
              <a:ahLst/>
              <a:cxnLst/>
              <a:rect l="l" t="t" r="r" b="b"/>
              <a:pathLst>
                <a:path w="12384" h="6599" extrusionOk="0">
                  <a:moveTo>
                    <a:pt x="6120" y="5961"/>
                  </a:moveTo>
                  <a:cubicBezTo>
                    <a:pt x="4422" y="6598"/>
                    <a:pt x="12228" y="4985"/>
                    <a:pt x="12228" y="4985"/>
                  </a:cubicBezTo>
                  <a:lnTo>
                    <a:pt x="12383" y="4736"/>
                  </a:lnTo>
                  <a:cubicBezTo>
                    <a:pt x="12255" y="4410"/>
                    <a:pt x="12120" y="4142"/>
                    <a:pt x="11982" y="3953"/>
                  </a:cubicBezTo>
                  <a:cubicBezTo>
                    <a:pt x="10624" y="2087"/>
                    <a:pt x="7645" y="2822"/>
                    <a:pt x="7349" y="2482"/>
                  </a:cubicBezTo>
                  <a:cubicBezTo>
                    <a:pt x="7054" y="2143"/>
                    <a:pt x="7151" y="361"/>
                    <a:pt x="7151" y="361"/>
                  </a:cubicBezTo>
                  <a:cubicBezTo>
                    <a:pt x="7047" y="260"/>
                    <a:pt x="6112" y="70"/>
                    <a:pt x="5838" y="14"/>
                  </a:cubicBezTo>
                  <a:lnTo>
                    <a:pt x="5838" y="1"/>
                  </a:lnTo>
                  <a:cubicBezTo>
                    <a:pt x="5838" y="1"/>
                    <a:pt x="5828" y="4"/>
                    <a:pt x="5810" y="6"/>
                  </a:cubicBezTo>
                  <a:cubicBezTo>
                    <a:pt x="5794" y="3"/>
                    <a:pt x="5782" y="1"/>
                    <a:pt x="5782" y="1"/>
                  </a:cubicBezTo>
                  <a:lnTo>
                    <a:pt x="5782" y="14"/>
                  </a:lnTo>
                  <a:cubicBezTo>
                    <a:pt x="5508" y="72"/>
                    <a:pt x="4231" y="345"/>
                    <a:pt x="4125" y="446"/>
                  </a:cubicBezTo>
                  <a:cubicBezTo>
                    <a:pt x="4125" y="446"/>
                    <a:pt x="4251" y="2185"/>
                    <a:pt x="3955" y="2525"/>
                  </a:cubicBezTo>
                  <a:cubicBezTo>
                    <a:pt x="3687" y="2834"/>
                    <a:pt x="1461" y="2220"/>
                    <a:pt x="39" y="3506"/>
                  </a:cubicBezTo>
                  <a:cubicBezTo>
                    <a:pt x="1" y="4201"/>
                    <a:pt x="197" y="4854"/>
                    <a:pt x="901" y="5325"/>
                  </a:cubicBezTo>
                  <a:cubicBezTo>
                    <a:pt x="2555" y="6428"/>
                    <a:pt x="4720" y="6004"/>
                    <a:pt x="4720" y="6004"/>
                  </a:cubicBezTo>
                  <a:cubicBezTo>
                    <a:pt x="4592" y="6004"/>
                    <a:pt x="2853" y="4646"/>
                    <a:pt x="2894" y="3713"/>
                  </a:cubicBezTo>
                  <a:cubicBezTo>
                    <a:pt x="2937" y="2780"/>
                    <a:pt x="5185" y="4096"/>
                    <a:pt x="5185" y="4096"/>
                  </a:cubicBezTo>
                  <a:cubicBezTo>
                    <a:pt x="5185" y="4096"/>
                    <a:pt x="4760" y="3120"/>
                    <a:pt x="4677" y="2483"/>
                  </a:cubicBezTo>
                  <a:cubicBezTo>
                    <a:pt x="4592" y="1847"/>
                    <a:pt x="4677" y="999"/>
                    <a:pt x="4677" y="999"/>
                  </a:cubicBezTo>
                  <a:cubicBezTo>
                    <a:pt x="4677" y="999"/>
                    <a:pt x="5482" y="1423"/>
                    <a:pt x="5950" y="1295"/>
                  </a:cubicBezTo>
                  <a:cubicBezTo>
                    <a:pt x="6416" y="1168"/>
                    <a:pt x="6756" y="1085"/>
                    <a:pt x="6756" y="1085"/>
                  </a:cubicBezTo>
                  <a:cubicBezTo>
                    <a:pt x="6756" y="1085"/>
                    <a:pt x="6798" y="2738"/>
                    <a:pt x="6841" y="3121"/>
                  </a:cubicBezTo>
                  <a:cubicBezTo>
                    <a:pt x="6878" y="3452"/>
                    <a:pt x="6555" y="4142"/>
                    <a:pt x="6469" y="4320"/>
                  </a:cubicBezTo>
                  <a:cubicBezTo>
                    <a:pt x="6531" y="4214"/>
                    <a:pt x="6761" y="3930"/>
                    <a:pt x="7529" y="3702"/>
                  </a:cubicBezTo>
                  <a:cubicBezTo>
                    <a:pt x="8495" y="3416"/>
                    <a:pt x="7816" y="5326"/>
                    <a:pt x="6120" y="596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0"/>
            <p:cNvSpPr/>
            <p:nvPr/>
          </p:nvSpPr>
          <p:spPr>
            <a:xfrm>
              <a:off x="2628550" y="4711350"/>
              <a:ext cx="356925" cy="129625"/>
            </a:xfrm>
            <a:custGeom>
              <a:avLst/>
              <a:gdLst/>
              <a:ahLst/>
              <a:cxnLst/>
              <a:rect l="l" t="t" r="r" b="b"/>
              <a:pathLst>
                <a:path w="14277" h="5185" extrusionOk="0">
                  <a:moveTo>
                    <a:pt x="9755" y="1"/>
                  </a:moveTo>
                  <a:lnTo>
                    <a:pt x="9755" y="1"/>
                  </a:lnTo>
                  <a:cubicBezTo>
                    <a:pt x="10357" y="986"/>
                    <a:pt x="10326" y="2766"/>
                    <a:pt x="7726" y="3106"/>
                  </a:cubicBezTo>
                  <a:cubicBezTo>
                    <a:pt x="7434" y="3145"/>
                    <a:pt x="7157" y="3163"/>
                    <a:pt x="6895" y="3163"/>
                  </a:cubicBezTo>
                  <a:cubicBezTo>
                    <a:pt x="4344" y="3163"/>
                    <a:pt x="3244" y="1442"/>
                    <a:pt x="4007" y="38"/>
                  </a:cubicBezTo>
                  <a:lnTo>
                    <a:pt x="4007" y="38"/>
                  </a:lnTo>
                  <a:cubicBezTo>
                    <a:pt x="3050" y="70"/>
                    <a:pt x="1793" y="251"/>
                    <a:pt x="991" y="1353"/>
                  </a:cubicBezTo>
                  <a:cubicBezTo>
                    <a:pt x="628" y="1852"/>
                    <a:pt x="289" y="2880"/>
                    <a:pt x="1" y="4133"/>
                  </a:cubicBezTo>
                  <a:cubicBezTo>
                    <a:pt x="1017" y="4697"/>
                    <a:pt x="2254" y="4889"/>
                    <a:pt x="3383" y="5019"/>
                  </a:cubicBezTo>
                  <a:cubicBezTo>
                    <a:pt x="4484" y="5146"/>
                    <a:pt x="5592" y="5184"/>
                    <a:pt x="6699" y="5184"/>
                  </a:cubicBezTo>
                  <a:cubicBezTo>
                    <a:pt x="6863" y="5184"/>
                    <a:pt x="7027" y="5184"/>
                    <a:pt x="7191" y="5182"/>
                  </a:cubicBezTo>
                  <a:cubicBezTo>
                    <a:pt x="9607" y="5156"/>
                    <a:pt x="12112" y="4954"/>
                    <a:pt x="14277" y="3930"/>
                  </a:cubicBezTo>
                  <a:cubicBezTo>
                    <a:pt x="13999" y="2770"/>
                    <a:pt x="13679" y="1827"/>
                    <a:pt x="13335" y="1354"/>
                  </a:cubicBezTo>
                  <a:cubicBezTo>
                    <a:pt x="12436" y="118"/>
                    <a:pt x="10826" y="24"/>
                    <a:pt x="9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0"/>
            <p:cNvSpPr/>
            <p:nvPr/>
          </p:nvSpPr>
          <p:spPr>
            <a:xfrm>
              <a:off x="2946425" y="4729850"/>
              <a:ext cx="39050" cy="91275"/>
            </a:xfrm>
            <a:custGeom>
              <a:avLst/>
              <a:gdLst/>
              <a:ahLst/>
              <a:cxnLst/>
              <a:rect l="l" t="t" r="r" b="b"/>
              <a:pathLst>
                <a:path w="1562" h="3651" extrusionOk="0">
                  <a:moveTo>
                    <a:pt x="1" y="0"/>
                  </a:moveTo>
                  <a:lnTo>
                    <a:pt x="1" y="0"/>
                  </a:lnTo>
                  <a:cubicBezTo>
                    <a:pt x="939" y="1219"/>
                    <a:pt x="802" y="3047"/>
                    <a:pt x="408" y="3650"/>
                  </a:cubicBezTo>
                  <a:cubicBezTo>
                    <a:pt x="801" y="3519"/>
                    <a:pt x="1186" y="3367"/>
                    <a:pt x="1562" y="3190"/>
                  </a:cubicBezTo>
                  <a:cubicBezTo>
                    <a:pt x="1284" y="2030"/>
                    <a:pt x="964" y="1087"/>
                    <a:pt x="620" y="614"/>
                  </a:cubicBezTo>
                  <a:cubicBezTo>
                    <a:pt x="439" y="366"/>
                    <a:pt x="229" y="16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0"/>
            <p:cNvSpPr/>
            <p:nvPr/>
          </p:nvSpPr>
          <p:spPr>
            <a:xfrm>
              <a:off x="2908650" y="4786925"/>
              <a:ext cx="35575" cy="42325"/>
            </a:xfrm>
            <a:custGeom>
              <a:avLst/>
              <a:gdLst/>
              <a:ahLst/>
              <a:cxnLst/>
              <a:rect l="l" t="t" r="r" b="b"/>
              <a:pathLst>
                <a:path w="1423" h="1693" extrusionOk="0">
                  <a:moveTo>
                    <a:pt x="1" y="0"/>
                  </a:moveTo>
                  <a:cubicBezTo>
                    <a:pt x="1" y="1"/>
                    <a:pt x="408" y="949"/>
                    <a:pt x="760" y="1692"/>
                  </a:cubicBezTo>
                  <a:cubicBezTo>
                    <a:pt x="983" y="1641"/>
                    <a:pt x="1204" y="1585"/>
                    <a:pt x="1422" y="1522"/>
                  </a:cubicBezTo>
                  <a:cubicBezTo>
                    <a:pt x="798" y="126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0"/>
            <p:cNvSpPr/>
            <p:nvPr/>
          </p:nvSpPr>
          <p:spPr>
            <a:xfrm>
              <a:off x="2628575" y="4742350"/>
              <a:ext cx="59525" cy="88975"/>
            </a:xfrm>
            <a:custGeom>
              <a:avLst/>
              <a:gdLst/>
              <a:ahLst/>
              <a:cxnLst/>
              <a:rect l="l" t="t" r="r" b="b"/>
              <a:pathLst>
                <a:path w="2381" h="3559" extrusionOk="0">
                  <a:moveTo>
                    <a:pt x="1081" y="1"/>
                  </a:moveTo>
                  <a:lnTo>
                    <a:pt x="1081" y="1"/>
                  </a:lnTo>
                  <a:cubicBezTo>
                    <a:pt x="1050" y="38"/>
                    <a:pt x="1020" y="74"/>
                    <a:pt x="991" y="114"/>
                  </a:cubicBezTo>
                  <a:cubicBezTo>
                    <a:pt x="628" y="613"/>
                    <a:pt x="290" y="1641"/>
                    <a:pt x="1" y="2894"/>
                  </a:cubicBezTo>
                  <a:cubicBezTo>
                    <a:pt x="589" y="3220"/>
                    <a:pt x="1249" y="3421"/>
                    <a:pt x="1922" y="3558"/>
                  </a:cubicBezTo>
                  <a:cubicBezTo>
                    <a:pt x="2215" y="2953"/>
                    <a:pt x="2381" y="2292"/>
                    <a:pt x="2381" y="2292"/>
                  </a:cubicBezTo>
                  <a:lnTo>
                    <a:pt x="2381" y="2292"/>
                  </a:lnTo>
                  <a:cubicBezTo>
                    <a:pt x="2381" y="2292"/>
                    <a:pt x="1652" y="2632"/>
                    <a:pt x="1132" y="2632"/>
                  </a:cubicBezTo>
                  <a:cubicBezTo>
                    <a:pt x="965" y="2632"/>
                    <a:pt x="820" y="2597"/>
                    <a:pt x="727" y="2504"/>
                  </a:cubicBezTo>
                  <a:cubicBezTo>
                    <a:pt x="473" y="2249"/>
                    <a:pt x="820" y="884"/>
                    <a:pt x="10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0"/>
            <p:cNvSpPr/>
            <p:nvPr/>
          </p:nvSpPr>
          <p:spPr>
            <a:xfrm>
              <a:off x="2735475" y="4723700"/>
              <a:ext cx="64500" cy="35275"/>
            </a:xfrm>
            <a:custGeom>
              <a:avLst/>
              <a:gdLst/>
              <a:ahLst/>
              <a:cxnLst/>
              <a:rect l="l" t="t" r="r" b="b"/>
              <a:pathLst>
                <a:path w="2580" h="1411" extrusionOk="0">
                  <a:moveTo>
                    <a:pt x="12" y="0"/>
                  </a:moveTo>
                  <a:cubicBezTo>
                    <a:pt x="9" y="0"/>
                    <a:pt x="8" y="1"/>
                    <a:pt x="7" y="2"/>
                  </a:cubicBezTo>
                  <a:cubicBezTo>
                    <a:pt x="0" y="12"/>
                    <a:pt x="65" y="82"/>
                    <a:pt x="186" y="162"/>
                  </a:cubicBezTo>
                  <a:cubicBezTo>
                    <a:pt x="305" y="244"/>
                    <a:pt x="479" y="329"/>
                    <a:pt x="657" y="395"/>
                  </a:cubicBezTo>
                  <a:cubicBezTo>
                    <a:pt x="836" y="462"/>
                    <a:pt x="1017" y="517"/>
                    <a:pt x="1150" y="559"/>
                  </a:cubicBezTo>
                  <a:cubicBezTo>
                    <a:pt x="1282" y="603"/>
                    <a:pt x="1370" y="631"/>
                    <a:pt x="1370" y="631"/>
                  </a:cubicBezTo>
                  <a:cubicBezTo>
                    <a:pt x="1370" y="631"/>
                    <a:pt x="1460" y="654"/>
                    <a:pt x="1590" y="698"/>
                  </a:cubicBezTo>
                  <a:cubicBezTo>
                    <a:pt x="1721" y="742"/>
                    <a:pt x="1891" y="810"/>
                    <a:pt x="2047" y="902"/>
                  </a:cubicBezTo>
                  <a:cubicBezTo>
                    <a:pt x="2205" y="996"/>
                    <a:pt x="2341" y="1116"/>
                    <a:pt x="2426" y="1224"/>
                  </a:cubicBezTo>
                  <a:cubicBezTo>
                    <a:pt x="2511" y="1328"/>
                    <a:pt x="2552" y="1411"/>
                    <a:pt x="2568" y="1411"/>
                  </a:cubicBezTo>
                  <a:cubicBezTo>
                    <a:pt x="2568" y="1411"/>
                    <a:pt x="2569" y="1411"/>
                    <a:pt x="2569" y="1411"/>
                  </a:cubicBezTo>
                  <a:cubicBezTo>
                    <a:pt x="2580" y="1407"/>
                    <a:pt x="2563" y="1310"/>
                    <a:pt x="2487" y="1183"/>
                  </a:cubicBezTo>
                  <a:cubicBezTo>
                    <a:pt x="2416" y="1055"/>
                    <a:pt x="2280" y="907"/>
                    <a:pt x="2121" y="793"/>
                  </a:cubicBezTo>
                  <a:cubicBezTo>
                    <a:pt x="1962" y="677"/>
                    <a:pt x="1786" y="591"/>
                    <a:pt x="1652" y="535"/>
                  </a:cubicBezTo>
                  <a:cubicBezTo>
                    <a:pt x="1518" y="479"/>
                    <a:pt x="1425" y="450"/>
                    <a:pt x="1425" y="450"/>
                  </a:cubicBezTo>
                  <a:lnTo>
                    <a:pt x="698" y="268"/>
                  </a:lnTo>
                  <a:cubicBezTo>
                    <a:pt x="519" y="219"/>
                    <a:pt x="347" y="157"/>
                    <a:pt x="221" y="98"/>
                  </a:cubicBezTo>
                  <a:cubicBezTo>
                    <a:pt x="109" y="45"/>
                    <a:pt x="33" y="0"/>
                    <a:pt x="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0"/>
            <p:cNvSpPr/>
            <p:nvPr/>
          </p:nvSpPr>
          <p:spPr>
            <a:xfrm>
              <a:off x="2821725" y="4724050"/>
              <a:ext cx="53200" cy="36400"/>
            </a:xfrm>
            <a:custGeom>
              <a:avLst/>
              <a:gdLst/>
              <a:ahLst/>
              <a:cxnLst/>
              <a:rect l="l" t="t" r="r" b="b"/>
              <a:pathLst>
                <a:path w="2128" h="1456" extrusionOk="0">
                  <a:moveTo>
                    <a:pt x="2109" y="1"/>
                  </a:moveTo>
                  <a:cubicBezTo>
                    <a:pt x="2060" y="1"/>
                    <a:pt x="1784" y="138"/>
                    <a:pt x="1507" y="263"/>
                  </a:cubicBezTo>
                  <a:cubicBezTo>
                    <a:pt x="1357" y="329"/>
                    <a:pt x="1206" y="392"/>
                    <a:pt x="1091" y="432"/>
                  </a:cubicBezTo>
                  <a:cubicBezTo>
                    <a:pt x="977" y="473"/>
                    <a:pt x="900" y="496"/>
                    <a:pt x="900" y="496"/>
                  </a:cubicBezTo>
                  <a:cubicBezTo>
                    <a:pt x="900" y="496"/>
                    <a:pt x="827" y="521"/>
                    <a:pt x="706" y="571"/>
                  </a:cubicBezTo>
                  <a:cubicBezTo>
                    <a:pt x="584" y="616"/>
                    <a:pt x="423" y="720"/>
                    <a:pt x="315" y="855"/>
                  </a:cubicBezTo>
                  <a:cubicBezTo>
                    <a:pt x="203" y="990"/>
                    <a:pt x="126" y="1141"/>
                    <a:pt x="75" y="1255"/>
                  </a:cubicBezTo>
                  <a:cubicBezTo>
                    <a:pt x="25" y="1370"/>
                    <a:pt x="0" y="1450"/>
                    <a:pt x="11" y="1455"/>
                  </a:cubicBezTo>
                  <a:cubicBezTo>
                    <a:pt x="12" y="1456"/>
                    <a:pt x="13" y="1456"/>
                    <a:pt x="14" y="1456"/>
                  </a:cubicBezTo>
                  <a:cubicBezTo>
                    <a:pt x="48" y="1456"/>
                    <a:pt x="196" y="1163"/>
                    <a:pt x="413" y="947"/>
                  </a:cubicBezTo>
                  <a:cubicBezTo>
                    <a:pt x="524" y="837"/>
                    <a:pt x="654" y="768"/>
                    <a:pt x="766" y="734"/>
                  </a:cubicBezTo>
                  <a:cubicBezTo>
                    <a:pt x="884" y="700"/>
                    <a:pt x="961" y="675"/>
                    <a:pt x="961" y="675"/>
                  </a:cubicBezTo>
                  <a:cubicBezTo>
                    <a:pt x="961" y="675"/>
                    <a:pt x="1041" y="647"/>
                    <a:pt x="1157" y="594"/>
                  </a:cubicBezTo>
                  <a:cubicBezTo>
                    <a:pt x="1272" y="542"/>
                    <a:pt x="1422" y="466"/>
                    <a:pt x="1568" y="382"/>
                  </a:cubicBezTo>
                  <a:cubicBezTo>
                    <a:pt x="1856" y="215"/>
                    <a:pt x="2128" y="24"/>
                    <a:pt x="2116" y="3"/>
                  </a:cubicBezTo>
                  <a:cubicBezTo>
                    <a:pt x="2115" y="1"/>
                    <a:pt x="2113" y="1"/>
                    <a:pt x="210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0"/>
            <p:cNvSpPr/>
            <p:nvPr/>
          </p:nvSpPr>
          <p:spPr>
            <a:xfrm>
              <a:off x="2653400" y="4725700"/>
              <a:ext cx="50525" cy="64950"/>
            </a:xfrm>
            <a:custGeom>
              <a:avLst/>
              <a:gdLst/>
              <a:ahLst/>
              <a:cxnLst/>
              <a:rect l="l" t="t" r="r" b="b"/>
              <a:pathLst>
                <a:path w="2021" h="2598" extrusionOk="0">
                  <a:moveTo>
                    <a:pt x="1591" y="1"/>
                  </a:moveTo>
                  <a:cubicBezTo>
                    <a:pt x="1151" y="1"/>
                    <a:pt x="723" y="514"/>
                    <a:pt x="523" y="843"/>
                  </a:cubicBezTo>
                  <a:cubicBezTo>
                    <a:pt x="248" y="1290"/>
                    <a:pt x="1" y="1987"/>
                    <a:pt x="168" y="2505"/>
                  </a:cubicBezTo>
                  <a:cubicBezTo>
                    <a:pt x="183" y="2555"/>
                    <a:pt x="236" y="2597"/>
                    <a:pt x="287" y="2597"/>
                  </a:cubicBezTo>
                  <a:cubicBezTo>
                    <a:pt x="306" y="2597"/>
                    <a:pt x="325" y="2591"/>
                    <a:pt x="343" y="2578"/>
                  </a:cubicBezTo>
                  <a:cubicBezTo>
                    <a:pt x="721" y="2293"/>
                    <a:pt x="859" y="1811"/>
                    <a:pt x="1123" y="1430"/>
                  </a:cubicBezTo>
                  <a:cubicBezTo>
                    <a:pt x="1256" y="1238"/>
                    <a:pt x="1393" y="1043"/>
                    <a:pt x="1567" y="885"/>
                  </a:cubicBezTo>
                  <a:cubicBezTo>
                    <a:pt x="1748" y="720"/>
                    <a:pt x="1918" y="623"/>
                    <a:pt x="1982" y="373"/>
                  </a:cubicBezTo>
                  <a:cubicBezTo>
                    <a:pt x="2021" y="219"/>
                    <a:pt x="1931" y="95"/>
                    <a:pt x="1793" y="39"/>
                  </a:cubicBezTo>
                  <a:cubicBezTo>
                    <a:pt x="1726" y="13"/>
                    <a:pt x="1658" y="1"/>
                    <a:pt x="15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0"/>
            <p:cNvSpPr/>
            <p:nvPr/>
          </p:nvSpPr>
          <p:spPr>
            <a:xfrm>
              <a:off x="2888525" y="4723975"/>
              <a:ext cx="62225" cy="43400"/>
            </a:xfrm>
            <a:custGeom>
              <a:avLst/>
              <a:gdLst/>
              <a:ahLst/>
              <a:cxnLst/>
              <a:rect l="l" t="t" r="r" b="b"/>
              <a:pathLst>
                <a:path w="2489" h="1736" extrusionOk="0">
                  <a:moveTo>
                    <a:pt x="292" y="1"/>
                  </a:moveTo>
                  <a:cubicBezTo>
                    <a:pt x="60" y="1"/>
                    <a:pt x="0" y="388"/>
                    <a:pt x="240" y="423"/>
                  </a:cubicBezTo>
                  <a:cubicBezTo>
                    <a:pt x="648" y="484"/>
                    <a:pt x="1023" y="643"/>
                    <a:pt x="1327" y="926"/>
                  </a:cubicBezTo>
                  <a:cubicBezTo>
                    <a:pt x="1588" y="1167"/>
                    <a:pt x="1714" y="1554"/>
                    <a:pt x="2046" y="1711"/>
                  </a:cubicBezTo>
                  <a:cubicBezTo>
                    <a:pt x="2081" y="1727"/>
                    <a:pt x="2117" y="1735"/>
                    <a:pt x="2153" y="1735"/>
                  </a:cubicBezTo>
                  <a:cubicBezTo>
                    <a:pt x="2241" y="1735"/>
                    <a:pt x="2322" y="1685"/>
                    <a:pt x="2350" y="1587"/>
                  </a:cubicBezTo>
                  <a:cubicBezTo>
                    <a:pt x="2488" y="1107"/>
                    <a:pt x="2034" y="713"/>
                    <a:pt x="1684" y="463"/>
                  </a:cubicBezTo>
                  <a:cubicBezTo>
                    <a:pt x="1275" y="170"/>
                    <a:pt x="798" y="17"/>
                    <a:pt x="298" y="1"/>
                  </a:cubicBezTo>
                  <a:cubicBezTo>
                    <a:pt x="296" y="1"/>
                    <a:pt x="294" y="1"/>
                    <a:pt x="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0"/>
            <p:cNvSpPr/>
            <p:nvPr/>
          </p:nvSpPr>
          <p:spPr>
            <a:xfrm>
              <a:off x="2947275" y="4774300"/>
              <a:ext cx="11200" cy="12125"/>
            </a:xfrm>
            <a:custGeom>
              <a:avLst/>
              <a:gdLst/>
              <a:ahLst/>
              <a:cxnLst/>
              <a:rect l="l" t="t" r="r" b="b"/>
              <a:pathLst>
                <a:path w="448" h="485" extrusionOk="0">
                  <a:moveTo>
                    <a:pt x="156" y="1"/>
                  </a:moveTo>
                  <a:cubicBezTo>
                    <a:pt x="76" y="1"/>
                    <a:pt x="0" y="86"/>
                    <a:pt x="19" y="175"/>
                  </a:cubicBezTo>
                  <a:cubicBezTo>
                    <a:pt x="47" y="314"/>
                    <a:pt x="102" y="468"/>
                    <a:pt x="262" y="484"/>
                  </a:cubicBezTo>
                  <a:cubicBezTo>
                    <a:pt x="264" y="484"/>
                    <a:pt x="266" y="484"/>
                    <a:pt x="268" y="484"/>
                  </a:cubicBezTo>
                  <a:cubicBezTo>
                    <a:pt x="308" y="484"/>
                    <a:pt x="346" y="457"/>
                    <a:pt x="365" y="425"/>
                  </a:cubicBezTo>
                  <a:cubicBezTo>
                    <a:pt x="447" y="288"/>
                    <a:pt x="333" y="141"/>
                    <a:pt x="244" y="43"/>
                  </a:cubicBezTo>
                  <a:cubicBezTo>
                    <a:pt x="217" y="13"/>
                    <a:pt x="186" y="1"/>
                    <a:pt x="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0"/>
            <p:cNvSpPr/>
            <p:nvPr/>
          </p:nvSpPr>
          <p:spPr>
            <a:xfrm>
              <a:off x="2738950" y="4785700"/>
              <a:ext cx="62550" cy="22575"/>
            </a:xfrm>
            <a:custGeom>
              <a:avLst/>
              <a:gdLst/>
              <a:ahLst/>
              <a:cxnLst/>
              <a:rect l="l" t="t" r="r" b="b"/>
              <a:pathLst>
                <a:path w="2502" h="903" extrusionOk="0">
                  <a:moveTo>
                    <a:pt x="12" y="0"/>
                  </a:moveTo>
                  <a:cubicBezTo>
                    <a:pt x="7" y="0"/>
                    <a:pt x="1" y="9"/>
                    <a:pt x="6" y="14"/>
                  </a:cubicBezTo>
                  <a:cubicBezTo>
                    <a:pt x="496" y="519"/>
                    <a:pt x="1129" y="903"/>
                    <a:pt x="1820" y="903"/>
                  </a:cubicBezTo>
                  <a:cubicBezTo>
                    <a:pt x="2009" y="903"/>
                    <a:pt x="2202" y="874"/>
                    <a:pt x="2397" y="811"/>
                  </a:cubicBezTo>
                  <a:cubicBezTo>
                    <a:pt x="2502" y="777"/>
                    <a:pt x="2478" y="632"/>
                    <a:pt x="2372" y="623"/>
                  </a:cubicBezTo>
                  <a:cubicBezTo>
                    <a:pt x="1551" y="558"/>
                    <a:pt x="718" y="483"/>
                    <a:pt x="16" y="1"/>
                  </a:cubicBezTo>
                  <a:cubicBezTo>
                    <a:pt x="15" y="0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0"/>
            <p:cNvSpPr/>
            <p:nvPr/>
          </p:nvSpPr>
          <p:spPr>
            <a:xfrm>
              <a:off x="2676175" y="4785950"/>
              <a:ext cx="16100" cy="45500"/>
            </a:xfrm>
            <a:custGeom>
              <a:avLst/>
              <a:gdLst/>
              <a:ahLst/>
              <a:cxnLst/>
              <a:rect l="l" t="t" r="r" b="b"/>
              <a:pathLst>
                <a:path w="644" h="1820" extrusionOk="0">
                  <a:moveTo>
                    <a:pt x="615" y="1"/>
                  </a:moveTo>
                  <a:cubicBezTo>
                    <a:pt x="582" y="1"/>
                    <a:pt x="439" y="188"/>
                    <a:pt x="326" y="397"/>
                  </a:cubicBezTo>
                  <a:cubicBezTo>
                    <a:pt x="205" y="615"/>
                    <a:pt x="119" y="849"/>
                    <a:pt x="119" y="849"/>
                  </a:cubicBezTo>
                  <a:cubicBezTo>
                    <a:pt x="119" y="849"/>
                    <a:pt x="54" y="1090"/>
                    <a:pt x="25" y="1336"/>
                  </a:cubicBezTo>
                  <a:cubicBezTo>
                    <a:pt x="1" y="1548"/>
                    <a:pt x="4" y="1757"/>
                    <a:pt x="23" y="1814"/>
                  </a:cubicBezTo>
                  <a:cubicBezTo>
                    <a:pt x="30" y="1816"/>
                    <a:pt x="38" y="1817"/>
                    <a:pt x="45" y="1820"/>
                  </a:cubicBezTo>
                  <a:cubicBezTo>
                    <a:pt x="73" y="1771"/>
                    <a:pt x="114" y="1564"/>
                    <a:pt x="169" y="1364"/>
                  </a:cubicBezTo>
                  <a:cubicBezTo>
                    <a:pt x="232" y="1134"/>
                    <a:pt x="316" y="913"/>
                    <a:pt x="316" y="913"/>
                  </a:cubicBezTo>
                  <a:cubicBezTo>
                    <a:pt x="316" y="913"/>
                    <a:pt x="376" y="684"/>
                    <a:pt x="459" y="460"/>
                  </a:cubicBezTo>
                  <a:cubicBezTo>
                    <a:pt x="540" y="234"/>
                    <a:pt x="643" y="16"/>
                    <a:pt x="619" y="2"/>
                  </a:cubicBezTo>
                  <a:cubicBezTo>
                    <a:pt x="618" y="1"/>
                    <a:pt x="616" y="1"/>
                    <a:pt x="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0"/>
            <p:cNvSpPr/>
            <p:nvPr/>
          </p:nvSpPr>
          <p:spPr>
            <a:xfrm>
              <a:off x="2911250" y="4788350"/>
              <a:ext cx="19525" cy="40700"/>
            </a:xfrm>
            <a:custGeom>
              <a:avLst/>
              <a:gdLst/>
              <a:ahLst/>
              <a:cxnLst/>
              <a:rect l="l" t="t" r="r" b="b"/>
              <a:pathLst>
                <a:path w="781" h="1628" extrusionOk="0">
                  <a:moveTo>
                    <a:pt x="27" y="1"/>
                  </a:moveTo>
                  <a:cubicBezTo>
                    <a:pt x="25" y="1"/>
                    <a:pt x="24" y="1"/>
                    <a:pt x="23" y="2"/>
                  </a:cubicBezTo>
                  <a:cubicBezTo>
                    <a:pt x="0" y="20"/>
                    <a:pt x="142" y="234"/>
                    <a:pt x="252" y="463"/>
                  </a:cubicBezTo>
                  <a:cubicBezTo>
                    <a:pt x="364" y="691"/>
                    <a:pt x="442" y="930"/>
                    <a:pt x="442" y="930"/>
                  </a:cubicBezTo>
                  <a:cubicBezTo>
                    <a:pt x="442" y="930"/>
                    <a:pt x="545" y="1159"/>
                    <a:pt x="615" y="1403"/>
                  </a:cubicBezTo>
                  <a:cubicBezTo>
                    <a:pt x="637" y="1480"/>
                    <a:pt x="658" y="1558"/>
                    <a:pt x="675" y="1628"/>
                  </a:cubicBezTo>
                  <a:cubicBezTo>
                    <a:pt x="710" y="1619"/>
                    <a:pt x="746" y="1612"/>
                    <a:pt x="780" y="1603"/>
                  </a:cubicBezTo>
                  <a:cubicBezTo>
                    <a:pt x="777" y="1532"/>
                    <a:pt x="771" y="1452"/>
                    <a:pt x="759" y="1372"/>
                  </a:cubicBezTo>
                  <a:cubicBezTo>
                    <a:pt x="723" y="1110"/>
                    <a:pt x="635" y="855"/>
                    <a:pt x="635" y="855"/>
                  </a:cubicBezTo>
                  <a:cubicBezTo>
                    <a:pt x="635" y="855"/>
                    <a:pt x="529" y="609"/>
                    <a:pt x="380" y="391"/>
                  </a:cubicBezTo>
                  <a:cubicBezTo>
                    <a:pt x="239" y="180"/>
                    <a:pt x="62" y="1"/>
                    <a:pt x="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0"/>
            <p:cNvSpPr/>
            <p:nvPr/>
          </p:nvSpPr>
          <p:spPr>
            <a:xfrm>
              <a:off x="2580750" y="4471925"/>
              <a:ext cx="98550" cy="89200"/>
            </a:xfrm>
            <a:custGeom>
              <a:avLst/>
              <a:gdLst/>
              <a:ahLst/>
              <a:cxnLst/>
              <a:rect l="l" t="t" r="r" b="b"/>
              <a:pathLst>
                <a:path w="3942" h="3568" extrusionOk="0">
                  <a:moveTo>
                    <a:pt x="1749" y="0"/>
                  </a:moveTo>
                  <a:cubicBezTo>
                    <a:pt x="1619" y="0"/>
                    <a:pt x="1473" y="28"/>
                    <a:pt x="1317" y="102"/>
                  </a:cubicBezTo>
                  <a:cubicBezTo>
                    <a:pt x="580" y="455"/>
                    <a:pt x="0" y="2294"/>
                    <a:pt x="2155" y="3389"/>
                  </a:cubicBezTo>
                  <a:cubicBezTo>
                    <a:pt x="2398" y="3513"/>
                    <a:pt x="2592" y="3567"/>
                    <a:pt x="2745" y="3567"/>
                  </a:cubicBezTo>
                  <a:cubicBezTo>
                    <a:pt x="3942" y="3567"/>
                    <a:pt x="2603" y="209"/>
                    <a:pt x="2351" y="209"/>
                  </a:cubicBezTo>
                  <a:cubicBezTo>
                    <a:pt x="2349" y="209"/>
                    <a:pt x="2348" y="209"/>
                    <a:pt x="2347" y="209"/>
                  </a:cubicBezTo>
                  <a:cubicBezTo>
                    <a:pt x="2347" y="209"/>
                    <a:pt x="2108" y="0"/>
                    <a:pt x="1749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0"/>
            <p:cNvSpPr/>
            <p:nvPr/>
          </p:nvSpPr>
          <p:spPr>
            <a:xfrm>
              <a:off x="2580750" y="4467450"/>
              <a:ext cx="107750" cy="116575"/>
            </a:xfrm>
            <a:custGeom>
              <a:avLst/>
              <a:gdLst/>
              <a:ahLst/>
              <a:cxnLst/>
              <a:rect l="l" t="t" r="r" b="b"/>
              <a:pathLst>
                <a:path w="4310" h="4663" extrusionOk="0">
                  <a:moveTo>
                    <a:pt x="2347" y="388"/>
                  </a:moveTo>
                  <a:cubicBezTo>
                    <a:pt x="2347" y="388"/>
                    <a:pt x="1903" y="0"/>
                    <a:pt x="1317" y="281"/>
                  </a:cubicBezTo>
                  <a:cubicBezTo>
                    <a:pt x="580" y="634"/>
                    <a:pt x="0" y="2473"/>
                    <a:pt x="2155" y="3568"/>
                  </a:cubicBezTo>
                  <a:cubicBezTo>
                    <a:pt x="4310" y="4663"/>
                    <a:pt x="2622" y="354"/>
                    <a:pt x="2347" y="38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0"/>
            <p:cNvSpPr/>
            <p:nvPr/>
          </p:nvSpPr>
          <p:spPr>
            <a:xfrm>
              <a:off x="2604150" y="4488250"/>
              <a:ext cx="38825" cy="62900"/>
            </a:xfrm>
            <a:custGeom>
              <a:avLst/>
              <a:gdLst/>
              <a:ahLst/>
              <a:cxnLst/>
              <a:rect l="l" t="t" r="r" b="b"/>
              <a:pathLst>
                <a:path w="1553" h="2516" extrusionOk="0">
                  <a:moveTo>
                    <a:pt x="1" y="662"/>
                  </a:moveTo>
                  <a:cubicBezTo>
                    <a:pt x="1" y="662"/>
                    <a:pt x="448" y="0"/>
                    <a:pt x="1001" y="440"/>
                  </a:cubicBezTo>
                  <a:cubicBezTo>
                    <a:pt x="1553" y="878"/>
                    <a:pt x="1435" y="1306"/>
                    <a:pt x="1435" y="1306"/>
                  </a:cubicBezTo>
                  <a:cubicBezTo>
                    <a:pt x="1435" y="1306"/>
                    <a:pt x="1019" y="1261"/>
                    <a:pt x="1104" y="1567"/>
                  </a:cubicBezTo>
                  <a:cubicBezTo>
                    <a:pt x="1190" y="1874"/>
                    <a:pt x="1487" y="2102"/>
                    <a:pt x="1487" y="2102"/>
                  </a:cubicBezTo>
                  <a:cubicBezTo>
                    <a:pt x="1487" y="2102"/>
                    <a:pt x="321" y="2516"/>
                    <a:pt x="1" y="662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0"/>
            <p:cNvSpPr/>
            <p:nvPr/>
          </p:nvSpPr>
          <p:spPr>
            <a:xfrm>
              <a:off x="2592450" y="4472750"/>
              <a:ext cx="96050" cy="111275"/>
            </a:xfrm>
            <a:custGeom>
              <a:avLst/>
              <a:gdLst/>
              <a:ahLst/>
              <a:cxnLst/>
              <a:rect l="l" t="t" r="r" b="b"/>
              <a:pathLst>
                <a:path w="3842" h="4451" extrusionOk="0">
                  <a:moveTo>
                    <a:pt x="1879" y="176"/>
                  </a:moveTo>
                  <a:cubicBezTo>
                    <a:pt x="1879" y="176"/>
                    <a:pt x="1743" y="57"/>
                    <a:pt x="1523" y="0"/>
                  </a:cubicBezTo>
                  <a:cubicBezTo>
                    <a:pt x="1645" y="487"/>
                    <a:pt x="1540" y="1760"/>
                    <a:pt x="790" y="1540"/>
                  </a:cubicBezTo>
                  <a:cubicBezTo>
                    <a:pt x="310" y="1398"/>
                    <a:pt x="274" y="990"/>
                    <a:pt x="331" y="651"/>
                  </a:cubicBezTo>
                  <a:cubicBezTo>
                    <a:pt x="1" y="1377"/>
                    <a:pt x="124" y="2562"/>
                    <a:pt x="1687" y="3358"/>
                  </a:cubicBezTo>
                  <a:cubicBezTo>
                    <a:pt x="3842" y="4451"/>
                    <a:pt x="2154" y="142"/>
                    <a:pt x="1879" y="17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0"/>
            <p:cNvSpPr/>
            <p:nvPr/>
          </p:nvSpPr>
          <p:spPr>
            <a:xfrm>
              <a:off x="2609875" y="4478225"/>
              <a:ext cx="14025" cy="9150"/>
            </a:xfrm>
            <a:custGeom>
              <a:avLst/>
              <a:gdLst/>
              <a:ahLst/>
              <a:cxnLst/>
              <a:rect l="l" t="t" r="r" b="b"/>
              <a:pathLst>
                <a:path w="561" h="366" extrusionOk="0">
                  <a:moveTo>
                    <a:pt x="411" y="0"/>
                  </a:moveTo>
                  <a:cubicBezTo>
                    <a:pt x="353" y="0"/>
                    <a:pt x="281" y="20"/>
                    <a:pt x="211" y="59"/>
                  </a:cubicBezTo>
                  <a:cubicBezTo>
                    <a:pt x="77" y="134"/>
                    <a:pt x="1" y="250"/>
                    <a:pt x="39" y="317"/>
                  </a:cubicBezTo>
                  <a:cubicBezTo>
                    <a:pt x="56" y="350"/>
                    <a:pt x="96" y="365"/>
                    <a:pt x="148" y="365"/>
                  </a:cubicBezTo>
                  <a:cubicBezTo>
                    <a:pt x="206" y="365"/>
                    <a:pt x="278" y="345"/>
                    <a:pt x="349" y="305"/>
                  </a:cubicBezTo>
                  <a:cubicBezTo>
                    <a:pt x="482" y="231"/>
                    <a:pt x="560" y="115"/>
                    <a:pt x="522" y="48"/>
                  </a:cubicBezTo>
                  <a:cubicBezTo>
                    <a:pt x="503" y="16"/>
                    <a:pt x="463" y="0"/>
                    <a:pt x="411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0"/>
            <p:cNvSpPr/>
            <p:nvPr/>
          </p:nvSpPr>
          <p:spPr>
            <a:xfrm>
              <a:off x="2613125" y="4495025"/>
              <a:ext cx="32750" cy="43625"/>
            </a:xfrm>
            <a:custGeom>
              <a:avLst/>
              <a:gdLst/>
              <a:ahLst/>
              <a:cxnLst/>
              <a:rect l="l" t="t" r="r" b="b"/>
              <a:pathLst>
                <a:path w="1310" h="1745" extrusionOk="0">
                  <a:moveTo>
                    <a:pt x="295" y="0"/>
                  </a:moveTo>
                  <a:cubicBezTo>
                    <a:pt x="268" y="0"/>
                    <a:pt x="242" y="2"/>
                    <a:pt x="218" y="6"/>
                  </a:cubicBezTo>
                  <a:cubicBezTo>
                    <a:pt x="74" y="28"/>
                    <a:pt x="1" y="98"/>
                    <a:pt x="9" y="108"/>
                  </a:cubicBezTo>
                  <a:cubicBezTo>
                    <a:pt x="10" y="109"/>
                    <a:pt x="12" y="110"/>
                    <a:pt x="16" y="110"/>
                  </a:cubicBezTo>
                  <a:cubicBezTo>
                    <a:pt x="36" y="110"/>
                    <a:pt x="104" y="85"/>
                    <a:pt x="200" y="85"/>
                  </a:cubicBezTo>
                  <a:cubicBezTo>
                    <a:pt x="208" y="85"/>
                    <a:pt x="215" y="85"/>
                    <a:pt x="223" y="85"/>
                  </a:cubicBezTo>
                  <a:cubicBezTo>
                    <a:pt x="349" y="86"/>
                    <a:pt x="509" y="146"/>
                    <a:pt x="632" y="256"/>
                  </a:cubicBezTo>
                  <a:cubicBezTo>
                    <a:pt x="760" y="362"/>
                    <a:pt x="848" y="506"/>
                    <a:pt x="904" y="619"/>
                  </a:cubicBezTo>
                  <a:cubicBezTo>
                    <a:pt x="960" y="733"/>
                    <a:pt x="990" y="815"/>
                    <a:pt x="990" y="815"/>
                  </a:cubicBezTo>
                  <a:cubicBezTo>
                    <a:pt x="990" y="815"/>
                    <a:pt x="994" y="820"/>
                    <a:pt x="1004" y="843"/>
                  </a:cubicBezTo>
                  <a:cubicBezTo>
                    <a:pt x="1004" y="843"/>
                    <a:pt x="1005" y="843"/>
                    <a:pt x="1006" y="845"/>
                  </a:cubicBezTo>
                  <a:cubicBezTo>
                    <a:pt x="1007" y="847"/>
                    <a:pt x="1009" y="848"/>
                    <a:pt x="1006" y="850"/>
                  </a:cubicBezTo>
                  <a:cubicBezTo>
                    <a:pt x="1007" y="850"/>
                    <a:pt x="1007" y="850"/>
                    <a:pt x="1008" y="850"/>
                  </a:cubicBezTo>
                  <a:cubicBezTo>
                    <a:pt x="1012" y="850"/>
                    <a:pt x="971" y="858"/>
                    <a:pt x="944" y="867"/>
                  </a:cubicBezTo>
                  <a:cubicBezTo>
                    <a:pt x="912" y="876"/>
                    <a:pt x="879" y="891"/>
                    <a:pt x="846" y="910"/>
                  </a:cubicBezTo>
                  <a:cubicBezTo>
                    <a:pt x="709" y="980"/>
                    <a:pt x="599" y="1178"/>
                    <a:pt x="671" y="1355"/>
                  </a:cubicBezTo>
                  <a:cubicBezTo>
                    <a:pt x="706" y="1439"/>
                    <a:pt x="767" y="1493"/>
                    <a:pt x="816" y="1535"/>
                  </a:cubicBezTo>
                  <a:cubicBezTo>
                    <a:pt x="867" y="1577"/>
                    <a:pt x="912" y="1615"/>
                    <a:pt x="952" y="1648"/>
                  </a:cubicBezTo>
                  <a:cubicBezTo>
                    <a:pt x="1024" y="1708"/>
                    <a:pt x="1077" y="1744"/>
                    <a:pt x="1092" y="1744"/>
                  </a:cubicBezTo>
                  <a:cubicBezTo>
                    <a:pt x="1094" y="1744"/>
                    <a:pt x="1095" y="1744"/>
                    <a:pt x="1096" y="1743"/>
                  </a:cubicBezTo>
                  <a:cubicBezTo>
                    <a:pt x="1106" y="1736"/>
                    <a:pt x="1066" y="1680"/>
                    <a:pt x="1000" y="1601"/>
                  </a:cubicBezTo>
                  <a:cubicBezTo>
                    <a:pt x="942" y="1521"/>
                    <a:pt x="821" y="1418"/>
                    <a:pt x="790" y="1316"/>
                  </a:cubicBezTo>
                  <a:cubicBezTo>
                    <a:pt x="762" y="1211"/>
                    <a:pt x="841" y="1097"/>
                    <a:pt x="925" y="1065"/>
                  </a:cubicBezTo>
                  <a:cubicBezTo>
                    <a:pt x="947" y="1055"/>
                    <a:pt x="968" y="1047"/>
                    <a:pt x="989" y="1044"/>
                  </a:cubicBezTo>
                  <a:cubicBezTo>
                    <a:pt x="1013" y="1040"/>
                    <a:pt x="1017" y="1037"/>
                    <a:pt x="1075" y="1036"/>
                  </a:cubicBezTo>
                  <a:cubicBezTo>
                    <a:pt x="1166" y="1040"/>
                    <a:pt x="1262" y="1058"/>
                    <a:pt x="1309" y="1063"/>
                  </a:cubicBezTo>
                  <a:cubicBezTo>
                    <a:pt x="1195" y="779"/>
                    <a:pt x="1177" y="734"/>
                    <a:pt x="1177" y="734"/>
                  </a:cubicBezTo>
                  <a:cubicBezTo>
                    <a:pt x="1177" y="734"/>
                    <a:pt x="1140" y="650"/>
                    <a:pt x="1068" y="528"/>
                  </a:cubicBezTo>
                  <a:cubicBezTo>
                    <a:pt x="997" y="409"/>
                    <a:pt x="880" y="249"/>
                    <a:pt x="719" y="141"/>
                  </a:cubicBezTo>
                  <a:cubicBezTo>
                    <a:pt x="589" y="48"/>
                    <a:pt x="428" y="0"/>
                    <a:pt x="2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0"/>
            <p:cNvSpPr/>
            <p:nvPr/>
          </p:nvSpPr>
          <p:spPr>
            <a:xfrm>
              <a:off x="2912025" y="4472350"/>
              <a:ext cx="98675" cy="89175"/>
            </a:xfrm>
            <a:custGeom>
              <a:avLst/>
              <a:gdLst/>
              <a:ahLst/>
              <a:cxnLst/>
              <a:rect l="l" t="t" r="r" b="b"/>
              <a:pathLst>
                <a:path w="3947" h="3567" extrusionOk="0">
                  <a:moveTo>
                    <a:pt x="2203" y="0"/>
                  </a:moveTo>
                  <a:cubicBezTo>
                    <a:pt x="1845" y="0"/>
                    <a:pt x="1607" y="208"/>
                    <a:pt x="1607" y="208"/>
                  </a:cubicBezTo>
                  <a:cubicBezTo>
                    <a:pt x="1606" y="208"/>
                    <a:pt x="1605" y="208"/>
                    <a:pt x="1604" y="208"/>
                  </a:cubicBezTo>
                  <a:cubicBezTo>
                    <a:pt x="1350" y="208"/>
                    <a:pt x="1" y="3566"/>
                    <a:pt x="1201" y="3566"/>
                  </a:cubicBezTo>
                  <a:cubicBezTo>
                    <a:pt x="1353" y="3566"/>
                    <a:pt x="1547" y="3512"/>
                    <a:pt x="1789" y="3389"/>
                  </a:cubicBezTo>
                  <a:cubicBezTo>
                    <a:pt x="3947" y="2300"/>
                    <a:pt x="3373" y="458"/>
                    <a:pt x="2636" y="104"/>
                  </a:cubicBezTo>
                  <a:cubicBezTo>
                    <a:pt x="2480" y="28"/>
                    <a:pt x="2333" y="0"/>
                    <a:pt x="220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0"/>
            <p:cNvSpPr/>
            <p:nvPr/>
          </p:nvSpPr>
          <p:spPr>
            <a:xfrm>
              <a:off x="2902800" y="4467875"/>
              <a:ext cx="107900" cy="116450"/>
            </a:xfrm>
            <a:custGeom>
              <a:avLst/>
              <a:gdLst/>
              <a:ahLst/>
              <a:cxnLst/>
              <a:rect l="l" t="t" r="r" b="b"/>
              <a:pathLst>
                <a:path w="4316" h="4658" extrusionOk="0">
                  <a:moveTo>
                    <a:pt x="1976" y="387"/>
                  </a:moveTo>
                  <a:cubicBezTo>
                    <a:pt x="1976" y="387"/>
                    <a:pt x="2420" y="0"/>
                    <a:pt x="3005" y="283"/>
                  </a:cubicBezTo>
                  <a:cubicBezTo>
                    <a:pt x="3742" y="637"/>
                    <a:pt x="4316" y="2479"/>
                    <a:pt x="2158" y="3568"/>
                  </a:cubicBezTo>
                  <a:cubicBezTo>
                    <a:pt x="1" y="4657"/>
                    <a:pt x="1700" y="353"/>
                    <a:pt x="1976" y="38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0"/>
            <p:cNvSpPr/>
            <p:nvPr/>
          </p:nvSpPr>
          <p:spPr>
            <a:xfrm>
              <a:off x="2948450" y="4488725"/>
              <a:ext cx="38925" cy="62950"/>
            </a:xfrm>
            <a:custGeom>
              <a:avLst/>
              <a:gdLst/>
              <a:ahLst/>
              <a:cxnLst/>
              <a:rect l="l" t="t" r="r" b="b"/>
              <a:pathLst>
                <a:path w="1557" h="2518" extrusionOk="0">
                  <a:moveTo>
                    <a:pt x="1556" y="663"/>
                  </a:moveTo>
                  <a:cubicBezTo>
                    <a:pt x="1556" y="663"/>
                    <a:pt x="1112" y="1"/>
                    <a:pt x="556" y="438"/>
                  </a:cubicBezTo>
                  <a:cubicBezTo>
                    <a:pt x="1" y="876"/>
                    <a:pt x="119" y="1304"/>
                    <a:pt x="119" y="1304"/>
                  </a:cubicBezTo>
                  <a:cubicBezTo>
                    <a:pt x="119" y="1304"/>
                    <a:pt x="535" y="1260"/>
                    <a:pt x="449" y="1567"/>
                  </a:cubicBezTo>
                  <a:cubicBezTo>
                    <a:pt x="363" y="1873"/>
                    <a:pt x="66" y="2101"/>
                    <a:pt x="66" y="2101"/>
                  </a:cubicBezTo>
                  <a:cubicBezTo>
                    <a:pt x="66" y="2101"/>
                    <a:pt x="1231" y="2517"/>
                    <a:pt x="1556" y="66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0"/>
            <p:cNvSpPr/>
            <p:nvPr/>
          </p:nvSpPr>
          <p:spPr>
            <a:xfrm>
              <a:off x="2912050" y="4473150"/>
              <a:ext cx="87050" cy="88350"/>
            </a:xfrm>
            <a:custGeom>
              <a:avLst/>
              <a:gdLst/>
              <a:ahLst/>
              <a:cxnLst/>
              <a:rect l="l" t="t" r="r" b="b"/>
              <a:pathLst>
                <a:path w="3482" h="3534" extrusionOk="0">
                  <a:moveTo>
                    <a:pt x="1963" y="0"/>
                  </a:moveTo>
                  <a:lnTo>
                    <a:pt x="1963" y="0"/>
                  </a:lnTo>
                  <a:cubicBezTo>
                    <a:pt x="1742" y="59"/>
                    <a:pt x="1606" y="176"/>
                    <a:pt x="1606" y="176"/>
                  </a:cubicBezTo>
                  <a:cubicBezTo>
                    <a:pt x="1605" y="176"/>
                    <a:pt x="1604" y="176"/>
                    <a:pt x="1603" y="176"/>
                  </a:cubicBezTo>
                  <a:cubicBezTo>
                    <a:pt x="1349" y="176"/>
                    <a:pt x="0" y="3533"/>
                    <a:pt x="1199" y="3533"/>
                  </a:cubicBezTo>
                  <a:cubicBezTo>
                    <a:pt x="1352" y="3533"/>
                    <a:pt x="1546" y="3479"/>
                    <a:pt x="1788" y="3356"/>
                  </a:cubicBezTo>
                  <a:cubicBezTo>
                    <a:pt x="3353" y="2566"/>
                    <a:pt x="3481" y="1381"/>
                    <a:pt x="3152" y="653"/>
                  </a:cubicBezTo>
                  <a:lnTo>
                    <a:pt x="3152" y="653"/>
                  </a:lnTo>
                  <a:cubicBezTo>
                    <a:pt x="3210" y="993"/>
                    <a:pt x="3172" y="1401"/>
                    <a:pt x="2692" y="1541"/>
                  </a:cubicBezTo>
                  <a:cubicBezTo>
                    <a:pt x="2633" y="1558"/>
                    <a:pt x="2578" y="1566"/>
                    <a:pt x="2527" y="1566"/>
                  </a:cubicBezTo>
                  <a:cubicBezTo>
                    <a:pt x="1927" y="1566"/>
                    <a:pt x="1850" y="448"/>
                    <a:pt x="196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0"/>
            <p:cNvSpPr/>
            <p:nvPr/>
          </p:nvSpPr>
          <p:spPr>
            <a:xfrm>
              <a:off x="2967725" y="4478675"/>
              <a:ext cx="13975" cy="9225"/>
            </a:xfrm>
            <a:custGeom>
              <a:avLst/>
              <a:gdLst/>
              <a:ahLst/>
              <a:cxnLst/>
              <a:rect l="l" t="t" r="r" b="b"/>
              <a:pathLst>
                <a:path w="559" h="369" extrusionOk="0">
                  <a:moveTo>
                    <a:pt x="146" y="1"/>
                  </a:moveTo>
                  <a:cubicBezTo>
                    <a:pt x="96" y="1"/>
                    <a:pt x="56" y="16"/>
                    <a:pt x="38" y="48"/>
                  </a:cubicBezTo>
                  <a:cubicBezTo>
                    <a:pt x="0" y="116"/>
                    <a:pt x="77" y="232"/>
                    <a:pt x="210" y="308"/>
                  </a:cubicBezTo>
                  <a:cubicBezTo>
                    <a:pt x="281" y="348"/>
                    <a:pt x="353" y="368"/>
                    <a:pt x="411" y="368"/>
                  </a:cubicBezTo>
                  <a:cubicBezTo>
                    <a:pt x="462" y="368"/>
                    <a:pt x="502" y="352"/>
                    <a:pt x="520" y="320"/>
                  </a:cubicBezTo>
                  <a:cubicBezTo>
                    <a:pt x="558" y="253"/>
                    <a:pt x="482" y="137"/>
                    <a:pt x="348" y="62"/>
                  </a:cubicBezTo>
                  <a:cubicBezTo>
                    <a:pt x="277" y="21"/>
                    <a:pt x="204" y="1"/>
                    <a:pt x="146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0"/>
            <p:cNvSpPr/>
            <p:nvPr/>
          </p:nvSpPr>
          <p:spPr>
            <a:xfrm>
              <a:off x="2945600" y="4495400"/>
              <a:ext cx="32825" cy="43675"/>
            </a:xfrm>
            <a:custGeom>
              <a:avLst/>
              <a:gdLst/>
              <a:ahLst/>
              <a:cxnLst/>
              <a:rect l="l" t="t" r="r" b="b"/>
              <a:pathLst>
                <a:path w="1313" h="1747" extrusionOk="0">
                  <a:moveTo>
                    <a:pt x="1014" y="1"/>
                  </a:moveTo>
                  <a:cubicBezTo>
                    <a:pt x="882" y="1"/>
                    <a:pt x="724" y="49"/>
                    <a:pt x="593" y="141"/>
                  </a:cubicBezTo>
                  <a:cubicBezTo>
                    <a:pt x="432" y="248"/>
                    <a:pt x="315" y="408"/>
                    <a:pt x="243" y="526"/>
                  </a:cubicBezTo>
                  <a:cubicBezTo>
                    <a:pt x="171" y="648"/>
                    <a:pt x="134" y="732"/>
                    <a:pt x="134" y="732"/>
                  </a:cubicBezTo>
                  <a:cubicBezTo>
                    <a:pt x="134" y="732"/>
                    <a:pt x="115" y="777"/>
                    <a:pt x="1" y="1062"/>
                  </a:cubicBezTo>
                  <a:cubicBezTo>
                    <a:pt x="47" y="1057"/>
                    <a:pt x="142" y="1038"/>
                    <a:pt x="235" y="1034"/>
                  </a:cubicBezTo>
                  <a:cubicBezTo>
                    <a:pt x="292" y="1036"/>
                    <a:pt x="296" y="1038"/>
                    <a:pt x="320" y="1042"/>
                  </a:cubicBezTo>
                  <a:cubicBezTo>
                    <a:pt x="342" y="1046"/>
                    <a:pt x="363" y="1053"/>
                    <a:pt x="384" y="1063"/>
                  </a:cubicBezTo>
                  <a:cubicBezTo>
                    <a:pt x="467" y="1095"/>
                    <a:pt x="546" y="1211"/>
                    <a:pt x="519" y="1315"/>
                  </a:cubicBezTo>
                  <a:cubicBezTo>
                    <a:pt x="488" y="1418"/>
                    <a:pt x="365" y="1521"/>
                    <a:pt x="308" y="1601"/>
                  </a:cubicBezTo>
                  <a:cubicBezTo>
                    <a:pt x="243" y="1681"/>
                    <a:pt x="204" y="1737"/>
                    <a:pt x="212" y="1745"/>
                  </a:cubicBezTo>
                  <a:cubicBezTo>
                    <a:pt x="213" y="1746"/>
                    <a:pt x="214" y="1747"/>
                    <a:pt x="216" y="1747"/>
                  </a:cubicBezTo>
                  <a:cubicBezTo>
                    <a:pt x="232" y="1747"/>
                    <a:pt x="284" y="1710"/>
                    <a:pt x="356" y="1652"/>
                  </a:cubicBezTo>
                  <a:cubicBezTo>
                    <a:pt x="396" y="1619"/>
                    <a:pt x="441" y="1582"/>
                    <a:pt x="492" y="1539"/>
                  </a:cubicBezTo>
                  <a:cubicBezTo>
                    <a:pt x="541" y="1496"/>
                    <a:pt x="603" y="1445"/>
                    <a:pt x="638" y="1359"/>
                  </a:cubicBezTo>
                  <a:cubicBezTo>
                    <a:pt x="710" y="1183"/>
                    <a:pt x="601" y="983"/>
                    <a:pt x="465" y="912"/>
                  </a:cubicBezTo>
                  <a:cubicBezTo>
                    <a:pt x="432" y="892"/>
                    <a:pt x="398" y="879"/>
                    <a:pt x="368" y="868"/>
                  </a:cubicBezTo>
                  <a:cubicBezTo>
                    <a:pt x="340" y="859"/>
                    <a:pt x="295" y="850"/>
                    <a:pt x="305" y="850"/>
                  </a:cubicBezTo>
                  <a:cubicBezTo>
                    <a:pt x="302" y="848"/>
                    <a:pt x="304" y="847"/>
                    <a:pt x="305" y="845"/>
                  </a:cubicBezTo>
                  <a:cubicBezTo>
                    <a:pt x="307" y="843"/>
                    <a:pt x="308" y="843"/>
                    <a:pt x="308" y="843"/>
                  </a:cubicBezTo>
                  <a:cubicBezTo>
                    <a:pt x="318" y="820"/>
                    <a:pt x="321" y="815"/>
                    <a:pt x="321" y="815"/>
                  </a:cubicBezTo>
                  <a:cubicBezTo>
                    <a:pt x="321" y="815"/>
                    <a:pt x="352" y="733"/>
                    <a:pt x="408" y="619"/>
                  </a:cubicBezTo>
                  <a:cubicBezTo>
                    <a:pt x="465" y="506"/>
                    <a:pt x="553" y="362"/>
                    <a:pt x="679" y="257"/>
                  </a:cubicBezTo>
                  <a:cubicBezTo>
                    <a:pt x="804" y="147"/>
                    <a:pt x="964" y="88"/>
                    <a:pt x="1090" y="87"/>
                  </a:cubicBezTo>
                  <a:cubicBezTo>
                    <a:pt x="1097" y="87"/>
                    <a:pt x="1105" y="87"/>
                    <a:pt x="1112" y="87"/>
                  </a:cubicBezTo>
                  <a:cubicBezTo>
                    <a:pt x="1207" y="87"/>
                    <a:pt x="1274" y="112"/>
                    <a:pt x="1296" y="112"/>
                  </a:cubicBezTo>
                  <a:cubicBezTo>
                    <a:pt x="1300" y="112"/>
                    <a:pt x="1303" y="112"/>
                    <a:pt x="1304" y="110"/>
                  </a:cubicBezTo>
                  <a:cubicBezTo>
                    <a:pt x="1312" y="100"/>
                    <a:pt x="1240" y="30"/>
                    <a:pt x="1095" y="7"/>
                  </a:cubicBezTo>
                  <a:cubicBezTo>
                    <a:pt x="1070" y="3"/>
                    <a:pt x="1042" y="1"/>
                    <a:pt x="10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0"/>
            <p:cNvSpPr/>
            <p:nvPr/>
          </p:nvSpPr>
          <p:spPr>
            <a:xfrm>
              <a:off x="2612175" y="4296200"/>
              <a:ext cx="353650" cy="381025"/>
            </a:xfrm>
            <a:custGeom>
              <a:avLst/>
              <a:gdLst/>
              <a:ahLst/>
              <a:cxnLst/>
              <a:rect l="l" t="t" r="r" b="b"/>
              <a:pathLst>
                <a:path w="14146" h="15241" extrusionOk="0">
                  <a:moveTo>
                    <a:pt x="6844" y="0"/>
                  </a:moveTo>
                  <a:cubicBezTo>
                    <a:pt x="3627" y="0"/>
                    <a:pt x="1" y="3098"/>
                    <a:pt x="683" y="6552"/>
                  </a:cubicBezTo>
                  <a:cubicBezTo>
                    <a:pt x="860" y="7449"/>
                    <a:pt x="1180" y="8230"/>
                    <a:pt x="1113" y="9191"/>
                  </a:cubicBezTo>
                  <a:cubicBezTo>
                    <a:pt x="1097" y="9439"/>
                    <a:pt x="1065" y="9702"/>
                    <a:pt x="1035" y="9973"/>
                  </a:cubicBezTo>
                  <a:cubicBezTo>
                    <a:pt x="852" y="11690"/>
                    <a:pt x="1865" y="13158"/>
                    <a:pt x="3376" y="13898"/>
                  </a:cubicBezTo>
                  <a:cubicBezTo>
                    <a:pt x="4612" y="14504"/>
                    <a:pt x="6180" y="15238"/>
                    <a:pt x="7588" y="15241"/>
                  </a:cubicBezTo>
                  <a:cubicBezTo>
                    <a:pt x="7589" y="15241"/>
                    <a:pt x="7590" y="15241"/>
                    <a:pt x="7591" y="15241"/>
                  </a:cubicBezTo>
                  <a:cubicBezTo>
                    <a:pt x="8794" y="15241"/>
                    <a:pt x="10103" y="14452"/>
                    <a:pt x="11129" y="13904"/>
                  </a:cubicBezTo>
                  <a:cubicBezTo>
                    <a:pt x="12435" y="13206"/>
                    <a:pt x="13608" y="12384"/>
                    <a:pt x="13842" y="10793"/>
                  </a:cubicBezTo>
                  <a:cubicBezTo>
                    <a:pt x="13930" y="10190"/>
                    <a:pt x="13696" y="9710"/>
                    <a:pt x="13671" y="9120"/>
                  </a:cubicBezTo>
                  <a:cubicBezTo>
                    <a:pt x="13614" y="7730"/>
                    <a:pt x="14145" y="6328"/>
                    <a:pt x="13979" y="4944"/>
                  </a:cubicBezTo>
                  <a:cubicBezTo>
                    <a:pt x="13862" y="3964"/>
                    <a:pt x="13235" y="2960"/>
                    <a:pt x="12574" y="2248"/>
                  </a:cubicBezTo>
                  <a:cubicBezTo>
                    <a:pt x="11171" y="742"/>
                    <a:pt x="9061" y="100"/>
                    <a:pt x="7079" y="6"/>
                  </a:cubicBezTo>
                  <a:cubicBezTo>
                    <a:pt x="7001" y="2"/>
                    <a:pt x="6923" y="0"/>
                    <a:pt x="6844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0"/>
            <p:cNvSpPr/>
            <p:nvPr/>
          </p:nvSpPr>
          <p:spPr>
            <a:xfrm>
              <a:off x="2636100" y="4551925"/>
              <a:ext cx="322750" cy="125325"/>
            </a:xfrm>
            <a:custGeom>
              <a:avLst/>
              <a:gdLst/>
              <a:ahLst/>
              <a:cxnLst/>
              <a:rect l="l" t="t" r="r" b="b"/>
              <a:pathLst>
                <a:path w="12910" h="5013" extrusionOk="0">
                  <a:moveTo>
                    <a:pt x="62" y="1"/>
                  </a:moveTo>
                  <a:cubicBezTo>
                    <a:pt x="0" y="1608"/>
                    <a:pt x="983" y="2967"/>
                    <a:pt x="2420" y="3670"/>
                  </a:cubicBezTo>
                  <a:cubicBezTo>
                    <a:pt x="3656" y="4277"/>
                    <a:pt x="5224" y="5011"/>
                    <a:pt x="6634" y="5013"/>
                  </a:cubicBezTo>
                  <a:cubicBezTo>
                    <a:pt x="6634" y="5013"/>
                    <a:pt x="6635" y="5013"/>
                    <a:pt x="6636" y="5013"/>
                  </a:cubicBezTo>
                  <a:cubicBezTo>
                    <a:pt x="7839" y="5013"/>
                    <a:pt x="9147" y="4224"/>
                    <a:pt x="10173" y="3676"/>
                  </a:cubicBezTo>
                  <a:cubicBezTo>
                    <a:pt x="11480" y="2978"/>
                    <a:pt x="12653" y="2156"/>
                    <a:pt x="12887" y="566"/>
                  </a:cubicBezTo>
                  <a:cubicBezTo>
                    <a:pt x="12908" y="424"/>
                    <a:pt x="12909" y="287"/>
                    <a:pt x="12901" y="155"/>
                  </a:cubicBezTo>
                  <a:lnTo>
                    <a:pt x="12901" y="155"/>
                  </a:lnTo>
                  <a:cubicBezTo>
                    <a:pt x="12899" y="209"/>
                    <a:pt x="12894" y="264"/>
                    <a:pt x="12887" y="320"/>
                  </a:cubicBezTo>
                  <a:cubicBezTo>
                    <a:pt x="12653" y="1911"/>
                    <a:pt x="11479" y="2732"/>
                    <a:pt x="10173" y="3431"/>
                  </a:cubicBezTo>
                  <a:cubicBezTo>
                    <a:pt x="9147" y="3979"/>
                    <a:pt x="7839" y="4768"/>
                    <a:pt x="6636" y="4768"/>
                  </a:cubicBezTo>
                  <a:cubicBezTo>
                    <a:pt x="6635" y="4768"/>
                    <a:pt x="6634" y="4768"/>
                    <a:pt x="6634" y="4768"/>
                  </a:cubicBezTo>
                  <a:cubicBezTo>
                    <a:pt x="5224" y="4767"/>
                    <a:pt x="3656" y="4032"/>
                    <a:pt x="2420" y="3425"/>
                  </a:cubicBezTo>
                  <a:cubicBezTo>
                    <a:pt x="1058" y="2758"/>
                    <a:pt x="103" y="1500"/>
                    <a:pt x="6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0"/>
            <p:cNvSpPr/>
            <p:nvPr/>
          </p:nvSpPr>
          <p:spPr>
            <a:xfrm>
              <a:off x="2634750" y="4541225"/>
              <a:ext cx="94875" cy="61325"/>
            </a:xfrm>
            <a:custGeom>
              <a:avLst/>
              <a:gdLst/>
              <a:ahLst/>
              <a:cxnLst/>
              <a:rect l="l" t="t" r="r" b="b"/>
              <a:pathLst>
                <a:path w="3795" h="2453" extrusionOk="0">
                  <a:moveTo>
                    <a:pt x="1016" y="1"/>
                  </a:moveTo>
                  <a:cubicBezTo>
                    <a:pt x="1016" y="1"/>
                    <a:pt x="1" y="252"/>
                    <a:pt x="811" y="1471"/>
                  </a:cubicBezTo>
                  <a:cubicBezTo>
                    <a:pt x="1463" y="2452"/>
                    <a:pt x="1903" y="2312"/>
                    <a:pt x="2239" y="2290"/>
                  </a:cubicBezTo>
                  <a:cubicBezTo>
                    <a:pt x="2852" y="2250"/>
                    <a:pt x="3792" y="1802"/>
                    <a:pt x="3794" y="985"/>
                  </a:cubicBezTo>
                  <a:cubicBezTo>
                    <a:pt x="3795" y="167"/>
                    <a:pt x="2283" y="2"/>
                    <a:pt x="10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0"/>
            <p:cNvSpPr/>
            <p:nvPr/>
          </p:nvSpPr>
          <p:spPr>
            <a:xfrm>
              <a:off x="2852150" y="4526850"/>
              <a:ext cx="102375" cy="75275"/>
            </a:xfrm>
            <a:custGeom>
              <a:avLst/>
              <a:gdLst/>
              <a:ahLst/>
              <a:cxnLst/>
              <a:rect l="l" t="t" r="r" b="b"/>
              <a:pathLst>
                <a:path w="4095" h="3011" extrusionOk="0">
                  <a:moveTo>
                    <a:pt x="837" y="926"/>
                  </a:moveTo>
                  <a:cubicBezTo>
                    <a:pt x="837" y="926"/>
                    <a:pt x="0" y="1553"/>
                    <a:pt x="1220" y="2360"/>
                  </a:cubicBezTo>
                  <a:cubicBezTo>
                    <a:pt x="2202" y="3010"/>
                    <a:pt x="2553" y="2711"/>
                    <a:pt x="2853" y="2558"/>
                  </a:cubicBezTo>
                  <a:cubicBezTo>
                    <a:pt x="3402" y="2282"/>
                    <a:pt x="4095" y="1505"/>
                    <a:pt x="3778" y="752"/>
                  </a:cubicBezTo>
                  <a:cubicBezTo>
                    <a:pt x="3461" y="0"/>
                    <a:pt x="2004" y="436"/>
                    <a:pt x="837" y="926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0"/>
            <p:cNvSpPr/>
            <p:nvPr/>
          </p:nvSpPr>
          <p:spPr>
            <a:xfrm>
              <a:off x="2725450" y="4399150"/>
              <a:ext cx="130200" cy="83675"/>
            </a:xfrm>
            <a:custGeom>
              <a:avLst/>
              <a:gdLst/>
              <a:ahLst/>
              <a:cxnLst/>
              <a:rect l="l" t="t" r="r" b="b"/>
              <a:pathLst>
                <a:path w="5208" h="3347" extrusionOk="0">
                  <a:moveTo>
                    <a:pt x="1322" y="139"/>
                  </a:moveTo>
                  <a:cubicBezTo>
                    <a:pt x="1322" y="139"/>
                    <a:pt x="1" y="586"/>
                    <a:pt x="1211" y="2115"/>
                  </a:cubicBezTo>
                  <a:cubicBezTo>
                    <a:pt x="2186" y="3347"/>
                    <a:pt x="2756" y="3112"/>
                    <a:pt x="3199" y="3045"/>
                  </a:cubicBezTo>
                  <a:cubicBezTo>
                    <a:pt x="4009" y="2924"/>
                    <a:pt x="5208" y="2225"/>
                    <a:pt x="5119" y="1139"/>
                  </a:cubicBezTo>
                  <a:cubicBezTo>
                    <a:pt x="5031" y="53"/>
                    <a:pt x="3005" y="0"/>
                    <a:pt x="1322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0"/>
            <p:cNvSpPr/>
            <p:nvPr/>
          </p:nvSpPr>
          <p:spPr>
            <a:xfrm>
              <a:off x="2758100" y="4556400"/>
              <a:ext cx="64125" cy="27900"/>
            </a:xfrm>
            <a:custGeom>
              <a:avLst/>
              <a:gdLst/>
              <a:ahLst/>
              <a:cxnLst/>
              <a:rect l="l" t="t" r="r" b="b"/>
              <a:pathLst>
                <a:path w="2565" h="1116" extrusionOk="0">
                  <a:moveTo>
                    <a:pt x="380" y="3"/>
                  </a:moveTo>
                  <a:cubicBezTo>
                    <a:pt x="380" y="3"/>
                    <a:pt x="711" y="298"/>
                    <a:pt x="1369" y="354"/>
                  </a:cubicBezTo>
                  <a:cubicBezTo>
                    <a:pt x="2027" y="410"/>
                    <a:pt x="2320" y="1"/>
                    <a:pt x="2320" y="1"/>
                  </a:cubicBezTo>
                  <a:cubicBezTo>
                    <a:pt x="2320" y="1"/>
                    <a:pt x="2564" y="246"/>
                    <a:pt x="2418" y="464"/>
                  </a:cubicBezTo>
                  <a:cubicBezTo>
                    <a:pt x="2271" y="681"/>
                    <a:pt x="1662" y="1062"/>
                    <a:pt x="1489" y="1089"/>
                  </a:cubicBezTo>
                  <a:cubicBezTo>
                    <a:pt x="1319" y="1115"/>
                    <a:pt x="1" y="580"/>
                    <a:pt x="380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0"/>
            <p:cNvSpPr/>
            <p:nvPr/>
          </p:nvSpPr>
          <p:spPr>
            <a:xfrm>
              <a:off x="2787775" y="4555850"/>
              <a:ext cx="15875" cy="68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317" y="0"/>
                  </a:moveTo>
                  <a:cubicBezTo>
                    <a:pt x="143" y="0"/>
                    <a:pt x="1" y="61"/>
                    <a:pt x="1" y="136"/>
                  </a:cubicBezTo>
                  <a:cubicBezTo>
                    <a:pt x="1" y="211"/>
                    <a:pt x="143" y="273"/>
                    <a:pt x="317" y="273"/>
                  </a:cubicBezTo>
                  <a:cubicBezTo>
                    <a:pt x="492" y="273"/>
                    <a:pt x="635" y="211"/>
                    <a:pt x="635" y="137"/>
                  </a:cubicBezTo>
                  <a:cubicBezTo>
                    <a:pt x="635" y="62"/>
                    <a:pt x="492" y="2"/>
                    <a:pt x="31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0"/>
            <p:cNvSpPr/>
            <p:nvPr/>
          </p:nvSpPr>
          <p:spPr>
            <a:xfrm>
              <a:off x="2774275" y="4564725"/>
              <a:ext cx="12400" cy="9000"/>
            </a:xfrm>
            <a:custGeom>
              <a:avLst/>
              <a:gdLst/>
              <a:ahLst/>
              <a:cxnLst/>
              <a:rect l="l" t="t" r="r" b="b"/>
              <a:pathLst>
                <a:path w="496" h="360" extrusionOk="0">
                  <a:moveTo>
                    <a:pt x="170" y="0"/>
                  </a:moveTo>
                  <a:cubicBezTo>
                    <a:pt x="167" y="0"/>
                    <a:pt x="165" y="0"/>
                    <a:pt x="163" y="0"/>
                  </a:cubicBezTo>
                  <a:cubicBezTo>
                    <a:pt x="75" y="0"/>
                    <a:pt x="1" y="43"/>
                    <a:pt x="8" y="72"/>
                  </a:cubicBezTo>
                  <a:cubicBezTo>
                    <a:pt x="12" y="99"/>
                    <a:pt x="83" y="111"/>
                    <a:pt x="138" y="143"/>
                  </a:cubicBezTo>
                  <a:cubicBezTo>
                    <a:pt x="196" y="174"/>
                    <a:pt x="239" y="214"/>
                    <a:pt x="239" y="214"/>
                  </a:cubicBezTo>
                  <a:cubicBezTo>
                    <a:pt x="239" y="214"/>
                    <a:pt x="294" y="235"/>
                    <a:pt x="347" y="272"/>
                  </a:cubicBezTo>
                  <a:cubicBezTo>
                    <a:pt x="397" y="306"/>
                    <a:pt x="441" y="359"/>
                    <a:pt x="466" y="359"/>
                  </a:cubicBezTo>
                  <a:cubicBezTo>
                    <a:pt x="468" y="359"/>
                    <a:pt x="470" y="359"/>
                    <a:pt x="472" y="358"/>
                  </a:cubicBezTo>
                  <a:cubicBezTo>
                    <a:pt x="495" y="351"/>
                    <a:pt x="489" y="257"/>
                    <a:pt x="443" y="175"/>
                  </a:cubicBezTo>
                  <a:cubicBezTo>
                    <a:pt x="400" y="94"/>
                    <a:pt x="329" y="37"/>
                    <a:pt x="329" y="37"/>
                  </a:cubicBezTo>
                  <a:cubicBezTo>
                    <a:pt x="329" y="37"/>
                    <a:pt x="252" y="0"/>
                    <a:pt x="1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0"/>
            <p:cNvSpPr/>
            <p:nvPr/>
          </p:nvSpPr>
          <p:spPr>
            <a:xfrm>
              <a:off x="2803375" y="4563775"/>
              <a:ext cx="10975" cy="8450"/>
            </a:xfrm>
            <a:custGeom>
              <a:avLst/>
              <a:gdLst/>
              <a:ahLst/>
              <a:cxnLst/>
              <a:rect l="l" t="t" r="r" b="b"/>
              <a:pathLst>
                <a:path w="439" h="338" extrusionOk="0">
                  <a:moveTo>
                    <a:pt x="344" y="0"/>
                  </a:moveTo>
                  <a:cubicBezTo>
                    <a:pt x="327" y="0"/>
                    <a:pt x="308" y="2"/>
                    <a:pt x="289" y="5"/>
                  </a:cubicBezTo>
                  <a:cubicBezTo>
                    <a:pt x="219" y="16"/>
                    <a:pt x="150" y="52"/>
                    <a:pt x="150" y="52"/>
                  </a:cubicBezTo>
                  <a:cubicBezTo>
                    <a:pt x="150" y="52"/>
                    <a:pt x="94" y="105"/>
                    <a:pt x="56" y="175"/>
                  </a:cubicBezTo>
                  <a:cubicBezTo>
                    <a:pt x="17" y="243"/>
                    <a:pt x="0" y="320"/>
                    <a:pt x="21" y="334"/>
                  </a:cubicBezTo>
                  <a:cubicBezTo>
                    <a:pt x="25" y="337"/>
                    <a:pt x="28" y="338"/>
                    <a:pt x="32" y="338"/>
                  </a:cubicBezTo>
                  <a:cubicBezTo>
                    <a:pt x="58" y="338"/>
                    <a:pt x="101" y="303"/>
                    <a:pt x="146" y="277"/>
                  </a:cubicBezTo>
                  <a:cubicBezTo>
                    <a:pt x="198" y="246"/>
                    <a:pt x="248" y="224"/>
                    <a:pt x="248" y="224"/>
                  </a:cubicBezTo>
                  <a:cubicBezTo>
                    <a:pt x="248" y="224"/>
                    <a:pt x="287" y="181"/>
                    <a:pt x="336" y="142"/>
                  </a:cubicBezTo>
                  <a:cubicBezTo>
                    <a:pt x="384" y="99"/>
                    <a:pt x="438" y="62"/>
                    <a:pt x="434" y="33"/>
                  </a:cubicBezTo>
                  <a:cubicBezTo>
                    <a:pt x="431" y="13"/>
                    <a:pt x="392" y="0"/>
                    <a:pt x="3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0"/>
            <p:cNvSpPr/>
            <p:nvPr/>
          </p:nvSpPr>
          <p:spPr>
            <a:xfrm>
              <a:off x="2765425" y="4552550"/>
              <a:ext cx="14950" cy="21750"/>
            </a:xfrm>
            <a:custGeom>
              <a:avLst/>
              <a:gdLst/>
              <a:ahLst/>
              <a:cxnLst/>
              <a:rect l="l" t="t" r="r" b="b"/>
              <a:pathLst>
                <a:path w="598" h="870" extrusionOk="0">
                  <a:moveTo>
                    <a:pt x="343" y="1"/>
                  </a:moveTo>
                  <a:cubicBezTo>
                    <a:pt x="327" y="1"/>
                    <a:pt x="299" y="9"/>
                    <a:pt x="264" y="23"/>
                  </a:cubicBezTo>
                  <a:cubicBezTo>
                    <a:pt x="213" y="45"/>
                    <a:pt x="143" y="85"/>
                    <a:pt x="86" y="157"/>
                  </a:cubicBezTo>
                  <a:cubicBezTo>
                    <a:pt x="30" y="231"/>
                    <a:pt x="1" y="333"/>
                    <a:pt x="12" y="420"/>
                  </a:cubicBezTo>
                  <a:cubicBezTo>
                    <a:pt x="22" y="507"/>
                    <a:pt x="61" y="554"/>
                    <a:pt x="60" y="554"/>
                  </a:cubicBezTo>
                  <a:cubicBezTo>
                    <a:pt x="60" y="554"/>
                    <a:pt x="60" y="554"/>
                    <a:pt x="60" y="554"/>
                  </a:cubicBezTo>
                  <a:lnTo>
                    <a:pt x="60" y="554"/>
                  </a:lnTo>
                  <a:cubicBezTo>
                    <a:pt x="60" y="554"/>
                    <a:pt x="96" y="598"/>
                    <a:pt x="145" y="631"/>
                  </a:cubicBezTo>
                  <a:cubicBezTo>
                    <a:pt x="193" y="663"/>
                    <a:pt x="251" y="703"/>
                    <a:pt x="313" y="741"/>
                  </a:cubicBezTo>
                  <a:cubicBezTo>
                    <a:pt x="421" y="807"/>
                    <a:pt x="531" y="869"/>
                    <a:pt x="568" y="869"/>
                  </a:cubicBezTo>
                  <a:cubicBezTo>
                    <a:pt x="574" y="869"/>
                    <a:pt x="578" y="868"/>
                    <a:pt x="579" y="864"/>
                  </a:cubicBezTo>
                  <a:cubicBezTo>
                    <a:pt x="598" y="842"/>
                    <a:pt x="496" y="730"/>
                    <a:pt x="392" y="624"/>
                  </a:cubicBezTo>
                  <a:cubicBezTo>
                    <a:pt x="341" y="571"/>
                    <a:pt x="288" y="519"/>
                    <a:pt x="248" y="481"/>
                  </a:cubicBezTo>
                  <a:cubicBezTo>
                    <a:pt x="213" y="445"/>
                    <a:pt x="204" y="427"/>
                    <a:pt x="204" y="427"/>
                  </a:cubicBezTo>
                  <a:cubicBezTo>
                    <a:pt x="204" y="425"/>
                    <a:pt x="190" y="415"/>
                    <a:pt x="179" y="385"/>
                  </a:cubicBezTo>
                  <a:cubicBezTo>
                    <a:pt x="168" y="355"/>
                    <a:pt x="170" y="294"/>
                    <a:pt x="194" y="240"/>
                  </a:cubicBezTo>
                  <a:cubicBezTo>
                    <a:pt x="246" y="127"/>
                    <a:pt x="376" y="32"/>
                    <a:pt x="359" y="7"/>
                  </a:cubicBezTo>
                  <a:cubicBezTo>
                    <a:pt x="357" y="3"/>
                    <a:pt x="351" y="1"/>
                    <a:pt x="34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0"/>
            <p:cNvSpPr/>
            <p:nvPr/>
          </p:nvSpPr>
          <p:spPr>
            <a:xfrm>
              <a:off x="2810575" y="4552450"/>
              <a:ext cx="10950" cy="19925"/>
            </a:xfrm>
            <a:custGeom>
              <a:avLst/>
              <a:gdLst/>
              <a:ahLst/>
              <a:cxnLst/>
              <a:rect l="l" t="t" r="r" b="b"/>
              <a:pathLst>
                <a:path w="438" h="797" extrusionOk="0">
                  <a:moveTo>
                    <a:pt x="116" y="1"/>
                  </a:moveTo>
                  <a:cubicBezTo>
                    <a:pt x="113" y="1"/>
                    <a:pt x="110" y="1"/>
                    <a:pt x="109" y="3"/>
                  </a:cubicBezTo>
                  <a:cubicBezTo>
                    <a:pt x="90" y="21"/>
                    <a:pt x="147" y="134"/>
                    <a:pt x="189" y="250"/>
                  </a:cubicBezTo>
                  <a:cubicBezTo>
                    <a:pt x="200" y="280"/>
                    <a:pt x="211" y="308"/>
                    <a:pt x="220" y="336"/>
                  </a:cubicBezTo>
                  <a:cubicBezTo>
                    <a:pt x="230" y="363"/>
                    <a:pt x="240" y="389"/>
                    <a:pt x="237" y="399"/>
                  </a:cubicBezTo>
                  <a:cubicBezTo>
                    <a:pt x="242" y="442"/>
                    <a:pt x="243" y="472"/>
                    <a:pt x="243" y="472"/>
                  </a:cubicBezTo>
                  <a:cubicBezTo>
                    <a:pt x="242" y="472"/>
                    <a:pt x="248" y="484"/>
                    <a:pt x="248" y="501"/>
                  </a:cubicBezTo>
                  <a:cubicBezTo>
                    <a:pt x="250" y="518"/>
                    <a:pt x="227" y="559"/>
                    <a:pt x="186" y="600"/>
                  </a:cubicBezTo>
                  <a:cubicBezTo>
                    <a:pt x="103" y="676"/>
                    <a:pt x="1" y="765"/>
                    <a:pt x="21" y="792"/>
                  </a:cubicBezTo>
                  <a:cubicBezTo>
                    <a:pt x="24" y="795"/>
                    <a:pt x="30" y="797"/>
                    <a:pt x="38" y="797"/>
                  </a:cubicBezTo>
                  <a:cubicBezTo>
                    <a:pt x="75" y="797"/>
                    <a:pt x="162" y="767"/>
                    <a:pt x="257" y="722"/>
                  </a:cubicBezTo>
                  <a:cubicBezTo>
                    <a:pt x="312" y="693"/>
                    <a:pt x="380" y="643"/>
                    <a:pt x="408" y="564"/>
                  </a:cubicBezTo>
                  <a:cubicBezTo>
                    <a:pt x="437" y="485"/>
                    <a:pt x="423" y="431"/>
                    <a:pt x="424" y="431"/>
                  </a:cubicBezTo>
                  <a:lnTo>
                    <a:pt x="424" y="431"/>
                  </a:lnTo>
                  <a:cubicBezTo>
                    <a:pt x="424" y="431"/>
                    <a:pt x="424" y="431"/>
                    <a:pt x="424" y="431"/>
                  </a:cubicBezTo>
                  <a:cubicBezTo>
                    <a:pt x="423" y="426"/>
                    <a:pt x="421" y="410"/>
                    <a:pt x="400" y="344"/>
                  </a:cubicBezTo>
                  <a:cubicBezTo>
                    <a:pt x="387" y="305"/>
                    <a:pt x="371" y="281"/>
                    <a:pt x="355" y="256"/>
                  </a:cubicBezTo>
                  <a:cubicBezTo>
                    <a:pt x="339" y="229"/>
                    <a:pt x="321" y="201"/>
                    <a:pt x="300" y="175"/>
                  </a:cubicBezTo>
                  <a:cubicBezTo>
                    <a:pt x="230" y="77"/>
                    <a:pt x="146" y="1"/>
                    <a:pt x="1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0"/>
            <p:cNvSpPr/>
            <p:nvPr/>
          </p:nvSpPr>
          <p:spPr>
            <a:xfrm>
              <a:off x="2780000" y="4549500"/>
              <a:ext cx="28975" cy="5575"/>
            </a:xfrm>
            <a:custGeom>
              <a:avLst/>
              <a:gdLst/>
              <a:ahLst/>
              <a:cxnLst/>
              <a:rect l="l" t="t" r="r" b="b"/>
              <a:pathLst>
                <a:path w="1159" h="223" extrusionOk="0">
                  <a:moveTo>
                    <a:pt x="578" y="1"/>
                  </a:moveTo>
                  <a:cubicBezTo>
                    <a:pt x="578" y="1"/>
                    <a:pt x="425" y="15"/>
                    <a:pt x="280" y="61"/>
                  </a:cubicBezTo>
                  <a:cubicBezTo>
                    <a:pt x="133" y="106"/>
                    <a:pt x="1" y="186"/>
                    <a:pt x="10" y="212"/>
                  </a:cubicBezTo>
                  <a:cubicBezTo>
                    <a:pt x="13" y="220"/>
                    <a:pt x="28" y="223"/>
                    <a:pt x="52" y="223"/>
                  </a:cubicBezTo>
                  <a:cubicBezTo>
                    <a:pt x="106" y="223"/>
                    <a:pt x="204" y="208"/>
                    <a:pt x="302" y="203"/>
                  </a:cubicBezTo>
                  <a:cubicBezTo>
                    <a:pt x="345" y="201"/>
                    <a:pt x="388" y="200"/>
                    <a:pt x="426" y="200"/>
                  </a:cubicBezTo>
                  <a:cubicBezTo>
                    <a:pt x="514" y="200"/>
                    <a:pt x="580" y="204"/>
                    <a:pt x="580" y="204"/>
                  </a:cubicBezTo>
                  <a:cubicBezTo>
                    <a:pt x="580" y="204"/>
                    <a:pt x="677" y="195"/>
                    <a:pt x="791" y="195"/>
                  </a:cubicBezTo>
                  <a:cubicBezTo>
                    <a:pt x="813" y="195"/>
                    <a:pt x="836" y="195"/>
                    <a:pt x="858" y="196"/>
                  </a:cubicBezTo>
                  <a:cubicBezTo>
                    <a:pt x="951" y="198"/>
                    <a:pt x="1043" y="209"/>
                    <a:pt x="1099" y="209"/>
                  </a:cubicBezTo>
                  <a:cubicBezTo>
                    <a:pt x="1128" y="209"/>
                    <a:pt x="1147" y="206"/>
                    <a:pt x="1150" y="197"/>
                  </a:cubicBezTo>
                  <a:cubicBezTo>
                    <a:pt x="1159" y="170"/>
                    <a:pt x="1026" y="95"/>
                    <a:pt x="878" y="53"/>
                  </a:cubicBezTo>
                  <a:cubicBezTo>
                    <a:pt x="731" y="9"/>
                    <a:pt x="578" y="1"/>
                    <a:pt x="57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0"/>
            <p:cNvSpPr/>
            <p:nvPr/>
          </p:nvSpPr>
          <p:spPr>
            <a:xfrm>
              <a:off x="2652975" y="4542175"/>
              <a:ext cx="13925" cy="8775"/>
            </a:xfrm>
            <a:custGeom>
              <a:avLst/>
              <a:gdLst/>
              <a:ahLst/>
              <a:cxnLst/>
              <a:rect l="l" t="t" r="r" b="b"/>
              <a:pathLst>
                <a:path w="557" h="351" extrusionOk="0">
                  <a:moveTo>
                    <a:pt x="185" y="1"/>
                  </a:moveTo>
                  <a:cubicBezTo>
                    <a:pt x="111" y="1"/>
                    <a:pt x="53" y="26"/>
                    <a:pt x="34" y="74"/>
                  </a:cubicBezTo>
                  <a:cubicBezTo>
                    <a:pt x="1" y="153"/>
                    <a:pt x="84" y="262"/>
                    <a:pt x="220" y="318"/>
                  </a:cubicBezTo>
                  <a:cubicBezTo>
                    <a:pt x="272" y="340"/>
                    <a:pt x="325" y="350"/>
                    <a:pt x="372" y="350"/>
                  </a:cubicBezTo>
                  <a:cubicBezTo>
                    <a:pt x="445" y="350"/>
                    <a:pt x="504" y="325"/>
                    <a:pt x="524" y="277"/>
                  </a:cubicBezTo>
                  <a:cubicBezTo>
                    <a:pt x="557" y="198"/>
                    <a:pt x="473" y="89"/>
                    <a:pt x="337" y="33"/>
                  </a:cubicBezTo>
                  <a:cubicBezTo>
                    <a:pt x="284" y="11"/>
                    <a:pt x="232" y="1"/>
                    <a:pt x="185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0"/>
            <p:cNvSpPr/>
            <p:nvPr/>
          </p:nvSpPr>
          <p:spPr>
            <a:xfrm>
              <a:off x="2931675" y="4542725"/>
              <a:ext cx="13975" cy="8575"/>
            </a:xfrm>
            <a:custGeom>
              <a:avLst/>
              <a:gdLst/>
              <a:ahLst/>
              <a:cxnLst/>
              <a:rect l="l" t="t" r="r" b="b"/>
              <a:pathLst>
                <a:path w="559" h="343" extrusionOk="0">
                  <a:moveTo>
                    <a:pt x="368" y="0"/>
                  </a:moveTo>
                  <a:cubicBezTo>
                    <a:pt x="325" y="0"/>
                    <a:pt x="276" y="9"/>
                    <a:pt x="227" y="26"/>
                  </a:cubicBezTo>
                  <a:cubicBezTo>
                    <a:pt x="89" y="76"/>
                    <a:pt x="0" y="181"/>
                    <a:pt x="30" y="261"/>
                  </a:cubicBezTo>
                  <a:cubicBezTo>
                    <a:pt x="49" y="313"/>
                    <a:pt x="113" y="342"/>
                    <a:pt x="193" y="342"/>
                  </a:cubicBezTo>
                  <a:cubicBezTo>
                    <a:pt x="236" y="342"/>
                    <a:pt x="284" y="334"/>
                    <a:pt x="332" y="316"/>
                  </a:cubicBezTo>
                  <a:cubicBezTo>
                    <a:pt x="470" y="266"/>
                    <a:pt x="559" y="160"/>
                    <a:pt x="529" y="80"/>
                  </a:cubicBezTo>
                  <a:cubicBezTo>
                    <a:pt x="511" y="28"/>
                    <a:pt x="448" y="0"/>
                    <a:pt x="368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0"/>
            <p:cNvSpPr/>
            <p:nvPr/>
          </p:nvSpPr>
          <p:spPr>
            <a:xfrm>
              <a:off x="2803725" y="4651400"/>
              <a:ext cx="13325" cy="7725"/>
            </a:xfrm>
            <a:custGeom>
              <a:avLst/>
              <a:gdLst/>
              <a:ahLst/>
              <a:cxnLst/>
              <a:rect l="l" t="t" r="r" b="b"/>
              <a:pathLst>
                <a:path w="533" h="309" extrusionOk="0">
                  <a:moveTo>
                    <a:pt x="277" y="0"/>
                  </a:moveTo>
                  <a:cubicBezTo>
                    <a:pt x="273" y="0"/>
                    <a:pt x="269" y="0"/>
                    <a:pt x="264" y="0"/>
                  </a:cubicBezTo>
                  <a:cubicBezTo>
                    <a:pt x="117" y="2"/>
                    <a:pt x="0" y="74"/>
                    <a:pt x="2" y="159"/>
                  </a:cubicBezTo>
                  <a:cubicBezTo>
                    <a:pt x="3" y="243"/>
                    <a:pt x="119" y="308"/>
                    <a:pt x="263" y="308"/>
                  </a:cubicBezTo>
                  <a:cubicBezTo>
                    <a:pt x="265" y="308"/>
                    <a:pt x="267" y="308"/>
                    <a:pt x="270" y="308"/>
                  </a:cubicBezTo>
                  <a:cubicBezTo>
                    <a:pt x="416" y="305"/>
                    <a:pt x="533" y="235"/>
                    <a:pt x="532" y="149"/>
                  </a:cubicBezTo>
                  <a:cubicBezTo>
                    <a:pt x="531" y="67"/>
                    <a:pt x="417" y="0"/>
                    <a:pt x="277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0"/>
            <p:cNvSpPr/>
            <p:nvPr/>
          </p:nvSpPr>
          <p:spPr>
            <a:xfrm>
              <a:off x="2643475" y="4408100"/>
              <a:ext cx="1850" cy="9300"/>
            </a:xfrm>
            <a:custGeom>
              <a:avLst/>
              <a:gdLst/>
              <a:ahLst/>
              <a:cxnLst/>
              <a:rect l="l" t="t" r="r" b="b"/>
              <a:pathLst>
                <a:path w="74" h="372" extrusionOk="0">
                  <a:moveTo>
                    <a:pt x="15" y="1"/>
                  </a:moveTo>
                  <a:cubicBezTo>
                    <a:pt x="7" y="1"/>
                    <a:pt x="0" y="5"/>
                    <a:pt x="0" y="15"/>
                  </a:cubicBezTo>
                  <a:cubicBezTo>
                    <a:pt x="3" y="125"/>
                    <a:pt x="7" y="234"/>
                    <a:pt x="10" y="341"/>
                  </a:cubicBezTo>
                  <a:cubicBezTo>
                    <a:pt x="10" y="361"/>
                    <a:pt x="27" y="371"/>
                    <a:pt x="42" y="371"/>
                  </a:cubicBezTo>
                  <a:cubicBezTo>
                    <a:pt x="58" y="371"/>
                    <a:pt x="73" y="361"/>
                    <a:pt x="71" y="341"/>
                  </a:cubicBezTo>
                  <a:cubicBezTo>
                    <a:pt x="58" y="233"/>
                    <a:pt x="44" y="123"/>
                    <a:pt x="31" y="15"/>
                  </a:cubicBezTo>
                  <a:cubicBezTo>
                    <a:pt x="31" y="6"/>
                    <a:pt x="22" y="1"/>
                    <a:pt x="15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0"/>
            <p:cNvSpPr/>
            <p:nvPr/>
          </p:nvSpPr>
          <p:spPr>
            <a:xfrm>
              <a:off x="2639825" y="4510575"/>
              <a:ext cx="1675" cy="15550"/>
            </a:xfrm>
            <a:custGeom>
              <a:avLst/>
              <a:gdLst/>
              <a:ahLst/>
              <a:cxnLst/>
              <a:rect l="l" t="t" r="r" b="b"/>
              <a:pathLst>
                <a:path w="67" h="622" extrusionOk="0">
                  <a:moveTo>
                    <a:pt x="9" y="589"/>
                  </a:moveTo>
                  <a:cubicBezTo>
                    <a:pt x="45" y="611"/>
                    <a:pt x="66" y="621"/>
                    <a:pt x="66" y="621"/>
                  </a:cubicBezTo>
                  <a:cubicBezTo>
                    <a:pt x="66" y="621"/>
                    <a:pt x="43" y="371"/>
                    <a:pt x="0" y="0"/>
                  </a:cubicBezTo>
                  <a:cubicBezTo>
                    <a:pt x="17" y="190"/>
                    <a:pt x="22" y="386"/>
                    <a:pt x="9" y="58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0"/>
            <p:cNvSpPr/>
            <p:nvPr/>
          </p:nvSpPr>
          <p:spPr>
            <a:xfrm>
              <a:off x="2611800" y="4292425"/>
              <a:ext cx="352225" cy="210525"/>
            </a:xfrm>
            <a:custGeom>
              <a:avLst/>
              <a:gdLst/>
              <a:ahLst/>
              <a:cxnLst/>
              <a:rect l="l" t="t" r="r" b="b"/>
              <a:pathLst>
                <a:path w="14089" h="8421" extrusionOk="0">
                  <a:moveTo>
                    <a:pt x="13844" y="7437"/>
                  </a:moveTo>
                  <a:cubicBezTo>
                    <a:pt x="13962" y="6654"/>
                    <a:pt x="14089" y="5872"/>
                    <a:pt x="13995" y="5095"/>
                  </a:cubicBezTo>
                  <a:cubicBezTo>
                    <a:pt x="13878" y="4115"/>
                    <a:pt x="13253" y="3111"/>
                    <a:pt x="12591" y="2399"/>
                  </a:cubicBezTo>
                  <a:cubicBezTo>
                    <a:pt x="11187" y="893"/>
                    <a:pt x="9077" y="251"/>
                    <a:pt x="7095" y="157"/>
                  </a:cubicBezTo>
                  <a:cubicBezTo>
                    <a:pt x="3823" y="0"/>
                    <a:pt x="0" y="3164"/>
                    <a:pt x="700" y="6703"/>
                  </a:cubicBezTo>
                  <a:cubicBezTo>
                    <a:pt x="818" y="7298"/>
                    <a:pt x="997" y="7842"/>
                    <a:pt x="1085" y="8420"/>
                  </a:cubicBezTo>
                  <a:cubicBezTo>
                    <a:pt x="999" y="7721"/>
                    <a:pt x="860" y="6784"/>
                    <a:pt x="687" y="6196"/>
                  </a:cubicBezTo>
                  <a:cubicBezTo>
                    <a:pt x="687" y="6196"/>
                    <a:pt x="1246" y="5677"/>
                    <a:pt x="1398" y="5056"/>
                  </a:cubicBezTo>
                  <a:cubicBezTo>
                    <a:pt x="1398" y="5056"/>
                    <a:pt x="1854" y="4693"/>
                    <a:pt x="2008" y="4381"/>
                  </a:cubicBezTo>
                  <a:cubicBezTo>
                    <a:pt x="2160" y="4071"/>
                    <a:pt x="4852" y="3708"/>
                    <a:pt x="4802" y="1583"/>
                  </a:cubicBezTo>
                  <a:cubicBezTo>
                    <a:pt x="4802" y="1583"/>
                    <a:pt x="6376" y="4123"/>
                    <a:pt x="8663" y="4797"/>
                  </a:cubicBezTo>
                  <a:cubicBezTo>
                    <a:pt x="10950" y="5470"/>
                    <a:pt x="12726" y="4693"/>
                    <a:pt x="12726" y="4849"/>
                  </a:cubicBezTo>
                  <a:cubicBezTo>
                    <a:pt x="12725" y="4978"/>
                    <a:pt x="13702" y="5120"/>
                    <a:pt x="13844" y="743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0"/>
            <p:cNvSpPr/>
            <p:nvPr/>
          </p:nvSpPr>
          <p:spPr>
            <a:xfrm>
              <a:off x="2564925" y="4221100"/>
              <a:ext cx="445775" cy="297100"/>
            </a:xfrm>
            <a:custGeom>
              <a:avLst/>
              <a:gdLst/>
              <a:ahLst/>
              <a:cxnLst/>
              <a:rect l="l" t="t" r="r" b="b"/>
              <a:pathLst>
                <a:path w="17831" h="11884" extrusionOk="0">
                  <a:moveTo>
                    <a:pt x="10650" y="1"/>
                  </a:moveTo>
                  <a:cubicBezTo>
                    <a:pt x="9371" y="1"/>
                    <a:pt x="7914" y="355"/>
                    <a:pt x="6275" y="1218"/>
                  </a:cubicBezTo>
                  <a:cubicBezTo>
                    <a:pt x="6275" y="1218"/>
                    <a:pt x="6085" y="1189"/>
                    <a:pt x="5776" y="1189"/>
                  </a:cubicBezTo>
                  <a:cubicBezTo>
                    <a:pt x="4561" y="1189"/>
                    <a:pt x="1491" y="1635"/>
                    <a:pt x="739" y="6037"/>
                  </a:cubicBezTo>
                  <a:cubicBezTo>
                    <a:pt x="0" y="10352"/>
                    <a:pt x="2992" y="11884"/>
                    <a:pt x="2992" y="11884"/>
                  </a:cubicBezTo>
                  <a:cubicBezTo>
                    <a:pt x="2992" y="11884"/>
                    <a:pt x="2795" y="9769"/>
                    <a:pt x="2490" y="8731"/>
                  </a:cubicBezTo>
                  <a:cubicBezTo>
                    <a:pt x="2490" y="8731"/>
                    <a:pt x="3049" y="8213"/>
                    <a:pt x="3201" y="7591"/>
                  </a:cubicBezTo>
                  <a:cubicBezTo>
                    <a:pt x="3201" y="7591"/>
                    <a:pt x="3658" y="7229"/>
                    <a:pt x="3811" y="6917"/>
                  </a:cubicBezTo>
                  <a:cubicBezTo>
                    <a:pt x="3963" y="6606"/>
                    <a:pt x="6656" y="6242"/>
                    <a:pt x="6605" y="4118"/>
                  </a:cubicBezTo>
                  <a:lnTo>
                    <a:pt x="6605" y="4118"/>
                  </a:lnTo>
                  <a:cubicBezTo>
                    <a:pt x="6605" y="4118"/>
                    <a:pt x="8180" y="6658"/>
                    <a:pt x="10466" y="7331"/>
                  </a:cubicBezTo>
                  <a:cubicBezTo>
                    <a:pt x="11180" y="7542"/>
                    <a:pt x="11844" y="7611"/>
                    <a:pt x="12420" y="7611"/>
                  </a:cubicBezTo>
                  <a:cubicBezTo>
                    <a:pt x="13514" y="7611"/>
                    <a:pt x="14290" y="7362"/>
                    <a:pt x="14483" y="7362"/>
                  </a:cubicBezTo>
                  <a:cubicBezTo>
                    <a:pt x="14514" y="7362"/>
                    <a:pt x="14530" y="7369"/>
                    <a:pt x="14530" y="7383"/>
                  </a:cubicBezTo>
                  <a:cubicBezTo>
                    <a:pt x="14530" y="7539"/>
                    <a:pt x="15927" y="7707"/>
                    <a:pt x="15623" y="11595"/>
                  </a:cubicBezTo>
                  <a:cubicBezTo>
                    <a:pt x="15623" y="11595"/>
                    <a:pt x="17831" y="9353"/>
                    <a:pt x="17781" y="6918"/>
                  </a:cubicBezTo>
                  <a:cubicBezTo>
                    <a:pt x="17740" y="4994"/>
                    <a:pt x="15448" y="1"/>
                    <a:pt x="10650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0"/>
            <p:cNvSpPr/>
            <p:nvPr/>
          </p:nvSpPr>
          <p:spPr>
            <a:xfrm>
              <a:off x="2675775" y="4348350"/>
              <a:ext cx="225" cy="500"/>
            </a:xfrm>
            <a:custGeom>
              <a:avLst/>
              <a:gdLst/>
              <a:ahLst/>
              <a:cxnLst/>
              <a:rect l="l" t="t" r="r" b="b"/>
              <a:pathLst>
                <a:path w="9" h="20" extrusionOk="0">
                  <a:moveTo>
                    <a:pt x="8" y="1"/>
                  </a:moveTo>
                  <a:cubicBezTo>
                    <a:pt x="8" y="1"/>
                    <a:pt x="4" y="8"/>
                    <a:pt x="1" y="20"/>
                  </a:cubicBezTo>
                  <a:cubicBezTo>
                    <a:pt x="6" y="8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0"/>
            <p:cNvSpPr/>
            <p:nvPr/>
          </p:nvSpPr>
          <p:spPr>
            <a:xfrm>
              <a:off x="2666250" y="4302550"/>
              <a:ext cx="1100" cy="700"/>
            </a:xfrm>
            <a:custGeom>
              <a:avLst/>
              <a:gdLst/>
              <a:ahLst/>
              <a:cxnLst/>
              <a:rect l="l" t="t" r="r" b="b"/>
              <a:pathLst>
                <a:path w="44" h="28" extrusionOk="0">
                  <a:moveTo>
                    <a:pt x="44" y="1"/>
                  </a:moveTo>
                  <a:cubicBezTo>
                    <a:pt x="16" y="17"/>
                    <a:pt x="0" y="28"/>
                    <a:pt x="0" y="28"/>
                  </a:cubicBezTo>
                  <a:cubicBezTo>
                    <a:pt x="0" y="28"/>
                    <a:pt x="16" y="18"/>
                    <a:pt x="44" y="1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0"/>
            <p:cNvSpPr/>
            <p:nvPr/>
          </p:nvSpPr>
          <p:spPr>
            <a:xfrm>
              <a:off x="2990800" y="4436450"/>
              <a:ext cx="50" cy="350"/>
            </a:xfrm>
            <a:custGeom>
              <a:avLst/>
              <a:gdLst/>
              <a:ahLst/>
              <a:cxnLst/>
              <a:rect l="l" t="t" r="r" b="b"/>
              <a:pathLst>
                <a:path w="2" h="14" extrusionOk="0">
                  <a:moveTo>
                    <a:pt x="2" y="0"/>
                  </a:moveTo>
                  <a:cubicBezTo>
                    <a:pt x="2" y="9"/>
                    <a:pt x="1" y="14"/>
                    <a:pt x="1" y="14"/>
                  </a:cubicBezTo>
                  <a:cubicBezTo>
                    <a:pt x="1" y="14"/>
                    <a:pt x="2" y="10"/>
                    <a:pt x="2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0"/>
            <p:cNvSpPr/>
            <p:nvPr/>
          </p:nvSpPr>
          <p:spPr>
            <a:xfrm>
              <a:off x="2601950" y="4445925"/>
              <a:ext cx="37775" cy="72225"/>
            </a:xfrm>
            <a:custGeom>
              <a:avLst/>
              <a:gdLst/>
              <a:ahLst/>
              <a:cxnLst/>
              <a:rect l="l" t="t" r="r" b="b"/>
              <a:pathLst>
                <a:path w="1511" h="2889" extrusionOk="0">
                  <a:moveTo>
                    <a:pt x="1079" y="0"/>
                  </a:moveTo>
                  <a:cubicBezTo>
                    <a:pt x="809" y="437"/>
                    <a:pt x="167" y="554"/>
                    <a:pt x="167" y="554"/>
                  </a:cubicBezTo>
                  <a:cubicBezTo>
                    <a:pt x="167" y="554"/>
                    <a:pt x="1087" y="1510"/>
                    <a:pt x="1087" y="1970"/>
                  </a:cubicBezTo>
                  <a:cubicBezTo>
                    <a:pt x="1087" y="2049"/>
                    <a:pt x="1051" y="2081"/>
                    <a:pt x="992" y="2081"/>
                  </a:cubicBezTo>
                  <a:cubicBezTo>
                    <a:pt x="775" y="2081"/>
                    <a:pt x="241" y="1637"/>
                    <a:pt x="0" y="1427"/>
                  </a:cubicBezTo>
                  <a:lnTo>
                    <a:pt x="0" y="1427"/>
                  </a:lnTo>
                  <a:cubicBezTo>
                    <a:pt x="679" y="2462"/>
                    <a:pt x="1511" y="2889"/>
                    <a:pt x="1511" y="2889"/>
                  </a:cubicBezTo>
                  <a:cubicBezTo>
                    <a:pt x="1511" y="2889"/>
                    <a:pt x="1343" y="1095"/>
                    <a:pt x="107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0"/>
            <p:cNvSpPr/>
            <p:nvPr/>
          </p:nvSpPr>
          <p:spPr>
            <a:xfrm>
              <a:off x="2968425" y="4315625"/>
              <a:ext cx="6325" cy="15175"/>
            </a:xfrm>
            <a:custGeom>
              <a:avLst/>
              <a:gdLst/>
              <a:ahLst/>
              <a:cxnLst/>
              <a:rect l="l" t="t" r="r" b="b"/>
              <a:pathLst>
                <a:path w="253" h="60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285"/>
                    <a:pt x="252" y="606"/>
                  </a:cubicBezTo>
                  <a:cubicBezTo>
                    <a:pt x="128" y="27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0"/>
            <p:cNvSpPr/>
            <p:nvPr/>
          </p:nvSpPr>
          <p:spPr>
            <a:xfrm>
              <a:off x="2579575" y="4239175"/>
              <a:ext cx="429950" cy="271875"/>
            </a:xfrm>
            <a:custGeom>
              <a:avLst/>
              <a:gdLst/>
              <a:ahLst/>
              <a:cxnLst/>
              <a:rect l="l" t="t" r="r" b="b"/>
              <a:pathLst>
                <a:path w="17198" h="10875" extrusionOk="0">
                  <a:moveTo>
                    <a:pt x="6738" y="0"/>
                  </a:moveTo>
                  <a:lnTo>
                    <a:pt x="6738" y="0"/>
                  </a:lnTo>
                  <a:cubicBezTo>
                    <a:pt x="6397" y="141"/>
                    <a:pt x="6047" y="305"/>
                    <a:pt x="5689" y="493"/>
                  </a:cubicBezTo>
                  <a:cubicBezTo>
                    <a:pt x="5689" y="493"/>
                    <a:pt x="5501" y="465"/>
                    <a:pt x="5194" y="465"/>
                  </a:cubicBezTo>
                  <a:cubicBezTo>
                    <a:pt x="4779" y="465"/>
                    <a:pt x="4144" y="517"/>
                    <a:pt x="3458" y="763"/>
                  </a:cubicBezTo>
                  <a:cubicBezTo>
                    <a:pt x="3609" y="752"/>
                    <a:pt x="3764" y="744"/>
                    <a:pt x="3908" y="744"/>
                  </a:cubicBezTo>
                  <a:cubicBezTo>
                    <a:pt x="4157" y="744"/>
                    <a:pt x="4376" y="766"/>
                    <a:pt x="4492" y="829"/>
                  </a:cubicBezTo>
                  <a:cubicBezTo>
                    <a:pt x="4881" y="1041"/>
                    <a:pt x="3713" y="1674"/>
                    <a:pt x="3713" y="1674"/>
                  </a:cubicBezTo>
                  <a:cubicBezTo>
                    <a:pt x="3713" y="1674"/>
                    <a:pt x="4088" y="1478"/>
                    <a:pt x="4458" y="1478"/>
                  </a:cubicBezTo>
                  <a:cubicBezTo>
                    <a:pt x="4529" y="1478"/>
                    <a:pt x="4600" y="1485"/>
                    <a:pt x="4668" y="1502"/>
                  </a:cubicBezTo>
                  <a:cubicBezTo>
                    <a:pt x="5050" y="1598"/>
                    <a:pt x="3765" y="2384"/>
                    <a:pt x="3510" y="2537"/>
                  </a:cubicBezTo>
                  <a:cubicBezTo>
                    <a:pt x="3653" y="2454"/>
                    <a:pt x="4131" y="2195"/>
                    <a:pt x="4518" y="2195"/>
                  </a:cubicBezTo>
                  <a:cubicBezTo>
                    <a:pt x="4611" y="2195"/>
                    <a:pt x="4698" y="2210"/>
                    <a:pt x="4774" y="2245"/>
                  </a:cubicBezTo>
                  <a:cubicBezTo>
                    <a:pt x="5235" y="2457"/>
                    <a:pt x="4068" y="3271"/>
                    <a:pt x="4068" y="3271"/>
                  </a:cubicBezTo>
                  <a:cubicBezTo>
                    <a:pt x="4068" y="3271"/>
                    <a:pt x="4574" y="3000"/>
                    <a:pt x="4953" y="3000"/>
                  </a:cubicBezTo>
                  <a:cubicBezTo>
                    <a:pt x="5104" y="3000"/>
                    <a:pt x="5236" y="3044"/>
                    <a:pt x="5306" y="3165"/>
                  </a:cubicBezTo>
                  <a:cubicBezTo>
                    <a:pt x="5554" y="3590"/>
                    <a:pt x="5166" y="4863"/>
                    <a:pt x="4281" y="5146"/>
                  </a:cubicBezTo>
                  <a:cubicBezTo>
                    <a:pt x="4177" y="5180"/>
                    <a:pt x="4091" y="5194"/>
                    <a:pt x="4021" y="5194"/>
                  </a:cubicBezTo>
                  <a:cubicBezTo>
                    <a:pt x="3543" y="5194"/>
                    <a:pt x="3799" y="4509"/>
                    <a:pt x="3848" y="4389"/>
                  </a:cubicBezTo>
                  <a:lnTo>
                    <a:pt x="3848" y="4389"/>
                  </a:lnTo>
                  <a:cubicBezTo>
                    <a:pt x="3784" y="4543"/>
                    <a:pt x="3330" y="5624"/>
                    <a:pt x="2935" y="5855"/>
                  </a:cubicBezTo>
                  <a:cubicBezTo>
                    <a:pt x="2904" y="5873"/>
                    <a:pt x="2876" y="5882"/>
                    <a:pt x="2853" y="5882"/>
                  </a:cubicBezTo>
                  <a:cubicBezTo>
                    <a:pt x="2572" y="5882"/>
                    <a:pt x="2935" y="4582"/>
                    <a:pt x="2935" y="4582"/>
                  </a:cubicBezTo>
                  <a:lnTo>
                    <a:pt x="2935" y="4582"/>
                  </a:lnTo>
                  <a:cubicBezTo>
                    <a:pt x="2935" y="4582"/>
                    <a:pt x="2162" y="6612"/>
                    <a:pt x="1446" y="6612"/>
                  </a:cubicBezTo>
                  <a:cubicBezTo>
                    <a:pt x="1412" y="6612"/>
                    <a:pt x="1378" y="6607"/>
                    <a:pt x="1344" y="6598"/>
                  </a:cubicBezTo>
                  <a:cubicBezTo>
                    <a:pt x="601" y="6387"/>
                    <a:pt x="1308" y="3768"/>
                    <a:pt x="1309" y="3768"/>
                  </a:cubicBezTo>
                  <a:lnTo>
                    <a:pt x="1309" y="3768"/>
                  </a:lnTo>
                  <a:cubicBezTo>
                    <a:pt x="1308" y="3768"/>
                    <a:pt x="1116" y="4069"/>
                    <a:pt x="853" y="4069"/>
                  </a:cubicBezTo>
                  <a:cubicBezTo>
                    <a:pt x="817" y="4069"/>
                    <a:pt x="780" y="4064"/>
                    <a:pt x="742" y="4051"/>
                  </a:cubicBezTo>
                  <a:cubicBezTo>
                    <a:pt x="590" y="4001"/>
                    <a:pt x="805" y="3378"/>
                    <a:pt x="1056" y="2747"/>
                  </a:cubicBezTo>
                  <a:lnTo>
                    <a:pt x="1056" y="2747"/>
                  </a:lnTo>
                  <a:cubicBezTo>
                    <a:pt x="656" y="3401"/>
                    <a:pt x="335" y="4241"/>
                    <a:pt x="150" y="5315"/>
                  </a:cubicBezTo>
                  <a:cubicBezTo>
                    <a:pt x="0" y="6194"/>
                    <a:pt x="7" y="6956"/>
                    <a:pt x="110" y="7615"/>
                  </a:cubicBezTo>
                  <a:cubicBezTo>
                    <a:pt x="202" y="7274"/>
                    <a:pt x="308" y="7018"/>
                    <a:pt x="424" y="6986"/>
                  </a:cubicBezTo>
                  <a:cubicBezTo>
                    <a:pt x="438" y="6983"/>
                    <a:pt x="452" y="6981"/>
                    <a:pt x="464" y="6981"/>
                  </a:cubicBezTo>
                  <a:cubicBezTo>
                    <a:pt x="750" y="6981"/>
                    <a:pt x="623" y="7951"/>
                    <a:pt x="715" y="7951"/>
                  </a:cubicBezTo>
                  <a:cubicBezTo>
                    <a:pt x="730" y="7951"/>
                    <a:pt x="750" y="7927"/>
                    <a:pt x="778" y="7871"/>
                  </a:cubicBezTo>
                  <a:cubicBezTo>
                    <a:pt x="901" y="7626"/>
                    <a:pt x="1318" y="7393"/>
                    <a:pt x="1650" y="7393"/>
                  </a:cubicBezTo>
                  <a:cubicBezTo>
                    <a:pt x="1882" y="7393"/>
                    <a:pt x="2072" y="7507"/>
                    <a:pt x="2088" y="7812"/>
                  </a:cubicBezTo>
                  <a:cubicBezTo>
                    <a:pt x="2265" y="7605"/>
                    <a:pt x="2520" y="7258"/>
                    <a:pt x="2615" y="6869"/>
                  </a:cubicBezTo>
                  <a:cubicBezTo>
                    <a:pt x="2615" y="6869"/>
                    <a:pt x="3072" y="6507"/>
                    <a:pt x="3224" y="6196"/>
                  </a:cubicBezTo>
                  <a:cubicBezTo>
                    <a:pt x="3377" y="5885"/>
                    <a:pt x="6069" y="5521"/>
                    <a:pt x="6019" y="3397"/>
                  </a:cubicBezTo>
                  <a:lnTo>
                    <a:pt x="6019" y="3397"/>
                  </a:lnTo>
                  <a:cubicBezTo>
                    <a:pt x="6019" y="3397"/>
                    <a:pt x="7593" y="5937"/>
                    <a:pt x="9880" y="6611"/>
                  </a:cubicBezTo>
                  <a:cubicBezTo>
                    <a:pt x="10593" y="6821"/>
                    <a:pt x="11257" y="6890"/>
                    <a:pt x="11832" y="6890"/>
                  </a:cubicBezTo>
                  <a:cubicBezTo>
                    <a:pt x="12927" y="6890"/>
                    <a:pt x="13703" y="6641"/>
                    <a:pt x="13896" y="6641"/>
                  </a:cubicBezTo>
                  <a:cubicBezTo>
                    <a:pt x="13927" y="6641"/>
                    <a:pt x="13943" y="6648"/>
                    <a:pt x="13943" y="6663"/>
                  </a:cubicBezTo>
                  <a:cubicBezTo>
                    <a:pt x="13943" y="6819"/>
                    <a:pt x="15341" y="6986"/>
                    <a:pt x="15037" y="10874"/>
                  </a:cubicBezTo>
                  <a:cubicBezTo>
                    <a:pt x="15037" y="10874"/>
                    <a:pt x="15661" y="10240"/>
                    <a:pt x="16239" y="9280"/>
                  </a:cubicBezTo>
                  <a:cubicBezTo>
                    <a:pt x="16089" y="9243"/>
                    <a:pt x="15504" y="9068"/>
                    <a:pt x="15320" y="8545"/>
                  </a:cubicBezTo>
                  <a:cubicBezTo>
                    <a:pt x="15211" y="8235"/>
                    <a:pt x="15383" y="8160"/>
                    <a:pt x="15576" y="8160"/>
                  </a:cubicBezTo>
                  <a:cubicBezTo>
                    <a:pt x="15757" y="8160"/>
                    <a:pt x="15957" y="8227"/>
                    <a:pt x="15957" y="8227"/>
                  </a:cubicBezTo>
                  <a:cubicBezTo>
                    <a:pt x="15957" y="8227"/>
                    <a:pt x="15284" y="7272"/>
                    <a:pt x="15921" y="6987"/>
                  </a:cubicBezTo>
                  <a:cubicBezTo>
                    <a:pt x="15988" y="6958"/>
                    <a:pt x="16047" y="6944"/>
                    <a:pt x="16099" y="6944"/>
                  </a:cubicBezTo>
                  <a:cubicBezTo>
                    <a:pt x="16507" y="6944"/>
                    <a:pt x="16460" y="7780"/>
                    <a:pt x="16452" y="7895"/>
                  </a:cubicBezTo>
                  <a:cubicBezTo>
                    <a:pt x="16463" y="7752"/>
                    <a:pt x="16580" y="6412"/>
                    <a:pt x="16983" y="6245"/>
                  </a:cubicBezTo>
                  <a:cubicBezTo>
                    <a:pt x="17000" y="6238"/>
                    <a:pt x="17016" y="6234"/>
                    <a:pt x="17030" y="6234"/>
                  </a:cubicBezTo>
                  <a:cubicBezTo>
                    <a:pt x="17132" y="6234"/>
                    <a:pt x="17172" y="6402"/>
                    <a:pt x="17180" y="6639"/>
                  </a:cubicBezTo>
                  <a:cubicBezTo>
                    <a:pt x="17192" y="6492"/>
                    <a:pt x="17198" y="6345"/>
                    <a:pt x="17195" y="6197"/>
                  </a:cubicBezTo>
                  <a:cubicBezTo>
                    <a:pt x="17184" y="5701"/>
                    <a:pt x="17024" y="5000"/>
                    <a:pt x="16710" y="4235"/>
                  </a:cubicBezTo>
                  <a:cubicBezTo>
                    <a:pt x="16688" y="4309"/>
                    <a:pt x="16662" y="4379"/>
                    <a:pt x="16628" y="4438"/>
                  </a:cubicBezTo>
                  <a:cubicBezTo>
                    <a:pt x="16581" y="4517"/>
                    <a:pt x="16528" y="4551"/>
                    <a:pt x="16472" y="4551"/>
                  </a:cubicBezTo>
                  <a:cubicBezTo>
                    <a:pt x="16261" y="4551"/>
                    <a:pt x="15998" y="4078"/>
                    <a:pt x="15807" y="3665"/>
                  </a:cubicBezTo>
                  <a:lnTo>
                    <a:pt x="15807" y="3665"/>
                  </a:lnTo>
                  <a:cubicBezTo>
                    <a:pt x="15967" y="4086"/>
                    <a:pt x="16126" y="4599"/>
                    <a:pt x="16026" y="4756"/>
                  </a:cubicBezTo>
                  <a:cubicBezTo>
                    <a:pt x="16008" y="4784"/>
                    <a:pt x="15983" y="4797"/>
                    <a:pt x="15951" y="4797"/>
                  </a:cubicBezTo>
                  <a:cubicBezTo>
                    <a:pt x="15659" y="4797"/>
                    <a:pt x="14824" y="3731"/>
                    <a:pt x="14824" y="3730"/>
                  </a:cubicBezTo>
                  <a:lnTo>
                    <a:pt x="14824" y="3730"/>
                  </a:lnTo>
                  <a:cubicBezTo>
                    <a:pt x="14824" y="3731"/>
                    <a:pt x="15708" y="5146"/>
                    <a:pt x="15107" y="5747"/>
                  </a:cubicBezTo>
                  <a:cubicBezTo>
                    <a:pt x="14703" y="6151"/>
                    <a:pt x="13885" y="6316"/>
                    <a:pt x="12759" y="6316"/>
                  </a:cubicBezTo>
                  <a:cubicBezTo>
                    <a:pt x="12208" y="6316"/>
                    <a:pt x="11583" y="6277"/>
                    <a:pt x="10898" y="6207"/>
                  </a:cubicBezTo>
                  <a:cubicBezTo>
                    <a:pt x="8810" y="5994"/>
                    <a:pt x="8032" y="5038"/>
                    <a:pt x="7890" y="4615"/>
                  </a:cubicBezTo>
                  <a:cubicBezTo>
                    <a:pt x="7853" y="4504"/>
                    <a:pt x="7913" y="4463"/>
                    <a:pt x="8021" y="4463"/>
                  </a:cubicBezTo>
                  <a:cubicBezTo>
                    <a:pt x="8327" y="4463"/>
                    <a:pt x="9022" y="4792"/>
                    <a:pt x="9022" y="4792"/>
                  </a:cubicBezTo>
                  <a:cubicBezTo>
                    <a:pt x="9022" y="4792"/>
                    <a:pt x="7678" y="3660"/>
                    <a:pt x="7288" y="2669"/>
                  </a:cubicBezTo>
                  <a:cubicBezTo>
                    <a:pt x="6899" y="1678"/>
                    <a:pt x="8314" y="829"/>
                    <a:pt x="8314" y="829"/>
                  </a:cubicBezTo>
                  <a:lnTo>
                    <a:pt x="8314" y="829"/>
                  </a:lnTo>
                  <a:cubicBezTo>
                    <a:pt x="8314" y="829"/>
                    <a:pt x="7401" y="1166"/>
                    <a:pt x="6960" y="1166"/>
                  </a:cubicBezTo>
                  <a:cubicBezTo>
                    <a:pt x="6866" y="1166"/>
                    <a:pt x="6794" y="1151"/>
                    <a:pt x="6756" y="1114"/>
                  </a:cubicBezTo>
                  <a:cubicBezTo>
                    <a:pt x="6545" y="902"/>
                    <a:pt x="7818" y="370"/>
                    <a:pt x="7819" y="370"/>
                  </a:cubicBezTo>
                  <a:lnTo>
                    <a:pt x="7819" y="370"/>
                  </a:lnTo>
                  <a:cubicBezTo>
                    <a:pt x="7818" y="370"/>
                    <a:pt x="7555" y="433"/>
                    <a:pt x="7281" y="433"/>
                  </a:cubicBezTo>
                  <a:cubicBezTo>
                    <a:pt x="7053" y="433"/>
                    <a:pt x="6818" y="389"/>
                    <a:pt x="6722" y="229"/>
                  </a:cubicBezTo>
                  <a:cubicBezTo>
                    <a:pt x="6690" y="177"/>
                    <a:pt x="6701" y="97"/>
                    <a:pt x="673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0"/>
            <p:cNvSpPr/>
            <p:nvPr/>
          </p:nvSpPr>
          <p:spPr>
            <a:xfrm>
              <a:off x="2811275" y="4230700"/>
              <a:ext cx="143325" cy="165700"/>
            </a:xfrm>
            <a:custGeom>
              <a:avLst/>
              <a:gdLst/>
              <a:ahLst/>
              <a:cxnLst/>
              <a:rect l="l" t="t" r="r" b="b"/>
              <a:pathLst>
                <a:path w="5733" h="6628" extrusionOk="0">
                  <a:moveTo>
                    <a:pt x="5601" y="3987"/>
                  </a:moveTo>
                  <a:lnTo>
                    <a:pt x="5601" y="3987"/>
                  </a:lnTo>
                  <a:cubicBezTo>
                    <a:pt x="5684" y="4040"/>
                    <a:pt x="5733" y="4069"/>
                    <a:pt x="5733" y="4069"/>
                  </a:cubicBezTo>
                  <a:cubicBezTo>
                    <a:pt x="5733" y="4069"/>
                    <a:pt x="5685" y="4039"/>
                    <a:pt x="5601" y="3987"/>
                  </a:cubicBezTo>
                  <a:close/>
                  <a:moveTo>
                    <a:pt x="3856" y="4139"/>
                  </a:moveTo>
                  <a:lnTo>
                    <a:pt x="3856" y="4139"/>
                  </a:lnTo>
                  <a:cubicBezTo>
                    <a:pt x="3857" y="4139"/>
                    <a:pt x="3858" y="4140"/>
                    <a:pt x="3858" y="4140"/>
                  </a:cubicBezTo>
                  <a:cubicBezTo>
                    <a:pt x="3858" y="4140"/>
                    <a:pt x="3857" y="4139"/>
                    <a:pt x="3856" y="4139"/>
                  </a:cubicBezTo>
                  <a:close/>
                  <a:moveTo>
                    <a:pt x="1982" y="0"/>
                  </a:moveTo>
                  <a:lnTo>
                    <a:pt x="1982" y="0"/>
                  </a:lnTo>
                  <a:cubicBezTo>
                    <a:pt x="1982" y="0"/>
                    <a:pt x="3079" y="496"/>
                    <a:pt x="3326" y="778"/>
                  </a:cubicBezTo>
                  <a:cubicBezTo>
                    <a:pt x="3326" y="778"/>
                    <a:pt x="3027" y="701"/>
                    <a:pt x="2813" y="701"/>
                  </a:cubicBezTo>
                  <a:cubicBezTo>
                    <a:pt x="2645" y="701"/>
                    <a:pt x="2529" y="749"/>
                    <a:pt x="2654" y="920"/>
                  </a:cubicBezTo>
                  <a:cubicBezTo>
                    <a:pt x="2937" y="1309"/>
                    <a:pt x="3538" y="1769"/>
                    <a:pt x="3538" y="1769"/>
                  </a:cubicBezTo>
                  <a:cubicBezTo>
                    <a:pt x="3538" y="1769"/>
                    <a:pt x="2664" y="1340"/>
                    <a:pt x="2301" y="1340"/>
                  </a:cubicBezTo>
                  <a:cubicBezTo>
                    <a:pt x="2188" y="1340"/>
                    <a:pt x="2125" y="1382"/>
                    <a:pt x="2152" y="1490"/>
                  </a:cubicBezTo>
                  <a:cubicBezTo>
                    <a:pt x="2265" y="1947"/>
                    <a:pt x="3468" y="2796"/>
                    <a:pt x="3468" y="2796"/>
                  </a:cubicBezTo>
                  <a:cubicBezTo>
                    <a:pt x="3468" y="2796"/>
                    <a:pt x="2335" y="2389"/>
                    <a:pt x="1828" y="2389"/>
                  </a:cubicBezTo>
                  <a:cubicBezTo>
                    <a:pt x="1701" y="2389"/>
                    <a:pt x="1614" y="2414"/>
                    <a:pt x="1592" y="2478"/>
                  </a:cubicBezTo>
                  <a:cubicBezTo>
                    <a:pt x="1486" y="2796"/>
                    <a:pt x="2477" y="3504"/>
                    <a:pt x="2477" y="3504"/>
                  </a:cubicBezTo>
                  <a:lnTo>
                    <a:pt x="566" y="3185"/>
                  </a:lnTo>
                  <a:lnTo>
                    <a:pt x="566" y="3185"/>
                  </a:lnTo>
                  <a:cubicBezTo>
                    <a:pt x="567" y="3185"/>
                    <a:pt x="2124" y="3610"/>
                    <a:pt x="1946" y="3893"/>
                  </a:cubicBezTo>
                  <a:cubicBezTo>
                    <a:pt x="1769" y="4176"/>
                    <a:pt x="885" y="4318"/>
                    <a:pt x="1344" y="4600"/>
                  </a:cubicBezTo>
                  <a:cubicBezTo>
                    <a:pt x="1804" y="4883"/>
                    <a:pt x="2972" y="5024"/>
                    <a:pt x="2760" y="5236"/>
                  </a:cubicBezTo>
                  <a:cubicBezTo>
                    <a:pt x="2548" y="5448"/>
                    <a:pt x="921" y="5625"/>
                    <a:pt x="1168" y="5944"/>
                  </a:cubicBezTo>
                  <a:cubicBezTo>
                    <a:pt x="1168" y="5944"/>
                    <a:pt x="1095" y="5955"/>
                    <a:pt x="963" y="5955"/>
                  </a:cubicBezTo>
                  <a:cubicBezTo>
                    <a:pt x="762" y="5955"/>
                    <a:pt x="427" y="5929"/>
                    <a:pt x="1" y="5802"/>
                  </a:cubicBezTo>
                  <a:lnTo>
                    <a:pt x="1" y="5802"/>
                  </a:lnTo>
                  <a:cubicBezTo>
                    <a:pt x="1" y="5802"/>
                    <a:pt x="848" y="6627"/>
                    <a:pt x="2253" y="6627"/>
                  </a:cubicBezTo>
                  <a:cubicBezTo>
                    <a:pt x="2641" y="6627"/>
                    <a:pt x="3071" y="6565"/>
                    <a:pt x="3538" y="6404"/>
                  </a:cubicBezTo>
                  <a:lnTo>
                    <a:pt x="3538" y="6404"/>
                  </a:lnTo>
                  <a:cubicBezTo>
                    <a:pt x="3538" y="6404"/>
                    <a:pt x="3478" y="6405"/>
                    <a:pt x="3380" y="6405"/>
                  </a:cubicBezTo>
                  <a:cubicBezTo>
                    <a:pt x="2997" y="6405"/>
                    <a:pt x="2037" y="6382"/>
                    <a:pt x="1840" y="6157"/>
                  </a:cubicBezTo>
                  <a:cubicBezTo>
                    <a:pt x="1592" y="5873"/>
                    <a:pt x="3893" y="5802"/>
                    <a:pt x="4140" y="5413"/>
                  </a:cubicBezTo>
                  <a:cubicBezTo>
                    <a:pt x="4388" y="5024"/>
                    <a:pt x="1946" y="4707"/>
                    <a:pt x="2442" y="4211"/>
                  </a:cubicBezTo>
                  <a:cubicBezTo>
                    <a:pt x="2624" y="4028"/>
                    <a:pt x="2865" y="3971"/>
                    <a:pt x="3096" y="3971"/>
                  </a:cubicBezTo>
                  <a:cubicBezTo>
                    <a:pt x="3477" y="3971"/>
                    <a:pt x="3831" y="4128"/>
                    <a:pt x="3856" y="4139"/>
                  </a:cubicBezTo>
                  <a:lnTo>
                    <a:pt x="3856" y="4139"/>
                  </a:lnTo>
                  <a:cubicBezTo>
                    <a:pt x="3799" y="4113"/>
                    <a:pt x="1996" y="3287"/>
                    <a:pt x="2867" y="3044"/>
                  </a:cubicBezTo>
                  <a:cubicBezTo>
                    <a:pt x="2945" y="3022"/>
                    <a:pt x="3032" y="3012"/>
                    <a:pt x="3126" y="3012"/>
                  </a:cubicBezTo>
                  <a:cubicBezTo>
                    <a:pt x="3923" y="3012"/>
                    <a:pt x="5191" y="3739"/>
                    <a:pt x="5601" y="3987"/>
                  </a:cubicBezTo>
                  <a:lnTo>
                    <a:pt x="5601" y="3987"/>
                  </a:lnTo>
                  <a:cubicBezTo>
                    <a:pt x="5060" y="3650"/>
                    <a:pt x="3066" y="2378"/>
                    <a:pt x="3432" y="2194"/>
                  </a:cubicBezTo>
                  <a:cubicBezTo>
                    <a:pt x="3512" y="2154"/>
                    <a:pt x="3618" y="2138"/>
                    <a:pt x="3737" y="2138"/>
                  </a:cubicBezTo>
                  <a:cubicBezTo>
                    <a:pt x="4254" y="2138"/>
                    <a:pt x="5024" y="2442"/>
                    <a:pt x="5024" y="2442"/>
                  </a:cubicBezTo>
                  <a:cubicBezTo>
                    <a:pt x="5024" y="2442"/>
                    <a:pt x="3115" y="1592"/>
                    <a:pt x="3574" y="1310"/>
                  </a:cubicBezTo>
                  <a:cubicBezTo>
                    <a:pt x="3676" y="1247"/>
                    <a:pt x="3803" y="1223"/>
                    <a:pt x="3938" y="1223"/>
                  </a:cubicBezTo>
                  <a:cubicBezTo>
                    <a:pt x="4411" y="1223"/>
                    <a:pt x="4990" y="1522"/>
                    <a:pt x="4990" y="1522"/>
                  </a:cubicBezTo>
                  <a:cubicBezTo>
                    <a:pt x="4990" y="1522"/>
                    <a:pt x="3362" y="106"/>
                    <a:pt x="1982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0"/>
            <p:cNvSpPr/>
            <p:nvPr/>
          </p:nvSpPr>
          <p:spPr>
            <a:xfrm>
              <a:off x="2621875" y="4270500"/>
              <a:ext cx="80725" cy="88600"/>
            </a:xfrm>
            <a:custGeom>
              <a:avLst/>
              <a:gdLst/>
              <a:ahLst/>
              <a:cxnLst/>
              <a:rect l="l" t="t" r="r" b="b"/>
              <a:pathLst>
                <a:path w="3229" h="3544" extrusionOk="0">
                  <a:moveTo>
                    <a:pt x="1209" y="0"/>
                  </a:moveTo>
                  <a:lnTo>
                    <a:pt x="1209" y="0"/>
                  </a:lnTo>
                  <a:cubicBezTo>
                    <a:pt x="1209" y="0"/>
                    <a:pt x="431" y="744"/>
                    <a:pt x="290" y="1133"/>
                  </a:cubicBezTo>
                  <a:cubicBezTo>
                    <a:pt x="254" y="1232"/>
                    <a:pt x="273" y="1269"/>
                    <a:pt x="322" y="1269"/>
                  </a:cubicBezTo>
                  <a:cubicBezTo>
                    <a:pt x="464" y="1269"/>
                    <a:pt x="857" y="955"/>
                    <a:pt x="857" y="955"/>
                  </a:cubicBezTo>
                  <a:lnTo>
                    <a:pt x="857" y="955"/>
                  </a:lnTo>
                  <a:cubicBezTo>
                    <a:pt x="857" y="955"/>
                    <a:pt x="220" y="1733"/>
                    <a:pt x="43" y="2158"/>
                  </a:cubicBezTo>
                  <a:cubicBezTo>
                    <a:pt x="0" y="2260"/>
                    <a:pt x="23" y="2299"/>
                    <a:pt x="82" y="2299"/>
                  </a:cubicBezTo>
                  <a:cubicBezTo>
                    <a:pt x="269" y="2299"/>
                    <a:pt x="820" y="1911"/>
                    <a:pt x="821" y="1911"/>
                  </a:cubicBezTo>
                  <a:lnTo>
                    <a:pt x="821" y="1911"/>
                  </a:lnTo>
                  <a:cubicBezTo>
                    <a:pt x="820" y="1911"/>
                    <a:pt x="183" y="2653"/>
                    <a:pt x="43" y="3112"/>
                  </a:cubicBezTo>
                  <a:cubicBezTo>
                    <a:pt x="20" y="3188"/>
                    <a:pt x="33" y="3219"/>
                    <a:pt x="73" y="3219"/>
                  </a:cubicBezTo>
                  <a:cubicBezTo>
                    <a:pt x="255" y="3219"/>
                    <a:pt x="990" y="2558"/>
                    <a:pt x="1198" y="2558"/>
                  </a:cubicBezTo>
                  <a:cubicBezTo>
                    <a:pt x="1220" y="2558"/>
                    <a:pt x="1237" y="2565"/>
                    <a:pt x="1246" y="2583"/>
                  </a:cubicBezTo>
                  <a:cubicBezTo>
                    <a:pt x="1352" y="2794"/>
                    <a:pt x="679" y="3397"/>
                    <a:pt x="679" y="3397"/>
                  </a:cubicBezTo>
                  <a:lnTo>
                    <a:pt x="1848" y="2371"/>
                  </a:lnTo>
                  <a:lnTo>
                    <a:pt x="1848" y="2371"/>
                  </a:lnTo>
                  <a:cubicBezTo>
                    <a:pt x="1848" y="2371"/>
                    <a:pt x="1494" y="2900"/>
                    <a:pt x="1387" y="3397"/>
                  </a:cubicBezTo>
                  <a:cubicBezTo>
                    <a:pt x="1365" y="3502"/>
                    <a:pt x="1393" y="3543"/>
                    <a:pt x="1453" y="3543"/>
                  </a:cubicBezTo>
                  <a:cubicBezTo>
                    <a:pt x="1679" y="3543"/>
                    <a:pt x="2353" y="2965"/>
                    <a:pt x="2520" y="2937"/>
                  </a:cubicBezTo>
                  <a:cubicBezTo>
                    <a:pt x="2527" y="2935"/>
                    <a:pt x="2533" y="2935"/>
                    <a:pt x="2538" y="2935"/>
                  </a:cubicBezTo>
                  <a:cubicBezTo>
                    <a:pt x="2707" y="2935"/>
                    <a:pt x="2308" y="3467"/>
                    <a:pt x="2308" y="3467"/>
                  </a:cubicBezTo>
                  <a:lnTo>
                    <a:pt x="3228" y="2371"/>
                  </a:lnTo>
                  <a:lnTo>
                    <a:pt x="3228" y="2371"/>
                  </a:lnTo>
                  <a:cubicBezTo>
                    <a:pt x="3228" y="2371"/>
                    <a:pt x="2579" y="2682"/>
                    <a:pt x="2215" y="2682"/>
                  </a:cubicBezTo>
                  <a:cubicBezTo>
                    <a:pt x="2154" y="2682"/>
                    <a:pt x="2101" y="2673"/>
                    <a:pt x="2061" y="2653"/>
                  </a:cubicBezTo>
                  <a:cubicBezTo>
                    <a:pt x="1776" y="2513"/>
                    <a:pt x="2520" y="1628"/>
                    <a:pt x="2520" y="1628"/>
                  </a:cubicBezTo>
                  <a:lnTo>
                    <a:pt x="2520" y="1628"/>
                  </a:lnTo>
                  <a:cubicBezTo>
                    <a:pt x="2520" y="1628"/>
                    <a:pt x="1808" y="2263"/>
                    <a:pt x="1462" y="2263"/>
                  </a:cubicBezTo>
                  <a:cubicBezTo>
                    <a:pt x="1400" y="2263"/>
                    <a:pt x="1349" y="2243"/>
                    <a:pt x="1317" y="2194"/>
                  </a:cubicBezTo>
                  <a:cubicBezTo>
                    <a:pt x="1104" y="1875"/>
                    <a:pt x="2024" y="955"/>
                    <a:pt x="2024" y="955"/>
                  </a:cubicBezTo>
                  <a:lnTo>
                    <a:pt x="2024" y="955"/>
                  </a:lnTo>
                  <a:cubicBezTo>
                    <a:pt x="2024" y="955"/>
                    <a:pt x="1234" y="1533"/>
                    <a:pt x="921" y="1533"/>
                  </a:cubicBezTo>
                  <a:cubicBezTo>
                    <a:pt x="897" y="1533"/>
                    <a:pt x="875" y="1529"/>
                    <a:pt x="857" y="1522"/>
                  </a:cubicBezTo>
                  <a:cubicBezTo>
                    <a:pt x="609" y="1415"/>
                    <a:pt x="1634" y="354"/>
                    <a:pt x="1635" y="353"/>
                  </a:cubicBezTo>
                  <a:lnTo>
                    <a:pt x="1635" y="353"/>
                  </a:lnTo>
                  <a:cubicBezTo>
                    <a:pt x="1634" y="353"/>
                    <a:pt x="1386" y="601"/>
                    <a:pt x="997" y="636"/>
                  </a:cubicBezTo>
                  <a:cubicBezTo>
                    <a:pt x="987" y="637"/>
                    <a:pt x="978" y="638"/>
                    <a:pt x="969" y="638"/>
                  </a:cubicBezTo>
                  <a:cubicBezTo>
                    <a:pt x="639" y="638"/>
                    <a:pt x="1209" y="0"/>
                    <a:pt x="1209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0"/>
            <p:cNvSpPr/>
            <p:nvPr/>
          </p:nvSpPr>
          <p:spPr>
            <a:xfrm>
              <a:off x="2603150" y="4397350"/>
              <a:ext cx="39625" cy="65850"/>
            </a:xfrm>
            <a:custGeom>
              <a:avLst/>
              <a:gdLst/>
              <a:ahLst/>
              <a:cxnLst/>
              <a:rect l="l" t="t" r="r" b="b"/>
              <a:pathLst>
                <a:path w="1585" h="2634" extrusionOk="0">
                  <a:moveTo>
                    <a:pt x="1545" y="1"/>
                  </a:moveTo>
                  <a:cubicBezTo>
                    <a:pt x="1532" y="1"/>
                    <a:pt x="1523" y="100"/>
                    <a:pt x="1508" y="247"/>
                  </a:cubicBezTo>
                  <a:cubicBezTo>
                    <a:pt x="1494" y="393"/>
                    <a:pt x="1470" y="588"/>
                    <a:pt x="1410" y="766"/>
                  </a:cubicBezTo>
                  <a:cubicBezTo>
                    <a:pt x="1348" y="945"/>
                    <a:pt x="1245" y="1106"/>
                    <a:pt x="1159" y="1222"/>
                  </a:cubicBezTo>
                  <a:cubicBezTo>
                    <a:pt x="1074" y="1338"/>
                    <a:pt x="1010" y="1413"/>
                    <a:pt x="1010" y="1413"/>
                  </a:cubicBezTo>
                  <a:cubicBezTo>
                    <a:pt x="1010" y="1413"/>
                    <a:pt x="780" y="1728"/>
                    <a:pt x="525" y="2027"/>
                  </a:cubicBezTo>
                  <a:cubicBezTo>
                    <a:pt x="274" y="2329"/>
                    <a:pt x="0" y="2613"/>
                    <a:pt x="18" y="2633"/>
                  </a:cubicBezTo>
                  <a:cubicBezTo>
                    <a:pt x="19" y="2633"/>
                    <a:pt x="20" y="2633"/>
                    <a:pt x="21" y="2633"/>
                  </a:cubicBezTo>
                  <a:cubicBezTo>
                    <a:pt x="54" y="2633"/>
                    <a:pt x="348" y="2386"/>
                    <a:pt x="617" y="2111"/>
                  </a:cubicBezTo>
                  <a:cubicBezTo>
                    <a:pt x="898" y="1828"/>
                    <a:pt x="1150" y="1519"/>
                    <a:pt x="1150" y="1519"/>
                  </a:cubicBezTo>
                  <a:cubicBezTo>
                    <a:pt x="1150" y="1519"/>
                    <a:pt x="1212" y="1440"/>
                    <a:pt x="1294" y="1313"/>
                  </a:cubicBezTo>
                  <a:cubicBezTo>
                    <a:pt x="1377" y="1185"/>
                    <a:pt x="1479" y="1004"/>
                    <a:pt x="1529" y="801"/>
                  </a:cubicBezTo>
                  <a:cubicBezTo>
                    <a:pt x="1581" y="600"/>
                    <a:pt x="1584" y="397"/>
                    <a:pt x="1577" y="248"/>
                  </a:cubicBezTo>
                  <a:cubicBezTo>
                    <a:pt x="1571" y="99"/>
                    <a:pt x="1558" y="1"/>
                    <a:pt x="154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0"/>
            <p:cNvSpPr/>
            <p:nvPr/>
          </p:nvSpPr>
          <p:spPr>
            <a:xfrm>
              <a:off x="2639475" y="4365200"/>
              <a:ext cx="32350" cy="46725"/>
            </a:xfrm>
            <a:custGeom>
              <a:avLst/>
              <a:gdLst/>
              <a:ahLst/>
              <a:cxnLst/>
              <a:rect l="l" t="t" r="r" b="b"/>
              <a:pathLst>
                <a:path w="1294" h="1869" extrusionOk="0">
                  <a:moveTo>
                    <a:pt x="1269" y="1"/>
                  </a:moveTo>
                  <a:cubicBezTo>
                    <a:pt x="1244" y="1"/>
                    <a:pt x="1164" y="274"/>
                    <a:pt x="1038" y="524"/>
                  </a:cubicBezTo>
                  <a:cubicBezTo>
                    <a:pt x="912" y="779"/>
                    <a:pt x="746" y="1006"/>
                    <a:pt x="746" y="1006"/>
                  </a:cubicBezTo>
                  <a:cubicBezTo>
                    <a:pt x="746" y="1006"/>
                    <a:pt x="600" y="1243"/>
                    <a:pt x="411" y="1455"/>
                  </a:cubicBezTo>
                  <a:cubicBezTo>
                    <a:pt x="225" y="1668"/>
                    <a:pt x="0" y="1845"/>
                    <a:pt x="14" y="1867"/>
                  </a:cubicBezTo>
                  <a:cubicBezTo>
                    <a:pt x="15" y="1868"/>
                    <a:pt x="17" y="1868"/>
                    <a:pt x="19" y="1868"/>
                  </a:cubicBezTo>
                  <a:cubicBezTo>
                    <a:pt x="58" y="1868"/>
                    <a:pt x="295" y="1730"/>
                    <a:pt x="500" y="1544"/>
                  </a:cubicBezTo>
                  <a:cubicBezTo>
                    <a:pt x="720" y="1347"/>
                    <a:pt x="893" y="1104"/>
                    <a:pt x="893" y="1104"/>
                  </a:cubicBezTo>
                  <a:cubicBezTo>
                    <a:pt x="893" y="1104"/>
                    <a:pt x="1053" y="852"/>
                    <a:pt x="1152" y="574"/>
                  </a:cubicBezTo>
                  <a:cubicBezTo>
                    <a:pt x="1257" y="297"/>
                    <a:pt x="1294" y="5"/>
                    <a:pt x="1269" y="1"/>
                  </a:cubicBezTo>
                  <a:cubicBezTo>
                    <a:pt x="1269" y="1"/>
                    <a:pt x="1269" y="1"/>
                    <a:pt x="126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0"/>
            <p:cNvSpPr/>
            <p:nvPr/>
          </p:nvSpPr>
          <p:spPr>
            <a:xfrm>
              <a:off x="2671975" y="4315000"/>
              <a:ext cx="57600" cy="75450"/>
            </a:xfrm>
            <a:custGeom>
              <a:avLst/>
              <a:gdLst/>
              <a:ahLst/>
              <a:cxnLst/>
              <a:rect l="l" t="t" r="r" b="b"/>
              <a:pathLst>
                <a:path w="2304" h="3018" extrusionOk="0">
                  <a:moveTo>
                    <a:pt x="2143" y="0"/>
                  </a:moveTo>
                  <a:cubicBezTo>
                    <a:pt x="2143" y="0"/>
                    <a:pt x="2143" y="1"/>
                    <a:pt x="2143" y="1"/>
                  </a:cubicBezTo>
                  <a:cubicBezTo>
                    <a:pt x="2130" y="5"/>
                    <a:pt x="2167" y="127"/>
                    <a:pt x="2184" y="315"/>
                  </a:cubicBezTo>
                  <a:cubicBezTo>
                    <a:pt x="2204" y="501"/>
                    <a:pt x="2194" y="755"/>
                    <a:pt x="2129" y="994"/>
                  </a:cubicBezTo>
                  <a:cubicBezTo>
                    <a:pt x="2066" y="1233"/>
                    <a:pt x="1950" y="1453"/>
                    <a:pt x="1841" y="1598"/>
                  </a:cubicBezTo>
                  <a:cubicBezTo>
                    <a:pt x="1733" y="1743"/>
                    <a:pt x="1641" y="1826"/>
                    <a:pt x="1641" y="1826"/>
                  </a:cubicBezTo>
                  <a:cubicBezTo>
                    <a:pt x="1641" y="1826"/>
                    <a:pt x="1559" y="1916"/>
                    <a:pt x="1415" y="2036"/>
                  </a:cubicBezTo>
                  <a:cubicBezTo>
                    <a:pt x="1271" y="2156"/>
                    <a:pt x="1069" y="2309"/>
                    <a:pt x="861" y="2454"/>
                  </a:cubicBezTo>
                  <a:cubicBezTo>
                    <a:pt x="447" y="2747"/>
                    <a:pt x="0" y="2995"/>
                    <a:pt x="11" y="3016"/>
                  </a:cubicBezTo>
                  <a:cubicBezTo>
                    <a:pt x="11" y="3017"/>
                    <a:pt x="13" y="3018"/>
                    <a:pt x="16" y="3018"/>
                  </a:cubicBezTo>
                  <a:cubicBezTo>
                    <a:pt x="70" y="3018"/>
                    <a:pt x="513" y="2818"/>
                    <a:pt x="928" y="2561"/>
                  </a:cubicBezTo>
                  <a:cubicBezTo>
                    <a:pt x="1149" y="2426"/>
                    <a:pt x="1360" y="2284"/>
                    <a:pt x="1516" y="2165"/>
                  </a:cubicBezTo>
                  <a:cubicBezTo>
                    <a:pt x="1672" y="2046"/>
                    <a:pt x="1767" y="1951"/>
                    <a:pt x="1767" y="1951"/>
                  </a:cubicBezTo>
                  <a:cubicBezTo>
                    <a:pt x="1767" y="1951"/>
                    <a:pt x="1864" y="1859"/>
                    <a:pt x="1976" y="1693"/>
                  </a:cubicBezTo>
                  <a:cubicBezTo>
                    <a:pt x="2089" y="1527"/>
                    <a:pt x="2201" y="1282"/>
                    <a:pt x="2250" y="1022"/>
                  </a:cubicBezTo>
                  <a:cubicBezTo>
                    <a:pt x="2304" y="762"/>
                    <a:pt x="2293" y="496"/>
                    <a:pt x="2253" y="306"/>
                  </a:cubicBezTo>
                  <a:cubicBezTo>
                    <a:pt x="2213" y="117"/>
                    <a:pt x="2154" y="0"/>
                    <a:pt x="214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0"/>
            <p:cNvSpPr/>
            <p:nvPr/>
          </p:nvSpPr>
          <p:spPr>
            <a:xfrm>
              <a:off x="2660200" y="4267650"/>
              <a:ext cx="59400" cy="25025"/>
            </a:xfrm>
            <a:custGeom>
              <a:avLst/>
              <a:gdLst/>
              <a:ahLst/>
              <a:cxnLst/>
              <a:rect l="l" t="t" r="r" b="b"/>
              <a:pathLst>
                <a:path w="2376" h="1001" extrusionOk="0">
                  <a:moveTo>
                    <a:pt x="1794" y="0"/>
                  </a:moveTo>
                  <a:cubicBezTo>
                    <a:pt x="1769" y="0"/>
                    <a:pt x="1743" y="1"/>
                    <a:pt x="1717" y="2"/>
                  </a:cubicBezTo>
                  <a:cubicBezTo>
                    <a:pt x="1545" y="11"/>
                    <a:pt x="1377" y="48"/>
                    <a:pt x="1254" y="88"/>
                  </a:cubicBezTo>
                  <a:cubicBezTo>
                    <a:pt x="1132" y="125"/>
                    <a:pt x="1053" y="161"/>
                    <a:pt x="1053" y="161"/>
                  </a:cubicBezTo>
                  <a:cubicBezTo>
                    <a:pt x="1053" y="161"/>
                    <a:pt x="976" y="198"/>
                    <a:pt x="867" y="264"/>
                  </a:cubicBezTo>
                  <a:cubicBezTo>
                    <a:pt x="758" y="330"/>
                    <a:pt x="619" y="428"/>
                    <a:pt x="490" y="534"/>
                  </a:cubicBezTo>
                  <a:cubicBezTo>
                    <a:pt x="232" y="747"/>
                    <a:pt x="0" y="983"/>
                    <a:pt x="14" y="1000"/>
                  </a:cubicBezTo>
                  <a:cubicBezTo>
                    <a:pt x="15" y="1001"/>
                    <a:pt x="16" y="1001"/>
                    <a:pt x="18" y="1001"/>
                  </a:cubicBezTo>
                  <a:cubicBezTo>
                    <a:pt x="55" y="1001"/>
                    <a:pt x="306" y="808"/>
                    <a:pt x="563" y="635"/>
                  </a:cubicBezTo>
                  <a:cubicBezTo>
                    <a:pt x="699" y="545"/>
                    <a:pt x="838" y="462"/>
                    <a:pt x="945" y="407"/>
                  </a:cubicBezTo>
                  <a:cubicBezTo>
                    <a:pt x="1053" y="353"/>
                    <a:pt x="1126" y="322"/>
                    <a:pt x="1126" y="322"/>
                  </a:cubicBezTo>
                  <a:cubicBezTo>
                    <a:pt x="1126" y="322"/>
                    <a:pt x="1197" y="285"/>
                    <a:pt x="1308" y="241"/>
                  </a:cubicBezTo>
                  <a:cubicBezTo>
                    <a:pt x="1418" y="196"/>
                    <a:pt x="1571" y="150"/>
                    <a:pt x="1728" y="126"/>
                  </a:cubicBezTo>
                  <a:cubicBezTo>
                    <a:pt x="1812" y="114"/>
                    <a:pt x="1896" y="109"/>
                    <a:pt x="1974" y="109"/>
                  </a:cubicBezTo>
                  <a:cubicBezTo>
                    <a:pt x="2044" y="109"/>
                    <a:pt x="2110" y="113"/>
                    <a:pt x="2166" y="121"/>
                  </a:cubicBezTo>
                  <a:cubicBezTo>
                    <a:pt x="2263" y="133"/>
                    <a:pt x="2333" y="150"/>
                    <a:pt x="2360" y="150"/>
                  </a:cubicBezTo>
                  <a:cubicBezTo>
                    <a:pt x="2367" y="150"/>
                    <a:pt x="2371" y="148"/>
                    <a:pt x="2372" y="146"/>
                  </a:cubicBezTo>
                  <a:cubicBezTo>
                    <a:pt x="2375" y="137"/>
                    <a:pt x="2304" y="92"/>
                    <a:pt x="2181" y="55"/>
                  </a:cubicBezTo>
                  <a:cubicBezTo>
                    <a:pt x="2077" y="22"/>
                    <a:pt x="1939" y="0"/>
                    <a:pt x="179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0"/>
            <p:cNvSpPr/>
            <p:nvPr/>
          </p:nvSpPr>
          <p:spPr>
            <a:xfrm>
              <a:off x="2622825" y="4284725"/>
              <a:ext cx="94375" cy="72325"/>
            </a:xfrm>
            <a:custGeom>
              <a:avLst/>
              <a:gdLst/>
              <a:ahLst/>
              <a:cxnLst/>
              <a:rect l="l" t="t" r="r" b="b"/>
              <a:pathLst>
                <a:path w="3775" h="2893" extrusionOk="0">
                  <a:moveTo>
                    <a:pt x="3524" y="1"/>
                  </a:moveTo>
                  <a:cubicBezTo>
                    <a:pt x="3481" y="1"/>
                    <a:pt x="3434" y="2"/>
                    <a:pt x="3382" y="5"/>
                  </a:cubicBezTo>
                  <a:cubicBezTo>
                    <a:pt x="3145" y="17"/>
                    <a:pt x="2831" y="82"/>
                    <a:pt x="2536" y="198"/>
                  </a:cubicBezTo>
                  <a:cubicBezTo>
                    <a:pt x="2241" y="314"/>
                    <a:pt x="1965" y="474"/>
                    <a:pt x="1770" y="613"/>
                  </a:cubicBezTo>
                  <a:cubicBezTo>
                    <a:pt x="1576" y="750"/>
                    <a:pt x="1456" y="855"/>
                    <a:pt x="1456" y="855"/>
                  </a:cubicBezTo>
                  <a:cubicBezTo>
                    <a:pt x="1456" y="855"/>
                    <a:pt x="1337" y="960"/>
                    <a:pt x="1176" y="1134"/>
                  </a:cubicBezTo>
                  <a:cubicBezTo>
                    <a:pt x="1013" y="1305"/>
                    <a:pt x="813" y="1550"/>
                    <a:pt x="634" y="1808"/>
                  </a:cubicBezTo>
                  <a:cubicBezTo>
                    <a:pt x="456" y="2066"/>
                    <a:pt x="295" y="2335"/>
                    <a:pt x="182" y="2540"/>
                  </a:cubicBezTo>
                  <a:cubicBezTo>
                    <a:pt x="69" y="2745"/>
                    <a:pt x="0" y="2884"/>
                    <a:pt x="11" y="2892"/>
                  </a:cubicBezTo>
                  <a:cubicBezTo>
                    <a:pt x="11" y="2892"/>
                    <a:pt x="12" y="2892"/>
                    <a:pt x="12" y="2892"/>
                  </a:cubicBezTo>
                  <a:cubicBezTo>
                    <a:pt x="42" y="2892"/>
                    <a:pt x="361" y="2365"/>
                    <a:pt x="735" y="1886"/>
                  </a:cubicBezTo>
                  <a:cubicBezTo>
                    <a:pt x="923" y="1641"/>
                    <a:pt x="1127" y="1411"/>
                    <a:pt x="1291" y="1249"/>
                  </a:cubicBezTo>
                  <a:cubicBezTo>
                    <a:pt x="1455" y="1087"/>
                    <a:pt x="1572" y="990"/>
                    <a:pt x="1572" y="990"/>
                  </a:cubicBezTo>
                  <a:cubicBezTo>
                    <a:pt x="1572" y="990"/>
                    <a:pt x="1683" y="884"/>
                    <a:pt x="1865" y="746"/>
                  </a:cubicBezTo>
                  <a:cubicBezTo>
                    <a:pt x="2046" y="606"/>
                    <a:pt x="2306" y="441"/>
                    <a:pt x="2584" y="316"/>
                  </a:cubicBezTo>
                  <a:cubicBezTo>
                    <a:pt x="2862" y="189"/>
                    <a:pt x="3161" y="107"/>
                    <a:pt x="3389" y="75"/>
                  </a:cubicBezTo>
                  <a:cubicBezTo>
                    <a:pt x="3617" y="38"/>
                    <a:pt x="3773" y="40"/>
                    <a:pt x="3773" y="26"/>
                  </a:cubicBezTo>
                  <a:cubicBezTo>
                    <a:pt x="3775" y="18"/>
                    <a:pt x="3679" y="1"/>
                    <a:pt x="35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0"/>
            <p:cNvSpPr/>
            <p:nvPr/>
          </p:nvSpPr>
          <p:spPr>
            <a:xfrm>
              <a:off x="2593150" y="4319425"/>
              <a:ext cx="28775" cy="84925"/>
            </a:xfrm>
            <a:custGeom>
              <a:avLst/>
              <a:gdLst/>
              <a:ahLst/>
              <a:cxnLst/>
              <a:rect l="l" t="t" r="r" b="b"/>
              <a:pathLst>
                <a:path w="1151" h="3397" extrusionOk="0">
                  <a:moveTo>
                    <a:pt x="1128" y="1"/>
                  </a:moveTo>
                  <a:cubicBezTo>
                    <a:pt x="1098" y="1"/>
                    <a:pt x="804" y="341"/>
                    <a:pt x="584" y="735"/>
                  </a:cubicBezTo>
                  <a:cubicBezTo>
                    <a:pt x="473" y="936"/>
                    <a:pt x="373" y="1145"/>
                    <a:pt x="312" y="1307"/>
                  </a:cubicBezTo>
                  <a:cubicBezTo>
                    <a:pt x="248" y="1468"/>
                    <a:pt x="211" y="1576"/>
                    <a:pt x="211" y="1576"/>
                  </a:cubicBezTo>
                  <a:cubicBezTo>
                    <a:pt x="211" y="1576"/>
                    <a:pt x="180" y="1687"/>
                    <a:pt x="141" y="1856"/>
                  </a:cubicBezTo>
                  <a:cubicBezTo>
                    <a:pt x="102" y="2026"/>
                    <a:pt x="67" y="2253"/>
                    <a:pt x="43" y="2482"/>
                  </a:cubicBezTo>
                  <a:cubicBezTo>
                    <a:pt x="1" y="2941"/>
                    <a:pt x="54" y="3396"/>
                    <a:pt x="78" y="3396"/>
                  </a:cubicBezTo>
                  <a:cubicBezTo>
                    <a:pt x="78" y="3396"/>
                    <a:pt x="78" y="3396"/>
                    <a:pt x="78" y="3396"/>
                  </a:cubicBezTo>
                  <a:cubicBezTo>
                    <a:pt x="102" y="3393"/>
                    <a:pt x="94" y="2940"/>
                    <a:pt x="168" y="2498"/>
                  </a:cubicBezTo>
                  <a:cubicBezTo>
                    <a:pt x="205" y="2277"/>
                    <a:pt x="253" y="2059"/>
                    <a:pt x="299" y="1898"/>
                  </a:cubicBezTo>
                  <a:cubicBezTo>
                    <a:pt x="345" y="1735"/>
                    <a:pt x="381" y="1630"/>
                    <a:pt x="381" y="1630"/>
                  </a:cubicBezTo>
                  <a:cubicBezTo>
                    <a:pt x="381" y="1630"/>
                    <a:pt x="411" y="1522"/>
                    <a:pt x="464" y="1363"/>
                  </a:cubicBezTo>
                  <a:cubicBezTo>
                    <a:pt x="517" y="1205"/>
                    <a:pt x="601" y="998"/>
                    <a:pt x="696" y="793"/>
                  </a:cubicBezTo>
                  <a:cubicBezTo>
                    <a:pt x="887" y="386"/>
                    <a:pt x="1150" y="17"/>
                    <a:pt x="1130" y="1"/>
                  </a:cubicBezTo>
                  <a:cubicBezTo>
                    <a:pt x="1130" y="1"/>
                    <a:pt x="1129" y="1"/>
                    <a:pt x="112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0"/>
            <p:cNvSpPr/>
            <p:nvPr/>
          </p:nvSpPr>
          <p:spPr>
            <a:xfrm>
              <a:off x="2590550" y="4449050"/>
              <a:ext cx="38275" cy="60450"/>
            </a:xfrm>
            <a:custGeom>
              <a:avLst/>
              <a:gdLst/>
              <a:ahLst/>
              <a:cxnLst/>
              <a:rect l="l" t="t" r="r" b="b"/>
              <a:pathLst>
                <a:path w="1531" h="2418" extrusionOk="0">
                  <a:moveTo>
                    <a:pt x="86" y="1"/>
                  </a:moveTo>
                  <a:cubicBezTo>
                    <a:pt x="75" y="1"/>
                    <a:pt x="28" y="84"/>
                    <a:pt x="16" y="225"/>
                  </a:cubicBezTo>
                  <a:cubicBezTo>
                    <a:pt x="0" y="368"/>
                    <a:pt x="34" y="560"/>
                    <a:pt x="103" y="736"/>
                  </a:cubicBezTo>
                  <a:cubicBezTo>
                    <a:pt x="172" y="913"/>
                    <a:pt x="264" y="1074"/>
                    <a:pt x="336" y="1194"/>
                  </a:cubicBezTo>
                  <a:cubicBezTo>
                    <a:pt x="406" y="1314"/>
                    <a:pt x="458" y="1391"/>
                    <a:pt x="458" y="1391"/>
                  </a:cubicBezTo>
                  <a:cubicBezTo>
                    <a:pt x="458" y="1391"/>
                    <a:pt x="678" y="1692"/>
                    <a:pt x="941" y="1953"/>
                  </a:cubicBezTo>
                  <a:cubicBezTo>
                    <a:pt x="1190" y="2207"/>
                    <a:pt x="1476" y="2418"/>
                    <a:pt x="1512" y="2418"/>
                  </a:cubicBezTo>
                  <a:cubicBezTo>
                    <a:pt x="1513" y="2418"/>
                    <a:pt x="1515" y="2417"/>
                    <a:pt x="1515" y="2416"/>
                  </a:cubicBezTo>
                  <a:cubicBezTo>
                    <a:pt x="1530" y="2398"/>
                    <a:pt x="1264" y="2149"/>
                    <a:pt x="1034" y="1871"/>
                  </a:cubicBezTo>
                  <a:cubicBezTo>
                    <a:pt x="799" y="1594"/>
                    <a:pt x="603" y="1291"/>
                    <a:pt x="603" y="1291"/>
                  </a:cubicBezTo>
                  <a:cubicBezTo>
                    <a:pt x="603" y="1291"/>
                    <a:pt x="549" y="1220"/>
                    <a:pt x="472" y="1108"/>
                  </a:cubicBezTo>
                  <a:cubicBezTo>
                    <a:pt x="396" y="996"/>
                    <a:pt x="295" y="845"/>
                    <a:pt x="219" y="687"/>
                  </a:cubicBezTo>
                  <a:cubicBezTo>
                    <a:pt x="140" y="528"/>
                    <a:pt x="91" y="358"/>
                    <a:pt x="83" y="226"/>
                  </a:cubicBezTo>
                  <a:cubicBezTo>
                    <a:pt x="75" y="94"/>
                    <a:pt x="99" y="5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0"/>
            <p:cNvSpPr/>
            <p:nvPr/>
          </p:nvSpPr>
          <p:spPr>
            <a:xfrm>
              <a:off x="2612375" y="4469825"/>
              <a:ext cx="23350" cy="21225"/>
            </a:xfrm>
            <a:custGeom>
              <a:avLst/>
              <a:gdLst/>
              <a:ahLst/>
              <a:cxnLst/>
              <a:rect l="l" t="t" r="r" b="b"/>
              <a:pathLst>
                <a:path w="934" h="849" extrusionOk="0">
                  <a:moveTo>
                    <a:pt x="23" y="0"/>
                  </a:moveTo>
                  <a:cubicBezTo>
                    <a:pt x="18" y="0"/>
                    <a:pt x="15" y="1"/>
                    <a:pt x="14" y="3"/>
                  </a:cubicBezTo>
                  <a:cubicBezTo>
                    <a:pt x="1" y="23"/>
                    <a:pt x="114" y="129"/>
                    <a:pt x="221" y="238"/>
                  </a:cubicBezTo>
                  <a:cubicBezTo>
                    <a:pt x="329" y="347"/>
                    <a:pt x="433" y="458"/>
                    <a:pt x="433" y="458"/>
                  </a:cubicBezTo>
                  <a:cubicBezTo>
                    <a:pt x="433" y="458"/>
                    <a:pt x="551" y="554"/>
                    <a:pt x="665" y="655"/>
                  </a:cubicBezTo>
                  <a:cubicBezTo>
                    <a:pt x="774" y="748"/>
                    <a:pt x="879" y="848"/>
                    <a:pt x="908" y="848"/>
                  </a:cubicBezTo>
                  <a:cubicBezTo>
                    <a:pt x="910" y="848"/>
                    <a:pt x="912" y="848"/>
                    <a:pt x="913" y="847"/>
                  </a:cubicBezTo>
                  <a:cubicBezTo>
                    <a:pt x="933" y="832"/>
                    <a:pt x="853" y="696"/>
                    <a:pt x="758" y="571"/>
                  </a:cubicBezTo>
                  <a:cubicBezTo>
                    <a:pt x="664" y="444"/>
                    <a:pt x="555" y="328"/>
                    <a:pt x="555" y="328"/>
                  </a:cubicBezTo>
                  <a:cubicBezTo>
                    <a:pt x="555" y="328"/>
                    <a:pt x="432" y="227"/>
                    <a:pt x="300" y="141"/>
                  </a:cubicBezTo>
                  <a:cubicBezTo>
                    <a:pt x="183" y="64"/>
                    <a:pt x="59" y="0"/>
                    <a:pt x="23" y="0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0"/>
            <p:cNvSpPr/>
            <p:nvPr/>
          </p:nvSpPr>
          <p:spPr>
            <a:xfrm>
              <a:off x="2677550" y="4302875"/>
              <a:ext cx="36275" cy="22500"/>
            </a:xfrm>
            <a:custGeom>
              <a:avLst/>
              <a:gdLst/>
              <a:ahLst/>
              <a:cxnLst/>
              <a:rect l="l" t="t" r="r" b="b"/>
              <a:pathLst>
                <a:path w="1451" h="900" extrusionOk="0">
                  <a:moveTo>
                    <a:pt x="1252" y="0"/>
                  </a:moveTo>
                  <a:cubicBezTo>
                    <a:pt x="1174" y="0"/>
                    <a:pt x="1085" y="22"/>
                    <a:pt x="1007" y="56"/>
                  </a:cubicBezTo>
                  <a:cubicBezTo>
                    <a:pt x="901" y="102"/>
                    <a:pt x="810" y="155"/>
                    <a:pt x="737" y="197"/>
                  </a:cubicBezTo>
                  <a:cubicBezTo>
                    <a:pt x="667" y="239"/>
                    <a:pt x="620" y="269"/>
                    <a:pt x="620" y="269"/>
                  </a:cubicBezTo>
                  <a:cubicBezTo>
                    <a:pt x="620" y="269"/>
                    <a:pt x="446" y="402"/>
                    <a:pt x="292" y="557"/>
                  </a:cubicBezTo>
                  <a:cubicBezTo>
                    <a:pt x="134" y="709"/>
                    <a:pt x="1" y="880"/>
                    <a:pt x="18" y="898"/>
                  </a:cubicBezTo>
                  <a:cubicBezTo>
                    <a:pt x="19" y="899"/>
                    <a:pt x="21" y="899"/>
                    <a:pt x="22" y="899"/>
                  </a:cubicBezTo>
                  <a:cubicBezTo>
                    <a:pt x="55" y="899"/>
                    <a:pt x="211" y="769"/>
                    <a:pt x="373" y="651"/>
                  </a:cubicBezTo>
                  <a:cubicBezTo>
                    <a:pt x="544" y="524"/>
                    <a:pt x="722" y="412"/>
                    <a:pt x="722" y="412"/>
                  </a:cubicBezTo>
                  <a:cubicBezTo>
                    <a:pt x="722" y="412"/>
                    <a:pt x="766" y="380"/>
                    <a:pt x="828" y="332"/>
                  </a:cubicBezTo>
                  <a:cubicBezTo>
                    <a:pt x="892" y="286"/>
                    <a:pt x="978" y="219"/>
                    <a:pt x="1063" y="167"/>
                  </a:cubicBezTo>
                  <a:cubicBezTo>
                    <a:pt x="1151" y="114"/>
                    <a:pt x="1243" y="79"/>
                    <a:pt x="1316" y="75"/>
                  </a:cubicBezTo>
                  <a:cubicBezTo>
                    <a:pt x="1322" y="75"/>
                    <a:pt x="1327" y="75"/>
                    <a:pt x="1333" y="75"/>
                  </a:cubicBezTo>
                  <a:cubicBezTo>
                    <a:pt x="1382" y="75"/>
                    <a:pt x="1419" y="88"/>
                    <a:pt x="1435" y="88"/>
                  </a:cubicBezTo>
                  <a:cubicBezTo>
                    <a:pt x="1439" y="88"/>
                    <a:pt x="1442" y="87"/>
                    <a:pt x="1444" y="85"/>
                  </a:cubicBezTo>
                  <a:cubicBezTo>
                    <a:pt x="1450" y="79"/>
                    <a:pt x="1412" y="27"/>
                    <a:pt x="1321" y="7"/>
                  </a:cubicBezTo>
                  <a:cubicBezTo>
                    <a:pt x="1300" y="3"/>
                    <a:pt x="1276" y="0"/>
                    <a:pt x="125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0"/>
            <p:cNvSpPr/>
            <p:nvPr/>
          </p:nvSpPr>
          <p:spPr>
            <a:xfrm>
              <a:off x="2737150" y="4303350"/>
              <a:ext cx="81075" cy="63600"/>
            </a:xfrm>
            <a:custGeom>
              <a:avLst/>
              <a:gdLst/>
              <a:ahLst/>
              <a:cxnLst/>
              <a:rect l="l" t="t" r="r" b="b"/>
              <a:pathLst>
                <a:path w="3243" h="2544" extrusionOk="0">
                  <a:moveTo>
                    <a:pt x="11" y="1"/>
                  </a:moveTo>
                  <a:cubicBezTo>
                    <a:pt x="11" y="1"/>
                    <a:pt x="10" y="1"/>
                    <a:pt x="10" y="1"/>
                  </a:cubicBezTo>
                  <a:cubicBezTo>
                    <a:pt x="0" y="5"/>
                    <a:pt x="42" y="131"/>
                    <a:pt x="136" y="307"/>
                  </a:cubicBezTo>
                  <a:cubicBezTo>
                    <a:pt x="227" y="485"/>
                    <a:pt x="377" y="705"/>
                    <a:pt x="551" y="907"/>
                  </a:cubicBezTo>
                  <a:cubicBezTo>
                    <a:pt x="724" y="1107"/>
                    <a:pt x="920" y="1290"/>
                    <a:pt x="1074" y="1417"/>
                  </a:cubicBezTo>
                  <a:cubicBezTo>
                    <a:pt x="1229" y="1545"/>
                    <a:pt x="1337" y="1622"/>
                    <a:pt x="1337" y="1622"/>
                  </a:cubicBezTo>
                  <a:cubicBezTo>
                    <a:pt x="1337" y="1622"/>
                    <a:pt x="1447" y="1696"/>
                    <a:pt x="1618" y="1798"/>
                  </a:cubicBezTo>
                  <a:cubicBezTo>
                    <a:pt x="1788" y="1902"/>
                    <a:pt x="2022" y="2026"/>
                    <a:pt x="2258" y="2141"/>
                  </a:cubicBezTo>
                  <a:cubicBezTo>
                    <a:pt x="2710" y="2357"/>
                    <a:pt x="3174" y="2544"/>
                    <a:pt x="3226" y="2544"/>
                  </a:cubicBezTo>
                  <a:cubicBezTo>
                    <a:pt x="3229" y="2544"/>
                    <a:pt x="3230" y="2543"/>
                    <a:pt x="3231" y="2542"/>
                  </a:cubicBezTo>
                  <a:cubicBezTo>
                    <a:pt x="3243" y="2518"/>
                    <a:pt x="2773" y="2283"/>
                    <a:pt x="2316" y="2030"/>
                  </a:cubicBezTo>
                  <a:cubicBezTo>
                    <a:pt x="2088" y="1903"/>
                    <a:pt x="1866" y="1769"/>
                    <a:pt x="1704" y="1660"/>
                  </a:cubicBezTo>
                  <a:cubicBezTo>
                    <a:pt x="1542" y="1553"/>
                    <a:pt x="1438" y="1477"/>
                    <a:pt x="1438" y="1477"/>
                  </a:cubicBezTo>
                  <a:cubicBezTo>
                    <a:pt x="1438" y="1477"/>
                    <a:pt x="1330" y="1405"/>
                    <a:pt x="1176" y="1289"/>
                  </a:cubicBezTo>
                  <a:cubicBezTo>
                    <a:pt x="1021" y="1173"/>
                    <a:pt x="823" y="1006"/>
                    <a:pt x="643" y="821"/>
                  </a:cubicBezTo>
                  <a:cubicBezTo>
                    <a:pt x="463" y="636"/>
                    <a:pt x="302" y="434"/>
                    <a:pt x="194" y="272"/>
                  </a:cubicBezTo>
                  <a:cubicBezTo>
                    <a:pt x="87" y="113"/>
                    <a:pt x="25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0"/>
            <p:cNvSpPr/>
            <p:nvPr/>
          </p:nvSpPr>
          <p:spPr>
            <a:xfrm>
              <a:off x="2776250" y="4370750"/>
              <a:ext cx="184650" cy="38775"/>
            </a:xfrm>
            <a:custGeom>
              <a:avLst/>
              <a:gdLst/>
              <a:ahLst/>
              <a:cxnLst/>
              <a:rect l="l" t="t" r="r" b="b"/>
              <a:pathLst>
                <a:path w="7386" h="1551" extrusionOk="0">
                  <a:moveTo>
                    <a:pt x="6" y="0"/>
                  </a:moveTo>
                  <a:cubicBezTo>
                    <a:pt x="6" y="0"/>
                    <a:pt x="5" y="0"/>
                    <a:pt x="5" y="1"/>
                  </a:cubicBezTo>
                  <a:cubicBezTo>
                    <a:pt x="1" y="5"/>
                    <a:pt x="39" y="52"/>
                    <a:pt x="115" y="128"/>
                  </a:cubicBezTo>
                  <a:cubicBezTo>
                    <a:pt x="191" y="204"/>
                    <a:pt x="303" y="310"/>
                    <a:pt x="445" y="425"/>
                  </a:cubicBezTo>
                  <a:cubicBezTo>
                    <a:pt x="729" y="658"/>
                    <a:pt x="1147" y="930"/>
                    <a:pt x="1610" y="1107"/>
                  </a:cubicBezTo>
                  <a:cubicBezTo>
                    <a:pt x="2074" y="1284"/>
                    <a:pt x="2559" y="1377"/>
                    <a:pt x="2921" y="1440"/>
                  </a:cubicBezTo>
                  <a:cubicBezTo>
                    <a:pt x="3284" y="1501"/>
                    <a:pt x="3529" y="1521"/>
                    <a:pt x="3529" y="1521"/>
                  </a:cubicBezTo>
                  <a:cubicBezTo>
                    <a:pt x="3529" y="1521"/>
                    <a:pt x="3774" y="1545"/>
                    <a:pt x="4144" y="1550"/>
                  </a:cubicBezTo>
                  <a:cubicBezTo>
                    <a:pt x="4187" y="1551"/>
                    <a:pt x="4231" y="1551"/>
                    <a:pt x="4277" y="1551"/>
                  </a:cubicBezTo>
                  <a:cubicBezTo>
                    <a:pt x="4626" y="1551"/>
                    <a:pt x="5060" y="1529"/>
                    <a:pt x="5490" y="1472"/>
                  </a:cubicBezTo>
                  <a:cubicBezTo>
                    <a:pt x="5978" y="1411"/>
                    <a:pt x="6457" y="1303"/>
                    <a:pt x="6809" y="1200"/>
                  </a:cubicBezTo>
                  <a:cubicBezTo>
                    <a:pt x="6985" y="1147"/>
                    <a:pt x="7130" y="1102"/>
                    <a:pt x="7230" y="1063"/>
                  </a:cubicBezTo>
                  <a:cubicBezTo>
                    <a:pt x="7330" y="1026"/>
                    <a:pt x="7385" y="1002"/>
                    <a:pt x="7384" y="997"/>
                  </a:cubicBezTo>
                  <a:cubicBezTo>
                    <a:pt x="7384" y="996"/>
                    <a:pt x="7382" y="995"/>
                    <a:pt x="7378" y="995"/>
                  </a:cubicBezTo>
                  <a:cubicBezTo>
                    <a:pt x="7338" y="995"/>
                    <a:pt x="7115" y="1059"/>
                    <a:pt x="6789" y="1133"/>
                  </a:cubicBezTo>
                  <a:cubicBezTo>
                    <a:pt x="6435" y="1215"/>
                    <a:pt x="5956" y="1305"/>
                    <a:pt x="5474" y="1348"/>
                  </a:cubicBezTo>
                  <a:cubicBezTo>
                    <a:pt x="5137" y="1380"/>
                    <a:pt x="4799" y="1394"/>
                    <a:pt x="4503" y="1394"/>
                  </a:cubicBezTo>
                  <a:cubicBezTo>
                    <a:pt x="4375" y="1394"/>
                    <a:pt x="4255" y="1391"/>
                    <a:pt x="4146" y="1387"/>
                  </a:cubicBezTo>
                  <a:cubicBezTo>
                    <a:pt x="3784" y="1373"/>
                    <a:pt x="3544" y="1345"/>
                    <a:pt x="3544" y="1345"/>
                  </a:cubicBezTo>
                  <a:cubicBezTo>
                    <a:pt x="3544" y="1345"/>
                    <a:pt x="3303" y="1329"/>
                    <a:pt x="2945" y="1279"/>
                  </a:cubicBezTo>
                  <a:cubicBezTo>
                    <a:pt x="2586" y="1227"/>
                    <a:pt x="2107" y="1147"/>
                    <a:pt x="1653" y="989"/>
                  </a:cubicBezTo>
                  <a:cubicBezTo>
                    <a:pt x="1198" y="833"/>
                    <a:pt x="779" y="583"/>
                    <a:pt x="486" y="370"/>
                  </a:cubicBezTo>
                  <a:cubicBezTo>
                    <a:pt x="201" y="164"/>
                    <a:pt x="26" y="0"/>
                    <a:pt x="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0"/>
            <p:cNvSpPr/>
            <p:nvPr/>
          </p:nvSpPr>
          <p:spPr>
            <a:xfrm>
              <a:off x="2930075" y="4407325"/>
              <a:ext cx="38125" cy="30375"/>
            </a:xfrm>
            <a:custGeom>
              <a:avLst/>
              <a:gdLst/>
              <a:ahLst/>
              <a:cxnLst/>
              <a:rect l="l" t="t" r="r" b="b"/>
              <a:pathLst>
                <a:path w="1525" h="1215" extrusionOk="0">
                  <a:moveTo>
                    <a:pt x="41" y="0"/>
                  </a:moveTo>
                  <a:cubicBezTo>
                    <a:pt x="39" y="0"/>
                    <a:pt x="38" y="1"/>
                    <a:pt x="37" y="2"/>
                  </a:cubicBezTo>
                  <a:cubicBezTo>
                    <a:pt x="1" y="36"/>
                    <a:pt x="653" y="759"/>
                    <a:pt x="653" y="759"/>
                  </a:cubicBezTo>
                  <a:cubicBezTo>
                    <a:pt x="653" y="759"/>
                    <a:pt x="700" y="800"/>
                    <a:pt x="768" y="862"/>
                  </a:cubicBezTo>
                  <a:cubicBezTo>
                    <a:pt x="837" y="924"/>
                    <a:pt x="934" y="1004"/>
                    <a:pt x="1043" y="1072"/>
                  </a:cubicBezTo>
                  <a:cubicBezTo>
                    <a:pt x="1150" y="1139"/>
                    <a:pt x="1272" y="1188"/>
                    <a:pt x="1365" y="1205"/>
                  </a:cubicBezTo>
                  <a:cubicBezTo>
                    <a:pt x="1401" y="1212"/>
                    <a:pt x="1433" y="1214"/>
                    <a:pt x="1458" y="1214"/>
                  </a:cubicBezTo>
                  <a:cubicBezTo>
                    <a:pt x="1500" y="1214"/>
                    <a:pt x="1524" y="1208"/>
                    <a:pt x="1524" y="1201"/>
                  </a:cubicBezTo>
                  <a:cubicBezTo>
                    <a:pt x="1524" y="1187"/>
                    <a:pt x="1466" y="1175"/>
                    <a:pt x="1385" y="1138"/>
                  </a:cubicBezTo>
                  <a:cubicBezTo>
                    <a:pt x="1303" y="1103"/>
                    <a:pt x="1203" y="1044"/>
                    <a:pt x="1114" y="969"/>
                  </a:cubicBezTo>
                  <a:cubicBezTo>
                    <a:pt x="1024" y="894"/>
                    <a:pt x="942" y="809"/>
                    <a:pt x="881" y="744"/>
                  </a:cubicBezTo>
                  <a:cubicBezTo>
                    <a:pt x="820" y="677"/>
                    <a:pt x="779" y="633"/>
                    <a:pt x="779" y="633"/>
                  </a:cubicBezTo>
                  <a:cubicBezTo>
                    <a:pt x="779" y="633"/>
                    <a:pt x="107" y="0"/>
                    <a:pt x="4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0"/>
            <p:cNvSpPr/>
            <p:nvPr/>
          </p:nvSpPr>
          <p:spPr>
            <a:xfrm>
              <a:off x="2955125" y="4451525"/>
              <a:ext cx="21450" cy="29775"/>
            </a:xfrm>
            <a:custGeom>
              <a:avLst/>
              <a:gdLst/>
              <a:ahLst/>
              <a:cxnLst/>
              <a:rect l="l" t="t" r="r" b="b"/>
              <a:pathLst>
                <a:path w="858" h="1191" extrusionOk="0">
                  <a:moveTo>
                    <a:pt x="40" y="0"/>
                  </a:moveTo>
                  <a:cubicBezTo>
                    <a:pt x="16" y="0"/>
                    <a:pt x="0" y="197"/>
                    <a:pt x="50" y="391"/>
                  </a:cubicBezTo>
                  <a:cubicBezTo>
                    <a:pt x="97" y="585"/>
                    <a:pt x="206" y="757"/>
                    <a:pt x="206" y="757"/>
                  </a:cubicBezTo>
                  <a:cubicBezTo>
                    <a:pt x="206" y="757"/>
                    <a:pt x="326" y="920"/>
                    <a:pt x="489" y="1034"/>
                  </a:cubicBezTo>
                  <a:cubicBezTo>
                    <a:pt x="627" y="1136"/>
                    <a:pt x="786" y="1191"/>
                    <a:pt x="834" y="1191"/>
                  </a:cubicBezTo>
                  <a:cubicBezTo>
                    <a:pt x="842" y="1191"/>
                    <a:pt x="847" y="1189"/>
                    <a:pt x="848" y="1186"/>
                  </a:cubicBezTo>
                  <a:cubicBezTo>
                    <a:pt x="858" y="1164"/>
                    <a:pt x="696" y="1069"/>
                    <a:pt x="570" y="938"/>
                  </a:cubicBezTo>
                  <a:cubicBezTo>
                    <a:pt x="442" y="809"/>
                    <a:pt x="352" y="655"/>
                    <a:pt x="352" y="655"/>
                  </a:cubicBezTo>
                  <a:cubicBezTo>
                    <a:pt x="352" y="655"/>
                    <a:pt x="242" y="516"/>
                    <a:pt x="170" y="350"/>
                  </a:cubicBezTo>
                  <a:cubicBezTo>
                    <a:pt x="93" y="184"/>
                    <a:pt x="65" y="0"/>
                    <a:pt x="4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0"/>
            <p:cNvSpPr/>
            <p:nvPr/>
          </p:nvSpPr>
          <p:spPr>
            <a:xfrm>
              <a:off x="2978400" y="4409100"/>
              <a:ext cx="13075" cy="60250"/>
            </a:xfrm>
            <a:custGeom>
              <a:avLst/>
              <a:gdLst/>
              <a:ahLst/>
              <a:cxnLst/>
              <a:rect l="l" t="t" r="r" b="b"/>
              <a:pathLst>
                <a:path w="523" h="2410" extrusionOk="0">
                  <a:moveTo>
                    <a:pt x="423" y="1"/>
                  </a:moveTo>
                  <a:cubicBezTo>
                    <a:pt x="423" y="1"/>
                    <a:pt x="422" y="1"/>
                    <a:pt x="422" y="1"/>
                  </a:cubicBezTo>
                  <a:cubicBezTo>
                    <a:pt x="397" y="3"/>
                    <a:pt x="412" y="312"/>
                    <a:pt x="386" y="616"/>
                  </a:cubicBezTo>
                  <a:cubicBezTo>
                    <a:pt x="364" y="921"/>
                    <a:pt x="302" y="1218"/>
                    <a:pt x="302" y="1218"/>
                  </a:cubicBezTo>
                  <a:cubicBezTo>
                    <a:pt x="302" y="1218"/>
                    <a:pt x="265" y="1519"/>
                    <a:pt x="188" y="1814"/>
                  </a:cubicBezTo>
                  <a:cubicBezTo>
                    <a:pt x="113" y="2110"/>
                    <a:pt x="0" y="2398"/>
                    <a:pt x="23" y="2409"/>
                  </a:cubicBezTo>
                  <a:cubicBezTo>
                    <a:pt x="23" y="2409"/>
                    <a:pt x="24" y="2409"/>
                    <a:pt x="24" y="2409"/>
                  </a:cubicBezTo>
                  <a:cubicBezTo>
                    <a:pt x="50" y="2409"/>
                    <a:pt x="202" y="2142"/>
                    <a:pt x="309" y="1850"/>
                  </a:cubicBezTo>
                  <a:cubicBezTo>
                    <a:pt x="420" y="1556"/>
                    <a:pt x="480" y="1245"/>
                    <a:pt x="480" y="1245"/>
                  </a:cubicBezTo>
                  <a:cubicBezTo>
                    <a:pt x="480" y="1245"/>
                    <a:pt x="522" y="933"/>
                    <a:pt x="513" y="619"/>
                  </a:cubicBezTo>
                  <a:cubicBezTo>
                    <a:pt x="506" y="307"/>
                    <a:pt x="448" y="1"/>
                    <a:pt x="42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0"/>
            <p:cNvSpPr/>
            <p:nvPr/>
          </p:nvSpPr>
          <p:spPr>
            <a:xfrm>
              <a:off x="2985075" y="4361875"/>
              <a:ext cx="22175" cy="103575"/>
            </a:xfrm>
            <a:custGeom>
              <a:avLst/>
              <a:gdLst/>
              <a:ahLst/>
              <a:cxnLst/>
              <a:rect l="l" t="t" r="r" b="b"/>
              <a:pathLst>
                <a:path w="887" h="4143" extrusionOk="0">
                  <a:moveTo>
                    <a:pt x="636" y="1"/>
                  </a:moveTo>
                  <a:cubicBezTo>
                    <a:pt x="636" y="1"/>
                    <a:pt x="636" y="1"/>
                    <a:pt x="636" y="1"/>
                  </a:cubicBezTo>
                  <a:cubicBezTo>
                    <a:pt x="623" y="5"/>
                    <a:pt x="647" y="137"/>
                    <a:pt x="677" y="335"/>
                  </a:cubicBezTo>
                  <a:cubicBezTo>
                    <a:pt x="708" y="534"/>
                    <a:pt x="732" y="800"/>
                    <a:pt x="741" y="1065"/>
                  </a:cubicBezTo>
                  <a:cubicBezTo>
                    <a:pt x="743" y="1332"/>
                    <a:pt x="732" y="1597"/>
                    <a:pt x="708" y="1794"/>
                  </a:cubicBezTo>
                  <a:cubicBezTo>
                    <a:pt x="700" y="1894"/>
                    <a:pt x="683" y="1975"/>
                    <a:pt x="676" y="2033"/>
                  </a:cubicBezTo>
                  <a:cubicBezTo>
                    <a:pt x="668" y="2089"/>
                    <a:pt x="662" y="2123"/>
                    <a:pt x="662" y="2123"/>
                  </a:cubicBezTo>
                  <a:cubicBezTo>
                    <a:pt x="662" y="2123"/>
                    <a:pt x="657" y="2155"/>
                    <a:pt x="647" y="2212"/>
                  </a:cubicBezTo>
                  <a:cubicBezTo>
                    <a:pt x="637" y="2269"/>
                    <a:pt x="629" y="2352"/>
                    <a:pt x="608" y="2449"/>
                  </a:cubicBezTo>
                  <a:cubicBezTo>
                    <a:pt x="574" y="2645"/>
                    <a:pt x="507" y="2902"/>
                    <a:pt x="426" y="3155"/>
                  </a:cubicBezTo>
                  <a:cubicBezTo>
                    <a:pt x="340" y="3407"/>
                    <a:pt x="238" y="3653"/>
                    <a:pt x="150" y="3834"/>
                  </a:cubicBezTo>
                  <a:cubicBezTo>
                    <a:pt x="64" y="4015"/>
                    <a:pt x="1" y="4134"/>
                    <a:pt x="12" y="4142"/>
                  </a:cubicBezTo>
                  <a:cubicBezTo>
                    <a:pt x="13" y="4142"/>
                    <a:pt x="13" y="4142"/>
                    <a:pt x="13" y="4142"/>
                  </a:cubicBezTo>
                  <a:cubicBezTo>
                    <a:pt x="26" y="4142"/>
                    <a:pt x="108" y="4037"/>
                    <a:pt x="210" y="3866"/>
                  </a:cubicBezTo>
                  <a:cubicBezTo>
                    <a:pt x="318" y="3693"/>
                    <a:pt x="439" y="3450"/>
                    <a:pt x="543" y="3197"/>
                  </a:cubicBezTo>
                  <a:cubicBezTo>
                    <a:pt x="641" y="2944"/>
                    <a:pt x="723" y="2683"/>
                    <a:pt x="768" y="2482"/>
                  </a:cubicBezTo>
                  <a:cubicBezTo>
                    <a:pt x="795" y="2382"/>
                    <a:pt x="806" y="2299"/>
                    <a:pt x="820" y="2240"/>
                  </a:cubicBezTo>
                  <a:cubicBezTo>
                    <a:pt x="832" y="2182"/>
                    <a:pt x="838" y="2148"/>
                    <a:pt x="838" y="2148"/>
                  </a:cubicBezTo>
                  <a:cubicBezTo>
                    <a:pt x="838" y="2148"/>
                    <a:pt x="841" y="2115"/>
                    <a:pt x="848" y="2055"/>
                  </a:cubicBezTo>
                  <a:cubicBezTo>
                    <a:pt x="853" y="1995"/>
                    <a:pt x="866" y="1911"/>
                    <a:pt x="870" y="1809"/>
                  </a:cubicBezTo>
                  <a:cubicBezTo>
                    <a:pt x="886" y="1603"/>
                    <a:pt x="886" y="1330"/>
                    <a:pt x="866" y="1059"/>
                  </a:cubicBezTo>
                  <a:cubicBezTo>
                    <a:pt x="841" y="787"/>
                    <a:pt x="797" y="520"/>
                    <a:pt x="745" y="323"/>
                  </a:cubicBezTo>
                  <a:cubicBezTo>
                    <a:pt x="695" y="127"/>
                    <a:pt x="647" y="1"/>
                    <a:pt x="6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0"/>
            <p:cNvSpPr/>
            <p:nvPr/>
          </p:nvSpPr>
          <p:spPr>
            <a:xfrm>
              <a:off x="2736225" y="4250375"/>
              <a:ext cx="33875" cy="15725"/>
            </a:xfrm>
            <a:custGeom>
              <a:avLst/>
              <a:gdLst/>
              <a:ahLst/>
              <a:cxnLst/>
              <a:rect l="l" t="t" r="r" b="b"/>
              <a:pathLst>
                <a:path w="1355" h="629" extrusionOk="0">
                  <a:moveTo>
                    <a:pt x="1197" y="1"/>
                  </a:moveTo>
                  <a:cubicBezTo>
                    <a:pt x="1130" y="1"/>
                    <a:pt x="1049" y="6"/>
                    <a:pt x="969" y="20"/>
                  </a:cubicBezTo>
                  <a:cubicBezTo>
                    <a:pt x="776" y="50"/>
                    <a:pt x="594" y="122"/>
                    <a:pt x="594" y="122"/>
                  </a:cubicBezTo>
                  <a:cubicBezTo>
                    <a:pt x="594" y="122"/>
                    <a:pt x="418" y="212"/>
                    <a:pt x="269" y="335"/>
                  </a:cubicBezTo>
                  <a:cubicBezTo>
                    <a:pt x="118" y="458"/>
                    <a:pt x="0" y="611"/>
                    <a:pt x="18" y="627"/>
                  </a:cubicBezTo>
                  <a:cubicBezTo>
                    <a:pt x="19" y="628"/>
                    <a:pt x="21" y="629"/>
                    <a:pt x="23" y="629"/>
                  </a:cubicBezTo>
                  <a:cubicBezTo>
                    <a:pt x="56" y="629"/>
                    <a:pt x="192" y="521"/>
                    <a:pt x="340" y="438"/>
                  </a:cubicBezTo>
                  <a:cubicBezTo>
                    <a:pt x="499" y="347"/>
                    <a:pt x="666" y="283"/>
                    <a:pt x="666" y="283"/>
                  </a:cubicBezTo>
                  <a:cubicBezTo>
                    <a:pt x="666" y="283"/>
                    <a:pt x="825" y="199"/>
                    <a:pt x="998" y="140"/>
                  </a:cubicBezTo>
                  <a:cubicBezTo>
                    <a:pt x="1170" y="81"/>
                    <a:pt x="1354" y="50"/>
                    <a:pt x="1352" y="25"/>
                  </a:cubicBezTo>
                  <a:cubicBezTo>
                    <a:pt x="1352" y="11"/>
                    <a:pt x="1288" y="1"/>
                    <a:pt x="119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0"/>
            <p:cNvSpPr/>
            <p:nvPr/>
          </p:nvSpPr>
          <p:spPr>
            <a:xfrm>
              <a:off x="2736925" y="4255775"/>
              <a:ext cx="138975" cy="27250"/>
            </a:xfrm>
            <a:custGeom>
              <a:avLst/>
              <a:gdLst/>
              <a:ahLst/>
              <a:cxnLst/>
              <a:rect l="l" t="t" r="r" b="b"/>
              <a:pathLst>
                <a:path w="5559" h="1090" extrusionOk="0">
                  <a:moveTo>
                    <a:pt x="3090" y="0"/>
                  </a:moveTo>
                  <a:cubicBezTo>
                    <a:pt x="2989" y="0"/>
                    <a:pt x="2904" y="7"/>
                    <a:pt x="2840" y="7"/>
                  </a:cubicBezTo>
                  <a:cubicBezTo>
                    <a:pt x="2759" y="10"/>
                    <a:pt x="2712" y="12"/>
                    <a:pt x="2712" y="12"/>
                  </a:cubicBezTo>
                  <a:cubicBezTo>
                    <a:pt x="2712" y="12"/>
                    <a:pt x="2666" y="17"/>
                    <a:pt x="2586" y="28"/>
                  </a:cubicBezTo>
                  <a:cubicBezTo>
                    <a:pt x="2505" y="40"/>
                    <a:pt x="2389" y="47"/>
                    <a:pt x="2253" y="77"/>
                  </a:cubicBezTo>
                  <a:cubicBezTo>
                    <a:pt x="1978" y="124"/>
                    <a:pt x="1619" y="221"/>
                    <a:pt x="1273" y="348"/>
                  </a:cubicBezTo>
                  <a:cubicBezTo>
                    <a:pt x="929" y="487"/>
                    <a:pt x="599" y="654"/>
                    <a:pt x="370" y="809"/>
                  </a:cubicBezTo>
                  <a:cubicBezTo>
                    <a:pt x="251" y="880"/>
                    <a:pt x="165" y="957"/>
                    <a:pt x="99" y="1004"/>
                  </a:cubicBezTo>
                  <a:cubicBezTo>
                    <a:pt x="35" y="1053"/>
                    <a:pt x="1" y="1084"/>
                    <a:pt x="5" y="1089"/>
                  </a:cubicBezTo>
                  <a:cubicBezTo>
                    <a:pt x="6" y="1089"/>
                    <a:pt x="6" y="1090"/>
                    <a:pt x="8" y="1090"/>
                  </a:cubicBezTo>
                  <a:cubicBezTo>
                    <a:pt x="30" y="1090"/>
                    <a:pt x="179" y="992"/>
                    <a:pt x="405" y="867"/>
                  </a:cubicBezTo>
                  <a:cubicBezTo>
                    <a:pt x="641" y="733"/>
                    <a:pt x="973" y="585"/>
                    <a:pt x="1314" y="466"/>
                  </a:cubicBezTo>
                  <a:cubicBezTo>
                    <a:pt x="1659" y="355"/>
                    <a:pt x="2010" y="274"/>
                    <a:pt x="2278" y="238"/>
                  </a:cubicBezTo>
                  <a:cubicBezTo>
                    <a:pt x="2410" y="214"/>
                    <a:pt x="2523" y="211"/>
                    <a:pt x="2602" y="200"/>
                  </a:cubicBezTo>
                  <a:cubicBezTo>
                    <a:pt x="2679" y="193"/>
                    <a:pt x="2724" y="189"/>
                    <a:pt x="2724" y="189"/>
                  </a:cubicBezTo>
                  <a:cubicBezTo>
                    <a:pt x="2724" y="189"/>
                    <a:pt x="2770" y="185"/>
                    <a:pt x="2848" y="180"/>
                  </a:cubicBezTo>
                  <a:cubicBezTo>
                    <a:pt x="2919" y="178"/>
                    <a:pt x="3018" y="166"/>
                    <a:pt x="3137" y="166"/>
                  </a:cubicBezTo>
                  <a:cubicBezTo>
                    <a:pt x="3149" y="166"/>
                    <a:pt x="3162" y="166"/>
                    <a:pt x="3175" y="166"/>
                  </a:cubicBezTo>
                  <a:cubicBezTo>
                    <a:pt x="3207" y="165"/>
                    <a:pt x="3239" y="165"/>
                    <a:pt x="3273" y="165"/>
                  </a:cubicBezTo>
                  <a:cubicBezTo>
                    <a:pt x="3529" y="165"/>
                    <a:pt x="3848" y="189"/>
                    <a:pt x="4163" y="237"/>
                  </a:cubicBezTo>
                  <a:cubicBezTo>
                    <a:pt x="4518" y="300"/>
                    <a:pt x="4870" y="392"/>
                    <a:pt x="5126" y="487"/>
                  </a:cubicBezTo>
                  <a:cubicBezTo>
                    <a:pt x="5362" y="572"/>
                    <a:pt x="5523" y="642"/>
                    <a:pt x="5552" y="642"/>
                  </a:cubicBezTo>
                  <a:cubicBezTo>
                    <a:pt x="5554" y="642"/>
                    <a:pt x="5556" y="641"/>
                    <a:pt x="5556" y="640"/>
                  </a:cubicBezTo>
                  <a:cubicBezTo>
                    <a:pt x="5558" y="635"/>
                    <a:pt x="5520" y="609"/>
                    <a:pt x="5449" y="571"/>
                  </a:cubicBezTo>
                  <a:cubicBezTo>
                    <a:pt x="5377" y="535"/>
                    <a:pt x="5279" y="472"/>
                    <a:pt x="5151" y="422"/>
                  </a:cubicBezTo>
                  <a:cubicBezTo>
                    <a:pt x="4901" y="307"/>
                    <a:pt x="4547" y="194"/>
                    <a:pt x="4187" y="113"/>
                  </a:cubicBezTo>
                  <a:cubicBezTo>
                    <a:pt x="3825" y="42"/>
                    <a:pt x="3454" y="3"/>
                    <a:pt x="3176" y="2"/>
                  </a:cubicBezTo>
                  <a:cubicBezTo>
                    <a:pt x="3146" y="1"/>
                    <a:pt x="3118" y="0"/>
                    <a:pt x="309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0"/>
            <p:cNvSpPr/>
            <p:nvPr/>
          </p:nvSpPr>
          <p:spPr>
            <a:xfrm>
              <a:off x="2912425" y="4268875"/>
              <a:ext cx="77975" cy="95500"/>
            </a:xfrm>
            <a:custGeom>
              <a:avLst/>
              <a:gdLst/>
              <a:ahLst/>
              <a:cxnLst/>
              <a:rect l="l" t="t" r="r" b="b"/>
              <a:pathLst>
                <a:path w="3119" h="3820" extrusionOk="0">
                  <a:moveTo>
                    <a:pt x="11" y="0"/>
                  </a:moveTo>
                  <a:cubicBezTo>
                    <a:pt x="9" y="0"/>
                    <a:pt x="8" y="1"/>
                    <a:pt x="8" y="1"/>
                  </a:cubicBezTo>
                  <a:cubicBezTo>
                    <a:pt x="0" y="14"/>
                    <a:pt x="135" y="97"/>
                    <a:pt x="329" y="229"/>
                  </a:cubicBezTo>
                  <a:cubicBezTo>
                    <a:pt x="525" y="360"/>
                    <a:pt x="775" y="550"/>
                    <a:pt x="1011" y="753"/>
                  </a:cubicBezTo>
                  <a:cubicBezTo>
                    <a:pt x="1245" y="963"/>
                    <a:pt x="1465" y="1183"/>
                    <a:pt x="1619" y="1360"/>
                  </a:cubicBezTo>
                  <a:cubicBezTo>
                    <a:pt x="1699" y="1445"/>
                    <a:pt x="1757" y="1524"/>
                    <a:pt x="1801" y="1576"/>
                  </a:cubicBezTo>
                  <a:cubicBezTo>
                    <a:pt x="1844" y="1627"/>
                    <a:pt x="1869" y="1658"/>
                    <a:pt x="1869" y="1658"/>
                  </a:cubicBezTo>
                  <a:cubicBezTo>
                    <a:pt x="1869" y="1658"/>
                    <a:pt x="1893" y="1689"/>
                    <a:pt x="1936" y="1742"/>
                  </a:cubicBezTo>
                  <a:cubicBezTo>
                    <a:pt x="1976" y="1797"/>
                    <a:pt x="2043" y="1869"/>
                    <a:pt x="2109" y="1965"/>
                  </a:cubicBezTo>
                  <a:cubicBezTo>
                    <a:pt x="2250" y="2151"/>
                    <a:pt x="2422" y="2412"/>
                    <a:pt x="2578" y="2682"/>
                  </a:cubicBezTo>
                  <a:cubicBezTo>
                    <a:pt x="2728" y="2957"/>
                    <a:pt x="2864" y="3239"/>
                    <a:pt x="2953" y="3458"/>
                  </a:cubicBezTo>
                  <a:cubicBezTo>
                    <a:pt x="3040" y="3672"/>
                    <a:pt x="3095" y="3820"/>
                    <a:pt x="3109" y="3820"/>
                  </a:cubicBezTo>
                  <a:cubicBezTo>
                    <a:pt x="3109" y="3820"/>
                    <a:pt x="3109" y="3820"/>
                    <a:pt x="3109" y="3820"/>
                  </a:cubicBezTo>
                  <a:cubicBezTo>
                    <a:pt x="3119" y="3817"/>
                    <a:pt x="3088" y="3661"/>
                    <a:pt x="3019" y="3431"/>
                  </a:cubicBezTo>
                  <a:cubicBezTo>
                    <a:pt x="2949" y="3203"/>
                    <a:pt x="2831" y="2908"/>
                    <a:pt x="2692" y="2621"/>
                  </a:cubicBezTo>
                  <a:cubicBezTo>
                    <a:pt x="2546" y="2338"/>
                    <a:pt x="2380" y="2063"/>
                    <a:pt x="2244" y="1867"/>
                  </a:cubicBezTo>
                  <a:cubicBezTo>
                    <a:pt x="2178" y="1766"/>
                    <a:pt x="2113" y="1690"/>
                    <a:pt x="2074" y="1632"/>
                  </a:cubicBezTo>
                  <a:cubicBezTo>
                    <a:pt x="2032" y="1577"/>
                    <a:pt x="2007" y="1545"/>
                    <a:pt x="2007" y="1545"/>
                  </a:cubicBezTo>
                  <a:cubicBezTo>
                    <a:pt x="2007" y="1545"/>
                    <a:pt x="1981" y="1514"/>
                    <a:pt x="1935" y="1462"/>
                  </a:cubicBezTo>
                  <a:cubicBezTo>
                    <a:pt x="1888" y="1411"/>
                    <a:pt x="1825" y="1332"/>
                    <a:pt x="1740" y="1248"/>
                  </a:cubicBezTo>
                  <a:cubicBezTo>
                    <a:pt x="1576" y="1073"/>
                    <a:pt x="1341" y="857"/>
                    <a:pt x="1092" y="657"/>
                  </a:cubicBezTo>
                  <a:cubicBezTo>
                    <a:pt x="841" y="462"/>
                    <a:pt x="576" y="285"/>
                    <a:pt x="367" y="171"/>
                  </a:cubicBezTo>
                  <a:cubicBezTo>
                    <a:pt x="172" y="62"/>
                    <a:pt x="33" y="0"/>
                    <a:pt x="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0"/>
            <p:cNvSpPr/>
            <p:nvPr/>
          </p:nvSpPr>
          <p:spPr>
            <a:xfrm>
              <a:off x="2945775" y="4329675"/>
              <a:ext cx="31425" cy="55800"/>
            </a:xfrm>
            <a:custGeom>
              <a:avLst/>
              <a:gdLst/>
              <a:ahLst/>
              <a:cxnLst/>
              <a:rect l="l" t="t" r="r" b="b"/>
              <a:pathLst>
                <a:path w="1257" h="2232" extrusionOk="0">
                  <a:moveTo>
                    <a:pt x="20" y="0"/>
                  </a:moveTo>
                  <a:cubicBezTo>
                    <a:pt x="18" y="0"/>
                    <a:pt x="17" y="1"/>
                    <a:pt x="16" y="2"/>
                  </a:cubicBezTo>
                  <a:cubicBezTo>
                    <a:pt x="0" y="21"/>
                    <a:pt x="235" y="245"/>
                    <a:pt x="421" y="505"/>
                  </a:cubicBezTo>
                  <a:cubicBezTo>
                    <a:pt x="611" y="764"/>
                    <a:pt x="752" y="1047"/>
                    <a:pt x="752" y="1047"/>
                  </a:cubicBezTo>
                  <a:cubicBezTo>
                    <a:pt x="752" y="1047"/>
                    <a:pt x="914" y="1320"/>
                    <a:pt x="1028" y="1619"/>
                  </a:cubicBezTo>
                  <a:cubicBezTo>
                    <a:pt x="1145" y="1916"/>
                    <a:pt x="1206" y="2232"/>
                    <a:pt x="1231" y="2232"/>
                  </a:cubicBezTo>
                  <a:cubicBezTo>
                    <a:pt x="1232" y="2232"/>
                    <a:pt x="1232" y="2232"/>
                    <a:pt x="1232" y="2232"/>
                  </a:cubicBezTo>
                  <a:cubicBezTo>
                    <a:pt x="1256" y="2230"/>
                    <a:pt x="1238" y="1899"/>
                    <a:pt x="1147" y="1580"/>
                  </a:cubicBezTo>
                  <a:cubicBezTo>
                    <a:pt x="1060" y="1259"/>
                    <a:pt x="907" y="962"/>
                    <a:pt x="907" y="962"/>
                  </a:cubicBezTo>
                  <a:cubicBezTo>
                    <a:pt x="907" y="962"/>
                    <a:pt x="741" y="673"/>
                    <a:pt x="518" y="426"/>
                  </a:cubicBezTo>
                  <a:cubicBezTo>
                    <a:pt x="308" y="189"/>
                    <a:pt x="55" y="0"/>
                    <a:pt x="2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0"/>
            <p:cNvSpPr/>
            <p:nvPr/>
          </p:nvSpPr>
          <p:spPr>
            <a:xfrm>
              <a:off x="2820625" y="4237050"/>
              <a:ext cx="47475" cy="11950"/>
            </a:xfrm>
            <a:custGeom>
              <a:avLst/>
              <a:gdLst/>
              <a:ahLst/>
              <a:cxnLst/>
              <a:rect l="l" t="t" r="r" b="b"/>
              <a:pathLst>
                <a:path w="1899" h="478" extrusionOk="0">
                  <a:moveTo>
                    <a:pt x="437" y="0"/>
                  </a:moveTo>
                  <a:cubicBezTo>
                    <a:pt x="209" y="0"/>
                    <a:pt x="1" y="34"/>
                    <a:pt x="3" y="55"/>
                  </a:cubicBezTo>
                  <a:cubicBezTo>
                    <a:pt x="4" y="81"/>
                    <a:pt x="247" y="89"/>
                    <a:pt x="484" y="127"/>
                  </a:cubicBezTo>
                  <a:cubicBezTo>
                    <a:pt x="723" y="161"/>
                    <a:pt x="953" y="224"/>
                    <a:pt x="953" y="224"/>
                  </a:cubicBezTo>
                  <a:cubicBezTo>
                    <a:pt x="953" y="224"/>
                    <a:pt x="1189" y="263"/>
                    <a:pt x="1419" y="332"/>
                  </a:cubicBezTo>
                  <a:cubicBezTo>
                    <a:pt x="1628" y="394"/>
                    <a:pt x="1831" y="477"/>
                    <a:pt x="1877" y="477"/>
                  </a:cubicBezTo>
                  <a:cubicBezTo>
                    <a:pt x="1882" y="477"/>
                    <a:pt x="1885" y="476"/>
                    <a:pt x="1886" y="474"/>
                  </a:cubicBezTo>
                  <a:cubicBezTo>
                    <a:pt x="1898" y="453"/>
                    <a:pt x="1691" y="315"/>
                    <a:pt x="1462" y="215"/>
                  </a:cubicBezTo>
                  <a:cubicBezTo>
                    <a:pt x="1235" y="113"/>
                    <a:pt x="991" y="50"/>
                    <a:pt x="991" y="50"/>
                  </a:cubicBezTo>
                  <a:cubicBezTo>
                    <a:pt x="991" y="50"/>
                    <a:pt x="744" y="5"/>
                    <a:pt x="495" y="1"/>
                  </a:cubicBezTo>
                  <a:cubicBezTo>
                    <a:pt x="476" y="1"/>
                    <a:pt x="457" y="0"/>
                    <a:pt x="4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0"/>
            <p:cNvSpPr/>
            <p:nvPr/>
          </p:nvSpPr>
          <p:spPr>
            <a:xfrm>
              <a:off x="2849400" y="4368350"/>
              <a:ext cx="91650" cy="14850"/>
            </a:xfrm>
            <a:custGeom>
              <a:avLst/>
              <a:gdLst/>
              <a:ahLst/>
              <a:cxnLst/>
              <a:rect l="l" t="t" r="r" b="b"/>
              <a:pathLst>
                <a:path w="3666" h="594" extrusionOk="0">
                  <a:moveTo>
                    <a:pt x="3625" y="1"/>
                  </a:moveTo>
                  <a:cubicBezTo>
                    <a:pt x="3576" y="1"/>
                    <a:pt x="3484" y="10"/>
                    <a:pt x="3371" y="39"/>
                  </a:cubicBezTo>
                  <a:cubicBezTo>
                    <a:pt x="3197" y="81"/>
                    <a:pt x="2976" y="170"/>
                    <a:pt x="2758" y="246"/>
                  </a:cubicBezTo>
                  <a:cubicBezTo>
                    <a:pt x="2540" y="321"/>
                    <a:pt x="2317" y="367"/>
                    <a:pt x="2146" y="389"/>
                  </a:cubicBezTo>
                  <a:cubicBezTo>
                    <a:pt x="1976" y="408"/>
                    <a:pt x="1862" y="412"/>
                    <a:pt x="1862" y="412"/>
                  </a:cubicBezTo>
                  <a:cubicBezTo>
                    <a:pt x="1862" y="412"/>
                    <a:pt x="1748" y="424"/>
                    <a:pt x="1575" y="428"/>
                  </a:cubicBezTo>
                  <a:cubicBezTo>
                    <a:pt x="1539" y="429"/>
                    <a:pt x="1499" y="430"/>
                    <a:pt x="1458" y="430"/>
                  </a:cubicBezTo>
                  <a:cubicBezTo>
                    <a:pt x="1304" y="430"/>
                    <a:pt x="1121" y="422"/>
                    <a:pt x="938" y="407"/>
                  </a:cubicBezTo>
                  <a:cubicBezTo>
                    <a:pt x="544" y="374"/>
                    <a:pt x="151" y="319"/>
                    <a:pt x="37" y="319"/>
                  </a:cubicBezTo>
                  <a:cubicBezTo>
                    <a:pt x="17" y="319"/>
                    <a:pt x="5" y="321"/>
                    <a:pt x="5" y="325"/>
                  </a:cubicBezTo>
                  <a:cubicBezTo>
                    <a:pt x="0" y="347"/>
                    <a:pt x="456" y="461"/>
                    <a:pt x="924" y="532"/>
                  </a:cubicBezTo>
                  <a:cubicBezTo>
                    <a:pt x="1158" y="566"/>
                    <a:pt x="1395" y="588"/>
                    <a:pt x="1574" y="592"/>
                  </a:cubicBezTo>
                  <a:cubicBezTo>
                    <a:pt x="1614" y="593"/>
                    <a:pt x="1650" y="593"/>
                    <a:pt x="1683" y="593"/>
                  </a:cubicBezTo>
                  <a:cubicBezTo>
                    <a:pt x="1799" y="593"/>
                    <a:pt x="1872" y="589"/>
                    <a:pt x="1872" y="589"/>
                  </a:cubicBezTo>
                  <a:cubicBezTo>
                    <a:pt x="1872" y="589"/>
                    <a:pt x="1992" y="580"/>
                    <a:pt x="2168" y="550"/>
                  </a:cubicBezTo>
                  <a:cubicBezTo>
                    <a:pt x="2345" y="519"/>
                    <a:pt x="2581" y="458"/>
                    <a:pt x="2800" y="363"/>
                  </a:cubicBezTo>
                  <a:cubicBezTo>
                    <a:pt x="3019" y="269"/>
                    <a:pt x="3226" y="166"/>
                    <a:pt x="3388" y="106"/>
                  </a:cubicBezTo>
                  <a:cubicBezTo>
                    <a:pt x="3551" y="43"/>
                    <a:pt x="3665" y="21"/>
                    <a:pt x="3664" y="7"/>
                  </a:cubicBezTo>
                  <a:cubicBezTo>
                    <a:pt x="3664" y="3"/>
                    <a:pt x="3650" y="1"/>
                    <a:pt x="36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0"/>
            <p:cNvSpPr/>
            <p:nvPr/>
          </p:nvSpPr>
          <p:spPr>
            <a:xfrm>
              <a:off x="2581650" y="4562225"/>
              <a:ext cx="23350" cy="147550"/>
            </a:xfrm>
            <a:custGeom>
              <a:avLst/>
              <a:gdLst/>
              <a:ahLst/>
              <a:cxnLst/>
              <a:rect l="l" t="t" r="r" b="b"/>
              <a:pathLst>
                <a:path w="934" h="5902" extrusionOk="0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1" y="2"/>
                    <a:pt x="0" y="190"/>
                    <a:pt x="10" y="474"/>
                  </a:cubicBezTo>
                  <a:cubicBezTo>
                    <a:pt x="15" y="617"/>
                    <a:pt x="27" y="784"/>
                    <a:pt x="56" y="962"/>
                  </a:cubicBezTo>
                  <a:cubicBezTo>
                    <a:pt x="84" y="1140"/>
                    <a:pt x="136" y="1329"/>
                    <a:pt x="196" y="1510"/>
                  </a:cubicBezTo>
                  <a:cubicBezTo>
                    <a:pt x="321" y="1871"/>
                    <a:pt x="433" y="2218"/>
                    <a:pt x="492" y="2490"/>
                  </a:cubicBezTo>
                  <a:cubicBezTo>
                    <a:pt x="524" y="2624"/>
                    <a:pt x="546" y="2737"/>
                    <a:pt x="560" y="2817"/>
                  </a:cubicBezTo>
                  <a:cubicBezTo>
                    <a:pt x="575" y="2897"/>
                    <a:pt x="581" y="2943"/>
                    <a:pt x="581" y="2943"/>
                  </a:cubicBezTo>
                  <a:cubicBezTo>
                    <a:pt x="581" y="2943"/>
                    <a:pt x="619" y="3124"/>
                    <a:pt x="657" y="3398"/>
                  </a:cubicBezTo>
                  <a:cubicBezTo>
                    <a:pt x="693" y="3673"/>
                    <a:pt x="722" y="4042"/>
                    <a:pt x="713" y="4414"/>
                  </a:cubicBezTo>
                  <a:cubicBezTo>
                    <a:pt x="706" y="4786"/>
                    <a:pt x="663" y="5158"/>
                    <a:pt x="619" y="5435"/>
                  </a:cubicBezTo>
                  <a:cubicBezTo>
                    <a:pt x="576" y="5712"/>
                    <a:pt x="534" y="5896"/>
                    <a:pt x="554" y="5902"/>
                  </a:cubicBezTo>
                  <a:cubicBezTo>
                    <a:pt x="554" y="5902"/>
                    <a:pt x="555" y="5902"/>
                    <a:pt x="555" y="5902"/>
                  </a:cubicBezTo>
                  <a:cubicBezTo>
                    <a:pt x="571" y="5902"/>
                    <a:pt x="646" y="5728"/>
                    <a:pt x="721" y="5455"/>
                  </a:cubicBezTo>
                  <a:cubicBezTo>
                    <a:pt x="796" y="5180"/>
                    <a:pt x="869" y="4804"/>
                    <a:pt x="901" y="4424"/>
                  </a:cubicBezTo>
                  <a:cubicBezTo>
                    <a:pt x="934" y="4042"/>
                    <a:pt x="924" y="3658"/>
                    <a:pt x="901" y="3371"/>
                  </a:cubicBezTo>
                  <a:cubicBezTo>
                    <a:pt x="886" y="3227"/>
                    <a:pt x="875" y="3108"/>
                    <a:pt x="862" y="3025"/>
                  </a:cubicBezTo>
                  <a:cubicBezTo>
                    <a:pt x="849" y="2943"/>
                    <a:pt x="843" y="2895"/>
                    <a:pt x="843" y="2895"/>
                  </a:cubicBezTo>
                  <a:cubicBezTo>
                    <a:pt x="843" y="2895"/>
                    <a:pt x="833" y="2848"/>
                    <a:pt x="815" y="2765"/>
                  </a:cubicBezTo>
                  <a:cubicBezTo>
                    <a:pt x="798" y="2684"/>
                    <a:pt x="768" y="2567"/>
                    <a:pt x="730" y="2428"/>
                  </a:cubicBezTo>
                  <a:cubicBezTo>
                    <a:pt x="656" y="2151"/>
                    <a:pt x="517" y="1788"/>
                    <a:pt x="372" y="1446"/>
                  </a:cubicBezTo>
                  <a:cubicBezTo>
                    <a:pt x="225" y="1103"/>
                    <a:pt x="150" y="745"/>
                    <a:pt x="112" y="466"/>
                  </a:cubicBezTo>
                  <a:cubicBezTo>
                    <a:pt x="72" y="187"/>
                    <a:pt x="48" y="0"/>
                    <a:pt x="28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0"/>
            <p:cNvSpPr/>
            <p:nvPr/>
          </p:nvSpPr>
          <p:spPr>
            <a:xfrm>
              <a:off x="2606425" y="4650850"/>
              <a:ext cx="6625" cy="31825"/>
            </a:xfrm>
            <a:custGeom>
              <a:avLst/>
              <a:gdLst/>
              <a:ahLst/>
              <a:cxnLst/>
              <a:rect l="l" t="t" r="r" b="b"/>
              <a:pathLst>
                <a:path w="265" h="1273" extrusionOk="0">
                  <a:moveTo>
                    <a:pt x="72" y="1"/>
                  </a:moveTo>
                  <a:cubicBezTo>
                    <a:pt x="71" y="1"/>
                    <a:pt x="70" y="1"/>
                    <a:pt x="69" y="1"/>
                  </a:cubicBezTo>
                  <a:cubicBezTo>
                    <a:pt x="33" y="7"/>
                    <a:pt x="32" y="169"/>
                    <a:pt x="23" y="326"/>
                  </a:cubicBezTo>
                  <a:cubicBezTo>
                    <a:pt x="15" y="484"/>
                    <a:pt x="0" y="636"/>
                    <a:pt x="0" y="636"/>
                  </a:cubicBezTo>
                  <a:cubicBezTo>
                    <a:pt x="0" y="636"/>
                    <a:pt x="16" y="789"/>
                    <a:pt x="27" y="947"/>
                  </a:cubicBezTo>
                  <a:cubicBezTo>
                    <a:pt x="37" y="1104"/>
                    <a:pt x="43" y="1265"/>
                    <a:pt x="79" y="1272"/>
                  </a:cubicBezTo>
                  <a:cubicBezTo>
                    <a:pt x="80" y="1272"/>
                    <a:pt x="81" y="1272"/>
                    <a:pt x="81" y="1272"/>
                  </a:cubicBezTo>
                  <a:cubicBezTo>
                    <a:pt x="117" y="1272"/>
                    <a:pt x="177" y="1121"/>
                    <a:pt x="213" y="963"/>
                  </a:cubicBezTo>
                  <a:cubicBezTo>
                    <a:pt x="252" y="801"/>
                    <a:pt x="264" y="635"/>
                    <a:pt x="264" y="635"/>
                  </a:cubicBezTo>
                  <a:cubicBezTo>
                    <a:pt x="264" y="635"/>
                    <a:pt x="251" y="469"/>
                    <a:pt x="209" y="308"/>
                  </a:cubicBezTo>
                  <a:cubicBezTo>
                    <a:pt x="170" y="150"/>
                    <a:pt x="108" y="1"/>
                    <a:pt x="72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0"/>
            <p:cNvSpPr/>
            <p:nvPr/>
          </p:nvSpPr>
          <p:spPr>
            <a:xfrm>
              <a:off x="2613500" y="4617800"/>
              <a:ext cx="12775" cy="85025"/>
            </a:xfrm>
            <a:custGeom>
              <a:avLst/>
              <a:gdLst/>
              <a:ahLst/>
              <a:cxnLst/>
              <a:rect l="l" t="t" r="r" b="b"/>
              <a:pathLst>
                <a:path w="511" h="3401" extrusionOk="0">
                  <a:moveTo>
                    <a:pt x="38" y="0"/>
                  </a:moveTo>
                  <a:cubicBezTo>
                    <a:pt x="37" y="0"/>
                    <a:pt x="36" y="0"/>
                    <a:pt x="36" y="1"/>
                  </a:cubicBezTo>
                  <a:cubicBezTo>
                    <a:pt x="1" y="16"/>
                    <a:pt x="128" y="428"/>
                    <a:pt x="187" y="850"/>
                  </a:cubicBezTo>
                  <a:cubicBezTo>
                    <a:pt x="217" y="1062"/>
                    <a:pt x="235" y="1274"/>
                    <a:pt x="240" y="1433"/>
                  </a:cubicBezTo>
                  <a:cubicBezTo>
                    <a:pt x="246" y="1590"/>
                    <a:pt x="246" y="1696"/>
                    <a:pt x="246" y="1696"/>
                  </a:cubicBezTo>
                  <a:cubicBezTo>
                    <a:pt x="246" y="1696"/>
                    <a:pt x="252" y="1801"/>
                    <a:pt x="256" y="1960"/>
                  </a:cubicBezTo>
                  <a:cubicBezTo>
                    <a:pt x="261" y="2118"/>
                    <a:pt x="255" y="2330"/>
                    <a:pt x="239" y="2543"/>
                  </a:cubicBezTo>
                  <a:cubicBezTo>
                    <a:pt x="207" y="2969"/>
                    <a:pt x="105" y="3389"/>
                    <a:pt x="140" y="3401"/>
                  </a:cubicBezTo>
                  <a:cubicBezTo>
                    <a:pt x="141" y="3401"/>
                    <a:pt x="141" y="3401"/>
                    <a:pt x="142" y="3401"/>
                  </a:cubicBezTo>
                  <a:cubicBezTo>
                    <a:pt x="179" y="3401"/>
                    <a:pt x="344" y="2999"/>
                    <a:pt x="425" y="2570"/>
                  </a:cubicBezTo>
                  <a:cubicBezTo>
                    <a:pt x="464" y="2351"/>
                    <a:pt x="491" y="2132"/>
                    <a:pt x="500" y="1965"/>
                  </a:cubicBezTo>
                  <a:cubicBezTo>
                    <a:pt x="511" y="1800"/>
                    <a:pt x="511" y="1688"/>
                    <a:pt x="511" y="1688"/>
                  </a:cubicBezTo>
                  <a:cubicBezTo>
                    <a:pt x="511" y="1688"/>
                    <a:pt x="505" y="1577"/>
                    <a:pt x="484" y="1411"/>
                  </a:cubicBezTo>
                  <a:cubicBezTo>
                    <a:pt x="464" y="1246"/>
                    <a:pt x="425" y="1028"/>
                    <a:pt x="371" y="813"/>
                  </a:cubicBezTo>
                  <a:cubicBezTo>
                    <a:pt x="264" y="391"/>
                    <a:pt x="76" y="0"/>
                    <a:pt x="38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0"/>
            <p:cNvSpPr/>
            <p:nvPr/>
          </p:nvSpPr>
          <p:spPr>
            <a:xfrm>
              <a:off x="2976850" y="4640200"/>
              <a:ext cx="31025" cy="110625"/>
            </a:xfrm>
            <a:custGeom>
              <a:avLst/>
              <a:gdLst/>
              <a:ahLst/>
              <a:cxnLst/>
              <a:rect l="l" t="t" r="r" b="b"/>
              <a:pathLst>
                <a:path w="1241" h="4425" extrusionOk="0">
                  <a:moveTo>
                    <a:pt x="120" y="1"/>
                  </a:moveTo>
                  <a:cubicBezTo>
                    <a:pt x="103" y="1"/>
                    <a:pt x="69" y="145"/>
                    <a:pt x="42" y="361"/>
                  </a:cubicBezTo>
                  <a:cubicBezTo>
                    <a:pt x="13" y="579"/>
                    <a:pt x="1" y="873"/>
                    <a:pt x="8" y="1169"/>
                  </a:cubicBezTo>
                  <a:cubicBezTo>
                    <a:pt x="20" y="1464"/>
                    <a:pt x="51" y="1759"/>
                    <a:pt x="88" y="1977"/>
                  </a:cubicBezTo>
                  <a:cubicBezTo>
                    <a:pt x="104" y="2087"/>
                    <a:pt x="126" y="2178"/>
                    <a:pt x="137" y="2241"/>
                  </a:cubicBezTo>
                  <a:cubicBezTo>
                    <a:pt x="150" y="2305"/>
                    <a:pt x="157" y="2341"/>
                    <a:pt x="157" y="2341"/>
                  </a:cubicBezTo>
                  <a:cubicBezTo>
                    <a:pt x="157" y="2341"/>
                    <a:pt x="168" y="2376"/>
                    <a:pt x="186" y="2439"/>
                  </a:cubicBezTo>
                  <a:cubicBezTo>
                    <a:pt x="206" y="2499"/>
                    <a:pt x="229" y="2590"/>
                    <a:pt x="267" y="2694"/>
                  </a:cubicBezTo>
                  <a:cubicBezTo>
                    <a:pt x="336" y="2904"/>
                    <a:pt x="448" y="3179"/>
                    <a:pt x="576" y="3445"/>
                  </a:cubicBezTo>
                  <a:cubicBezTo>
                    <a:pt x="709" y="3709"/>
                    <a:pt x="858" y="3963"/>
                    <a:pt x="986" y="4143"/>
                  </a:cubicBezTo>
                  <a:cubicBezTo>
                    <a:pt x="1108" y="4317"/>
                    <a:pt x="1202" y="4424"/>
                    <a:pt x="1222" y="4424"/>
                  </a:cubicBezTo>
                  <a:cubicBezTo>
                    <a:pt x="1223" y="4424"/>
                    <a:pt x="1224" y="4424"/>
                    <a:pt x="1225" y="4424"/>
                  </a:cubicBezTo>
                  <a:cubicBezTo>
                    <a:pt x="1241" y="4413"/>
                    <a:pt x="1173" y="4283"/>
                    <a:pt x="1074" y="4090"/>
                  </a:cubicBezTo>
                  <a:cubicBezTo>
                    <a:pt x="975" y="3896"/>
                    <a:pt x="856" y="3635"/>
                    <a:pt x="748" y="3369"/>
                  </a:cubicBezTo>
                  <a:cubicBezTo>
                    <a:pt x="645" y="3101"/>
                    <a:pt x="555" y="2830"/>
                    <a:pt x="500" y="2622"/>
                  </a:cubicBezTo>
                  <a:cubicBezTo>
                    <a:pt x="468" y="2520"/>
                    <a:pt x="452" y="2431"/>
                    <a:pt x="436" y="2371"/>
                  </a:cubicBezTo>
                  <a:cubicBezTo>
                    <a:pt x="421" y="2312"/>
                    <a:pt x="414" y="2277"/>
                    <a:pt x="414" y="2277"/>
                  </a:cubicBezTo>
                  <a:cubicBezTo>
                    <a:pt x="414" y="2277"/>
                    <a:pt x="405" y="2243"/>
                    <a:pt x="389" y="2182"/>
                  </a:cubicBezTo>
                  <a:cubicBezTo>
                    <a:pt x="377" y="2121"/>
                    <a:pt x="350" y="2036"/>
                    <a:pt x="329" y="1930"/>
                  </a:cubicBezTo>
                  <a:cubicBezTo>
                    <a:pt x="281" y="1723"/>
                    <a:pt x="232" y="1440"/>
                    <a:pt x="197" y="1156"/>
                  </a:cubicBezTo>
                  <a:cubicBezTo>
                    <a:pt x="166" y="870"/>
                    <a:pt x="150" y="583"/>
                    <a:pt x="146" y="365"/>
                  </a:cubicBezTo>
                  <a:cubicBezTo>
                    <a:pt x="141" y="149"/>
                    <a:pt x="141" y="4"/>
                    <a:pt x="121" y="1"/>
                  </a:cubicBezTo>
                  <a:cubicBezTo>
                    <a:pt x="121" y="1"/>
                    <a:pt x="121" y="1"/>
                    <a:pt x="120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0"/>
            <p:cNvSpPr/>
            <p:nvPr/>
          </p:nvSpPr>
          <p:spPr>
            <a:xfrm>
              <a:off x="2988650" y="4670825"/>
              <a:ext cx="7600" cy="29525"/>
            </a:xfrm>
            <a:custGeom>
              <a:avLst/>
              <a:gdLst/>
              <a:ahLst/>
              <a:cxnLst/>
              <a:rect l="l" t="t" r="r" b="b"/>
              <a:pathLst>
                <a:path w="304" h="1181" extrusionOk="0">
                  <a:moveTo>
                    <a:pt x="159" y="1"/>
                  </a:moveTo>
                  <a:cubicBezTo>
                    <a:pt x="122" y="1"/>
                    <a:pt x="63" y="142"/>
                    <a:pt x="32" y="294"/>
                  </a:cubicBezTo>
                  <a:cubicBezTo>
                    <a:pt x="1" y="449"/>
                    <a:pt x="1" y="609"/>
                    <a:pt x="1" y="609"/>
                  </a:cubicBezTo>
                  <a:cubicBezTo>
                    <a:pt x="1" y="609"/>
                    <a:pt x="28" y="768"/>
                    <a:pt x="88" y="915"/>
                  </a:cubicBezTo>
                  <a:cubicBezTo>
                    <a:pt x="144" y="1055"/>
                    <a:pt x="226" y="1180"/>
                    <a:pt x="263" y="1180"/>
                  </a:cubicBezTo>
                  <a:cubicBezTo>
                    <a:pt x="265" y="1180"/>
                    <a:pt x="266" y="1180"/>
                    <a:pt x="268" y="1179"/>
                  </a:cubicBezTo>
                  <a:cubicBezTo>
                    <a:pt x="303" y="1167"/>
                    <a:pt x="280" y="1018"/>
                    <a:pt x="270" y="874"/>
                  </a:cubicBezTo>
                  <a:cubicBezTo>
                    <a:pt x="262" y="729"/>
                    <a:pt x="264" y="587"/>
                    <a:pt x="264" y="587"/>
                  </a:cubicBezTo>
                  <a:cubicBezTo>
                    <a:pt x="264" y="587"/>
                    <a:pt x="236" y="449"/>
                    <a:pt x="220" y="304"/>
                  </a:cubicBezTo>
                  <a:cubicBezTo>
                    <a:pt x="201" y="160"/>
                    <a:pt x="198" y="10"/>
                    <a:pt x="161" y="1"/>
                  </a:cubicBezTo>
                  <a:cubicBezTo>
                    <a:pt x="161" y="1"/>
                    <a:pt x="160" y="1"/>
                    <a:pt x="159" y="1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0"/>
            <p:cNvSpPr/>
            <p:nvPr/>
          </p:nvSpPr>
          <p:spPr>
            <a:xfrm>
              <a:off x="3004325" y="4555375"/>
              <a:ext cx="10625" cy="122375"/>
            </a:xfrm>
            <a:custGeom>
              <a:avLst/>
              <a:gdLst/>
              <a:ahLst/>
              <a:cxnLst/>
              <a:rect l="l" t="t" r="r" b="b"/>
              <a:pathLst>
                <a:path w="425" h="4895" extrusionOk="0">
                  <a:moveTo>
                    <a:pt x="370" y="0"/>
                  </a:moveTo>
                  <a:cubicBezTo>
                    <a:pt x="334" y="0"/>
                    <a:pt x="237" y="608"/>
                    <a:pt x="149" y="1215"/>
                  </a:cubicBezTo>
                  <a:cubicBezTo>
                    <a:pt x="104" y="1519"/>
                    <a:pt x="69" y="1828"/>
                    <a:pt x="40" y="2058"/>
                  </a:cubicBezTo>
                  <a:cubicBezTo>
                    <a:pt x="18" y="2291"/>
                    <a:pt x="10" y="2447"/>
                    <a:pt x="10" y="2447"/>
                  </a:cubicBezTo>
                  <a:cubicBezTo>
                    <a:pt x="10" y="2447"/>
                    <a:pt x="0" y="3073"/>
                    <a:pt x="91" y="3690"/>
                  </a:cubicBezTo>
                  <a:cubicBezTo>
                    <a:pt x="173" y="4304"/>
                    <a:pt x="350" y="4894"/>
                    <a:pt x="387" y="4894"/>
                  </a:cubicBezTo>
                  <a:cubicBezTo>
                    <a:pt x="387" y="4894"/>
                    <a:pt x="388" y="4894"/>
                    <a:pt x="388" y="4894"/>
                  </a:cubicBezTo>
                  <a:cubicBezTo>
                    <a:pt x="424" y="4884"/>
                    <a:pt x="312" y="4279"/>
                    <a:pt x="277" y="3671"/>
                  </a:cubicBezTo>
                  <a:cubicBezTo>
                    <a:pt x="238" y="3061"/>
                    <a:pt x="275" y="2455"/>
                    <a:pt x="275" y="2455"/>
                  </a:cubicBezTo>
                  <a:cubicBezTo>
                    <a:pt x="275" y="2455"/>
                    <a:pt x="274" y="2303"/>
                    <a:pt x="284" y="2076"/>
                  </a:cubicBezTo>
                  <a:cubicBezTo>
                    <a:pt x="297" y="1845"/>
                    <a:pt x="318" y="1540"/>
                    <a:pt x="336" y="1234"/>
                  </a:cubicBezTo>
                  <a:cubicBezTo>
                    <a:pt x="376" y="619"/>
                    <a:pt x="407" y="5"/>
                    <a:pt x="371" y="0"/>
                  </a:cubicBezTo>
                  <a:cubicBezTo>
                    <a:pt x="371" y="0"/>
                    <a:pt x="371" y="0"/>
                    <a:pt x="370" y="0"/>
                  </a:cubicBezTo>
                  <a:close/>
                </a:path>
              </a:pathLst>
            </a:custGeom>
            <a:solidFill>
              <a:srgbClr val="E8C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0"/>
            <p:cNvSpPr/>
            <p:nvPr/>
          </p:nvSpPr>
          <p:spPr>
            <a:xfrm>
              <a:off x="2847625" y="4481025"/>
              <a:ext cx="75175" cy="47850"/>
            </a:xfrm>
            <a:custGeom>
              <a:avLst/>
              <a:gdLst/>
              <a:ahLst/>
              <a:cxnLst/>
              <a:rect l="l" t="t" r="r" b="b"/>
              <a:pathLst>
                <a:path w="3007" h="1914" extrusionOk="0">
                  <a:moveTo>
                    <a:pt x="1" y="1913"/>
                  </a:moveTo>
                  <a:cubicBezTo>
                    <a:pt x="1" y="1913"/>
                    <a:pt x="282" y="358"/>
                    <a:pt x="1302" y="179"/>
                  </a:cubicBezTo>
                  <a:cubicBezTo>
                    <a:pt x="2323" y="1"/>
                    <a:pt x="3007" y="1446"/>
                    <a:pt x="3007" y="1446"/>
                  </a:cubicBezTo>
                  <a:cubicBezTo>
                    <a:pt x="3007" y="1446"/>
                    <a:pt x="1176" y="76"/>
                    <a:pt x="1" y="191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0"/>
            <p:cNvSpPr/>
            <p:nvPr/>
          </p:nvSpPr>
          <p:spPr>
            <a:xfrm>
              <a:off x="2674850" y="4477200"/>
              <a:ext cx="75150" cy="47825"/>
            </a:xfrm>
            <a:custGeom>
              <a:avLst/>
              <a:gdLst/>
              <a:ahLst/>
              <a:cxnLst/>
              <a:rect l="l" t="t" r="r" b="b"/>
              <a:pathLst>
                <a:path w="3006" h="1913" extrusionOk="0">
                  <a:moveTo>
                    <a:pt x="3006" y="1913"/>
                  </a:moveTo>
                  <a:cubicBezTo>
                    <a:pt x="3006" y="1913"/>
                    <a:pt x="2725" y="357"/>
                    <a:pt x="1705" y="179"/>
                  </a:cubicBezTo>
                  <a:cubicBezTo>
                    <a:pt x="684" y="0"/>
                    <a:pt x="0" y="1447"/>
                    <a:pt x="0" y="1447"/>
                  </a:cubicBezTo>
                  <a:cubicBezTo>
                    <a:pt x="0" y="1447"/>
                    <a:pt x="1833" y="76"/>
                    <a:pt x="3006" y="191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0"/>
            <p:cNvSpPr/>
            <p:nvPr/>
          </p:nvSpPr>
          <p:spPr>
            <a:xfrm>
              <a:off x="2842225" y="4496675"/>
              <a:ext cx="85900" cy="40200"/>
            </a:xfrm>
            <a:custGeom>
              <a:avLst/>
              <a:gdLst/>
              <a:ahLst/>
              <a:cxnLst/>
              <a:rect l="l" t="t" r="r" b="b"/>
              <a:pathLst>
                <a:path w="3436" h="1608" extrusionOk="0">
                  <a:moveTo>
                    <a:pt x="1937" y="0"/>
                  </a:moveTo>
                  <a:cubicBezTo>
                    <a:pt x="1715" y="0"/>
                    <a:pt x="1490" y="43"/>
                    <a:pt x="1278" y="128"/>
                  </a:cubicBezTo>
                  <a:cubicBezTo>
                    <a:pt x="848" y="302"/>
                    <a:pt x="460" y="631"/>
                    <a:pt x="238" y="1042"/>
                  </a:cubicBezTo>
                  <a:cubicBezTo>
                    <a:pt x="208" y="1095"/>
                    <a:pt x="1" y="1608"/>
                    <a:pt x="237" y="1608"/>
                  </a:cubicBezTo>
                  <a:cubicBezTo>
                    <a:pt x="244" y="1608"/>
                    <a:pt x="251" y="1608"/>
                    <a:pt x="259" y="1607"/>
                  </a:cubicBezTo>
                  <a:cubicBezTo>
                    <a:pt x="385" y="1592"/>
                    <a:pt x="408" y="1565"/>
                    <a:pt x="505" y="1495"/>
                  </a:cubicBezTo>
                  <a:cubicBezTo>
                    <a:pt x="641" y="1398"/>
                    <a:pt x="717" y="1190"/>
                    <a:pt x="833" y="1069"/>
                  </a:cubicBezTo>
                  <a:cubicBezTo>
                    <a:pt x="952" y="942"/>
                    <a:pt x="1096" y="829"/>
                    <a:pt x="1250" y="748"/>
                  </a:cubicBezTo>
                  <a:cubicBezTo>
                    <a:pt x="1444" y="645"/>
                    <a:pt x="1623" y="601"/>
                    <a:pt x="1792" y="601"/>
                  </a:cubicBezTo>
                  <a:cubicBezTo>
                    <a:pt x="2239" y="601"/>
                    <a:pt x="2610" y="911"/>
                    <a:pt x="2965" y="1257"/>
                  </a:cubicBezTo>
                  <a:cubicBezTo>
                    <a:pt x="3033" y="1325"/>
                    <a:pt x="3106" y="1355"/>
                    <a:pt x="3172" y="1355"/>
                  </a:cubicBezTo>
                  <a:cubicBezTo>
                    <a:pt x="3324" y="1355"/>
                    <a:pt x="3435" y="1195"/>
                    <a:pt x="3356" y="969"/>
                  </a:cubicBezTo>
                  <a:cubicBezTo>
                    <a:pt x="3133" y="324"/>
                    <a:pt x="2548" y="0"/>
                    <a:pt x="1937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0"/>
            <p:cNvSpPr/>
            <p:nvPr/>
          </p:nvSpPr>
          <p:spPr>
            <a:xfrm>
              <a:off x="2667975" y="4496675"/>
              <a:ext cx="85900" cy="40200"/>
            </a:xfrm>
            <a:custGeom>
              <a:avLst/>
              <a:gdLst/>
              <a:ahLst/>
              <a:cxnLst/>
              <a:rect l="l" t="t" r="r" b="b"/>
              <a:pathLst>
                <a:path w="3436" h="1608" extrusionOk="0">
                  <a:moveTo>
                    <a:pt x="1498" y="0"/>
                  </a:moveTo>
                  <a:cubicBezTo>
                    <a:pt x="887" y="0"/>
                    <a:pt x="302" y="324"/>
                    <a:pt x="79" y="969"/>
                  </a:cubicBezTo>
                  <a:cubicBezTo>
                    <a:pt x="0" y="1195"/>
                    <a:pt x="112" y="1355"/>
                    <a:pt x="263" y="1355"/>
                  </a:cubicBezTo>
                  <a:cubicBezTo>
                    <a:pt x="329" y="1355"/>
                    <a:pt x="402" y="1325"/>
                    <a:pt x="470" y="1257"/>
                  </a:cubicBezTo>
                  <a:cubicBezTo>
                    <a:pt x="825" y="911"/>
                    <a:pt x="1196" y="601"/>
                    <a:pt x="1643" y="601"/>
                  </a:cubicBezTo>
                  <a:cubicBezTo>
                    <a:pt x="1812" y="601"/>
                    <a:pt x="1991" y="645"/>
                    <a:pt x="2185" y="748"/>
                  </a:cubicBezTo>
                  <a:cubicBezTo>
                    <a:pt x="2339" y="829"/>
                    <a:pt x="2483" y="942"/>
                    <a:pt x="2603" y="1069"/>
                  </a:cubicBezTo>
                  <a:cubicBezTo>
                    <a:pt x="2718" y="1190"/>
                    <a:pt x="2795" y="1398"/>
                    <a:pt x="2930" y="1495"/>
                  </a:cubicBezTo>
                  <a:cubicBezTo>
                    <a:pt x="3027" y="1565"/>
                    <a:pt x="3051" y="1592"/>
                    <a:pt x="3177" y="1607"/>
                  </a:cubicBezTo>
                  <a:cubicBezTo>
                    <a:pt x="3184" y="1608"/>
                    <a:pt x="3191" y="1608"/>
                    <a:pt x="3198" y="1608"/>
                  </a:cubicBezTo>
                  <a:cubicBezTo>
                    <a:pt x="3435" y="1608"/>
                    <a:pt x="3228" y="1095"/>
                    <a:pt x="3197" y="1042"/>
                  </a:cubicBezTo>
                  <a:cubicBezTo>
                    <a:pt x="2976" y="631"/>
                    <a:pt x="2587" y="302"/>
                    <a:pt x="2157" y="128"/>
                  </a:cubicBezTo>
                  <a:cubicBezTo>
                    <a:pt x="1945" y="43"/>
                    <a:pt x="1720" y="0"/>
                    <a:pt x="1498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0"/>
            <p:cNvSpPr/>
            <p:nvPr/>
          </p:nvSpPr>
          <p:spPr>
            <a:xfrm>
              <a:off x="2686850" y="4482125"/>
              <a:ext cx="17050" cy="19450"/>
            </a:xfrm>
            <a:custGeom>
              <a:avLst/>
              <a:gdLst/>
              <a:ahLst/>
              <a:cxnLst/>
              <a:rect l="l" t="t" r="r" b="b"/>
              <a:pathLst>
                <a:path w="682" h="778" extrusionOk="0">
                  <a:moveTo>
                    <a:pt x="228" y="1"/>
                  </a:moveTo>
                  <a:cubicBezTo>
                    <a:pt x="116" y="1"/>
                    <a:pt x="4" y="75"/>
                    <a:pt x="2" y="213"/>
                  </a:cubicBezTo>
                  <a:cubicBezTo>
                    <a:pt x="1" y="403"/>
                    <a:pt x="69" y="587"/>
                    <a:pt x="236" y="686"/>
                  </a:cubicBezTo>
                  <a:cubicBezTo>
                    <a:pt x="311" y="731"/>
                    <a:pt x="412" y="777"/>
                    <a:pt x="505" y="777"/>
                  </a:cubicBezTo>
                  <a:cubicBezTo>
                    <a:pt x="557" y="777"/>
                    <a:pt x="608" y="762"/>
                    <a:pt x="650" y="724"/>
                  </a:cubicBezTo>
                  <a:cubicBezTo>
                    <a:pt x="671" y="702"/>
                    <a:pt x="682" y="670"/>
                    <a:pt x="674" y="640"/>
                  </a:cubicBezTo>
                  <a:cubicBezTo>
                    <a:pt x="652" y="550"/>
                    <a:pt x="577" y="502"/>
                    <a:pt x="543" y="419"/>
                  </a:cubicBezTo>
                  <a:cubicBezTo>
                    <a:pt x="509" y="340"/>
                    <a:pt x="464" y="254"/>
                    <a:pt x="444" y="169"/>
                  </a:cubicBezTo>
                  <a:cubicBezTo>
                    <a:pt x="418" y="55"/>
                    <a:pt x="323" y="1"/>
                    <a:pt x="228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0"/>
            <p:cNvSpPr/>
            <p:nvPr/>
          </p:nvSpPr>
          <p:spPr>
            <a:xfrm>
              <a:off x="2668825" y="4491675"/>
              <a:ext cx="19775" cy="17850"/>
            </a:xfrm>
            <a:custGeom>
              <a:avLst/>
              <a:gdLst/>
              <a:ahLst/>
              <a:cxnLst/>
              <a:rect l="l" t="t" r="r" b="b"/>
              <a:pathLst>
                <a:path w="791" h="714" extrusionOk="0">
                  <a:moveTo>
                    <a:pt x="260" y="0"/>
                  </a:moveTo>
                  <a:cubicBezTo>
                    <a:pt x="131" y="0"/>
                    <a:pt x="1" y="103"/>
                    <a:pt x="31" y="259"/>
                  </a:cubicBezTo>
                  <a:cubicBezTo>
                    <a:pt x="68" y="444"/>
                    <a:pt x="173" y="612"/>
                    <a:pt x="356" y="674"/>
                  </a:cubicBezTo>
                  <a:cubicBezTo>
                    <a:pt x="419" y="695"/>
                    <a:pt x="496" y="714"/>
                    <a:pt x="569" y="714"/>
                  </a:cubicBezTo>
                  <a:cubicBezTo>
                    <a:pt x="647" y="714"/>
                    <a:pt x="721" y="692"/>
                    <a:pt x="769" y="626"/>
                  </a:cubicBezTo>
                  <a:cubicBezTo>
                    <a:pt x="787" y="602"/>
                    <a:pt x="790" y="568"/>
                    <a:pt x="776" y="540"/>
                  </a:cubicBezTo>
                  <a:cubicBezTo>
                    <a:pt x="737" y="458"/>
                    <a:pt x="654" y="426"/>
                    <a:pt x="604" y="351"/>
                  </a:cubicBezTo>
                  <a:cubicBezTo>
                    <a:pt x="556" y="280"/>
                    <a:pt x="493" y="203"/>
                    <a:pt x="455" y="124"/>
                  </a:cubicBezTo>
                  <a:cubicBezTo>
                    <a:pt x="415" y="38"/>
                    <a:pt x="338" y="0"/>
                    <a:pt x="260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0"/>
            <p:cNvSpPr/>
            <p:nvPr/>
          </p:nvSpPr>
          <p:spPr>
            <a:xfrm>
              <a:off x="2657650" y="4506875"/>
              <a:ext cx="16950" cy="13950"/>
            </a:xfrm>
            <a:custGeom>
              <a:avLst/>
              <a:gdLst/>
              <a:ahLst/>
              <a:cxnLst/>
              <a:rect l="l" t="t" r="r" b="b"/>
              <a:pathLst>
                <a:path w="678" h="558" extrusionOk="0">
                  <a:moveTo>
                    <a:pt x="222" y="1"/>
                  </a:moveTo>
                  <a:cubicBezTo>
                    <a:pt x="112" y="1"/>
                    <a:pt x="1" y="97"/>
                    <a:pt x="39" y="228"/>
                  </a:cubicBezTo>
                  <a:cubicBezTo>
                    <a:pt x="83" y="375"/>
                    <a:pt x="180" y="503"/>
                    <a:pt x="334" y="539"/>
                  </a:cubicBezTo>
                  <a:cubicBezTo>
                    <a:pt x="375" y="549"/>
                    <a:pt x="425" y="558"/>
                    <a:pt x="474" y="558"/>
                  </a:cubicBezTo>
                  <a:cubicBezTo>
                    <a:pt x="550" y="558"/>
                    <a:pt x="624" y="537"/>
                    <a:pt x="664" y="470"/>
                  </a:cubicBezTo>
                  <a:cubicBezTo>
                    <a:pt x="676" y="449"/>
                    <a:pt x="678" y="421"/>
                    <a:pt x="663" y="400"/>
                  </a:cubicBezTo>
                  <a:cubicBezTo>
                    <a:pt x="623" y="336"/>
                    <a:pt x="554" y="315"/>
                    <a:pt x="508" y="260"/>
                  </a:cubicBezTo>
                  <a:cubicBezTo>
                    <a:pt x="465" y="207"/>
                    <a:pt x="408" y="149"/>
                    <a:pt x="372" y="87"/>
                  </a:cubicBezTo>
                  <a:cubicBezTo>
                    <a:pt x="337" y="27"/>
                    <a:pt x="280" y="1"/>
                    <a:pt x="222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0"/>
            <p:cNvSpPr/>
            <p:nvPr/>
          </p:nvSpPr>
          <p:spPr>
            <a:xfrm>
              <a:off x="2893150" y="4480700"/>
              <a:ext cx="17075" cy="19425"/>
            </a:xfrm>
            <a:custGeom>
              <a:avLst/>
              <a:gdLst/>
              <a:ahLst/>
              <a:cxnLst/>
              <a:rect l="l" t="t" r="r" b="b"/>
              <a:pathLst>
                <a:path w="683" h="777" extrusionOk="0">
                  <a:moveTo>
                    <a:pt x="455" y="0"/>
                  </a:moveTo>
                  <a:cubicBezTo>
                    <a:pt x="360" y="0"/>
                    <a:pt x="265" y="54"/>
                    <a:pt x="239" y="168"/>
                  </a:cubicBezTo>
                  <a:cubicBezTo>
                    <a:pt x="219" y="253"/>
                    <a:pt x="173" y="340"/>
                    <a:pt x="140" y="418"/>
                  </a:cubicBezTo>
                  <a:cubicBezTo>
                    <a:pt x="106" y="503"/>
                    <a:pt x="32" y="551"/>
                    <a:pt x="8" y="639"/>
                  </a:cubicBezTo>
                  <a:cubicBezTo>
                    <a:pt x="1" y="670"/>
                    <a:pt x="11" y="702"/>
                    <a:pt x="34" y="723"/>
                  </a:cubicBezTo>
                  <a:cubicBezTo>
                    <a:pt x="76" y="762"/>
                    <a:pt x="126" y="777"/>
                    <a:pt x="179" y="777"/>
                  </a:cubicBezTo>
                  <a:cubicBezTo>
                    <a:pt x="271" y="777"/>
                    <a:pt x="372" y="730"/>
                    <a:pt x="447" y="686"/>
                  </a:cubicBezTo>
                  <a:cubicBezTo>
                    <a:pt x="615" y="588"/>
                    <a:pt x="683" y="402"/>
                    <a:pt x="682" y="213"/>
                  </a:cubicBezTo>
                  <a:cubicBezTo>
                    <a:pt x="680" y="75"/>
                    <a:pt x="567" y="0"/>
                    <a:pt x="455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0"/>
            <p:cNvSpPr/>
            <p:nvPr/>
          </p:nvSpPr>
          <p:spPr>
            <a:xfrm>
              <a:off x="2908475" y="4490275"/>
              <a:ext cx="19725" cy="17825"/>
            </a:xfrm>
            <a:custGeom>
              <a:avLst/>
              <a:gdLst/>
              <a:ahLst/>
              <a:cxnLst/>
              <a:rect l="l" t="t" r="r" b="b"/>
              <a:pathLst>
                <a:path w="789" h="713" extrusionOk="0">
                  <a:moveTo>
                    <a:pt x="529" y="1"/>
                  </a:moveTo>
                  <a:cubicBezTo>
                    <a:pt x="451" y="1"/>
                    <a:pt x="374" y="38"/>
                    <a:pt x="333" y="125"/>
                  </a:cubicBezTo>
                  <a:cubicBezTo>
                    <a:pt x="296" y="203"/>
                    <a:pt x="234" y="281"/>
                    <a:pt x="185" y="351"/>
                  </a:cubicBezTo>
                  <a:cubicBezTo>
                    <a:pt x="135" y="425"/>
                    <a:pt x="52" y="457"/>
                    <a:pt x="12" y="541"/>
                  </a:cubicBezTo>
                  <a:cubicBezTo>
                    <a:pt x="0" y="567"/>
                    <a:pt x="5" y="600"/>
                    <a:pt x="22" y="626"/>
                  </a:cubicBezTo>
                  <a:cubicBezTo>
                    <a:pt x="69" y="691"/>
                    <a:pt x="143" y="713"/>
                    <a:pt x="221" y="713"/>
                  </a:cubicBezTo>
                  <a:cubicBezTo>
                    <a:pt x="294" y="713"/>
                    <a:pt x="371" y="694"/>
                    <a:pt x="433" y="674"/>
                  </a:cubicBezTo>
                  <a:cubicBezTo>
                    <a:pt x="617" y="611"/>
                    <a:pt x="722" y="442"/>
                    <a:pt x="758" y="259"/>
                  </a:cubicBezTo>
                  <a:cubicBezTo>
                    <a:pt x="789" y="103"/>
                    <a:pt x="658" y="1"/>
                    <a:pt x="529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0"/>
            <p:cNvSpPr/>
            <p:nvPr/>
          </p:nvSpPr>
          <p:spPr>
            <a:xfrm>
              <a:off x="2922475" y="4505400"/>
              <a:ext cx="16950" cy="13950"/>
            </a:xfrm>
            <a:custGeom>
              <a:avLst/>
              <a:gdLst/>
              <a:ahLst/>
              <a:cxnLst/>
              <a:rect l="l" t="t" r="r" b="b"/>
              <a:pathLst>
                <a:path w="678" h="558" extrusionOk="0">
                  <a:moveTo>
                    <a:pt x="456" y="1"/>
                  </a:moveTo>
                  <a:cubicBezTo>
                    <a:pt x="399" y="1"/>
                    <a:pt x="341" y="27"/>
                    <a:pt x="306" y="88"/>
                  </a:cubicBezTo>
                  <a:cubicBezTo>
                    <a:pt x="270" y="150"/>
                    <a:pt x="214" y="207"/>
                    <a:pt x="170" y="260"/>
                  </a:cubicBezTo>
                  <a:cubicBezTo>
                    <a:pt x="123" y="316"/>
                    <a:pt x="54" y="336"/>
                    <a:pt x="16" y="400"/>
                  </a:cubicBezTo>
                  <a:cubicBezTo>
                    <a:pt x="1" y="422"/>
                    <a:pt x="1" y="450"/>
                    <a:pt x="15" y="470"/>
                  </a:cubicBezTo>
                  <a:cubicBezTo>
                    <a:pt x="54" y="537"/>
                    <a:pt x="128" y="558"/>
                    <a:pt x="205" y="558"/>
                  </a:cubicBezTo>
                  <a:cubicBezTo>
                    <a:pt x="253" y="558"/>
                    <a:pt x="303" y="550"/>
                    <a:pt x="345" y="540"/>
                  </a:cubicBezTo>
                  <a:cubicBezTo>
                    <a:pt x="497" y="503"/>
                    <a:pt x="595" y="376"/>
                    <a:pt x="639" y="229"/>
                  </a:cubicBezTo>
                  <a:cubicBezTo>
                    <a:pt x="678" y="97"/>
                    <a:pt x="566" y="1"/>
                    <a:pt x="456" y="1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0"/>
            <p:cNvSpPr/>
            <p:nvPr/>
          </p:nvSpPr>
          <p:spPr>
            <a:xfrm>
              <a:off x="2930425" y="4445100"/>
              <a:ext cx="37325" cy="31925"/>
            </a:xfrm>
            <a:custGeom>
              <a:avLst/>
              <a:gdLst/>
              <a:ahLst/>
              <a:cxnLst/>
              <a:rect l="l" t="t" r="r" b="b"/>
              <a:pathLst>
                <a:path w="1493" h="1277" extrusionOk="0">
                  <a:moveTo>
                    <a:pt x="1136" y="1"/>
                  </a:moveTo>
                  <a:cubicBezTo>
                    <a:pt x="783" y="1"/>
                    <a:pt x="0" y="1277"/>
                    <a:pt x="0" y="1277"/>
                  </a:cubicBezTo>
                  <a:cubicBezTo>
                    <a:pt x="0" y="1277"/>
                    <a:pt x="1492" y="587"/>
                    <a:pt x="1261" y="92"/>
                  </a:cubicBezTo>
                  <a:cubicBezTo>
                    <a:pt x="1231" y="28"/>
                    <a:pt x="1189" y="1"/>
                    <a:pt x="1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0"/>
            <p:cNvSpPr/>
            <p:nvPr/>
          </p:nvSpPr>
          <p:spPr>
            <a:xfrm>
              <a:off x="2930375" y="4451375"/>
              <a:ext cx="32025" cy="25675"/>
            </a:xfrm>
            <a:custGeom>
              <a:avLst/>
              <a:gdLst/>
              <a:ahLst/>
              <a:cxnLst/>
              <a:rect l="l" t="t" r="r" b="b"/>
              <a:pathLst>
                <a:path w="1281" h="1027" extrusionOk="0">
                  <a:moveTo>
                    <a:pt x="1281" y="1"/>
                  </a:moveTo>
                  <a:lnTo>
                    <a:pt x="1281" y="1"/>
                  </a:lnTo>
                  <a:cubicBezTo>
                    <a:pt x="1009" y="347"/>
                    <a:pt x="349" y="685"/>
                    <a:pt x="164" y="773"/>
                  </a:cubicBezTo>
                  <a:cubicBezTo>
                    <a:pt x="64" y="922"/>
                    <a:pt x="0" y="1027"/>
                    <a:pt x="0" y="1027"/>
                  </a:cubicBezTo>
                  <a:cubicBezTo>
                    <a:pt x="0" y="1027"/>
                    <a:pt x="1199" y="474"/>
                    <a:pt x="128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0"/>
            <p:cNvSpPr/>
            <p:nvPr/>
          </p:nvSpPr>
          <p:spPr>
            <a:xfrm>
              <a:off x="2942350" y="4451050"/>
              <a:ext cx="15325" cy="12125"/>
            </a:xfrm>
            <a:custGeom>
              <a:avLst/>
              <a:gdLst/>
              <a:ahLst/>
              <a:cxnLst/>
              <a:rect l="l" t="t" r="r" b="b"/>
              <a:pathLst>
                <a:path w="613" h="485" extrusionOk="0">
                  <a:moveTo>
                    <a:pt x="499" y="0"/>
                  </a:moveTo>
                  <a:cubicBezTo>
                    <a:pt x="365" y="0"/>
                    <a:pt x="1" y="485"/>
                    <a:pt x="1" y="485"/>
                  </a:cubicBezTo>
                  <a:cubicBezTo>
                    <a:pt x="1" y="485"/>
                    <a:pt x="612" y="178"/>
                    <a:pt x="537" y="24"/>
                  </a:cubicBezTo>
                  <a:cubicBezTo>
                    <a:pt x="528" y="8"/>
                    <a:pt x="515" y="0"/>
                    <a:pt x="499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0"/>
            <p:cNvSpPr/>
            <p:nvPr/>
          </p:nvSpPr>
          <p:spPr>
            <a:xfrm>
              <a:off x="2945250" y="4472150"/>
              <a:ext cx="41300" cy="14125"/>
            </a:xfrm>
            <a:custGeom>
              <a:avLst/>
              <a:gdLst/>
              <a:ahLst/>
              <a:cxnLst/>
              <a:rect l="l" t="t" r="r" b="b"/>
              <a:pathLst>
                <a:path w="1652" h="565" extrusionOk="0">
                  <a:moveTo>
                    <a:pt x="1447" y="0"/>
                  </a:moveTo>
                  <a:cubicBezTo>
                    <a:pt x="1012" y="0"/>
                    <a:pt x="1" y="544"/>
                    <a:pt x="1" y="544"/>
                  </a:cubicBezTo>
                  <a:cubicBezTo>
                    <a:pt x="1" y="544"/>
                    <a:pt x="211" y="564"/>
                    <a:pt x="481" y="564"/>
                  </a:cubicBezTo>
                  <a:cubicBezTo>
                    <a:pt x="954" y="564"/>
                    <a:pt x="1609" y="503"/>
                    <a:pt x="1641" y="166"/>
                  </a:cubicBezTo>
                  <a:cubicBezTo>
                    <a:pt x="1651" y="46"/>
                    <a:pt x="1574" y="0"/>
                    <a:pt x="1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0"/>
            <p:cNvSpPr/>
            <p:nvPr/>
          </p:nvSpPr>
          <p:spPr>
            <a:xfrm>
              <a:off x="2945250" y="4479850"/>
              <a:ext cx="39450" cy="6425"/>
            </a:xfrm>
            <a:custGeom>
              <a:avLst/>
              <a:gdLst/>
              <a:ahLst/>
              <a:cxnLst/>
              <a:rect l="l" t="t" r="r" b="b"/>
              <a:pathLst>
                <a:path w="1578" h="257" extrusionOk="0">
                  <a:moveTo>
                    <a:pt x="1578" y="1"/>
                  </a:moveTo>
                  <a:cubicBezTo>
                    <a:pt x="1337" y="96"/>
                    <a:pt x="979" y="119"/>
                    <a:pt x="690" y="119"/>
                  </a:cubicBezTo>
                  <a:cubicBezTo>
                    <a:pt x="500" y="119"/>
                    <a:pt x="340" y="109"/>
                    <a:pt x="262" y="103"/>
                  </a:cubicBezTo>
                  <a:cubicBezTo>
                    <a:pt x="106" y="180"/>
                    <a:pt x="1" y="236"/>
                    <a:pt x="1" y="236"/>
                  </a:cubicBezTo>
                  <a:cubicBezTo>
                    <a:pt x="1" y="236"/>
                    <a:pt x="210" y="256"/>
                    <a:pt x="480" y="256"/>
                  </a:cubicBezTo>
                  <a:cubicBezTo>
                    <a:pt x="875" y="256"/>
                    <a:pt x="1400" y="213"/>
                    <a:pt x="157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0"/>
            <p:cNvSpPr/>
            <p:nvPr/>
          </p:nvSpPr>
          <p:spPr>
            <a:xfrm>
              <a:off x="2962075" y="4475525"/>
              <a:ext cx="16975" cy="4550"/>
            </a:xfrm>
            <a:custGeom>
              <a:avLst/>
              <a:gdLst/>
              <a:ahLst/>
              <a:cxnLst/>
              <a:rect l="l" t="t" r="r" b="b"/>
              <a:pathLst>
                <a:path w="679" h="182" extrusionOk="0">
                  <a:moveTo>
                    <a:pt x="595" y="1"/>
                  </a:moveTo>
                  <a:cubicBezTo>
                    <a:pt x="415" y="1"/>
                    <a:pt x="0" y="177"/>
                    <a:pt x="0" y="177"/>
                  </a:cubicBezTo>
                  <a:cubicBezTo>
                    <a:pt x="0" y="177"/>
                    <a:pt x="76" y="182"/>
                    <a:pt x="177" y="182"/>
                  </a:cubicBezTo>
                  <a:cubicBezTo>
                    <a:pt x="374" y="182"/>
                    <a:pt x="669" y="163"/>
                    <a:pt x="676" y="52"/>
                  </a:cubicBezTo>
                  <a:cubicBezTo>
                    <a:pt x="678" y="15"/>
                    <a:pt x="646" y="1"/>
                    <a:pt x="59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0"/>
            <p:cNvSpPr/>
            <p:nvPr/>
          </p:nvSpPr>
          <p:spPr>
            <a:xfrm>
              <a:off x="2636700" y="4448925"/>
              <a:ext cx="37375" cy="31925"/>
            </a:xfrm>
            <a:custGeom>
              <a:avLst/>
              <a:gdLst/>
              <a:ahLst/>
              <a:cxnLst/>
              <a:rect l="l" t="t" r="r" b="b"/>
              <a:pathLst>
                <a:path w="1495" h="1277" extrusionOk="0">
                  <a:moveTo>
                    <a:pt x="357" y="1"/>
                  </a:moveTo>
                  <a:cubicBezTo>
                    <a:pt x="305" y="1"/>
                    <a:pt x="262" y="29"/>
                    <a:pt x="233" y="92"/>
                  </a:cubicBezTo>
                  <a:cubicBezTo>
                    <a:pt x="1" y="588"/>
                    <a:pt x="1494" y="1276"/>
                    <a:pt x="1494" y="1276"/>
                  </a:cubicBezTo>
                  <a:cubicBezTo>
                    <a:pt x="1494" y="1276"/>
                    <a:pt x="711" y="1"/>
                    <a:pt x="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0"/>
            <p:cNvSpPr/>
            <p:nvPr/>
          </p:nvSpPr>
          <p:spPr>
            <a:xfrm>
              <a:off x="2642025" y="4455225"/>
              <a:ext cx="32050" cy="25675"/>
            </a:xfrm>
            <a:custGeom>
              <a:avLst/>
              <a:gdLst/>
              <a:ahLst/>
              <a:cxnLst/>
              <a:rect l="l" t="t" r="r" b="b"/>
              <a:pathLst>
                <a:path w="1282" h="1027" extrusionOk="0">
                  <a:moveTo>
                    <a:pt x="1" y="0"/>
                  </a:moveTo>
                  <a:lnTo>
                    <a:pt x="1" y="0"/>
                  </a:lnTo>
                  <a:cubicBezTo>
                    <a:pt x="83" y="473"/>
                    <a:pt x="1281" y="1026"/>
                    <a:pt x="1281" y="1026"/>
                  </a:cubicBezTo>
                  <a:cubicBezTo>
                    <a:pt x="1281" y="1026"/>
                    <a:pt x="1217" y="922"/>
                    <a:pt x="1117" y="773"/>
                  </a:cubicBezTo>
                  <a:cubicBezTo>
                    <a:pt x="935" y="683"/>
                    <a:pt x="274" y="346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0"/>
            <p:cNvSpPr/>
            <p:nvPr/>
          </p:nvSpPr>
          <p:spPr>
            <a:xfrm>
              <a:off x="2646775" y="4454875"/>
              <a:ext cx="15325" cy="12125"/>
            </a:xfrm>
            <a:custGeom>
              <a:avLst/>
              <a:gdLst/>
              <a:ahLst/>
              <a:cxnLst/>
              <a:rect l="l" t="t" r="r" b="b"/>
              <a:pathLst>
                <a:path w="613" h="485" extrusionOk="0">
                  <a:moveTo>
                    <a:pt x="116" y="0"/>
                  </a:moveTo>
                  <a:cubicBezTo>
                    <a:pt x="99" y="0"/>
                    <a:pt x="86" y="8"/>
                    <a:pt x="77" y="25"/>
                  </a:cubicBezTo>
                  <a:cubicBezTo>
                    <a:pt x="0" y="178"/>
                    <a:pt x="613" y="484"/>
                    <a:pt x="613" y="484"/>
                  </a:cubicBezTo>
                  <a:cubicBezTo>
                    <a:pt x="613" y="484"/>
                    <a:pt x="250" y="0"/>
                    <a:pt x="11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0"/>
            <p:cNvSpPr/>
            <p:nvPr/>
          </p:nvSpPr>
          <p:spPr>
            <a:xfrm>
              <a:off x="2617925" y="4475950"/>
              <a:ext cx="41275" cy="14125"/>
            </a:xfrm>
            <a:custGeom>
              <a:avLst/>
              <a:gdLst/>
              <a:ahLst/>
              <a:cxnLst/>
              <a:rect l="l" t="t" r="r" b="b"/>
              <a:pathLst>
                <a:path w="1651" h="565" extrusionOk="0">
                  <a:moveTo>
                    <a:pt x="205" y="0"/>
                  </a:moveTo>
                  <a:cubicBezTo>
                    <a:pt x="78" y="0"/>
                    <a:pt x="0" y="46"/>
                    <a:pt x="11" y="166"/>
                  </a:cubicBezTo>
                  <a:cubicBezTo>
                    <a:pt x="42" y="503"/>
                    <a:pt x="697" y="565"/>
                    <a:pt x="1170" y="565"/>
                  </a:cubicBezTo>
                  <a:cubicBezTo>
                    <a:pt x="1440" y="565"/>
                    <a:pt x="1651" y="545"/>
                    <a:pt x="1651" y="545"/>
                  </a:cubicBezTo>
                  <a:cubicBezTo>
                    <a:pt x="1651" y="545"/>
                    <a:pt x="640" y="0"/>
                    <a:pt x="2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0"/>
            <p:cNvSpPr/>
            <p:nvPr/>
          </p:nvSpPr>
          <p:spPr>
            <a:xfrm>
              <a:off x="2619750" y="4483700"/>
              <a:ext cx="39450" cy="6400"/>
            </a:xfrm>
            <a:custGeom>
              <a:avLst/>
              <a:gdLst/>
              <a:ahLst/>
              <a:cxnLst/>
              <a:rect l="l" t="t" r="r" b="b"/>
              <a:pathLst>
                <a:path w="1578" h="256" extrusionOk="0">
                  <a:moveTo>
                    <a:pt x="1" y="0"/>
                  </a:moveTo>
                  <a:cubicBezTo>
                    <a:pt x="179" y="213"/>
                    <a:pt x="704" y="256"/>
                    <a:pt x="1099" y="256"/>
                  </a:cubicBezTo>
                  <a:cubicBezTo>
                    <a:pt x="1368" y="256"/>
                    <a:pt x="1578" y="236"/>
                    <a:pt x="1578" y="236"/>
                  </a:cubicBezTo>
                  <a:cubicBezTo>
                    <a:pt x="1578" y="236"/>
                    <a:pt x="1472" y="178"/>
                    <a:pt x="1317" y="102"/>
                  </a:cubicBezTo>
                  <a:cubicBezTo>
                    <a:pt x="1239" y="108"/>
                    <a:pt x="1080" y="118"/>
                    <a:pt x="892" y="118"/>
                  </a:cubicBezTo>
                  <a:cubicBezTo>
                    <a:pt x="602" y="118"/>
                    <a:pt x="242" y="95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0"/>
            <p:cNvSpPr/>
            <p:nvPr/>
          </p:nvSpPr>
          <p:spPr>
            <a:xfrm>
              <a:off x="2625400" y="4479375"/>
              <a:ext cx="16975" cy="4525"/>
            </a:xfrm>
            <a:custGeom>
              <a:avLst/>
              <a:gdLst/>
              <a:ahLst/>
              <a:cxnLst/>
              <a:rect l="l" t="t" r="r" b="b"/>
              <a:pathLst>
                <a:path w="679" h="181" extrusionOk="0">
                  <a:moveTo>
                    <a:pt x="84" y="0"/>
                  </a:moveTo>
                  <a:cubicBezTo>
                    <a:pt x="33" y="0"/>
                    <a:pt x="1" y="15"/>
                    <a:pt x="3" y="52"/>
                  </a:cubicBezTo>
                  <a:cubicBezTo>
                    <a:pt x="10" y="162"/>
                    <a:pt x="303" y="180"/>
                    <a:pt x="501" y="180"/>
                  </a:cubicBezTo>
                  <a:cubicBezTo>
                    <a:pt x="602" y="180"/>
                    <a:pt x="678" y="175"/>
                    <a:pt x="678" y="175"/>
                  </a:cubicBezTo>
                  <a:cubicBezTo>
                    <a:pt x="678" y="175"/>
                    <a:pt x="264" y="0"/>
                    <a:pt x="84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0"/>
            <p:cNvSpPr/>
            <p:nvPr/>
          </p:nvSpPr>
          <p:spPr>
            <a:xfrm>
              <a:off x="2847975" y="4495775"/>
              <a:ext cx="22750" cy="26675"/>
            </a:xfrm>
            <a:custGeom>
              <a:avLst/>
              <a:gdLst/>
              <a:ahLst/>
              <a:cxnLst/>
              <a:rect l="l" t="t" r="r" b="b"/>
              <a:pathLst>
                <a:path w="910" h="1067" extrusionOk="0">
                  <a:moveTo>
                    <a:pt x="900" y="1"/>
                  </a:moveTo>
                  <a:cubicBezTo>
                    <a:pt x="875" y="1"/>
                    <a:pt x="724" y="72"/>
                    <a:pt x="588" y="175"/>
                  </a:cubicBezTo>
                  <a:cubicBezTo>
                    <a:pt x="443" y="283"/>
                    <a:pt x="322" y="420"/>
                    <a:pt x="322" y="420"/>
                  </a:cubicBezTo>
                  <a:cubicBezTo>
                    <a:pt x="322" y="420"/>
                    <a:pt x="206" y="562"/>
                    <a:pt x="127" y="725"/>
                  </a:cubicBezTo>
                  <a:cubicBezTo>
                    <a:pt x="44" y="887"/>
                    <a:pt x="1" y="1062"/>
                    <a:pt x="13" y="1066"/>
                  </a:cubicBezTo>
                  <a:cubicBezTo>
                    <a:pt x="13" y="1066"/>
                    <a:pt x="13" y="1066"/>
                    <a:pt x="13" y="1066"/>
                  </a:cubicBezTo>
                  <a:cubicBezTo>
                    <a:pt x="27" y="1066"/>
                    <a:pt x="93" y="905"/>
                    <a:pt x="187" y="758"/>
                  </a:cubicBezTo>
                  <a:cubicBezTo>
                    <a:pt x="280" y="610"/>
                    <a:pt x="396" y="481"/>
                    <a:pt x="396" y="481"/>
                  </a:cubicBezTo>
                  <a:cubicBezTo>
                    <a:pt x="396" y="481"/>
                    <a:pt x="503" y="344"/>
                    <a:pt x="632" y="227"/>
                  </a:cubicBezTo>
                  <a:cubicBezTo>
                    <a:pt x="759" y="108"/>
                    <a:pt x="910" y="14"/>
                    <a:pt x="903" y="2"/>
                  </a:cubicBezTo>
                  <a:cubicBezTo>
                    <a:pt x="903" y="1"/>
                    <a:pt x="902" y="1"/>
                    <a:pt x="9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0"/>
            <p:cNvSpPr/>
            <p:nvPr/>
          </p:nvSpPr>
          <p:spPr>
            <a:xfrm>
              <a:off x="2846650" y="4492300"/>
              <a:ext cx="13675" cy="21375"/>
            </a:xfrm>
            <a:custGeom>
              <a:avLst/>
              <a:gdLst/>
              <a:ahLst/>
              <a:cxnLst/>
              <a:rect l="l" t="t" r="r" b="b"/>
              <a:pathLst>
                <a:path w="547" h="855" extrusionOk="0">
                  <a:moveTo>
                    <a:pt x="534" y="1"/>
                  </a:moveTo>
                  <a:cubicBezTo>
                    <a:pt x="517" y="1"/>
                    <a:pt x="420" y="76"/>
                    <a:pt x="337" y="164"/>
                  </a:cubicBezTo>
                  <a:cubicBezTo>
                    <a:pt x="248" y="259"/>
                    <a:pt x="176" y="367"/>
                    <a:pt x="176" y="367"/>
                  </a:cubicBezTo>
                  <a:cubicBezTo>
                    <a:pt x="176" y="367"/>
                    <a:pt x="112" y="482"/>
                    <a:pt x="68" y="603"/>
                  </a:cubicBezTo>
                  <a:cubicBezTo>
                    <a:pt x="23" y="724"/>
                    <a:pt x="1" y="852"/>
                    <a:pt x="12" y="855"/>
                  </a:cubicBezTo>
                  <a:cubicBezTo>
                    <a:pt x="12" y="855"/>
                    <a:pt x="13" y="855"/>
                    <a:pt x="13" y="855"/>
                  </a:cubicBezTo>
                  <a:cubicBezTo>
                    <a:pt x="27" y="855"/>
                    <a:pt x="73" y="738"/>
                    <a:pt x="131" y="631"/>
                  </a:cubicBezTo>
                  <a:cubicBezTo>
                    <a:pt x="189" y="520"/>
                    <a:pt x="258" y="418"/>
                    <a:pt x="258" y="418"/>
                  </a:cubicBezTo>
                  <a:cubicBezTo>
                    <a:pt x="258" y="418"/>
                    <a:pt x="318" y="308"/>
                    <a:pt x="390" y="207"/>
                  </a:cubicBezTo>
                  <a:cubicBezTo>
                    <a:pt x="462" y="105"/>
                    <a:pt x="546" y="10"/>
                    <a:pt x="536" y="1"/>
                  </a:cubicBezTo>
                  <a:cubicBezTo>
                    <a:pt x="536" y="1"/>
                    <a:pt x="535" y="1"/>
                    <a:pt x="53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0"/>
            <p:cNvSpPr/>
            <p:nvPr/>
          </p:nvSpPr>
          <p:spPr>
            <a:xfrm>
              <a:off x="2729875" y="4495375"/>
              <a:ext cx="19575" cy="28400"/>
            </a:xfrm>
            <a:custGeom>
              <a:avLst/>
              <a:gdLst/>
              <a:ahLst/>
              <a:cxnLst/>
              <a:rect l="l" t="t" r="r" b="b"/>
              <a:pathLst>
                <a:path w="783" h="1136" extrusionOk="0">
                  <a:moveTo>
                    <a:pt x="11" y="0"/>
                  </a:moveTo>
                  <a:cubicBezTo>
                    <a:pt x="11" y="0"/>
                    <a:pt x="10" y="1"/>
                    <a:pt x="10" y="1"/>
                  </a:cubicBezTo>
                  <a:cubicBezTo>
                    <a:pt x="1" y="9"/>
                    <a:pt x="107" y="144"/>
                    <a:pt x="213" y="280"/>
                  </a:cubicBezTo>
                  <a:cubicBezTo>
                    <a:pt x="317" y="416"/>
                    <a:pt x="413" y="556"/>
                    <a:pt x="413" y="556"/>
                  </a:cubicBezTo>
                  <a:cubicBezTo>
                    <a:pt x="413" y="556"/>
                    <a:pt x="518" y="689"/>
                    <a:pt x="607" y="834"/>
                  </a:cubicBezTo>
                  <a:cubicBezTo>
                    <a:pt x="694" y="978"/>
                    <a:pt x="756" y="1136"/>
                    <a:pt x="769" y="1136"/>
                  </a:cubicBezTo>
                  <a:cubicBezTo>
                    <a:pt x="770" y="1136"/>
                    <a:pt x="770" y="1136"/>
                    <a:pt x="770" y="1136"/>
                  </a:cubicBezTo>
                  <a:cubicBezTo>
                    <a:pt x="783" y="1132"/>
                    <a:pt x="742" y="961"/>
                    <a:pt x="663" y="802"/>
                  </a:cubicBezTo>
                  <a:cubicBezTo>
                    <a:pt x="589" y="643"/>
                    <a:pt x="490" y="500"/>
                    <a:pt x="490" y="500"/>
                  </a:cubicBezTo>
                  <a:cubicBezTo>
                    <a:pt x="490" y="500"/>
                    <a:pt x="383" y="361"/>
                    <a:pt x="263" y="236"/>
                  </a:cubicBezTo>
                  <a:cubicBezTo>
                    <a:pt x="148" y="115"/>
                    <a:pt x="27" y="0"/>
                    <a:pt x="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0"/>
            <p:cNvSpPr/>
            <p:nvPr/>
          </p:nvSpPr>
          <p:spPr>
            <a:xfrm>
              <a:off x="2738550" y="4494375"/>
              <a:ext cx="11300" cy="22425"/>
            </a:xfrm>
            <a:custGeom>
              <a:avLst/>
              <a:gdLst/>
              <a:ahLst/>
              <a:cxnLst/>
              <a:rect l="l" t="t" r="r" b="b"/>
              <a:pathLst>
                <a:path w="452" h="897" extrusionOk="0">
                  <a:moveTo>
                    <a:pt x="12" y="1"/>
                  </a:moveTo>
                  <a:cubicBezTo>
                    <a:pt x="11" y="1"/>
                    <a:pt x="11" y="1"/>
                    <a:pt x="10" y="1"/>
                  </a:cubicBezTo>
                  <a:cubicBezTo>
                    <a:pt x="1" y="11"/>
                    <a:pt x="80" y="110"/>
                    <a:pt x="140" y="217"/>
                  </a:cubicBezTo>
                  <a:cubicBezTo>
                    <a:pt x="204" y="323"/>
                    <a:pt x="251" y="436"/>
                    <a:pt x="251" y="436"/>
                  </a:cubicBezTo>
                  <a:cubicBezTo>
                    <a:pt x="251" y="436"/>
                    <a:pt x="310" y="544"/>
                    <a:pt x="352" y="660"/>
                  </a:cubicBezTo>
                  <a:cubicBezTo>
                    <a:pt x="396" y="775"/>
                    <a:pt x="424" y="896"/>
                    <a:pt x="437" y="896"/>
                  </a:cubicBezTo>
                  <a:cubicBezTo>
                    <a:pt x="438" y="896"/>
                    <a:pt x="438" y="896"/>
                    <a:pt x="438" y="896"/>
                  </a:cubicBezTo>
                  <a:cubicBezTo>
                    <a:pt x="452" y="896"/>
                    <a:pt x="447" y="768"/>
                    <a:pt x="417" y="641"/>
                  </a:cubicBezTo>
                  <a:cubicBezTo>
                    <a:pt x="390" y="515"/>
                    <a:pt x="338" y="395"/>
                    <a:pt x="338" y="395"/>
                  </a:cubicBezTo>
                  <a:cubicBezTo>
                    <a:pt x="338" y="395"/>
                    <a:pt x="277" y="278"/>
                    <a:pt x="197" y="177"/>
                  </a:cubicBezTo>
                  <a:cubicBezTo>
                    <a:pt x="121" y="81"/>
                    <a:pt x="28" y="1"/>
                    <a:pt x="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0"/>
            <p:cNvSpPr/>
            <p:nvPr/>
          </p:nvSpPr>
          <p:spPr>
            <a:xfrm>
              <a:off x="2853250" y="4526775"/>
              <a:ext cx="22625" cy="14625"/>
            </a:xfrm>
            <a:custGeom>
              <a:avLst/>
              <a:gdLst/>
              <a:ahLst/>
              <a:cxnLst/>
              <a:rect l="l" t="t" r="r" b="b"/>
              <a:pathLst>
                <a:path w="905" h="585" extrusionOk="0">
                  <a:moveTo>
                    <a:pt x="831" y="1"/>
                  </a:moveTo>
                  <a:cubicBezTo>
                    <a:pt x="777" y="1"/>
                    <a:pt x="700" y="9"/>
                    <a:pt x="625" y="36"/>
                  </a:cubicBezTo>
                  <a:cubicBezTo>
                    <a:pt x="490" y="82"/>
                    <a:pt x="374" y="165"/>
                    <a:pt x="374" y="165"/>
                  </a:cubicBezTo>
                  <a:cubicBezTo>
                    <a:pt x="374" y="165"/>
                    <a:pt x="263" y="255"/>
                    <a:pt x="172" y="360"/>
                  </a:cubicBezTo>
                  <a:cubicBezTo>
                    <a:pt x="81" y="463"/>
                    <a:pt x="1" y="575"/>
                    <a:pt x="10" y="584"/>
                  </a:cubicBezTo>
                  <a:cubicBezTo>
                    <a:pt x="11" y="584"/>
                    <a:pt x="11" y="584"/>
                    <a:pt x="12" y="584"/>
                  </a:cubicBezTo>
                  <a:cubicBezTo>
                    <a:pt x="29" y="584"/>
                    <a:pt x="123" y="494"/>
                    <a:pt x="220" y="408"/>
                  </a:cubicBezTo>
                  <a:cubicBezTo>
                    <a:pt x="323" y="318"/>
                    <a:pt x="431" y="243"/>
                    <a:pt x="431" y="243"/>
                  </a:cubicBezTo>
                  <a:cubicBezTo>
                    <a:pt x="431" y="243"/>
                    <a:pt x="532" y="157"/>
                    <a:pt x="651" y="99"/>
                  </a:cubicBezTo>
                  <a:cubicBezTo>
                    <a:pt x="768" y="39"/>
                    <a:pt x="904" y="26"/>
                    <a:pt x="904" y="13"/>
                  </a:cubicBezTo>
                  <a:cubicBezTo>
                    <a:pt x="905" y="7"/>
                    <a:pt x="876" y="1"/>
                    <a:pt x="83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0"/>
            <p:cNvSpPr/>
            <p:nvPr/>
          </p:nvSpPr>
          <p:spPr>
            <a:xfrm>
              <a:off x="2722550" y="4528900"/>
              <a:ext cx="24175" cy="12875"/>
            </a:xfrm>
            <a:custGeom>
              <a:avLst/>
              <a:gdLst/>
              <a:ahLst/>
              <a:cxnLst/>
              <a:rect l="l" t="t" r="r" b="b"/>
              <a:pathLst>
                <a:path w="967" h="515" extrusionOk="0">
                  <a:moveTo>
                    <a:pt x="14" y="1"/>
                  </a:moveTo>
                  <a:cubicBezTo>
                    <a:pt x="8" y="1"/>
                    <a:pt x="5" y="2"/>
                    <a:pt x="5" y="3"/>
                  </a:cubicBezTo>
                  <a:cubicBezTo>
                    <a:pt x="1" y="16"/>
                    <a:pt x="124" y="72"/>
                    <a:pt x="245" y="132"/>
                  </a:cubicBezTo>
                  <a:cubicBezTo>
                    <a:pt x="364" y="194"/>
                    <a:pt x="480" y="261"/>
                    <a:pt x="480" y="261"/>
                  </a:cubicBezTo>
                  <a:cubicBezTo>
                    <a:pt x="480" y="261"/>
                    <a:pt x="601" y="319"/>
                    <a:pt x="719" y="386"/>
                  </a:cubicBezTo>
                  <a:cubicBezTo>
                    <a:pt x="829" y="447"/>
                    <a:pt x="936" y="515"/>
                    <a:pt x="956" y="515"/>
                  </a:cubicBezTo>
                  <a:cubicBezTo>
                    <a:pt x="958" y="515"/>
                    <a:pt x="959" y="514"/>
                    <a:pt x="959" y="514"/>
                  </a:cubicBezTo>
                  <a:cubicBezTo>
                    <a:pt x="967" y="503"/>
                    <a:pt x="866" y="409"/>
                    <a:pt x="757" y="329"/>
                  </a:cubicBezTo>
                  <a:cubicBezTo>
                    <a:pt x="646" y="247"/>
                    <a:pt x="527" y="178"/>
                    <a:pt x="527" y="178"/>
                  </a:cubicBezTo>
                  <a:cubicBezTo>
                    <a:pt x="527" y="178"/>
                    <a:pt x="401" y="116"/>
                    <a:pt x="272" y="69"/>
                  </a:cubicBezTo>
                  <a:cubicBezTo>
                    <a:pt x="160" y="29"/>
                    <a:pt x="46" y="1"/>
                    <a:pt x="1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0"/>
            <p:cNvSpPr/>
            <p:nvPr/>
          </p:nvSpPr>
          <p:spPr>
            <a:xfrm>
              <a:off x="2766175" y="4617425"/>
              <a:ext cx="68275" cy="43525"/>
            </a:xfrm>
            <a:custGeom>
              <a:avLst/>
              <a:gdLst/>
              <a:ahLst/>
              <a:cxnLst/>
              <a:rect l="l" t="t" r="r" b="b"/>
              <a:pathLst>
                <a:path w="2731" h="1741" extrusionOk="0">
                  <a:moveTo>
                    <a:pt x="1" y="821"/>
                  </a:moveTo>
                  <a:cubicBezTo>
                    <a:pt x="1" y="821"/>
                    <a:pt x="1431" y="1741"/>
                    <a:pt x="2730" y="756"/>
                  </a:cubicBezTo>
                  <a:cubicBezTo>
                    <a:pt x="2730" y="756"/>
                    <a:pt x="587" y="1"/>
                    <a:pt x="1" y="8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0"/>
            <p:cNvSpPr/>
            <p:nvPr/>
          </p:nvSpPr>
          <p:spPr>
            <a:xfrm>
              <a:off x="2671375" y="4440075"/>
              <a:ext cx="61025" cy="40475"/>
            </a:xfrm>
            <a:custGeom>
              <a:avLst/>
              <a:gdLst/>
              <a:ahLst/>
              <a:cxnLst/>
              <a:rect l="l" t="t" r="r" b="b"/>
              <a:pathLst>
                <a:path w="2441" h="1619" extrusionOk="0">
                  <a:moveTo>
                    <a:pt x="2118" y="1"/>
                  </a:moveTo>
                  <a:cubicBezTo>
                    <a:pt x="2046" y="1"/>
                    <a:pt x="1970" y="13"/>
                    <a:pt x="1905" y="23"/>
                  </a:cubicBezTo>
                  <a:cubicBezTo>
                    <a:pt x="1346" y="109"/>
                    <a:pt x="813" y="405"/>
                    <a:pt x="441" y="830"/>
                  </a:cubicBezTo>
                  <a:cubicBezTo>
                    <a:pt x="228" y="1074"/>
                    <a:pt x="168" y="1368"/>
                    <a:pt x="1" y="1618"/>
                  </a:cubicBezTo>
                  <a:cubicBezTo>
                    <a:pt x="558" y="786"/>
                    <a:pt x="1288" y="552"/>
                    <a:pt x="2209" y="381"/>
                  </a:cubicBezTo>
                  <a:cubicBezTo>
                    <a:pt x="2349" y="356"/>
                    <a:pt x="2441" y="366"/>
                    <a:pt x="2400" y="190"/>
                  </a:cubicBezTo>
                  <a:cubicBezTo>
                    <a:pt x="2366" y="39"/>
                    <a:pt x="2247" y="1"/>
                    <a:pt x="2118" y="1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0"/>
            <p:cNvSpPr/>
            <p:nvPr/>
          </p:nvSpPr>
          <p:spPr>
            <a:xfrm>
              <a:off x="2860050" y="4436975"/>
              <a:ext cx="61100" cy="40350"/>
            </a:xfrm>
            <a:custGeom>
              <a:avLst/>
              <a:gdLst/>
              <a:ahLst/>
              <a:cxnLst/>
              <a:rect l="l" t="t" r="r" b="b"/>
              <a:pathLst>
                <a:path w="2444" h="1614" extrusionOk="0">
                  <a:moveTo>
                    <a:pt x="326" y="1"/>
                  </a:moveTo>
                  <a:cubicBezTo>
                    <a:pt x="196" y="1"/>
                    <a:pt x="75" y="38"/>
                    <a:pt x="41" y="190"/>
                  </a:cubicBezTo>
                  <a:cubicBezTo>
                    <a:pt x="0" y="367"/>
                    <a:pt x="91" y="356"/>
                    <a:pt x="232" y="382"/>
                  </a:cubicBezTo>
                  <a:cubicBezTo>
                    <a:pt x="1154" y="548"/>
                    <a:pt x="1885" y="782"/>
                    <a:pt x="2444" y="1613"/>
                  </a:cubicBezTo>
                  <a:cubicBezTo>
                    <a:pt x="2275" y="1363"/>
                    <a:pt x="2216" y="1070"/>
                    <a:pt x="2001" y="826"/>
                  </a:cubicBezTo>
                  <a:cubicBezTo>
                    <a:pt x="1628" y="403"/>
                    <a:pt x="1094" y="106"/>
                    <a:pt x="536" y="22"/>
                  </a:cubicBezTo>
                  <a:cubicBezTo>
                    <a:pt x="472" y="12"/>
                    <a:pt x="397" y="1"/>
                    <a:pt x="326" y="1"/>
                  </a:cubicBezTo>
                  <a:close/>
                </a:path>
              </a:pathLst>
            </a:custGeom>
            <a:solidFill>
              <a:srgbClr val="DA7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0"/>
            <p:cNvSpPr/>
            <p:nvPr/>
          </p:nvSpPr>
          <p:spPr>
            <a:xfrm>
              <a:off x="2756875" y="4583225"/>
              <a:ext cx="88925" cy="54025"/>
            </a:xfrm>
            <a:custGeom>
              <a:avLst/>
              <a:gdLst/>
              <a:ahLst/>
              <a:cxnLst/>
              <a:rect l="l" t="t" r="r" b="b"/>
              <a:pathLst>
                <a:path w="3557" h="2161" extrusionOk="0">
                  <a:moveTo>
                    <a:pt x="1690" y="1"/>
                  </a:moveTo>
                  <a:cubicBezTo>
                    <a:pt x="1191" y="1"/>
                    <a:pt x="698" y="231"/>
                    <a:pt x="434" y="704"/>
                  </a:cubicBezTo>
                  <a:cubicBezTo>
                    <a:pt x="278" y="983"/>
                    <a:pt x="1" y="1554"/>
                    <a:pt x="97" y="1892"/>
                  </a:cubicBezTo>
                  <a:cubicBezTo>
                    <a:pt x="99" y="1906"/>
                    <a:pt x="103" y="1918"/>
                    <a:pt x="109" y="1929"/>
                  </a:cubicBezTo>
                  <a:cubicBezTo>
                    <a:pt x="176" y="2103"/>
                    <a:pt x="344" y="2160"/>
                    <a:pt x="548" y="2160"/>
                  </a:cubicBezTo>
                  <a:cubicBezTo>
                    <a:pt x="910" y="2160"/>
                    <a:pt x="1384" y="1978"/>
                    <a:pt x="1603" y="1948"/>
                  </a:cubicBezTo>
                  <a:cubicBezTo>
                    <a:pt x="1664" y="1940"/>
                    <a:pt x="1726" y="1936"/>
                    <a:pt x="1789" y="1936"/>
                  </a:cubicBezTo>
                  <a:cubicBezTo>
                    <a:pt x="2197" y="1936"/>
                    <a:pt x="2627" y="2093"/>
                    <a:pt x="2938" y="2093"/>
                  </a:cubicBezTo>
                  <a:cubicBezTo>
                    <a:pt x="3058" y="2093"/>
                    <a:pt x="3160" y="2070"/>
                    <a:pt x="3237" y="2006"/>
                  </a:cubicBezTo>
                  <a:cubicBezTo>
                    <a:pt x="3543" y="1748"/>
                    <a:pt x="3556" y="278"/>
                    <a:pt x="1949" y="21"/>
                  </a:cubicBezTo>
                  <a:cubicBezTo>
                    <a:pt x="1863" y="7"/>
                    <a:pt x="1777" y="1"/>
                    <a:pt x="16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0"/>
            <p:cNvSpPr/>
            <p:nvPr/>
          </p:nvSpPr>
          <p:spPr>
            <a:xfrm>
              <a:off x="2756825" y="4588675"/>
              <a:ext cx="86400" cy="43275"/>
            </a:xfrm>
            <a:custGeom>
              <a:avLst/>
              <a:gdLst/>
              <a:ahLst/>
              <a:cxnLst/>
              <a:rect l="l" t="t" r="r" b="b"/>
              <a:pathLst>
                <a:path w="3456" h="1731" extrusionOk="0">
                  <a:moveTo>
                    <a:pt x="898" y="0"/>
                  </a:moveTo>
                  <a:lnTo>
                    <a:pt x="898" y="0"/>
                  </a:lnTo>
                  <a:cubicBezTo>
                    <a:pt x="711" y="116"/>
                    <a:pt x="550" y="277"/>
                    <a:pt x="434" y="485"/>
                  </a:cubicBezTo>
                  <a:cubicBezTo>
                    <a:pt x="278" y="763"/>
                    <a:pt x="1" y="1335"/>
                    <a:pt x="97" y="1673"/>
                  </a:cubicBezTo>
                  <a:cubicBezTo>
                    <a:pt x="101" y="1687"/>
                    <a:pt x="105" y="1698"/>
                    <a:pt x="109" y="1710"/>
                  </a:cubicBezTo>
                  <a:cubicBezTo>
                    <a:pt x="112" y="1719"/>
                    <a:pt x="117" y="1724"/>
                    <a:pt x="120" y="1730"/>
                  </a:cubicBezTo>
                  <a:cubicBezTo>
                    <a:pt x="1154" y="1656"/>
                    <a:pt x="2865" y="1532"/>
                    <a:pt x="3376" y="1493"/>
                  </a:cubicBezTo>
                  <a:cubicBezTo>
                    <a:pt x="3455" y="1109"/>
                    <a:pt x="3334" y="475"/>
                    <a:pt x="2741" y="91"/>
                  </a:cubicBezTo>
                  <a:cubicBezTo>
                    <a:pt x="2622" y="340"/>
                    <a:pt x="2379" y="632"/>
                    <a:pt x="1891" y="632"/>
                  </a:cubicBezTo>
                  <a:cubicBezTo>
                    <a:pt x="1782" y="632"/>
                    <a:pt x="1662" y="617"/>
                    <a:pt x="1529" y="585"/>
                  </a:cubicBezTo>
                  <a:cubicBezTo>
                    <a:pt x="954" y="447"/>
                    <a:pt x="852" y="209"/>
                    <a:pt x="89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0"/>
            <p:cNvSpPr/>
            <p:nvPr/>
          </p:nvSpPr>
          <p:spPr>
            <a:xfrm>
              <a:off x="2765675" y="4629100"/>
              <a:ext cx="68300" cy="14800"/>
            </a:xfrm>
            <a:custGeom>
              <a:avLst/>
              <a:gdLst/>
              <a:ahLst/>
              <a:cxnLst/>
              <a:rect l="l" t="t" r="r" b="b"/>
              <a:pathLst>
                <a:path w="2732" h="592" extrusionOk="0">
                  <a:moveTo>
                    <a:pt x="791" y="1"/>
                  </a:moveTo>
                  <a:lnTo>
                    <a:pt x="791" y="1"/>
                  </a:lnTo>
                  <a:cubicBezTo>
                    <a:pt x="459" y="25"/>
                    <a:pt x="167" y="108"/>
                    <a:pt x="1" y="289"/>
                  </a:cubicBezTo>
                  <a:cubicBezTo>
                    <a:pt x="1" y="289"/>
                    <a:pt x="606" y="592"/>
                    <a:pt x="1388" y="592"/>
                  </a:cubicBezTo>
                  <a:cubicBezTo>
                    <a:pt x="1806" y="592"/>
                    <a:pt x="2276" y="505"/>
                    <a:pt x="2729" y="238"/>
                  </a:cubicBezTo>
                  <a:cubicBezTo>
                    <a:pt x="2731" y="237"/>
                    <a:pt x="2495" y="172"/>
                    <a:pt x="2156" y="109"/>
                  </a:cubicBezTo>
                  <a:cubicBezTo>
                    <a:pt x="2119" y="250"/>
                    <a:pt x="1981" y="551"/>
                    <a:pt x="1460" y="551"/>
                  </a:cubicBezTo>
                  <a:cubicBezTo>
                    <a:pt x="1396" y="551"/>
                    <a:pt x="1326" y="546"/>
                    <a:pt x="1250" y="536"/>
                  </a:cubicBezTo>
                  <a:cubicBezTo>
                    <a:pt x="659" y="460"/>
                    <a:pt x="690" y="184"/>
                    <a:pt x="79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0"/>
            <p:cNvSpPr/>
            <p:nvPr/>
          </p:nvSpPr>
          <p:spPr>
            <a:xfrm>
              <a:off x="2756875" y="4592800"/>
              <a:ext cx="88925" cy="44450"/>
            </a:xfrm>
            <a:custGeom>
              <a:avLst/>
              <a:gdLst/>
              <a:ahLst/>
              <a:cxnLst/>
              <a:rect l="l" t="t" r="r" b="b"/>
              <a:pathLst>
                <a:path w="3557" h="1778" extrusionOk="0">
                  <a:moveTo>
                    <a:pt x="1690" y="0"/>
                  </a:moveTo>
                  <a:cubicBezTo>
                    <a:pt x="1191" y="0"/>
                    <a:pt x="698" y="190"/>
                    <a:pt x="434" y="580"/>
                  </a:cubicBezTo>
                  <a:cubicBezTo>
                    <a:pt x="278" y="809"/>
                    <a:pt x="1" y="1279"/>
                    <a:pt x="97" y="1557"/>
                  </a:cubicBezTo>
                  <a:cubicBezTo>
                    <a:pt x="99" y="1568"/>
                    <a:pt x="103" y="1578"/>
                    <a:pt x="109" y="1588"/>
                  </a:cubicBezTo>
                  <a:cubicBezTo>
                    <a:pt x="176" y="1731"/>
                    <a:pt x="344" y="1778"/>
                    <a:pt x="547" y="1778"/>
                  </a:cubicBezTo>
                  <a:cubicBezTo>
                    <a:pt x="909" y="1778"/>
                    <a:pt x="1384" y="1628"/>
                    <a:pt x="1603" y="1604"/>
                  </a:cubicBezTo>
                  <a:cubicBezTo>
                    <a:pt x="1664" y="1597"/>
                    <a:pt x="1727" y="1594"/>
                    <a:pt x="1789" y="1594"/>
                  </a:cubicBezTo>
                  <a:cubicBezTo>
                    <a:pt x="2197" y="1594"/>
                    <a:pt x="2627" y="1723"/>
                    <a:pt x="2938" y="1723"/>
                  </a:cubicBezTo>
                  <a:cubicBezTo>
                    <a:pt x="3058" y="1723"/>
                    <a:pt x="3160" y="1704"/>
                    <a:pt x="3237" y="1651"/>
                  </a:cubicBezTo>
                  <a:cubicBezTo>
                    <a:pt x="3543" y="1439"/>
                    <a:pt x="3556" y="229"/>
                    <a:pt x="1949" y="17"/>
                  </a:cubicBezTo>
                  <a:cubicBezTo>
                    <a:pt x="1863" y="6"/>
                    <a:pt x="1776" y="0"/>
                    <a:pt x="1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0"/>
            <p:cNvSpPr/>
            <p:nvPr/>
          </p:nvSpPr>
          <p:spPr>
            <a:xfrm>
              <a:off x="2800775" y="4633650"/>
              <a:ext cx="11025" cy="6300"/>
            </a:xfrm>
            <a:custGeom>
              <a:avLst/>
              <a:gdLst/>
              <a:ahLst/>
              <a:cxnLst/>
              <a:rect l="l" t="t" r="r" b="b"/>
              <a:pathLst>
                <a:path w="441" h="252" extrusionOk="0">
                  <a:moveTo>
                    <a:pt x="220" y="1"/>
                  </a:moveTo>
                  <a:cubicBezTo>
                    <a:pt x="100" y="1"/>
                    <a:pt x="1" y="56"/>
                    <a:pt x="1" y="125"/>
                  </a:cubicBezTo>
                  <a:cubicBezTo>
                    <a:pt x="1" y="195"/>
                    <a:pt x="100" y="251"/>
                    <a:pt x="220" y="251"/>
                  </a:cubicBezTo>
                  <a:cubicBezTo>
                    <a:pt x="342" y="251"/>
                    <a:pt x="441" y="195"/>
                    <a:pt x="441" y="125"/>
                  </a:cubicBezTo>
                  <a:cubicBezTo>
                    <a:pt x="441" y="56"/>
                    <a:pt x="342" y="1"/>
                    <a:pt x="2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0"/>
            <p:cNvSpPr/>
            <p:nvPr/>
          </p:nvSpPr>
          <p:spPr>
            <a:xfrm>
              <a:off x="2772525" y="4621450"/>
              <a:ext cx="59325" cy="15725"/>
            </a:xfrm>
            <a:custGeom>
              <a:avLst/>
              <a:gdLst/>
              <a:ahLst/>
              <a:cxnLst/>
              <a:rect l="l" t="t" r="r" b="b"/>
              <a:pathLst>
                <a:path w="2373" h="629" extrusionOk="0">
                  <a:moveTo>
                    <a:pt x="1213" y="0"/>
                  </a:moveTo>
                  <a:cubicBezTo>
                    <a:pt x="524" y="0"/>
                    <a:pt x="169" y="364"/>
                    <a:pt x="0" y="628"/>
                  </a:cubicBezTo>
                  <a:cubicBezTo>
                    <a:pt x="351" y="610"/>
                    <a:pt x="773" y="479"/>
                    <a:pt x="977" y="457"/>
                  </a:cubicBezTo>
                  <a:cubicBezTo>
                    <a:pt x="1039" y="450"/>
                    <a:pt x="1102" y="446"/>
                    <a:pt x="1166" y="446"/>
                  </a:cubicBezTo>
                  <a:cubicBezTo>
                    <a:pt x="1574" y="446"/>
                    <a:pt x="2001" y="575"/>
                    <a:pt x="2311" y="575"/>
                  </a:cubicBezTo>
                  <a:cubicBezTo>
                    <a:pt x="2332" y="575"/>
                    <a:pt x="2352" y="574"/>
                    <a:pt x="2372" y="573"/>
                  </a:cubicBezTo>
                  <a:cubicBezTo>
                    <a:pt x="2218" y="319"/>
                    <a:pt x="1897" y="11"/>
                    <a:pt x="1246" y="1"/>
                  </a:cubicBezTo>
                  <a:cubicBezTo>
                    <a:pt x="1235" y="1"/>
                    <a:pt x="1224" y="0"/>
                    <a:pt x="12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0"/>
            <p:cNvSpPr/>
            <p:nvPr/>
          </p:nvSpPr>
          <p:spPr>
            <a:xfrm>
              <a:off x="2823700" y="4623950"/>
              <a:ext cx="3500" cy="3975"/>
            </a:xfrm>
            <a:custGeom>
              <a:avLst/>
              <a:gdLst/>
              <a:ahLst/>
              <a:cxnLst/>
              <a:rect l="l" t="t" r="r" b="b"/>
              <a:pathLst>
                <a:path w="140" h="159" extrusionOk="0">
                  <a:moveTo>
                    <a:pt x="35" y="1"/>
                  </a:moveTo>
                  <a:cubicBezTo>
                    <a:pt x="14" y="20"/>
                    <a:pt x="0" y="47"/>
                    <a:pt x="3" y="85"/>
                  </a:cubicBezTo>
                  <a:cubicBezTo>
                    <a:pt x="5" y="112"/>
                    <a:pt x="25" y="135"/>
                    <a:pt x="47" y="159"/>
                  </a:cubicBezTo>
                  <a:cubicBezTo>
                    <a:pt x="70" y="153"/>
                    <a:pt x="94" y="148"/>
                    <a:pt x="101" y="137"/>
                  </a:cubicBezTo>
                  <a:cubicBezTo>
                    <a:pt x="140" y="87"/>
                    <a:pt x="77" y="48"/>
                    <a:pt x="35" y="1"/>
                  </a:cubicBezTo>
                  <a:close/>
                </a:path>
              </a:pathLst>
            </a:custGeom>
            <a:solidFill>
              <a:srgbClr val="2E0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0"/>
            <p:cNvSpPr/>
            <p:nvPr/>
          </p:nvSpPr>
          <p:spPr>
            <a:xfrm>
              <a:off x="2763275" y="4626875"/>
              <a:ext cx="78125" cy="10450"/>
            </a:xfrm>
            <a:custGeom>
              <a:avLst/>
              <a:gdLst/>
              <a:ahLst/>
              <a:cxnLst/>
              <a:rect l="l" t="t" r="r" b="b"/>
              <a:pathLst>
                <a:path w="3125" h="418" extrusionOk="0">
                  <a:moveTo>
                    <a:pt x="3086" y="0"/>
                  </a:moveTo>
                  <a:cubicBezTo>
                    <a:pt x="3059" y="63"/>
                    <a:pt x="3022" y="113"/>
                    <a:pt x="2980" y="143"/>
                  </a:cubicBezTo>
                  <a:cubicBezTo>
                    <a:pt x="2903" y="195"/>
                    <a:pt x="2802" y="214"/>
                    <a:pt x="2684" y="214"/>
                  </a:cubicBezTo>
                  <a:cubicBezTo>
                    <a:pt x="2599" y="214"/>
                    <a:pt x="2505" y="205"/>
                    <a:pt x="2404" y="191"/>
                  </a:cubicBezTo>
                  <a:cubicBezTo>
                    <a:pt x="2396" y="192"/>
                    <a:pt x="2389" y="192"/>
                    <a:pt x="2384" y="192"/>
                  </a:cubicBezTo>
                  <a:cubicBezTo>
                    <a:pt x="2230" y="214"/>
                    <a:pt x="2071" y="214"/>
                    <a:pt x="1915" y="215"/>
                  </a:cubicBezTo>
                  <a:cubicBezTo>
                    <a:pt x="1876" y="216"/>
                    <a:pt x="1838" y="216"/>
                    <a:pt x="1799" y="216"/>
                  </a:cubicBezTo>
                  <a:cubicBezTo>
                    <a:pt x="1508" y="216"/>
                    <a:pt x="1217" y="204"/>
                    <a:pt x="925" y="204"/>
                  </a:cubicBezTo>
                  <a:cubicBezTo>
                    <a:pt x="892" y="204"/>
                    <a:pt x="856" y="202"/>
                    <a:pt x="822" y="199"/>
                  </a:cubicBezTo>
                  <a:cubicBezTo>
                    <a:pt x="744" y="217"/>
                    <a:pt x="669" y="233"/>
                    <a:pt x="592" y="244"/>
                  </a:cubicBezTo>
                  <a:cubicBezTo>
                    <a:pt x="497" y="257"/>
                    <a:pt x="395" y="273"/>
                    <a:pt x="295" y="273"/>
                  </a:cubicBezTo>
                  <a:cubicBezTo>
                    <a:pt x="253" y="273"/>
                    <a:pt x="211" y="270"/>
                    <a:pt x="170" y="263"/>
                  </a:cubicBezTo>
                  <a:cubicBezTo>
                    <a:pt x="100" y="251"/>
                    <a:pt x="56" y="210"/>
                    <a:pt x="36" y="157"/>
                  </a:cubicBezTo>
                  <a:lnTo>
                    <a:pt x="36" y="157"/>
                  </a:lnTo>
                  <a:cubicBezTo>
                    <a:pt x="1" y="269"/>
                    <a:pt x="43" y="385"/>
                    <a:pt x="170" y="407"/>
                  </a:cubicBezTo>
                  <a:cubicBezTo>
                    <a:pt x="211" y="414"/>
                    <a:pt x="253" y="417"/>
                    <a:pt x="296" y="417"/>
                  </a:cubicBezTo>
                  <a:cubicBezTo>
                    <a:pt x="395" y="417"/>
                    <a:pt x="497" y="401"/>
                    <a:pt x="592" y="388"/>
                  </a:cubicBezTo>
                  <a:cubicBezTo>
                    <a:pt x="846" y="351"/>
                    <a:pt x="1093" y="267"/>
                    <a:pt x="1348" y="239"/>
                  </a:cubicBezTo>
                  <a:cubicBezTo>
                    <a:pt x="1410" y="231"/>
                    <a:pt x="1473" y="228"/>
                    <a:pt x="1537" y="228"/>
                  </a:cubicBezTo>
                  <a:cubicBezTo>
                    <a:pt x="1944" y="228"/>
                    <a:pt x="2372" y="357"/>
                    <a:pt x="2682" y="357"/>
                  </a:cubicBezTo>
                  <a:cubicBezTo>
                    <a:pt x="2802" y="357"/>
                    <a:pt x="2904" y="338"/>
                    <a:pt x="2981" y="284"/>
                  </a:cubicBezTo>
                  <a:cubicBezTo>
                    <a:pt x="3046" y="240"/>
                    <a:pt x="3098" y="148"/>
                    <a:pt x="3125" y="31"/>
                  </a:cubicBezTo>
                  <a:cubicBezTo>
                    <a:pt x="3125" y="26"/>
                    <a:pt x="3110" y="13"/>
                    <a:pt x="30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0"/>
            <p:cNvSpPr/>
            <p:nvPr/>
          </p:nvSpPr>
          <p:spPr>
            <a:xfrm>
              <a:off x="2776750" y="4592775"/>
              <a:ext cx="50300" cy="14775"/>
            </a:xfrm>
            <a:custGeom>
              <a:avLst/>
              <a:gdLst/>
              <a:ahLst/>
              <a:cxnLst/>
              <a:rect l="l" t="t" r="r" b="b"/>
              <a:pathLst>
                <a:path w="2012" h="591" extrusionOk="0">
                  <a:moveTo>
                    <a:pt x="898" y="1"/>
                  </a:moveTo>
                  <a:cubicBezTo>
                    <a:pt x="576" y="1"/>
                    <a:pt x="258" y="81"/>
                    <a:pt x="1" y="241"/>
                  </a:cubicBezTo>
                  <a:cubicBezTo>
                    <a:pt x="114" y="377"/>
                    <a:pt x="382" y="591"/>
                    <a:pt x="940" y="591"/>
                  </a:cubicBezTo>
                  <a:cubicBezTo>
                    <a:pt x="1144" y="591"/>
                    <a:pt x="1387" y="562"/>
                    <a:pt x="1676" y="490"/>
                  </a:cubicBezTo>
                  <a:cubicBezTo>
                    <a:pt x="1873" y="441"/>
                    <a:pt x="1978" y="370"/>
                    <a:pt x="2011" y="292"/>
                  </a:cubicBezTo>
                  <a:cubicBezTo>
                    <a:pt x="1797" y="165"/>
                    <a:pt x="1518" y="65"/>
                    <a:pt x="1153" y="17"/>
                  </a:cubicBezTo>
                  <a:cubicBezTo>
                    <a:pt x="1068" y="6"/>
                    <a:pt x="983" y="1"/>
                    <a:pt x="8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0"/>
            <p:cNvSpPr/>
            <p:nvPr/>
          </p:nvSpPr>
          <p:spPr>
            <a:xfrm>
              <a:off x="2776775" y="4592800"/>
              <a:ext cx="50275" cy="9975"/>
            </a:xfrm>
            <a:custGeom>
              <a:avLst/>
              <a:gdLst/>
              <a:ahLst/>
              <a:cxnLst/>
              <a:rect l="l" t="t" r="r" b="b"/>
              <a:pathLst>
                <a:path w="2011" h="399" extrusionOk="0">
                  <a:moveTo>
                    <a:pt x="898" y="1"/>
                  </a:moveTo>
                  <a:cubicBezTo>
                    <a:pt x="576" y="1"/>
                    <a:pt x="258" y="81"/>
                    <a:pt x="1" y="241"/>
                  </a:cubicBezTo>
                  <a:cubicBezTo>
                    <a:pt x="27" y="273"/>
                    <a:pt x="65" y="312"/>
                    <a:pt x="114" y="351"/>
                  </a:cubicBezTo>
                  <a:cubicBezTo>
                    <a:pt x="352" y="228"/>
                    <a:pt x="632" y="166"/>
                    <a:pt x="914" y="166"/>
                  </a:cubicBezTo>
                  <a:cubicBezTo>
                    <a:pt x="998" y="166"/>
                    <a:pt x="1081" y="172"/>
                    <a:pt x="1164" y="182"/>
                  </a:cubicBezTo>
                  <a:cubicBezTo>
                    <a:pt x="1468" y="223"/>
                    <a:pt x="1712" y="300"/>
                    <a:pt x="1909" y="399"/>
                  </a:cubicBezTo>
                  <a:cubicBezTo>
                    <a:pt x="1961" y="366"/>
                    <a:pt x="1994" y="330"/>
                    <a:pt x="2010" y="292"/>
                  </a:cubicBezTo>
                  <a:cubicBezTo>
                    <a:pt x="1797" y="164"/>
                    <a:pt x="1516" y="65"/>
                    <a:pt x="1153" y="17"/>
                  </a:cubicBezTo>
                  <a:cubicBezTo>
                    <a:pt x="1068" y="6"/>
                    <a:pt x="983" y="1"/>
                    <a:pt x="89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4" name="Google Shape;3734;p50"/>
          <p:cNvGrpSpPr/>
          <p:nvPr/>
        </p:nvGrpSpPr>
        <p:grpSpPr>
          <a:xfrm>
            <a:off x="7478533" y="3310938"/>
            <a:ext cx="779495" cy="1101497"/>
            <a:chOff x="2574450" y="1686975"/>
            <a:chExt cx="491175" cy="694075"/>
          </a:xfrm>
        </p:grpSpPr>
        <p:sp>
          <p:nvSpPr>
            <p:cNvPr id="3735" name="Google Shape;3735;p50"/>
            <p:cNvSpPr/>
            <p:nvPr/>
          </p:nvSpPr>
          <p:spPr>
            <a:xfrm>
              <a:off x="2574450" y="1686975"/>
              <a:ext cx="491175" cy="694075"/>
            </a:xfrm>
            <a:custGeom>
              <a:avLst/>
              <a:gdLst/>
              <a:ahLst/>
              <a:cxnLst/>
              <a:rect l="l" t="t" r="r" b="b"/>
              <a:pathLst>
                <a:path w="19647" h="27763" extrusionOk="0">
                  <a:moveTo>
                    <a:pt x="7520" y="1"/>
                  </a:moveTo>
                  <a:cubicBezTo>
                    <a:pt x="7108" y="1"/>
                    <a:pt x="6710" y="60"/>
                    <a:pt x="6336" y="178"/>
                  </a:cubicBezTo>
                  <a:cubicBezTo>
                    <a:pt x="5268" y="512"/>
                    <a:pt x="4659" y="1156"/>
                    <a:pt x="4355" y="1845"/>
                  </a:cubicBezTo>
                  <a:cubicBezTo>
                    <a:pt x="3395" y="1979"/>
                    <a:pt x="2212" y="2360"/>
                    <a:pt x="1370" y="3347"/>
                  </a:cubicBezTo>
                  <a:cubicBezTo>
                    <a:pt x="519" y="4342"/>
                    <a:pt x="405" y="5386"/>
                    <a:pt x="617" y="6239"/>
                  </a:cubicBezTo>
                  <a:cubicBezTo>
                    <a:pt x="543" y="6339"/>
                    <a:pt x="472" y="6447"/>
                    <a:pt x="405" y="6563"/>
                  </a:cubicBezTo>
                  <a:cubicBezTo>
                    <a:pt x="372" y="6623"/>
                    <a:pt x="338" y="6683"/>
                    <a:pt x="308" y="6747"/>
                  </a:cubicBezTo>
                  <a:lnTo>
                    <a:pt x="296" y="6772"/>
                  </a:lnTo>
                  <a:cubicBezTo>
                    <a:pt x="268" y="6830"/>
                    <a:pt x="241" y="6891"/>
                    <a:pt x="218" y="6952"/>
                  </a:cubicBezTo>
                  <a:lnTo>
                    <a:pt x="207" y="6976"/>
                  </a:lnTo>
                  <a:cubicBezTo>
                    <a:pt x="182" y="7040"/>
                    <a:pt x="159" y="7106"/>
                    <a:pt x="138" y="7176"/>
                  </a:cubicBezTo>
                  <a:lnTo>
                    <a:pt x="125" y="7214"/>
                  </a:lnTo>
                  <a:cubicBezTo>
                    <a:pt x="107" y="7275"/>
                    <a:pt x="91" y="7338"/>
                    <a:pt x="75" y="7408"/>
                  </a:cubicBezTo>
                  <a:lnTo>
                    <a:pt x="63" y="7461"/>
                  </a:lnTo>
                  <a:cubicBezTo>
                    <a:pt x="51" y="7523"/>
                    <a:pt x="40" y="7586"/>
                    <a:pt x="31" y="7650"/>
                  </a:cubicBezTo>
                  <a:cubicBezTo>
                    <a:pt x="27" y="7674"/>
                    <a:pt x="23" y="7701"/>
                    <a:pt x="22" y="7716"/>
                  </a:cubicBezTo>
                  <a:cubicBezTo>
                    <a:pt x="13" y="7779"/>
                    <a:pt x="8" y="7843"/>
                    <a:pt x="6" y="7905"/>
                  </a:cubicBezTo>
                  <a:cubicBezTo>
                    <a:pt x="5" y="7929"/>
                    <a:pt x="3" y="7951"/>
                    <a:pt x="2" y="7989"/>
                  </a:cubicBezTo>
                  <a:cubicBezTo>
                    <a:pt x="1" y="8050"/>
                    <a:pt x="1" y="8114"/>
                    <a:pt x="3" y="8169"/>
                  </a:cubicBezTo>
                  <a:cubicBezTo>
                    <a:pt x="5" y="8202"/>
                    <a:pt x="6" y="8234"/>
                    <a:pt x="7" y="8263"/>
                  </a:cubicBezTo>
                  <a:cubicBezTo>
                    <a:pt x="11" y="8324"/>
                    <a:pt x="17" y="8386"/>
                    <a:pt x="24" y="8446"/>
                  </a:cubicBezTo>
                  <a:cubicBezTo>
                    <a:pt x="27" y="8478"/>
                    <a:pt x="31" y="8510"/>
                    <a:pt x="37" y="8542"/>
                  </a:cubicBezTo>
                  <a:cubicBezTo>
                    <a:pt x="45" y="8599"/>
                    <a:pt x="56" y="8659"/>
                    <a:pt x="70" y="8718"/>
                  </a:cubicBezTo>
                  <a:cubicBezTo>
                    <a:pt x="76" y="8754"/>
                    <a:pt x="85" y="8788"/>
                    <a:pt x="92" y="8823"/>
                  </a:cubicBezTo>
                  <a:cubicBezTo>
                    <a:pt x="106" y="8876"/>
                    <a:pt x="120" y="8932"/>
                    <a:pt x="139" y="8992"/>
                  </a:cubicBezTo>
                  <a:cubicBezTo>
                    <a:pt x="149" y="9026"/>
                    <a:pt x="159" y="9062"/>
                    <a:pt x="172" y="9101"/>
                  </a:cubicBezTo>
                  <a:cubicBezTo>
                    <a:pt x="188" y="9149"/>
                    <a:pt x="207" y="9197"/>
                    <a:pt x="225" y="9245"/>
                  </a:cubicBezTo>
                  <a:lnTo>
                    <a:pt x="236" y="9272"/>
                  </a:lnTo>
                  <a:cubicBezTo>
                    <a:pt x="250" y="9307"/>
                    <a:pt x="263" y="9340"/>
                    <a:pt x="278" y="9376"/>
                  </a:cubicBezTo>
                  <a:cubicBezTo>
                    <a:pt x="299" y="9425"/>
                    <a:pt x="322" y="9477"/>
                    <a:pt x="352" y="9538"/>
                  </a:cubicBezTo>
                  <a:cubicBezTo>
                    <a:pt x="369" y="9574"/>
                    <a:pt x="386" y="9610"/>
                    <a:pt x="402" y="9642"/>
                  </a:cubicBezTo>
                  <a:cubicBezTo>
                    <a:pt x="427" y="9688"/>
                    <a:pt x="453" y="9736"/>
                    <a:pt x="481" y="9784"/>
                  </a:cubicBezTo>
                  <a:lnTo>
                    <a:pt x="495" y="9808"/>
                  </a:lnTo>
                  <a:cubicBezTo>
                    <a:pt x="512" y="9840"/>
                    <a:pt x="529" y="9871"/>
                    <a:pt x="550" y="9906"/>
                  </a:cubicBezTo>
                  <a:cubicBezTo>
                    <a:pt x="551" y="9909"/>
                    <a:pt x="551" y="9910"/>
                    <a:pt x="554" y="9911"/>
                  </a:cubicBezTo>
                  <a:cubicBezTo>
                    <a:pt x="487" y="10236"/>
                    <a:pt x="472" y="10613"/>
                    <a:pt x="562" y="11018"/>
                  </a:cubicBezTo>
                  <a:cubicBezTo>
                    <a:pt x="594" y="11156"/>
                    <a:pt x="640" y="11310"/>
                    <a:pt x="709" y="11469"/>
                  </a:cubicBezTo>
                  <a:cubicBezTo>
                    <a:pt x="698" y="11492"/>
                    <a:pt x="688" y="11514"/>
                    <a:pt x="677" y="11539"/>
                  </a:cubicBezTo>
                  <a:cubicBezTo>
                    <a:pt x="642" y="11616"/>
                    <a:pt x="609" y="11699"/>
                    <a:pt x="581" y="11781"/>
                  </a:cubicBezTo>
                  <a:lnTo>
                    <a:pt x="572" y="11805"/>
                  </a:lnTo>
                  <a:lnTo>
                    <a:pt x="561" y="11840"/>
                  </a:lnTo>
                  <a:cubicBezTo>
                    <a:pt x="538" y="11917"/>
                    <a:pt x="514" y="11995"/>
                    <a:pt x="496" y="12073"/>
                  </a:cubicBezTo>
                  <a:lnTo>
                    <a:pt x="487" y="12104"/>
                  </a:lnTo>
                  <a:lnTo>
                    <a:pt x="484" y="12126"/>
                  </a:lnTo>
                  <a:cubicBezTo>
                    <a:pt x="465" y="12210"/>
                    <a:pt x="448" y="12296"/>
                    <a:pt x="436" y="12382"/>
                  </a:cubicBezTo>
                  <a:lnTo>
                    <a:pt x="428" y="12432"/>
                  </a:lnTo>
                  <a:lnTo>
                    <a:pt x="427" y="12453"/>
                  </a:lnTo>
                  <a:cubicBezTo>
                    <a:pt x="417" y="12525"/>
                    <a:pt x="411" y="12600"/>
                    <a:pt x="407" y="12680"/>
                  </a:cubicBezTo>
                  <a:lnTo>
                    <a:pt x="404" y="12727"/>
                  </a:lnTo>
                  <a:cubicBezTo>
                    <a:pt x="396" y="12924"/>
                    <a:pt x="407" y="13124"/>
                    <a:pt x="436" y="13330"/>
                  </a:cubicBezTo>
                  <a:cubicBezTo>
                    <a:pt x="438" y="13350"/>
                    <a:pt x="442" y="13371"/>
                    <a:pt x="445" y="13390"/>
                  </a:cubicBezTo>
                  <a:cubicBezTo>
                    <a:pt x="461" y="13485"/>
                    <a:pt x="479" y="13575"/>
                    <a:pt x="500" y="13660"/>
                  </a:cubicBezTo>
                  <a:lnTo>
                    <a:pt x="507" y="13686"/>
                  </a:lnTo>
                  <a:cubicBezTo>
                    <a:pt x="530" y="13782"/>
                    <a:pt x="561" y="13880"/>
                    <a:pt x="594" y="13971"/>
                  </a:cubicBezTo>
                  <a:cubicBezTo>
                    <a:pt x="603" y="13998"/>
                    <a:pt x="613" y="14023"/>
                    <a:pt x="625" y="14055"/>
                  </a:cubicBezTo>
                  <a:cubicBezTo>
                    <a:pt x="657" y="14140"/>
                    <a:pt x="693" y="14220"/>
                    <a:pt x="726" y="14291"/>
                  </a:cubicBezTo>
                  <a:cubicBezTo>
                    <a:pt x="737" y="14315"/>
                    <a:pt x="747" y="14337"/>
                    <a:pt x="756" y="14354"/>
                  </a:cubicBezTo>
                  <a:cubicBezTo>
                    <a:pt x="802" y="14450"/>
                    <a:pt x="855" y="14544"/>
                    <a:pt x="910" y="14634"/>
                  </a:cubicBezTo>
                  <a:cubicBezTo>
                    <a:pt x="924" y="14656"/>
                    <a:pt x="939" y="14679"/>
                    <a:pt x="953" y="14699"/>
                  </a:cubicBezTo>
                  <a:cubicBezTo>
                    <a:pt x="1001" y="14773"/>
                    <a:pt x="1052" y="14848"/>
                    <a:pt x="1110" y="14924"/>
                  </a:cubicBezTo>
                  <a:cubicBezTo>
                    <a:pt x="1125" y="14944"/>
                    <a:pt x="1141" y="14962"/>
                    <a:pt x="1156" y="14982"/>
                  </a:cubicBezTo>
                  <a:cubicBezTo>
                    <a:pt x="1225" y="15070"/>
                    <a:pt x="1297" y="15155"/>
                    <a:pt x="1374" y="15238"/>
                  </a:cubicBezTo>
                  <a:cubicBezTo>
                    <a:pt x="1391" y="15256"/>
                    <a:pt x="1409" y="15276"/>
                    <a:pt x="1422" y="15287"/>
                  </a:cubicBezTo>
                  <a:cubicBezTo>
                    <a:pt x="1487" y="15354"/>
                    <a:pt x="1555" y="15421"/>
                    <a:pt x="1630" y="15488"/>
                  </a:cubicBezTo>
                  <a:cubicBezTo>
                    <a:pt x="1649" y="15507"/>
                    <a:pt x="1670" y="15526"/>
                    <a:pt x="1694" y="15546"/>
                  </a:cubicBezTo>
                  <a:cubicBezTo>
                    <a:pt x="1786" y="15627"/>
                    <a:pt x="1877" y="15698"/>
                    <a:pt x="1968" y="15768"/>
                  </a:cubicBezTo>
                  <a:cubicBezTo>
                    <a:pt x="1984" y="15780"/>
                    <a:pt x="2003" y="15792"/>
                    <a:pt x="2021" y="15805"/>
                  </a:cubicBezTo>
                  <a:cubicBezTo>
                    <a:pt x="2100" y="15862"/>
                    <a:pt x="2185" y="15920"/>
                    <a:pt x="2276" y="15979"/>
                  </a:cubicBezTo>
                  <a:lnTo>
                    <a:pt x="2355" y="16028"/>
                  </a:lnTo>
                  <a:cubicBezTo>
                    <a:pt x="2393" y="16050"/>
                    <a:pt x="2429" y="16071"/>
                    <a:pt x="2463" y="16091"/>
                  </a:cubicBezTo>
                  <a:cubicBezTo>
                    <a:pt x="2643" y="16768"/>
                    <a:pt x="2957" y="17538"/>
                    <a:pt x="3558" y="18206"/>
                  </a:cubicBezTo>
                  <a:cubicBezTo>
                    <a:pt x="4020" y="18721"/>
                    <a:pt x="4528" y="19252"/>
                    <a:pt x="5223" y="19708"/>
                  </a:cubicBezTo>
                  <a:cubicBezTo>
                    <a:pt x="5037" y="19745"/>
                    <a:pt x="4858" y="19789"/>
                    <a:pt x="4683" y="19841"/>
                  </a:cubicBezTo>
                  <a:lnTo>
                    <a:pt x="4650" y="19851"/>
                  </a:lnTo>
                  <a:cubicBezTo>
                    <a:pt x="4579" y="19873"/>
                    <a:pt x="4510" y="19895"/>
                    <a:pt x="4444" y="19918"/>
                  </a:cubicBezTo>
                  <a:lnTo>
                    <a:pt x="4375" y="19942"/>
                  </a:lnTo>
                  <a:cubicBezTo>
                    <a:pt x="4316" y="19963"/>
                    <a:pt x="4257" y="19985"/>
                    <a:pt x="4197" y="20008"/>
                  </a:cubicBezTo>
                  <a:cubicBezTo>
                    <a:pt x="4173" y="20018"/>
                    <a:pt x="4151" y="20027"/>
                    <a:pt x="4118" y="20042"/>
                  </a:cubicBezTo>
                  <a:cubicBezTo>
                    <a:pt x="4062" y="20066"/>
                    <a:pt x="4008" y="20088"/>
                    <a:pt x="3950" y="20115"/>
                  </a:cubicBezTo>
                  <a:cubicBezTo>
                    <a:pt x="3921" y="20128"/>
                    <a:pt x="3892" y="20141"/>
                    <a:pt x="3863" y="20156"/>
                  </a:cubicBezTo>
                  <a:cubicBezTo>
                    <a:pt x="3811" y="20182"/>
                    <a:pt x="3758" y="20208"/>
                    <a:pt x="3708" y="20235"/>
                  </a:cubicBezTo>
                  <a:cubicBezTo>
                    <a:pt x="3675" y="20252"/>
                    <a:pt x="3641" y="20269"/>
                    <a:pt x="3611" y="20287"/>
                  </a:cubicBezTo>
                  <a:cubicBezTo>
                    <a:pt x="3560" y="20315"/>
                    <a:pt x="3511" y="20343"/>
                    <a:pt x="3463" y="20372"/>
                  </a:cubicBezTo>
                  <a:cubicBezTo>
                    <a:pt x="3428" y="20394"/>
                    <a:pt x="3396" y="20413"/>
                    <a:pt x="3364" y="20433"/>
                  </a:cubicBezTo>
                  <a:cubicBezTo>
                    <a:pt x="3316" y="20464"/>
                    <a:pt x="3268" y="20496"/>
                    <a:pt x="3220" y="20529"/>
                  </a:cubicBezTo>
                  <a:lnTo>
                    <a:pt x="3208" y="20539"/>
                  </a:lnTo>
                  <a:cubicBezTo>
                    <a:pt x="3180" y="20559"/>
                    <a:pt x="3150" y="20578"/>
                    <a:pt x="3121" y="20599"/>
                  </a:cubicBezTo>
                  <a:cubicBezTo>
                    <a:pt x="3073" y="20635"/>
                    <a:pt x="3026" y="20671"/>
                    <a:pt x="2979" y="20709"/>
                  </a:cubicBezTo>
                  <a:cubicBezTo>
                    <a:pt x="2952" y="20730"/>
                    <a:pt x="2925" y="20751"/>
                    <a:pt x="2900" y="20772"/>
                  </a:cubicBezTo>
                  <a:lnTo>
                    <a:pt x="2872" y="20795"/>
                  </a:lnTo>
                  <a:lnTo>
                    <a:pt x="2857" y="20809"/>
                  </a:lnTo>
                  <a:cubicBezTo>
                    <a:pt x="2819" y="20842"/>
                    <a:pt x="2783" y="20874"/>
                    <a:pt x="2751" y="20903"/>
                  </a:cubicBezTo>
                  <a:cubicBezTo>
                    <a:pt x="2722" y="20929"/>
                    <a:pt x="2692" y="20955"/>
                    <a:pt x="2674" y="20974"/>
                  </a:cubicBezTo>
                  <a:lnTo>
                    <a:pt x="2634" y="21012"/>
                  </a:lnTo>
                  <a:cubicBezTo>
                    <a:pt x="2597" y="21047"/>
                    <a:pt x="2560" y="21087"/>
                    <a:pt x="2520" y="21129"/>
                  </a:cubicBezTo>
                  <a:cubicBezTo>
                    <a:pt x="2495" y="21153"/>
                    <a:pt x="2468" y="21180"/>
                    <a:pt x="2450" y="21202"/>
                  </a:cubicBezTo>
                  <a:lnTo>
                    <a:pt x="2432" y="21221"/>
                  </a:lnTo>
                  <a:cubicBezTo>
                    <a:pt x="2375" y="21285"/>
                    <a:pt x="2319" y="21350"/>
                    <a:pt x="2267" y="21413"/>
                  </a:cubicBezTo>
                  <a:lnTo>
                    <a:pt x="2201" y="21497"/>
                  </a:lnTo>
                  <a:lnTo>
                    <a:pt x="2196" y="21503"/>
                  </a:lnTo>
                  <a:cubicBezTo>
                    <a:pt x="1847" y="21964"/>
                    <a:pt x="1536" y="22628"/>
                    <a:pt x="1245" y="23522"/>
                  </a:cubicBezTo>
                  <a:lnTo>
                    <a:pt x="1227" y="23580"/>
                  </a:lnTo>
                  <a:cubicBezTo>
                    <a:pt x="1190" y="23694"/>
                    <a:pt x="1153" y="23811"/>
                    <a:pt x="1119" y="23930"/>
                  </a:cubicBezTo>
                  <a:lnTo>
                    <a:pt x="1075" y="24080"/>
                  </a:lnTo>
                  <a:cubicBezTo>
                    <a:pt x="1048" y="24172"/>
                    <a:pt x="1023" y="24266"/>
                    <a:pt x="997" y="24363"/>
                  </a:cubicBezTo>
                  <a:lnTo>
                    <a:pt x="982" y="24417"/>
                  </a:lnTo>
                  <a:cubicBezTo>
                    <a:pt x="947" y="24546"/>
                    <a:pt x="913" y="24677"/>
                    <a:pt x="880" y="24810"/>
                  </a:cubicBezTo>
                  <a:lnTo>
                    <a:pt x="583" y="25989"/>
                  </a:lnTo>
                  <a:lnTo>
                    <a:pt x="1665" y="26543"/>
                  </a:lnTo>
                  <a:cubicBezTo>
                    <a:pt x="1753" y="26588"/>
                    <a:pt x="1844" y="26632"/>
                    <a:pt x="1934" y="26674"/>
                  </a:cubicBezTo>
                  <a:cubicBezTo>
                    <a:pt x="1973" y="26691"/>
                    <a:pt x="2010" y="26708"/>
                    <a:pt x="2048" y="26724"/>
                  </a:cubicBezTo>
                  <a:lnTo>
                    <a:pt x="2147" y="26766"/>
                  </a:lnTo>
                  <a:cubicBezTo>
                    <a:pt x="2275" y="26820"/>
                    <a:pt x="2410" y="26872"/>
                    <a:pt x="2542" y="26920"/>
                  </a:cubicBezTo>
                  <a:lnTo>
                    <a:pt x="2617" y="26946"/>
                  </a:lnTo>
                  <a:cubicBezTo>
                    <a:pt x="2762" y="26996"/>
                    <a:pt x="2897" y="27041"/>
                    <a:pt x="3035" y="27082"/>
                  </a:cubicBezTo>
                  <a:lnTo>
                    <a:pt x="3048" y="27086"/>
                  </a:lnTo>
                  <a:cubicBezTo>
                    <a:pt x="3181" y="27126"/>
                    <a:pt x="3315" y="27162"/>
                    <a:pt x="3456" y="27197"/>
                  </a:cubicBezTo>
                  <a:lnTo>
                    <a:pt x="3503" y="27208"/>
                  </a:lnTo>
                  <a:cubicBezTo>
                    <a:pt x="3637" y="27242"/>
                    <a:pt x="3774" y="27272"/>
                    <a:pt x="3913" y="27302"/>
                  </a:cubicBezTo>
                  <a:lnTo>
                    <a:pt x="3964" y="27313"/>
                  </a:lnTo>
                  <a:cubicBezTo>
                    <a:pt x="4198" y="27361"/>
                    <a:pt x="4446" y="27405"/>
                    <a:pt x="4701" y="27443"/>
                  </a:cubicBezTo>
                  <a:lnTo>
                    <a:pt x="4826" y="27462"/>
                  </a:lnTo>
                  <a:cubicBezTo>
                    <a:pt x="4927" y="27476"/>
                    <a:pt x="5026" y="27491"/>
                    <a:pt x="5130" y="27505"/>
                  </a:cubicBezTo>
                  <a:lnTo>
                    <a:pt x="5333" y="27529"/>
                  </a:lnTo>
                  <a:lnTo>
                    <a:pt x="5527" y="27553"/>
                  </a:lnTo>
                  <a:cubicBezTo>
                    <a:pt x="5641" y="27565"/>
                    <a:pt x="5752" y="27577"/>
                    <a:pt x="5863" y="27590"/>
                  </a:cubicBezTo>
                  <a:cubicBezTo>
                    <a:pt x="6096" y="27614"/>
                    <a:pt x="6348" y="27638"/>
                    <a:pt x="6655" y="27661"/>
                  </a:cubicBezTo>
                  <a:lnTo>
                    <a:pt x="6804" y="27672"/>
                  </a:lnTo>
                  <a:cubicBezTo>
                    <a:pt x="7065" y="27691"/>
                    <a:pt x="7326" y="27707"/>
                    <a:pt x="7587" y="27719"/>
                  </a:cubicBezTo>
                  <a:lnTo>
                    <a:pt x="7651" y="27721"/>
                  </a:lnTo>
                  <a:cubicBezTo>
                    <a:pt x="8182" y="27745"/>
                    <a:pt x="8731" y="27758"/>
                    <a:pt x="9328" y="27761"/>
                  </a:cubicBezTo>
                  <a:cubicBezTo>
                    <a:pt x="9432" y="27763"/>
                    <a:pt x="9538" y="27763"/>
                    <a:pt x="9658" y="27763"/>
                  </a:cubicBezTo>
                  <a:cubicBezTo>
                    <a:pt x="9831" y="27763"/>
                    <a:pt x="10004" y="27761"/>
                    <a:pt x="10177" y="27760"/>
                  </a:cubicBezTo>
                  <a:cubicBezTo>
                    <a:pt x="10385" y="27757"/>
                    <a:pt x="10593" y="27753"/>
                    <a:pt x="10803" y="27750"/>
                  </a:cubicBezTo>
                  <a:lnTo>
                    <a:pt x="10974" y="27745"/>
                  </a:lnTo>
                  <a:cubicBezTo>
                    <a:pt x="11108" y="27742"/>
                    <a:pt x="11242" y="27737"/>
                    <a:pt x="11375" y="27734"/>
                  </a:cubicBezTo>
                  <a:lnTo>
                    <a:pt x="11657" y="27723"/>
                  </a:lnTo>
                  <a:cubicBezTo>
                    <a:pt x="11657" y="27723"/>
                    <a:pt x="12056" y="27704"/>
                    <a:pt x="12148" y="27699"/>
                  </a:cubicBezTo>
                  <a:lnTo>
                    <a:pt x="12360" y="27686"/>
                  </a:lnTo>
                  <a:cubicBezTo>
                    <a:pt x="12360" y="27686"/>
                    <a:pt x="12549" y="27673"/>
                    <a:pt x="12637" y="27667"/>
                  </a:cubicBezTo>
                  <a:cubicBezTo>
                    <a:pt x="12713" y="27661"/>
                    <a:pt x="13033" y="27636"/>
                    <a:pt x="13033" y="27636"/>
                  </a:cubicBezTo>
                  <a:lnTo>
                    <a:pt x="13356" y="27607"/>
                  </a:lnTo>
                  <a:cubicBezTo>
                    <a:pt x="13451" y="27597"/>
                    <a:pt x="13545" y="27588"/>
                    <a:pt x="13638" y="27577"/>
                  </a:cubicBezTo>
                  <a:cubicBezTo>
                    <a:pt x="13638" y="27577"/>
                    <a:pt x="13793" y="27560"/>
                    <a:pt x="13851" y="27554"/>
                  </a:cubicBezTo>
                  <a:cubicBezTo>
                    <a:pt x="13955" y="27542"/>
                    <a:pt x="14059" y="27527"/>
                    <a:pt x="14165" y="27513"/>
                  </a:cubicBezTo>
                  <a:cubicBezTo>
                    <a:pt x="14165" y="27513"/>
                    <a:pt x="14303" y="27495"/>
                    <a:pt x="14342" y="27490"/>
                  </a:cubicBezTo>
                  <a:lnTo>
                    <a:pt x="14548" y="27459"/>
                  </a:lnTo>
                  <a:cubicBezTo>
                    <a:pt x="14642" y="27444"/>
                    <a:pt x="14737" y="27431"/>
                    <a:pt x="14831" y="27415"/>
                  </a:cubicBezTo>
                  <a:lnTo>
                    <a:pt x="14925" y="27398"/>
                  </a:lnTo>
                  <a:cubicBezTo>
                    <a:pt x="15014" y="27383"/>
                    <a:pt x="15104" y="27367"/>
                    <a:pt x="15183" y="27352"/>
                  </a:cubicBezTo>
                  <a:lnTo>
                    <a:pt x="15326" y="27326"/>
                  </a:lnTo>
                  <a:cubicBezTo>
                    <a:pt x="15367" y="27318"/>
                    <a:pt x="15503" y="27289"/>
                    <a:pt x="15503" y="27289"/>
                  </a:cubicBezTo>
                  <a:cubicBezTo>
                    <a:pt x="15609" y="27268"/>
                    <a:pt x="15713" y="27247"/>
                    <a:pt x="15819" y="27223"/>
                  </a:cubicBezTo>
                  <a:cubicBezTo>
                    <a:pt x="15872" y="27212"/>
                    <a:pt x="16016" y="27178"/>
                    <a:pt x="16016" y="27178"/>
                  </a:cubicBezTo>
                  <a:cubicBezTo>
                    <a:pt x="16115" y="27155"/>
                    <a:pt x="16214" y="27132"/>
                    <a:pt x="16312" y="27106"/>
                  </a:cubicBezTo>
                  <a:cubicBezTo>
                    <a:pt x="16378" y="27089"/>
                    <a:pt x="16446" y="27071"/>
                    <a:pt x="16515" y="27053"/>
                  </a:cubicBezTo>
                  <a:lnTo>
                    <a:pt x="16759" y="26985"/>
                  </a:lnTo>
                  <a:lnTo>
                    <a:pt x="16823" y="26967"/>
                  </a:lnTo>
                  <a:cubicBezTo>
                    <a:pt x="16884" y="26949"/>
                    <a:pt x="16946" y="26930"/>
                    <a:pt x="17017" y="26909"/>
                  </a:cubicBezTo>
                  <a:cubicBezTo>
                    <a:pt x="17071" y="26892"/>
                    <a:pt x="17125" y="26876"/>
                    <a:pt x="17180" y="26858"/>
                  </a:cubicBezTo>
                  <a:lnTo>
                    <a:pt x="17351" y="26803"/>
                  </a:lnTo>
                  <a:lnTo>
                    <a:pt x="17490" y="26756"/>
                  </a:lnTo>
                  <a:lnTo>
                    <a:pt x="17599" y="26717"/>
                  </a:lnTo>
                  <a:cubicBezTo>
                    <a:pt x="17655" y="26697"/>
                    <a:pt x="17710" y="26677"/>
                    <a:pt x="17766" y="26656"/>
                  </a:cubicBezTo>
                  <a:lnTo>
                    <a:pt x="17862" y="26620"/>
                  </a:lnTo>
                  <a:cubicBezTo>
                    <a:pt x="17899" y="26607"/>
                    <a:pt x="17938" y="26592"/>
                    <a:pt x="17979" y="26576"/>
                  </a:cubicBezTo>
                  <a:lnTo>
                    <a:pt x="18023" y="26559"/>
                  </a:lnTo>
                  <a:cubicBezTo>
                    <a:pt x="18167" y="26501"/>
                    <a:pt x="18307" y="26442"/>
                    <a:pt x="18449" y="26382"/>
                  </a:cubicBezTo>
                  <a:lnTo>
                    <a:pt x="19647" y="25859"/>
                  </a:lnTo>
                  <a:lnTo>
                    <a:pt x="19317" y="24593"/>
                  </a:lnTo>
                  <a:cubicBezTo>
                    <a:pt x="19297" y="24516"/>
                    <a:pt x="19276" y="24438"/>
                    <a:pt x="19256" y="24363"/>
                  </a:cubicBezTo>
                  <a:lnTo>
                    <a:pt x="19207" y="24183"/>
                  </a:lnTo>
                  <a:cubicBezTo>
                    <a:pt x="19181" y="24092"/>
                    <a:pt x="19157" y="24003"/>
                    <a:pt x="19131" y="23917"/>
                  </a:cubicBezTo>
                  <a:lnTo>
                    <a:pt x="19095" y="23799"/>
                  </a:lnTo>
                  <a:cubicBezTo>
                    <a:pt x="19069" y="23717"/>
                    <a:pt x="19046" y="23635"/>
                    <a:pt x="19019" y="23555"/>
                  </a:cubicBezTo>
                  <a:lnTo>
                    <a:pt x="19009" y="23506"/>
                  </a:lnTo>
                  <a:lnTo>
                    <a:pt x="18971" y="23410"/>
                  </a:lnTo>
                  <a:cubicBezTo>
                    <a:pt x="18938" y="23312"/>
                    <a:pt x="18904" y="23214"/>
                    <a:pt x="18867" y="23112"/>
                  </a:cubicBezTo>
                  <a:lnTo>
                    <a:pt x="18854" y="23074"/>
                  </a:lnTo>
                  <a:cubicBezTo>
                    <a:pt x="18597" y="22371"/>
                    <a:pt x="18323" y="21842"/>
                    <a:pt x="18019" y="21455"/>
                  </a:cubicBezTo>
                  <a:cubicBezTo>
                    <a:pt x="17955" y="21374"/>
                    <a:pt x="17885" y="21294"/>
                    <a:pt x="17811" y="21211"/>
                  </a:cubicBezTo>
                  <a:lnTo>
                    <a:pt x="17784" y="21182"/>
                  </a:lnTo>
                  <a:cubicBezTo>
                    <a:pt x="17762" y="21158"/>
                    <a:pt x="17739" y="21135"/>
                    <a:pt x="17723" y="21119"/>
                  </a:cubicBezTo>
                  <a:cubicBezTo>
                    <a:pt x="17679" y="21075"/>
                    <a:pt x="17635" y="21030"/>
                    <a:pt x="17590" y="20987"/>
                  </a:cubicBezTo>
                  <a:lnTo>
                    <a:pt x="17530" y="20932"/>
                  </a:lnTo>
                  <a:cubicBezTo>
                    <a:pt x="17508" y="20912"/>
                    <a:pt x="17486" y="20891"/>
                    <a:pt x="17474" y="20881"/>
                  </a:cubicBezTo>
                  <a:cubicBezTo>
                    <a:pt x="17437" y="20848"/>
                    <a:pt x="17400" y="20816"/>
                    <a:pt x="17362" y="20785"/>
                  </a:cubicBezTo>
                  <a:lnTo>
                    <a:pt x="17235" y="20684"/>
                  </a:lnTo>
                  <a:lnTo>
                    <a:pt x="17210" y="20665"/>
                  </a:lnTo>
                  <a:lnTo>
                    <a:pt x="17127" y="20606"/>
                  </a:lnTo>
                  <a:lnTo>
                    <a:pt x="17112" y="20595"/>
                  </a:lnTo>
                  <a:cubicBezTo>
                    <a:pt x="17082" y="20575"/>
                    <a:pt x="17054" y="20555"/>
                    <a:pt x="17029" y="20538"/>
                  </a:cubicBezTo>
                  <a:cubicBezTo>
                    <a:pt x="17000" y="20517"/>
                    <a:pt x="16970" y="20497"/>
                    <a:pt x="16940" y="20478"/>
                  </a:cubicBezTo>
                  <a:lnTo>
                    <a:pt x="16855" y="20425"/>
                  </a:lnTo>
                  <a:cubicBezTo>
                    <a:pt x="16831" y="20409"/>
                    <a:pt x="16807" y="20394"/>
                    <a:pt x="16782" y="20379"/>
                  </a:cubicBezTo>
                  <a:cubicBezTo>
                    <a:pt x="16740" y="20355"/>
                    <a:pt x="16697" y="20331"/>
                    <a:pt x="16661" y="20311"/>
                  </a:cubicBezTo>
                  <a:lnTo>
                    <a:pt x="16571" y="20262"/>
                  </a:lnTo>
                  <a:lnTo>
                    <a:pt x="16571" y="20262"/>
                  </a:lnTo>
                  <a:lnTo>
                    <a:pt x="16591" y="20272"/>
                  </a:lnTo>
                  <a:lnTo>
                    <a:pt x="16558" y="20254"/>
                  </a:lnTo>
                  <a:lnTo>
                    <a:pt x="16535" y="20241"/>
                  </a:lnTo>
                  <a:cubicBezTo>
                    <a:pt x="16451" y="20199"/>
                    <a:pt x="16366" y="20158"/>
                    <a:pt x="16278" y="20118"/>
                  </a:cubicBezTo>
                  <a:cubicBezTo>
                    <a:pt x="16262" y="20111"/>
                    <a:pt x="16248" y="20105"/>
                    <a:pt x="16232" y="20098"/>
                  </a:cubicBezTo>
                  <a:cubicBezTo>
                    <a:pt x="16164" y="20069"/>
                    <a:pt x="16097" y="20039"/>
                    <a:pt x="16024" y="20011"/>
                  </a:cubicBezTo>
                  <a:lnTo>
                    <a:pt x="15960" y="19988"/>
                  </a:lnTo>
                  <a:cubicBezTo>
                    <a:pt x="15897" y="19964"/>
                    <a:pt x="15835" y="19942"/>
                    <a:pt x="15774" y="19921"/>
                  </a:cubicBezTo>
                  <a:lnTo>
                    <a:pt x="15700" y="19897"/>
                  </a:lnTo>
                  <a:cubicBezTo>
                    <a:pt x="15638" y="19877"/>
                    <a:pt x="15579" y="19858"/>
                    <a:pt x="15521" y="19842"/>
                  </a:cubicBezTo>
                  <a:lnTo>
                    <a:pt x="15449" y="19821"/>
                  </a:lnTo>
                  <a:cubicBezTo>
                    <a:pt x="15385" y="19804"/>
                    <a:pt x="15322" y="19788"/>
                    <a:pt x="15253" y="19770"/>
                  </a:cubicBezTo>
                  <a:lnTo>
                    <a:pt x="15206" y="19759"/>
                  </a:lnTo>
                  <a:cubicBezTo>
                    <a:pt x="15135" y="19741"/>
                    <a:pt x="15065" y="19725"/>
                    <a:pt x="14991" y="19711"/>
                  </a:cubicBezTo>
                  <a:lnTo>
                    <a:pt x="14969" y="19707"/>
                  </a:lnTo>
                  <a:cubicBezTo>
                    <a:pt x="14812" y="19675"/>
                    <a:pt x="14646" y="19647"/>
                    <a:pt x="14479" y="19622"/>
                  </a:cubicBezTo>
                  <a:cubicBezTo>
                    <a:pt x="14479" y="19622"/>
                    <a:pt x="14444" y="19617"/>
                    <a:pt x="14434" y="19616"/>
                  </a:cubicBezTo>
                  <a:cubicBezTo>
                    <a:pt x="14647" y="19489"/>
                    <a:pt x="14838" y="19365"/>
                    <a:pt x="15017" y="19232"/>
                  </a:cubicBezTo>
                  <a:cubicBezTo>
                    <a:pt x="15231" y="19075"/>
                    <a:pt x="15428" y="18909"/>
                    <a:pt x="15605" y="18736"/>
                  </a:cubicBezTo>
                  <a:cubicBezTo>
                    <a:pt x="15921" y="18427"/>
                    <a:pt x="16184" y="18084"/>
                    <a:pt x="16383" y="17719"/>
                  </a:cubicBezTo>
                  <a:cubicBezTo>
                    <a:pt x="16450" y="17598"/>
                    <a:pt x="16512" y="17471"/>
                    <a:pt x="16580" y="17317"/>
                  </a:cubicBezTo>
                  <a:cubicBezTo>
                    <a:pt x="16594" y="17287"/>
                    <a:pt x="16607" y="17254"/>
                    <a:pt x="16621" y="17223"/>
                  </a:cubicBezTo>
                  <a:lnTo>
                    <a:pt x="16627" y="17205"/>
                  </a:lnTo>
                  <a:cubicBezTo>
                    <a:pt x="16669" y="17107"/>
                    <a:pt x="16707" y="17007"/>
                    <a:pt x="16746" y="16896"/>
                  </a:cubicBezTo>
                  <a:cubicBezTo>
                    <a:pt x="16757" y="16867"/>
                    <a:pt x="16768" y="16837"/>
                    <a:pt x="16777" y="16810"/>
                  </a:cubicBezTo>
                  <a:cubicBezTo>
                    <a:pt x="16858" y="16572"/>
                    <a:pt x="16931" y="16318"/>
                    <a:pt x="16997" y="16035"/>
                  </a:cubicBezTo>
                  <a:cubicBezTo>
                    <a:pt x="16997" y="16032"/>
                    <a:pt x="16999" y="16031"/>
                    <a:pt x="16999" y="16028"/>
                  </a:cubicBezTo>
                  <a:cubicBezTo>
                    <a:pt x="17015" y="16019"/>
                    <a:pt x="17029" y="16008"/>
                    <a:pt x="17045" y="15999"/>
                  </a:cubicBezTo>
                  <a:cubicBezTo>
                    <a:pt x="17135" y="15941"/>
                    <a:pt x="17223" y="15884"/>
                    <a:pt x="17303" y="15825"/>
                  </a:cubicBezTo>
                  <a:cubicBezTo>
                    <a:pt x="17319" y="15814"/>
                    <a:pt x="17335" y="15803"/>
                    <a:pt x="17353" y="15790"/>
                  </a:cubicBezTo>
                  <a:cubicBezTo>
                    <a:pt x="17446" y="15720"/>
                    <a:pt x="17535" y="15648"/>
                    <a:pt x="17628" y="15568"/>
                  </a:cubicBezTo>
                  <a:cubicBezTo>
                    <a:pt x="17646" y="15552"/>
                    <a:pt x="17665" y="15535"/>
                    <a:pt x="17694" y="15509"/>
                  </a:cubicBezTo>
                  <a:cubicBezTo>
                    <a:pt x="17766" y="15444"/>
                    <a:pt x="17833" y="15378"/>
                    <a:pt x="17894" y="15316"/>
                  </a:cubicBezTo>
                  <a:cubicBezTo>
                    <a:pt x="17913" y="15296"/>
                    <a:pt x="17932" y="15276"/>
                    <a:pt x="17948" y="15259"/>
                  </a:cubicBezTo>
                  <a:cubicBezTo>
                    <a:pt x="18024" y="15178"/>
                    <a:pt x="18097" y="15093"/>
                    <a:pt x="18168" y="15004"/>
                  </a:cubicBezTo>
                  <a:cubicBezTo>
                    <a:pt x="18184" y="14985"/>
                    <a:pt x="18199" y="14965"/>
                    <a:pt x="18214" y="14945"/>
                  </a:cubicBezTo>
                  <a:cubicBezTo>
                    <a:pt x="18269" y="14870"/>
                    <a:pt x="18321" y="14796"/>
                    <a:pt x="18369" y="14721"/>
                  </a:cubicBezTo>
                  <a:cubicBezTo>
                    <a:pt x="18382" y="14703"/>
                    <a:pt x="18396" y="14683"/>
                    <a:pt x="18412" y="14656"/>
                  </a:cubicBezTo>
                  <a:cubicBezTo>
                    <a:pt x="18470" y="14560"/>
                    <a:pt x="18520" y="14469"/>
                    <a:pt x="18565" y="14381"/>
                  </a:cubicBezTo>
                  <a:cubicBezTo>
                    <a:pt x="18576" y="14362"/>
                    <a:pt x="18586" y="14341"/>
                    <a:pt x="18595" y="14320"/>
                  </a:cubicBezTo>
                  <a:cubicBezTo>
                    <a:pt x="18631" y="14241"/>
                    <a:pt x="18666" y="14161"/>
                    <a:pt x="18698" y="14080"/>
                  </a:cubicBezTo>
                  <a:cubicBezTo>
                    <a:pt x="18698" y="14080"/>
                    <a:pt x="18720" y="14023"/>
                    <a:pt x="18725" y="14007"/>
                  </a:cubicBezTo>
                  <a:cubicBezTo>
                    <a:pt x="18758" y="13915"/>
                    <a:pt x="18786" y="13827"/>
                    <a:pt x="18810" y="13741"/>
                  </a:cubicBezTo>
                  <a:lnTo>
                    <a:pt x="18838" y="13633"/>
                  </a:lnTo>
                  <a:lnTo>
                    <a:pt x="18840" y="13617"/>
                  </a:lnTo>
                  <a:cubicBezTo>
                    <a:pt x="18855" y="13550"/>
                    <a:pt x="18869" y="13481"/>
                    <a:pt x="18882" y="13403"/>
                  </a:cubicBezTo>
                  <a:cubicBezTo>
                    <a:pt x="18885" y="13380"/>
                    <a:pt x="18888" y="13356"/>
                    <a:pt x="18890" y="13348"/>
                  </a:cubicBezTo>
                  <a:cubicBezTo>
                    <a:pt x="18918" y="13150"/>
                    <a:pt x="18929" y="12947"/>
                    <a:pt x="18922" y="12749"/>
                  </a:cubicBezTo>
                  <a:lnTo>
                    <a:pt x="18919" y="12706"/>
                  </a:lnTo>
                  <a:cubicBezTo>
                    <a:pt x="18915" y="12618"/>
                    <a:pt x="18908" y="12536"/>
                    <a:pt x="18898" y="12455"/>
                  </a:cubicBezTo>
                  <a:lnTo>
                    <a:pt x="18892" y="12399"/>
                  </a:lnTo>
                  <a:lnTo>
                    <a:pt x="18886" y="12364"/>
                  </a:lnTo>
                  <a:cubicBezTo>
                    <a:pt x="18874" y="12288"/>
                    <a:pt x="18859" y="12212"/>
                    <a:pt x="18840" y="12133"/>
                  </a:cubicBezTo>
                  <a:lnTo>
                    <a:pt x="18834" y="12103"/>
                  </a:lnTo>
                  <a:cubicBezTo>
                    <a:pt x="18816" y="12025"/>
                    <a:pt x="18794" y="11947"/>
                    <a:pt x="18769" y="11870"/>
                  </a:cubicBezTo>
                  <a:lnTo>
                    <a:pt x="18762" y="11850"/>
                  </a:lnTo>
                  <a:lnTo>
                    <a:pt x="18753" y="11823"/>
                  </a:lnTo>
                  <a:cubicBezTo>
                    <a:pt x="18722" y="11735"/>
                    <a:pt x="18689" y="11647"/>
                    <a:pt x="18651" y="11563"/>
                  </a:cubicBezTo>
                  <a:cubicBezTo>
                    <a:pt x="18640" y="11537"/>
                    <a:pt x="18627" y="11510"/>
                    <a:pt x="18615" y="11485"/>
                  </a:cubicBezTo>
                  <a:cubicBezTo>
                    <a:pt x="18648" y="11400"/>
                    <a:pt x="18679" y="11313"/>
                    <a:pt x="18705" y="11225"/>
                  </a:cubicBezTo>
                  <a:cubicBezTo>
                    <a:pt x="18759" y="11041"/>
                    <a:pt x="18796" y="10848"/>
                    <a:pt x="18817" y="10650"/>
                  </a:cubicBezTo>
                  <a:cubicBezTo>
                    <a:pt x="18829" y="10517"/>
                    <a:pt x="18835" y="10379"/>
                    <a:pt x="18833" y="10240"/>
                  </a:cubicBezTo>
                  <a:cubicBezTo>
                    <a:pt x="18832" y="10138"/>
                    <a:pt x="18824" y="10032"/>
                    <a:pt x="18812" y="9927"/>
                  </a:cubicBezTo>
                  <a:cubicBezTo>
                    <a:pt x="18860" y="9868"/>
                    <a:pt x="18908" y="9807"/>
                    <a:pt x="18955" y="9743"/>
                  </a:cubicBezTo>
                  <a:cubicBezTo>
                    <a:pt x="18984" y="9704"/>
                    <a:pt x="19013" y="9661"/>
                    <a:pt x="19040" y="9621"/>
                  </a:cubicBezTo>
                  <a:cubicBezTo>
                    <a:pt x="19094" y="9541"/>
                    <a:pt x="19147" y="9453"/>
                    <a:pt x="19197" y="9361"/>
                  </a:cubicBezTo>
                  <a:cubicBezTo>
                    <a:pt x="19263" y="9243"/>
                    <a:pt x="19318" y="9131"/>
                    <a:pt x="19366" y="9021"/>
                  </a:cubicBezTo>
                  <a:cubicBezTo>
                    <a:pt x="19418" y="8908"/>
                    <a:pt x="19462" y="8787"/>
                    <a:pt x="19500" y="8659"/>
                  </a:cubicBezTo>
                  <a:cubicBezTo>
                    <a:pt x="19511" y="8616"/>
                    <a:pt x="19522" y="8575"/>
                    <a:pt x="19532" y="8531"/>
                  </a:cubicBezTo>
                  <a:cubicBezTo>
                    <a:pt x="19545" y="8477"/>
                    <a:pt x="19564" y="8398"/>
                    <a:pt x="19577" y="8311"/>
                  </a:cubicBezTo>
                  <a:cubicBezTo>
                    <a:pt x="19585" y="8261"/>
                    <a:pt x="19590" y="8214"/>
                    <a:pt x="19594" y="8163"/>
                  </a:cubicBezTo>
                  <a:cubicBezTo>
                    <a:pt x="19601" y="8093"/>
                    <a:pt x="19607" y="8024"/>
                    <a:pt x="19609" y="7948"/>
                  </a:cubicBezTo>
                  <a:cubicBezTo>
                    <a:pt x="19609" y="7907"/>
                    <a:pt x="19609" y="7865"/>
                    <a:pt x="19607" y="7826"/>
                  </a:cubicBezTo>
                  <a:cubicBezTo>
                    <a:pt x="19606" y="7755"/>
                    <a:pt x="19604" y="7688"/>
                    <a:pt x="19597" y="7617"/>
                  </a:cubicBezTo>
                  <a:lnTo>
                    <a:pt x="19585" y="7518"/>
                  </a:lnTo>
                  <a:lnTo>
                    <a:pt x="19583" y="7497"/>
                  </a:lnTo>
                  <a:cubicBezTo>
                    <a:pt x="19573" y="7435"/>
                    <a:pt x="19564" y="7374"/>
                    <a:pt x="19551" y="7310"/>
                  </a:cubicBezTo>
                  <a:cubicBezTo>
                    <a:pt x="19542" y="7274"/>
                    <a:pt x="19535" y="7237"/>
                    <a:pt x="19526" y="7205"/>
                  </a:cubicBezTo>
                  <a:cubicBezTo>
                    <a:pt x="19511" y="7145"/>
                    <a:pt x="19495" y="7084"/>
                    <a:pt x="19479" y="7034"/>
                  </a:cubicBezTo>
                  <a:cubicBezTo>
                    <a:pt x="19469" y="6997"/>
                    <a:pt x="19457" y="6961"/>
                    <a:pt x="19450" y="6937"/>
                  </a:cubicBezTo>
                  <a:cubicBezTo>
                    <a:pt x="19430" y="6881"/>
                    <a:pt x="19409" y="6826"/>
                    <a:pt x="19389" y="6775"/>
                  </a:cubicBezTo>
                  <a:cubicBezTo>
                    <a:pt x="19378" y="6748"/>
                    <a:pt x="19366" y="6722"/>
                    <a:pt x="19356" y="6695"/>
                  </a:cubicBezTo>
                  <a:cubicBezTo>
                    <a:pt x="19333" y="6641"/>
                    <a:pt x="19308" y="6589"/>
                    <a:pt x="19288" y="6548"/>
                  </a:cubicBezTo>
                  <a:lnTo>
                    <a:pt x="19253" y="6479"/>
                  </a:lnTo>
                  <a:lnTo>
                    <a:pt x="19226" y="6427"/>
                  </a:lnTo>
                  <a:cubicBezTo>
                    <a:pt x="19361" y="5678"/>
                    <a:pt x="19280" y="4731"/>
                    <a:pt x="18605" y="3831"/>
                  </a:cubicBezTo>
                  <a:cubicBezTo>
                    <a:pt x="18173" y="3256"/>
                    <a:pt x="17582" y="2895"/>
                    <a:pt x="16912" y="2788"/>
                  </a:cubicBezTo>
                  <a:cubicBezTo>
                    <a:pt x="16414" y="1834"/>
                    <a:pt x="15537" y="1072"/>
                    <a:pt x="14300" y="1026"/>
                  </a:cubicBezTo>
                  <a:cubicBezTo>
                    <a:pt x="14218" y="1024"/>
                    <a:pt x="14139" y="1022"/>
                    <a:pt x="14061" y="1022"/>
                  </a:cubicBezTo>
                  <a:cubicBezTo>
                    <a:pt x="13683" y="1022"/>
                    <a:pt x="13351" y="1057"/>
                    <a:pt x="13059" y="1115"/>
                  </a:cubicBezTo>
                  <a:cubicBezTo>
                    <a:pt x="12664" y="780"/>
                    <a:pt x="12151" y="561"/>
                    <a:pt x="11529" y="561"/>
                  </a:cubicBezTo>
                  <a:cubicBezTo>
                    <a:pt x="11455" y="561"/>
                    <a:pt x="11380" y="566"/>
                    <a:pt x="11302" y="572"/>
                  </a:cubicBezTo>
                  <a:cubicBezTo>
                    <a:pt x="11183" y="583"/>
                    <a:pt x="11065" y="600"/>
                    <a:pt x="10950" y="622"/>
                  </a:cubicBezTo>
                  <a:lnTo>
                    <a:pt x="10780" y="622"/>
                  </a:lnTo>
                  <a:lnTo>
                    <a:pt x="10551" y="733"/>
                  </a:lnTo>
                  <a:cubicBezTo>
                    <a:pt x="10487" y="757"/>
                    <a:pt x="10423" y="782"/>
                    <a:pt x="10362" y="811"/>
                  </a:cubicBezTo>
                  <a:cubicBezTo>
                    <a:pt x="10202" y="723"/>
                    <a:pt x="10041" y="642"/>
                    <a:pt x="9880" y="569"/>
                  </a:cubicBezTo>
                  <a:lnTo>
                    <a:pt x="9869" y="563"/>
                  </a:lnTo>
                  <a:cubicBezTo>
                    <a:pt x="9704" y="488"/>
                    <a:pt x="9536" y="418"/>
                    <a:pt x="9370" y="358"/>
                  </a:cubicBezTo>
                  <a:lnTo>
                    <a:pt x="9350" y="350"/>
                  </a:lnTo>
                  <a:cubicBezTo>
                    <a:pt x="9266" y="322"/>
                    <a:pt x="9182" y="292"/>
                    <a:pt x="9096" y="264"/>
                  </a:cubicBezTo>
                  <a:lnTo>
                    <a:pt x="9083" y="259"/>
                  </a:lnTo>
                  <a:cubicBezTo>
                    <a:pt x="8545" y="87"/>
                    <a:pt x="8018" y="1"/>
                    <a:pt x="7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0"/>
            <p:cNvSpPr/>
            <p:nvPr/>
          </p:nvSpPr>
          <p:spPr>
            <a:xfrm>
              <a:off x="2633525" y="2148250"/>
              <a:ext cx="386500" cy="194575"/>
            </a:xfrm>
            <a:custGeom>
              <a:avLst/>
              <a:gdLst/>
              <a:ahLst/>
              <a:cxnLst/>
              <a:rect l="l" t="t" r="r" b="b"/>
              <a:pathLst>
                <a:path w="15460" h="7783" extrusionOk="0">
                  <a:moveTo>
                    <a:pt x="7728" y="0"/>
                  </a:moveTo>
                  <a:lnTo>
                    <a:pt x="7728" y="13"/>
                  </a:lnTo>
                  <a:cubicBezTo>
                    <a:pt x="7429" y="72"/>
                    <a:pt x="6046" y="345"/>
                    <a:pt x="5932" y="446"/>
                  </a:cubicBezTo>
                  <a:cubicBezTo>
                    <a:pt x="5932" y="446"/>
                    <a:pt x="6068" y="2185"/>
                    <a:pt x="5748" y="2525"/>
                  </a:cubicBezTo>
                  <a:cubicBezTo>
                    <a:pt x="5428" y="2864"/>
                    <a:pt x="2544" y="2087"/>
                    <a:pt x="1074" y="3952"/>
                  </a:cubicBezTo>
                  <a:cubicBezTo>
                    <a:pt x="679" y="4452"/>
                    <a:pt x="314" y="5479"/>
                    <a:pt x="1" y="6732"/>
                  </a:cubicBezTo>
                  <a:cubicBezTo>
                    <a:pt x="1099" y="7296"/>
                    <a:pt x="2439" y="7487"/>
                    <a:pt x="3662" y="7617"/>
                  </a:cubicBezTo>
                  <a:cubicBezTo>
                    <a:pt x="4857" y="7744"/>
                    <a:pt x="6059" y="7783"/>
                    <a:pt x="7262" y="7783"/>
                  </a:cubicBezTo>
                  <a:cubicBezTo>
                    <a:pt x="7437" y="7783"/>
                    <a:pt x="7611" y="7782"/>
                    <a:pt x="7786" y="7780"/>
                  </a:cubicBezTo>
                  <a:cubicBezTo>
                    <a:pt x="10403" y="7755"/>
                    <a:pt x="13116" y="7552"/>
                    <a:pt x="15460" y="6529"/>
                  </a:cubicBezTo>
                  <a:cubicBezTo>
                    <a:pt x="15159" y="5368"/>
                    <a:pt x="14812" y="4425"/>
                    <a:pt x="14440" y="3952"/>
                  </a:cubicBezTo>
                  <a:cubicBezTo>
                    <a:pt x="12970" y="2087"/>
                    <a:pt x="9743" y="2822"/>
                    <a:pt x="9423" y="2482"/>
                  </a:cubicBezTo>
                  <a:cubicBezTo>
                    <a:pt x="9103" y="2142"/>
                    <a:pt x="9208" y="361"/>
                    <a:pt x="9208" y="361"/>
                  </a:cubicBezTo>
                  <a:cubicBezTo>
                    <a:pt x="9093" y="259"/>
                    <a:pt x="8082" y="70"/>
                    <a:pt x="7786" y="13"/>
                  </a:cubicBezTo>
                  <a:lnTo>
                    <a:pt x="7786" y="0"/>
                  </a:lnTo>
                  <a:cubicBezTo>
                    <a:pt x="7786" y="0"/>
                    <a:pt x="7773" y="4"/>
                    <a:pt x="7756" y="6"/>
                  </a:cubicBezTo>
                  <a:cubicBezTo>
                    <a:pt x="7739" y="3"/>
                    <a:pt x="7728" y="0"/>
                    <a:pt x="7728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0"/>
            <p:cNvSpPr/>
            <p:nvPr/>
          </p:nvSpPr>
          <p:spPr>
            <a:xfrm>
              <a:off x="2842825" y="2256175"/>
              <a:ext cx="550" cy="1100"/>
            </a:xfrm>
            <a:custGeom>
              <a:avLst/>
              <a:gdLst/>
              <a:ahLst/>
              <a:cxnLst/>
              <a:rect l="l" t="t" r="r" b="b"/>
              <a:pathLst>
                <a:path w="22" h="44" extrusionOk="0">
                  <a:moveTo>
                    <a:pt x="21" y="1"/>
                  </a:moveTo>
                  <a:cubicBezTo>
                    <a:pt x="5" y="27"/>
                    <a:pt x="0" y="43"/>
                    <a:pt x="0" y="43"/>
                  </a:cubicBezTo>
                  <a:cubicBezTo>
                    <a:pt x="0" y="43"/>
                    <a:pt x="10" y="28"/>
                    <a:pt x="21" y="1"/>
                  </a:cubicBezTo>
                  <a:close/>
                </a:path>
              </a:pathLst>
            </a:custGeom>
            <a:solidFill>
              <a:srgbClr val="E1B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0"/>
            <p:cNvSpPr/>
            <p:nvPr/>
          </p:nvSpPr>
          <p:spPr>
            <a:xfrm>
              <a:off x="2768900" y="2148275"/>
              <a:ext cx="133000" cy="86550"/>
            </a:xfrm>
            <a:custGeom>
              <a:avLst/>
              <a:gdLst/>
              <a:ahLst/>
              <a:cxnLst/>
              <a:rect l="l" t="t" r="r" b="b"/>
              <a:pathLst>
                <a:path w="5320" h="3462" extrusionOk="0">
                  <a:moveTo>
                    <a:pt x="2313" y="1"/>
                  </a:moveTo>
                  <a:lnTo>
                    <a:pt x="2313" y="13"/>
                  </a:lnTo>
                  <a:cubicBezTo>
                    <a:pt x="2014" y="72"/>
                    <a:pt x="631" y="345"/>
                    <a:pt x="517" y="446"/>
                  </a:cubicBezTo>
                  <a:cubicBezTo>
                    <a:pt x="517" y="446"/>
                    <a:pt x="653" y="2185"/>
                    <a:pt x="333" y="2525"/>
                  </a:cubicBezTo>
                  <a:cubicBezTo>
                    <a:pt x="283" y="2580"/>
                    <a:pt x="166" y="2605"/>
                    <a:pt x="0" y="2616"/>
                  </a:cubicBezTo>
                  <a:cubicBezTo>
                    <a:pt x="120" y="2981"/>
                    <a:pt x="272" y="3247"/>
                    <a:pt x="462" y="3284"/>
                  </a:cubicBezTo>
                  <a:cubicBezTo>
                    <a:pt x="462" y="3284"/>
                    <a:pt x="1151" y="2646"/>
                    <a:pt x="1126" y="1729"/>
                  </a:cubicBezTo>
                  <a:cubicBezTo>
                    <a:pt x="1126" y="1729"/>
                    <a:pt x="1126" y="1729"/>
                    <a:pt x="1126" y="1729"/>
                  </a:cubicBezTo>
                  <a:lnTo>
                    <a:pt x="1126" y="1729"/>
                  </a:lnTo>
                  <a:cubicBezTo>
                    <a:pt x="1127" y="1729"/>
                    <a:pt x="1564" y="2131"/>
                    <a:pt x="2125" y="2131"/>
                  </a:cubicBezTo>
                  <a:cubicBezTo>
                    <a:pt x="2254" y="2131"/>
                    <a:pt x="2389" y="2110"/>
                    <a:pt x="2527" y="2058"/>
                  </a:cubicBezTo>
                  <a:cubicBezTo>
                    <a:pt x="3266" y="1777"/>
                    <a:pt x="3368" y="1675"/>
                    <a:pt x="3368" y="1675"/>
                  </a:cubicBezTo>
                  <a:cubicBezTo>
                    <a:pt x="3368" y="1675"/>
                    <a:pt x="3413" y="3462"/>
                    <a:pt x="4443" y="3462"/>
                  </a:cubicBezTo>
                  <a:cubicBezTo>
                    <a:pt x="4514" y="3462"/>
                    <a:pt x="4589" y="3454"/>
                    <a:pt x="4669" y="3436"/>
                  </a:cubicBezTo>
                  <a:cubicBezTo>
                    <a:pt x="5004" y="3361"/>
                    <a:pt x="5204" y="3036"/>
                    <a:pt x="5319" y="2603"/>
                  </a:cubicBezTo>
                  <a:cubicBezTo>
                    <a:pt x="4643" y="2586"/>
                    <a:pt x="4126" y="2608"/>
                    <a:pt x="4008" y="2482"/>
                  </a:cubicBezTo>
                  <a:cubicBezTo>
                    <a:pt x="3688" y="2142"/>
                    <a:pt x="3793" y="361"/>
                    <a:pt x="3793" y="361"/>
                  </a:cubicBezTo>
                  <a:cubicBezTo>
                    <a:pt x="3678" y="259"/>
                    <a:pt x="2667" y="70"/>
                    <a:pt x="2371" y="13"/>
                  </a:cubicBezTo>
                  <a:lnTo>
                    <a:pt x="2371" y="1"/>
                  </a:lnTo>
                  <a:cubicBezTo>
                    <a:pt x="2371" y="1"/>
                    <a:pt x="2358" y="4"/>
                    <a:pt x="2341" y="6"/>
                  </a:cubicBezTo>
                  <a:cubicBezTo>
                    <a:pt x="2324" y="3"/>
                    <a:pt x="2313" y="1"/>
                    <a:pt x="231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0"/>
            <p:cNvSpPr/>
            <p:nvPr/>
          </p:nvSpPr>
          <p:spPr>
            <a:xfrm>
              <a:off x="2606850" y="1973750"/>
              <a:ext cx="95750" cy="89225"/>
            </a:xfrm>
            <a:custGeom>
              <a:avLst/>
              <a:gdLst/>
              <a:ahLst/>
              <a:cxnLst/>
              <a:rect l="l" t="t" r="r" b="b"/>
              <a:pathLst>
                <a:path w="3830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7"/>
                    <a:pt x="0" y="2296"/>
                    <a:pt x="2095" y="3390"/>
                  </a:cubicBezTo>
                  <a:cubicBezTo>
                    <a:pt x="2331" y="3513"/>
                    <a:pt x="2520" y="3568"/>
                    <a:pt x="2668" y="3568"/>
                  </a:cubicBezTo>
                  <a:cubicBezTo>
                    <a:pt x="3830" y="3568"/>
                    <a:pt x="2529" y="209"/>
                    <a:pt x="2283" y="209"/>
                  </a:cubicBezTo>
                  <a:cubicBezTo>
                    <a:pt x="2282" y="209"/>
                    <a:pt x="2281" y="209"/>
                    <a:pt x="2280" y="209"/>
                  </a:cubicBezTo>
                  <a:cubicBezTo>
                    <a:pt x="2280" y="209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0"/>
            <p:cNvSpPr/>
            <p:nvPr/>
          </p:nvSpPr>
          <p:spPr>
            <a:xfrm>
              <a:off x="2606850" y="1973750"/>
              <a:ext cx="95750" cy="89225"/>
            </a:xfrm>
            <a:custGeom>
              <a:avLst/>
              <a:gdLst/>
              <a:ahLst/>
              <a:cxnLst/>
              <a:rect l="l" t="t" r="r" b="b"/>
              <a:pathLst>
                <a:path w="3830" h="3569" extrusionOk="0">
                  <a:moveTo>
                    <a:pt x="1699" y="1"/>
                  </a:moveTo>
                  <a:cubicBezTo>
                    <a:pt x="1573" y="1"/>
                    <a:pt x="1431" y="28"/>
                    <a:pt x="1280" y="103"/>
                  </a:cubicBezTo>
                  <a:cubicBezTo>
                    <a:pt x="564" y="457"/>
                    <a:pt x="0" y="2296"/>
                    <a:pt x="2095" y="3390"/>
                  </a:cubicBezTo>
                  <a:cubicBezTo>
                    <a:pt x="2331" y="3513"/>
                    <a:pt x="2520" y="3568"/>
                    <a:pt x="2668" y="3568"/>
                  </a:cubicBezTo>
                  <a:cubicBezTo>
                    <a:pt x="3830" y="3568"/>
                    <a:pt x="2529" y="209"/>
                    <a:pt x="2283" y="209"/>
                  </a:cubicBezTo>
                  <a:cubicBezTo>
                    <a:pt x="2282" y="209"/>
                    <a:pt x="2281" y="209"/>
                    <a:pt x="2280" y="209"/>
                  </a:cubicBezTo>
                  <a:cubicBezTo>
                    <a:pt x="2280" y="209"/>
                    <a:pt x="2048" y="1"/>
                    <a:pt x="169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0"/>
            <p:cNvSpPr/>
            <p:nvPr/>
          </p:nvSpPr>
          <p:spPr>
            <a:xfrm>
              <a:off x="2629600" y="1997300"/>
              <a:ext cx="37750" cy="46325"/>
            </a:xfrm>
            <a:custGeom>
              <a:avLst/>
              <a:gdLst/>
              <a:ahLst/>
              <a:cxnLst/>
              <a:rect l="l" t="t" r="r" b="b"/>
              <a:pathLst>
                <a:path w="1510" h="1853" extrusionOk="0">
                  <a:moveTo>
                    <a:pt x="594" y="0"/>
                  </a:moveTo>
                  <a:cubicBezTo>
                    <a:pt x="245" y="0"/>
                    <a:pt x="0" y="373"/>
                    <a:pt x="0" y="373"/>
                  </a:cubicBezTo>
                  <a:cubicBezTo>
                    <a:pt x="215" y="1654"/>
                    <a:pt x="822" y="1853"/>
                    <a:pt x="1177" y="1853"/>
                  </a:cubicBezTo>
                  <a:cubicBezTo>
                    <a:pt x="1336" y="1853"/>
                    <a:pt x="1445" y="1813"/>
                    <a:pt x="1445" y="1813"/>
                  </a:cubicBezTo>
                  <a:cubicBezTo>
                    <a:pt x="1445" y="1813"/>
                    <a:pt x="1156" y="1585"/>
                    <a:pt x="1073" y="1278"/>
                  </a:cubicBezTo>
                  <a:cubicBezTo>
                    <a:pt x="1008" y="1042"/>
                    <a:pt x="1234" y="1014"/>
                    <a:pt x="1341" y="1014"/>
                  </a:cubicBezTo>
                  <a:cubicBezTo>
                    <a:pt x="1373" y="1014"/>
                    <a:pt x="1395" y="1017"/>
                    <a:pt x="1395" y="1017"/>
                  </a:cubicBezTo>
                  <a:cubicBezTo>
                    <a:pt x="1395" y="1017"/>
                    <a:pt x="1510" y="589"/>
                    <a:pt x="972" y="151"/>
                  </a:cubicBezTo>
                  <a:cubicBezTo>
                    <a:pt x="838" y="41"/>
                    <a:pt x="710" y="0"/>
                    <a:pt x="59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0"/>
            <p:cNvSpPr/>
            <p:nvPr/>
          </p:nvSpPr>
          <p:spPr>
            <a:xfrm>
              <a:off x="2618200" y="1974575"/>
              <a:ext cx="84425" cy="88425"/>
            </a:xfrm>
            <a:custGeom>
              <a:avLst/>
              <a:gdLst/>
              <a:ahLst/>
              <a:cxnLst/>
              <a:rect l="l" t="t" r="r" b="b"/>
              <a:pathLst>
                <a:path w="3377" h="3537" extrusionOk="0">
                  <a:moveTo>
                    <a:pt x="1480" y="1"/>
                  </a:moveTo>
                  <a:lnTo>
                    <a:pt x="1480" y="1"/>
                  </a:lnTo>
                  <a:cubicBezTo>
                    <a:pt x="1588" y="450"/>
                    <a:pt x="1511" y="1566"/>
                    <a:pt x="928" y="1566"/>
                  </a:cubicBezTo>
                  <a:cubicBezTo>
                    <a:pt x="878" y="1566"/>
                    <a:pt x="825" y="1558"/>
                    <a:pt x="767" y="1540"/>
                  </a:cubicBezTo>
                  <a:cubicBezTo>
                    <a:pt x="301" y="1400"/>
                    <a:pt x="264" y="992"/>
                    <a:pt x="322" y="653"/>
                  </a:cubicBezTo>
                  <a:lnTo>
                    <a:pt x="322" y="653"/>
                  </a:lnTo>
                  <a:cubicBezTo>
                    <a:pt x="0" y="1378"/>
                    <a:pt x="120" y="2563"/>
                    <a:pt x="1640" y="3359"/>
                  </a:cubicBezTo>
                  <a:cubicBezTo>
                    <a:pt x="1876" y="3482"/>
                    <a:pt x="2064" y="3537"/>
                    <a:pt x="2212" y="3537"/>
                  </a:cubicBezTo>
                  <a:cubicBezTo>
                    <a:pt x="3376" y="3537"/>
                    <a:pt x="2075" y="176"/>
                    <a:pt x="1829" y="176"/>
                  </a:cubicBezTo>
                  <a:cubicBezTo>
                    <a:pt x="1828" y="176"/>
                    <a:pt x="1827" y="176"/>
                    <a:pt x="1826" y="176"/>
                  </a:cubicBezTo>
                  <a:cubicBezTo>
                    <a:pt x="1826" y="176"/>
                    <a:pt x="1694" y="58"/>
                    <a:pt x="148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0"/>
            <p:cNvSpPr/>
            <p:nvPr/>
          </p:nvSpPr>
          <p:spPr>
            <a:xfrm>
              <a:off x="2635100" y="1980075"/>
              <a:ext cx="13675" cy="9175"/>
            </a:xfrm>
            <a:custGeom>
              <a:avLst/>
              <a:gdLst/>
              <a:ahLst/>
              <a:cxnLst/>
              <a:rect l="l" t="t" r="r" b="b"/>
              <a:pathLst>
                <a:path w="547" h="367" extrusionOk="0">
                  <a:moveTo>
                    <a:pt x="403" y="0"/>
                  </a:moveTo>
                  <a:cubicBezTo>
                    <a:pt x="346" y="0"/>
                    <a:pt x="275" y="20"/>
                    <a:pt x="206" y="61"/>
                  </a:cubicBezTo>
                  <a:cubicBezTo>
                    <a:pt x="75" y="135"/>
                    <a:pt x="1" y="252"/>
                    <a:pt x="38" y="319"/>
                  </a:cubicBezTo>
                  <a:cubicBezTo>
                    <a:pt x="55" y="350"/>
                    <a:pt x="94" y="366"/>
                    <a:pt x="144" y="366"/>
                  </a:cubicBezTo>
                  <a:cubicBezTo>
                    <a:pt x="201" y="366"/>
                    <a:pt x="272" y="346"/>
                    <a:pt x="341" y="306"/>
                  </a:cubicBezTo>
                  <a:cubicBezTo>
                    <a:pt x="472" y="231"/>
                    <a:pt x="546" y="115"/>
                    <a:pt x="509" y="47"/>
                  </a:cubicBezTo>
                  <a:cubicBezTo>
                    <a:pt x="491" y="16"/>
                    <a:pt x="453" y="0"/>
                    <a:pt x="403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0"/>
            <p:cNvSpPr/>
            <p:nvPr/>
          </p:nvSpPr>
          <p:spPr>
            <a:xfrm>
              <a:off x="2638275" y="1996875"/>
              <a:ext cx="31850" cy="43625"/>
            </a:xfrm>
            <a:custGeom>
              <a:avLst/>
              <a:gdLst/>
              <a:ahLst/>
              <a:cxnLst/>
              <a:rect l="l" t="t" r="r" b="b"/>
              <a:pathLst>
                <a:path w="1274" h="1745" extrusionOk="0">
                  <a:moveTo>
                    <a:pt x="289" y="0"/>
                  </a:moveTo>
                  <a:cubicBezTo>
                    <a:pt x="262" y="0"/>
                    <a:pt x="236" y="3"/>
                    <a:pt x="212" y="7"/>
                  </a:cubicBezTo>
                  <a:cubicBezTo>
                    <a:pt x="71" y="28"/>
                    <a:pt x="0" y="98"/>
                    <a:pt x="8" y="108"/>
                  </a:cubicBezTo>
                  <a:cubicBezTo>
                    <a:pt x="9" y="110"/>
                    <a:pt x="11" y="110"/>
                    <a:pt x="15" y="110"/>
                  </a:cubicBezTo>
                  <a:cubicBezTo>
                    <a:pt x="36" y="110"/>
                    <a:pt x="101" y="85"/>
                    <a:pt x="195" y="85"/>
                  </a:cubicBezTo>
                  <a:cubicBezTo>
                    <a:pt x="202" y="85"/>
                    <a:pt x="210" y="85"/>
                    <a:pt x="218" y="86"/>
                  </a:cubicBezTo>
                  <a:cubicBezTo>
                    <a:pt x="340" y="87"/>
                    <a:pt x="495" y="146"/>
                    <a:pt x="615" y="256"/>
                  </a:cubicBezTo>
                  <a:cubicBezTo>
                    <a:pt x="740" y="363"/>
                    <a:pt x="825" y="507"/>
                    <a:pt x="879" y="619"/>
                  </a:cubicBezTo>
                  <a:cubicBezTo>
                    <a:pt x="934" y="733"/>
                    <a:pt x="964" y="815"/>
                    <a:pt x="964" y="815"/>
                  </a:cubicBezTo>
                  <a:cubicBezTo>
                    <a:pt x="964" y="815"/>
                    <a:pt x="965" y="821"/>
                    <a:pt x="975" y="843"/>
                  </a:cubicBezTo>
                  <a:cubicBezTo>
                    <a:pt x="975" y="843"/>
                    <a:pt x="976" y="843"/>
                    <a:pt x="977" y="845"/>
                  </a:cubicBezTo>
                  <a:cubicBezTo>
                    <a:pt x="980" y="847"/>
                    <a:pt x="981" y="849"/>
                    <a:pt x="977" y="851"/>
                  </a:cubicBezTo>
                  <a:cubicBezTo>
                    <a:pt x="978" y="851"/>
                    <a:pt x="978" y="851"/>
                    <a:pt x="979" y="851"/>
                  </a:cubicBezTo>
                  <a:cubicBezTo>
                    <a:pt x="983" y="851"/>
                    <a:pt x="943" y="859"/>
                    <a:pt x="917" y="867"/>
                  </a:cubicBezTo>
                  <a:cubicBezTo>
                    <a:pt x="886" y="876"/>
                    <a:pt x="854" y="890"/>
                    <a:pt x="822" y="909"/>
                  </a:cubicBezTo>
                  <a:cubicBezTo>
                    <a:pt x="691" y="981"/>
                    <a:pt x="584" y="1179"/>
                    <a:pt x="654" y="1356"/>
                  </a:cubicBezTo>
                  <a:cubicBezTo>
                    <a:pt x="688" y="1440"/>
                    <a:pt x="746" y="1493"/>
                    <a:pt x="794" y="1536"/>
                  </a:cubicBezTo>
                  <a:cubicBezTo>
                    <a:pt x="843" y="1577"/>
                    <a:pt x="888" y="1616"/>
                    <a:pt x="926" y="1649"/>
                  </a:cubicBezTo>
                  <a:cubicBezTo>
                    <a:pt x="997" y="1708"/>
                    <a:pt x="1049" y="1744"/>
                    <a:pt x="1063" y="1744"/>
                  </a:cubicBezTo>
                  <a:cubicBezTo>
                    <a:pt x="1064" y="1744"/>
                    <a:pt x="1065" y="1744"/>
                    <a:pt x="1066" y="1744"/>
                  </a:cubicBezTo>
                  <a:cubicBezTo>
                    <a:pt x="1075" y="1735"/>
                    <a:pt x="1037" y="1680"/>
                    <a:pt x="974" y="1602"/>
                  </a:cubicBezTo>
                  <a:cubicBezTo>
                    <a:pt x="918" y="1522"/>
                    <a:pt x="800" y="1419"/>
                    <a:pt x="770" y="1316"/>
                  </a:cubicBezTo>
                  <a:cubicBezTo>
                    <a:pt x="742" y="1212"/>
                    <a:pt x="819" y="1098"/>
                    <a:pt x="901" y="1066"/>
                  </a:cubicBezTo>
                  <a:cubicBezTo>
                    <a:pt x="922" y="1055"/>
                    <a:pt x="943" y="1048"/>
                    <a:pt x="964" y="1045"/>
                  </a:cubicBezTo>
                  <a:cubicBezTo>
                    <a:pt x="987" y="1040"/>
                    <a:pt x="990" y="1037"/>
                    <a:pt x="1046" y="1036"/>
                  </a:cubicBezTo>
                  <a:cubicBezTo>
                    <a:pt x="1135" y="1040"/>
                    <a:pt x="1228" y="1058"/>
                    <a:pt x="1274" y="1064"/>
                  </a:cubicBezTo>
                  <a:cubicBezTo>
                    <a:pt x="1162" y="779"/>
                    <a:pt x="1145" y="733"/>
                    <a:pt x="1145" y="733"/>
                  </a:cubicBezTo>
                  <a:cubicBezTo>
                    <a:pt x="1145" y="733"/>
                    <a:pt x="1109" y="650"/>
                    <a:pt x="1039" y="529"/>
                  </a:cubicBezTo>
                  <a:cubicBezTo>
                    <a:pt x="970" y="408"/>
                    <a:pt x="857" y="249"/>
                    <a:pt x="699" y="141"/>
                  </a:cubicBezTo>
                  <a:cubicBezTo>
                    <a:pt x="572" y="49"/>
                    <a:pt x="417" y="0"/>
                    <a:pt x="28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0"/>
            <p:cNvSpPr/>
            <p:nvPr/>
          </p:nvSpPr>
          <p:spPr>
            <a:xfrm>
              <a:off x="2928825" y="1974200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39" y="1"/>
                  </a:moveTo>
                  <a:cubicBezTo>
                    <a:pt x="1792" y="1"/>
                    <a:pt x="1561" y="207"/>
                    <a:pt x="1561" y="207"/>
                  </a:cubicBezTo>
                  <a:cubicBezTo>
                    <a:pt x="1560" y="207"/>
                    <a:pt x="1559" y="207"/>
                    <a:pt x="1558" y="207"/>
                  </a:cubicBezTo>
                  <a:cubicBezTo>
                    <a:pt x="1312" y="207"/>
                    <a:pt x="0" y="3567"/>
                    <a:pt x="1166" y="3567"/>
                  </a:cubicBezTo>
                  <a:cubicBezTo>
                    <a:pt x="1314" y="3567"/>
                    <a:pt x="1503" y="3512"/>
                    <a:pt x="1738" y="3390"/>
                  </a:cubicBezTo>
                  <a:cubicBezTo>
                    <a:pt x="3836" y="2300"/>
                    <a:pt x="3277" y="458"/>
                    <a:pt x="2561" y="104"/>
                  </a:cubicBezTo>
                  <a:cubicBezTo>
                    <a:pt x="2408" y="28"/>
                    <a:pt x="2266" y="1"/>
                    <a:pt x="21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0"/>
            <p:cNvSpPr/>
            <p:nvPr/>
          </p:nvSpPr>
          <p:spPr>
            <a:xfrm>
              <a:off x="2928825" y="1974200"/>
              <a:ext cx="95925" cy="89175"/>
            </a:xfrm>
            <a:custGeom>
              <a:avLst/>
              <a:gdLst/>
              <a:ahLst/>
              <a:cxnLst/>
              <a:rect l="l" t="t" r="r" b="b"/>
              <a:pathLst>
                <a:path w="3837" h="3567" extrusionOk="0">
                  <a:moveTo>
                    <a:pt x="2139" y="1"/>
                  </a:moveTo>
                  <a:cubicBezTo>
                    <a:pt x="1792" y="1"/>
                    <a:pt x="1561" y="207"/>
                    <a:pt x="1561" y="207"/>
                  </a:cubicBezTo>
                  <a:cubicBezTo>
                    <a:pt x="1560" y="207"/>
                    <a:pt x="1559" y="207"/>
                    <a:pt x="1558" y="207"/>
                  </a:cubicBezTo>
                  <a:cubicBezTo>
                    <a:pt x="1312" y="207"/>
                    <a:pt x="0" y="3567"/>
                    <a:pt x="1166" y="3567"/>
                  </a:cubicBezTo>
                  <a:cubicBezTo>
                    <a:pt x="1314" y="3567"/>
                    <a:pt x="1503" y="3512"/>
                    <a:pt x="1738" y="3390"/>
                  </a:cubicBezTo>
                  <a:cubicBezTo>
                    <a:pt x="3836" y="2300"/>
                    <a:pt x="3277" y="458"/>
                    <a:pt x="2561" y="104"/>
                  </a:cubicBezTo>
                  <a:cubicBezTo>
                    <a:pt x="2408" y="28"/>
                    <a:pt x="2266" y="1"/>
                    <a:pt x="213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0"/>
            <p:cNvSpPr/>
            <p:nvPr/>
          </p:nvSpPr>
          <p:spPr>
            <a:xfrm>
              <a:off x="2964250" y="1997775"/>
              <a:ext cx="37800" cy="46325"/>
            </a:xfrm>
            <a:custGeom>
              <a:avLst/>
              <a:gdLst/>
              <a:ahLst/>
              <a:cxnLst/>
              <a:rect l="l" t="t" r="r" b="b"/>
              <a:pathLst>
                <a:path w="1512" h="1853" extrusionOk="0">
                  <a:moveTo>
                    <a:pt x="917" y="1"/>
                  </a:moveTo>
                  <a:cubicBezTo>
                    <a:pt x="801" y="1"/>
                    <a:pt x="674" y="42"/>
                    <a:pt x="540" y="151"/>
                  </a:cubicBezTo>
                  <a:cubicBezTo>
                    <a:pt x="1" y="588"/>
                    <a:pt x="115" y="1016"/>
                    <a:pt x="115" y="1016"/>
                  </a:cubicBezTo>
                  <a:cubicBezTo>
                    <a:pt x="115" y="1016"/>
                    <a:pt x="135" y="1014"/>
                    <a:pt x="165" y="1014"/>
                  </a:cubicBezTo>
                  <a:cubicBezTo>
                    <a:pt x="270" y="1014"/>
                    <a:pt x="501" y="1040"/>
                    <a:pt x="435" y="1278"/>
                  </a:cubicBezTo>
                  <a:cubicBezTo>
                    <a:pt x="352" y="1585"/>
                    <a:pt x="62" y="1813"/>
                    <a:pt x="62" y="1813"/>
                  </a:cubicBezTo>
                  <a:cubicBezTo>
                    <a:pt x="62" y="1813"/>
                    <a:pt x="171" y="1853"/>
                    <a:pt x="330" y="1853"/>
                  </a:cubicBezTo>
                  <a:cubicBezTo>
                    <a:pt x="685" y="1853"/>
                    <a:pt x="1293" y="1655"/>
                    <a:pt x="1511" y="376"/>
                  </a:cubicBezTo>
                  <a:cubicBezTo>
                    <a:pt x="1511" y="376"/>
                    <a:pt x="1267" y="1"/>
                    <a:pt x="917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0"/>
            <p:cNvSpPr/>
            <p:nvPr/>
          </p:nvSpPr>
          <p:spPr>
            <a:xfrm>
              <a:off x="2928825" y="1974975"/>
              <a:ext cx="84625" cy="88375"/>
            </a:xfrm>
            <a:custGeom>
              <a:avLst/>
              <a:gdLst/>
              <a:ahLst/>
              <a:cxnLst/>
              <a:rect l="l" t="t" r="r" b="b"/>
              <a:pathLst>
                <a:path w="3385" h="3535" extrusionOk="0">
                  <a:moveTo>
                    <a:pt x="1908" y="1"/>
                  </a:moveTo>
                  <a:cubicBezTo>
                    <a:pt x="1692" y="59"/>
                    <a:pt x="1561" y="176"/>
                    <a:pt x="1561" y="176"/>
                  </a:cubicBezTo>
                  <a:cubicBezTo>
                    <a:pt x="1560" y="176"/>
                    <a:pt x="1559" y="176"/>
                    <a:pt x="1558" y="176"/>
                  </a:cubicBezTo>
                  <a:cubicBezTo>
                    <a:pt x="1312" y="176"/>
                    <a:pt x="1" y="3534"/>
                    <a:pt x="1166" y="3534"/>
                  </a:cubicBezTo>
                  <a:cubicBezTo>
                    <a:pt x="1315" y="3534"/>
                    <a:pt x="1503" y="3480"/>
                    <a:pt x="1739" y="3357"/>
                  </a:cubicBezTo>
                  <a:cubicBezTo>
                    <a:pt x="3260" y="2567"/>
                    <a:pt x="3384" y="1383"/>
                    <a:pt x="3065" y="655"/>
                  </a:cubicBezTo>
                  <a:lnTo>
                    <a:pt x="3065" y="655"/>
                  </a:lnTo>
                  <a:cubicBezTo>
                    <a:pt x="3120" y="995"/>
                    <a:pt x="3083" y="1402"/>
                    <a:pt x="2616" y="1542"/>
                  </a:cubicBezTo>
                  <a:cubicBezTo>
                    <a:pt x="2559" y="1559"/>
                    <a:pt x="2506" y="1568"/>
                    <a:pt x="2456" y="1568"/>
                  </a:cubicBezTo>
                  <a:cubicBezTo>
                    <a:pt x="1871" y="1568"/>
                    <a:pt x="1798" y="449"/>
                    <a:pt x="190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0"/>
            <p:cNvSpPr/>
            <p:nvPr/>
          </p:nvSpPr>
          <p:spPr>
            <a:xfrm>
              <a:off x="2982950" y="1980525"/>
              <a:ext cx="13600" cy="9225"/>
            </a:xfrm>
            <a:custGeom>
              <a:avLst/>
              <a:gdLst/>
              <a:ahLst/>
              <a:cxnLst/>
              <a:rect l="l" t="t" r="r" b="b"/>
              <a:pathLst>
                <a:path w="544" h="369" extrusionOk="0">
                  <a:moveTo>
                    <a:pt x="144" y="0"/>
                  </a:moveTo>
                  <a:cubicBezTo>
                    <a:pt x="94" y="0"/>
                    <a:pt x="55" y="16"/>
                    <a:pt x="38" y="48"/>
                  </a:cubicBezTo>
                  <a:cubicBezTo>
                    <a:pt x="1" y="116"/>
                    <a:pt x="75" y="231"/>
                    <a:pt x="204" y="308"/>
                  </a:cubicBezTo>
                  <a:cubicBezTo>
                    <a:pt x="273" y="348"/>
                    <a:pt x="343" y="369"/>
                    <a:pt x="400" y="369"/>
                  </a:cubicBezTo>
                  <a:cubicBezTo>
                    <a:pt x="450" y="369"/>
                    <a:pt x="489" y="353"/>
                    <a:pt x="507" y="321"/>
                  </a:cubicBezTo>
                  <a:cubicBezTo>
                    <a:pt x="544" y="253"/>
                    <a:pt x="469" y="138"/>
                    <a:pt x="340" y="61"/>
                  </a:cubicBezTo>
                  <a:cubicBezTo>
                    <a:pt x="271" y="21"/>
                    <a:pt x="200" y="0"/>
                    <a:pt x="14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0"/>
            <p:cNvSpPr/>
            <p:nvPr/>
          </p:nvSpPr>
          <p:spPr>
            <a:xfrm>
              <a:off x="2961475" y="1997225"/>
              <a:ext cx="31900" cy="43675"/>
            </a:xfrm>
            <a:custGeom>
              <a:avLst/>
              <a:gdLst/>
              <a:ahLst/>
              <a:cxnLst/>
              <a:rect l="l" t="t" r="r" b="b"/>
              <a:pathLst>
                <a:path w="1276" h="1747" extrusionOk="0">
                  <a:moveTo>
                    <a:pt x="984" y="1"/>
                  </a:moveTo>
                  <a:cubicBezTo>
                    <a:pt x="856" y="1"/>
                    <a:pt x="701" y="49"/>
                    <a:pt x="576" y="141"/>
                  </a:cubicBezTo>
                  <a:cubicBezTo>
                    <a:pt x="418" y="249"/>
                    <a:pt x="305" y="408"/>
                    <a:pt x="236" y="527"/>
                  </a:cubicBezTo>
                  <a:cubicBezTo>
                    <a:pt x="166" y="648"/>
                    <a:pt x="130" y="732"/>
                    <a:pt x="130" y="732"/>
                  </a:cubicBezTo>
                  <a:cubicBezTo>
                    <a:pt x="130" y="732"/>
                    <a:pt x="113" y="777"/>
                    <a:pt x="1" y="1063"/>
                  </a:cubicBezTo>
                  <a:cubicBezTo>
                    <a:pt x="45" y="1057"/>
                    <a:pt x="139" y="1038"/>
                    <a:pt x="228" y="1034"/>
                  </a:cubicBezTo>
                  <a:cubicBezTo>
                    <a:pt x="284" y="1036"/>
                    <a:pt x="286" y="1038"/>
                    <a:pt x="311" y="1042"/>
                  </a:cubicBezTo>
                  <a:cubicBezTo>
                    <a:pt x="331" y="1047"/>
                    <a:pt x="352" y="1053"/>
                    <a:pt x="374" y="1064"/>
                  </a:cubicBezTo>
                  <a:cubicBezTo>
                    <a:pt x="456" y="1096"/>
                    <a:pt x="530" y="1212"/>
                    <a:pt x="504" y="1315"/>
                  </a:cubicBezTo>
                  <a:cubicBezTo>
                    <a:pt x="473" y="1417"/>
                    <a:pt x="356" y="1522"/>
                    <a:pt x="300" y="1602"/>
                  </a:cubicBezTo>
                  <a:cubicBezTo>
                    <a:pt x="235" y="1683"/>
                    <a:pt x="197" y="1737"/>
                    <a:pt x="205" y="1745"/>
                  </a:cubicBezTo>
                  <a:cubicBezTo>
                    <a:pt x="206" y="1746"/>
                    <a:pt x="207" y="1747"/>
                    <a:pt x="209" y="1747"/>
                  </a:cubicBezTo>
                  <a:cubicBezTo>
                    <a:pt x="225" y="1747"/>
                    <a:pt x="276" y="1709"/>
                    <a:pt x="346" y="1652"/>
                  </a:cubicBezTo>
                  <a:cubicBezTo>
                    <a:pt x="384" y="1619"/>
                    <a:pt x="429" y="1581"/>
                    <a:pt x="477" y="1539"/>
                  </a:cubicBezTo>
                  <a:cubicBezTo>
                    <a:pt x="525" y="1496"/>
                    <a:pt x="584" y="1444"/>
                    <a:pt x="620" y="1359"/>
                  </a:cubicBezTo>
                  <a:cubicBezTo>
                    <a:pt x="690" y="1182"/>
                    <a:pt x="584" y="984"/>
                    <a:pt x="451" y="911"/>
                  </a:cubicBezTo>
                  <a:cubicBezTo>
                    <a:pt x="419" y="892"/>
                    <a:pt x="388" y="878"/>
                    <a:pt x="358" y="868"/>
                  </a:cubicBezTo>
                  <a:cubicBezTo>
                    <a:pt x="329" y="858"/>
                    <a:pt x="285" y="851"/>
                    <a:pt x="296" y="851"/>
                  </a:cubicBezTo>
                  <a:cubicBezTo>
                    <a:pt x="294" y="847"/>
                    <a:pt x="295" y="846"/>
                    <a:pt x="296" y="845"/>
                  </a:cubicBezTo>
                  <a:cubicBezTo>
                    <a:pt x="297" y="842"/>
                    <a:pt x="299" y="842"/>
                    <a:pt x="299" y="842"/>
                  </a:cubicBezTo>
                  <a:cubicBezTo>
                    <a:pt x="310" y="820"/>
                    <a:pt x="311" y="814"/>
                    <a:pt x="311" y="814"/>
                  </a:cubicBezTo>
                  <a:cubicBezTo>
                    <a:pt x="311" y="814"/>
                    <a:pt x="340" y="733"/>
                    <a:pt x="396" y="618"/>
                  </a:cubicBezTo>
                  <a:cubicBezTo>
                    <a:pt x="450" y="505"/>
                    <a:pt x="537" y="361"/>
                    <a:pt x="661" y="256"/>
                  </a:cubicBezTo>
                  <a:cubicBezTo>
                    <a:pt x="782" y="147"/>
                    <a:pt x="938" y="89"/>
                    <a:pt x="1059" y="88"/>
                  </a:cubicBezTo>
                  <a:cubicBezTo>
                    <a:pt x="1066" y="87"/>
                    <a:pt x="1074" y="87"/>
                    <a:pt x="1081" y="87"/>
                  </a:cubicBezTo>
                  <a:cubicBezTo>
                    <a:pt x="1175" y="87"/>
                    <a:pt x="1239" y="113"/>
                    <a:pt x="1260" y="113"/>
                  </a:cubicBezTo>
                  <a:cubicBezTo>
                    <a:pt x="1263" y="113"/>
                    <a:pt x="1266" y="112"/>
                    <a:pt x="1267" y="110"/>
                  </a:cubicBezTo>
                  <a:cubicBezTo>
                    <a:pt x="1275" y="100"/>
                    <a:pt x="1205" y="30"/>
                    <a:pt x="1063" y="8"/>
                  </a:cubicBezTo>
                  <a:cubicBezTo>
                    <a:pt x="1038" y="3"/>
                    <a:pt x="1012" y="1"/>
                    <a:pt x="984" y="1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0"/>
            <p:cNvSpPr/>
            <p:nvPr/>
          </p:nvSpPr>
          <p:spPr>
            <a:xfrm>
              <a:off x="2637375" y="17980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116" y="8926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6"/>
                    <a:pt x="3296" y="13923"/>
                    <a:pt x="4127" y="14312"/>
                  </a:cubicBezTo>
                  <a:cubicBezTo>
                    <a:pt x="5138" y="14786"/>
                    <a:pt x="6243" y="15239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21" y="14452"/>
                    <a:pt x="10819" y="13904"/>
                  </a:cubicBezTo>
                  <a:cubicBezTo>
                    <a:pt x="11467" y="13548"/>
                    <a:pt x="12149" y="13204"/>
                    <a:pt x="12512" y="12540"/>
                  </a:cubicBezTo>
                  <a:cubicBezTo>
                    <a:pt x="12850" y="11922"/>
                    <a:pt x="12991" y="11217"/>
                    <a:pt x="13126" y="10533"/>
                  </a:cubicBezTo>
                  <a:cubicBezTo>
                    <a:pt x="13219" y="10055"/>
                    <a:pt x="13290" y="9536"/>
                    <a:pt x="13292" y="9046"/>
                  </a:cubicBezTo>
                  <a:cubicBezTo>
                    <a:pt x="13295" y="8631"/>
                    <a:pt x="13313" y="8233"/>
                    <a:pt x="13365" y="7821"/>
                  </a:cubicBezTo>
                  <a:cubicBezTo>
                    <a:pt x="13487" y="6869"/>
                    <a:pt x="13701" y="5909"/>
                    <a:pt x="13588" y="4945"/>
                  </a:cubicBezTo>
                  <a:cubicBezTo>
                    <a:pt x="13473" y="3964"/>
                    <a:pt x="12866" y="2960"/>
                    <a:pt x="12221" y="2249"/>
                  </a:cubicBezTo>
                  <a:cubicBezTo>
                    <a:pt x="10857" y="742"/>
                    <a:pt x="8808" y="101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0"/>
            <p:cNvSpPr/>
            <p:nvPr/>
          </p:nvSpPr>
          <p:spPr>
            <a:xfrm>
              <a:off x="2637375" y="1798050"/>
              <a:ext cx="342525" cy="381050"/>
            </a:xfrm>
            <a:custGeom>
              <a:avLst/>
              <a:gdLst/>
              <a:ahLst/>
              <a:cxnLst/>
              <a:rect l="l" t="t" r="r" b="b"/>
              <a:pathLst>
                <a:path w="13701" h="152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116" y="8926"/>
                    <a:pt x="1145" y="9437"/>
                    <a:pt x="1199" y="9951"/>
                  </a:cubicBezTo>
                  <a:cubicBezTo>
                    <a:pt x="1305" y="10970"/>
                    <a:pt x="1510" y="12002"/>
                    <a:pt x="2176" y="12744"/>
                  </a:cubicBezTo>
                  <a:cubicBezTo>
                    <a:pt x="2770" y="13406"/>
                    <a:pt x="3296" y="13923"/>
                    <a:pt x="4127" y="14312"/>
                  </a:cubicBezTo>
                  <a:cubicBezTo>
                    <a:pt x="5138" y="14786"/>
                    <a:pt x="6243" y="15239"/>
                    <a:pt x="7377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77" y="14549"/>
                    <a:pt x="10875" y="14000"/>
                  </a:cubicBezTo>
                  <a:cubicBezTo>
                    <a:pt x="11522" y="13644"/>
                    <a:pt x="12149" y="13203"/>
                    <a:pt x="12512" y="12540"/>
                  </a:cubicBezTo>
                  <a:cubicBezTo>
                    <a:pt x="12850" y="11922"/>
                    <a:pt x="12991" y="11217"/>
                    <a:pt x="13126" y="10533"/>
                  </a:cubicBezTo>
                  <a:cubicBezTo>
                    <a:pt x="13219" y="10055"/>
                    <a:pt x="13290" y="9536"/>
                    <a:pt x="13292" y="9046"/>
                  </a:cubicBezTo>
                  <a:cubicBezTo>
                    <a:pt x="13295" y="8631"/>
                    <a:pt x="13313" y="8233"/>
                    <a:pt x="13365" y="7821"/>
                  </a:cubicBezTo>
                  <a:cubicBezTo>
                    <a:pt x="13487" y="6869"/>
                    <a:pt x="13701" y="5909"/>
                    <a:pt x="13588" y="4945"/>
                  </a:cubicBezTo>
                  <a:cubicBezTo>
                    <a:pt x="13473" y="3964"/>
                    <a:pt x="12866" y="2960"/>
                    <a:pt x="12221" y="2249"/>
                  </a:cubicBezTo>
                  <a:cubicBezTo>
                    <a:pt x="10857" y="742"/>
                    <a:pt x="8808" y="101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0"/>
            <p:cNvSpPr/>
            <p:nvPr/>
          </p:nvSpPr>
          <p:spPr>
            <a:xfrm>
              <a:off x="2650600" y="1910350"/>
              <a:ext cx="311200" cy="268750"/>
            </a:xfrm>
            <a:custGeom>
              <a:avLst/>
              <a:gdLst/>
              <a:ahLst/>
              <a:cxnLst/>
              <a:rect l="l" t="t" r="r" b="b"/>
              <a:pathLst>
                <a:path w="12448" h="10750" extrusionOk="0">
                  <a:moveTo>
                    <a:pt x="220" y="1"/>
                  </a:moveTo>
                  <a:cubicBezTo>
                    <a:pt x="42" y="656"/>
                    <a:pt x="1" y="1350"/>
                    <a:pt x="136" y="2060"/>
                  </a:cubicBezTo>
                  <a:cubicBezTo>
                    <a:pt x="259" y="2697"/>
                    <a:pt x="465" y="3319"/>
                    <a:pt x="536" y="3968"/>
                  </a:cubicBezTo>
                  <a:cubicBezTo>
                    <a:pt x="588" y="4436"/>
                    <a:pt x="616" y="4946"/>
                    <a:pt x="670" y="5459"/>
                  </a:cubicBezTo>
                  <a:cubicBezTo>
                    <a:pt x="776" y="6478"/>
                    <a:pt x="981" y="7510"/>
                    <a:pt x="1647" y="8252"/>
                  </a:cubicBezTo>
                  <a:cubicBezTo>
                    <a:pt x="2241" y="8914"/>
                    <a:pt x="2767" y="9431"/>
                    <a:pt x="3598" y="9820"/>
                  </a:cubicBezTo>
                  <a:cubicBezTo>
                    <a:pt x="4609" y="10294"/>
                    <a:pt x="5714" y="10747"/>
                    <a:pt x="6848" y="10749"/>
                  </a:cubicBezTo>
                  <a:cubicBezTo>
                    <a:pt x="6849" y="10749"/>
                    <a:pt x="6850" y="10749"/>
                    <a:pt x="6851" y="10749"/>
                  </a:cubicBezTo>
                  <a:cubicBezTo>
                    <a:pt x="8021" y="10749"/>
                    <a:pt x="9348" y="10057"/>
                    <a:pt x="10346" y="9508"/>
                  </a:cubicBezTo>
                  <a:cubicBezTo>
                    <a:pt x="10993" y="9152"/>
                    <a:pt x="11620" y="8711"/>
                    <a:pt x="11983" y="8048"/>
                  </a:cubicBezTo>
                  <a:cubicBezTo>
                    <a:pt x="12205" y="7641"/>
                    <a:pt x="12342" y="7199"/>
                    <a:pt x="12447" y="6749"/>
                  </a:cubicBezTo>
                  <a:lnTo>
                    <a:pt x="12447" y="6749"/>
                  </a:lnTo>
                  <a:cubicBezTo>
                    <a:pt x="12347" y="7129"/>
                    <a:pt x="12222" y="7500"/>
                    <a:pt x="12033" y="7844"/>
                  </a:cubicBezTo>
                  <a:cubicBezTo>
                    <a:pt x="11670" y="8509"/>
                    <a:pt x="11043" y="8949"/>
                    <a:pt x="10396" y="9303"/>
                  </a:cubicBezTo>
                  <a:cubicBezTo>
                    <a:pt x="9400" y="9851"/>
                    <a:pt x="8074" y="10545"/>
                    <a:pt x="6905" y="10545"/>
                  </a:cubicBezTo>
                  <a:cubicBezTo>
                    <a:pt x="6903" y="10545"/>
                    <a:pt x="6901" y="10545"/>
                    <a:pt x="6900" y="10545"/>
                  </a:cubicBezTo>
                  <a:cubicBezTo>
                    <a:pt x="5765" y="10544"/>
                    <a:pt x="4659" y="10091"/>
                    <a:pt x="3648" y="9617"/>
                  </a:cubicBezTo>
                  <a:cubicBezTo>
                    <a:pt x="2817" y="9227"/>
                    <a:pt x="2293" y="8711"/>
                    <a:pt x="1697" y="8048"/>
                  </a:cubicBezTo>
                  <a:cubicBezTo>
                    <a:pt x="1030" y="7305"/>
                    <a:pt x="828" y="6274"/>
                    <a:pt x="721" y="5255"/>
                  </a:cubicBezTo>
                  <a:cubicBezTo>
                    <a:pt x="668" y="4742"/>
                    <a:pt x="638" y="4231"/>
                    <a:pt x="587" y="3763"/>
                  </a:cubicBezTo>
                  <a:cubicBezTo>
                    <a:pt x="515" y="3116"/>
                    <a:pt x="309" y="2494"/>
                    <a:pt x="187" y="1856"/>
                  </a:cubicBezTo>
                  <a:cubicBezTo>
                    <a:pt x="65" y="1220"/>
                    <a:pt x="87" y="596"/>
                    <a:pt x="22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0"/>
            <p:cNvSpPr/>
            <p:nvPr/>
          </p:nvSpPr>
          <p:spPr>
            <a:xfrm>
              <a:off x="2659350" y="2043075"/>
              <a:ext cx="92175" cy="61325"/>
            </a:xfrm>
            <a:custGeom>
              <a:avLst/>
              <a:gdLst/>
              <a:ahLst/>
              <a:cxnLst/>
              <a:rect l="l" t="t" r="r" b="b"/>
              <a:pathLst>
                <a:path w="3687" h="2453" extrusionOk="0">
                  <a:moveTo>
                    <a:pt x="988" y="1"/>
                  </a:moveTo>
                  <a:cubicBezTo>
                    <a:pt x="988" y="1"/>
                    <a:pt x="0" y="252"/>
                    <a:pt x="788" y="1471"/>
                  </a:cubicBezTo>
                  <a:cubicBezTo>
                    <a:pt x="1422" y="2453"/>
                    <a:pt x="1849" y="2311"/>
                    <a:pt x="2176" y="2290"/>
                  </a:cubicBezTo>
                  <a:cubicBezTo>
                    <a:pt x="2770" y="2250"/>
                    <a:pt x="3685" y="1803"/>
                    <a:pt x="3686" y="984"/>
                  </a:cubicBezTo>
                  <a:cubicBezTo>
                    <a:pt x="3687" y="167"/>
                    <a:pt x="2218" y="2"/>
                    <a:pt x="98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0"/>
            <p:cNvSpPr/>
            <p:nvPr/>
          </p:nvSpPr>
          <p:spPr>
            <a:xfrm>
              <a:off x="2870625" y="2028700"/>
              <a:ext cx="99500" cy="75275"/>
            </a:xfrm>
            <a:custGeom>
              <a:avLst/>
              <a:gdLst/>
              <a:ahLst/>
              <a:cxnLst/>
              <a:rect l="l" t="t" r="r" b="b"/>
              <a:pathLst>
                <a:path w="3980" h="3011" extrusionOk="0">
                  <a:moveTo>
                    <a:pt x="813" y="925"/>
                  </a:moveTo>
                  <a:cubicBezTo>
                    <a:pt x="813" y="925"/>
                    <a:pt x="0" y="1553"/>
                    <a:pt x="1185" y="2361"/>
                  </a:cubicBezTo>
                  <a:cubicBezTo>
                    <a:pt x="2140" y="3011"/>
                    <a:pt x="2481" y="2710"/>
                    <a:pt x="2774" y="2559"/>
                  </a:cubicBezTo>
                  <a:cubicBezTo>
                    <a:pt x="3309" y="2283"/>
                    <a:pt x="3980" y="1505"/>
                    <a:pt x="3672" y="753"/>
                  </a:cubicBezTo>
                  <a:cubicBezTo>
                    <a:pt x="3363" y="1"/>
                    <a:pt x="1948" y="435"/>
                    <a:pt x="813" y="925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0"/>
            <p:cNvSpPr/>
            <p:nvPr/>
          </p:nvSpPr>
          <p:spPr>
            <a:xfrm>
              <a:off x="2747450" y="1901000"/>
              <a:ext cx="126575" cy="83700"/>
            </a:xfrm>
            <a:custGeom>
              <a:avLst/>
              <a:gdLst/>
              <a:ahLst/>
              <a:cxnLst/>
              <a:rect l="l" t="t" r="r" b="b"/>
              <a:pathLst>
                <a:path w="5063" h="3348" extrusionOk="0">
                  <a:moveTo>
                    <a:pt x="1286" y="139"/>
                  </a:moveTo>
                  <a:cubicBezTo>
                    <a:pt x="1286" y="139"/>
                    <a:pt x="1" y="587"/>
                    <a:pt x="1178" y="2116"/>
                  </a:cubicBezTo>
                  <a:cubicBezTo>
                    <a:pt x="2126" y="3347"/>
                    <a:pt x="2679" y="3112"/>
                    <a:pt x="3111" y="3045"/>
                  </a:cubicBezTo>
                  <a:cubicBezTo>
                    <a:pt x="3897" y="2923"/>
                    <a:pt x="5063" y="2224"/>
                    <a:pt x="4976" y="1139"/>
                  </a:cubicBezTo>
                  <a:cubicBezTo>
                    <a:pt x="4890" y="53"/>
                    <a:pt x="2921" y="1"/>
                    <a:pt x="1286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0"/>
            <p:cNvSpPr/>
            <p:nvPr/>
          </p:nvSpPr>
          <p:spPr>
            <a:xfrm>
              <a:off x="2853200" y="1958475"/>
              <a:ext cx="102250" cy="83600"/>
            </a:xfrm>
            <a:custGeom>
              <a:avLst/>
              <a:gdLst/>
              <a:ahLst/>
              <a:cxnLst/>
              <a:rect l="l" t="t" r="r" b="b"/>
              <a:pathLst>
                <a:path w="4090" h="3344" extrusionOk="0">
                  <a:moveTo>
                    <a:pt x="2002" y="1"/>
                  </a:moveTo>
                  <a:cubicBezTo>
                    <a:pt x="1835" y="1"/>
                    <a:pt x="1661" y="28"/>
                    <a:pt x="1482" y="90"/>
                  </a:cubicBezTo>
                  <a:cubicBezTo>
                    <a:pt x="1" y="596"/>
                    <a:pt x="749" y="3092"/>
                    <a:pt x="749" y="3092"/>
                  </a:cubicBezTo>
                  <a:cubicBezTo>
                    <a:pt x="1241" y="3270"/>
                    <a:pt x="1664" y="3344"/>
                    <a:pt x="2026" y="3344"/>
                  </a:cubicBezTo>
                  <a:cubicBezTo>
                    <a:pt x="3377" y="3344"/>
                    <a:pt x="3872" y="2317"/>
                    <a:pt x="3976" y="1907"/>
                  </a:cubicBezTo>
                  <a:cubicBezTo>
                    <a:pt x="4089" y="1450"/>
                    <a:pt x="3220" y="1"/>
                    <a:pt x="2002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0"/>
            <p:cNvSpPr/>
            <p:nvPr/>
          </p:nvSpPr>
          <p:spPr>
            <a:xfrm>
              <a:off x="2864850" y="1972950"/>
              <a:ext cx="88850" cy="79900"/>
            </a:xfrm>
            <a:custGeom>
              <a:avLst/>
              <a:gdLst/>
              <a:ahLst/>
              <a:cxnLst/>
              <a:rect l="l" t="t" r="r" b="b"/>
              <a:pathLst>
                <a:path w="3554" h="3196" extrusionOk="0">
                  <a:moveTo>
                    <a:pt x="1555" y="1"/>
                  </a:moveTo>
                  <a:cubicBezTo>
                    <a:pt x="1376" y="1"/>
                    <a:pt x="1188" y="30"/>
                    <a:pt x="994" y="97"/>
                  </a:cubicBezTo>
                  <a:cubicBezTo>
                    <a:pt x="407" y="298"/>
                    <a:pt x="127" y="843"/>
                    <a:pt x="63" y="1445"/>
                  </a:cubicBezTo>
                  <a:cubicBezTo>
                    <a:pt x="0" y="2042"/>
                    <a:pt x="110" y="2495"/>
                    <a:pt x="369" y="2791"/>
                  </a:cubicBezTo>
                  <a:cubicBezTo>
                    <a:pt x="603" y="3058"/>
                    <a:pt x="959" y="3196"/>
                    <a:pt x="1418" y="3196"/>
                  </a:cubicBezTo>
                  <a:cubicBezTo>
                    <a:pt x="1563" y="3196"/>
                    <a:pt x="1717" y="3182"/>
                    <a:pt x="1882" y="3154"/>
                  </a:cubicBezTo>
                  <a:cubicBezTo>
                    <a:pt x="2604" y="3033"/>
                    <a:pt x="3253" y="2493"/>
                    <a:pt x="3441" y="1749"/>
                  </a:cubicBezTo>
                  <a:cubicBezTo>
                    <a:pt x="3554" y="1297"/>
                    <a:pt x="2741" y="1"/>
                    <a:pt x="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0"/>
            <p:cNvSpPr/>
            <p:nvPr/>
          </p:nvSpPr>
          <p:spPr>
            <a:xfrm>
              <a:off x="2861850" y="1978675"/>
              <a:ext cx="71125" cy="63400"/>
            </a:xfrm>
            <a:custGeom>
              <a:avLst/>
              <a:gdLst/>
              <a:ahLst/>
              <a:cxnLst/>
              <a:rect l="l" t="t" r="r" b="b"/>
              <a:pathLst>
                <a:path w="2845" h="2536" extrusionOk="0">
                  <a:moveTo>
                    <a:pt x="1445" y="0"/>
                  </a:moveTo>
                  <a:cubicBezTo>
                    <a:pt x="1267" y="0"/>
                    <a:pt x="1086" y="39"/>
                    <a:pt x="913" y="120"/>
                  </a:cubicBezTo>
                  <a:cubicBezTo>
                    <a:pt x="283" y="420"/>
                    <a:pt x="1" y="1174"/>
                    <a:pt x="282" y="1807"/>
                  </a:cubicBezTo>
                  <a:cubicBezTo>
                    <a:pt x="485" y="2266"/>
                    <a:pt x="929" y="2535"/>
                    <a:pt x="1398" y="2535"/>
                  </a:cubicBezTo>
                  <a:cubicBezTo>
                    <a:pt x="1576" y="2535"/>
                    <a:pt x="1758" y="2496"/>
                    <a:pt x="1932" y="2414"/>
                  </a:cubicBezTo>
                  <a:cubicBezTo>
                    <a:pt x="2560" y="2116"/>
                    <a:pt x="2845" y="1362"/>
                    <a:pt x="2563" y="728"/>
                  </a:cubicBezTo>
                  <a:cubicBezTo>
                    <a:pt x="2359" y="269"/>
                    <a:pt x="1914" y="0"/>
                    <a:pt x="1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0"/>
            <p:cNvSpPr/>
            <p:nvPr/>
          </p:nvSpPr>
          <p:spPr>
            <a:xfrm>
              <a:off x="2874400" y="1990050"/>
              <a:ext cx="45075" cy="40350"/>
            </a:xfrm>
            <a:custGeom>
              <a:avLst/>
              <a:gdLst/>
              <a:ahLst/>
              <a:cxnLst/>
              <a:rect l="l" t="t" r="r" b="b"/>
              <a:pathLst>
                <a:path w="1803" h="1614" extrusionOk="0">
                  <a:moveTo>
                    <a:pt x="916" y="1"/>
                  </a:moveTo>
                  <a:cubicBezTo>
                    <a:pt x="803" y="1"/>
                    <a:pt x="689" y="25"/>
                    <a:pt x="579" y="77"/>
                  </a:cubicBezTo>
                  <a:cubicBezTo>
                    <a:pt x="180" y="266"/>
                    <a:pt x="1" y="748"/>
                    <a:pt x="180" y="1149"/>
                  </a:cubicBezTo>
                  <a:cubicBezTo>
                    <a:pt x="309" y="1442"/>
                    <a:pt x="591" y="1613"/>
                    <a:pt x="888" y="1613"/>
                  </a:cubicBezTo>
                  <a:cubicBezTo>
                    <a:pt x="1001" y="1613"/>
                    <a:pt x="1116" y="1589"/>
                    <a:pt x="1225" y="1537"/>
                  </a:cubicBezTo>
                  <a:cubicBezTo>
                    <a:pt x="1625" y="1346"/>
                    <a:pt x="1802" y="868"/>
                    <a:pt x="1623" y="465"/>
                  </a:cubicBezTo>
                  <a:cubicBezTo>
                    <a:pt x="1494" y="172"/>
                    <a:pt x="1212" y="1"/>
                    <a:pt x="91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0"/>
            <p:cNvSpPr/>
            <p:nvPr/>
          </p:nvSpPr>
          <p:spPr>
            <a:xfrm>
              <a:off x="2865075" y="1972925"/>
              <a:ext cx="89075" cy="75800"/>
            </a:xfrm>
            <a:custGeom>
              <a:avLst/>
              <a:gdLst/>
              <a:ahLst/>
              <a:cxnLst/>
              <a:rect l="l" t="t" r="r" b="b"/>
              <a:pathLst>
                <a:path w="3563" h="3032" extrusionOk="0">
                  <a:moveTo>
                    <a:pt x="1546" y="1"/>
                  </a:moveTo>
                  <a:cubicBezTo>
                    <a:pt x="1367" y="1"/>
                    <a:pt x="1180" y="30"/>
                    <a:pt x="985" y="96"/>
                  </a:cubicBezTo>
                  <a:cubicBezTo>
                    <a:pt x="120" y="394"/>
                    <a:pt x="1" y="1311"/>
                    <a:pt x="49" y="2025"/>
                  </a:cubicBezTo>
                  <a:cubicBezTo>
                    <a:pt x="95" y="1747"/>
                    <a:pt x="171" y="1454"/>
                    <a:pt x="303" y="1187"/>
                  </a:cubicBezTo>
                  <a:cubicBezTo>
                    <a:pt x="528" y="733"/>
                    <a:pt x="945" y="485"/>
                    <a:pt x="1432" y="485"/>
                  </a:cubicBezTo>
                  <a:cubicBezTo>
                    <a:pt x="1871" y="485"/>
                    <a:pt x="2366" y="687"/>
                    <a:pt x="2825" y="1124"/>
                  </a:cubicBezTo>
                  <a:cubicBezTo>
                    <a:pt x="3563" y="1823"/>
                    <a:pt x="2742" y="2670"/>
                    <a:pt x="2311" y="3032"/>
                  </a:cubicBezTo>
                  <a:cubicBezTo>
                    <a:pt x="3047" y="2729"/>
                    <a:pt x="3353" y="2061"/>
                    <a:pt x="3432" y="1749"/>
                  </a:cubicBezTo>
                  <a:cubicBezTo>
                    <a:pt x="3545" y="1296"/>
                    <a:pt x="2733" y="1"/>
                    <a:pt x="154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0"/>
            <p:cNvSpPr/>
            <p:nvPr/>
          </p:nvSpPr>
          <p:spPr>
            <a:xfrm>
              <a:off x="2864575" y="1967900"/>
              <a:ext cx="90175" cy="86900"/>
            </a:xfrm>
            <a:custGeom>
              <a:avLst/>
              <a:gdLst/>
              <a:ahLst/>
              <a:cxnLst/>
              <a:rect l="l" t="t" r="r" b="b"/>
              <a:pathLst>
                <a:path w="3607" h="3476" extrusionOk="0">
                  <a:moveTo>
                    <a:pt x="1647" y="1"/>
                  </a:moveTo>
                  <a:cubicBezTo>
                    <a:pt x="1559" y="1"/>
                    <a:pt x="1478" y="2"/>
                    <a:pt x="1393" y="2"/>
                  </a:cubicBezTo>
                  <a:cubicBezTo>
                    <a:pt x="1281" y="22"/>
                    <a:pt x="1170" y="32"/>
                    <a:pt x="1064" y="61"/>
                  </a:cubicBezTo>
                  <a:cubicBezTo>
                    <a:pt x="1012" y="80"/>
                    <a:pt x="960" y="100"/>
                    <a:pt x="909" y="118"/>
                  </a:cubicBezTo>
                  <a:lnTo>
                    <a:pt x="834" y="148"/>
                  </a:lnTo>
                  <a:lnTo>
                    <a:pt x="761" y="189"/>
                  </a:lnTo>
                  <a:cubicBezTo>
                    <a:pt x="714" y="218"/>
                    <a:pt x="669" y="245"/>
                    <a:pt x="623" y="272"/>
                  </a:cubicBezTo>
                  <a:cubicBezTo>
                    <a:pt x="580" y="306"/>
                    <a:pt x="539" y="342"/>
                    <a:pt x="500" y="378"/>
                  </a:cubicBezTo>
                  <a:cubicBezTo>
                    <a:pt x="480" y="397"/>
                    <a:pt x="462" y="415"/>
                    <a:pt x="442" y="432"/>
                  </a:cubicBezTo>
                  <a:cubicBezTo>
                    <a:pt x="425" y="453"/>
                    <a:pt x="408" y="473"/>
                    <a:pt x="392" y="495"/>
                  </a:cubicBezTo>
                  <a:cubicBezTo>
                    <a:pt x="360" y="537"/>
                    <a:pt x="324" y="574"/>
                    <a:pt x="297" y="617"/>
                  </a:cubicBezTo>
                  <a:cubicBezTo>
                    <a:pt x="184" y="791"/>
                    <a:pt x="111" y="975"/>
                    <a:pt x="70" y="1145"/>
                  </a:cubicBezTo>
                  <a:cubicBezTo>
                    <a:pt x="27" y="1313"/>
                    <a:pt x="11" y="1466"/>
                    <a:pt x="8" y="1592"/>
                  </a:cubicBezTo>
                  <a:cubicBezTo>
                    <a:pt x="1" y="1717"/>
                    <a:pt x="10" y="1816"/>
                    <a:pt x="14" y="1882"/>
                  </a:cubicBezTo>
                  <a:cubicBezTo>
                    <a:pt x="20" y="1951"/>
                    <a:pt x="25" y="1985"/>
                    <a:pt x="25" y="1985"/>
                  </a:cubicBezTo>
                  <a:cubicBezTo>
                    <a:pt x="25" y="1985"/>
                    <a:pt x="29" y="1842"/>
                    <a:pt x="78" y="1610"/>
                  </a:cubicBezTo>
                  <a:cubicBezTo>
                    <a:pt x="101" y="1495"/>
                    <a:pt x="142" y="1360"/>
                    <a:pt x="198" y="1218"/>
                  </a:cubicBezTo>
                  <a:cubicBezTo>
                    <a:pt x="256" y="1075"/>
                    <a:pt x="343" y="931"/>
                    <a:pt x="451" y="800"/>
                  </a:cubicBezTo>
                  <a:cubicBezTo>
                    <a:pt x="479" y="769"/>
                    <a:pt x="512" y="742"/>
                    <a:pt x="543" y="713"/>
                  </a:cubicBezTo>
                  <a:lnTo>
                    <a:pt x="590" y="668"/>
                  </a:lnTo>
                  <a:lnTo>
                    <a:pt x="643" y="634"/>
                  </a:lnTo>
                  <a:cubicBezTo>
                    <a:pt x="678" y="610"/>
                    <a:pt x="714" y="586"/>
                    <a:pt x="751" y="561"/>
                  </a:cubicBezTo>
                  <a:cubicBezTo>
                    <a:pt x="791" y="544"/>
                    <a:pt x="831" y="524"/>
                    <a:pt x="872" y="507"/>
                  </a:cubicBezTo>
                  <a:lnTo>
                    <a:pt x="933" y="480"/>
                  </a:lnTo>
                  <a:lnTo>
                    <a:pt x="1000" y="464"/>
                  </a:lnTo>
                  <a:cubicBezTo>
                    <a:pt x="1044" y="453"/>
                    <a:pt x="1089" y="442"/>
                    <a:pt x="1134" y="431"/>
                  </a:cubicBezTo>
                  <a:cubicBezTo>
                    <a:pt x="1228" y="418"/>
                    <a:pt x="1324" y="413"/>
                    <a:pt x="1421" y="404"/>
                  </a:cubicBezTo>
                  <a:cubicBezTo>
                    <a:pt x="1518" y="410"/>
                    <a:pt x="1618" y="417"/>
                    <a:pt x="1720" y="422"/>
                  </a:cubicBezTo>
                  <a:cubicBezTo>
                    <a:pt x="1774" y="432"/>
                    <a:pt x="1828" y="441"/>
                    <a:pt x="1884" y="450"/>
                  </a:cubicBezTo>
                  <a:lnTo>
                    <a:pt x="2033" y="484"/>
                  </a:lnTo>
                  <a:cubicBezTo>
                    <a:pt x="2237" y="537"/>
                    <a:pt x="2439" y="623"/>
                    <a:pt x="2622" y="747"/>
                  </a:cubicBezTo>
                  <a:cubicBezTo>
                    <a:pt x="2807" y="864"/>
                    <a:pt x="2972" y="1024"/>
                    <a:pt x="3093" y="1212"/>
                  </a:cubicBezTo>
                  <a:cubicBezTo>
                    <a:pt x="3148" y="1308"/>
                    <a:pt x="3199" y="1407"/>
                    <a:pt x="3231" y="1510"/>
                  </a:cubicBezTo>
                  <a:cubicBezTo>
                    <a:pt x="3261" y="1614"/>
                    <a:pt x="3279" y="1721"/>
                    <a:pt x="3280" y="1827"/>
                  </a:cubicBezTo>
                  <a:cubicBezTo>
                    <a:pt x="3274" y="2036"/>
                    <a:pt x="3213" y="2244"/>
                    <a:pt x="3111" y="2415"/>
                  </a:cubicBezTo>
                  <a:cubicBezTo>
                    <a:pt x="3009" y="2585"/>
                    <a:pt x="2886" y="2730"/>
                    <a:pt x="2757" y="2846"/>
                  </a:cubicBezTo>
                  <a:cubicBezTo>
                    <a:pt x="2629" y="2963"/>
                    <a:pt x="2501" y="3058"/>
                    <a:pt x="2385" y="3137"/>
                  </a:cubicBezTo>
                  <a:cubicBezTo>
                    <a:pt x="2325" y="3175"/>
                    <a:pt x="2270" y="3209"/>
                    <a:pt x="2219" y="3243"/>
                  </a:cubicBezTo>
                  <a:cubicBezTo>
                    <a:pt x="2167" y="3272"/>
                    <a:pt x="2118" y="3300"/>
                    <a:pt x="2073" y="3326"/>
                  </a:cubicBezTo>
                  <a:cubicBezTo>
                    <a:pt x="1986" y="3378"/>
                    <a:pt x="1913" y="3411"/>
                    <a:pt x="1867" y="3437"/>
                  </a:cubicBezTo>
                  <a:cubicBezTo>
                    <a:pt x="1819" y="3463"/>
                    <a:pt x="1793" y="3476"/>
                    <a:pt x="1793" y="3476"/>
                  </a:cubicBezTo>
                  <a:cubicBezTo>
                    <a:pt x="1793" y="3476"/>
                    <a:pt x="1820" y="3470"/>
                    <a:pt x="1873" y="3462"/>
                  </a:cubicBezTo>
                  <a:cubicBezTo>
                    <a:pt x="1924" y="3449"/>
                    <a:pt x="2003" y="3442"/>
                    <a:pt x="2098" y="3411"/>
                  </a:cubicBezTo>
                  <a:cubicBezTo>
                    <a:pt x="2146" y="3398"/>
                    <a:pt x="2200" y="3382"/>
                    <a:pt x="2258" y="3366"/>
                  </a:cubicBezTo>
                  <a:cubicBezTo>
                    <a:pt x="2317" y="3346"/>
                    <a:pt x="2379" y="3320"/>
                    <a:pt x="2445" y="3297"/>
                  </a:cubicBezTo>
                  <a:cubicBezTo>
                    <a:pt x="2512" y="3270"/>
                    <a:pt x="2579" y="3235"/>
                    <a:pt x="2653" y="3201"/>
                  </a:cubicBezTo>
                  <a:cubicBezTo>
                    <a:pt x="2723" y="3159"/>
                    <a:pt x="2800" y="3119"/>
                    <a:pt x="2874" y="3064"/>
                  </a:cubicBezTo>
                  <a:cubicBezTo>
                    <a:pt x="3027" y="2963"/>
                    <a:pt x="3185" y="2828"/>
                    <a:pt x="3324" y="2632"/>
                  </a:cubicBezTo>
                  <a:cubicBezTo>
                    <a:pt x="3463" y="2442"/>
                    <a:pt x="3579" y="2175"/>
                    <a:pt x="3599" y="1860"/>
                  </a:cubicBezTo>
                  <a:cubicBezTo>
                    <a:pt x="3606" y="1704"/>
                    <a:pt x="3588" y="1541"/>
                    <a:pt x="3549" y="1385"/>
                  </a:cubicBezTo>
                  <a:cubicBezTo>
                    <a:pt x="3509" y="1230"/>
                    <a:pt x="3444" y="1086"/>
                    <a:pt x="3366" y="955"/>
                  </a:cubicBezTo>
                  <a:cubicBezTo>
                    <a:pt x="3208" y="695"/>
                    <a:pt x="3002" y="492"/>
                    <a:pt x="2779" y="346"/>
                  </a:cubicBezTo>
                  <a:cubicBezTo>
                    <a:pt x="2556" y="203"/>
                    <a:pt x="2318" y="108"/>
                    <a:pt x="2084" y="52"/>
                  </a:cubicBezTo>
                  <a:cubicBezTo>
                    <a:pt x="2023" y="40"/>
                    <a:pt x="1963" y="28"/>
                    <a:pt x="1902" y="17"/>
                  </a:cubicBezTo>
                  <a:cubicBezTo>
                    <a:pt x="1847" y="12"/>
                    <a:pt x="1793" y="7"/>
                    <a:pt x="1737" y="1"/>
                  </a:cubicBezTo>
                  <a:cubicBezTo>
                    <a:pt x="1706" y="1"/>
                    <a:pt x="1676" y="1"/>
                    <a:pt x="164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0"/>
            <p:cNvSpPr/>
            <p:nvPr/>
          </p:nvSpPr>
          <p:spPr>
            <a:xfrm>
              <a:off x="2866975" y="2016100"/>
              <a:ext cx="24500" cy="25225"/>
            </a:xfrm>
            <a:custGeom>
              <a:avLst/>
              <a:gdLst/>
              <a:ahLst/>
              <a:cxnLst/>
              <a:rect l="l" t="t" r="r" b="b"/>
              <a:pathLst>
                <a:path w="980" h="1009" extrusionOk="0">
                  <a:moveTo>
                    <a:pt x="491" y="1"/>
                  </a:moveTo>
                  <a:cubicBezTo>
                    <a:pt x="221" y="1"/>
                    <a:pt x="0" y="225"/>
                    <a:pt x="0" y="505"/>
                  </a:cubicBezTo>
                  <a:cubicBezTo>
                    <a:pt x="0" y="783"/>
                    <a:pt x="219" y="1009"/>
                    <a:pt x="490" y="1009"/>
                  </a:cubicBezTo>
                  <a:cubicBezTo>
                    <a:pt x="760" y="1009"/>
                    <a:pt x="980" y="784"/>
                    <a:pt x="980" y="506"/>
                  </a:cubicBezTo>
                  <a:cubicBezTo>
                    <a:pt x="980" y="228"/>
                    <a:pt x="761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0"/>
            <p:cNvSpPr/>
            <p:nvPr/>
          </p:nvSpPr>
          <p:spPr>
            <a:xfrm>
              <a:off x="2906050" y="1989625"/>
              <a:ext cx="15225" cy="15700"/>
            </a:xfrm>
            <a:custGeom>
              <a:avLst/>
              <a:gdLst/>
              <a:ahLst/>
              <a:cxnLst/>
              <a:rect l="l" t="t" r="r" b="b"/>
              <a:pathLst>
                <a:path w="609" h="628" extrusionOk="0">
                  <a:moveTo>
                    <a:pt x="307" y="1"/>
                  </a:moveTo>
                  <a:cubicBezTo>
                    <a:pt x="306" y="1"/>
                    <a:pt x="306" y="1"/>
                    <a:pt x="305" y="1"/>
                  </a:cubicBezTo>
                  <a:cubicBezTo>
                    <a:pt x="137" y="1"/>
                    <a:pt x="1" y="141"/>
                    <a:pt x="1" y="314"/>
                  </a:cubicBezTo>
                  <a:cubicBezTo>
                    <a:pt x="1" y="485"/>
                    <a:pt x="136" y="627"/>
                    <a:pt x="304" y="627"/>
                  </a:cubicBezTo>
                  <a:cubicBezTo>
                    <a:pt x="471" y="627"/>
                    <a:pt x="609" y="488"/>
                    <a:pt x="609" y="314"/>
                  </a:cubicBezTo>
                  <a:cubicBezTo>
                    <a:pt x="609" y="142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B466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0"/>
            <p:cNvSpPr/>
            <p:nvPr/>
          </p:nvSpPr>
          <p:spPr>
            <a:xfrm>
              <a:off x="2680225" y="1958450"/>
              <a:ext cx="102575" cy="83400"/>
            </a:xfrm>
            <a:custGeom>
              <a:avLst/>
              <a:gdLst/>
              <a:ahLst/>
              <a:cxnLst/>
              <a:rect l="l" t="t" r="r" b="b"/>
              <a:pathLst>
                <a:path w="4103" h="3336" extrusionOk="0">
                  <a:moveTo>
                    <a:pt x="2096" y="0"/>
                  </a:moveTo>
                  <a:cubicBezTo>
                    <a:pt x="879" y="0"/>
                    <a:pt x="0" y="1437"/>
                    <a:pt x="113" y="1894"/>
                  </a:cubicBezTo>
                  <a:cubicBezTo>
                    <a:pt x="216" y="2305"/>
                    <a:pt x="711" y="3336"/>
                    <a:pt x="2068" y="3336"/>
                  </a:cubicBezTo>
                  <a:cubicBezTo>
                    <a:pt x="2427" y="3336"/>
                    <a:pt x="2847" y="3263"/>
                    <a:pt x="3336" y="3088"/>
                  </a:cubicBezTo>
                  <a:cubicBezTo>
                    <a:pt x="3336" y="3088"/>
                    <a:pt x="4103" y="601"/>
                    <a:pt x="2623" y="91"/>
                  </a:cubicBezTo>
                  <a:cubicBezTo>
                    <a:pt x="2442" y="28"/>
                    <a:pt x="2265" y="0"/>
                    <a:pt x="2096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0"/>
            <p:cNvSpPr/>
            <p:nvPr/>
          </p:nvSpPr>
          <p:spPr>
            <a:xfrm>
              <a:off x="2681950" y="1972675"/>
              <a:ext cx="88850" cy="79925"/>
            </a:xfrm>
            <a:custGeom>
              <a:avLst/>
              <a:gdLst/>
              <a:ahLst/>
              <a:cxnLst/>
              <a:rect l="l" t="t" r="r" b="b"/>
              <a:pathLst>
                <a:path w="3554" h="3197" extrusionOk="0">
                  <a:moveTo>
                    <a:pt x="1998" y="1"/>
                  </a:moveTo>
                  <a:cubicBezTo>
                    <a:pt x="814" y="1"/>
                    <a:pt x="1" y="1293"/>
                    <a:pt x="112" y="1744"/>
                  </a:cubicBezTo>
                  <a:cubicBezTo>
                    <a:pt x="298" y="2488"/>
                    <a:pt x="945" y="3030"/>
                    <a:pt x="1665" y="3154"/>
                  </a:cubicBezTo>
                  <a:cubicBezTo>
                    <a:pt x="1833" y="3183"/>
                    <a:pt x="1991" y="3197"/>
                    <a:pt x="2139" y="3197"/>
                  </a:cubicBezTo>
                  <a:cubicBezTo>
                    <a:pt x="2595" y="3197"/>
                    <a:pt x="2948" y="3060"/>
                    <a:pt x="3181" y="2796"/>
                  </a:cubicBezTo>
                  <a:cubicBezTo>
                    <a:pt x="3441" y="2501"/>
                    <a:pt x="3553" y="2048"/>
                    <a:pt x="3490" y="1450"/>
                  </a:cubicBezTo>
                  <a:cubicBezTo>
                    <a:pt x="3427" y="848"/>
                    <a:pt x="3149" y="300"/>
                    <a:pt x="2563" y="98"/>
                  </a:cubicBezTo>
                  <a:cubicBezTo>
                    <a:pt x="2368" y="31"/>
                    <a:pt x="2179" y="1"/>
                    <a:pt x="19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0"/>
            <p:cNvSpPr/>
            <p:nvPr/>
          </p:nvSpPr>
          <p:spPr>
            <a:xfrm>
              <a:off x="2702675" y="1978475"/>
              <a:ext cx="71150" cy="63400"/>
            </a:xfrm>
            <a:custGeom>
              <a:avLst/>
              <a:gdLst/>
              <a:ahLst/>
              <a:cxnLst/>
              <a:rect l="l" t="t" r="r" b="b"/>
              <a:pathLst>
                <a:path w="2846" h="2536" extrusionOk="0">
                  <a:moveTo>
                    <a:pt x="1399" y="0"/>
                  </a:moveTo>
                  <a:cubicBezTo>
                    <a:pt x="930" y="0"/>
                    <a:pt x="487" y="268"/>
                    <a:pt x="283" y="726"/>
                  </a:cubicBezTo>
                  <a:cubicBezTo>
                    <a:pt x="1" y="1358"/>
                    <a:pt x="281" y="2113"/>
                    <a:pt x="910" y="2412"/>
                  </a:cubicBezTo>
                  <a:cubicBezTo>
                    <a:pt x="1084" y="2496"/>
                    <a:pt x="1267" y="2535"/>
                    <a:pt x="1447" y="2535"/>
                  </a:cubicBezTo>
                  <a:cubicBezTo>
                    <a:pt x="1915" y="2535"/>
                    <a:pt x="2357" y="2267"/>
                    <a:pt x="2563" y="1809"/>
                  </a:cubicBezTo>
                  <a:cubicBezTo>
                    <a:pt x="2845" y="1179"/>
                    <a:pt x="2564" y="423"/>
                    <a:pt x="1935" y="122"/>
                  </a:cubicBezTo>
                  <a:cubicBezTo>
                    <a:pt x="1760" y="39"/>
                    <a:pt x="1578" y="0"/>
                    <a:pt x="13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0"/>
            <p:cNvSpPr/>
            <p:nvPr/>
          </p:nvSpPr>
          <p:spPr>
            <a:xfrm>
              <a:off x="2716175" y="1989950"/>
              <a:ext cx="45525" cy="40575"/>
            </a:xfrm>
            <a:custGeom>
              <a:avLst/>
              <a:gdLst/>
              <a:ahLst/>
              <a:cxnLst/>
              <a:rect l="l" t="t" r="r" b="b"/>
              <a:pathLst>
                <a:path w="1821" h="1623" extrusionOk="0">
                  <a:moveTo>
                    <a:pt x="896" y="0"/>
                  </a:moveTo>
                  <a:cubicBezTo>
                    <a:pt x="597" y="0"/>
                    <a:pt x="312" y="172"/>
                    <a:pt x="182" y="465"/>
                  </a:cubicBezTo>
                  <a:cubicBezTo>
                    <a:pt x="1" y="870"/>
                    <a:pt x="180" y="1354"/>
                    <a:pt x="583" y="1545"/>
                  </a:cubicBezTo>
                  <a:cubicBezTo>
                    <a:pt x="694" y="1598"/>
                    <a:pt x="811" y="1623"/>
                    <a:pt x="926" y="1623"/>
                  </a:cubicBezTo>
                  <a:cubicBezTo>
                    <a:pt x="1226" y="1623"/>
                    <a:pt x="1510" y="1452"/>
                    <a:pt x="1641" y="1159"/>
                  </a:cubicBezTo>
                  <a:cubicBezTo>
                    <a:pt x="1821" y="754"/>
                    <a:pt x="1642" y="270"/>
                    <a:pt x="1238" y="78"/>
                  </a:cubicBezTo>
                  <a:cubicBezTo>
                    <a:pt x="1127" y="25"/>
                    <a:pt x="1010" y="0"/>
                    <a:pt x="89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0"/>
            <p:cNvSpPr/>
            <p:nvPr/>
          </p:nvSpPr>
          <p:spPr>
            <a:xfrm>
              <a:off x="2681450" y="1972725"/>
              <a:ext cx="89125" cy="75750"/>
            </a:xfrm>
            <a:custGeom>
              <a:avLst/>
              <a:gdLst/>
              <a:ahLst/>
              <a:cxnLst/>
              <a:rect l="l" t="t" r="r" b="b"/>
              <a:pathLst>
                <a:path w="3565" h="3030" extrusionOk="0">
                  <a:moveTo>
                    <a:pt x="2018" y="1"/>
                  </a:moveTo>
                  <a:cubicBezTo>
                    <a:pt x="834" y="1"/>
                    <a:pt x="21" y="1292"/>
                    <a:pt x="132" y="1744"/>
                  </a:cubicBezTo>
                  <a:cubicBezTo>
                    <a:pt x="210" y="2055"/>
                    <a:pt x="515" y="2725"/>
                    <a:pt x="1250" y="3029"/>
                  </a:cubicBezTo>
                  <a:cubicBezTo>
                    <a:pt x="819" y="2666"/>
                    <a:pt x="1" y="1816"/>
                    <a:pt x="740" y="1119"/>
                  </a:cubicBezTo>
                  <a:cubicBezTo>
                    <a:pt x="1199" y="686"/>
                    <a:pt x="1693" y="485"/>
                    <a:pt x="2132" y="485"/>
                  </a:cubicBezTo>
                  <a:cubicBezTo>
                    <a:pt x="2620" y="485"/>
                    <a:pt x="3039" y="734"/>
                    <a:pt x="3263" y="1190"/>
                  </a:cubicBezTo>
                  <a:cubicBezTo>
                    <a:pt x="3394" y="1457"/>
                    <a:pt x="3471" y="1751"/>
                    <a:pt x="3514" y="2029"/>
                  </a:cubicBezTo>
                  <a:cubicBezTo>
                    <a:pt x="3565" y="1314"/>
                    <a:pt x="3447" y="395"/>
                    <a:pt x="2583" y="98"/>
                  </a:cubicBezTo>
                  <a:cubicBezTo>
                    <a:pt x="2388" y="31"/>
                    <a:pt x="2199" y="1"/>
                    <a:pt x="201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0"/>
            <p:cNvSpPr/>
            <p:nvPr/>
          </p:nvSpPr>
          <p:spPr>
            <a:xfrm>
              <a:off x="2680775" y="1967750"/>
              <a:ext cx="90200" cy="86900"/>
            </a:xfrm>
            <a:custGeom>
              <a:avLst/>
              <a:gdLst/>
              <a:ahLst/>
              <a:cxnLst/>
              <a:rect l="l" t="t" r="r" b="b"/>
              <a:pathLst>
                <a:path w="3608" h="3476" extrusionOk="0">
                  <a:moveTo>
                    <a:pt x="1945" y="1"/>
                  </a:moveTo>
                  <a:cubicBezTo>
                    <a:pt x="1922" y="1"/>
                    <a:pt x="1899" y="1"/>
                    <a:pt x="1875" y="1"/>
                  </a:cubicBezTo>
                  <a:cubicBezTo>
                    <a:pt x="1821" y="5"/>
                    <a:pt x="1766" y="10"/>
                    <a:pt x="1710" y="16"/>
                  </a:cubicBezTo>
                  <a:cubicBezTo>
                    <a:pt x="1650" y="26"/>
                    <a:pt x="1591" y="38"/>
                    <a:pt x="1529" y="50"/>
                  </a:cubicBezTo>
                  <a:cubicBezTo>
                    <a:pt x="1294" y="106"/>
                    <a:pt x="1056" y="199"/>
                    <a:pt x="832" y="343"/>
                  </a:cubicBezTo>
                  <a:cubicBezTo>
                    <a:pt x="610" y="490"/>
                    <a:pt x="404" y="692"/>
                    <a:pt x="244" y="950"/>
                  </a:cubicBezTo>
                  <a:cubicBezTo>
                    <a:pt x="165" y="1081"/>
                    <a:pt x="100" y="1225"/>
                    <a:pt x="60" y="1381"/>
                  </a:cubicBezTo>
                  <a:cubicBezTo>
                    <a:pt x="20" y="1536"/>
                    <a:pt x="1" y="1699"/>
                    <a:pt x="9" y="1856"/>
                  </a:cubicBezTo>
                  <a:cubicBezTo>
                    <a:pt x="26" y="2169"/>
                    <a:pt x="142" y="2438"/>
                    <a:pt x="281" y="2627"/>
                  </a:cubicBezTo>
                  <a:cubicBezTo>
                    <a:pt x="420" y="2823"/>
                    <a:pt x="579" y="2959"/>
                    <a:pt x="731" y="3061"/>
                  </a:cubicBezTo>
                  <a:cubicBezTo>
                    <a:pt x="805" y="3116"/>
                    <a:pt x="882" y="3156"/>
                    <a:pt x="952" y="3197"/>
                  </a:cubicBezTo>
                  <a:cubicBezTo>
                    <a:pt x="1026" y="3230"/>
                    <a:pt x="1093" y="3265"/>
                    <a:pt x="1160" y="3293"/>
                  </a:cubicBezTo>
                  <a:cubicBezTo>
                    <a:pt x="1225" y="3317"/>
                    <a:pt x="1287" y="3342"/>
                    <a:pt x="1346" y="3362"/>
                  </a:cubicBezTo>
                  <a:cubicBezTo>
                    <a:pt x="1404" y="3379"/>
                    <a:pt x="1457" y="3395"/>
                    <a:pt x="1505" y="3409"/>
                  </a:cubicBezTo>
                  <a:cubicBezTo>
                    <a:pt x="1601" y="3439"/>
                    <a:pt x="1679" y="3448"/>
                    <a:pt x="1731" y="3459"/>
                  </a:cubicBezTo>
                  <a:cubicBezTo>
                    <a:pt x="1783" y="3470"/>
                    <a:pt x="1811" y="3475"/>
                    <a:pt x="1811" y="3475"/>
                  </a:cubicBezTo>
                  <a:cubicBezTo>
                    <a:pt x="1811" y="3475"/>
                    <a:pt x="1786" y="3463"/>
                    <a:pt x="1738" y="3437"/>
                  </a:cubicBezTo>
                  <a:cubicBezTo>
                    <a:pt x="1692" y="3409"/>
                    <a:pt x="1619" y="3375"/>
                    <a:pt x="1532" y="3324"/>
                  </a:cubicBezTo>
                  <a:cubicBezTo>
                    <a:pt x="1487" y="3297"/>
                    <a:pt x="1438" y="3269"/>
                    <a:pt x="1386" y="3240"/>
                  </a:cubicBezTo>
                  <a:cubicBezTo>
                    <a:pt x="1335" y="3207"/>
                    <a:pt x="1279" y="3172"/>
                    <a:pt x="1220" y="3133"/>
                  </a:cubicBezTo>
                  <a:cubicBezTo>
                    <a:pt x="1104" y="3053"/>
                    <a:pt x="976" y="2959"/>
                    <a:pt x="850" y="2841"/>
                  </a:cubicBezTo>
                  <a:cubicBezTo>
                    <a:pt x="722" y="2724"/>
                    <a:pt x="598" y="2579"/>
                    <a:pt x="496" y="2409"/>
                  </a:cubicBezTo>
                  <a:cubicBezTo>
                    <a:pt x="395" y="2238"/>
                    <a:pt x="335" y="2031"/>
                    <a:pt x="330" y="1822"/>
                  </a:cubicBezTo>
                  <a:cubicBezTo>
                    <a:pt x="330" y="1715"/>
                    <a:pt x="349" y="1609"/>
                    <a:pt x="379" y="1504"/>
                  </a:cubicBezTo>
                  <a:cubicBezTo>
                    <a:pt x="411" y="1401"/>
                    <a:pt x="462" y="1302"/>
                    <a:pt x="520" y="1206"/>
                  </a:cubicBezTo>
                  <a:cubicBezTo>
                    <a:pt x="640" y="1018"/>
                    <a:pt x="805" y="860"/>
                    <a:pt x="991" y="742"/>
                  </a:cubicBezTo>
                  <a:cubicBezTo>
                    <a:pt x="1175" y="619"/>
                    <a:pt x="1377" y="533"/>
                    <a:pt x="1581" y="480"/>
                  </a:cubicBezTo>
                  <a:lnTo>
                    <a:pt x="1730" y="447"/>
                  </a:lnTo>
                  <a:cubicBezTo>
                    <a:pt x="1786" y="439"/>
                    <a:pt x="1841" y="429"/>
                    <a:pt x="1894" y="421"/>
                  </a:cubicBezTo>
                  <a:cubicBezTo>
                    <a:pt x="1997" y="413"/>
                    <a:pt x="2097" y="408"/>
                    <a:pt x="2194" y="401"/>
                  </a:cubicBezTo>
                  <a:cubicBezTo>
                    <a:pt x="2291" y="411"/>
                    <a:pt x="2386" y="416"/>
                    <a:pt x="2480" y="429"/>
                  </a:cubicBezTo>
                  <a:cubicBezTo>
                    <a:pt x="2525" y="442"/>
                    <a:pt x="2571" y="453"/>
                    <a:pt x="2614" y="463"/>
                  </a:cubicBezTo>
                  <a:lnTo>
                    <a:pt x="2681" y="479"/>
                  </a:lnTo>
                  <a:lnTo>
                    <a:pt x="2742" y="507"/>
                  </a:lnTo>
                  <a:cubicBezTo>
                    <a:pt x="2784" y="524"/>
                    <a:pt x="2823" y="543"/>
                    <a:pt x="2864" y="560"/>
                  </a:cubicBezTo>
                  <a:cubicBezTo>
                    <a:pt x="2899" y="586"/>
                    <a:pt x="2935" y="609"/>
                    <a:pt x="2971" y="634"/>
                  </a:cubicBezTo>
                  <a:lnTo>
                    <a:pt x="3025" y="668"/>
                  </a:lnTo>
                  <a:lnTo>
                    <a:pt x="3072" y="713"/>
                  </a:lnTo>
                  <a:cubicBezTo>
                    <a:pt x="3101" y="742"/>
                    <a:pt x="3135" y="771"/>
                    <a:pt x="3163" y="801"/>
                  </a:cubicBezTo>
                  <a:cubicBezTo>
                    <a:pt x="3271" y="933"/>
                    <a:pt x="3356" y="1077"/>
                    <a:pt x="3415" y="1220"/>
                  </a:cubicBezTo>
                  <a:cubicBezTo>
                    <a:pt x="3471" y="1361"/>
                    <a:pt x="3512" y="1497"/>
                    <a:pt x="3533" y="1612"/>
                  </a:cubicBezTo>
                  <a:cubicBezTo>
                    <a:pt x="3583" y="1844"/>
                    <a:pt x="3586" y="1987"/>
                    <a:pt x="3586" y="1987"/>
                  </a:cubicBezTo>
                  <a:cubicBezTo>
                    <a:pt x="3586" y="1987"/>
                    <a:pt x="3594" y="1952"/>
                    <a:pt x="3595" y="1886"/>
                  </a:cubicBezTo>
                  <a:cubicBezTo>
                    <a:pt x="3599" y="1820"/>
                    <a:pt x="3607" y="1722"/>
                    <a:pt x="3601" y="1596"/>
                  </a:cubicBezTo>
                  <a:cubicBezTo>
                    <a:pt x="3597" y="1471"/>
                    <a:pt x="3581" y="1318"/>
                    <a:pt x="3540" y="1148"/>
                  </a:cubicBezTo>
                  <a:cubicBezTo>
                    <a:pt x="3499" y="980"/>
                    <a:pt x="3426" y="795"/>
                    <a:pt x="3314" y="620"/>
                  </a:cubicBezTo>
                  <a:cubicBezTo>
                    <a:pt x="3287" y="576"/>
                    <a:pt x="3253" y="539"/>
                    <a:pt x="3221" y="496"/>
                  </a:cubicBezTo>
                  <a:cubicBezTo>
                    <a:pt x="3203" y="475"/>
                    <a:pt x="3187" y="455"/>
                    <a:pt x="3170" y="433"/>
                  </a:cubicBezTo>
                  <a:cubicBezTo>
                    <a:pt x="3149" y="416"/>
                    <a:pt x="3131" y="399"/>
                    <a:pt x="3111" y="380"/>
                  </a:cubicBezTo>
                  <a:cubicBezTo>
                    <a:pt x="3073" y="344"/>
                    <a:pt x="3031" y="309"/>
                    <a:pt x="2988" y="274"/>
                  </a:cubicBezTo>
                  <a:cubicBezTo>
                    <a:pt x="2944" y="247"/>
                    <a:pt x="2897" y="219"/>
                    <a:pt x="2850" y="192"/>
                  </a:cubicBezTo>
                  <a:lnTo>
                    <a:pt x="2779" y="150"/>
                  </a:lnTo>
                  <a:lnTo>
                    <a:pt x="2702" y="120"/>
                  </a:lnTo>
                  <a:cubicBezTo>
                    <a:pt x="2652" y="102"/>
                    <a:pt x="2600" y="83"/>
                    <a:pt x="2547" y="64"/>
                  </a:cubicBezTo>
                  <a:cubicBezTo>
                    <a:pt x="2443" y="33"/>
                    <a:pt x="2332" y="22"/>
                    <a:pt x="2220" y="3"/>
                  </a:cubicBezTo>
                  <a:cubicBezTo>
                    <a:pt x="2129" y="2"/>
                    <a:pt x="2042" y="1"/>
                    <a:pt x="194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0"/>
            <p:cNvSpPr/>
            <p:nvPr/>
          </p:nvSpPr>
          <p:spPr>
            <a:xfrm>
              <a:off x="2705400" y="2013300"/>
              <a:ext cx="24500" cy="25225"/>
            </a:xfrm>
            <a:custGeom>
              <a:avLst/>
              <a:gdLst/>
              <a:ahLst/>
              <a:cxnLst/>
              <a:rect l="l" t="t" r="r" b="b"/>
              <a:pathLst>
                <a:path w="980" h="1009" extrusionOk="0">
                  <a:moveTo>
                    <a:pt x="491" y="1"/>
                  </a:moveTo>
                  <a:cubicBezTo>
                    <a:pt x="220" y="1"/>
                    <a:pt x="0" y="226"/>
                    <a:pt x="0" y="505"/>
                  </a:cubicBezTo>
                  <a:cubicBezTo>
                    <a:pt x="0" y="783"/>
                    <a:pt x="219" y="1009"/>
                    <a:pt x="489" y="1009"/>
                  </a:cubicBezTo>
                  <a:cubicBezTo>
                    <a:pt x="760" y="1009"/>
                    <a:pt x="980" y="784"/>
                    <a:pt x="980" y="506"/>
                  </a:cubicBezTo>
                  <a:cubicBezTo>
                    <a:pt x="980" y="229"/>
                    <a:pt x="760" y="2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0"/>
            <p:cNvSpPr/>
            <p:nvPr/>
          </p:nvSpPr>
          <p:spPr>
            <a:xfrm>
              <a:off x="2747250" y="1994500"/>
              <a:ext cx="15250" cy="15675"/>
            </a:xfrm>
            <a:custGeom>
              <a:avLst/>
              <a:gdLst/>
              <a:ahLst/>
              <a:cxnLst/>
              <a:rect l="l" t="t" r="r" b="b"/>
              <a:pathLst>
                <a:path w="610" h="627" extrusionOk="0">
                  <a:moveTo>
                    <a:pt x="305" y="1"/>
                  </a:moveTo>
                  <a:cubicBezTo>
                    <a:pt x="138" y="1"/>
                    <a:pt x="0" y="140"/>
                    <a:pt x="0" y="314"/>
                  </a:cubicBezTo>
                  <a:cubicBezTo>
                    <a:pt x="0" y="485"/>
                    <a:pt x="137" y="626"/>
                    <a:pt x="304" y="626"/>
                  </a:cubicBezTo>
                  <a:cubicBezTo>
                    <a:pt x="472" y="626"/>
                    <a:pt x="610" y="486"/>
                    <a:pt x="610" y="314"/>
                  </a:cubicBezTo>
                  <a:cubicBezTo>
                    <a:pt x="610" y="141"/>
                    <a:pt x="473" y="1"/>
                    <a:pt x="30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0"/>
            <p:cNvSpPr/>
            <p:nvPr/>
          </p:nvSpPr>
          <p:spPr>
            <a:xfrm>
              <a:off x="2779650" y="2055950"/>
              <a:ext cx="70175" cy="30825"/>
            </a:xfrm>
            <a:custGeom>
              <a:avLst/>
              <a:gdLst/>
              <a:ahLst/>
              <a:cxnLst/>
              <a:rect l="l" t="t" r="r" b="b"/>
              <a:pathLst>
                <a:path w="2807" h="1233" extrusionOk="0">
                  <a:moveTo>
                    <a:pt x="2539" y="1"/>
                  </a:moveTo>
                  <a:cubicBezTo>
                    <a:pt x="2539" y="1"/>
                    <a:pt x="2258" y="405"/>
                    <a:pt x="1627" y="405"/>
                  </a:cubicBezTo>
                  <a:cubicBezTo>
                    <a:pt x="1584" y="405"/>
                    <a:pt x="1540" y="403"/>
                    <a:pt x="1494" y="399"/>
                  </a:cubicBezTo>
                  <a:cubicBezTo>
                    <a:pt x="769" y="336"/>
                    <a:pt x="407" y="4"/>
                    <a:pt x="407" y="4"/>
                  </a:cubicBezTo>
                  <a:lnTo>
                    <a:pt x="407" y="4"/>
                  </a:lnTo>
                  <a:cubicBezTo>
                    <a:pt x="0" y="640"/>
                    <a:pt x="1369" y="1232"/>
                    <a:pt x="1610" y="1232"/>
                  </a:cubicBezTo>
                  <a:cubicBezTo>
                    <a:pt x="1616" y="1232"/>
                    <a:pt x="1621" y="1232"/>
                    <a:pt x="1626" y="1231"/>
                  </a:cubicBezTo>
                  <a:cubicBezTo>
                    <a:pt x="1813" y="1201"/>
                    <a:pt x="2484" y="771"/>
                    <a:pt x="2645" y="525"/>
                  </a:cubicBezTo>
                  <a:cubicBezTo>
                    <a:pt x="2806" y="278"/>
                    <a:pt x="2539" y="1"/>
                    <a:pt x="25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0"/>
            <p:cNvSpPr/>
            <p:nvPr/>
          </p:nvSpPr>
          <p:spPr>
            <a:xfrm>
              <a:off x="2811950" y="2055375"/>
              <a:ext cx="17475" cy="7725"/>
            </a:xfrm>
            <a:custGeom>
              <a:avLst/>
              <a:gdLst/>
              <a:ahLst/>
              <a:cxnLst/>
              <a:rect l="l" t="t" r="r" b="b"/>
              <a:pathLst>
                <a:path w="699" h="309" extrusionOk="0">
                  <a:moveTo>
                    <a:pt x="350" y="0"/>
                  </a:moveTo>
                  <a:cubicBezTo>
                    <a:pt x="156" y="0"/>
                    <a:pt x="0" y="68"/>
                    <a:pt x="0" y="154"/>
                  </a:cubicBezTo>
                  <a:cubicBezTo>
                    <a:pt x="0" y="239"/>
                    <a:pt x="156" y="308"/>
                    <a:pt x="350" y="308"/>
                  </a:cubicBezTo>
                  <a:cubicBezTo>
                    <a:pt x="543" y="308"/>
                    <a:pt x="698" y="240"/>
                    <a:pt x="698" y="155"/>
                  </a:cubicBezTo>
                  <a:cubicBezTo>
                    <a:pt x="698" y="69"/>
                    <a:pt x="543" y="0"/>
                    <a:pt x="3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0"/>
            <p:cNvSpPr/>
            <p:nvPr/>
          </p:nvSpPr>
          <p:spPr>
            <a:xfrm>
              <a:off x="2797150" y="2065350"/>
              <a:ext cx="13600" cy="10175"/>
            </a:xfrm>
            <a:custGeom>
              <a:avLst/>
              <a:gdLst/>
              <a:ahLst/>
              <a:cxnLst/>
              <a:rect l="l" t="t" r="r" b="b"/>
              <a:pathLst>
                <a:path w="544" h="407" extrusionOk="0">
                  <a:moveTo>
                    <a:pt x="186" y="1"/>
                  </a:moveTo>
                  <a:cubicBezTo>
                    <a:pt x="183" y="1"/>
                    <a:pt x="180" y="1"/>
                    <a:pt x="177" y="1"/>
                  </a:cubicBezTo>
                  <a:cubicBezTo>
                    <a:pt x="82" y="1"/>
                    <a:pt x="1" y="50"/>
                    <a:pt x="7" y="81"/>
                  </a:cubicBezTo>
                  <a:cubicBezTo>
                    <a:pt x="14" y="112"/>
                    <a:pt x="90" y="125"/>
                    <a:pt x="151" y="162"/>
                  </a:cubicBezTo>
                  <a:cubicBezTo>
                    <a:pt x="214" y="197"/>
                    <a:pt x="262" y="243"/>
                    <a:pt x="262" y="243"/>
                  </a:cubicBezTo>
                  <a:cubicBezTo>
                    <a:pt x="262" y="243"/>
                    <a:pt x="322" y="266"/>
                    <a:pt x="380" y="309"/>
                  </a:cubicBezTo>
                  <a:cubicBezTo>
                    <a:pt x="435" y="346"/>
                    <a:pt x="483" y="407"/>
                    <a:pt x="510" y="407"/>
                  </a:cubicBezTo>
                  <a:cubicBezTo>
                    <a:pt x="513" y="407"/>
                    <a:pt x="515" y="406"/>
                    <a:pt x="517" y="406"/>
                  </a:cubicBezTo>
                  <a:cubicBezTo>
                    <a:pt x="543" y="396"/>
                    <a:pt x="536" y="291"/>
                    <a:pt x="486" y="198"/>
                  </a:cubicBezTo>
                  <a:cubicBezTo>
                    <a:pt x="439" y="107"/>
                    <a:pt x="360" y="42"/>
                    <a:pt x="360" y="42"/>
                  </a:cubicBezTo>
                  <a:cubicBezTo>
                    <a:pt x="360" y="42"/>
                    <a:pt x="278" y="1"/>
                    <a:pt x="186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0"/>
            <p:cNvSpPr/>
            <p:nvPr/>
          </p:nvSpPr>
          <p:spPr>
            <a:xfrm>
              <a:off x="2829100" y="2064275"/>
              <a:ext cx="12050" cy="9550"/>
            </a:xfrm>
            <a:custGeom>
              <a:avLst/>
              <a:gdLst/>
              <a:ahLst/>
              <a:cxnLst/>
              <a:rect l="l" t="t" r="r" b="b"/>
              <a:pathLst>
                <a:path w="482" h="382" extrusionOk="0">
                  <a:moveTo>
                    <a:pt x="379" y="1"/>
                  </a:moveTo>
                  <a:cubicBezTo>
                    <a:pt x="360" y="1"/>
                    <a:pt x="340" y="2"/>
                    <a:pt x="319" y="6"/>
                  </a:cubicBezTo>
                  <a:cubicBezTo>
                    <a:pt x="240" y="18"/>
                    <a:pt x="167" y="59"/>
                    <a:pt x="167" y="59"/>
                  </a:cubicBezTo>
                  <a:cubicBezTo>
                    <a:pt x="167" y="59"/>
                    <a:pt x="106" y="119"/>
                    <a:pt x="63" y="197"/>
                  </a:cubicBezTo>
                  <a:cubicBezTo>
                    <a:pt x="21" y="274"/>
                    <a:pt x="0" y="361"/>
                    <a:pt x="24" y="378"/>
                  </a:cubicBezTo>
                  <a:cubicBezTo>
                    <a:pt x="27" y="381"/>
                    <a:pt x="32" y="382"/>
                    <a:pt x="36" y="382"/>
                  </a:cubicBezTo>
                  <a:cubicBezTo>
                    <a:pt x="65" y="382"/>
                    <a:pt x="114" y="343"/>
                    <a:pt x="162" y="314"/>
                  </a:cubicBezTo>
                  <a:cubicBezTo>
                    <a:pt x="220" y="278"/>
                    <a:pt x="276" y="253"/>
                    <a:pt x="276" y="253"/>
                  </a:cubicBezTo>
                  <a:cubicBezTo>
                    <a:pt x="276" y="253"/>
                    <a:pt x="319" y="205"/>
                    <a:pt x="370" y="158"/>
                  </a:cubicBezTo>
                  <a:cubicBezTo>
                    <a:pt x="421" y="112"/>
                    <a:pt x="482" y="70"/>
                    <a:pt x="479" y="38"/>
                  </a:cubicBezTo>
                  <a:cubicBezTo>
                    <a:pt x="476" y="15"/>
                    <a:pt x="433" y="1"/>
                    <a:pt x="379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0"/>
            <p:cNvSpPr/>
            <p:nvPr/>
          </p:nvSpPr>
          <p:spPr>
            <a:xfrm>
              <a:off x="2787450" y="2051625"/>
              <a:ext cx="16375" cy="24600"/>
            </a:xfrm>
            <a:custGeom>
              <a:avLst/>
              <a:gdLst/>
              <a:ahLst/>
              <a:cxnLst/>
              <a:rect l="l" t="t" r="r" b="b"/>
              <a:pathLst>
                <a:path w="655" h="984" extrusionOk="0">
                  <a:moveTo>
                    <a:pt x="377" y="0"/>
                  </a:moveTo>
                  <a:cubicBezTo>
                    <a:pt x="359" y="0"/>
                    <a:pt x="328" y="9"/>
                    <a:pt x="290" y="26"/>
                  </a:cubicBezTo>
                  <a:cubicBezTo>
                    <a:pt x="234" y="51"/>
                    <a:pt x="157" y="95"/>
                    <a:pt x="95" y="178"/>
                  </a:cubicBezTo>
                  <a:cubicBezTo>
                    <a:pt x="33" y="260"/>
                    <a:pt x="0" y="376"/>
                    <a:pt x="12" y="475"/>
                  </a:cubicBezTo>
                  <a:cubicBezTo>
                    <a:pt x="23" y="573"/>
                    <a:pt x="67" y="626"/>
                    <a:pt x="65" y="626"/>
                  </a:cubicBezTo>
                  <a:cubicBezTo>
                    <a:pt x="65" y="626"/>
                    <a:pt x="65" y="626"/>
                    <a:pt x="65" y="626"/>
                  </a:cubicBezTo>
                  <a:lnTo>
                    <a:pt x="65" y="626"/>
                  </a:lnTo>
                  <a:cubicBezTo>
                    <a:pt x="65" y="626"/>
                    <a:pt x="103" y="675"/>
                    <a:pt x="159" y="715"/>
                  </a:cubicBezTo>
                  <a:cubicBezTo>
                    <a:pt x="210" y="752"/>
                    <a:pt x="276" y="795"/>
                    <a:pt x="345" y="838"/>
                  </a:cubicBezTo>
                  <a:cubicBezTo>
                    <a:pt x="463" y="914"/>
                    <a:pt x="584" y="984"/>
                    <a:pt x="624" y="984"/>
                  </a:cubicBezTo>
                  <a:cubicBezTo>
                    <a:pt x="630" y="984"/>
                    <a:pt x="634" y="982"/>
                    <a:pt x="636" y="979"/>
                  </a:cubicBezTo>
                  <a:cubicBezTo>
                    <a:pt x="654" y="951"/>
                    <a:pt x="544" y="826"/>
                    <a:pt x="428" y="704"/>
                  </a:cubicBezTo>
                  <a:cubicBezTo>
                    <a:pt x="372" y="646"/>
                    <a:pt x="314" y="587"/>
                    <a:pt x="271" y="543"/>
                  </a:cubicBezTo>
                  <a:cubicBezTo>
                    <a:pt x="230" y="502"/>
                    <a:pt x="223" y="482"/>
                    <a:pt x="223" y="482"/>
                  </a:cubicBezTo>
                  <a:cubicBezTo>
                    <a:pt x="223" y="480"/>
                    <a:pt x="205" y="468"/>
                    <a:pt x="194" y="435"/>
                  </a:cubicBezTo>
                  <a:cubicBezTo>
                    <a:pt x="182" y="403"/>
                    <a:pt x="183" y="333"/>
                    <a:pt x="212" y="271"/>
                  </a:cubicBezTo>
                  <a:cubicBezTo>
                    <a:pt x="269" y="143"/>
                    <a:pt x="413" y="36"/>
                    <a:pt x="394" y="7"/>
                  </a:cubicBezTo>
                  <a:cubicBezTo>
                    <a:pt x="392" y="3"/>
                    <a:pt x="386" y="0"/>
                    <a:pt x="377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0"/>
            <p:cNvSpPr/>
            <p:nvPr/>
          </p:nvSpPr>
          <p:spPr>
            <a:xfrm>
              <a:off x="2837150" y="2051525"/>
              <a:ext cx="11925" cy="22450"/>
            </a:xfrm>
            <a:custGeom>
              <a:avLst/>
              <a:gdLst/>
              <a:ahLst/>
              <a:cxnLst/>
              <a:rect l="l" t="t" r="r" b="b"/>
              <a:pathLst>
                <a:path w="477" h="898" extrusionOk="0">
                  <a:moveTo>
                    <a:pt x="124" y="1"/>
                  </a:moveTo>
                  <a:cubicBezTo>
                    <a:pt x="121" y="1"/>
                    <a:pt x="118" y="2"/>
                    <a:pt x="116" y="4"/>
                  </a:cubicBezTo>
                  <a:cubicBezTo>
                    <a:pt x="95" y="25"/>
                    <a:pt x="159" y="152"/>
                    <a:pt x="206" y="283"/>
                  </a:cubicBezTo>
                  <a:cubicBezTo>
                    <a:pt x="218" y="316"/>
                    <a:pt x="228" y="348"/>
                    <a:pt x="239" y="379"/>
                  </a:cubicBezTo>
                  <a:cubicBezTo>
                    <a:pt x="249" y="411"/>
                    <a:pt x="259" y="441"/>
                    <a:pt x="258" y="449"/>
                  </a:cubicBezTo>
                  <a:cubicBezTo>
                    <a:pt x="261" y="498"/>
                    <a:pt x="264" y="532"/>
                    <a:pt x="264" y="532"/>
                  </a:cubicBezTo>
                  <a:cubicBezTo>
                    <a:pt x="263" y="532"/>
                    <a:pt x="271" y="547"/>
                    <a:pt x="271" y="565"/>
                  </a:cubicBezTo>
                  <a:cubicBezTo>
                    <a:pt x="274" y="584"/>
                    <a:pt x="248" y="632"/>
                    <a:pt x="203" y="676"/>
                  </a:cubicBezTo>
                  <a:cubicBezTo>
                    <a:pt x="112" y="761"/>
                    <a:pt x="0" y="864"/>
                    <a:pt x="20" y="891"/>
                  </a:cubicBezTo>
                  <a:cubicBezTo>
                    <a:pt x="23" y="895"/>
                    <a:pt x="30" y="897"/>
                    <a:pt x="40" y="897"/>
                  </a:cubicBezTo>
                  <a:cubicBezTo>
                    <a:pt x="81" y="897"/>
                    <a:pt x="176" y="864"/>
                    <a:pt x="280" y="814"/>
                  </a:cubicBezTo>
                  <a:cubicBezTo>
                    <a:pt x="343" y="780"/>
                    <a:pt x="416" y="723"/>
                    <a:pt x="447" y="635"/>
                  </a:cubicBezTo>
                  <a:cubicBezTo>
                    <a:pt x="476" y="546"/>
                    <a:pt x="461" y="486"/>
                    <a:pt x="461" y="486"/>
                  </a:cubicBezTo>
                  <a:lnTo>
                    <a:pt x="461" y="486"/>
                  </a:lnTo>
                  <a:cubicBezTo>
                    <a:pt x="461" y="486"/>
                    <a:pt x="462" y="486"/>
                    <a:pt x="462" y="486"/>
                  </a:cubicBezTo>
                  <a:cubicBezTo>
                    <a:pt x="460" y="480"/>
                    <a:pt x="457" y="463"/>
                    <a:pt x="436" y="389"/>
                  </a:cubicBezTo>
                  <a:cubicBezTo>
                    <a:pt x="421" y="345"/>
                    <a:pt x="403" y="318"/>
                    <a:pt x="387" y="288"/>
                  </a:cubicBezTo>
                  <a:cubicBezTo>
                    <a:pt x="370" y="258"/>
                    <a:pt x="349" y="228"/>
                    <a:pt x="327" y="198"/>
                  </a:cubicBezTo>
                  <a:cubicBezTo>
                    <a:pt x="250" y="88"/>
                    <a:pt x="157" y="1"/>
                    <a:pt x="124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0"/>
            <p:cNvSpPr/>
            <p:nvPr/>
          </p:nvSpPr>
          <p:spPr>
            <a:xfrm>
              <a:off x="2803450" y="2048175"/>
              <a:ext cx="31825" cy="6300"/>
            </a:xfrm>
            <a:custGeom>
              <a:avLst/>
              <a:gdLst/>
              <a:ahLst/>
              <a:cxnLst/>
              <a:rect l="l" t="t" r="r" b="b"/>
              <a:pathLst>
                <a:path w="1273" h="252" extrusionOk="0">
                  <a:moveTo>
                    <a:pt x="634" y="0"/>
                  </a:moveTo>
                  <a:cubicBezTo>
                    <a:pt x="634" y="0"/>
                    <a:pt x="467" y="15"/>
                    <a:pt x="307" y="69"/>
                  </a:cubicBezTo>
                  <a:cubicBezTo>
                    <a:pt x="147" y="120"/>
                    <a:pt x="0" y="209"/>
                    <a:pt x="11" y="239"/>
                  </a:cubicBezTo>
                  <a:cubicBezTo>
                    <a:pt x="14" y="248"/>
                    <a:pt x="31" y="252"/>
                    <a:pt x="57" y="252"/>
                  </a:cubicBezTo>
                  <a:cubicBezTo>
                    <a:pt x="117" y="252"/>
                    <a:pt x="225" y="235"/>
                    <a:pt x="331" y="230"/>
                  </a:cubicBezTo>
                  <a:cubicBezTo>
                    <a:pt x="376" y="227"/>
                    <a:pt x="420" y="226"/>
                    <a:pt x="461" y="226"/>
                  </a:cubicBezTo>
                  <a:cubicBezTo>
                    <a:pt x="561" y="226"/>
                    <a:pt x="638" y="232"/>
                    <a:pt x="638" y="232"/>
                  </a:cubicBezTo>
                  <a:cubicBezTo>
                    <a:pt x="638" y="232"/>
                    <a:pt x="748" y="220"/>
                    <a:pt x="877" y="220"/>
                  </a:cubicBezTo>
                  <a:cubicBezTo>
                    <a:pt x="899" y="220"/>
                    <a:pt x="921" y="220"/>
                    <a:pt x="943" y="221"/>
                  </a:cubicBezTo>
                  <a:cubicBezTo>
                    <a:pt x="1042" y="224"/>
                    <a:pt x="1142" y="236"/>
                    <a:pt x="1203" y="236"/>
                  </a:cubicBezTo>
                  <a:cubicBezTo>
                    <a:pt x="1237" y="236"/>
                    <a:pt x="1260" y="232"/>
                    <a:pt x="1263" y="221"/>
                  </a:cubicBezTo>
                  <a:cubicBezTo>
                    <a:pt x="1273" y="192"/>
                    <a:pt x="1124" y="106"/>
                    <a:pt x="964" y="59"/>
                  </a:cubicBezTo>
                  <a:cubicBezTo>
                    <a:pt x="803" y="10"/>
                    <a:pt x="634" y="0"/>
                    <a:pt x="634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0"/>
            <p:cNvSpPr/>
            <p:nvPr/>
          </p:nvSpPr>
          <p:spPr>
            <a:xfrm>
              <a:off x="2677025" y="2044025"/>
              <a:ext cx="13550" cy="8775"/>
            </a:xfrm>
            <a:custGeom>
              <a:avLst/>
              <a:gdLst/>
              <a:ahLst/>
              <a:cxnLst/>
              <a:rect l="l" t="t" r="r" b="b"/>
              <a:pathLst>
                <a:path w="542" h="351" extrusionOk="0">
                  <a:moveTo>
                    <a:pt x="180" y="1"/>
                  </a:moveTo>
                  <a:cubicBezTo>
                    <a:pt x="109" y="1"/>
                    <a:pt x="52" y="27"/>
                    <a:pt x="33" y="75"/>
                  </a:cubicBezTo>
                  <a:cubicBezTo>
                    <a:pt x="1" y="153"/>
                    <a:pt x="82" y="262"/>
                    <a:pt x="214" y="318"/>
                  </a:cubicBezTo>
                  <a:cubicBezTo>
                    <a:pt x="265" y="340"/>
                    <a:pt x="317" y="350"/>
                    <a:pt x="363" y="350"/>
                  </a:cubicBezTo>
                  <a:cubicBezTo>
                    <a:pt x="434" y="350"/>
                    <a:pt x="490" y="325"/>
                    <a:pt x="510" y="277"/>
                  </a:cubicBezTo>
                  <a:cubicBezTo>
                    <a:pt x="542" y="198"/>
                    <a:pt x="460" y="89"/>
                    <a:pt x="329" y="33"/>
                  </a:cubicBezTo>
                  <a:cubicBezTo>
                    <a:pt x="277" y="11"/>
                    <a:pt x="226" y="1"/>
                    <a:pt x="18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0"/>
            <p:cNvSpPr/>
            <p:nvPr/>
          </p:nvSpPr>
          <p:spPr>
            <a:xfrm>
              <a:off x="2947950" y="2044575"/>
              <a:ext cx="13550" cy="8575"/>
            </a:xfrm>
            <a:custGeom>
              <a:avLst/>
              <a:gdLst/>
              <a:ahLst/>
              <a:cxnLst/>
              <a:rect l="l" t="t" r="r" b="b"/>
              <a:pathLst>
                <a:path w="542" h="343" extrusionOk="0">
                  <a:moveTo>
                    <a:pt x="356" y="0"/>
                  </a:moveTo>
                  <a:cubicBezTo>
                    <a:pt x="314" y="0"/>
                    <a:pt x="268" y="9"/>
                    <a:pt x="221" y="26"/>
                  </a:cubicBezTo>
                  <a:cubicBezTo>
                    <a:pt x="86" y="76"/>
                    <a:pt x="0" y="182"/>
                    <a:pt x="29" y="262"/>
                  </a:cubicBezTo>
                  <a:cubicBezTo>
                    <a:pt x="47" y="314"/>
                    <a:pt x="108" y="343"/>
                    <a:pt x="186" y="343"/>
                  </a:cubicBezTo>
                  <a:cubicBezTo>
                    <a:pt x="228" y="343"/>
                    <a:pt x="275" y="334"/>
                    <a:pt x="322" y="316"/>
                  </a:cubicBezTo>
                  <a:cubicBezTo>
                    <a:pt x="457" y="266"/>
                    <a:pt x="542" y="160"/>
                    <a:pt x="514" y="81"/>
                  </a:cubicBezTo>
                  <a:cubicBezTo>
                    <a:pt x="495" y="29"/>
                    <a:pt x="434" y="0"/>
                    <a:pt x="356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0"/>
            <p:cNvSpPr/>
            <p:nvPr/>
          </p:nvSpPr>
          <p:spPr>
            <a:xfrm>
              <a:off x="2823525" y="2155450"/>
              <a:ext cx="13025" cy="7725"/>
            </a:xfrm>
            <a:custGeom>
              <a:avLst/>
              <a:gdLst/>
              <a:ahLst/>
              <a:cxnLst/>
              <a:rect l="l" t="t" r="r" b="b"/>
              <a:pathLst>
                <a:path w="521" h="309" extrusionOk="0">
                  <a:moveTo>
                    <a:pt x="264" y="0"/>
                  </a:moveTo>
                  <a:cubicBezTo>
                    <a:pt x="262" y="0"/>
                    <a:pt x="260" y="0"/>
                    <a:pt x="257" y="0"/>
                  </a:cubicBezTo>
                  <a:cubicBezTo>
                    <a:pt x="116" y="3"/>
                    <a:pt x="1" y="74"/>
                    <a:pt x="2" y="159"/>
                  </a:cubicBezTo>
                  <a:cubicBezTo>
                    <a:pt x="4" y="243"/>
                    <a:pt x="117" y="308"/>
                    <a:pt x="256" y="308"/>
                  </a:cubicBezTo>
                  <a:cubicBezTo>
                    <a:pt x="258" y="308"/>
                    <a:pt x="261" y="308"/>
                    <a:pt x="263" y="308"/>
                  </a:cubicBezTo>
                  <a:cubicBezTo>
                    <a:pt x="406" y="306"/>
                    <a:pt x="521" y="235"/>
                    <a:pt x="519" y="149"/>
                  </a:cubicBezTo>
                  <a:cubicBezTo>
                    <a:pt x="517" y="67"/>
                    <a:pt x="404" y="0"/>
                    <a:pt x="26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0"/>
            <p:cNvSpPr/>
            <p:nvPr/>
          </p:nvSpPr>
          <p:spPr>
            <a:xfrm>
              <a:off x="2867550" y="1961975"/>
              <a:ext cx="23900" cy="23875"/>
            </a:xfrm>
            <a:custGeom>
              <a:avLst/>
              <a:gdLst/>
              <a:ahLst/>
              <a:cxnLst/>
              <a:rect l="l" t="t" r="r" b="b"/>
              <a:pathLst>
                <a:path w="956" h="955" extrusionOk="0">
                  <a:moveTo>
                    <a:pt x="945" y="0"/>
                  </a:moveTo>
                  <a:cubicBezTo>
                    <a:pt x="914" y="0"/>
                    <a:pt x="764" y="49"/>
                    <a:pt x="626" y="132"/>
                  </a:cubicBezTo>
                  <a:cubicBezTo>
                    <a:pt x="475" y="221"/>
                    <a:pt x="347" y="345"/>
                    <a:pt x="347" y="345"/>
                  </a:cubicBezTo>
                  <a:cubicBezTo>
                    <a:pt x="347" y="345"/>
                    <a:pt x="225" y="476"/>
                    <a:pt x="137" y="629"/>
                  </a:cubicBezTo>
                  <a:cubicBezTo>
                    <a:pt x="49" y="781"/>
                    <a:pt x="1" y="950"/>
                    <a:pt x="13" y="954"/>
                  </a:cubicBezTo>
                  <a:cubicBezTo>
                    <a:pt x="13" y="954"/>
                    <a:pt x="13" y="954"/>
                    <a:pt x="13" y="954"/>
                  </a:cubicBezTo>
                  <a:cubicBezTo>
                    <a:pt x="27" y="954"/>
                    <a:pt x="96" y="800"/>
                    <a:pt x="195" y="664"/>
                  </a:cubicBezTo>
                  <a:cubicBezTo>
                    <a:pt x="292" y="526"/>
                    <a:pt x="414" y="412"/>
                    <a:pt x="414" y="412"/>
                  </a:cubicBezTo>
                  <a:cubicBezTo>
                    <a:pt x="414" y="412"/>
                    <a:pt x="526" y="288"/>
                    <a:pt x="664" y="188"/>
                  </a:cubicBezTo>
                  <a:cubicBezTo>
                    <a:pt x="800" y="87"/>
                    <a:pt x="956" y="15"/>
                    <a:pt x="950" y="2"/>
                  </a:cubicBezTo>
                  <a:cubicBezTo>
                    <a:pt x="950" y="1"/>
                    <a:pt x="948" y="0"/>
                    <a:pt x="945" y="0"/>
                  </a:cubicBezTo>
                  <a:close/>
                </a:path>
              </a:pathLst>
            </a:custGeom>
            <a:solidFill>
              <a:srgbClr val="C476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0"/>
            <p:cNvSpPr/>
            <p:nvPr/>
          </p:nvSpPr>
          <p:spPr>
            <a:xfrm>
              <a:off x="2865725" y="1958225"/>
              <a:ext cx="19300" cy="23625"/>
            </a:xfrm>
            <a:custGeom>
              <a:avLst/>
              <a:gdLst/>
              <a:ahLst/>
              <a:cxnLst/>
              <a:rect l="l" t="t" r="r" b="b"/>
              <a:pathLst>
                <a:path w="772" h="945" extrusionOk="0">
                  <a:moveTo>
                    <a:pt x="761" y="1"/>
                  </a:moveTo>
                  <a:cubicBezTo>
                    <a:pt x="732" y="1"/>
                    <a:pt x="600" y="55"/>
                    <a:pt x="482" y="142"/>
                  </a:cubicBezTo>
                  <a:cubicBezTo>
                    <a:pt x="352" y="235"/>
                    <a:pt x="247" y="359"/>
                    <a:pt x="247" y="359"/>
                  </a:cubicBezTo>
                  <a:cubicBezTo>
                    <a:pt x="247" y="359"/>
                    <a:pt x="147" y="488"/>
                    <a:pt x="87" y="637"/>
                  </a:cubicBezTo>
                  <a:cubicBezTo>
                    <a:pt x="23" y="785"/>
                    <a:pt x="0" y="941"/>
                    <a:pt x="13" y="944"/>
                  </a:cubicBezTo>
                  <a:cubicBezTo>
                    <a:pt x="13" y="944"/>
                    <a:pt x="13" y="944"/>
                    <a:pt x="13" y="944"/>
                  </a:cubicBezTo>
                  <a:cubicBezTo>
                    <a:pt x="28" y="944"/>
                    <a:pt x="72" y="796"/>
                    <a:pt x="147" y="665"/>
                  </a:cubicBezTo>
                  <a:cubicBezTo>
                    <a:pt x="221" y="531"/>
                    <a:pt x="321" y="418"/>
                    <a:pt x="321" y="418"/>
                  </a:cubicBezTo>
                  <a:cubicBezTo>
                    <a:pt x="321" y="418"/>
                    <a:pt x="411" y="296"/>
                    <a:pt x="525" y="194"/>
                  </a:cubicBezTo>
                  <a:cubicBezTo>
                    <a:pt x="636" y="92"/>
                    <a:pt x="772" y="14"/>
                    <a:pt x="766" y="3"/>
                  </a:cubicBezTo>
                  <a:cubicBezTo>
                    <a:pt x="766" y="1"/>
                    <a:pt x="764" y="1"/>
                    <a:pt x="7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0"/>
            <p:cNvSpPr/>
            <p:nvPr/>
          </p:nvSpPr>
          <p:spPr>
            <a:xfrm>
              <a:off x="2750625" y="1959825"/>
              <a:ext cx="20300" cy="31700"/>
            </a:xfrm>
            <a:custGeom>
              <a:avLst/>
              <a:gdLst/>
              <a:ahLst/>
              <a:cxnLst/>
              <a:rect l="l" t="t" r="r" b="b"/>
              <a:pathLst>
                <a:path w="812" h="1268" extrusionOk="0">
                  <a:moveTo>
                    <a:pt x="11" y="1"/>
                  </a:moveTo>
                  <a:cubicBezTo>
                    <a:pt x="10" y="1"/>
                    <a:pt x="9" y="1"/>
                    <a:pt x="9" y="1"/>
                  </a:cubicBezTo>
                  <a:cubicBezTo>
                    <a:pt x="1" y="12"/>
                    <a:pt x="140" y="139"/>
                    <a:pt x="256" y="287"/>
                  </a:cubicBezTo>
                  <a:cubicBezTo>
                    <a:pt x="373" y="434"/>
                    <a:pt x="466" y="595"/>
                    <a:pt x="466" y="595"/>
                  </a:cubicBezTo>
                  <a:cubicBezTo>
                    <a:pt x="466" y="595"/>
                    <a:pt x="571" y="750"/>
                    <a:pt x="650" y="920"/>
                  </a:cubicBezTo>
                  <a:cubicBezTo>
                    <a:pt x="731" y="1088"/>
                    <a:pt x="785" y="1267"/>
                    <a:pt x="799" y="1267"/>
                  </a:cubicBezTo>
                  <a:cubicBezTo>
                    <a:pt x="799" y="1267"/>
                    <a:pt x="800" y="1267"/>
                    <a:pt x="800" y="1267"/>
                  </a:cubicBezTo>
                  <a:cubicBezTo>
                    <a:pt x="811" y="1265"/>
                    <a:pt x="780" y="1075"/>
                    <a:pt x="714" y="892"/>
                  </a:cubicBezTo>
                  <a:cubicBezTo>
                    <a:pt x="648" y="711"/>
                    <a:pt x="549" y="543"/>
                    <a:pt x="549" y="543"/>
                  </a:cubicBezTo>
                  <a:cubicBezTo>
                    <a:pt x="549" y="543"/>
                    <a:pt x="443" y="381"/>
                    <a:pt x="307" y="242"/>
                  </a:cubicBezTo>
                  <a:cubicBezTo>
                    <a:pt x="180" y="109"/>
                    <a:pt x="31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0"/>
            <p:cNvSpPr/>
            <p:nvPr/>
          </p:nvSpPr>
          <p:spPr>
            <a:xfrm>
              <a:off x="2758350" y="1960225"/>
              <a:ext cx="10675" cy="15075"/>
            </a:xfrm>
            <a:custGeom>
              <a:avLst/>
              <a:gdLst/>
              <a:ahLst/>
              <a:cxnLst/>
              <a:rect l="l" t="t" r="r" b="b"/>
              <a:pathLst>
                <a:path w="427" h="603" extrusionOk="0">
                  <a:moveTo>
                    <a:pt x="12" y="0"/>
                  </a:moveTo>
                  <a:cubicBezTo>
                    <a:pt x="11" y="0"/>
                    <a:pt x="10" y="1"/>
                    <a:pt x="9" y="1"/>
                  </a:cubicBezTo>
                  <a:cubicBezTo>
                    <a:pt x="1" y="12"/>
                    <a:pt x="57" y="82"/>
                    <a:pt x="108" y="157"/>
                  </a:cubicBezTo>
                  <a:cubicBezTo>
                    <a:pt x="158" y="229"/>
                    <a:pt x="204" y="307"/>
                    <a:pt x="204" y="307"/>
                  </a:cubicBezTo>
                  <a:cubicBezTo>
                    <a:pt x="204" y="307"/>
                    <a:pt x="258" y="376"/>
                    <a:pt x="307" y="452"/>
                  </a:cubicBezTo>
                  <a:cubicBezTo>
                    <a:pt x="355" y="525"/>
                    <a:pt x="399" y="603"/>
                    <a:pt x="413" y="603"/>
                  </a:cubicBezTo>
                  <a:cubicBezTo>
                    <a:pt x="413" y="603"/>
                    <a:pt x="414" y="602"/>
                    <a:pt x="414" y="602"/>
                  </a:cubicBezTo>
                  <a:cubicBezTo>
                    <a:pt x="427" y="599"/>
                    <a:pt x="403" y="509"/>
                    <a:pt x="367" y="422"/>
                  </a:cubicBezTo>
                  <a:cubicBezTo>
                    <a:pt x="332" y="335"/>
                    <a:pt x="284" y="254"/>
                    <a:pt x="284" y="254"/>
                  </a:cubicBezTo>
                  <a:cubicBezTo>
                    <a:pt x="284" y="254"/>
                    <a:pt x="226" y="178"/>
                    <a:pt x="160" y="112"/>
                  </a:cubicBezTo>
                  <a:cubicBezTo>
                    <a:pt x="98" y="51"/>
                    <a:pt x="30" y="0"/>
                    <a:pt x="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0"/>
            <p:cNvSpPr/>
            <p:nvPr/>
          </p:nvSpPr>
          <p:spPr>
            <a:xfrm>
              <a:off x="2633550" y="2204050"/>
              <a:ext cx="386550" cy="138775"/>
            </a:xfrm>
            <a:custGeom>
              <a:avLst/>
              <a:gdLst/>
              <a:ahLst/>
              <a:cxnLst/>
              <a:rect l="l" t="t" r="r" b="b"/>
              <a:pathLst>
                <a:path w="15462" h="5551" extrusionOk="0">
                  <a:moveTo>
                    <a:pt x="9700" y="336"/>
                  </a:moveTo>
                  <a:cubicBezTo>
                    <a:pt x="9469" y="745"/>
                    <a:pt x="8831" y="1620"/>
                    <a:pt x="7644" y="1620"/>
                  </a:cubicBezTo>
                  <a:cubicBezTo>
                    <a:pt x="7583" y="1620"/>
                    <a:pt x="7521" y="1617"/>
                    <a:pt x="7457" y="1613"/>
                  </a:cubicBezTo>
                  <a:cubicBezTo>
                    <a:pt x="6092" y="1508"/>
                    <a:pt x="5717" y="669"/>
                    <a:pt x="5623" y="352"/>
                  </a:cubicBezTo>
                  <a:cubicBezTo>
                    <a:pt x="4978" y="523"/>
                    <a:pt x="2427" y="1"/>
                    <a:pt x="1073" y="1720"/>
                  </a:cubicBezTo>
                  <a:cubicBezTo>
                    <a:pt x="678" y="2220"/>
                    <a:pt x="313" y="3247"/>
                    <a:pt x="1" y="4500"/>
                  </a:cubicBezTo>
                  <a:cubicBezTo>
                    <a:pt x="1100" y="5064"/>
                    <a:pt x="2441" y="5257"/>
                    <a:pt x="3663" y="5385"/>
                  </a:cubicBezTo>
                  <a:cubicBezTo>
                    <a:pt x="4858" y="5512"/>
                    <a:pt x="6061" y="5551"/>
                    <a:pt x="7263" y="5551"/>
                  </a:cubicBezTo>
                  <a:cubicBezTo>
                    <a:pt x="7438" y="5551"/>
                    <a:pt x="7613" y="5550"/>
                    <a:pt x="7787" y="5548"/>
                  </a:cubicBezTo>
                  <a:cubicBezTo>
                    <a:pt x="10405" y="5523"/>
                    <a:pt x="13118" y="5320"/>
                    <a:pt x="15462" y="4297"/>
                  </a:cubicBezTo>
                  <a:cubicBezTo>
                    <a:pt x="15158" y="3135"/>
                    <a:pt x="14811" y="2192"/>
                    <a:pt x="14439" y="1720"/>
                  </a:cubicBezTo>
                  <a:cubicBezTo>
                    <a:pt x="13166" y="105"/>
                    <a:pt x="10581" y="437"/>
                    <a:pt x="9700" y="3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0"/>
            <p:cNvSpPr/>
            <p:nvPr/>
          </p:nvSpPr>
          <p:spPr>
            <a:xfrm>
              <a:off x="2633500" y="2204050"/>
              <a:ext cx="174350" cy="138750"/>
            </a:xfrm>
            <a:custGeom>
              <a:avLst/>
              <a:gdLst/>
              <a:ahLst/>
              <a:cxnLst/>
              <a:rect l="l" t="t" r="r" b="b"/>
              <a:pathLst>
                <a:path w="6974" h="5550" extrusionOk="0">
                  <a:moveTo>
                    <a:pt x="5624" y="352"/>
                  </a:moveTo>
                  <a:cubicBezTo>
                    <a:pt x="4979" y="523"/>
                    <a:pt x="2428" y="1"/>
                    <a:pt x="1074" y="1720"/>
                  </a:cubicBezTo>
                  <a:cubicBezTo>
                    <a:pt x="679" y="2220"/>
                    <a:pt x="314" y="3247"/>
                    <a:pt x="1" y="4500"/>
                  </a:cubicBezTo>
                  <a:cubicBezTo>
                    <a:pt x="1101" y="5064"/>
                    <a:pt x="2441" y="5257"/>
                    <a:pt x="3664" y="5385"/>
                  </a:cubicBezTo>
                  <a:cubicBezTo>
                    <a:pt x="4762" y="5503"/>
                    <a:pt x="5868" y="5544"/>
                    <a:pt x="6973" y="5550"/>
                  </a:cubicBezTo>
                  <a:cubicBezTo>
                    <a:pt x="6968" y="4896"/>
                    <a:pt x="6934" y="1742"/>
                    <a:pt x="6796" y="1536"/>
                  </a:cubicBezTo>
                  <a:cubicBezTo>
                    <a:pt x="6796" y="1536"/>
                    <a:pt x="6760" y="1506"/>
                    <a:pt x="6702" y="1452"/>
                  </a:cubicBezTo>
                  <a:cubicBezTo>
                    <a:pt x="5945" y="1165"/>
                    <a:pt x="5696" y="599"/>
                    <a:pt x="5624" y="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0"/>
            <p:cNvSpPr/>
            <p:nvPr/>
          </p:nvSpPr>
          <p:spPr>
            <a:xfrm>
              <a:off x="2847475" y="2206625"/>
              <a:ext cx="172550" cy="135650"/>
            </a:xfrm>
            <a:custGeom>
              <a:avLst/>
              <a:gdLst/>
              <a:ahLst/>
              <a:cxnLst/>
              <a:rect l="l" t="t" r="r" b="b"/>
              <a:pathLst>
                <a:path w="6902" h="5426" extrusionOk="0">
                  <a:moveTo>
                    <a:pt x="1143" y="232"/>
                  </a:moveTo>
                  <a:cubicBezTo>
                    <a:pt x="979" y="519"/>
                    <a:pt x="614" y="1036"/>
                    <a:pt x="1" y="1318"/>
                  </a:cubicBezTo>
                  <a:lnTo>
                    <a:pt x="191" y="5425"/>
                  </a:lnTo>
                  <a:cubicBezTo>
                    <a:pt x="2503" y="5357"/>
                    <a:pt x="4844" y="5091"/>
                    <a:pt x="6902" y="4191"/>
                  </a:cubicBezTo>
                  <a:cubicBezTo>
                    <a:pt x="6601" y="3031"/>
                    <a:pt x="6254" y="2089"/>
                    <a:pt x="5882" y="1616"/>
                  </a:cubicBezTo>
                  <a:cubicBezTo>
                    <a:pt x="4609" y="1"/>
                    <a:pt x="2023" y="333"/>
                    <a:pt x="1143" y="2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0"/>
            <p:cNvSpPr/>
            <p:nvPr/>
          </p:nvSpPr>
          <p:spPr>
            <a:xfrm>
              <a:off x="2688825" y="2225700"/>
              <a:ext cx="275050" cy="117125"/>
            </a:xfrm>
            <a:custGeom>
              <a:avLst/>
              <a:gdLst/>
              <a:ahLst/>
              <a:cxnLst/>
              <a:rect l="l" t="t" r="r" b="b"/>
              <a:pathLst>
                <a:path w="11002" h="4685" extrusionOk="0">
                  <a:moveTo>
                    <a:pt x="328" y="1"/>
                  </a:moveTo>
                  <a:lnTo>
                    <a:pt x="1" y="4322"/>
                  </a:lnTo>
                  <a:cubicBezTo>
                    <a:pt x="488" y="4409"/>
                    <a:pt x="978" y="4469"/>
                    <a:pt x="1451" y="4519"/>
                  </a:cubicBezTo>
                  <a:cubicBezTo>
                    <a:pt x="2646" y="4646"/>
                    <a:pt x="3849" y="4685"/>
                    <a:pt x="5051" y="4685"/>
                  </a:cubicBezTo>
                  <a:cubicBezTo>
                    <a:pt x="5226" y="4685"/>
                    <a:pt x="5401" y="4684"/>
                    <a:pt x="5575" y="4682"/>
                  </a:cubicBezTo>
                  <a:cubicBezTo>
                    <a:pt x="7390" y="4664"/>
                    <a:pt x="9250" y="4561"/>
                    <a:pt x="11002" y="4158"/>
                  </a:cubicBezTo>
                  <a:lnTo>
                    <a:pt x="10429" y="306"/>
                  </a:lnTo>
                  <a:cubicBezTo>
                    <a:pt x="10429" y="306"/>
                    <a:pt x="9091" y="4231"/>
                    <a:pt x="5370" y="4231"/>
                  </a:cubicBezTo>
                  <a:cubicBezTo>
                    <a:pt x="5211" y="4231"/>
                    <a:pt x="5049" y="4224"/>
                    <a:pt x="4882" y="4209"/>
                  </a:cubicBezTo>
                  <a:cubicBezTo>
                    <a:pt x="787" y="3846"/>
                    <a:pt x="328" y="1"/>
                    <a:pt x="32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0"/>
            <p:cNvSpPr/>
            <p:nvPr/>
          </p:nvSpPr>
          <p:spPr>
            <a:xfrm>
              <a:off x="263350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6"/>
                    <a:pt x="1436" y="493"/>
                    <a:pt x="1074" y="953"/>
                  </a:cubicBezTo>
                  <a:cubicBezTo>
                    <a:pt x="679" y="1453"/>
                    <a:pt x="314" y="2480"/>
                    <a:pt x="1" y="3733"/>
                  </a:cubicBezTo>
                  <a:cubicBezTo>
                    <a:pt x="926" y="4207"/>
                    <a:pt x="2019" y="4417"/>
                    <a:pt x="3069" y="4550"/>
                  </a:cubicBezTo>
                  <a:cubicBezTo>
                    <a:pt x="3168" y="4034"/>
                    <a:pt x="3243" y="3396"/>
                    <a:pt x="3223" y="2684"/>
                  </a:cubicBezTo>
                  <a:cubicBezTo>
                    <a:pt x="3185" y="1324"/>
                    <a:pt x="2646" y="400"/>
                    <a:pt x="2358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0"/>
            <p:cNvSpPr/>
            <p:nvPr/>
          </p:nvSpPr>
          <p:spPr>
            <a:xfrm>
              <a:off x="263350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1883" y="196"/>
                    <a:pt x="1436" y="493"/>
                    <a:pt x="1074" y="953"/>
                  </a:cubicBezTo>
                  <a:cubicBezTo>
                    <a:pt x="679" y="1453"/>
                    <a:pt x="314" y="2480"/>
                    <a:pt x="1" y="3733"/>
                  </a:cubicBezTo>
                  <a:cubicBezTo>
                    <a:pt x="926" y="4207"/>
                    <a:pt x="2019" y="4417"/>
                    <a:pt x="3069" y="4550"/>
                  </a:cubicBezTo>
                  <a:cubicBezTo>
                    <a:pt x="3168" y="4034"/>
                    <a:pt x="3243" y="3396"/>
                    <a:pt x="3223" y="2684"/>
                  </a:cubicBezTo>
                  <a:cubicBezTo>
                    <a:pt x="3185" y="1324"/>
                    <a:pt x="2646" y="400"/>
                    <a:pt x="2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0"/>
            <p:cNvSpPr/>
            <p:nvPr/>
          </p:nvSpPr>
          <p:spPr>
            <a:xfrm>
              <a:off x="2926725" y="2221050"/>
              <a:ext cx="93300" cy="112550"/>
            </a:xfrm>
            <a:custGeom>
              <a:avLst/>
              <a:gdLst/>
              <a:ahLst/>
              <a:cxnLst/>
              <a:rect l="l" t="t" r="r" b="b"/>
              <a:pathLst>
                <a:path w="3732" h="4502" extrusionOk="0">
                  <a:moveTo>
                    <a:pt x="1153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2" y="3617"/>
                  </a:cubicBezTo>
                  <a:cubicBezTo>
                    <a:pt x="3431" y="2455"/>
                    <a:pt x="3084" y="1512"/>
                    <a:pt x="2712" y="1040"/>
                  </a:cubicBezTo>
                  <a:cubicBezTo>
                    <a:pt x="2297" y="514"/>
                    <a:pt x="1742" y="196"/>
                    <a:pt x="1153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0"/>
            <p:cNvSpPr/>
            <p:nvPr/>
          </p:nvSpPr>
          <p:spPr>
            <a:xfrm>
              <a:off x="2926725" y="2221050"/>
              <a:ext cx="93300" cy="112550"/>
            </a:xfrm>
            <a:custGeom>
              <a:avLst/>
              <a:gdLst/>
              <a:ahLst/>
              <a:cxnLst/>
              <a:rect l="l" t="t" r="r" b="b"/>
              <a:pathLst>
                <a:path w="3732" h="4502" extrusionOk="0">
                  <a:moveTo>
                    <a:pt x="1153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2" y="3617"/>
                  </a:cubicBezTo>
                  <a:cubicBezTo>
                    <a:pt x="3431" y="2455"/>
                    <a:pt x="3084" y="1512"/>
                    <a:pt x="2712" y="1040"/>
                  </a:cubicBezTo>
                  <a:cubicBezTo>
                    <a:pt x="2297" y="514"/>
                    <a:pt x="1742" y="196"/>
                    <a:pt x="1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0"/>
            <p:cNvSpPr/>
            <p:nvPr/>
          </p:nvSpPr>
          <p:spPr>
            <a:xfrm>
              <a:off x="263350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8" y="1"/>
                  </a:moveTo>
                  <a:cubicBezTo>
                    <a:pt x="2331" y="11"/>
                    <a:pt x="2304" y="25"/>
                    <a:pt x="2278" y="37"/>
                  </a:cubicBezTo>
                  <a:cubicBezTo>
                    <a:pt x="2513" y="912"/>
                    <a:pt x="3142" y="3695"/>
                    <a:pt x="1615" y="3781"/>
                  </a:cubicBezTo>
                  <a:cubicBezTo>
                    <a:pt x="1583" y="3783"/>
                    <a:pt x="1552" y="3784"/>
                    <a:pt x="1522" y="3784"/>
                  </a:cubicBezTo>
                  <a:cubicBezTo>
                    <a:pt x="599" y="3784"/>
                    <a:pt x="416" y="2978"/>
                    <a:pt x="440" y="2244"/>
                  </a:cubicBezTo>
                  <a:lnTo>
                    <a:pt x="440" y="2244"/>
                  </a:lnTo>
                  <a:cubicBezTo>
                    <a:pt x="285" y="2678"/>
                    <a:pt x="137" y="3184"/>
                    <a:pt x="1" y="3733"/>
                  </a:cubicBezTo>
                  <a:cubicBezTo>
                    <a:pt x="926" y="4207"/>
                    <a:pt x="2019" y="4417"/>
                    <a:pt x="3069" y="4550"/>
                  </a:cubicBezTo>
                  <a:cubicBezTo>
                    <a:pt x="3168" y="4034"/>
                    <a:pt x="3243" y="3396"/>
                    <a:pt x="3223" y="2684"/>
                  </a:cubicBezTo>
                  <a:cubicBezTo>
                    <a:pt x="3185" y="1324"/>
                    <a:pt x="2646" y="400"/>
                    <a:pt x="23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0"/>
            <p:cNvSpPr/>
            <p:nvPr/>
          </p:nvSpPr>
          <p:spPr>
            <a:xfrm>
              <a:off x="2926725" y="2221050"/>
              <a:ext cx="93300" cy="112550"/>
            </a:xfrm>
            <a:custGeom>
              <a:avLst/>
              <a:gdLst/>
              <a:ahLst/>
              <a:cxnLst/>
              <a:rect l="l" t="t" r="r" b="b"/>
              <a:pathLst>
                <a:path w="3732" h="4502" extrusionOk="0">
                  <a:moveTo>
                    <a:pt x="1153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2" y="3617"/>
                  </a:cubicBezTo>
                  <a:cubicBezTo>
                    <a:pt x="3603" y="3119"/>
                    <a:pt x="3465" y="2664"/>
                    <a:pt x="3321" y="2266"/>
                  </a:cubicBezTo>
                  <a:cubicBezTo>
                    <a:pt x="3102" y="2983"/>
                    <a:pt x="2735" y="3705"/>
                    <a:pt x="2146" y="3705"/>
                  </a:cubicBezTo>
                  <a:cubicBezTo>
                    <a:pt x="1988" y="3705"/>
                    <a:pt x="1814" y="3653"/>
                    <a:pt x="1622" y="3534"/>
                  </a:cubicBezTo>
                  <a:cubicBezTo>
                    <a:pt x="220" y="2666"/>
                    <a:pt x="1069" y="577"/>
                    <a:pt x="1309" y="58"/>
                  </a:cubicBezTo>
                  <a:cubicBezTo>
                    <a:pt x="1258" y="37"/>
                    <a:pt x="1205" y="17"/>
                    <a:pt x="115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0"/>
            <p:cNvSpPr/>
            <p:nvPr/>
          </p:nvSpPr>
          <p:spPr>
            <a:xfrm>
              <a:off x="2688850" y="1897825"/>
              <a:ext cx="84725" cy="44850"/>
            </a:xfrm>
            <a:custGeom>
              <a:avLst/>
              <a:gdLst/>
              <a:ahLst/>
              <a:cxnLst/>
              <a:rect l="l" t="t" r="r" b="b"/>
              <a:pathLst>
                <a:path w="3389" h="1794" extrusionOk="0">
                  <a:moveTo>
                    <a:pt x="2567" y="0"/>
                  </a:moveTo>
                  <a:cubicBezTo>
                    <a:pt x="2467" y="0"/>
                    <a:pt x="2342" y="26"/>
                    <a:pt x="2282" y="34"/>
                  </a:cubicBezTo>
                  <a:cubicBezTo>
                    <a:pt x="1998" y="72"/>
                    <a:pt x="1726" y="168"/>
                    <a:pt x="1461" y="277"/>
                  </a:cubicBezTo>
                  <a:cubicBezTo>
                    <a:pt x="839" y="531"/>
                    <a:pt x="353" y="955"/>
                    <a:pt x="93" y="1524"/>
                  </a:cubicBezTo>
                  <a:cubicBezTo>
                    <a:pt x="0" y="1729"/>
                    <a:pt x="86" y="1793"/>
                    <a:pt x="211" y="1793"/>
                  </a:cubicBezTo>
                  <a:cubicBezTo>
                    <a:pt x="274" y="1793"/>
                    <a:pt x="347" y="1777"/>
                    <a:pt x="412" y="1754"/>
                  </a:cubicBezTo>
                  <a:cubicBezTo>
                    <a:pt x="450" y="1740"/>
                    <a:pt x="487" y="1725"/>
                    <a:pt x="516" y="1707"/>
                  </a:cubicBezTo>
                  <a:cubicBezTo>
                    <a:pt x="747" y="1577"/>
                    <a:pt x="946" y="1398"/>
                    <a:pt x="1190" y="1289"/>
                  </a:cubicBezTo>
                  <a:cubicBezTo>
                    <a:pt x="1468" y="1166"/>
                    <a:pt x="1825" y="1078"/>
                    <a:pt x="2133" y="1041"/>
                  </a:cubicBezTo>
                  <a:cubicBezTo>
                    <a:pt x="2190" y="1034"/>
                    <a:pt x="2253" y="1032"/>
                    <a:pt x="2319" y="1032"/>
                  </a:cubicBezTo>
                  <a:cubicBezTo>
                    <a:pt x="2395" y="1032"/>
                    <a:pt x="2475" y="1035"/>
                    <a:pt x="2555" y="1035"/>
                  </a:cubicBezTo>
                  <a:cubicBezTo>
                    <a:pt x="2765" y="1035"/>
                    <a:pt x="2977" y="1018"/>
                    <a:pt x="3114" y="900"/>
                  </a:cubicBezTo>
                  <a:cubicBezTo>
                    <a:pt x="3389" y="664"/>
                    <a:pt x="3336" y="101"/>
                    <a:pt x="2915" y="59"/>
                  </a:cubicBezTo>
                  <a:cubicBezTo>
                    <a:pt x="2901" y="138"/>
                    <a:pt x="2804" y="376"/>
                    <a:pt x="2823" y="443"/>
                  </a:cubicBezTo>
                  <a:cubicBezTo>
                    <a:pt x="2797" y="352"/>
                    <a:pt x="2767" y="82"/>
                    <a:pt x="2690" y="27"/>
                  </a:cubicBezTo>
                  <a:cubicBezTo>
                    <a:pt x="2663" y="7"/>
                    <a:pt x="2618" y="0"/>
                    <a:pt x="256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0"/>
            <p:cNvSpPr/>
            <p:nvPr/>
          </p:nvSpPr>
          <p:spPr>
            <a:xfrm>
              <a:off x="2699025" y="1899125"/>
              <a:ext cx="64350" cy="39975"/>
            </a:xfrm>
            <a:custGeom>
              <a:avLst/>
              <a:gdLst/>
              <a:ahLst/>
              <a:cxnLst/>
              <a:rect l="l" t="t" r="r" b="b"/>
              <a:pathLst>
                <a:path w="2574" h="1599" extrusionOk="0">
                  <a:moveTo>
                    <a:pt x="1785" y="0"/>
                  </a:moveTo>
                  <a:cubicBezTo>
                    <a:pt x="1764" y="3"/>
                    <a:pt x="1743" y="8"/>
                    <a:pt x="1724" y="12"/>
                  </a:cubicBezTo>
                  <a:cubicBezTo>
                    <a:pt x="1709" y="169"/>
                    <a:pt x="1698" y="339"/>
                    <a:pt x="1698" y="339"/>
                  </a:cubicBezTo>
                  <a:cubicBezTo>
                    <a:pt x="1698" y="339"/>
                    <a:pt x="1703" y="925"/>
                    <a:pt x="1730" y="925"/>
                  </a:cubicBezTo>
                  <a:cubicBezTo>
                    <a:pt x="1730" y="925"/>
                    <a:pt x="1730" y="925"/>
                    <a:pt x="1730" y="925"/>
                  </a:cubicBezTo>
                  <a:cubicBezTo>
                    <a:pt x="1757" y="925"/>
                    <a:pt x="1794" y="342"/>
                    <a:pt x="1794" y="342"/>
                  </a:cubicBezTo>
                  <a:cubicBezTo>
                    <a:pt x="1794" y="342"/>
                    <a:pt x="1793" y="161"/>
                    <a:pt x="1785" y="0"/>
                  </a:cubicBezTo>
                  <a:close/>
                  <a:moveTo>
                    <a:pt x="2508" y="8"/>
                  </a:moveTo>
                  <a:cubicBezTo>
                    <a:pt x="2504" y="35"/>
                    <a:pt x="2489" y="81"/>
                    <a:pt x="2473" y="131"/>
                  </a:cubicBezTo>
                  <a:cubicBezTo>
                    <a:pt x="2493" y="336"/>
                    <a:pt x="2475" y="519"/>
                    <a:pt x="2475" y="519"/>
                  </a:cubicBezTo>
                  <a:cubicBezTo>
                    <a:pt x="2475" y="519"/>
                    <a:pt x="2467" y="748"/>
                    <a:pt x="2382" y="962"/>
                  </a:cubicBezTo>
                  <a:cubicBezTo>
                    <a:pt x="2381" y="965"/>
                    <a:pt x="2380" y="968"/>
                    <a:pt x="2379" y="972"/>
                  </a:cubicBezTo>
                  <a:cubicBezTo>
                    <a:pt x="2407" y="970"/>
                    <a:pt x="2432" y="964"/>
                    <a:pt x="2459" y="959"/>
                  </a:cubicBezTo>
                  <a:cubicBezTo>
                    <a:pt x="2551" y="749"/>
                    <a:pt x="2571" y="528"/>
                    <a:pt x="2571" y="528"/>
                  </a:cubicBezTo>
                  <a:cubicBezTo>
                    <a:pt x="2571" y="528"/>
                    <a:pt x="2574" y="467"/>
                    <a:pt x="2572" y="376"/>
                  </a:cubicBezTo>
                  <a:cubicBezTo>
                    <a:pt x="2569" y="288"/>
                    <a:pt x="2556" y="167"/>
                    <a:pt x="2531" y="51"/>
                  </a:cubicBezTo>
                  <a:cubicBezTo>
                    <a:pt x="2529" y="39"/>
                    <a:pt x="2525" y="25"/>
                    <a:pt x="2523" y="11"/>
                  </a:cubicBezTo>
                  <a:cubicBezTo>
                    <a:pt x="2517" y="11"/>
                    <a:pt x="2513" y="8"/>
                    <a:pt x="2508" y="8"/>
                  </a:cubicBezTo>
                  <a:close/>
                  <a:moveTo>
                    <a:pt x="1571" y="49"/>
                  </a:moveTo>
                  <a:lnTo>
                    <a:pt x="1571" y="49"/>
                  </a:lnTo>
                  <a:cubicBezTo>
                    <a:pt x="1548" y="56"/>
                    <a:pt x="1524" y="61"/>
                    <a:pt x="1502" y="68"/>
                  </a:cubicBezTo>
                  <a:cubicBezTo>
                    <a:pt x="1470" y="231"/>
                    <a:pt x="1455" y="397"/>
                    <a:pt x="1455" y="397"/>
                  </a:cubicBezTo>
                  <a:cubicBezTo>
                    <a:pt x="1455" y="397"/>
                    <a:pt x="1451" y="562"/>
                    <a:pt x="1465" y="727"/>
                  </a:cubicBezTo>
                  <a:cubicBezTo>
                    <a:pt x="1474" y="849"/>
                    <a:pt x="1495" y="971"/>
                    <a:pt x="1508" y="1024"/>
                  </a:cubicBezTo>
                  <a:cubicBezTo>
                    <a:pt x="1515" y="1023"/>
                    <a:pt x="1522" y="1023"/>
                    <a:pt x="1529" y="1021"/>
                  </a:cubicBezTo>
                  <a:cubicBezTo>
                    <a:pt x="1532" y="965"/>
                    <a:pt x="1529" y="845"/>
                    <a:pt x="1533" y="726"/>
                  </a:cubicBezTo>
                  <a:cubicBezTo>
                    <a:pt x="1537" y="563"/>
                    <a:pt x="1551" y="402"/>
                    <a:pt x="1551" y="402"/>
                  </a:cubicBezTo>
                  <a:cubicBezTo>
                    <a:pt x="1551" y="402"/>
                    <a:pt x="1554" y="241"/>
                    <a:pt x="1569" y="78"/>
                  </a:cubicBezTo>
                  <a:cubicBezTo>
                    <a:pt x="1570" y="67"/>
                    <a:pt x="1570" y="59"/>
                    <a:pt x="1571" y="49"/>
                  </a:cubicBezTo>
                  <a:close/>
                  <a:moveTo>
                    <a:pt x="1218" y="163"/>
                  </a:moveTo>
                  <a:cubicBezTo>
                    <a:pt x="1191" y="174"/>
                    <a:pt x="1164" y="183"/>
                    <a:pt x="1138" y="194"/>
                  </a:cubicBezTo>
                  <a:cubicBezTo>
                    <a:pt x="1098" y="353"/>
                    <a:pt x="1092" y="502"/>
                    <a:pt x="1092" y="502"/>
                  </a:cubicBezTo>
                  <a:cubicBezTo>
                    <a:pt x="1092" y="502"/>
                    <a:pt x="1092" y="690"/>
                    <a:pt x="1138" y="870"/>
                  </a:cubicBezTo>
                  <a:cubicBezTo>
                    <a:pt x="1156" y="952"/>
                    <a:pt x="1186" y="1030"/>
                    <a:pt x="1210" y="1092"/>
                  </a:cubicBezTo>
                  <a:cubicBezTo>
                    <a:pt x="1224" y="1088"/>
                    <a:pt x="1236" y="1084"/>
                    <a:pt x="1249" y="1082"/>
                  </a:cubicBezTo>
                  <a:cubicBezTo>
                    <a:pt x="1235" y="1016"/>
                    <a:pt x="1215" y="938"/>
                    <a:pt x="1205" y="856"/>
                  </a:cubicBezTo>
                  <a:cubicBezTo>
                    <a:pt x="1180" y="680"/>
                    <a:pt x="1189" y="503"/>
                    <a:pt x="1189" y="503"/>
                  </a:cubicBezTo>
                  <a:cubicBezTo>
                    <a:pt x="1189" y="503"/>
                    <a:pt x="1187" y="334"/>
                    <a:pt x="1218" y="163"/>
                  </a:cubicBezTo>
                  <a:close/>
                  <a:moveTo>
                    <a:pt x="431" y="573"/>
                  </a:moveTo>
                  <a:lnTo>
                    <a:pt x="431" y="573"/>
                  </a:lnTo>
                  <a:cubicBezTo>
                    <a:pt x="406" y="593"/>
                    <a:pt x="383" y="613"/>
                    <a:pt x="360" y="631"/>
                  </a:cubicBezTo>
                  <a:cubicBezTo>
                    <a:pt x="360" y="634"/>
                    <a:pt x="358" y="636"/>
                    <a:pt x="358" y="637"/>
                  </a:cubicBezTo>
                  <a:cubicBezTo>
                    <a:pt x="330" y="786"/>
                    <a:pt x="342" y="939"/>
                    <a:pt x="342" y="939"/>
                  </a:cubicBezTo>
                  <a:cubicBezTo>
                    <a:pt x="342" y="939"/>
                    <a:pt x="363" y="1090"/>
                    <a:pt x="422" y="1231"/>
                  </a:cubicBezTo>
                  <a:cubicBezTo>
                    <a:pt x="447" y="1293"/>
                    <a:pt x="479" y="1350"/>
                    <a:pt x="509" y="1396"/>
                  </a:cubicBezTo>
                  <a:cubicBezTo>
                    <a:pt x="521" y="1387"/>
                    <a:pt x="531" y="1381"/>
                    <a:pt x="543" y="1372"/>
                  </a:cubicBezTo>
                  <a:cubicBezTo>
                    <a:pt x="525" y="1327"/>
                    <a:pt x="502" y="1269"/>
                    <a:pt x="486" y="1209"/>
                  </a:cubicBezTo>
                  <a:cubicBezTo>
                    <a:pt x="446" y="1072"/>
                    <a:pt x="438" y="929"/>
                    <a:pt x="438" y="929"/>
                  </a:cubicBezTo>
                  <a:cubicBezTo>
                    <a:pt x="438" y="929"/>
                    <a:pt x="415" y="789"/>
                    <a:pt x="425" y="646"/>
                  </a:cubicBezTo>
                  <a:cubicBezTo>
                    <a:pt x="426" y="621"/>
                    <a:pt x="429" y="597"/>
                    <a:pt x="431" y="573"/>
                  </a:cubicBezTo>
                  <a:close/>
                  <a:moveTo>
                    <a:pt x="70" y="896"/>
                  </a:moveTo>
                  <a:cubicBezTo>
                    <a:pt x="47" y="923"/>
                    <a:pt x="24" y="952"/>
                    <a:pt x="1" y="980"/>
                  </a:cubicBezTo>
                  <a:cubicBezTo>
                    <a:pt x="3" y="1085"/>
                    <a:pt x="16" y="1172"/>
                    <a:pt x="16" y="1172"/>
                  </a:cubicBezTo>
                  <a:cubicBezTo>
                    <a:pt x="16" y="1172"/>
                    <a:pt x="45" y="1305"/>
                    <a:pt x="102" y="1428"/>
                  </a:cubicBezTo>
                  <a:cubicBezTo>
                    <a:pt x="132" y="1494"/>
                    <a:pt x="169" y="1557"/>
                    <a:pt x="198" y="1598"/>
                  </a:cubicBezTo>
                  <a:cubicBezTo>
                    <a:pt x="207" y="1591"/>
                    <a:pt x="218" y="1586"/>
                    <a:pt x="228" y="1579"/>
                  </a:cubicBezTo>
                  <a:cubicBezTo>
                    <a:pt x="211" y="1534"/>
                    <a:pt x="185" y="1471"/>
                    <a:pt x="166" y="1404"/>
                  </a:cubicBezTo>
                  <a:cubicBezTo>
                    <a:pt x="128" y="1281"/>
                    <a:pt x="110" y="1154"/>
                    <a:pt x="110" y="1154"/>
                  </a:cubicBezTo>
                  <a:cubicBezTo>
                    <a:pt x="110" y="1154"/>
                    <a:pt x="80" y="1030"/>
                    <a:pt x="70" y="902"/>
                  </a:cubicBezTo>
                  <a:lnTo>
                    <a:pt x="70" y="896"/>
                  </a:ln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0"/>
            <p:cNvSpPr/>
            <p:nvPr/>
          </p:nvSpPr>
          <p:spPr>
            <a:xfrm>
              <a:off x="2688850" y="1904550"/>
              <a:ext cx="83275" cy="38075"/>
            </a:xfrm>
            <a:custGeom>
              <a:avLst/>
              <a:gdLst/>
              <a:ahLst/>
              <a:cxnLst/>
              <a:rect l="l" t="t" r="r" b="b"/>
              <a:pathLst>
                <a:path w="3331" h="1523" extrusionOk="0">
                  <a:moveTo>
                    <a:pt x="3229" y="1"/>
                  </a:moveTo>
                  <a:lnTo>
                    <a:pt x="3229" y="1"/>
                  </a:lnTo>
                  <a:cubicBezTo>
                    <a:pt x="3180" y="266"/>
                    <a:pt x="2873" y="438"/>
                    <a:pt x="2482" y="438"/>
                  </a:cubicBezTo>
                  <a:cubicBezTo>
                    <a:pt x="2454" y="438"/>
                    <a:pt x="2426" y="437"/>
                    <a:pt x="2397" y="435"/>
                  </a:cubicBezTo>
                  <a:cubicBezTo>
                    <a:pt x="2377" y="434"/>
                    <a:pt x="2356" y="433"/>
                    <a:pt x="2336" y="433"/>
                  </a:cubicBezTo>
                  <a:cubicBezTo>
                    <a:pt x="1815" y="433"/>
                    <a:pt x="1212" y="851"/>
                    <a:pt x="663" y="997"/>
                  </a:cubicBezTo>
                  <a:cubicBezTo>
                    <a:pt x="617" y="1009"/>
                    <a:pt x="577" y="1015"/>
                    <a:pt x="543" y="1015"/>
                  </a:cubicBezTo>
                  <a:cubicBezTo>
                    <a:pt x="405" y="1015"/>
                    <a:pt x="369" y="919"/>
                    <a:pt x="378" y="799"/>
                  </a:cubicBezTo>
                  <a:lnTo>
                    <a:pt x="378" y="799"/>
                  </a:lnTo>
                  <a:cubicBezTo>
                    <a:pt x="267" y="938"/>
                    <a:pt x="170" y="1090"/>
                    <a:pt x="93" y="1255"/>
                  </a:cubicBezTo>
                  <a:cubicBezTo>
                    <a:pt x="0" y="1459"/>
                    <a:pt x="86" y="1523"/>
                    <a:pt x="211" y="1523"/>
                  </a:cubicBezTo>
                  <a:cubicBezTo>
                    <a:pt x="274" y="1523"/>
                    <a:pt x="347" y="1506"/>
                    <a:pt x="412" y="1484"/>
                  </a:cubicBezTo>
                  <a:cubicBezTo>
                    <a:pt x="450" y="1470"/>
                    <a:pt x="487" y="1454"/>
                    <a:pt x="516" y="1437"/>
                  </a:cubicBezTo>
                  <a:cubicBezTo>
                    <a:pt x="747" y="1308"/>
                    <a:pt x="946" y="1129"/>
                    <a:pt x="1190" y="1020"/>
                  </a:cubicBezTo>
                  <a:cubicBezTo>
                    <a:pt x="1468" y="897"/>
                    <a:pt x="1825" y="809"/>
                    <a:pt x="2133" y="772"/>
                  </a:cubicBezTo>
                  <a:cubicBezTo>
                    <a:pt x="2190" y="765"/>
                    <a:pt x="2253" y="763"/>
                    <a:pt x="2319" y="763"/>
                  </a:cubicBezTo>
                  <a:cubicBezTo>
                    <a:pt x="2395" y="763"/>
                    <a:pt x="2475" y="766"/>
                    <a:pt x="2555" y="766"/>
                  </a:cubicBezTo>
                  <a:cubicBezTo>
                    <a:pt x="2765" y="766"/>
                    <a:pt x="2977" y="749"/>
                    <a:pt x="3114" y="631"/>
                  </a:cubicBezTo>
                  <a:cubicBezTo>
                    <a:pt x="3289" y="480"/>
                    <a:pt x="3330" y="198"/>
                    <a:pt x="322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0"/>
            <p:cNvSpPr/>
            <p:nvPr/>
          </p:nvSpPr>
          <p:spPr>
            <a:xfrm>
              <a:off x="2862950" y="1918500"/>
              <a:ext cx="89175" cy="35725"/>
            </a:xfrm>
            <a:custGeom>
              <a:avLst/>
              <a:gdLst/>
              <a:ahLst/>
              <a:cxnLst/>
              <a:rect l="l" t="t" r="r" b="b"/>
              <a:pathLst>
                <a:path w="3567" h="1429" extrusionOk="0">
                  <a:moveTo>
                    <a:pt x="925" y="1"/>
                  </a:moveTo>
                  <a:cubicBezTo>
                    <a:pt x="817" y="1"/>
                    <a:pt x="678" y="6"/>
                    <a:pt x="628" y="54"/>
                  </a:cubicBezTo>
                  <a:cubicBezTo>
                    <a:pt x="560" y="121"/>
                    <a:pt x="572" y="392"/>
                    <a:pt x="560" y="486"/>
                  </a:cubicBezTo>
                  <a:cubicBezTo>
                    <a:pt x="568" y="416"/>
                    <a:pt x="436" y="197"/>
                    <a:pt x="411" y="120"/>
                  </a:cubicBezTo>
                  <a:cubicBezTo>
                    <a:pt x="1" y="224"/>
                    <a:pt x="34" y="789"/>
                    <a:pt x="340" y="981"/>
                  </a:cubicBezTo>
                  <a:cubicBezTo>
                    <a:pt x="427" y="1035"/>
                    <a:pt x="533" y="1054"/>
                    <a:pt x="646" y="1054"/>
                  </a:cubicBezTo>
                  <a:cubicBezTo>
                    <a:pt x="876" y="1054"/>
                    <a:pt x="1136" y="978"/>
                    <a:pt x="1332" y="973"/>
                  </a:cubicBezTo>
                  <a:cubicBezTo>
                    <a:pt x="1369" y="971"/>
                    <a:pt x="1406" y="971"/>
                    <a:pt x="1443" y="971"/>
                  </a:cubicBezTo>
                  <a:cubicBezTo>
                    <a:pt x="1727" y="971"/>
                    <a:pt x="2043" y="1003"/>
                    <a:pt x="2302" y="1075"/>
                  </a:cubicBezTo>
                  <a:cubicBezTo>
                    <a:pt x="2559" y="1145"/>
                    <a:pt x="2785" y="1292"/>
                    <a:pt x="3032" y="1386"/>
                  </a:cubicBezTo>
                  <a:cubicBezTo>
                    <a:pt x="3063" y="1397"/>
                    <a:pt x="3100" y="1407"/>
                    <a:pt x="3142" y="1416"/>
                  </a:cubicBezTo>
                  <a:cubicBezTo>
                    <a:pt x="3185" y="1424"/>
                    <a:pt x="3231" y="1429"/>
                    <a:pt x="3276" y="1429"/>
                  </a:cubicBezTo>
                  <a:cubicBezTo>
                    <a:pt x="3435" y="1429"/>
                    <a:pt x="3567" y="1364"/>
                    <a:pt x="3421" y="1141"/>
                  </a:cubicBezTo>
                  <a:cubicBezTo>
                    <a:pt x="3079" y="618"/>
                    <a:pt x="2534" y="273"/>
                    <a:pt x="1880" y="116"/>
                  </a:cubicBezTo>
                  <a:cubicBezTo>
                    <a:pt x="1611" y="51"/>
                    <a:pt x="1334" y="1"/>
                    <a:pt x="1057" y="1"/>
                  </a:cubicBezTo>
                  <a:cubicBezTo>
                    <a:pt x="1049" y="1"/>
                    <a:pt x="1040" y="1"/>
                    <a:pt x="1032" y="1"/>
                  </a:cubicBezTo>
                  <a:cubicBezTo>
                    <a:pt x="1025" y="1"/>
                    <a:pt x="1018" y="1"/>
                    <a:pt x="1009" y="1"/>
                  </a:cubicBezTo>
                  <a:cubicBezTo>
                    <a:pt x="986" y="1"/>
                    <a:pt x="957" y="1"/>
                    <a:pt x="92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0"/>
            <p:cNvSpPr/>
            <p:nvPr/>
          </p:nvSpPr>
          <p:spPr>
            <a:xfrm>
              <a:off x="2871475" y="1918550"/>
              <a:ext cx="61125" cy="29425"/>
            </a:xfrm>
            <a:custGeom>
              <a:avLst/>
              <a:gdLst/>
              <a:ahLst/>
              <a:cxnLst/>
              <a:rect l="l" t="t" r="r" b="b"/>
              <a:pathLst>
                <a:path w="2445" h="1177" extrusionOk="0">
                  <a:moveTo>
                    <a:pt x="1024" y="19"/>
                  </a:moveTo>
                  <a:cubicBezTo>
                    <a:pt x="1021" y="68"/>
                    <a:pt x="1017" y="128"/>
                    <a:pt x="1012" y="188"/>
                  </a:cubicBezTo>
                  <a:cubicBezTo>
                    <a:pt x="998" y="337"/>
                    <a:pt x="985" y="483"/>
                    <a:pt x="985" y="483"/>
                  </a:cubicBezTo>
                  <a:cubicBezTo>
                    <a:pt x="985" y="483"/>
                    <a:pt x="979" y="631"/>
                    <a:pt x="973" y="778"/>
                  </a:cubicBezTo>
                  <a:cubicBezTo>
                    <a:pt x="969" y="849"/>
                    <a:pt x="965" y="918"/>
                    <a:pt x="963" y="973"/>
                  </a:cubicBezTo>
                  <a:cubicBezTo>
                    <a:pt x="971" y="972"/>
                    <a:pt x="982" y="971"/>
                    <a:pt x="991" y="971"/>
                  </a:cubicBezTo>
                  <a:lnTo>
                    <a:pt x="1003" y="971"/>
                  </a:lnTo>
                  <a:cubicBezTo>
                    <a:pt x="1017" y="918"/>
                    <a:pt x="1030" y="853"/>
                    <a:pt x="1040" y="786"/>
                  </a:cubicBezTo>
                  <a:cubicBezTo>
                    <a:pt x="1066" y="638"/>
                    <a:pt x="1081" y="489"/>
                    <a:pt x="1081" y="489"/>
                  </a:cubicBezTo>
                  <a:cubicBezTo>
                    <a:pt x="1081" y="489"/>
                    <a:pt x="1086" y="339"/>
                    <a:pt x="1080" y="190"/>
                  </a:cubicBezTo>
                  <a:cubicBezTo>
                    <a:pt x="1077" y="132"/>
                    <a:pt x="1072" y="73"/>
                    <a:pt x="1069" y="24"/>
                  </a:cubicBezTo>
                  <a:cubicBezTo>
                    <a:pt x="1054" y="21"/>
                    <a:pt x="1039" y="20"/>
                    <a:pt x="1024" y="19"/>
                  </a:cubicBezTo>
                  <a:close/>
                  <a:moveTo>
                    <a:pt x="1349" y="72"/>
                  </a:moveTo>
                  <a:cubicBezTo>
                    <a:pt x="1342" y="131"/>
                    <a:pt x="1332" y="197"/>
                    <a:pt x="1323" y="264"/>
                  </a:cubicBezTo>
                  <a:cubicBezTo>
                    <a:pt x="1295" y="450"/>
                    <a:pt x="1258" y="632"/>
                    <a:pt x="1258" y="632"/>
                  </a:cubicBezTo>
                  <a:cubicBezTo>
                    <a:pt x="1258" y="632"/>
                    <a:pt x="1234" y="798"/>
                    <a:pt x="1200" y="972"/>
                  </a:cubicBezTo>
                  <a:cubicBezTo>
                    <a:pt x="1225" y="972"/>
                    <a:pt x="1248" y="973"/>
                    <a:pt x="1273" y="974"/>
                  </a:cubicBezTo>
                  <a:cubicBezTo>
                    <a:pt x="1320" y="806"/>
                    <a:pt x="1352" y="648"/>
                    <a:pt x="1352" y="648"/>
                  </a:cubicBezTo>
                  <a:cubicBezTo>
                    <a:pt x="1352" y="648"/>
                    <a:pt x="1379" y="460"/>
                    <a:pt x="1390" y="271"/>
                  </a:cubicBezTo>
                  <a:cubicBezTo>
                    <a:pt x="1394" y="206"/>
                    <a:pt x="1395" y="141"/>
                    <a:pt x="1396" y="83"/>
                  </a:cubicBezTo>
                  <a:cubicBezTo>
                    <a:pt x="1380" y="79"/>
                    <a:pt x="1365" y="77"/>
                    <a:pt x="1349" y="72"/>
                  </a:cubicBezTo>
                  <a:close/>
                  <a:moveTo>
                    <a:pt x="494" y="1"/>
                  </a:moveTo>
                  <a:cubicBezTo>
                    <a:pt x="474" y="2"/>
                    <a:pt x="453" y="3"/>
                    <a:pt x="435" y="4"/>
                  </a:cubicBezTo>
                  <a:cubicBezTo>
                    <a:pt x="435" y="35"/>
                    <a:pt x="437" y="66"/>
                    <a:pt x="441" y="98"/>
                  </a:cubicBezTo>
                  <a:cubicBezTo>
                    <a:pt x="454" y="269"/>
                    <a:pt x="481" y="439"/>
                    <a:pt x="481" y="439"/>
                  </a:cubicBezTo>
                  <a:cubicBezTo>
                    <a:pt x="481" y="439"/>
                    <a:pt x="517" y="606"/>
                    <a:pt x="565" y="771"/>
                  </a:cubicBezTo>
                  <a:cubicBezTo>
                    <a:pt x="592" y="864"/>
                    <a:pt x="622" y="955"/>
                    <a:pt x="644" y="1015"/>
                  </a:cubicBezTo>
                  <a:cubicBezTo>
                    <a:pt x="655" y="1014"/>
                    <a:pt x="665" y="1011"/>
                    <a:pt x="677" y="1010"/>
                  </a:cubicBezTo>
                  <a:cubicBezTo>
                    <a:pt x="666" y="946"/>
                    <a:pt x="648" y="851"/>
                    <a:pt x="632" y="757"/>
                  </a:cubicBezTo>
                  <a:lnTo>
                    <a:pt x="576" y="422"/>
                  </a:lnTo>
                  <a:lnTo>
                    <a:pt x="507" y="88"/>
                  </a:lnTo>
                  <a:cubicBezTo>
                    <a:pt x="500" y="57"/>
                    <a:pt x="496" y="30"/>
                    <a:pt x="494" y="1"/>
                  </a:cubicBezTo>
                  <a:close/>
                  <a:moveTo>
                    <a:pt x="66" y="120"/>
                  </a:moveTo>
                  <a:lnTo>
                    <a:pt x="66" y="120"/>
                  </a:lnTo>
                  <a:cubicBezTo>
                    <a:pt x="46" y="126"/>
                    <a:pt x="28" y="132"/>
                    <a:pt x="11" y="138"/>
                  </a:cubicBezTo>
                  <a:cubicBezTo>
                    <a:pt x="6" y="180"/>
                    <a:pt x="2" y="226"/>
                    <a:pt x="3" y="271"/>
                  </a:cubicBezTo>
                  <a:cubicBezTo>
                    <a:pt x="1" y="458"/>
                    <a:pt x="54" y="639"/>
                    <a:pt x="54" y="639"/>
                  </a:cubicBezTo>
                  <a:cubicBezTo>
                    <a:pt x="54" y="639"/>
                    <a:pt x="113" y="818"/>
                    <a:pt x="208" y="977"/>
                  </a:cubicBezTo>
                  <a:cubicBezTo>
                    <a:pt x="223" y="1001"/>
                    <a:pt x="237" y="1026"/>
                    <a:pt x="253" y="1052"/>
                  </a:cubicBezTo>
                  <a:cubicBezTo>
                    <a:pt x="275" y="1053"/>
                    <a:pt x="298" y="1053"/>
                    <a:pt x="320" y="1053"/>
                  </a:cubicBezTo>
                  <a:lnTo>
                    <a:pt x="268" y="945"/>
                  </a:lnTo>
                  <a:cubicBezTo>
                    <a:pt x="191" y="782"/>
                    <a:pt x="145" y="611"/>
                    <a:pt x="145" y="611"/>
                  </a:cubicBezTo>
                  <a:cubicBezTo>
                    <a:pt x="145" y="611"/>
                    <a:pt x="86" y="445"/>
                    <a:pt x="71" y="268"/>
                  </a:cubicBezTo>
                  <a:cubicBezTo>
                    <a:pt x="66" y="217"/>
                    <a:pt x="64" y="167"/>
                    <a:pt x="66" y="120"/>
                  </a:cubicBezTo>
                  <a:close/>
                  <a:moveTo>
                    <a:pt x="2185" y="349"/>
                  </a:moveTo>
                  <a:cubicBezTo>
                    <a:pt x="2161" y="397"/>
                    <a:pt x="2145" y="430"/>
                    <a:pt x="2145" y="430"/>
                  </a:cubicBezTo>
                  <a:cubicBezTo>
                    <a:pt x="2145" y="430"/>
                    <a:pt x="2078" y="600"/>
                    <a:pt x="2037" y="777"/>
                  </a:cubicBezTo>
                  <a:cubicBezTo>
                    <a:pt x="2009" y="896"/>
                    <a:pt x="1993" y="1015"/>
                    <a:pt x="1991" y="1082"/>
                  </a:cubicBezTo>
                  <a:lnTo>
                    <a:pt x="2014" y="1090"/>
                  </a:lnTo>
                  <a:cubicBezTo>
                    <a:pt x="2035" y="1027"/>
                    <a:pt x="2063" y="912"/>
                    <a:pt x="2104" y="796"/>
                  </a:cubicBezTo>
                  <a:cubicBezTo>
                    <a:pt x="2159" y="627"/>
                    <a:pt x="2234" y="468"/>
                    <a:pt x="2234" y="468"/>
                  </a:cubicBezTo>
                  <a:cubicBezTo>
                    <a:pt x="2234" y="468"/>
                    <a:pt x="2247" y="437"/>
                    <a:pt x="2265" y="392"/>
                  </a:cubicBezTo>
                  <a:cubicBezTo>
                    <a:pt x="2238" y="377"/>
                    <a:pt x="2211" y="363"/>
                    <a:pt x="2185" y="349"/>
                  </a:cubicBezTo>
                  <a:close/>
                  <a:moveTo>
                    <a:pt x="2381" y="462"/>
                  </a:moveTo>
                  <a:cubicBezTo>
                    <a:pt x="2321" y="601"/>
                    <a:pt x="2276" y="732"/>
                    <a:pt x="2276" y="732"/>
                  </a:cubicBezTo>
                  <a:cubicBezTo>
                    <a:pt x="2276" y="732"/>
                    <a:pt x="2233" y="892"/>
                    <a:pt x="2204" y="1054"/>
                  </a:cubicBezTo>
                  <a:cubicBezTo>
                    <a:pt x="2196" y="1089"/>
                    <a:pt x="2191" y="1122"/>
                    <a:pt x="2188" y="1154"/>
                  </a:cubicBezTo>
                  <a:cubicBezTo>
                    <a:pt x="2205" y="1162"/>
                    <a:pt x="2222" y="1170"/>
                    <a:pt x="2239" y="1176"/>
                  </a:cubicBezTo>
                  <a:cubicBezTo>
                    <a:pt x="2249" y="1142"/>
                    <a:pt x="2259" y="1105"/>
                    <a:pt x="2270" y="1069"/>
                  </a:cubicBezTo>
                  <a:cubicBezTo>
                    <a:pt x="2315" y="913"/>
                    <a:pt x="2368" y="760"/>
                    <a:pt x="2368" y="760"/>
                  </a:cubicBezTo>
                  <a:cubicBezTo>
                    <a:pt x="2368" y="760"/>
                    <a:pt x="2402" y="637"/>
                    <a:pt x="2445" y="501"/>
                  </a:cubicBezTo>
                  <a:cubicBezTo>
                    <a:pt x="2423" y="488"/>
                    <a:pt x="2402" y="476"/>
                    <a:pt x="2381" y="462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0"/>
            <p:cNvSpPr/>
            <p:nvPr/>
          </p:nvSpPr>
          <p:spPr>
            <a:xfrm>
              <a:off x="2864850" y="1929250"/>
              <a:ext cx="87275" cy="24975"/>
            </a:xfrm>
            <a:custGeom>
              <a:avLst/>
              <a:gdLst/>
              <a:ahLst/>
              <a:cxnLst/>
              <a:rect l="l" t="t" r="r" b="b"/>
              <a:pathLst>
                <a:path w="3491" h="999" extrusionOk="0">
                  <a:moveTo>
                    <a:pt x="42" y="0"/>
                  </a:moveTo>
                  <a:lnTo>
                    <a:pt x="42" y="0"/>
                  </a:lnTo>
                  <a:cubicBezTo>
                    <a:pt x="0" y="202"/>
                    <a:pt x="85" y="439"/>
                    <a:pt x="264" y="551"/>
                  </a:cubicBezTo>
                  <a:cubicBezTo>
                    <a:pt x="351" y="605"/>
                    <a:pt x="457" y="624"/>
                    <a:pt x="570" y="624"/>
                  </a:cubicBezTo>
                  <a:cubicBezTo>
                    <a:pt x="800" y="624"/>
                    <a:pt x="1060" y="548"/>
                    <a:pt x="1256" y="543"/>
                  </a:cubicBezTo>
                  <a:cubicBezTo>
                    <a:pt x="1293" y="541"/>
                    <a:pt x="1329" y="541"/>
                    <a:pt x="1367" y="541"/>
                  </a:cubicBezTo>
                  <a:cubicBezTo>
                    <a:pt x="1650" y="541"/>
                    <a:pt x="1966" y="573"/>
                    <a:pt x="2226" y="645"/>
                  </a:cubicBezTo>
                  <a:cubicBezTo>
                    <a:pt x="2483" y="715"/>
                    <a:pt x="2708" y="862"/>
                    <a:pt x="2956" y="956"/>
                  </a:cubicBezTo>
                  <a:cubicBezTo>
                    <a:pt x="2987" y="967"/>
                    <a:pt x="3025" y="977"/>
                    <a:pt x="3066" y="986"/>
                  </a:cubicBezTo>
                  <a:cubicBezTo>
                    <a:pt x="3109" y="994"/>
                    <a:pt x="3155" y="999"/>
                    <a:pt x="3200" y="999"/>
                  </a:cubicBezTo>
                  <a:cubicBezTo>
                    <a:pt x="3359" y="999"/>
                    <a:pt x="3491" y="934"/>
                    <a:pt x="3345" y="711"/>
                  </a:cubicBezTo>
                  <a:cubicBezTo>
                    <a:pt x="3213" y="509"/>
                    <a:pt x="3051" y="336"/>
                    <a:pt x="2864" y="188"/>
                  </a:cubicBezTo>
                  <a:lnTo>
                    <a:pt x="2864" y="188"/>
                  </a:lnTo>
                  <a:cubicBezTo>
                    <a:pt x="2943" y="360"/>
                    <a:pt x="3071" y="683"/>
                    <a:pt x="2903" y="683"/>
                  </a:cubicBezTo>
                  <a:cubicBezTo>
                    <a:pt x="2898" y="683"/>
                    <a:pt x="2894" y="683"/>
                    <a:pt x="2889" y="682"/>
                  </a:cubicBezTo>
                  <a:cubicBezTo>
                    <a:pt x="2660" y="659"/>
                    <a:pt x="2188" y="269"/>
                    <a:pt x="1415" y="269"/>
                  </a:cubicBezTo>
                  <a:cubicBezTo>
                    <a:pt x="1324" y="269"/>
                    <a:pt x="1228" y="275"/>
                    <a:pt x="1129" y="287"/>
                  </a:cubicBezTo>
                  <a:cubicBezTo>
                    <a:pt x="1016" y="300"/>
                    <a:pt x="915" y="307"/>
                    <a:pt x="823" y="307"/>
                  </a:cubicBezTo>
                  <a:cubicBezTo>
                    <a:pt x="294" y="307"/>
                    <a:pt x="101" y="104"/>
                    <a:pt x="4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0"/>
            <p:cNvSpPr/>
            <p:nvPr/>
          </p:nvSpPr>
          <p:spPr>
            <a:xfrm>
              <a:off x="2742950" y="21844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0"/>
                  </a:cubicBezTo>
                  <a:cubicBezTo>
                    <a:pt x="490" y="633"/>
                    <a:pt x="1" y="1377"/>
                    <a:pt x="113" y="2281"/>
                  </a:cubicBezTo>
                  <a:cubicBezTo>
                    <a:pt x="113" y="2281"/>
                    <a:pt x="534" y="1919"/>
                    <a:pt x="966" y="1919"/>
                  </a:cubicBezTo>
                  <a:cubicBezTo>
                    <a:pt x="1066" y="1919"/>
                    <a:pt x="1166" y="1938"/>
                    <a:pt x="1262" y="1986"/>
                  </a:cubicBezTo>
                  <a:cubicBezTo>
                    <a:pt x="1531" y="2121"/>
                    <a:pt x="1778" y="2304"/>
                    <a:pt x="1989" y="2521"/>
                  </a:cubicBezTo>
                  <a:cubicBezTo>
                    <a:pt x="2197" y="2734"/>
                    <a:pt x="2308" y="2940"/>
                    <a:pt x="2506" y="3144"/>
                  </a:cubicBezTo>
                  <a:cubicBezTo>
                    <a:pt x="2668" y="2917"/>
                    <a:pt x="2525" y="2505"/>
                    <a:pt x="2412" y="2301"/>
                  </a:cubicBezTo>
                  <a:cubicBezTo>
                    <a:pt x="2316" y="2126"/>
                    <a:pt x="2170" y="2126"/>
                    <a:pt x="2052" y="1967"/>
                  </a:cubicBezTo>
                  <a:cubicBezTo>
                    <a:pt x="1957" y="1843"/>
                    <a:pt x="1847" y="1742"/>
                    <a:pt x="1776" y="1587"/>
                  </a:cubicBezTo>
                  <a:cubicBezTo>
                    <a:pt x="1668" y="1349"/>
                    <a:pt x="1615" y="1088"/>
                    <a:pt x="1595" y="827"/>
                  </a:cubicBezTo>
                  <a:cubicBezTo>
                    <a:pt x="1587" y="714"/>
                    <a:pt x="1673" y="85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2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0"/>
            <p:cNvSpPr/>
            <p:nvPr/>
          </p:nvSpPr>
          <p:spPr>
            <a:xfrm>
              <a:off x="2742950" y="2184450"/>
              <a:ext cx="66700" cy="78600"/>
            </a:xfrm>
            <a:custGeom>
              <a:avLst/>
              <a:gdLst/>
              <a:ahLst/>
              <a:cxnLst/>
              <a:rect l="l" t="t" r="r" b="b"/>
              <a:pathLst>
                <a:path w="2668" h="3144" extrusionOk="0">
                  <a:moveTo>
                    <a:pt x="1316" y="0"/>
                  </a:moveTo>
                  <a:cubicBezTo>
                    <a:pt x="1099" y="0"/>
                    <a:pt x="817" y="46"/>
                    <a:pt x="698" y="260"/>
                  </a:cubicBezTo>
                  <a:cubicBezTo>
                    <a:pt x="490" y="633"/>
                    <a:pt x="1" y="1377"/>
                    <a:pt x="113" y="2281"/>
                  </a:cubicBezTo>
                  <a:cubicBezTo>
                    <a:pt x="113" y="2281"/>
                    <a:pt x="534" y="1919"/>
                    <a:pt x="966" y="1919"/>
                  </a:cubicBezTo>
                  <a:cubicBezTo>
                    <a:pt x="1066" y="1919"/>
                    <a:pt x="1166" y="1938"/>
                    <a:pt x="1262" y="1986"/>
                  </a:cubicBezTo>
                  <a:cubicBezTo>
                    <a:pt x="1531" y="2121"/>
                    <a:pt x="1778" y="2304"/>
                    <a:pt x="1989" y="2521"/>
                  </a:cubicBezTo>
                  <a:cubicBezTo>
                    <a:pt x="2197" y="2734"/>
                    <a:pt x="2308" y="2940"/>
                    <a:pt x="2506" y="3144"/>
                  </a:cubicBezTo>
                  <a:cubicBezTo>
                    <a:pt x="2668" y="2917"/>
                    <a:pt x="2525" y="2505"/>
                    <a:pt x="2412" y="2301"/>
                  </a:cubicBezTo>
                  <a:cubicBezTo>
                    <a:pt x="2316" y="2126"/>
                    <a:pt x="2170" y="2126"/>
                    <a:pt x="2052" y="1967"/>
                  </a:cubicBezTo>
                  <a:cubicBezTo>
                    <a:pt x="1957" y="1843"/>
                    <a:pt x="1847" y="1742"/>
                    <a:pt x="1776" y="1587"/>
                  </a:cubicBezTo>
                  <a:cubicBezTo>
                    <a:pt x="1668" y="1349"/>
                    <a:pt x="1615" y="1088"/>
                    <a:pt x="1595" y="827"/>
                  </a:cubicBezTo>
                  <a:cubicBezTo>
                    <a:pt x="1587" y="714"/>
                    <a:pt x="1673" y="85"/>
                    <a:pt x="1624" y="36"/>
                  </a:cubicBezTo>
                  <a:cubicBezTo>
                    <a:pt x="1615" y="26"/>
                    <a:pt x="1609" y="21"/>
                    <a:pt x="1605" y="21"/>
                  </a:cubicBezTo>
                  <a:cubicBezTo>
                    <a:pt x="1603" y="21"/>
                    <a:pt x="1602" y="22"/>
                    <a:pt x="1602" y="25"/>
                  </a:cubicBezTo>
                  <a:cubicBezTo>
                    <a:pt x="1602" y="25"/>
                    <a:pt x="1477" y="0"/>
                    <a:pt x="1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0"/>
            <p:cNvSpPr/>
            <p:nvPr/>
          </p:nvSpPr>
          <p:spPr>
            <a:xfrm>
              <a:off x="2843500" y="2179000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3" y="1"/>
                  </a:moveTo>
                  <a:cubicBezTo>
                    <a:pt x="991" y="1"/>
                    <a:pt x="856" y="26"/>
                    <a:pt x="856" y="26"/>
                  </a:cubicBezTo>
                  <a:cubicBezTo>
                    <a:pt x="856" y="23"/>
                    <a:pt x="855" y="21"/>
                    <a:pt x="853" y="21"/>
                  </a:cubicBezTo>
                  <a:cubicBezTo>
                    <a:pt x="850" y="21"/>
                    <a:pt x="842" y="27"/>
                    <a:pt x="832" y="36"/>
                  </a:cubicBezTo>
                  <a:cubicBezTo>
                    <a:pt x="780" y="85"/>
                    <a:pt x="872" y="706"/>
                    <a:pt x="864" y="815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7"/>
                    <a:pt x="376" y="1940"/>
                  </a:cubicBezTo>
                  <a:cubicBezTo>
                    <a:pt x="249" y="2097"/>
                    <a:pt x="223" y="2135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7"/>
                  </a:cubicBezTo>
                  <a:cubicBezTo>
                    <a:pt x="399" y="2634"/>
                    <a:pt x="466" y="2426"/>
                    <a:pt x="624" y="2307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3"/>
                    <a:pt x="1428" y="1894"/>
                    <a:pt x="1534" y="1894"/>
                  </a:cubicBezTo>
                  <a:cubicBezTo>
                    <a:pt x="1993" y="1894"/>
                    <a:pt x="2444" y="2250"/>
                    <a:pt x="2444" y="2250"/>
                  </a:cubicBezTo>
                  <a:cubicBezTo>
                    <a:pt x="2563" y="1361"/>
                    <a:pt x="2041" y="624"/>
                    <a:pt x="1821" y="257"/>
                  </a:cubicBezTo>
                  <a:cubicBezTo>
                    <a:pt x="1693" y="46"/>
                    <a:pt x="1394" y="1"/>
                    <a:pt x="116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0"/>
            <p:cNvSpPr/>
            <p:nvPr/>
          </p:nvSpPr>
          <p:spPr>
            <a:xfrm>
              <a:off x="2843500" y="2179000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3" y="1"/>
                  </a:moveTo>
                  <a:cubicBezTo>
                    <a:pt x="991" y="1"/>
                    <a:pt x="856" y="26"/>
                    <a:pt x="856" y="26"/>
                  </a:cubicBezTo>
                  <a:cubicBezTo>
                    <a:pt x="856" y="23"/>
                    <a:pt x="855" y="21"/>
                    <a:pt x="853" y="21"/>
                  </a:cubicBezTo>
                  <a:cubicBezTo>
                    <a:pt x="850" y="21"/>
                    <a:pt x="842" y="27"/>
                    <a:pt x="832" y="36"/>
                  </a:cubicBezTo>
                  <a:cubicBezTo>
                    <a:pt x="780" y="85"/>
                    <a:pt x="872" y="706"/>
                    <a:pt x="864" y="815"/>
                  </a:cubicBezTo>
                  <a:cubicBezTo>
                    <a:pt x="843" y="1072"/>
                    <a:pt x="785" y="1329"/>
                    <a:pt x="671" y="1563"/>
                  </a:cubicBezTo>
                  <a:cubicBezTo>
                    <a:pt x="594" y="1718"/>
                    <a:pt x="477" y="1817"/>
                    <a:pt x="376" y="1940"/>
                  </a:cubicBezTo>
                  <a:cubicBezTo>
                    <a:pt x="249" y="2097"/>
                    <a:pt x="223" y="2135"/>
                    <a:pt x="120" y="2308"/>
                  </a:cubicBezTo>
                  <a:cubicBezTo>
                    <a:pt x="1" y="2510"/>
                    <a:pt x="29" y="3002"/>
                    <a:pt x="200" y="3224"/>
                  </a:cubicBezTo>
                  <a:cubicBezTo>
                    <a:pt x="200" y="3225"/>
                    <a:pt x="201" y="3225"/>
                    <a:pt x="201" y="3225"/>
                  </a:cubicBezTo>
                  <a:cubicBezTo>
                    <a:pt x="221" y="3225"/>
                    <a:pt x="338" y="2855"/>
                    <a:pt x="348" y="2817"/>
                  </a:cubicBezTo>
                  <a:cubicBezTo>
                    <a:pt x="399" y="2634"/>
                    <a:pt x="466" y="2426"/>
                    <a:pt x="624" y="2307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3"/>
                    <a:pt x="1428" y="1894"/>
                    <a:pt x="1534" y="1894"/>
                  </a:cubicBezTo>
                  <a:cubicBezTo>
                    <a:pt x="1993" y="1894"/>
                    <a:pt x="2444" y="2250"/>
                    <a:pt x="2444" y="2250"/>
                  </a:cubicBezTo>
                  <a:cubicBezTo>
                    <a:pt x="2563" y="1361"/>
                    <a:pt x="2041" y="624"/>
                    <a:pt x="1821" y="257"/>
                  </a:cubicBezTo>
                  <a:cubicBezTo>
                    <a:pt x="1693" y="46"/>
                    <a:pt x="1394" y="1"/>
                    <a:pt x="1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0"/>
            <p:cNvSpPr/>
            <p:nvPr/>
          </p:nvSpPr>
          <p:spPr>
            <a:xfrm>
              <a:off x="2750025" y="2192525"/>
              <a:ext cx="9600" cy="18950"/>
            </a:xfrm>
            <a:custGeom>
              <a:avLst/>
              <a:gdLst/>
              <a:ahLst/>
              <a:cxnLst/>
              <a:rect l="l" t="t" r="r" b="b"/>
              <a:pathLst>
                <a:path w="384" h="758" extrusionOk="0">
                  <a:moveTo>
                    <a:pt x="384" y="0"/>
                  </a:moveTo>
                  <a:lnTo>
                    <a:pt x="384" y="0"/>
                  </a:lnTo>
                  <a:cubicBezTo>
                    <a:pt x="381" y="2"/>
                    <a:pt x="378" y="3"/>
                    <a:pt x="377" y="7"/>
                  </a:cubicBezTo>
                  <a:cubicBezTo>
                    <a:pt x="271" y="192"/>
                    <a:pt x="118" y="448"/>
                    <a:pt x="0" y="758"/>
                  </a:cubicBezTo>
                  <a:lnTo>
                    <a:pt x="384" y="0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0"/>
            <p:cNvSpPr/>
            <p:nvPr/>
          </p:nvSpPr>
          <p:spPr>
            <a:xfrm>
              <a:off x="2759600" y="2184450"/>
              <a:ext cx="50075" cy="78575"/>
            </a:xfrm>
            <a:custGeom>
              <a:avLst/>
              <a:gdLst/>
              <a:ahLst/>
              <a:cxnLst/>
              <a:rect l="l" t="t" r="r" b="b"/>
              <a:pathLst>
                <a:path w="2003" h="3143" extrusionOk="0">
                  <a:moveTo>
                    <a:pt x="651" y="0"/>
                  </a:moveTo>
                  <a:cubicBezTo>
                    <a:pt x="434" y="0"/>
                    <a:pt x="152" y="46"/>
                    <a:pt x="33" y="260"/>
                  </a:cubicBezTo>
                  <a:lnTo>
                    <a:pt x="1" y="322"/>
                  </a:lnTo>
                  <a:cubicBezTo>
                    <a:pt x="59" y="268"/>
                    <a:pt x="119" y="234"/>
                    <a:pt x="180" y="234"/>
                  </a:cubicBezTo>
                  <a:cubicBezTo>
                    <a:pt x="206" y="234"/>
                    <a:pt x="232" y="240"/>
                    <a:pt x="258" y="254"/>
                  </a:cubicBezTo>
                  <a:cubicBezTo>
                    <a:pt x="629" y="445"/>
                    <a:pt x="641" y="1274"/>
                    <a:pt x="693" y="1453"/>
                  </a:cubicBezTo>
                  <a:cubicBezTo>
                    <a:pt x="720" y="1545"/>
                    <a:pt x="591" y="1756"/>
                    <a:pt x="460" y="1936"/>
                  </a:cubicBezTo>
                  <a:cubicBezTo>
                    <a:pt x="506" y="1948"/>
                    <a:pt x="553" y="1962"/>
                    <a:pt x="597" y="1985"/>
                  </a:cubicBezTo>
                  <a:cubicBezTo>
                    <a:pt x="866" y="2120"/>
                    <a:pt x="1113" y="2303"/>
                    <a:pt x="1325" y="2520"/>
                  </a:cubicBezTo>
                  <a:cubicBezTo>
                    <a:pt x="1533" y="2733"/>
                    <a:pt x="1645" y="2939"/>
                    <a:pt x="1842" y="3142"/>
                  </a:cubicBezTo>
                  <a:cubicBezTo>
                    <a:pt x="2003" y="2916"/>
                    <a:pt x="1860" y="2504"/>
                    <a:pt x="1747" y="2300"/>
                  </a:cubicBezTo>
                  <a:cubicBezTo>
                    <a:pt x="1651" y="2125"/>
                    <a:pt x="1505" y="2125"/>
                    <a:pt x="1387" y="1966"/>
                  </a:cubicBezTo>
                  <a:cubicBezTo>
                    <a:pt x="1292" y="1842"/>
                    <a:pt x="1182" y="1741"/>
                    <a:pt x="1112" y="1586"/>
                  </a:cubicBezTo>
                  <a:cubicBezTo>
                    <a:pt x="1003" y="1348"/>
                    <a:pt x="950" y="1087"/>
                    <a:pt x="930" y="826"/>
                  </a:cubicBezTo>
                  <a:cubicBezTo>
                    <a:pt x="922" y="713"/>
                    <a:pt x="1009" y="85"/>
                    <a:pt x="960" y="36"/>
                  </a:cubicBezTo>
                  <a:cubicBezTo>
                    <a:pt x="950" y="26"/>
                    <a:pt x="944" y="21"/>
                    <a:pt x="940" y="21"/>
                  </a:cubicBezTo>
                  <a:cubicBezTo>
                    <a:pt x="938" y="21"/>
                    <a:pt x="937" y="22"/>
                    <a:pt x="937" y="25"/>
                  </a:cubicBezTo>
                  <a:cubicBezTo>
                    <a:pt x="937" y="25"/>
                    <a:pt x="812" y="0"/>
                    <a:pt x="65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0"/>
            <p:cNvSpPr/>
            <p:nvPr/>
          </p:nvSpPr>
          <p:spPr>
            <a:xfrm>
              <a:off x="2843475" y="2179025"/>
              <a:ext cx="42600" cy="80675"/>
            </a:xfrm>
            <a:custGeom>
              <a:avLst/>
              <a:gdLst/>
              <a:ahLst/>
              <a:cxnLst/>
              <a:rect l="l" t="t" r="r" b="b"/>
              <a:pathLst>
                <a:path w="1704" h="3227" extrusionOk="0">
                  <a:moveTo>
                    <a:pt x="1158" y="0"/>
                  </a:moveTo>
                  <a:cubicBezTo>
                    <a:pt x="988" y="0"/>
                    <a:pt x="855" y="25"/>
                    <a:pt x="855" y="25"/>
                  </a:cubicBezTo>
                  <a:cubicBezTo>
                    <a:pt x="855" y="22"/>
                    <a:pt x="854" y="20"/>
                    <a:pt x="853" y="20"/>
                  </a:cubicBezTo>
                  <a:cubicBezTo>
                    <a:pt x="849" y="20"/>
                    <a:pt x="842" y="26"/>
                    <a:pt x="832" y="35"/>
                  </a:cubicBezTo>
                  <a:cubicBezTo>
                    <a:pt x="780" y="84"/>
                    <a:pt x="873" y="705"/>
                    <a:pt x="864" y="817"/>
                  </a:cubicBezTo>
                  <a:cubicBezTo>
                    <a:pt x="842" y="1074"/>
                    <a:pt x="785" y="1331"/>
                    <a:pt x="670" y="1565"/>
                  </a:cubicBezTo>
                  <a:cubicBezTo>
                    <a:pt x="594" y="1720"/>
                    <a:pt x="477" y="1819"/>
                    <a:pt x="376" y="1942"/>
                  </a:cubicBezTo>
                  <a:cubicBezTo>
                    <a:pt x="248" y="2098"/>
                    <a:pt x="222" y="2136"/>
                    <a:pt x="120" y="2310"/>
                  </a:cubicBezTo>
                  <a:cubicBezTo>
                    <a:pt x="1" y="2512"/>
                    <a:pt x="30" y="3004"/>
                    <a:pt x="200" y="3226"/>
                  </a:cubicBezTo>
                  <a:cubicBezTo>
                    <a:pt x="200" y="3227"/>
                    <a:pt x="201" y="3227"/>
                    <a:pt x="201" y="3227"/>
                  </a:cubicBezTo>
                  <a:cubicBezTo>
                    <a:pt x="219" y="3227"/>
                    <a:pt x="338" y="2857"/>
                    <a:pt x="348" y="2818"/>
                  </a:cubicBezTo>
                  <a:cubicBezTo>
                    <a:pt x="397" y="2636"/>
                    <a:pt x="466" y="2427"/>
                    <a:pt x="624" y="2309"/>
                  </a:cubicBezTo>
                  <a:cubicBezTo>
                    <a:pt x="798" y="2176"/>
                    <a:pt x="1016" y="2055"/>
                    <a:pt x="1218" y="1963"/>
                  </a:cubicBezTo>
                  <a:cubicBezTo>
                    <a:pt x="1320" y="1915"/>
                    <a:pt x="1426" y="1896"/>
                    <a:pt x="1531" y="1896"/>
                  </a:cubicBezTo>
                  <a:cubicBezTo>
                    <a:pt x="1589" y="1896"/>
                    <a:pt x="1647" y="1902"/>
                    <a:pt x="1703" y="1911"/>
                  </a:cubicBezTo>
                  <a:cubicBezTo>
                    <a:pt x="1418" y="1680"/>
                    <a:pt x="1061" y="1303"/>
                    <a:pt x="1061" y="852"/>
                  </a:cubicBezTo>
                  <a:cubicBezTo>
                    <a:pt x="1061" y="444"/>
                    <a:pt x="1264" y="183"/>
                    <a:pt x="1450" y="29"/>
                  </a:cubicBezTo>
                  <a:cubicBezTo>
                    <a:pt x="1351" y="7"/>
                    <a:pt x="1249" y="0"/>
                    <a:pt x="11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0"/>
            <p:cNvSpPr/>
            <p:nvPr/>
          </p:nvSpPr>
          <p:spPr>
            <a:xfrm>
              <a:off x="2790600" y="2267300"/>
              <a:ext cx="11800" cy="17850"/>
            </a:xfrm>
            <a:custGeom>
              <a:avLst/>
              <a:gdLst/>
              <a:ahLst/>
              <a:cxnLst/>
              <a:rect l="l" t="t" r="r" b="b"/>
              <a:pathLst>
                <a:path w="472" h="714" extrusionOk="0">
                  <a:moveTo>
                    <a:pt x="236" y="0"/>
                  </a:moveTo>
                  <a:cubicBezTo>
                    <a:pt x="106" y="0"/>
                    <a:pt x="1" y="160"/>
                    <a:pt x="1" y="357"/>
                  </a:cubicBezTo>
                  <a:cubicBezTo>
                    <a:pt x="1" y="554"/>
                    <a:pt x="106" y="714"/>
                    <a:pt x="236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7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0"/>
            <p:cNvSpPr/>
            <p:nvPr/>
          </p:nvSpPr>
          <p:spPr>
            <a:xfrm>
              <a:off x="2789325" y="2266350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7" y="1"/>
                  </a:moveTo>
                  <a:cubicBezTo>
                    <a:pt x="106" y="1"/>
                    <a:pt x="1" y="161"/>
                    <a:pt x="1" y="358"/>
                  </a:cubicBezTo>
                  <a:cubicBezTo>
                    <a:pt x="1" y="555"/>
                    <a:pt x="106" y="715"/>
                    <a:pt x="237" y="715"/>
                  </a:cubicBezTo>
                  <a:cubicBezTo>
                    <a:pt x="367" y="715"/>
                    <a:pt x="473" y="555"/>
                    <a:pt x="473" y="358"/>
                  </a:cubicBezTo>
                  <a:cubicBezTo>
                    <a:pt x="473" y="161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0"/>
            <p:cNvSpPr/>
            <p:nvPr/>
          </p:nvSpPr>
          <p:spPr>
            <a:xfrm>
              <a:off x="2789425" y="2269025"/>
              <a:ext cx="11725" cy="15175"/>
            </a:xfrm>
            <a:custGeom>
              <a:avLst/>
              <a:gdLst/>
              <a:ahLst/>
              <a:cxnLst/>
              <a:rect l="l" t="t" r="r" b="b"/>
              <a:pathLst>
                <a:path w="469" h="607" extrusionOk="0">
                  <a:moveTo>
                    <a:pt x="400" y="0"/>
                  </a:moveTo>
                  <a:cubicBezTo>
                    <a:pt x="403" y="19"/>
                    <a:pt x="405" y="39"/>
                    <a:pt x="405" y="59"/>
                  </a:cubicBezTo>
                  <a:cubicBezTo>
                    <a:pt x="405" y="256"/>
                    <a:pt x="296" y="416"/>
                    <a:pt x="162" y="416"/>
                  </a:cubicBezTo>
                  <a:cubicBezTo>
                    <a:pt x="101" y="416"/>
                    <a:pt x="45" y="382"/>
                    <a:pt x="1" y="324"/>
                  </a:cubicBezTo>
                  <a:lnTo>
                    <a:pt x="1" y="324"/>
                  </a:lnTo>
                  <a:cubicBezTo>
                    <a:pt x="23" y="485"/>
                    <a:pt x="118" y="607"/>
                    <a:pt x="231" y="607"/>
                  </a:cubicBezTo>
                  <a:cubicBezTo>
                    <a:pt x="362" y="607"/>
                    <a:pt x="468" y="447"/>
                    <a:pt x="468" y="250"/>
                  </a:cubicBezTo>
                  <a:cubicBezTo>
                    <a:pt x="469" y="153"/>
                    <a:pt x="442" y="64"/>
                    <a:pt x="40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0"/>
            <p:cNvSpPr/>
            <p:nvPr/>
          </p:nvSpPr>
          <p:spPr>
            <a:xfrm>
              <a:off x="2791250" y="231800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1"/>
                  </a:moveTo>
                  <a:cubicBezTo>
                    <a:pt x="105" y="1"/>
                    <a:pt x="0" y="160"/>
                    <a:pt x="0" y="358"/>
                  </a:cubicBezTo>
                  <a:cubicBezTo>
                    <a:pt x="0" y="555"/>
                    <a:pt x="105" y="715"/>
                    <a:pt x="236" y="715"/>
                  </a:cubicBezTo>
                  <a:cubicBezTo>
                    <a:pt x="366" y="715"/>
                    <a:pt x="471" y="555"/>
                    <a:pt x="471" y="358"/>
                  </a:cubicBezTo>
                  <a:cubicBezTo>
                    <a:pt x="471" y="160"/>
                    <a:pt x="366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0"/>
            <p:cNvSpPr/>
            <p:nvPr/>
          </p:nvSpPr>
          <p:spPr>
            <a:xfrm>
              <a:off x="2789975" y="2317050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6" y="0"/>
                  </a:moveTo>
                  <a:cubicBezTo>
                    <a:pt x="106" y="0"/>
                    <a:pt x="0" y="160"/>
                    <a:pt x="0" y="357"/>
                  </a:cubicBezTo>
                  <a:cubicBezTo>
                    <a:pt x="0" y="554"/>
                    <a:pt x="106" y="714"/>
                    <a:pt x="236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7" y="0"/>
                    <a:pt x="2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0"/>
            <p:cNvSpPr/>
            <p:nvPr/>
          </p:nvSpPr>
          <p:spPr>
            <a:xfrm>
              <a:off x="2790075" y="2319725"/>
              <a:ext cx="11725" cy="15200"/>
            </a:xfrm>
            <a:custGeom>
              <a:avLst/>
              <a:gdLst/>
              <a:ahLst/>
              <a:cxnLst/>
              <a:rect l="l" t="t" r="r" b="b"/>
              <a:pathLst>
                <a:path w="469" h="608" extrusionOk="0">
                  <a:moveTo>
                    <a:pt x="400" y="1"/>
                  </a:moveTo>
                  <a:lnTo>
                    <a:pt x="400" y="1"/>
                  </a:lnTo>
                  <a:cubicBezTo>
                    <a:pt x="402" y="19"/>
                    <a:pt x="404" y="39"/>
                    <a:pt x="404" y="59"/>
                  </a:cubicBezTo>
                  <a:cubicBezTo>
                    <a:pt x="404" y="257"/>
                    <a:pt x="296" y="416"/>
                    <a:pt x="161" y="416"/>
                  </a:cubicBezTo>
                  <a:cubicBezTo>
                    <a:pt x="101" y="416"/>
                    <a:pt x="44" y="381"/>
                    <a:pt x="0" y="325"/>
                  </a:cubicBezTo>
                  <a:lnTo>
                    <a:pt x="0" y="325"/>
                  </a:lnTo>
                  <a:cubicBezTo>
                    <a:pt x="23" y="486"/>
                    <a:pt x="118" y="607"/>
                    <a:pt x="231" y="607"/>
                  </a:cubicBezTo>
                  <a:cubicBezTo>
                    <a:pt x="362" y="607"/>
                    <a:pt x="466" y="447"/>
                    <a:pt x="466" y="250"/>
                  </a:cubicBezTo>
                  <a:cubicBezTo>
                    <a:pt x="468" y="152"/>
                    <a:pt x="442" y="65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0"/>
            <p:cNvSpPr/>
            <p:nvPr/>
          </p:nvSpPr>
          <p:spPr>
            <a:xfrm>
              <a:off x="2784350" y="2242200"/>
              <a:ext cx="2425" cy="99650"/>
            </a:xfrm>
            <a:custGeom>
              <a:avLst/>
              <a:gdLst/>
              <a:ahLst/>
              <a:cxnLst/>
              <a:rect l="l" t="t" r="r" b="b"/>
              <a:pathLst>
                <a:path w="97" h="3986" extrusionOk="0">
                  <a:moveTo>
                    <a:pt x="48" y="0"/>
                  </a:moveTo>
                  <a:cubicBezTo>
                    <a:pt x="22" y="0"/>
                    <a:pt x="0" y="2264"/>
                    <a:pt x="0" y="2264"/>
                  </a:cubicBezTo>
                  <a:cubicBezTo>
                    <a:pt x="0" y="2264"/>
                    <a:pt x="9" y="3312"/>
                    <a:pt x="25" y="3982"/>
                  </a:cubicBezTo>
                  <a:cubicBezTo>
                    <a:pt x="28" y="3982"/>
                    <a:pt x="30" y="3982"/>
                    <a:pt x="33" y="3982"/>
                  </a:cubicBezTo>
                  <a:cubicBezTo>
                    <a:pt x="46" y="3982"/>
                    <a:pt x="59" y="3983"/>
                    <a:pt x="71" y="3985"/>
                  </a:cubicBezTo>
                  <a:cubicBezTo>
                    <a:pt x="86" y="3315"/>
                    <a:pt x="96" y="2264"/>
                    <a:pt x="96" y="2264"/>
                  </a:cubicBezTo>
                  <a:cubicBezTo>
                    <a:pt x="96" y="2264"/>
                    <a:pt x="75" y="0"/>
                    <a:pt x="4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0"/>
            <p:cNvSpPr/>
            <p:nvPr/>
          </p:nvSpPr>
          <p:spPr>
            <a:xfrm>
              <a:off x="2865450" y="2233400"/>
              <a:ext cx="3100" cy="106300"/>
            </a:xfrm>
            <a:custGeom>
              <a:avLst/>
              <a:gdLst/>
              <a:ahLst/>
              <a:cxnLst/>
              <a:rect l="l" t="t" r="r" b="b"/>
              <a:pathLst>
                <a:path w="124" h="4252" extrusionOk="0">
                  <a:moveTo>
                    <a:pt x="24" y="1"/>
                  </a:moveTo>
                  <a:cubicBezTo>
                    <a:pt x="22" y="1"/>
                    <a:pt x="18" y="34"/>
                    <a:pt x="16" y="92"/>
                  </a:cubicBezTo>
                  <a:cubicBezTo>
                    <a:pt x="14" y="151"/>
                    <a:pt x="10" y="233"/>
                    <a:pt x="7" y="333"/>
                  </a:cubicBezTo>
                  <a:cubicBezTo>
                    <a:pt x="3" y="533"/>
                    <a:pt x="1" y="798"/>
                    <a:pt x="2" y="1064"/>
                  </a:cubicBezTo>
                  <a:cubicBezTo>
                    <a:pt x="7" y="1596"/>
                    <a:pt x="14" y="2127"/>
                    <a:pt x="14" y="2127"/>
                  </a:cubicBezTo>
                  <a:lnTo>
                    <a:pt x="54" y="3190"/>
                  </a:lnTo>
                  <a:cubicBezTo>
                    <a:pt x="64" y="3455"/>
                    <a:pt x="72" y="3720"/>
                    <a:pt x="79" y="3920"/>
                  </a:cubicBezTo>
                  <a:cubicBezTo>
                    <a:pt x="86" y="4119"/>
                    <a:pt x="92" y="4252"/>
                    <a:pt x="99" y="4252"/>
                  </a:cubicBezTo>
                  <a:cubicBezTo>
                    <a:pt x="103" y="4252"/>
                    <a:pt x="105" y="4218"/>
                    <a:pt x="108" y="4159"/>
                  </a:cubicBezTo>
                  <a:cubicBezTo>
                    <a:pt x="109" y="4101"/>
                    <a:pt x="114" y="4019"/>
                    <a:pt x="117" y="3918"/>
                  </a:cubicBezTo>
                  <a:cubicBezTo>
                    <a:pt x="120" y="3719"/>
                    <a:pt x="123" y="3454"/>
                    <a:pt x="121" y="3188"/>
                  </a:cubicBezTo>
                  <a:cubicBezTo>
                    <a:pt x="117" y="2656"/>
                    <a:pt x="109" y="2124"/>
                    <a:pt x="109" y="2124"/>
                  </a:cubicBezTo>
                  <a:lnTo>
                    <a:pt x="70" y="1062"/>
                  </a:lnTo>
                  <a:cubicBezTo>
                    <a:pt x="60" y="797"/>
                    <a:pt x="51" y="531"/>
                    <a:pt x="44" y="332"/>
                  </a:cubicBezTo>
                  <a:cubicBezTo>
                    <a:pt x="38" y="134"/>
                    <a:pt x="32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0"/>
            <p:cNvSpPr/>
            <p:nvPr/>
          </p:nvSpPr>
          <p:spPr>
            <a:xfrm>
              <a:off x="2852150" y="2271525"/>
              <a:ext cx="10525" cy="2425"/>
            </a:xfrm>
            <a:custGeom>
              <a:avLst/>
              <a:gdLst/>
              <a:ahLst/>
              <a:cxnLst/>
              <a:rect l="l" t="t" r="r" b="b"/>
              <a:pathLst>
                <a:path w="421" h="97" extrusionOk="0">
                  <a:moveTo>
                    <a:pt x="210" y="0"/>
                  </a:moveTo>
                  <a:cubicBezTo>
                    <a:pt x="210" y="0"/>
                    <a:pt x="0" y="22"/>
                    <a:pt x="0" y="48"/>
                  </a:cubicBezTo>
                  <a:cubicBezTo>
                    <a:pt x="0" y="75"/>
                    <a:pt x="210" y="96"/>
                    <a:pt x="210" y="96"/>
                  </a:cubicBezTo>
                  <a:cubicBezTo>
                    <a:pt x="210" y="96"/>
                    <a:pt x="421" y="75"/>
                    <a:pt x="421" y="48"/>
                  </a:cubicBezTo>
                  <a:cubicBezTo>
                    <a:pt x="421" y="22"/>
                    <a:pt x="210" y="0"/>
                    <a:pt x="21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0"/>
            <p:cNvSpPr/>
            <p:nvPr/>
          </p:nvSpPr>
          <p:spPr>
            <a:xfrm>
              <a:off x="2854850" y="2324850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2" y="0"/>
                  </a:moveTo>
                  <a:cubicBezTo>
                    <a:pt x="212" y="0"/>
                    <a:pt x="1" y="22"/>
                    <a:pt x="1" y="48"/>
                  </a:cubicBezTo>
                  <a:cubicBezTo>
                    <a:pt x="1" y="75"/>
                    <a:pt x="212" y="96"/>
                    <a:pt x="212" y="96"/>
                  </a:cubicBezTo>
                  <a:cubicBezTo>
                    <a:pt x="212" y="96"/>
                    <a:pt x="422" y="75"/>
                    <a:pt x="422" y="48"/>
                  </a:cubicBezTo>
                  <a:cubicBezTo>
                    <a:pt x="422" y="22"/>
                    <a:pt x="212" y="0"/>
                    <a:pt x="2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0"/>
            <p:cNvSpPr/>
            <p:nvPr/>
          </p:nvSpPr>
          <p:spPr>
            <a:xfrm>
              <a:off x="2751025" y="2193725"/>
              <a:ext cx="11700" cy="40250"/>
            </a:xfrm>
            <a:custGeom>
              <a:avLst/>
              <a:gdLst/>
              <a:ahLst/>
              <a:cxnLst/>
              <a:rect l="l" t="t" r="r" b="b"/>
              <a:pathLst>
                <a:path w="468" h="1610" extrusionOk="0">
                  <a:moveTo>
                    <a:pt x="455" y="0"/>
                  </a:moveTo>
                  <a:cubicBezTo>
                    <a:pt x="441" y="0"/>
                    <a:pt x="324" y="224"/>
                    <a:pt x="237" y="460"/>
                  </a:cubicBezTo>
                  <a:cubicBezTo>
                    <a:pt x="145" y="700"/>
                    <a:pt x="86" y="950"/>
                    <a:pt x="86" y="950"/>
                  </a:cubicBezTo>
                  <a:cubicBezTo>
                    <a:pt x="86" y="950"/>
                    <a:pt x="61" y="1064"/>
                    <a:pt x="41" y="1207"/>
                  </a:cubicBezTo>
                  <a:cubicBezTo>
                    <a:pt x="32" y="1280"/>
                    <a:pt x="23" y="1360"/>
                    <a:pt x="17" y="1434"/>
                  </a:cubicBezTo>
                  <a:cubicBezTo>
                    <a:pt x="17" y="1461"/>
                    <a:pt x="1" y="1543"/>
                    <a:pt x="19" y="1573"/>
                  </a:cubicBezTo>
                  <a:cubicBezTo>
                    <a:pt x="27" y="1590"/>
                    <a:pt x="40" y="1606"/>
                    <a:pt x="60" y="1609"/>
                  </a:cubicBezTo>
                  <a:cubicBezTo>
                    <a:pt x="73" y="1606"/>
                    <a:pt x="78" y="1596"/>
                    <a:pt x="93" y="1591"/>
                  </a:cubicBezTo>
                  <a:cubicBezTo>
                    <a:pt x="121" y="1548"/>
                    <a:pt x="146" y="1525"/>
                    <a:pt x="161" y="1513"/>
                  </a:cubicBezTo>
                  <a:cubicBezTo>
                    <a:pt x="178" y="1498"/>
                    <a:pt x="196" y="1488"/>
                    <a:pt x="214" y="1478"/>
                  </a:cubicBezTo>
                  <a:cubicBezTo>
                    <a:pt x="248" y="1461"/>
                    <a:pt x="280" y="1451"/>
                    <a:pt x="305" y="1446"/>
                  </a:cubicBezTo>
                  <a:cubicBezTo>
                    <a:pt x="355" y="1435"/>
                    <a:pt x="384" y="1440"/>
                    <a:pt x="384" y="1434"/>
                  </a:cubicBezTo>
                  <a:cubicBezTo>
                    <a:pt x="385" y="1431"/>
                    <a:pt x="359" y="1418"/>
                    <a:pt x="302" y="1418"/>
                  </a:cubicBezTo>
                  <a:cubicBezTo>
                    <a:pt x="274" y="1419"/>
                    <a:pt x="238" y="1426"/>
                    <a:pt x="199" y="1442"/>
                  </a:cubicBezTo>
                  <a:cubicBezTo>
                    <a:pt x="162" y="1456"/>
                    <a:pt x="104" y="1499"/>
                    <a:pt x="93" y="1514"/>
                  </a:cubicBezTo>
                  <a:cubicBezTo>
                    <a:pt x="88" y="1516"/>
                    <a:pt x="86" y="1524"/>
                    <a:pt x="82" y="1525"/>
                  </a:cubicBezTo>
                  <a:cubicBezTo>
                    <a:pt x="75" y="1522"/>
                    <a:pt x="72" y="1513"/>
                    <a:pt x="72" y="1505"/>
                  </a:cubicBezTo>
                  <a:cubicBezTo>
                    <a:pt x="73" y="1484"/>
                    <a:pt x="76" y="1489"/>
                    <a:pt x="83" y="1441"/>
                  </a:cubicBezTo>
                  <a:cubicBezTo>
                    <a:pt x="94" y="1367"/>
                    <a:pt x="108" y="1292"/>
                    <a:pt x="123" y="1221"/>
                  </a:cubicBezTo>
                  <a:cubicBezTo>
                    <a:pt x="151" y="1082"/>
                    <a:pt x="180" y="970"/>
                    <a:pt x="180" y="970"/>
                  </a:cubicBezTo>
                  <a:cubicBezTo>
                    <a:pt x="180" y="970"/>
                    <a:pt x="230" y="723"/>
                    <a:pt x="302" y="482"/>
                  </a:cubicBezTo>
                  <a:cubicBezTo>
                    <a:pt x="373" y="241"/>
                    <a:pt x="467" y="6"/>
                    <a:pt x="455" y="0"/>
                  </a:cubicBezTo>
                  <a:cubicBezTo>
                    <a:pt x="455" y="0"/>
                    <a:pt x="455" y="0"/>
                    <a:pt x="4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0"/>
            <p:cNvSpPr/>
            <p:nvPr/>
          </p:nvSpPr>
          <p:spPr>
            <a:xfrm>
              <a:off x="2881450" y="2187075"/>
              <a:ext cx="19775" cy="35800"/>
            </a:xfrm>
            <a:custGeom>
              <a:avLst/>
              <a:gdLst/>
              <a:ahLst/>
              <a:cxnLst/>
              <a:rect l="l" t="t" r="r" b="b"/>
              <a:pathLst>
                <a:path w="791" h="1432" extrusionOk="0">
                  <a:moveTo>
                    <a:pt x="6" y="1"/>
                  </a:moveTo>
                  <a:cubicBezTo>
                    <a:pt x="5" y="1"/>
                    <a:pt x="3" y="1"/>
                    <a:pt x="3" y="2"/>
                  </a:cubicBezTo>
                  <a:cubicBezTo>
                    <a:pt x="0" y="10"/>
                    <a:pt x="51" y="37"/>
                    <a:pt x="104" y="99"/>
                  </a:cubicBezTo>
                  <a:cubicBezTo>
                    <a:pt x="160" y="162"/>
                    <a:pt x="213" y="261"/>
                    <a:pt x="264" y="362"/>
                  </a:cubicBezTo>
                  <a:cubicBezTo>
                    <a:pt x="370" y="565"/>
                    <a:pt x="459" y="772"/>
                    <a:pt x="459" y="772"/>
                  </a:cubicBezTo>
                  <a:cubicBezTo>
                    <a:pt x="459" y="772"/>
                    <a:pt x="459" y="772"/>
                    <a:pt x="459" y="772"/>
                  </a:cubicBezTo>
                  <a:lnTo>
                    <a:pt x="459" y="772"/>
                  </a:lnTo>
                  <a:cubicBezTo>
                    <a:pt x="462" y="772"/>
                    <a:pt x="702" y="1289"/>
                    <a:pt x="689" y="1289"/>
                  </a:cubicBezTo>
                  <a:cubicBezTo>
                    <a:pt x="688" y="1289"/>
                    <a:pt x="687" y="1287"/>
                    <a:pt x="684" y="1284"/>
                  </a:cubicBezTo>
                  <a:cubicBezTo>
                    <a:pt x="668" y="1269"/>
                    <a:pt x="652" y="1257"/>
                    <a:pt x="635" y="1249"/>
                  </a:cubicBezTo>
                  <a:cubicBezTo>
                    <a:pt x="621" y="1242"/>
                    <a:pt x="599" y="1235"/>
                    <a:pt x="585" y="1235"/>
                  </a:cubicBezTo>
                  <a:cubicBezTo>
                    <a:pt x="583" y="1235"/>
                    <a:pt x="581" y="1236"/>
                    <a:pt x="580" y="1236"/>
                  </a:cubicBezTo>
                  <a:cubicBezTo>
                    <a:pt x="549" y="1237"/>
                    <a:pt x="540" y="1244"/>
                    <a:pt x="540" y="1246"/>
                  </a:cubicBezTo>
                  <a:cubicBezTo>
                    <a:pt x="540" y="1249"/>
                    <a:pt x="551" y="1247"/>
                    <a:pt x="576" y="1252"/>
                  </a:cubicBezTo>
                  <a:cubicBezTo>
                    <a:pt x="591" y="1255"/>
                    <a:pt x="602" y="1256"/>
                    <a:pt x="630" y="1274"/>
                  </a:cubicBezTo>
                  <a:cubicBezTo>
                    <a:pt x="656" y="1289"/>
                    <a:pt x="693" y="1328"/>
                    <a:pt x="762" y="1414"/>
                  </a:cubicBezTo>
                  <a:cubicBezTo>
                    <a:pt x="767" y="1415"/>
                    <a:pt x="772" y="1418"/>
                    <a:pt x="778" y="1422"/>
                  </a:cubicBezTo>
                  <a:cubicBezTo>
                    <a:pt x="782" y="1424"/>
                    <a:pt x="784" y="1425"/>
                    <a:pt x="786" y="1430"/>
                  </a:cubicBezTo>
                  <a:cubicBezTo>
                    <a:pt x="788" y="1430"/>
                    <a:pt x="789" y="1432"/>
                    <a:pt x="790" y="1432"/>
                  </a:cubicBezTo>
                  <a:cubicBezTo>
                    <a:pt x="790" y="1432"/>
                    <a:pt x="791" y="1432"/>
                    <a:pt x="791" y="1431"/>
                  </a:cubicBezTo>
                  <a:lnTo>
                    <a:pt x="786" y="1418"/>
                  </a:lnTo>
                  <a:cubicBezTo>
                    <a:pt x="775" y="1377"/>
                    <a:pt x="762" y="1333"/>
                    <a:pt x="747" y="1284"/>
                  </a:cubicBezTo>
                  <a:cubicBezTo>
                    <a:pt x="732" y="1236"/>
                    <a:pt x="715" y="1185"/>
                    <a:pt x="699" y="1132"/>
                  </a:cubicBezTo>
                  <a:cubicBezTo>
                    <a:pt x="685" y="1094"/>
                    <a:pt x="672" y="1055"/>
                    <a:pt x="658" y="1015"/>
                  </a:cubicBezTo>
                  <a:cubicBezTo>
                    <a:pt x="604" y="863"/>
                    <a:pt x="546" y="731"/>
                    <a:pt x="546" y="731"/>
                  </a:cubicBezTo>
                  <a:cubicBezTo>
                    <a:pt x="546" y="731"/>
                    <a:pt x="444" y="524"/>
                    <a:pt x="323" y="328"/>
                  </a:cubicBezTo>
                  <a:cubicBezTo>
                    <a:pt x="264" y="231"/>
                    <a:pt x="199" y="131"/>
                    <a:pt x="131" y="72"/>
                  </a:cubicBezTo>
                  <a:cubicBezTo>
                    <a:pt x="73" y="20"/>
                    <a:pt x="19" y="1"/>
                    <a:pt x="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0"/>
            <p:cNvSpPr/>
            <p:nvPr/>
          </p:nvSpPr>
          <p:spPr>
            <a:xfrm>
              <a:off x="2649425" y="2242625"/>
              <a:ext cx="24900" cy="45050"/>
            </a:xfrm>
            <a:custGeom>
              <a:avLst/>
              <a:gdLst/>
              <a:ahLst/>
              <a:cxnLst/>
              <a:rect l="l" t="t" r="r" b="b"/>
              <a:pathLst>
                <a:path w="996" h="1802" extrusionOk="0">
                  <a:moveTo>
                    <a:pt x="990" y="1"/>
                  </a:moveTo>
                  <a:cubicBezTo>
                    <a:pt x="980" y="1"/>
                    <a:pt x="922" y="27"/>
                    <a:pt x="849" y="86"/>
                  </a:cubicBezTo>
                  <a:cubicBezTo>
                    <a:pt x="769" y="145"/>
                    <a:pt x="682" y="247"/>
                    <a:pt x="609" y="357"/>
                  </a:cubicBezTo>
                  <a:cubicBezTo>
                    <a:pt x="537" y="468"/>
                    <a:pt x="480" y="586"/>
                    <a:pt x="439" y="676"/>
                  </a:cubicBezTo>
                  <a:cubicBezTo>
                    <a:pt x="398" y="764"/>
                    <a:pt x="372" y="825"/>
                    <a:pt x="372" y="825"/>
                  </a:cubicBezTo>
                  <a:cubicBezTo>
                    <a:pt x="372" y="825"/>
                    <a:pt x="1" y="1790"/>
                    <a:pt x="24" y="1801"/>
                  </a:cubicBezTo>
                  <a:cubicBezTo>
                    <a:pt x="24" y="1801"/>
                    <a:pt x="25" y="1801"/>
                    <a:pt x="25" y="1801"/>
                  </a:cubicBezTo>
                  <a:cubicBezTo>
                    <a:pt x="54" y="1801"/>
                    <a:pt x="461" y="860"/>
                    <a:pt x="461" y="860"/>
                  </a:cubicBezTo>
                  <a:cubicBezTo>
                    <a:pt x="461" y="860"/>
                    <a:pt x="486" y="801"/>
                    <a:pt x="520" y="710"/>
                  </a:cubicBezTo>
                  <a:cubicBezTo>
                    <a:pt x="556" y="620"/>
                    <a:pt x="605" y="502"/>
                    <a:pt x="668" y="391"/>
                  </a:cubicBezTo>
                  <a:cubicBezTo>
                    <a:pt x="729" y="280"/>
                    <a:pt x="806" y="178"/>
                    <a:pt x="875" y="112"/>
                  </a:cubicBezTo>
                  <a:cubicBezTo>
                    <a:pt x="941" y="44"/>
                    <a:pt x="996" y="8"/>
                    <a:pt x="992" y="1"/>
                  </a:cubicBezTo>
                  <a:cubicBezTo>
                    <a:pt x="992" y="1"/>
                    <a:pt x="991" y="1"/>
                    <a:pt x="99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0"/>
            <p:cNvSpPr/>
            <p:nvPr/>
          </p:nvSpPr>
          <p:spPr>
            <a:xfrm>
              <a:off x="2677800" y="2236400"/>
              <a:ext cx="6425" cy="3700"/>
            </a:xfrm>
            <a:custGeom>
              <a:avLst/>
              <a:gdLst/>
              <a:ahLst/>
              <a:cxnLst/>
              <a:rect l="l" t="t" r="r" b="b"/>
              <a:pathLst>
                <a:path w="257" h="148" extrusionOk="0">
                  <a:moveTo>
                    <a:pt x="155" y="106"/>
                  </a:moveTo>
                  <a:lnTo>
                    <a:pt x="155" y="106"/>
                  </a:lnTo>
                  <a:cubicBezTo>
                    <a:pt x="155" y="107"/>
                    <a:pt x="155" y="107"/>
                    <a:pt x="155" y="107"/>
                  </a:cubicBezTo>
                  <a:cubicBezTo>
                    <a:pt x="155" y="107"/>
                    <a:pt x="155" y="107"/>
                    <a:pt x="155" y="106"/>
                  </a:cubicBezTo>
                  <a:close/>
                  <a:moveTo>
                    <a:pt x="222" y="0"/>
                  </a:moveTo>
                  <a:cubicBezTo>
                    <a:pt x="179" y="0"/>
                    <a:pt x="104" y="21"/>
                    <a:pt x="106" y="24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1" y="23"/>
                    <a:pt x="1" y="124"/>
                    <a:pt x="23" y="145"/>
                  </a:cubicBezTo>
                  <a:cubicBezTo>
                    <a:pt x="25" y="147"/>
                    <a:pt x="28" y="147"/>
                    <a:pt x="32" y="147"/>
                  </a:cubicBezTo>
                  <a:cubicBezTo>
                    <a:pt x="63" y="147"/>
                    <a:pt x="147" y="106"/>
                    <a:pt x="155" y="106"/>
                  </a:cubicBezTo>
                  <a:cubicBezTo>
                    <a:pt x="155" y="106"/>
                    <a:pt x="155" y="106"/>
                    <a:pt x="155" y="106"/>
                  </a:cubicBezTo>
                  <a:lnTo>
                    <a:pt x="155" y="106"/>
                  </a:lnTo>
                  <a:cubicBezTo>
                    <a:pt x="154" y="103"/>
                    <a:pt x="256" y="33"/>
                    <a:pt x="252" y="11"/>
                  </a:cubicBezTo>
                  <a:cubicBezTo>
                    <a:pt x="250" y="3"/>
                    <a:pt x="238" y="0"/>
                    <a:pt x="22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0"/>
            <p:cNvSpPr/>
            <p:nvPr/>
          </p:nvSpPr>
          <p:spPr>
            <a:xfrm>
              <a:off x="2706225" y="2223825"/>
              <a:ext cx="8550" cy="3750"/>
            </a:xfrm>
            <a:custGeom>
              <a:avLst/>
              <a:gdLst/>
              <a:ahLst/>
              <a:cxnLst/>
              <a:rect l="l" t="t" r="r" b="b"/>
              <a:pathLst>
                <a:path w="342" h="150" extrusionOk="0">
                  <a:moveTo>
                    <a:pt x="220" y="1"/>
                  </a:moveTo>
                  <a:cubicBezTo>
                    <a:pt x="180" y="1"/>
                    <a:pt x="147" y="9"/>
                    <a:pt x="147" y="9"/>
                  </a:cubicBezTo>
                  <a:cubicBezTo>
                    <a:pt x="147" y="9"/>
                    <a:pt x="101" y="30"/>
                    <a:pt x="63" y="64"/>
                  </a:cubicBezTo>
                  <a:cubicBezTo>
                    <a:pt x="25" y="97"/>
                    <a:pt x="0" y="139"/>
                    <a:pt x="10" y="147"/>
                  </a:cubicBezTo>
                  <a:cubicBezTo>
                    <a:pt x="12" y="149"/>
                    <a:pt x="14" y="150"/>
                    <a:pt x="17" y="150"/>
                  </a:cubicBezTo>
                  <a:cubicBezTo>
                    <a:pt x="33" y="150"/>
                    <a:pt x="65" y="132"/>
                    <a:pt x="98" y="121"/>
                  </a:cubicBezTo>
                  <a:cubicBezTo>
                    <a:pt x="138" y="107"/>
                    <a:pt x="176" y="99"/>
                    <a:pt x="176" y="99"/>
                  </a:cubicBezTo>
                  <a:cubicBezTo>
                    <a:pt x="176" y="99"/>
                    <a:pt x="212" y="81"/>
                    <a:pt x="253" y="69"/>
                  </a:cubicBezTo>
                  <a:cubicBezTo>
                    <a:pt x="292" y="56"/>
                    <a:pt x="336" y="50"/>
                    <a:pt x="339" y="37"/>
                  </a:cubicBezTo>
                  <a:cubicBezTo>
                    <a:pt x="341" y="25"/>
                    <a:pt x="297" y="5"/>
                    <a:pt x="248" y="2"/>
                  </a:cubicBezTo>
                  <a:cubicBezTo>
                    <a:pt x="238" y="1"/>
                    <a:pt x="229" y="1"/>
                    <a:pt x="22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0"/>
            <p:cNvSpPr/>
            <p:nvPr/>
          </p:nvSpPr>
          <p:spPr>
            <a:xfrm>
              <a:off x="2961275" y="2233525"/>
              <a:ext cx="38625" cy="47325"/>
            </a:xfrm>
            <a:custGeom>
              <a:avLst/>
              <a:gdLst/>
              <a:ahLst/>
              <a:cxnLst/>
              <a:rect l="l" t="t" r="r" b="b"/>
              <a:pathLst>
                <a:path w="1545" h="1893" extrusionOk="0">
                  <a:moveTo>
                    <a:pt x="8" y="1"/>
                  </a:moveTo>
                  <a:cubicBezTo>
                    <a:pt x="6" y="1"/>
                    <a:pt x="5" y="1"/>
                    <a:pt x="4" y="2"/>
                  </a:cubicBezTo>
                  <a:cubicBezTo>
                    <a:pt x="0" y="10"/>
                    <a:pt x="73" y="43"/>
                    <a:pt x="171" y="103"/>
                  </a:cubicBezTo>
                  <a:cubicBezTo>
                    <a:pt x="270" y="163"/>
                    <a:pt x="394" y="254"/>
                    <a:pt x="510" y="357"/>
                  </a:cubicBezTo>
                  <a:cubicBezTo>
                    <a:pt x="741" y="564"/>
                    <a:pt x="913" y="821"/>
                    <a:pt x="913" y="821"/>
                  </a:cubicBezTo>
                  <a:cubicBezTo>
                    <a:pt x="913" y="821"/>
                    <a:pt x="1098" y="1068"/>
                    <a:pt x="1245" y="1341"/>
                  </a:cubicBezTo>
                  <a:cubicBezTo>
                    <a:pt x="1392" y="1611"/>
                    <a:pt x="1521" y="1892"/>
                    <a:pt x="1537" y="1892"/>
                  </a:cubicBezTo>
                  <a:cubicBezTo>
                    <a:pt x="1537" y="1892"/>
                    <a:pt x="1538" y="1892"/>
                    <a:pt x="1538" y="1892"/>
                  </a:cubicBezTo>
                  <a:cubicBezTo>
                    <a:pt x="1544" y="1889"/>
                    <a:pt x="1519" y="1814"/>
                    <a:pt x="1478" y="1704"/>
                  </a:cubicBezTo>
                  <a:cubicBezTo>
                    <a:pt x="1435" y="1595"/>
                    <a:pt x="1374" y="1449"/>
                    <a:pt x="1305" y="1308"/>
                  </a:cubicBezTo>
                  <a:cubicBezTo>
                    <a:pt x="1238" y="1167"/>
                    <a:pt x="1162" y="1028"/>
                    <a:pt x="1100" y="927"/>
                  </a:cubicBezTo>
                  <a:cubicBezTo>
                    <a:pt x="1038" y="828"/>
                    <a:pt x="991" y="762"/>
                    <a:pt x="991" y="762"/>
                  </a:cubicBezTo>
                  <a:cubicBezTo>
                    <a:pt x="991" y="762"/>
                    <a:pt x="804" y="503"/>
                    <a:pt x="554" y="304"/>
                  </a:cubicBezTo>
                  <a:cubicBezTo>
                    <a:pt x="326" y="110"/>
                    <a:pt x="45" y="1"/>
                    <a:pt x="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0"/>
            <p:cNvSpPr/>
            <p:nvPr/>
          </p:nvSpPr>
          <p:spPr>
            <a:xfrm>
              <a:off x="3000150" y="2286875"/>
              <a:ext cx="5225" cy="7125"/>
            </a:xfrm>
            <a:custGeom>
              <a:avLst/>
              <a:gdLst/>
              <a:ahLst/>
              <a:cxnLst/>
              <a:rect l="l" t="t" r="r" b="b"/>
              <a:pathLst>
                <a:path w="209" h="285" extrusionOk="0">
                  <a:moveTo>
                    <a:pt x="28" y="0"/>
                  </a:moveTo>
                  <a:cubicBezTo>
                    <a:pt x="26" y="0"/>
                    <a:pt x="25" y="1"/>
                    <a:pt x="24" y="1"/>
                  </a:cubicBezTo>
                  <a:cubicBezTo>
                    <a:pt x="1" y="15"/>
                    <a:pt x="63" y="166"/>
                    <a:pt x="63" y="166"/>
                  </a:cubicBezTo>
                  <a:cubicBezTo>
                    <a:pt x="63" y="166"/>
                    <a:pt x="153" y="285"/>
                    <a:pt x="181" y="285"/>
                  </a:cubicBezTo>
                  <a:cubicBezTo>
                    <a:pt x="183" y="285"/>
                    <a:pt x="184" y="284"/>
                    <a:pt x="185" y="284"/>
                  </a:cubicBezTo>
                  <a:cubicBezTo>
                    <a:pt x="209" y="271"/>
                    <a:pt x="145" y="121"/>
                    <a:pt x="145" y="121"/>
                  </a:cubicBezTo>
                  <a:cubicBezTo>
                    <a:pt x="145" y="121"/>
                    <a:pt x="55" y="0"/>
                    <a:pt x="2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0"/>
            <p:cNvSpPr/>
            <p:nvPr/>
          </p:nvSpPr>
          <p:spPr>
            <a:xfrm>
              <a:off x="2808550" y="2248275"/>
              <a:ext cx="31750" cy="5600"/>
            </a:xfrm>
            <a:custGeom>
              <a:avLst/>
              <a:gdLst/>
              <a:ahLst/>
              <a:cxnLst/>
              <a:rect l="l" t="t" r="r" b="b"/>
              <a:pathLst>
                <a:path w="1270" h="224" extrusionOk="0">
                  <a:moveTo>
                    <a:pt x="1258" y="1"/>
                  </a:moveTo>
                  <a:cubicBezTo>
                    <a:pt x="1231" y="1"/>
                    <a:pt x="1095" y="58"/>
                    <a:pt x="952" y="88"/>
                  </a:cubicBezTo>
                  <a:cubicBezTo>
                    <a:pt x="797" y="123"/>
                    <a:pt x="640" y="127"/>
                    <a:pt x="640" y="127"/>
                  </a:cubicBezTo>
                  <a:cubicBezTo>
                    <a:pt x="640" y="127"/>
                    <a:pt x="560" y="136"/>
                    <a:pt x="457" y="136"/>
                  </a:cubicBezTo>
                  <a:cubicBezTo>
                    <a:pt x="415" y="136"/>
                    <a:pt x="370" y="134"/>
                    <a:pt x="324" y="130"/>
                  </a:cubicBezTo>
                  <a:cubicBezTo>
                    <a:pt x="184" y="119"/>
                    <a:pt x="48" y="84"/>
                    <a:pt x="14" y="84"/>
                  </a:cubicBezTo>
                  <a:cubicBezTo>
                    <a:pt x="10" y="84"/>
                    <a:pt x="7" y="84"/>
                    <a:pt x="6" y="85"/>
                  </a:cubicBezTo>
                  <a:cubicBezTo>
                    <a:pt x="1" y="98"/>
                    <a:pt x="151" y="166"/>
                    <a:pt x="315" y="197"/>
                  </a:cubicBezTo>
                  <a:cubicBezTo>
                    <a:pt x="432" y="220"/>
                    <a:pt x="551" y="223"/>
                    <a:pt x="609" y="223"/>
                  </a:cubicBezTo>
                  <a:cubicBezTo>
                    <a:pt x="633" y="223"/>
                    <a:pt x="647" y="223"/>
                    <a:pt x="647" y="223"/>
                  </a:cubicBezTo>
                  <a:cubicBezTo>
                    <a:pt x="647" y="223"/>
                    <a:pt x="814" y="208"/>
                    <a:pt x="972" y="154"/>
                  </a:cubicBezTo>
                  <a:cubicBezTo>
                    <a:pt x="1129" y="101"/>
                    <a:pt x="1270" y="13"/>
                    <a:pt x="1262" y="2"/>
                  </a:cubicBezTo>
                  <a:cubicBezTo>
                    <a:pt x="1262" y="1"/>
                    <a:pt x="1260" y="1"/>
                    <a:pt x="12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0"/>
            <p:cNvSpPr/>
            <p:nvPr/>
          </p:nvSpPr>
          <p:spPr>
            <a:xfrm>
              <a:off x="2637375" y="1798050"/>
              <a:ext cx="342450" cy="228550"/>
            </a:xfrm>
            <a:custGeom>
              <a:avLst/>
              <a:gdLst/>
              <a:ahLst/>
              <a:cxnLst/>
              <a:rect l="l" t="t" r="r" b="b"/>
              <a:pathLst>
                <a:path w="13698" h="91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074" y="8559"/>
                    <a:pt x="1084" y="8662"/>
                    <a:pt x="1092" y="8764"/>
                  </a:cubicBezTo>
                  <a:cubicBezTo>
                    <a:pt x="1171" y="8615"/>
                    <a:pt x="1366" y="8146"/>
                    <a:pt x="1180" y="7419"/>
                  </a:cubicBezTo>
                  <a:cubicBezTo>
                    <a:pt x="1180" y="7419"/>
                    <a:pt x="1918" y="6348"/>
                    <a:pt x="1409" y="5250"/>
                  </a:cubicBezTo>
                  <a:lnTo>
                    <a:pt x="1409" y="5250"/>
                  </a:lnTo>
                  <a:cubicBezTo>
                    <a:pt x="1409" y="5250"/>
                    <a:pt x="1474" y="5260"/>
                    <a:pt x="1580" y="5260"/>
                  </a:cubicBezTo>
                  <a:cubicBezTo>
                    <a:pt x="2059" y="5260"/>
                    <a:pt x="3372" y="5072"/>
                    <a:pt x="3372" y="3005"/>
                  </a:cubicBezTo>
                  <a:cubicBezTo>
                    <a:pt x="3372" y="3005"/>
                    <a:pt x="3815" y="3221"/>
                    <a:pt x="4450" y="3221"/>
                  </a:cubicBezTo>
                  <a:cubicBezTo>
                    <a:pt x="4767" y="3221"/>
                    <a:pt x="5133" y="3167"/>
                    <a:pt x="5515" y="3005"/>
                  </a:cubicBezTo>
                  <a:cubicBezTo>
                    <a:pt x="6664" y="2521"/>
                    <a:pt x="6664" y="1857"/>
                    <a:pt x="6664" y="1857"/>
                  </a:cubicBezTo>
                  <a:cubicBezTo>
                    <a:pt x="6664" y="1857"/>
                    <a:pt x="6817" y="3108"/>
                    <a:pt x="8219" y="3183"/>
                  </a:cubicBezTo>
                  <a:cubicBezTo>
                    <a:pt x="8279" y="3187"/>
                    <a:pt x="8338" y="3188"/>
                    <a:pt x="8396" y="3188"/>
                  </a:cubicBezTo>
                  <a:cubicBezTo>
                    <a:pt x="9671" y="3188"/>
                    <a:pt x="10208" y="2417"/>
                    <a:pt x="10208" y="2417"/>
                  </a:cubicBezTo>
                  <a:lnTo>
                    <a:pt x="10208" y="2417"/>
                  </a:lnTo>
                  <a:cubicBezTo>
                    <a:pt x="10208" y="2417"/>
                    <a:pt x="10039" y="3943"/>
                    <a:pt x="11554" y="3943"/>
                  </a:cubicBezTo>
                  <a:cubicBezTo>
                    <a:pt x="11701" y="3943"/>
                    <a:pt x="11865" y="3929"/>
                    <a:pt x="12045" y="3897"/>
                  </a:cubicBezTo>
                  <a:lnTo>
                    <a:pt x="12045" y="3897"/>
                  </a:lnTo>
                  <a:cubicBezTo>
                    <a:pt x="12045" y="3897"/>
                    <a:pt x="11867" y="4714"/>
                    <a:pt x="12938" y="5096"/>
                  </a:cubicBezTo>
                  <a:cubicBezTo>
                    <a:pt x="12938" y="5096"/>
                    <a:pt x="11917" y="5862"/>
                    <a:pt x="13244" y="7214"/>
                  </a:cubicBezTo>
                  <a:cubicBezTo>
                    <a:pt x="13244" y="7214"/>
                    <a:pt x="12763" y="8083"/>
                    <a:pt x="13271" y="9141"/>
                  </a:cubicBezTo>
                  <a:cubicBezTo>
                    <a:pt x="13271" y="9141"/>
                    <a:pt x="13276" y="9138"/>
                    <a:pt x="13285" y="9134"/>
                  </a:cubicBezTo>
                  <a:cubicBezTo>
                    <a:pt x="13285" y="9105"/>
                    <a:pt x="13288" y="9074"/>
                    <a:pt x="13290" y="9046"/>
                  </a:cubicBezTo>
                  <a:cubicBezTo>
                    <a:pt x="13292" y="8631"/>
                    <a:pt x="13311" y="8233"/>
                    <a:pt x="13362" y="7821"/>
                  </a:cubicBezTo>
                  <a:cubicBezTo>
                    <a:pt x="13484" y="6869"/>
                    <a:pt x="13698" y="5909"/>
                    <a:pt x="13585" y="4945"/>
                  </a:cubicBezTo>
                  <a:cubicBezTo>
                    <a:pt x="13473" y="3964"/>
                    <a:pt x="12866" y="2960"/>
                    <a:pt x="12221" y="2249"/>
                  </a:cubicBezTo>
                  <a:cubicBezTo>
                    <a:pt x="10857" y="742"/>
                    <a:pt x="8808" y="100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0"/>
            <p:cNvSpPr/>
            <p:nvPr/>
          </p:nvSpPr>
          <p:spPr>
            <a:xfrm>
              <a:off x="2586475" y="1725125"/>
              <a:ext cx="447075" cy="292575"/>
            </a:xfrm>
            <a:custGeom>
              <a:avLst/>
              <a:gdLst/>
              <a:ahLst/>
              <a:cxnLst/>
              <a:rect l="l" t="t" r="r" b="b"/>
              <a:pathLst>
                <a:path w="17883" h="11703" extrusionOk="0">
                  <a:moveTo>
                    <a:pt x="7028" y="1"/>
                  </a:moveTo>
                  <a:cubicBezTo>
                    <a:pt x="6783" y="1"/>
                    <a:pt x="6539" y="33"/>
                    <a:pt x="6301" y="107"/>
                  </a:cubicBezTo>
                  <a:cubicBezTo>
                    <a:pt x="4862" y="559"/>
                    <a:pt x="5178" y="1791"/>
                    <a:pt x="5178" y="1791"/>
                  </a:cubicBezTo>
                  <a:cubicBezTo>
                    <a:pt x="5178" y="1791"/>
                    <a:pt x="5048" y="1778"/>
                    <a:pt x="4836" y="1778"/>
                  </a:cubicBezTo>
                  <a:cubicBezTo>
                    <a:pt x="4199" y="1778"/>
                    <a:pt x="2825" y="1892"/>
                    <a:pt x="2040" y="2811"/>
                  </a:cubicBezTo>
                  <a:cubicBezTo>
                    <a:pt x="995" y="4034"/>
                    <a:pt x="1989" y="5056"/>
                    <a:pt x="1989" y="5056"/>
                  </a:cubicBezTo>
                  <a:cubicBezTo>
                    <a:pt x="1989" y="5056"/>
                    <a:pt x="0" y="6102"/>
                    <a:pt x="1786" y="8144"/>
                  </a:cubicBezTo>
                  <a:cubicBezTo>
                    <a:pt x="1786" y="8144"/>
                    <a:pt x="944" y="9343"/>
                    <a:pt x="2398" y="10057"/>
                  </a:cubicBezTo>
                  <a:cubicBezTo>
                    <a:pt x="2398" y="10057"/>
                    <a:pt x="2652" y="10990"/>
                    <a:pt x="3100" y="11379"/>
                  </a:cubicBezTo>
                  <a:cubicBezTo>
                    <a:pt x="3100" y="11379"/>
                    <a:pt x="3444" y="10874"/>
                    <a:pt x="3215" y="9982"/>
                  </a:cubicBezTo>
                  <a:cubicBezTo>
                    <a:pt x="3215" y="9982"/>
                    <a:pt x="3954" y="8911"/>
                    <a:pt x="3444" y="7814"/>
                  </a:cubicBezTo>
                  <a:lnTo>
                    <a:pt x="3444" y="7814"/>
                  </a:lnTo>
                  <a:cubicBezTo>
                    <a:pt x="3444" y="7814"/>
                    <a:pt x="3509" y="7823"/>
                    <a:pt x="3615" y="7823"/>
                  </a:cubicBezTo>
                  <a:cubicBezTo>
                    <a:pt x="4094" y="7823"/>
                    <a:pt x="5408" y="7635"/>
                    <a:pt x="5408" y="5568"/>
                  </a:cubicBezTo>
                  <a:cubicBezTo>
                    <a:pt x="5408" y="5568"/>
                    <a:pt x="5851" y="5783"/>
                    <a:pt x="6486" y="5783"/>
                  </a:cubicBezTo>
                  <a:cubicBezTo>
                    <a:pt x="6803" y="5783"/>
                    <a:pt x="7169" y="5729"/>
                    <a:pt x="7551" y="5568"/>
                  </a:cubicBezTo>
                  <a:cubicBezTo>
                    <a:pt x="8700" y="5083"/>
                    <a:pt x="8700" y="4420"/>
                    <a:pt x="8700" y="4420"/>
                  </a:cubicBezTo>
                  <a:cubicBezTo>
                    <a:pt x="8700" y="4420"/>
                    <a:pt x="8853" y="5670"/>
                    <a:pt x="10255" y="5747"/>
                  </a:cubicBezTo>
                  <a:cubicBezTo>
                    <a:pt x="10315" y="5750"/>
                    <a:pt x="10374" y="5751"/>
                    <a:pt x="10432" y="5751"/>
                  </a:cubicBezTo>
                  <a:cubicBezTo>
                    <a:pt x="11707" y="5751"/>
                    <a:pt x="12244" y="4981"/>
                    <a:pt x="12244" y="4981"/>
                  </a:cubicBezTo>
                  <a:lnTo>
                    <a:pt x="12244" y="4981"/>
                  </a:lnTo>
                  <a:cubicBezTo>
                    <a:pt x="12244" y="4981"/>
                    <a:pt x="12075" y="6506"/>
                    <a:pt x="13590" y="6506"/>
                  </a:cubicBezTo>
                  <a:cubicBezTo>
                    <a:pt x="13737" y="6506"/>
                    <a:pt x="13901" y="6492"/>
                    <a:pt x="14081" y="6460"/>
                  </a:cubicBezTo>
                  <a:cubicBezTo>
                    <a:pt x="14081" y="6460"/>
                    <a:pt x="14081" y="6460"/>
                    <a:pt x="14081" y="6460"/>
                  </a:cubicBezTo>
                  <a:lnTo>
                    <a:pt x="14081" y="6460"/>
                  </a:lnTo>
                  <a:cubicBezTo>
                    <a:pt x="14083" y="6460"/>
                    <a:pt x="13906" y="7275"/>
                    <a:pt x="14976" y="7658"/>
                  </a:cubicBezTo>
                  <a:cubicBezTo>
                    <a:pt x="14976" y="7658"/>
                    <a:pt x="13957" y="8423"/>
                    <a:pt x="15283" y="9775"/>
                  </a:cubicBezTo>
                  <a:cubicBezTo>
                    <a:pt x="15283" y="9775"/>
                    <a:pt x="14803" y="10645"/>
                    <a:pt x="15310" y="11703"/>
                  </a:cubicBezTo>
                  <a:cubicBezTo>
                    <a:pt x="15310" y="11703"/>
                    <a:pt x="16252" y="11332"/>
                    <a:pt x="16098" y="10106"/>
                  </a:cubicBezTo>
                  <a:cubicBezTo>
                    <a:pt x="16098" y="10106"/>
                    <a:pt x="17297" y="9494"/>
                    <a:pt x="16583" y="7760"/>
                  </a:cubicBezTo>
                  <a:lnTo>
                    <a:pt x="16583" y="7760"/>
                  </a:lnTo>
                  <a:cubicBezTo>
                    <a:pt x="16583" y="7760"/>
                    <a:pt x="16584" y="7760"/>
                    <a:pt x="16587" y="7760"/>
                  </a:cubicBezTo>
                  <a:cubicBezTo>
                    <a:pt x="16632" y="7760"/>
                    <a:pt x="17088" y="7738"/>
                    <a:pt x="17475" y="6867"/>
                  </a:cubicBezTo>
                  <a:cubicBezTo>
                    <a:pt x="17883" y="5949"/>
                    <a:pt x="17041" y="5158"/>
                    <a:pt x="17041" y="5158"/>
                  </a:cubicBezTo>
                  <a:cubicBezTo>
                    <a:pt x="17041" y="5158"/>
                    <a:pt x="17619" y="4196"/>
                    <a:pt x="16888" y="3219"/>
                  </a:cubicBezTo>
                  <a:cubicBezTo>
                    <a:pt x="16615" y="2857"/>
                    <a:pt x="16283" y="2756"/>
                    <a:pt x="15998" y="2756"/>
                  </a:cubicBezTo>
                  <a:cubicBezTo>
                    <a:pt x="15641" y="2756"/>
                    <a:pt x="15358" y="2914"/>
                    <a:pt x="15358" y="2914"/>
                  </a:cubicBezTo>
                  <a:cubicBezTo>
                    <a:pt x="15358" y="2914"/>
                    <a:pt x="15129" y="1077"/>
                    <a:pt x="13750" y="1027"/>
                  </a:cubicBezTo>
                  <a:cubicBezTo>
                    <a:pt x="13687" y="1024"/>
                    <a:pt x="13627" y="1023"/>
                    <a:pt x="13568" y="1023"/>
                  </a:cubicBezTo>
                  <a:cubicBezTo>
                    <a:pt x="12339" y="1023"/>
                    <a:pt x="11990" y="1511"/>
                    <a:pt x="11990" y="1511"/>
                  </a:cubicBezTo>
                  <a:cubicBezTo>
                    <a:pt x="11990" y="1511"/>
                    <a:pt x="11823" y="562"/>
                    <a:pt x="11034" y="562"/>
                  </a:cubicBezTo>
                  <a:cubicBezTo>
                    <a:pt x="11005" y="562"/>
                    <a:pt x="10974" y="564"/>
                    <a:pt x="10943" y="566"/>
                  </a:cubicBezTo>
                  <a:cubicBezTo>
                    <a:pt x="10077" y="643"/>
                    <a:pt x="10077" y="1230"/>
                    <a:pt x="10077" y="1230"/>
                  </a:cubicBezTo>
                  <a:cubicBezTo>
                    <a:pt x="10077" y="1230"/>
                    <a:pt x="8545" y="1"/>
                    <a:pt x="702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0"/>
            <p:cNvSpPr/>
            <p:nvPr/>
          </p:nvSpPr>
          <p:spPr>
            <a:xfrm>
              <a:off x="2608275" y="1728175"/>
              <a:ext cx="424575" cy="289450"/>
            </a:xfrm>
            <a:custGeom>
              <a:avLst/>
              <a:gdLst/>
              <a:ahLst/>
              <a:cxnLst/>
              <a:rect l="l" t="t" r="r" b="b"/>
              <a:pathLst>
                <a:path w="16983" h="11578" extrusionOk="0">
                  <a:moveTo>
                    <a:pt x="7040" y="0"/>
                  </a:moveTo>
                  <a:lnTo>
                    <a:pt x="7040" y="0"/>
                  </a:lnTo>
                  <a:cubicBezTo>
                    <a:pt x="7794" y="319"/>
                    <a:pt x="8824" y="954"/>
                    <a:pt x="8697" y="1386"/>
                  </a:cubicBezTo>
                  <a:cubicBezTo>
                    <a:pt x="8623" y="1640"/>
                    <a:pt x="8440" y="1714"/>
                    <a:pt x="8251" y="1714"/>
                  </a:cubicBezTo>
                  <a:cubicBezTo>
                    <a:pt x="7983" y="1714"/>
                    <a:pt x="7703" y="1565"/>
                    <a:pt x="7703" y="1565"/>
                  </a:cubicBezTo>
                  <a:lnTo>
                    <a:pt x="7703" y="1565"/>
                  </a:lnTo>
                  <a:cubicBezTo>
                    <a:pt x="7703" y="1565"/>
                    <a:pt x="8583" y="2714"/>
                    <a:pt x="8045" y="2714"/>
                  </a:cubicBezTo>
                  <a:cubicBezTo>
                    <a:pt x="8034" y="2714"/>
                    <a:pt x="8022" y="2714"/>
                    <a:pt x="8009" y="2713"/>
                  </a:cubicBezTo>
                  <a:cubicBezTo>
                    <a:pt x="7975" y="2710"/>
                    <a:pt x="7941" y="2709"/>
                    <a:pt x="7907" y="2709"/>
                  </a:cubicBezTo>
                  <a:cubicBezTo>
                    <a:pt x="7311" y="2709"/>
                    <a:pt x="6597" y="3095"/>
                    <a:pt x="6597" y="3095"/>
                  </a:cubicBezTo>
                  <a:cubicBezTo>
                    <a:pt x="6597" y="3095"/>
                    <a:pt x="6816" y="3044"/>
                    <a:pt x="7067" y="3044"/>
                  </a:cubicBezTo>
                  <a:cubicBezTo>
                    <a:pt x="7319" y="3044"/>
                    <a:pt x="7602" y="3095"/>
                    <a:pt x="7730" y="3299"/>
                  </a:cubicBezTo>
                  <a:cubicBezTo>
                    <a:pt x="7985" y="3707"/>
                    <a:pt x="7754" y="4090"/>
                    <a:pt x="6174" y="4676"/>
                  </a:cubicBezTo>
                  <a:cubicBezTo>
                    <a:pt x="5852" y="4796"/>
                    <a:pt x="5590" y="4843"/>
                    <a:pt x="5378" y="4843"/>
                  </a:cubicBezTo>
                  <a:cubicBezTo>
                    <a:pt x="4546" y="4843"/>
                    <a:pt x="4465" y="4115"/>
                    <a:pt x="4465" y="4115"/>
                  </a:cubicBezTo>
                  <a:lnTo>
                    <a:pt x="4465" y="4115"/>
                  </a:lnTo>
                  <a:cubicBezTo>
                    <a:pt x="4465" y="4115"/>
                    <a:pt x="4515" y="5545"/>
                    <a:pt x="3905" y="5926"/>
                  </a:cubicBezTo>
                  <a:cubicBezTo>
                    <a:pt x="3817" y="5981"/>
                    <a:pt x="3738" y="6004"/>
                    <a:pt x="3667" y="6004"/>
                  </a:cubicBezTo>
                  <a:cubicBezTo>
                    <a:pt x="3238" y="6004"/>
                    <a:pt x="3087" y="5161"/>
                    <a:pt x="3087" y="5161"/>
                  </a:cubicBezTo>
                  <a:cubicBezTo>
                    <a:pt x="3087" y="5161"/>
                    <a:pt x="2652" y="6951"/>
                    <a:pt x="1334" y="6951"/>
                  </a:cubicBezTo>
                  <a:cubicBezTo>
                    <a:pt x="1299" y="6951"/>
                    <a:pt x="1263" y="6949"/>
                    <a:pt x="1226" y="6947"/>
                  </a:cubicBezTo>
                  <a:cubicBezTo>
                    <a:pt x="378" y="6885"/>
                    <a:pt x="303" y="6198"/>
                    <a:pt x="378" y="5665"/>
                  </a:cubicBezTo>
                  <a:lnTo>
                    <a:pt x="378" y="5665"/>
                  </a:lnTo>
                  <a:cubicBezTo>
                    <a:pt x="82" y="6182"/>
                    <a:pt x="1" y="6968"/>
                    <a:pt x="919" y="8019"/>
                  </a:cubicBezTo>
                  <a:cubicBezTo>
                    <a:pt x="919" y="8019"/>
                    <a:pt x="77" y="9217"/>
                    <a:pt x="1532" y="9932"/>
                  </a:cubicBezTo>
                  <a:cubicBezTo>
                    <a:pt x="1532" y="9932"/>
                    <a:pt x="1785" y="10865"/>
                    <a:pt x="2233" y="11253"/>
                  </a:cubicBezTo>
                  <a:cubicBezTo>
                    <a:pt x="2233" y="11253"/>
                    <a:pt x="2578" y="10749"/>
                    <a:pt x="2348" y="9857"/>
                  </a:cubicBezTo>
                  <a:cubicBezTo>
                    <a:pt x="2348" y="9857"/>
                    <a:pt x="2586" y="9511"/>
                    <a:pt x="2698" y="9014"/>
                  </a:cubicBezTo>
                  <a:lnTo>
                    <a:pt x="2698" y="9014"/>
                  </a:lnTo>
                  <a:cubicBezTo>
                    <a:pt x="2381" y="9301"/>
                    <a:pt x="2164" y="9406"/>
                    <a:pt x="2021" y="9406"/>
                  </a:cubicBezTo>
                  <a:cubicBezTo>
                    <a:pt x="1678" y="9406"/>
                    <a:pt x="1762" y="8802"/>
                    <a:pt x="1914" y="8684"/>
                  </a:cubicBezTo>
                  <a:cubicBezTo>
                    <a:pt x="2086" y="8550"/>
                    <a:pt x="2483" y="8148"/>
                    <a:pt x="2675" y="7953"/>
                  </a:cubicBezTo>
                  <a:cubicBezTo>
                    <a:pt x="2649" y="7864"/>
                    <a:pt x="2619" y="7778"/>
                    <a:pt x="2577" y="7688"/>
                  </a:cubicBezTo>
                  <a:lnTo>
                    <a:pt x="2577" y="7688"/>
                  </a:lnTo>
                  <a:cubicBezTo>
                    <a:pt x="2577" y="7688"/>
                    <a:pt x="2642" y="7698"/>
                    <a:pt x="2749" y="7698"/>
                  </a:cubicBezTo>
                  <a:cubicBezTo>
                    <a:pt x="3228" y="7698"/>
                    <a:pt x="4542" y="7510"/>
                    <a:pt x="4542" y="5443"/>
                  </a:cubicBezTo>
                  <a:cubicBezTo>
                    <a:pt x="4542" y="5443"/>
                    <a:pt x="4984" y="5659"/>
                    <a:pt x="5619" y="5659"/>
                  </a:cubicBezTo>
                  <a:cubicBezTo>
                    <a:pt x="5936" y="5659"/>
                    <a:pt x="6302" y="5605"/>
                    <a:pt x="6684" y="5443"/>
                  </a:cubicBezTo>
                  <a:cubicBezTo>
                    <a:pt x="7833" y="4959"/>
                    <a:pt x="7833" y="4295"/>
                    <a:pt x="7833" y="4295"/>
                  </a:cubicBezTo>
                  <a:cubicBezTo>
                    <a:pt x="7833" y="4295"/>
                    <a:pt x="7986" y="5546"/>
                    <a:pt x="9389" y="5621"/>
                  </a:cubicBezTo>
                  <a:cubicBezTo>
                    <a:pt x="9449" y="5625"/>
                    <a:pt x="9508" y="5626"/>
                    <a:pt x="9565" y="5626"/>
                  </a:cubicBezTo>
                  <a:cubicBezTo>
                    <a:pt x="10840" y="5626"/>
                    <a:pt x="11378" y="4855"/>
                    <a:pt x="11378" y="4855"/>
                  </a:cubicBezTo>
                  <a:lnTo>
                    <a:pt x="11378" y="4855"/>
                  </a:lnTo>
                  <a:cubicBezTo>
                    <a:pt x="11378" y="4856"/>
                    <a:pt x="11209" y="6381"/>
                    <a:pt x="12724" y="6381"/>
                  </a:cubicBezTo>
                  <a:cubicBezTo>
                    <a:pt x="12871" y="6381"/>
                    <a:pt x="13034" y="6367"/>
                    <a:pt x="13215" y="6335"/>
                  </a:cubicBezTo>
                  <a:lnTo>
                    <a:pt x="13215" y="6335"/>
                  </a:lnTo>
                  <a:cubicBezTo>
                    <a:pt x="13215" y="6335"/>
                    <a:pt x="13037" y="7152"/>
                    <a:pt x="14107" y="7534"/>
                  </a:cubicBezTo>
                  <a:cubicBezTo>
                    <a:pt x="14107" y="7534"/>
                    <a:pt x="14009" y="7607"/>
                    <a:pt x="13914" y="7749"/>
                  </a:cubicBezTo>
                  <a:cubicBezTo>
                    <a:pt x="14274" y="7953"/>
                    <a:pt x="15351" y="8615"/>
                    <a:pt x="14924" y="9065"/>
                  </a:cubicBezTo>
                  <a:cubicBezTo>
                    <a:pt x="14855" y="9136"/>
                    <a:pt x="14780" y="9167"/>
                    <a:pt x="14700" y="9167"/>
                  </a:cubicBezTo>
                  <a:cubicBezTo>
                    <a:pt x="14376" y="9167"/>
                    <a:pt x="13983" y="8652"/>
                    <a:pt x="13736" y="8269"/>
                  </a:cubicBezTo>
                  <a:lnTo>
                    <a:pt x="13736" y="8269"/>
                  </a:lnTo>
                  <a:cubicBezTo>
                    <a:pt x="13713" y="8617"/>
                    <a:pt x="13855" y="9082"/>
                    <a:pt x="14413" y="9651"/>
                  </a:cubicBezTo>
                  <a:cubicBezTo>
                    <a:pt x="14413" y="9651"/>
                    <a:pt x="14380" y="9712"/>
                    <a:pt x="14340" y="9819"/>
                  </a:cubicBezTo>
                  <a:cubicBezTo>
                    <a:pt x="14610" y="10186"/>
                    <a:pt x="14801" y="10514"/>
                    <a:pt x="14567" y="10722"/>
                  </a:cubicBezTo>
                  <a:cubicBezTo>
                    <a:pt x="14507" y="10774"/>
                    <a:pt x="14452" y="10796"/>
                    <a:pt x="14400" y="10796"/>
                  </a:cubicBezTo>
                  <a:cubicBezTo>
                    <a:pt x="14331" y="10796"/>
                    <a:pt x="14268" y="10757"/>
                    <a:pt x="14211" y="10693"/>
                  </a:cubicBezTo>
                  <a:lnTo>
                    <a:pt x="14211" y="10693"/>
                  </a:lnTo>
                  <a:cubicBezTo>
                    <a:pt x="14225" y="10958"/>
                    <a:pt x="14286" y="11260"/>
                    <a:pt x="14440" y="11577"/>
                  </a:cubicBezTo>
                  <a:cubicBezTo>
                    <a:pt x="14440" y="11577"/>
                    <a:pt x="15382" y="11208"/>
                    <a:pt x="15228" y="9982"/>
                  </a:cubicBezTo>
                  <a:cubicBezTo>
                    <a:pt x="15228" y="9982"/>
                    <a:pt x="16427" y="9370"/>
                    <a:pt x="15713" y="7635"/>
                  </a:cubicBezTo>
                  <a:lnTo>
                    <a:pt x="15713" y="7635"/>
                  </a:lnTo>
                  <a:cubicBezTo>
                    <a:pt x="15713" y="7635"/>
                    <a:pt x="15714" y="7635"/>
                    <a:pt x="15717" y="7635"/>
                  </a:cubicBezTo>
                  <a:cubicBezTo>
                    <a:pt x="15764" y="7635"/>
                    <a:pt x="16219" y="7612"/>
                    <a:pt x="16606" y="6743"/>
                  </a:cubicBezTo>
                  <a:cubicBezTo>
                    <a:pt x="16982" y="5893"/>
                    <a:pt x="16293" y="5154"/>
                    <a:pt x="16186" y="5049"/>
                  </a:cubicBezTo>
                  <a:cubicBezTo>
                    <a:pt x="16146" y="5098"/>
                    <a:pt x="16118" y="5133"/>
                    <a:pt x="16111" y="5139"/>
                  </a:cubicBezTo>
                  <a:cubicBezTo>
                    <a:pt x="16075" y="5165"/>
                    <a:pt x="16477" y="6566"/>
                    <a:pt x="15049" y="6692"/>
                  </a:cubicBezTo>
                  <a:cubicBezTo>
                    <a:pt x="14986" y="6698"/>
                    <a:pt x="14926" y="6701"/>
                    <a:pt x="14868" y="6701"/>
                  </a:cubicBezTo>
                  <a:cubicBezTo>
                    <a:pt x="13635" y="6701"/>
                    <a:pt x="13798" y="5442"/>
                    <a:pt x="13798" y="5442"/>
                  </a:cubicBezTo>
                  <a:lnTo>
                    <a:pt x="13798" y="5442"/>
                  </a:lnTo>
                  <a:cubicBezTo>
                    <a:pt x="13684" y="5475"/>
                    <a:pt x="13581" y="5490"/>
                    <a:pt x="13489" y="5490"/>
                  </a:cubicBezTo>
                  <a:cubicBezTo>
                    <a:pt x="12863" y="5490"/>
                    <a:pt x="12728" y="4830"/>
                    <a:pt x="12728" y="4830"/>
                  </a:cubicBezTo>
                  <a:cubicBezTo>
                    <a:pt x="12434" y="4969"/>
                    <a:pt x="12188" y="5023"/>
                    <a:pt x="11984" y="5023"/>
                  </a:cubicBezTo>
                  <a:cubicBezTo>
                    <a:pt x="11210" y="5023"/>
                    <a:pt x="11019" y="4242"/>
                    <a:pt x="11019" y="4242"/>
                  </a:cubicBezTo>
                  <a:cubicBezTo>
                    <a:pt x="11019" y="4242"/>
                    <a:pt x="10366" y="4435"/>
                    <a:pt x="9739" y="4435"/>
                  </a:cubicBezTo>
                  <a:cubicBezTo>
                    <a:pt x="9322" y="4435"/>
                    <a:pt x="8916" y="4349"/>
                    <a:pt x="8723" y="4064"/>
                  </a:cubicBezTo>
                  <a:cubicBezTo>
                    <a:pt x="8238" y="3350"/>
                    <a:pt x="10075" y="3171"/>
                    <a:pt x="10075" y="3171"/>
                  </a:cubicBezTo>
                  <a:cubicBezTo>
                    <a:pt x="10075" y="3171"/>
                    <a:pt x="9488" y="3018"/>
                    <a:pt x="9029" y="2355"/>
                  </a:cubicBezTo>
                  <a:cubicBezTo>
                    <a:pt x="8569" y="1692"/>
                    <a:pt x="9999" y="1436"/>
                    <a:pt x="9999" y="1436"/>
                  </a:cubicBezTo>
                  <a:cubicBezTo>
                    <a:pt x="9999" y="1436"/>
                    <a:pt x="9770" y="1257"/>
                    <a:pt x="9591" y="875"/>
                  </a:cubicBezTo>
                  <a:cubicBezTo>
                    <a:pt x="9553" y="791"/>
                    <a:pt x="9628" y="656"/>
                    <a:pt x="9771" y="498"/>
                  </a:cubicBezTo>
                  <a:lnTo>
                    <a:pt x="9771" y="498"/>
                  </a:lnTo>
                  <a:cubicBezTo>
                    <a:pt x="9208" y="666"/>
                    <a:pt x="9207" y="1106"/>
                    <a:pt x="9207" y="1106"/>
                  </a:cubicBezTo>
                  <a:cubicBezTo>
                    <a:pt x="9207" y="1106"/>
                    <a:pt x="8216" y="310"/>
                    <a:pt x="704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0"/>
            <p:cNvSpPr/>
            <p:nvPr/>
          </p:nvSpPr>
          <p:spPr>
            <a:xfrm>
              <a:off x="2647675" y="1953475"/>
              <a:ext cx="26800" cy="24050"/>
            </a:xfrm>
            <a:custGeom>
              <a:avLst/>
              <a:gdLst/>
              <a:ahLst/>
              <a:cxnLst/>
              <a:rect l="l" t="t" r="r" b="b"/>
              <a:pathLst>
                <a:path w="1072" h="962" extrusionOk="0">
                  <a:moveTo>
                    <a:pt x="1045" y="0"/>
                  </a:moveTo>
                  <a:cubicBezTo>
                    <a:pt x="1016" y="0"/>
                    <a:pt x="941" y="176"/>
                    <a:pt x="852" y="331"/>
                  </a:cubicBezTo>
                  <a:cubicBezTo>
                    <a:pt x="806" y="412"/>
                    <a:pt x="754" y="487"/>
                    <a:pt x="711" y="538"/>
                  </a:cubicBezTo>
                  <a:cubicBezTo>
                    <a:pt x="669" y="588"/>
                    <a:pt x="637" y="618"/>
                    <a:pt x="637" y="618"/>
                  </a:cubicBezTo>
                  <a:cubicBezTo>
                    <a:pt x="637" y="618"/>
                    <a:pt x="611" y="651"/>
                    <a:pt x="563" y="693"/>
                  </a:cubicBezTo>
                  <a:cubicBezTo>
                    <a:pt x="517" y="736"/>
                    <a:pt x="445" y="786"/>
                    <a:pt x="364" y="818"/>
                  </a:cubicBezTo>
                  <a:cubicBezTo>
                    <a:pt x="292" y="846"/>
                    <a:pt x="215" y="860"/>
                    <a:pt x="153" y="860"/>
                  </a:cubicBezTo>
                  <a:cubicBezTo>
                    <a:pt x="144" y="860"/>
                    <a:pt x="136" y="860"/>
                    <a:pt x="128" y="860"/>
                  </a:cubicBezTo>
                  <a:cubicBezTo>
                    <a:pt x="80" y="858"/>
                    <a:pt x="43" y="850"/>
                    <a:pt x="23" y="850"/>
                  </a:cubicBezTo>
                  <a:cubicBezTo>
                    <a:pt x="14" y="850"/>
                    <a:pt x="9" y="852"/>
                    <a:pt x="7" y="855"/>
                  </a:cubicBezTo>
                  <a:cubicBezTo>
                    <a:pt x="1" y="866"/>
                    <a:pt x="38" y="904"/>
                    <a:pt x="112" y="933"/>
                  </a:cubicBezTo>
                  <a:cubicBezTo>
                    <a:pt x="159" y="951"/>
                    <a:pt x="218" y="961"/>
                    <a:pt x="282" y="961"/>
                  </a:cubicBezTo>
                  <a:cubicBezTo>
                    <a:pt x="321" y="961"/>
                    <a:pt x="361" y="958"/>
                    <a:pt x="401" y="949"/>
                  </a:cubicBezTo>
                  <a:cubicBezTo>
                    <a:pt x="506" y="928"/>
                    <a:pt x="604" y="880"/>
                    <a:pt x="670" y="834"/>
                  </a:cubicBezTo>
                  <a:cubicBezTo>
                    <a:pt x="737" y="789"/>
                    <a:pt x="775" y="749"/>
                    <a:pt x="775" y="749"/>
                  </a:cubicBezTo>
                  <a:cubicBezTo>
                    <a:pt x="775" y="749"/>
                    <a:pt x="810" y="709"/>
                    <a:pt x="853" y="642"/>
                  </a:cubicBezTo>
                  <a:cubicBezTo>
                    <a:pt x="896" y="577"/>
                    <a:pt x="940" y="484"/>
                    <a:pt x="973" y="390"/>
                  </a:cubicBezTo>
                  <a:cubicBezTo>
                    <a:pt x="1040" y="200"/>
                    <a:pt x="1071" y="8"/>
                    <a:pt x="1047" y="1"/>
                  </a:cubicBezTo>
                  <a:cubicBezTo>
                    <a:pt x="1046" y="1"/>
                    <a:pt x="1045" y="0"/>
                    <a:pt x="104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0"/>
            <p:cNvSpPr/>
            <p:nvPr/>
          </p:nvSpPr>
          <p:spPr>
            <a:xfrm>
              <a:off x="2643475" y="1880650"/>
              <a:ext cx="43250" cy="46500"/>
            </a:xfrm>
            <a:custGeom>
              <a:avLst/>
              <a:gdLst/>
              <a:ahLst/>
              <a:cxnLst/>
              <a:rect l="l" t="t" r="r" b="b"/>
              <a:pathLst>
                <a:path w="1730" h="1860" extrusionOk="0">
                  <a:moveTo>
                    <a:pt x="1663" y="1"/>
                  </a:moveTo>
                  <a:cubicBezTo>
                    <a:pt x="1662" y="1"/>
                    <a:pt x="1662" y="1"/>
                    <a:pt x="1662" y="1"/>
                  </a:cubicBezTo>
                  <a:cubicBezTo>
                    <a:pt x="1662" y="1"/>
                    <a:pt x="1662" y="1"/>
                    <a:pt x="1662" y="1"/>
                  </a:cubicBezTo>
                  <a:cubicBezTo>
                    <a:pt x="1636" y="1"/>
                    <a:pt x="1625" y="354"/>
                    <a:pt x="1511" y="676"/>
                  </a:cubicBezTo>
                  <a:cubicBezTo>
                    <a:pt x="1456" y="838"/>
                    <a:pt x="1378" y="987"/>
                    <a:pt x="1309" y="1092"/>
                  </a:cubicBezTo>
                  <a:cubicBezTo>
                    <a:pt x="1239" y="1195"/>
                    <a:pt x="1182" y="1255"/>
                    <a:pt x="1182" y="1255"/>
                  </a:cubicBezTo>
                  <a:cubicBezTo>
                    <a:pt x="1182" y="1255"/>
                    <a:pt x="1133" y="1322"/>
                    <a:pt x="1043" y="1408"/>
                  </a:cubicBezTo>
                  <a:cubicBezTo>
                    <a:pt x="955" y="1495"/>
                    <a:pt x="821" y="1599"/>
                    <a:pt x="669" y="1667"/>
                  </a:cubicBezTo>
                  <a:cubicBezTo>
                    <a:pt x="517" y="1739"/>
                    <a:pt x="350" y="1773"/>
                    <a:pt x="223" y="1777"/>
                  </a:cubicBezTo>
                  <a:cubicBezTo>
                    <a:pt x="209" y="1778"/>
                    <a:pt x="196" y="1778"/>
                    <a:pt x="183" y="1778"/>
                  </a:cubicBezTo>
                  <a:cubicBezTo>
                    <a:pt x="98" y="1778"/>
                    <a:pt x="39" y="1763"/>
                    <a:pt x="18" y="1763"/>
                  </a:cubicBezTo>
                  <a:cubicBezTo>
                    <a:pt x="13" y="1763"/>
                    <a:pt x="10" y="1763"/>
                    <a:pt x="9" y="1765"/>
                  </a:cubicBezTo>
                  <a:cubicBezTo>
                    <a:pt x="0" y="1776"/>
                    <a:pt x="79" y="1834"/>
                    <a:pt x="219" y="1853"/>
                  </a:cubicBezTo>
                  <a:cubicBezTo>
                    <a:pt x="254" y="1857"/>
                    <a:pt x="293" y="1860"/>
                    <a:pt x="334" y="1860"/>
                  </a:cubicBezTo>
                  <a:cubicBezTo>
                    <a:pt x="452" y="1860"/>
                    <a:pt x="588" y="1840"/>
                    <a:pt x="718" y="1794"/>
                  </a:cubicBezTo>
                  <a:cubicBezTo>
                    <a:pt x="895" y="1735"/>
                    <a:pt x="1054" y="1632"/>
                    <a:pt x="1160" y="1541"/>
                  </a:cubicBezTo>
                  <a:cubicBezTo>
                    <a:pt x="1268" y="1451"/>
                    <a:pt x="1328" y="1380"/>
                    <a:pt x="1328" y="1380"/>
                  </a:cubicBezTo>
                  <a:cubicBezTo>
                    <a:pt x="1328" y="1380"/>
                    <a:pt x="1388" y="1306"/>
                    <a:pt x="1458" y="1185"/>
                  </a:cubicBezTo>
                  <a:cubicBezTo>
                    <a:pt x="1527" y="1064"/>
                    <a:pt x="1598" y="892"/>
                    <a:pt x="1640" y="715"/>
                  </a:cubicBezTo>
                  <a:cubicBezTo>
                    <a:pt x="1729" y="360"/>
                    <a:pt x="1688" y="1"/>
                    <a:pt x="166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0"/>
            <p:cNvSpPr/>
            <p:nvPr/>
          </p:nvSpPr>
          <p:spPr>
            <a:xfrm>
              <a:off x="2675500" y="1854450"/>
              <a:ext cx="48950" cy="64025"/>
            </a:xfrm>
            <a:custGeom>
              <a:avLst/>
              <a:gdLst/>
              <a:ahLst/>
              <a:cxnLst/>
              <a:rect l="l" t="t" r="r" b="b"/>
              <a:pathLst>
                <a:path w="1958" h="2561" extrusionOk="0">
                  <a:moveTo>
                    <a:pt x="1868" y="0"/>
                  </a:moveTo>
                  <a:cubicBezTo>
                    <a:pt x="1868" y="0"/>
                    <a:pt x="1868" y="0"/>
                    <a:pt x="1868" y="0"/>
                  </a:cubicBezTo>
                  <a:cubicBezTo>
                    <a:pt x="1836" y="0"/>
                    <a:pt x="1855" y="462"/>
                    <a:pt x="1792" y="906"/>
                  </a:cubicBezTo>
                  <a:cubicBezTo>
                    <a:pt x="1760" y="1128"/>
                    <a:pt x="1696" y="1340"/>
                    <a:pt x="1628" y="1486"/>
                  </a:cubicBezTo>
                  <a:cubicBezTo>
                    <a:pt x="1562" y="1634"/>
                    <a:pt x="1495" y="1718"/>
                    <a:pt x="1495" y="1718"/>
                  </a:cubicBezTo>
                  <a:cubicBezTo>
                    <a:pt x="1495" y="1718"/>
                    <a:pt x="1443" y="1812"/>
                    <a:pt x="1334" y="1931"/>
                  </a:cubicBezTo>
                  <a:cubicBezTo>
                    <a:pt x="1224" y="2049"/>
                    <a:pt x="1054" y="2188"/>
                    <a:pt x="857" y="2288"/>
                  </a:cubicBezTo>
                  <a:cubicBezTo>
                    <a:pt x="662" y="2389"/>
                    <a:pt x="445" y="2451"/>
                    <a:pt x="280" y="2483"/>
                  </a:cubicBezTo>
                  <a:cubicBezTo>
                    <a:pt x="115" y="2517"/>
                    <a:pt x="1" y="2523"/>
                    <a:pt x="1" y="2538"/>
                  </a:cubicBezTo>
                  <a:cubicBezTo>
                    <a:pt x="1" y="2548"/>
                    <a:pt x="72" y="2561"/>
                    <a:pt x="187" y="2561"/>
                  </a:cubicBezTo>
                  <a:cubicBezTo>
                    <a:pt x="218" y="2561"/>
                    <a:pt x="252" y="2560"/>
                    <a:pt x="290" y="2557"/>
                  </a:cubicBezTo>
                  <a:cubicBezTo>
                    <a:pt x="464" y="2549"/>
                    <a:pt x="697" y="2503"/>
                    <a:pt x="914" y="2410"/>
                  </a:cubicBezTo>
                  <a:cubicBezTo>
                    <a:pt x="1134" y="2320"/>
                    <a:pt x="1331" y="2179"/>
                    <a:pt x="1461" y="2054"/>
                  </a:cubicBezTo>
                  <a:cubicBezTo>
                    <a:pt x="1590" y="1927"/>
                    <a:pt x="1655" y="1822"/>
                    <a:pt x="1655" y="1822"/>
                  </a:cubicBezTo>
                  <a:cubicBezTo>
                    <a:pt x="1655" y="1822"/>
                    <a:pt x="1725" y="1721"/>
                    <a:pt x="1791" y="1554"/>
                  </a:cubicBezTo>
                  <a:cubicBezTo>
                    <a:pt x="1857" y="1385"/>
                    <a:pt x="1910" y="1153"/>
                    <a:pt x="1926" y="920"/>
                  </a:cubicBezTo>
                  <a:cubicBezTo>
                    <a:pt x="1957" y="453"/>
                    <a:pt x="1889" y="0"/>
                    <a:pt x="186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0"/>
            <p:cNvSpPr/>
            <p:nvPr/>
          </p:nvSpPr>
          <p:spPr>
            <a:xfrm>
              <a:off x="2635500" y="1815650"/>
              <a:ext cx="23000" cy="65700"/>
            </a:xfrm>
            <a:custGeom>
              <a:avLst/>
              <a:gdLst/>
              <a:ahLst/>
              <a:cxnLst/>
              <a:rect l="l" t="t" r="r" b="b"/>
              <a:pathLst>
                <a:path w="920" h="2628" extrusionOk="0">
                  <a:moveTo>
                    <a:pt x="885" y="0"/>
                  </a:moveTo>
                  <a:cubicBezTo>
                    <a:pt x="851" y="0"/>
                    <a:pt x="752" y="21"/>
                    <a:pt x="627" y="86"/>
                  </a:cubicBezTo>
                  <a:cubicBezTo>
                    <a:pt x="475" y="166"/>
                    <a:pt x="294" y="321"/>
                    <a:pt x="175" y="524"/>
                  </a:cubicBezTo>
                  <a:cubicBezTo>
                    <a:pt x="52" y="725"/>
                    <a:pt x="1" y="965"/>
                    <a:pt x="5" y="1145"/>
                  </a:cubicBezTo>
                  <a:cubicBezTo>
                    <a:pt x="6" y="1327"/>
                    <a:pt x="58" y="1446"/>
                    <a:pt x="58" y="1446"/>
                  </a:cubicBezTo>
                  <a:cubicBezTo>
                    <a:pt x="58" y="1446"/>
                    <a:pt x="73" y="1497"/>
                    <a:pt x="137" y="1585"/>
                  </a:cubicBezTo>
                  <a:cubicBezTo>
                    <a:pt x="169" y="1630"/>
                    <a:pt x="218" y="1683"/>
                    <a:pt x="290" y="1728"/>
                  </a:cubicBezTo>
                  <a:cubicBezTo>
                    <a:pt x="309" y="1740"/>
                    <a:pt x="328" y="1751"/>
                    <a:pt x="349" y="1760"/>
                  </a:cubicBezTo>
                  <a:cubicBezTo>
                    <a:pt x="360" y="1764"/>
                    <a:pt x="370" y="1770"/>
                    <a:pt x="382" y="1774"/>
                  </a:cubicBezTo>
                  <a:cubicBezTo>
                    <a:pt x="392" y="1777"/>
                    <a:pt x="403" y="1781"/>
                    <a:pt x="405" y="1782"/>
                  </a:cubicBezTo>
                  <a:lnTo>
                    <a:pt x="405" y="1782"/>
                  </a:lnTo>
                  <a:cubicBezTo>
                    <a:pt x="405" y="1781"/>
                    <a:pt x="405" y="1781"/>
                    <a:pt x="404" y="1781"/>
                  </a:cubicBezTo>
                  <a:lnTo>
                    <a:pt x="404" y="1781"/>
                  </a:lnTo>
                  <a:cubicBezTo>
                    <a:pt x="405" y="1782"/>
                    <a:pt x="405" y="1782"/>
                    <a:pt x="405" y="1782"/>
                  </a:cubicBezTo>
                  <a:cubicBezTo>
                    <a:pt x="405" y="1782"/>
                    <a:pt x="405" y="1782"/>
                    <a:pt x="405" y="1782"/>
                  </a:cubicBezTo>
                  <a:lnTo>
                    <a:pt x="405" y="1782"/>
                  </a:lnTo>
                  <a:cubicBezTo>
                    <a:pt x="408" y="1782"/>
                    <a:pt x="410" y="1782"/>
                    <a:pt x="413" y="1782"/>
                  </a:cubicBezTo>
                  <a:cubicBezTo>
                    <a:pt x="416" y="1782"/>
                    <a:pt x="419" y="1782"/>
                    <a:pt x="424" y="1781"/>
                  </a:cubicBezTo>
                  <a:cubicBezTo>
                    <a:pt x="428" y="1780"/>
                    <a:pt x="430" y="1780"/>
                    <a:pt x="431" y="1780"/>
                  </a:cubicBezTo>
                  <a:cubicBezTo>
                    <a:pt x="435" y="1780"/>
                    <a:pt x="428" y="1785"/>
                    <a:pt x="426" y="1791"/>
                  </a:cubicBezTo>
                  <a:lnTo>
                    <a:pt x="421" y="1797"/>
                  </a:lnTo>
                  <a:cubicBezTo>
                    <a:pt x="418" y="1803"/>
                    <a:pt x="425" y="1796"/>
                    <a:pt x="410" y="1814"/>
                  </a:cubicBezTo>
                  <a:cubicBezTo>
                    <a:pt x="390" y="1843"/>
                    <a:pt x="371" y="1873"/>
                    <a:pt x="354" y="1905"/>
                  </a:cubicBezTo>
                  <a:cubicBezTo>
                    <a:pt x="285" y="2031"/>
                    <a:pt x="255" y="2196"/>
                    <a:pt x="301" y="2333"/>
                  </a:cubicBezTo>
                  <a:cubicBezTo>
                    <a:pt x="344" y="2469"/>
                    <a:pt x="440" y="2562"/>
                    <a:pt x="521" y="2600"/>
                  </a:cubicBezTo>
                  <a:cubicBezTo>
                    <a:pt x="566" y="2621"/>
                    <a:pt x="605" y="2627"/>
                    <a:pt x="629" y="2627"/>
                  </a:cubicBezTo>
                  <a:cubicBezTo>
                    <a:pt x="648" y="2627"/>
                    <a:pt x="659" y="2624"/>
                    <a:pt x="659" y="2621"/>
                  </a:cubicBezTo>
                  <a:cubicBezTo>
                    <a:pt x="660" y="2611"/>
                    <a:pt x="608" y="2602"/>
                    <a:pt x="547" y="2553"/>
                  </a:cubicBezTo>
                  <a:cubicBezTo>
                    <a:pt x="485" y="2507"/>
                    <a:pt x="418" y="2419"/>
                    <a:pt x="397" y="2307"/>
                  </a:cubicBezTo>
                  <a:cubicBezTo>
                    <a:pt x="374" y="2196"/>
                    <a:pt x="409" y="2070"/>
                    <a:pt x="474" y="1973"/>
                  </a:cubicBezTo>
                  <a:cubicBezTo>
                    <a:pt x="490" y="1950"/>
                    <a:pt x="507" y="1925"/>
                    <a:pt x="526" y="1904"/>
                  </a:cubicBezTo>
                  <a:cubicBezTo>
                    <a:pt x="531" y="1899"/>
                    <a:pt x="558" y="1868"/>
                    <a:pt x="576" y="1851"/>
                  </a:cubicBezTo>
                  <a:cubicBezTo>
                    <a:pt x="595" y="1830"/>
                    <a:pt x="621" y="1811"/>
                    <a:pt x="644" y="1791"/>
                  </a:cubicBezTo>
                  <a:cubicBezTo>
                    <a:pt x="697" y="1749"/>
                    <a:pt x="749" y="1710"/>
                    <a:pt x="798" y="1673"/>
                  </a:cubicBezTo>
                  <a:cubicBezTo>
                    <a:pt x="820" y="1655"/>
                    <a:pt x="841" y="1638"/>
                    <a:pt x="863" y="1622"/>
                  </a:cubicBezTo>
                  <a:cubicBezTo>
                    <a:pt x="883" y="1606"/>
                    <a:pt x="901" y="1591"/>
                    <a:pt x="919" y="1577"/>
                  </a:cubicBezTo>
                  <a:lnTo>
                    <a:pt x="919" y="1577"/>
                  </a:lnTo>
                  <a:cubicBezTo>
                    <a:pt x="824" y="1591"/>
                    <a:pt x="733" y="1606"/>
                    <a:pt x="644" y="1620"/>
                  </a:cubicBezTo>
                  <a:cubicBezTo>
                    <a:pt x="604" y="1626"/>
                    <a:pt x="571" y="1629"/>
                    <a:pt x="545" y="1629"/>
                  </a:cubicBezTo>
                  <a:cubicBezTo>
                    <a:pt x="519" y="1629"/>
                    <a:pt x="499" y="1626"/>
                    <a:pt x="482" y="1621"/>
                  </a:cubicBezTo>
                  <a:cubicBezTo>
                    <a:pt x="459" y="1614"/>
                    <a:pt x="452" y="1611"/>
                    <a:pt x="446" y="1609"/>
                  </a:cubicBezTo>
                  <a:cubicBezTo>
                    <a:pt x="437" y="1606"/>
                    <a:pt x="431" y="1601"/>
                    <a:pt x="425" y="1599"/>
                  </a:cubicBezTo>
                  <a:cubicBezTo>
                    <a:pt x="410" y="1593"/>
                    <a:pt x="398" y="1584"/>
                    <a:pt x="386" y="1577"/>
                  </a:cubicBezTo>
                  <a:cubicBezTo>
                    <a:pt x="339" y="1545"/>
                    <a:pt x="309" y="1509"/>
                    <a:pt x="287" y="1477"/>
                  </a:cubicBezTo>
                  <a:cubicBezTo>
                    <a:pt x="246" y="1413"/>
                    <a:pt x="235" y="1374"/>
                    <a:pt x="235" y="1374"/>
                  </a:cubicBezTo>
                  <a:cubicBezTo>
                    <a:pt x="235" y="1374"/>
                    <a:pt x="191" y="1289"/>
                    <a:pt x="181" y="1136"/>
                  </a:cubicBezTo>
                  <a:cubicBezTo>
                    <a:pt x="169" y="986"/>
                    <a:pt x="197" y="775"/>
                    <a:pt x="294" y="588"/>
                  </a:cubicBezTo>
                  <a:cubicBezTo>
                    <a:pt x="384" y="400"/>
                    <a:pt x="535" y="242"/>
                    <a:pt x="665" y="149"/>
                  </a:cubicBezTo>
                  <a:cubicBezTo>
                    <a:pt x="798" y="55"/>
                    <a:pt x="903" y="18"/>
                    <a:pt x="898" y="3"/>
                  </a:cubicBezTo>
                  <a:cubicBezTo>
                    <a:pt x="897" y="1"/>
                    <a:pt x="893" y="0"/>
                    <a:pt x="88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0"/>
            <p:cNvSpPr/>
            <p:nvPr/>
          </p:nvSpPr>
          <p:spPr>
            <a:xfrm>
              <a:off x="2741475" y="1745625"/>
              <a:ext cx="74375" cy="38000"/>
            </a:xfrm>
            <a:custGeom>
              <a:avLst/>
              <a:gdLst/>
              <a:ahLst/>
              <a:cxnLst/>
              <a:rect l="l" t="t" r="r" b="b"/>
              <a:pathLst>
                <a:path w="2975" h="1520" extrusionOk="0">
                  <a:moveTo>
                    <a:pt x="1613" y="0"/>
                  </a:moveTo>
                  <a:cubicBezTo>
                    <a:pt x="1559" y="0"/>
                    <a:pt x="1500" y="10"/>
                    <a:pt x="1449" y="38"/>
                  </a:cubicBezTo>
                  <a:cubicBezTo>
                    <a:pt x="1377" y="76"/>
                    <a:pt x="1329" y="137"/>
                    <a:pt x="1301" y="195"/>
                  </a:cubicBezTo>
                  <a:cubicBezTo>
                    <a:pt x="1243" y="310"/>
                    <a:pt x="1248" y="420"/>
                    <a:pt x="1262" y="493"/>
                  </a:cubicBezTo>
                  <a:cubicBezTo>
                    <a:pt x="1275" y="564"/>
                    <a:pt x="1291" y="600"/>
                    <a:pt x="1291" y="600"/>
                  </a:cubicBezTo>
                  <a:cubicBezTo>
                    <a:pt x="1291" y="600"/>
                    <a:pt x="1297" y="616"/>
                    <a:pt x="1323" y="666"/>
                  </a:cubicBezTo>
                  <a:cubicBezTo>
                    <a:pt x="1332" y="680"/>
                    <a:pt x="1339" y="692"/>
                    <a:pt x="1349" y="709"/>
                  </a:cubicBezTo>
                  <a:cubicBezTo>
                    <a:pt x="1350" y="712"/>
                    <a:pt x="1349" y="712"/>
                    <a:pt x="1349" y="712"/>
                  </a:cubicBezTo>
                  <a:lnTo>
                    <a:pt x="1349" y="712"/>
                  </a:lnTo>
                  <a:cubicBezTo>
                    <a:pt x="1349" y="712"/>
                    <a:pt x="1350" y="712"/>
                    <a:pt x="1350" y="713"/>
                  </a:cubicBezTo>
                  <a:cubicBezTo>
                    <a:pt x="1351" y="713"/>
                    <a:pt x="1353" y="715"/>
                    <a:pt x="1355" y="717"/>
                  </a:cubicBezTo>
                  <a:cubicBezTo>
                    <a:pt x="1358" y="718"/>
                    <a:pt x="1360" y="719"/>
                    <a:pt x="1354" y="720"/>
                  </a:cubicBezTo>
                  <a:lnTo>
                    <a:pt x="1349" y="722"/>
                  </a:lnTo>
                  <a:lnTo>
                    <a:pt x="1332" y="722"/>
                  </a:lnTo>
                  <a:lnTo>
                    <a:pt x="1300" y="720"/>
                  </a:lnTo>
                  <a:cubicBezTo>
                    <a:pt x="1285" y="719"/>
                    <a:pt x="1270" y="719"/>
                    <a:pt x="1255" y="719"/>
                  </a:cubicBezTo>
                  <a:cubicBezTo>
                    <a:pt x="1224" y="719"/>
                    <a:pt x="1193" y="721"/>
                    <a:pt x="1160" y="723"/>
                  </a:cubicBezTo>
                  <a:cubicBezTo>
                    <a:pt x="962" y="733"/>
                    <a:pt x="736" y="800"/>
                    <a:pt x="544" y="909"/>
                  </a:cubicBezTo>
                  <a:cubicBezTo>
                    <a:pt x="353" y="1017"/>
                    <a:pt x="202" y="1168"/>
                    <a:pt x="116" y="1294"/>
                  </a:cubicBezTo>
                  <a:cubicBezTo>
                    <a:pt x="29" y="1421"/>
                    <a:pt x="0" y="1515"/>
                    <a:pt x="7" y="1519"/>
                  </a:cubicBezTo>
                  <a:cubicBezTo>
                    <a:pt x="8" y="1520"/>
                    <a:pt x="9" y="1520"/>
                    <a:pt x="9" y="1520"/>
                  </a:cubicBezTo>
                  <a:cubicBezTo>
                    <a:pt x="24" y="1520"/>
                    <a:pt x="72" y="1438"/>
                    <a:pt x="165" y="1332"/>
                  </a:cubicBezTo>
                  <a:cubicBezTo>
                    <a:pt x="262" y="1224"/>
                    <a:pt x="417" y="1097"/>
                    <a:pt x="599" y="1011"/>
                  </a:cubicBezTo>
                  <a:cubicBezTo>
                    <a:pt x="779" y="928"/>
                    <a:pt x="982" y="880"/>
                    <a:pt x="1154" y="880"/>
                  </a:cubicBezTo>
                  <a:cubicBezTo>
                    <a:pt x="1158" y="880"/>
                    <a:pt x="1162" y="880"/>
                    <a:pt x="1166" y="880"/>
                  </a:cubicBezTo>
                  <a:cubicBezTo>
                    <a:pt x="1175" y="880"/>
                    <a:pt x="1185" y="880"/>
                    <a:pt x="1195" y="880"/>
                  </a:cubicBezTo>
                  <a:cubicBezTo>
                    <a:pt x="1228" y="880"/>
                    <a:pt x="1259" y="881"/>
                    <a:pt x="1289" y="885"/>
                  </a:cubicBezTo>
                  <a:lnTo>
                    <a:pt x="1317" y="888"/>
                  </a:lnTo>
                  <a:lnTo>
                    <a:pt x="1331" y="890"/>
                  </a:lnTo>
                  <a:cubicBezTo>
                    <a:pt x="1336" y="890"/>
                    <a:pt x="1353" y="894"/>
                    <a:pt x="1360" y="895"/>
                  </a:cubicBezTo>
                  <a:cubicBezTo>
                    <a:pt x="1398" y="904"/>
                    <a:pt x="1435" y="912"/>
                    <a:pt x="1471" y="920"/>
                  </a:cubicBezTo>
                  <a:cubicBezTo>
                    <a:pt x="1615" y="951"/>
                    <a:pt x="1731" y="987"/>
                    <a:pt x="1810" y="1007"/>
                  </a:cubicBezTo>
                  <a:cubicBezTo>
                    <a:pt x="1714" y="885"/>
                    <a:pt x="1638" y="788"/>
                    <a:pt x="1578" y="712"/>
                  </a:cubicBezTo>
                  <a:cubicBezTo>
                    <a:pt x="1550" y="674"/>
                    <a:pt x="1526" y="638"/>
                    <a:pt x="1510" y="611"/>
                  </a:cubicBezTo>
                  <a:cubicBezTo>
                    <a:pt x="1503" y="598"/>
                    <a:pt x="1497" y="586"/>
                    <a:pt x="1492" y="576"/>
                  </a:cubicBezTo>
                  <a:cubicBezTo>
                    <a:pt x="1471" y="538"/>
                    <a:pt x="1469" y="527"/>
                    <a:pt x="1469" y="527"/>
                  </a:cubicBezTo>
                  <a:cubicBezTo>
                    <a:pt x="1475" y="527"/>
                    <a:pt x="1400" y="419"/>
                    <a:pt x="1460" y="272"/>
                  </a:cubicBezTo>
                  <a:cubicBezTo>
                    <a:pt x="1490" y="207"/>
                    <a:pt x="1537" y="163"/>
                    <a:pt x="1633" y="163"/>
                  </a:cubicBezTo>
                  <a:cubicBezTo>
                    <a:pt x="1642" y="163"/>
                    <a:pt x="1652" y="163"/>
                    <a:pt x="1662" y="164"/>
                  </a:cubicBezTo>
                  <a:cubicBezTo>
                    <a:pt x="1780" y="173"/>
                    <a:pt x="1913" y="196"/>
                    <a:pt x="2039" y="230"/>
                  </a:cubicBezTo>
                  <a:cubicBezTo>
                    <a:pt x="2293" y="299"/>
                    <a:pt x="2530" y="427"/>
                    <a:pt x="2695" y="543"/>
                  </a:cubicBezTo>
                  <a:cubicBezTo>
                    <a:pt x="2851" y="654"/>
                    <a:pt x="2946" y="748"/>
                    <a:pt x="2964" y="748"/>
                  </a:cubicBezTo>
                  <a:cubicBezTo>
                    <a:pt x="2965" y="748"/>
                    <a:pt x="2966" y="747"/>
                    <a:pt x="2966" y="747"/>
                  </a:cubicBezTo>
                  <a:cubicBezTo>
                    <a:pt x="2975" y="739"/>
                    <a:pt x="2897" y="623"/>
                    <a:pt x="2740" y="485"/>
                  </a:cubicBezTo>
                  <a:cubicBezTo>
                    <a:pt x="2586" y="345"/>
                    <a:pt x="2348" y="192"/>
                    <a:pt x="2080" y="100"/>
                  </a:cubicBezTo>
                  <a:cubicBezTo>
                    <a:pt x="1947" y="53"/>
                    <a:pt x="1811" y="21"/>
                    <a:pt x="1675" y="4"/>
                  </a:cubicBezTo>
                  <a:cubicBezTo>
                    <a:pt x="1655" y="2"/>
                    <a:pt x="1635" y="0"/>
                    <a:pt x="1613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0"/>
            <p:cNvSpPr/>
            <p:nvPr/>
          </p:nvSpPr>
          <p:spPr>
            <a:xfrm>
              <a:off x="2698300" y="1770825"/>
              <a:ext cx="30000" cy="15350"/>
            </a:xfrm>
            <a:custGeom>
              <a:avLst/>
              <a:gdLst/>
              <a:ahLst/>
              <a:cxnLst/>
              <a:rect l="l" t="t" r="r" b="b"/>
              <a:pathLst>
                <a:path w="1200" h="614" extrusionOk="0">
                  <a:moveTo>
                    <a:pt x="901" y="0"/>
                  </a:moveTo>
                  <a:cubicBezTo>
                    <a:pt x="882" y="0"/>
                    <a:pt x="863" y="1"/>
                    <a:pt x="844" y="2"/>
                  </a:cubicBezTo>
                  <a:cubicBezTo>
                    <a:pt x="662" y="9"/>
                    <a:pt x="488" y="80"/>
                    <a:pt x="488" y="80"/>
                  </a:cubicBezTo>
                  <a:cubicBezTo>
                    <a:pt x="488" y="80"/>
                    <a:pt x="323" y="167"/>
                    <a:pt x="199" y="301"/>
                  </a:cubicBezTo>
                  <a:cubicBezTo>
                    <a:pt x="71" y="435"/>
                    <a:pt x="1" y="601"/>
                    <a:pt x="24" y="612"/>
                  </a:cubicBezTo>
                  <a:cubicBezTo>
                    <a:pt x="26" y="613"/>
                    <a:pt x="27" y="613"/>
                    <a:pt x="29" y="613"/>
                  </a:cubicBezTo>
                  <a:cubicBezTo>
                    <a:pt x="60" y="613"/>
                    <a:pt x="162" y="491"/>
                    <a:pt x="289" y="404"/>
                  </a:cubicBezTo>
                  <a:cubicBezTo>
                    <a:pt x="422" y="311"/>
                    <a:pt x="570" y="254"/>
                    <a:pt x="570" y="254"/>
                  </a:cubicBezTo>
                  <a:cubicBezTo>
                    <a:pt x="570" y="254"/>
                    <a:pt x="708" y="178"/>
                    <a:pt x="865" y="136"/>
                  </a:cubicBezTo>
                  <a:cubicBezTo>
                    <a:pt x="1021" y="93"/>
                    <a:pt x="1189" y="95"/>
                    <a:pt x="1194" y="68"/>
                  </a:cubicBezTo>
                  <a:cubicBezTo>
                    <a:pt x="1199" y="45"/>
                    <a:pt x="1062" y="0"/>
                    <a:pt x="90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0"/>
            <p:cNvSpPr/>
            <p:nvPr/>
          </p:nvSpPr>
          <p:spPr>
            <a:xfrm>
              <a:off x="2746175" y="1825550"/>
              <a:ext cx="60700" cy="41075"/>
            </a:xfrm>
            <a:custGeom>
              <a:avLst/>
              <a:gdLst/>
              <a:ahLst/>
              <a:cxnLst/>
              <a:rect l="l" t="t" r="r" b="b"/>
              <a:pathLst>
                <a:path w="2428" h="1643" extrusionOk="0">
                  <a:moveTo>
                    <a:pt x="2400" y="0"/>
                  </a:moveTo>
                  <a:cubicBezTo>
                    <a:pt x="2374" y="0"/>
                    <a:pt x="2229" y="357"/>
                    <a:pt x="1981" y="638"/>
                  </a:cubicBezTo>
                  <a:cubicBezTo>
                    <a:pt x="1859" y="781"/>
                    <a:pt x="1721" y="909"/>
                    <a:pt x="1609" y="993"/>
                  </a:cubicBezTo>
                  <a:cubicBezTo>
                    <a:pt x="1500" y="1079"/>
                    <a:pt x="1420" y="1127"/>
                    <a:pt x="1420" y="1127"/>
                  </a:cubicBezTo>
                  <a:cubicBezTo>
                    <a:pt x="1420" y="1127"/>
                    <a:pt x="1345" y="1182"/>
                    <a:pt x="1224" y="1251"/>
                  </a:cubicBezTo>
                  <a:cubicBezTo>
                    <a:pt x="1103" y="1322"/>
                    <a:pt x="933" y="1400"/>
                    <a:pt x="754" y="1458"/>
                  </a:cubicBezTo>
                  <a:cubicBezTo>
                    <a:pt x="394" y="1580"/>
                    <a:pt x="5" y="1576"/>
                    <a:pt x="4" y="1602"/>
                  </a:cubicBezTo>
                  <a:cubicBezTo>
                    <a:pt x="1" y="1617"/>
                    <a:pt x="134" y="1642"/>
                    <a:pt x="323" y="1642"/>
                  </a:cubicBezTo>
                  <a:cubicBezTo>
                    <a:pt x="459" y="1642"/>
                    <a:pt x="624" y="1629"/>
                    <a:pt x="788" y="1590"/>
                  </a:cubicBezTo>
                  <a:cubicBezTo>
                    <a:pt x="983" y="1547"/>
                    <a:pt x="1172" y="1475"/>
                    <a:pt x="1306" y="1409"/>
                  </a:cubicBezTo>
                  <a:cubicBezTo>
                    <a:pt x="1441" y="1343"/>
                    <a:pt x="1526" y="1287"/>
                    <a:pt x="1526" y="1287"/>
                  </a:cubicBezTo>
                  <a:cubicBezTo>
                    <a:pt x="1526" y="1287"/>
                    <a:pt x="1609" y="1230"/>
                    <a:pt x="1723" y="1130"/>
                  </a:cubicBezTo>
                  <a:cubicBezTo>
                    <a:pt x="1837" y="1032"/>
                    <a:pt x="1975" y="884"/>
                    <a:pt x="2089" y="722"/>
                  </a:cubicBezTo>
                  <a:cubicBezTo>
                    <a:pt x="2327" y="395"/>
                    <a:pt x="2428" y="6"/>
                    <a:pt x="2401" y="0"/>
                  </a:cubicBezTo>
                  <a:cubicBezTo>
                    <a:pt x="2401" y="0"/>
                    <a:pt x="2401" y="0"/>
                    <a:pt x="240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0"/>
            <p:cNvSpPr/>
            <p:nvPr/>
          </p:nvSpPr>
          <p:spPr>
            <a:xfrm>
              <a:off x="2764150" y="1798675"/>
              <a:ext cx="34900" cy="9275"/>
            </a:xfrm>
            <a:custGeom>
              <a:avLst/>
              <a:gdLst/>
              <a:ahLst/>
              <a:cxnLst/>
              <a:rect l="l" t="t" r="r" b="b"/>
              <a:pathLst>
                <a:path w="1396" h="371" extrusionOk="0">
                  <a:moveTo>
                    <a:pt x="936" y="1"/>
                  </a:moveTo>
                  <a:cubicBezTo>
                    <a:pt x="787" y="1"/>
                    <a:pt x="660" y="19"/>
                    <a:pt x="660" y="19"/>
                  </a:cubicBezTo>
                  <a:cubicBezTo>
                    <a:pt x="660" y="19"/>
                    <a:pt x="479" y="66"/>
                    <a:pt x="313" y="148"/>
                  </a:cubicBezTo>
                  <a:cubicBezTo>
                    <a:pt x="145" y="230"/>
                    <a:pt x="1" y="343"/>
                    <a:pt x="15" y="366"/>
                  </a:cubicBezTo>
                  <a:cubicBezTo>
                    <a:pt x="16" y="369"/>
                    <a:pt x="21" y="370"/>
                    <a:pt x="28" y="370"/>
                  </a:cubicBezTo>
                  <a:cubicBezTo>
                    <a:pt x="72" y="370"/>
                    <a:pt x="215" y="315"/>
                    <a:pt x="361" y="276"/>
                  </a:cubicBezTo>
                  <a:cubicBezTo>
                    <a:pt x="528" y="232"/>
                    <a:pt x="699" y="208"/>
                    <a:pt x="699" y="208"/>
                  </a:cubicBezTo>
                  <a:cubicBezTo>
                    <a:pt x="699" y="208"/>
                    <a:pt x="864" y="163"/>
                    <a:pt x="1037" y="139"/>
                  </a:cubicBezTo>
                  <a:cubicBezTo>
                    <a:pt x="1209" y="114"/>
                    <a:pt x="1387" y="114"/>
                    <a:pt x="1391" y="88"/>
                  </a:cubicBezTo>
                  <a:cubicBezTo>
                    <a:pt x="1395" y="61"/>
                    <a:pt x="1216" y="13"/>
                    <a:pt x="1032" y="4"/>
                  </a:cubicBezTo>
                  <a:cubicBezTo>
                    <a:pt x="1000" y="1"/>
                    <a:pt x="967" y="1"/>
                    <a:pt x="93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0"/>
            <p:cNvSpPr/>
            <p:nvPr/>
          </p:nvSpPr>
          <p:spPr>
            <a:xfrm>
              <a:off x="2937550" y="1874625"/>
              <a:ext cx="46550" cy="46150"/>
            </a:xfrm>
            <a:custGeom>
              <a:avLst/>
              <a:gdLst/>
              <a:ahLst/>
              <a:cxnLst/>
              <a:rect l="l" t="t" r="r" b="b"/>
              <a:pathLst>
                <a:path w="1862" h="1846" extrusionOk="0">
                  <a:moveTo>
                    <a:pt x="128" y="1"/>
                  </a:moveTo>
                  <a:cubicBezTo>
                    <a:pt x="116" y="1"/>
                    <a:pt x="85" y="91"/>
                    <a:pt x="55" y="231"/>
                  </a:cubicBezTo>
                  <a:cubicBezTo>
                    <a:pt x="27" y="373"/>
                    <a:pt x="1" y="570"/>
                    <a:pt x="29" y="770"/>
                  </a:cubicBezTo>
                  <a:cubicBezTo>
                    <a:pt x="54" y="971"/>
                    <a:pt x="137" y="1161"/>
                    <a:pt x="220" y="1289"/>
                  </a:cubicBezTo>
                  <a:cubicBezTo>
                    <a:pt x="304" y="1418"/>
                    <a:pt x="378" y="1489"/>
                    <a:pt x="378" y="1489"/>
                  </a:cubicBezTo>
                  <a:cubicBezTo>
                    <a:pt x="378" y="1489"/>
                    <a:pt x="450" y="1563"/>
                    <a:pt x="580" y="1646"/>
                  </a:cubicBezTo>
                  <a:cubicBezTo>
                    <a:pt x="707" y="1729"/>
                    <a:pt x="900" y="1811"/>
                    <a:pt x="1099" y="1835"/>
                  </a:cubicBezTo>
                  <a:cubicBezTo>
                    <a:pt x="1154" y="1842"/>
                    <a:pt x="1208" y="1846"/>
                    <a:pt x="1261" y="1846"/>
                  </a:cubicBezTo>
                  <a:cubicBezTo>
                    <a:pt x="1404" y="1846"/>
                    <a:pt x="1539" y="1821"/>
                    <a:pt x="1641" y="1787"/>
                  </a:cubicBezTo>
                  <a:cubicBezTo>
                    <a:pt x="1781" y="1740"/>
                    <a:pt x="1861" y="1683"/>
                    <a:pt x="1856" y="1673"/>
                  </a:cubicBezTo>
                  <a:cubicBezTo>
                    <a:pt x="1855" y="1670"/>
                    <a:pt x="1852" y="1669"/>
                    <a:pt x="1847" y="1669"/>
                  </a:cubicBezTo>
                  <a:cubicBezTo>
                    <a:pt x="1821" y="1669"/>
                    <a:pt x="1739" y="1696"/>
                    <a:pt x="1624" y="1715"/>
                  </a:cubicBezTo>
                  <a:cubicBezTo>
                    <a:pt x="1560" y="1726"/>
                    <a:pt x="1485" y="1732"/>
                    <a:pt x="1406" y="1732"/>
                  </a:cubicBezTo>
                  <a:cubicBezTo>
                    <a:pt x="1315" y="1732"/>
                    <a:pt x="1218" y="1724"/>
                    <a:pt x="1124" y="1701"/>
                  </a:cubicBezTo>
                  <a:cubicBezTo>
                    <a:pt x="947" y="1664"/>
                    <a:pt x="787" y="1580"/>
                    <a:pt x="681" y="1500"/>
                  </a:cubicBezTo>
                  <a:cubicBezTo>
                    <a:pt x="574" y="1420"/>
                    <a:pt x="516" y="1354"/>
                    <a:pt x="516" y="1354"/>
                  </a:cubicBezTo>
                  <a:cubicBezTo>
                    <a:pt x="516" y="1354"/>
                    <a:pt x="448" y="1296"/>
                    <a:pt x="369" y="1189"/>
                  </a:cubicBezTo>
                  <a:cubicBezTo>
                    <a:pt x="288" y="1082"/>
                    <a:pt x="203" y="923"/>
                    <a:pt x="164" y="746"/>
                  </a:cubicBezTo>
                  <a:cubicBezTo>
                    <a:pt x="121" y="570"/>
                    <a:pt x="123" y="381"/>
                    <a:pt x="130" y="241"/>
                  </a:cubicBezTo>
                  <a:cubicBezTo>
                    <a:pt x="137" y="99"/>
                    <a:pt x="143" y="3"/>
                    <a:pt x="129" y="1"/>
                  </a:cubicBezTo>
                  <a:cubicBezTo>
                    <a:pt x="129" y="1"/>
                    <a:pt x="128" y="1"/>
                    <a:pt x="12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0"/>
            <p:cNvSpPr/>
            <p:nvPr/>
          </p:nvSpPr>
          <p:spPr>
            <a:xfrm>
              <a:off x="2951725" y="1922400"/>
              <a:ext cx="39975" cy="50525"/>
            </a:xfrm>
            <a:custGeom>
              <a:avLst/>
              <a:gdLst/>
              <a:ahLst/>
              <a:cxnLst/>
              <a:rect l="l" t="t" r="r" b="b"/>
              <a:pathLst>
                <a:path w="1599" h="2021" extrusionOk="0">
                  <a:moveTo>
                    <a:pt x="188" y="0"/>
                  </a:moveTo>
                  <a:cubicBezTo>
                    <a:pt x="175" y="0"/>
                    <a:pt x="123" y="78"/>
                    <a:pt x="79" y="210"/>
                  </a:cubicBezTo>
                  <a:cubicBezTo>
                    <a:pt x="33" y="345"/>
                    <a:pt x="1" y="537"/>
                    <a:pt x="14" y="730"/>
                  </a:cubicBezTo>
                  <a:cubicBezTo>
                    <a:pt x="24" y="924"/>
                    <a:pt x="83" y="1115"/>
                    <a:pt x="146" y="1248"/>
                  </a:cubicBezTo>
                  <a:cubicBezTo>
                    <a:pt x="209" y="1379"/>
                    <a:pt x="260" y="1459"/>
                    <a:pt x="260" y="1459"/>
                  </a:cubicBezTo>
                  <a:cubicBezTo>
                    <a:pt x="260" y="1459"/>
                    <a:pt x="313" y="1538"/>
                    <a:pt x="402" y="1650"/>
                  </a:cubicBezTo>
                  <a:cubicBezTo>
                    <a:pt x="448" y="1706"/>
                    <a:pt x="505" y="1771"/>
                    <a:pt x="579" y="1831"/>
                  </a:cubicBezTo>
                  <a:cubicBezTo>
                    <a:pt x="654" y="1893"/>
                    <a:pt x="748" y="1941"/>
                    <a:pt x="842" y="1970"/>
                  </a:cubicBezTo>
                  <a:cubicBezTo>
                    <a:pt x="963" y="2009"/>
                    <a:pt x="1084" y="2020"/>
                    <a:pt x="1192" y="2020"/>
                  </a:cubicBezTo>
                  <a:cubicBezTo>
                    <a:pt x="1256" y="2020"/>
                    <a:pt x="1315" y="2016"/>
                    <a:pt x="1367" y="2012"/>
                  </a:cubicBezTo>
                  <a:cubicBezTo>
                    <a:pt x="1506" y="1997"/>
                    <a:pt x="1599" y="1978"/>
                    <a:pt x="1597" y="1964"/>
                  </a:cubicBezTo>
                  <a:cubicBezTo>
                    <a:pt x="1597" y="1951"/>
                    <a:pt x="1504" y="1946"/>
                    <a:pt x="1366" y="1936"/>
                  </a:cubicBezTo>
                  <a:cubicBezTo>
                    <a:pt x="1229" y="1927"/>
                    <a:pt x="1046" y="1911"/>
                    <a:pt x="888" y="1843"/>
                  </a:cubicBezTo>
                  <a:cubicBezTo>
                    <a:pt x="728" y="1779"/>
                    <a:pt x="620" y="1654"/>
                    <a:pt x="544" y="1543"/>
                  </a:cubicBezTo>
                  <a:cubicBezTo>
                    <a:pt x="467" y="1434"/>
                    <a:pt x="422" y="1356"/>
                    <a:pt x="422" y="1356"/>
                  </a:cubicBezTo>
                  <a:cubicBezTo>
                    <a:pt x="422" y="1356"/>
                    <a:pt x="368" y="1283"/>
                    <a:pt x="304" y="1169"/>
                  </a:cubicBezTo>
                  <a:cubicBezTo>
                    <a:pt x="241" y="1054"/>
                    <a:pt x="177" y="891"/>
                    <a:pt x="150" y="716"/>
                  </a:cubicBezTo>
                  <a:cubicBezTo>
                    <a:pt x="121" y="542"/>
                    <a:pt x="131" y="362"/>
                    <a:pt x="152" y="228"/>
                  </a:cubicBezTo>
                  <a:cubicBezTo>
                    <a:pt x="173" y="94"/>
                    <a:pt x="203" y="6"/>
                    <a:pt x="189" y="0"/>
                  </a:cubicBezTo>
                  <a:cubicBezTo>
                    <a:pt x="189" y="0"/>
                    <a:pt x="189" y="0"/>
                    <a:pt x="18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0"/>
            <p:cNvSpPr/>
            <p:nvPr/>
          </p:nvSpPr>
          <p:spPr>
            <a:xfrm>
              <a:off x="2993475" y="1813700"/>
              <a:ext cx="20125" cy="56300"/>
            </a:xfrm>
            <a:custGeom>
              <a:avLst/>
              <a:gdLst/>
              <a:ahLst/>
              <a:cxnLst/>
              <a:rect l="l" t="t" r="r" b="b"/>
              <a:pathLst>
                <a:path w="805" h="2252" extrusionOk="0">
                  <a:moveTo>
                    <a:pt x="21" y="0"/>
                  </a:moveTo>
                  <a:cubicBezTo>
                    <a:pt x="17" y="0"/>
                    <a:pt x="15" y="1"/>
                    <a:pt x="14" y="2"/>
                  </a:cubicBezTo>
                  <a:cubicBezTo>
                    <a:pt x="0" y="24"/>
                    <a:pt x="268" y="212"/>
                    <a:pt x="417" y="489"/>
                  </a:cubicBezTo>
                  <a:cubicBezTo>
                    <a:pt x="495" y="624"/>
                    <a:pt x="548" y="769"/>
                    <a:pt x="574" y="881"/>
                  </a:cubicBezTo>
                  <a:cubicBezTo>
                    <a:pt x="600" y="991"/>
                    <a:pt x="604" y="1068"/>
                    <a:pt x="604" y="1068"/>
                  </a:cubicBezTo>
                  <a:cubicBezTo>
                    <a:pt x="604" y="1068"/>
                    <a:pt x="618" y="1142"/>
                    <a:pt x="623" y="1256"/>
                  </a:cubicBezTo>
                  <a:cubicBezTo>
                    <a:pt x="627" y="1369"/>
                    <a:pt x="613" y="1524"/>
                    <a:pt x="574" y="1675"/>
                  </a:cubicBezTo>
                  <a:cubicBezTo>
                    <a:pt x="500" y="1981"/>
                    <a:pt x="291" y="2232"/>
                    <a:pt x="309" y="2250"/>
                  </a:cubicBezTo>
                  <a:cubicBezTo>
                    <a:pt x="310" y="2251"/>
                    <a:pt x="311" y="2251"/>
                    <a:pt x="312" y="2251"/>
                  </a:cubicBezTo>
                  <a:cubicBezTo>
                    <a:pt x="329" y="2251"/>
                    <a:pt x="393" y="2203"/>
                    <a:pt x="469" y="2115"/>
                  </a:cubicBezTo>
                  <a:cubicBezTo>
                    <a:pt x="551" y="2021"/>
                    <a:pt x="641" y="1875"/>
                    <a:pt x="703" y="1718"/>
                  </a:cubicBezTo>
                  <a:cubicBezTo>
                    <a:pt x="762" y="1559"/>
                    <a:pt x="793" y="1389"/>
                    <a:pt x="798" y="1260"/>
                  </a:cubicBezTo>
                  <a:cubicBezTo>
                    <a:pt x="805" y="1130"/>
                    <a:pt x="794" y="1043"/>
                    <a:pt x="794" y="1043"/>
                  </a:cubicBezTo>
                  <a:cubicBezTo>
                    <a:pt x="794" y="1043"/>
                    <a:pt x="782" y="957"/>
                    <a:pt x="742" y="833"/>
                  </a:cubicBezTo>
                  <a:cubicBezTo>
                    <a:pt x="704" y="709"/>
                    <a:pt x="630" y="552"/>
                    <a:pt x="531" y="415"/>
                  </a:cubicBezTo>
                  <a:cubicBezTo>
                    <a:pt x="431" y="277"/>
                    <a:pt x="305" y="160"/>
                    <a:pt x="202" y="91"/>
                  </a:cubicBezTo>
                  <a:cubicBezTo>
                    <a:pt x="111" y="30"/>
                    <a:pt x="42" y="0"/>
                    <a:pt x="2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0"/>
            <p:cNvSpPr/>
            <p:nvPr/>
          </p:nvSpPr>
          <p:spPr>
            <a:xfrm>
              <a:off x="2883725" y="1828025"/>
              <a:ext cx="37875" cy="28725"/>
            </a:xfrm>
            <a:custGeom>
              <a:avLst/>
              <a:gdLst/>
              <a:ahLst/>
              <a:cxnLst/>
              <a:rect l="l" t="t" r="r" b="b"/>
              <a:pathLst>
                <a:path w="1515" h="1149" extrusionOk="0">
                  <a:moveTo>
                    <a:pt x="31" y="0"/>
                  </a:moveTo>
                  <a:cubicBezTo>
                    <a:pt x="18" y="0"/>
                    <a:pt x="1" y="68"/>
                    <a:pt x="2" y="171"/>
                  </a:cubicBezTo>
                  <a:cubicBezTo>
                    <a:pt x="2" y="275"/>
                    <a:pt x="29" y="414"/>
                    <a:pt x="86" y="545"/>
                  </a:cubicBezTo>
                  <a:cubicBezTo>
                    <a:pt x="141" y="675"/>
                    <a:pt x="227" y="792"/>
                    <a:pt x="303" y="870"/>
                  </a:cubicBezTo>
                  <a:cubicBezTo>
                    <a:pt x="379" y="949"/>
                    <a:pt x="440" y="989"/>
                    <a:pt x="440" y="989"/>
                  </a:cubicBezTo>
                  <a:cubicBezTo>
                    <a:pt x="440" y="989"/>
                    <a:pt x="501" y="1031"/>
                    <a:pt x="603" y="1071"/>
                  </a:cubicBezTo>
                  <a:cubicBezTo>
                    <a:pt x="703" y="1112"/>
                    <a:pt x="845" y="1146"/>
                    <a:pt x="986" y="1148"/>
                  </a:cubicBezTo>
                  <a:cubicBezTo>
                    <a:pt x="993" y="1148"/>
                    <a:pt x="1001" y="1148"/>
                    <a:pt x="1008" y="1148"/>
                  </a:cubicBezTo>
                  <a:cubicBezTo>
                    <a:pt x="1142" y="1148"/>
                    <a:pt x="1272" y="1120"/>
                    <a:pt x="1363" y="1083"/>
                  </a:cubicBezTo>
                  <a:cubicBezTo>
                    <a:pt x="1460" y="1045"/>
                    <a:pt x="1515" y="1002"/>
                    <a:pt x="1509" y="991"/>
                  </a:cubicBezTo>
                  <a:cubicBezTo>
                    <a:pt x="1508" y="989"/>
                    <a:pt x="1504" y="988"/>
                    <a:pt x="1497" y="988"/>
                  </a:cubicBezTo>
                  <a:cubicBezTo>
                    <a:pt x="1455" y="988"/>
                    <a:pt x="1312" y="1026"/>
                    <a:pt x="1148" y="1026"/>
                  </a:cubicBezTo>
                  <a:cubicBezTo>
                    <a:pt x="1099" y="1026"/>
                    <a:pt x="1048" y="1023"/>
                    <a:pt x="997" y="1014"/>
                  </a:cubicBezTo>
                  <a:cubicBezTo>
                    <a:pt x="873" y="993"/>
                    <a:pt x="756" y="952"/>
                    <a:pt x="676" y="909"/>
                  </a:cubicBezTo>
                  <a:cubicBezTo>
                    <a:pt x="596" y="869"/>
                    <a:pt x="548" y="832"/>
                    <a:pt x="548" y="832"/>
                  </a:cubicBezTo>
                  <a:cubicBezTo>
                    <a:pt x="548" y="832"/>
                    <a:pt x="495" y="801"/>
                    <a:pt x="426" y="742"/>
                  </a:cubicBezTo>
                  <a:cubicBezTo>
                    <a:pt x="354" y="683"/>
                    <a:pt x="271" y="592"/>
                    <a:pt x="207" y="483"/>
                  </a:cubicBezTo>
                  <a:cubicBezTo>
                    <a:pt x="70" y="268"/>
                    <a:pt x="56" y="0"/>
                    <a:pt x="32" y="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0"/>
            <p:cNvSpPr/>
            <p:nvPr/>
          </p:nvSpPr>
          <p:spPr>
            <a:xfrm>
              <a:off x="2931400" y="1775475"/>
              <a:ext cx="45200" cy="64350"/>
            </a:xfrm>
            <a:custGeom>
              <a:avLst/>
              <a:gdLst/>
              <a:ahLst/>
              <a:cxnLst/>
              <a:rect l="l" t="t" r="r" b="b"/>
              <a:pathLst>
                <a:path w="1808" h="2574" extrusionOk="0">
                  <a:moveTo>
                    <a:pt x="1153" y="1124"/>
                  </a:moveTo>
                  <a:cubicBezTo>
                    <a:pt x="1153" y="1124"/>
                    <a:pt x="1153" y="1124"/>
                    <a:pt x="1153" y="1125"/>
                  </a:cubicBezTo>
                  <a:lnTo>
                    <a:pt x="1153" y="1125"/>
                  </a:lnTo>
                  <a:cubicBezTo>
                    <a:pt x="1153" y="1124"/>
                    <a:pt x="1154" y="1124"/>
                    <a:pt x="1153" y="1124"/>
                  </a:cubicBezTo>
                  <a:cubicBezTo>
                    <a:pt x="1153" y="1124"/>
                    <a:pt x="1153" y="1124"/>
                    <a:pt x="1153" y="1124"/>
                  </a:cubicBezTo>
                  <a:close/>
                  <a:moveTo>
                    <a:pt x="1153" y="1125"/>
                  </a:moveTo>
                  <a:lnTo>
                    <a:pt x="1153" y="1125"/>
                  </a:lnTo>
                  <a:cubicBezTo>
                    <a:pt x="1153" y="1125"/>
                    <a:pt x="1153" y="1125"/>
                    <a:pt x="1153" y="1125"/>
                  </a:cubicBezTo>
                  <a:lnTo>
                    <a:pt x="1153" y="1125"/>
                  </a:lnTo>
                  <a:cubicBezTo>
                    <a:pt x="1153" y="1125"/>
                    <a:pt x="1153" y="1125"/>
                    <a:pt x="1153" y="1125"/>
                  </a:cubicBezTo>
                  <a:close/>
                  <a:moveTo>
                    <a:pt x="282" y="0"/>
                  </a:moveTo>
                  <a:cubicBezTo>
                    <a:pt x="102" y="0"/>
                    <a:pt x="1" y="74"/>
                    <a:pt x="7" y="80"/>
                  </a:cubicBezTo>
                  <a:cubicBezTo>
                    <a:pt x="8" y="83"/>
                    <a:pt x="11" y="83"/>
                    <a:pt x="16" y="83"/>
                  </a:cubicBezTo>
                  <a:cubicBezTo>
                    <a:pt x="38" y="83"/>
                    <a:pt x="100" y="66"/>
                    <a:pt x="187" y="66"/>
                  </a:cubicBezTo>
                  <a:cubicBezTo>
                    <a:pt x="217" y="66"/>
                    <a:pt x="251" y="68"/>
                    <a:pt x="287" y="74"/>
                  </a:cubicBezTo>
                  <a:cubicBezTo>
                    <a:pt x="448" y="96"/>
                    <a:pt x="656" y="203"/>
                    <a:pt x="779" y="379"/>
                  </a:cubicBezTo>
                  <a:cubicBezTo>
                    <a:pt x="906" y="553"/>
                    <a:pt x="952" y="775"/>
                    <a:pt x="961" y="938"/>
                  </a:cubicBezTo>
                  <a:cubicBezTo>
                    <a:pt x="964" y="979"/>
                    <a:pt x="964" y="1018"/>
                    <a:pt x="964" y="1052"/>
                  </a:cubicBezTo>
                  <a:cubicBezTo>
                    <a:pt x="964" y="1069"/>
                    <a:pt x="963" y="1085"/>
                    <a:pt x="963" y="1100"/>
                  </a:cubicBezTo>
                  <a:cubicBezTo>
                    <a:pt x="961" y="1124"/>
                    <a:pt x="960" y="1148"/>
                    <a:pt x="959" y="1169"/>
                  </a:cubicBezTo>
                  <a:cubicBezTo>
                    <a:pt x="952" y="1271"/>
                    <a:pt x="947" y="1330"/>
                    <a:pt x="947" y="1334"/>
                  </a:cubicBezTo>
                  <a:lnTo>
                    <a:pt x="979" y="1330"/>
                  </a:lnTo>
                  <a:cubicBezTo>
                    <a:pt x="979" y="1330"/>
                    <a:pt x="995" y="1327"/>
                    <a:pt x="1024" y="1324"/>
                  </a:cubicBezTo>
                  <a:cubicBezTo>
                    <a:pt x="1055" y="1318"/>
                    <a:pt x="1097" y="1314"/>
                    <a:pt x="1145" y="1313"/>
                  </a:cubicBezTo>
                  <a:cubicBezTo>
                    <a:pt x="1187" y="1313"/>
                    <a:pt x="1247" y="1321"/>
                    <a:pt x="1316" y="1352"/>
                  </a:cubicBezTo>
                  <a:cubicBezTo>
                    <a:pt x="1455" y="1407"/>
                    <a:pt x="1596" y="1580"/>
                    <a:pt x="1637" y="1798"/>
                  </a:cubicBezTo>
                  <a:cubicBezTo>
                    <a:pt x="1687" y="2011"/>
                    <a:pt x="1632" y="2240"/>
                    <a:pt x="1538" y="2375"/>
                  </a:cubicBezTo>
                  <a:cubicBezTo>
                    <a:pt x="1445" y="2515"/>
                    <a:pt x="1328" y="2556"/>
                    <a:pt x="1336" y="2571"/>
                  </a:cubicBezTo>
                  <a:cubicBezTo>
                    <a:pt x="1336" y="2573"/>
                    <a:pt x="1339" y="2574"/>
                    <a:pt x="1344" y="2574"/>
                  </a:cubicBezTo>
                  <a:cubicBezTo>
                    <a:pt x="1376" y="2574"/>
                    <a:pt x="1490" y="2545"/>
                    <a:pt x="1597" y="2424"/>
                  </a:cubicBezTo>
                  <a:cubicBezTo>
                    <a:pt x="1722" y="2285"/>
                    <a:pt x="1808" y="2029"/>
                    <a:pt x="1771" y="1777"/>
                  </a:cubicBezTo>
                  <a:cubicBezTo>
                    <a:pt x="1755" y="1652"/>
                    <a:pt x="1712" y="1527"/>
                    <a:pt x="1645" y="1425"/>
                  </a:cubicBezTo>
                  <a:cubicBezTo>
                    <a:pt x="1578" y="1320"/>
                    <a:pt x="1483" y="1242"/>
                    <a:pt x="1394" y="1196"/>
                  </a:cubicBezTo>
                  <a:cubicBezTo>
                    <a:pt x="1304" y="1149"/>
                    <a:pt x="1217" y="1130"/>
                    <a:pt x="1156" y="1126"/>
                  </a:cubicBezTo>
                  <a:cubicBezTo>
                    <a:pt x="1154" y="1126"/>
                    <a:pt x="1153" y="1125"/>
                    <a:pt x="1153" y="1125"/>
                  </a:cubicBezTo>
                  <a:lnTo>
                    <a:pt x="1153" y="1125"/>
                  </a:lnTo>
                  <a:cubicBezTo>
                    <a:pt x="1153" y="1125"/>
                    <a:pt x="1152" y="1126"/>
                    <a:pt x="1152" y="1126"/>
                  </a:cubicBezTo>
                  <a:cubicBezTo>
                    <a:pt x="1152" y="1126"/>
                    <a:pt x="1152" y="1124"/>
                    <a:pt x="1152" y="1119"/>
                  </a:cubicBezTo>
                  <a:cubicBezTo>
                    <a:pt x="1150" y="1101"/>
                    <a:pt x="1150" y="1076"/>
                    <a:pt x="1149" y="1050"/>
                  </a:cubicBezTo>
                  <a:cubicBezTo>
                    <a:pt x="1146" y="1011"/>
                    <a:pt x="1144" y="970"/>
                    <a:pt x="1139" y="924"/>
                  </a:cubicBezTo>
                  <a:cubicBezTo>
                    <a:pt x="1117" y="741"/>
                    <a:pt x="1050" y="490"/>
                    <a:pt x="886" y="298"/>
                  </a:cubicBezTo>
                  <a:cubicBezTo>
                    <a:pt x="724" y="99"/>
                    <a:pt x="476" y="3"/>
                    <a:pt x="294" y="0"/>
                  </a:cubicBezTo>
                  <a:cubicBezTo>
                    <a:pt x="290" y="0"/>
                    <a:pt x="286" y="0"/>
                    <a:pt x="28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0"/>
            <p:cNvSpPr/>
            <p:nvPr/>
          </p:nvSpPr>
          <p:spPr>
            <a:xfrm>
              <a:off x="2993700" y="1916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0"/>
            <p:cNvSpPr/>
            <p:nvPr/>
          </p:nvSpPr>
          <p:spPr>
            <a:xfrm>
              <a:off x="2989450" y="1901450"/>
              <a:ext cx="29650" cy="21025"/>
            </a:xfrm>
            <a:custGeom>
              <a:avLst/>
              <a:gdLst/>
              <a:ahLst/>
              <a:cxnLst/>
              <a:rect l="l" t="t" r="r" b="b"/>
              <a:pathLst>
                <a:path w="1186" h="841" extrusionOk="0">
                  <a:moveTo>
                    <a:pt x="1159" y="0"/>
                  </a:moveTo>
                  <a:cubicBezTo>
                    <a:pt x="1130" y="0"/>
                    <a:pt x="1039" y="156"/>
                    <a:pt x="913" y="280"/>
                  </a:cubicBezTo>
                  <a:cubicBezTo>
                    <a:pt x="849" y="344"/>
                    <a:pt x="779" y="399"/>
                    <a:pt x="726" y="438"/>
                  </a:cubicBezTo>
                  <a:cubicBezTo>
                    <a:pt x="672" y="475"/>
                    <a:pt x="634" y="498"/>
                    <a:pt x="634" y="498"/>
                  </a:cubicBezTo>
                  <a:cubicBezTo>
                    <a:pt x="634" y="498"/>
                    <a:pt x="601" y="525"/>
                    <a:pt x="546" y="563"/>
                  </a:cubicBezTo>
                  <a:cubicBezTo>
                    <a:pt x="491" y="600"/>
                    <a:pt x="415" y="646"/>
                    <a:pt x="333" y="683"/>
                  </a:cubicBezTo>
                  <a:cubicBezTo>
                    <a:pt x="250" y="720"/>
                    <a:pt x="167" y="755"/>
                    <a:pt x="108" y="757"/>
                  </a:cubicBezTo>
                  <a:cubicBezTo>
                    <a:pt x="102" y="758"/>
                    <a:pt x="96" y="759"/>
                    <a:pt x="90" y="759"/>
                  </a:cubicBezTo>
                  <a:cubicBezTo>
                    <a:pt x="46" y="759"/>
                    <a:pt x="21" y="738"/>
                    <a:pt x="9" y="738"/>
                  </a:cubicBezTo>
                  <a:cubicBezTo>
                    <a:pt x="8" y="738"/>
                    <a:pt x="7" y="738"/>
                    <a:pt x="6" y="738"/>
                  </a:cubicBezTo>
                  <a:cubicBezTo>
                    <a:pt x="0" y="740"/>
                    <a:pt x="0" y="755"/>
                    <a:pt x="13" y="777"/>
                  </a:cubicBezTo>
                  <a:cubicBezTo>
                    <a:pt x="27" y="798"/>
                    <a:pt x="59" y="820"/>
                    <a:pt x="99" y="831"/>
                  </a:cubicBezTo>
                  <a:cubicBezTo>
                    <a:pt x="123" y="838"/>
                    <a:pt x="149" y="841"/>
                    <a:pt x="177" y="841"/>
                  </a:cubicBezTo>
                  <a:cubicBezTo>
                    <a:pt x="196" y="841"/>
                    <a:pt x="215" y="839"/>
                    <a:pt x="235" y="837"/>
                  </a:cubicBezTo>
                  <a:cubicBezTo>
                    <a:pt x="280" y="831"/>
                    <a:pt x="330" y="823"/>
                    <a:pt x="378" y="810"/>
                  </a:cubicBezTo>
                  <a:cubicBezTo>
                    <a:pt x="475" y="784"/>
                    <a:pt x="566" y="747"/>
                    <a:pt x="634" y="714"/>
                  </a:cubicBezTo>
                  <a:cubicBezTo>
                    <a:pt x="700" y="680"/>
                    <a:pt x="743" y="653"/>
                    <a:pt x="743" y="653"/>
                  </a:cubicBezTo>
                  <a:cubicBezTo>
                    <a:pt x="743" y="653"/>
                    <a:pt x="784" y="622"/>
                    <a:pt x="838" y="571"/>
                  </a:cubicBezTo>
                  <a:cubicBezTo>
                    <a:pt x="892" y="519"/>
                    <a:pt x="960" y="445"/>
                    <a:pt x="1017" y="363"/>
                  </a:cubicBezTo>
                  <a:cubicBezTo>
                    <a:pt x="1134" y="201"/>
                    <a:pt x="1185" y="9"/>
                    <a:pt x="1162" y="1"/>
                  </a:cubicBezTo>
                  <a:cubicBezTo>
                    <a:pt x="1161" y="1"/>
                    <a:pt x="1160" y="0"/>
                    <a:pt x="115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0"/>
            <p:cNvSpPr/>
            <p:nvPr/>
          </p:nvSpPr>
          <p:spPr>
            <a:xfrm>
              <a:off x="2834200" y="1761550"/>
              <a:ext cx="31475" cy="22075"/>
            </a:xfrm>
            <a:custGeom>
              <a:avLst/>
              <a:gdLst/>
              <a:ahLst/>
              <a:cxnLst/>
              <a:rect l="l" t="t" r="r" b="b"/>
              <a:pathLst>
                <a:path w="1259" h="883" extrusionOk="0">
                  <a:moveTo>
                    <a:pt x="590" y="0"/>
                  </a:moveTo>
                  <a:cubicBezTo>
                    <a:pt x="555" y="0"/>
                    <a:pt x="522" y="3"/>
                    <a:pt x="491" y="8"/>
                  </a:cubicBezTo>
                  <a:cubicBezTo>
                    <a:pt x="393" y="22"/>
                    <a:pt x="333" y="50"/>
                    <a:pt x="333" y="50"/>
                  </a:cubicBezTo>
                  <a:cubicBezTo>
                    <a:pt x="333" y="50"/>
                    <a:pt x="272" y="77"/>
                    <a:pt x="196" y="141"/>
                  </a:cubicBezTo>
                  <a:cubicBezTo>
                    <a:pt x="121" y="205"/>
                    <a:pt x="32" y="320"/>
                    <a:pt x="19" y="458"/>
                  </a:cubicBezTo>
                  <a:cubicBezTo>
                    <a:pt x="1" y="597"/>
                    <a:pt x="62" y="720"/>
                    <a:pt x="118" y="790"/>
                  </a:cubicBezTo>
                  <a:cubicBezTo>
                    <a:pt x="169" y="852"/>
                    <a:pt x="217" y="883"/>
                    <a:pt x="234" y="883"/>
                  </a:cubicBezTo>
                  <a:cubicBezTo>
                    <a:pt x="236" y="883"/>
                    <a:pt x="238" y="882"/>
                    <a:pt x="239" y="881"/>
                  </a:cubicBezTo>
                  <a:cubicBezTo>
                    <a:pt x="249" y="871"/>
                    <a:pt x="214" y="824"/>
                    <a:pt x="182" y="749"/>
                  </a:cubicBezTo>
                  <a:cubicBezTo>
                    <a:pt x="150" y="677"/>
                    <a:pt x="126" y="571"/>
                    <a:pt x="153" y="481"/>
                  </a:cubicBezTo>
                  <a:cubicBezTo>
                    <a:pt x="177" y="390"/>
                    <a:pt x="246" y="320"/>
                    <a:pt x="305" y="279"/>
                  </a:cubicBezTo>
                  <a:cubicBezTo>
                    <a:pt x="365" y="241"/>
                    <a:pt x="411" y="225"/>
                    <a:pt x="411" y="225"/>
                  </a:cubicBezTo>
                  <a:cubicBezTo>
                    <a:pt x="411" y="225"/>
                    <a:pt x="454" y="199"/>
                    <a:pt x="525" y="181"/>
                  </a:cubicBezTo>
                  <a:cubicBezTo>
                    <a:pt x="569" y="168"/>
                    <a:pt x="629" y="161"/>
                    <a:pt x="695" y="161"/>
                  </a:cubicBezTo>
                  <a:cubicBezTo>
                    <a:pt x="730" y="161"/>
                    <a:pt x="768" y="163"/>
                    <a:pt x="805" y="167"/>
                  </a:cubicBezTo>
                  <a:cubicBezTo>
                    <a:pt x="989" y="190"/>
                    <a:pt x="1176" y="251"/>
                    <a:pt x="1233" y="251"/>
                  </a:cubicBezTo>
                  <a:cubicBezTo>
                    <a:pt x="1243" y="251"/>
                    <a:pt x="1249" y="249"/>
                    <a:pt x="1251" y="245"/>
                  </a:cubicBezTo>
                  <a:cubicBezTo>
                    <a:pt x="1258" y="224"/>
                    <a:pt x="1065" y="101"/>
                    <a:pt x="834" y="34"/>
                  </a:cubicBezTo>
                  <a:cubicBezTo>
                    <a:pt x="752" y="12"/>
                    <a:pt x="667" y="0"/>
                    <a:pt x="59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0"/>
            <p:cNvSpPr/>
            <p:nvPr/>
          </p:nvSpPr>
          <p:spPr>
            <a:xfrm>
              <a:off x="2815575" y="1817050"/>
              <a:ext cx="34650" cy="27650"/>
            </a:xfrm>
            <a:custGeom>
              <a:avLst/>
              <a:gdLst/>
              <a:ahLst/>
              <a:cxnLst/>
              <a:rect l="l" t="t" r="r" b="b"/>
              <a:pathLst>
                <a:path w="1386" h="1106" extrusionOk="0">
                  <a:moveTo>
                    <a:pt x="94" y="1"/>
                  </a:moveTo>
                  <a:cubicBezTo>
                    <a:pt x="81" y="1"/>
                    <a:pt x="36" y="49"/>
                    <a:pt x="20" y="142"/>
                  </a:cubicBezTo>
                  <a:cubicBezTo>
                    <a:pt x="0" y="241"/>
                    <a:pt x="27" y="377"/>
                    <a:pt x="85" y="493"/>
                  </a:cubicBezTo>
                  <a:cubicBezTo>
                    <a:pt x="143" y="611"/>
                    <a:pt x="230" y="710"/>
                    <a:pt x="298" y="776"/>
                  </a:cubicBezTo>
                  <a:cubicBezTo>
                    <a:pt x="368" y="843"/>
                    <a:pt x="420" y="882"/>
                    <a:pt x="420" y="882"/>
                  </a:cubicBezTo>
                  <a:cubicBezTo>
                    <a:pt x="420" y="882"/>
                    <a:pt x="473" y="918"/>
                    <a:pt x="560" y="960"/>
                  </a:cubicBezTo>
                  <a:cubicBezTo>
                    <a:pt x="645" y="1002"/>
                    <a:pt x="765" y="1049"/>
                    <a:pt x="889" y="1076"/>
                  </a:cubicBezTo>
                  <a:cubicBezTo>
                    <a:pt x="979" y="1097"/>
                    <a:pt x="1070" y="1105"/>
                    <a:pt x="1148" y="1105"/>
                  </a:cubicBezTo>
                  <a:cubicBezTo>
                    <a:pt x="1286" y="1105"/>
                    <a:pt x="1386" y="1081"/>
                    <a:pt x="1383" y="1064"/>
                  </a:cubicBezTo>
                  <a:cubicBezTo>
                    <a:pt x="1380" y="1037"/>
                    <a:pt x="1140" y="1032"/>
                    <a:pt x="925" y="948"/>
                  </a:cubicBezTo>
                  <a:cubicBezTo>
                    <a:pt x="817" y="908"/>
                    <a:pt x="716" y="854"/>
                    <a:pt x="645" y="808"/>
                  </a:cubicBezTo>
                  <a:cubicBezTo>
                    <a:pt x="573" y="762"/>
                    <a:pt x="531" y="727"/>
                    <a:pt x="531" y="727"/>
                  </a:cubicBezTo>
                  <a:cubicBezTo>
                    <a:pt x="531" y="727"/>
                    <a:pt x="483" y="697"/>
                    <a:pt x="416" y="645"/>
                  </a:cubicBezTo>
                  <a:cubicBezTo>
                    <a:pt x="347" y="592"/>
                    <a:pt x="265" y="517"/>
                    <a:pt x="203" y="426"/>
                  </a:cubicBezTo>
                  <a:cubicBezTo>
                    <a:pt x="139" y="335"/>
                    <a:pt x="100" y="230"/>
                    <a:pt x="95" y="148"/>
                  </a:cubicBezTo>
                  <a:cubicBezTo>
                    <a:pt x="88" y="65"/>
                    <a:pt x="110" y="8"/>
                    <a:pt x="96" y="2"/>
                  </a:cubicBezTo>
                  <a:cubicBezTo>
                    <a:pt x="95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0"/>
            <p:cNvSpPr/>
            <p:nvPr/>
          </p:nvSpPr>
          <p:spPr>
            <a:xfrm>
              <a:off x="2655025" y="1800375"/>
              <a:ext cx="50125" cy="46250"/>
            </a:xfrm>
            <a:custGeom>
              <a:avLst/>
              <a:gdLst/>
              <a:ahLst/>
              <a:cxnLst/>
              <a:rect l="l" t="t" r="r" b="b"/>
              <a:pathLst>
                <a:path w="2005" h="1850" extrusionOk="0">
                  <a:moveTo>
                    <a:pt x="1453" y="1"/>
                  </a:moveTo>
                  <a:cubicBezTo>
                    <a:pt x="1122" y="1"/>
                    <a:pt x="777" y="221"/>
                    <a:pt x="541" y="431"/>
                  </a:cubicBezTo>
                  <a:cubicBezTo>
                    <a:pt x="157" y="772"/>
                    <a:pt x="1" y="1176"/>
                    <a:pt x="18" y="1684"/>
                  </a:cubicBezTo>
                  <a:cubicBezTo>
                    <a:pt x="21" y="1791"/>
                    <a:pt x="101" y="1850"/>
                    <a:pt x="186" y="1850"/>
                  </a:cubicBezTo>
                  <a:cubicBezTo>
                    <a:pt x="242" y="1850"/>
                    <a:pt x="300" y="1824"/>
                    <a:pt x="338" y="1769"/>
                  </a:cubicBezTo>
                  <a:cubicBezTo>
                    <a:pt x="445" y="1619"/>
                    <a:pt x="571" y="1513"/>
                    <a:pt x="706" y="1392"/>
                  </a:cubicBezTo>
                  <a:cubicBezTo>
                    <a:pt x="843" y="1269"/>
                    <a:pt x="958" y="1131"/>
                    <a:pt x="1113" y="1029"/>
                  </a:cubicBezTo>
                  <a:cubicBezTo>
                    <a:pt x="1403" y="835"/>
                    <a:pt x="1728" y="737"/>
                    <a:pt x="1931" y="437"/>
                  </a:cubicBezTo>
                  <a:cubicBezTo>
                    <a:pt x="2005" y="330"/>
                    <a:pt x="1942" y="202"/>
                    <a:pt x="1851" y="134"/>
                  </a:cubicBezTo>
                  <a:cubicBezTo>
                    <a:pt x="1727" y="39"/>
                    <a:pt x="1591" y="1"/>
                    <a:pt x="145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0"/>
            <p:cNvSpPr/>
            <p:nvPr/>
          </p:nvSpPr>
          <p:spPr>
            <a:xfrm>
              <a:off x="2706300" y="1791575"/>
              <a:ext cx="17100" cy="12500"/>
            </a:xfrm>
            <a:custGeom>
              <a:avLst/>
              <a:gdLst/>
              <a:ahLst/>
              <a:cxnLst/>
              <a:rect l="l" t="t" r="r" b="b"/>
              <a:pathLst>
                <a:path w="684" h="500" extrusionOk="0">
                  <a:moveTo>
                    <a:pt x="401" y="0"/>
                  </a:moveTo>
                  <a:cubicBezTo>
                    <a:pt x="234" y="0"/>
                    <a:pt x="43" y="110"/>
                    <a:pt x="17" y="268"/>
                  </a:cubicBezTo>
                  <a:cubicBezTo>
                    <a:pt x="1" y="365"/>
                    <a:pt x="40" y="449"/>
                    <a:pt x="136" y="480"/>
                  </a:cubicBezTo>
                  <a:cubicBezTo>
                    <a:pt x="171" y="491"/>
                    <a:pt x="205" y="500"/>
                    <a:pt x="241" y="500"/>
                  </a:cubicBezTo>
                  <a:cubicBezTo>
                    <a:pt x="243" y="500"/>
                    <a:pt x="246" y="500"/>
                    <a:pt x="248" y="500"/>
                  </a:cubicBezTo>
                  <a:cubicBezTo>
                    <a:pt x="288" y="500"/>
                    <a:pt x="326" y="489"/>
                    <a:pt x="360" y="469"/>
                  </a:cubicBezTo>
                  <a:cubicBezTo>
                    <a:pt x="375" y="462"/>
                    <a:pt x="383" y="458"/>
                    <a:pt x="384" y="457"/>
                  </a:cubicBezTo>
                  <a:lnTo>
                    <a:pt x="384" y="457"/>
                  </a:lnTo>
                  <a:cubicBezTo>
                    <a:pt x="413" y="446"/>
                    <a:pt x="444" y="441"/>
                    <a:pt x="474" y="431"/>
                  </a:cubicBezTo>
                  <a:cubicBezTo>
                    <a:pt x="541" y="409"/>
                    <a:pt x="575" y="370"/>
                    <a:pt x="618" y="315"/>
                  </a:cubicBezTo>
                  <a:cubicBezTo>
                    <a:pt x="684" y="229"/>
                    <a:pt x="631" y="82"/>
                    <a:pt x="544" y="34"/>
                  </a:cubicBezTo>
                  <a:cubicBezTo>
                    <a:pt x="502" y="11"/>
                    <a:pt x="453" y="0"/>
                    <a:pt x="40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0"/>
            <p:cNvSpPr/>
            <p:nvPr/>
          </p:nvSpPr>
          <p:spPr>
            <a:xfrm>
              <a:off x="2732575" y="1823675"/>
              <a:ext cx="55750" cy="21975"/>
            </a:xfrm>
            <a:custGeom>
              <a:avLst/>
              <a:gdLst/>
              <a:ahLst/>
              <a:cxnLst/>
              <a:rect l="l" t="t" r="r" b="b"/>
              <a:pathLst>
                <a:path w="2230" h="879" extrusionOk="0">
                  <a:moveTo>
                    <a:pt x="1937" y="0"/>
                  </a:moveTo>
                  <a:cubicBezTo>
                    <a:pt x="1924" y="0"/>
                    <a:pt x="1912" y="1"/>
                    <a:pt x="1900" y="3"/>
                  </a:cubicBezTo>
                  <a:cubicBezTo>
                    <a:pt x="1566" y="57"/>
                    <a:pt x="1261" y="266"/>
                    <a:pt x="939" y="370"/>
                  </a:cubicBezTo>
                  <a:cubicBezTo>
                    <a:pt x="650" y="463"/>
                    <a:pt x="326" y="431"/>
                    <a:pt x="53" y="558"/>
                  </a:cubicBezTo>
                  <a:cubicBezTo>
                    <a:pt x="7" y="580"/>
                    <a:pt x="0" y="653"/>
                    <a:pt x="36" y="683"/>
                  </a:cubicBezTo>
                  <a:cubicBezTo>
                    <a:pt x="209" y="837"/>
                    <a:pt x="462" y="878"/>
                    <a:pt x="709" y="878"/>
                  </a:cubicBezTo>
                  <a:cubicBezTo>
                    <a:pt x="846" y="878"/>
                    <a:pt x="980" y="866"/>
                    <a:pt x="1099" y="852"/>
                  </a:cubicBezTo>
                  <a:cubicBezTo>
                    <a:pt x="1486" y="807"/>
                    <a:pt x="1922" y="659"/>
                    <a:pt x="2134" y="309"/>
                  </a:cubicBezTo>
                  <a:cubicBezTo>
                    <a:pt x="2229" y="152"/>
                    <a:pt x="2091" y="0"/>
                    <a:pt x="193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0"/>
            <p:cNvSpPr/>
            <p:nvPr/>
          </p:nvSpPr>
          <p:spPr>
            <a:xfrm>
              <a:off x="2749700" y="1781600"/>
              <a:ext cx="23400" cy="11475"/>
            </a:xfrm>
            <a:custGeom>
              <a:avLst/>
              <a:gdLst/>
              <a:ahLst/>
              <a:cxnLst/>
              <a:rect l="l" t="t" r="r" b="b"/>
              <a:pathLst>
                <a:path w="936" h="459" extrusionOk="0">
                  <a:moveTo>
                    <a:pt x="633" y="1"/>
                  </a:moveTo>
                  <a:cubicBezTo>
                    <a:pt x="616" y="1"/>
                    <a:pt x="598" y="2"/>
                    <a:pt x="580" y="5"/>
                  </a:cubicBezTo>
                  <a:cubicBezTo>
                    <a:pt x="498" y="16"/>
                    <a:pt x="412" y="56"/>
                    <a:pt x="333" y="83"/>
                  </a:cubicBezTo>
                  <a:cubicBezTo>
                    <a:pt x="195" y="132"/>
                    <a:pt x="59" y="186"/>
                    <a:pt x="9" y="335"/>
                  </a:cubicBezTo>
                  <a:cubicBezTo>
                    <a:pt x="0" y="367"/>
                    <a:pt x="17" y="409"/>
                    <a:pt x="46" y="424"/>
                  </a:cubicBezTo>
                  <a:cubicBezTo>
                    <a:pt x="96" y="449"/>
                    <a:pt x="144" y="458"/>
                    <a:pt x="193" y="458"/>
                  </a:cubicBezTo>
                  <a:cubicBezTo>
                    <a:pt x="269" y="458"/>
                    <a:pt x="345" y="435"/>
                    <a:pt x="424" y="416"/>
                  </a:cubicBezTo>
                  <a:cubicBezTo>
                    <a:pt x="492" y="399"/>
                    <a:pt x="561" y="388"/>
                    <a:pt x="629" y="372"/>
                  </a:cubicBezTo>
                  <a:cubicBezTo>
                    <a:pt x="715" y="352"/>
                    <a:pt x="775" y="314"/>
                    <a:pt x="848" y="266"/>
                  </a:cubicBezTo>
                  <a:cubicBezTo>
                    <a:pt x="936" y="208"/>
                    <a:pt x="930" y="57"/>
                    <a:pt x="817" y="30"/>
                  </a:cubicBezTo>
                  <a:cubicBezTo>
                    <a:pt x="756" y="15"/>
                    <a:pt x="696" y="1"/>
                    <a:pt x="63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0"/>
            <p:cNvSpPr/>
            <p:nvPr/>
          </p:nvSpPr>
          <p:spPr>
            <a:xfrm>
              <a:off x="2784050" y="1758175"/>
              <a:ext cx="33250" cy="21325"/>
            </a:xfrm>
            <a:custGeom>
              <a:avLst/>
              <a:gdLst/>
              <a:ahLst/>
              <a:cxnLst/>
              <a:rect l="l" t="t" r="r" b="b"/>
              <a:pathLst>
                <a:path w="1330" h="853" extrusionOk="0">
                  <a:moveTo>
                    <a:pt x="296" y="1"/>
                  </a:moveTo>
                  <a:cubicBezTo>
                    <a:pt x="215" y="1"/>
                    <a:pt x="134" y="18"/>
                    <a:pt x="56" y="60"/>
                  </a:cubicBezTo>
                  <a:cubicBezTo>
                    <a:pt x="8" y="87"/>
                    <a:pt x="1" y="158"/>
                    <a:pt x="39" y="196"/>
                  </a:cubicBezTo>
                  <a:cubicBezTo>
                    <a:pt x="191" y="344"/>
                    <a:pt x="402" y="388"/>
                    <a:pt x="584" y="492"/>
                  </a:cubicBezTo>
                  <a:cubicBezTo>
                    <a:pt x="772" y="601"/>
                    <a:pt x="911" y="778"/>
                    <a:pt x="1124" y="846"/>
                  </a:cubicBezTo>
                  <a:cubicBezTo>
                    <a:pt x="1139" y="851"/>
                    <a:pt x="1154" y="853"/>
                    <a:pt x="1168" y="853"/>
                  </a:cubicBezTo>
                  <a:cubicBezTo>
                    <a:pt x="1262" y="853"/>
                    <a:pt x="1329" y="753"/>
                    <a:pt x="1309" y="660"/>
                  </a:cubicBezTo>
                  <a:cubicBezTo>
                    <a:pt x="1255" y="396"/>
                    <a:pt x="983" y="238"/>
                    <a:pt x="755" y="132"/>
                  </a:cubicBezTo>
                  <a:cubicBezTo>
                    <a:pt x="610" y="64"/>
                    <a:pt x="453" y="1"/>
                    <a:pt x="29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0"/>
            <p:cNvSpPr/>
            <p:nvPr/>
          </p:nvSpPr>
          <p:spPr>
            <a:xfrm>
              <a:off x="2734300" y="1731500"/>
              <a:ext cx="35725" cy="21525"/>
            </a:xfrm>
            <a:custGeom>
              <a:avLst/>
              <a:gdLst/>
              <a:ahLst/>
              <a:cxnLst/>
              <a:rect l="l" t="t" r="r" b="b"/>
              <a:pathLst>
                <a:path w="1429" h="861" extrusionOk="0">
                  <a:moveTo>
                    <a:pt x="1015" y="1"/>
                  </a:moveTo>
                  <a:cubicBezTo>
                    <a:pt x="584" y="1"/>
                    <a:pt x="70" y="329"/>
                    <a:pt x="11" y="726"/>
                  </a:cubicBezTo>
                  <a:cubicBezTo>
                    <a:pt x="1" y="804"/>
                    <a:pt x="50" y="860"/>
                    <a:pt x="116" y="860"/>
                  </a:cubicBezTo>
                  <a:cubicBezTo>
                    <a:pt x="133" y="860"/>
                    <a:pt x="151" y="856"/>
                    <a:pt x="170" y="848"/>
                  </a:cubicBezTo>
                  <a:cubicBezTo>
                    <a:pt x="367" y="763"/>
                    <a:pt x="532" y="617"/>
                    <a:pt x="728" y="529"/>
                  </a:cubicBezTo>
                  <a:cubicBezTo>
                    <a:pt x="920" y="443"/>
                    <a:pt x="1135" y="436"/>
                    <a:pt x="1323" y="344"/>
                  </a:cubicBezTo>
                  <a:cubicBezTo>
                    <a:pt x="1428" y="292"/>
                    <a:pt x="1424" y="124"/>
                    <a:pt x="1323" y="71"/>
                  </a:cubicBezTo>
                  <a:cubicBezTo>
                    <a:pt x="1232" y="23"/>
                    <a:pt x="1126" y="1"/>
                    <a:pt x="1015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0"/>
            <p:cNvSpPr/>
            <p:nvPr/>
          </p:nvSpPr>
          <p:spPr>
            <a:xfrm>
              <a:off x="2849575" y="1775500"/>
              <a:ext cx="21500" cy="6750"/>
            </a:xfrm>
            <a:custGeom>
              <a:avLst/>
              <a:gdLst/>
              <a:ahLst/>
              <a:cxnLst/>
              <a:rect l="l" t="t" r="r" b="b"/>
              <a:pathLst>
                <a:path w="860" h="270" extrusionOk="0">
                  <a:moveTo>
                    <a:pt x="601" y="1"/>
                  </a:moveTo>
                  <a:cubicBezTo>
                    <a:pt x="524" y="1"/>
                    <a:pt x="443" y="17"/>
                    <a:pt x="376" y="31"/>
                  </a:cubicBezTo>
                  <a:cubicBezTo>
                    <a:pt x="238" y="60"/>
                    <a:pt x="130" y="131"/>
                    <a:pt x="24" y="221"/>
                  </a:cubicBezTo>
                  <a:cubicBezTo>
                    <a:pt x="0" y="239"/>
                    <a:pt x="21" y="269"/>
                    <a:pt x="45" y="269"/>
                  </a:cubicBezTo>
                  <a:cubicBezTo>
                    <a:pt x="47" y="269"/>
                    <a:pt x="49" y="269"/>
                    <a:pt x="51" y="269"/>
                  </a:cubicBezTo>
                  <a:cubicBezTo>
                    <a:pt x="172" y="243"/>
                    <a:pt x="302" y="236"/>
                    <a:pt x="427" y="234"/>
                  </a:cubicBezTo>
                  <a:cubicBezTo>
                    <a:pt x="428" y="234"/>
                    <a:pt x="430" y="234"/>
                    <a:pt x="431" y="234"/>
                  </a:cubicBezTo>
                  <a:cubicBezTo>
                    <a:pt x="514" y="234"/>
                    <a:pt x="596" y="258"/>
                    <a:pt x="677" y="258"/>
                  </a:cubicBezTo>
                  <a:cubicBezTo>
                    <a:pt x="705" y="258"/>
                    <a:pt x="733" y="255"/>
                    <a:pt x="760" y="248"/>
                  </a:cubicBezTo>
                  <a:cubicBezTo>
                    <a:pt x="855" y="221"/>
                    <a:pt x="859" y="103"/>
                    <a:pt x="786" y="50"/>
                  </a:cubicBezTo>
                  <a:cubicBezTo>
                    <a:pt x="734" y="13"/>
                    <a:pt x="669" y="1"/>
                    <a:pt x="60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0"/>
            <p:cNvSpPr/>
            <p:nvPr/>
          </p:nvSpPr>
          <p:spPr>
            <a:xfrm>
              <a:off x="2832750" y="1807050"/>
              <a:ext cx="44550" cy="21300"/>
            </a:xfrm>
            <a:custGeom>
              <a:avLst/>
              <a:gdLst/>
              <a:ahLst/>
              <a:cxnLst/>
              <a:rect l="l" t="t" r="r" b="b"/>
              <a:pathLst>
                <a:path w="1782" h="852" extrusionOk="0">
                  <a:moveTo>
                    <a:pt x="1006" y="0"/>
                  </a:moveTo>
                  <a:cubicBezTo>
                    <a:pt x="842" y="0"/>
                    <a:pt x="670" y="34"/>
                    <a:pt x="517" y="87"/>
                  </a:cubicBezTo>
                  <a:cubicBezTo>
                    <a:pt x="216" y="192"/>
                    <a:pt x="0" y="412"/>
                    <a:pt x="11" y="732"/>
                  </a:cubicBezTo>
                  <a:cubicBezTo>
                    <a:pt x="14" y="805"/>
                    <a:pt x="70" y="851"/>
                    <a:pt x="138" y="851"/>
                  </a:cubicBezTo>
                  <a:cubicBezTo>
                    <a:pt x="147" y="851"/>
                    <a:pt x="156" y="851"/>
                    <a:pt x="166" y="849"/>
                  </a:cubicBezTo>
                  <a:cubicBezTo>
                    <a:pt x="354" y="813"/>
                    <a:pt x="543" y="762"/>
                    <a:pt x="734" y="717"/>
                  </a:cubicBezTo>
                  <a:cubicBezTo>
                    <a:pt x="868" y="685"/>
                    <a:pt x="1006" y="685"/>
                    <a:pt x="1143" y="670"/>
                  </a:cubicBezTo>
                  <a:cubicBezTo>
                    <a:pt x="1313" y="653"/>
                    <a:pt x="1412" y="605"/>
                    <a:pt x="1571" y="557"/>
                  </a:cubicBezTo>
                  <a:cubicBezTo>
                    <a:pt x="1725" y="510"/>
                    <a:pt x="1782" y="269"/>
                    <a:pt x="1619" y="190"/>
                  </a:cubicBezTo>
                  <a:cubicBezTo>
                    <a:pt x="1428" y="98"/>
                    <a:pt x="1310" y="18"/>
                    <a:pt x="1089" y="3"/>
                  </a:cubicBezTo>
                  <a:cubicBezTo>
                    <a:pt x="1062" y="1"/>
                    <a:pt x="1034" y="0"/>
                    <a:pt x="100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0"/>
            <p:cNvSpPr/>
            <p:nvPr/>
          </p:nvSpPr>
          <p:spPr>
            <a:xfrm>
              <a:off x="2889475" y="1764100"/>
              <a:ext cx="37450" cy="16925"/>
            </a:xfrm>
            <a:custGeom>
              <a:avLst/>
              <a:gdLst/>
              <a:ahLst/>
              <a:cxnLst/>
              <a:rect l="l" t="t" r="r" b="b"/>
              <a:pathLst>
                <a:path w="1498" h="677" extrusionOk="0">
                  <a:moveTo>
                    <a:pt x="1098" y="0"/>
                  </a:moveTo>
                  <a:cubicBezTo>
                    <a:pt x="698" y="0"/>
                    <a:pt x="289" y="286"/>
                    <a:pt x="38" y="562"/>
                  </a:cubicBezTo>
                  <a:cubicBezTo>
                    <a:pt x="0" y="605"/>
                    <a:pt x="35" y="676"/>
                    <a:pt x="84" y="676"/>
                  </a:cubicBezTo>
                  <a:cubicBezTo>
                    <a:pt x="95" y="676"/>
                    <a:pt x="106" y="673"/>
                    <a:pt x="117" y="665"/>
                  </a:cubicBezTo>
                  <a:cubicBezTo>
                    <a:pt x="312" y="529"/>
                    <a:pt x="518" y="437"/>
                    <a:pt x="750" y="383"/>
                  </a:cubicBezTo>
                  <a:cubicBezTo>
                    <a:pt x="955" y="333"/>
                    <a:pt x="1182" y="332"/>
                    <a:pt x="1380" y="260"/>
                  </a:cubicBezTo>
                  <a:cubicBezTo>
                    <a:pt x="1457" y="232"/>
                    <a:pt x="1498" y="104"/>
                    <a:pt x="1405" y="63"/>
                  </a:cubicBezTo>
                  <a:cubicBezTo>
                    <a:pt x="1305" y="19"/>
                    <a:pt x="1202" y="0"/>
                    <a:pt x="1098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0"/>
            <p:cNvSpPr/>
            <p:nvPr/>
          </p:nvSpPr>
          <p:spPr>
            <a:xfrm>
              <a:off x="2948800" y="1875175"/>
              <a:ext cx="53925" cy="30325"/>
            </a:xfrm>
            <a:custGeom>
              <a:avLst/>
              <a:gdLst/>
              <a:ahLst/>
              <a:cxnLst/>
              <a:rect l="l" t="t" r="r" b="b"/>
              <a:pathLst>
                <a:path w="2157" h="1213" extrusionOk="0">
                  <a:moveTo>
                    <a:pt x="376" y="0"/>
                  </a:moveTo>
                  <a:cubicBezTo>
                    <a:pt x="349" y="0"/>
                    <a:pt x="323" y="10"/>
                    <a:pt x="305" y="32"/>
                  </a:cubicBezTo>
                  <a:cubicBezTo>
                    <a:pt x="1" y="400"/>
                    <a:pt x="233" y="868"/>
                    <a:pt x="627" y="1055"/>
                  </a:cubicBezTo>
                  <a:cubicBezTo>
                    <a:pt x="827" y="1150"/>
                    <a:pt x="1057" y="1212"/>
                    <a:pt x="1280" y="1212"/>
                  </a:cubicBezTo>
                  <a:cubicBezTo>
                    <a:pt x="1307" y="1212"/>
                    <a:pt x="1334" y="1211"/>
                    <a:pt x="1360" y="1210"/>
                  </a:cubicBezTo>
                  <a:cubicBezTo>
                    <a:pt x="1646" y="1189"/>
                    <a:pt x="1818" y="1073"/>
                    <a:pt x="2027" y="892"/>
                  </a:cubicBezTo>
                  <a:cubicBezTo>
                    <a:pt x="2156" y="781"/>
                    <a:pt x="2066" y="523"/>
                    <a:pt x="1896" y="523"/>
                  </a:cubicBezTo>
                  <a:cubicBezTo>
                    <a:pt x="1889" y="523"/>
                    <a:pt x="1883" y="524"/>
                    <a:pt x="1876" y="525"/>
                  </a:cubicBezTo>
                  <a:cubicBezTo>
                    <a:pt x="1758" y="538"/>
                    <a:pt x="1625" y="545"/>
                    <a:pt x="1493" y="545"/>
                  </a:cubicBezTo>
                  <a:cubicBezTo>
                    <a:pt x="1362" y="545"/>
                    <a:pt x="1232" y="538"/>
                    <a:pt x="1116" y="523"/>
                  </a:cubicBezTo>
                  <a:cubicBezTo>
                    <a:pt x="865" y="491"/>
                    <a:pt x="541" y="352"/>
                    <a:pt x="483" y="80"/>
                  </a:cubicBezTo>
                  <a:cubicBezTo>
                    <a:pt x="474" y="32"/>
                    <a:pt x="424" y="0"/>
                    <a:pt x="37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0"/>
            <p:cNvSpPr/>
            <p:nvPr/>
          </p:nvSpPr>
          <p:spPr>
            <a:xfrm>
              <a:off x="3006375" y="1872450"/>
              <a:ext cx="8000" cy="11675"/>
            </a:xfrm>
            <a:custGeom>
              <a:avLst/>
              <a:gdLst/>
              <a:ahLst/>
              <a:cxnLst/>
              <a:rect l="l" t="t" r="r" b="b"/>
              <a:pathLst>
                <a:path w="320" h="467" extrusionOk="0">
                  <a:moveTo>
                    <a:pt x="121" y="0"/>
                  </a:moveTo>
                  <a:cubicBezTo>
                    <a:pt x="68" y="0"/>
                    <a:pt x="20" y="37"/>
                    <a:pt x="16" y="104"/>
                  </a:cubicBezTo>
                  <a:cubicBezTo>
                    <a:pt x="14" y="136"/>
                    <a:pt x="2" y="167"/>
                    <a:pt x="1" y="199"/>
                  </a:cubicBezTo>
                  <a:cubicBezTo>
                    <a:pt x="0" y="223"/>
                    <a:pt x="8" y="249"/>
                    <a:pt x="12" y="273"/>
                  </a:cubicBezTo>
                  <a:cubicBezTo>
                    <a:pt x="21" y="344"/>
                    <a:pt x="34" y="391"/>
                    <a:pt x="88" y="440"/>
                  </a:cubicBezTo>
                  <a:cubicBezTo>
                    <a:pt x="107" y="456"/>
                    <a:pt x="131" y="467"/>
                    <a:pt x="156" y="467"/>
                  </a:cubicBezTo>
                  <a:cubicBezTo>
                    <a:pt x="164" y="467"/>
                    <a:pt x="172" y="466"/>
                    <a:pt x="180" y="463"/>
                  </a:cubicBezTo>
                  <a:cubicBezTo>
                    <a:pt x="274" y="430"/>
                    <a:pt x="316" y="361"/>
                    <a:pt x="318" y="261"/>
                  </a:cubicBezTo>
                  <a:cubicBezTo>
                    <a:pt x="320" y="159"/>
                    <a:pt x="278" y="89"/>
                    <a:pt x="199" y="28"/>
                  </a:cubicBezTo>
                  <a:cubicBezTo>
                    <a:pt x="175" y="9"/>
                    <a:pt x="148" y="0"/>
                    <a:pt x="12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0"/>
            <p:cNvSpPr/>
            <p:nvPr/>
          </p:nvSpPr>
          <p:spPr>
            <a:xfrm>
              <a:off x="2897700" y="1815150"/>
              <a:ext cx="32500" cy="21325"/>
            </a:xfrm>
            <a:custGeom>
              <a:avLst/>
              <a:gdLst/>
              <a:ahLst/>
              <a:cxnLst/>
              <a:rect l="l" t="t" r="r" b="b"/>
              <a:pathLst>
                <a:path w="1300" h="853" extrusionOk="0">
                  <a:moveTo>
                    <a:pt x="152" y="1"/>
                  </a:moveTo>
                  <a:cubicBezTo>
                    <a:pt x="72" y="1"/>
                    <a:pt x="1" y="81"/>
                    <a:pt x="47" y="180"/>
                  </a:cubicBezTo>
                  <a:cubicBezTo>
                    <a:pt x="206" y="524"/>
                    <a:pt x="573" y="853"/>
                    <a:pt x="965" y="853"/>
                  </a:cubicBezTo>
                  <a:cubicBezTo>
                    <a:pt x="1034" y="853"/>
                    <a:pt x="1103" y="843"/>
                    <a:pt x="1172" y="821"/>
                  </a:cubicBezTo>
                  <a:cubicBezTo>
                    <a:pt x="1300" y="782"/>
                    <a:pt x="1289" y="617"/>
                    <a:pt x="1172" y="572"/>
                  </a:cubicBezTo>
                  <a:cubicBezTo>
                    <a:pt x="828" y="446"/>
                    <a:pt x="491" y="372"/>
                    <a:pt x="257" y="57"/>
                  </a:cubicBezTo>
                  <a:cubicBezTo>
                    <a:pt x="227" y="17"/>
                    <a:pt x="189" y="1"/>
                    <a:pt x="15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0"/>
            <p:cNvSpPr/>
            <p:nvPr/>
          </p:nvSpPr>
          <p:spPr>
            <a:xfrm>
              <a:off x="2964450" y="1932950"/>
              <a:ext cx="17775" cy="19750"/>
            </a:xfrm>
            <a:custGeom>
              <a:avLst/>
              <a:gdLst/>
              <a:ahLst/>
              <a:cxnLst/>
              <a:rect l="l" t="t" r="r" b="b"/>
              <a:pathLst>
                <a:path w="711" h="790" extrusionOk="0">
                  <a:moveTo>
                    <a:pt x="151" y="1"/>
                  </a:moveTo>
                  <a:cubicBezTo>
                    <a:pt x="76" y="1"/>
                    <a:pt x="1" y="50"/>
                    <a:pt x="10" y="140"/>
                  </a:cubicBezTo>
                  <a:cubicBezTo>
                    <a:pt x="27" y="310"/>
                    <a:pt x="86" y="462"/>
                    <a:pt x="194" y="595"/>
                  </a:cubicBezTo>
                  <a:cubicBezTo>
                    <a:pt x="265" y="683"/>
                    <a:pt x="401" y="790"/>
                    <a:pt x="528" y="790"/>
                  </a:cubicBezTo>
                  <a:cubicBezTo>
                    <a:pt x="567" y="790"/>
                    <a:pt x="605" y="780"/>
                    <a:pt x="639" y="757"/>
                  </a:cubicBezTo>
                  <a:cubicBezTo>
                    <a:pt x="684" y="726"/>
                    <a:pt x="711" y="673"/>
                    <a:pt x="695" y="619"/>
                  </a:cubicBezTo>
                  <a:cubicBezTo>
                    <a:pt x="665" y="507"/>
                    <a:pt x="537" y="448"/>
                    <a:pt x="454" y="376"/>
                  </a:cubicBezTo>
                  <a:cubicBezTo>
                    <a:pt x="369" y="304"/>
                    <a:pt x="316" y="210"/>
                    <a:pt x="290" y="103"/>
                  </a:cubicBezTo>
                  <a:cubicBezTo>
                    <a:pt x="274" y="33"/>
                    <a:pt x="213" y="1"/>
                    <a:pt x="15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0"/>
            <p:cNvSpPr/>
            <p:nvPr/>
          </p:nvSpPr>
          <p:spPr>
            <a:xfrm>
              <a:off x="2635475" y="1872200"/>
              <a:ext cx="43025" cy="37800"/>
            </a:xfrm>
            <a:custGeom>
              <a:avLst/>
              <a:gdLst/>
              <a:ahLst/>
              <a:cxnLst/>
              <a:rect l="l" t="t" r="r" b="b"/>
              <a:pathLst>
                <a:path w="1721" h="1512" extrusionOk="0">
                  <a:moveTo>
                    <a:pt x="1478" y="1"/>
                  </a:moveTo>
                  <a:cubicBezTo>
                    <a:pt x="1453" y="1"/>
                    <a:pt x="1429" y="8"/>
                    <a:pt x="1408" y="23"/>
                  </a:cubicBezTo>
                  <a:cubicBezTo>
                    <a:pt x="1166" y="208"/>
                    <a:pt x="1087" y="530"/>
                    <a:pt x="885" y="755"/>
                  </a:cubicBezTo>
                  <a:cubicBezTo>
                    <a:pt x="666" y="999"/>
                    <a:pt x="399" y="1206"/>
                    <a:pt x="101" y="1339"/>
                  </a:cubicBezTo>
                  <a:cubicBezTo>
                    <a:pt x="1" y="1385"/>
                    <a:pt x="70" y="1512"/>
                    <a:pt x="158" y="1512"/>
                  </a:cubicBezTo>
                  <a:cubicBezTo>
                    <a:pt x="163" y="1512"/>
                    <a:pt x="167" y="1512"/>
                    <a:pt x="172" y="1511"/>
                  </a:cubicBezTo>
                  <a:cubicBezTo>
                    <a:pt x="554" y="1453"/>
                    <a:pt x="887" y="1306"/>
                    <a:pt x="1170" y="1042"/>
                  </a:cubicBezTo>
                  <a:cubicBezTo>
                    <a:pt x="1411" y="817"/>
                    <a:pt x="1720" y="468"/>
                    <a:pt x="1630" y="114"/>
                  </a:cubicBezTo>
                  <a:cubicBezTo>
                    <a:pt x="1614" y="52"/>
                    <a:pt x="1544" y="1"/>
                    <a:pt x="147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0"/>
            <p:cNvSpPr/>
            <p:nvPr/>
          </p:nvSpPr>
          <p:spPr>
            <a:xfrm>
              <a:off x="2700750" y="1838375"/>
              <a:ext cx="14550" cy="34125"/>
            </a:xfrm>
            <a:custGeom>
              <a:avLst/>
              <a:gdLst/>
              <a:ahLst/>
              <a:cxnLst/>
              <a:rect l="l" t="t" r="r" b="b"/>
              <a:pathLst>
                <a:path w="582" h="1365" extrusionOk="0">
                  <a:moveTo>
                    <a:pt x="222" y="0"/>
                  </a:moveTo>
                  <a:cubicBezTo>
                    <a:pt x="150" y="0"/>
                    <a:pt x="77" y="80"/>
                    <a:pt x="96" y="158"/>
                  </a:cubicBezTo>
                  <a:cubicBezTo>
                    <a:pt x="142" y="353"/>
                    <a:pt x="134" y="568"/>
                    <a:pt x="88" y="762"/>
                  </a:cubicBezTo>
                  <a:cubicBezTo>
                    <a:pt x="44" y="946"/>
                    <a:pt x="1" y="1081"/>
                    <a:pt x="33" y="1272"/>
                  </a:cubicBezTo>
                  <a:cubicBezTo>
                    <a:pt x="44" y="1334"/>
                    <a:pt x="99" y="1364"/>
                    <a:pt x="155" y="1364"/>
                  </a:cubicBezTo>
                  <a:cubicBezTo>
                    <a:pt x="190" y="1364"/>
                    <a:pt x="225" y="1353"/>
                    <a:pt x="249" y="1330"/>
                  </a:cubicBezTo>
                  <a:cubicBezTo>
                    <a:pt x="582" y="1015"/>
                    <a:pt x="580" y="381"/>
                    <a:pt x="299" y="39"/>
                  </a:cubicBezTo>
                  <a:cubicBezTo>
                    <a:pt x="277" y="12"/>
                    <a:pt x="250" y="0"/>
                    <a:pt x="22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0"/>
            <p:cNvSpPr/>
            <p:nvPr/>
          </p:nvSpPr>
          <p:spPr>
            <a:xfrm>
              <a:off x="2660175" y="1937575"/>
              <a:ext cx="7350" cy="15800"/>
            </a:xfrm>
            <a:custGeom>
              <a:avLst/>
              <a:gdLst/>
              <a:ahLst/>
              <a:cxnLst/>
              <a:rect l="l" t="t" r="r" b="b"/>
              <a:pathLst>
                <a:path w="294" h="632" extrusionOk="0">
                  <a:moveTo>
                    <a:pt x="223" y="1"/>
                  </a:moveTo>
                  <a:cubicBezTo>
                    <a:pt x="196" y="1"/>
                    <a:pt x="169" y="15"/>
                    <a:pt x="163" y="47"/>
                  </a:cubicBezTo>
                  <a:cubicBezTo>
                    <a:pt x="147" y="138"/>
                    <a:pt x="126" y="228"/>
                    <a:pt x="94" y="316"/>
                  </a:cubicBezTo>
                  <a:cubicBezTo>
                    <a:pt x="63" y="398"/>
                    <a:pt x="14" y="473"/>
                    <a:pt x="4" y="562"/>
                  </a:cubicBezTo>
                  <a:cubicBezTo>
                    <a:pt x="0" y="606"/>
                    <a:pt x="39" y="632"/>
                    <a:pt x="77" y="632"/>
                  </a:cubicBezTo>
                  <a:cubicBezTo>
                    <a:pt x="95" y="632"/>
                    <a:pt x="114" y="626"/>
                    <a:pt x="127" y="612"/>
                  </a:cubicBezTo>
                  <a:cubicBezTo>
                    <a:pt x="195" y="548"/>
                    <a:pt x="220" y="445"/>
                    <a:pt x="242" y="357"/>
                  </a:cubicBezTo>
                  <a:cubicBezTo>
                    <a:pt x="268" y="261"/>
                    <a:pt x="282" y="163"/>
                    <a:pt x="290" y="64"/>
                  </a:cubicBezTo>
                  <a:cubicBezTo>
                    <a:pt x="294" y="24"/>
                    <a:pt x="258" y="1"/>
                    <a:pt x="22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0"/>
            <p:cNvSpPr/>
            <p:nvPr/>
          </p:nvSpPr>
          <p:spPr>
            <a:xfrm>
              <a:off x="2979950" y="1824675"/>
              <a:ext cx="22325" cy="48300"/>
            </a:xfrm>
            <a:custGeom>
              <a:avLst/>
              <a:gdLst/>
              <a:ahLst/>
              <a:cxnLst/>
              <a:rect l="l" t="t" r="r" b="b"/>
              <a:pathLst>
                <a:path w="893" h="1932" extrusionOk="0">
                  <a:moveTo>
                    <a:pt x="307" y="1"/>
                  </a:moveTo>
                  <a:cubicBezTo>
                    <a:pt x="196" y="1"/>
                    <a:pt x="85" y="101"/>
                    <a:pt x="127" y="225"/>
                  </a:cubicBezTo>
                  <a:cubicBezTo>
                    <a:pt x="217" y="498"/>
                    <a:pt x="216" y="746"/>
                    <a:pt x="163" y="1026"/>
                  </a:cubicBezTo>
                  <a:cubicBezTo>
                    <a:pt x="115" y="1282"/>
                    <a:pt x="0" y="1496"/>
                    <a:pt x="85" y="1760"/>
                  </a:cubicBezTo>
                  <a:cubicBezTo>
                    <a:pt x="121" y="1869"/>
                    <a:pt x="213" y="1931"/>
                    <a:pt x="320" y="1931"/>
                  </a:cubicBezTo>
                  <a:cubicBezTo>
                    <a:pt x="338" y="1931"/>
                    <a:pt x="358" y="1929"/>
                    <a:pt x="377" y="1925"/>
                  </a:cubicBezTo>
                  <a:cubicBezTo>
                    <a:pt x="781" y="1842"/>
                    <a:pt x="893" y="1390"/>
                    <a:pt x="879" y="1029"/>
                  </a:cubicBezTo>
                  <a:cubicBezTo>
                    <a:pt x="866" y="663"/>
                    <a:pt x="679" y="307"/>
                    <a:pt x="426" y="50"/>
                  </a:cubicBezTo>
                  <a:cubicBezTo>
                    <a:pt x="393" y="16"/>
                    <a:pt x="350" y="1"/>
                    <a:pt x="30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0"/>
            <p:cNvSpPr/>
            <p:nvPr/>
          </p:nvSpPr>
          <p:spPr>
            <a:xfrm>
              <a:off x="2679275" y="1959400"/>
              <a:ext cx="93225" cy="44575"/>
            </a:xfrm>
            <a:custGeom>
              <a:avLst/>
              <a:gdLst/>
              <a:ahLst/>
              <a:cxnLst/>
              <a:rect l="l" t="t" r="r" b="b"/>
              <a:pathLst>
                <a:path w="3729" h="1783" extrusionOk="0">
                  <a:moveTo>
                    <a:pt x="1911" y="0"/>
                  </a:moveTo>
                  <a:cubicBezTo>
                    <a:pt x="584" y="0"/>
                    <a:pt x="0" y="1783"/>
                    <a:pt x="0" y="1783"/>
                  </a:cubicBezTo>
                  <a:lnTo>
                    <a:pt x="3728" y="1756"/>
                  </a:lnTo>
                  <a:cubicBezTo>
                    <a:pt x="3728" y="1756"/>
                    <a:pt x="3452" y="125"/>
                    <a:pt x="2036" y="6"/>
                  </a:cubicBezTo>
                  <a:cubicBezTo>
                    <a:pt x="1994" y="2"/>
                    <a:pt x="1952" y="0"/>
                    <a:pt x="1911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0"/>
            <p:cNvSpPr/>
            <p:nvPr/>
          </p:nvSpPr>
          <p:spPr>
            <a:xfrm>
              <a:off x="2679275" y="1959400"/>
              <a:ext cx="93225" cy="44575"/>
            </a:xfrm>
            <a:custGeom>
              <a:avLst/>
              <a:gdLst/>
              <a:ahLst/>
              <a:cxnLst/>
              <a:rect l="l" t="t" r="r" b="b"/>
              <a:pathLst>
                <a:path w="3729" h="1783" extrusionOk="0">
                  <a:moveTo>
                    <a:pt x="1911" y="0"/>
                  </a:moveTo>
                  <a:cubicBezTo>
                    <a:pt x="584" y="0"/>
                    <a:pt x="0" y="1783"/>
                    <a:pt x="0" y="1783"/>
                  </a:cubicBezTo>
                  <a:lnTo>
                    <a:pt x="3728" y="1756"/>
                  </a:lnTo>
                  <a:cubicBezTo>
                    <a:pt x="3728" y="1756"/>
                    <a:pt x="3452" y="125"/>
                    <a:pt x="2036" y="6"/>
                  </a:cubicBezTo>
                  <a:cubicBezTo>
                    <a:pt x="1994" y="2"/>
                    <a:pt x="1952" y="0"/>
                    <a:pt x="19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0"/>
            <p:cNvSpPr/>
            <p:nvPr/>
          </p:nvSpPr>
          <p:spPr>
            <a:xfrm>
              <a:off x="2679250" y="1999300"/>
              <a:ext cx="96625" cy="9350"/>
            </a:xfrm>
            <a:custGeom>
              <a:avLst/>
              <a:gdLst/>
              <a:ahLst/>
              <a:cxnLst/>
              <a:rect l="l" t="t" r="r" b="b"/>
              <a:pathLst>
                <a:path w="3865" h="374" extrusionOk="0">
                  <a:moveTo>
                    <a:pt x="1931" y="0"/>
                  </a:moveTo>
                  <a:cubicBezTo>
                    <a:pt x="1931" y="0"/>
                    <a:pt x="0" y="85"/>
                    <a:pt x="0" y="187"/>
                  </a:cubicBezTo>
                  <a:cubicBezTo>
                    <a:pt x="0" y="289"/>
                    <a:pt x="1931" y="373"/>
                    <a:pt x="1931" y="373"/>
                  </a:cubicBezTo>
                  <a:cubicBezTo>
                    <a:pt x="1931" y="373"/>
                    <a:pt x="3865" y="289"/>
                    <a:pt x="3865" y="187"/>
                  </a:cubicBezTo>
                  <a:cubicBezTo>
                    <a:pt x="3865" y="85"/>
                    <a:pt x="1931" y="0"/>
                    <a:pt x="19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0"/>
            <p:cNvSpPr/>
            <p:nvPr/>
          </p:nvSpPr>
          <p:spPr>
            <a:xfrm>
              <a:off x="2861975" y="1957650"/>
              <a:ext cx="94925" cy="47150"/>
            </a:xfrm>
            <a:custGeom>
              <a:avLst/>
              <a:gdLst/>
              <a:ahLst/>
              <a:cxnLst/>
              <a:rect l="l" t="t" r="r" b="b"/>
              <a:pathLst>
                <a:path w="3797" h="1886" extrusionOk="0">
                  <a:moveTo>
                    <a:pt x="0" y="1853"/>
                  </a:moveTo>
                  <a:cubicBezTo>
                    <a:pt x="0" y="1853"/>
                    <a:pt x="0" y="1853"/>
                    <a:pt x="0" y="1853"/>
                  </a:cubicBezTo>
                  <a:cubicBezTo>
                    <a:pt x="0" y="1853"/>
                    <a:pt x="0" y="1853"/>
                    <a:pt x="0" y="1853"/>
                  </a:cubicBezTo>
                  <a:close/>
                  <a:moveTo>
                    <a:pt x="1545" y="0"/>
                  </a:moveTo>
                  <a:cubicBezTo>
                    <a:pt x="1464" y="0"/>
                    <a:pt x="1382" y="6"/>
                    <a:pt x="1298" y="17"/>
                  </a:cubicBezTo>
                  <a:cubicBezTo>
                    <a:pt x="144" y="174"/>
                    <a:pt x="2" y="1831"/>
                    <a:pt x="0" y="1853"/>
                  </a:cubicBezTo>
                  <a:lnTo>
                    <a:pt x="0" y="1853"/>
                  </a:lnTo>
                  <a:cubicBezTo>
                    <a:pt x="3" y="1851"/>
                    <a:pt x="73" y="1850"/>
                    <a:pt x="192" y="1850"/>
                  </a:cubicBezTo>
                  <a:cubicBezTo>
                    <a:pt x="953" y="1850"/>
                    <a:pt x="3727" y="1886"/>
                    <a:pt x="3795" y="1886"/>
                  </a:cubicBezTo>
                  <a:cubicBezTo>
                    <a:pt x="3796" y="1886"/>
                    <a:pt x="3796" y="1886"/>
                    <a:pt x="3796" y="1886"/>
                  </a:cubicBezTo>
                  <a:cubicBezTo>
                    <a:pt x="3359" y="901"/>
                    <a:pt x="2581" y="0"/>
                    <a:pt x="1545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0"/>
            <p:cNvSpPr/>
            <p:nvPr/>
          </p:nvSpPr>
          <p:spPr>
            <a:xfrm>
              <a:off x="2861975" y="1957650"/>
              <a:ext cx="94925" cy="47150"/>
            </a:xfrm>
            <a:custGeom>
              <a:avLst/>
              <a:gdLst/>
              <a:ahLst/>
              <a:cxnLst/>
              <a:rect l="l" t="t" r="r" b="b"/>
              <a:pathLst>
                <a:path w="3797" h="1886" extrusionOk="0">
                  <a:moveTo>
                    <a:pt x="0" y="1853"/>
                  </a:moveTo>
                  <a:cubicBezTo>
                    <a:pt x="0" y="1853"/>
                    <a:pt x="0" y="1853"/>
                    <a:pt x="0" y="1853"/>
                  </a:cubicBezTo>
                  <a:cubicBezTo>
                    <a:pt x="0" y="1853"/>
                    <a:pt x="0" y="1853"/>
                    <a:pt x="0" y="1853"/>
                  </a:cubicBezTo>
                  <a:close/>
                  <a:moveTo>
                    <a:pt x="1545" y="0"/>
                  </a:moveTo>
                  <a:cubicBezTo>
                    <a:pt x="1464" y="0"/>
                    <a:pt x="1382" y="6"/>
                    <a:pt x="1298" y="17"/>
                  </a:cubicBezTo>
                  <a:cubicBezTo>
                    <a:pt x="144" y="174"/>
                    <a:pt x="2" y="1831"/>
                    <a:pt x="0" y="1853"/>
                  </a:cubicBezTo>
                  <a:lnTo>
                    <a:pt x="0" y="1853"/>
                  </a:lnTo>
                  <a:cubicBezTo>
                    <a:pt x="3" y="1851"/>
                    <a:pt x="73" y="1850"/>
                    <a:pt x="192" y="1850"/>
                  </a:cubicBezTo>
                  <a:cubicBezTo>
                    <a:pt x="953" y="1850"/>
                    <a:pt x="3727" y="1886"/>
                    <a:pt x="3795" y="1886"/>
                  </a:cubicBezTo>
                  <a:cubicBezTo>
                    <a:pt x="3796" y="1886"/>
                    <a:pt x="3796" y="1886"/>
                    <a:pt x="3796" y="1886"/>
                  </a:cubicBezTo>
                  <a:cubicBezTo>
                    <a:pt x="3359" y="901"/>
                    <a:pt x="2581" y="0"/>
                    <a:pt x="1545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0"/>
            <p:cNvSpPr/>
            <p:nvPr/>
          </p:nvSpPr>
          <p:spPr>
            <a:xfrm>
              <a:off x="2861975" y="1999300"/>
              <a:ext cx="96625" cy="9350"/>
            </a:xfrm>
            <a:custGeom>
              <a:avLst/>
              <a:gdLst/>
              <a:ahLst/>
              <a:cxnLst/>
              <a:rect l="l" t="t" r="r" b="b"/>
              <a:pathLst>
                <a:path w="3865" h="374" extrusionOk="0">
                  <a:moveTo>
                    <a:pt x="1931" y="0"/>
                  </a:moveTo>
                  <a:cubicBezTo>
                    <a:pt x="1931" y="0"/>
                    <a:pt x="0" y="85"/>
                    <a:pt x="0" y="187"/>
                  </a:cubicBezTo>
                  <a:cubicBezTo>
                    <a:pt x="0" y="289"/>
                    <a:pt x="1931" y="373"/>
                    <a:pt x="1931" y="373"/>
                  </a:cubicBezTo>
                  <a:cubicBezTo>
                    <a:pt x="1931" y="373"/>
                    <a:pt x="3865" y="289"/>
                    <a:pt x="3865" y="187"/>
                  </a:cubicBezTo>
                  <a:cubicBezTo>
                    <a:pt x="3865" y="85"/>
                    <a:pt x="1931" y="0"/>
                    <a:pt x="193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0"/>
            <p:cNvSpPr/>
            <p:nvPr/>
          </p:nvSpPr>
          <p:spPr>
            <a:xfrm>
              <a:off x="2765700" y="2105200"/>
              <a:ext cx="8025" cy="21000"/>
            </a:xfrm>
            <a:custGeom>
              <a:avLst/>
              <a:gdLst/>
              <a:ahLst/>
              <a:cxnLst/>
              <a:rect l="l" t="t" r="r" b="b"/>
              <a:pathLst>
                <a:path w="321" h="840" extrusionOk="0">
                  <a:moveTo>
                    <a:pt x="87" y="0"/>
                  </a:moveTo>
                  <a:cubicBezTo>
                    <a:pt x="74" y="0"/>
                    <a:pt x="23" y="106"/>
                    <a:pt x="12" y="224"/>
                  </a:cubicBezTo>
                  <a:cubicBezTo>
                    <a:pt x="1" y="346"/>
                    <a:pt x="27" y="465"/>
                    <a:pt x="27" y="465"/>
                  </a:cubicBezTo>
                  <a:cubicBezTo>
                    <a:pt x="27" y="465"/>
                    <a:pt x="62" y="585"/>
                    <a:pt x="134" y="681"/>
                  </a:cubicBezTo>
                  <a:cubicBezTo>
                    <a:pt x="199" y="775"/>
                    <a:pt x="289" y="839"/>
                    <a:pt x="308" y="839"/>
                  </a:cubicBezTo>
                  <a:cubicBezTo>
                    <a:pt x="309" y="839"/>
                    <a:pt x="310" y="839"/>
                    <a:pt x="311" y="838"/>
                  </a:cubicBezTo>
                  <a:cubicBezTo>
                    <a:pt x="320" y="827"/>
                    <a:pt x="241" y="745"/>
                    <a:pt x="190" y="645"/>
                  </a:cubicBezTo>
                  <a:cubicBezTo>
                    <a:pt x="140" y="547"/>
                    <a:pt x="119" y="441"/>
                    <a:pt x="119" y="441"/>
                  </a:cubicBezTo>
                  <a:cubicBezTo>
                    <a:pt x="119" y="441"/>
                    <a:pt x="86" y="336"/>
                    <a:pt x="81" y="225"/>
                  </a:cubicBezTo>
                  <a:cubicBezTo>
                    <a:pt x="73" y="117"/>
                    <a:pt x="100" y="6"/>
                    <a:pt x="88" y="1"/>
                  </a:cubicBezTo>
                  <a:cubicBezTo>
                    <a:pt x="88" y="1"/>
                    <a:pt x="87" y="0"/>
                    <a:pt x="87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0"/>
            <p:cNvSpPr/>
            <p:nvPr/>
          </p:nvSpPr>
          <p:spPr>
            <a:xfrm>
              <a:off x="2768800" y="2095550"/>
              <a:ext cx="99125" cy="22075"/>
            </a:xfrm>
            <a:custGeom>
              <a:avLst/>
              <a:gdLst/>
              <a:ahLst/>
              <a:cxnLst/>
              <a:rect l="l" t="t" r="r" b="b"/>
              <a:pathLst>
                <a:path w="3965" h="883" extrusionOk="0">
                  <a:moveTo>
                    <a:pt x="2388" y="1"/>
                  </a:moveTo>
                  <a:cubicBezTo>
                    <a:pt x="2351" y="1"/>
                    <a:pt x="2315" y="1"/>
                    <a:pt x="2281" y="2"/>
                  </a:cubicBezTo>
                  <a:cubicBezTo>
                    <a:pt x="2078" y="6"/>
                    <a:pt x="1944" y="18"/>
                    <a:pt x="1944" y="18"/>
                  </a:cubicBezTo>
                  <a:cubicBezTo>
                    <a:pt x="1944" y="18"/>
                    <a:pt x="1809" y="30"/>
                    <a:pt x="1608" y="66"/>
                  </a:cubicBezTo>
                  <a:cubicBezTo>
                    <a:pt x="1407" y="100"/>
                    <a:pt x="1140" y="162"/>
                    <a:pt x="886" y="262"/>
                  </a:cubicBezTo>
                  <a:cubicBezTo>
                    <a:pt x="630" y="358"/>
                    <a:pt x="393" y="503"/>
                    <a:pt x="238" y="633"/>
                  </a:cubicBezTo>
                  <a:cubicBezTo>
                    <a:pt x="80" y="765"/>
                    <a:pt x="0" y="876"/>
                    <a:pt x="9" y="882"/>
                  </a:cubicBezTo>
                  <a:cubicBezTo>
                    <a:pt x="9" y="883"/>
                    <a:pt x="10" y="883"/>
                    <a:pt x="11" y="883"/>
                  </a:cubicBezTo>
                  <a:cubicBezTo>
                    <a:pt x="30" y="883"/>
                    <a:pt x="126" y="795"/>
                    <a:pt x="281" y="694"/>
                  </a:cubicBezTo>
                  <a:cubicBezTo>
                    <a:pt x="446" y="585"/>
                    <a:pt x="680" y="466"/>
                    <a:pt x="930" y="389"/>
                  </a:cubicBezTo>
                  <a:cubicBezTo>
                    <a:pt x="1179" y="309"/>
                    <a:pt x="1437" y="264"/>
                    <a:pt x="1634" y="241"/>
                  </a:cubicBezTo>
                  <a:cubicBezTo>
                    <a:pt x="1827" y="215"/>
                    <a:pt x="1960" y="209"/>
                    <a:pt x="1960" y="209"/>
                  </a:cubicBezTo>
                  <a:cubicBezTo>
                    <a:pt x="1960" y="209"/>
                    <a:pt x="2090" y="193"/>
                    <a:pt x="2287" y="178"/>
                  </a:cubicBezTo>
                  <a:cubicBezTo>
                    <a:pt x="2376" y="172"/>
                    <a:pt x="2478" y="166"/>
                    <a:pt x="2587" y="166"/>
                  </a:cubicBezTo>
                  <a:cubicBezTo>
                    <a:pt x="2719" y="166"/>
                    <a:pt x="2860" y="174"/>
                    <a:pt x="2999" y="199"/>
                  </a:cubicBezTo>
                  <a:cubicBezTo>
                    <a:pt x="3255" y="243"/>
                    <a:pt x="3499" y="343"/>
                    <a:pt x="3671" y="439"/>
                  </a:cubicBezTo>
                  <a:cubicBezTo>
                    <a:pt x="3832" y="528"/>
                    <a:pt x="3935" y="607"/>
                    <a:pt x="3955" y="607"/>
                  </a:cubicBezTo>
                  <a:cubicBezTo>
                    <a:pt x="3956" y="607"/>
                    <a:pt x="3957" y="607"/>
                    <a:pt x="3957" y="606"/>
                  </a:cubicBezTo>
                  <a:cubicBezTo>
                    <a:pt x="3965" y="599"/>
                    <a:pt x="3876" y="493"/>
                    <a:pt x="3713" y="376"/>
                  </a:cubicBezTo>
                  <a:cubicBezTo>
                    <a:pt x="3548" y="256"/>
                    <a:pt x="3299" y="131"/>
                    <a:pt x="3030" y="67"/>
                  </a:cubicBezTo>
                  <a:cubicBezTo>
                    <a:pt x="2805" y="13"/>
                    <a:pt x="2575" y="1"/>
                    <a:pt x="2388" y="1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0"/>
            <p:cNvSpPr/>
            <p:nvPr/>
          </p:nvSpPr>
          <p:spPr>
            <a:xfrm>
              <a:off x="2807675" y="2110775"/>
              <a:ext cx="30950" cy="7550"/>
            </a:xfrm>
            <a:custGeom>
              <a:avLst/>
              <a:gdLst/>
              <a:ahLst/>
              <a:cxnLst/>
              <a:rect l="l" t="t" r="r" b="b"/>
              <a:pathLst>
                <a:path w="1238" h="302" extrusionOk="0">
                  <a:moveTo>
                    <a:pt x="769" y="0"/>
                  </a:moveTo>
                  <a:cubicBezTo>
                    <a:pt x="667" y="0"/>
                    <a:pt x="588" y="11"/>
                    <a:pt x="588" y="11"/>
                  </a:cubicBezTo>
                  <a:cubicBezTo>
                    <a:pt x="588" y="11"/>
                    <a:pt x="424" y="42"/>
                    <a:pt x="275" y="113"/>
                  </a:cubicBezTo>
                  <a:cubicBezTo>
                    <a:pt x="124" y="184"/>
                    <a:pt x="1" y="292"/>
                    <a:pt x="8" y="301"/>
                  </a:cubicBezTo>
                  <a:cubicBezTo>
                    <a:pt x="9" y="301"/>
                    <a:pt x="10" y="302"/>
                    <a:pt x="11" y="302"/>
                  </a:cubicBezTo>
                  <a:cubicBezTo>
                    <a:pt x="32" y="302"/>
                    <a:pt x="161" y="223"/>
                    <a:pt x="301" y="176"/>
                  </a:cubicBezTo>
                  <a:cubicBezTo>
                    <a:pt x="450" y="124"/>
                    <a:pt x="605" y="106"/>
                    <a:pt x="605" y="106"/>
                  </a:cubicBezTo>
                  <a:cubicBezTo>
                    <a:pt x="605" y="106"/>
                    <a:pt x="749" y="76"/>
                    <a:pt x="901" y="76"/>
                  </a:cubicBezTo>
                  <a:cubicBezTo>
                    <a:pt x="906" y="76"/>
                    <a:pt x="911" y="76"/>
                    <a:pt x="916" y="76"/>
                  </a:cubicBezTo>
                  <a:cubicBezTo>
                    <a:pt x="1050" y="76"/>
                    <a:pt x="1184" y="104"/>
                    <a:pt x="1222" y="104"/>
                  </a:cubicBezTo>
                  <a:cubicBezTo>
                    <a:pt x="1228" y="104"/>
                    <a:pt x="1232" y="103"/>
                    <a:pt x="1232" y="102"/>
                  </a:cubicBezTo>
                  <a:cubicBezTo>
                    <a:pt x="1238" y="90"/>
                    <a:pt x="1084" y="27"/>
                    <a:pt x="918" y="9"/>
                  </a:cubicBezTo>
                  <a:cubicBezTo>
                    <a:pt x="867" y="3"/>
                    <a:pt x="816" y="0"/>
                    <a:pt x="769" y="0"/>
                  </a:cubicBezTo>
                  <a:close/>
                </a:path>
              </a:pathLst>
            </a:custGeom>
            <a:solidFill>
              <a:srgbClr val="000000">
                <a:alpha val="20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0"/>
            <p:cNvSpPr/>
            <p:nvPr/>
          </p:nvSpPr>
          <p:spPr>
            <a:xfrm>
              <a:off x="2862050" y="1983075"/>
              <a:ext cx="28750" cy="17575"/>
            </a:xfrm>
            <a:custGeom>
              <a:avLst/>
              <a:gdLst/>
              <a:ahLst/>
              <a:cxnLst/>
              <a:rect l="l" t="t" r="r" b="b"/>
              <a:pathLst>
                <a:path w="1150" h="703" extrusionOk="0">
                  <a:moveTo>
                    <a:pt x="1130" y="1"/>
                  </a:moveTo>
                  <a:cubicBezTo>
                    <a:pt x="1083" y="1"/>
                    <a:pt x="944" y="26"/>
                    <a:pt x="810" y="74"/>
                  </a:cubicBezTo>
                  <a:cubicBezTo>
                    <a:pt x="645" y="129"/>
                    <a:pt x="495" y="218"/>
                    <a:pt x="495" y="218"/>
                  </a:cubicBezTo>
                  <a:cubicBezTo>
                    <a:pt x="495" y="218"/>
                    <a:pt x="349" y="312"/>
                    <a:pt x="224" y="433"/>
                  </a:cubicBezTo>
                  <a:cubicBezTo>
                    <a:pt x="99" y="553"/>
                    <a:pt x="0" y="694"/>
                    <a:pt x="11" y="703"/>
                  </a:cubicBezTo>
                  <a:cubicBezTo>
                    <a:pt x="11" y="703"/>
                    <a:pt x="12" y="703"/>
                    <a:pt x="12" y="703"/>
                  </a:cubicBezTo>
                  <a:cubicBezTo>
                    <a:pt x="28" y="703"/>
                    <a:pt x="142" y="584"/>
                    <a:pt x="270" y="484"/>
                  </a:cubicBezTo>
                  <a:cubicBezTo>
                    <a:pt x="400" y="380"/>
                    <a:pt x="546" y="299"/>
                    <a:pt x="546" y="299"/>
                  </a:cubicBezTo>
                  <a:cubicBezTo>
                    <a:pt x="546" y="299"/>
                    <a:pt x="684" y="207"/>
                    <a:pt x="836" y="137"/>
                  </a:cubicBezTo>
                  <a:cubicBezTo>
                    <a:pt x="987" y="64"/>
                    <a:pt x="1150" y="18"/>
                    <a:pt x="1147" y="5"/>
                  </a:cubicBezTo>
                  <a:cubicBezTo>
                    <a:pt x="1146" y="2"/>
                    <a:pt x="1140" y="1"/>
                    <a:pt x="113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0"/>
            <p:cNvSpPr/>
            <p:nvPr/>
          </p:nvSpPr>
          <p:spPr>
            <a:xfrm>
              <a:off x="2865325" y="1992225"/>
              <a:ext cx="23475" cy="9650"/>
            </a:xfrm>
            <a:custGeom>
              <a:avLst/>
              <a:gdLst/>
              <a:ahLst/>
              <a:cxnLst/>
              <a:rect l="l" t="t" r="r" b="b"/>
              <a:pathLst>
                <a:path w="939" h="386" extrusionOk="0">
                  <a:moveTo>
                    <a:pt x="825" y="0"/>
                  </a:moveTo>
                  <a:cubicBezTo>
                    <a:pt x="781" y="0"/>
                    <a:pt x="729" y="4"/>
                    <a:pt x="677" y="12"/>
                  </a:cubicBezTo>
                  <a:cubicBezTo>
                    <a:pt x="547" y="29"/>
                    <a:pt x="422" y="72"/>
                    <a:pt x="422" y="72"/>
                  </a:cubicBezTo>
                  <a:cubicBezTo>
                    <a:pt x="422" y="72"/>
                    <a:pt x="301" y="126"/>
                    <a:pt x="194" y="203"/>
                  </a:cubicBezTo>
                  <a:cubicBezTo>
                    <a:pt x="88" y="279"/>
                    <a:pt x="0" y="375"/>
                    <a:pt x="9" y="385"/>
                  </a:cubicBezTo>
                  <a:cubicBezTo>
                    <a:pt x="9" y="385"/>
                    <a:pt x="10" y="385"/>
                    <a:pt x="11" y="385"/>
                  </a:cubicBezTo>
                  <a:cubicBezTo>
                    <a:pt x="29" y="385"/>
                    <a:pt x="126" y="314"/>
                    <a:pt x="231" y="260"/>
                  </a:cubicBezTo>
                  <a:cubicBezTo>
                    <a:pt x="341" y="202"/>
                    <a:pt x="459" y="162"/>
                    <a:pt x="459" y="162"/>
                  </a:cubicBezTo>
                  <a:cubicBezTo>
                    <a:pt x="459" y="162"/>
                    <a:pt x="572" y="112"/>
                    <a:pt x="692" y="78"/>
                  </a:cubicBezTo>
                  <a:cubicBezTo>
                    <a:pt x="811" y="44"/>
                    <a:pt x="938" y="29"/>
                    <a:pt x="938" y="16"/>
                  </a:cubicBezTo>
                  <a:cubicBezTo>
                    <a:pt x="938" y="8"/>
                    <a:pt x="891" y="0"/>
                    <a:pt x="8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0"/>
            <p:cNvSpPr/>
            <p:nvPr/>
          </p:nvSpPr>
          <p:spPr>
            <a:xfrm>
              <a:off x="2737625" y="1985650"/>
              <a:ext cx="32025" cy="14325"/>
            </a:xfrm>
            <a:custGeom>
              <a:avLst/>
              <a:gdLst/>
              <a:ahLst/>
              <a:cxnLst/>
              <a:rect l="l" t="t" r="r" b="b"/>
              <a:pathLst>
                <a:path w="1281" h="573" extrusionOk="0">
                  <a:moveTo>
                    <a:pt x="107" y="0"/>
                  </a:moveTo>
                  <a:cubicBezTo>
                    <a:pt x="43" y="0"/>
                    <a:pt x="1" y="6"/>
                    <a:pt x="1" y="13"/>
                  </a:cubicBezTo>
                  <a:cubicBezTo>
                    <a:pt x="1" y="25"/>
                    <a:pt x="177" y="41"/>
                    <a:pt x="346" y="89"/>
                  </a:cubicBezTo>
                  <a:cubicBezTo>
                    <a:pt x="515" y="136"/>
                    <a:pt x="671" y="212"/>
                    <a:pt x="671" y="212"/>
                  </a:cubicBezTo>
                  <a:cubicBezTo>
                    <a:pt x="671" y="212"/>
                    <a:pt x="833" y="276"/>
                    <a:pt x="981" y="370"/>
                  </a:cubicBezTo>
                  <a:cubicBezTo>
                    <a:pt x="1125" y="458"/>
                    <a:pt x="1253" y="572"/>
                    <a:pt x="1270" y="572"/>
                  </a:cubicBezTo>
                  <a:cubicBezTo>
                    <a:pt x="1271" y="572"/>
                    <a:pt x="1271" y="572"/>
                    <a:pt x="1272" y="572"/>
                  </a:cubicBezTo>
                  <a:cubicBezTo>
                    <a:pt x="1280" y="563"/>
                    <a:pt x="1165" y="424"/>
                    <a:pt x="1019" y="314"/>
                  </a:cubicBezTo>
                  <a:cubicBezTo>
                    <a:pt x="875" y="203"/>
                    <a:pt x="709" y="126"/>
                    <a:pt x="709" y="126"/>
                  </a:cubicBezTo>
                  <a:cubicBezTo>
                    <a:pt x="709" y="126"/>
                    <a:pt x="540" y="55"/>
                    <a:pt x="360" y="24"/>
                  </a:cubicBezTo>
                  <a:cubicBezTo>
                    <a:pt x="268" y="7"/>
                    <a:pt x="175" y="0"/>
                    <a:pt x="10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0"/>
            <p:cNvSpPr/>
            <p:nvPr/>
          </p:nvSpPr>
          <p:spPr>
            <a:xfrm>
              <a:off x="2752100" y="1981050"/>
              <a:ext cx="15250" cy="10675"/>
            </a:xfrm>
            <a:custGeom>
              <a:avLst/>
              <a:gdLst/>
              <a:ahLst/>
              <a:cxnLst/>
              <a:rect l="l" t="t" r="r" b="b"/>
              <a:pathLst>
                <a:path w="610" h="427" extrusionOk="0">
                  <a:moveTo>
                    <a:pt x="20" y="0"/>
                  </a:moveTo>
                  <a:cubicBezTo>
                    <a:pt x="10" y="0"/>
                    <a:pt x="4" y="2"/>
                    <a:pt x="3" y="5"/>
                  </a:cubicBezTo>
                  <a:cubicBezTo>
                    <a:pt x="0" y="18"/>
                    <a:pt x="85" y="55"/>
                    <a:pt x="161" y="103"/>
                  </a:cubicBezTo>
                  <a:cubicBezTo>
                    <a:pt x="238" y="151"/>
                    <a:pt x="307" y="207"/>
                    <a:pt x="307" y="207"/>
                  </a:cubicBezTo>
                  <a:cubicBezTo>
                    <a:pt x="307" y="207"/>
                    <a:pt x="384" y="253"/>
                    <a:pt x="454" y="311"/>
                  </a:cubicBezTo>
                  <a:cubicBezTo>
                    <a:pt x="521" y="364"/>
                    <a:pt x="582" y="426"/>
                    <a:pt x="597" y="426"/>
                  </a:cubicBezTo>
                  <a:cubicBezTo>
                    <a:pt x="598" y="426"/>
                    <a:pt x="598" y="426"/>
                    <a:pt x="599" y="426"/>
                  </a:cubicBezTo>
                  <a:cubicBezTo>
                    <a:pt x="610" y="418"/>
                    <a:pt x="564" y="335"/>
                    <a:pt x="501" y="261"/>
                  </a:cubicBezTo>
                  <a:cubicBezTo>
                    <a:pt x="438" y="187"/>
                    <a:pt x="362" y="127"/>
                    <a:pt x="362" y="127"/>
                  </a:cubicBezTo>
                  <a:cubicBezTo>
                    <a:pt x="362" y="127"/>
                    <a:pt x="279" y="76"/>
                    <a:pt x="190" y="42"/>
                  </a:cubicBezTo>
                  <a:cubicBezTo>
                    <a:pt x="122" y="15"/>
                    <a:pt x="52" y="0"/>
                    <a:pt x="2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9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3130;p48"/>
          <p:cNvSpPr txBox="1">
            <a:spLocks noGrp="1"/>
          </p:cNvSpPr>
          <p:nvPr>
            <p:ph type="title"/>
          </p:nvPr>
        </p:nvSpPr>
        <p:spPr>
          <a:xfrm>
            <a:off x="720000" y="526146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 dirty="0" smtClean="0"/>
              <a:t>Project Features</a:t>
            </a:r>
            <a:endParaRPr sz="5400" dirty="0"/>
          </a:p>
        </p:txBody>
      </p:sp>
      <p:sp>
        <p:nvSpPr>
          <p:cNvPr id="146" name="Google Shape;3135;p48"/>
          <p:cNvSpPr txBox="1">
            <a:spLocks/>
          </p:cNvSpPr>
          <p:nvPr/>
        </p:nvSpPr>
        <p:spPr>
          <a:xfrm>
            <a:off x="869154" y="1599158"/>
            <a:ext cx="7405691" cy="25918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i="1" dirty="0" smtClean="0">
                <a:latin typeface="Nunito" panose="020B0604020202020204" charset="0"/>
              </a:rPr>
              <a:t>An emotion recognition system can detect the emotion condition of a person either from his speech. In this scope, an audio-emotion recognition system requires to evaluate the emotion of a person from his speech alone.</a:t>
            </a:r>
            <a:br>
              <a:rPr lang="en-US" sz="1800" i="1" dirty="0" smtClean="0">
                <a:latin typeface="Nunito" panose="020B0604020202020204" charset="0"/>
              </a:rPr>
            </a:br>
            <a:r>
              <a:rPr lang="en-IN" sz="1800" dirty="0" smtClean="0">
                <a:latin typeface="Nunito" panose="020B0604020202020204" charset="0"/>
              </a:rPr>
              <a:t/>
            </a:r>
            <a:br>
              <a:rPr lang="en-IN" sz="1800" dirty="0" smtClean="0">
                <a:latin typeface="Nunito" panose="020B0604020202020204" charset="0"/>
              </a:rPr>
            </a:br>
            <a:r>
              <a:rPr lang="en-US" sz="1800" i="1" dirty="0" smtClean="0">
                <a:latin typeface="Nunito" panose="020B0604020202020204" charset="0"/>
              </a:rPr>
              <a:t>The software will be used to detect people's emotions. This project can be used in several areas that like to measure customer satisfaction in a marketing platform, helping advertisers to sell products more effectively.</a:t>
            </a:r>
            <a:endParaRPr lang="en-IN" sz="1800" dirty="0">
              <a:latin typeface="Nunito" panose="020B0604020202020204" charset="0"/>
            </a:endParaRPr>
          </a:p>
        </p:txBody>
      </p:sp>
      <p:grpSp>
        <p:nvGrpSpPr>
          <p:cNvPr id="147" name="Google Shape;6179;p61"/>
          <p:cNvGrpSpPr/>
          <p:nvPr/>
        </p:nvGrpSpPr>
        <p:grpSpPr>
          <a:xfrm rot="-282275">
            <a:off x="7755209" y="3618800"/>
            <a:ext cx="1039271" cy="1389145"/>
            <a:chOff x="1562950" y="1686975"/>
            <a:chExt cx="490575" cy="694200"/>
          </a:xfrm>
        </p:grpSpPr>
        <p:sp>
          <p:nvSpPr>
            <p:cNvPr id="148" name="Google Shape;6180;p61"/>
            <p:cNvSpPr/>
            <p:nvPr/>
          </p:nvSpPr>
          <p:spPr>
            <a:xfrm>
              <a:off x="1562950" y="1686975"/>
              <a:ext cx="490575" cy="694200"/>
            </a:xfrm>
            <a:custGeom>
              <a:avLst/>
              <a:gdLst/>
              <a:ahLst/>
              <a:cxnLst/>
              <a:rect l="l" t="t" r="r" b="b"/>
              <a:pathLst>
                <a:path w="19623" h="27768" extrusionOk="0">
                  <a:moveTo>
                    <a:pt x="7519" y="1"/>
                  </a:moveTo>
                  <a:cubicBezTo>
                    <a:pt x="7107" y="1"/>
                    <a:pt x="6708" y="59"/>
                    <a:pt x="6335" y="177"/>
                  </a:cubicBezTo>
                  <a:cubicBezTo>
                    <a:pt x="5268" y="510"/>
                    <a:pt x="4658" y="1154"/>
                    <a:pt x="4354" y="1844"/>
                  </a:cubicBezTo>
                  <a:cubicBezTo>
                    <a:pt x="3394" y="1978"/>
                    <a:pt x="2212" y="2358"/>
                    <a:pt x="1369" y="3346"/>
                  </a:cubicBezTo>
                  <a:cubicBezTo>
                    <a:pt x="519" y="4339"/>
                    <a:pt x="405" y="5384"/>
                    <a:pt x="615" y="6237"/>
                  </a:cubicBezTo>
                  <a:cubicBezTo>
                    <a:pt x="542" y="6336"/>
                    <a:pt x="471" y="6444"/>
                    <a:pt x="406" y="6559"/>
                  </a:cubicBezTo>
                  <a:cubicBezTo>
                    <a:pt x="372" y="6618"/>
                    <a:pt x="337" y="6679"/>
                    <a:pt x="308" y="6743"/>
                  </a:cubicBezTo>
                  <a:lnTo>
                    <a:pt x="287" y="6785"/>
                  </a:lnTo>
                  <a:cubicBezTo>
                    <a:pt x="265" y="6833"/>
                    <a:pt x="243" y="6884"/>
                    <a:pt x="220" y="6938"/>
                  </a:cubicBezTo>
                  <a:lnTo>
                    <a:pt x="203" y="6980"/>
                  </a:lnTo>
                  <a:cubicBezTo>
                    <a:pt x="179" y="7040"/>
                    <a:pt x="156" y="7104"/>
                    <a:pt x="136" y="7169"/>
                  </a:cubicBezTo>
                  <a:lnTo>
                    <a:pt x="124" y="7210"/>
                  </a:lnTo>
                  <a:cubicBezTo>
                    <a:pt x="106" y="7270"/>
                    <a:pt x="90" y="7333"/>
                    <a:pt x="74" y="7404"/>
                  </a:cubicBezTo>
                  <a:lnTo>
                    <a:pt x="63" y="7456"/>
                  </a:lnTo>
                  <a:cubicBezTo>
                    <a:pt x="49" y="7520"/>
                    <a:pt x="38" y="7584"/>
                    <a:pt x="28" y="7649"/>
                  </a:cubicBezTo>
                  <a:cubicBezTo>
                    <a:pt x="26" y="7669"/>
                    <a:pt x="23" y="7689"/>
                    <a:pt x="20" y="7718"/>
                  </a:cubicBezTo>
                  <a:cubicBezTo>
                    <a:pt x="12" y="7780"/>
                    <a:pt x="9" y="7840"/>
                    <a:pt x="5" y="7910"/>
                  </a:cubicBezTo>
                  <a:cubicBezTo>
                    <a:pt x="4" y="7936"/>
                    <a:pt x="2" y="7963"/>
                    <a:pt x="2" y="7986"/>
                  </a:cubicBezTo>
                  <a:cubicBezTo>
                    <a:pt x="1" y="8048"/>
                    <a:pt x="1" y="8111"/>
                    <a:pt x="4" y="8165"/>
                  </a:cubicBezTo>
                  <a:cubicBezTo>
                    <a:pt x="5" y="8197"/>
                    <a:pt x="6" y="8232"/>
                    <a:pt x="7" y="8260"/>
                  </a:cubicBezTo>
                  <a:cubicBezTo>
                    <a:pt x="11" y="8322"/>
                    <a:pt x="17" y="8383"/>
                    <a:pt x="25" y="8442"/>
                  </a:cubicBezTo>
                  <a:cubicBezTo>
                    <a:pt x="27" y="8474"/>
                    <a:pt x="32" y="8506"/>
                    <a:pt x="37" y="8538"/>
                  </a:cubicBezTo>
                  <a:cubicBezTo>
                    <a:pt x="44" y="8597"/>
                    <a:pt x="57" y="8656"/>
                    <a:pt x="70" y="8720"/>
                  </a:cubicBezTo>
                  <a:cubicBezTo>
                    <a:pt x="76" y="8754"/>
                    <a:pt x="84" y="8788"/>
                    <a:pt x="92" y="8823"/>
                  </a:cubicBezTo>
                  <a:cubicBezTo>
                    <a:pt x="106" y="8878"/>
                    <a:pt x="122" y="8936"/>
                    <a:pt x="138" y="8986"/>
                  </a:cubicBezTo>
                  <a:cubicBezTo>
                    <a:pt x="149" y="9025"/>
                    <a:pt x="161" y="9063"/>
                    <a:pt x="172" y="9098"/>
                  </a:cubicBezTo>
                  <a:cubicBezTo>
                    <a:pt x="190" y="9148"/>
                    <a:pt x="208" y="9199"/>
                    <a:pt x="229" y="9250"/>
                  </a:cubicBezTo>
                  <a:lnTo>
                    <a:pt x="891" y="8999"/>
                  </a:lnTo>
                  <a:lnTo>
                    <a:pt x="891" y="8999"/>
                  </a:lnTo>
                  <a:cubicBezTo>
                    <a:pt x="889" y="9004"/>
                    <a:pt x="886" y="9007"/>
                    <a:pt x="884" y="9013"/>
                  </a:cubicBezTo>
                  <a:lnTo>
                    <a:pt x="235" y="9268"/>
                  </a:lnTo>
                  <a:cubicBezTo>
                    <a:pt x="247" y="9300"/>
                    <a:pt x="260" y="9334"/>
                    <a:pt x="277" y="9374"/>
                  </a:cubicBezTo>
                  <a:cubicBezTo>
                    <a:pt x="298" y="9422"/>
                    <a:pt x="320" y="9471"/>
                    <a:pt x="345" y="9521"/>
                  </a:cubicBezTo>
                  <a:lnTo>
                    <a:pt x="353" y="9539"/>
                  </a:lnTo>
                  <a:cubicBezTo>
                    <a:pt x="369" y="9572"/>
                    <a:pt x="384" y="9606"/>
                    <a:pt x="406" y="9645"/>
                  </a:cubicBezTo>
                  <a:cubicBezTo>
                    <a:pt x="430" y="9691"/>
                    <a:pt x="455" y="9736"/>
                    <a:pt x="481" y="9783"/>
                  </a:cubicBezTo>
                  <a:lnTo>
                    <a:pt x="492" y="9803"/>
                  </a:lnTo>
                  <a:cubicBezTo>
                    <a:pt x="511" y="9838"/>
                    <a:pt x="531" y="9873"/>
                    <a:pt x="553" y="9907"/>
                  </a:cubicBezTo>
                  <a:cubicBezTo>
                    <a:pt x="553" y="9910"/>
                    <a:pt x="554" y="9910"/>
                    <a:pt x="554" y="9911"/>
                  </a:cubicBezTo>
                  <a:cubicBezTo>
                    <a:pt x="489" y="10237"/>
                    <a:pt x="473" y="10613"/>
                    <a:pt x="563" y="11018"/>
                  </a:cubicBezTo>
                  <a:cubicBezTo>
                    <a:pt x="595" y="11156"/>
                    <a:pt x="640" y="11309"/>
                    <a:pt x="709" y="11468"/>
                  </a:cubicBezTo>
                  <a:cubicBezTo>
                    <a:pt x="699" y="11492"/>
                    <a:pt x="688" y="11514"/>
                    <a:pt x="677" y="11538"/>
                  </a:cubicBezTo>
                  <a:cubicBezTo>
                    <a:pt x="639" y="11623"/>
                    <a:pt x="604" y="11713"/>
                    <a:pt x="572" y="11807"/>
                  </a:cubicBezTo>
                  <a:lnTo>
                    <a:pt x="561" y="11839"/>
                  </a:lnTo>
                  <a:cubicBezTo>
                    <a:pt x="537" y="11918"/>
                    <a:pt x="513" y="12000"/>
                    <a:pt x="491" y="12091"/>
                  </a:cubicBezTo>
                  <a:lnTo>
                    <a:pt x="487" y="12108"/>
                  </a:lnTo>
                  <a:cubicBezTo>
                    <a:pt x="465" y="12201"/>
                    <a:pt x="448" y="12294"/>
                    <a:pt x="435" y="12385"/>
                  </a:cubicBezTo>
                  <a:lnTo>
                    <a:pt x="432" y="12404"/>
                  </a:lnTo>
                  <a:cubicBezTo>
                    <a:pt x="421" y="12493"/>
                    <a:pt x="412" y="12584"/>
                    <a:pt x="407" y="12678"/>
                  </a:cubicBezTo>
                  <a:lnTo>
                    <a:pt x="405" y="12728"/>
                  </a:lnTo>
                  <a:cubicBezTo>
                    <a:pt x="396" y="12925"/>
                    <a:pt x="407" y="13124"/>
                    <a:pt x="436" y="13330"/>
                  </a:cubicBezTo>
                  <a:lnTo>
                    <a:pt x="444" y="13384"/>
                  </a:lnTo>
                  <a:cubicBezTo>
                    <a:pt x="460" y="13482"/>
                    <a:pt x="479" y="13573"/>
                    <a:pt x="500" y="13661"/>
                  </a:cubicBezTo>
                  <a:lnTo>
                    <a:pt x="507" y="13687"/>
                  </a:lnTo>
                  <a:cubicBezTo>
                    <a:pt x="531" y="13783"/>
                    <a:pt x="561" y="13881"/>
                    <a:pt x="601" y="13987"/>
                  </a:cubicBezTo>
                  <a:lnTo>
                    <a:pt x="625" y="14056"/>
                  </a:lnTo>
                  <a:cubicBezTo>
                    <a:pt x="656" y="14136"/>
                    <a:pt x="689" y="14215"/>
                    <a:pt x="726" y="14294"/>
                  </a:cubicBezTo>
                  <a:cubicBezTo>
                    <a:pt x="735" y="14311"/>
                    <a:pt x="742" y="14328"/>
                    <a:pt x="756" y="14355"/>
                  </a:cubicBezTo>
                  <a:cubicBezTo>
                    <a:pt x="801" y="14448"/>
                    <a:pt x="854" y="14542"/>
                    <a:pt x="911" y="14635"/>
                  </a:cubicBezTo>
                  <a:cubicBezTo>
                    <a:pt x="923" y="14656"/>
                    <a:pt x="938" y="14678"/>
                    <a:pt x="953" y="14700"/>
                  </a:cubicBezTo>
                  <a:cubicBezTo>
                    <a:pt x="1001" y="14776"/>
                    <a:pt x="1053" y="14850"/>
                    <a:pt x="1110" y="14926"/>
                  </a:cubicBezTo>
                  <a:cubicBezTo>
                    <a:pt x="1126" y="14949"/>
                    <a:pt x="1144" y="14972"/>
                    <a:pt x="1155" y="14984"/>
                  </a:cubicBezTo>
                  <a:cubicBezTo>
                    <a:pt x="1222" y="15072"/>
                    <a:pt x="1295" y="15157"/>
                    <a:pt x="1380" y="15249"/>
                  </a:cubicBezTo>
                  <a:cubicBezTo>
                    <a:pt x="1395" y="15264"/>
                    <a:pt x="1410" y="15280"/>
                    <a:pt x="1421" y="15290"/>
                  </a:cubicBezTo>
                  <a:cubicBezTo>
                    <a:pt x="1486" y="15357"/>
                    <a:pt x="1554" y="15424"/>
                    <a:pt x="1637" y="15500"/>
                  </a:cubicBezTo>
                  <a:lnTo>
                    <a:pt x="1694" y="15551"/>
                  </a:lnTo>
                  <a:cubicBezTo>
                    <a:pt x="1785" y="15631"/>
                    <a:pt x="1875" y="15703"/>
                    <a:pt x="1966" y="15772"/>
                  </a:cubicBezTo>
                  <a:cubicBezTo>
                    <a:pt x="1982" y="15784"/>
                    <a:pt x="2000" y="15796"/>
                    <a:pt x="2019" y="15809"/>
                  </a:cubicBezTo>
                  <a:cubicBezTo>
                    <a:pt x="2099" y="15867"/>
                    <a:pt x="2183" y="15924"/>
                    <a:pt x="2274" y="15983"/>
                  </a:cubicBezTo>
                  <a:lnTo>
                    <a:pt x="2353" y="16032"/>
                  </a:lnTo>
                  <a:cubicBezTo>
                    <a:pt x="2391" y="16054"/>
                    <a:pt x="2426" y="16075"/>
                    <a:pt x="2461" y="16096"/>
                  </a:cubicBezTo>
                  <a:cubicBezTo>
                    <a:pt x="2641" y="16772"/>
                    <a:pt x="2956" y="17542"/>
                    <a:pt x="3555" y="18211"/>
                  </a:cubicBezTo>
                  <a:cubicBezTo>
                    <a:pt x="4018" y="18724"/>
                    <a:pt x="4525" y="19256"/>
                    <a:pt x="5221" y="19712"/>
                  </a:cubicBezTo>
                  <a:cubicBezTo>
                    <a:pt x="5034" y="19750"/>
                    <a:pt x="4852" y="19794"/>
                    <a:pt x="4673" y="19847"/>
                  </a:cubicBezTo>
                  <a:lnTo>
                    <a:pt x="4650" y="19854"/>
                  </a:lnTo>
                  <a:cubicBezTo>
                    <a:pt x="4581" y="19875"/>
                    <a:pt x="4511" y="19896"/>
                    <a:pt x="4438" y="19922"/>
                  </a:cubicBezTo>
                  <a:lnTo>
                    <a:pt x="4376" y="19944"/>
                  </a:lnTo>
                  <a:cubicBezTo>
                    <a:pt x="4316" y="19965"/>
                    <a:pt x="4256" y="19989"/>
                    <a:pt x="4200" y="20011"/>
                  </a:cubicBezTo>
                  <a:cubicBezTo>
                    <a:pt x="4175" y="20021"/>
                    <a:pt x="4151" y="20032"/>
                    <a:pt x="4117" y="20045"/>
                  </a:cubicBezTo>
                  <a:cubicBezTo>
                    <a:pt x="4063" y="20069"/>
                    <a:pt x="4008" y="20092"/>
                    <a:pt x="3949" y="20119"/>
                  </a:cubicBezTo>
                  <a:cubicBezTo>
                    <a:pt x="3922" y="20133"/>
                    <a:pt x="3895" y="20144"/>
                    <a:pt x="3863" y="20160"/>
                  </a:cubicBezTo>
                  <a:cubicBezTo>
                    <a:pt x="3810" y="20186"/>
                    <a:pt x="3756" y="20213"/>
                    <a:pt x="3710" y="20237"/>
                  </a:cubicBezTo>
                  <a:cubicBezTo>
                    <a:pt x="3677" y="20255"/>
                    <a:pt x="3645" y="20273"/>
                    <a:pt x="3611" y="20293"/>
                  </a:cubicBezTo>
                  <a:cubicBezTo>
                    <a:pt x="3559" y="20320"/>
                    <a:pt x="3510" y="20350"/>
                    <a:pt x="3461" y="20379"/>
                  </a:cubicBezTo>
                  <a:cubicBezTo>
                    <a:pt x="3427" y="20399"/>
                    <a:pt x="3394" y="20420"/>
                    <a:pt x="3365" y="20439"/>
                  </a:cubicBezTo>
                  <a:cubicBezTo>
                    <a:pt x="3315" y="20470"/>
                    <a:pt x="3266" y="20504"/>
                    <a:pt x="3218" y="20538"/>
                  </a:cubicBezTo>
                  <a:lnTo>
                    <a:pt x="3204" y="20548"/>
                  </a:lnTo>
                  <a:cubicBezTo>
                    <a:pt x="3176" y="20566"/>
                    <a:pt x="3148" y="20587"/>
                    <a:pt x="3118" y="20608"/>
                  </a:cubicBezTo>
                  <a:cubicBezTo>
                    <a:pt x="3072" y="20643"/>
                    <a:pt x="3026" y="20678"/>
                    <a:pt x="2979" y="20716"/>
                  </a:cubicBezTo>
                  <a:cubicBezTo>
                    <a:pt x="2952" y="20736"/>
                    <a:pt x="2925" y="20757"/>
                    <a:pt x="2888" y="20788"/>
                  </a:cubicBezTo>
                  <a:lnTo>
                    <a:pt x="2859" y="20813"/>
                  </a:lnTo>
                  <a:cubicBezTo>
                    <a:pt x="2820" y="20847"/>
                    <a:pt x="2783" y="20880"/>
                    <a:pt x="2747" y="20913"/>
                  </a:cubicBezTo>
                  <a:cubicBezTo>
                    <a:pt x="2721" y="20936"/>
                    <a:pt x="2694" y="20960"/>
                    <a:pt x="2673" y="20981"/>
                  </a:cubicBezTo>
                  <a:lnTo>
                    <a:pt x="2633" y="21018"/>
                  </a:lnTo>
                  <a:cubicBezTo>
                    <a:pt x="2595" y="21057"/>
                    <a:pt x="2557" y="21097"/>
                    <a:pt x="2519" y="21135"/>
                  </a:cubicBezTo>
                  <a:cubicBezTo>
                    <a:pt x="2495" y="21159"/>
                    <a:pt x="2473" y="21183"/>
                    <a:pt x="2450" y="21207"/>
                  </a:cubicBezTo>
                  <a:lnTo>
                    <a:pt x="2414" y="21247"/>
                  </a:lnTo>
                  <a:cubicBezTo>
                    <a:pt x="2351" y="21318"/>
                    <a:pt x="2291" y="21389"/>
                    <a:pt x="2236" y="21460"/>
                  </a:cubicBezTo>
                  <a:cubicBezTo>
                    <a:pt x="1871" y="21923"/>
                    <a:pt x="1546" y="22601"/>
                    <a:pt x="1242" y="23538"/>
                  </a:cubicBezTo>
                  <a:lnTo>
                    <a:pt x="1226" y="23586"/>
                  </a:lnTo>
                  <a:cubicBezTo>
                    <a:pt x="1189" y="23699"/>
                    <a:pt x="1152" y="23816"/>
                    <a:pt x="1115" y="23944"/>
                  </a:cubicBezTo>
                  <a:lnTo>
                    <a:pt x="1098" y="24003"/>
                  </a:lnTo>
                  <a:cubicBezTo>
                    <a:pt x="1064" y="24121"/>
                    <a:pt x="1029" y="24242"/>
                    <a:pt x="998" y="24355"/>
                  </a:cubicBezTo>
                  <a:lnTo>
                    <a:pt x="981" y="24419"/>
                  </a:lnTo>
                  <a:cubicBezTo>
                    <a:pt x="947" y="24549"/>
                    <a:pt x="912" y="24679"/>
                    <a:pt x="879" y="24814"/>
                  </a:cubicBezTo>
                  <a:lnTo>
                    <a:pt x="582" y="25993"/>
                  </a:lnTo>
                  <a:lnTo>
                    <a:pt x="1664" y="26547"/>
                  </a:lnTo>
                  <a:cubicBezTo>
                    <a:pt x="1753" y="26592"/>
                    <a:pt x="1843" y="26636"/>
                    <a:pt x="1933" y="26677"/>
                  </a:cubicBezTo>
                  <a:cubicBezTo>
                    <a:pt x="1972" y="26695"/>
                    <a:pt x="2009" y="26712"/>
                    <a:pt x="2047" y="26728"/>
                  </a:cubicBezTo>
                  <a:lnTo>
                    <a:pt x="2147" y="26771"/>
                  </a:lnTo>
                  <a:cubicBezTo>
                    <a:pt x="2274" y="26825"/>
                    <a:pt x="2408" y="26877"/>
                    <a:pt x="2545" y="26926"/>
                  </a:cubicBezTo>
                  <a:lnTo>
                    <a:pt x="2615" y="26952"/>
                  </a:lnTo>
                  <a:cubicBezTo>
                    <a:pt x="2755" y="27001"/>
                    <a:pt x="2886" y="27042"/>
                    <a:pt x="3014" y="27081"/>
                  </a:cubicBezTo>
                  <a:lnTo>
                    <a:pt x="3038" y="27089"/>
                  </a:lnTo>
                  <a:cubicBezTo>
                    <a:pt x="3175" y="27129"/>
                    <a:pt x="3312" y="27165"/>
                    <a:pt x="3449" y="27199"/>
                  </a:cubicBezTo>
                  <a:lnTo>
                    <a:pt x="3502" y="27213"/>
                  </a:lnTo>
                  <a:cubicBezTo>
                    <a:pt x="3638" y="27246"/>
                    <a:pt x="3774" y="27277"/>
                    <a:pt x="3910" y="27304"/>
                  </a:cubicBezTo>
                  <a:lnTo>
                    <a:pt x="3963" y="27315"/>
                  </a:lnTo>
                  <a:cubicBezTo>
                    <a:pt x="4198" y="27363"/>
                    <a:pt x="4447" y="27407"/>
                    <a:pt x="4703" y="27446"/>
                  </a:cubicBezTo>
                  <a:lnTo>
                    <a:pt x="4816" y="27463"/>
                  </a:lnTo>
                  <a:cubicBezTo>
                    <a:pt x="4928" y="27479"/>
                    <a:pt x="5041" y="27495"/>
                    <a:pt x="5153" y="27510"/>
                  </a:cubicBezTo>
                  <a:lnTo>
                    <a:pt x="5249" y="27532"/>
                  </a:lnTo>
                  <a:lnTo>
                    <a:pt x="5338" y="27532"/>
                  </a:lnTo>
                  <a:cubicBezTo>
                    <a:pt x="5382" y="27538"/>
                    <a:pt x="5528" y="27555"/>
                    <a:pt x="5528" y="27555"/>
                  </a:cubicBezTo>
                  <a:cubicBezTo>
                    <a:pt x="5640" y="27569"/>
                    <a:pt x="5753" y="27580"/>
                    <a:pt x="5864" y="27592"/>
                  </a:cubicBezTo>
                  <a:cubicBezTo>
                    <a:pt x="6098" y="27617"/>
                    <a:pt x="6349" y="27639"/>
                    <a:pt x="6656" y="27662"/>
                  </a:cubicBezTo>
                  <a:lnTo>
                    <a:pt x="6804" y="27673"/>
                  </a:lnTo>
                  <a:cubicBezTo>
                    <a:pt x="7065" y="27692"/>
                    <a:pt x="7326" y="27708"/>
                    <a:pt x="7587" y="27720"/>
                  </a:cubicBezTo>
                  <a:lnTo>
                    <a:pt x="7651" y="27723"/>
                  </a:lnTo>
                  <a:cubicBezTo>
                    <a:pt x="8123" y="27744"/>
                    <a:pt x="8610" y="27757"/>
                    <a:pt x="9103" y="27761"/>
                  </a:cubicBezTo>
                  <a:cubicBezTo>
                    <a:pt x="9103" y="27761"/>
                    <a:pt x="9540" y="27763"/>
                    <a:pt x="9650" y="27768"/>
                  </a:cubicBezTo>
                  <a:cubicBezTo>
                    <a:pt x="9823" y="27768"/>
                    <a:pt x="9996" y="27767"/>
                    <a:pt x="10169" y="27765"/>
                  </a:cubicBezTo>
                  <a:cubicBezTo>
                    <a:pt x="10377" y="27763"/>
                    <a:pt x="10586" y="27758"/>
                    <a:pt x="10795" y="27754"/>
                  </a:cubicBezTo>
                  <a:lnTo>
                    <a:pt x="10964" y="27751"/>
                  </a:lnTo>
                  <a:cubicBezTo>
                    <a:pt x="11099" y="27748"/>
                    <a:pt x="11233" y="27742"/>
                    <a:pt x="11366" y="27738"/>
                  </a:cubicBezTo>
                  <a:lnTo>
                    <a:pt x="11647" y="27727"/>
                  </a:lnTo>
                  <a:cubicBezTo>
                    <a:pt x="11647" y="27727"/>
                    <a:pt x="12046" y="27709"/>
                    <a:pt x="12135" y="27704"/>
                  </a:cubicBezTo>
                  <a:lnTo>
                    <a:pt x="12275" y="27695"/>
                  </a:lnTo>
                  <a:cubicBezTo>
                    <a:pt x="12275" y="27695"/>
                    <a:pt x="12538" y="27678"/>
                    <a:pt x="12626" y="27672"/>
                  </a:cubicBezTo>
                  <a:cubicBezTo>
                    <a:pt x="12701" y="27667"/>
                    <a:pt x="13022" y="27641"/>
                    <a:pt x="13022" y="27641"/>
                  </a:cubicBezTo>
                  <a:lnTo>
                    <a:pt x="13345" y="27612"/>
                  </a:lnTo>
                  <a:cubicBezTo>
                    <a:pt x="13438" y="27603"/>
                    <a:pt x="13532" y="27593"/>
                    <a:pt x="13627" y="27582"/>
                  </a:cubicBezTo>
                  <a:cubicBezTo>
                    <a:pt x="13627" y="27582"/>
                    <a:pt x="13782" y="27565"/>
                    <a:pt x="13838" y="27559"/>
                  </a:cubicBezTo>
                  <a:cubicBezTo>
                    <a:pt x="13943" y="27546"/>
                    <a:pt x="14048" y="27532"/>
                    <a:pt x="14152" y="27519"/>
                  </a:cubicBezTo>
                  <a:cubicBezTo>
                    <a:pt x="14152" y="27519"/>
                    <a:pt x="14291" y="27500"/>
                    <a:pt x="14330" y="27495"/>
                  </a:cubicBezTo>
                  <a:lnTo>
                    <a:pt x="14541" y="27463"/>
                  </a:lnTo>
                  <a:cubicBezTo>
                    <a:pt x="14635" y="27449"/>
                    <a:pt x="14728" y="27434"/>
                    <a:pt x="14818" y="27421"/>
                  </a:cubicBezTo>
                  <a:lnTo>
                    <a:pt x="14914" y="27402"/>
                  </a:lnTo>
                  <a:cubicBezTo>
                    <a:pt x="15002" y="27386"/>
                    <a:pt x="15092" y="27370"/>
                    <a:pt x="15174" y="27357"/>
                  </a:cubicBezTo>
                  <a:lnTo>
                    <a:pt x="15314" y="27330"/>
                  </a:lnTo>
                  <a:cubicBezTo>
                    <a:pt x="15356" y="27321"/>
                    <a:pt x="15493" y="27294"/>
                    <a:pt x="15493" y="27294"/>
                  </a:cubicBezTo>
                  <a:cubicBezTo>
                    <a:pt x="15598" y="27272"/>
                    <a:pt x="15702" y="27251"/>
                    <a:pt x="15809" y="27227"/>
                  </a:cubicBezTo>
                  <a:cubicBezTo>
                    <a:pt x="15832" y="27223"/>
                    <a:pt x="15855" y="27218"/>
                    <a:pt x="15873" y="27214"/>
                  </a:cubicBezTo>
                  <a:cubicBezTo>
                    <a:pt x="15905" y="27205"/>
                    <a:pt x="16004" y="27182"/>
                    <a:pt x="16004" y="27182"/>
                  </a:cubicBezTo>
                  <a:cubicBezTo>
                    <a:pt x="16104" y="27159"/>
                    <a:pt x="16202" y="27135"/>
                    <a:pt x="16299" y="27109"/>
                  </a:cubicBezTo>
                  <a:cubicBezTo>
                    <a:pt x="16367" y="27092"/>
                    <a:pt x="16434" y="27075"/>
                    <a:pt x="16502" y="27056"/>
                  </a:cubicBezTo>
                  <a:cubicBezTo>
                    <a:pt x="16584" y="27034"/>
                    <a:pt x="16666" y="27011"/>
                    <a:pt x="16750" y="26987"/>
                  </a:cubicBezTo>
                  <a:lnTo>
                    <a:pt x="16811" y="26970"/>
                  </a:lnTo>
                  <a:cubicBezTo>
                    <a:pt x="16872" y="26952"/>
                    <a:pt x="16933" y="26934"/>
                    <a:pt x="16994" y="26915"/>
                  </a:cubicBezTo>
                  <a:cubicBezTo>
                    <a:pt x="17050" y="26898"/>
                    <a:pt x="17108" y="26879"/>
                    <a:pt x="17164" y="26862"/>
                  </a:cubicBezTo>
                  <a:cubicBezTo>
                    <a:pt x="17197" y="26852"/>
                    <a:pt x="17303" y="26816"/>
                    <a:pt x="17303" y="26816"/>
                  </a:cubicBezTo>
                  <a:cubicBezTo>
                    <a:pt x="17303" y="26816"/>
                    <a:pt x="17436" y="26773"/>
                    <a:pt x="17484" y="26757"/>
                  </a:cubicBezTo>
                  <a:lnTo>
                    <a:pt x="17588" y="26721"/>
                  </a:lnTo>
                  <a:cubicBezTo>
                    <a:pt x="17645" y="26701"/>
                    <a:pt x="17699" y="26681"/>
                    <a:pt x="17756" y="26660"/>
                  </a:cubicBezTo>
                  <a:lnTo>
                    <a:pt x="17851" y="26624"/>
                  </a:lnTo>
                  <a:cubicBezTo>
                    <a:pt x="17889" y="26611"/>
                    <a:pt x="17926" y="26597"/>
                    <a:pt x="17976" y="26577"/>
                  </a:cubicBezTo>
                  <a:lnTo>
                    <a:pt x="18014" y="26563"/>
                  </a:lnTo>
                  <a:cubicBezTo>
                    <a:pt x="18144" y="26511"/>
                    <a:pt x="18273" y="26458"/>
                    <a:pt x="18401" y="26403"/>
                  </a:cubicBezTo>
                  <a:lnTo>
                    <a:pt x="18439" y="26388"/>
                  </a:lnTo>
                  <a:lnTo>
                    <a:pt x="19622" y="25801"/>
                  </a:lnTo>
                  <a:lnTo>
                    <a:pt x="19309" y="24597"/>
                  </a:lnTo>
                  <a:cubicBezTo>
                    <a:pt x="19277" y="24475"/>
                    <a:pt x="19245" y="24354"/>
                    <a:pt x="19212" y="24235"/>
                  </a:cubicBezTo>
                  <a:lnTo>
                    <a:pt x="19199" y="24188"/>
                  </a:lnTo>
                  <a:cubicBezTo>
                    <a:pt x="19167" y="24071"/>
                    <a:pt x="19133" y="23958"/>
                    <a:pt x="19099" y="23844"/>
                  </a:cubicBezTo>
                  <a:lnTo>
                    <a:pt x="19085" y="23803"/>
                  </a:lnTo>
                  <a:cubicBezTo>
                    <a:pt x="18982" y="23464"/>
                    <a:pt x="18876" y="23154"/>
                    <a:pt x="18770" y="22882"/>
                  </a:cubicBezTo>
                  <a:cubicBezTo>
                    <a:pt x="18534" y="22274"/>
                    <a:pt x="18285" y="21809"/>
                    <a:pt x="18009" y="21459"/>
                  </a:cubicBezTo>
                  <a:cubicBezTo>
                    <a:pt x="17947" y="21379"/>
                    <a:pt x="17879" y="21299"/>
                    <a:pt x="17801" y="21215"/>
                  </a:cubicBezTo>
                  <a:lnTo>
                    <a:pt x="17775" y="21188"/>
                  </a:lnTo>
                  <a:cubicBezTo>
                    <a:pt x="17753" y="21164"/>
                    <a:pt x="17731" y="21142"/>
                    <a:pt x="17713" y="21124"/>
                  </a:cubicBezTo>
                  <a:cubicBezTo>
                    <a:pt x="17670" y="21079"/>
                    <a:pt x="17628" y="21036"/>
                    <a:pt x="17578" y="20990"/>
                  </a:cubicBezTo>
                  <a:lnTo>
                    <a:pt x="17518" y="20934"/>
                  </a:lnTo>
                  <a:lnTo>
                    <a:pt x="17463" y="20885"/>
                  </a:lnTo>
                  <a:cubicBezTo>
                    <a:pt x="17425" y="20853"/>
                    <a:pt x="17388" y="20821"/>
                    <a:pt x="17352" y="20791"/>
                  </a:cubicBezTo>
                  <a:cubicBezTo>
                    <a:pt x="17321" y="20767"/>
                    <a:pt x="17290" y="20742"/>
                    <a:pt x="17272" y="20727"/>
                  </a:cubicBezTo>
                  <a:lnTo>
                    <a:pt x="17208" y="20677"/>
                  </a:lnTo>
                  <a:cubicBezTo>
                    <a:pt x="17180" y="20656"/>
                    <a:pt x="17150" y="20635"/>
                    <a:pt x="17109" y="20605"/>
                  </a:cubicBezTo>
                  <a:lnTo>
                    <a:pt x="17092" y="20593"/>
                  </a:lnTo>
                  <a:cubicBezTo>
                    <a:pt x="17066" y="20576"/>
                    <a:pt x="17043" y="20559"/>
                    <a:pt x="17005" y="20533"/>
                  </a:cubicBezTo>
                  <a:cubicBezTo>
                    <a:pt x="16980" y="20516"/>
                    <a:pt x="16954" y="20498"/>
                    <a:pt x="16930" y="20482"/>
                  </a:cubicBezTo>
                  <a:lnTo>
                    <a:pt x="16887" y="20456"/>
                  </a:lnTo>
                  <a:cubicBezTo>
                    <a:pt x="16887" y="20456"/>
                    <a:pt x="16800" y="20401"/>
                    <a:pt x="16772" y="20385"/>
                  </a:cubicBezTo>
                  <a:cubicBezTo>
                    <a:pt x="16735" y="20363"/>
                    <a:pt x="16698" y="20342"/>
                    <a:pt x="16651" y="20316"/>
                  </a:cubicBezTo>
                  <a:lnTo>
                    <a:pt x="16549" y="20262"/>
                  </a:lnTo>
                  <a:lnTo>
                    <a:pt x="16578" y="20277"/>
                  </a:lnTo>
                  <a:lnTo>
                    <a:pt x="16527" y="20248"/>
                  </a:lnTo>
                  <a:cubicBezTo>
                    <a:pt x="16443" y="20204"/>
                    <a:pt x="16357" y="20163"/>
                    <a:pt x="16278" y="20127"/>
                  </a:cubicBezTo>
                  <a:cubicBezTo>
                    <a:pt x="16261" y="20119"/>
                    <a:pt x="16243" y="20111"/>
                    <a:pt x="16223" y="20103"/>
                  </a:cubicBezTo>
                  <a:cubicBezTo>
                    <a:pt x="16155" y="20074"/>
                    <a:pt x="16088" y="20045"/>
                    <a:pt x="16020" y="20019"/>
                  </a:cubicBezTo>
                  <a:lnTo>
                    <a:pt x="15951" y="19994"/>
                  </a:lnTo>
                  <a:cubicBezTo>
                    <a:pt x="15888" y="19971"/>
                    <a:pt x="15827" y="19948"/>
                    <a:pt x="15764" y="19927"/>
                  </a:cubicBezTo>
                  <a:lnTo>
                    <a:pt x="15691" y="19904"/>
                  </a:lnTo>
                  <a:cubicBezTo>
                    <a:pt x="15631" y="19884"/>
                    <a:pt x="15569" y="19866"/>
                    <a:pt x="15516" y="19850"/>
                  </a:cubicBezTo>
                  <a:lnTo>
                    <a:pt x="15441" y="19829"/>
                  </a:lnTo>
                  <a:cubicBezTo>
                    <a:pt x="15380" y="19810"/>
                    <a:pt x="15316" y="19794"/>
                    <a:pt x="15246" y="19777"/>
                  </a:cubicBezTo>
                  <a:lnTo>
                    <a:pt x="15200" y="19765"/>
                  </a:lnTo>
                  <a:cubicBezTo>
                    <a:pt x="15127" y="19747"/>
                    <a:pt x="15055" y="19731"/>
                    <a:pt x="14981" y="19717"/>
                  </a:cubicBezTo>
                  <a:lnTo>
                    <a:pt x="14961" y="19713"/>
                  </a:lnTo>
                  <a:cubicBezTo>
                    <a:pt x="14804" y="19682"/>
                    <a:pt x="14639" y="19654"/>
                    <a:pt x="14471" y="19630"/>
                  </a:cubicBezTo>
                  <a:cubicBezTo>
                    <a:pt x="14471" y="19630"/>
                    <a:pt x="14435" y="19625"/>
                    <a:pt x="14426" y="19623"/>
                  </a:cubicBezTo>
                  <a:cubicBezTo>
                    <a:pt x="14639" y="19497"/>
                    <a:pt x="14829" y="19372"/>
                    <a:pt x="15008" y="19240"/>
                  </a:cubicBezTo>
                  <a:cubicBezTo>
                    <a:pt x="15223" y="19083"/>
                    <a:pt x="15420" y="18915"/>
                    <a:pt x="15596" y="18743"/>
                  </a:cubicBezTo>
                  <a:cubicBezTo>
                    <a:pt x="15800" y="18543"/>
                    <a:pt x="15983" y="18328"/>
                    <a:pt x="16139" y="18104"/>
                  </a:cubicBezTo>
                  <a:cubicBezTo>
                    <a:pt x="16225" y="17982"/>
                    <a:pt x="16303" y="17855"/>
                    <a:pt x="16376" y="17725"/>
                  </a:cubicBezTo>
                  <a:cubicBezTo>
                    <a:pt x="16442" y="17603"/>
                    <a:pt x="16505" y="17475"/>
                    <a:pt x="16571" y="17325"/>
                  </a:cubicBezTo>
                  <a:cubicBezTo>
                    <a:pt x="16586" y="17293"/>
                    <a:pt x="16600" y="17261"/>
                    <a:pt x="16612" y="17229"/>
                  </a:cubicBezTo>
                  <a:lnTo>
                    <a:pt x="16621" y="17210"/>
                  </a:lnTo>
                  <a:cubicBezTo>
                    <a:pt x="16661" y="17112"/>
                    <a:pt x="16701" y="17012"/>
                    <a:pt x="16736" y="16911"/>
                  </a:cubicBezTo>
                  <a:cubicBezTo>
                    <a:pt x="16736" y="16911"/>
                    <a:pt x="16762" y="16838"/>
                    <a:pt x="16770" y="16815"/>
                  </a:cubicBezTo>
                  <a:cubicBezTo>
                    <a:pt x="16832" y="16627"/>
                    <a:pt x="16890" y="16432"/>
                    <a:pt x="16944" y="16220"/>
                  </a:cubicBezTo>
                  <a:lnTo>
                    <a:pt x="17029" y="16050"/>
                  </a:lnTo>
                  <a:lnTo>
                    <a:pt x="17029" y="16009"/>
                  </a:lnTo>
                  <a:lnTo>
                    <a:pt x="17039" y="16004"/>
                  </a:lnTo>
                  <a:cubicBezTo>
                    <a:pt x="17128" y="15948"/>
                    <a:pt x="17213" y="15890"/>
                    <a:pt x="17293" y="15831"/>
                  </a:cubicBezTo>
                  <a:cubicBezTo>
                    <a:pt x="17310" y="15820"/>
                    <a:pt x="17326" y="15808"/>
                    <a:pt x="17345" y="15794"/>
                  </a:cubicBezTo>
                  <a:cubicBezTo>
                    <a:pt x="17438" y="15725"/>
                    <a:pt x="17528" y="15654"/>
                    <a:pt x="17619" y="15574"/>
                  </a:cubicBezTo>
                  <a:cubicBezTo>
                    <a:pt x="17638" y="15558"/>
                    <a:pt x="17656" y="15541"/>
                    <a:pt x="17686" y="15514"/>
                  </a:cubicBezTo>
                  <a:cubicBezTo>
                    <a:pt x="17758" y="15448"/>
                    <a:pt x="17827" y="15382"/>
                    <a:pt x="17886" y="15320"/>
                  </a:cubicBezTo>
                  <a:cubicBezTo>
                    <a:pt x="17906" y="15301"/>
                    <a:pt x="17924" y="15281"/>
                    <a:pt x="17939" y="15266"/>
                  </a:cubicBezTo>
                  <a:cubicBezTo>
                    <a:pt x="18014" y="15186"/>
                    <a:pt x="18088" y="15099"/>
                    <a:pt x="18160" y="15009"/>
                  </a:cubicBezTo>
                  <a:cubicBezTo>
                    <a:pt x="18174" y="14990"/>
                    <a:pt x="18189" y="14972"/>
                    <a:pt x="18203" y="14952"/>
                  </a:cubicBezTo>
                  <a:cubicBezTo>
                    <a:pt x="18258" y="14877"/>
                    <a:pt x="18312" y="14802"/>
                    <a:pt x="18363" y="14723"/>
                  </a:cubicBezTo>
                  <a:cubicBezTo>
                    <a:pt x="18377" y="14701"/>
                    <a:pt x="18392" y="14679"/>
                    <a:pt x="18401" y="14664"/>
                  </a:cubicBezTo>
                  <a:cubicBezTo>
                    <a:pt x="18460" y="14571"/>
                    <a:pt x="18513" y="14475"/>
                    <a:pt x="18557" y="14387"/>
                  </a:cubicBezTo>
                  <a:cubicBezTo>
                    <a:pt x="18567" y="14364"/>
                    <a:pt x="18577" y="14344"/>
                    <a:pt x="18588" y="14322"/>
                  </a:cubicBezTo>
                  <a:cubicBezTo>
                    <a:pt x="18625" y="14243"/>
                    <a:pt x="18659" y="14163"/>
                    <a:pt x="18690" y="14083"/>
                  </a:cubicBezTo>
                  <a:lnTo>
                    <a:pt x="18717" y="14013"/>
                  </a:lnTo>
                  <a:cubicBezTo>
                    <a:pt x="18752" y="13921"/>
                    <a:pt x="18778" y="13833"/>
                    <a:pt x="18802" y="13747"/>
                  </a:cubicBezTo>
                  <a:lnTo>
                    <a:pt x="18826" y="13669"/>
                  </a:lnTo>
                  <a:lnTo>
                    <a:pt x="18833" y="13624"/>
                  </a:lnTo>
                  <a:cubicBezTo>
                    <a:pt x="18849" y="13555"/>
                    <a:pt x="18864" y="13482"/>
                    <a:pt x="18875" y="13405"/>
                  </a:cubicBezTo>
                  <a:lnTo>
                    <a:pt x="18885" y="13349"/>
                  </a:lnTo>
                  <a:cubicBezTo>
                    <a:pt x="18913" y="13151"/>
                    <a:pt x="18923" y="12952"/>
                    <a:pt x="18917" y="12751"/>
                  </a:cubicBezTo>
                  <a:lnTo>
                    <a:pt x="18914" y="12709"/>
                  </a:lnTo>
                  <a:cubicBezTo>
                    <a:pt x="18909" y="12622"/>
                    <a:pt x="18903" y="12538"/>
                    <a:pt x="18892" y="12457"/>
                  </a:cubicBezTo>
                  <a:lnTo>
                    <a:pt x="18887" y="12401"/>
                  </a:lnTo>
                  <a:lnTo>
                    <a:pt x="18881" y="12367"/>
                  </a:lnTo>
                  <a:cubicBezTo>
                    <a:pt x="18869" y="12289"/>
                    <a:pt x="18854" y="12211"/>
                    <a:pt x="18835" y="12132"/>
                  </a:cubicBezTo>
                  <a:lnTo>
                    <a:pt x="18827" y="12099"/>
                  </a:lnTo>
                  <a:cubicBezTo>
                    <a:pt x="18810" y="12031"/>
                    <a:pt x="18792" y="11964"/>
                    <a:pt x="18771" y="11898"/>
                  </a:cubicBezTo>
                  <a:lnTo>
                    <a:pt x="18769" y="11886"/>
                  </a:lnTo>
                  <a:lnTo>
                    <a:pt x="18752" y="11835"/>
                  </a:lnTo>
                  <a:cubicBezTo>
                    <a:pt x="18721" y="11744"/>
                    <a:pt x="18686" y="11654"/>
                    <a:pt x="18647" y="11566"/>
                  </a:cubicBezTo>
                  <a:cubicBezTo>
                    <a:pt x="18637" y="11541"/>
                    <a:pt x="18625" y="11515"/>
                    <a:pt x="18613" y="11490"/>
                  </a:cubicBezTo>
                  <a:cubicBezTo>
                    <a:pt x="18790" y="11042"/>
                    <a:pt x="18872" y="10519"/>
                    <a:pt x="18808" y="9929"/>
                  </a:cubicBezTo>
                  <a:cubicBezTo>
                    <a:pt x="18994" y="9707"/>
                    <a:pt x="19159" y="9447"/>
                    <a:pt x="19302" y="9153"/>
                  </a:cubicBezTo>
                  <a:lnTo>
                    <a:pt x="19494" y="8865"/>
                  </a:lnTo>
                  <a:lnTo>
                    <a:pt x="19494" y="8659"/>
                  </a:lnTo>
                  <a:cubicBezTo>
                    <a:pt x="19506" y="8617"/>
                    <a:pt x="19517" y="8575"/>
                    <a:pt x="19526" y="8532"/>
                  </a:cubicBezTo>
                  <a:cubicBezTo>
                    <a:pt x="19541" y="8469"/>
                    <a:pt x="19558" y="8397"/>
                    <a:pt x="19572" y="8311"/>
                  </a:cubicBezTo>
                  <a:cubicBezTo>
                    <a:pt x="19580" y="8265"/>
                    <a:pt x="19585" y="8217"/>
                    <a:pt x="19588" y="8180"/>
                  </a:cubicBezTo>
                  <a:cubicBezTo>
                    <a:pt x="19596" y="8106"/>
                    <a:pt x="19603" y="8031"/>
                    <a:pt x="19604" y="7962"/>
                  </a:cubicBezTo>
                  <a:cubicBezTo>
                    <a:pt x="19605" y="7918"/>
                    <a:pt x="19605" y="7876"/>
                    <a:pt x="19604" y="7828"/>
                  </a:cubicBezTo>
                  <a:cubicBezTo>
                    <a:pt x="19603" y="7758"/>
                    <a:pt x="19600" y="7690"/>
                    <a:pt x="19595" y="7632"/>
                  </a:cubicBezTo>
                  <a:cubicBezTo>
                    <a:pt x="19590" y="7589"/>
                    <a:pt x="19585" y="7547"/>
                    <a:pt x="19580" y="7507"/>
                  </a:cubicBezTo>
                  <a:cubicBezTo>
                    <a:pt x="19572" y="7441"/>
                    <a:pt x="19562" y="7377"/>
                    <a:pt x="19548" y="7311"/>
                  </a:cubicBezTo>
                  <a:cubicBezTo>
                    <a:pt x="19540" y="7275"/>
                    <a:pt x="19532" y="7239"/>
                    <a:pt x="19524" y="7207"/>
                  </a:cubicBezTo>
                  <a:cubicBezTo>
                    <a:pt x="19509" y="7148"/>
                    <a:pt x="19493" y="7089"/>
                    <a:pt x="19473" y="7022"/>
                  </a:cubicBezTo>
                  <a:cubicBezTo>
                    <a:pt x="19466" y="6993"/>
                    <a:pt x="19456" y="6966"/>
                    <a:pt x="19446" y="6938"/>
                  </a:cubicBezTo>
                  <a:cubicBezTo>
                    <a:pt x="19428" y="6882"/>
                    <a:pt x="19407" y="6827"/>
                    <a:pt x="19386" y="6773"/>
                  </a:cubicBezTo>
                  <a:lnTo>
                    <a:pt x="19354" y="6697"/>
                  </a:lnTo>
                  <a:cubicBezTo>
                    <a:pt x="19329" y="6642"/>
                    <a:pt x="19306" y="6591"/>
                    <a:pt x="19285" y="6548"/>
                  </a:cubicBezTo>
                  <a:cubicBezTo>
                    <a:pt x="19274" y="6525"/>
                    <a:pt x="19263" y="6502"/>
                    <a:pt x="19251" y="6480"/>
                  </a:cubicBezTo>
                  <a:lnTo>
                    <a:pt x="19223" y="6428"/>
                  </a:lnTo>
                  <a:cubicBezTo>
                    <a:pt x="19359" y="5680"/>
                    <a:pt x="19278" y="4733"/>
                    <a:pt x="18603" y="3832"/>
                  </a:cubicBezTo>
                  <a:cubicBezTo>
                    <a:pt x="18171" y="3257"/>
                    <a:pt x="17580" y="2896"/>
                    <a:pt x="16910" y="2789"/>
                  </a:cubicBezTo>
                  <a:cubicBezTo>
                    <a:pt x="16412" y="1836"/>
                    <a:pt x="15535" y="1073"/>
                    <a:pt x="14298" y="1027"/>
                  </a:cubicBezTo>
                  <a:cubicBezTo>
                    <a:pt x="14215" y="1025"/>
                    <a:pt x="14137" y="1024"/>
                    <a:pt x="14059" y="1024"/>
                  </a:cubicBezTo>
                  <a:cubicBezTo>
                    <a:pt x="13681" y="1024"/>
                    <a:pt x="13349" y="1058"/>
                    <a:pt x="13057" y="1116"/>
                  </a:cubicBezTo>
                  <a:cubicBezTo>
                    <a:pt x="12662" y="781"/>
                    <a:pt x="12148" y="562"/>
                    <a:pt x="11527" y="562"/>
                  </a:cubicBezTo>
                  <a:cubicBezTo>
                    <a:pt x="11453" y="562"/>
                    <a:pt x="11378" y="567"/>
                    <a:pt x="11300" y="573"/>
                  </a:cubicBezTo>
                  <a:cubicBezTo>
                    <a:pt x="11090" y="592"/>
                    <a:pt x="10884" y="631"/>
                    <a:pt x="10692" y="688"/>
                  </a:cubicBezTo>
                  <a:cubicBezTo>
                    <a:pt x="10576" y="722"/>
                    <a:pt x="10467" y="764"/>
                    <a:pt x="10361" y="812"/>
                  </a:cubicBezTo>
                  <a:cubicBezTo>
                    <a:pt x="10201" y="725"/>
                    <a:pt x="10041" y="643"/>
                    <a:pt x="9879" y="571"/>
                  </a:cubicBezTo>
                  <a:lnTo>
                    <a:pt x="9868" y="566"/>
                  </a:lnTo>
                  <a:cubicBezTo>
                    <a:pt x="9703" y="489"/>
                    <a:pt x="9536" y="420"/>
                    <a:pt x="9375" y="360"/>
                  </a:cubicBezTo>
                  <a:lnTo>
                    <a:pt x="9349" y="350"/>
                  </a:lnTo>
                  <a:cubicBezTo>
                    <a:pt x="9269" y="322"/>
                    <a:pt x="9188" y="294"/>
                    <a:pt x="9106" y="267"/>
                  </a:cubicBezTo>
                  <a:lnTo>
                    <a:pt x="9082" y="259"/>
                  </a:lnTo>
                  <a:cubicBezTo>
                    <a:pt x="8544" y="87"/>
                    <a:pt x="8017" y="1"/>
                    <a:pt x="7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181;p61"/>
            <p:cNvSpPr/>
            <p:nvPr/>
          </p:nvSpPr>
          <p:spPr>
            <a:xfrm>
              <a:off x="1622100" y="2148250"/>
              <a:ext cx="386475" cy="194575"/>
            </a:xfrm>
            <a:custGeom>
              <a:avLst/>
              <a:gdLst/>
              <a:ahLst/>
              <a:cxnLst/>
              <a:rect l="l" t="t" r="r" b="b"/>
              <a:pathLst>
                <a:path w="15459" h="7783" extrusionOk="0">
                  <a:moveTo>
                    <a:pt x="7726" y="0"/>
                  </a:moveTo>
                  <a:lnTo>
                    <a:pt x="7726" y="13"/>
                  </a:lnTo>
                  <a:cubicBezTo>
                    <a:pt x="7427" y="72"/>
                    <a:pt x="6045" y="345"/>
                    <a:pt x="5930" y="446"/>
                  </a:cubicBezTo>
                  <a:cubicBezTo>
                    <a:pt x="5930" y="446"/>
                    <a:pt x="6067" y="2185"/>
                    <a:pt x="5747" y="2525"/>
                  </a:cubicBezTo>
                  <a:cubicBezTo>
                    <a:pt x="5428" y="2864"/>
                    <a:pt x="2542" y="2087"/>
                    <a:pt x="1072" y="3952"/>
                  </a:cubicBezTo>
                  <a:cubicBezTo>
                    <a:pt x="678" y="4452"/>
                    <a:pt x="313" y="5479"/>
                    <a:pt x="0" y="6732"/>
                  </a:cubicBezTo>
                  <a:cubicBezTo>
                    <a:pt x="1097" y="7296"/>
                    <a:pt x="2438" y="7487"/>
                    <a:pt x="3660" y="7617"/>
                  </a:cubicBezTo>
                  <a:cubicBezTo>
                    <a:pt x="4855" y="7744"/>
                    <a:pt x="6058" y="7783"/>
                    <a:pt x="7261" y="7783"/>
                  </a:cubicBezTo>
                  <a:cubicBezTo>
                    <a:pt x="7435" y="7783"/>
                    <a:pt x="7610" y="7782"/>
                    <a:pt x="7784" y="7780"/>
                  </a:cubicBezTo>
                  <a:cubicBezTo>
                    <a:pt x="10402" y="7755"/>
                    <a:pt x="13115" y="7552"/>
                    <a:pt x="15459" y="6529"/>
                  </a:cubicBezTo>
                  <a:cubicBezTo>
                    <a:pt x="15157" y="5368"/>
                    <a:pt x="14810" y="4425"/>
                    <a:pt x="14438" y="3952"/>
                  </a:cubicBezTo>
                  <a:cubicBezTo>
                    <a:pt x="12968" y="2087"/>
                    <a:pt x="9743" y="2822"/>
                    <a:pt x="9422" y="2482"/>
                  </a:cubicBezTo>
                  <a:cubicBezTo>
                    <a:pt x="9102" y="2142"/>
                    <a:pt x="9207" y="361"/>
                    <a:pt x="9207" y="361"/>
                  </a:cubicBezTo>
                  <a:cubicBezTo>
                    <a:pt x="9093" y="259"/>
                    <a:pt x="8082" y="70"/>
                    <a:pt x="7784" y="13"/>
                  </a:cubicBezTo>
                  <a:lnTo>
                    <a:pt x="7784" y="0"/>
                  </a:lnTo>
                  <a:cubicBezTo>
                    <a:pt x="7784" y="0"/>
                    <a:pt x="7773" y="4"/>
                    <a:pt x="7756" y="6"/>
                  </a:cubicBezTo>
                  <a:cubicBezTo>
                    <a:pt x="7738" y="3"/>
                    <a:pt x="7726" y="0"/>
                    <a:pt x="7726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182;p61"/>
            <p:cNvSpPr/>
            <p:nvPr/>
          </p:nvSpPr>
          <p:spPr>
            <a:xfrm>
              <a:off x="1831350" y="2256175"/>
              <a:ext cx="550" cy="1100"/>
            </a:xfrm>
            <a:custGeom>
              <a:avLst/>
              <a:gdLst/>
              <a:ahLst/>
              <a:cxnLst/>
              <a:rect l="l" t="t" r="r" b="b"/>
              <a:pathLst>
                <a:path w="22" h="44" extrusionOk="0">
                  <a:moveTo>
                    <a:pt x="22" y="1"/>
                  </a:moveTo>
                  <a:cubicBezTo>
                    <a:pt x="6" y="27"/>
                    <a:pt x="0" y="43"/>
                    <a:pt x="0" y="43"/>
                  </a:cubicBezTo>
                  <a:cubicBezTo>
                    <a:pt x="0" y="43"/>
                    <a:pt x="9" y="28"/>
                    <a:pt x="22" y="1"/>
                  </a:cubicBezTo>
                  <a:close/>
                </a:path>
              </a:pathLst>
            </a:custGeom>
            <a:solidFill>
              <a:srgbClr val="E1B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183;p61"/>
            <p:cNvSpPr/>
            <p:nvPr/>
          </p:nvSpPr>
          <p:spPr>
            <a:xfrm>
              <a:off x="1757400" y="2148275"/>
              <a:ext cx="133025" cy="86550"/>
            </a:xfrm>
            <a:custGeom>
              <a:avLst/>
              <a:gdLst/>
              <a:ahLst/>
              <a:cxnLst/>
              <a:rect l="l" t="t" r="r" b="b"/>
              <a:pathLst>
                <a:path w="5321" h="3462" extrusionOk="0">
                  <a:moveTo>
                    <a:pt x="2313" y="1"/>
                  </a:moveTo>
                  <a:lnTo>
                    <a:pt x="2313" y="13"/>
                  </a:lnTo>
                  <a:cubicBezTo>
                    <a:pt x="2014" y="72"/>
                    <a:pt x="632" y="345"/>
                    <a:pt x="517" y="446"/>
                  </a:cubicBezTo>
                  <a:cubicBezTo>
                    <a:pt x="517" y="446"/>
                    <a:pt x="654" y="2185"/>
                    <a:pt x="334" y="2525"/>
                  </a:cubicBezTo>
                  <a:cubicBezTo>
                    <a:pt x="283" y="2580"/>
                    <a:pt x="166" y="2605"/>
                    <a:pt x="1" y="2616"/>
                  </a:cubicBezTo>
                  <a:cubicBezTo>
                    <a:pt x="121" y="2981"/>
                    <a:pt x="272" y="3247"/>
                    <a:pt x="463" y="3284"/>
                  </a:cubicBezTo>
                  <a:cubicBezTo>
                    <a:pt x="463" y="3284"/>
                    <a:pt x="1151" y="2646"/>
                    <a:pt x="1126" y="1729"/>
                  </a:cubicBezTo>
                  <a:cubicBezTo>
                    <a:pt x="1126" y="1729"/>
                    <a:pt x="1126" y="1729"/>
                    <a:pt x="1126" y="1729"/>
                  </a:cubicBezTo>
                  <a:cubicBezTo>
                    <a:pt x="1128" y="1729"/>
                    <a:pt x="1566" y="2131"/>
                    <a:pt x="2126" y="2131"/>
                  </a:cubicBezTo>
                  <a:cubicBezTo>
                    <a:pt x="2254" y="2131"/>
                    <a:pt x="2389" y="2110"/>
                    <a:pt x="2527" y="2058"/>
                  </a:cubicBezTo>
                  <a:cubicBezTo>
                    <a:pt x="3266" y="1777"/>
                    <a:pt x="3369" y="1675"/>
                    <a:pt x="3369" y="1675"/>
                  </a:cubicBezTo>
                  <a:cubicBezTo>
                    <a:pt x="3369" y="1675"/>
                    <a:pt x="3413" y="3462"/>
                    <a:pt x="4444" y="3462"/>
                  </a:cubicBezTo>
                  <a:cubicBezTo>
                    <a:pt x="4515" y="3462"/>
                    <a:pt x="4590" y="3454"/>
                    <a:pt x="4671" y="3436"/>
                  </a:cubicBezTo>
                  <a:cubicBezTo>
                    <a:pt x="5004" y="3361"/>
                    <a:pt x="5204" y="3036"/>
                    <a:pt x="5320" y="2603"/>
                  </a:cubicBezTo>
                  <a:cubicBezTo>
                    <a:pt x="4644" y="2586"/>
                    <a:pt x="4127" y="2608"/>
                    <a:pt x="4008" y="2482"/>
                  </a:cubicBezTo>
                  <a:cubicBezTo>
                    <a:pt x="3688" y="2142"/>
                    <a:pt x="3794" y="361"/>
                    <a:pt x="3794" y="361"/>
                  </a:cubicBezTo>
                  <a:cubicBezTo>
                    <a:pt x="3680" y="259"/>
                    <a:pt x="2669" y="70"/>
                    <a:pt x="2371" y="13"/>
                  </a:cubicBezTo>
                  <a:lnTo>
                    <a:pt x="2371" y="1"/>
                  </a:lnTo>
                  <a:cubicBezTo>
                    <a:pt x="2371" y="1"/>
                    <a:pt x="2360" y="4"/>
                    <a:pt x="2342" y="6"/>
                  </a:cubicBezTo>
                  <a:cubicBezTo>
                    <a:pt x="2324" y="3"/>
                    <a:pt x="2313" y="1"/>
                    <a:pt x="231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184;p61"/>
            <p:cNvSpPr/>
            <p:nvPr/>
          </p:nvSpPr>
          <p:spPr>
            <a:xfrm>
              <a:off x="1595350" y="1973750"/>
              <a:ext cx="95825" cy="89225"/>
            </a:xfrm>
            <a:custGeom>
              <a:avLst/>
              <a:gdLst/>
              <a:ahLst/>
              <a:cxnLst/>
              <a:rect l="l" t="t" r="r" b="b"/>
              <a:pathLst>
                <a:path w="3833" h="3569" extrusionOk="0">
                  <a:moveTo>
                    <a:pt x="1700" y="1"/>
                  </a:moveTo>
                  <a:cubicBezTo>
                    <a:pt x="1574" y="1"/>
                    <a:pt x="1432" y="28"/>
                    <a:pt x="1281" y="103"/>
                  </a:cubicBezTo>
                  <a:cubicBezTo>
                    <a:pt x="564" y="457"/>
                    <a:pt x="0" y="2296"/>
                    <a:pt x="2096" y="3390"/>
                  </a:cubicBezTo>
                  <a:cubicBezTo>
                    <a:pt x="2332" y="3513"/>
                    <a:pt x="2521" y="3568"/>
                    <a:pt x="2669" y="3568"/>
                  </a:cubicBezTo>
                  <a:cubicBezTo>
                    <a:pt x="3832" y="3568"/>
                    <a:pt x="2531" y="209"/>
                    <a:pt x="2284" y="209"/>
                  </a:cubicBezTo>
                  <a:cubicBezTo>
                    <a:pt x="2282" y="209"/>
                    <a:pt x="2281" y="209"/>
                    <a:pt x="2280" y="209"/>
                  </a:cubicBezTo>
                  <a:cubicBezTo>
                    <a:pt x="2280" y="209"/>
                    <a:pt x="2048" y="1"/>
                    <a:pt x="170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185;p61"/>
            <p:cNvSpPr/>
            <p:nvPr/>
          </p:nvSpPr>
          <p:spPr>
            <a:xfrm>
              <a:off x="1595350" y="1973750"/>
              <a:ext cx="95825" cy="89225"/>
            </a:xfrm>
            <a:custGeom>
              <a:avLst/>
              <a:gdLst/>
              <a:ahLst/>
              <a:cxnLst/>
              <a:rect l="l" t="t" r="r" b="b"/>
              <a:pathLst>
                <a:path w="3833" h="3569" extrusionOk="0">
                  <a:moveTo>
                    <a:pt x="1700" y="1"/>
                  </a:moveTo>
                  <a:cubicBezTo>
                    <a:pt x="1574" y="1"/>
                    <a:pt x="1432" y="28"/>
                    <a:pt x="1281" y="103"/>
                  </a:cubicBezTo>
                  <a:cubicBezTo>
                    <a:pt x="564" y="457"/>
                    <a:pt x="0" y="2296"/>
                    <a:pt x="2096" y="3390"/>
                  </a:cubicBezTo>
                  <a:cubicBezTo>
                    <a:pt x="2332" y="3513"/>
                    <a:pt x="2521" y="3568"/>
                    <a:pt x="2669" y="3568"/>
                  </a:cubicBezTo>
                  <a:cubicBezTo>
                    <a:pt x="3832" y="3568"/>
                    <a:pt x="2531" y="209"/>
                    <a:pt x="2284" y="209"/>
                  </a:cubicBezTo>
                  <a:cubicBezTo>
                    <a:pt x="2282" y="209"/>
                    <a:pt x="2281" y="209"/>
                    <a:pt x="2280" y="209"/>
                  </a:cubicBezTo>
                  <a:cubicBezTo>
                    <a:pt x="2280" y="209"/>
                    <a:pt x="2048" y="1"/>
                    <a:pt x="170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186;p61"/>
            <p:cNvSpPr/>
            <p:nvPr/>
          </p:nvSpPr>
          <p:spPr>
            <a:xfrm>
              <a:off x="1618100" y="1997300"/>
              <a:ext cx="37800" cy="46325"/>
            </a:xfrm>
            <a:custGeom>
              <a:avLst/>
              <a:gdLst/>
              <a:ahLst/>
              <a:cxnLst/>
              <a:rect l="l" t="t" r="r" b="b"/>
              <a:pathLst>
                <a:path w="1512" h="1853" extrusionOk="0">
                  <a:moveTo>
                    <a:pt x="595" y="0"/>
                  </a:moveTo>
                  <a:cubicBezTo>
                    <a:pt x="245" y="0"/>
                    <a:pt x="0" y="373"/>
                    <a:pt x="0" y="373"/>
                  </a:cubicBezTo>
                  <a:cubicBezTo>
                    <a:pt x="216" y="1654"/>
                    <a:pt x="823" y="1853"/>
                    <a:pt x="1178" y="1853"/>
                  </a:cubicBezTo>
                  <a:cubicBezTo>
                    <a:pt x="1337" y="1853"/>
                    <a:pt x="1445" y="1813"/>
                    <a:pt x="1445" y="1813"/>
                  </a:cubicBezTo>
                  <a:cubicBezTo>
                    <a:pt x="1445" y="1813"/>
                    <a:pt x="1156" y="1585"/>
                    <a:pt x="1074" y="1278"/>
                  </a:cubicBezTo>
                  <a:cubicBezTo>
                    <a:pt x="1009" y="1042"/>
                    <a:pt x="1235" y="1014"/>
                    <a:pt x="1342" y="1014"/>
                  </a:cubicBezTo>
                  <a:cubicBezTo>
                    <a:pt x="1374" y="1014"/>
                    <a:pt x="1395" y="1017"/>
                    <a:pt x="1395" y="1017"/>
                  </a:cubicBezTo>
                  <a:cubicBezTo>
                    <a:pt x="1395" y="1017"/>
                    <a:pt x="1511" y="589"/>
                    <a:pt x="973" y="151"/>
                  </a:cubicBezTo>
                  <a:cubicBezTo>
                    <a:pt x="839" y="41"/>
                    <a:pt x="711" y="0"/>
                    <a:pt x="595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187;p61"/>
            <p:cNvSpPr/>
            <p:nvPr/>
          </p:nvSpPr>
          <p:spPr>
            <a:xfrm>
              <a:off x="1606725" y="1974575"/>
              <a:ext cx="84450" cy="88425"/>
            </a:xfrm>
            <a:custGeom>
              <a:avLst/>
              <a:gdLst/>
              <a:ahLst/>
              <a:cxnLst/>
              <a:rect l="l" t="t" r="r" b="b"/>
              <a:pathLst>
                <a:path w="3378" h="3537" extrusionOk="0">
                  <a:moveTo>
                    <a:pt x="1479" y="1"/>
                  </a:moveTo>
                  <a:cubicBezTo>
                    <a:pt x="1587" y="450"/>
                    <a:pt x="1512" y="1566"/>
                    <a:pt x="929" y="1566"/>
                  </a:cubicBezTo>
                  <a:cubicBezTo>
                    <a:pt x="879" y="1566"/>
                    <a:pt x="825" y="1558"/>
                    <a:pt x="767" y="1540"/>
                  </a:cubicBezTo>
                  <a:cubicBezTo>
                    <a:pt x="300" y="1400"/>
                    <a:pt x="263" y="992"/>
                    <a:pt x="321" y="653"/>
                  </a:cubicBezTo>
                  <a:lnTo>
                    <a:pt x="321" y="653"/>
                  </a:lnTo>
                  <a:cubicBezTo>
                    <a:pt x="0" y="1378"/>
                    <a:pt x="120" y="2563"/>
                    <a:pt x="1639" y="3359"/>
                  </a:cubicBezTo>
                  <a:cubicBezTo>
                    <a:pt x="1875" y="3482"/>
                    <a:pt x="2064" y="3537"/>
                    <a:pt x="2212" y="3537"/>
                  </a:cubicBezTo>
                  <a:cubicBezTo>
                    <a:pt x="3378" y="3537"/>
                    <a:pt x="2076" y="176"/>
                    <a:pt x="1829" y="176"/>
                  </a:cubicBezTo>
                  <a:cubicBezTo>
                    <a:pt x="1827" y="176"/>
                    <a:pt x="1826" y="176"/>
                    <a:pt x="1825" y="176"/>
                  </a:cubicBezTo>
                  <a:cubicBezTo>
                    <a:pt x="1825" y="176"/>
                    <a:pt x="1694" y="58"/>
                    <a:pt x="147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188;p61"/>
            <p:cNvSpPr/>
            <p:nvPr/>
          </p:nvSpPr>
          <p:spPr>
            <a:xfrm>
              <a:off x="1623625" y="1980075"/>
              <a:ext cx="13650" cy="9175"/>
            </a:xfrm>
            <a:custGeom>
              <a:avLst/>
              <a:gdLst/>
              <a:ahLst/>
              <a:cxnLst/>
              <a:rect l="l" t="t" r="r" b="b"/>
              <a:pathLst>
                <a:path w="546" h="367" extrusionOk="0">
                  <a:moveTo>
                    <a:pt x="403" y="0"/>
                  </a:moveTo>
                  <a:cubicBezTo>
                    <a:pt x="346" y="0"/>
                    <a:pt x="275" y="20"/>
                    <a:pt x="205" y="61"/>
                  </a:cubicBezTo>
                  <a:cubicBezTo>
                    <a:pt x="74" y="135"/>
                    <a:pt x="1" y="252"/>
                    <a:pt x="37" y="319"/>
                  </a:cubicBezTo>
                  <a:cubicBezTo>
                    <a:pt x="55" y="350"/>
                    <a:pt x="94" y="366"/>
                    <a:pt x="144" y="366"/>
                  </a:cubicBezTo>
                  <a:cubicBezTo>
                    <a:pt x="200" y="366"/>
                    <a:pt x="271" y="346"/>
                    <a:pt x="340" y="306"/>
                  </a:cubicBezTo>
                  <a:cubicBezTo>
                    <a:pt x="471" y="231"/>
                    <a:pt x="545" y="115"/>
                    <a:pt x="508" y="47"/>
                  </a:cubicBezTo>
                  <a:cubicBezTo>
                    <a:pt x="491" y="16"/>
                    <a:pt x="452" y="0"/>
                    <a:pt x="403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189;p61"/>
            <p:cNvSpPr/>
            <p:nvPr/>
          </p:nvSpPr>
          <p:spPr>
            <a:xfrm>
              <a:off x="1626825" y="1996875"/>
              <a:ext cx="31850" cy="43625"/>
            </a:xfrm>
            <a:custGeom>
              <a:avLst/>
              <a:gdLst/>
              <a:ahLst/>
              <a:cxnLst/>
              <a:rect l="l" t="t" r="r" b="b"/>
              <a:pathLst>
                <a:path w="1274" h="1745" extrusionOk="0">
                  <a:moveTo>
                    <a:pt x="288" y="0"/>
                  </a:moveTo>
                  <a:cubicBezTo>
                    <a:pt x="261" y="0"/>
                    <a:pt x="236" y="3"/>
                    <a:pt x="212" y="7"/>
                  </a:cubicBezTo>
                  <a:cubicBezTo>
                    <a:pt x="71" y="28"/>
                    <a:pt x="1" y="98"/>
                    <a:pt x="8" y="108"/>
                  </a:cubicBezTo>
                  <a:cubicBezTo>
                    <a:pt x="9" y="110"/>
                    <a:pt x="12" y="110"/>
                    <a:pt x="15" y="110"/>
                  </a:cubicBezTo>
                  <a:cubicBezTo>
                    <a:pt x="36" y="110"/>
                    <a:pt x="100" y="85"/>
                    <a:pt x="194" y="85"/>
                  </a:cubicBezTo>
                  <a:cubicBezTo>
                    <a:pt x="202" y="85"/>
                    <a:pt x="209" y="85"/>
                    <a:pt x="217" y="86"/>
                  </a:cubicBezTo>
                  <a:cubicBezTo>
                    <a:pt x="340" y="87"/>
                    <a:pt x="494" y="146"/>
                    <a:pt x="615" y="256"/>
                  </a:cubicBezTo>
                  <a:cubicBezTo>
                    <a:pt x="739" y="363"/>
                    <a:pt x="824" y="507"/>
                    <a:pt x="880" y="619"/>
                  </a:cubicBezTo>
                  <a:cubicBezTo>
                    <a:pt x="934" y="733"/>
                    <a:pt x="963" y="815"/>
                    <a:pt x="963" y="815"/>
                  </a:cubicBezTo>
                  <a:cubicBezTo>
                    <a:pt x="963" y="815"/>
                    <a:pt x="965" y="821"/>
                    <a:pt x="976" y="843"/>
                  </a:cubicBezTo>
                  <a:cubicBezTo>
                    <a:pt x="976" y="843"/>
                    <a:pt x="977" y="843"/>
                    <a:pt x="978" y="845"/>
                  </a:cubicBezTo>
                  <a:cubicBezTo>
                    <a:pt x="979" y="847"/>
                    <a:pt x="981" y="849"/>
                    <a:pt x="978" y="851"/>
                  </a:cubicBezTo>
                  <a:cubicBezTo>
                    <a:pt x="978" y="851"/>
                    <a:pt x="979" y="851"/>
                    <a:pt x="979" y="851"/>
                  </a:cubicBezTo>
                  <a:cubicBezTo>
                    <a:pt x="983" y="851"/>
                    <a:pt x="943" y="859"/>
                    <a:pt x="917" y="867"/>
                  </a:cubicBezTo>
                  <a:cubicBezTo>
                    <a:pt x="886" y="876"/>
                    <a:pt x="854" y="890"/>
                    <a:pt x="822" y="909"/>
                  </a:cubicBezTo>
                  <a:cubicBezTo>
                    <a:pt x="690" y="981"/>
                    <a:pt x="584" y="1179"/>
                    <a:pt x="653" y="1356"/>
                  </a:cubicBezTo>
                  <a:cubicBezTo>
                    <a:pt x="688" y="1440"/>
                    <a:pt x="747" y="1493"/>
                    <a:pt x="794" y="1536"/>
                  </a:cubicBezTo>
                  <a:cubicBezTo>
                    <a:pt x="843" y="1577"/>
                    <a:pt x="887" y="1616"/>
                    <a:pt x="926" y="1649"/>
                  </a:cubicBezTo>
                  <a:cubicBezTo>
                    <a:pt x="997" y="1708"/>
                    <a:pt x="1048" y="1744"/>
                    <a:pt x="1063" y="1744"/>
                  </a:cubicBezTo>
                  <a:cubicBezTo>
                    <a:pt x="1064" y="1744"/>
                    <a:pt x="1065" y="1744"/>
                    <a:pt x="1066" y="1744"/>
                  </a:cubicBezTo>
                  <a:cubicBezTo>
                    <a:pt x="1074" y="1735"/>
                    <a:pt x="1036" y="1680"/>
                    <a:pt x="973" y="1602"/>
                  </a:cubicBezTo>
                  <a:cubicBezTo>
                    <a:pt x="918" y="1522"/>
                    <a:pt x="800" y="1419"/>
                    <a:pt x="770" y="1316"/>
                  </a:cubicBezTo>
                  <a:cubicBezTo>
                    <a:pt x="742" y="1212"/>
                    <a:pt x="818" y="1098"/>
                    <a:pt x="901" y="1066"/>
                  </a:cubicBezTo>
                  <a:cubicBezTo>
                    <a:pt x="922" y="1055"/>
                    <a:pt x="944" y="1048"/>
                    <a:pt x="963" y="1045"/>
                  </a:cubicBezTo>
                  <a:cubicBezTo>
                    <a:pt x="987" y="1040"/>
                    <a:pt x="989" y="1037"/>
                    <a:pt x="1046" y="1036"/>
                  </a:cubicBezTo>
                  <a:cubicBezTo>
                    <a:pt x="1135" y="1040"/>
                    <a:pt x="1228" y="1058"/>
                    <a:pt x="1274" y="1064"/>
                  </a:cubicBezTo>
                  <a:cubicBezTo>
                    <a:pt x="1162" y="779"/>
                    <a:pt x="1144" y="733"/>
                    <a:pt x="1144" y="733"/>
                  </a:cubicBezTo>
                  <a:cubicBezTo>
                    <a:pt x="1144" y="733"/>
                    <a:pt x="1109" y="650"/>
                    <a:pt x="1040" y="529"/>
                  </a:cubicBezTo>
                  <a:cubicBezTo>
                    <a:pt x="970" y="408"/>
                    <a:pt x="856" y="249"/>
                    <a:pt x="700" y="141"/>
                  </a:cubicBezTo>
                  <a:cubicBezTo>
                    <a:pt x="573" y="49"/>
                    <a:pt x="417" y="0"/>
                    <a:pt x="28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190;p61"/>
            <p:cNvSpPr/>
            <p:nvPr/>
          </p:nvSpPr>
          <p:spPr>
            <a:xfrm>
              <a:off x="1917375" y="1974200"/>
              <a:ext cx="95900" cy="89175"/>
            </a:xfrm>
            <a:custGeom>
              <a:avLst/>
              <a:gdLst/>
              <a:ahLst/>
              <a:cxnLst/>
              <a:rect l="l" t="t" r="r" b="b"/>
              <a:pathLst>
                <a:path w="3836" h="3567" extrusionOk="0">
                  <a:moveTo>
                    <a:pt x="2139" y="1"/>
                  </a:moveTo>
                  <a:cubicBezTo>
                    <a:pt x="1792" y="1"/>
                    <a:pt x="1561" y="207"/>
                    <a:pt x="1561" y="207"/>
                  </a:cubicBezTo>
                  <a:cubicBezTo>
                    <a:pt x="1560" y="207"/>
                    <a:pt x="1559" y="207"/>
                    <a:pt x="1557" y="207"/>
                  </a:cubicBezTo>
                  <a:cubicBezTo>
                    <a:pt x="1312" y="207"/>
                    <a:pt x="0" y="3567"/>
                    <a:pt x="1166" y="3567"/>
                  </a:cubicBezTo>
                  <a:cubicBezTo>
                    <a:pt x="1314" y="3567"/>
                    <a:pt x="1502" y="3512"/>
                    <a:pt x="1737" y="3390"/>
                  </a:cubicBezTo>
                  <a:cubicBezTo>
                    <a:pt x="3835" y="2300"/>
                    <a:pt x="3276" y="458"/>
                    <a:pt x="2561" y="104"/>
                  </a:cubicBezTo>
                  <a:cubicBezTo>
                    <a:pt x="2409" y="28"/>
                    <a:pt x="2266" y="1"/>
                    <a:pt x="21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191;p61"/>
            <p:cNvSpPr/>
            <p:nvPr/>
          </p:nvSpPr>
          <p:spPr>
            <a:xfrm>
              <a:off x="1917375" y="1974200"/>
              <a:ext cx="95900" cy="89175"/>
            </a:xfrm>
            <a:custGeom>
              <a:avLst/>
              <a:gdLst/>
              <a:ahLst/>
              <a:cxnLst/>
              <a:rect l="l" t="t" r="r" b="b"/>
              <a:pathLst>
                <a:path w="3836" h="3567" extrusionOk="0">
                  <a:moveTo>
                    <a:pt x="2139" y="1"/>
                  </a:moveTo>
                  <a:cubicBezTo>
                    <a:pt x="1792" y="1"/>
                    <a:pt x="1561" y="207"/>
                    <a:pt x="1561" y="207"/>
                  </a:cubicBezTo>
                  <a:cubicBezTo>
                    <a:pt x="1560" y="207"/>
                    <a:pt x="1559" y="207"/>
                    <a:pt x="1557" y="207"/>
                  </a:cubicBezTo>
                  <a:cubicBezTo>
                    <a:pt x="1312" y="207"/>
                    <a:pt x="0" y="3567"/>
                    <a:pt x="1166" y="3567"/>
                  </a:cubicBezTo>
                  <a:cubicBezTo>
                    <a:pt x="1314" y="3567"/>
                    <a:pt x="1502" y="3512"/>
                    <a:pt x="1737" y="3390"/>
                  </a:cubicBezTo>
                  <a:cubicBezTo>
                    <a:pt x="3835" y="2300"/>
                    <a:pt x="3276" y="458"/>
                    <a:pt x="2561" y="104"/>
                  </a:cubicBezTo>
                  <a:cubicBezTo>
                    <a:pt x="2409" y="28"/>
                    <a:pt x="2266" y="1"/>
                    <a:pt x="213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192;p61"/>
            <p:cNvSpPr/>
            <p:nvPr/>
          </p:nvSpPr>
          <p:spPr>
            <a:xfrm>
              <a:off x="1952775" y="1997775"/>
              <a:ext cx="37825" cy="46325"/>
            </a:xfrm>
            <a:custGeom>
              <a:avLst/>
              <a:gdLst/>
              <a:ahLst/>
              <a:cxnLst/>
              <a:rect l="l" t="t" r="r" b="b"/>
              <a:pathLst>
                <a:path w="1513" h="1853" extrusionOk="0">
                  <a:moveTo>
                    <a:pt x="918" y="1"/>
                  </a:moveTo>
                  <a:cubicBezTo>
                    <a:pt x="802" y="1"/>
                    <a:pt x="674" y="42"/>
                    <a:pt x="540" y="151"/>
                  </a:cubicBezTo>
                  <a:cubicBezTo>
                    <a:pt x="1" y="588"/>
                    <a:pt x="116" y="1016"/>
                    <a:pt x="116" y="1016"/>
                  </a:cubicBezTo>
                  <a:cubicBezTo>
                    <a:pt x="116" y="1016"/>
                    <a:pt x="136" y="1014"/>
                    <a:pt x="166" y="1014"/>
                  </a:cubicBezTo>
                  <a:cubicBezTo>
                    <a:pt x="272" y="1014"/>
                    <a:pt x="502" y="1040"/>
                    <a:pt x="437" y="1278"/>
                  </a:cubicBezTo>
                  <a:cubicBezTo>
                    <a:pt x="352" y="1585"/>
                    <a:pt x="64" y="1813"/>
                    <a:pt x="64" y="1813"/>
                  </a:cubicBezTo>
                  <a:cubicBezTo>
                    <a:pt x="64" y="1813"/>
                    <a:pt x="172" y="1853"/>
                    <a:pt x="331" y="1853"/>
                  </a:cubicBezTo>
                  <a:cubicBezTo>
                    <a:pt x="686" y="1853"/>
                    <a:pt x="1293" y="1655"/>
                    <a:pt x="1513" y="376"/>
                  </a:cubicBezTo>
                  <a:cubicBezTo>
                    <a:pt x="1513" y="376"/>
                    <a:pt x="1268" y="1"/>
                    <a:pt x="918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193;p61"/>
            <p:cNvSpPr/>
            <p:nvPr/>
          </p:nvSpPr>
          <p:spPr>
            <a:xfrm>
              <a:off x="1917375" y="1974975"/>
              <a:ext cx="84600" cy="88375"/>
            </a:xfrm>
            <a:custGeom>
              <a:avLst/>
              <a:gdLst/>
              <a:ahLst/>
              <a:cxnLst/>
              <a:rect l="l" t="t" r="r" b="b"/>
              <a:pathLst>
                <a:path w="3384" h="3535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693" y="59"/>
                    <a:pt x="1561" y="176"/>
                    <a:pt x="1561" y="176"/>
                  </a:cubicBezTo>
                  <a:cubicBezTo>
                    <a:pt x="1560" y="176"/>
                    <a:pt x="1559" y="176"/>
                    <a:pt x="1557" y="176"/>
                  </a:cubicBezTo>
                  <a:cubicBezTo>
                    <a:pt x="1312" y="176"/>
                    <a:pt x="1" y="3534"/>
                    <a:pt x="1166" y="3534"/>
                  </a:cubicBezTo>
                  <a:cubicBezTo>
                    <a:pt x="1315" y="3534"/>
                    <a:pt x="1504" y="3480"/>
                    <a:pt x="1740" y="3357"/>
                  </a:cubicBezTo>
                  <a:cubicBezTo>
                    <a:pt x="3260" y="2567"/>
                    <a:pt x="3384" y="1383"/>
                    <a:pt x="3064" y="655"/>
                  </a:cubicBezTo>
                  <a:lnTo>
                    <a:pt x="3064" y="655"/>
                  </a:lnTo>
                  <a:cubicBezTo>
                    <a:pt x="3120" y="995"/>
                    <a:pt x="3083" y="1402"/>
                    <a:pt x="2615" y="1542"/>
                  </a:cubicBezTo>
                  <a:cubicBezTo>
                    <a:pt x="2558" y="1559"/>
                    <a:pt x="2505" y="1568"/>
                    <a:pt x="2456" y="1568"/>
                  </a:cubicBezTo>
                  <a:cubicBezTo>
                    <a:pt x="1872" y="1568"/>
                    <a:pt x="1798" y="449"/>
                    <a:pt x="190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194;p61"/>
            <p:cNvSpPr/>
            <p:nvPr/>
          </p:nvSpPr>
          <p:spPr>
            <a:xfrm>
              <a:off x="1971500" y="1980525"/>
              <a:ext cx="13625" cy="9225"/>
            </a:xfrm>
            <a:custGeom>
              <a:avLst/>
              <a:gdLst/>
              <a:ahLst/>
              <a:cxnLst/>
              <a:rect l="l" t="t" r="r" b="b"/>
              <a:pathLst>
                <a:path w="545" h="369" extrusionOk="0">
                  <a:moveTo>
                    <a:pt x="144" y="0"/>
                  </a:moveTo>
                  <a:cubicBezTo>
                    <a:pt x="94" y="0"/>
                    <a:pt x="56" y="16"/>
                    <a:pt x="38" y="48"/>
                  </a:cubicBezTo>
                  <a:cubicBezTo>
                    <a:pt x="1" y="116"/>
                    <a:pt x="75" y="231"/>
                    <a:pt x="204" y="308"/>
                  </a:cubicBezTo>
                  <a:cubicBezTo>
                    <a:pt x="273" y="348"/>
                    <a:pt x="343" y="369"/>
                    <a:pt x="400" y="369"/>
                  </a:cubicBezTo>
                  <a:cubicBezTo>
                    <a:pt x="450" y="369"/>
                    <a:pt x="489" y="353"/>
                    <a:pt x="507" y="321"/>
                  </a:cubicBezTo>
                  <a:cubicBezTo>
                    <a:pt x="544" y="253"/>
                    <a:pt x="470" y="138"/>
                    <a:pt x="340" y="61"/>
                  </a:cubicBezTo>
                  <a:cubicBezTo>
                    <a:pt x="271" y="21"/>
                    <a:pt x="200" y="0"/>
                    <a:pt x="144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195;p61"/>
            <p:cNvSpPr/>
            <p:nvPr/>
          </p:nvSpPr>
          <p:spPr>
            <a:xfrm>
              <a:off x="1949975" y="1997225"/>
              <a:ext cx="31900" cy="43675"/>
            </a:xfrm>
            <a:custGeom>
              <a:avLst/>
              <a:gdLst/>
              <a:ahLst/>
              <a:cxnLst/>
              <a:rect l="l" t="t" r="r" b="b"/>
              <a:pathLst>
                <a:path w="1276" h="1747" extrusionOk="0">
                  <a:moveTo>
                    <a:pt x="985" y="1"/>
                  </a:moveTo>
                  <a:cubicBezTo>
                    <a:pt x="857" y="1"/>
                    <a:pt x="702" y="49"/>
                    <a:pt x="576" y="141"/>
                  </a:cubicBezTo>
                  <a:cubicBezTo>
                    <a:pt x="420" y="249"/>
                    <a:pt x="306" y="408"/>
                    <a:pt x="236" y="527"/>
                  </a:cubicBezTo>
                  <a:cubicBezTo>
                    <a:pt x="166" y="648"/>
                    <a:pt x="130" y="732"/>
                    <a:pt x="130" y="732"/>
                  </a:cubicBezTo>
                  <a:cubicBezTo>
                    <a:pt x="130" y="732"/>
                    <a:pt x="113" y="777"/>
                    <a:pt x="1" y="1063"/>
                  </a:cubicBezTo>
                  <a:cubicBezTo>
                    <a:pt x="47" y="1057"/>
                    <a:pt x="139" y="1038"/>
                    <a:pt x="229" y="1034"/>
                  </a:cubicBezTo>
                  <a:cubicBezTo>
                    <a:pt x="284" y="1036"/>
                    <a:pt x="287" y="1038"/>
                    <a:pt x="311" y="1042"/>
                  </a:cubicBezTo>
                  <a:cubicBezTo>
                    <a:pt x="331" y="1047"/>
                    <a:pt x="352" y="1053"/>
                    <a:pt x="374" y="1064"/>
                  </a:cubicBezTo>
                  <a:cubicBezTo>
                    <a:pt x="457" y="1096"/>
                    <a:pt x="533" y="1212"/>
                    <a:pt x="505" y="1315"/>
                  </a:cubicBezTo>
                  <a:cubicBezTo>
                    <a:pt x="474" y="1417"/>
                    <a:pt x="357" y="1522"/>
                    <a:pt x="300" y="1602"/>
                  </a:cubicBezTo>
                  <a:cubicBezTo>
                    <a:pt x="235" y="1683"/>
                    <a:pt x="198" y="1737"/>
                    <a:pt x="207" y="1745"/>
                  </a:cubicBezTo>
                  <a:cubicBezTo>
                    <a:pt x="207" y="1746"/>
                    <a:pt x="208" y="1747"/>
                    <a:pt x="210" y="1747"/>
                  </a:cubicBezTo>
                  <a:cubicBezTo>
                    <a:pt x="225" y="1747"/>
                    <a:pt x="276" y="1709"/>
                    <a:pt x="346" y="1652"/>
                  </a:cubicBezTo>
                  <a:cubicBezTo>
                    <a:pt x="384" y="1619"/>
                    <a:pt x="430" y="1581"/>
                    <a:pt x="478" y="1539"/>
                  </a:cubicBezTo>
                  <a:cubicBezTo>
                    <a:pt x="526" y="1496"/>
                    <a:pt x="585" y="1444"/>
                    <a:pt x="620" y="1359"/>
                  </a:cubicBezTo>
                  <a:cubicBezTo>
                    <a:pt x="691" y="1182"/>
                    <a:pt x="585" y="984"/>
                    <a:pt x="453" y="911"/>
                  </a:cubicBezTo>
                  <a:cubicBezTo>
                    <a:pt x="421" y="892"/>
                    <a:pt x="389" y="878"/>
                    <a:pt x="358" y="868"/>
                  </a:cubicBezTo>
                  <a:cubicBezTo>
                    <a:pt x="330" y="858"/>
                    <a:pt x="286" y="851"/>
                    <a:pt x="297" y="851"/>
                  </a:cubicBezTo>
                  <a:cubicBezTo>
                    <a:pt x="294" y="847"/>
                    <a:pt x="295" y="846"/>
                    <a:pt x="297" y="845"/>
                  </a:cubicBezTo>
                  <a:cubicBezTo>
                    <a:pt x="298" y="842"/>
                    <a:pt x="299" y="842"/>
                    <a:pt x="299" y="842"/>
                  </a:cubicBezTo>
                  <a:cubicBezTo>
                    <a:pt x="310" y="820"/>
                    <a:pt x="311" y="814"/>
                    <a:pt x="311" y="814"/>
                  </a:cubicBezTo>
                  <a:cubicBezTo>
                    <a:pt x="311" y="814"/>
                    <a:pt x="341" y="733"/>
                    <a:pt x="396" y="618"/>
                  </a:cubicBezTo>
                  <a:cubicBezTo>
                    <a:pt x="452" y="505"/>
                    <a:pt x="538" y="361"/>
                    <a:pt x="661" y="256"/>
                  </a:cubicBezTo>
                  <a:cubicBezTo>
                    <a:pt x="783" y="147"/>
                    <a:pt x="938" y="89"/>
                    <a:pt x="1060" y="88"/>
                  </a:cubicBezTo>
                  <a:cubicBezTo>
                    <a:pt x="1068" y="87"/>
                    <a:pt x="1075" y="87"/>
                    <a:pt x="1082" y="87"/>
                  </a:cubicBezTo>
                  <a:cubicBezTo>
                    <a:pt x="1176" y="87"/>
                    <a:pt x="1240" y="113"/>
                    <a:pt x="1261" y="113"/>
                  </a:cubicBezTo>
                  <a:cubicBezTo>
                    <a:pt x="1265" y="113"/>
                    <a:pt x="1267" y="112"/>
                    <a:pt x="1268" y="110"/>
                  </a:cubicBezTo>
                  <a:cubicBezTo>
                    <a:pt x="1275" y="100"/>
                    <a:pt x="1205" y="30"/>
                    <a:pt x="1064" y="8"/>
                  </a:cubicBezTo>
                  <a:cubicBezTo>
                    <a:pt x="1040" y="3"/>
                    <a:pt x="1013" y="1"/>
                    <a:pt x="98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196;p61"/>
            <p:cNvSpPr/>
            <p:nvPr/>
          </p:nvSpPr>
          <p:spPr>
            <a:xfrm>
              <a:off x="1625875" y="1798050"/>
              <a:ext cx="342550" cy="381050"/>
            </a:xfrm>
            <a:custGeom>
              <a:avLst/>
              <a:gdLst/>
              <a:ahLst/>
              <a:cxnLst/>
              <a:rect l="l" t="t" r="r" b="b"/>
              <a:pathLst>
                <a:path w="13702" h="152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117" y="8926"/>
                    <a:pt x="1147" y="9437"/>
                    <a:pt x="1200" y="9951"/>
                  </a:cubicBezTo>
                  <a:cubicBezTo>
                    <a:pt x="1307" y="10970"/>
                    <a:pt x="1510" y="12002"/>
                    <a:pt x="2176" y="12744"/>
                  </a:cubicBezTo>
                  <a:cubicBezTo>
                    <a:pt x="2772" y="13406"/>
                    <a:pt x="3296" y="13923"/>
                    <a:pt x="4127" y="14312"/>
                  </a:cubicBezTo>
                  <a:cubicBezTo>
                    <a:pt x="5138" y="14786"/>
                    <a:pt x="6243" y="15239"/>
                    <a:pt x="7378" y="15241"/>
                  </a:cubicBezTo>
                  <a:cubicBezTo>
                    <a:pt x="7378" y="15241"/>
                    <a:pt x="7379" y="15241"/>
                    <a:pt x="7380" y="15241"/>
                  </a:cubicBezTo>
                  <a:cubicBezTo>
                    <a:pt x="8550" y="15241"/>
                    <a:pt x="9821" y="14452"/>
                    <a:pt x="10819" y="13904"/>
                  </a:cubicBezTo>
                  <a:cubicBezTo>
                    <a:pt x="11467" y="13548"/>
                    <a:pt x="12149" y="13204"/>
                    <a:pt x="12512" y="12540"/>
                  </a:cubicBezTo>
                  <a:cubicBezTo>
                    <a:pt x="12851" y="11922"/>
                    <a:pt x="12992" y="11217"/>
                    <a:pt x="13126" y="10533"/>
                  </a:cubicBezTo>
                  <a:cubicBezTo>
                    <a:pt x="13220" y="10055"/>
                    <a:pt x="13290" y="9536"/>
                    <a:pt x="13293" y="9046"/>
                  </a:cubicBezTo>
                  <a:cubicBezTo>
                    <a:pt x="13295" y="8631"/>
                    <a:pt x="13313" y="8233"/>
                    <a:pt x="13365" y="7821"/>
                  </a:cubicBezTo>
                  <a:cubicBezTo>
                    <a:pt x="13487" y="6869"/>
                    <a:pt x="13701" y="5909"/>
                    <a:pt x="13588" y="4945"/>
                  </a:cubicBezTo>
                  <a:cubicBezTo>
                    <a:pt x="13474" y="3964"/>
                    <a:pt x="12867" y="2960"/>
                    <a:pt x="12222" y="2249"/>
                  </a:cubicBezTo>
                  <a:cubicBezTo>
                    <a:pt x="10858" y="742"/>
                    <a:pt x="8809" y="101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197;p61"/>
            <p:cNvSpPr/>
            <p:nvPr/>
          </p:nvSpPr>
          <p:spPr>
            <a:xfrm>
              <a:off x="1625875" y="1798050"/>
              <a:ext cx="342550" cy="381050"/>
            </a:xfrm>
            <a:custGeom>
              <a:avLst/>
              <a:gdLst/>
              <a:ahLst/>
              <a:cxnLst/>
              <a:rect l="l" t="t" r="r" b="b"/>
              <a:pathLst>
                <a:path w="13702" h="15242" extrusionOk="0">
                  <a:moveTo>
                    <a:pt x="6650" y="0"/>
                  </a:moveTo>
                  <a:cubicBezTo>
                    <a:pt x="3524" y="0"/>
                    <a:pt x="1" y="3098"/>
                    <a:pt x="664" y="6552"/>
                  </a:cubicBezTo>
                  <a:cubicBezTo>
                    <a:pt x="787" y="7189"/>
                    <a:pt x="993" y="7811"/>
                    <a:pt x="1064" y="8460"/>
                  </a:cubicBezTo>
                  <a:cubicBezTo>
                    <a:pt x="1117" y="8926"/>
                    <a:pt x="1147" y="9437"/>
                    <a:pt x="1200" y="9951"/>
                  </a:cubicBezTo>
                  <a:cubicBezTo>
                    <a:pt x="1307" y="10970"/>
                    <a:pt x="1510" y="12002"/>
                    <a:pt x="2176" y="12744"/>
                  </a:cubicBezTo>
                  <a:cubicBezTo>
                    <a:pt x="2772" y="13406"/>
                    <a:pt x="3296" y="13923"/>
                    <a:pt x="4127" y="14312"/>
                  </a:cubicBezTo>
                  <a:cubicBezTo>
                    <a:pt x="5138" y="14786"/>
                    <a:pt x="6243" y="15239"/>
                    <a:pt x="7378" y="15241"/>
                  </a:cubicBezTo>
                  <a:cubicBezTo>
                    <a:pt x="7379" y="15241"/>
                    <a:pt x="7379" y="15241"/>
                    <a:pt x="7380" y="15241"/>
                  </a:cubicBezTo>
                  <a:cubicBezTo>
                    <a:pt x="8551" y="15241"/>
                    <a:pt x="9877" y="14549"/>
                    <a:pt x="10876" y="14000"/>
                  </a:cubicBezTo>
                  <a:cubicBezTo>
                    <a:pt x="11522" y="13644"/>
                    <a:pt x="12149" y="13203"/>
                    <a:pt x="12512" y="12540"/>
                  </a:cubicBezTo>
                  <a:cubicBezTo>
                    <a:pt x="12851" y="11922"/>
                    <a:pt x="12992" y="11217"/>
                    <a:pt x="13126" y="10533"/>
                  </a:cubicBezTo>
                  <a:cubicBezTo>
                    <a:pt x="13220" y="10055"/>
                    <a:pt x="13290" y="9536"/>
                    <a:pt x="13293" y="9046"/>
                  </a:cubicBezTo>
                  <a:cubicBezTo>
                    <a:pt x="13295" y="8631"/>
                    <a:pt x="13313" y="8233"/>
                    <a:pt x="13365" y="7821"/>
                  </a:cubicBezTo>
                  <a:cubicBezTo>
                    <a:pt x="13487" y="6869"/>
                    <a:pt x="13701" y="5909"/>
                    <a:pt x="13588" y="4945"/>
                  </a:cubicBezTo>
                  <a:cubicBezTo>
                    <a:pt x="13474" y="3964"/>
                    <a:pt x="12867" y="2960"/>
                    <a:pt x="12222" y="2249"/>
                  </a:cubicBezTo>
                  <a:cubicBezTo>
                    <a:pt x="10858" y="742"/>
                    <a:pt x="8809" y="101"/>
                    <a:pt x="6880" y="6"/>
                  </a:cubicBezTo>
                  <a:cubicBezTo>
                    <a:pt x="6804" y="2"/>
                    <a:pt x="6727" y="0"/>
                    <a:pt x="6650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198;p61"/>
            <p:cNvSpPr/>
            <p:nvPr/>
          </p:nvSpPr>
          <p:spPr>
            <a:xfrm>
              <a:off x="1639125" y="1910350"/>
              <a:ext cx="311225" cy="268750"/>
            </a:xfrm>
            <a:custGeom>
              <a:avLst/>
              <a:gdLst/>
              <a:ahLst/>
              <a:cxnLst/>
              <a:rect l="l" t="t" r="r" b="b"/>
              <a:pathLst>
                <a:path w="12449" h="10750" extrusionOk="0">
                  <a:moveTo>
                    <a:pt x="220" y="1"/>
                  </a:moveTo>
                  <a:lnTo>
                    <a:pt x="220" y="1"/>
                  </a:lnTo>
                  <a:cubicBezTo>
                    <a:pt x="44" y="656"/>
                    <a:pt x="1" y="1350"/>
                    <a:pt x="137" y="2060"/>
                  </a:cubicBezTo>
                  <a:cubicBezTo>
                    <a:pt x="260" y="2697"/>
                    <a:pt x="465" y="3319"/>
                    <a:pt x="537" y="3968"/>
                  </a:cubicBezTo>
                  <a:cubicBezTo>
                    <a:pt x="588" y="4436"/>
                    <a:pt x="617" y="4946"/>
                    <a:pt x="671" y="5459"/>
                  </a:cubicBezTo>
                  <a:cubicBezTo>
                    <a:pt x="778" y="6478"/>
                    <a:pt x="981" y="7510"/>
                    <a:pt x="1647" y="8252"/>
                  </a:cubicBezTo>
                  <a:cubicBezTo>
                    <a:pt x="2243" y="8914"/>
                    <a:pt x="2767" y="9431"/>
                    <a:pt x="3598" y="9820"/>
                  </a:cubicBezTo>
                  <a:cubicBezTo>
                    <a:pt x="4609" y="10294"/>
                    <a:pt x="5715" y="10747"/>
                    <a:pt x="6850" y="10749"/>
                  </a:cubicBezTo>
                  <a:cubicBezTo>
                    <a:pt x="6851" y="10749"/>
                    <a:pt x="6852" y="10749"/>
                    <a:pt x="6852" y="10749"/>
                  </a:cubicBezTo>
                  <a:cubicBezTo>
                    <a:pt x="8022" y="10749"/>
                    <a:pt x="9349" y="10057"/>
                    <a:pt x="10347" y="9508"/>
                  </a:cubicBezTo>
                  <a:cubicBezTo>
                    <a:pt x="10994" y="9152"/>
                    <a:pt x="11620" y="8711"/>
                    <a:pt x="11983" y="8048"/>
                  </a:cubicBezTo>
                  <a:cubicBezTo>
                    <a:pt x="12206" y="7641"/>
                    <a:pt x="12343" y="7199"/>
                    <a:pt x="12449" y="6749"/>
                  </a:cubicBezTo>
                  <a:lnTo>
                    <a:pt x="12449" y="6749"/>
                  </a:lnTo>
                  <a:cubicBezTo>
                    <a:pt x="12349" y="7129"/>
                    <a:pt x="12222" y="7500"/>
                    <a:pt x="12034" y="7844"/>
                  </a:cubicBezTo>
                  <a:cubicBezTo>
                    <a:pt x="11671" y="8509"/>
                    <a:pt x="11044" y="8949"/>
                    <a:pt x="10398" y="9303"/>
                  </a:cubicBezTo>
                  <a:cubicBezTo>
                    <a:pt x="9400" y="9851"/>
                    <a:pt x="8075" y="10545"/>
                    <a:pt x="6905" y="10545"/>
                  </a:cubicBezTo>
                  <a:cubicBezTo>
                    <a:pt x="6903" y="10545"/>
                    <a:pt x="6902" y="10545"/>
                    <a:pt x="6900" y="10545"/>
                  </a:cubicBezTo>
                  <a:cubicBezTo>
                    <a:pt x="5765" y="10544"/>
                    <a:pt x="4660" y="10091"/>
                    <a:pt x="3649" y="9617"/>
                  </a:cubicBezTo>
                  <a:cubicBezTo>
                    <a:pt x="2818" y="9227"/>
                    <a:pt x="2293" y="8711"/>
                    <a:pt x="1698" y="8048"/>
                  </a:cubicBezTo>
                  <a:cubicBezTo>
                    <a:pt x="1030" y="7305"/>
                    <a:pt x="828" y="6274"/>
                    <a:pt x="721" y="5255"/>
                  </a:cubicBezTo>
                  <a:cubicBezTo>
                    <a:pt x="668" y="4742"/>
                    <a:pt x="639" y="4231"/>
                    <a:pt x="587" y="3763"/>
                  </a:cubicBezTo>
                  <a:cubicBezTo>
                    <a:pt x="517" y="3116"/>
                    <a:pt x="310" y="2494"/>
                    <a:pt x="187" y="1856"/>
                  </a:cubicBezTo>
                  <a:cubicBezTo>
                    <a:pt x="65" y="1220"/>
                    <a:pt x="87" y="596"/>
                    <a:pt x="220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199;p61"/>
            <p:cNvSpPr/>
            <p:nvPr/>
          </p:nvSpPr>
          <p:spPr>
            <a:xfrm>
              <a:off x="1647900" y="2043075"/>
              <a:ext cx="92150" cy="61325"/>
            </a:xfrm>
            <a:custGeom>
              <a:avLst/>
              <a:gdLst/>
              <a:ahLst/>
              <a:cxnLst/>
              <a:rect l="l" t="t" r="r" b="b"/>
              <a:pathLst>
                <a:path w="3686" h="2453" extrusionOk="0">
                  <a:moveTo>
                    <a:pt x="987" y="1"/>
                  </a:moveTo>
                  <a:cubicBezTo>
                    <a:pt x="987" y="1"/>
                    <a:pt x="0" y="252"/>
                    <a:pt x="788" y="1471"/>
                  </a:cubicBezTo>
                  <a:cubicBezTo>
                    <a:pt x="1422" y="2453"/>
                    <a:pt x="1849" y="2311"/>
                    <a:pt x="2175" y="2290"/>
                  </a:cubicBezTo>
                  <a:cubicBezTo>
                    <a:pt x="2771" y="2250"/>
                    <a:pt x="3684" y="1803"/>
                    <a:pt x="3686" y="984"/>
                  </a:cubicBezTo>
                  <a:cubicBezTo>
                    <a:pt x="3686" y="167"/>
                    <a:pt x="2218" y="2"/>
                    <a:pt x="98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200;p61"/>
            <p:cNvSpPr/>
            <p:nvPr/>
          </p:nvSpPr>
          <p:spPr>
            <a:xfrm>
              <a:off x="1859150" y="2028700"/>
              <a:ext cx="99525" cy="75275"/>
            </a:xfrm>
            <a:custGeom>
              <a:avLst/>
              <a:gdLst/>
              <a:ahLst/>
              <a:cxnLst/>
              <a:rect l="l" t="t" r="r" b="b"/>
              <a:pathLst>
                <a:path w="3981" h="3011" extrusionOk="0">
                  <a:moveTo>
                    <a:pt x="815" y="925"/>
                  </a:moveTo>
                  <a:cubicBezTo>
                    <a:pt x="815" y="925"/>
                    <a:pt x="1" y="1553"/>
                    <a:pt x="1187" y="2361"/>
                  </a:cubicBezTo>
                  <a:cubicBezTo>
                    <a:pt x="2141" y="3011"/>
                    <a:pt x="2482" y="2710"/>
                    <a:pt x="2775" y="2559"/>
                  </a:cubicBezTo>
                  <a:cubicBezTo>
                    <a:pt x="3309" y="2283"/>
                    <a:pt x="3980" y="1505"/>
                    <a:pt x="3672" y="753"/>
                  </a:cubicBezTo>
                  <a:cubicBezTo>
                    <a:pt x="3363" y="1"/>
                    <a:pt x="1948" y="435"/>
                    <a:pt x="815" y="925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201;p61"/>
            <p:cNvSpPr/>
            <p:nvPr/>
          </p:nvSpPr>
          <p:spPr>
            <a:xfrm>
              <a:off x="1735975" y="1901000"/>
              <a:ext cx="126625" cy="83700"/>
            </a:xfrm>
            <a:custGeom>
              <a:avLst/>
              <a:gdLst/>
              <a:ahLst/>
              <a:cxnLst/>
              <a:rect l="l" t="t" r="r" b="b"/>
              <a:pathLst>
                <a:path w="5065" h="3348" extrusionOk="0">
                  <a:moveTo>
                    <a:pt x="1287" y="139"/>
                  </a:moveTo>
                  <a:cubicBezTo>
                    <a:pt x="1287" y="139"/>
                    <a:pt x="1" y="587"/>
                    <a:pt x="1178" y="2116"/>
                  </a:cubicBezTo>
                  <a:cubicBezTo>
                    <a:pt x="2127" y="3347"/>
                    <a:pt x="2680" y="3112"/>
                    <a:pt x="3111" y="3045"/>
                  </a:cubicBezTo>
                  <a:cubicBezTo>
                    <a:pt x="3898" y="2923"/>
                    <a:pt x="5064" y="2224"/>
                    <a:pt x="4977" y="1139"/>
                  </a:cubicBezTo>
                  <a:cubicBezTo>
                    <a:pt x="4890" y="53"/>
                    <a:pt x="2921" y="1"/>
                    <a:pt x="1287" y="139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202;p61"/>
            <p:cNvSpPr/>
            <p:nvPr/>
          </p:nvSpPr>
          <p:spPr>
            <a:xfrm>
              <a:off x="1841725" y="1958475"/>
              <a:ext cx="102275" cy="83600"/>
            </a:xfrm>
            <a:custGeom>
              <a:avLst/>
              <a:gdLst/>
              <a:ahLst/>
              <a:cxnLst/>
              <a:rect l="l" t="t" r="r" b="b"/>
              <a:pathLst>
                <a:path w="4091" h="3344" extrusionOk="0">
                  <a:moveTo>
                    <a:pt x="2003" y="1"/>
                  </a:moveTo>
                  <a:cubicBezTo>
                    <a:pt x="1835" y="1"/>
                    <a:pt x="1661" y="28"/>
                    <a:pt x="1482" y="90"/>
                  </a:cubicBezTo>
                  <a:cubicBezTo>
                    <a:pt x="1" y="596"/>
                    <a:pt x="750" y="3092"/>
                    <a:pt x="750" y="3092"/>
                  </a:cubicBezTo>
                  <a:cubicBezTo>
                    <a:pt x="1243" y="3270"/>
                    <a:pt x="1665" y="3344"/>
                    <a:pt x="2026" y="3344"/>
                  </a:cubicBezTo>
                  <a:cubicBezTo>
                    <a:pt x="3377" y="3344"/>
                    <a:pt x="3873" y="2317"/>
                    <a:pt x="3977" y="1907"/>
                  </a:cubicBezTo>
                  <a:cubicBezTo>
                    <a:pt x="4090" y="1450"/>
                    <a:pt x="3221" y="1"/>
                    <a:pt x="2003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203;p61"/>
            <p:cNvSpPr/>
            <p:nvPr/>
          </p:nvSpPr>
          <p:spPr>
            <a:xfrm>
              <a:off x="1853400" y="1972950"/>
              <a:ext cx="88850" cy="79900"/>
            </a:xfrm>
            <a:custGeom>
              <a:avLst/>
              <a:gdLst/>
              <a:ahLst/>
              <a:cxnLst/>
              <a:rect l="l" t="t" r="r" b="b"/>
              <a:pathLst>
                <a:path w="3554" h="3196" extrusionOk="0">
                  <a:moveTo>
                    <a:pt x="1554" y="1"/>
                  </a:moveTo>
                  <a:cubicBezTo>
                    <a:pt x="1375" y="1"/>
                    <a:pt x="1188" y="30"/>
                    <a:pt x="994" y="97"/>
                  </a:cubicBezTo>
                  <a:cubicBezTo>
                    <a:pt x="406" y="298"/>
                    <a:pt x="127" y="843"/>
                    <a:pt x="63" y="1445"/>
                  </a:cubicBezTo>
                  <a:cubicBezTo>
                    <a:pt x="1" y="2042"/>
                    <a:pt x="109" y="2495"/>
                    <a:pt x="369" y="2791"/>
                  </a:cubicBezTo>
                  <a:cubicBezTo>
                    <a:pt x="603" y="3058"/>
                    <a:pt x="959" y="3196"/>
                    <a:pt x="1419" y="3196"/>
                  </a:cubicBezTo>
                  <a:cubicBezTo>
                    <a:pt x="1563" y="3196"/>
                    <a:pt x="1718" y="3182"/>
                    <a:pt x="1882" y="3154"/>
                  </a:cubicBezTo>
                  <a:cubicBezTo>
                    <a:pt x="2605" y="3033"/>
                    <a:pt x="3252" y="2493"/>
                    <a:pt x="3441" y="1749"/>
                  </a:cubicBezTo>
                  <a:cubicBezTo>
                    <a:pt x="3554" y="1297"/>
                    <a:pt x="2741" y="1"/>
                    <a:pt x="1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204;p61"/>
            <p:cNvSpPr/>
            <p:nvPr/>
          </p:nvSpPr>
          <p:spPr>
            <a:xfrm>
              <a:off x="1854850" y="1982200"/>
              <a:ext cx="71125" cy="63400"/>
            </a:xfrm>
            <a:custGeom>
              <a:avLst/>
              <a:gdLst/>
              <a:ahLst/>
              <a:cxnLst/>
              <a:rect l="l" t="t" r="r" b="b"/>
              <a:pathLst>
                <a:path w="2845" h="2536" extrusionOk="0">
                  <a:moveTo>
                    <a:pt x="1446" y="0"/>
                  </a:moveTo>
                  <a:cubicBezTo>
                    <a:pt x="1268" y="0"/>
                    <a:pt x="1086" y="39"/>
                    <a:pt x="913" y="121"/>
                  </a:cubicBezTo>
                  <a:cubicBezTo>
                    <a:pt x="283" y="419"/>
                    <a:pt x="0" y="1174"/>
                    <a:pt x="282" y="1807"/>
                  </a:cubicBezTo>
                  <a:cubicBezTo>
                    <a:pt x="485" y="2267"/>
                    <a:pt x="929" y="2536"/>
                    <a:pt x="1398" y="2536"/>
                  </a:cubicBezTo>
                  <a:cubicBezTo>
                    <a:pt x="1576" y="2536"/>
                    <a:pt x="1758" y="2497"/>
                    <a:pt x="1932" y="2415"/>
                  </a:cubicBezTo>
                  <a:cubicBezTo>
                    <a:pt x="2560" y="2116"/>
                    <a:pt x="2845" y="1362"/>
                    <a:pt x="2564" y="728"/>
                  </a:cubicBezTo>
                  <a:cubicBezTo>
                    <a:pt x="2360" y="269"/>
                    <a:pt x="1915" y="0"/>
                    <a:pt x="1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205;p61"/>
            <p:cNvSpPr/>
            <p:nvPr/>
          </p:nvSpPr>
          <p:spPr>
            <a:xfrm>
              <a:off x="1872300" y="1997925"/>
              <a:ext cx="35300" cy="31625"/>
            </a:xfrm>
            <a:custGeom>
              <a:avLst/>
              <a:gdLst/>
              <a:ahLst/>
              <a:cxnLst/>
              <a:rect l="l" t="t" r="r" b="b"/>
              <a:pathLst>
                <a:path w="1412" h="1265" extrusionOk="0">
                  <a:moveTo>
                    <a:pt x="715" y="1"/>
                  </a:moveTo>
                  <a:cubicBezTo>
                    <a:pt x="628" y="1"/>
                    <a:pt x="538" y="20"/>
                    <a:pt x="453" y="61"/>
                  </a:cubicBezTo>
                  <a:cubicBezTo>
                    <a:pt x="140" y="210"/>
                    <a:pt x="1" y="585"/>
                    <a:pt x="140" y="901"/>
                  </a:cubicBezTo>
                  <a:cubicBezTo>
                    <a:pt x="241" y="1130"/>
                    <a:pt x="462" y="1264"/>
                    <a:pt x="696" y="1264"/>
                  </a:cubicBezTo>
                  <a:cubicBezTo>
                    <a:pt x="784" y="1264"/>
                    <a:pt x="873" y="1245"/>
                    <a:pt x="959" y="1205"/>
                  </a:cubicBezTo>
                  <a:cubicBezTo>
                    <a:pt x="1271" y="1056"/>
                    <a:pt x="1412" y="680"/>
                    <a:pt x="1270" y="364"/>
                  </a:cubicBezTo>
                  <a:cubicBezTo>
                    <a:pt x="1169" y="135"/>
                    <a:pt x="948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206;p61"/>
            <p:cNvSpPr/>
            <p:nvPr/>
          </p:nvSpPr>
          <p:spPr>
            <a:xfrm>
              <a:off x="1853575" y="1972925"/>
              <a:ext cx="89100" cy="75800"/>
            </a:xfrm>
            <a:custGeom>
              <a:avLst/>
              <a:gdLst/>
              <a:ahLst/>
              <a:cxnLst/>
              <a:rect l="l" t="t" r="r" b="b"/>
              <a:pathLst>
                <a:path w="3564" h="3032" extrusionOk="0">
                  <a:moveTo>
                    <a:pt x="1547" y="1"/>
                  </a:moveTo>
                  <a:cubicBezTo>
                    <a:pt x="1368" y="1"/>
                    <a:pt x="1181" y="30"/>
                    <a:pt x="987" y="96"/>
                  </a:cubicBezTo>
                  <a:cubicBezTo>
                    <a:pt x="121" y="394"/>
                    <a:pt x="1" y="1311"/>
                    <a:pt x="51" y="2025"/>
                  </a:cubicBezTo>
                  <a:cubicBezTo>
                    <a:pt x="96" y="1747"/>
                    <a:pt x="174" y="1454"/>
                    <a:pt x="305" y="1187"/>
                  </a:cubicBezTo>
                  <a:cubicBezTo>
                    <a:pt x="530" y="733"/>
                    <a:pt x="947" y="485"/>
                    <a:pt x="1433" y="485"/>
                  </a:cubicBezTo>
                  <a:cubicBezTo>
                    <a:pt x="1873" y="485"/>
                    <a:pt x="2368" y="687"/>
                    <a:pt x="2828" y="1124"/>
                  </a:cubicBezTo>
                  <a:cubicBezTo>
                    <a:pt x="3564" y="1823"/>
                    <a:pt x="2743" y="2670"/>
                    <a:pt x="2312" y="3032"/>
                  </a:cubicBezTo>
                  <a:cubicBezTo>
                    <a:pt x="3048" y="2729"/>
                    <a:pt x="3355" y="2061"/>
                    <a:pt x="3434" y="1749"/>
                  </a:cubicBezTo>
                  <a:cubicBezTo>
                    <a:pt x="3547" y="1296"/>
                    <a:pt x="2734" y="1"/>
                    <a:pt x="154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207;p61"/>
            <p:cNvSpPr/>
            <p:nvPr/>
          </p:nvSpPr>
          <p:spPr>
            <a:xfrm>
              <a:off x="1853125" y="1967900"/>
              <a:ext cx="90150" cy="86900"/>
            </a:xfrm>
            <a:custGeom>
              <a:avLst/>
              <a:gdLst/>
              <a:ahLst/>
              <a:cxnLst/>
              <a:rect l="l" t="t" r="r" b="b"/>
              <a:pathLst>
                <a:path w="3606" h="3476" extrusionOk="0">
                  <a:moveTo>
                    <a:pt x="1646" y="1"/>
                  </a:moveTo>
                  <a:cubicBezTo>
                    <a:pt x="1558" y="1"/>
                    <a:pt x="1477" y="2"/>
                    <a:pt x="1392" y="2"/>
                  </a:cubicBezTo>
                  <a:cubicBezTo>
                    <a:pt x="1280" y="22"/>
                    <a:pt x="1170" y="32"/>
                    <a:pt x="1063" y="61"/>
                  </a:cubicBezTo>
                  <a:cubicBezTo>
                    <a:pt x="1011" y="80"/>
                    <a:pt x="960" y="100"/>
                    <a:pt x="909" y="118"/>
                  </a:cubicBezTo>
                  <a:lnTo>
                    <a:pt x="833" y="148"/>
                  </a:lnTo>
                  <a:lnTo>
                    <a:pt x="761" y="189"/>
                  </a:lnTo>
                  <a:cubicBezTo>
                    <a:pt x="715" y="218"/>
                    <a:pt x="668" y="245"/>
                    <a:pt x="622" y="272"/>
                  </a:cubicBezTo>
                  <a:cubicBezTo>
                    <a:pt x="579" y="306"/>
                    <a:pt x="539" y="342"/>
                    <a:pt x="500" y="378"/>
                  </a:cubicBezTo>
                  <a:cubicBezTo>
                    <a:pt x="480" y="397"/>
                    <a:pt x="461" y="415"/>
                    <a:pt x="441" y="432"/>
                  </a:cubicBezTo>
                  <a:cubicBezTo>
                    <a:pt x="424" y="453"/>
                    <a:pt x="407" y="473"/>
                    <a:pt x="391" y="495"/>
                  </a:cubicBezTo>
                  <a:cubicBezTo>
                    <a:pt x="359" y="537"/>
                    <a:pt x="324" y="574"/>
                    <a:pt x="296" y="617"/>
                  </a:cubicBezTo>
                  <a:cubicBezTo>
                    <a:pt x="183" y="791"/>
                    <a:pt x="111" y="975"/>
                    <a:pt x="70" y="1145"/>
                  </a:cubicBezTo>
                  <a:cubicBezTo>
                    <a:pt x="28" y="1313"/>
                    <a:pt x="12" y="1466"/>
                    <a:pt x="7" y="1592"/>
                  </a:cubicBezTo>
                  <a:cubicBezTo>
                    <a:pt x="1" y="1717"/>
                    <a:pt x="9" y="1816"/>
                    <a:pt x="14" y="1882"/>
                  </a:cubicBezTo>
                  <a:cubicBezTo>
                    <a:pt x="18" y="1951"/>
                    <a:pt x="24" y="1985"/>
                    <a:pt x="24" y="1985"/>
                  </a:cubicBezTo>
                  <a:cubicBezTo>
                    <a:pt x="24" y="1985"/>
                    <a:pt x="29" y="1842"/>
                    <a:pt x="78" y="1610"/>
                  </a:cubicBezTo>
                  <a:cubicBezTo>
                    <a:pt x="101" y="1495"/>
                    <a:pt x="142" y="1360"/>
                    <a:pt x="198" y="1218"/>
                  </a:cubicBezTo>
                  <a:cubicBezTo>
                    <a:pt x="257" y="1075"/>
                    <a:pt x="343" y="931"/>
                    <a:pt x="450" y="800"/>
                  </a:cubicBezTo>
                  <a:cubicBezTo>
                    <a:pt x="479" y="769"/>
                    <a:pt x="512" y="742"/>
                    <a:pt x="543" y="713"/>
                  </a:cubicBezTo>
                  <a:lnTo>
                    <a:pt x="589" y="668"/>
                  </a:lnTo>
                  <a:lnTo>
                    <a:pt x="642" y="634"/>
                  </a:lnTo>
                  <a:cubicBezTo>
                    <a:pt x="678" y="610"/>
                    <a:pt x="715" y="586"/>
                    <a:pt x="751" y="561"/>
                  </a:cubicBezTo>
                  <a:cubicBezTo>
                    <a:pt x="790" y="544"/>
                    <a:pt x="831" y="524"/>
                    <a:pt x="871" y="507"/>
                  </a:cubicBezTo>
                  <a:lnTo>
                    <a:pt x="933" y="480"/>
                  </a:lnTo>
                  <a:lnTo>
                    <a:pt x="999" y="464"/>
                  </a:lnTo>
                  <a:cubicBezTo>
                    <a:pt x="1044" y="453"/>
                    <a:pt x="1089" y="442"/>
                    <a:pt x="1133" y="431"/>
                  </a:cubicBezTo>
                  <a:cubicBezTo>
                    <a:pt x="1227" y="418"/>
                    <a:pt x="1323" y="413"/>
                    <a:pt x="1420" y="404"/>
                  </a:cubicBezTo>
                  <a:cubicBezTo>
                    <a:pt x="1517" y="410"/>
                    <a:pt x="1617" y="417"/>
                    <a:pt x="1719" y="422"/>
                  </a:cubicBezTo>
                  <a:cubicBezTo>
                    <a:pt x="1773" y="432"/>
                    <a:pt x="1828" y="441"/>
                    <a:pt x="1884" y="450"/>
                  </a:cubicBezTo>
                  <a:lnTo>
                    <a:pt x="2033" y="484"/>
                  </a:lnTo>
                  <a:cubicBezTo>
                    <a:pt x="2236" y="537"/>
                    <a:pt x="2439" y="623"/>
                    <a:pt x="2622" y="747"/>
                  </a:cubicBezTo>
                  <a:cubicBezTo>
                    <a:pt x="2807" y="864"/>
                    <a:pt x="2971" y="1024"/>
                    <a:pt x="3092" y="1212"/>
                  </a:cubicBezTo>
                  <a:cubicBezTo>
                    <a:pt x="3148" y="1308"/>
                    <a:pt x="3198" y="1407"/>
                    <a:pt x="3230" y="1510"/>
                  </a:cubicBezTo>
                  <a:cubicBezTo>
                    <a:pt x="3261" y="1614"/>
                    <a:pt x="3278" y="1721"/>
                    <a:pt x="3279" y="1827"/>
                  </a:cubicBezTo>
                  <a:cubicBezTo>
                    <a:pt x="3273" y="2036"/>
                    <a:pt x="3213" y="2244"/>
                    <a:pt x="3111" y="2415"/>
                  </a:cubicBezTo>
                  <a:cubicBezTo>
                    <a:pt x="3010" y="2585"/>
                    <a:pt x="2885" y="2730"/>
                    <a:pt x="2756" y="2846"/>
                  </a:cubicBezTo>
                  <a:cubicBezTo>
                    <a:pt x="2628" y="2963"/>
                    <a:pt x="2500" y="3058"/>
                    <a:pt x="2384" y="3137"/>
                  </a:cubicBezTo>
                  <a:cubicBezTo>
                    <a:pt x="2325" y="3175"/>
                    <a:pt x="2270" y="3209"/>
                    <a:pt x="2218" y="3243"/>
                  </a:cubicBezTo>
                  <a:cubicBezTo>
                    <a:pt x="2166" y="3272"/>
                    <a:pt x="2117" y="3300"/>
                    <a:pt x="2073" y="3326"/>
                  </a:cubicBezTo>
                  <a:cubicBezTo>
                    <a:pt x="1985" y="3378"/>
                    <a:pt x="1913" y="3411"/>
                    <a:pt x="1866" y="3437"/>
                  </a:cubicBezTo>
                  <a:cubicBezTo>
                    <a:pt x="1819" y="3463"/>
                    <a:pt x="1792" y="3476"/>
                    <a:pt x="1792" y="3476"/>
                  </a:cubicBezTo>
                  <a:cubicBezTo>
                    <a:pt x="1792" y="3476"/>
                    <a:pt x="1820" y="3470"/>
                    <a:pt x="1872" y="3462"/>
                  </a:cubicBezTo>
                  <a:cubicBezTo>
                    <a:pt x="1924" y="3449"/>
                    <a:pt x="2003" y="3442"/>
                    <a:pt x="2099" y="3411"/>
                  </a:cubicBezTo>
                  <a:cubicBezTo>
                    <a:pt x="2146" y="3398"/>
                    <a:pt x="2199" y="3382"/>
                    <a:pt x="2259" y="3366"/>
                  </a:cubicBezTo>
                  <a:cubicBezTo>
                    <a:pt x="2317" y="3346"/>
                    <a:pt x="2378" y="3320"/>
                    <a:pt x="2445" y="3297"/>
                  </a:cubicBezTo>
                  <a:cubicBezTo>
                    <a:pt x="2511" y="3270"/>
                    <a:pt x="2579" y="3235"/>
                    <a:pt x="2652" y="3201"/>
                  </a:cubicBezTo>
                  <a:cubicBezTo>
                    <a:pt x="2723" y="3159"/>
                    <a:pt x="2799" y="3119"/>
                    <a:pt x="2873" y="3064"/>
                  </a:cubicBezTo>
                  <a:cubicBezTo>
                    <a:pt x="3027" y="2963"/>
                    <a:pt x="3184" y="2828"/>
                    <a:pt x="3323" y="2632"/>
                  </a:cubicBezTo>
                  <a:cubicBezTo>
                    <a:pt x="3464" y="2442"/>
                    <a:pt x="3579" y="2175"/>
                    <a:pt x="3598" y="1860"/>
                  </a:cubicBezTo>
                  <a:cubicBezTo>
                    <a:pt x="3605" y="1704"/>
                    <a:pt x="3587" y="1541"/>
                    <a:pt x="3549" y="1385"/>
                  </a:cubicBezTo>
                  <a:cubicBezTo>
                    <a:pt x="3508" y="1230"/>
                    <a:pt x="3443" y="1086"/>
                    <a:pt x="3366" y="955"/>
                  </a:cubicBezTo>
                  <a:cubicBezTo>
                    <a:pt x="3208" y="695"/>
                    <a:pt x="3001" y="492"/>
                    <a:pt x="2779" y="346"/>
                  </a:cubicBezTo>
                  <a:cubicBezTo>
                    <a:pt x="2555" y="203"/>
                    <a:pt x="2318" y="108"/>
                    <a:pt x="2084" y="52"/>
                  </a:cubicBezTo>
                  <a:cubicBezTo>
                    <a:pt x="2022" y="40"/>
                    <a:pt x="1962" y="28"/>
                    <a:pt x="1903" y="17"/>
                  </a:cubicBezTo>
                  <a:cubicBezTo>
                    <a:pt x="1846" y="12"/>
                    <a:pt x="1792" y="7"/>
                    <a:pt x="1738" y="1"/>
                  </a:cubicBezTo>
                  <a:cubicBezTo>
                    <a:pt x="1706" y="1"/>
                    <a:pt x="1676" y="1"/>
                    <a:pt x="164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208;p61"/>
            <p:cNvSpPr/>
            <p:nvPr/>
          </p:nvSpPr>
          <p:spPr>
            <a:xfrm>
              <a:off x="1859975" y="2019600"/>
              <a:ext cx="24500" cy="25250"/>
            </a:xfrm>
            <a:custGeom>
              <a:avLst/>
              <a:gdLst/>
              <a:ahLst/>
              <a:cxnLst/>
              <a:rect l="l" t="t" r="r" b="b"/>
              <a:pathLst>
                <a:path w="980" h="1010" extrusionOk="0">
                  <a:moveTo>
                    <a:pt x="491" y="0"/>
                  </a:moveTo>
                  <a:cubicBezTo>
                    <a:pt x="221" y="0"/>
                    <a:pt x="1" y="226"/>
                    <a:pt x="1" y="504"/>
                  </a:cubicBezTo>
                  <a:cubicBezTo>
                    <a:pt x="1" y="782"/>
                    <a:pt x="219" y="1009"/>
                    <a:pt x="490" y="1009"/>
                  </a:cubicBezTo>
                  <a:cubicBezTo>
                    <a:pt x="760" y="1009"/>
                    <a:pt x="980" y="783"/>
                    <a:pt x="980" y="505"/>
                  </a:cubicBezTo>
                  <a:cubicBezTo>
                    <a:pt x="980" y="227"/>
                    <a:pt x="761" y="2"/>
                    <a:pt x="49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209;p61"/>
            <p:cNvSpPr/>
            <p:nvPr/>
          </p:nvSpPr>
          <p:spPr>
            <a:xfrm>
              <a:off x="1899050" y="1993150"/>
              <a:ext cx="15250" cy="15650"/>
            </a:xfrm>
            <a:custGeom>
              <a:avLst/>
              <a:gdLst/>
              <a:ahLst/>
              <a:cxnLst/>
              <a:rect l="l" t="t" r="r" b="b"/>
              <a:pathLst>
                <a:path w="610" h="626" extrusionOk="0">
                  <a:moveTo>
                    <a:pt x="305" y="0"/>
                  </a:moveTo>
                  <a:cubicBezTo>
                    <a:pt x="137" y="0"/>
                    <a:pt x="1" y="140"/>
                    <a:pt x="1" y="312"/>
                  </a:cubicBezTo>
                  <a:cubicBezTo>
                    <a:pt x="1" y="485"/>
                    <a:pt x="136" y="626"/>
                    <a:pt x="304" y="626"/>
                  </a:cubicBezTo>
                  <a:cubicBezTo>
                    <a:pt x="472" y="626"/>
                    <a:pt x="609" y="486"/>
                    <a:pt x="609" y="312"/>
                  </a:cubicBezTo>
                  <a:cubicBezTo>
                    <a:pt x="609" y="140"/>
                    <a:pt x="473" y="0"/>
                    <a:pt x="30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210;p61"/>
            <p:cNvSpPr/>
            <p:nvPr/>
          </p:nvSpPr>
          <p:spPr>
            <a:xfrm>
              <a:off x="1668775" y="1958450"/>
              <a:ext cx="102575" cy="83400"/>
            </a:xfrm>
            <a:custGeom>
              <a:avLst/>
              <a:gdLst/>
              <a:ahLst/>
              <a:cxnLst/>
              <a:rect l="l" t="t" r="r" b="b"/>
              <a:pathLst>
                <a:path w="4103" h="3336" extrusionOk="0">
                  <a:moveTo>
                    <a:pt x="2096" y="0"/>
                  </a:moveTo>
                  <a:cubicBezTo>
                    <a:pt x="879" y="0"/>
                    <a:pt x="1" y="1437"/>
                    <a:pt x="114" y="1894"/>
                  </a:cubicBezTo>
                  <a:cubicBezTo>
                    <a:pt x="216" y="2305"/>
                    <a:pt x="710" y="3336"/>
                    <a:pt x="2067" y="3336"/>
                  </a:cubicBezTo>
                  <a:cubicBezTo>
                    <a:pt x="2427" y="3336"/>
                    <a:pt x="2847" y="3263"/>
                    <a:pt x="3337" y="3088"/>
                  </a:cubicBezTo>
                  <a:cubicBezTo>
                    <a:pt x="3337" y="3088"/>
                    <a:pt x="4103" y="601"/>
                    <a:pt x="2623" y="91"/>
                  </a:cubicBezTo>
                  <a:cubicBezTo>
                    <a:pt x="2442" y="28"/>
                    <a:pt x="2265" y="0"/>
                    <a:pt x="2096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211;p61"/>
            <p:cNvSpPr/>
            <p:nvPr/>
          </p:nvSpPr>
          <p:spPr>
            <a:xfrm>
              <a:off x="1670475" y="1972675"/>
              <a:ext cx="88850" cy="79925"/>
            </a:xfrm>
            <a:custGeom>
              <a:avLst/>
              <a:gdLst/>
              <a:ahLst/>
              <a:cxnLst/>
              <a:rect l="l" t="t" r="r" b="b"/>
              <a:pathLst>
                <a:path w="3554" h="3197" extrusionOk="0">
                  <a:moveTo>
                    <a:pt x="2000" y="1"/>
                  </a:moveTo>
                  <a:cubicBezTo>
                    <a:pt x="815" y="1"/>
                    <a:pt x="1" y="1293"/>
                    <a:pt x="112" y="1744"/>
                  </a:cubicBezTo>
                  <a:cubicBezTo>
                    <a:pt x="298" y="2488"/>
                    <a:pt x="946" y="3030"/>
                    <a:pt x="1666" y="3154"/>
                  </a:cubicBezTo>
                  <a:cubicBezTo>
                    <a:pt x="1834" y="3183"/>
                    <a:pt x="1992" y="3197"/>
                    <a:pt x="2139" y="3197"/>
                  </a:cubicBezTo>
                  <a:cubicBezTo>
                    <a:pt x="2595" y="3197"/>
                    <a:pt x="2949" y="3060"/>
                    <a:pt x="3182" y="2796"/>
                  </a:cubicBezTo>
                  <a:cubicBezTo>
                    <a:pt x="3441" y="2501"/>
                    <a:pt x="3553" y="2048"/>
                    <a:pt x="3491" y="1450"/>
                  </a:cubicBezTo>
                  <a:cubicBezTo>
                    <a:pt x="3429" y="848"/>
                    <a:pt x="3150" y="300"/>
                    <a:pt x="2564" y="98"/>
                  </a:cubicBezTo>
                  <a:cubicBezTo>
                    <a:pt x="2369" y="31"/>
                    <a:pt x="2180" y="1"/>
                    <a:pt x="2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212;p61"/>
            <p:cNvSpPr/>
            <p:nvPr/>
          </p:nvSpPr>
          <p:spPr>
            <a:xfrm>
              <a:off x="1687350" y="1983600"/>
              <a:ext cx="71175" cy="63400"/>
            </a:xfrm>
            <a:custGeom>
              <a:avLst/>
              <a:gdLst/>
              <a:ahLst/>
              <a:cxnLst/>
              <a:rect l="l" t="t" r="r" b="b"/>
              <a:pathLst>
                <a:path w="2847" h="2536" extrusionOk="0">
                  <a:moveTo>
                    <a:pt x="1398" y="1"/>
                  </a:moveTo>
                  <a:cubicBezTo>
                    <a:pt x="930" y="1"/>
                    <a:pt x="487" y="268"/>
                    <a:pt x="283" y="725"/>
                  </a:cubicBezTo>
                  <a:cubicBezTo>
                    <a:pt x="0" y="1358"/>
                    <a:pt x="282" y="2114"/>
                    <a:pt x="910" y="2413"/>
                  </a:cubicBezTo>
                  <a:cubicBezTo>
                    <a:pt x="1085" y="2496"/>
                    <a:pt x="1267" y="2535"/>
                    <a:pt x="1446" y="2535"/>
                  </a:cubicBezTo>
                  <a:cubicBezTo>
                    <a:pt x="1914" y="2535"/>
                    <a:pt x="2358" y="2267"/>
                    <a:pt x="2563" y="1810"/>
                  </a:cubicBezTo>
                  <a:cubicBezTo>
                    <a:pt x="2846" y="1177"/>
                    <a:pt x="2566" y="422"/>
                    <a:pt x="1934" y="122"/>
                  </a:cubicBezTo>
                  <a:cubicBezTo>
                    <a:pt x="1760" y="40"/>
                    <a:pt x="1577" y="1"/>
                    <a:pt x="13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213;p61"/>
            <p:cNvSpPr/>
            <p:nvPr/>
          </p:nvSpPr>
          <p:spPr>
            <a:xfrm>
              <a:off x="1706000" y="1999625"/>
              <a:ext cx="35275" cy="31475"/>
            </a:xfrm>
            <a:custGeom>
              <a:avLst/>
              <a:gdLst/>
              <a:ahLst/>
              <a:cxnLst/>
              <a:rect l="l" t="t" r="r" b="b"/>
              <a:pathLst>
                <a:path w="1411" h="1259" extrusionOk="0">
                  <a:moveTo>
                    <a:pt x="694" y="0"/>
                  </a:moveTo>
                  <a:cubicBezTo>
                    <a:pt x="462" y="0"/>
                    <a:pt x="243" y="133"/>
                    <a:pt x="142" y="360"/>
                  </a:cubicBezTo>
                  <a:cubicBezTo>
                    <a:pt x="0" y="675"/>
                    <a:pt x="139" y="1049"/>
                    <a:pt x="452" y="1198"/>
                  </a:cubicBezTo>
                  <a:cubicBezTo>
                    <a:pt x="538" y="1239"/>
                    <a:pt x="629" y="1258"/>
                    <a:pt x="717" y="1258"/>
                  </a:cubicBezTo>
                  <a:cubicBezTo>
                    <a:pt x="949" y="1258"/>
                    <a:pt x="1169" y="1126"/>
                    <a:pt x="1271" y="898"/>
                  </a:cubicBezTo>
                  <a:cubicBezTo>
                    <a:pt x="1411" y="585"/>
                    <a:pt x="1272" y="210"/>
                    <a:pt x="960" y="61"/>
                  </a:cubicBezTo>
                  <a:cubicBezTo>
                    <a:pt x="874" y="20"/>
                    <a:pt x="783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214;p61"/>
            <p:cNvSpPr/>
            <p:nvPr/>
          </p:nvSpPr>
          <p:spPr>
            <a:xfrm>
              <a:off x="1670000" y="1972725"/>
              <a:ext cx="89125" cy="75750"/>
            </a:xfrm>
            <a:custGeom>
              <a:avLst/>
              <a:gdLst/>
              <a:ahLst/>
              <a:cxnLst/>
              <a:rect l="l" t="t" r="r" b="b"/>
              <a:pathLst>
                <a:path w="3565" h="3030" extrusionOk="0">
                  <a:moveTo>
                    <a:pt x="2018" y="1"/>
                  </a:moveTo>
                  <a:cubicBezTo>
                    <a:pt x="834" y="1"/>
                    <a:pt x="20" y="1292"/>
                    <a:pt x="131" y="1744"/>
                  </a:cubicBezTo>
                  <a:cubicBezTo>
                    <a:pt x="210" y="2055"/>
                    <a:pt x="514" y="2725"/>
                    <a:pt x="1250" y="3029"/>
                  </a:cubicBezTo>
                  <a:cubicBezTo>
                    <a:pt x="818" y="2666"/>
                    <a:pt x="1" y="1816"/>
                    <a:pt x="740" y="1119"/>
                  </a:cubicBezTo>
                  <a:cubicBezTo>
                    <a:pt x="1198" y="686"/>
                    <a:pt x="1693" y="485"/>
                    <a:pt x="2131" y="485"/>
                  </a:cubicBezTo>
                  <a:cubicBezTo>
                    <a:pt x="2619" y="485"/>
                    <a:pt x="3038" y="734"/>
                    <a:pt x="3262" y="1190"/>
                  </a:cubicBezTo>
                  <a:cubicBezTo>
                    <a:pt x="3394" y="1457"/>
                    <a:pt x="3470" y="1751"/>
                    <a:pt x="3514" y="2029"/>
                  </a:cubicBezTo>
                  <a:cubicBezTo>
                    <a:pt x="3565" y="1314"/>
                    <a:pt x="3448" y="395"/>
                    <a:pt x="2583" y="98"/>
                  </a:cubicBezTo>
                  <a:cubicBezTo>
                    <a:pt x="2388" y="31"/>
                    <a:pt x="2199" y="1"/>
                    <a:pt x="201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215;p61"/>
            <p:cNvSpPr/>
            <p:nvPr/>
          </p:nvSpPr>
          <p:spPr>
            <a:xfrm>
              <a:off x="1669350" y="1967750"/>
              <a:ext cx="90175" cy="86900"/>
            </a:xfrm>
            <a:custGeom>
              <a:avLst/>
              <a:gdLst/>
              <a:ahLst/>
              <a:cxnLst/>
              <a:rect l="l" t="t" r="r" b="b"/>
              <a:pathLst>
                <a:path w="3607" h="3476" extrusionOk="0">
                  <a:moveTo>
                    <a:pt x="1943" y="1"/>
                  </a:moveTo>
                  <a:cubicBezTo>
                    <a:pt x="1921" y="1"/>
                    <a:pt x="1897" y="1"/>
                    <a:pt x="1873" y="1"/>
                  </a:cubicBezTo>
                  <a:cubicBezTo>
                    <a:pt x="1819" y="5"/>
                    <a:pt x="1765" y="10"/>
                    <a:pt x="1708" y="16"/>
                  </a:cubicBezTo>
                  <a:cubicBezTo>
                    <a:pt x="1648" y="26"/>
                    <a:pt x="1589" y="38"/>
                    <a:pt x="1527" y="50"/>
                  </a:cubicBezTo>
                  <a:cubicBezTo>
                    <a:pt x="1293" y="106"/>
                    <a:pt x="1055" y="199"/>
                    <a:pt x="831" y="343"/>
                  </a:cubicBezTo>
                  <a:cubicBezTo>
                    <a:pt x="609" y="490"/>
                    <a:pt x="402" y="692"/>
                    <a:pt x="242" y="950"/>
                  </a:cubicBezTo>
                  <a:cubicBezTo>
                    <a:pt x="163" y="1081"/>
                    <a:pt x="98" y="1225"/>
                    <a:pt x="59" y="1381"/>
                  </a:cubicBezTo>
                  <a:cubicBezTo>
                    <a:pt x="18" y="1536"/>
                    <a:pt x="0" y="1699"/>
                    <a:pt x="8" y="1856"/>
                  </a:cubicBezTo>
                  <a:cubicBezTo>
                    <a:pt x="25" y="2169"/>
                    <a:pt x="140" y="2438"/>
                    <a:pt x="279" y="2627"/>
                  </a:cubicBezTo>
                  <a:cubicBezTo>
                    <a:pt x="418" y="2823"/>
                    <a:pt x="578" y="2959"/>
                    <a:pt x="730" y="3061"/>
                  </a:cubicBezTo>
                  <a:cubicBezTo>
                    <a:pt x="805" y="3116"/>
                    <a:pt x="880" y="3156"/>
                    <a:pt x="951" y="3197"/>
                  </a:cubicBezTo>
                  <a:cubicBezTo>
                    <a:pt x="1024" y="3230"/>
                    <a:pt x="1092" y="3265"/>
                    <a:pt x="1158" y="3293"/>
                  </a:cubicBezTo>
                  <a:cubicBezTo>
                    <a:pt x="1223" y="3317"/>
                    <a:pt x="1285" y="3342"/>
                    <a:pt x="1344" y="3362"/>
                  </a:cubicBezTo>
                  <a:cubicBezTo>
                    <a:pt x="1402" y="3379"/>
                    <a:pt x="1456" y="3395"/>
                    <a:pt x="1504" y="3409"/>
                  </a:cubicBezTo>
                  <a:cubicBezTo>
                    <a:pt x="1599" y="3439"/>
                    <a:pt x="1678" y="3448"/>
                    <a:pt x="1729" y="3459"/>
                  </a:cubicBezTo>
                  <a:cubicBezTo>
                    <a:pt x="1782" y="3470"/>
                    <a:pt x="1809" y="3475"/>
                    <a:pt x="1809" y="3475"/>
                  </a:cubicBezTo>
                  <a:cubicBezTo>
                    <a:pt x="1809" y="3475"/>
                    <a:pt x="1785" y="3463"/>
                    <a:pt x="1737" y="3437"/>
                  </a:cubicBezTo>
                  <a:cubicBezTo>
                    <a:pt x="1690" y="3409"/>
                    <a:pt x="1618" y="3375"/>
                    <a:pt x="1530" y="3324"/>
                  </a:cubicBezTo>
                  <a:cubicBezTo>
                    <a:pt x="1486" y="3297"/>
                    <a:pt x="1436" y="3269"/>
                    <a:pt x="1385" y="3240"/>
                  </a:cubicBezTo>
                  <a:cubicBezTo>
                    <a:pt x="1333" y="3207"/>
                    <a:pt x="1279" y="3172"/>
                    <a:pt x="1218" y="3133"/>
                  </a:cubicBezTo>
                  <a:cubicBezTo>
                    <a:pt x="1103" y="3053"/>
                    <a:pt x="975" y="2959"/>
                    <a:pt x="848" y="2841"/>
                  </a:cubicBezTo>
                  <a:cubicBezTo>
                    <a:pt x="720" y="2724"/>
                    <a:pt x="597" y="2579"/>
                    <a:pt x="496" y="2409"/>
                  </a:cubicBezTo>
                  <a:cubicBezTo>
                    <a:pt x="394" y="2238"/>
                    <a:pt x="334" y="2031"/>
                    <a:pt x="328" y="1822"/>
                  </a:cubicBezTo>
                  <a:cubicBezTo>
                    <a:pt x="328" y="1715"/>
                    <a:pt x="348" y="1609"/>
                    <a:pt x="378" y="1504"/>
                  </a:cubicBezTo>
                  <a:cubicBezTo>
                    <a:pt x="410" y="1401"/>
                    <a:pt x="460" y="1302"/>
                    <a:pt x="518" y="1206"/>
                  </a:cubicBezTo>
                  <a:cubicBezTo>
                    <a:pt x="639" y="1018"/>
                    <a:pt x="805" y="860"/>
                    <a:pt x="989" y="742"/>
                  </a:cubicBezTo>
                  <a:cubicBezTo>
                    <a:pt x="1173" y="619"/>
                    <a:pt x="1376" y="533"/>
                    <a:pt x="1579" y="480"/>
                  </a:cubicBezTo>
                  <a:lnTo>
                    <a:pt x="1728" y="447"/>
                  </a:lnTo>
                  <a:cubicBezTo>
                    <a:pt x="1785" y="439"/>
                    <a:pt x="1839" y="429"/>
                    <a:pt x="1892" y="421"/>
                  </a:cubicBezTo>
                  <a:cubicBezTo>
                    <a:pt x="1995" y="413"/>
                    <a:pt x="2095" y="408"/>
                    <a:pt x="2192" y="401"/>
                  </a:cubicBezTo>
                  <a:cubicBezTo>
                    <a:pt x="2289" y="411"/>
                    <a:pt x="2385" y="416"/>
                    <a:pt x="2478" y="429"/>
                  </a:cubicBezTo>
                  <a:cubicBezTo>
                    <a:pt x="2523" y="442"/>
                    <a:pt x="2569" y="453"/>
                    <a:pt x="2613" y="463"/>
                  </a:cubicBezTo>
                  <a:lnTo>
                    <a:pt x="2680" y="479"/>
                  </a:lnTo>
                  <a:lnTo>
                    <a:pt x="2741" y="507"/>
                  </a:lnTo>
                  <a:cubicBezTo>
                    <a:pt x="2782" y="524"/>
                    <a:pt x="2822" y="543"/>
                    <a:pt x="2862" y="560"/>
                  </a:cubicBezTo>
                  <a:cubicBezTo>
                    <a:pt x="2898" y="586"/>
                    <a:pt x="2933" y="609"/>
                    <a:pt x="2970" y="634"/>
                  </a:cubicBezTo>
                  <a:lnTo>
                    <a:pt x="3023" y="668"/>
                  </a:lnTo>
                  <a:lnTo>
                    <a:pt x="3070" y="713"/>
                  </a:lnTo>
                  <a:cubicBezTo>
                    <a:pt x="3101" y="742"/>
                    <a:pt x="3134" y="771"/>
                    <a:pt x="3161" y="801"/>
                  </a:cubicBezTo>
                  <a:cubicBezTo>
                    <a:pt x="3269" y="933"/>
                    <a:pt x="3354" y="1077"/>
                    <a:pt x="3413" y="1220"/>
                  </a:cubicBezTo>
                  <a:cubicBezTo>
                    <a:pt x="3469" y="1361"/>
                    <a:pt x="3511" y="1497"/>
                    <a:pt x="3532" y="1612"/>
                  </a:cubicBezTo>
                  <a:cubicBezTo>
                    <a:pt x="3581" y="1844"/>
                    <a:pt x="3585" y="1987"/>
                    <a:pt x="3585" y="1987"/>
                  </a:cubicBezTo>
                  <a:cubicBezTo>
                    <a:pt x="3585" y="1987"/>
                    <a:pt x="3591" y="1952"/>
                    <a:pt x="3593" y="1886"/>
                  </a:cubicBezTo>
                  <a:cubicBezTo>
                    <a:pt x="3597" y="1820"/>
                    <a:pt x="3607" y="1722"/>
                    <a:pt x="3599" y="1596"/>
                  </a:cubicBezTo>
                  <a:cubicBezTo>
                    <a:pt x="3596" y="1471"/>
                    <a:pt x="3580" y="1318"/>
                    <a:pt x="3539" y="1148"/>
                  </a:cubicBezTo>
                  <a:cubicBezTo>
                    <a:pt x="3497" y="980"/>
                    <a:pt x="3426" y="795"/>
                    <a:pt x="3314" y="620"/>
                  </a:cubicBezTo>
                  <a:cubicBezTo>
                    <a:pt x="3285" y="576"/>
                    <a:pt x="3251" y="539"/>
                    <a:pt x="3219" y="496"/>
                  </a:cubicBezTo>
                  <a:cubicBezTo>
                    <a:pt x="3202" y="475"/>
                    <a:pt x="3186" y="455"/>
                    <a:pt x="3168" y="433"/>
                  </a:cubicBezTo>
                  <a:cubicBezTo>
                    <a:pt x="3149" y="416"/>
                    <a:pt x="3129" y="399"/>
                    <a:pt x="3109" y="380"/>
                  </a:cubicBezTo>
                  <a:cubicBezTo>
                    <a:pt x="3071" y="344"/>
                    <a:pt x="3029" y="309"/>
                    <a:pt x="2987" y="274"/>
                  </a:cubicBezTo>
                  <a:cubicBezTo>
                    <a:pt x="2942" y="247"/>
                    <a:pt x="2895" y="219"/>
                    <a:pt x="2848" y="192"/>
                  </a:cubicBezTo>
                  <a:lnTo>
                    <a:pt x="2777" y="150"/>
                  </a:lnTo>
                  <a:lnTo>
                    <a:pt x="2701" y="120"/>
                  </a:lnTo>
                  <a:cubicBezTo>
                    <a:pt x="2650" y="102"/>
                    <a:pt x="2598" y="83"/>
                    <a:pt x="2547" y="64"/>
                  </a:cubicBezTo>
                  <a:cubicBezTo>
                    <a:pt x="2441" y="33"/>
                    <a:pt x="2330" y="22"/>
                    <a:pt x="2218" y="3"/>
                  </a:cubicBezTo>
                  <a:cubicBezTo>
                    <a:pt x="2127" y="2"/>
                    <a:pt x="2040" y="1"/>
                    <a:pt x="194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216;p61"/>
            <p:cNvSpPr/>
            <p:nvPr/>
          </p:nvSpPr>
          <p:spPr>
            <a:xfrm>
              <a:off x="1693900" y="2013300"/>
              <a:ext cx="24500" cy="25225"/>
            </a:xfrm>
            <a:custGeom>
              <a:avLst/>
              <a:gdLst/>
              <a:ahLst/>
              <a:cxnLst/>
              <a:rect l="l" t="t" r="r" b="b"/>
              <a:pathLst>
                <a:path w="980" h="1009" extrusionOk="0">
                  <a:moveTo>
                    <a:pt x="491" y="1"/>
                  </a:moveTo>
                  <a:cubicBezTo>
                    <a:pt x="221" y="1"/>
                    <a:pt x="1" y="226"/>
                    <a:pt x="1" y="505"/>
                  </a:cubicBezTo>
                  <a:cubicBezTo>
                    <a:pt x="1" y="783"/>
                    <a:pt x="219" y="1009"/>
                    <a:pt x="490" y="1009"/>
                  </a:cubicBezTo>
                  <a:cubicBezTo>
                    <a:pt x="760" y="1009"/>
                    <a:pt x="980" y="784"/>
                    <a:pt x="980" y="506"/>
                  </a:cubicBezTo>
                  <a:cubicBezTo>
                    <a:pt x="980" y="229"/>
                    <a:pt x="761" y="2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217;p61"/>
            <p:cNvSpPr/>
            <p:nvPr/>
          </p:nvSpPr>
          <p:spPr>
            <a:xfrm>
              <a:off x="1731975" y="1999625"/>
              <a:ext cx="15225" cy="15675"/>
            </a:xfrm>
            <a:custGeom>
              <a:avLst/>
              <a:gdLst/>
              <a:ahLst/>
              <a:cxnLst/>
              <a:rect l="l" t="t" r="r" b="b"/>
              <a:pathLst>
                <a:path w="609" h="627" extrusionOk="0">
                  <a:moveTo>
                    <a:pt x="305" y="0"/>
                  </a:moveTo>
                  <a:cubicBezTo>
                    <a:pt x="138" y="0"/>
                    <a:pt x="0" y="141"/>
                    <a:pt x="0" y="313"/>
                  </a:cubicBezTo>
                  <a:cubicBezTo>
                    <a:pt x="0" y="485"/>
                    <a:pt x="136" y="627"/>
                    <a:pt x="304" y="627"/>
                  </a:cubicBezTo>
                  <a:cubicBezTo>
                    <a:pt x="472" y="627"/>
                    <a:pt x="608" y="487"/>
                    <a:pt x="608" y="313"/>
                  </a:cubicBezTo>
                  <a:cubicBezTo>
                    <a:pt x="608" y="141"/>
                    <a:pt x="473" y="0"/>
                    <a:pt x="30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218;p61"/>
            <p:cNvSpPr/>
            <p:nvPr/>
          </p:nvSpPr>
          <p:spPr>
            <a:xfrm>
              <a:off x="1767400" y="2049225"/>
              <a:ext cx="70225" cy="30800"/>
            </a:xfrm>
            <a:custGeom>
              <a:avLst/>
              <a:gdLst/>
              <a:ahLst/>
              <a:cxnLst/>
              <a:rect l="l" t="t" r="r" b="b"/>
              <a:pathLst>
                <a:path w="2809" h="1232" extrusionOk="0">
                  <a:moveTo>
                    <a:pt x="2541" y="0"/>
                  </a:moveTo>
                  <a:cubicBezTo>
                    <a:pt x="2541" y="0"/>
                    <a:pt x="2258" y="403"/>
                    <a:pt x="1630" y="403"/>
                  </a:cubicBezTo>
                  <a:cubicBezTo>
                    <a:pt x="1587" y="403"/>
                    <a:pt x="1542" y="401"/>
                    <a:pt x="1496" y="397"/>
                  </a:cubicBezTo>
                  <a:cubicBezTo>
                    <a:pt x="772" y="336"/>
                    <a:pt x="409" y="2"/>
                    <a:pt x="409" y="2"/>
                  </a:cubicBezTo>
                  <a:lnTo>
                    <a:pt x="409" y="2"/>
                  </a:lnTo>
                  <a:cubicBezTo>
                    <a:pt x="0" y="638"/>
                    <a:pt x="1374" y="1232"/>
                    <a:pt x="1613" y="1232"/>
                  </a:cubicBezTo>
                  <a:cubicBezTo>
                    <a:pt x="1619" y="1232"/>
                    <a:pt x="1624" y="1231"/>
                    <a:pt x="1628" y="1231"/>
                  </a:cubicBezTo>
                  <a:cubicBezTo>
                    <a:pt x="1816" y="1200"/>
                    <a:pt x="2487" y="769"/>
                    <a:pt x="2648" y="523"/>
                  </a:cubicBezTo>
                  <a:cubicBezTo>
                    <a:pt x="2809" y="277"/>
                    <a:pt x="2541" y="0"/>
                    <a:pt x="2541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219;p61"/>
            <p:cNvSpPr/>
            <p:nvPr/>
          </p:nvSpPr>
          <p:spPr>
            <a:xfrm>
              <a:off x="1799725" y="2048600"/>
              <a:ext cx="17475" cy="7725"/>
            </a:xfrm>
            <a:custGeom>
              <a:avLst/>
              <a:gdLst/>
              <a:ahLst/>
              <a:cxnLst/>
              <a:rect l="l" t="t" r="r" b="b"/>
              <a:pathLst>
                <a:path w="699" h="309" extrusionOk="0">
                  <a:moveTo>
                    <a:pt x="349" y="1"/>
                  </a:moveTo>
                  <a:cubicBezTo>
                    <a:pt x="156" y="1"/>
                    <a:pt x="1" y="69"/>
                    <a:pt x="1" y="154"/>
                  </a:cubicBezTo>
                  <a:cubicBezTo>
                    <a:pt x="1" y="239"/>
                    <a:pt x="156" y="308"/>
                    <a:pt x="349" y="308"/>
                  </a:cubicBezTo>
                  <a:cubicBezTo>
                    <a:pt x="542" y="308"/>
                    <a:pt x="698" y="240"/>
                    <a:pt x="698" y="155"/>
                  </a:cubicBezTo>
                  <a:cubicBezTo>
                    <a:pt x="698" y="70"/>
                    <a:pt x="543" y="1"/>
                    <a:pt x="349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220;p61"/>
            <p:cNvSpPr/>
            <p:nvPr/>
          </p:nvSpPr>
          <p:spPr>
            <a:xfrm>
              <a:off x="1784950" y="2058600"/>
              <a:ext cx="13575" cy="10200"/>
            </a:xfrm>
            <a:custGeom>
              <a:avLst/>
              <a:gdLst/>
              <a:ahLst/>
              <a:cxnLst/>
              <a:rect l="l" t="t" r="r" b="b"/>
              <a:pathLst>
                <a:path w="543" h="408" extrusionOk="0">
                  <a:moveTo>
                    <a:pt x="186" y="1"/>
                  </a:moveTo>
                  <a:cubicBezTo>
                    <a:pt x="183" y="1"/>
                    <a:pt x="179" y="1"/>
                    <a:pt x="176" y="1"/>
                  </a:cubicBezTo>
                  <a:cubicBezTo>
                    <a:pt x="81" y="1"/>
                    <a:pt x="0" y="51"/>
                    <a:pt x="7" y="81"/>
                  </a:cubicBezTo>
                  <a:cubicBezTo>
                    <a:pt x="13" y="112"/>
                    <a:pt x="90" y="127"/>
                    <a:pt x="151" y="163"/>
                  </a:cubicBezTo>
                  <a:cubicBezTo>
                    <a:pt x="213" y="197"/>
                    <a:pt x="261" y="244"/>
                    <a:pt x="261" y="244"/>
                  </a:cubicBezTo>
                  <a:cubicBezTo>
                    <a:pt x="261" y="244"/>
                    <a:pt x="321" y="266"/>
                    <a:pt x="380" y="309"/>
                  </a:cubicBezTo>
                  <a:cubicBezTo>
                    <a:pt x="434" y="348"/>
                    <a:pt x="482" y="407"/>
                    <a:pt x="510" y="407"/>
                  </a:cubicBezTo>
                  <a:cubicBezTo>
                    <a:pt x="512" y="407"/>
                    <a:pt x="514" y="407"/>
                    <a:pt x="516" y="406"/>
                  </a:cubicBezTo>
                  <a:cubicBezTo>
                    <a:pt x="543" y="398"/>
                    <a:pt x="535" y="292"/>
                    <a:pt x="485" y="198"/>
                  </a:cubicBezTo>
                  <a:cubicBezTo>
                    <a:pt x="439" y="106"/>
                    <a:pt x="359" y="42"/>
                    <a:pt x="359" y="42"/>
                  </a:cubicBezTo>
                  <a:cubicBezTo>
                    <a:pt x="359" y="42"/>
                    <a:pt x="276" y="1"/>
                    <a:pt x="186" y="1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221;p61"/>
            <p:cNvSpPr/>
            <p:nvPr/>
          </p:nvSpPr>
          <p:spPr>
            <a:xfrm>
              <a:off x="1816850" y="2057500"/>
              <a:ext cx="12100" cy="9575"/>
            </a:xfrm>
            <a:custGeom>
              <a:avLst/>
              <a:gdLst/>
              <a:ahLst/>
              <a:cxnLst/>
              <a:rect l="l" t="t" r="r" b="b"/>
              <a:pathLst>
                <a:path w="484" h="383" extrusionOk="0">
                  <a:moveTo>
                    <a:pt x="380" y="1"/>
                  </a:moveTo>
                  <a:cubicBezTo>
                    <a:pt x="361" y="1"/>
                    <a:pt x="340" y="3"/>
                    <a:pt x="319" y="7"/>
                  </a:cubicBezTo>
                  <a:cubicBezTo>
                    <a:pt x="240" y="19"/>
                    <a:pt x="168" y="59"/>
                    <a:pt x="168" y="59"/>
                  </a:cubicBezTo>
                  <a:cubicBezTo>
                    <a:pt x="168" y="59"/>
                    <a:pt x="106" y="120"/>
                    <a:pt x="64" y="198"/>
                  </a:cubicBezTo>
                  <a:cubicBezTo>
                    <a:pt x="21" y="274"/>
                    <a:pt x="1" y="363"/>
                    <a:pt x="25" y="379"/>
                  </a:cubicBezTo>
                  <a:cubicBezTo>
                    <a:pt x="29" y="381"/>
                    <a:pt x="33" y="382"/>
                    <a:pt x="37" y="382"/>
                  </a:cubicBezTo>
                  <a:cubicBezTo>
                    <a:pt x="65" y="382"/>
                    <a:pt x="114" y="343"/>
                    <a:pt x="164" y="315"/>
                  </a:cubicBezTo>
                  <a:cubicBezTo>
                    <a:pt x="221" y="278"/>
                    <a:pt x="277" y="253"/>
                    <a:pt x="277" y="253"/>
                  </a:cubicBezTo>
                  <a:cubicBezTo>
                    <a:pt x="277" y="253"/>
                    <a:pt x="319" y="205"/>
                    <a:pt x="371" y="158"/>
                  </a:cubicBezTo>
                  <a:cubicBezTo>
                    <a:pt x="424" y="112"/>
                    <a:pt x="483" y="70"/>
                    <a:pt x="479" y="39"/>
                  </a:cubicBezTo>
                  <a:cubicBezTo>
                    <a:pt x="477" y="15"/>
                    <a:pt x="434" y="1"/>
                    <a:pt x="380" y="1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222;p61"/>
            <p:cNvSpPr/>
            <p:nvPr/>
          </p:nvSpPr>
          <p:spPr>
            <a:xfrm>
              <a:off x="1775250" y="2044875"/>
              <a:ext cx="16375" cy="24625"/>
            </a:xfrm>
            <a:custGeom>
              <a:avLst/>
              <a:gdLst/>
              <a:ahLst/>
              <a:cxnLst/>
              <a:rect l="l" t="t" r="r" b="b"/>
              <a:pathLst>
                <a:path w="655" h="985" extrusionOk="0">
                  <a:moveTo>
                    <a:pt x="378" y="0"/>
                  </a:moveTo>
                  <a:cubicBezTo>
                    <a:pt x="360" y="0"/>
                    <a:pt x="329" y="9"/>
                    <a:pt x="291" y="26"/>
                  </a:cubicBezTo>
                  <a:cubicBezTo>
                    <a:pt x="235" y="50"/>
                    <a:pt x="158" y="95"/>
                    <a:pt x="95" y="177"/>
                  </a:cubicBezTo>
                  <a:cubicBezTo>
                    <a:pt x="33" y="260"/>
                    <a:pt x="0" y="375"/>
                    <a:pt x="12" y="475"/>
                  </a:cubicBezTo>
                  <a:cubicBezTo>
                    <a:pt x="25" y="573"/>
                    <a:pt x="67" y="626"/>
                    <a:pt x="66" y="626"/>
                  </a:cubicBezTo>
                  <a:cubicBezTo>
                    <a:pt x="66" y="626"/>
                    <a:pt x="66" y="626"/>
                    <a:pt x="65" y="626"/>
                  </a:cubicBezTo>
                  <a:lnTo>
                    <a:pt x="65" y="626"/>
                  </a:lnTo>
                  <a:cubicBezTo>
                    <a:pt x="65" y="626"/>
                    <a:pt x="105" y="676"/>
                    <a:pt x="159" y="714"/>
                  </a:cubicBezTo>
                  <a:cubicBezTo>
                    <a:pt x="211" y="752"/>
                    <a:pt x="276" y="794"/>
                    <a:pt x="346" y="838"/>
                  </a:cubicBezTo>
                  <a:cubicBezTo>
                    <a:pt x="464" y="913"/>
                    <a:pt x="587" y="984"/>
                    <a:pt x="626" y="984"/>
                  </a:cubicBezTo>
                  <a:cubicBezTo>
                    <a:pt x="632" y="984"/>
                    <a:pt x="636" y="983"/>
                    <a:pt x="638" y="980"/>
                  </a:cubicBezTo>
                  <a:cubicBezTo>
                    <a:pt x="655" y="952"/>
                    <a:pt x="544" y="824"/>
                    <a:pt x="430" y="704"/>
                  </a:cubicBezTo>
                  <a:cubicBezTo>
                    <a:pt x="372" y="645"/>
                    <a:pt x="315" y="586"/>
                    <a:pt x="271" y="543"/>
                  </a:cubicBezTo>
                  <a:cubicBezTo>
                    <a:pt x="231" y="501"/>
                    <a:pt x="223" y="481"/>
                    <a:pt x="223" y="481"/>
                  </a:cubicBezTo>
                  <a:cubicBezTo>
                    <a:pt x="223" y="480"/>
                    <a:pt x="206" y="468"/>
                    <a:pt x="195" y="434"/>
                  </a:cubicBezTo>
                  <a:cubicBezTo>
                    <a:pt x="183" y="403"/>
                    <a:pt x="185" y="333"/>
                    <a:pt x="212" y="271"/>
                  </a:cubicBezTo>
                  <a:cubicBezTo>
                    <a:pt x="270" y="143"/>
                    <a:pt x="414" y="37"/>
                    <a:pt x="395" y="7"/>
                  </a:cubicBezTo>
                  <a:cubicBezTo>
                    <a:pt x="393" y="3"/>
                    <a:pt x="387" y="0"/>
                    <a:pt x="378" y="0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223;p61"/>
            <p:cNvSpPr/>
            <p:nvPr/>
          </p:nvSpPr>
          <p:spPr>
            <a:xfrm>
              <a:off x="1824950" y="2044725"/>
              <a:ext cx="11925" cy="22450"/>
            </a:xfrm>
            <a:custGeom>
              <a:avLst/>
              <a:gdLst/>
              <a:ahLst/>
              <a:cxnLst/>
              <a:rect l="l" t="t" r="r" b="b"/>
              <a:pathLst>
                <a:path w="477" h="898" extrusionOk="0">
                  <a:moveTo>
                    <a:pt x="124" y="0"/>
                  </a:moveTo>
                  <a:cubicBezTo>
                    <a:pt x="121" y="0"/>
                    <a:pt x="119" y="1"/>
                    <a:pt x="117" y="3"/>
                  </a:cubicBezTo>
                  <a:cubicBezTo>
                    <a:pt x="95" y="24"/>
                    <a:pt x="159" y="152"/>
                    <a:pt x="206" y="283"/>
                  </a:cubicBezTo>
                  <a:cubicBezTo>
                    <a:pt x="218" y="316"/>
                    <a:pt x="229" y="348"/>
                    <a:pt x="239" y="379"/>
                  </a:cubicBezTo>
                  <a:cubicBezTo>
                    <a:pt x="250" y="411"/>
                    <a:pt x="260" y="440"/>
                    <a:pt x="258" y="450"/>
                  </a:cubicBezTo>
                  <a:cubicBezTo>
                    <a:pt x="262" y="499"/>
                    <a:pt x="265" y="533"/>
                    <a:pt x="265" y="533"/>
                  </a:cubicBezTo>
                  <a:cubicBezTo>
                    <a:pt x="264" y="533"/>
                    <a:pt x="271" y="547"/>
                    <a:pt x="271" y="566"/>
                  </a:cubicBezTo>
                  <a:cubicBezTo>
                    <a:pt x="274" y="584"/>
                    <a:pt x="249" y="632"/>
                    <a:pt x="203" y="677"/>
                  </a:cubicBezTo>
                  <a:cubicBezTo>
                    <a:pt x="112" y="762"/>
                    <a:pt x="1" y="864"/>
                    <a:pt x="21" y="892"/>
                  </a:cubicBezTo>
                  <a:cubicBezTo>
                    <a:pt x="24" y="896"/>
                    <a:pt x="31" y="898"/>
                    <a:pt x="40" y="898"/>
                  </a:cubicBezTo>
                  <a:cubicBezTo>
                    <a:pt x="81" y="898"/>
                    <a:pt x="177" y="865"/>
                    <a:pt x="281" y="813"/>
                  </a:cubicBezTo>
                  <a:cubicBezTo>
                    <a:pt x="344" y="780"/>
                    <a:pt x="416" y="722"/>
                    <a:pt x="447" y="635"/>
                  </a:cubicBezTo>
                  <a:cubicBezTo>
                    <a:pt x="477" y="548"/>
                    <a:pt x="459" y="486"/>
                    <a:pt x="462" y="486"/>
                  </a:cubicBezTo>
                  <a:cubicBezTo>
                    <a:pt x="461" y="481"/>
                    <a:pt x="458" y="463"/>
                    <a:pt x="436" y="389"/>
                  </a:cubicBezTo>
                  <a:cubicBezTo>
                    <a:pt x="421" y="344"/>
                    <a:pt x="403" y="317"/>
                    <a:pt x="387" y="289"/>
                  </a:cubicBezTo>
                  <a:cubicBezTo>
                    <a:pt x="369" y="258"/>
                    <a:pt x="348" y="227"/>
                    <a:pt x="327" y="198"/>
                  </a:cubicBezTo>
                  <a:cubicBezTo>
                    <a:pt x="249" y="88"/>
                    <a:pt x="156" y="0"/>
                    <a:pt x="124" y="0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224;p61"/>
            <p:cNvSpPr/>
            <p:nvPr/>
          </p:nvSpPr>
          <p:spPr>
            <a:xfrm>
              <a:off x="1791225" y="2041400"/>
              <a:ext cx="31825" cy="6325"/>
            </a:xfrm>
            <a:custGeom>
              <a:avLst/>
              <a:gdLst/>
              <a:ahLst/>
              <a:cxnLst/>
              <a:rect l="l" t="t" r="r" b="b"/>
              <a:pathLst>
                <a:path w="1273" h="253" extrusionOk="0">
                  <a:moveTo>
                    <a:pt x="635" y="1"/>
                  </a:moveTo>
                  <a:cubicBezTo>
                    <a:pt x="635" y="1"/>
                    <a:pt x="467" y="16"/>
                    <a:pt x="308" y="69"/>
                  </a:cubicBezTo>
                  <a:cubicBezTo>
                    <a:pt x="148" y="121"/>
                    <a:pt x="1" y="210"/>
                    <a:pt x="11" y="240"/>
                  </a:cubicBezTo>
                  <a:cubicBezTo>
                    <a:pt x="14" y="249"/>
                    <a:pt x="32" y="253"/>
                    <a:pt x="59" y="253"/>
                  </a:cubicBezTo>
                  <a:cubicBezTo>
                    <a:pt x="119" y="253"/>
                    <a:pt x="226" y="236"/>
                    <a:pt x="331" y="230"/>
                  </a:cubicBezTo>
                  <a:cubicBezTo>
                    <a:pt x="373" y="227"/>
                    <a:pt x="415" y="226"/>
                    <a:pt x="454" y="226"/>
                  </a:cubicBezTo>
                  <a:cubicBezTo>
                    <a:pt x="557" y="226"/>
                    <a:pt x="638" y="233"/>
                    <a:pt x="638" y="233"/>
                  </a:cubicBezTo>
                  <a:cubicBezTo>
                    <a:pt x="638" y="233"/>
                    <a:pt x="748" y="221"/>
                    <a:pt x="878" y="221"/>
                  </a:cubicBezTo>
                  <a:cubicBezTo>
                    <a:pt x="899" y="221"/>
                    <a:pt x="921" y="222"/>
                    <a:pt x="944" y="222"/>
                  </a:cubicBezTo>
                  <a:cubicBezTo>
                    <a:pt x="1045" y="224"/>
                    <a:pt x="1146" y="236"/>
                    <a:pt x="1207" y="236"/>
                  </a:cubicBezTo>
                  <a:cubicBezTo>
                    <a:pt x="1239" y="236"/>
                    <a:pt x="1260" y="233"/>
                    <a:pt x="1263" y="222"/>
                  </a:cubicBezTo>
                  <a:cubicBezTo>
                    <a:pt x="1273" y="193"/>
                    <a:pt x="1125" y="107"/>
                    <a:pt x="964" y="59"/>
                  </a:cubicBezTo>
                  <a:cubicBezTo>
                    <a:pt x="803" y="10"/>
                    <a:pt x="635" y="1"/>
                    <a:pt x="635" y="1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225;p61"/>
            <p:cNvSpPr/>
            <p:nvPr/>
          </p:nvSpPr>
          <p:spPr>
            <a:xfrm>
              <a:off x="1665575" y="2044025"/>
              <a:ext cx="13525" cy="8775"/>
            </a:xfrm>
            <a:custGeom>
              <a:avLst/>
              <a:gdLst/>
              <a:ahLst/>
              <a:cxnLst/>
              <a:rect l="l" t="t" r="r" b="b"/>
              <a:pathLst>
                <a:path w="541" h="351" extrusionOk="0">
                  <a:moveTo>
                    <a:pt x="180" y="1"/>
                  </a:moveTo>
                  <a:cubicBezTo>
                    <a:pt x="108" y="1"/>
                    <a:pt x="52" y="27"/>
                    <a:pt x="33" y="75"/>
                  </a:cubicBezTo>
                  <a:cubicBezTo>
                    <a:pt x="1" y="153"/>
                    <a:pt x="82" y="262"/>
                    <a:pt x="214" y="318"/>
                  </a:cubicBezTo>
                  <a:cubicBezTo>
                    <a:pt x="265" y="340"/>
                    <a:pt x="317" y="350"/>
                    <a:pt x="362" y="350"/>
                  </a:cubicBezTo>
                  <a:cubicBezTo>
                    <a:pt x="433" y="350"/>
                    <a:pt x="490" y="325"/>
                    <a:pt x="509" y="277"/>
                  </a:cubicBezTo>
                  <a:cubicBezTo>
                    <a:pt x="540" y="198"/>
                    <a:pt x="459" y="89"/>
                    <a:pt x="328" y="33"/>
                  </a:cubicBezTo>
                  <a:cubicBezTo>
                    <a:pt x="277" y="11"/>
                    <a:pt x="225" y="1"/>
                    <a:pt x="180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226;p61"/>
            <p:cNvSpPr/>
            <p:nvPr/>
          </p:nvSpPr>
          <p:spPr>
            <a:xfrm>
              <a:off x="1936500" y="2044575"/>
              <a:ext cx="13525" cy="8575"/>
            </a:xfrm>
            <a:custGeom>
              <a:avLst/>
              <a:gdLst/>
              <a:ahLst/>
              <a:cxnLst/>
              <a:rect l="l" t="t" r="r" b="b"/>
              <a:pathLst>
                <a:path w="541" h="343" extrusionOk="0">
                  <a:moveTo>
                    <a:pt x="356" y="0"/>
                  </a:moveTo>
                  <a:cubicBezTo>
                    <a:pt x="314" y="0"/>
                    <a:pt x="267" y="9"/>
                    <a:pt x="220" y="26"/>
                  </a:cubicBezTo>
                  <a:cubicBezTo>
                    <a:pt x="86" y="76"/>
                    <a:pt x="1" y="182"/>
                    <a:pt x="28" y="262"/>
                  </a:cubicBezTo>
                  <a:cubicBezTo>
                    <a:pt x="46" y="314"/>
                    <a:pt x="108" y="343"/>
                    <a:pt x="185" y="343"/>
                  </a:cubicBezTo>
                  <a:cubicBezTo>
                    <a:pt x="228" y="343"/>
                    <a:pt x="274" y="334"/>
                    <a:pt x="321" y="316"/>
                  </a:cubicBezTo>
                  <a:cubicBezTo>
                    <a:pt x="456" y="266"/>
                    <a:pt x="541" y="160"/>
                    <a:pt x="513" y="81"/>
                  </a:cubicBezTo>
                  <a:cubicBezTo>
                    <a:pt x="495" y="29"/>
                    <a:pt x="433" y="0"/>
                    <a:pt x="35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227;p61"/>
            <p:cNvSpPr/>
            <p:nvPr/>
          </p:nvSpPr>
          <p:spPr>
            <a:xfrm>
              <a:off x="1812000" y="2162275"/>
              <a:ext cx="13000" cy="7700"/>
            </a:xfrm>
            <a:custGeom>
              <a:avLst/>
              <a:gdLst/>
              <a:ahLst/>
              <a:cxnLst/>
              <a:rect l="l" t="t" r="r" b="b"/>
              <a:pathLst>
                <a:path w="520" h="308" extrusionOk="0">
                  <a:moveTo>
                    <a:pt x="267" y="1"/>
                  </a:moveTo>
                  <a:cubicBezTo>
                    <a:pt x="264" y="1"/>
                    <a:pt x="261" y="1"/>
                    <a:pt x="258" y="1"/>
                  </a:cubicBezTo>
                  <a:cubicBezTo>
                    <a:pt x="116" y="3"/>
                    <a:pt x="1" y="73"/>
                    <a:pt x="2" y="159"/>
                  </a:cubicBezTo>
                  <a:cubicBezTo>
                    <a:pt x="4" y="242"/>
                    <a:pt x="115" y="308"/>
                    <a:pt x="253" y="308"/>
                  </a:cubicBezTo>
                  <a:cubicBezTo>
                    <a:pt x="256" y="308"/>
                    <a:pt x="260" y="308"/>
                    <a:pt x="263" y="308"/>
                  </a:cubicBezTo>
                  <a:cubicBezTo>
                    <a:pt x="406" y="306"/>
                    <a:pt x="520" y="235"/>
                    <a:pt x="519" y="150"/>
                  </a:cubicBezTo>
                  <a:cubicBezTo>
                    <a:pt x="518" y="67"/>
                    <a:pt x="406" y="1"/>
                    <a:pt x="267" y="1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228;p61"/>
            <p:cNvSpPr/>
            <p:nvPr/>
          </p:nvSpPr>
          <p:spPr>
            <a:xfrm>
              <a:off x="1856100" y="1961975"/>
              <a:ext cx="23875" cy="23875"/>
            </a:xfrm>
            <a:custGeom>
              <a:avLst/>
              <a:gdLst/>
              <a:ahLst/>
              <a:cxnLst/>
              <a:rect l="l" t="t" r="r" b="b"/>
              <a:pathLst>
                <a:path w="955" h="955" extrusionOk="0">
                  <a:moveTo>
                    <a:pt x="944" y="0"/>
                  </a:moveTo>
                  <a:cubicBezTo>
                    <a:pt x="914" y="0"/>
                    <a:pt x="763" y="49"/>
                    <a:pt x="627" y="132"/>
                  </a:cubicBezTo>
                  <a:cubicBezTo>
                    <a:pt x="474" y="221"/>
                    <a:pt x="346" y="345"/>
                    <a:pt x="346" y="345"/>
                  </a:cubicBezTo>
                  <a:cubicBezTo>
                    <a:pt x="346" y="345"/>
                    <a:pt x="224" y="476"/>
                    <a:pt x="138" y="629"/>
                  </a:cubicBezTo>
                  <a:cubicBezTo>
                    <a:pt x="48" y="781"/>
                    <a:pt x="0" y="950"/>
                    <a:pt x="12" y="954"/>
                  </a:cubicBezTo>
                  <a:cubicBezTo>
                    <a:pt x="12" y="954"/>
                    <a:pt x="12" y="954"/>
                    <a:pt x="12" y="954"/>
                  </a:cubicBezTo>
                  <a:cubicBezTo>
                    <a:pt x="27" y="954"/>
                    <a:pt x="96" y="800"/>
                    <a:pt x="195" y="664"/>
                  </a:cubicBezTo>
                  <a:cubicBezTo>
                    <a:pt x="292" y="526"/>
                    <a:pt x="415" y="412"/>
                    <a:pt x="415" y="412"/>
                  </a:cubicBezTo>
                  <a:cubicBezTo>
                    <a:pt x="415" y="412"/>
                    <a:pt x="526" y="288"/>
                    <a:pt x="664" y="188"/>
                  </a:cubicBezTo>
                  <a:cubicBezTo>
                    <a:pt x="799" y="87"/>
                    <a:pt x="955" y="15"/>
                    <a:pt x="949" y="2"/>
                  </a:cubicBezTo>
                  <a:cubicBezTo>
                    <a:pt x="949" y="1"/>
                    <a:pt x="947" y="0"/>
                    <a:pt x="94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229;p61"/>
            <p:cNvSpPr/>
            <p:nvPr/>
          </p:nvSpPr>
          <p:spPr>
            <a:xfrm>
              <a:off x="1854250" y="1958225"/>
              <a:ext cx="19325" cy="23625"/>
            </a:xfrm>
            <a:custGeom>
              <a:avLst/>
              <a:gdLst/>
              <a:ahLst/>
              <a:cxnLst/>
              <a:rect l="l" t="t" r="r" b="b"/>
              <a:pathLst>
                <a:path w="773" h="945" extrusionOk="0">
                  <a:moveTo>
                    <a:pt x="761" y="1"/>
                  </a:moveTo>
                  <a:cubicBezTo>
                    <a:pt x="733" y="1"/>
                    <a:pt x="600" y="55"/>
                    <a:pt x="483" y="142"/>
                  </a:cubicBezTo>
                  <a:cubicBezTo>
                    <a:pt x="352" y="235"/>
                    <a:pt x="248" y="359"/>
                    <a:pt x="248" y="359"/>
                  </a:cubicBezTo>
                  <a:cubicBezTo>
                    <a:pt x="248" y="359"/>
                    <a:pt x="149" y="488"/>
                    <a:pt x="88" y="637"/>
                  </a:cubicBezTo>
                  <a:cubicBezTo>
                    <a:pt x="24" y="785"/>
                    <a:pt x="1" y="941"/>
                    <a:pt x="14" y="944"/>
                  </a:cubicBezTo>
                  <a:cubicBezTo>
                    <a:pt x="15" y="944"/>
                    <a:pt x="15" y="944"/>
                    <a:pt x="15" y="944"/>
                  </a:cubicBezTo>
                  <a:cubicBezTo>
                    <a:pt x="28" y="944"/>
                    <a:pt x="74" y="796"/>
                    <a:pt x="149" y="665"/>
                  </a:cubicBezTo>
                  <a:cubicBezTo>
                    <a:pt x="222" y="531"/>
                    <a:pt x="322" y="418"/>
                    <a:pt x="322" y="418"/>
                  </a:cubicBezTo>
                  <a:cubicBezTo>
                    <a:pt x="322" y="418"/>
                    <a:pt x="411" y="296"/>
                    <a:pt x="526" y="194"/>
                  </a:cubicBezTo>
                  <a:cubicBezTo>
                    <a:pt x="638" y="92"/>
                    <a:pt x="772" y="14"/>
                    <a:pt x="767" y="3"/>
                  </a:cubicBezTo>
                  <a:cubicBezTo>
                    <a:pt x="766" y="1"/>
                    <a:pt x="764" y="1"/>
                    <a:pt x="7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230;p61"/>
            <p:cNvSpPr/>
            <p:nvPr/>
          </p:nvSpPr>
          <p:spPr>
            <a:xfrm>
              <a:off x="1739150" y="1959825"/>
              <a:ext cx="20300" cy="31700"/>
            </a:xfrm>
            <a:custGeom>
              <a:avLst/>
              <a:gdLst/>
              <a:ahLst/>
              <a:cxnLst/>
              <a:rect l="l" t="t" r="r" b="b"/>
              <a:pathLst>
                <a:path w="812" h="1268" extrusionOk="0">
                  <a:moveTo>
                    <a:pt x="12" y="1"/>
                  </a:moveTo>
                  <a:cubicBezTo>
                    <a:pt x="11" y="1"/>
                    <a:pt x="11" y="1"/>
                    <a:pt x="10" y="1"/>
                  </a:cubicBezTo>
                  <a:cubicBezTo>
                    <a:pt x="1" y="12"/>
                    <a:pt x="140" y="139"/>
                    <a:pt x="256" y="287"/>
                  </a:cubicBezTo>
                  <a:cubicBezTo>
                    <a:pt x="374" y="434"/>
                    <a:pt x="467" y="595"/>
                    <a:pt x="467" y="595"/>
                  </a:cubicBezTo>
                  <a:cubicBezTo>
                    <a:pt x="467" y="595"/>
                    <a:pt x="571" y="750"/>
                    <a:pt x="651" y="920"/>
                  </a:cubicBezTo>
                  <a:cubicBezTo>
                    <a:pt x="731" y="1088"/>
                    <a:pt x="786" y="1267"/>
                    <a:pt x="800" y="1267"/>
                  </a:cubicBezTo>
                  <a:cubicBezTo>
                    <a:pt x="800" y="1267"/>
                    <a:pt x="800" y="1267"/>
                    <a:pt x="800" y="1267"/>
                  </a:cubicBezTo>
                  <a:cubicBezTo>
                    <a:pt x="812" y="1265"/>
                    <a:pt x="780" y="1075"/>
                    <a:pt x="715" y="892"/>
                  </a:cubicBezTo>
                  <a:cubicBezTo>
                    <a:pt x="650" y="711"/>
                    <a:pt x="549" y="543"/>
                    <a:pt x="549" y="543"/>
                  </a:cubicBezTo>
                  <a:cubicBezTo>
                    <a:pt x="549" y="543"/>
                    <a:pt x="443" y="381"/>
                    <a:pt x="309" y="242"/>
                  </a:cubicBezTo>
                  <a:cubicBezTo>
                    <a:pt x="181" y="109"/>
                    <a:pt x="32" y="1"/>
                    <a:pt x="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231;p61"/>
            <p:cNvSpPr/>
            <p:nvPr/>
          </p:nvSpPr>
          <p:spPr>
            <a:xfrm>
              <a:off x="1746875" y="1960225"/>
              <a:ext cx="10675" cy="15075"/>
            </a:xfrm>
            <a:custGeom>
              <a:avLst/>
              <a:gdLst/>
              <a:ahLst/>
              <a:cxnLst/>
              <a:rect l="l" t="t" r="r" b="b"/>
              <a:pathLst>
                <a:path w="427" h="603" extrusionOk="0">
                  <a:moveTo>
                    <a:pt x="13" y="0"/>
                  </a:moveTo>
                  <a:cubicBezTo>
                    <a:pt x="12" y="0"/>
                    <a:pt x="11" y="1"/>
                    <a:pt x="10" y="1"/>
                  </a:cubicBezTo>
                  <a:cubicBezTo>
                    <a:pt x="1" y="12"/>
                    <a:pt x="58" y="82"/>
                    <a:pt x="108" y="157"/>
                  </a:cubicBezTo>
                  <a:cubicBezTo>
                    <a:pt x="159" y="229"/>
                    <a:pt x="204" y="307"/>
                    <a:pt x="204" y="307"/>
                  </a:cubicBezTo>
                  <a:cubicBezTo>
                    <a:pt x="204" y="307"/>
                    <a:pt x="259" y="376"/>
                    <a:pt x="309" y="452"/>
                  </a:cubicBezTo>
                  <a:cubicBezTo>
                    <a:pt x="356" y="525"/>
                    <a:pt x="400" y="603"/>
                    <a:pt x="414" y="603"/>
                  </a:cubicBezTo>
                  <a:cubicBezTo>
                    <a:pt x="414" y="603"/>
                    <a:pt x="415" y="602"/>
                    <a:pt x="415" y="602"/>
                  </a:cubicBezTo>
                  <a:cubicBezTo>
                    <a:pt x="427" y="599"/>
                    <a:pt x="405" y="509"/>
                    <a:pt x="368" y="422"/>
                  </a:cubicBezTo>
                  <a:cubicBezTo>
                    <a:pt x="332" y="335"/>
                    <a:pt x="284" y="254"/>
                    <a:pt x="284" y="254"/>
                  </a:cubicBezTo>
                  <a:cubicBezTo>
                    <a:pt x="284" y="254"/>
                    <a:pt x="227" y="178"/>
                    <a:pt x="161" y="112"/>
                  </a:cubicBezTo>
                  <a:cubicBezTo>
                    <a:pt x="99" y="51"/>
                    <a:pt x="30" y="0"/>
                    <a:pt x="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232;p61"/>
            <p:cNvSpPr/>
            <p:nvPr/>
          </p:nvSpPr>
          <p:spPr>
            <a:xfrm>
              <a:off x="1622050" y="2204050"/>
              <a:ext cx="386550" cy="138775"/>
            </a:xfrm>
            <a:custGeom>
              <a:avLst/>
              <a:gdLst/>
              <a:ahLst/>
              <a:cxnLst/>
              <a:rect l="l" t="t" r="r" b="b"/>
              <a:pathLst>
                <a:path w="15462" h="5551" extrusionOk="0">
                  <a:moveTo>
                    <a:pt x="9701" y="336"/>
                  </a:moveTo>
                  <a:cubicBezTo>
                    <a:pt x="9469" y="745"/>
                    <a:pt x="8831" y="1620"/>
                    <a:pt x="7645" y="1620"/>
                  </a:cubicBezTo>
                  <a:cubicBezTo>
                    <a:pt x="7584" y="1620"/>
                    <a:pt x="7522" y="1617"/>
                    <a:pt x="7458" y="1613"/>
                  </a:cubicBezTo>
                  <a:cubicBezTo>
                    <a:pt x="6092" y="1508"/>
                    <a:pt x="5717" y="669"/>
                    <a:pt x="5623" y="352"/>
                  </a:cubicBezTo>
                  <a:cubicBezTo>
                    <a:pt x="4978" y="523"/>
                    <a:pt x="2427" y="1"/>
                    <a:pt x="1073" y="1720"/>
                  </a:cubicBezTo>
                  <a:cubicBezTo>
                    <a:pt x="679" y="2220"/>
                    <a:pt x="313" y="3247"/>
                    <a:pt x="1" y="4500"/>
                  </a:cubicBezTo>
                  <a:cubicBezTo>
                    <a:pt x="1101" y="5064"/>
                    <a:pt x="2441" y="5257"/>
                    <a:pt x="3663" y="5385"/>
                  </a:cubicBezTo>
                  <a:cubicBezTo>
                    <a:pt x="4858" y="5512"/>
                    <a:pt x="6061" y="5551"/>
                    <a:pt x="7264" y="5551"/>
                  </a:cubicBezTo>
                  <a:cubicBezTo>
                    <a:pt x="7439" y="5551"/>
                    <a:pt x="7614" y="5550"/>
                    <a:pt x="7788" y="5548"/>
                  </a:cubicBezTo>
                  <a:cubicBezTo>
                    <a:pt x="10405" y="5523"/>
                    <a:pt x="13118" y="5320"/>
                    <a:pt x="15462" y="4297"/>
                  </a:cubicBezTo>
                  <a:cubicBezTo>
                    <a:pt x="15158" y="3135"/>
                    <a:pt x="14812" y="2192"/>
                    <a:pt x="14439" y="1720"/>
                  </a:cubicBezTo>
                  <a:cubicBezTo>
                    <a:pt x="13166" y="105"/>
                    <a:pt x="10581" y="437"/>
                    <a:pt x="9701" y="336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233;p61"/>
            <p:cNvSpPr/>
            <p:nvPr/>
          </p:nvSpPr>
          <p:spPr>
            <a:xfrm>
              <a:off x="1622025" y="2204050"/>
              <a:ext cx="174325" cy="138750"/>
            </a:xfrm>
            <a:custGeom>
              <a:avLst/>
              <a:gdLst/>
              <a:ahLst/>
              <a:cxnLst/>
              <a:rect l="l" t="t" r="r" b="b"/>
              <a:pathLst>
                <a:path w="6973" h="5550" extrusionOk="0">
                  <a:moveTo>
                    <a:pt x="5623" y="352"/>
                  </a:moveTo>
                  <a:cubicBezTo>
                    <a:pt x="4978" y="523"/>
                    <a:pt x="2427" y="1"/>
                    <a:pt x="1073" y="1720"/>
                  </a:cubicBezTo>
                  <a:cubicBezTo>
                    <a:pt x="679" y="2220"/>
                    <a:pt x="313" y="3247"/>
                    <a:pt x="1" y="4500"/>
                  </a:cubicBezTo>
                  <a:cubicBezTo>
                    <a:pt x="1100" y="5064"/>
                    <a:pt x="2441" y="5257"/>
                    <a:pt x="3663" y="5385"/>
                  </a:cubicBezTo>
                  <a:cubicBezTo>
                    <a:pt x="4761" y="5503"/>
                    <a:pt x="5867" y="5544"/>
                    <a:pt x="6972" y="5550"/>
                  </a:cubicBezTo>
                  <a:cubicBezTo>
                    <a:pt x="6967" y="4896"/>
                    <a:pt x="6933" y="1742"/>
                    <a:pt x="6795" y="1536"/>
                  </a:cubicBezTo>
                  <a:cubicBezTo>
                    <a:pt x="6795" y="1536"/>
                    <a:pt x="6759" y="1506"/>
                    <a:pt x="6703" y="1452"/>
                  </a:cubicBezTo>
                  <a:cubicBezTo>
                    <a:pt x="5944" y="1165"/>
                    <a:pt x="5697" y="599"/>
                    <a:pt x="5623" y="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234;p61"/>
            <p:cNvSpPr/>
            <p:nvPr/>
          </p:nvSpPr>
          <p:spPr>
            <a:xfrm>
              <a:off x="1835975" y="2206625"/>
              <a:ext cx="172575" cy="135650"/>
            </a:xfrm>
            <a:custGeom>
              <a:avLst/>
              <a:gdLst/>
              <a:ahLst/>
              <a:cxnLst/>
              <a:rect l="l" t="t" r="r" b="b"/>
              <a:pathLst>
                <a:path w="6903" h="5426" extrusionOk="0">
                  <a:moveTo>
                    <a:pt x="1144" y="232"/>
                  </a:moveTo>
                  <a:cubicBezTo>
                    <a:pt x="980" y="519"/>
                    <a:pt x="614" y="1036"/>
                    <a:pt x="1" y="1318"/>
                  </a:cubicBezTo>
                  <a:lnTo>
                    <a:pt x="191" y="5425"/>
                  </a:lnTo>
                  <a:cubicBezTo>
                    <a:pt x="2503" y="5357"/>
                    <a:pt x="4844" y="5091"/>
                    <a:pt x="6903" y="4191"/>
                  </a:cubicBezTo>
                  <a:cubicBezTo>
                    <a:pt x="6601" y="3031"/>
                    <a:pt x="6254" y="2089"/>
                    <a:pt x="5882" y="1616"/>
                  </a:cubicBezTo>
                  <a:cubicBezTo>
                    <a:pt x="4609" y="1"/>
                    <a:pt x="2024" y="333"/>
                    <a:pt x="1144" y="2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235;p61"/>
            <p:cNvSpPr/>
            <p:nvPr/>
          </p:nvSpPr>
          <p:spPr>
            <a:xfrm>
              <a:off x="1677325" y="2225700"/>
              <a:ext cx="275050" cy="117125"/>
            </a:xfrm>
            <a:custGeom>
              <a:avLst/>
              <a:gdLst/>
              <a:ahLst/>
              <a:cxnLst/>
              <a:rect l="l" t="t" r="r" b="b"/>
              <a:pathLst>
                <a:path w="11002" h="4685" extrusionOk="0">
                  <a:moveTo>
                    <a:pt x="329" y="1"/>
                  </a:moveTo>
                  <a:lnTo>
                    <a:pt x="1" y="4322"/>
                  </a:lnTo>
                  <a:cubicBezTo>
                    <a:pt x="488" y="4409"/>
                    <a:pt x="978" y="4469"/>
                    <a:pt x="1451" y="4519"/>
                  </a:cubicBezTo>
                  <a:cubicBezTo>
                    <a:pt x="2646" y="4646"/>
                    <a:pt x="3849" y="4685"/>
                    <a:pt x="5052" y="4685"/>
                  </a:cubicBezTo>
                  <a:cubicBezTo>
                    <a:pt x="5226" y="4685"/>
                    <a:pt x="5401" y="4684"/>
                    <a:pt x="5575" y="4682"/>
                  </a:cubicBezTo>
                  <a:cubicBezTo>
                    <a:pt x="7390" y="4664"/>
                    <a:pt x="9250" y="4561"/>
                    <a:pt x="11002" y="4158"/>
                  </a:cubicBezTo>
                  <a:lnTo>
                    <a:pt x="10432" y="306"/>
                  </a:lnTo>
                  <a:cubicBezTo>
                    <a:pt x="10432" y="306"/>
                    <a:pt x="9094" y="4231"/>
                    <a:pt x="5371" y="4231"/>
                  </a:cubicBezTo>
                  <a:cubicBezTo>
                    <a:pt x="5213" y="4231"/>
                    <a:pt x="5050" y="4224"/>
                    <a:pt x="4883" y="4209"/>
                  </a:cubicBezTo>
                  <a:cubicBezTo>
                    <a:pt x="789" y="3846"/>
                    <a:pt x="329" y="1"/>
                    <a:pt x="32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236;p61"/>
            <p:cNvSpPr/>
            <p:nvPr/>
          </p:nvSpPr>
          <p:spPr>
            <a:xfrm>
              <a:off x="162205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7" y="1"/>
                  </a:moveTo>
                  <a:cubicBezTo>
                    <a:pt x="1883" y="196"/>
                    <a:pt x="1435" y="493"/>
                    <a:pt x="1073" y="953"/>
                  </a:cubicBezTo>
                  <a:cubicBezTo>
                    <a:pt x="679" y="1453"/>
                    <a:pt x="314" y="2480"/>
                    <a:pt x="1" y="3733"/>
                  </a:cubicBezTo>
                  <a:cubicBezTo>
                    <a:pt x="925" y="4207"/>
                    <a:pt x="2019" y="4417"/>
                    <a:pt x="3070" y="4550"/>
                  </a:cubicBezTo>
                  <a:cubicBezTo>
                    <a:pt x="3168" y="4034"/>
                    <a:pt x="3242" y="3396"/>
                    <a:pt x="3223" y="2684"/>
                  </a:cubicBezTo>
                  <a:cubicBezTo>
                    <a:pt x="3186" y="1324"/>
                    <a:pt x="2645" y="400"/>
                    <a:pt x="2357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237;p61"/>
            <p:cNvSpPr/>
            <p:nvPr/>
          </p:nvSpPr>
          <p:spPr>
            <a:xfrm>
              <a:off x="1622050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7" y="1"/>
                  </a:moveTo>
                  <a:cubicBezTo>
                    <a:pt x="1883" y="196"/>
                    <a:pt x="1435" y="493"/>
                    <a:pt x="1073" y="953"/>
                  </a:cubicBezTo>
                  <a:cubicBezTo>
                    <a:pt x="679" y="1453"/>
                    <a:pt x="314" y="2480"/>
                    <a:pt x="1" y="3733"/>
                  </a:cubicBezTo>
                  <a:cubicBezTo>
                    <a:pt x="925" y="4207"/>
                    <a:pt x="2019" y="4417"/>
                    <a:pt x="3070" y="4550"/>
                  </a:cubicBezTo>
                  <a:cubicBezTo>
                    <a:pt x="3168" y="4034"/>
                    <a:pt x="3242" y="3396"/>
                    <a:pt x="3223" y="2684"/>
                  </a:cubicBezTo>
                  <a:cubicBezTo>
                    <a:pt x="3186" y="1324"/>
                    <a:pt x="2645" y="400"/>
                    <a:pt x="2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238;p61"/>
            <p:cNvSpPr/>
            <p:nvPr/>
          </p:nvSpPr>
          <p:spPr>
            <a:xfrm>
              <a:off x="1915225" y="2221050"/>
              <a:ext cx="93325" cy="112550"/>
            </a:xfrm>
            <a:custGeom>
              <a:avLst/>
              <a:gdLst/>
              <a:ahLst/>
              <a:cxnLst/>
              <a:rect l="l" t="t" r="r" b="b"/>
              <a:pathLst>
                <a:path w="3733" h="4502" extrusionOk="0">
                  <a:moveTo>
                    <a:pt x="1154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3" y="3617"/>
                  </a:cubicBezTo>
                  <a:cubicBezTo>
                    <a:pt x="3431" y="2455"/>
                    <a:pt x="3085" y="1512"/>
                    <a:pt x="2712" y="1040"/>
                  </a:cubicBezTo>
                  <a:cubicBezTo>
                    <a:pt x="2298" y="514"/>
                    <a:pt x="1742" y="196"/>
                    <a:pt x="1154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239;p61"/>
            <p:cNvSpPr/>
            <p:nvPr/>
          </p:nvSpPr>
          <p:spPr>
            <a:xfrm>
              <a:off x="1915225" y="2221050"/>
              <a:ext cx="93325" cy="112550"/>
            </a:xfrm>
            <a:custGeom>
              <a:avLst/>
              <a:gdLst/>
              <a:ahLst/>
              <a:cxnLst/>
              <a:rect l="l" t="t" r="r" b="b"/>
              <a:pathLst>
                <a:path w="3733" h="4502" extrusionOk="0">
                  <a:moveTo>
                    <a:pt x="1154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3" y="3617"/>
                  </a:cubicBezTo>
                  <a:cubicBezTo>
                    <a:pt x="3431" y="2455"/>
                    <a:pt x="3085" y="1512"/>
                    <a:pt x="2712" y="1040"/>
                  </a:cubicBezTo>
                  <a:cubicBezTo>
                    <a:pt x="2298" y="514"/>
                    <a:pt x="1742" y="196"/>
                    <a:pt x="1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240;p61"/>
            <p:cNvSpPr/>
            <p:nvPr/>
          </p:nvSpPr>
          <p:spPr>
            <a:xfrm>
              <a:off x="1622025" y="2223225"/>
              <a:ext cx="81075" cy="113775"/>
            </a:xfrm>
            <a:custGeom>
              <a:avLst/>
              <a:gdLst/>
              <a:ahLst/>
              <a:cxnLst/>
              <a:rect l="l" t="t" r="r" b="b"/>
              <a:pathLst>
                <a:path w="3243" h="4551" extrusionOk="0">
                  <a:moveTo>
                    <a:pt x="2357" y="1"/>
                  </a:moveTo>
                  <a:cubicBezTo>
                    <a:pt x="2330" y="11"/>
                    <a:pt x="2303" y="25"/>
                    <a:pt x="2277" y="37"/>
                  </a:cubicBezTo>
                  <a:cubicBezTo>
                    <a:pt x="2512" y="912"/>
                    <a:pt x="3141" y="3695"/>
                    <a:pt x="1615" y="3781"/>
                  </a:cubicBezTo>
                  <a:cubicBezTo>
                    <a:pt x="1583" y="3783"/>
                    <a:pt x="1552" y="3784"/>
                    <a:pt x="1522" y="3784"/>
                  </a:cubicBezTo>
                  <a:cubicBezTo>
                    <a:pt x="598" y="3784"/>
                    <a:pt x="415" y="2978"/>
                    <a:pt x="439" y="2244"/>
                  </a:cubicBezTo>
                  <a:lnTo>
                    <a:pt x="439" y="2244"/>
                  </a:lnTo>
                  <a:cubicBezTo>
                    <a:pt x="285" y="2678"/>
                    <a:pt x="137" y="3184"/>
                    <a:pt x="1" y="3733"/>
                  </a:cubicBezTo>
                  <a:cubicBezTo>
                    <a:pt x="925" y="4207"/>
                    <a:pt x="2018" y="4417"/>
                    <a:pt x="3069" y="4550"/>
                  </a:cubicBezTo>
                  <a:cubicBezTo>
                    <a:pt x="3167" y="4034"/>
                    <a:pt x="3242" y="3396"/>
                    <a:pt x="3222" y="2684"/>
                  </a:cubicBezTo>
                  <a:cubicBezTo>
                    <a:pt x="3185" y="1324"/>
                    <a:pt x="2645" y="400"/>
                    <a:pt x="235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241;p61"/>
            <p:cNvSpPr/>
            <p:nvPr/>
          </p:nvSpPr>
          <p:spPr>
            <a:xfrm>
              <a:off x="1915225" y="2221050"/>
              <a:ext cx="93325" cy="112550"/>
            </a:xfrm>
            <a:custGeom>
              <a:avLst/>
              <a:gdLst/>
              <a:ahLst/>
              <a:cxnLst/>
              <a:rect l="l" t="t" r="r" b="b"/>
              <a:pathLst>
                <a:path w="3733" h="4502" extrusionOk="0">
                  <a:moveTo>
                    <a:pt x="1154" y="0"/>
                  </a:moveTo>
                  <a:cubicBezTo>
                    <a:pt x="868" y="493"/>
                    <a:pt x="0" y="2256"/>
                    <a:pt x="704" y="4502"/>
                  </a:cubicBezTo>
                  <a:cubicBezTo>
                    <a:pt x="1753" y="4314"/>
                    <a:pt x="2775" y="4034"/>
                    <a:pt x="3733" y="3617"/>
                  </a:cubicBezTo>
                  <a:cubicBezTo>
                    <a:pt x="3603" y="3119"/>
                    <a:pt x="3466" y="2664"/>
                    <a:pt x="3323" y="2266"/>
                  </a:cubicBezTo>
                  <a:cubicBezTo>
                    <a:pt x="3103" y="2983"/>
                    <a:pt x="2735" y="3705"/>
                    <a:pt x="2147" y="3705"/>
                  </a:cubicBezTo>
                  <a:cubicBezTo>
                    <a:pt x="1989" y="3705"/>
                    <a:pt x="1815" y="3653"/>
                    <a:pt x="1623" y="3534"/>
                  </a:cubicBezTo>
                  <a:cubicBezTo>
                    <a:pt x="220" y="2666"/>
                    <a:pt x="1070" y="577"/>
                    <a:pt x="1310" y="58"/>
                  </a:cubicBezTo>
                  <a:cubicBezTo>
                    <a:pt x="1259" y="37"/>
                    <a:pt x="1208" y="17"/>
                    <a:pt x="115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242;p61"/>
            <p:cNvSpPr/>
            <p:nvPr/>
          </p:nvSpPr>
          <p:spPr>
            <a:xfrm>
              <a:off x="1675650" y="1909575"/>
              <a:ext cx="86050" cy="42000"/>
            </a:xfrm>
            <a:custGeom>
              <a:avLst/>
              <a:gdLst/>
              <a:ahLst/>
              <a:cxnLst/>
              <a:rect l="l" t="t" r="r" b="b"/>
              <a:pathLst>
                <a:path w="3442" h="1680" extrusionOk="0">
                  <a:moveTo>
                    <a:pt x="2620" y="0"/>
                  </a:moveTo>
                  <a:cubicBezTo>
                    <a:pt x="2526" y="0"/>
                    <a:pt x="2420" y="17"/>
                    <a:pt x="2366" y="21"/>
                  </a:cubicBezTo>
                  <a:cubicBezTo>
                    <a:pt x="2082" y="47"/>
                    <a:pt x="1803" y="129"/>
                    <a:pt x="1535" y="224"/>
                  </a:cubicBezTo>
                  <a:cubicBezTo>
                    <a:pt x="901" y="447"/>
                    <a:pt x="397" y="848"/>
                    <a:pt x="109" y="1404"/>
                  </a:cubicBezTo>
                  <a:cubicBezTo>
                    <a:pt x="0" y="1614"/>
                    <a:pt x="98" y="1679"/>
                    <a:pt x="232" y="1679"/>
                  </a:cubicBezTo>
                  <a:cubicBezTo>
                    <a:pt x="291" y="1679"/>
                    <a:pt x="356" y="1667"/>
                    <a:pt x="415" y="1649"/>
                  </a:cubicBezTo>
                  <a:cubicBezTo>
                    <a:pt x="456" y="1636"/>
                    <a:pt x="491" y="1623"/>
                    <a:pt x="521" y="1608"/>
                  </a:cubicBezTo>
                  <a:cubicBezTo>
                    <a:pt x="757" y="1487"/>
                    <a:pt x="965" y="1319"/>
                    <a:pt x="1214" y="1221"/>
                  </a:cubicBezTo>
                  <a:cubicBezTo>
                    <a:pt x="1498" y="1110"/>
                    <a:pt x="1859" y="1042"/>
                    <a:pt x="2168" y="1018"/>
                  </a:cubicBezTo>
                  <a:cubicBezTo>
                    <a:pt x="2194" y="1016"/>
                    <a:pt x="2222" y="1016"/>
                    <a:pt x="2250" y="1016"/>
                  </a:cubicBezTo>
                  <a:cubicBezTo>
                    <a:pt x="2390" y="1016"/>
                    <a:pt x="2555" y="1035"/>
                    <a:pt x="2713" y="1035"/>
                  </a:cubicBezTo>
                  <a:cubicBezTo>
                    <a:pt x="2881" y="1035"/>
                    <a:pt x="3042" y="1013"/>
                    <a:pt x="3157" y="924"/>
                  </a:cubicBezTo>
                  <a:cubicBezTo>
                    <a:pt x="3441" y="702"/>
                    <a:pt x="3414" y="136"/>
                    <a:pt x="2997" y="74"/>
                  </a:cubicBezTo>
                  <a:cubicBezTo>
                    <a:pt x="2979" y="154"/>
                    <a:pt x="2870" y="385"/>
                    <a:pt x="2887" y="455"/>
                  </a:cubicBezTo>
                  <a:lnTo>
                    <a:pt x="2887" y="455"/>
                  </a:lnTo>
                  <a:cubicBezTo>
                    <a:pt x="2865" y="361"/>
                    <a:pt x="2849" y="91"/>
                    <a:pt x="2774" y="33"/>
                  </a:cubicBezTo>
                  <a:cubicBezTo>
                    <a:pt x="2743" y="8"/>
                    <a:pt x="2684" y="0"/>
                    <a:pt x="262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243;p61"/>
            <p:cNvSpPr/>
            <p:nvPr/>
          </p:nvSpPr>
          <p:spPr>
            <a:xfrm>
              <a:off x="1686675" y="1910425"/>
              <a:ext cx="65025" cy="38050"/>
            </a:xfrm>
            <a:custGeom>
              <a:avLst/>
              <a:gdLst/>
              <a:ahLst/>
              <a:cxnLst/>
              <a:rect l="l" t="t" r="r" b="b"/>
              <a:pathLst>
                <a:path w="2601" h="1522" extrusionOk="0">
                  <a:moveTo>
                    <a:pt x="1837" y="1"/>
                  </a:moveTo>
                  <a:cubicBezTo>
                    <a:pt x="1815" y="3"/>
                    <a:pt x="1794" y="6"/>
                    <a:pt x="1773" y="10"/>
                  </a:cubicBezTo>
                  <a:cubicBezTo>
                    <a:pt x="1751" y="166"/>
                    <a:pt x="1731" y="337"/>
                    <a:pt x="1731" y="337"/>
                  </a:cubicBezTo>
                  <a:cubicBezTo>
                    <a:pt x="1731" y="337"/>
                    <a:pt x="1709" y="920"/>
                    <a:pt x="1735" y="924"/>
                  </a:cubicBezTo>
                  <a:cubicBezTo>
                    <a:pt x="1735" y="924"/>
                    <a:pt x="1735" y="924"/>
                    <a:pt x="1735" y="924"/>
                  </a:cubicBezTo>
                  <a:cubicBezTo>
                    <a:pt x="1762" y="924"/>
                    <a:pt x="1827" y="343"/>
                    <a:pt x="1827" y="343"/>
                  </a:cubicBezTo>
                  <a:cubicBezTo>
                    <a:pt x="1827" y="343"/>
                    <a:pt x="1833" y="162"/>
                    <a:pt x="1837" y="1"/>
                  </a:cubicBezTo>
                  <a:close/>
                  <a:moveTo>
                    <a:pt x="2554" y="41"/>
                  </a:moveTo>
                  <a:cubicBezTo>
                    <a:pt x="2549" y="68"/>
                    <a:pt x="2532" y="114"/>
                    <a:pt x="2514" y="164"/>
                  </a:cubicBezTo>
                  <a:cubicBezTo>
                    <a:pt x="2525" y="370"/>
                    <a:pt x="2497" y="552"/>
                    <a:pt x="2497" y="552"/>
                  </a:cubicBezTo>
                  <a:cubicBezTo>
                    <a:pt x="2497" y="552"/>
                    <a:pt x="2478" y="781"/>
                    <a:pt x="2383" y="990"/>
                  </a:cubicBezTo>
                  <a:lnTo>
                    <a:pt x="2380" y="998"/>
                  </a:lnTo>
                  <a:cubicBezTo>
                    <a:pt x="2408" y="996"/>
                    <a:pt x="2433" y="992"/>
                    <a:pt x="2460" y="989"/>
                  </a:cubicBezTo>
                  <a:cubicBezTo>
                    <a:pt x="2562" y="784"/>
                    <a:pt x="2591" y="564"/>
                    <a:pt x="2591" y="564"/>
                  </a:cubicBezTo>
                  <a:cubicBezTo>
                    <a:pt x="2591" y="564"/>
                    <a:pt x="2598" y="504"/>
                    <a:pt x="2599" y="413"/>
                  </a:cubicBezTo>
                  <a:cubicBezTo>
                    <a:pt x="2601" y="323"/>
                    <a:pt x="2594" y="204"/>
                    <a:pt x="2575" y="87"/>
                  </a:cubicBezTo>
                  <a:cubicBezTo>
                    <a:pt x="2573" y="73"/>
                    <a:pt x="2570" y="60"/>
                    <a:pt x="2569" y="46"/>
                  </a:cubicBezTo>
                  <a:cubicBezTo>
                    <a:pt x="2563" y="45"/>
                    <a:pt x="2559" y="44"/>
                    <a:pt x="2554" y="41"/>
                  </a:cubicBezTo>
                  <a:close/>
                  <a:moveTo>
                    <a:pt x="1618" y="37"/>
                  </a:moveTo>
                  <a:cubicBezTo>
                    <a:pt x="1594" y="44"/>
                    <a:pt x="1571" y="49"/>
                    <a:pt x="1546" y="54"/>
                  </a:cubicBezTo>
                  <a:cubicBezTo>
                    <a:pt x="1506" y="214"/>
                    <a:pt x="1485" y="379"/>
                    <a:pt x="1485" y="379"/>
                  </a:cubicBezTo>
                  <a:cubicBezTo>
                    <a:pt x="1485" y="379"/>
                    <a:pt x="1472" y="545"/>
                    <a:pt x="1478" y="711"/>
                  </a:cubicBezTo>
                  <a:cubicBezTo>
                    <a:pt x="1482" y="833"/>
                    <a:pt x="1496" y="954"/>
                    <a:pt x="1507" y="1009"/>
                  </a:cubicBezTo>
                  <a:cubicBezTo>
                    <a:pt x="1514" y="1008"/>
                    <a:pt x="1520" y="1008"/>
                    <a:pt x="1528" y="1006"/>
                  </a:cubicBezTo>
                  <a:cubicBezTo>
                    <a:pt x="1534" y="951"/>
                    <a:pt x="1536" y="831"/>
                    <a:pt x="1546" y="712"/>
                  </a:cubicBezTo>
                  <a:cubicBezTo>
                    <a:pt x="1557" y="549"/>
                    <a:pt x="1581" y="389"/>
                    <a:pt x="1581" y="389"/>
                  </a:cubicBezTo>
                  <a:cubicBezTo>
                    <a:pt x="1581" y="389"/>
                    <a:pt x="1592" y="228"/>
                    <a:pt x="1614" y="67"/>
                  </a:cubicBezTo>
                  <a:cubicBezTo>
                    <a:pt x="1615" y="56"/>
                    <a:pt x="1616" y="47"/>
                    <a:pt x="1618" y="37"/>
                  </a:cubicBezTo>
                  <a:close/>
                  <a:moveTo>
                    <a:pt x="1259" y="135"/>
                  </a:moveTo>
                  <a:cubicBezTo>
                    <a:pt x="1232" y="145"/>
                    <a:pt x="1206" y="152"/>
                    <a:pt x="1178" y="162"/>
                  </a:cubicBezTo>
                  <a:cubicBezTo>
                    <a:pt x="1133" y="317"/>
                    <a:pt x="1118" y="467"/>
                    <a:pt x="1118" y="467"/>
                  </a:cubicBezTo>
                  <a:cubicBezTo>
                    <a:pt x="1118" y="467"/>
                    <a:pt x="1110" y="654"/>
                    <a:pt x="1145" y="835"/>
                  </a:cubicBezTo>
                  <a:cubicBezTo>
                    <a:pt x="1160" y="919"/>
                    <a:pt x="1185" y="998"/>
                    <a:pt x="1208" y="1061"/>
                  </a:cubicBezTo>
                  <a:cubicBezTo>
                    <a:pt x="1221" y="1058"/>
                    <a:pt x="1232" y="1054"/>
                    <a:pt x="1246" y="1052"/>
                  </a:cubicBezTo>
                  <a:cubicBezTo>
                    <a:pt x="1236" y="989"/>
                    <a:pt x="1221" y="909"/>
                    <a:pt x="1214" y="827"/>
                  </a:cubicBezTo>
                  <a:cubicBezTo>
                    <a:pt x="1197" y="649"/>
                    <a:pt x="1215" y="473"/>
                    <a:pt x="1215" y="473"/>
                  </a:cubicBezTo>
                  <a:cubicBezTo>
                    <a:pt x="1215" y="473"/>
                    <a:pt x="1221" y="305"/>
                    <a:pt x="1259" y="135"/>
                  </a:cubicBezTo>
                  <a:close/>
                  <a:moveTo>
                    <a:pt x="454" y="508"/>
                  </a:moveTo>
                  <a:lnTo>
                    <a:pt x="454" y="508"/>
                  </a:lnTo>
                  <a:cubicBezTo>
                    <a:pt x="428" y="525"/>
                    <a:pt x="404" y="544"/>
                    <a:pt x="379" y="561"/>
                  </a:cubicBezTo>
                  <a:cubicBezTo>
                    <a:pt x="379" y="564"/>
                    <a:pt x="378" y="566"/>
                    <a:pt x="378" y="568"/>
                  </a:cubicBezTo>
                  <a:cubicBezTo>
                    <a:pt x="343" y="716"/>
                    <a:pt x="347" y="869"/>
                    <a:pt x="347" y="869"/>
                  </a:cubicBezTo>
                  <a:cubicBezTo>
                    <a:pt x="347" y="869"/>
                    <a:pt x="361" y="1022"/>
                    <a:pt x="412" y="1163"/>
                  </a:cubicBezTo>
                  <a:cubicBezTo>
                    <a:pt x="436" y="1227"/>
                    <a:pt x="464" y="1286"/>
                    <a:pt x="491" y="1333"/>
                  </a:cubicBezTo>
                  <a:cubicBezTo>
                    <a:pt x="503" y="1325"/>
                    <a:pt x="515" y="1318"/>
                    <a:pt x="527" y="1312"/>
                  </a:cubicBezTo>
                  <a:cubicBezTo>
                    <a:pt x="510" y="1264"/>
                    <a:pt x="491" y="1205"/>
                    <a:pt x="478" y="1144"/>
                  </a:cubicBezTo>
                  <a:cubicBezTo>
                    <a:pt x="444" y="1005"/>
                    <a:pt x="443" y="864"/>
                    <a:pt x="443" y="864"/>
                  </a:cubicBezTo>
                  <a:cubicBezTo>
                    <a:pt x="443" y="864"/>
                    <a:pt x="428" y="722"/>
                    <a:pt x="444" y="580"/>
                  </a:cubicBezTo>
                  <a:cubicBezTo>
                    <a:pt x="447" y="556"/>
                    <a:pt x="451" y="532"/>
                    <a:pt x="454" y="508"/>
                  </a:cubicBezTo>
                  <a:close/>
                  <a:moveTo>
                    <a:pt x="79" y="813"/>
                  </a:moveTo>
                  <a:cubicBezTo>
                    <a:pt x="53" y="838"/>
                    <a:pt x="31" y="866"/>
                    <a:pt x="5" y="893"/>
                  </a:cubicBezTo>
                  <a:cubicBezTo>
                    <a:pt x="1" y="998"/>
                    <a:pt x="11" y="1086"/>
                    <a:pt x="11" y="1086"/>
                  </a:cubicBezTo>
                  <a:cubicBezTo>
                    <a:pt x="11" y="1086"/>
                    <a:pt x="36" y="1221"/>
                    <a:pt x="86" y="1346"/>
                  </a:cubicBezTo>
                  <a:cubicBezTo>
                    <a:pt x="113" y="1414"/>
                    <a:pt x="146" y="1478"/>
                    <a:pt x="174" y="1521"/>
                  </a:cubicBezTo>
                  <a:cubicBezTo>
                    <a:pt x="185" y="1516"/>
                    <a:pt x="194" y="1511"/>
                    <a:pt x="204" y="1504"/>
                  </a:cubicBezTo>
                  <a:cubicBezTo>
                    <a:pt x="188" y="1457"/>
                    <a:pt x="166" y="1392"/>
                    <a:pt x="150" y="1325"/>
                  </a:cubicBezTo>
                  <a:cubicBezTo>
                    <a:pt x="118" y="1201"/>
                    <a:pt x="106" y="1073"/>
                    <a:pt x="106" y="1073"/>
                  </a:cubicBezTo>
                  <a:cubicBezTo>
                    <a:pt x="106" y="1073"/>
                    <a:pt x="81" y="947"/>
                    <a:pt x="79" y="818"/>
                  </a:cubicBezTo>
                  <a:lnTo>
                    <a:pt x="79" y="813"/>
                  </a:ln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244;p61"/>
            <p:cNvSpPr/>
            <p:nvPr/>
          </p:nvSpPr>
          <p:spPr>
            <a:xfrm>
              <a:off x="1675675" y="1917125"/>
              <a:ext cx="84800" cy="34475"/>
            </a:xfrm>
            <a:custGeom>
              <a:avLst/>
              <a:gdLst/>
              <a:ahLst/>
              <a:cxnLst/>
              <a:rect l="l" t="t" r="r" b="b"/>
              <a:pathLst>
                <a:path w="3392" h="1379" extrusionOk="0">
                  <a:moveTo>
                    <a:pt x="3299" y="0"/>
                  </a:moveTo>
                  <a:lnTo>
                    <a:pt x="3299" y="0"/>
                  </a:lnTo>
                  <a:cubicBezTo>
                    <a:pt x="3241" y="249"/>
                    <a:pt x="2956" y="403"/>
                    <a:pt x="2596" y="403"/>
                  </a:cubicBezTo>
                  <a:cubicBezTo>
                    <a:pt x="2548" y="403"/>
                    <a:pt x="2499" y="400"/>
                    <a:pt x="2448" y="395"/>
                  </a:cubicBezTo>
                  <a:cubicBezTo>
                    <a:pt x="2413" y="391"/>
                    <a:pt x="2377" y="389"/>
                    <a:pt x="2340" y="389"/>
                  </a:cubicBezTo>
                  <a:cubicBezTo>
                    <a:pt x="1829" y="389"/>
                    <a:pt x="1228" y="757"/>
                    <a:pt x="690" y="874"/>
                  </a:cubicBezTo>
                  <a:cubicBezTo>
                    <a:pt x="650" y="883"/>
                    <a:pt x="614" y="887"/>
                    <a:pt x="584" y="887"/>
                  </a:cubicBezTo>
                  <a:cubicBezTo>
                    <a:pt x="433" y="887"/>
                    <a:pt x="399" y="787"/>
                    <a:pt x="414" y="662"/>
                  </a:cubicBezTo>
                  <a:lnTo>
                    <a:pt x="414" y="662"/>
                  </a:lnTo>
                  <a:cubicBezTo>
                    <a:pt x="297" y="796"/>
                    <a:pt x="193" y="943"/>
                    <a:pt x="109" y="1104"/>
                  </a:cubicBezTo>
                  <a:cubicBezTo>
                    <a:pt x="0" y="1314"/>
                    <a:pt x="97" y="1378"/>
                    <a:pt x="232" y="1378"/>
                  </a:cubicBezTo>
                  <a:cubicBezTo>
                    <a:pt x="290" y="1378"/>
                    <a:pt x="356" y="1366"/>
                    <a:pt x="415" y="1348"/>
                  </a:cubicBezTo>
                  <a:cubicBezTo>
                    <a:pt x="456" y="1337"/>
                    <a:pt x="492" y="1322"/>
                    <a:pt x="521" y="1307"/>
                  </a:cubicBezTo>
                  <a:cubicBezTo>
                    <a:pt x="756" y="1185"/>
                    <a:pt x="966" y="1018"/>
                    <a:pt x="1213" y="921"/>
                  </a:cubicBezTo>
                  <a:cubicBezTo>
                    <a:pt x="1497" y="810"/>
                    <a:pt x="1858" y="741"/>
                    <a:pt x="2167" y="719"/>
                  </a:cubicBezTo>
                  <a:cubicBezTo>
                    <a:pt x="2193" y="717"/>
                    <a:pt x="2221" y="716"/>
                    <a:pt x="2249" y="716"/>
                  </a:cubicBezTo>
                  <a:cubicBezTo>
                    <a:pt x="2389" y="716"/>
                    <a:pt x="2554" y="735"/>
                    <a:pt x="2712" y="735"/>
                  </a:cubicBezTo>
                  <a:cubicBezTo>
                    <a:pt x="2880" y="735"/>
                    <a:pt x="3041" y="713"/>
                    <a:pt x="3156" y="624"/>
                  </a:cubicBezTo>
                  <a:cubicBezTo>
                    <a:pt x="3336" y="482"/>
                    <a:pt x="3391" y="202"/>
                    <a:pt x="329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245;p61"/>
            <p:cNvSpPr/>
            <p:nvPr/>
          </p:nvSpPr>
          <p:spPr>
            <a:xfrm>
              <a:off x="1850100" y="1892950"/>
              <a:ext cx="85375" cy="43475"/>
            </a:xfrm>
            <a:custGeom>
              <a:avLst/>
              <a:gdLst/>
              <a:ahLst/>
              <a:cxnLst/>
              <a:rect l="l" t="t" r="r" b="b"/>
              <a:pathLst>
                <a:path w="3415" h="1739" extrusionOk="0">
                  <a:moveTo>
                    <a:pt x="822" y="1"/>
                  </a:moveTo>
                  <a:cubicBezTo>
                    <a:pt x="764" y="1"/>
                    <a:pt x="714" y="8"/>
                    <a:pt x="685" y="30"/>
                  </a:cubicBezTo>
                  <a:cubicBezTo>
                    <a:pt x="609" y="87"/>
                    <a:pt x="586" y="356"/>
                    <a:pt x="561" y="449"/>
                  </a:cubicBezTo>
                  <a:lnTo>
                    <a:pt x="561" y="449"/>
                  </a:lnTo>
                  <a:cubicBezTo>
                    <a:pt x="579" y="380"/>
                    <a:pt x="476" y="146"/>
                    <a:pt x="462" y="66"/>
                  </a:cubicBezTo>
                  <a:cubicBezTo>
                    <a:pt x="42" y="116"/>
                    <a:pt x="0" y="682"/>
                    <a:pt x="281" y="911"/>
                  </a:cubicBezTo>
                  <a:cubicBezTo>
                    <a:pt x="405" y="1013"/>
                    <a:pt x="587" y="1033"/>
                    <a:pt x="774" y="1033"/>
                  </a:cubicBezTo>
                  <a:cubicBezTo>
                    <a:pt x="898" y="1033"/>
                    <a:pt x="1025" y="1024"/>
                    <a:pt x="1139" y="1024"/>
                  </a:cubicBezTo>
                  <a:cubicBezTo>
                    <a:pt x="1184" y="1024"/>
                    <a:pt x="1226" y="1025"/>
                    <a:pt x="1266" y="1029"/>
                  </a:cubicBezTo>
                  <a:cubicBezTo>
                    <a:pt x="1575" y="1060"/>
                    <a:pt x="1933" y="1138"/>
                    <a:pt x="2214" y="1256"/>
                  </a:cubicBezTo>
                  <a:cubicBezTo>
                    <a:pt x="2461" y="1361"/>
                    <a:pt x="2664" y="1534"/>
                    <a:pt x="2897" y="1660"/>
                  </a:cubicBezTo>
                  <a:cubicBezTo>
                    <a:pt x="2925" y="1676"/>
                    <a:pt x="2961" y="1691"/>
                    <a:pt x="3001" y="1704"/>
                  </a:cubicBezTo>
                  <a:cubicBezTo>
                    <a:pt x="3063" y="1724"/>
                    <a:pt x="3133" y="1738"/>
                    <a:pt x="3195" y="1738"/>
                  </a:cubicBezTo>
                  <a:cubicBezTo>
                    <a:pt x="3324" y="1738"/>
                    <a:pt x="3414" y="1675"/>
                    <a:pt x="3314" y="1468"/>
                  </a:cubicBezTo>
                  <a:cubicBezTo>
                    <a:pt x="3041" y="905"/>
                    <a:pt x="2547" y="492"/>
                    <a:pt x="1918" y="252"/>
                  </a:cubicBezTo>
                  <a:cubicBezTo>
                    <a:pt x="1653" y="149"/>
                    <a:pt x="1376" y="62"/>
                    <a:pt x="1093" y="29"/>
                  </a:cubicBezTo>
                  <a:cubicBezTo>
                    <a:pt x="1035" y="22"/>
                    <a:pt x="919" y="1"/>
                    <a:pt x="822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246;p61"/>
            <p:cNvSpPr/>
            <p:nvPr/>
          </p:nvSpPr>
          <p:spPr>
            <a:xfrm>
              <a:off x="1858800" y="1892925"/>
              <a:ext cx="60425" cy="34975"/>
            </a:xfrm>
            <a:custGeom>
              <a:avLst/>
              <a:gdLst/>
              <a:ahLst/>
              <a:cxnLst/>
              <a:rect l="l" t="t" r="r" b="b"/>
              <a:pathLst>
                <a:path w="2417" h="1399" extrusionOk="0">
                  <a:moveTo>
                    <a:pt x="111" y="66"/>
                  </a:moveTo>
                  <a:lnTo>
                    <a:pt x="111" y="66"/>
                  </a:lnTo>
                  <a:cubicBezTo>
                    <a:pt x="90" y="69"/>
                    <a:pt x="72" y="73"/>
                    <a:pt x="53" y="79"/>
                  </a:cubicBezTo>
                  <a:cubicBezTo>
                    <a:pt x="42" y="119"/>
                    <a:pt x="34" y="162"/>
                    <a:pt x="27" y="208"/>
                  </a:cubicBezTo>
                  <a:cubicBezTo>
                    <a:pt x="1" y="393"/>
                    <a:pt x="31" y="581"/>
                    <a:pt x="31" y="581"/>
                  </a:cubicBezTo>
                  <a:cubicBezTo>
                    <a:pt x="31" y="581"/>
                    <a:pt x="67" y="764"/>
                    <a:pt x="140" y="933"/>
                  </a:cubicBezTo>
                  <a:cubicBezTo>
                    <a:pt x="151" y="960"/>
                    <a:pt x="163" y="987"/>
                    <a:pt x="174" y="1012"/>
                  </a:cubicBezTo>
                  <a:cubicBezTo>
                    <a:pt x="196" y="1016"/>
                    <a:pt x="218" y="1018"/>
                    <a:pt x="239" y="1022"/>
                  </a:cubicBezTo>
                  <a:cubicBezTo>
                    <a:pt x="228" y="987"/>
                    <a:pt x="215" y="949"/>
                    <a:pt x="204" y="911"/>
                  </a:cubicBezTo>
                  <a:cubicBezTo>
                    <a:pt x="149" y="739"/>
                    <a:pt x="125" y="565"/>
                    <a:pt x="125" y="565"/>
                  </a:cubicBezTo>
                  <a:cubicBezTo>
                    <a:pt x="125" y="565"/>
                    <a:pt x="87" y="391"/>
                    <a:pt x="96" y="214"/>
                  </a:cubicBezTo>
                  <a:cubicBezTo>
                    <a:pt x="98" y="164"/>
                    <a:pt x="103" y="113"/>
                    <a:pt x="111" y="66"/>
                  </a:cubicBezTo>
                  <a:close/>
                  <a:moveTo>
                    <a:pt x="489" y="1"/>
                  </a:moveTo>
                  <a:cubicBezTo>
                    <a:pt x="485" y="32"/>
                    <a:pt x="483" y="63"/>
                    <a:pt x="482" y="95"/>
                  </a:cubicBezTo>
                  <a:cubicBezTo>
                    <a:pt x="475" y="266"/>
                    <a:pt x="479" y="438"/>
                    <a:pt x="479" y="438"/>
                  </a:cubicBezTo>
                  <a:cubicBezTo>
                    <a:pt x="479" y="438"/>
                    <a:pt x="494" y="610"/>
                    <a:pt x="520" y="779"/>
                  </a:cubicBezTo>
                  <a:cubicBezTo>
                    <a:pt x="534" y="874"/>
                    <a:pt x="552" y="967"/>
                    <a:pt x="566" y="1031"/>
                  </a:cubicBezTo>
                  <a:cubicBezTo>
                    <a:pt x="576" y="1031"/>
                    <a:pt x="589" y="1029"/>
                    <a:pt x="600" y="1029"/>
                  </a:cubicBezTo>
                  <a:cubicBezTo>
                    <a:pt x="599" y="964"/>
                    <a:pt x="591" y="868"/>
                    <a:pt x="588" y="772"/>
                  </a:cubicBezTo>
                  <a:cubicBezTo>
                    <a:pt x="580" y="602"/>
                    <a:pt x="575" y="432"/>
                    <a:pt x="575" y="432"/>
                  </a:cubicBezTo>
                  <a:cubicBezTo>
                    <a:pt x="575" y="432"/>
                    <a:pt x="562" y="264"/>
                    <a:pt x="551" y="94"/>
                  </a:cubicBezTo>
                  <a:cubicBezTo>
                    <a:pt x="547" y="63"/>
                    <a:pt x="547" y="33"/>
                    <a:pt x="547" y="4"/>
                  </a:cubicBezTo>
                  <a:cubicBezTo>
                    <a:pt x="527" y="3"/>
                    <a:pt x="509" y="1"/>
                    <a:pt x="489" y="1"/>
                  </a:cubicBezTo>
                  <a:close/>
                  <a:moveTo>
                    <a:pt x="1071" y="90"/>
                  </a:moveTo>
                  <a:cubicBezTo>
                    <a:pt x="1060" y="139"/>
                    <a:pt x="1048" y="198"/>
                    <a:pt x="1036" y="257"/>
                  </a:cubicBezTo>
                  <a:cubicBezTo>
                    <a:pt x="1004" y="403"/>
                    <a:pt x="973" y="546"/>
                    <a:pt x="973" y="546"/>
                  </a:cubicBezTo>
                  <a:cubicBezTo>
                    <a:pt x="973" y="546"/>
                    <a:pt x="948" y="692"/>
                    <a:pt x="923" y="837"/>
                  </a:cubicBezTo>
                  <a:cubicBezTo>
                    <a:pt x="911" y="907"/>
                    <a:pt x="898" y="976"/>
                    <a:pt x="888" y="1029"/>
                  </a:cubicBezTo>
                  <a:cubicBezTo>
                    <a:pt x="898" y="1029"/>
                    <a:pt x="909" y="1029"/>
                    <a:pt x="918" y="1030"/>
                  </a:cubicBezTo>
                  <a:cubicBezTo>
                    <a:pt x="921" y="1030"/>
                    <a:pt x="926" y="1032"/>
                    <a:pt x="930" y="1032"/>
                  </a:cubicBezTo>
                  <a:cubicBezTo>
                    <a:pt x="948" y="981"/>
                    <a:pt x="969" y="917"/>
                    <a:pt x="990" y="853"/>
                  </a:cubicBezTo>
                  <a:cubicBezTo>
                    <a:pt x="1033" y="711"/>
                    <a:pt x="1065" y="564"/>
                    <a:pt x="1065" y="564"/>
                  </a:cubicBezTo>
                  <a:cubicBezTo>
                    <a:pt x="1065" y="564"/>
                    <a:pt x="1090" y="415"/>
                    <a:pt x="1102" y="266"/>
                  </a:cubicBezTo>
                  <a:cubicBezTo>
                    <a:pt x="1108" y="209"/>
                    <a:pt x="1112" y="150"/>
                    <a:pt x="1113" y="101"/>
                  </a:cubicBezTo>
                  <a:cubicBezTo>
                    <a:pt x="1100" y="97"/>
                    <a:pt x="1085" y="95"/>
                    <a:pt x="1071" y="90"/>
                  </a:cubicBezTo>
                  <a:close/>
                  <a:moveTo>
                    <a:pt x="1388" y="185"/>
                  </a:moveTo>
                  <a:cubicBezTo>
                    <a:pt x="1372" y="243"/>
                    <a:pt x="1355" y="307"/>
                    <a:pt x="1336" y="372"/>
                  </a:cubicBezTo>
                  <a:cubicBezTo>
                    <a:pt x="1284" y="552"/>
                    <a:pt x="1223" y="728"/>
                    <a:pt x="1223" y="728"/>
                  </a:cubicBezTo>
                  <a:cubicBezTo>
                    <a:pt x="1223" y="728"/>
                    <a:pt x="1177" y="889"/>
                    <a:pt x="1122" y="1056"/>
                  </a:cubicBezTo>
                  <a:lnTo>
                    <a:pt x="1193" y="1069"/>
                  </a:lnTo>
                  <a:cubicBezTo>
                    <a:pt x="1262" y="910"/>
                    <a:pt x="1316" y="756"/>
                    <a:pt x="1316" y="756"/>
                  </a:cubicBezTo>
                  <a:cubicBezTo>
                    <a:pt x="1316" y="756"/>
                    <a:pt x="1368" y="574"/>
                    <a:pt x="1403" y="388"/>
                  </a:cubicBezTo>
                  <a:cubicBezTo>
                    <a:pt x="1415" y="324"/>
                    <a:pt x="1425" y="259"/>
                    <a:pt x="1433" y="201"/>
                  </a:cubicBezTo>
                  <a:cubicBezTo>
                    <a:pt x="1419" y="196"/>
                    <a:pt x="1404" y="191"/>
                    <a:pt x="1388" y="185"/>
                  </a:cubicBezTo>
                  <a:close/>
                  <a:moveTo>
                    <a:pt x="2181" y="573"/>
                  </a:moveTo>
                  <a:cubicBezTo>
                    <a:pt x="2150" y="618"/>
                    <a:pt x="2131" y="648"/>
                    <a:pt x="2131" y="648"/>
                  </a:cubicBezTo>
                  <a:cubicBezTo>
                    <a:pt x="2131" y="648"/>
                    <a:pt x="2043" y="808"/>
                    <a:pt x="1980" y="976"/>
                  </a:cubicBezTo>
                  <a:cubicBezTo>
                    <a:pt x="1937" y="1091"/>
                    <a:pt x="1907" y="1207"/>
                    <a:pt x="1895" y="1272"/>
                  </a:cubicBezTo>
                  <a:cubicBezTo>
                    <a:pt x="1901" y="1274"/>
                    <a:pt x="1907" y="1278"/>
                    <a:pt x="1915" y="1283"/>
                  </a:cubicBezTo>
                  <a:cubicBezTo>
                    <a:pt x="1942" y="1224"/>
                    <a:pt x="1987" y="1111"/>
                    <a:pt x="2042" y="1003"/>
                  </a:cubicBezTo>
                  <a:cubicBezTo>
                    <a:pt x="2119" y="843"/>
                    <a:pt x="2214" y="696"/>
                    <a:pt x="2214" y="696"/>
                  </a:cubicBezTo>
                  <a:cubicBezTo>
                    <a:pt x="2214" y="696"/>
                    <a:pt x="2230" y="667"/>
                    <a:pt x="2253" y="624"/>
                  </a:cubicBezTo>
                  <a:cubicBezTo>
                    <a:pt x="2230" y="607"/>
                    <a:pt x="2205" y="589"/>
                    <a:pt x="2181" y="573"/>
                  </a:cubicBezTo>
                  <a:close/>
                  <a:moveTo>
                    <a:pt x="2360" y="707"/>
                  </a:moveTo>
                  <a:cubicBezTo>
                    <a:pt x="2283" y="836"/>
                    <a:pt x="2221" y="962"/>
                    <a:pt x="2221" y="962"/>
                  </a:cubicBezTo>
                  <a:cubicBezTo>
                    <a:pt x="2221" y="962"/>
                    <a:pt x="2157" y="1114"/>
                    <a:pt x="2108" y="1272"/>
                  </a:cubicBezTo>
                  <a:cubicBezTo>
                    <a:pt x="2098" y="1305"/>
                    <a:pt x="2088" y="1337"/>
                    <a:pt x="2078" y="1369"/>
                  </a:cubicBezTo>
                  <a:cubicBezTo>
                    <a:pt x="2096" y="1379"/>
                    <a:pt x="2111" y="1389"/>
                    <a:pt x="2126" y="1399"/>
                  </a:cubicBezTo>
                  <a:cubicBezTo>
                    <a:pt x="2141" y="1365"/>
                    <a:pt x="2156" y="1331"/>
                    <a:pt x="2171" y="1294"/>
                  </a:cubicBezTo>
                  <a:cubicBezTo>
                    <a:pt x="2236" y="1145"/>
                    <a:pt x="2308" y="1000"/>
                    <a:pt x="2308" y="1000"/>
                  </a:cubicBezTo>
                  <a:cubicBezTo>
                    <a:pt x="2308" y="1000"/>
                    <a:pt x="2358" y="883"/>
                    <a:pt x="2416" y="754"/>
                  </a:cubicBezTo>
                  <a:cubicBezTo>
                    <a:pt x="2399" y="737"/>
                    <a:pt x="2379" y="723"/>
                    <a:pt x="2360" y="707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247;p61"/>
            <p:cNvSpPr/>
            <p:nvPr/>
          </p:nvSpPr>
          <p:spPr>
            <a:xfrm>
              <a:off x="1851700" y="1901375"/>
              <a:ext cx="83775" cy="35050"/>
            </a:xfrm>
            <a:custGeom>
              <a:avLst/>
              <a:gdLst/>
              <a:ahLst/>
              <a:cxnLst/>
              <a:rect l="l" t="t" r="r" b="b"/>
              <a:pathLst>
                <a:path w="3351" h="1402" extrusionOk="0">
                  <a:moveTo>
                    <a:pt x="66" y="1"/>
                  </a:moveTo>
                  <a:cubicBezTo>
                    <a:pt x="0" y="194"/>
                    <a:pt x="54" y="441"/>
                    <a:pt x="216" y="576"/>
                  </a:cubicBezTo>
                  <a:cubicBezTo>
                    <a:pt x="340" y="678"/>
                    <a:pt x="522" y="699"/>
                    <a:pt x="709" y="699"/>
                  </a:cubicBezTo>
                  <a:cubicBezTo>
                    <a:pt x="835" y="699"/>
                    <a:pt x="964" y="689"/>
                    <a:pt x="1079" y="689"/>
                  </a:cubicBezTo>
                  <a:cubicBezTo>
                    <a:pt x="1122" y="689"/>
                    <a:pt x="1163" y="691"/>
                    <a:pt x="1201" y="694"/>
                  </a:cubicBezTo>
                  <a:cubicBezTo>
                    <a:pt x="1509" y="725"/>
                    <a:pt x="1869" y="802"/>
                    <a:pt x="2149" y="920"/>
                  </a:cubicBezTo>
                  <a:cubicBezTo>
                    <a:pt x="2397" y="1025"/>
                    <a:pt x="2600" y="1197"/>
                    <a:pt x="2833" y="1324"/>
                  </a:cubicBezTo>
                  <a:cubicBezTo>
                    <a:pt x="2862" y="1338"/>
                    <a:pt x="2898" y="1354"/>
                    <a:pt x="2937" y="1367"/>
                  </a:cubicBezTo>
                  <a:cubicBezTo>
                    <a:pt x="2999" y="1387"/>
                    <a:pt x="3069" y="1402"/>
                    <a:pt x="3131" y="1402"/>
                  </a:cubicBezTo>
                  <a:cubicBezTo>
                    <a:pt x="3260" y="1402"/>
                    <a:pt x="3350" y="1338"/>
                    <a:pt x="3250" y="1131"/>
                  </a:cubicBezTo>
                  <a:cubicBezTo>
                    <a:pt x="3145" y="915"/>
                    <a:pt x="3006" y="721"/>
                    <a:pt x="2841" y="551"/>
                  </a:cubicBezTo>
                  <a:lnTo>
                    <a:pt x="2841" y="551"/>
                  </a:lnTo>
                  <a:cubicBezTo>
                    <a:pt x="2896" y="726"/>
                    <a:pt x="2977" y="1048"/>
                    <a:pt x="2831" y="1048"/>
                  </a:cubicBezTo>
                  <a:cubicBezTo>
                    <a:pt x="2822" y="1048"/>
                    <a:pt x="2813" y="1047"/>
                    <a:pt x="2802" y="1045"/>
                  </a:cubicBezTo>
                  <a:cubicBezTo>
                    <a:pt x="2553" y="986"/>
                    <a:pt x="2060" y="433"/>
                    <a:pt x="1108" y="425"/>
                  </a:cubicBezTo>
                  <a:cubicBezTo>
                    <a:pt x="338" y="418"/>
                    <a:pt x="120" y="130"/>
                    <a:pt x="66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248;p61"/>
            <p:cNvSpPr/>
            <p:nvPr/>
          </p:nvSpPr>
          <p:spPr>
            <a:xfrm>
              <a:off x="1731500" y="2184450"/>
              <a:ext cx="66675" cy="78600"/>
            </a:xfrm>
            <a:custGeom>
              <a:avLst/>
              <a:gdLst/>
              <a:ahLst/>
              <a:cxnLst/>
              <a:rect l="l" t="t" r="r" b="b"/>
              <a:pathLst>
                <a:path w="2667" h="3144" extrusionOk="0">
                  <a:moveTo>
                    <a:pt x="1315" y="0"/>
                  </a:moveTo>
                  <a:cubicBezTo>
                    <a:pt x="1098" y="0"/>
                    <a:pt x="816" y="46"/>
                    <a:pt x="697" y="260"/>
                  </a:cubicBezTo>
                  <a:cubicBezTo>
                    <a:pt x="489" y="633"/>
                    <a:pt x="1" y="1377"/>
                    <a:pt x="113" y="2281"/>
                  </a:cubicBezTo>
                  <a:cubicBezTo>
                    <a:pt x="113" y="2281"/>
                    <a:pt x="535" y="1919"/>
                    <a:pt x="965" y="1919"/>
                  </a:cubicBezTo>
                  <a:cubicBezTo>
                    <a:pt x="1065" y="1919"/>
                    <a:pt x="1166" y="1938"/>
                    <a:pt x="1261" y="1986"/>
                  </a:cubicBezTo>
                  <a:cubicBezTo>
                    <a:pt x="1531" y="2121"/>
                    <a:pt x="1777" y="2304"/>
                    <a:pt x="1989" y="2521"/>
                  </a:cubicBezTo>
                  <a:cubicBezTo>
                    <a:pt x="2197" y="2734"/>
                    <a:pt x="2309" y="2940"/>
                    <a:pt x="2506" y="3144"/>
                  </a:cubicBezTo>
                  <a:cubicBezTo>
                    <a:pt x="2667" y="2917"/>
                    <a:pt x="2524" y="2505"/>
                    <a:pt x="2411" y="2301"/>
                  </a:cubicBezTo>
                  <a:cubicBezTo>
                    <a:pt x="2315" y="2126"/>
                    <a:pt x="2170" y="2126"/>
                    <a:pt x="2052" y="1967"/>
                  </a:cubicBezTo>
                  <a:cubicBezTo>
                    <a:pt x="1957" y="1843"/>
                    <a:pt x="1846" y="1742"/>
                    <a:pt x="1776" y="1587"/>
                  </a:cubicBezTo>
                  <a:cubicBezTo>
                    <a:pt x="1668" y="1349"/>
                    <a:pt x="1615" y="1088"/>
                    <a:pt x="1595" y="827"/>
                  </a:cubicBezTo>
                  <a:cubicBezTo>
                    <a:pt x="1585" y="714"/>
                    <a:pt x="1674" y="85"/>
                    <a:pt x="1624" y="36"/>
                  </a:cubicBezTo>
                  <a:cubicBezTo>
                    <a:pt x="1615" y="26"/>
                    <a:pt x="1608" y="21"/>
                    <a:pt x="1604" y="21"/>
                  </a:cubicBezTo>
                  <a:cubicBezTo>
                    <a:pt x="1602" y="21"/>
                    <a:pt x="1601" y="22"/>
                    <a:pt x="1601" y="25"/>
                  </a:cubicBezTo>
                  <a:cubicBezTo>
                    <a:pt x="1601" y="25"/>
                    <a:pt x="1476" y="0"/>
                    <a:pt x="1315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249;p61"/>
            <p:cNvSpPr/>
            <p:nvPr/>
          </p:nvSpPr>
          <p:spPr>
            <a:xfrm>
              <a:off x="1731500" y="2184450"/>
              <a:ext cx="66675" cy="78600"/>
            </a:xfrm>
            <a:custGeom>
              <a:avLst/>
              <a:gdLst/>
              <a:ahLst/>
              <a:cxnLst/>
              <a:rect l="l" t="t" r="r" b="b"/>
              <a:pathLst>
                <a:path w="2667" h="3144" extrusionOk="0">
                  <a:moveTo>
                    <a:pt x="1315" y="0"/>
                  </a:moveTo>
                  <a:cubicBezTo>
                    <a:pt x="1098" y="0"/>
                    <a:pt x="816" y="46"/>
                    <a:pt x="697" y="260"/>
                  </a:cubicBezTo>
                  <a:cubicBezTo>
                    <a:pt x="489" y="633"/>
                    <a:pt x="1" y="1377"/>
                    <a:pt x="113" y="2281"/>
                  </a:cubicBezTo>
                  <a:cubicBezTo>
                    <a:pt x="113" y="2281"/>
                    <a:pt x="535" y="1919"/>
                    <a:pt x="965" y="1919"/>
                  </a:cubicBezTo>
                  <a:cubicBezTo>
                    <a:pt x="1065" y="1919"/>
                    <a:pt x="1166" y="1938"/>
                    <a:pt x="1261" y="1986"/>
                  </a:cubicBezTo>
                  <a:cubicBezTo>
                    <a:pt x="1531" y="2121"/>
                    <a:pt x="1777" y="2304"/>
                    <a:pt x="1989" y="2521"/>
                  </a:cubicBezTo>
                  <a:cubicBezTo>
                    <a:pt x="2197" y="2734"/>
                    <a:pt x="2309" y="2940"/>
                    <a:pt x="2506" y="3144"/>
                  </a:cubicBezTo>
                  <a:cubicBezTo>
                    <a:pt x="2667" y="2917"/>
                    <a:pt x="2524" y="2505"/>
                    <a:pt x="2411" y="2301"/>
                  </a:cubicBezTo>
                  <a:cubicBezTo>
                    <a:pt x="2315" y="2126"/>
                    <a:pt x="2170" y="2126"/>
                    <a:pt x="2052" y="1967"/>
                  </a:cubicBezTo>
                  <a:cubicBezTo>
                    <a:pt x="1957" y="1843"/>
                    <a:pt x="1846" y="1742"/>
                    <a:pt x="1776" y="1587"/>
                  </a:cubicBezTo>
                  <a:cubicBezTo>
                    <a:pt x="1668" y="1349"/>
                    <a:pt x="1615" y="1088"/>
                    <a:pt x="1595" y="827"/>
                  </a:cubicBezTo>
                  <a:cubicBezTo>
                    <a:pt x="1585" y="714"/>
                    <a:pt x="1674" y="85"/>
                    <a:pt x="1624" y="36"/>
                  </a:cubicBezTo>
                  <a:cubicBezTo>
                    <a:pt x="1615" y="26"/>
                    <a:pt x="1608" y="21"/>
                    <a:pt x="1604" y="21"/>
                  </a:cubicBezTo>
                  <a:cubicBezTo>
                    <a:pt x="1602" y="21"/>
                    <a:pt x="1601" y="22"/>
                    <a:pt x="1601" y="25"/>
                  </a:cubicBezTo>
                  <a:cubicBezTo>
                    <a:pt x="1601" y="25"/>
                    <a:pt x="1476" y="0"/>
                    <a:pt x="1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250;p61"/>
            <p:cNvSpPr/>
            <p:nvPr/>
          </p:nvSpPr>
          <p:spPr>
            <a:xfrm>
              <a:off x="1832000" y="2179000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3" y="1"/>
                  </a:moveTo>
                  <a:cubicBezTo>
                    <a:pt x="991" y="1"/>
                    <a:pt x="857" y="26"/>
                    <a:pt x="857" y="26"/>
                  </a:cubicBezTo>
                  <a:cubicBezTo>
                    <a:pt x="857" y="23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6"/>
                  </a:cubicBezTo>
                  <a:cubicBezTo>
                    <a:pt x="781" y="85"/>
                    <a:pt x="874" y="706"/>
                    <a:pt x="864" y="815"/>
                  </a:cubicBezTo>
                  <a:cubicBezTo>
                    <a:pt x="843" y="1072"/>
                    <a:pt x="786" y="1329"/>
                    <a:pt x="671" y="1563"/>
                  </a:cubicBezTo>
                  <a:cubicBezTo>
                    <a:pt x="595" y="1718"/>
                    <a:pt x="478" y="1817"/>
                    <a:pt x="377" y="1940"/>
                  </a:cubicBezTo>
                  <a:cubicBezTo>
                    <a:pt x="249" y="2097"/>
                    <a:pt x="224" y="2135"/>
                    <a:pt x="121" y="2308"/>
                  </a:cubicBezTo>
                  <a:cubicBezTo>
                    <a:pt x="1" y="2510"/>
                    <a:pt x="30" y="3002"/>
                    <a:pt x="201" y="3224"/>
                  </a:cubicBezTo>
                  <a:cubicBezTo>
                    <a:pt x="202" y="3225"/>
                    <a:pt x="202" y="3225"/>
                    <a:pt x="203" y="3225"/>
                  </a:cubicBezTo>
                  <a:cubicBezTo>
                    <a:pt x="222" y="3225"/>
                    <a:pt x="339" y="2855"/>
                    <a:pt x="349" y="2817"/>
                  </a:cubicBezTo>
                  <a:cubicBezTo>
                    <a:pt x="399" y="2634"/>
                    <a:pt x="468" y="2426"/>
                    <a:pt x="624" y="2307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3"/>
                    <a:pt x="1428" y="1894"/>
                    <a:pt x="1535" y="1894"/>
                  </a:cubicBezTo>
                  <a:cubicBezTo>
                    <a:pt x="1994" y="1894"/>
                    <a:pt x="2444" y="2250"/>
                    <a:pt x="2444" y="2250"/>
                  </a:cubicBezTo>
                  <a:cubicBezTo>
                    <a:pt x="2563" y="1361"/>
                    <a:pt x="2041" y="624"/>
                    <a:pt x="1821" y="257"/>
                  </a:cubicBezTo>
                  <a:cubicBezTo>
                    <a:pt x="1694" y="46"/>
                    <a:pt x="1395" y="1"/>
                    <a:pt x="116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251;p61"/>
            <p:cNvSpPr/>
            <p:nvPr/>
          </p:nvSpPr>
          <p:spPr>
            <a:xfrm>
              <a:off x="1832000" y="2179000"/>
              <a:ext cx="64100" cy="80625"/>
            </a:xfrm>
            <a:custGeom>
              <a:avLst/>
              <a:gdLst/>
              <a:ahLst/>
              <a:cxnLst/>
              <a:rect l="l" t="t" r="r" b="b"/>
              <a:pathLst>
                <a:path w="2564" h="3225" extrusionOk="0">
                  <a:moveTo>
                    <a:pt x="1163" y="1"/>
                  </a:moveTo>
                  <a:cubicBezTo>
                    <a:pt x="991" y="1"/>
                    <a:pt x="857" y="26"/>
                    <a:pt x="857" y="26"/>
                  </a:cubicBezTo>
                  <a:cubicBezTo>
                    <a:pt x="857" y="23"/>
                    <a:pt x="855" y="21"/>
                    <a:pt x="854" y="21"/>
                  </a:cubicBezTo>
                  <a:cubicBezTo>
                    <a:pt x="850" y="21"/>
                    <a:pt x="842" y="27"/>
                    <a:pt x="832" y="36"/>
                  </a:cubicBezTo>
                  <a:cubicBezTo>
                    <a:pt x="781" y="85"/>
                    <a:pt x="874" y="706"/>
                    <a:pt x="864" y="815"/>
                  </a:cubicBezTo>
                  <a:cubicBezTo>
                    <a:pt x="843" y="1072"/>
                    <a:pt x="786" y="1329"/>
                    <a:pt x="671" y="1563"/>
                  </a:cubicBezTo>
                  <a:cubicBezTo>
                    <a:pt x="595" y="1718"/>
                    <a:pt x="478" y="1817"/>
                    <a:pt x="377" y="1940"/>
                  </a:cubicBezTo>
                  <a:cubicBezTo>
                    <a:pt x="249" y="2097"/>
                    <a:pt x="224" y="2135"/>
                    <a:pt x="121" y="2308"/>
                  </a:cubicBezTo>
                  <a:cubicBezTo>
                    <a:pt x="1" y="2510"/>
                    <a:pt x="30" y="3002"/>
                    <a:pt x="201" y="3224"/>
                  </a:cubicBezTo>
                  <a:cubicBezTo>
                    <a:pt x="202" y="3225"/>
                    <a:pt x="202" y="3225"/>
                    <a:pt x="203" y="3225"/>
                  </a:cubicBezTo>
                  <a:cubicBezTo>
                    <a:pt x="222" y="3225"/>
                    <a:pt x="339" y="2855"/>
                    <a:pt x="349" y="2817"/>
                  </a:cubicBezTo>
                  <a:cubicBezTo>
                    <a:pt x="399" y="2634"/>
                    <a:pt x="468" y="2426"/>
                    <a:pt x="624" y="2307"/>
                  </a:cubicBezTo>
                  <a:cubicBezTo>
                    <a:pt x="799" y="2175"/>
                    <a:pt x="1017" y="2053"/>
                    <a:pt x="1219" y="1960"/>
                  </a:cubicBezTo>
                  <a:cubicBezTo>
                    <a:pt x="1321" y="1913"/>
                    <a:pt x="1428" y="1894"/>
                    <a:pt x="1535" y="1894"/>
                  </a:cubicBezTo>
                  <a:cubicBezTo>
                    <a:pt x="1994" y="1894"/>
                    <a:pt x="2444" y="2250"/>
                    <a:pt x="2444" y="2250"/>
                  </a:cubicBezTo>
                  <a:cubicBezTo>
                    <a:pt x="2563" y="1361"/>
                    <a:pt x="2041" y="624"/>
                    <a:pt x="1821" y="257"/>
                  </a:cubicBezTo>
                  <a:cubicBezTo>
                    <a:pt x="1694" y="46"/>
                    <a:pt x="1395" y="1"/>
                    <a:pt x="1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252;p61"/>
            <p:cNvSpPr/>
            <p:nvPr/>
          </p:nvSpPr>
          <p:spPr>
            <a:xfrm>
              <a:off x="1738525" y="2192525"/>
              <a:ext cx="9600" cy="18950"/>
            </a:xfrm>
            <a:custGeom>
              <a:avLst/>
              <a:gdLst/>
              <a:ahLst/>
              <a:cxnLst/>
              <a:rect l="l" t="t" r="r" b="b"/>
              <a:pathLst>
                <a:path w="384" h="758" extrusionOk="0">
                  <a:moveTo>
                    <a:pt x="384" y="0"/>
                  </a:moveTo>
                  <a:cubicBezTo>
                    <a:pt x="382" y="2"/>
                    <a:pt x="378" y="3"/>
                    <a:pt x="377" y="7"/>
                  </a:cubicBezTo>
                  <a:cubicBezTo>
                    <a:pt x="271" y="192"/>
                    <a:pt x="121" y="448"/>
                    <a:pt x="0" y="758"/>
                  </a:cubicBezTo>
                  <a:lnTo>
                    <a:pt x="384" y="0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253;p61"/>
            <p:cNvSpPr/>
            <p:nvPr/>
          </p:nvSpPr>
          <p:spPr>
            <a:xfrm>
              <a:off x="1748125" y="2184450"/>
              <a:ext cx="50075" cy="78575"/>
            </a:xfrm>
            <a:custGeom>
              <a:avLst/>
              <a:gdLst/>
              <a:ahLst/>
              <a:cxnLst/>
              <a:rect l="l" t="t" r="r" b="b"/>
              <a:pathLst>
                <a:path w="2003" h="3143" extrusionOk="0">
                  <a:moveTo>
                    <a:pt x="652" y="0"/>
                  </a:moveTo>
                  <a:cubicBezTo>
                    <a:pt x="435" y="0"/>
                    <a:pt x="153" y="46"/>
                    <a:pt x="33" y="260"/>
                  </a:cubicBezTo>
                  <a:lnTo>
                    <a:pt x="1" y="322"/>
                  </a:lnTo>
                  <a:cubicBezTo>
                    <a:pt x="60" y="268"/>
                    <a:pt x="119" y="234"/>
                    <a:pt x="180" y="234"/>
                  </a:cubicBezTo>
                  <a:cubicBezTo>
                    <a:pt x="207" y="234"/>
                    <a:pt x="233" y="240"/>
                    <a:pt x="260" y="254"/>
                  </a:cubicBezTo>
                  <a:cubicBezTo>
                    <a:pt x="629" y="445"/>
                    <a:pt x="642" y="1274"/>
                    <a:pt x="693" y="1453"/>
                  </a:cubicBezTo>
                  <a:cubicBezTo>
                    <a:pt x="720" y="1545"/>
                    <a:pt x="591" y="1756"/>
                    <a:pt x="461" y="1936"/>
                  </a:cubicBezTo>
                  <a:cubicBezTo>
                    <a:pt x="506" y="1948"/>
                    <a:pt x="553" y="1962"/>
                    <a:pt x="597" y="1985"/>
                  </a:cubicBezTo>
                  <a:cubicBezTo>
                    <a:pt x="867" y="2120"/>
                    <a:pt x="1113" y="2303"/>
                    <a:pt x="1325" y="2520"/>
                  </a:cubicBezTo>
                  <a:cubicBezTo>
                    <a:pt x="1533" y="2733"/>
                    <a:pt x="1645" y="2939"/>
                    <a:pt x="1842" y="3142"/>
                  </a:cubicBezTo>
                  <a:cubicBezTo>
                    <a:pt x="2003" y="2916"/>
                    <a:pt x="1860" y="2504"/>
                    <a:pt x="1747" y="2300"/>
                  </a:cubicBezTo>
                  <a:cubicBezTo>
                    <a:pt x="1651" y="2125"/>
                    <a:pt x="1506" y="2125"/>
                    <a:pt x="1388" y="1966"/>
                  </a:cubicBezTo>
                  <a:cubicBezTo>
                    <a:pt x="1293" y="1842"/>
                    <a:pt x="1182" y="1741"/>
                    <a:pt x="1112" y="1586"/>
                  </a:cubicBezTo>
                  <a:cubicBezTo>
                    <a:pt x="1004" y="1348"/>
                    <a:pt x="951" y="1087"/>
                    <a:pt x="931" y="826"/>
                  </a:cubicBezTo>
                  <a:cubicBezTo>
                    <a:pt x="924" y="713"/>
                    <a:pt x="1010" y="85"/>
                    <a:pt x="961" y="36"/>
                  </a:cubicBezTo>
                  <a:cubicBezTo>
                    <a:pt x="952" y="26"/>
                    <a:pt x="944" y="21"/>
                    <a:pt x="941" y="21"/>
                  </a:cubicBezTo>
                  <a:cubicBezTo>
                    <a:pt x="938" y="21"/>
                    <a:pt x="937" y="22"/>
                    <a:pt x="937" y="25"/>
                  </a:cubicBezTo>
                  <a:cubicBezTo>
                    <a:pt x="937" y="25"/>
                    <a:pt x="812" y="0"/>
                    <a:pt x="65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254;p61"/>
            <p:cNvSpPr/>
            <p:nvPr/>
          </p:nvSpPr>
          <p:spPr>
            <a:xfrm>
              <a:off x="1832000" y="2179025"/>
              <a:ext cx="42625" cy="80675"/>
            </a:xfrm>
            <a:custGeom>
              <a:avLst/>
              <a:gdLst/>
              <a:ahLst/>
              <a:cxnLst/>
              <a:rect l="l" t="t" r="r" b="b"/>
              <a:pathLst>
                <a:path w="1705" h="3227" extrusionOk="0">
                  <a:moveTo>
                    <a:pt x="1159" y="0"/>
                  </a:moveTo>
                  <a:cubicBezTo>
                    <a:pt x="989" y="0"/>
                    <a:pt x="857" y="25"/>
                    <a:pt x="857" y="25"/>
                  </a:cubicBezTo>
                  <a:cubicBezTo>
                    <a:pt x="857" y="22"/>
                    <a:pt x="855" y="20"/>
                    <a:pt x="854" y="20"/>
                  </a:cubicBezTo>
                  <a:cubicBezTo>
                    <a:pt x="850" y="20"/>
                    <a:pt x="842" y="26"/>
                    <a:pt x="832" y="35"/>
                  </a:cubicBezTo>
                  <a:cubicBezTo>
                    <a:pt x="781" y="84"/>
                    <a:pt x="874" y="705"/>
                    <a:pt x="864" y="817"/>
                  </a:cubicBezTo>
                  <a:cubicBezTo>
                    <a:pt x="843" y="1074"/>
                    <a:pt x="786" y="1331"/>
                    <a:pt x="671" y="1565"/>
                  </a:cubicBezTo>
                  <a:cubicBezTo>
                    <a:pt x="595" y="1720"/>
                    <a:pt x="478" y="1819"/>
                    <a:pt x="377" y="1942"/>
                  </a:cubicBezTo>
                  <a:cubicBezTo>
                    <a:pt x="249" y="2098"/>
                    <a:pt x="224" y="2136"/>
                    <a:pt x="121" y="2310"/>
                  </a:cubicBezTo>
                  <a:cubicBezTo>
                    <a:pt x="1" y="2512"/>
                    <a:pt x="31" y="3004"/>
                    <a:pt x="201" y="3226"/>
                  </a:cubicBezTo>
                  <a:cubicBezTo>
                    <a:pt x="202" y="3227"/>
                    <a:pt x="202" y="3227"/>
                    <a:pt x="202" y="3227"/>
                  </a:cubicBezTo>
                  <a:cubicBezTo>
                    <a:pt x="219" y="3227"/>
                    <a:pt x="339" y="2857"/>
                    <a:pt x="349" y="2818"/>
                  </a:cubicBezTo>
                  <a:cubicBezTo>
                    <a:pt x="398" y="2636"/>
                    <a:pt x="468" y="2427"/>
                    <a:pt x="624" y="2309"/>
                  </a:cubicBezTo>
                  <a:cubicBezTo>
                    <a:pt x="799" y="2176"/>
                    <a:pt x="1017" y="2055"/>
                    <a:pt x="1219" y="1963"/>
                  </a:cubicBezTo>
                  <a:cubicBezTo>
                    <a:pt x="1320" y="1915"/>
                    <a:pt x="1426" y="1896"/>
                    <a:pt x="1532" y="1896"/>
                  </a:cubicBezTo>
                  <a:cubicBezTo>
                    <a:pt x="1590" y="1896"/>
                    <a:pt x="1648" y="1902"/>
                    <a:pt x="1705" y="1911"/>
                  </a:cubicBezTo>
                  <a:cubicBezTo>
                    <a:pt x="1417" y="1680"/>
                    <a:pt x="1061" y="1303"/>
                    <a:pt x="1061" y="852"/>
                  </a:cubicBezTo>
                  <a:cubicBezTo>
                    <a:pt x="1061" y="444"/>
                    <a:pt x="1266" y="183"/>
                    <a:pt x="1450" y="29"/>
                  </a:cubicBezTo>
                  <a:cubicBezTo>
                    <a:pt x="1352" y="7"/>
                    <a:pt x="1250" y="0"/>
                    <a:pt x="115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255;p61"/>
            <p:cNvSpPr/>
            <p:nvPr/>
          </p:nvSpPr>
          <p:spPr>
            <a:xfrm>
              <a:off x="1779150" y="2267300"/>
              <a:ext cx="11825" cy="17850"/>
            </a:xfrm>
            <a:custGeom>
              <a:avLst/>
              <a:gdLst/>
              <a:ahLst/>
              <a:cxnLst/>
              <a:rect l="l" t="t" r="r" b="b"/>
              <a:pathLst>
                <a:path w="473" h="714" extrusionOk="0">
                  <a:moveTo>
                    <a:pt x="235" y="0"/>
                  </a:moveTo>
                  <a:cubicBezTo>
                    <a:pt x="105" y="0"/>
                    <a:pt x="0" y="160"/>
                    <a:pt x="0" y="357"/>
                  </a:cubicBezTo>
                  <a:cubicBezTo>
                    <a:pt x="0" y="554"/>
                    <a:pt x="105" y="714"/>
                    <a:pt x="235" y="714"/>
                  </a:cubicBezTo>
                  <a:cubicBezTo>
                    <a:pt x="367" y="714"/>
                    <a:pt x="472" y="554"/>
                    <a:pt x="472" y="357"/>
                  </a:cubicBezTo>
                  <a:cubicBezTo>
                    <a:pt x="472" y="160"/>
                    <a:pt x="365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256;p61"/>
            <p:cNvSpPr/>
            <p:nvPr/>
          </p:nvSpPr>
          <p:spPr>
            <a:xfrm>
              <a:off x="1777850" y="226635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1"/>
                  </a:moveTo>
                  <a:cubicBezTo>
                    <a:pt x="105" y="1"/>
                    <a:pt x="1" y="161"/>
                    <a:pt x="1" y="358"/>
                  </a:cubicBezTo>
                  <a:cubicBezTo>
                    <a:pt x="1" y="555"/>
                    <a:pt x="105" y="715"/>
                    <a:pt x="236" y="715"/>
                  </a:cubicBezTo>
                  <a:cubicBezTo>
                    <a:pt x="366" y="715"/>
                    <a:pt x="472" y="555"/>
                    <a:pt x="472" y="358"/>
                  </a:cubicBezTo>
                  <a:cubicBezTo>
                    <a:pt x="472" y="161"/>
                    <a:pt x="366" y="1"/>
                    <a:pt x="2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257;p61"/>
            <p:cNvSpPr/>
            <p:nvPr/>
          </p:nvSpPr>
          <p:spPr>
            <a:xfrm>
              <a:off x="1778000" y="2269025"/>
              <a:ext cx="11650" cy="15175"/>
            </a:xfrm>
            <a:custGeom>
              <a:avLst/>
              <a:gdLst/>
              <a:ahLst/>
              <a:cxnLst/>
              <a:rect l="l" t="t" r="r" b="b"/>
              <a:pathLst>
                <a:path w="466" h="607" extrusionOk="0">
                  <a:moveTo>
                    <a:pt x="400" y="0"/>
                  </a:moveTo>
                  <a:lnTo>
                    <a:pt x="400" y="0"/>
                  </a:lnTo>
                  <a:cubicBezTo>
                    <a:pt x="402" y="19"/>
                    <a:pt x="403" y="39"/>
                    <a:pt x="403" y="59"/>
                  </a:cubicBezTo>
                  <a:cubicBezTo>
                    <a:pt x="403" y="256"/>
                    <a:pt x="295" y="416"/>
                    <a:pt x="161" y="416"/>
                  </a:cubicBezTo>
                  <a:cubicBezTo>
                    <a:pt x="99" y="416"/>
                    <a:pt x="44" y="382"/>
                    <a:pt x="0" y="324"/>
                  </a:cubicBezTo>
                  <a:lnTo>
                    <a:pt x="0" y="324"/>
                  </a:lnTo>
                  <a:cubicBezTo>
                    <a:pt x="23" y="485"/>
                    <a:pt x="117" y="607"/>
                    <a:pt x="230" y="607"/>
                  </a:cubicBezTo>
                  <a:cubicBezTo>
                    <a:pt x="360" y="607"/>
                    <a:pt x="466" y="447"/>
                    <a:pt x="466" y="250"/>
                  </a:cubicBezTo>
                  <a:cubicBezTo>
                    <a:pt x="466" y="153"/>
                    <a:pt x="440" y="64"/>
                    <a:pt x="40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258;p61"/>
            <p:cNvSpPr/>
            <p:nvPr/>
          </p:nvSpPr>
          <p:spPr>
            <a:xfrm>
              <a:off x="1779775" y="2318000"/>
              <a:ext cx="11825" cy="17875"/>
            </a:xfrm>
            <a:custGeom>
              <a:avLst/>
              <a:gdLst/>
              <a:ahLst/>
              <a:cxnLst/>
              <a:rect l="l" t="t" r="r" b="b"/>
              <a:pathLst>
                <a:path w="473" h="715" extrusionOk="0">
                  <a:moveTo>
                    <a:pt x="236" y="1"/>
                  </a:moveTo>
                  <a:cubicBezTo>
                    <a:pt x="106" y="1"/>
                    <a:pt x="1" y="160"/>
                    <a:pt x="1" y="358"/>
                  </a:cubicBezTo>
                  <a:cubicBezTo>
                    <a:pt x="1" y="555"/>
                    <a:pt x="106" y="715"/>
                    <a:pt x="236" y="715"/>
                  </a:cubicBezTo>
                  <a:cubicBezTo>
                    <a:pt x="367" y="715"/>
                    <a:pt x="473" y="555"/>
                    <a:pt x="473" y="358"/>
                  </a:cubicBezTo>
                  <a:cubicBezTo>
                    <a:pt x="473" y="160"/>
                    <a:pt x="367" y="1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259;p61"/>
            <p:cNvSpPr/>
            <p:nvPr/>
          </p:nvSpPr>
          <p:spPr>
            <a:xfrm>
              <a:off x="1778525" y="2317050"/>
              <a:ext cx="11800" cy="17875"/>
            </a:xfrm>
            <a:custGeom>
              <a:avLst/>
              <a:gdLst/>
              <a:ahLst/>
              <a:cxnLst/>
              <a:rect l="l" t="t" r="r" b="b"/>
              <a:pathLst>
                <a:path w="472" h="715" extrusionOk="0">
                  <a:moveTo>
                    <a:pt x="236" y="0"/>
                  </a:moveTo>
                  <a:cubicBezTo>
                    <a:pt x="105" y="0"/>
                    <a:pt x="1" y="160"/>
                    <a:pt x="1" y="357"/>
                  </a:cubicBezTo>
                  <a:cubicBezTo>
                    <a:pt x="1" y="554"/>
                    <a:pt x="105" y="714"/>
                    <a:pt x="236" y="714"/>
                  </a:cubicBezTo>
                  <a:cubicBezTo>
                    <a:pt x="366" y="714"/>
                    <a:pt x="471" y="554"/>
                    <a:pt x="471" y="357"/>
                  </a:cubicBezTo>
                  <a:cubicBezTo>
                    <a:pt x="471" y="160"/>
                    <a:pt x="365" y="0"/>
                    <a:pt x="2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260;p61"/>
            <p:cNvSpPr/>
            <p:nvPr/>
          </p:nvSpPr>
          <p:spPr>
            <a:xfrm>
              <a:off x="1778600" y="2319725"/>
              <a:ext cx="11725" cy="15200"/>
            </a:xfrm>
            <a:custGeom>
              <a:avLst/>
              <a:gdLst/>
              <a:ahLst/>
              <a:cxnLst/>
              <a:rect l="l" t="t" r="r" b="b"/>
              <a:pathLst>
                <a:path w="469" h="608" extrusionOk="0">
                  <a:moveTo>
                    <a:pt x="400" y="1"/>
                  </a:moveTo>
                  <a:lnTo>
                    <a:pt x="400" y="1"/>
                  </a:lnTo>
                  <a:cubicBezTo>
                    <a:pt x="403" y="19"/>
                    <a:pt x="405" y="39"/>
                    <a:pt x="405" y="59"/>
                  </a:cubicBezTo>
                  <a:cubicBezTo>
                    <a:pt x="405" y="257"/>
                    <a:pt x="297" y="416"/>
                    <a:pt x="162" y="416"/>
                  </a:cubicBezTo>
                  <a:cubicBezTo>
                    <a:pt x="101" y="416"/>
                    <a:pt x="44" y="381"/>
                    <a:pt x="1" y="325"/>
                  </a:cubicBezTo>
                  <a:lnTo>
                    <a:pt x="1" y="325"/>
                  </a:lnTo>
                  <a:cubicBezTo>
                    <a:pt x="24" y="486"/>
                    <a:pt x="118" y="607"/>
                    <a:pt x="231" y="607"/>
                  </a:cubicBezTo>
                  <a:cubicBezTo>
                    <a:pt x="362" y="607"/>
                    <a:pt x="467" y="447"/>
                    <a:pt x="467" y="250"/>
                  </a:cubicBezTo>
                  <a:cubicBezTo>
                    <a:pt x="468" y="152"/>
                    <a:pt x="442" y="65"/>
                    <a:pt x="40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261;p61"/>
            <p:cNvSpPr/>
            <p:nvPr/>
          </p:nvSpPr>
          <p:spPr>
            <a:xfrm>
              <a:off x="1772850" y="2242200"/>
              <a:ext cx="2425" cy="99650"/>
            </a:xfrm>
            <a:custGeom>
              <a:avLst/>
              <a:gdLst/>
              <a:ahLst/>
              <a:cxnLst/>
              <a:rect l="l" t="t" r="r" b="b"/>
              <a:pathLst>
                <a:path w="97" h="3986" extrusionOk="0">
                  <a:moveTo>
                    <a:pt x="49" y="0"/>
                  </a:moveTo>
                  <a:cubicBezTo>
                    <a:pt x="22" y="0"/>
                    <a:pt x="1" y="2264"/>
                    <a:pt x="1" y="2264"/>
                  </a:cubicBezTo>
                  <a:cubicBezTo>
                    <a:pt x="1" y="2264"/>
                    <a:pt x="10" y="3312"/>
                    <a:pt x="26" y="3982"/>
                  </a:cubicBezTo>
                  <a:cubicBezTo>
                    <a:pt x="29" y="3982"/>
                    <a:pt x="32" y="3982"/>
                    <a:pt x="35" y="3982"/>
                  </a:cubicBezTo>
                  <a:cubicBezTo>
                    <a:pt x="48" y="3982"/>
                    <a:pt x="60" y="3983"/>
                    <a:pt x="73" y="3985"/>
                  </a:cubicBezTo>
                  <a:cubicBezTo>
                    <a:pt x="87" y="3315"/>
                    <a:pt x="96" y="2264"/>
                    <a:pt x="96" y="2264"/>
                  </a:cubicBezTo>
                  <a:cubicBezTo>
                    <a:pt x="96" y="2264"/>
                    <a:pt x="75" y="0"/>
                    <a:pt x="4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262;p61"/>
            <p:cNvSpPr/>
            <p:nvPr/>
          </p:nvSpPr>
          <p:spPr>
            <a:xfrm>
              <a:off x="1853975" y="2233400"/>
              <a:ext cx="3100" cy="106300"/>
            </a:xfrm>
            <a:custGeom>
              <a:avLst/>
              <a:gdLst/>
              <a:ahLst/>
              <a:cxnLst/>
              <a:rect l="l" t="t" r="r" b="b"/>
              <a:pathLst>
                <a:path w="124" h="4252" extrusionOk="0">
                  <a:moveTo>
                    <a:pt x="25" y="1"/>
                  </a:moveTo>
                  <a:cubicBezTo>
                    <a:pt x="22" y="1"/>
                    <a:pt x="18" y="34"/>
                    <a:pt x="16" y="92"/>
                  </a:cubicBezTo>
                  <a:cubicBezTo>
                    <a:pt x="15" y="151"/>
                    <a:pt x="11" y="233"/>
                    <a:pt x="7" y="333"/>
                  </a:cubicBezTo>
                  <a:cubicBezTo>
                    <a:pt x="4" y="533"/>
                    <a:pt x="1" y="798"/>
                    <a:pt x="2" y="1064"/>
                  </a:cubicBezTo>
                  <a:cubicBezTo>
                    <a:pt x="7" y="1596"/>
                    <a:pt x="15" y="2127"/>
                    <a:pt x="15" y="2127"/>
                  </a:cubicBezTo>
                  <a:lnTo>
                    <a:pt x="54" y="3190"/>
                  </a:lnTo>
                  <a:cubicBezTo>
                    <a:pt x="64" y="3455"/>
                    <a:pt x="73" y="3720"/>
                    <a:pt x="80" y="3920"/>
                  </a:cubicBezTo>
                  <a:cubicBezTo>
                    <a:pt x="86" y="4119"/>
                    <a:pt x="94" y="4252"/>
                    <a:pt x="100" y="4252"/>
                  </a:cubicBezTo>
                  <a:cubicBezTo>
                    <a:pt x="104" y="4252"/>
                    <a:pt x="106" y="4218"/>
                    <a:pt x="110" y="4159"/>
                  </a:cubicBezTo>
                  <a:cubicBezTo>
                    <a:pt x="111" y="4101"/>
                    <a:pt x="114" y="4019"/>
                    <a:pt x="117" y="3918"/>
                  </a:cubicBezTo>
                  <a:cubicBezTo>
                    <a:pt x="121" y="3719"/>
                    <a:pt x="123" y="3454"/>
                    <a:pt x="122" y="3188"/>
                  </a:cubicBezTo>
                  <a:cubicBezTo>
                    <a:pt x="117" y="2656"/>
                    <a:pt x="111" y="2124"/>
                    <a:pt x="111" y="2124"/>
                  </a:cubicBezTo>
                  <a:lnTo>
                    <a:pt x="70" y="1062"/>
                  </a:lnTo>
                  <a:cubicBezTo>
                    <a:pt x="61" y="797"/>
                    <a:pt x="52" y="531"/>
                    <a:pt x="45" y="332"/>
                  </a:cubicBezTo>
                  <a:cubicBezTo>
                    <a:pt x="38" y="134"/>
                    <a:pt x="32" y="1"/>
                    <a:pt x="2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263;p61"/>
            <p:cNvSpPr/>
            <p:nvPr/>
          </p:nvSpPr>
          <p:spPr>
            <a:xfrm>
              <a:off x="1840675" y="2271525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1" y="0"/>
                  </a:moveTo>
                  <a:cubicBezTo>
                    <a:pt x="211" y="0"/>
                    <a:pt x="0" y="22"/>
                    <a:pt x="0" y="48"/>
                  </a:cubicBezTo>
                  <a:cubicBezTo>
                    <a:pt x="0" y="75"/>
                    <a:pt x="211" y="96"/>
                    <a:pt x="211" y="96"/>
                  </a:cubicBezTo>
                  <a:cubicBezTo>
                    <a:pt x="211" y="96"/>
                    <a:pt x="421" y="75"/>
                    <a:pt x="421" y="48"/>
                  </a:cubicBezTo>
                  <a:cubicBezTo>
                    <a:pt x="421" y="22"/>
                    <a:pt x="211" y="0"/>
                    <a:pt x="2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264;p61"/>
            <p:cNvSpPr/>
            <p:nvPr/>
          </p:nvSpPr>
          <p:spPr>
            <a:xfrm>
              <a:off x="1843375" y="2324850"/>
              <a:ext cx="10550" cy="2425"/>
            </a:xfrm>
            <a:custGeom>
              <a:avLst/>
              <a:gdLst/>
              <a:ahLst/>
              <a:cxnLst/>
              <a:rect l="l" t="t" r="r" b="b"/>
              <a:pathLst>
                <a:path w="422" h="97" extrusionOk="0">
                  <a:moveTo>
                    <a:pt x="211" y="0"/>
                  </a:moveTo>
                  <a:cubicBezTo>
                    <a:pt x="211" y="0"/>
                    <a:pt x="1" y="22"/>
                    <a:pt x="1" y="48"/>
                  </a:cubicBezTo>
                  <a:cubicBezTo>
                    <a:pt x="1" y="75"/>
                    <a:pt x="211" y="96"/>
                    <a:pt x="211" y="96"/>
                  </a:cubicBezTo>
                  <a:cubicBezTo>
                    <a:pt x="211" y="96"/>
                    <a:pt x="422" y="75"/>
                    <a:pt x="422" y="48"/>
                  </a:cubicBezTo>
                  <a:cubicBezTo>
                    <a:pt x="422" y="22"/>
                    <a:pt x="211" y="0"/>
                    <a:pt x="21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265;p61"/>
            <p:cNvSpPr/>
            <p:nvPr/>
          </p:nvSpPr>
          <p:spPr>
            <a:xfrm>
              <a:off x="1739550" y="2193725"/>
              <a:ext cx="11725" cy="40250"/>
            </a:xfrm>
            <a:custGeom>
              <a:avLst/>
              <a:gdLst/>
              <a:ahLst/>
              <a:cxnLst/>
              <a:rect l="l" t="t" r="r" b="b"/>
              <a:pathLst>
                <a:path w="469" h="1610" extrusionOk="0">
                  <a:moveTo>
                    <a:pt x="455" y="0"/>
                  </a:moveTo>
                  <a:cubicBezTo>
                    <a:pt x="441" y="0"/>
                    <a:pt x="325" y="224"/>
                    <a:pt x="237" y="460"/>
                  </a:cubicBezTo>
                  <a:cubicBezTo>
                    <a:pt x="146" y="700"/>
                    <a:pt x="86" y="950"/>
                    <a:pt x="86" y="950"/>
                  </a:cubicBezTo>
                  <a:cubicBezTo>
                    <a:pt x="86" y="950"/>
                    <a:pt x="61" y="1064"/>
                    <a:pt x="42" y="1207"/>
                  </a:cubicBezTo>
                  <a:cubicBezTo>
                    <a:pt x="33" y="1280"/>
                    <a:pt x="23" y="1360"/>
                    <a:pt x="17" y="1434"/>
                  </a:cubicBezTo>
                  <a:cubicBezTo>
                    <a:pt x="17" y="1461"/>
                    <a:pt x="1" y="1543"/>
                    <a:pt x="19" y="1573"/>
                  </a:cubicBezTo>
                  <a:cubicBezTo>
                    <a:pt x="27" y="1590"/>
                    <a:pt x="40" y="1606"/>
                    <a:pt x="60" y="1609"/>
                  </a:cubicBezTo>
                  <a:cubicBezTo>
                    <a:pt x="74" y="1606"/>
                    <a:pt x="80" y="1596"/>
                    <a:pt x="93" y="1591"/>
                  </a:cubicBezTo>
                  <a:cubicBezTo>
                    <a:pt x="122" y="1548"/>
                    <a:pt x="147" y="1525"/>
                    <a:pt x="162" y="1513"/>
                  </a:cubicBezTo>
                  <a:cubicBezTo>
                    <a:pt x="179" y="1498"/>
                    <a:pt x="197" y="1488"/>
                    <a:pt x="214" y="1478"/>
                  </a:cubicBezTo>
                  <a:cubicBezTo>
                    <a:pt x="248" y="1461"/>
                    <a:pt x="280" y="1451"/>
                    <a:pt x="305" y="1446"/>
                  </a:cubicBezTo>
                  <a:cubicBezTo>
                    <a:pt x="357" y="1435"/>
                    <a:pt x="384" y="1440"/>
                    <a:pt x="384" y="1434"/>
                  </a:cubicBezTo>
                  <a:cubicBezTo>
                    <a:pt x="385" y="1431"/>
                    <a:pt x="359" y="1418"/>
                    <a:pt x="303" y="1418"/>
                  </a:cubicBezTo>
                  <a:cubicBezTo>
                    <a:pt x="275" y="1419"/>
                    <a:pt x="239" y="1426"/>
                    <a:pt x="199" y="1442"/>
                  </a:cubicBezTo>
                  <a:cubicBezTo>
                    <a:pt x="163" y="1456"/>
                    <a:pt x="104" y="1499"/>
                    <a:pt x="93" y="1514"/>
                  </a:cubicBezTo>
                  <a:cubicBezTo>
                    <a:pt x="88" y="1516"/>
                    <a:pt x="86" y="1524"/>
                    <a:pt x="82" y="1525"/>
                  </a:cubicBezTo>
                  <a:cubicBezTo>
                    <a:pt x="75" y="1522"/>
                    <a:pt x="72" y="1513"/>
                    <a:pt x="72" y="1505"/>
                  </a:cubicBezTo>
                  <a:cubicBezTo>
                    <a:pt x="74" y="1484"/>
                    <a:pt x="76" y="1489"/>
                    <a:pt x="83" y="1441"/>
                  </a:cubicBezTo>
                  <a:cubicBezTo>
                    <a:pt x="96" y="1367"/>
                    <a:pt x="108" y="1292"/>
                    <a:pt x="123" y="1221"/>
                  </a:cubicBezTo>
                  <a:cubicBezTo>
                    <a:pt x="151" y="1082"/>
                    <a:pt x="181" y="970"/>
                    <a:pt x="181" y="970"/>
                  </a:cubicBezTo>
                  <a:cubicBezTo>
                    <a:pt x="181" y="970"/>
                    <a:pt x="230" y="723"/>
                    <a:pt x="303" y="482"/>
                  </a:cubicBezTo>
                  <a:cubicBezTo>
                    <a:pt x="374" y="241"/>
                    <a:pt x="468" y="6"/>
                    <a:pt x="456" y="0"/>
                  </a:cubicBezTo>
                  <a:cubicBezTo>
                    <a:pt x="456" y="0"/>
                    <a:pt x="455" y="0"/>
                    <a:pt x="4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266;p61"/>
            <p:cNvSpPr/>
            <p:nvPr/>
          </p:nvSpPr>
          <p:spPr>
            <a:xfrm>
              <a:off x="1869975" y="2187075"/>
              <a:ext cx="19800" cy="35800"/>
            </a:xfrm>
            <a:custGeom>
              <a:avLst/>
              <a:gdLst/>
              <a:ahLst/>
              <a:cxnLst/>
              <a:rect l="l" t="t" r="r" b="b"/>
              <a:pathLst>
                <a:path w="792" h="1432" extrusionOk="0">
                  <a:moveTo>
                    <a:pt x="7" y="1"/>
                  </a:moveTo>
                  <a:cubicBezTo>
                    <a:pt x="6" y="1"/>
                    <a:pt x="5" y="1"/>
                    <a:pt x="4" y="2"/>
                  </a:cubicBezTo>
                  <a:cubicBezTo>
                    <a:pt x="0" y="10"/>
                    <a:pt x="52" y="37"/>
                    <a:pt x="106" y="99"/>
                  </a:cubicBezTo>
                  <a:cubicBezTo>
                    <a:pt x="160" y="162"/>
                    <a:pt x="213" y="261"/>
                    <a:pt x="266" y="362"/>
                  </a:cubicBezTo>
                  <a:cubicBezTo>
                    <a:pt x="371" y="565"/>
                    <a:pt x="461" y="772"/>
                    <a:pt x="461" y="772"/>
                  </a:cubicBezTo>
                  <a:cubicBezTo>
                    <a:pt x="460" y="772"/>
                    <a:pt x="460" y="772"/>
                    <a:pt x="460" y="772"/>
                  </a:cubicBezTo>
                  <a:lnTo>
                    <a:pt x="460" y="772"/>
                  </a:lnTo>
                  <a:cubicBezTo>
                    <a:pt x="464" y="772"/>
                    <a:pt x="703" y="1289"/>
                    <a:pt x="690" y="1289"/>
                  </a:cubicBezTo>
                  <a:cubicBezTo>
                    <a:pt x="689" y="1289"/>
                    <a:pt x="688" y="1287"/>
                    <a:pt x="685" y="1284"/>
                  </a:cubicBezTo>
                  <a:cubicBezTo>
                    <a:pt x="669" y="1269"/>
                    <a:pt x="653" y="1257"/>
                    <a:pt x="636" y="1249"/>
                  </a:cubicBezTo>
                  <a:cubicBezTo>
                    <a:pt x="622" y="1242"/>
                    <a:pt x="600" y="1235"/>
                    <a:pt x="585" y="1235"/>
                  </a:cubicBezTo>
                  <a:cubicBezTo>
                    <a:pt x="583" y="1235"/>
                    <a:pt x="581" y="1236"/>
                    <a:pt x="580" y="1236"/>
                  </a:cubicBezTo>
                  <a:cubicBezTo>
                    <a:pt x="549" y="1237"/>
                    <a:pt x="541" y="1244"/>
                    <a:pt x="541" y="1246"/>
                  </a:cubicBezTo>
                  <a:cubicBezTo>
                    <a:pt x="541" y="1249"/>
                    <a:pt x="552" y="1247"/>
                    <a:pt x="578" y="1252"/>
                  </a:cubicBezTo>
                  <a:cubicBezTo>
                    <a:pt x="592" y="1255"/>
                    <a:pt x="602" y="1256"/>
                    <a:pt x="631" y="1274"/>
                  </a:cubicBezTo>
                  <a:cubicBezTo>
                    <a:pt x="658" y="1289"/>
                    <a:pt x="693" y="1328"/>
                    <a:pt x="762" y="1414"/>
                  </a:cubicBezTo>
                  <a:cubicBezTo>
                    <a:pt x="767" y="1415"/>
                    <a:pt x="773" y="1418"/>
                    <a:pt x="778" y="1422"/>
                  </a:cubicBezTo>
                  <a:cubicBezTo>
                    <a:pt x="782" y="1424"/>
                    <a:pt x="785" y="1425"/>
                    <a:pt x="788" y="1430"/>
                  </a:cubicBezTo>
                  <a:cubicBezTo>
                    <a:pt x="788" y="1430"/>
                    <a:pt x="790" y="1432"/>
                    <a:pt x="791" y="1432"/>
                  </a:cubicBezTo>
                  <a:cubicBezTo>
                    <a:pt x="792" y="1432"/>
                    <a:pt x="792" y="1432"/>
                    <a:pt x="792" y="1431"/>
                  </a:cubicBezTo>
                  <a:lnTo>
                    <a:pt x="788" y="1418"/>
                  </a:lnTo>
                  <a:cubicBezTo>
                    <a:pt x="776" y="1377"/>
                    <a:pt x="762" y="1333"/>
                    <a:pt x="748" y="1284"/>
                  </a:cubicBezTo>
                  <a:cubicBezTo>
                    <a:pt x="733" y="1236"/>
                    <a:pt x="716" y="1185"/>
                    <a:pt x="700" y="1132"/>
                  </a:cubicBezTo>
                  <a:cubicBezTo>
                    <a:pt x="686" y="1094"/>
                    <a:pt x="674" y="1055"/>
                    <a:pt x="660" y="1015"/>
                  </a:cubicBezTo>
                  <a:cubicBezTo>
                    <a:pt x="605" y="863"/>
                    <a:pt x="547" y="731"/>
                    <a:pt x="547" y="731"/>
                  </a:cubicBezTo>
                  <a:cubicBezTo>
                    <a:pt x="547" y="731"/>
                    <a:pt x="446" y="524"/>
                    <a:pt x="324" y="328"/>
                  </a:cubicBezTo>
                  <a:cubicBezTo>
                    <a:pt x="266" y="231"/>
                    <a:pt x="201" y="131"/>
                    <a:pt x="132" y="72"/>
                  </a:cubicBezTo>
                  <a:cubicBezTo>
                    <a:pt x="74" y="20"/>
                    <a:pt x="20" y="1"/>
                    <a:pt x="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267;p61"/>
            <p:cNvSpPr/>
            <p:nvPr/>
          </p:nvSpPr>
          <p:spPr>
            <a:xfrm>
              <a:off x="1637975" y="2242625"/>
              <a:ext cx="24900" cy="45050"/>
            </a:xfrm>
            <a:custGeom>
              <a:avLst/>
              <a:gdLst/>
              <a:ahLst/>
              <a:cxnLst/>
              <a:rect l="l" t="t" r="r" b="b"/>
              <a:pathLst>
                <a:path w="996" h="1802" extrusionOk="0">
                  <a:moveTo>
                    <a:pt x="990" y="1"/>
                  </a:moveTo>
                  <a:cubicBezTo>
                    <a:pt x="980" y="1"/>
                    <a:pt x="922" y="27"/>
                    <a:pt x="849" y="86"/>
                  </a:cubicBezTo>
                  <a:cubicBezTo>
                    <a:pt x="769" y="145"/>
                    <a:pt x="681" y="247"/>
                    <a:pt x="610" y="357"/>
                  </a:cubicBezTo>
                  <a:cubicBezTo>
                    <a:pt x="537" y="468"/>
                    <a:pt x="480" y="586"/>
                    <a:pt x="439" y="676"/>
                  </a:cubicBezTo>
                  <a:cubicBezTo>
                    <a:pt x="399" y="764"/>
                    <a:pt x="372" y="825"/>
                    <a:pt x="372" y="825"/>
                  </a:cubicBezTo>
                  <a:cubicBezTo>
                    <a:pt x="372" y="825"/>
                    <a:pt x="0" y="1790"/>
                    <a:pt x="25" y="1801"/>
                  </a:cubicBezTo>
                  <a:cubicBezTo>
                    <a:pt x="25" y="1801"/>
                    <a:pt x="25" y="1801"/>
                    <a:pt x="25" y="1801"/>
                  </a:cubicBezTo>
                  <a:cubicBezTo>
                    <a:pt x="55" y="1801"/>
                    <a:pt x="461" y="860"/>
                    <a:pt x="461" y="860"/>
                  </a:cubicBezTo>
                  <a:cubicBezTo>
                    <a:pt x="461" y="860"/>
                    <a:pt x="485" y="801"/>
                    <a:pt x="520" y="710"/>
                  </a:cubicBezTo>
                  <a:cubicBezTo>
                    <a:pt x="556" y="620"/>
                    <a:pt x="605" y="502"/>
                    <a:pt x="668" y="391"/>
                  </a:cubicBezTo>
                  <a:cubicBezTo>
                    <a:pt x="729" y="280"/>
                    <a:pt x="807" y="178"/>
                    <a:pt x="874" y="112"/>
                  </a:cubicBezTo>
                  <a:cubicBezTo>
                    <a:pt x="941" y="44"/>
                    <a:pt x="995" y="8"/>
                    <a:pt x="991" y="1"/>
                  </a:cubicBezTo>
                  <a:cubicBezTo>
                    <a:pt x="991" y="1"/>
                    <a:pt x="990" y="1"/>
                    <a:pt x="99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268;p61"/>
            <p:cNvSpPr/>
            <p:nvPr/>
          </p:nvSpPr>
          <p:spPr>
            <a:xfrm>
              <a:off x="1666350" y="2236400"/>
              <a:ext cx="6400" cy="3700"/>
            </a:xfrm>
            <a:custGeom>
              <a:avLst/>
              <a:gdLst/>
              <a:ahLst/>
              <a:cxnLst/>
              <a:rect l="l" t="t" r="r" b="b"/>
              <a:pathLst>
                <a:path w="256" h="148" extrusionOk="0"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222" y="0"/>
                  </a:moveTo>
                  <a:cubicBezTo>
                    <a:pt x="179" y="0"/>
                    <a:pt x="104" y="21"/>
                    <a:pt x="105" y="24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1" y="23"/>
                    <a:pt x="0" y="124"/>
                    <a:pt x="23" y="145"/>
                  </a:cubicBezTo>
                  <a:cubicBezTo>
                    <a:pt x="25" y="147"/>
                    <a:pt x="28" y="147"/>
                    <a:pt x="33" y="147"/>
                  </a:cubicBezTo>
                  <a:cubicBezTo>
                    <a:pt x="64" y="147"/>
                    <a:pt x="146" y="106"/>
                    <a:pt x="154" y="106"/>
                  </a:cubicBezTo>
                  <a:cubicBezTo>
                    <a:pt x="154" y="106"/>
                    <a:pt x="154" y="106"/>
                    <a:pt x="154" y="107"/>
                  </a:cubicBezTo>
                  <a:lnTo>
                    <a:pt x="154" y="107"/>
                  </a:lnTo>
                  <a:cubicBezTo>
                    <a:pt x="154" y="103"/>
                    <a:pt x="255" y="33"/>
                    <a:pt x="252" y="11"/>
                  </a:cubicBezTo>
                  <a:cubicBezTo>
                    <a:pt x="250" y="3"/>
                    <a:pt x="238" y="0"/>
                    <a:pt x="22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269;p61"/>
            <p:cNvSpPr/>
            <p:nvPr/>
          </p:nvSpPr>
          <p:spPr>
            <a:xfrm>
              <a:off x="1694775" y="2223825"/>
              <a:ext cx="8550" cy="3750"/>
            </a:xfrm>
            <a:custGeom>
              <a:avLst/>
              <a:gdLst/>
              <a:ahLst/>
              <a:cxnLst/>
              <a:rect l="l" t="t" r="r" b="b"/>
              <a:pathLst>
                <a:path w="342" h="150" extrusionOk="0">
                  <a:moveTo>
                    <a:pt x="219" y="1"/>
                  </a:moveTo>
                  <a:cubicBezTo>
                    <a:pt x="180" y="1"/>
                    <a:pt x="147" y="9"/>
                    <a:pt x="147" y="9"/>
                  </a:cubicBezTo>
                  <a:cubicBezTo>
                    <a:pt x="147" y="9"/>
                    <a:pt x="100" y="30"/>
                    <a:pt x="64" y="64"/>
                  </a:cubicBezTo>
                  <a:cubicBezTo>
                    <a:pt x="24" y="97"/>
                    <a:pt x="1" y="139"/>
                    <a:pt x="10" y="147"/>
                  </a:cubicBezTo>
                  <a:cubicBezTo>
                    <a:pt x="12" y="149"/>
                    <a:pt x="14" y="150"/>
                    <a:pt x="17" y="150"/>
                  </a:cubicBezTo>
                  <a:cubicBezTo>
                    <a:pt x="32" y="150"/>
                    <a:pt x="65" y="132"/>
                    <a:pt x="98" y="121"/>
                  </a:cubicBezTo>
                  <a:cubicBezTo>
                    <a:pt x="138" y="107"/>
                    <a:pt x="176" y="99"/>
                    <a:pt x="176" y="99"/>
                  </a:cubicBezTo>
                  <a:cubicBezTo>
                    <a:pt x="176" y="99"/>
                    <a:pt x="213" y="81"/>
                    <a:pt x="252" y="69"/>
                  </a:cubicBezTo>
                  <a:cubicBezTo>
                    <a:pt x="293" y="56"/>
                    <a:pt x="336" y="50"/>
                    <a:pt x="338" y="37"/>
                  </a:cubicBezTo>
                  <a:cubicBezTo>
                    <a:pt x="342" y="25"/>
                    <a:pt x="296" y="5"/>
                    <a:pt x="247" y="2"/>
                  </a:cubicBezTo>
                  <a:cubicBezTo>
                    <a:pt x="238" y="1"/>
                    <a:pt x="228" y="1"/>
                    <a:pt x="21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270;p61"/>
            <p:cNvSpPr/>
            <p:nvPr/>
          </p:nvSpPr>
          <p:spPr>
            <a:xfrm>
              <a:off x="1949825" y="2233525"/>
              <a:ext cx="38625" cy="47325"/>
            </a:xfrm>
            <a:custGeom>
              <a:avLst/>
              <a:gdLst/>
              <a:ahLst/>
              <a:cxnLst/>
              <a:rect l="l" t="t" r="r" b="b"/>
              <a:pathLst>
                <a:path w="1545" h="1893" extrusionOk="0">
                  <a:moveTo>
                    <a:pt x="8" y="1"/>
                  </a:moveTo>
                  <a:cubicBezTo>
                    <a:pt x="6" y="1"/>
                    <a:pt x="5" y="1"/>
                    <a:pt x="5" y="2"/>
                  </a:cubicBezTo>
                  <a:cubicBezTo>
                    <a:pt x="0" y="10"/>
                    <a:pt x="72" y="43"/>
                    <a:pt x="171" y="103"/>
                  </a:cubicBezTo>
                  <a:cubicBezTo>
                    <a:pt x="269" y="163"/>
                    <a:pt x="395" y="254"/>
                    <a:pt x="509" y="357"/>
                  </a:cubicBezTo>
                  <a:cubicBezTo>
                    <a:pt x="741" y="564"/>
                    <a:pt x="913" y="821"/>
                    <a:pt x="913" y="821"/>
                  </a:cubicBezTo>
                  <a:cubicBezTo>
                    <a:pt x="913" y="821"/>
                    <a:pt x="1098" y="1068"/>
                    <a:pt x="1244" y="1341"/>
                  </a:cubicBezTo>
                  <a:cubicBezTo>
                    <a:pt x="1392" y="1611"/>
                    <a:pt x="1522" y="1892"/>
                    <a:pt x="1537" y="1892"/>
                  </a:cubicBezTo>
                  <a:cubicBezTo>
                    <a:pt x="1537" y="1892"/>
                    <a:pt x="1537" y="1892"/>
                    <a:pt x="1537" y="1892"/>
                  </a:cubicBezTo>
                  <a:cubicBezTo>
                    <a:pt x="1544" y="1889"/>
                    <a:pt x="1519" y="1814"/>
                    <a:pt x="1477" y="1704"/>
                  </a:cubicBezTo>
                  <a:cubicBezTo>
                    <a:pt x="1435" y="1595"/>
                    <a:pt x="1373" y="1449"/>
                    <a:pt x="1306" y="1308"/>
                  </a:cubicBezTo>
                  <a:cubicBezTo>
                    <a:pt x="1237" y="1167"/>
                    <a:pt x="1162" y="1028"/>
                    <a:pt x="1099" y="927"/>
                  </a:cubicBezTo>
                  <a:cubicBezTo>
                    <a:pt x="1038" y="828"/>
                    <a:pt x="991" y="762"/>
                    <a:pt x="991" y="762"/>
                  </a:cubicBezTo>
                  <a:cubicBezTo>
                    <a:pt x="991" y="762"/>
                    <a:pt x="804" y="503"/>
                    <a:pt x="555" y="304"/>
                  </a:cubicBezTo>
                  <a:cubicBezTo>
                    <a:pt x="325" y="110"/>
                    <a:pt x="44" y="1"/>
                    <a:pt x="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271;p61"/>
            <p:cNvSpPr/>
            <p:nvPr/>
          </p:nvSpPr>
          <p:spPr>
            <a:xfrm>
              <a:off x="1988725" y="2286875"/>
              <a:ext cx="5175" cy="7125"/>
            </a:xfrm>
            <a:custGeom>
              <a:avLst/>
              <a:gdLst/>
              <a:ahLst/>
              <a:cxnLst/>
              <a:rect l="l" t="t" r="r" b="b"/>
              <a:pathLst>
                <a:path w="207" h="285" extrusionOk="0">
                  <a:moveTo>
                    <a:pt x="26" y="0"/>
                  </a:moveTo>
                  <a:cubicBezTo>
                    <a:pt x="25" y="0"/>
                    <a:pt x="23" y="1"/>
                    <a:pt x="22" y="1"/>
                  </a:cubicBezTo>
                  <a:cubicBezTo>
                    <a:pt x="0" y="15"/>
                    <a:pt x="61" y="166"/>
                    <a:pt x="61" y="166"/>
                  </a:cubicBezTo>
                  <a:cubicBezTo>
                    <a:pt x="61" y="166"/>
                    <a:pt x="151" y="285"/>
                    <a:pt x="179" y="285"/>
                  </a:cubicBezTo>
                  <a:cubicBezTo>
                    <a:pt x="181" y="285"/>
                    <a:pt x="182" y="284"/>
                    <a:pt x="183" y="284"/>
                  </a:cubicBezTo>
                  <a:cubicBezTo>
                    <a:pt x="207" y="271"/>
                    <a:pt x="144" y="121"/>
                    <a:pt x="144" y="121"/>
                  </a:cubicBezTo>
                  <a:cubicBezTo>
                    <a:pt x="144" y="121"/>
                    <a:pt x="54" y="0"/>
                    <a:pt x="2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272;p61"/>
            <p:cNvSpPr/>
            <p:nvPr/>
          </p:nvSpPr>
          <p:spPr>
            <a:xfrm>
              <a:off x="1797075" y="2248275"/>
              <a:ext cx="31750" cy="5600"/>
            </a:xfrm>
            <a:custGeom>
              <a:avLst/>
              <a:gdLst/>
              <a:ahLst/>
              <a:cxnLst/>
              <a:rect l="l" t="t" r="r" b="b"/>
              <a:pathLst>
                <a:path w="1270" h="224" extrusionOk="0">
                  <a:moveTo>
                    <a:pt x="1258" y="1"/>
                  </a:moveTo>
                  <a:cubicBezTo>
                    <a:pt x="1231" y="1"/>
                    <a:pt x="1095" y="58"/>
                    <a:pt x="952" y="88"/>
                  </a:cubicBezTo>
                  <a:cubicBezTo>
                    <a:pt x="796" y="123"/>
                    <a:pt x="639" y="127"/>
                    <a:pt x="639" y="127"/>
                  </a:cubicBezTo>
                  <a:cubicBezTo>
                    <a:pt x="639" y="127"/>
                    <a:pt x="560" y="136"/>
                    <a:pt x="456" y="136"/>
                  </a:cubicBezTo>
                  <a:cubicBezTo>
                    <a:pt x="415" y="136"/>
                    <a:pt x="369" y="134"/>
                    <a:pt x="323" y="130"/>
                  </a:cubicBezTo>
                  <a:cubicBezTo>
                    <a:pt x="184" y="119"/>
                    <a:pt x="47" y="84"/>
                    <a:pt x="13" y="84"/>
                  </a:cubicBezTo>
                  <a:cubicBezTo>
                    <a:pt x="9" y="84"/>
                    <a:pt x="6" y="84"/>
                    <a:pt x="5" y="85"/>
                  </a:cubicBezTo>
                  <a:cubicBezTo>
                    <a:pt x="0" y="98"/>
                    <a:pt x="150" y="166"/>
                    <a:pt x="314" y="197"/>
                  </a:cubicBezTo>
                  <a:cubicBezTo>
                    <a:pt x="431" y="220"/>
                    <a:pt x="550" y="223"/>
                    <a:pt x="609" y="223"/>
                  </a:cubicBezTo>
                  <a:cubicBezTo>
                    <a:pt x="632" y="223"/>
                    <a:pt x="646" y="223"/>
                    <a:pt x="646" y="223"/>
                  </a:cubicBezTo>
                  <a:cubicBezTo>
                    <a:pt x="646" y="223"/>
                    <a:pt x="814" y="208"/>
                    <a:pt x="971" y="154"/>
                  </a:cubicBezTo>
                  <a:cubicBezTo>
                    <a:pt x="1129" y="101"/>
                    <a:pt x="1269" y="13"/>
                    <a:pt x="1263" y="2"/>
                  </a:cubicBezTo>
                  <a:cubicBezTo>
                    <a:pt x="1262" y="1"/>
                    <a:pt x="1260" y="1"/>
                    <a:pt x="125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273;p61"/>
            <p:cNvSpPr/>
            <p:nvPr/>
          </p:nvSpPr>
          <p:spPr>
            <a:xfrm>
              <a:off x="1625925" y="1798050"/>
              <a:ext cx="342475" cy="228550"/>
            </a:xfrm>
            <a:custGeom>
              <a:avLst/>
              <a:gdLst/>
              <a:ahLst/>
              <a:cxnLst/>
              <a:rect l="l" t="t" r="r" b="b"/>
              <a:pathLst>
                <a:path w="13699" h="9142" extrusionOk="0">
                  <a:moveTo>
                    <a:pt x="6649" y="0"/>
                  </a:moveTo>
                  <a:cubicBezTo>
                    <a:pt x="3523" y="0"/>
                    <a:pt x="1" y="3098"/>
                    <a:pt x="663" y="6552"/>
                  </a:cubicBezTo>
                  <a:cubicBezTo>
                    <a:pt x="786" y="7189"/>
                    <a:pt x="992" y="7811"/>
                    <a:pt x="1063" y="8460"/>
                  </a:cubicBezTo>
                  <a:cubicBezTo>
                    <a:pt x="1073" y="8559"/>
                    <a:pt x="1083" y="8662"/>
                    <a:pt x="1093" y="8764"/>
                  </a:cubicBezTo>
                  <a:cubicBezTo>
                    <a:pt x="1170" y="8615"/>
                    <a:pt x="1365" y="8146"/>
                    <a:pt x="1179" y="7419"/>
                  </a:cubicBezTo>
                  <a:cubicBezTo>
                    <a:pt x="1179" y="7419"/>
                    <a:pt x="1918" y="6348"/>
                    <a:pt x="1408" y="5250"/>
                  </a:cubicBezTo>
                  <a:lnTo>
                    <a:pt x="1408" y="5250"/>
                  </a:lnTo>
                  <a:cubicBezTo>
                    <a:pt x="1408" y="5250"/>
                    <a:pt x="1473" y="5260"/>
                    <a:pt x="1580" y="5260"/>
                  </a:cubicBezTo>
                  <a:cubicBezTo>
                    <a:pt x="2058" y="5260"/>
                    <a:pt x="3373" y="5072"/>
                    <a:pt x="3373" y="3005"/>
                  </a:cubicBezTo>
                  <a:cubicBezTo>
                    <a:pt x="3373" y="3005"/>
                    <a:pt x="3814" y="3221"/>
                    <a:pt x="4449" y="3221"/>
                  </a:cubicBezTo>
                  <a:cubicBezTo>
                    <a:pt x="4767" y="3221"/>
                    <a:pt x="5132" y="3167"/>
                    <a:pt x="5515" y="3005"/>
                  </a:cubicBezTo>
                  <a:cubicBezTo>
                    <a:pt x="6664" y="2521"/>
                    <a:pt x="6664" y="1857"/>
                    <a:pt x="6664" y="1857"/>
                  </a:cubicBezTo>
                  <a:cubicBezTo>
                    <a:pt x="6664" y="1857"/>
                    <a:pt x="6816" y="3108"/>
                    <a:pt x="8219" y="3183"/>
                  </a:cubicBezTo>
                  <a:cubicBezTo>
                    <a:pt x="8280" y="3187"/>
                    <a:pt x="8339" y="3188"/>
                    <a:pt x="8396" y="3188"/>
                  </a:cubicBezTo>
                  <a:cubicBezTo>
                    <a:pt x="9671" y="3188"/>
                    <a:pt x="10209" y="2417"/>
                    <a:pt x="10209" y="2417"/>
                  </a:cubicBezTo>
                  <a:lnTo>
                    <a:pt x="10209" y="2417"/>
                  </a:lnTo>
                  <a:cubicBezTo>
                    <a:pt x="10209" y="2417"/>
                    <a:pt x="10040" y="3943"/>
                    <a:pt x="11555" y="3943"/>
                  </a:cubicBezTo>
                  <a:cubicBezTo>
                    <a:pt x="11702" y="3943"/>
                    <a:pt x="11865" y="3929"/>
                    <a:pt x="12046" y="3897"/>
                  </a:cubicBezTo>
                  <a:lnTo>
                    <a:pt x="12046" y="3897"/>
                  </a:lnTo>
                  <a:cubicBezTo>
                    <a:pt x="12046" y="3897"/>
                    <a:pt x="11867" y="4714"/>
                    <a:pt x="12937" y="5096"/>
                  </a:cubicBezTo>
                  <a:cubicBezTo>
                    <a:pt x="12937" y="5096"/>
                    <a:pt x="11918" y="5862"/>
                    <a:pt x="13244" y="7214"/>
                  </a:cubicBezTo>
                  <a:cubicBezTo>
                    <a:pt x="13244" y="7214"/>
                    <a:pt x="12764" y="8083"/>
                    <a:pt x="13271" y="9141"/>
                  </a:cubicBezTo>
                  <a:cubicBezTo>
                    <a:pt x="13271" y="9141"/>
                    <a:pt x="13276" y="9138"/>
                    <a:pt x="13286" y="9134"/>
                  </a:cubicBezTo>
                  <a:cubicBezTo>
                    <a:pt x="13286" y="9105"/>
                    <a:pt x="13288" y="9074"/>
                    <a:pt x="13289" y="9046"/>
                  </a:cubicBezTo>
                  <a:cubicBezTo>
                    <a:pt x="13292" y="8631"/>
                    <a:pt x="13310" y="8233"/>
                    <a:pt x="13362" y="7821"/>
                  </a:cubicBezTo>
                  <a:cubicBezTo>
                    <a:pt x="13484" y="6869"/>
                    <a:pt x="13698" y="5909"/>
                    <a:pt x="13585" y="4945"/>
                  </a:cubicBezTo>
                  <a:cubicBezTo>
                    <a:pt x="13473" y="3964"/>
                    <a:pt x="12865" y="2960"/>
                    <a:pt x="12221" y="2249"/>
                  </a:cubicBezTo>
                  <a:cubicBezTo>
                    <a:pt x="10858" y="742"/>
                    <a:pt x="8808" y="100"/>
                    <a:pt x="6879" y="6"/>
                  </a:cubicBezTo>
                  <a:cubicBezTo>
                    <a:pt x="6803" y="2"/>
                    <a:pt x="6726" y="0"/>
                    <a:pt x="6649" y="0"/>
                  </a:cubicBezTo>
                  <a:close/>
                </a:path>
              </a:pathLst>
            </a:custGeom>
            <a:solidFill>
              <a:srgbClr val="D48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274;p61"/>
            <p:cNvSpPr/>
            <p:nvPr/>
          </p:nvSpPr>
          <p:spPr>
            <a:xfrm>
              <a:off x="1575050" y="1725100"/>
              <a:ext cx="447050" cy="292600"/>
            </a:xfrm>
            <a:custGeom>
              <a:avLst/>
              <a:gdLst/>
              <a:ahLst/>
              <a:cxnLst/>
              <a:rect l="l" t="t" r="r" b="b"/>
              <a:pathLst>
                <a:path w="17882" h="11704" extrusionOk="0">
                  <a:moveTo>
                    <a:pt x="7028" y="1"/>
                  </a:moveTo>
                  <a:cubicBezTo>
                    <a:pt x="6783" y="1"/>
                    <a:pt x="6539" y="33"/>
                    <a:pt x="6302" y="107"/>
                  </a:cubicBezTo>
                  <a:cubicBezTo>
                    <a:pt x="4861" y="559"/>
                    <a:pt x="5179" y="1790"/>
                    <a:pt x="5179" y="1790"/>
                  </a:cubicBezTo>
                  <a:cubicBezTo>
                    <a:pt x="5179" y="1790"/>
                    <a:pt x="5048" y="1778"/>
                    <a:pt x="4837" y="1778"/>
                  </a:cubicBezTo>
                  <a:cubicBezTo>
                    <a:pt x="4200" y="1778"/>
                    <a:pt x="2825" y="1892"/>
                    <a:pt x="2041" y="2811"/>
                  </a:cubicBezTo>
                  <a:cubicBezTo>
                    <a:pt x="996" y="4034"/>
                    <a:pt x="1990" y="5056"/>
                    <a:pt x="1990" y="5056"/>
                  </a:cubicBezTo>
                  <a:cubicBezTo>
                    <a:pt x="1990" y="5056"/>
                    <a:pt x="0" y="6101"/>
                    <a:pt x="1786" y="8144"/>
                  </a:cubicBezTo>
                  <a:cubicBezTo>
                    <a:pt x="1786" y="8144"/>
                    <a:pt x="944" y="9342"/>
                    <a:pt x="2399" y="10057"/>
                  </a:cubicBezTo>
                  <a:cubicBezTo>
                    <a:pt x="2399" y="10057"/>
                    <a:pt x="2652" y="10990"/>
                    <a:pt x="3100" y="11379"/>
                  </a:cubicBezTo>
                  <a:cubicBezTo>
                    <a:pt x="3100" y="11379"/>
                    <a:pt x="3444" y="10874"/>
                    <a:pt x="3215" y="9982"/>
                  </a:cubicBezTo>
                  <a:cubicBezTo>
                    <a:pt x="3215" y="9982"/>
                    <a:pt x="3954" y="8911"/>
                    <a:pt x="3444" y="7814"/>
                  </a:cubicBezTo>
                  <a:lnTo>
                    <a:pt x="3444" y="7814"/>
                  </a:lnTo>
                  <a:cubicBezTo>
                    <a:pt x="3444" y="7814"/>
                    <a:pt x="3509" y="7823"/>
                    <a:pt x="3615" y="7823"/>
                  </a:cubicBezTo>
                  <a:cubicBezTo>
                    <a:pt x="4093" y="7823"/>
                    <a:pt x="5409" y="7635"/>
                    <a:pt x="5409" y="5568"/>
                  </a:cubicBezTo>
                  <a:cubicBezTo>
                    <a:pt x="5409" y="5568"/>
                    <a:pt x="5851" y="5783"/>
                    <a:pt x="6486" y="5783"/>
                  </a:cubicBezTo>
                  <a:cubicBezTo>
                    <a:pt x="6803" y="5783"/>
                    <a:pt x="7169" y="5729"/>
                    <a:pt x="7551" y="5568"/>
                  </a:cubicBezTo>
                  <a:cubicBezTo>
                    <a:pt x="8700" y="5083"/>
                    <a:pt x="8700" y="4420"/>
                    <a:pt x="8700" y="4420"/>
                  </a:cubicBezTo>
                  <a:cubicBezTo>
                    <a:pt x="8700" y="4420"/>
                    <a:pt x="8853" y="5670"/>
                    <a:pt x="10256" y="5747"/>
                  </a:cubicBezTo>
                  <a:cubicBezTo>
                    <a:pt x="10316" y="5750"/>
                    <a:pt x="10375" y="5751"/>
                    <a:pt x="10432" y="5751"/>
                  </a:cubicBezTo>
                  <a:cubicBezTo>
                    <a:pt x="11707" y="5751"/>
                    <a:pt x="12245" y="4981"/>
                    <a:pt x="12245" y="4980"/>
                  </a:cubicBezTo>
                  <a:lnTo>
                    <a:pt x="12245" y="4980"/>
                  </a:lnTo>
                  <a:cubicBezTo>
                    <a:pt x="12245" y="4981"/>
                    <a:pt x="12076" y="6506"/>
                    <a:pt x="13591" y="6506"/>
                  </a:cubicBezTo>
                  <a:cubicBezTo>
                    <a:pt x="13738" y="6506"/>
                    <a:pt x="13901" y="6492"/>
                    <a:pt x="14082" y="6460"/>
                  </a:cubicBezTo>
                  <a:lnTo>
                    <a:pt x="14082" y="6460"/>
                  </a:lnTo>
                  <a:cubicBezTo>
                    <a:pt x="14081" y="6463"/>
                    <a:pt x="13907" y="7277"/>
                    <a:pt x="14976" y="7659"/>
                  </a:cubicBezTo>
                  <a:cubicBezTo>
                    <a:pt x="14976" y="7659"/>
                    <a:pt x="13955" y="8424"/>
                    <a:pt x="15281" y="9776"/>
                  </a:cubicBezTo>
                  <a:cubicBezTo>
                    <a:pt x="15281" y="9776"/>
                    <a:pt x="14801" y="10646"/>
                    <a:pt x="15308" y="11704"/>
                  </a:cubicBezTo>
                  <a:cubicBezTo>
                    <a:pt x="15308" y="11704"/>
                    <a:pt x="16250" y="11333"/>
                    <a:pt x="16096" y="10107"/>
                  </a:cubicBezTo>
                  <a:cubicBezTo>
                    <a:pt x="16096" y="10107"/>
                    <a:pt x="17295" y="9495"/>
                    <a:pt x="16581" y="7761"/>
                  </a:cubicBezTo>
                  <a:lnTo>
                    <a:pt x="16581" y="7761"/>
                  </a:lnTo>
                  <a:cubicBezTo>
                    <a:pt x="16581" y="7761"/>
                    <a:pt x="16582" y="7761"/>
                    <a:pt x="16585" y="7761"/>
                  </a:cubicBezTo>
                  <a:cubicBezTo>
                    <a:pt x="16630" y="7761"/>
                    <a:pt x="17087" y="7739"/>
                    <a:pt x="17474" y="6868"/>
                  </a:cubicBezTo>
                  <a:cubicBezTo>
                    <a:pt x="17881" y="5950"/>
                    <a:pt x="17039" y="5159"/>
                    <a:pt x="17039" y="5159"/>
                  </a:cubicBezTo>
                  <a:cubicBezTo>
                    <a:pt x="17039" y="5159"/>
                    <a:pt x="17618" y="4197"/>
                    <a:pt x="16887" y="3220"/>
                  </a:cubicBezTo>
                  <a:cubicBezTo>
                    <a:pt x="16615" y="2858"/>
                    <a:pt x="16282" y="2757"/>
                    <a:pt x="15997" y="2757"/>
                  </a:cubicBezTo>
                  <a:cubicBezTo>
                    <a:pt x="15639" y="2757"/>
                    <a:pt x="15356" y="2915"/>
                    <a:pt x="15356" y="2915"/>
                  </a:cubicBezTo>
                  <a:cubicBezTo>
                    <a:pt x="15356" y="2915"/>
                    <a:pt x="15127" y="1078"/>
                    <a:pt x="13749" y="1028"/>
                  </a:cubicBezTo>
                  <a:cubicBezTo>
                    <a:pt x="13686" y="1025"/>
                    <a:pt x="13626" y="1024"/>
                    <a:pt x="13567" y="1024"/>
                  </a:cubicBezTo>
                  <a:cubicBezTo>
                    <a:pt x="12337" y="1024"/>
                    <a:pt x="11988" y="1512"/>
                    <a:pt x="11988" y="1512"/>
                  </a:cubicBezTo>
                  <a:cubicBezTo>
                    <a:pt x="11988" y="1512"/>
                    <a:pt x="11823" y="563"/>
                    <a:pt x="11033" y="563"/>
                  </a:cubicBezTo>
                  <a:cubicBezTo>
                    <a:pt x="11004" y="563"/>
                    <a:pt x="10974" y="565"/>
                    <a:pt x="10943" y="567"/>
                  </a:cubicBezTo>
                  <a:cubicBezTo>
                    <a:pt x="10075" y="644"/>
                    <a:pt x="10075" y="1231"/>
                    <a:pt x="10075" y="1231"/>
                  </a:cubicBezTo>
                  <a:cubicBezTo>
                    <a:pt x="10075" y="1231"/>
                    <a:pt x="8545" y="1"/>
                    <a:pt x="702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275;p61"/>
            <p:cNvSpPr/>
            <p:nvPr/>
          </p:nvSpPr>
          <p:spPr>
            <a:xfrm>
              <a:off x="1596800" y="1728175"/>
              <a:ext cx="424600" cy="289450"/>
            </a:xfrm>
            <a:custGeom>
              <a:avLst/>
              <a:gdLst/>
              <a:ahLst/>
              <a:cxnLst/>
              <a:rect l="l" t="t" r="r" b="b"/>
              <a:pathLst>
                <a:path w="16984" h="11578" extrusionOk="0">
                  <a:moveTo>
                    <a:pt x="7041" y="0"/>
                  </a:moveTo>
                  <a:cubicBezTo>
                    <a:pt x="7794" y="319"/>
                    <a:pt x="8825" y="954"/>
                    <a:pt x="8698" y="1386"/>
                  </a:cubicBezTo>
                  <a:cubicBezTo>
                    <a:pt x="8624" y="1640"/>
                    <a:pt x="8441" y="1714"/>
                    <a:pt x="8252" y="1714"/>
                  </a:cubicBezTo>
                  <a:cubicBezTo>
                    <a:pt x="7983" y="1714"/>
                    <a:pt x="7703" y="1565"/>
                    <a:pt x="7703" y="1565"/>
                  </a:cubicBezTo>
                  <a:lnTo>
                    <a:pt x="7703" y="1565"/>
                  </a:lnTo>
                  <a:cubicBezTo>
                    <a:pt x="7703" y="1565"/>
                    <a:pt x="8584" y="2714"/>
                    <a:pt x="8045" y="2714"/>
                  </a:cubicBezTo>
                  <a:cubicBezTo>
                    <a:pt x="8034" y="2714"/>
                    <a:pt x="8022" y="2714"/>
                    <a:pt x="8009" y="2713"/>
                  </a:cubicBezTo>
                  <a:cubicBezTo>
                    <a:pt x="7975" y="2710"/>
                    <a:pt x="7941" y="2709"/>
                    <a:pt x="7907" y="2709"/>
                  </a:cubicBezTo>
                  <a:cubicBezTo>
                    <a:pt x="7311" y="2709"/>
                    <a:pt x="6597" y="3095"/>
                    <a:pt x="6597" y="3095"/>
                  </a:cubicBezTo>
                  <a:cubicBezTo>
                    <a:pt x="6597" y="3095"/>
                    <a:pt x="6816" y="3044"/>
                    <a:pt x="7068" y="3044"/>
                  </a:cubicBezTo>
                  <a:cubicBezTo>
                    <a:pt x="7319" y="3044"/>
                    <a:pt x="7602" y="3095"/>
                    <a:pt x="7730" y="3299"/>
                  </a:cubicBezTo>
                  <a:cubicBezTo>
                    <a:pt x="7985" y="3707"/>
                    <a:pt x="7755" y="4090"/>
                    <a:pt x="6174" y="4676"/>
                  </a:cubicBezTo>
                  <a:cubicBezTo>
                    <a:pt x="5852" y="4796"/>
                    <a:pt x="5590" y="4843"/>
                    <a:pt x="5378" y="4843"/>
                  </a:cubicBezTo>
                  <a:cubicBezTo>
                    <a:pt x="4546" y="4843"/>
                    <a:pt x="4465" y="4115"/>
                    <a:pt x="4465" y="4115"/>
                  </a:cubicBezTo>
                  <a:lnTo>
                    <a:pt x="4465" y="4115"/>
                  </a:lnTo>
                  <a:cubicBezTo>
                    <a:pt x="4465" y="4115"/>
                    <a:pt x="4516" y="5545"/>
                    <a:pt x="3905" y="5926"/>
                  </a:cubicBezTo>
                  <a:cubicBezTo>
                    <a:pt x="3817" y="5981"/>
                    <a:pt x="3738" y="6004"/>
                    <a:pt x="3667" y="6004"/>
                  </a:cubicBezTo>
                  <a:cubicBezTo>
                    <a:pt x="3238" y="6004"/>
                    <a:pt x="3089" y="5161"/>
                    <a:pt x="3089" y="5161"/>
                  </a:cubicBezTo>
                  <a:cubicBezTo>
                    <a:pt x="3089" y="5161"/>
                    <a:pt x="2653" y="6951"/>
                    <a:pt x="1334" y="6951"/>
                  </a:cubicBezTo>
                  <a:cubicBezTo>
                    <a:pt x="1299" y="6951"/>
                    <a:pt x="1263" y="6949"/>
                    <a:pt x="1226" y="6947"/>
                  </a:cubicBezTo>
                  <a:cubicBezTo>
                    <a:pt x="378" y="6885"/>
                    <a:pt x="304" y="6198"/>
                    <a:pt x="378" y="5665"/>
                  </a:cubicBezTo>
                  <a:lnTo>
                    <a:pt x="378" y="5665"/>
                  </a:lnTo>
                  <a:cubicBezTo>
                    <a:pt x="82" y="6182"/>
                    <a:pt x="1" y="6968"/>
                    <a:pt x="920" y="8019"/>
                  </a:cubicBezTo>
                  <a:cubicBezTo>
                    <a:pt x="920" y="8019"/>
                    <a:pt x="79" y="9217"/>
                    <a:pt x="1533" y="9932"/>
                  </a:cubicBezTo>
                  <a:cubicBezTo>
                    <a:pt x="1533" y="9932"/>
                    <a:pt x="1786" y="10865"/>
                    <a:pt x="2233" y="11253"/>
                  </a:cubicBezTo>
                  <a:cubicBezTo>
                    <a:pt x="2233" y="11253"/>
                    <a:pt x="2578" y="10749"/>
                    <a:pt x="2349" y="9857"/>
                  </a:cubicBezTo>
                  <a:cubicBezTo>
                    <a:pt x="2349" y="9857"/>
                    <a:pt x="2587" y="9511"/>
                    <a:pt x="2700" y="9014"/>
                  </a:cubicBezTo>
                  <a:lnTo>
                    <a:pt x="2700" y="9014"/>
                  </a:lnTo>
                  <a:cubicBezTo>
                    <a:pt x="2382" y="9301"/>
                    <a:pt x="2165" y="9406"/>
                    <a:pt x="2022" y="9406"/>
                  </a:cubicBezTo>
                  <a:cubicBezTo>
                    <a:pt x="1678" y="9406"/>
                    <a:pt x="1763" y="8802"/>
                    <a:pt x="1916" y="8684"/>
                  </a:cubicBezTo>
                  <a:cubicBezTo>
                    <a:pt x="2087" y="8550"/>
                    <a:pt x="2483" y="8148"/>
                    <a:pt x="2675" y="7953"/>
                  </a:cubicBezTo>
                  <a:cubicBezTo>
                    <a:pt x="2651" y="7864"/>
                    <a:pt x="2620" y="7778"/>
                    <a:pt x="2578" y="7688"/>
                  </a:cubicBezTo>
                  <a:lnTo>
                    <a:pt x="2578" y="7688"/>
                  </a:lnTo>
                  <a:cubicBezTo>
                    <a:pt x="2578" y="7688"/>
                    <a:pt x="2643" y="7698"/>
                    <a:pt x="2750" y="7698"/>
                  </a:cubicBezTo>
                  <a:cubicBezTo>
                    <a:pt x="3229" y="7698"/>
                    <a:pt x="4543" y="7510"/>
                    <a:pt x="4543" y="5443"/>
                  </a:cubicBezTo>
                  <a:cubicBezTo>
                    <a:pt x="4543" y="5443"/>
                    <a:pt x="4985" y="5659"/>
                    <a:pt x="5620" y="5659"/>
                  </a:cubicBezTo>
                  <a:cubicBezTo>
                    <a:pt x="5938" y="5659"/>
                    <a:pt x="6303" y="5605"/>
                    <a:pt x="6686" y="5443"/>
                  </a:cubicBezTo>
                  <a:cubicBezTo>
                    <a:pt x="7834" y="4959"/>
                    <a:pt x="7834" y="4295"/>
                    <a:pt x="7834" y="4295"/>
                  </a:cubicBezTo>
                  <a:cubicBezTo>
                    <a:pt x="7834" y="4295"/>
                    <a:pt x="7987" y="5546"/>
                    <a:pt x="9390" y="5621"/>
                  </a:cubicBezTo>
                  <a:cubicBezTo>
                    <a:pt x="9450" y="5625"/>
                    <a:pt x="9509" y="5626"/>
                    <a:pt x="9566" y="5626"/>
                  </a:cubicBezTo>
                  <a:cubicBezTo>
                    <a:pt x="10841" y="5626"/>
                    <a:pt x="11379" y="4855"/>
                    <a:pt x="11379" y="4855"/>
                  </a:cubicBezTo>
                  <a:lnTo>
                    <a:pt x="11379" y="4855"/>
                  </a:lnTo>
                  <a:cubicBezTo>
                    <a:pt x="11379" y="4856"/>
                    <a:pt x="11210" y="6381"/>
                    <a:pt x="12725" y="6381"/>
                  </a:cubicBezTo>
                  <a:cubicBezTo>
                    <a:pt x="12872" y="6381"/>
                    <a:pt x="13035" y="6367"/>
                    <a:pt x="13216" y="6335"/>
                  </a:cubicBezTo>
                  <a:lnTo>
                    <a:pt x="13216" y="6335"/>
                  </a:lnTo>
                  <a:cubicBezTo>
                    <a:pt x="13216" y="6335"/>
                    <a:pt x="13037" y="7152"/>
                    <a:pt x="14108" y="7534"/>
                  </a:cubicBezTo>
                  <a:cubicBezTo>
                    <a:pt x="14108" y="7534"/>
                    <a:pt x="14011" y="7607"/>
                    <a:pt x="13915" y="7749"/>
                  </a:cubicBezTo>
                  <a:cubicBezTo>
                    <a:pt x="14275" y="7953"/>
                    <a:pt x="15352" y="8615"/>
                    <a:pt x="14925" y="9065"/>
                  </a:cubicBezTo>
                  <a:cubicBezTo>
                    <a:pt x="14857" y="9136"/>
                    <a:pt x="14781" y="9167"/>
                    <a:pt x="14702" y="9167"/>
                  </a:cubicBezTo>
                  <a:cubicBezTo>
                    <a:pt x="14377" y="9167"/>
                    <a:pt x="13983" y="8652"/>
                    <a:pt x="13737" y="8269"/>
                  </a:cubicBezTo>
                  <a:lnTo>
                    <a:pt x="13737" y="8269"/>
                  </a:lnTo>
                  <a:cubicBezTo>
                    <a:pt x="13713" y="8617"/>
                    <a:pt x="13856" y="9082"/>
                    <a:pt x="14414" y="9651"/>
                  </a:cubicBezTo>
                  <a:cubicBezTo>
                    <a:pt x="14414" y="9651"/>
                    <a:pt x="14381" y="9712"/>
                    <a:pt x="14341" y="9819"/>
                  </a:cubicBezTo>
                  <a:cubicBezTo>
                    <a:pt x="14612" y="10186"/>
                    <a:pt x="14802" y="10514"/>
                    <a:pt x="14568" y="10722"/>
                  </a:cubicBezTo>
                  <a:cubicBezTo>
                    <a:pt x="14509" y="10774"/>
                    <a:pt x="14453" y="10796"/>
                    <a:pt x="14401" y="10796"/>
                  </a:cubicBezTo>
                  <a:cubicBezTo>
                    <a:pt x="14332" y="10796"/>
                    <a:pt x="14269" y="10757"/>
                    <a:pt x="14212" y="10693"/>
                  </a:cubicBezTo>
                  <a:lnTo>
                    <a:pt x="14212" y="10693"/>
                  </a:lnTo>
                  <a:cubicBezTo>
                    <a:pt x="14225" y="10958"/>
                    <a:pt x="14288" y="11260"/>
                    <a:pt x="14441" y="11577"/>
                  </a:cubicBezTo>
                  <a:cubicBezTo>
                    <a:pt x="14441" y="11577"/>
                    <a:pt x="15383" y="11208"/>
                    <a:pt x="15230" y="9982"/>
                  </a:cubicBezTo>
                  <a:cubicBezTo>
                    <a:pt x="15230" y="9982"/>
                    <a:pt x="16428" y="9370"/>
                    <a:pt x="15714" y="7635"/>
                  </a:cubicBezTo>
                  <a:lnTo>
                    <a:pt x="15714" y="7635"/>
                  </a:lnTo>
                  <a:cubicBezTo>
                    <a:pt x="15714" y="7635"/>
                    <a:pt x="15716" y="7635"/>
                    <a:pt x="15718" y="7635"/>
                  </a:cubicBezTo>
                  <a:cubicBezTo>
                    <a:pt x="15765" y="7635"/>
                    <a:pt x="16221" y="7612"/>
                    <a:pt x="16606" y="6743"/>
                  </a:cubicBezTo>
                  <a:cubicBezTo>
                    <a:pt x="16983" y="5893"/>
                    <a:pt x="16294" y="5154"/>
                    <a:pt x="16187" y="5049"/>
                  </a:cubicBezTo>
                  <a:cubicBezTo>
                    <a:pt x="16147" y="5098"/>
                    <a:pt x="16118" y="5133"/>
                    <a:pt x="16111" y="5139"/>
                  </a:cubicBezTo>
                  <a:cubicBezTo>
                    <a:pt x="16077" y="5165"/>
                    <a:pt x="16477" y="6566"/>
                    <a:pt x="15050" y="6692"/>
                  </a:cubicBezTo>
                  <a:cubicBezTo>
                    <a:pt x="14986" y="6698"/>
                    <a:pt x="14926" y="6701"/>
                    <a:pt x="14869" y="6701"/>
                  </a:cubicBezTo>
                  <a:cubicBezTo>
                    <a:pt x="13636" y="6701"/>
                    <a:pt x="13799" y="5442"/>
                    <a:pt x="13799" y="5442"/>
                  </a:cubicBezTo>
                  <a:lnTo>
                    <a:pt x="13799" y="5442"/>
                  </a:lnTo>
                  <a:cubicBezTo>
                    <a:pt x="13684" y="5475"/>
                    <a:pt x="13581" y="5490"/>
                    <a:pt x="13489" y="5490"/>
                  </a:cubicBezTo>
                  <a:cubicBezTo>
                    <a:pt x="12864" y="5490"/>
                    <a:pt x="12728" y="4830"/>
                    <a:pt x="12728" y="4830"/>
                  </a:cubicBezTo>
                  <a:cubicBezTo>
                    <a:pt x="12434" y="4969"/>
                    <a:pt x="12189" y="5023"/>
                    <a:pt x="11984" y="5023"/>
                  </a:cubicBezTo>
                  <a:cubicBezTo>
                    <a:pt x="11211" y="5023"/>
                    <a:pt x="11020" y="4242"/>
                    <a:pt x="11020" y="4242"/>
                  </a:cubicBezTo>
                  <a:cubicBezTo>
                    <a:pt x="11020" y="4242"/>
                    <a:pt x="10367" y="4435"/>
                    <a:pt x="9740" y="4435"/>
                  </a:cubicBezTo>
                  <a:cubicBezTo>
                    <a:pt x="9323" y="4435"/>
                    <a:pt x="8917" y="4349"/>
                    <a:pt x="8723" y="4064"/>
                  </a:cubicBezTo>
                  <a:cubicBezTo>
                    <a:pt x="8238" y="3350"/>
                    <a:pt x="10075" y="3171"/>
                    <a:pt x="10075" y="3171"/>
                  </a:cubicBezTo>
                  <a:cubicBezTo>
                    <a:pt x="10075" y="3171"/>
                    <a:pt x="9488" y="3018"/>
                    <a:pt x="9030" y="2355"/>
                  </a:cubicBezTo>
                  <a:cubicBezTo>
                    <a:pt x="8570" y="1692"/>
                    <a:pt x="9999" y="1436"/>
                    <a:pt x="9999" y="1436"/>
                  </a:cubicBezTo>
                  <a:cubicBezTo>
                    <a:pt x="9999" y="1436"/>
                    <a:pt x="9770" y="1257"/>
                    <a:pt x="9591" y="875"/>
                  </a:cubicBezTo>
                  <a:cubicBezTo>
                    <a:pt x="9553" y="791"/>
                    <a:pt x="9628" y="656"/>
                    <a:pt x="9771" y="498"/>
                  </a:cubicBezTo>
                  <a:lnTo>
                    <a:pt x="9771" y="498"/>
                  </a:lnTo>
                  <a:cubicBezTo>
                    <a:pt x="9210" y="666"/>
                    <a:pt x="9208" y="1106"/>
                    <a:pt x="9208" y="1106"/>
                  </a:cubicBezTo>
                  <a:cubicBezTo>
                    <a:pt x="9208" y="1106"/>
                    <a:pt x="8217" y="310"/>
                    <a:pt x="704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276;p61"/>
            <p:cNvSpPr/>
            <p:nvPr/>
          </p:nvSpPr>
          <p:spPr>
            <a:xfrm>
              <a:off x="1636200" y="1953475"/>
              <a:ext cx="26800" cy="24050"/>
            </a:xfrm>
            <a:custGeom>
              <a:avLst/>
              <a:gdLst/>
              <a:ahLst/>
              <a:cxnLst/>
              <a:rect l="l" t="t" r="r" b="b"/>
              <a:pathLst>
                <a:path w="1072" h="962" extrusionOk="0">
                  <a:moveTo>
                    <a:pt x="1046" y="0"/>
                  </a:moveTo>
                  <a:cubicBezTo>
                    <a:pt x="1017" y="0"/>
                    <a:pt x="941" y="176"/>
                    <a:pt x="853" y="331"/>
                  </a:cubicBezTo>
                  <a:cubicBezTo>
                    <a:pt x="806" y="412"/>
                    <a:pt x="755" y="487"/>
                    <a:pt x="712" y="538"/>
                  </a:cubicBezTo>
                  <a:cubicBezTo>
                    <a:pt x="670" y="588"/>
                    <a:pt x="638" y="618"/>
                    <a:pt x="638" y="618"/>
                  </a:cubicBezTo>
                  <a:cubicBezTo>
                    <a:pt x="638" y="618"/>
                    <a:pt x="612" y="651"/>
                    <a:pt x="564" y="693"/>
                  </a:cubicBezTo>
                  <a:cubicBezTo>
                    <a:pt x="517" y="736"/>
                    <a:pt x="446" y="786"/>
                    <a:pt x="364" y="818"/>
                  </a:cubicBezTo>
                  <a:cubicBezTo>
                    <a:pt x="293" y="846"/>
                    <a:pt x="216" y="860"/>
                    <a:pt x="153" y="860"/>
                  </a:cubicBezTo>
                  <a:cubicBezTo>
                    <a:pt x="145" y="860"/>
                    <a:pt x="136" y="860"/>
                    <a:pt x="129" y="860"/>
                  </a:cubicBezTo>
                  <a:cubicBezTo>
                    <a:pt x="80" y="858"/>
                    <a:pt x="43" y="850"/>
                    <a:pt x="23" y="850"/>
                  </a:cubicBezTo>
                  <a:cubicBezTo>
                    <a:pt x="15" y="850"/>
                    <a:pt x="9" y="852"/>
                    <a:pt x="7" y="855"/>
                  </a:cubicBezTo>
                  <a:cubicBezTo>
                    <a:pt x="1" y="866"/>
                    <a:pt x="38" y="904"/>
                    <a:pt x="113" y="933"/>
                  </a:cubicBezTo>
                  <a:cubicBezTo>
                    <a:pt x="159" y="951"/>
                    <a:pt x="219" y="961"/>
                    <a:pt x="283" y="961"/>
                  </a:cubicBezTo>
                  <a:cubicBezTo>
                    <a:pt x="322" y="961"/>
                    <a:pt x="362" y="958"/>
                    <a:pt x="401" y="949"/>
                  </a:cubicBezTo>
                  <a:cubicBezTo>
                    <a:pt x="507" y="928"/>
                    <a:pt x="604" y="880"/>
                    <a:pt x="671" y="834"/>
                  </a:cubicBezTo>
                  <a:cubicBezTo>
                    <a:pt x="737" y="789"/>
                    <a:pt x="776" y="749"/>
                    <a:pt x="776" y="749"/>
                  </a:cubicBezTo>
                  <a:cubicBezTo>
                    <a:pt x="776" y="749"/>
                    <a:pt x="810" y="709"/>
                    <a:pt x="853" y="642"/>
                  </a:cubicBezTo>
                  <a:cubicBezTo>
                    <a:pt x="896" y="577"/>
                    <a:pt x="942" y="484"/>
                    <a:pt x="975" y="390"/>
                  </a:cubicBezTo>
                  <a:cubicBezTo>
                    <a:pt x="1041" y="200"/>
                    <a:pt x="1072" y="8"/>
                    <a:pt x="1048" y="1"/>
                  </a:cubicBezTo>
                  <a:cubicBezTo>
                    <a:pt x="1047" y="1"/>
                    <a:pt x="1047" y="0"/>
                    <a:pt x="104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277;p61"/>
            <p:cNvSpPr/>
            <p:nvPr/>
          </p:nvSpPr>
          <p:spPr>
            <a:xfrm>
              <a:off x="1631975" y="1880650"/>
              <a:ext cx="43250" cy="46500"/>
            </a:xfrm>
            <a:custGeom>
              <a:avLst/>
              <a:gdLst/>
              <a:ahLst/>
              <a:cxnLst/>
              <a:rect l="l" t="t" r="r" b="b"/>
              <a:pathLst>
                <a:path w="1730" h="1860" extrusionOk="0">
                  <a:moveTo>
                    <a:pt x="1663" y="1"/>
                  </a:moveTo>
                  <a:cubicBezTo>
                    <a:pt x="1663" y="1"/>
                    <a:pt x="1663" y="1"/>
                    <a:pt x="1662" y="1"/>
                  </a:cubicBezTo>
                  <a:cubicBezTo>
                    <a:pt x="1662" y="1"/>
                    <a:pt x="1662" y="1"/>
                    <a:pt x="1662" y="1"/>
                  </a:cubicBezTo>
                  <a:cubicBezTo>
                    <a:pt x="1636" y="1"/>
                    <a:pt x="1627" y="354"/>
                    <a:pt x="1511" y="676"/>
                  </a:cubicBezTo>
                  <a:cubicBezTo>
                    <a:pt x="1457" y="838"/>
                    <a:pt x="1378" y="987"/>
                    <a:pt x="1309" y="1092"/>
                  </a:cubicBezTo>
                  <a:cubicBezTo>
                    <a:pt x="1239" y="1195"/>
                    <a:pt x="1182" y="1255"/>
                    <a:pt x="1182" y="1255"/>
                  </a:cubicBezTo>
                  <a:cubicBezTo>
                    <a:pt x="1182" y="1255"/>
                    <a:pt x="1133" y="1322"/>
                    <a:pt x="1043" y="1408"/>
                  </a:cubicBezTo>
                  <a:cubicBezTo>
                    <a:pt x="955" y="1495"/>
                    <a:pt x="821" y="1599"/>
                    <a:pt x="669" y="1667"/>
                  </a:cubicBezTo>
                  <a:cubicBezTo>
                    <a:pt x="517" y="1739"/>
                    <a:pt x="350" y="1773"/>
                    <a:pt x="223" y="1777"/>
                  </a:cubicBezTo>
                  <a:cubicBezTo>
                    <a:pt x="209" y="1778"/>
                    <a:pt x="196" y="1778"/>
                    <a:pt x="183" y="1778"/>
                  </a:cubicBezTo>
                  <a:cubicBezTo>
                    <a:pt x="98" y="1778"/>
                    <a:pt x="40" y="1763"/>
                    <a:pt x="18" y="1763"/>
                  </a:cubicBezTo>
                  <a:cubicBezTo>
                    <a:pt x="13" y="1763"/>
                    <a:pt x="10" y="1763"/>
                    <a:pt x="9" y="1765"/>
                  </a:cubicBezTo>
                  <a:cubicBezTo>
                    <a:pt x="0" y="1776"/>
                    <a:pt x="79" y="1834"/>
                    <a:pt x="219" y="1853"/>
                  </a:cubicBezTo>
                  <a:cubicBezTo>
                    <a:pt x="254" y="1857"/>
                    <a:pt x="293" y="1860"/>
                    <a:pt x="334" y="1860"/>
                  </a:cubicBezTo>
                  <a:cubicBezTo>
                    <a:pt x="452" y="1860"/>
                    <a:pt x="588" y="1840"/>
                    <a:pt x="718" y="1794"/>
                  </a:cubicBezTo>
                  <a:cubicBezTo>
                    <a:pt x="895" y="1735"/>
                    <a:pt x="1054" y="1632"/>
                    <a:pt x="1161" y="1541"/>
                  </a:cubicBezTo>
                  <a:cubicBezTo>
                    <a:pt x="1268" y="1451"/>
                    <a:pt x="1328" y="1380"/>
                    <a:pt x="1328" y="1380"/>
                  </a:cubicBezTo>
                  <a:cubicBezTo>
                    <a:pt x="1328" y="1380"/>
                    <a:pt x="1389" y="1306"/>
                    <a:pt x="1458" y="1185"/>
                  </a:cubicBezTo>
                  <a:cubicBezTo>
                    <a:pt x="1527" y="1064"/>
                    <a:pt x="1599" y="892"/>
                    <a:pt x="1640" y="715"/>
                  </a:cubicBezTo>
                  <a:cubicBezTo>
                    <a:pt x="1729" y="360"/>
                    <a:pt x="1688" y="1"/>
                    <a:pt x="166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278;p61"/>
            <p:cNvSpPr/>
            <p:nvPr/>
          </p:nvSpPr>
          <p:spPr>
            <a:xfrm>
              <a:off x="1664025" y="1854450"/>
              <a:ext cx="48925" cy="64025"/>
            </a:xfrm>
            <a:custGeom>
              <a:avLst/>
              <a:gdLst/>
              <a:ahLst/>
              <a:cxnLst/>
              <a:rect l="l" t="t" r="r" b="b"/>
              <a:pathLst>
                <a:path w="1957" h="2561" extrusionOk="0">
                  <a:moveTo>
                    <a:pt x="1867" y="0"/>
                  </a:moveTo>
                  <a:cubicBezTo>
                    <a:pt x="1867" y="0"/>
                    <a:pt x="1867" y="0"/>
                    <a:pt x="1867" y="0"/>
                  </a:cubicBezTo>
                  <a:cubicBezTo>
                    <a:pt x="1837" y="0"/>
                    <a:pt x="1854" y="462"/>
                    <a:pt x="1791" y="906"/>
                  </a:cubicBezTo>
                  <a:cubicBezTo>
                    <a:pt x="1759" y="1128"/>
                    <a:pt x="1695" y="1340"/>
                    <a:pt x="1627" y="1486"/>
                  </a:cubicBezTo>
                  <a:cubicBezTo>
                    <a:pt x="1561" y="1634"/>
                    <a:pt x="1494" y="1718"/>
                    <a:pt x="1494" y="1718"/>
                  </a:cubicBezTo>
                  <a:cubicBezTo>
                    <a:pt x="1494" y="1718"/>
                    <a:pt x="1442" y="1812"/>
                    <a:pt x="1333" y="1931"/>
                  </a:cubicBezTo>
                  <a:cubicBezTo>
                    <a:pt x="1223" y="2049"/>
                    <a:pt x="1053" y="2188"/>
                    <a:pt x="856" y="2288"/>
                  </a:cubicBezTo>
                  <a:cubicBezTo>
                    <a:pt x="661" y="2389"/>
                    <a:pt x="444" y="2451"/>
                    <a:pt x="279" y="2483"/>
                  </a:cubicBezTo>
                  <a:cubicBezTo>
                    <a:pt x="114" y="2517"/>
                    <a:pt x="0" y="2523"/>
                    <a:pt x="0" y="2538"/>
                  </a:cubicBezTo>
                  <a:cubicBezTo>
                    <a:pt x="0" y="2548"/>
                    <a:pt x="71" y="2561"/>
                    <a:pt x="186" y="2561"/>
                  </a:cubicBezTo>
                  <a:cubicBezTo>
                    <a:pt x="217" y="2561"/>
                    <a:pt x="252" y="2560"/>
                    <a:pt x="289" y="2557"/>
                  </a:cubicBezTo>
                  <a:cubicBezTo>
                    <a:pt x="464" y="2549"/>
                    <a:pt x="696" y="2503"/>
                    <a:pt x="913" y="2410"/>
                  </a:cubicBezTo>
                  <a:cubicBezTo>
                    <a:pt x="1132" y="2320"/>
                    <a:pt x="1330" y="2179"/>
                    <a:pt x="1460" y="2054"/>
                  </a:cubicBezTo>
                  <a:cubicBezTo>
                    <a:pt x="1589" y="1927"/>
                    <a:pt x="1654" y="1822"/>
                    <a:pt x="1654" y="1822"/>
                  </a:cubicBezTo>
                  <a:cubicBezTo>
                    <a:pt x="1654" y="1822"/>
                    <a:pt x="1724" y="1721"/>
                    <a:pt x="1790" y="1554"/>
                  </a:cubicBezTo>
                  <a:cubicBezTo>
                    <a:pt x="1856" y="1385"/>
                    <a:pt x="1909" y="1153"/>
                    <a:pt x="1925" y="920"/>
                  </a:cubicBezTo>
                  <a:cubicBezTo>
                    <a:pt x="1956" y="453"/>
                    <a:pt x="1888" y="0"/>
                    <a:pt x="186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279;p61"/>
            <p:cNvSpPr/>
            <p:nvPr/>
          </p:nvSpPr>
          <p:spPr>
            <a:xfrm>
              <a:off x="1624025" y="1815650"/>
              <a:ext cx="22975" cy="65700"/>
            </a:xfrm>
            <a:custGeom>
              <a:avLst/>
              <a:gdLst/>
              <a:ahLst/>
              <a:cxnLst/>
              <a:rect l="l" t="t" r="r" b="b"/>
              <a:pathLst>
                <a:path w="919" h="2628" extrusionOk="0">
                  <a:moveTo>
                    <a:pt x="885" y="0"/>
                  </a:moveTo>
                  <a:cubicBezTo>
                    <a:pt x="851" y="0"/>
                    <a:pt x="751" y="21"/>
                    <a:pt x="626" y="86"/>
                  </a:cubicBezTo>
                  <a:cubicBezTo>
                    <a:pt x="474" y="166"/>
                    <a:pt x="293" y="321"/>
                    <a:pt x="174" y="524"/>
                  </a:cubicBezTo>
                  <a:cubicBezTo>
                    <a:pt x="51" y="725"/>
                    <a:pt x="1" y="965"/>
                    <a:pt x="4" y="1145"/>
                  </a:cubicBezTo>
                  <a:cubicBezTo>
                    <a:pt x="6" y="1327"/>
                    <a:pt x="57" y="1446"/>
                    <a:pt x="57" y="1446"/>
                  </a:cubicBezTo>
                  <a:cubicBezTo>
                    <a:pt x="57" y="1446"/>
                    <a:pt x="72" y="1497"/>
                    <a:pt x="136" y="1585"/>
                  </a:cubicBezTo>
                  <a:cubicBezTo>
                    <a:pt x="168" y="1630"/>
                    <a:pt x="217" y="1683"/>
                    <a:pt x="290" y="1728"/>
                  </a:cubicBezTo>
                  <a:cubicBezTo>
                    <a:pt x="308" y="1740"/>
                    <a:pt x="327" y="1751"/>
                    <a:pt x="348" y="1760"/>
                  </a:cubicBezTo>
                  <a:cubicBezTo>
                    <a:pt x="359" y="1764"/>
                    <a:pt x="369" y="1770"/>
                    <a:pt x="381" y="1774"/>
                  </a:cubicBezTo>
                  <a:cubicBezTo>
                    <a:pt x="391" y="1777"/>
                    <a:pt x="402" y="1781"/>
                    <a:pt x="404" y="1781"/>
                  </a:cubicBezTo>
                  <a:lnTo>
                    <a:pt x="404" y="1781"/>
                  </a:lnTo>
                  <a:cubicBezTo>
                    <a:pt x="404" y="1781"/>
                    <a:pt x="404" y="1781"/>
                    <a:pt x="404" y="1781"/>
                  </a:cubicBezTo>
                  <a:lnTo>
                    <a:pt x="404" y="1781"/>
                  </a:lnTo>
                  <a:cubicBezTo>
                    <a:pt x="404" y="1782"/>
                    <a:pt x="404" y="1782"/>
                    <a:pt x="404" y="1782"/>
                  </a:cubicBezTo>
                  <a:cubicBezTo>
                    <a:pt x="404" y="1782"/>
                    <a:pt x="404" y="1782"/>
                    <a:pt x="404" y="1781"/>
                  </a:cubicBezTo>
                  <a:lnTo>
                    <a:pt x="404" y="1781"/>
                  </a:lnTo>
                  <a:cubicBezTo>
                    <a:pt x="407" y="1782"/>
                    <a:pt x="410" y="1782"/>
                    <a:pt x="413" y="1782"/>
                  </a:cubicBezTo>
                  <a:cubicBezTo>
                    <a:pt x="416" y="1782"/>
                    <a:pt x="418" y="1782"/>
                    <a:pt x="423" y="1781"/>
                  </a:cubicBezTo>
                  <a:cubicBezTo>
                    <a:pt x="427" y="1780"/>
                    <a:pt x="429" y="1780"/>
                    <a:pt x="430" y="1780"/>
                  </a:cubicBezTo>
                  <a:cubicBezTo>
                    <a:pt x="434" y="1780"/>
                    <a:pt x="427" y="1785"/>
                    <a:pt x="425" y="1791"/>
                  </a:cubicBezTo>
                  <a:lnTo>
                    <a:pt x="422" y="1797"/>
                  </a:lnTo>
                  <a:cubicBezTo>
                    <a:pt x="417" y="1803"/>
                    <a:pt x="424" y="1796"/>
                    <a:pt x="409" y="1814"/>
                  </a:cubicBezTo>
                  <a:cubicBezTo>
                    <a:pt x="390" y="1843"/>
                    <a:pt x="371" y="1873"/>
                    <a:pt x="353" y="1905"/>
                  </a:cubicBezTo>
                  <a:cubicBezTo>
                    <a:pt x="284" y="2031"/>
                    <a:pt x="254" y="2196"/>
                    <a:pt x="300" y="2333"/>
                  </a:cubicBezTo>
                  <a:cubicBezTo>
                    <a:pt x="343" y="2469"/>
                    <a:pt x="439" y="2562"/>
                    <a:pt x="520" y="2600"/>
                  </a:cubicBezTo>
                  <a:cubicBezTo>
                    <a:pt x="565" y="2621"/>
                    <a:pt x="604" y="2627"/>
                    <a:pt x="628" y="2627"/>
                  </a:cubicBezTo>
                  <a:cubicBezTo>
                    <a:pt x="647" y="2627"/>
                    <a:pt x="658" y="2624"/>
                    <a:pt x="658" y="2621"/>
                  </a:cubicBezTo>
                  <a:cubicBezTo>
                    <a:pt x="661" y="2611"/>
                    <a:pt x="609" y="2602"/>
                    <a:pt x="546" y="2553"/>
                  </a:cubicBezTo>
                  <a:cubicBezTo>
                    <a:pt x="486" y="2507"/>
                    <a:pt x="417" y="2419"/>
                    <a:pt x="396" y="2307"/>
                  </a:cubicBezTo>
                  <a:cubicBezTo>
                    <a:pt x="374" y="2196"/>
                    <a:pt x="408" y="2070"/>
                    <a:pt x="473" y="1973"/>
                  </a:cubicBezTo>
                  <a:cubicBezTo>
                    <a:pt x="489" y="1950"/>
                    <a:pt x="507" y="1925"/>
                    <a:pt x="525" y="1904"/>
                  </a:cubicBezTo>
                  <a:cubicBezTo>
                    <a:pt x="530" y="1899"/>
                    <a:pt x="557" y="1868"/>
                    <a:pt x="576" y="1851"/>
                  </a:cubicBezTo>
                  <a:cubicBezTo>
                    <a:pt x="594" y="1830"/>
                    <a:pt x="620" y="1811"/>
                    <a:pt x="643" y="1791"/>
                  </a:cubicBezTo>
                  <a:cubicBezTo>
                    <a:pt x="697" y="1749"/>
                    <a:pt x="748" y="1710"/>
                    <a:pt x="797" y="1673"/>
                  </a:cubicBezTo>
                  <a:cubicBezTo>
                    <a:pt x="819" y="1655"/>
                    <a:pt x="840" y="1638"/>
                    <a:pt x="862" y="1622"/>
                  </a:cubicBezTo>
                  <a:cubicBezTo>
                    <a:pt x="882" y="1606"/>
                    <a:pt x="901" y="1591"/>
                    <a:pt x="918" y="1577"/>
                  </a:cubicBezTo>
                  <a:lnTo>
                    <a:pt x="918" y="1577"/>
                  </a:lnTo>
                  <a:cubicBezTo>
                    <a:pt x="823" y="1591"/>
                    <a:pt x="732" y="1606"/>
                    <a:pt x="643" y="1620"/>
                  </a:cubicBezTo>
                  <a:cubicBezTo>
                    <a:pt x="603" y="1626"/>
                    <a:pt x="571" y="1629"/>
                    <a:pt x="544" y="1629"/>
                  </a:cubicBezTo>
                  <a:cubicBezTo>
                    <a:pt x="518" y="1629"/>
                    <a:pt x="498" y="1626"/>
                    <a:pt x="481" y="1621"/>
                  </a:cubicBezTo>
                  <a:cubicBezTo>
                    <a:pt x="458" y="1614"/>
                    <a:pt x="452" y="1611"/>
                    <a:pt x="445" y="1609"/>
                  </a:cubicBezTo>
                  <a:cubicBezTo>
                    <a:pt x="437" y="1606"/>
                    <a:pt x="430" y="1601"/>
                    <a:pt x="424" y="1599"/>
                  </a:cubicBezTo>
                  <a:cubicBezTo>
                    <a:pt x="409" y="1593"/>
                    <a:pt x="397" y="1584"/>
                    <a:pt x="385" y="1577"/>
                  </a:cubicBezTo>
                  <a:cubicBezTo>
                    <a:pt x="339" y="1545"/>
                    <a:pt x="308" y="1509"/>
                    <a:pt x="286" y="1477"/>
                  </a:cubicBezTo>
                  <a:cubicBezTo>
                    <a:pt x="245" y="1413"/>
                    <a:pt x="234" y="1374"/>
                    <a:pt x="234" y="1374"/>
                  </a:cubicBezTo>
                  <a:cubicBezTo>
                    <a:pt x="234" y="1374"/>
                    <a:pt x="190" y="1289"/>
                    <a:pt x="180" y="1136"/>
                  </a:cubicBezTo>
                  <a:cubicBezTo>
                    <a:pt x="168" y="986"/>
                    <a:pt x="196" y="775"/>
                    <a:pt x="293" y="588"/>
                  </a:cubicBezTo>
                  <a:cubicBezTo>
                    <a:pt x="383" y="400"/>
                    <a:pt x="535" y="242"/>
                    <a:pt x="665" y="149"/>
                  </a:cubicBezTo>
                  <a:cubicBezTo>
                    <a:pt x="797" y="55"/>
                    <a:pt x="902" y="18"/>
                    <a:pt x="897" y="3"/>
                  </a:cubicBezTo>
                  <a:cubicBezTo>
                    <a:pt x="897" y="1"/>
                    <a:pt x="892" y="0"/>
                    <a:pt x="88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280;p61"/>
            <p:cNvSpPr/>
            <p:nvPr/>
          </p:nvSpPr>
          <p:spPr>
            <a:xfrm>
              <a:off x="1730000" y="1745625"/>
              <a:ext cx="74425" cy="38000"/>
            </a:xfrm>
            <a:custGeom>
              <a:avLst/>
              <a:gdLst/>
              <a:ahLst/>
              <a:cxnLst/>
              <a:rect l="l" t="t" r="r" b="b"/>
              <a:pathLst>
                <a:path w="2977" h="1520" extrusionOk="0">
                  <a:moveTo>
                    <a:pt x="1615" y="0"/>
                  </a:moveTo>
                  <a:cubicBezTo>
                    <a:pt x="1560" y="0"/>
                    <a:pt x="1501" y="10"/>
                    <a:pt x="1449" y="38"/>
                  </a:cubicBezTo>
                  <a:cubicBezTo>
                    <a:pt x="1378" y="76"/>
                    <a:pt x="1330" y="137"/>
                    <a:pt x="1302" y="195"/>
                  </a:cubicBezTo>
                  <a:cubicBezTo>
                    <a:pt x="1245" y="310"/>
                    <a:pt x="1249" y="420"/>
                    <a:pt x="1262" y="493"/>
                  </a:cubicBezTo>
                  <a:cubicBezTo>
                    <a:pt x="1277" y="564"/>
                    <a:pt x="1293" y="600"/>
                    <a:pt x="1293" y="600"/>
                  </a:cubicBezTo>
                  <a:cubicBezTo>
                    <a:pt x="1293" y="600"/>
                    <a:pt x="1298" y="616"/>
                    <a:pt x="1325" y="666"/>
                  </a:cubicBezTo>
                  <a:cubicBezTo>
                    <a:pt x="1332" y="680"/>
                    <a:pt x="1341" y="692"/>
                    <a:pt x="1350" y="709"/>
                  </a:cubicBezTo>
                  <a:cubicBezTo>
                    <a:pt x="1351" y="712"/>
                    <a:pt x="1351" y="712"/>
                    <a:pt x="1351" y="712"/>
                  </a:cubicBezTo>
                  <a:lnTo>
                    <a:pt x="1351" y="712"/>
                  </a:lnTo>
                  <a:cubicBezTo>
                    <a:pt x="1351" y="712"/>
                    <a:pt x="1351" y="712"/>
                    <a:pt x="1351" y="713"/>
                  </a:cubicBezTo>
                  <a:cubicBezTo>
                    <a:pt x="1352" y="713"/>
                    <a:pt x="1353" y="715"/>
                    <a:pt x="1357" y="717"/>
                  </a:cubicBezTo>
                  <a:cubicBezTo>
                    <a:pt x="1359" y="718"/>
                    <a:pt x="1361" y="719"/>
                    <a:pt x="1356" y="720"/>
                  </a:cubicBezTo>
                  <a:lnTo>
                    <a:pt x="1350" y="722"/>
                  </a:lnTo>
                  <a:lnTo>
                    <a:pt x="1332" y="722"/>
                  </a:lnTo>
                  <a:lnTo>
                    <a:pt x="1300" y="720"/>
                  </a:lnTo>
                  <a:cubicBezTo>
                    <a:pt x="1286" y="719"/>
                    <a:pt x="1271" y="719"/>
                    <a:pt x="1255" y="719"/>
                  </a:cubicBezTo>
                  <a:cubicBezTo>
                    <a:pt x="1225" y="719"/>
                    <a:pt x="1193" y="721"/>
                    <a:pt x="1161" y="723"/>
                  </a:cubicBezTo>
                  <a:cubicBezTo>
                    <a:pt x="963" y="733"/>
                    <a:pt x="738" y="800"/>
                    <a:pt x="546" y="909"/>
                  </a:cubicBezTo>
                  <a:cubicBezTo>
                    <a:pt x="354" y="1017"/>
                    <a:pt x="203" y="1168"/>
                    <a:pt x="116" y="1294"/>
                  </a:cubicBezTo>
                  <a:cubicBezTo>
                    <a:pt x="30" y="1421"/>
                    <a:pt x="0" y="1515"/>
                    <a:pt x="9" y="1519"/>
                  </a:cubicBezTo>
                  <a:cubicBezTo>
                    <a:pt x="9" y="1520"/>
                    <a:pt x="10" y="1520"/>
                    <a:pt x="10" y="1520"/>
                  </a:cubicBezTo>
                  <a:cubicBezTo>
                    <a:pt x="25" y="1520"/>
                    <a:pt x="72" y="1438"/>
                    <a:pt x="165" y="1332"/>
                  </a:cubicBezTo>
                  <a:cubicBezTo>
                    <a:pt x="263" y="1224"/>
                    <a:pt x="417" y="1097"/>
                    <a:pt x="600" y="1011"/>
                  </a:cubicBezTo>
                  <a:cubicBezTo>
                    <a:pt x="779" y="928"/>
                    <a:pt x="982" y="880"/>
                    <a:pt x="1155" y="880"/>
                  </a:cubicBezTo>
                  <a:cubicBezTo>
                    <a:pt x="1158" y="880"/>
                    <a:pt x="1162" y="880"/>
                    <a:pt x="1166" y="880"/>
                  </a:cubicBezTo>
                  <a:cubicBezTo>
                    <a:pt x="1176" y="880"/>
                    <a:pt x="1185" y="880"/>
                    <a:pt x="1195" y="880"/>
                  </a:cubicBezTo>
                  <a:cubicBezTo>
                    <a:pt x="1228" y="880"/>
                    <a:pt x="1260" y="881"/>
                    <a:pt x="1289" y="885"/>
                  </a:cubicBezTo>
                  <a:lnTo>
                    <a:pt x="1317" y="888"/>
                  </a:lnTo>
                  <a:lnTo>
                    <a:pt x="1331" y="890"/>
                  </a:lnTo>
                  <a:cubicBezTo>
                    <a:pt x="1336" y="890"/>
                    <a:pt x="1353" y="894"/>
                    <a:pt x="1360" y="895"/>
                  </a:cubicBezTo>
                  <a:cubicBezTo>
                    <a:pt x="1399" y="904"/>
                    <a:pt x="1436" y="912"/>
                    <a:pt x="1473" y="920"/>
                  </a:cubicBezTo>
                  <a:cubicBezTo>
                    <a:pt x="1617" y="951"/>
                    <a:pt x="1732" y="987"/>
                    <a:pt x="1810" y="1007"/>
                  </a:cubicBezTo>
                  <a:cubicBezTo>
                    <a:pt x="1715" y="885"/>
                    <a:pt x="1639" y="788"/>
                    <a:pt x="1579" y="712"/>
                  </a:cubicBezTo>
                  <a:cubicBezTo>
                    <a:pt x="1550" y="674"/>
                    <a:pt x="1527" y="638"/>
                    <a:pt x="1511" y="611"/>
                  </a:cubicBezTo>
                  <a:cubicBezTo>
                    <a:pt x="1505" y="598"/>
                    <a:pt x="1497" y="586"/>
                    <a:pt x="1492" y="576"/>
                  </a:cubicBezTo>
                  <a:cubicBezTo>
                    <a:pt x="1473" y="538"/>
                    <a:pt x="1470" y="527"/>
                    <a:pt x="1470" y="527"/>
                  </a:cubicBezTo>
                  <a:cubicBezTo>
                    <a:pt x="1475" y="527"/>
                    <a:pt x="1400" y="419"/>
                    <a:pt x="1460" y="272"/>
                  </a:cubicBezTo>
                  <a:cubicBezTo>
                    <a:pt x="1490" y="207"/>
                    <a:pt x="1537" y="163"/>
                    <a:pt x="1633" y="163"/>
                  </a:cubicBezTo>
                  <a:cubicBezTo>
                    <a:pt x="1643" y="163"/>
                    <a:pt x="1652" y="163"/>
                    <a:pt x="1662" y="164"/>
                  </a:cubicBezTo>
                  <a:cubicBezTo>
                    <a:pt x="1781" y="173"/>
                    <a:pt x="1913" y="196"/>
                    <a:pt x="2040" y="230"/>
                  </a:cubicBezTo>
                  <a:cubicBezTo>
                    <a:pt x="2294" y="299"/>
                    <a:pt x="2531" y="427"/>
                    <a:pt x="2695" y="543"/>
                  </a:cubicBezTo>
                  <a:cubicBezTo>
                    <a:pt x="2852" y="654"/>
                    <a:pt x="2946" y="748"/>
                    <a:pt x="2964" y="748"/>
                  </a:cubicBezTo>
                  <a:cubicBezTo>
                    <a:pt x="2965" y="748"/>
                    <a:pt x="2966" y="747"/>
                    <a:pt x="2966" y="747"/>
                  </a:cubicBezTo>
                  <a:cubicBezTo>
                    <a:pt x="2976" y="739"/>
                    <a:pt x="2897" y="623"/>
                    <a:pt x="2742" y="485"/>
                  </a:cubicBezTo>
                  <a:cubicBezTo>
                    <a:pt x="2587" y="345"/>
                    <a:pt x="2349" y="192"/>
                    <a:pt x="2081" y="100"/>
                  </a:cubicBezTo>
                  <a:cubicBezTo>
                    <a:pt x="1948" y="53"/>
                    <a:pt x="1812" y="21"/>
                    <a:pt x="1676" y="4"/>
                  </a:cubicBezTo>
                  <a:cubicBezTo>
                    <a:pt x="1657" y="2"/>
                    <a:pt x="1636" y="0"/>
                    <a:pt x="1615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281;p61"/>
            <p:cNvSpPr/>
            <p:nvPr/>
          </p:nvSpPr>
          <p:spPr>
            <a:xfrm>
              <a:off x="1686850" y="1770825"/>
              <a:ext cx="29975" cy="15350"/>
            </a:xfrm>
            <a:custGeom>
              <a:avLst/>
              <a:gdLst/>
              <a:ahLst/>
              <a:cxnLst/>
              <a:rect l="l" t="t" r="r" b="b"/>
              <a:pathLst>
                <a:path w="1199" h="614" extrusionOk="0">
                  <a:moveTo>
                    <a:pt x="901" y="0"/>
                  </a:moveTo>
                  <a:cubicBezTo>
                    <a:pt x="882" y="0"/>
                    <a:pt x="863" y="1"/>
                    <a:pt x="844" y="2"/>
                  </a:cubicBezTo>
                  <a:cubicBezTo>
                    <a:pt x="661" y="9"/>
                    <a:pt x="488" y="80"/>
                    <a:pt x="488" y="80"/>
                  </a:cubicBezTo>
                  <a:cubicBezTo>
                    <a:pt x="488" y="80"/>
                    <a:pt x="323" y="167"/>
                    <a:pt x="199" y="301"/>
                  </a:cubicBezTo>
                  <a:cubicBezTo>
                    <a:pt x="72" y="435"/>
                    <a:pt x="0" y="601"/>
                    <a:pt x="25" y="612"/>
                  </a:cubicBezTo>
                  <a:cubicBezTo>
                    <a:pt x="26" y="613"/>
                    <a:pt x="27" y="613"/>
                    <a:pt x="29" y="613"/>
                  </a:cubicBezTo>
                  <a:cubicBezTo>
                    <a:pt x="58" y="613"/>
                    <a:pt x="160" y="491"/>
                    <a:pt x="288" y="404"/>
                  </a:cubicBezTo>
                  <a:cubicBezTo>
                    <a:pt x="421" y="311"/>
                    <a:pt x="569" y="254"/>
                    <a:pt x="569" y="254"/>
                  </a:cubicBezTo>
                  <a:cubicBezTo>
                    <a:pt x="569" y="254"/>
                    <a:pt x="708" y="178"/>
                    <a:pt x="865" y="136"/>
                  </a:cubicBezTo>
                  <a:cubicBezTo>
                    <a:pt x="1021" y="93"/>
                    <a:pt x="1188" y="95"/>
                    <a:pt x="1194" y="68"/>
                  </a:cubicBezTo>
                  <a:cubicBezTo>
                    <a:pt x="1198" y="45"/>
                    <a:pt x="1061" y="0"/>
                    <a:pt x="90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282;p61"/>
            <p:cNvSpPr/>
            <p:nvPr/>
          </p:nvSpPr>
          <p:spPr>
            <a:xfrm>
              <a:off x="1734700" y="1825550"/>
              <a:ext cx="60700" cy="41075"/>
            </a:xfrm>
            <a:custGeom>
              <a:avLst/>
              <a:gdLst/>
              <a:ahLst/>
              <a:cxnLst/>
              <a:rect l="l" t="t" r="r" b="b"/>
              <a:pathLst>
                <a:path w="2428" h="1643" extrusionOk="0">
                  <a:moveTo>
                    <a:pt x="2401" y="0"/>
                  </a:moveTo>
                  <a:cubicBezTo>
                    <a:pt x="2375" y="0"/>
                    <a:pt x="2230" y="357"/>
                    <a:pt x="1983" y="638"/>
                  </a:cubicBezTo>
                  <a:cubicBezTo>
                    <a:pt x="1860" y="781"/>
                    <a:pt x="1723" y="909"/>
                    <a:pt x="1611" y="993"/>
                  </a:cubicBezTo>
                  <a:cubicBezTo>
                    <a:pt x="1500" y="1079"/>
                    <a:pt x="1420" y="1127"/>
                    <a:pt x="1420" y="1127"/>
                  </a:cubicBezTo>
                  <a:cubicBezTo>
                    <a:pt x="1420" y="1127"/>
                    <a:pt x="1345" y="1182"/>
                    <a:pt x="1224" y="1251"/>
                  </a:cubicBezTo>
                  <a:cubicBezTo>
                    <a:pt x="1105" y="1322"/>
                    <a:pt x="934" y="1400"/>
                    <a:pt x="754" y="1458"/>
                  </a:cubicBezTo>
                  <a:cubicBezTo>
                    <a:pt x="395" y="1580"/>
                    <a:pt x="6" y="1576"/>
                    <a:pt x="4" y="1602"/>
                  </a:cubicBezTo>
                  <a:cubicBezTo>
                    <a:pt x="1" y="1617"/>
                    <a:pt x="134" y="1642"/>
                    <a:pt x="323" y="1642"/>
                  </a:cubicBezTo>
                  <a:cubicBezTo>
                    <a:pt x="459" y="1642"/>
                    <a:pt x="624" y="1629"/>
                    <a:pt x="788" y="1590"/>
                  </a:cubicBezTo>
                  <a:cubicBezTo>
                    <a:pt x="983" y="1547"/>
                    <a:pt x="1173" y="1475"/>
                    <a:pt x="1307" y="1409"/>
                  </a:cubicBezTo>
                  <a:cubicBezTo>
                    <a:pt x="1441" y="1343"/>
                    <a:pt x="1527" y="1287"/>
                    <a:pt x="1527" y="1287"/>
                  </a:cubicBezTo>
                  <a:cubicBezTo>
                    <a:pt x="1527" y="1287"/>
                    <a:pt x="1611" y="1230"/>
                    <a:pt x="1724" y="1130"/>
                  </a:cubicBezTo>
                  <a:cubicBezTo>
                    <a:pt x="1838" y="1032"/>
                    <a:pt x="1975" y="884"/>
                    <a:pt x="2090" y="722"/>
                  </a:cubicBezTo>
                  <a:cubicBezTo>
                    <a:pt x="2327" y="395"/>
                    <a:pt x="2428" y="6"/>
                    <a:pt x="2401" y="0"/>
                  </a:cubicBezTo>
                  <a:cubicBezTo>
                    <a:pt x="2401" y="0"/>
                    <a:pt x="2401" y="0"/>
                    <a:pt x="2401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283;p61"/>
            <p:cNvSpPr/>
            <p:nvPr/>
          </p:nvSpPr>
          <p:spPr>
            <a:xfrm>
              <a:off x="1752700" y="1798675"/>
              <a:ext cx="34850" cy="9275"/>
            </a:xfrm>
            <a:custGeom>
              <a:avLst/>
              <a:gdLst/>
              <a:ahLst/>
              <a:cxnLst/>
              <a:rect l="l" t="t" r="r" b="b"/>
              <a:pathLst>
                <a:path w="1394" h="371" extrusionOk="0">
                  <a:moveTo>
                    <a:pt x="934" y="1"/>
                  </a:moveTo>
                  <a:cubicBezTo>
                    <a:pt x="785" y="1"/>
                    <a:pt x="658" y="19"/>
                    <a:pt x="658" y="19"/>
                  </a:cubicBezTo>
                  <a:cubicBezTo>
                    <a:pt x="658" y="19"/>
                    <a:pt x="477" y="66"/>
                    <a:pt x="311" y="148"/>
                  </a:cubicBezTo>
                  <a:cubicBezTo>
                    <a:pt x="144" y="230"/>
                    <a:pt x="0" y="343"/>
                    <a:pt x="13" y="366"/>
                  </a:cubicBezTo>
                  <a:cubicBezTo>
                    <a:pt x="15" y="369"/>
                    <a:pt x="20" y="370"/>
                    <a:pt x="27" y="370"/>
                  </a:cubicBezTo>
                  <a:cubicBezTo>
                    <a:pt x="73" y="370"/>
                    <a:pt x="215" y="315"/>
                    <a:pt x="359" y="276"/>
                  </a:cubicBezTo>
                  <a:cubicBezTo>
                    <a:pt x="527" y="232"/>
                    <a:pt x="698" y="208"/>
                    <a:pt x="698" y="208"/>
                  </a:cubicBezTo>
                  <a:cubicBezTo>
                    <a:pt x="698" y="208"/>
                    <a:pt x="863" y="163"/>
                    <a:pt x="1036" y="139"/>
                  </a:cubicBezTo>
                  <a:cubicBezTo>
                    <a:pt x="1207" y="114"/>
                    <a:pt x="1386" y="114"/>
                    <a:pt x="1390" y="88"/>
                  </a:cubicBezTo>
                  <a:cubicBezTo>
                    <a:pt x="1394" y="61"/>
                    <a:pt x="1216" y="13"/>
                    <a:pt x="1030" y="4"/>
                  </a:cubicBezTo>
                  <a:cubicBezTo>
                    <a:pt x="998" y="1"/>
                    <a:pt x="966" y="1"/>
                    <a:pt x="93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284;p61"/>
            <p:cNvSpPr/>
            <p:nvPr/>
          </p:nvSpPr>
          <p:spPr>
            <a:xfrm>
              <a:off x="1926125" y="1874625"/>
              <a:ext cx="46525" cy="46150"/>
            </a:xfrm>
            <a:custGeom>
              <a:avLst/>
              <a:gdLst/>
              <a:ahLst/>
              <a:cxnLst/>
              <a:rect l="l" t="t" r="r" b="b"/>
              <a:pathLst>
                <a:path w="1861" h="1846" extrusionOk="0">
                  <a:moveTo>
                    <a:pt x="127" y="1"/>
                  </a:moveTo>
                  <a:cubicBezTo>
                    <a:pt x="115" y="1"/>
                    <a:pt x="84" y="91"/>
                    <a:pt x="55" y="231"/>
                  </a:cubicBezTo>
                  <a:cubicBezTo>
                    <a:pt x="26" y="373"/>
                    <a:pt x="0" y="570"/>
                    <a:pt x="28" y="770"/>
                  </a:cubicBezTo>
                  <a:cubicBezTo>
                    <a:pt x="54" y="971"/>
                    <a:pt x="136" y="1161"/>
                    <a:pt x="220" y="1289"/>
                  </a:cubicBezTo>
                  <a:cubicBezTo>
                    <a:pt x="303" y="1418"/>
                    <a:pt x="377" y="1489"/>
                    <a:pt x="377" y="1489"/>
                  </a:cubicBezTo>
                  <a:cubicBezTo>
                    <a:pt x="377" y="1489"/>
                    <a:pt x="449" y="1563"/>
                    <a:pt x="578" y="1646"/>
                  </a:cubicBezTo>
                  <a:cubicBezTo>
                    <a:pt x="706" y="1729"/>
                    <a:pt x="899" y="1811"/>
                    <a:pt x="1099" y="1835"/>
                  </a:cubicBezTo>
                  <a:cubicBezTo>
                    <a:pt x="1153" y="1842"/>
                    <a:pt x="1207" y="1846"/>
                    <a:pt x="1260" y="1846"/>
                  </a:cubicBezTo>
                  <a:cubicBezTo>
                    <a:pt x="1403" y="1846"/>
                    <a:pt x="1537" y="1821"/>
                    <a:pt x="1640" y="1787"/>
                  </a:cubicBezTo>
                  <a:cubicBezTo>
                    <a:pt x="1781" y="1740"/>
                    <a:pt x="1861" y="1683"/>
                    <a:pt x="1855" y="1673"/>
                  </a:cubicBezTo>
                  <a:cubicBezTo>
                    <a:pt x="1854" y="1670"/>
                    <a:pt x="1851" y="1669"/>
                    <a:pt x="1846" y="1669"/>
                  </a:cubicBezTo>
                  <a:cubicBezTo>
                    <a:pt x="1819" y="1669"/>
                    <a:pt x="1737" y="1696"/>
                    <a:pt x="1622" y="1715"/>
                  </a:cubicBezTo>
                  <a:cubicBezTo>
                    <a:pt x="1558" y="1726"/>
                    <a:pt x="1484" y="1732"/>
                    <a:pt x="1405" y="1732"/>
                  </a:cubicBezTo>
                  <a:cubicBezTo>
                    <a:pt x="1314" y="1732"/>
                    <a:pt x="1217" y="1724"/>
                    <a:pt x="1123" y="1701"/>
                  </a:cubicBezTo>
                  <a:cubicBezTo>
                    <a:pt x="945" y="1664"/>
                    <a:pt x="785" y="1580"/>
                    <a:pt x="679" y="1500"/>
                  </a:cubicBezTo>
                  <a:cubicBezTo>
                    <a:pt x="572" y="1420"/>
                    <a:pt x="514" y="1354"/>
                    <a:pt x="514" y="1354"/>
                  </a:cubicBezTo>
                  <a:cubicBezTo>
                    <a:pt x="514" y="1354"/>
                    <a:pt x="448" y="1296"/>
                    <a:pt x="368" y="1189"/>
                  </a:cubicBezTo>
                  <a:cubicBezTo>
                    <a:pt x="287" y="1082"/>
                    <a:pt x="203" y="923"/>
                    <a:pt x="162" y="746"/>
                  </a:cubicBezTo>
                  <a:cubicBezTo>
                    <a:pt x="120" y="570"/>
                    <a:pt x="123" y="381"/>
                    <a:pt x="129" y="241"/>
                  </a:cubicBezTo>
                  <a:cubicBezTo>
                    <a:pt x="136" y="99"/>
                    <a:pt x="141" y="3"/>
                    <a:pt x="128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285;p61"/>
            <p:cNvSpPr/>
            <p:nvPr/>
          </p:nvSpPr>
          <p:spPr>
            <a:xfrm>
              <a:off x="1940250" y="1922400"/>
              <a:ext cx="40000" cy="50525"/>
            </a:xfrm>
            <a:custGeom>
              <a:avLst/>
              <a:gdLst/>
              <a:ahLst/>
              <a:cxnLst/>
              <a:rect l="l" t="t" r="r" b="b"/>
              <a:pathLst>
                <a:path w="1600" h="2021" extrusionOk="0">
                  <a:moveTo>
                    <a:pt x="189" y="0"/>
                  </a:moveTo>
                  <a:cubicBezTo>
                    <a:pt x="176" y="0"/>
                    <a:pt x="123" y="78"/>
                    <a:pt x="80" y="210"/>
                  </a:cubicBezTo>
                  <a:cubicBezTo>
                    <a:pt x="33" y="345"/>
                    <a:pt x="1" y="537"/>
                    <a:pt x="15" y="730"/>
                  </a:cubicBezTo>
                  <a:cubicBezTo>
                    <a:pt x="25" y="924"/>
                    <a:pt x="84" y="1115"/>
                    <a:pt x="146" y="1248"/>
                  </a:cubicBezTo>
                  <a:cubicBezTo>
                    <a:pt x="209" y="1379"/>
                    <a:pt x="261" y="1459"/>
                    <a:pt x="261" y="1459"/>
                  </a:cubicBezTo>
                  <a:cubicBezTo>
                    <a:pt x="261" y="1459"/>
                    <a:pt x="314" y="1538"/>
                    <a:pt x="404" y="1650"/>
                  </a:cubicBezTo>
                  <a:cubicBezTo>
                    <a:pt x="448" y="1706"/>
                    <a:pt x="506" y="1771"/>
                    <a:pt x="581" y="1831"/>
                  </a:cubicBezTo>
                  <a:cubicBezTo>
                    <a:pt x="655" y="1893"/>
                    <a:pt x="748" y="1941"/>
                    <a:pt x="843" y="1970"/>
                  </a:cubicBezTo>
                  <a:cubicBezTo>
                    <a:pt x="963" y="2009"/>
                    <a:pt x="1084" y="2020"/>
                    <a:pt x="1193" y="2020"/>
                  </a:cubicBezTo>
                  <a:cubicBezTo>
                    <a:pt x="1257" y="2020"/>
                    <a:pt x="1316" y="2016"/>
                    <a:pt x="1368" y="2012"/>
                  </a:cubicBezTo>
                  <a:cubicBezTo>
                    <a:pt x="1508" y="1997"/>
                    <a:pt x="1599" y="1978"/>
                    <a:pt x="1598" y="1964"/>
                  </a:cubicBezTo>
                  <a:cubicBezTo>
                    <a:pt x="1597" y="1951"/>
                    <a:pt x="1503" y="1946"/>
                    <a:pt x="1366" y="1936"/>
                  </a:cubicBezTo>
                  <a:cubicBezTo>
                    <a:pt x="1231" y="1927"/>
                    <a:pt x="1046" y="1911"/>
                    <a:pt x="890" y="1843"/>
                  </a:cubicBezTo>
                  <a:cubicBezTo>
                    <a:pt x="730" y="1779"/>
                    <a:pt x="619" y="1654"/>
                    <a:pt x="544" y="1543"/>
                  </a:cubicBezTo>
                  <a:cubicBezTo>
                    <a:pt x="469" y="1434"/>
                    <a:pt x="422" y="1356"/>
                    <a:pt x="422" y="1356"/>
                  </a:cubicBezTo>
                  <a:cubicBezTo>
                    <a:pt x="422" y="1356"/>
                    <a:pt x="369" y="1283"/>
                    <a:pt x="305" y="1169"/>
                  </a:cubicBezTo>
                  <a:cubicBezTo>
                    <a:pt x="241" y="1054"/>
                    <a:pt x="177" y="891"/>
                    <a:pt x="150" y="716"/>
                  </a:cubicBezTo>
                  <a:cubicBezTo>
                    <a:pt x="122" y="542"/>
                    <a:pt x="132" y="362"/>
                    <a:pt x="153" y="228"/>
                  </a:cubicBezTo>
                  <a:cubicBezTo>
                    <a:pt x="175" y="94"/>
                    <a:pt x="203" y="6"/>
                    <a:pt x="191" y="0"/>
                  </a:cubicBezTo>
                  <a:cubicBezTo>
                    <a:pt x="190" y="0"/>
                    <a:pt x="190" y="0"/>
                    <a:pt x="18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286;p61"/>
            <p:cNvSpPr/>
            <p:nvPr/>
          </p:nvSpPr>
          <p:spPr>
            <a:xfrm>
              <a:off x="1982025" y="1813700"/>
              <a:ext cx="20150" cy="56300"/>
            </a:xfrm>
            <a:custGeom>
              <a:avLst/>
              <a:gdLst/>
              <a:ahLst/>
              <a:cxnLst/>
              <a:rect l="l" t="t" r="r" b="b"/>
              <a:pathLst>
                <a:path w="806" h="2252" extrusionOk="0">
                  <a:moveTo>
                    <a:pt x="20" y="0"/>
                  </a:moveTo>
                  <a:cubicBezTo>
                    <a:pt x="16" y="0"/>
                    <a:pt x="14" y="1"/>
                    <a:pt x="13" y="2"/>
                  </a:cubicBezTo>
                  <a:cubicBezTo>
                    <a:pt x="1" y="24"/>
                    <a:pt x="268" y="212"/>
                    <a:pt x="417" y="489"/>
                  </a:cubicBezTo>
                  <a:cubicBezTo>
                    <a:pt x="494" y="624"/>
                    <a:pt x="547" y="769"/>
                    <a:pt x="573" y="881"/>
                  </a:cubicBezTo>
                  <a:cubicBezTo>
                    <a:pt x="599" y="991"/>
                    <a:pt x="605" y="1068"/>
                    <a:pt x="605" y="1068"/>
                  </a:cubicBezTo>
                  <a:cubicBezTo>
                    <a:pt x="605" y="1068"/>
                    <a:pt x="619" y="1142"/>
                    <a:pt x="622" y="1256"/>
                  </a:cubicBezTo>
                  <a:cubicBezTo>
                    <a:pt x="626" y="1369"/>
                    <a:pt x="613" y="1524"/>
                    <a:pt x="573" y="1675"/>
                  </a:cubicBezTo>
                  <a:cubicBezTo>
                    <a:pt x="499" y="1981"/>
                    <a:pt x="290" y="2232"/>
                    <a:pt x="310" y="2250"/>
                  </a:cubicBezTo>
                  <a:cubicBezTo>
                    <a:pt x="310" y="2251"/>
                    <a:pt x="311" y="2251"/>
                    <a:pt x="312" y="2251"/>
                  </a:cubicBezTo>
                  <a:cubicBezTo>
                    <a:pt x="327" y="2251"/>
                    <a:pt x="393" y="2203"/>
                    <a:pt x="469" y="2115"/>
                  </a:cubicBezTo>
                  <a:cubicBezTo>
                    <a:pt x="551" y="2021"/>
                    <a:pt x="641" y="1875"/>
                    <a:pt x="702" y="1718"/>
                  </a:cubicBezTo>
                  <a:cubicBezTo>
                    <a:pt x="762" y="1559"/>
                    <a:pt x="792" y="1389"/>
                    <a:pt x="798" y="1260"/>
                  </a:cubicBezTo>
                  <a:cubicBezTo>
                    <a:pt x="805" y="1130"/>
                    <a:pt x="794" y="1043"/>
                    <a:pt x="794" y="1043"/>
                  </a:cubicBezTo>
                  <a:cubicBezTo>
                    <a:pt x="794" y="1043"/>
                    <a:pt x="782" y="957"/>
                    <a:pt x="742" y="833"/>
                  </a:cubicBezTo>
                  <a:cubicBezTo>
                    <a:pt x="704" y="709"/>
                    <a:pt x="630" y="552"/>
                    <a:pt x="530" y="415"/>
                  </a:cubicBezTo>
                  <a:cubicBezTo>
                    <a:pt x="430" y="277"/>
                    <a:pt x="305" y="160"/>
                    <a:pt x="201" y="91"/>
                  </a:cubicBezTo>
                  <a:cubicBezTo>
                    <a:pt x="112" y="30"/>
                    <a:pt x="41" y="0"/>
                    <a:pt x="2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287;p61"/>
            <p:cNvSpPr/>
            <p:nvPr/>
          </p:nvSpPr>
          <p:spPr>
            <a:xfrm>
              <a:off x="1872275" y="1828025"/>
              <a:ext cx="37875" cy="28725"/>
            </a:xfrm>
            <a:custGeom>
              <a:avLst/>
              <a:gdLst/>
              <a:ahLst/>
              <a:cxnLst/>
              <a:rect l="l" t="t" r="r" b="b"/>
              <a:pathLst>
                <a:path w="1515" h="1149" extrusionOk="0">
                  <a:moveTo>
                    <a:pt x="30" y="0"/>
                  </a:moveTo>
                  <a:cubicBezTo>
                    <a:pt x="18" y="0"/>
                    <a:pt x="1" y="68"/>
                    <a:pt x="2" y="171"/>
                  </a:cubicBezTo>
                  <a:cubicBezTo>
                    <a:pt x="2" y="275"/>
                    <a:pt x="30" y="414"/>
                    <a:pt x="86" y="545"/>
                  </a:cubicBezTo>
                  <a:cubicBezTo>
                    <a:pt x="142" y="675"/>
                    <a:pt x="227" y="792"/>
                    <a:pt x="302" y="870"/>
                  </a:cubicBezTo>
                  <a:cubicBezTo>
                    <a:pt x="379" y="949"/>
                    <a:pt x="440" y="989"/>
                    <a:pt x="440" y="989"/>
                  </a:cubicBezTo>
                  <a:cubicBezTo>
                    <a:pt x="440" y="989"/>
                    <a:pt x="502" y="1031"/>
                    <a:pt x="603" y="1071"/>
                  </a:cubicBezTo>
                  <a:cubicBezTo>
                    <a:pt x="702" y="1112"/>
                    <a:pt x="845" y="1146"/>
                    <a:pt x="986" y="1148"/>
                  </a:cubicBezTo>
                  <a:cubicBezTo>
                    <a:pt x="994" y="1148"/>
                    <a:pt x="1001" y="1148"/>
                    <a:pt x="1008" y="1148"/>
                  </a:cubicBezTo>
                  <a:cubicBezTo>
                    <a:pt x="1141" y="1148"/>
                    <a:pt x="1272" y="1120"/>
                    <a:pt x="1363" y="1083"/>
                  </a:cubicBezTo>
                  <a:cubicBezTo>
                    <a:pt x="1461" y="1045"/>
                    <a:pt x="1515" y="1002"/>
                    <a:pt x="1510" y="991"/>
                  </a:cubicBezTo>
                  <a:cubicBezTo>
                    <a:pt x="1509" y="989"/>
                    <a:pt x="1504" y="988"/>
                    <a:pt x="1497" y="988"/>
                  </a:cubicBezTo>
                  <a:cubicBezTo>
                    <a:pt x="1454" y="988"/>
                    <a:pt x="1312" y="1026"/>
                    <a:pt x="1148" y="1026"/>
                  </a:cubicBezTo>
                  <a:cubicBezTo>
                    <a:pt x="1099" y="1026"/>
                    <a:pt x="1048" y="1023"/>
                    <a:pt x="997" y="1014"/>
                  </a:cubicBezTo>
                  <a:cubicBezTo>
                    <a:pt x="872" y="993"/>
                    <a:pt x="755" y="952"/>
                    <a:pt x="675" y="909"/>
                  </a:cubicBezTo>
                  <a:cubicBezTo>
                    <a:pt x="595" y="869"/>
                    <a:pt x="548" y="832"/>
                    <a:pt x="548" y="832"/>
                  </a:cubicBezTo>
                  <a:cubicBezTo>
                    <a:pt x="548" y="832"/>
                    <a:pt x="494" y="801"/>
                    <a:pt x="425" y="742"/>
                  </a:cubicBezTo>
                  <a:cubicBezTo>
                    <a:pt x="355" y="683"/>
                    <a:pt x="270" y="592"/>
                    <a:pt x="207" y="483"/>
                  </a:cubicBezTo>
                  <a:cubicBezTo>
                    <a:pt x="70" y="268"/>
                    <a:pt x="56" y="0"/>
                    <a:pt x="31" y="0"/>
                  </a:cubicBezTo>
                  <a:cubicBezTo>
                    <a:pt x="31" y="0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288;p61"/>
            <p:cNvSpPr/>
            <p:nvPr/>
          </p:nvSpPr>
          <p:spPr>
            <a:xfrm>
              <a:off x="1919950" y="1775475"/>
              <a:ext cx="45225" cy="64350"/>
            </a:xfrm>
            <a:custGeom>
              <a:avLst/>
              <a:gdLst/>
              <a:ahLst/>
              <a:cxnLst/>
              <a:rect l="l" t="t" r="r" b="b"/>
              <a:pathLst>
                <a:path w="1809" h="2574" extrusionOk="0">
                  <a:moveTo>
                    <a:pt x="1153" y="1124"/>
                  </a:moveTo>
                  <a:cubicBezTo>
                    <a:pt x="1153" y="1124"/>
                    <a:pt x="1153" y="1124"/>
                    <a:pt x="1153" y="1124"/>
                  </a:cubicBezTo>
                  <a:lnTo>
                    <a:pt x="1153" y="1124"/>
                  </a:lnTo>
                  <a:cubicBezTo>
                    <a:pt x="1153" y="1124"/>
                    <a:pt x="1153" y="1124"/>
                    <a:pt x="1153" y="1124"/>
                  </a:cubicBezTo>
                  <a:cubicBezTo>
                    <a:pt x="1153" y="1124"/>
                    <a:pt x="1153" y="1124"/>
                    <a:pt x="1153" y="1124"/>
                  </a:cubicBezTo>
                  <a:close/>
                  <a:moveTo>
                    <a:pt x="1152" y="1125"/>
                  </a:moveTo>
                  <a:cubicBezTo>
                    <a:pt x="1152" y="1125"/>
                    <a:pt x="1152" y="1125"/>
                    <a:pt x="1152" y="1125"/>
                  </a:cubicBezTo>
                  <a:lnTo>
                    <a:pt x="1152" y="1125"/>
                  </a:lnTo>
                  <a:cubicBezTo>
                    <a:pt x="1152" y="1125"/>
                    <a:pt x="1152" y="1125"/>
                    <a:pt x="1152" y="1125"/>
                  </a:cubicBezTo>
                  <a:close/>
                  <a:moveTo>
                    <a:pt x="282" y="0"/>
                  </a:moveTo>
                  <a:cubicBezTo>
                    <a:pt x="101" y="0"/>
                    <a:pt x="0" y="74"/>
                    <a:pt x="8" y="80"/>
                  </a:cubicBezTo>
                  <a:cubicBezTo>
                    <a:pt x="8" y="83"/>
                    <a:pt x="11" y="83"/>
                    <a:pt x="16" y="83"/>
                  </a:cubicBezTo>
                  <a:cubicBezTo>
                    <a:pt x="38" y="83"/>
                    <a:pt x="99" y="66"/>
                    <a:pt x="186" y="66"/>
                  </a:cubicBezTo>
                  <a:cubicBezTo>
                    <a:pt x="217" y="66"/>
                    <a:pt x="250" y="68"/>
                    <a:pt x="287" y="74"/>
                  </a:cubicBezTo>
                  <a:cubicBezTo>
                    <a:pt x="449" y="96"/>
                    <a:pt x="655" y="203"/>
                    <a:pt x="778" y="379"/>
                  </a:cubicBezTo>
                  <a:cubicBezTo>
                    <a:pt x="907" y="553"/>
                    <a:pt x="952" y="775"/>
                    <a:pt x="961" y="938"/>
                  </a:cubicBezTo>
                  <a:cubicBezTo>
                    <a:pt x="963" y="979"/>
                    <a:pt x="963" y="1018"/>
                    <a:pt x="963" y="1052"/>
                  </a:cubicBezTo>
                  <a:cubicBezTo>
                    <a:pt x="963" y="1069"/>
                    <a:pt x="962" y="1085"/>
                    <a:pt x="962" y="1100"/>
                  </a:cubicBezTo>
                  <a:cubicBezTo>
                    <a:pt x="961" y="1124"/>
                    <a:pt x="960" y="1148"/>
                    <a:pt x="958" y="1169"/>
                  </a:cubicBezTo>
                  <a:cubicBezTo>
                    <a:pt x="952" y="1271"/>
                    <a:pt x="946" y="1330"/>
                    <a:pt x="946" y="1334"/>
                  </a:cubicBezTo>
                  <a:lnTo>
                    <a:pt x="978" y="1330"/>
                  </a:lnTo>
                  <a:cubicBezTo>
                    <a:pt x="978" y="1330"/>
                    <a:pt x="994" y="1327"/>
                    <a:pt x="1024" y="1324"/>
                  </a:cubicBezTo>
                  <a:cubicBezTo>
                    <a:pt x="1054" y="1318"/>
                    <a:pt x="1096" y="1314"/>
                    <a:pt x="1144" y="1313"/>
                  </a:cubicBezTo>
                  <a:cubicBezTo>
                    <a:pt x="1186" y="1313"/>
                    <a:pt x="1248" y="1321"/>
                    <a:pt x="1315" y="1352"/>
                  </a:cubicBezTo>
                  <a:cubicBezTo>
                    <a:pt x="1455" y="1407"/>
                    <a:pt x="1596" y="1580"/>
                    <a:pt x="1638" y="1798"/>
                  </a:cubicBezTo>
                  <a:cubicBezTo>
                    <a:pt x="1687" y="2011"/>
                    <a:pt x="1632" y="2240"/>
                    <a:pt x="1538" y="2375"/>
                  </a:cubicBezTo>
                  <a:cubicBezTo>
                    <a:pt x="1446" y="2515"/>
                    <a:pt x="1329" y="2556"/>
                    <a:pt x="1335" y="2571"/>
                  </a:cubicBezTo>
                  <a:cubicBezTo>
                    <a:pt x="1335" y="2573"/>
                    <a:pt x="1338" y="2574"/>
                    <a:pt x="1344" y="2574"/>
                  </a:cubicBezTo>
                  <a:cubicBezTo>
                    <a:pt x="1375" y="2574"/>
                    <a:pt x="1488" y="2545"/>
                    <a:pt x="1596" y="2424"/>
                  </a:cubicBezTo>
                  <a:cubicBezTo>
                    <a:pt x="1721" y="2285"/>
                    <a:pt x="1808" y="2029"/>
                    <a:pt x="1771" y="1777"/>
                  </a:cubicBezTo>
                  <a:cubicBezTo>
                    <a:pt x="1755" y="1652"/>
                    <a:pt x="1712" y="1527"/>
                    <a:pt x="1644" y="1425"/>
                  </a:cubicBezTo>
                  <a:cubicBezTo>
                    <a:pt x="1577" y="1320"/>
                    <a:pt x="1483" y="1242"/>
                    <a:pt x="1394" y="1196"/>
                  </a:cubicBezTo>
                  <a:cubicBezTo>
                    <a:pt x="1303" y="1149"/>
                    <a:pt x="1217" y="1130"/>
                    <a:pt x="1155" y="1126"/>
                  </a:cubicBezTo>
                  <a:cubicBezTo>
                    <a:pt x="1154" y="1126"/>
                    <a:pt x="1153" y="1126"/>
                    <a:pt x="1153" y="1126"/>
                  </a:cubicBezTo>
                  <a:lnTo>
                    <a:pt x="1153" y="1126"/>
                  </a:lnTo>
                  <a:cubicBezTo>
                    <a:pt x="1153" y="1126"/>
                    <a:pt x="1153" y="1126"/>
                    <a:pt x="1152" y="1126"/>
                  </a:cubicBezTo>
                  <a:cubicBezTo>
                    <a:pt x="1152" y="1126"/>
                    <a:pt x="1152" y="1126"/>
                    <a:pt x="1152" y="1125"/>
                  </a:cubicBezTo>
                  <a:lnTo>
                    <a:pt x="1152" y="1125"/>
                  </a:lnTo>
                  <a:cubicBezTo>
                    <a:pt x="1152" y="1125"/>
                    <a:pt x="1152" y="1125"/>
                    <a:pt x="1153" y="1126"/>
                  </a:cubicBezTo>
                  <a:lnTo>
                    <a:pt x="1153" y="1126"/>
                  </a:lnTo>
                  <a:cubicBezTo>
                    <a:pt x="1153" y="1125"/>
                    <a:pt x="1153" y="1125"/>
                    <a:pt x="1153" y="1124"/>
                  </a:cubicBezTo>
                  <a:lnTo>
                    <a:pt x="1153" y="1124"/>
                  </a:lnTo>
                  <a:cubicBezTo>
                    <a:pt x="1153" y="1124"/>
                    <a:pt x="1152" y="1124"/>
                    <a:pt x="1152" y="1125"/>
                  </a:cubicBezTo>
                  <a:lnTo>
                    <a:pt x="1152" y="1125"/>
                  </a:lnTo>
                  <a:cubicBezTo>
                    <a:pt x="1152" y="1124"/>
                    <a:pt x="1151" y="1122"/>
                    <a:pt x="1151" y="1119"/>
                  </a:cubicBezTo>
                  <a:cubicBezTo>
                    <a:pt x="1150" y="1101"/>
                    <a:pt x="1150" y="1076"/>
                    <a:pt x="1149" y="1050"/>
                  </a:cubicBezTo>
                  <a:cubicBezTo>
                    <a:pt x="1145" y="1011"/>
                    <a:pt x="1143" y="970"/>
                    <a:pt x="1138" y="924"/>
                  </a:cubicBezTo>
                  <a:cubicBezTo>
                    <a:pt x="1117" y="741"/>
                    <a:pt x="1050" y="490"/>
                    <a:pt x="887" y="298"/>
                  </a:cubicBezTo>
                  <a:cubicBezTo>
                    <a:pt x="723" y="99"/>
                    <a:pt x="476" y="3"/>
                    <a:pt x="293" y="0"/>
                  </a:cubicBezTo>
                  <a:cubicBezTo>
                    <a:pt x="289" y="0"/>
                    <a:pt x="285" y="0"/>
                    <a:pt x="28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289;p61"/>
            <p:cNvSpPr/>
            <p:nvPr/>
          </p:nvSpPr>
          <p:spPr>
            <a:xfrm>
              <a:off x="1982225" y="1916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290;p61"/>
            <p:cNvSpPr/>
            <p:nvPr/>
          </p:nvSpPr>
          <p:spPr>
            <a:xfrm>
              <a:off x="1977975" y="1901450"/>
              <a:ext cx="29675" cy="21025"/>
            </a:xfrm>
            <a:custGeom>
              <a:avLst/>
              <a:gdLst/>
              <a:ahLst/>
              <a:cxnLst/>
              <a:rect l="l" t="t" r="r" b="b"/>
              <a:pathLst>
                <a:path w="1187" h="841" extrusionOk="0">
                  <a:moveTo>
                    <a:pt x="1160" y="0"/>
                  </a:moveTo>
                  <a:cubicBezTo>
                    <a:pt x="1132" y="0"/>
                    <a:pt x="1040" y="156"/>
                    <a:pt x="914" y="280"/>
                  </a:cubicBezTo>
                  <a:cubicBezTo>
                    <a:pt x="850" y="344"/>
                    <a:pt x="781" y="399"/>
                    <a:pt x="727" y="438"/>
                  </a:cubicBezTo>
                  <a:cubicBezTo>
                    <a:pt x="672" y="475"/>
                    <a:pt x="635" y="498"/>
                    <a:pt x="635" y="498"/>
                  </a:cubicBezTo>
                  <a:cubicBezTo>
                    <a:pt x="635" y="498"/>
                    <a:pt x="602" y="525"/>
                    <a:pt x="547" y="563"/>
                  </a:cubicBezTo>
                  <a:cubicBezTo>
                    <a:pt x="491" y="600"/>
                    <a:pt x="415" y="646"/>
                    <a:pt x="334" y="683"/>
                  </a:cubicBezTo>
                  <a:cubicBezTo>
                    <a:pt x="250" y="720"/>
                    <a:pt x="168" y="755"/>
                    <a:pt x="108" y="757"/>
                  </a:cubicBezTo>
                  <a:cubicBezTo>
                    <a:pt x="102" y="758"/>
                    <a:pt x="96" y="759"/>
                    <a:pt x="90" y="759"/>
                  </a:cubicBezTo>
                  <a:cubicBezTo>
                    <a:pt x="47" y="759"/>
                    <a:pt x="22" y="738"/>
                    <a:pt x="9" y="738"/>
                  </a:cubicBezTo>
                  <a:cubicBezTo>
                    <a:pt x="8" y="738"/>
                    <a:pt x="7" y="738"/>
                    <a:pt x="6" y="738"/>
                  </a:cubicBezTo>
                  <a:cubicBezTo>
                    <a:pt x="1" y="740"/>
                    <a:pt x="1" y="755"/>
                    <a:pt x="15" y="777"/>
                  </a:cubicBezTo>
                  <a:cubicBezTo>
                    <a:pt x="27" y="798"/>
                    <a:pt x="59" y="820"/>
                    <a:pt x="100" y="831"/>
                  </a:cubicBezTo>
                  <a:cubicBezTo>
                    <a:pt x="123" y="838"/>
                    <a:pt x="150" y="841"/>
                    <a:pt x="177" y="841"/>
                  </a:cubicBezTo>
                  <a:cubicBezTo>
                    <a:pt x="196" y="841"/>
                    <a:pt x="215" y="839"/>
                    <a:pt x="235" y="837"/>
                  </a:cubicBezTo>
                  <a:cubicBezTo>
                    <a:pt x="281" y="831"/>
                    <a:pt x="330" y="823"/>
                    <a:pt x="378" y="810"/>
                  </a:cubicBezTo>
                  <a:cubicBezTo>
                    <a:pt x="475" y="784"/>
                    <a:pt x="568" y="747"/>
                    <a:pt x="635" y="714"/>
                  </a:cubicBezTo>
                  <a:cubicBezTo>
                    <a:pt x="702" y="680"/>
                    <a:pt x="744" y="653"/>
                    <a:pt x="744" y="653"/>
                  </a:cubicBezTo>
                  <a:cubicBezTo>
                    <a:pt x="744" y="653"/>
                    <a:pt x="784" y="622"/>
                    <a:pt x="838" y="571"/>
                  </a:cubicBezTo>
                  <a:cubicBezTo>
                    <a:pt x="894" y="519"/>
                    <a:pt x="961" y="445"/>
                    <a:pt x="1017" y="363"/>
                  </a:cubicBezTo>
                  <a:cubicBezTo>
                    <a:pt x="1134" y="201"/>
                    <a:pt x="1187" y="9"/>
                    <a:pt x="1162" y="1"/>
                  </a:cubicBezTo>
                  <a:cubicBezTo>
                    <a:pt x="1161" y="1"/>
                    <a:pt x="1160" y="0"/>
                    <a:pt x="116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291;p61"/>
            <p:cNvSpPr/>
            <p:nvPr/>
          </p:nvSpPr>
          <p:spPr>
            <a:xfrm>
              <a:off x="1822775" y="1761550"/>
              <a:ext cx="31450" cy="22075"/>
            </a:xfrm>
            <a:custGeom>
              <a:avLst/>
              <a:gdLst/>
              <a:ahLst/>
              <a:cxnLst/>
              <a:rect l="l" t="t" r="r" b="b"/>
              <a:pathLst>
                <a:path w="1258" h="883" extrusionOk="0">
                  <a:moveTo>
                    <a:pt x="587" y="0"/>
                  </a:moveTo>
                  <a:cubicBezTo>
                    <a:pt x="552" y="0"/>
                    <a:pt x="519" y="3"/>
                    <a:pt x="488" y="8"/>
                  </a:cubicBezTo>
                  <a:cubicBezTo>
                    <a:pt x="391" y="22"/>
                    <a:pt x="332" y="50"/>
                    <a:pt x="332" y="50"/>
                  </a:cubicBezTo>
                  <a:cubicBezTo>
                    <a:pt x="332" y="50"/>
                    <a:pt x="271" y="77"/>
                    <a:pt x="194" y="141"/>
                  </a:cubicBezTo>
                  <a:cubicBezTo>
                    <a:pt x="120" y="205"/>
                    <a:pt x="31" y="320"/>
                    <a:pt x="17" y="458"/>
                  </a:cubicBezTo>
                  <a:cubicBezTo>
                    <a:pt x="0" y="597"/>
                    <a:pt x="60" y="720"/>
                    <a:pt x="117" y="790"/>
                  </a:cubicBezTo>
                  <a:cubicBezTo>
                    <a:pt x="168" y="852"/>
                    <a:pt x="216" y="883"/>
                    <a:pt x="232" y="883"/>
                  </a:cubicBezTo>
                  <a:cubicBezTo>
                    <a:pt x="234" y="883"/>
                    <a:pt x="236" y="882"/>
                    <a:pt x="237" y="881"/>
                  </a:cubicBezTo>
                  <a:cubicBezTo>
                    <a:pt x="247" y="871"/>
                    <a:pt x="213" y="824"/>
                    <a:pt x="181" y="749"/>
                  </a:cubicBezTo>
                  <a:cubicBezTo>
                    <a:pt x="149" y="677"/>
                    <a:pt x="124" y="571"/>
                    <a:pt x="152" y="481"/>
                  </a:cubicBezTo>
                  <a:cubicBezTo>
                    <a:pt x="176" y="390"/>
                    <a:pt x="245" y="320"/>
                    <a:pt x="304" y="279"/>
                  </a:cubicBezTo>
                  <a:cubicBezTo>
                    <a:pt x="364" y="241"/>
                    <a:pt x="410" y="225"/>
                    <a:pt x="410" y="225"/>
                  </a:cubicBezTo>
                  <a:cubicBezTo>
                    <a:pt x="410" y="225"/>
                    <a:pt x="453" y="199"/>
                    <a:pt x="523" y="181"/>
                  </a:cubicBezTo>
                  <a:cubicBezTo>
                    <a:pt x="568" y="168"/>
                    <a:pt x="628" y="161"/>
                    <a:pt x="694" y="161"/>
                  </a:cubicBezTo>
                  <a:cubicBezTo>
                    <a:pt x="730" y="161"/>
                    <a:pt x="767" y="163"/>
                    <a:pt x="805" y="167"/>
                  </a:cubicBezTo>
                  <a:cubicBezTo>
                    <a:pt x="988" y="190"/>
                    <a:pt x="1174" y="251"/>
                    <a:pt x="1232" y="251"/>
                  </a:cubicBezTo>
                  <a:cubicBezTo>
                    <a:pt x="1241" y="251"/>
                    <a:pt x="1247" y="249"/>
                    <a:pt x="1249" y="245"/>
                  </a:cubicBezTo>
                  <a:cubicBezTo>
                    <a:pt x="1257" y="224"/>
                    <a:pt x="1065" y="101"/>
                    <a:pt x="831" y="34"/>
                  </a:cubicBezTo>
                  <a:cubicBezTo>
                    <a:pt x="750" y="12"/>
                    <a:pt x="664" y="0"/>
                    <a:pt x="58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292;p61"/>
            <p:cNvSpPr/>
            <p:nvPr/>
          </p:nvSpPr>
          <p:spPr>
            <a:xfrm>
              <a:off x="1804100" y="1817050"/>
              <a:ext cx="34625" cy="27650"/>
            </a:xfrm>
            <a:custGeom>
              <a:avLst/>
              <a:gdLst/>
              <a:ahLst/>
              <a:cxnLst/>
              <a:rect l="l" t="t" r="r" b="b"/>
              <a:pathLst>
                <a:path w="1385" h="1106" extrusionOk="0">
                  <a:moveTo>
                    <a:pt x="94" y="1"/>
                  </a:moveTo>
                  <a:cubicBezTo>
                    <a:pt x="80" y="1"/>
                    <a:pt x="35" y="49"/>
                    <a:pt x="20" y="142"/>
                  </a:cubicBezTo>
                  <a:cubicBezTo>
                    <a:pt x="0" y="241"/>
                    <a:pt x="27" y="377"/>
                    <a:pt x="86" y="493"/>
                  </a:cubicBezTo>
                  <a:cubicBezTo>
                    <a:pt x="142" y="611"/>
                    <a:pt x="230" y="710"/>
                    <a:pt x="299" y="776"/>
                  </a:cubicBezTo>
                  <a:cubicBezTo>
                    <a:pt x="367" y="843"/>
                    <a:pt x="419" y="882"/>
                    <a:pt x="419" y="882"/>
                  </a:cubicBezTo>
                  <a:cubicBezTo>
                    <a:pt x="419" y="882"/>
                    <a:pt x="472" y="918"/>
                    <a:pt x="560" y="960"/>
                  </a:cubicBezTo>
                  <a:cubicBezTo>
                    <a:pt x="645" y="1002"/>
                    <a:pt x="764" y="1049"/>
                    <a:pt x="888" y="1076"/>
                  </a:cubicBezTo>
                  <a:cubicBezTo>
                    <a:pt x="978" y="1097"/>
                    <a:pt x="1069" y="1105"/>
                    <a:pt x="1147" y="1105"/>
                  </a:cubicBezTo>
                  <a:cubicBezTo>
                    <a:pt x="1285" y="1105"/>
                    <a:pt x="1385" y="1081"/>
                    <a:pt x="1382" y="1064"/>
                  </a:cubicBezTo>
                  <a:cubicBezTo>
                    <a:pt x="1381" y="1037"/>
                    <a:pt x="1141" y="1032"/>
                    <a:pt x="924" y="948"/>
                  </a:cubicBezTo>
                  <a:cubicBezTo>
                    <a:pt x="816" y="908"/>
                    <a:pt x="715" y="854"/>
                    <a:pt x="644" y="808"/>
                  </a:cubicBezTo>
                  <a:cubicBezTo>
                    <a:pt x="573" y="762"/>
                    <a:pt x="530" y="727"/>
                    <a:pt x="530" y="727"/>
                  </a:cubicBezTo>
                  <a:cubicBezTo>
                    <a:pt x="530" y="727"/>
                    <a:pt x="482" y="697"/>
                    <a:pt x="416" y="645"/>
                  </a:cubicBezTo>
                  <a:cubicBezTo>
                    <a:pt x="348" y="592"/>
                    <a:pt x="265" y="517"/>
                    <a:pt x="203" y="426"/>
                  </a:cubicBezTo>
                  <a:cubicBezTo>
                    <a:pt x="139" y="335"/>
                    <a:pt x="99" y="230"/>
                    <a:pt x="94" y="148"/>
                  </a:cubicBezTo>
                  <a:cubicBezTo>
                    <a:pt x="87" y="65"/>
                    <a:pt x="109" y="8"/>
                    <a:pt x="96" y="2"/>
                  </a:cubicBezTo>
                  <a:cubicBezTo>
                    <a:pt x="96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293;p61"/>
            <p:cNvSpPr/>
            <p:nvPr/>
          </p:nvSpPr>
          <p:spPr>
            <a:xfrm>
              <a:off x="1643525" y="1800375"/>
              <a:ext cx="50125" cy="46250"/>
            </a:xfrm>
            <a:custGeom>
              <a:avLst/>
              <a:gdLst/>
              <a:ahLst/>
              <a:cxnLst/>
              <a:rect l="l" t="t" r="r" b="b"/>
              <a:pathLst>
                <a:path w="2005" h="1850" extrusionOk="0">
                  <a:moveTo>
                    <a:pt x="1454" y="1"/>
                  </a:moveTo>
                  <a:cubicBezTo>
                    <a:pt x="1123" y="1"/>
                    <a:pt x="777" y="221"/>
                    <a:pt x="542" y="431"/>
                  </a:cubicBezTo>
                  <a:cubicBezTo>
                    <a:pt x="158" y="772"/>
                    <a:pt x="1" y="1176"/>
                    <a:pt x="18" y="1684"/>
                  </a:cubicBezTo>
                  <a:cubicBezTo>
                    <a:pt x="22" y="1791"/>
                    <a:pt x="103" y="1850"/>
                    <a:pt x="188" y="1850"/>
                  </a:cubicBezTo>
                  <a:cubicBezTo>
                    <a:pt x="244" y="1850"/>
                    <a:pt x="301" y="1824"/>
                    <a:pt x="340" y="1769"/>
                  </a:cubicBezTo>
                  <a:cubicBezTo>
                    <a:pt x="446" y="1619"/>
                    <a:pt x="571" y="1513"/>
                    <a:pt x="707" y="1392"/>
                  </a:cubicBezTo>
                  <a:cubicBezTo>
                    <a:pt x="844" y="1269"/>
                    <a:pt x="959" y="1131"/>
                    <a:pt x="1113" y="1029"/>
                  </a:cubicBezTo>
                  <a:cubicBezTo>
                    <a:pt x="1405" y="835"/>
                    <a:pt x="1728" y="737"/>
                    <a:pt x="1932" y="437"/>
                  </a:cubicBezTo>
                  <a:cubicBezTo>
                    <a:pt x="2005" y="330"/>
                    <a:pt x="1943" y="202"/>
                    <a:pt x="1853" y="134"/>
                  </a:cubicBezTo>
                  <a:cubicBezTo>
                    <a:pt x="1728" y="39"/>
                    <a:pt x="1592" y="1"/>
                    <a:pt x="145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294;p61"/>
            <p:cNvSpPr/>
            <p:nvPr/>
          </p:nvSpPr>
          <p:spPr>
            <a:xfrm>
              <a:off x="1694800" y="1791575"/>
              <a:ext cx="17125" cy="12500"/>
            </a:xfrm>
            <a:custGeom>
              <a:avLst/>
              <a:gdLst/>
              <a:ahLst/>
              <a:cxnLst/>
              <a:rect l="l" t="t" r="r" b="b"/>
              <a:pathLst>
                <a:path w="685" h="500" extrusionOk="0">
                  <a:moveTo>
                    <a:pt x="402" y="0"/>
                  </a:moveTo>
                  <a:cubicBezTo>
                    <a:pt x="235" y="0"/>
                    <a:pt x="45" y="110"/>
                    <a:pt x="18" y="268"/>
                  </a:cubicBezTo>
                  <a:cubicBezTo>
                    <a:pt x="1" y="365"/>
                    <a:pt x="41" y="449"/>
                    <a:pt x="138" y="480"/>
                  </a:cubicBezTo>
                  <a:cubicBezTo>
                    <a:pt x="173" y="491"/>
                    <a:pt x="208" y="500"/>
                    <a:pt x="244" y="500"/>
                  </a:cubicBezTo>
                  <a:cubicBezTo>
                    <a:pt x="246" y="500"/>
                    <a:pt x="248" y="500"/>
                    <a:pt x="250" y="500"/>
                  </a:cubicBezTo>
                  <a:cubicBezTo>
                    <a:pt x="289" y="500"/>
                    <a:pt x="327" y="489"/>
                    <a:pt x="362" y="469"/>
                  </a:cubicBezTo>
                  <a:cubicBezTo>
                    <a:pt x="374" y="463"/>
                    <a:pt x="381" y="459"/>
                    <a:pt x="384" y="458"/>
                  </a:cubicBezTo>
                  <a:lnTo>
                    <a:pt x="384" y="458"/>
                  </a:lnTo>
                  <a:cubicBezTo>
                    <a:pt x="414" y="447"/>
                    <a:pt x="445" y="441"/>
                    <a:pt x="475" y="431"/>
                  </a:cubicBezTo>
                  <a:cubicBezTo>
                    <a:pt x="543" y="409"/>
                    <a:pt x="576" y="370"/>
                    <a:pt x="619" y="315"/>
                  </a:cubicBezTo>
                  <a:cubicBezTo>
                    <a:pt x="685" y="229"/>
                    <a:pt x="634" y="82"/>
                    <a:pt x="545" y="34"/>
                  </a:cubicBezTo>
                  <a:cubicBezTo>
                    <a:pt x="504" y="11"/>
                    <a:pt x="454" y="0"/>
                    <a:pt x="40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295;p61"/>
            <p:cNvSpPr/>
            <p:nvPr/>
          </p:nvSpPr>
          <p:spPr>
            <a:xfrm>
              <a:off x="1721125" y="1823675"/>
              <a:ext cx="55700" cy="21975"/>
            </a:xfrm>
            <a:custGeom>
              <a:avLst/>
              <a:gdLst/>
              <a:ahLst/>
              <a:cxnLst/>
              <a:rect l="l" t="t" r="r" b="b"/>
              <a:pathLst>
                <a:path w="2228" h="879" extrusionOk="0">
                  <a:moveTo>
                    <a:pt x="1935" y="0"/>
                  </a:moveTo>
                  <a:cubicBezTo>
                    <a:pt x="1923" y="0"/>
                    <a:pt x="1910" y="1"/>
                    <a:pt x="1898" y="3"/>
                  </a:cubicBezTo>
                  <a:cubicBezTo>
                    <a:pt x="1565" y="57"/>
                    <a:pt x="1259" y="266"/>
                    <a:pt x="938" y="370"/>
                  </a:cubicBezTo>
                  <a:cubicBezTo>
                    <a:pt x="648" y="463"/>
                    <a:pt x="325" y="431"/>
                    <a:pt x="52" y="558"/>
                  </a:cubicBezTo>
                  <a:cubicBezTo>
                    <a:pt x="7" y="580"/>
                    <a:pt x="0" y="653"/>
                    <a:pt x="35" y="683"/>
                  </a:cubicBezTo>
                  <a:cubicBezTo>
                    <a:pt x="207" y="837"/>
                    <a:pt x="460" y="878"/>
                    <a:pt x="708" y="878"/>
                  </a:cubicBezTo>
                  <a:cubicBezTo>
                    <a:pt x="844" y="878"/>
                    <a:pt x="979" y="866"/>
                    <a:pt x="1098" y="852"/>
                  </a:cubicBezTo>
                  <a:cubicBezTo>
                    <a:pt x="1485" y="807"/>
                    <a:pt x="1920" y="659"/>
                    <a:pt x="2132" y="309"/>
                  </a:cubicBezTo>
                  <a:cubicBezTo>
                    <a:pt x="2227" y="152"/>
                    <a:pt x="2090" y="0"/>
                    <a:pt x="1935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296;p61"/>
            <p:cNvSpPr/>
            <p:nvPr/>
          </p:nvSpPr>
          <p:spPr>
            <a:xfrm>
              <a:off x="1738225" y="1781600"/>
              <a:ext cx="23425" cy="11475"/>
            </a:xfrm>
            <a:custGeom>
              <a:avLst/>
              <a:gdLst/>
              <a:ahLst/>
              <a:cxnLst/>
              <a:rect l="l" t="t" r="r" b="b"/>
              <a:pathLst>
                <a:path w="937" h="459" extrusionOk="0">
                  <a:moveTo>
                    <a:pt x="634" y="1"/>
                  </a:moveTo>
                  <a:cubicBezTo>
                    <a:pt x="617" y="1"/>
                    <a:pt x="599" y="2"/>
                    <a:pt x="581" y="5"/>
                  </a:cubicBezTo>
                  <a:cubicBezTo>
                    <a:pt x="499" y="16"/>
                    <a:pt x="412" y="56"/>
                    <a:pt x="334" y="83"/>
                  </a:cubicBezTo>
                  <a:cubicBezTo>
                    <a:pt x="197" y="132"/>
                    <a:pt x="59" y="186"/>
                    <a:pt x="10" y="335"/>
                  </a:cubicBezTo>
                  <a:cubicBezTo>
                    <a:pt x="0" y="367"/>
                    <a:pt x="16" y="409"/>
                    <a:pt x="47" y="424"/>
                  </a:cubicBezTo>
                  <a:cubicBezTo>
                    <a:pt x="97" y="449"/>
                    <a:pt x="145" y="458"/>
                    <a:pt x="194" y="458"/>
                  </a:cubicBezTo>
                  <a:cubicBezTo>
                    <a:pt x="270" y="458"/>
                    <a:pt x="347" y="435"/>
                    <a:pt x="426" y="416"/>
                  </a:cubicBezTo>
                  <a:cubicBezTo>
                    <a:pt x="494" y="399"/>
                    <a:pt x="561" y="388"/>
                    <a:pt x="629" y="372"/>
                  </a:cubicBezTo>
                  <a:cubicBezTo>
                    <a:pt x="715" y="352"/>
                    <a:pt x="776" y="314"/>
                    <a:pt x="849" y="266"/>
                  </a:cubicBezTo>
                  <a:cubicBezTo>
                    <a:pt x="937" y="208"/>
                    <a:pt x="932" y="57"/>
                    <a:pt x="819" y="30"/>
                  </a:cubicBezTo>
                  <a:cubicBezTo>
                    <a:pt x="757" y="15"/>
                    <a:pt x="696" y="1"/>
                    <a:pt x="63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297;p61"/>
            <p:cNvSpPr/>
            <p:nvPr/>
          </p:nvSpPr>
          <p:spPr>
            <a:xfrm>
              <a:off x="1772550" y="1758175"/>
              <a:ext cx="33275" cy="21325"/>
            </a:xfrm>
            <a:custGeom>
              <a:avLst/>
              <a:gdLst/>
              <a:ahLst/>
              <a:cxnLst/>
              <a:rect l="l" t="t" r="r" b="b"/>
              <a:pathLst>
                <a:path w="1331" h="853" extrusionOk="0">
                  <a:moveTo>
                    <a:pt x="298" y="1"/>
                  </a:moveTo>
                  <a:cubicBezTo>
                    <a:pt x="217" y="1"/>
                    <a:pt x="137" y="18"/>
                    <a:pt x="58" y="60"/>
                  </a:cubicBezTo>
                  <a:cubicBezTo>
                    <a:pt x="8" y="87"/>
                    <a:pt x="1" y="158"/>
                    <a:pt x="40" y="196"/>
                  </a:cubicBezTo>
                  <a:cubicBezTo>
                    <a:pt x="194" y="344"/>
                    <a:pt x="404" y="388"/>
                    <a:pt x="586" y="492"/>
                  </a:cubicBezTo>
                  <a:cubicBezTo>
                    <a:pt x="774" y="601"/>
                    <a:pt x="913" y="778"/>
                    <a:pt x="1126" y="846"/>
                  </a:cubicBezTo>
                  <a:cubicBezTo>
                    <a:pt x="1141" y="851"/>
                    <a:pt x="1156" y="853"/>
                    <a:pt x="1170" y="853"/>
                  </a:cubicBezTo>
                  <a:cubicBezTo>
                    <a:pt x="1264" y="853"/>
                    <a:pt x="1331" y="753"/>
                    <a:pt x="1311" y="660"/>
                  </a:cubicBezTo>
                  <a:cubicBezTo>
                    <a:pt x="1257" y="396"/>
                    <a:pt x="985" y="238"/>
                    <a:pt x="757" y="132"/>
                  </a:cubicBezTo>
                  <a:cubicBezTo>
                    <a:pt x="613" y="64"/>
                    <a:pt x="455" y="1"/>
                    <a:pt x="298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298;p61"/>
            <p:cNvSpPr/>
            <p:nvPr/>
          </p:nvSpPr>
          <p:spPr>
            <a:xfrm>
              <a:off x="1722825" y="1731500"/>
              <a:ext cx="35750" cy="21525"/>
            </a:xfrm>
            <a:custGeom>
              <a:avLst/>
              <a:gdLst/>
              <a:ahLst/>
              <a:cxnLst/>
              <a:rect l="l" t="t" r="r" b="b"/>
              <a:pathLst>
                <a:path w="1430" h="861" extrusionOk="0">
                  <a:moveTo>
                    <a:pt x="1017" y="1"/>
                  </a:moveTo>
                  <a:cubicBezTo>
                    <a:pt x="585" y="1"/>
                    <a:pt x="70" y="329"/>
                    <a:pt x="11" y="726"/>
                  </a:cubicBezTo>
                  <a:cubicBezTo>
                    <a:pt x="0" y="804"/>
                    <a:pt x="50" y="860"/>
                    <a:pt x="116" y="860"/>
                  </a:cubicBezTo>
                  <a:cubicBezTo>
                    <a:pt x="133" y="860"/>
                    <a:pt x="151" y="856"/>
                    <a:pt x="170" y="848"/>
                  </a:cubicBezTo>
                  <a:cubicBezTo>
                    <a:pt x="367" y="763"/>
                    <a:pt x="532" y="617"/>
                    <a:pt x="728" y="529"/>
                  </a:cubicBezTo>
                  <a:cubicBezTo>
                    <a:pt x="920" y="443"/>
                    <a:pt x="1136" y="436"/>
                    <a:pt x="1324" y="344"/>
                  </a:cubicBezTo>
                  <a:cubicBezTo>
                    <a:pt x="1429" y="292"/>
                    <a:pt x="1425" y="124"/>
                    <a:pt x="1324" y="71"/>
                  </a:cubicBezTo>
                  <a:cubicBezTo>
                    <a:pt x="1233" y="23"/>
                    <a:pt x="1128" y="1"/>
                    <a:pt x="101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299;p61"/>
            <p:cNvSpPr/>
            <p:nvPr/>
          </p:nvSpPr>
          <p:spPr>
            <a:xfrm>
              <a:off x="1838125" y="1775500"/>
              <a:ext cx="21450" cy="6750"/>
            </a:xfrm>
            <a:custGeom>
              <a:avLst/>
              <a:gdLst/>
              <a:ahLst/>
              <a:cxnLst/>
              <a:rect l="l" t="t" r="r" b="b"/>
              <a:pathLst>
                <a:path w="858" h="270" extrusionOk="0">
                  <a:moveTo>
                    <a:pt x="599" y="1"/>
                  </a:moveTo>
                  <a:cubicBezTo>
                    <a:pt x="522" y="1"/>
                    <a:pt x="442" y="17"/>
                    <a:pt x="374" y="31"/>
                  </a:cubicBezTo>
                  <a:cubicBezTo>
                    <a:pt x="238" y="60"/>
                    <a:pt x="128" y="131"/>
                    <a:pt x="22" y="221"/>
                  </a:cubicBezTo>
                  <a:cubicBezTo>
                    <a:pt x="1" y="239"/>
                    <a:pt x="21" y="269"/>
                    <a:pt x="44" y="269"/>
                  </a:cubicBezTo>
                  <a:cubicBezTo>
                    <a:pt x="45" y="269"/>
                    <a:pt x="47" y="269"/>
                    <a:pt x="49" y="269"/>
                  </a:cubicBezTo>
                  <a:cubicBezTo>
                    <a:pt x="170" y="243"/>
                    <a:pt x="299" y="236"/>
                    <a:pt x="425" y="234"/>
                  </a:cubicBezTo>
                  <a:cubicBezTo>
                    <a:pt x="426" y="234"/>
                    <a:pt x="428" y="234"/>
                    <a:pt x="429" y="234"/>
                  </a:cubicBezTo>
                  <a:cubicBezTo>
                    <a:pt x="512" y="234"/>
                    <a:pt x="594" y="258"/>
                    <a:pt x="676" y="258"/>
                  </a:cubicBezTo>
                  <a:cubicBezTo>
                    <a:pt x="704" y="258"/>
                    <a:pt x="732" y="255"/>
                    <a:pt x="760" y="248"/>
                  </a:cubicBezTo>
                  <a:cubicBezTo>
                    <a:pt x="853" y="221"/>
                    <a:pt x="858" y="103"/>
                    <a:pt x="784" y="50"/>
                  </a:cubicBezTo>
                  <a:cubicBezTo>
                    <a:pt x="732" y="13"/>
                    <a:pt x="667" y="1"/>
                    <a:pt x="599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300;p61"/>
            <p:cNvSpPr/>
            <p:nvPr/>
          </p:nvSpPr>
          <p:spPr>
            <a:xfrm>
              <a:off x="1821250" y="1807050"/>
              <a:ext cx="44550" cy="21300"/>
            </a:xfrm>
            <a:custGeom>
              <a:avLst/>
              <a:gdLst/>
              <a:ahLst/>
              <a:cxnLst/>
              <a:rect l="l" t="t" r="r" b="b"/>
              <a:pathLst>
                <a:path w="1782" h="852" extrusionOk="0">
                  <a:moveTo>
                    <a:pt x="1006" y="0"/>
                  </a:moveTo>
                  <a:cubicBezTo>
                    <a:pt x="842" y="0"/>
                    <a:pt x="670" y="34"/>
                    <a:pt x="517" y="87"/>
                  </a:cubicBezTo>
                  <a:cubicBezTo>
                    <a:pt x="216" y="192"/>
                    <a:pt x="1" y="412"/>
                    <a:pt x="11" y="732"/>
                  </a:cubicBezTo>
                  <a:cubicBezTo>
                    <a:pt x="15" y="805"/>
                    <a:pt x="72" y="851"/>
                    <a:pt x="140" y="851"/>
                  </a:cubicBezTo>
                  <a:cubicBezTo>
                    <a:pt x="149" y="851"/>
                    <a:pt x="158" y="851"/>
                    <a:pt x="167" y="849"/>
                  </a:cubicBezTo>
                  <a:cubicBezTo>
                    <a:pt x="354" y="813"/>
                    <a:pt x="543" y="762"/>
                    <a:pt x="735" y="717"/>
                  </a:cubicBezTo>
                  <a:cubicBezTo>
                    <a:pt x="868" y="685"/>
                    <a:pt x="1006" y="685"/>
                    <a:pt x="1143" y="670"/>
                  </a:cubicBezTo>
                  <a:cubicBezTo>
                    <a:pt x="1313" y="653"/>
                    <a:pt x="1413" y="605"/>
                    <a:pt x="1571" y="557"/>
                  </a:cubicBezTo>
                  <a:cubicBezTo>
                    <a:pt x="1725" y="510"/>
                    <a:pt x="1782" y="269"/>
                    <a:pt x="1619" y="190"/>
                  </a:cubicBezTo>
                  <a:cubicBezTo>
                    <a:pt x="1429" y="98"/>
                    <a:pt x="1310" y="18"/>
                    <a:pt x="1089" y="3"/>
                  </a:cubicBezTo>
                  <a:cubicBezTo>
                    <a:pt x="1062" y="1"/>
                    <a:pt x="1034" y="0"/>
                    <a:pt x="1006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301;p61"/>
            <p:cNvSpPr/>
            <p:nvPr/>
          </p:nvSpPr>
          <p:spPr>
            <a:xfrm>
              <a:off x="1878000" y="1764100"/>
              <a:ext cx="37500" cy="16925"/>
            </a:xfrm>
            <a:custGeom>
              <a:avLst/>
              <a:gdLst/>
              <a:ahLst/>
              <a:cxnLst/>
              <a:rect l="l" t="t" r="r" b="b"/>
              <a:pathLst>
                <a:path w="1500" h="677" extrusionOk="0">
                  <a:moveTo>
                    <a:pt x="1099" y="0"/>
                  </a:moveTo>
                  <a:cubicBezTo>
                    <a:pt x="699" y="0"/>
                    <a:pt x="290" y="286"/>
                    <a:pt x="39" y="562"/>
                  </a:cubicBezTo>
                  <a:cubicBezTo>
                    <a:pt x="1" y="605"/>
                    <a:pt x="36" y="676"/>
                    <a:pt x="85" y="676"/>
                  </a:cubicBezTo>
                  <a:cubicBezTo>
                    <a:pt x="95" y="676"/>
                    <a:pt x="107" y="673"/>
                    <a:pt x="118" y="665"/>
                  </a:cubicBezTo>
                  <a:cubicBezTo>
                    <a:pt x="312" y="529"/>
                    <a:pt x="519" y="437"/>
                    <a:pt x="750" y="383"/>
                  </a:cubicBezTo>
                  <a:cubicBezTo>
                    <a:pt x="957" y="333"/>
                    <a:pt x="1184" y="332"/>
                    <a:pt x="1381" y="260"/>
                  </a:cubicBezTo>
                  <a:cubicBezTo>
                    <a:pt x="1457" y="232"/>
                    <a:pt x="1499" y="104"/>
                    <a:pt x="1405" y="63"/>
                  </a:cubicBezTo>
                  <a:cubicBezTo>
                    <a:pt x="1306" y="19"/>
                    <a:pt x="1203" y="0"/>
                    <a:pt x="1099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302;p61"/>
            <p:cNvSpPr/>
            <p:nvPr/>
          </p:nvSpPr>
          <p:spPr>
            <a:xfrm>
              <a:off x="1937325" y="1875175"/>
              <a:ext cx="53950" cy="30325"/>
            </a:xfrm>
            <a:custGeom>
              <a:avLst/>
              <a:gdLst/>
              <a:ahLst/>
              <a:cxnLst/>
              <a:rect l="l" t="t" r="r" b="b"/>
              <a:pathLst>
                <a:path w="2158" h="1213" extrusionOk="0">
                  <a:moveTo>
                    <a:pt x="377" y="0"/>
                  </a:moveTo>
                  <a:cubicBezTo>
                    <a:pt x="350" y="0"/>
                    <a:pt x="324" y="10"/>
                    <a:pt x="306" y="32"/>
                  </a:cubicBezTo>
                  <a:cubicBezTo>
                    <a:pt x="1" y="400"/>
                    <a:pt x="234" y="868"/>
                    <a:pt x="628" y="1055"/>
                  </a:cubicBezTo>
                  <a:cubicBezTo>
                    <a:pt x="828" y="1150"/>
                    <a:pt x="1058" y="1212"/>
                    <a:pt x="1281" y="1212"/>
                  </a:cubicBezTo>
                  <a:cubicBezTo>
                    <a:pt x="1307" y="1212"/>
                    <a:pt x="1334" y="1211"/>
                    <a:pt x="1360" y="1210"/>
                  </a:cubicBezTo>
                  <a:cubicBezTo>
                    <a:pt x="1647" y="1189"/>
                    <a:pt x="1818" y="1073"/>
                    <a:pt x="2028" y="892"/>
                  </a:cubicBezTo>
                  <a:cubicBezTo>
                    <a:pt x="2158" y="781"/>
                    <a:pt x="2068" y="523"/>
                    <a:pt x="1896" y="523"/>
                  </a:cubicBezTo>
                  <a:cubicBezTo>
                    <a:pt x="1890" y="523"/>
                    <a:pt x="1883" y="524"/>
                    <a:pt x="1876" y="525"/>
                  </a:cubicBezTo>
                  <a:cubicBezTo>
                    <a:pt x="1758" y="538"/>
                    <a:pt x="1626" y="545"/>
                    <a:pt x="1493" y="545"/>
                  </a:cubicBezTo>
                  <a:cubicBezTo>
                    <a:pt x="1363" y="545"/>
                    <a:pt x="1233" y="538"/>
                    <a:pt x="1117" y="523"/>
                  </a:cubicBezTo>
                  <a:cubicBezTo>
                    <a:pt x="865" y="491"/>
                    <a:pt x="542" y="352"/>
                    <a:pt x="485" y="80"/>
                  </a:cubicBezTo>
                  <a:cubicBezTo>
                    <a:pt x="475" y="32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303;p61"/>
            <p:cNvSpPr/>
            <p:nvPr/>
          </p:nvSpPr>
          <p:spPr>
            <a:xfrm>
              <a:off x="1994900" y="1872450"/>
              <a:ext cx="8000" cy="11675"/>
            </a:xfrm>
            <a:custGeom>
              <a:avLst/>
              <a:gdLst/>
              <a:ahLst/>
              <a:cxnLst/>
              <a:rect l="l" t="t" r="r" b="b"/>
              <a:pathLst>
                <a:path w="320" h="467" extrusionOk="0">
                  <a:moveTo>
                    <a:pt x="122" y="0"/>
                  </a:moveTo>
                  <a:cubicBezTo>
                    <a:pt x="68" y="0"/>
                    <a:pt x="20" y="37"/>
                    <a:pt x="16" y="104"/>
                  </a:cubicBezTo>
                  <a:cubicBezTo>
                    <a:pt x="15" y="136"/>
                    <a:pt x="3" y="167"/>
                    <a:pt x="2" y="199"/>
                  </a:cubicBezTo>
                  <a:cubicBezTo>
                    <a:pt x="0" y="223"/>
                    <a:pt x="9" y="249"/>
                    <a:pt x="13" y="273"/>
                  </a:cubicBezTo>
                  <a:cubicBezTo>
                    <a:pt x="22" y="344"/>
                    <a:pt x="35" y="391"/>
                    <a:pt x="90" y="440"/>
                  </a:cubicBezTo>
                  <a:cubicBezTo>
                    <a:pt x="108" y="456"/>
                    <a:pt x="132" y="467"/>
                    <a:pt x="156" y="467"/>
                  </a:cubicBezTo>
                  <a:cubicBezTo>
                    <a:pt x="164" y="467"/>
                    <a:pt x="172" y="466"/>
                    <a:pt x="180" y="463"/>
                  </a:cubicBezTo>
                  <a:cubicBezTo>
                    <a:pt x="275" y="430"/>
                    <a:pt x="318" y="361"/>
                    <a:pt x="319" y="261"/>
                  </a:cubicBezTo>
                  <a:cubicBezTo>
                    <a:pt x="320" y="159"/>
                    <a:pt x="279" y="89"/>
                    <a:pt x="201" y="28"/>
                  </a:cubicBezTo>
                  <a:cubicBezTo>
                    <a:pt x="176" y="9"/>
                    <a:pt x="148" y="0"/>
                    <a:pt x="122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304;p61"/>
            <p:cNvSpPr/>
            <p:nvPr/>
          </p:nvSpPr>
          <p:spPr>
            <a:xfrm>
              <a:off x="1886200" y="1815150"/>
              <a:ext cx="32475" cy="21325"/>
            </a:xfrm>
            <a:custGeom>
              <a:avLst/>
              <a:gdLst/>
              <a:ahLst/>
              <a:cxnLst/>
              <a:rect l="l" t="t" r="r" b="b"/>
              <a:pathLst>
                <a:path w="1299" h="853" extrusionOk="0">
                  <a:moveTo>
                    <a:pt x="153" y="1"/>
                  </a:moveTo>
                  <a:cubicBezTo>
                    <a:pt x="73" y="1"/>
                    <a:pt x="1" y="81"/>
                    <a:pt x="47" y="180"/>
                  </a:cubicBezTo>
                  <a:cubicBezTo>
                    <a:pt x="206" y="524"/>
                    <a:pt x="573" y="853"/>
                    <a:pt x="966" y="853"/>
                  </a:cubicBezTo>
                  <a:cubicBezTo>
                    <a:pt x="1034" y="853"/>
                    <a:pt x="1103" y="843"/>
                    <a:pt x="1172" y="821"/>
                  </a:cubicBezTo>
                  <a:cubicBezTo>
                    <a:pt x="1299" y="782"/>
                    <a:pt x="1289" y="617"/>
                    <a:pt x="1172" y="572"/>
                  </a:cubicBezTo>
                  <a:cubicBezTo>
                    <a:pt x="829" y="446"/>
                    <a:pt x="491" y="372"/>
                    <a:pt x="257" y="57"/>
                  </a:cubicBezTo>
                  <a:cubicBezTo>
                    <a:pt x="228" y="17"/>
                    <a:pt x="190" y="1"/>
                    <a:pt x="153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305;p61"/>
            <p:cNvSpPr/>
            <p:nvPr/>
          </p:nvSpPr>
          <p:spPr>
            <a:xfrm>
              <a:off x="1952975" y="1932950"/>
              <a:ext cx="17775" cy="19750"/>
            </a:xfrm>
            <a:custGeom>
              <a:avLst/>
              <a:gdLst/>
              <a:ahLst/>
              <a:cxnLst/>
              <a:rect l="l" t="t" r="r" b="b"/>
              <a:pathLst>
                <a:path w="711" h="790" extrusionOk="0">
                  <a:moveTo>
                    <a:pt x="151" y="1"/>
                  </a:moveTo>
                  <a:cubicBezTo>
                    <a:pt x="76" y="1"/>
                    <a:pt x="0" y="50"/>
                    <a:pt x="10" y="140"/>
                  </a:cubicBezTo>
                  <a:cubicBezTo>
                    <a:pt x="28" y="310"/>
                    <a:pt x="88" y="462"/>
                    <a:pt x="195" y="595"/>
                  </a:cubicBezTo>
                  <a:cubicBezTo>
                    <a:pt x="266" y="683"/>
                    <a:pt x="402" y="790"/>
                    <a:pt x="530" y="790"/>
                  </a:cubicBezTo>
                  <a:cubicBezTo>
                    <a:pt x="568" y="790"/>
                    <a:pt x="606" y="780"/>
                    <a:pt x="641" y="757"/>
                  </a:cubicBezTo>
                  <a:cubicBezTo>
                    <a:pt x="685" y="726"/>
                    <a:pt x="711" y="673"/>
                    <a:pt x="696" y="619"/>
                  </a:cubicBezTo>
                  <a:cubicBezTo>
                    <a:pt x="665" y="507"/>
                    <a:pt x="537" y="448"/>
                    <a:pt x="455" y="376"/>
                  </a:cubicBezTo>
                  <a:cubicBezTo>
                    <a:pt x="370" y="304"/>
                    <a:pt x="318" y="210"/>
                    <a:pt x="291" y="103"/>
                  </a:cubicBezTo>
                  <a:cubicBezTo>
                    <a:pt x="275" y="33"/>
                    <a:pt x="213" y="1"/>
                    <a:pt x="15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306;p61"/>
            <p:cNvSpPr/>
            <p:nvPr/>
          </p:nvSpPr>
          <p:spPr>
            <a:xfrm>
              <a:off x="1624025" y="1872200"/>
              <a:ext cx="43000" cy="37800"/>
            </a:xfrm>
            <a:custGeom>
              <a:avLst/>
              <a:gdLst/>
              <a:ahLst/>
              <a:cxnLst/>
              <a:rect l="l" t="t" r="r" b="b"/>
              <a:pathLst>
                <a:path w="1720" h="1512" extrusionOk="0">
                  <a:moveTo>
                    <a:pt x="1477" y="1"/>
                  </a:moveTo>
                  <a:cubicBezTo>
                    <a:pt x="1453" y="1"/>
                    <a:pt x="1429" y="8"/>
                    <a:pt x="1408" y="23"/>
                  </a:cubicBezTo>
                  <a:cubicBezTo>
                    <a:pt x="1165" y="208"/>
                    <a:pt x="1087" y="530"/>
                    <a:pt x="885" y="755"/>
                  </a:cubicBezTo>
                  <a:cubicBezTo>
                    <a:pt x="667" y="999"/>
                    <a:pt x="398" y="1206"/>
                    <a:pt x="100" y="1339"/>
                  </a:cubicBezTo>
                  <a:cubicBezTo>
                    <a:pt x="1" y="1385"/>
                    <a:pt x="70" y="1512"/>
                    <a:pt x="158" y="1512"/>
                  </a:cubicBezTo>
                  <a:cubicBezTo>
                    <a:pt x="163" y="1512"/>
                    <a:pt x="168" y="1512"/>
                    <a:pt x="172" y="1511"/>
                  </a:cubicBezTo>
                  <a:cubicBezTo>
                    <a:pt x="553" y="1453"/>
                    <a:pt x="887" y="1306"/>
                    <a:pt x="1170" y="1042"/>
                  </a:cubicBezTo>
                  <a:cubicBezTo>
                    <a:pt x="1410" y="817"/>
                    <a:pt x="1719" y="468"/>
                    <a:pt x="1629" y="114"/>
                  </a:cubicBezTo>
                  <a:cubicBezTo>
                    <a:pt x="1613" y="52"/>
                    <a:pt x="1544" y="1"/>
                    <a:pt x="147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307;p61"/>
            <p:cNvSpPr/>
            <p:nvPr/>
          </p:nvSpPr>
          <p:spPr>
            <a:xfrm>
              <a:off x="1689325" y="1838375"/>
              <a:ext cx="14525" cy="34125"/>
            </a:xfrm>
            <a:custGeom>
              <a:avLst/>
              <a:gdLst/>
              <a:ahLst/>
              <a:cxnLst/>
              <a:rect l="l" t="t" r="r" b="b"/>
              <a:pathLst>
                <a:path w="581" h="1365" extrusionOk="0">
                  <a:moveTo>
                    <a:pt x="220" y="0"/>
                  </a:moveTo>
                  <a:cubicBezTo>
                    <a:pt x="148" y="0"/>
                    <a:pt x="77" y="80"/>
                    <a:pt x="95" y="158"/>
                  </a:cubicBezTo>
                  <a:cubicBezTo>
                    <a:pt x="140" y="353"/>
                    <a:pt x="133" y="568"/>
                    <a:pt x="87" y="762"/>
                  </a:cubicBezTo>
                  <a:cubicBezTo>
                    <a:pt x="43" y="946"/>
                    <a:pt x="0" y="1081"/>
                    <a:pt x="32" y="1272"/>
                  </a:cubicBezTo>
                  <a:cubicBezTo>
                    <a:pt x="43" y="1334"/>
                    <a:pt x="98" y="1364"/>
                    <a:pt x="153" y="1364"/>
                  </a:cubicBezTo>
                  <a:cubicBezTo>
                    <a:pt x="188" y="1364"/>
                    <a:pt x="223" y="1353"/>
                    <a:pt x="247" y="1330"/>
                  </a:cubicBezTo>
                  <a:cubicBezTo>
                    <a:pt x="581" y="1015"/>
                    <a:pt x="578" y="381"/>
                    <a:pt x="299" y="39"/>
                  </a:cubicBezTo>
                  <a:cubicBezTo>
                    <a:pt x="276" y="12"/>
                    <a:pt x="248" y="0"/>
                    <a:pt x="220" y="0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308;p61"/>
            <p:cNvSpPr/>
            <p:nvPr/>
          </p:nvSpPr>
          <p:spPr>
            <a:xfrm>
              <a:off x="1648700" y="1937575"/>
              <a:ext cx="7375" cy="15800"/>
            </a:xfrm>
            <a:custGeom>
              <a:avLst/>
              <a:gdLst/>
              <a:ahLst/>
              <a:cxnLst/>
              <a:rect l="l" t="t" r="r" b="b"/>
              <a:pathLst>
                <a:path w="295" h="632" extrusionOk="0">
                  <a:moveTo>
                    <a:pt x="224" y="1"/>
                  </a:moveTo>
                  <a:cubicBezTo>
                    <a:pt x="196" y="1"/>
                    <a:pt x="170" y="15"/>
                    <a:pt x="165" y="47"/>
                  </a:cubicBezTo>
                  <a:cubicBezTo>
                    <a:pt x="149" y="138"/>
                    <a:pt x="127" y="228"/>
                    <a:pt x="95" y="316"/>
                  </a:cubicBezTo>
                  <a:cubicBezTo>
                    <a:pt x="64" y="398"/>
                    <a:pt x="15" y="473"/>
                    <a:pt x="6" y="562"/>
                  </a:cubicBezTo>
                  <a:cubicBezTo>
                    <a:pt x="1" y="606"/>
                    <a:pt x="39" y="632"/>
                    <a:pt x="77" y="632"/>
                  </a:cubicBezTo>
                  <a:cubicBezTo>
                    <a:pt x="96" y="632"/>
                    <a:pt x="115" y="626"/>
                    <a:pt x="128" y="612"/>
                  </a:cubicBezTo>
                  <a:cubicBezTo>
                    <a:pt x="196" y="548"/>
                    <a:pt x="220" y="445"/>
                    <a:pt x="242" y="357"/>
                  </a:cubicBezTo>
                  <a:cubicBezTo>
                    <a:pt x="268" y="261"/>
                    <a:pt x="283" y="163"/>
                    <a:pt x="290" y="64"/>
                  </a:cubicBezTo>
                  <a:cubicBezTo>
                    <a:pt x="294" y="24"/>
                    <a:pt x="258" y="1"/>
                    <a:pt x="224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309;p61"/>
            <p:cNvSpPr/>
            <p:nvPr/>
          </p:nvSpPr>
          <p:spPr>
            <a:xfrm>
              <a:off x="1968475" y="1824675"/>
              <a:ext cx="22325" cy="48300"/>
            </a:xfrm>
            <a:custGeom>
              <a:avLst/>
              <a:gdLst/>
              <a:ahLst/>
              <a:cxnLst/>
              <a:rect l="l" t="t" r="r" b="b"/>
              <a:pathLst>
                <a:path w="893" h="1932" extrusionOk="0">
                  <a:moveTo>
                    <a:pt x="307" y="1"/>
                  </a:moveTo>
                  <a:cubicBezTo>
                    <a:pt x="197" y="1"/>
                    <a:pt x="86" y="101"/>
                    <a:pt x="127" y="225"/>
                  </a:cubicBezTo>
                  <a:cubicBezTo>
                    <a:pt x="218" y="498"/>
                    <a:pt x="216" y="746"/>
                    <a:pt x="162" y="1026"/>
                  </a:cubicBezTo>
                  <a:cubicBezTo>
                    <a:pt x="114" y="1282"/>
                    <a:pt x="0" y="1496"/>
                    <a:pt x="86" y="1760"/>
                  </a:cubicBezTo>
                  <a:cubicBezTo>
                    <a:pt x="121" y="1869"/>
                    <a:pt x="212" y="1931"/>
                    <a:pt x="319" y="1931"/>
                  </a:cubicBezTo>
                  <a:cubicBezTo>
                    <a:pt x="338" y="1931"/>
                    <a:pt x="358" y="1929"/>
                    <a:pt x="377" y="1925"/>
                  </a:cubicBezTo>
                  <a:cubicBezTo>
                    <a:pt x="780" y="1842"/>
                    <a:pt x="892" y="1390"/>
                    <a:pt x="879" y="1029"/>
                  </a:cubicBezTo>
                  <a:cubicBezTo>
                    <a:pt x="865" y="663"/>
                    <a:pt x="678" y="307"/>
                    <a:pt x="427" y="50"/>
                  </a:cubicBezTo>
                  <a:cubicBezTo>
                    <a:pt x="393" y="16"/>
                    <a:pt x="350" y="1"/>
                    <a:pt x="307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310;p61"/>
            <p:cNvSpPr/>
            <p:nvPr/>
          </p:nvSpPr>
          <p:spPr>
            <a:xfrm>
              <a:off x="1758075" y="2081550"/>
              <a:ext cx="101450" cy="71775"/>
            </a:xfrm>
            <a:custGeom>
              <a:avLst/>
              <a:gdLst/>
              <a:ahLst/>
              <a:cxnLst/>
              <a:rect l="l" t="t" r="r" b="b"/>
              <a:pathLst>
                <a:path w="4058" h="2871" extrusionOk="0">
                  <a:moveTo>
                    <a:pt x="2029" y="1"/>
                  </a:moveTo>
                  <a:cubicBezTo>
                    <a:pt x="1929" y="1"/>
                    <a:pt x="1830" y="20"/>
                    <a:pt x="1735" y="60"/>
                  </a:cubicBezTo>
                  <a:cubicBezTo>
                    <a:pt x="740" y="482"/>
                    <a:pt x="0" y="1773"/>
                    <a:pt x="204" y="2321"/>
                  </a:cubicBezTo>
                  <a:cubicBezTo>
                    <a:pt x="409" y="2868"/>
                    <a:pt x="1991" y="2868"/>
                    <a:pt x="1991" y="2868"/>
                  </a:cubicBezTo>
                  <a:cubicBezTo>
                    <a:pt x="1991" y="2868"/>
                    <a:pt x="2043" y="2870"/>
                    <a:pt x="2130" y="2870"/>
                  </a:cubicBezTo>
                  <a:cubicBezTo>
                    <a:pt x="2522" y="2870"/>
                    <a:pt x="3619" y="2820"/>
                    <a:pt x="3826" y="2271"/>
                  </a:cubicBezTo>
                  <a:cubicBezTo>
                    <a:pt x="4057" y="1664"/>
                    <a:pt x="2974" y="1"/>
                    <a:pt x="2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311;p61"/>
            <p:cNvSpPr/>
            <p:nvPr/>
          </p:nvSpPr>
          <p:spPr>
            <a:xfrm>
              <a:off x="1787575" y="2081500"/>
              <a:ext cx="44325" cy="13850"/>
            </a:xfrm>
            <a:custGeom>
              <a:avLst/>
              <a:gdLst/>
              <a:ahLst/>
              <a:cxnLst/>
              <a:rect l="l" t="t" r="r" b="b"/>
              <a:pathLst>
                <a:path w="1773" h="554" extrusionOk="0">
                  <a:moveTo>
                    <a:pt x="848" y="1"/>
                  </a:moveTo>
                  <a:cubicBezTo>
                    <a:pt x="748" y="1"/>
                    <a:pt x="650" y="19"/>
                    <a:pt x="556" y="59"/>
                  </a:cubicBezTo>
                  <a:cubicBezTo>
                    <a:pt x="359" y="143"/>
                    <a:pt x="172" y="261"/>
                    <a:pt x="1" y="401"/>
                  </a:cubicBezTo>
                  <a:cubicBezTo>
                    <a:pt x="89" y="446"/>
                    <a:pt x="315" y="513"/>
                    <a:pt x="862" y="547"/>
                  </a:cubicBezTo>
                  <a:cubicBezTo>
                    <a:pt x="934" y="551"/>
                    <a:pt x="1003" y="553"/>
                    <a:pt x="1067" y="553"/>
                  </a:cubicBezTo>
                  <a:cubicBezTo>
                    <a:pt x="1407" y="553"/>
                    <a:pt x="1633" y="497"/>
                    <a:pt x="1773" y="443"/>
                  </a:cubicBezTo>
                  <a:cubicBezTo>
                    <a:pt x="1484" y="180"/>
                    <a:pt x="1158" y="1"/>
                    <a:pt x="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312;p61"/>
            <p:cNvSpPr/>
            <p:nvPr/>
          </p:nvSpPr>
          <p:spPr>
            <a:xfrm>
              <a:off x="1778125" y="2114700"/>
              <a:ext cx="65300" cy="32550"/>
            </a:xfrm>
            <a:custGeom>
              <a:avLst/>
              <a:gdLst/>
              <a:ahLst/>
              <a:cxnLst/>
              <a:rect l="l" t="t" r="r" b="b"/>
              <a:pathLst>
                <a:path w="2612" h="1302" extrusionOk="0">
                  <a:moveTo>
                    <a:pt x="1275" y="1"/>
                  </a:moveTo>
                  <a:cubicBezTo>
                    <a:pt x="368" y="1"/>
                    <a:pt x="1" y="771"/>
                    <a:pt x="9" y="794"/>
                  </a:cubicBezTo>
                  <a:cubicBezTo>
                    <a:pt x="155" y="1175"/>
                    <a:pt x="563" y="1301"/>
                    <a:pt x="1012" y="1301"/>
                  </a:cubicBezTo>
                  <a:cubicBezTo>
                    <a:pt x="1737" y="1301"/>
                    <a:pt x="2570" y="971"/>
                    <a:pt x="2585" y="845"/>
                  </a:cubicBezTo>
                  <a:cubicBezTo>
                    <a:pt x="2612" y="641"/>
                    <a:pt x="2331" y="53"/>
                    <a:pt x="1361" y="3"/>
                  </a:cubicBezTo>
                  <a:cubicBezTo>
                    <a:pt x="1332" y="2"/>
                    <a:pt x="1303" y="1"/>
                    <a:pt x="1275" y="1"/>
                  </a:cubicBezTo>
                  <a:close/>
                </a:path>
              </a:pathLst>
            </a:custGeom>
            <a:solidFill>
              <a:srgbClr val="E2A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313;p61"/>
            <p:cNvSpPr/>
            <p:nvPr/>
          </p:nvSpPr>
          <p:spPr>
            <a:xfrm>
              <a:off x="1778175" y="2121475"/>
              <a:ext cx="64975" cy="25775"/>
            </a:xfrm>
            <a:custGeom>
              <a:avLst/>
              <a:gdLst/>
              <a:ahLst/>
              <a:cxnLst/>
              <a:rect l="l" t="t" r="r" b="b"/>
              <a:pathLst>
                <a:path w="2599" h="1031" extrusionOk="0">
                  <a:moveTo>
                    <a:pt x="2225" y="1"/>
                  </a:moveTo>
                  <a:cubicBezTo>
                    <a:pt x="2204" y="194"/>
                    <a:pt x="2053" y="432"/>
                    <a:pt x="1439" y="432"/>
                  </a:cubicBezTo>
                  <a:cubicBezTo>
                    <a:pt x="1346" y="432"/>
                    <a:pt x="1242" y="427"/>
                    <a:pt x="1127" y="415"/>
                  </a:cubicBezTo>
                  <a:cubicBezTo>
                    <a:pt x="555" y="357"/>
                    <a:pt x="383" y="203"/>
                    <a:pt x="380" y="45"/>
                  </a:cubicBezTo>
                  <a:cubicBezTo>
                    <a:pt x="117" y="261"/>
                    <a:pt x="1" y="511"/>
                    <a:pt x="6" y="525"/>
                  </a:cubicBezTo>
                  <a:cubicBezTo>
                    <a:pt x="153" y="904"/>
                    <a:pt x="560" y="1031"/>
                    <a:pt x="1009" y="1031"/>
                  </a:cubicBezTo>
                  <a:cubicBezTo>
                    <a:pt x="1734" y="1031"/>
                    <a:pt x="2568" y="701"/>
                    <a:pt x="2583" y="575"/>
                  </a:cubicBezTo>
                  <a:cubicBezTo>
                    <a:pt x="2598" y="453"/>
                    <a:pt x="2504" y="200"/>
                    <a:pt x="2225" y="1"/>
                  </a:cubicBezTo>
                  <a:close/>
                </a:path>
              </a:pathLst>
            </a:custGeom>
            <a:solidFill>
              <a:srgbClr val="E2A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314;p61"/>
            <p:cNvSpPr/>
            <p:nvPr/>
          </p:nvSpPr>
          <p:spPr>
            <a:xfrm>
              <a:off x="1764600" y="2130375"/>
              <a:ext cx="89675" cy="22875"/>
            </a:xfrm>
            <a:custGeom>
              <a:avLst/>
              <a:gdLst/>
              <a:ahLst/>
              <a:cxnLst/>
              <a:rect l="l" t="t" r="r" b="b"/>
              <a:pathLst>
                <a:path w="3587" h="915" extrusionOk="0">
                  <a:moveTo>
                    <a:pt x="3175" y="1"/>
                  </a:moveTo>
                  <a:cubicBezTo>
                    <a:pt x="2960" y="1"/>
                    <a:pt x="2863" y="325"/>
                    <a:pt x="2863" y="325"/>
                  </a:cubicBezTo>
                  <a:cubicBezTo>
                    <a:pt x="2863" y="325"/>
                    <a:pt x="2378" y="445"/>
                    <a:pt x="1795" y="445"/>
                  </a:cubicBezTo>
                  <a:cubicBezTo>
                    <a:pt x="1466" y="445"/>
                    <a:pt x="1105" y="407"/>
                    <a:pt x="784" y="287"/>
                  </a:cubicBezTo>
                  <a:cubicBezTo>
                    <a:pt x="784" y="287"/>
                    <a:pt x="724" y="20"/>
                    <a:pt x="428" y="20"/>
                  </a:cubicBezTo>
                  <a:cubicBezTo>
                    <a:pt x="230" y="20"/>
                    <a:pt x="45" y="171"/>
                    <a:pt x="0" y="465"/>
                  </a:cubicBezTo>
                  <a:cubicBezTo>
                    <a:pt x="348" y="911"/>
                    <a:pt x="1730" y="911"/>
                    <a:pt x="1730" y="911"/>
                  </a:cubicBezTo>
                  <a:cubicBezTo>
                    <a:pt x="1730" y="911"/>
                    <a:pt x="1786" y="914"/>
                    <a:pt x="1878" y="914"/>
                  </a:cubicBezTo>
                  <a:cubicBezTo>
                    <a:pt x="2278" y="914"/>
                    <a:pt x="3359" y="863"/>
                    <a:pt x="3565" y="318"/>
                  </a:cubicBezTo>
                  <a:cubicBezTo>
                    <a:pt x="3575" y="292"/>
                    <a:pt x="3581" y="265"/>
                    <a:pt x="3587" y="235"/>
                  </a:cubicBezTo>
                  <a:cubicBezTo>
                    <a:pt x="3468" y="90"/>
                    <a:pt x="3291" y="1"/>
                    <a:pt x="31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315;p61"/>
            <p:cNvSpPr/>
            <p:nvPr/>
          </p:nvSpPr>
          <p:spPr>
            <a:xfrm>
              <a:off x="1807550" y="2130375"/>
              <a:ext cx="43100" cy="11250"/>
            </a:xfrm>
            <a:custGeom>
              <a:avLst/>
              <a:gdLst/>
              <a:ahLst/>
              <a:cxnLst/>
              <a:rect l="l" t="t" r="r" b="b"/>
              <a:pathLst>
                <a:path w="1724" h="450" extrusionOk="0">
                  <a:moveTo>
                    <a:pt x="1458" y="1"/>
                  </a:moveTo>
                  <a:cubicBezTo>
                    <a:pt x="1243" y="2"/>
                    <a:pt x="1147" y="327"/>
                    <a:pt x="1147" y="327"/>
                  </a:cubicBezTo>
                  <a:cubicBezTo>
                    <a:pt x="1147" y="327"/>
                    <a:pt x="658" y="447"/>
                    <a:pt x="73" y="447"/>
                  </a:cubicBezTo>
                  <a:cubicBezTo>
                    <a:pt x="49" y="447"/>
                    <a:pt x="25" y="446"/>
                    <a:pt x="1" y="446"/>
                  </a:cubicBezTo>
                  <a:lnTo>
                    <a:pt x="1" y="446"/>
                  </a:lnTo>
                  <a:cubicBezTo>
                    <a:pt x="51" y="447"/>
                    <a:pt x="83" y="447"/>
                    <a:pt x="83" y="447"/>
                  </a:cubicBezTo>
                  <a:cubicBezTo>
                    <a:pt x="83" y="447"/>
                    <a:pt x="134" y="449"/>
                    <a:pt x="220" y="449"/>
                  </a:cubicBezTo>
                  <a:cubicBezTo>
                    <a:pt x="539" y="449"/>
                    <a:pt x="1330" y="416"/>
                    <a:pt x="1724" y="105"/>
                  </a:cubicBezTo>
                  <a:cubicBezTo>
                    <a:pt x="1631" y="41"/>
                    <a:pt x="1533" y="1"/>
                    <a:pt x="14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316;p61"/>
            <p:cNvSpPr/>
            <p:nvPr/>
          </p:nvSpPr>
          <p:spPr>
            <a:xfrm>
              <a:off x="1769350" y="2130875"/>
              <a:ext cx="32125" cy="10325"/>
            </a:xfrm>
            <a:custGeom>
              <a:avLst/>
              <a:gdLst/>
              <a:ahLst/>
              <a:cxnLst/>
              <a:rect l="l" t="t" r="r" b="b"/>
              <a:pathLst>
                <a:path w="1285" h="413" extrusionOk="0">
                  <a:moveTo>
                    <a:pt x="240" y="1"/>
                  </a:moveTo>
                  <a:cubicBezTo>
                    <a:pt x="154" y="1"/>
                    <a:pt x="71" y="32"/>
                    <a:pt x="1" y="87"/>
                  </a:cubicBezTo>
                  <a:cubicBezTo>
                    <a:pt x="308" y="310"/>
                    <a:pt x="909" y="386"/>
                    <a:pt x="1285" y="412"/>
                  </a:cubicBezTo>
                  <a:cubicBezTo>
                    <a:pt x="1052" y="392"/>
                    <a:pt x="816" y="349"/>
                    <a:pt x="598" y="267"/>
                  </a:cubicBezTo>
                  <a:cubicBezTo>
                    <a:pt x="598" y="267"/>
                    <a:pt x="598" y="267"/>
                    <a:pt x="598" y="267"/>
                  </a:cubicBezTo>
                  <a:cubicBezTo>
                    <a:pt x="596" y="267"/>
                    <a:pt x="534" y="1"/>
                    <a:pt x="24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317;p61"/>
            <p:cNvSpPr/>
            <p:nvPr/>
          </p:nvSpPr>
          <p:spPr>
            <a:xfrm>
              <a:off x="1787575" y="2081525"/>
              <a:ext cx="44375" cy="12550"/>
            </a:xfrm>
            <a:custGeom>
              <a:avLst/>
              <a:gdLst/>
              <a:ahLst/>
              <a:cxnLst/>
              <a:rect l="l" t="t" r="r" b="b"/>
              <a:pathLst>
                <a:path w="1775" h="502" extrusionOk="0">
                  <a:moveTo>
                    <a:pt x="848" y="1"/>
                  </a:moveTo>
                  <a:cubicBezTo>
                    <a:pt x="748" y="1"/>
                    <a:pt x="650" y="19"/>
                    <a:pt x="556" y="59"/>
                  </a:cubicBezTo>
                  <a:cubicBezTo>
                    <a:pt x="359" y="143"/>
                    <a:pt x="172" y="261"/>
                    <a:pt x="1" y="402"/>
                  </a:cubicBezTo>
                  <a:cubicBezTo>
                    <a:pt x="49" y="425"/>
                    <a:pt x="139" y="453"/>
                    <a:pt x="296" y="483"/>
                  </a:cubicBezTo>
                  <a:cubicBezTo>
                    <a:pt x="318" y="367"/>
                    <a:pt x="425" y="202"/>
                    <a:pt x="838" y="132"/>
                  </a:cubicBezTo>
                  <a:cubicBezTo>
                    <a:pt x="888" y="123"/>
                    <a:pt x="935" y="119"/>
                    <a:pt x="979" y="119"/>
                  </a:cubicBezTo>
                  <a:cubicBezTo>
                    <a:pt x="1304" y="119"/>
                    <a:pt x="1482" y="330"/>
                    <a:pt x="1574" y="501"/>
                  </a:cubicBezTo>
                  <a:cubicBezTo>
                    <a:pt x="1654" y="483"/>
                    <a:pt x="1721" y="463"/>
                    <a:pt x="1775" y="442"/>
                  </a:cubicBezTo>
                  <a:cubicBezTo>
                    <a:pt x="1483" y="180"/>
                    <a:pt x="1158" y="1"/>
                    <a:pt x="84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318;p61"/>
            <p:cNvSpPr/>
            <p:nvPr/>
          </p:nvSpPr>
          <p:spPr>
            <a:xfrm>
              <a:off x="1800600" y="2158325"/>
              <a:ext cx="17900" cy="2475"/>
            </a:xfrm>
            <a:custGeom>
              <a:avLst/>
              <a:gdLst/>
              <a:ahLst/>
              <a:cxnLst/>
              <a:rect l="l" t="t" r="r" b="b"/>
              <a:pathLst>
                <a:path w="716" h="99" extrusionOk="0">
                  <a:moveTo>
                    <a:pt x="11" y="1"/>
                  </a:moveTo>
                  <a:cubicBezTo>
                    <a:pt x="8" y="1"/>
                    <a:pt x="6" y="1"/>
                    <a:pt x="5" y="2"/>
                  </a:cubicBezTo>
                  <a:cubicBezTo>
                    <a:pt x="1" y="7"/>
                    <a:pt x="17" y="28"/>
                    <a:pt x="51" y="44"/>
                  </a:cubicBezTo>
                  <a:cubicBezTo>
                    <a:pt x="84" y="60"/>
                    <a:pt x="132" y="69"/>
                    <a:pt x="176" y="76"/>
                  </a:cubicBezTo>
                  <a:cubicBezTo>
                    <a:pt x="265" y="91"/>
                    <a:pt x="356" y="98"/>
                    <a:pt x="356" y="98"/>
                  </a:cubicBezTo>
                  <a:cubicBezTo>
                    <a:pt x="356" y="98"/>
                    <a:pt x="447" y="96"/>
                    <a:pt x="538" y="80"/>
                  </a:cubicBezTo>
                  <a:cubicBezTo>
                    <a:pt x="628" y="65"/>
                    <a:pt x="716" y="31"/>
                    <a:pt x="711" y="17"/>
                  </a:cubicBezTo>
                  <a:cubicBezTo>
                    <a:pt x="710" y="13"/>
                    <a:pt x="696" y="12"/>
                    <a:pt x="674" y="12"/>
                  </a:cubicBezTo>
                  <a:cubicBezTo>
                    <a:pt x="650" y="12"/>
                    <a:pt x="617" y="13"/>
                    <a:pt x="580" y="13"/>
                  </a:cubicBezTo>
                  <a:cubicBezTo>
                    <a:pt x="564" y="13"/>
                    <a:pt x="548" y="13"/>
                    <a:pt x="531" y="12"/>
                  </a:cubicBezTo>
                  <a:cubicBezTo>
                    <a:pt x="445" y="11"/>
                    <a:pt x="357" y="2"/>
                    <a:pt x="357" y="2"/>
                  </a:cubicBezTo>
                  <a:cubicBezTo>
                    <a:pt x="357" y="2"/>
                    <a:pt x="269" y="6"/>
                    <a:pt x="180" y="8"/>
                  </a:cubicBezTo>
                  <a:cubicBezTo>
                    <a:pt x="155" y="9"/>
                    <a:pt x="132" y="10"/>
                    <a:pt x="110" y="10"/>
                  </a:cubicBezTo>
                  <a:cubicBezTo>
                    <a:pt x="92" y="10"/>
                    <a:pt x="75" y="10"/>
                    <a:pt x="62" y="8"/>
                  </a:cubicBezTo>
                  <a:cubicBezTo>
                    <a:pt x="38" y="6"/>
                    <a:pt x="20" y="1"/>
                    <a:pt x="11" y="1"/>
                  </a:cubicBezTo>
                  <a:close/>
                </a:path>
              </a:pathLst>
            </a:custGeom>
            <a:solidFill>
              <a:srgbClr val="000000">
                <a:alpha val="17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3450;p50"/>
          <p:cNvGrpSpPr/>
          <p:nvPr/>
        </p:nvGrpSpPr>
        <p:grpSpPr>
          <a:xfrm rot="-483292">
            <a:off x="517593" y="121925"/>
            <a:ext cx="1030805" cy="1442944"/>
            <a:chOff x="3378275" y="2936525"/>
            <a:chExt cx="957175" cy="1339875"/>
          </a:xfrm>
        </p:grpSpPr>
        <p:sp>
          <p:nvSpPr>
            <p:cNvPr id="288" name="Google Shape;3451;p50"/>
            <p:cNvSpPr/>
            <p:nvPr/>
          </p:nvSpPr>
          <p:spPr>
            <a:xfrm>
              <a:off x="3378275" y="2936525"/>
              <a:ext cx="957175" cy="1339875"/>
            </a:xfrm>
            <a:custGeom>
              <a:avLst/>
              <a:gdLst/>
              <a:ahLst/>
              <a:cxnLst/>
              <a:rect l="l" t="t" r="r" b="b"/>
              <a:pathLst>
                <a:path w="38287" h="53595" extrusionOk="0">
                  <a:moveTo>
                    <a:pt x="9849" y="1"/>
                  </a:moveTo>
                  <a:lnTo>
                    <a:pt x="10920" y="3571"/>
                  </a:lnTo>
                  <a:cubicBezTo>
                    <a:pt x="10277" y="3798"/>
                    <a:pt x="9739" y="4089"/>
                    <a:pt x="9285" y="4398"/>
                  </a:cubicBezTo>
                  <a:lnTo>
                    <a:pt x="7972" y="1838"/>
                  </a:lnTo>
                  <a:lnTo>
                    <a:pt x="5289" y="6131"/>
                  </a:lnTo>
                  <a:cubicBezTo>
                    <a:pt x="4910" y="6738"/>
                    <a:pt x="4718" y="7458"/>
                    <a:pt x="4704" y="8326"/>
                  </a:cubicBezTo>
                  <a:cubicBezTo>
                    <a:pt x="3745" y="9101"/>
                    <a:pt x="3102" y="9997"/>
                    <a:pt x="2960" y="10200"/>
                  </a:cubicBezTo>
                  <a:lnTo>
                    <a:pt x="0" y="14476"/>
                  </a:lnTo>
                  <a:lnTo>
                    <a:pt x="1607" y="14553"/>
                  </a:lnTo>
                  <a:cubicBezTo>
                    <a:pt x="1530" y="14801"/>
                    <a:pt x="1458" y="15057"/>
                    <a:pt x="1391" y="15319"/>
                  </a:cubicBezTo>
                  <a:lnTo>
                    <a:pt x="1367" y="15341"/>
                  </a:lnTo>
                  <a:lnTo>
                    <a:pt x="1124" y="16473"/>
                  </a:lnTo>
                  <a:lnTo>
                    <a:pt x="1124" y="16483"/>
                  </a:lnTo>
                  <a:cubicBezTo>
                    <a:pt x="944" y="17399"/>
                    <a:pt x="861" y="18114"/>
                    <a:pt x="835" y="18374"/>
                  </a:cubicBezTo>
                  <a:lnTo>
                    <a:pt x="813" y="18601"/>
                  </a:lnTo>
                  <a:lnTo>
                    <a:pt x="467" y="22883"/>
                  </a:lnTo>
                  <a:lnTo>
                    <a:pt x="2352" y="22255"/>
                  </a:lnTo>
                  <a:cubicBezTo>
                    <a:pt x="2432" y="22413"/>
                    <a:pt x="2515" y="22569"/>
                    <a:pt x="2603" y="22717"/>
                  </a:cubicBezTo>
                  <a:cubicBezTo>
                    <a:pt x="2490" y="22939"/>
                    <a:pt x="2391" y="23171"/>
                    <a:pt x="2304" y="23412"/>
                  </a:cubicBezTo>
                  <a:lnTo>
                    <a:pt x="2274" y="23482"/>
                  </a:lnTo>
                  <a:lnTo>
                    <a:pt x="2242" y="23594"/>
                  </a:lnTo>
                  <a:cubicBezTo>
                    <a:pt x="2196" y="23733"/>
                    <a:pt x="2156" y="23877"/>
                    <a:pt x="2120" y="24024"/>
                  </a:cubicBezTo>
                  <a:lnTo>
                    <a:pt x="2100" y="24108"/>
                  </a:lnTo>
                  <a:cubicBezTo>
                    <a:pt x="2068" y="24245"/>
                    <a:pt x="2040" y="24387"/>
                    <a:pt x="2018" y="24530"/>
                  </a:cubicBezTo>
                  <a:lnTo>
                    <a:pt x="2002" y="24610"/>
                  </a:lnTo>
                  <a:lnTo>
                    <a:pt x="1992" y="24707"/>
                  </a:lnTo>
                  <a:cubicBezTo>
                    <a:pt x="1973" y="24853"/>
                    <a:pt x="1961" y="25004"/>
                    <a:pt x="1953" y="25153"/>
                  </a:cubicBezTo>
                  <a:lnTo>
                    <a:pt x="1948" y="25247"/>
                  </a:lnTo>
                  <a:cubicBezTo>
                    <a:pt x="1933" y="25618"/>
                    <a:pt x="1954" y="25996"/>
                    <a:pt x="2008" y="26383"/>
                  </a:cubicBezTo>
                  <a:lnTo>
                    <a:pt x="2024" y="26490"/>
                  </a:lnTo>
                  <a:cubicBezTo>
                    <a:pt x="2052" y="26656"/>
                    <a:pt x="2082" y="26811"/>
                    <a:pt x="2117" y="26960"/>
                  </a:cubicBezTo>
                  <a:lnTo>
                    <a:pt x="2130" y="27016"/>
                  </a:lnTo>
                  <a:lnTo>
                    <a:pt x="2154" y="27097"/>
                  </a:lnTo>
                  <a:cubicBezTo>
                    <a:pt x="2197" y="27265"/>
                    <a:pt x="2251" y="27435"/>
                    <a:pt x="2322" y="27631"/>
                  </a:cubicBezTo>
                  <a:lnTo>
                    <a:pt x="2363" y="27743"/>
                  </a:lnTo>
                  <a:cubicBezTo>
                    <a:pt x="2426" y="27901"/>
                    <a:pt x="2491" y="28058"/>
                    <a:pt x="2566" y="28213"/>
                  </a:cubicBezTo>
                  <a:lnTo>
                    <a:pt x="2611" y="28309"/>
                  </a:lnTo>
                  <a:cubicBezTo>
                    <a:pt x="2698" y="28485"/>
                    <a:pt x="2798" y="28664"/>
                    <a:pt x="2913" y="28853"/>
                  </a:cubicBezTo>
                  <a:cubicBezTo>
                    <a:pt x="2936" y="28886"/>
                    <a:pt x="2958" y="28921"/>
                    <a:pt x="2987" y="28968"/>
                  </a:cubicBezTo>
                  <a:cubicBezTo>
                    <a:pt x="3078" y="29109"/>
                    <a:pt x="3176" y="29248"/>
                    <a:pt x="3278" y="29384"/>
                  </a:cubicBezTo>
                  <a:cubicBezTo>
                    <a:pt x="3307" y="29425"/>
                    <a:pt x="3337" y="29465"/>
                    <a:pt x="3363" y="29497"/>
                  </a:cubicBezTo>
                  <a:cubicBezTo>
                    <a:pt x="3494" y="29663"/>
                    <a:pt x="3633" y="29825"/>
                    <a:pt x="3775" y="29980"/>
                  </a:cubicBezTo>
                  <a:cubicBezTo>
                    <a:pt x="3807" y="30013"/>
                    <a:pt x="3841" y="30049"/>
                    <a:pt x="3866" y="30076"/>
                  </a:cubicBezTo>
                  <a:cubicBezTo>
                    <a:pt x="3991" y="30204"/>
                    <a:pt x="4120" y="30328"/>
                    <a:pt x="4256" y="30453"/>
                  </a:cubicBezTo>
                  <a:cubicBezTo>
                    <a:pt x="4298" y="30492"/>
                    <a:pt x="4341" y="30528"/>
                    <a:pt x="4378" y="30563"/>
                  </a:cubicBezTo>
                  <a:cubicBezTo>
                    <a:pt x="4554" y="30717"/>
                    <a:pt x="4722" y="30853"/>
                    <a:pt x="4896" y="30982"/>
                  </a:cubicBezTo>
                  <a:lnTo>
                    <a:pt x="4981" y="31043"/>
                  </a:lnTo>
                  <a:cubicBezTo>
                    <a:pt x="5133" y="31155"/>
                    <a:pt x="5294" y="31262"/>
                    <a:pt x="5478" y="31380"/>
                  </a:cubicBezTo>
                  <a:lnTo>
                    <a:pt x="5628" y="31475"/>
                  </a:lnTo>
                  <a:cubicBezTo>
                    <a:pt x="5697" y="31516"/>
                    <a:pt x="5766" y="31556"/>
                    <a:pt x="5831" y="31596"/>
                  </a:cubicBezTo>
                  <a:cubicBezTo>
                    <a:pt x="5833" y="31606"/>
                    <a:pt x="5838" y="31614"/>
                    <a:pt x="5839" y="31623"/>
                  </a:cubicBezTo>
                  <a:cubicBezTo>
                    <a:pt x="5879" y="31774"/>
                    <a:pt x="5924" y="31924"/>
                    <a:pt x="5967" y="32068"/>
                  </a:cubicBezTo>
                  <a:cubicBezTo>
                    <a:pt x="6340" y="33275"/>
                    <a:pt x="6854" y="34289"/>
                    <a:pt x="7548" y="35171"/>
                  </a:cubicBezTo>
                  <a:cubicBezTo>
                    <a:pt x="7659" y="35312"/>
                    <a:pt x="7774" y="35449"/>
                    <a:pt x="7894" y="35584"/>
                  </a:cubicBezTo>
                  <a:cubicBezTo>
                    <a:pt x="8293" y="36028"/>
                    <a:pt x="8775" y="36553"/>
                    <a:pt x="9315" y="37056"/>
                  </a:cubicBezTo>
                  <a:cubicBezTo>
                    <a:pt x="9691" y="37408"/>
                    <a:pt x="10058" y="37715"/>
                    <a:pt x="10437" y="37999"/>
                  </a:cubicBezTo>
                  <a:cubicBezTo>
                    <a:pt x="10634" y="38143"/>
                    <a:pt x="10829" y="38281"/>
                    <a:pt x="11032" y="38414"/>
                  </a:cubicBezTo>
                  <a:cubicBezTo>
                    <a:pt x="10682" y="38482"/>
                    <a:pt x="10345" y="38567"/>
                    <a:pt x="10014" y="38663"/>
                  </a:cubicBezTo>
                  <a:lnTo>
                    <a:pt x="9955" y="38681"/>
                  </a:lnTo>
                  <a:cubicBezTo>
                    <a:pt x="9822" y="38719"/>
                    <a:pt x="9691" y="38762"/>
                    <a:pt x="9579" y="38800"/>
                  </a:cubicBezTo>
                  <a:cubicBezTo>
                    <a:pt x="9532" y="38815"/>
                    <a:pt x="9486" y="38832"/>
                    <a:pt x="9443" y="38848"/>
                  </a:cubicBezTo>
                  <a:cubicBezTo>
                    <a:pt x="9331" y="38888"/>
                    <a:pt x="9217" y="38930"/>
                    <a:pt x="9110" y="38973"/>
                  </a:cubicBezTo>
                  <a:cubicBezTo>
                    <a:pt x="9059" y="38992"/>
                    <a:pt x="9006" y="39015"/>
                    <a:pt x="8949" y="39039"/>
                  </a:cubicBezTo>
                  <a:cubicBezTo>
                    <a:pt x="8847" y="39082"/>
                    <a:pt x="8746" y="39127"/>
                    <a:pt x="8639" y="39175"/>
                  </a:cubicBezTo>
                  <a:cubicBezTo>
                    <a:pt x="8583" y="39200"/>
                    <a:pt x="8525" y="39226"/>
                    <a:pt x="8472" y="39253"/>
                  </a:cubicBezTo>
                  <a:cubicBezTo>
                    <a:pt x="8376" y="39298"/>
                    <a:pt x="8281" y="39346"/>
                    <a:pt x="8167" y="39406"/>
                  </a:cubicBezTo>
                  <a:cubicBezTo>
                    <a:pt x="8113" y="39437"/>
                    <a:pt x="8057" y="39466"/>
                    <a:pt x="8004" y="39496"/>
                  </a:cubicBezTo>
                  <a:cubicBezTo>
                    <a:pt x="7910" y="39547"/>
                    <a:pt x="7815" y="39601"/>
                    <a:pt x="7719" y="39661"/>
                  </a:cubicBezTo>
                  <a:cubicBezTo>
                    <a:pt x="7659" y="39697"/>
                    <a:pt x="7593" y="39736"/>
                    <a:pt x="7536" y="39774"/>
                  </a:cubicBezTo>
                  <a:cubicBezTo>
                    <a:pt x="7444" y="39832"/>
                    <a:pt x="7355" y="39894"/>
                    <a:pt x="7253" y="39963"/>
                  </a:cubicBezTo>
                  <a:cubicBezTo>
                    <a:pt x="7190" y="40006"/>
                    <a:pt x="7131" y="40047"/>
                    <a:pt x="7078" y="40086"/>
                  </a:cubicBezTo>
                  <a:cubicBezTo>
                    <a:pt x="6987" y="40151"/>
                    <a:pt x="6896" y="40223"/>
                    <a:pt x="6813" y="40289"/>
                  </a:cubicBezTo>
                  <a:cubicBezTo>
                    <a:pt x="6768" y="40322"/>
                    <a:pt x="6725" y="40358"/>
                    <a:pt x="6680" y="40393"/>
                  </a:cubicBezTo>
                  <a:lnTo>
                    <a:pt x="6621" y="40441"/>
                  </a:lnTo>
                  <a:lnTo>
                    <a:pt x="6578" y="40479"/>
                  </a:lnTo>
                  <a:cubicBezTo>
                    <a:pt x="6507" y="40538"/>
                    <a:pt x="6439" y="40601"/>
                    <a:pt x="6375" y="40658"/>
                  </a:cubicBezTo>
                  <a:cubicBezTo>
                    <a:pt x="6319" y="40706"/>
                    <a:pt x="6268" y="40754"/>
                    <a:pt x="6231" y="40789"/>
                  </a:cubicBezTo>
                  <a:lnTo>
                    <a:pt x="6164" y="40855"/>
                  </a:lnTo>
                  <a:cubicBezTo>
                    <a:pt x="6089" y="40927"/>
                    <a:pt x="6015" y="41002"/>
                    <a:pt x="5942" y="41080"/>
                  </a:cubicBezTo>
                  <a:cubicBezTo>
                    <a:pt x="5905" y="41117"/>
                    <a:pt x="5871" y="41152"/>
                    <a:pt x="5844" y="41183"/>
                  </a:cubicBezTo>
                  <a:lnTo>
                    <a:pt x="5766" y="41266"/>
                  </a:lnTo>
                  <a:cubicBezTo>
                    <a:pt x="5641" y="41406"/>
                    <a:pt x="5519" y="41549"/>
                    <a:pt x="5406" y="41694"/>
                  </a:cubicBezTo>
                  <a:cubicBezTo>
                    <a:pt x="5248" y="41896"/>
                    <a:pt x="5093" y="42121"/>
                    <a:pt x="4942" y="42364"/>
                  </a:cubicBezTo>
                  <a:cubicBezTo>
                    <a:pt x="4810" y="42575"/>
                    <a:pt x="4680" y="42809"/>
                    <a:pt x="4554" y="43056"/>
                  </a:cubicBezTo>
                  <a:cubicBezTo>
                    <a:pt x="4282" y="43595"/>
                    <a:pt x="4015" y="44230"/>
                    <a:pt x="3761" y="44946"/>
                  </a:cubicBezTo>
                  <a:cubicBezTo>
                    <a:pt x="3686" y="45159"/>
                    <a:pt x="3609" y="45383"/>
                    <a:pt x="3529" y="45629"/>
                  </a:cubicBezTo>
                  <a:lnTo>
                    <a:pt x="3507" y="45699"/>
                  </a:lnTo>
                  <a:cubicBezTo>
                    <a:pt x="3438" y="45915"/>
                    <a:pt x="3369" y="46139"/>
                    <a:pt x="3305" y="46355"/>
                  </a:cubicBezTo>
                  <a:lnTo>
                    <a:pt x="3265" y="46486"/>
                  </a:lnTo>
                  <a:cubicBezTo>
                    <a:pt x="3200" y="46713"/>
                    <a:pt x="3136" y="46940"/>
                    <a:pt x="3072" y="47177"/>
                  </a:cubicBezTo>
                  <a:lnTo>
                    <a:pt x="3046" y="47272"/>
                  </a:lnTo>
                  <a:cubicBezTo>
                    <a:pt x="2977" y="47517"/>
                    <a:pt x="2913" y="47765"/>
                    <a:pt x="2849" y="48021"/>
                  </a:cubicBezTo>
                  <a:lnTo>
                    <a:pt x="2296" y="50243"/>
                  </a:lnTo>
                  <a:lnTo>
                    <a:pt x="4335" y="51287"/>
                  </a:lnTo>
                  <a:cubicBezTo>
                    <a:pt x="4567" y="51407"/>
                    <a:pt x="4821" y="51525"/>
                    <a:pt x="5128" y="51658"/>
                  </a:cubicBezTo>
                  <a:lnTo>
                    <a:pt x="5244" y="51709"/>
                  </a:lnTo>
                  <a:cubicBezTo>
                    <a:pt x="5489" y="51813"/>
                    <a:pt x="5740" y="51911"/>
                    <a:pt x="5993" y="52000"/>
                  </a:cubicBezTo>
                  <a:lnTo>
                    <a:pt x="6127" y="52048"/>
                  </a:lnTo>
                  <a:cubicBezTo>
                    <a:pt x="6404" y="52144"/>
                    <a:pt x="6655" y="52227"/>
                    <a:pt x="6901" y="52301"/>
                  </a:cubicBezTo>
                  <a:lnTo>
                    <a:pt x="6947" y="52313"/>
                  </a:lnTo>
                  <a:cubicBezTo>
                    <a:pt x="7195" y="52387"/>
                    <a:pt x="7446" y="52454"/>
                    <a:pt x="7711" y="52520"/>
                  </a:cubicBezTo>
                  <a:lnTo>
                    <a:pt x="7798" y="52542"/>
                  </a:lnTo>
                  <a:cubicBezTo>
                    <a:pt x="8054" y="52604"/>
                    <a:pt x="8311" y="52662"/>
                    <a:pt x="8597" y="52723"/>
                  </a:cubicBezTo>
                  <a:lnTo>
                    <a:pt x="8667" y="52736"/>
                  </a:lnTo>
                  <a:cubicBezTo>
                    <a:pt x="8912" y="52787"/>
                    <a:pt x="9162" y="52833"/>
                    <a:pt x="9405" y="52876"/>
                  </a:cubicBezTo>
                  <a:cubicBezTo>
                    <a:pt x="9622" y="52916"/>
                    <a:pt x="9843" y="52950"/>
                    <a:pt x="10065" y="52983"/>
                  </a:cubicBezTo>
                  <a:cubicBezTo>
                    <a:pt x="10065" y="52983"/>
                    <a:pt x="10473" y="53044"/>
                    <a:pt x="10560" y="53055"/>
                  </a:cubicBezTo>
                  <a:lnTo>
                    <a:pt x="10736" y="53146"/>
                  </a:lnTo>
                  <a:lnTo>
                    <a:pt x="11258" y="53146"/>
                  </a:lnTo>
                  <a:cubicBezTo>
                    <a:pt x="11337" y="53156"/>
                    <a:pt x="11416" y="53166"/>
                    <a:pt x="11488" y="53174"/>
                  </a:cubicBezTo>
                  <a:cubicBezTo>
                    <a:pt x="11488" y="53174"/>
                    <a:pt x="12039" y="53238"/>
                    <a:pt x="12249" y="53260"/>
                  </a:cubicBezTo>
                  <a:cubicBezTo>
                    <a:pt x="14346" y="53482"/>
                    <a:pt x="16574" y="53586"/>
                    <a:pt x="19258" y="53586"/>
                  </a:cubicBezTo>
                  <a:cubicBezTo>
                    <a:pt x="19390" y="53586"/>
                    <a:pt x="19523" y="53586"/>
                    <a:pt x="19657" y="53586"/>
                  </a:cubicBezTo>
                  <a:cubicBezTo>
                    <a:pt x="19890" y="53586"/>
                    <a:pt x="20125" y="53587"/>
                    <a:pt x="20363" y="53594"/>
                  </a:cubicBezTo>
                  <a:cubicBezTo>
                    <a:pt x="20754" y="53589"/>
                    <a:pt x="21148" y="53583"/>
                    <a:pt x="21541" y="53575"/>
                  </a:cubicBezTo>
                  <a:lnTo>
                    <a:pt x="21861" y="53567"/>
                  </a:lnTo>
                  <a:cubicBezTo>
                    <a:pt x="22189" y="53557"/>
                    <a:pt x="22516" y="53548"/>
                    <a:pt x="22849" y="53535"/>
                  </a:cubicBezTo>
                  <a:lnTo>
                    <a:pt x="23095" y="53525"/>
                  </a:lnTo>
                  <a:cubicBezTo>
                    <a:pt x="23509" y="53508"/>
                    <a:pt x="23923" y="53487"/>
                    <a:pt x="24340" y="53461"/>
                  </a:cubicBezTo>
                  <a:lnTo>
                    <a:pt x="24494" y="53452"/>
                  </a:lnTo>
                  <a:cubicBezTo>
                    <a:pt x="24863" y="53429"/>
                    <a:pt x="25231" y="53402"/>
                    <a:pt x="25594" y="53372"/>
                  </a:cubicBezTo>
                  <a:lnTo>
                    <a:pt x="25856" y="53349"/>
                  </a:lnTo>
                  <a:cubicBezTo>
                    <a:pt x="26740" y="53271"/>
                    <a:pt x="27596" y="53172"/>
                    <a:pt x="28392" y="53055"/>
                  </a:cubicBezTo>
                  <a:lnTo>
                    <a:pt x="28596" y="53023"/>
                  </a:lnTo>
                  <a:cubicBezTo>
                    <a:pt x="28974" y="52966"/>
                    <a:pt x="29350" y="52903"/>
                    <a:pt x="29711" y="52838"/>
                  </a:cubicBezTo>
                  <a:lnTo>
                    <a:pt x="29908" y="52803"/>
                  </a:lnTo>
                  <a:cubicBezTo>
                    <a:pt x="30817" y="52632"/>
                    <a:pt x="31714" y="52422"/>
                    <a:pt x="32576" y="52182"/>
                  </a:cubicBezTo>
                  <a:cubicBezTo>
                    <a:pt x="32576" y="52182"/>
                    <a:pt x="32811" y="52117"/>
                    <a:pt x="32888" y="52094"/>
                  </a:cubicBezTo>
                  <a:cubicBezTo>
                    <a:pt x="33049" y="52048"/>
                    <a:pt x="33207" y="51998"/>
                    <a:pt x="33363" y="51951"/>
                  </a:cubicBezTo>
                  <a:cubicBezTo>
                    <a:pt x="33513" y="51904"/>
                    <a:pt x="33663" y="51856"/>
                    <a:pt x="33812" y="51807"/>
                  </a:cubicBezTo>
                  <a:cubicBezTo>
                    <a:pt x="33948" y="51760"/>
                    <a:pt x="34087" y="51715"/>
                    <a:pt x="34215" y="51671"/>
                  </a:cubicBezTo>
                  <a:cubicBezTo>
                    <a:pt x="34400" y="51605"/>
                    <a:pt x="34586" y="51536"/>
                    <a:pt x="34774" y="51468"/>
                  </a:cubicBezTo>
                  <a:lnTo>
                    <a:pt x="34856" y="51437"/>
                  </a:lnTo>
                  <a:cubicBezTo>
                    <a:pt x="34934" y="51407"/>
                    <a:pt x="35014" y="51377"/>
                    <a:pt x="35086" y="51349"/>
                  </a:cubicBezTo>
                  <a:cubicBezTo>
                    <a:pt x="35379" y="51233"/>
                    <a:pt x="35671" y="51116"/>
                    <a:pt x="35959" y="50990"/>
                  </a:cubicBezTo>
                  <a:lnTo>
                    <a:pt x="38215" y="50005"/>
                  </a:lnTo>
                  <a:lnTo>
                    <a:pt x="37596" y="47619"/>
                  </a:lnTo>
                  <a:cubicBezTo>
                    <a:pt x="37558" y="47474"/>
                    <a:pt x="37519" y="47330"/>
                    <a:pt x="37479" y="47185"/>
                  </a:cubicBezTo>
                  <a:lnTo>
                    <a:pt x="37385" y="46847"/>
                  </a:lnTo>
                  <a:cubicBezTo>
                    <a:pt x="37337" y="46676"/>
                    <a:pt x="37289" y="46507"/>
                    <a:pt x="37238" y="46336"/>
                  </a:cubicBezTo>
                  <a:lnTo>
                    <a:pt x="37116" y="45931"/>
                  </a:lnTo>
                  <a:cubicBezTo>
                    <a:pt x="36800" y="44916"/>
                    <a:pt x="36466" y="44041"/>
                    <a:pt x="36125" y="43325"/>
                  </a:cubicBezTo>
                  <a:cubicBezTo>
                    <a:pt x="35951" y="42962"/>
                    <a:pt x="35769" y="42630"/>
                    <a:pt x="35590" y="42340"/>
                  </a:cubicBezTo>
                  <a:cubicBezTo>
                    <a:pt x="35447" y="42112"/>
                    <a:pt x="35297" y="41899"/>
                    <a:pt x="35145" y="41704"/>
                  </a:cubicBezTo>
                  <a:cubicBezTo>
                    <a:pt x="35025" y="41552"/>
                    <a:pt x="34897" y="41403"/>
                    <a:pt x="34753" y="41245"/>
                  </a:cubicBezTo>
                  <a:lnTo>
                    <a:pt x="34698" y="41184"/>
                  </a:lnTo>
                  <a:cubicBezTo>
                    <a:pt x="34659" y="41143"/>
                    <a:pt x="34622" y="41103"/>
                    <a:pt x="34576" y="41060"/>
                  </a:cubicBezTo>
                  <a:cubicBezTo>
                    <a:pt x="34498" y="40980"/>
                    <a:pt x="34419" y="40900"/>
                    <a:pt x="34336" y="40821"/>
                  </a:cubicBezTo>
                  <a:cubicBezTo>
                    <a:pt x="34296" y="40783"/>
                    <a:pt x="34255" y="40743"/>
                    <a:pt x="34224" y="40717"/>
                  </a:cubicBezTo>
                  <a:lnTo>
                    <a:pt x="34114" y="40620"/>
                  </a:lnTo>
                  <a:cubicBezTo>
                    <a:pt x="34042" y="40556"/>
                    <a:pt x="33970" y="40494"/>
                    <a:pt x="33897" y="40433"/>
                  </a:cubicBezTo>
                  <a:cubicBezTo>
                    <a:pt x="33844" y="40391"/>
                    <a:pt x="33794" y="40351"/>
                    <a:pt x="33748" y="40316"/>
                  </a:cubicBezTo>
                  <a:lnTo>
                    <a:pt x="33623" y="40217"/>
                  </a:lnTo>
                  <a:cubicBezTo>
                    <a:pt x="33575" y="40180"/>
                    <a:pt x="33522" y="40143"/>
                    <a:pt x="33452" y="40094"/>
                  </a:cubicBezTo>
                  <a:lnTo>
                    <a:pt x="33426" y="40076"/>
                  </a:lnTo>
                  <a:cubicBezTo>
                    <a:pt x="33377" y="40041"/>
                    <a:pt x="33327" y="40006"/>
                    <a:pt x="33276" y="39972"/>
                  </a:cubicBezTo>
                  <a:cubicBezTo>
                    <a:pt x="33225" y="39936"/>
                    <a:pt x="33171" y="39902"/>
                    <a:pt x="33105" y="39857"/>
                  </a:cubicBezTo>
                  <a:cubicBezTo>
                    <a:pt x="33105" y="39857"/>
                    <a:pt x="32857" y="39702"/>
                    <a:pt x="32813" y="39677"/>
                  </a:cubicBezTo>
                  <a:cubicBezTo>
                    <a:pt x="32745" y="39638"/>
                    <a:pt x="32678" y="39600"/>
                    <a:pt x="32611" y="39561"/>
                  </a:cubicBezTo>
                  <a:lnTo>
                    <a:pt x="32394" y="39445"/>
                  </a:lnTo>
                  <a:lnTo>
                    <a:pt x="32458" y="39478"/>
                  </a:lnTo>
                  <a:lnTo>
                    <a:pt x="32458" y="39478"/>
                  </a:lnTo>
                  <a:lnTo>
                    <a:pt x="32390" y="39442"/>
                  </a:lnTo>
                  <a:lnTo>
                    <a:pt x="32344" y="39418"/>
                  </a:lnTo>
                  <a:cubicBezTo>
                    <a:pt x="32186" y="39336"/>
                    <a:pt x="32026" y="39258"/>
                    <a:pt x="31877" y="39192"/>
                  </a:cubicBezTo>
                  <a:cubicBezTo>
                    <a:pt x="31845" y="39176"/>
                    <a:pt x="31812" y="39162"/>
                    <a:pt x="31778" y="39149"/>
                  </a:cubicBezTo>
                  <a:cubicBezTo>
                    <a:pt x="31652" y="39093"/>
                    <a:pt x="31522" y="39039"/>
                    <a:pt x="31374" y="38981"/>
                  </a:cubicBezTo>
                  <a:lnTo>
                    <a:pt x="31268" y="38941"/>
                  </a:lnTo>
                  <a:cubicBezTo>
                    <a:pt x="31150" y="38895"/>
                    <a:pt x="31035" y="38853"/>
                    <a:pt x="30902" y="38808"/>
                  </a:cubicBezTo>
                  <a:lnTo>
                    <a:pt x="30779" y="38768"/>
                  </a:lnTo>
                  <a:cubicBezTo>
                    <a:pt x="30665" y="38733"/>
                    <a:pt x="30549" y="38697"/>
                    <a:pt x="30413" y="38657"/>
                  </a:cubicBezTo>
                  <a:lnTo>
                    <a:pt x="30309" y="38626"/>
                  </a:lnTo>
                  <a:cubicBezTo>
                    <a:pt x="30189" y="38594"/>
                    <a:pt x="30069" y="38562"/>
                    <a:pt x="29923" y="38527"/>
                  </a:cubicBezTo>
                  <a:lnTo>
                    <a:pt x="29845" y="38506"/>
                  </a:lnTo>
                  <a:cubicBezTo>
                    <a:pt x="29708" y="38474"/>
                    <a:pt x="29572" y="38445"/>
                    <a:pt x="29458" y="38422"/>
                  </a:cubicBezTo>
                  <a:lnTo>
                    <a:pt x="29396" y="38409"/>
                  </a:lnTo>
                  <a:cubicBezTo>
                    <a:pt x="29190" y="38367"/>
                    <a:pt x="28975" y="38329"/>
                    <a:pt x="28758" y="38295"/>
                  </a:cubicBezTo>
                  <a:lnTo>
                    <a:pt x="28740" y="38289"/>
                  </a:lnTo>
                  <a:cubicBezTo>
                    <a:pt x="28740" y="38289"/>
                    <a:pt x="28413" y="38246"/>
                    <a:pt x="28389" y="38241"/>
                  </a:cubicBezTo>
                  <a:cubicBezTo>
                    <a:pt x="29415" y="37630"/>
                    <a:pt x="30681" y="36722"/>
                    <a:pt x="31618" y="35377"/>
                  </a:cubicBezTo>
                  <a:cubicBezTo>
                    <a:pt x="31780" y="35147"/>
                    <a:pt x="31928" y="34906"/>
                    <a:pt x="32061" y="34664"/>
                  </a:cubicBezTo>
                  <a:cubicBezTo>
                    <a:pt x="32186" y="34437"/>
                    <a:pt x="32304" y="34198"/>
                    <a:pt x="32432" y="33908"/>
                  </a:cubicBezTo>
                  <a:cubicBezTo>
                    <a:pt x="32458" y="33844"/>
                    <a:pt x="32485" y="33780"/>
                    <a:pt x="32512" y="33716"/>
                  </a:cubicBezTo>
                  <a:lnTo>
                    <a:pt x="32517" y="33700"/>
                  </a:lnTo>
                  <a:cubicBezTo>
                    <a:pt x="32597" y="33513"/>
                    <a:pt x="32669" y="33325"/>
                    <a:pt x="32747" y="33107"/>
                  </a:cubicBezTo>
                  <a:cubicBezTo>
                    <a:pt x="32768" y="33053"/>
                    <a:pt x="32787" y="32998"/>
                    <a:pt x="32803" y="32949"/>
                  </a:cubicBezTo>
                  <a:cubicBezTo>
                    <a:pt x="32956" y="32498"/>
                    <a:pt x="33092" y="32020"/>
                    <a:pt x="33217" y="31488"/>
                  </a:cubicBezTo>
                  <a:cubicBezTo>
                    <a:pt x="33217" y="31484"/>
                    <a:pt x="33219" y="31480"/>
                    <a:pt x="33219" y="31476"/>
                  </a:cubicBezTo>
                  <a:cubicBezTo>
                    <a:pt x="33249" y="31459"/>
                    <a:pt x="33279" y="31440"/>
                    <a:pt x="33308" y="31420"/>
                  </a:cubicBezTo>
                  <a:cubicBezTo>
                    <a:pt x="33468" y="31318"/>
                    <a:pt x="33625" y="31214"/>
                    <a:pt x="33786" y="31099"/>
                  </a:cubicBezTo>
                  <a:cubicBezTo>
                    <a:pt x="33817" y="31078"/>
                    <a:pt x="33849" y="31056"/>
                    <a:pt x="33882" y="31030"/>
                  </a:cubicBezTo>
                  <a:cubicBezTo>
                    <a:pt x="34060" y="30899"/>
                    <a:pt x="34232" y="30760"/>
                    <a:pt x="34402" y="30613"/>
                  </a:cubicBezTo>
                  <a:lnTo>
                    <a:pt x="34531" y="30496"/>
                  </a:lnTo>
                  <a:cubicBezTo>
                    <a:pt x="34662" y="30379"/>
                    <a:pt x="34785" y="30261"/>
                    <a:pt x="34911" y="30131"/>
                  </a:cubicBezTo>
                  <a:lnTo>
                    <a:pt x="34911" y="30131"/>
                  </a:lnTo>
                  <a:cubicBezTo>
                    <a:pt x="34948" y="30097"/>
                    <a:pt x="34983" y="30060"/>
                    <a:pt x="35008" y="30033"/>
                  </a:cubicBezTo>
                  <a:cubicBezTo>
                    <a:pt x="35152" y="29879"/>
                    <a:pt x="35289" y="29718"/>
                    <a:pt x="35423" y="29548"/>
                  </a:cubicBezTo>
                  <a:cubicBezTo>
                    <a:pt x="35451" y="29511"/>
                    <a:pt x="35478" y="29476"/>
                    <a:pt x="35510" y="29433"/>
                  </a:cubicBezTo>
                  <a:cubicBezTo>
                    <a:pt x="35615" y="29294"/>
                    <a:pt x="35713" y="29152"/>
                    <a:pt x="35805" y="29013"/>
                  </a:cubicBezTo>
                  <a:cubicBezTo>
                    <a:pt x="35829" y="28974"/>
                    <a:pt x="35850" y="28937"/>
                    <a:pt x="35877" y="28898"/>
                  </a:cubicBezTo>
                  <a:cubicBezTo>
                    <a:pt x="35985" y="28722"/>
                    <a:pt x="36085" y="28543"/>
                    <a:pt x="36184" y="28344"/>
                  </a:cubicBezTo>
                  <a:cubicBezTo>
                    <a:pt x="36199" y="28312"/>
                    <a:pt x="36215" y="28280"/>
                    <a:pt x="36229" y="28248"/>
                  </a:cubicBezTo>
                  <a:cubicBezTo>
                    <a:pt x="36301" y="28097"/>
                    <a:pt x="36365" y="27943"/>
                    <a:pt x="36416" y="27810"/>
                  </a:cubicBezTo>
                  <a:cubicBezTo>
                    <a:pt x="36437" y="27761"/>
                    <a:pt x="36455" y="27713"/>
                    <a:pt x="36471" y="27670"/>
                  </a:cubicBezTo>
                  <a:cubicBezTo>
                    <a:pt x="36528" y="27507"/>
                    <a:pt x="36578" y="27351"/>
                    <a:pt x="36622" y="27198"/>
                  </a:cubicBezTo>
                  <a:lnTo>
                    <a:pt x="36680" y="26982"/>
                  </a:lnTo>
                  <a:lnTo>
                    <a:pt x="36685" y="26955"/>
                  </a:lnTo>
                  <a:cubicBezTo>
                    <a:pt x="36717" y="26822"/>
                    <a:pt x="36742" y="26683"/>
                    <a:pt x="36768" y="26531"/>
                  </a:cubicBezTo>
                  <a:cubicBezTo>
                    <a:pt x="36776" y="26488"/>
                    <a:pt x="36784" y="26442"/>
                    <a:pt x="36786" y="26419"/>
                  </a:cubicBezTo>
                  <a:cubicBezTo>
                    <a:pt x="36841" y="26044"/>
                    <a:pt x="36862" y="25665"/>
                    <a:pt x="36848" y="25289"/>
                  </a:cubicBezTo>
                  <a:lnTo>
                    <a:pt x="36845" y="25211"/>
                  </a:lnTo>
                  <a:cubicBezTo>
                    <a:pt x="36840" y="25104"/>
                    <a:pt x="36832" y="25001"/>
                    <a:pt x="36822" y="24901"/>
                  </a:cubicBezTo>
                  <a:lnTo>
                    <a:pt x="36822" y="24598"/>
                  </a:lnTo>
                  <a:lnTo>
                    <a:pt x="36746" y="24370"/>
                  </a:lnTo>
                  <a:cubicBezTo>
                    <a:pt x="36730" y="24291"/>
                    <a:pt x="36714" y="24213"/>
                    <a:pt x="36696" y="24135"/>
                  </a:cubicBezTo>
                  <a:lnTo>
                    <a:pt x="36686" y="24092"/>
                  </a:lnTo>
                  <a:lnTo>
                    <a:pt x="36677" y="24052"/>
                  </a:lnTo>
                  <a:cubicBezTo>
                    <a:pt x="36638" y="23893"/>
                    <a:pt x="36592" y="23740"/>
                    <a:pt x="36544" y="23590"/>
                  </a:cubicBezTo>
                  <a:lnTo>
                    <a:pt x="36538" y="23572"/>
                  </a:lnTo>
                  <a:cubicBezTo>
                    <a:pt x="36985" y="22865"/>
                    <a:pt x="38173" y="20611"/>
                    <a:pt x="38248" y="16510"/>
                  </a:cubicBezTo>
                  <a:cubicBezTo>
                    <a:pt x="38287" y="14449"/>
                    <a:pt x="37772" y="12782"/>
                    <a:pt x="37110" y="11501"/>
                  </a:cubicBezTo>
                  <a:lnTo>
                    <a:pt x="37980" y="11018"/>
                  </a:lnTo>
                  <a:lnTo>
                    <a:pt x="35562" y="8326"/>
                  </a:lnTo>
                  <a:cubicBezTo>
                    <a:pt x="33671" y="6217"/>
                    <a:pt x="31794" y="5510"/>
                    <a:pt x="30371" y="5339"/>
                  </a:cubicBezTo>
                  <a:cubicBezTo>
                    <a:pt x="28808" y="3338"/>
                    <a:pt x="26836" y="2770"/>
                    <a:pt x="26566" y="2700"/>
                  </a:cubicBezTo>
                  <a:lnTo>
                    <a:pt x="23522" y="1910"/>
                  </a:lnTo>
                  <a:lnTo>
                    <a:pt x="23464" y="2247"/>
                  </a:lnTo>
                  <a:cubicBezTo>
                    <a:pt x="22369" y="1964"/>
                    <a:pt x="21226" y="1822"/>
                    <a:pt x="20022" y="1822"/>
                  </a:cubicBezTo>
                  <a:cubicBezTo>
                    <a:pt x="19221" y="1822"/>
                    <a:pt x="18514" y="1879"/>
                    <a:pt x="17891" y="1931"/>
                  </a:cubicBezTo>
                  <a:cubicBezTo>
                    <a:pt x="17725" y="1943"/>
                    <a:pt x="17566" y="1958"/>
                    <a:pt x="17411" y="1967"/>
                  </a:cubicBezTo>
                  <a:cubicBezTo>
                    <a:pt x="17207" y="1982"/>
                    <a:pt x="16997" y="1990"/>
                    <a:pt x="16793" y="1990"/>
                  </a:cubicBezTo>
                  <a:cubicBezTo>
                    <a:pt x="15844" y="1990"/>
                    <a:pt x="15192" y="1830"/>
                    <a:pt x="15080" y="1800"/>
                  </a:cubicBezTo>
                  <a:lnTo>
                    <a:pt x="98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452;p50"/>
            <p:cNvSpPr/>
            <p:nvPr/>
          </p:nvSpPr>
          <p:spPr>
            <a:xfrm>
              <a:off x="3519475" y="3837375"/>
              <a:ext cx="728650" cy="366675"/>
            </a:xfrm>
            <a:custGeom>
              <a:avLst/>
              <a:gdLst/>
              <a:ahLst/>
              <a:cxnLst/>
              <a:rect l="l" t="t" r="r" b="b"/>
              <a:pathLst>
                <a:path w="29146" h="14667" extrusionOk="0">
                  <a:moveTo>
                    <a:pt x="14566" y="1"/>
                  </a:moveTo>
                  <a:lnTo>
                    <a:pt x="14566" y="23"/>
                  </a:lnTo>
                  <a:cubicBezTo>
                    <a:pt x="14005" y="133"/>
                    <a:pt x="11399" y="648"/>
                    <a:pt x="11183" y="838"/>
                  </a:cubicBezTo>
                  <a:cubicBezTo>
                    <a:pt x="11183" y="838"/>
                    <a:pt x="11439" y="4116"/>
                    <a:pt x="10834" y="4755"/>
                  </a:cubicBezTo>
                  <a:cubicBezTo>
                    <a:pt x="10232" y="5395"/>
                    <a:pt x="4796" y="3930"/>
                    <a:pt x="2023" y="7448"/>
                  </a:cubicBezTo>
                  <a:cubicBezTo>
                    <a:pt x="1282" y="8388"/>
                    <a:pt x="591" y="10326"/>
                    <a:pt x="1" y="12685"/>
                  </a:cubicBezTo>
                  <a:cubicBezTo>
                    <a:pt x="2076" y="13750"/>
                    <a:pt x="4602" y="14111"/>
                    <a:pt x="6906" y="14356"/>
                  </a:cubicBezTo>
                  <a:cubicBezTo>
                    <a:pt x="9140" y="14593"/>
                    <a:pt x="11386" y="14666"/>
                    <a:pt x="13634" y="14666"/>
                  </a:cubicBezTo>
                  <a:cubicBezTo>
                    <a:pt x="13983" y="14666"/>
                    <a:pt x="14332" y="14665"/>
                    <a:pt x="14681" y="14661"/>
                  </a:cubicBezTo>
                  <a:cubicBezTo>
                    <a:pt x="19613" y="14613"/>
                    <a:pt x="24726" y="14231"/>
                    <a:pt x="29145" y="12303"/>
                  </a:cubicBezTo>
                  <a:cubicBezTo>
                    <a:pt x="28578" y="10118"/>
                    <a:pt x="27922" y="8338"/>
                    <a:pt x="27220" y="7449"/>
                  </a:cubicBezTo>
                  <a:cubicBezTo>
                    <a:pt x="24450" y="3932"/>
                    <a:pt x="18368" y="5317"/>
                    <a:pt x="17767" y="4677"/>
                  </a:cubicBezTo>
                  <a:cubicBezTo>
                    <a:pt x="17162" y="4037"/>
                    <a:pt x="17361" y="678"/>
                    <a:pt x="17361" y="678"/>
                  </a:cubicBezTo>
                  <a:cubicBezTo>
                    <a:pt x="17145" y="488"/>
                    <a:pt x="15239" y="133"/>
                    <a:pt x="14678" y="23"/>
                  </a:cubicBezTo>
                  <a:lnTo>
                    <a:pt x="14678" y="1"/>
                  </a:lnTo>
                  <a:cubicBezTo>
                    <a:pt x="14678" y="1"/>
                    <a:pt x="14656" y="5"/>
                    <a:pt x="14622" y="10"/>
                  </a:cubicBezTo>
                  <a:cubicBezTo>
                    <a:pt x="14588" y="5"/>
                    <a:pt x="14566" y="1"/>
                    <a:pt x="14566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453;p50"/>
            <p:cNvSpPr/>
            <p:nvPr/>
          </p:nvSpPr>
          <p:spPr>
            <a:xfrm>
              <a:off x="3914150" y="4040775"/>
              <a:ext cx="975" cy="2075"/>
            </a:xfrm>
            <a:custGeom>
              <a:avLst/>
              <a:gdLst/>
              <a:ahLst/>
              <a:cxnLst/>
              <a:rect l="l" t="t" r="r" b="b"/>
              <a:pathLst>
                <a:path w="39" h="83" extrusionOk="0">
                  <a:moveTo>
                    <a:pt x="39" y="1"/>
                  </a:moveTo>
                  <a:cubicBezTo>
                    <a:pt x="10" y="52"/>
                    <a:pt x="0" y="82"/>
                    <a:pt x="0" y="82"/>
                  </a:cubicBezTo>
                  <a:cubicBezTo>
                    <a:pt x="0" y="82"/>
                    <a:pt x="15" y="52"/>
                    <a:pt x="39" y="1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454;p50"/>
            <p:cNvSpPr/>
            <p:nvPr/>
          </p:nvSpPr>
          <p:spPr>
            <a:xfrm>
              <a:off x="3774575" y="3837375"/>
              <a:ext cx="250825" cy="163150"/>
            </a:xfrm>
            <a:custGeom>
              <a:avLst/>
              <a:gdLst/>
              <a:ahLst/>
              <a:cxnLst/>
              <a:rect l="l" t="t" r="r" b="b"/>
              <a:pathLst>
                <a:path w="10033" h="6526" extrusionOk="0">
                  <a:moveTo>
                    <a:pt x="4360" y="1"/>
                  </a:moveTo>
                  <a:lnTo>
                    <a:pt x="4360" y="23"/>
                  </a:lnTo>
                  <a:cubicBezTo>
                    <a:pt x="3799" y="132"/>
                    <a:pt x="1193" y="648"/>
                    <a:pt x="977" y="838"/>
                  </a:cubicBezTo>
                  <a:cubicBezTo>
                    <a:pt x="977" y="838"/>
                    <a:pt x="1233" y="4116"/>
                    <a:pt x="629" y="4755"/>
                  </a:cubicBezTo>
                  <a:cubicBezTo>
                    <a:pt x="533" y="4858"/>
                    <a:pt x="314" y="4906"/>
                    <a:pt x="0" y="4928"/>
                  </a:cubicBezTo>
                  <a:cubicBezTo>
                    <a:pt x="228" y="5612"/>
                    <a:pt x="514" y="6118"/>
                    <a:pt x="869" y="6186"/>
                  </a:cubicBezTo>
                  <a:cubicBezTo>
                    <a:pt x="869" y="6186"/>
                    <a:pt x="2168" y="4982"/>
                    <a:pt x="2120" y="3252"/>
                  </a:cubicBezTo>
                  <a:lnTo>
                    <a:pt x="2120" y="3252"/>
                  </a:lnTo>
                  <a:cubicBezTo>
                    <a:pt x="2123" y="3254"/>
                    <a:pt x="2953" y="4017"/>
                    <a:pt x="4012" y="4017"/>
                  </a:cubicBezTo>
                  <a:cubicBezTo>
                    <a:pt x="4254" y="4017"/>
                    <a:pt x="4509" y="3977"/>
                    <a:pt x="4768" y="3879"/>
                  </a:cubicBezTo>
                  <a:cubicBezTo>
                    <a:pt x="6164" y="3350"/>
                    <a:pt x="6356" y="3158"/>
                    <a:pt x="6356" y="3158"/>
                  </a:cubicBezTo>
                  <a:cubicBezTo>
                    <a:pt x="6356" y="3158"/>
                    <a:pt x="6440" y="6526"/>
                    <a:pt x="8379" y="6526"/>
                  </a:cubicBezTo>
                  <a:cubicBezTo>
                    <a:pt x="8513" y="6526"/>
                    <a:pt x="8655" y="6510"/>
                    <a:pt x="8807" y="6476"/>
                  </a:cubicBezTo>
                  <a:cubicBezTo>
                    <a:pt x="9437" y="6333"/>
                    <a:pt x="9814" y="5723"/>
                    <a:pt x="10033" y="4906"/>
                  </a:cubicBezTo>
                  <a:cubicBezTo>
                    <a:pt x="8755" y="4872"/>
                    <a:pt x="7783" y="4912"/>
                    <a:pt x="7560" y="4675"/>
                  </a:cubicBezTo>
                  <a:cubicBezTo>
                    <a:pt x="6957" y="4036"/>
                    <a:pt x="7155" y="678"/>
                    <a:pt x="7155" y="678"/>
                  </a:cubicBezTo>
                  <a:cubicBezTo>
                    <a:pt x="6939" y="488"/>
                    <a:pt x="5033" y="132"/>
                    <a:pt x="4472" y="23"/>
                  </a:cubicBezTo>
                  <a:lnTo>
                    <a:pt x="4472" y="1"/>
                  </a:lnTo>
                  <a:cubicBezTo>
                    <a:pt x="4472" y="1"/>
                    <a:pt x="4450" y="4"/>
                    <a:pt x="4416" y="10"/>
                  </a:cubicBezTo>
                  <a:cubicBezTo>
                    <a:pt x="4383" y="4"/>
                    <a:pt x="4360" y="1"/>
                    <a:pt x="436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455;p50"/>
            <p:cNvSpPr/>
            <p:nvPr/>
          </p:nvSpPr>
          <p:spPr>
            <a:xfrm>
              <a:off x="3469250" y="3508475"/>
              <a:ext cx="180575" cy="168175"/>
            </a:xfrm>
            <a:custGeom>
              <a:avLst/>
              <a:gdLst/>
              <a:ahLst/>
              <a:cxnLst/>
              <a:rect l="l" t="t" r="r" b="b"/>
              <a:pathLst>
                <a:path w="7223" h="6727" extrusionOk="0">
                  <a:moveTo>
                    <a:pt x="3202" y="1"/>
                  </a:moveTo>
                  <a:cubicBezTo>
                    <a:pt x="2964" y="1"/>
                    <a:pt x="2697" y="52"/>
                    <a:pt x="2413" y="192"/>
                  </a:cubicBezTo>
                  <a:cubicBezTo>
                    <a:pt x="1062" y="859"/>
                    <a:pt x="0" y="4325"/>
                    <a:pt x="3948" y="6390"/>
                  </a:cubicBezTo>
                  <a:cubicBezTo>
                    <a:pt x="4393" y="6623"/>
                    <a:pt x="4749" y="6726"/>
                    <a:pt x="5029" y="6726"/>
                  </a:cubicBezTo>
                  <a:cubicBezTo>
                    <a:pt x="7223" y="6726"/>
                    <a:pt x="4769" y="395"/>
                    <a:pt x="4305" y="395"/>
                  </a:cubicBezTo>
                  <a:cubicBezTo>
                    <a:pt x="4303" y="395"/>
                    <a:pt x="4301" y="395"/>
                    <a:pt x="4299" y="395"/>
                  </a:cubicBezTo>
                  <a:cubicBezTo>
                    <a:pt x="4299" y="395"/>
                    <a:pt x="3860" y="1"/>
                    <a:pt x="3202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3456;p50"/>
            <p:cNvSpPr/>
            <p:nvPr/>
          </p:nvSpPr>
          <p:spPr>
            <a:xfrm>
              <a:off x="3469250" y="3500075"/>
              <a:ext cx="197425" cy="219775"/>
            </a:xfrm>
            <a:custGeom>
              <a:avLst/>
              <a:gdLst/>
              <a:ahLst/>
              <a:cxnLst/>
              <a:rect l="l" t="t" r="r" b="b"/>
              <a:pathLst>
                <a:path w="7897" h="8791" extrusionOk="0">
                  <a:moveTo>
                    <a:pt x="4299" y="731"/>
                  </a:moveTo>
                  <a:cubicBezTo>
                    <a:pt x="4299" y="731"/>
                    <a:pt x="3486" y="0"/>
                    <a:pt x="2413" y="528"/>
                  </a:cubicBezTo>
                  <a:cubicBezTo>
                    <a:pt x="1062" y="1195"/>
                    <a:pt x="0" y="4661"/>
                    <a:pt x="3948" y="6726"/>
                  </a:cubicBezTo>
                  <a:cubicBezTo>
                    <a:pt x="7897" y="8790"/>
                    <a:pt x="4805" y="669"/>
                    <a:pt x="4299" y="73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3457;p50"/>
            <p:cNvSpPr/>
            <p:nvPr/>
          </p:nvSpPr>
          <p:spPr>
            <a:xfrm>
              <a:off x="3512175" y="3539250"/>
              <a:ext cx="71175" cy="118600"/>
            </a:xfrm>
            <a:custGeom>
              <a:avLst/>
              <a:gdLst/>
              <a:ahLst/>
              <a:cxnLst/>
              <a:rect l="l" t="t" r="r" b="b"/>
              <a:pathLst>
                <a:path w="2847" h="4744" extrusionOk="0">
                  <a:moveTo>
                    <a:pt x="0" y="1247"/>
                  </a:moveTo>
                  <a:cubicBezTo>
                    <a:pt x="0" y="1247"/>
                    <a:pt x="819" y="0"/>
                    <a:pt x="1833" y="828"/>
                  </a:cubicBezTo>
                  <a:cubicBezTo>
                    <a:pt x="2846" y="1655"/>
                    <a:pt x="2627" y="2461"/>
                    <a:pt x="2627" y="2461"/>
                  </a:cubicBezTo>
                  <a:cubicBezTo>
                    <a:pt x="2627" y="2461"/>
                    <a:pt x="1866" y="2374"/>
                    <a:pt x="2023" y="2955"/>
                  </a:cubicBezTo>
                  <a:cubicBezTo>
                    <a:pt x="2178" y="3533"/>
                    <a:pt x="2722" y="3962"/>
                    <a:pt x="2722" y="3962"/>
                  </a:cubicBezTo>
                  <a:cubicBezTo>
                    <a:pt x="2722" y="3962"/>
                    <a:pt x="587" y="4744"/>
                    <a:pt x="0" y="124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3458;p50"/>
            <p:cNvSpPr/>
            <p:nvPr/>
          </p:nvSpPr>
          <p:spPr>
            <a:xfrm>
              <a:off x="3490675" y="3510025"/>
              <a:ext cx="176000" cy="209825"/>
            </a:xfrm>
            <a:custGeom>
              <a:avLst/>
              <a:gdLst/>
              <a:ahLst/>
              <a:cxnLst/>
              <a:rect l="l" t="t" r="r" b="b"/>
              <a:pathLst>
                <a:path w="7040" h="8393" extrusionOk="0">
                  <a:moveTo>
                    <a:pt x="3442" y="333"/>
                  </a:moveTo>
                  <a:cubicBezTo>
                    <a:pt x="3442" y="333"/>
                    <a:pt x="3191" y="111"/>
                    <a:pt x="2790" y="0"/>
                  </a:cubicBezTo>
                  <a:cubicBezTo>
                    <a:pt x="3012" y="918"/>
                    <a:pt x="2822" y="3318"/>
                    <a:pt x="1447" y="2902"/>
                  </a:cubicBezTo>
                  <a:cubicBezTo>
                    <a:pt x="566" y="2637"/>
                    <a:pt x="501" y="1868"/>
                    <a:pt x="606" y="1228"/>
                  </a:cubicBezTo>
                  <a:cubicBezTo>
                    <a:pt x="0" y="2597"/>
                    <a:pt x="229" y="4830"/>
                    <a:pt x="3091" y="6328"/>
                  </a:cubicBezTo>
                  <a:cubicBezTo>
                    <a:pt x="7040" y="8392"/>
                    <a:pt x="3948" y="271"/>
                    <a:pt x="3442" y="33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3459;p50"/>
            <p:cNvSpPr/>
            <p:nvPr/>
          </p:nvSpPr>
          <p:spPr>
            <a:xfrm>
              <a:off x="3522600" y="3520350"/>
              <a:ext cx="25650" cy="17325"/>
            </a:xfrm>
            <a:custGeom>
              <a:avLst/>
              <a:gdLst/>
              <a:ahLst/>
              <a:cxnLst/>
              <a:rect l="l" t="t" r="r" b="b"/>
              <a:pathLst>
                <a:path w="1026" h="693" extrusionOk="0">
                  <a:moveTo>
                    <a:pt x="756" y="1"/>
                  </a:moveTo>
                  <a:cubicBezTo>
                    <a:pt x="650" y="1"/>
                    <a:pt x="516" y="39"/>
                    <a:pt x="386" y="115"/>
                  </a:cubicBezTo>
                  <a:cubicBezTo>
                    <a:pt x="143" y="257"/>
                    <a:pt x="1" y="475"/>
                    <a:pt x="71" y="603"/>
                  </a:cubicBezTo>
                  <a:cubicBezTo>
                    <a:pt x="103" y="663"/>
                    <a:pt x="177" y="692"/>
                    <a:pt x="271" y="692"/>
                  </a:cubicBezTo>
                  <a:cubicBezTo>
                    <a:pt x="377" y="692"/>
                    <a:pt x="510" y="654"/>
                    <a:pt x="640" y="579"/>
                  </a:cubicBezTo>
                  <a:cubicBezTo>
                    <a:pt x="883" y="436"/>
                    <a:pt x="1025" y="219"/>
                    <a:pt x="955" y="91"/>
                  </a:cubicBezTo>
                  <a:cubicBezTo>
                    <a:pt x="923" y="30"/>
                    <a:pt x="850" y="1"/>
                    <a:pt x="756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3460;p50"/>
            <p:cNvSpPr/>
            <p:nvPr/>
          </p:nvSpPr>
          <p:spPr>
            <a:xfrm>
              <a:off x="3528600" y="3551925"/>
              <a:ext cx="60025" cy="82325"/>
            </a:xfrm>
            <a:custGeom>
              <a:avLst/>
              <a:gdLst/>
              <a:ahLst/>
              <a:cxnLst/>
              <a:rect l="l" t="t" r="r" b="b"/>
              <a:pathLst>
                <a:path w="2401" h="3293" extrusionOk="0">
                  <a:moveTo>
                    <a:pt x="544" y="1"/>
                  </a:moveTo>
                  <a:cubicBezTo>
                    <a:pt x="494" y="1"/>
                    <a:pt x="445" y="5"/>
                    <a:pt x="400" y="13"/>
                  </a:cubicBezTo>
                  <a:cubicBezTo>
                    <a:pt x="135" y="53"/>
                    <a:pt x="0" y="187"/>
                    <a:pt x="16" y="205"/>
                  </a:cubicBezTo>
                  <a:cubicBezTo>
                    <a:pt x="18" y="208"/>
                    <a:pt x="23" y="209"/>
                    <a:pt x="30" y="209"/>
                  </a:cubicBezTo>
                  <a:cubicBezTo>
                    <a:pt x="71" y="209"/>
                    <a:pt x="193" y="162"/>
                    <a:pt x="369" y="162"/>
                  </a:cubicBezTo>
                  <a:cubicBezTo>
                    <a:pt x="382" y="162"/>
                    <a:pt x="396" y="162"/>
                    <a:pt x="410" y="163"/>
                  </a:cubicBezTo>
                  <a:cubicBezTo>
                    <a:pt x="640" y="168"/>
                    <a:pt x="931" y="278"/>
                    <a:pt x="1160" y="484"/>
                  </a:cubicBezTo>
                  <a:cubicBezTo>
                    <a:pt x="1393" y="683"/>
                    <a:pt x="1553" y="954"/>
                    <a:pt x="1657" y="1169"/>
                  </a:cubicBezTo>
                  <a:cubicBezTo>
                    <a:pt x="1759" y="1384"/>
                    <a:pt x="1815" y="1538"/>
                    <a:pt x="1815" y="1538"/>
                  </a:cubicBezTo>
                  <a:cubicBezTo>
                    <a:pt x="1815" y="1538"/>
                    <a:pt x="1821" y="1548"/>
                    <a:pt x="1839" y="1591"/>
                  </a:cubicBezTo>
                  <a:cubicBezTo>
                    <a:pt x="1839" y="1591"/>
                    <a:pt x="1842" y="1591"/>
                    <a:pt x="1845" y="1594"/>
                  </a:cubicBezTo>
                  <a:cubicBezTo>
                    <a:pt x="1847" y="1596"/>
                    <a:pt x="1847" y="1600"/>
                    <a:pt x="1842" y="1604"/>
                  </a:cubicBezTo>
                  <a:cubicBezTo>
                    <a:pt x="1863" y="1604"/>
                    <a:pt x="1778" y="1618"/>
                    <a:pt x="1727" y="1636"/>
                  </a:cubicBezTo>
                  <a:cubicBezTo>
                    <a:pt x="1670" y="1656"/>
                    <a:pt x="1607" y="1682"/>
                    <a:pt x="1547" y="1719"/>
                  </a:cubicBezTo>
                  <a:cubicBezTo>
                    <a:pt x="1297" y="1851"/>
                    <a:pt x="1096" y="2224"/>
                    <a:pt x="1227" y="2560"/>
                  </a:cubicBezTo>
                  <a:cubicBezTo>
                    <a:pt x="1291" y="2719"/>
                    <a:pt x="1403" y="2817"/>
                    <a:pt x="1494" y="2899"/>
                  </a:cubicBezTo>
                  <a:cubicBezTo>
                    <a:pt x="1585" y="2978"/>
                    <a:pt x="1671" y="3050"/>
                    <a:pt x="1743" y="3113"/>
                  </a:cubicBezTo>
                  <a:cubicBezTo>
                    <a:pt x="1877" y="3223"/>
                    <a:pt x="1972" y="3292"/>
                    <a:pt x="2000" y="3292"/>
                  </a:cubicBezTo>
                  <a:cubicBezTo>
                    <a:pt x="2003" y="3292"/>
                    <a:pt x="2005" y="3292"/>
                    <a:pt x="2007" y="3290"/>
                  </a:cubicBezTo>
                  <a:cubicBezTo>
                    <a:pt x="2023" y="3274"/>
                    <a:pt x="1953" y="3170"/>
                    <a:pt x="1834" y="3018"/>
                  </a:cubicBezTo>
                  <a:cubicBezTo>
                    <a:pt x="1729" y="2870"/>
                    <a:pt x="1507" y="2673"/>
                    <a:pt x="1451" y="2480"/>
                  </a:cubicBezTo>
                  <a:cubicBezTo>
                    <a:pt x="1399" y="2283"/>
                    <a:pt x="1543" y="2066"/>
                    <a:pt x="1697" y="2006"/>
                  </a:cubicBezTo>
                  <a:cubicBezTo>
                    <a:pt x="1737" y="1986"/>
                    <a:pt x="1777" y="1974"/>
                    <a:pt x="1815" y="1966"/>
                  </a:cubicBezTo>
                  <a:cubicBezTo>
                    <a:pt x="1858" y="1957"/>
                    <a:pt x="1865" y="1952"/>
                    <a:pt x="1970" y="1950"/>
                  </a:cubicBezTo>
                  <a:cubicBezTo>
                    <a:pt x="2141" y="1957"/>
                    <a:pt x="2314" y="1994"/>
                    <a:pt x="2400" y="2003"/>
                  </a:cubicBezTo>
                  <a:cubicBezTo>
                    <a:pt x="2192" y="1468"/>
                    <a:pt x="2159" y="1381"/>
                    <a:pt x="2159" y="1381"/>
                  </a:cubicBezTo>
                  <a:cubicBezTo>
                    <a:pt x="2159" y="1381"/>
                    <a:pt x="2090" y="1225"/>
                    <a:pt x="1959" y="996"/>
                  </a:cubicBezTo>
                  <a:cubicBezTo>
                    <a:pt x="1829" y="772"/>
                    <a:pt x="1615" y="470"/>
                    <a:pt x="1319" y="267"/>
                  </a:cubicBezTo>
                  <a:cubicBezTo>
                    <a:pt x="1080" y="92"/>
                    <a:pt x="787" y="1"/>
                    <a:pt x="54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3461;p50"/>
            <p:cNvSpPr/>
            <p:nvPr/>
          </p:nvSpPr>
          <p:spPr>
            <a:xfrm>
              <a:off x="4076200" y="3509300"/>
              <a:ext cx="180750" cy="168000"/>
            </a:xfrm>
            <a:custGeom>
              <a:avLst/>
              <a:gdLst/>
              <a:ahLst/>
              <a:cxnLst/>
              <a:rect l="l" t="t" r="r" b="b"/>
              <a:pathLst>
                <a:path w="7230" h="6720" extrusionOk="0">
                  <a:moveTo>
                    <a:pt x="4033" y="1"/>
                  </a:moveTo>
                  <a:cubicBezTo>
                    <a:pt x="3379" y="1"/>
                    <a:pt x="2942" y="391"/>
                    <a:pt x="2942" y="391"/>
                  </a:cubicBezTo>
                  <a:cubicBezTo>
                    <a:pt x="2940" y="390"/>
                    <a:pt x="2938" y="390"/>
                    <a:pt x="2936" y="390"/>
                  </a:cubicBezTo>
                  <a:cubicBezTo>
                    <a:pt x="2471" y="390"/>
                    <a:pt x="0" y="6720"/>
                    <a:pt x="2198" y="6720"/>
                  </a:cubicBezTo>
                  <a:cubicBezTo>
                    <a:pt x="2478" y="6720"/>
                    <a:pt x="2833" y="6617"/>
                    <a:pt x="3278" y="6386"/>
                  </a:cubicBezTo>
                  <a:cubicBezTo>
                    <a:pt x="7230" y="4335"/>
                    <a:pt x="6178" y="862"/>
                    <a:pt x="4828" y="196"/>
                  </a:cubicBezTo>
                  <a:cubicBezTo>
                    <a:pt x="4541" y="53"/>
                    <a:pt x="4273" y="1"/>
                    <a:pt x="403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3462;p50"/>
            <p:cNvSpPr/>
            <p:nvPr/>
          </p:nvSpPr>
          <p:spPr>
            <a:xfrm>
              <a:off x="4059275" y="3500875"/>
              <a:ext cx="197675" cy="219450"/>
            </a:xfrm>
            <a:custGeom>
              <a:avLst/>
              <a:gdLst/>
              <a:ahLst/>
              <a:cxnLst/>
              <a:rect l="l" t="t" r="r" b="b"/>
              <a:pathLst>
                <a:path w="7907" h="8778" extrusionOk="0">
                  <a:moveTo>
                    <a:pt x="3619" y="728"/>
                  </a:moveTo>
                  <a:cubicBezTo>
                    <a:pt x="3619" y="728"/>
                    <a:pt x="4434" y="0"/>
                    <a:pt x="5505" y="533"/>
                  </a:cubicBezTo>
                  <a:cubicBezTo>
                    <a:pt x="6855" y="1199"/>
                    <a:pt x="7907" y="4672"/>
                    <a:pt x="3955" y="6723"/>
                  </a:cubicBezTo>
                  <a:cubicBezTo>
                    <a:pt x="1" y="8778"/>
                    <a:pt x="3114" y="664"/>
                    <a:pt x="3619" y="72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463;p50"/>
            <p:cNvSpPr/>
            <p:nvPr/>
          </p:nvSpPr>
          <p:spPr>
            <a:xfrm>
              <a:off x="4142975" y="3540150"/>
              <a:ext cx="71225" cy="118625"/>
            </a:xfrm>
            <a:custGeom>
              <a:avLst/>
              <a:gdLst/>
              <a:ahLst/>
              <a:cxnLst/>
              <a:rect l="l" t="t" r="r" b="b"/>
              <a:pathLst>
                <a:path w="2849" h="4745" extrusionOk="0">
                  <a:moveTo>
                    <a:pt x="2848" y="1250"/>
                  </a:moveTo>
                  <a:cubicBezTo>
                    <a:pt x="2848" y="1250"/>
                    <a:pt x="2033" y="1"/>
                    <a:pt x="1016" y="824"/>
                  </a:cubicBezTo>
                  <a:cubicBezTo>
                    <a:pt x="1" y="1648"/>
                    <a:pt x="216" y="2455"/>
                    <a:pt x="216" y="2455"/>
                  </a:cubicBezTo>
                  <a:cubicBezTo>
                    <a:pt x="216" y="2455"/>
                    <a:pt x="977" y="2370"/>
                    <a:pt x="821" y="2949"/>
                  </a:cubicBezTo>
                  <a:cubicBezTo>
                    <a:pt x="662" y="3526"/>
                    <a:pt x="119" y="3953"/>
                    <a:pt x="119" y="3953"/>
                  </a:cubicBezTo>
                  <a:cubicBezTo>
                    <a:pt x="119" y="3953"/>
                    <a:pt x="2253" y="4745"/>
                    <a:pt x="2848" y="125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464;p50"/>
            <p:cNvSpPr/>
            <p:nvPr/>
          </p:nvSpPr>
          <p:spPr>
            <a:xfrm>
              <a:off x="4076200" y="3510775"/>
              <a:ext cx="159450" cy="166525"/>
            </a:xfrm>
            <a:custGeom>
              <a:avLst/>
              <a:gdLst/>
              <a:ahLst/>
              <a:cxnLst/>
              <a:rect l="l" t="t" r="r" b="b"/>
              <a:pathLst>
                <a:path w="6378" h="6661" extrusionOk="0">
                  <a:moveTo>
                    <a:pt x="3596" y="1"/>
                  </a:moveTo>
                  <a:lnTo>
                    <a:pt x="3596" y="1"/>
                  </a:lnTo>
                  <a:cubicBezTo>
                    <a:pt x="3191" y="111"/>
                    <a:pt x="2942" y="332"/>
                    <a:pt x="2942" y="332"/>
                  </a:cubicBezTo>
                  <a:cubicBezTo>
                    <a:pt x="2940" y="331"/>
                    <a:pt x="2938" y="331"/>
                    <a:pt x="2936" y="331"/>
                  </a:cubicBezTo>
                  <a:cubicBezTo>
                    <a:pt x="2471" y="331"/>
                    <a:pt x="0" y="6661"/>
                    <a:pt x="2198" y="6661"/>
                  </a:cubicBezTo>
                  <a:cubicBezTo>
                    <a:pt x="2478" y="6661"/>
                    <a:pt x="2833" y="6558"/>
                    <a:pt x="3278" y="6327"/>
                  </a:cubicBezTo>
                  <a:cubicBezTo>
                    <a:pt x="6146" y="4837"/>
                    <a:pt x="6378" y="2605"/>
                    <a:pt x="5775" y="1233"/>
                  </a:cubicBezTo>
                  <a:lnTo>
                    <a:pt x="5775" y="1233"/>
                  </a:lnTo>
                  <a:cubicBezTo>
                    <a:pt x="5882" y="1875"/>
                    <a:pt x="5812" y="2642"/>
                    <a:pt x="4931" y="2906"/>
                  </a:cubicBezTo>
                  <a:cubicBezTo>
                    <a:pt x="4823" y="2938"/>
                    <a:pt x="4724" y="2953"/>
                    <a:pt x="4630" y="2953"/>
                  </a:cubicBezTo>
                  <a:cubicBezTo>
                    <a:pt x="3530" y="2953"/>
                    <a:pt x="3389" y="847"/>
                    <a:pt x="359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465;p50"/>
            <p:cNvSpPr/>
            <p:nvPr/>
          </p:nvSpPr>
          <p:spPr>
            <a:xfrm>
              <a:off x="4178200" y="3521225"/>
              <a:ext cx="25600" cy="17375"/>
            </a:xfrm>
            <a:custGeom>
              <a:avLst/>
              <a:gdLst/>
              <a:ahLst/>
              <a:cxnLst/>
              <a:rect l="l" t="t" r="r" b="b"/>
              <a:pathLst>
                <a:path w="1024" h="695" extrusionOk="0">
                  <a:moveTo>
                    <a:pt x="269" y="1"/>
                  </a:moveTo>
                  <a:cubicBezTo>
                    <a:pt x="177" y="1"/>
                    <a:pt x="104" y="30"/>
                    <a:pt x="70" y="90"/>
                  </a:cubicBezTo>
                  <a:cubicBezTo>
                    <a:pt x="0" y="218"/>
                    <a:pt x="141" y="438"/>
                    <a:pt x="384" y="580"/>
                  </a:cubicBezTo>
                  <a:cubicBezTo>
                    <a:pt x="515" y="656"/>
                    <a:pt x="649" y="694"/>
                    <a:pt x="756" y="694"/>
                  </a:cubicBezTo>
                  <a:cubicBezTo>
                    <a:pt x="849" y="694"/>
                    <a:pt x="922" y="665"/>
                    <a:pt x="955" y="606"/>
                  </a:cubicBezTo>
                  <a:cubicBezTo>
                    <a:pt x="1023" y="478"/>
                    <a:pt x="884" y="257"/>
                    <a:pt x="640" y="117"/>
                  </a:cubicBezTo>
                  <a:cubicBezTo>
                    <a:pt x="510" y="40"/>
                    <a:pt x="376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466;p50"/>
            <p:cNvSpPr/>
            <p:nvPr/>
          </p:nvSpPr>
          <p:spPr>
            <a:xfrm>
              <a:off x="4137625" y="3552875"/>
              <a:ext cx="60125" cy="82125"/>
            </a:xfrm>
            <a:custGeom>
              <a:avLst/>
              <a:gdLst/>
              <a:ahLst/>
              <a:cxnLst/>
              <a:rect l="l" t="t" r="r" b="b"/>
              <a:pathLst>
                <a:path w="2405" h="3285" extrusionOk="0">
                  <a:moveTo>
                    <a:pt x="1858" y="1"/>
                  </a:moveTo>
                  <a:cubicBezTo>
                    <a:pt x="1616" y="1"/>
                    <a:pt x="1325" y="90"/>
                    <a:pt x="1086" y="266"/>
                  </a:cubicBezTo>
                  <a:cubicBezTo>
                    <a:pt x="790" y="469"/>
                    <a:pt x="576" y="769"/>
                    <a:pt x="445" y="995"/>
                  </a:cubicBezTo>
                  <a:cubicBezTo>
                    <a:pt x="312" y="1222"/>
                    <a:pt x="245" y="1380"/>
                    <a:pt x="245" y="1380"/>
                  </a:cubicBezTo>
                  <a:cubicBezTo>
                    <a:pt x="245" y="1380"/>
                    <a:pt x="210" y="1466"/>
                    <a:pt x="0" y="2002"/>
                  </a:cubicBezTo>
                  <a:cubicBezTo>
                    <a:pt x="87" y="1992"/>
                    <a:pt x="261" y="1957"/>
                    <a:pt x="430" y="1949"/>
                  </a:cubicBezTo>
                  <a:cubicBezTo>
                    <a:pt x="536" y="1952"/>
                    <a:pt x="542" y="1957"/>
                    <a:pt x="586" y="1965"/>
                  </a:cubicBezTo>
                  <a:cubicBezTo>
                    <a:pt x="624" y="1973"/>
                    <a:pt x="664" y="1986"/>
                    <a:pt x="704" y="2005"/>
                  </a:cubicBezTo>
                  <a:cubicBezTo>
                    <a:pt x="857" y="2066"/>
                    <a:pt x="1001" y="2283"/>
                    <a:pt x="950" y="2480"/>
                  </a:cubicBezTo>
                  <a:cubicBezTo>
                    <a:pt x="894" y="2673"/>
                    <a:pt x="670" y="2867"/>
                    <a:pt x="566" y="3019"/>
                  </a:cubicBezTo>
                  <a:cubicBezTo>
                    <a:pt x="446" y="3164"/>
                    <a:pt x="374" y="3267"/>
                    <a:pt x="390" y="3283"/>
                  </a:cubicBezTo>
                  <a:cubicBezTo>
                    <a:pt x="392" y="3284"/>
                    <a:pt x="394" y="3285"/>
                    <a:pt x="397" y="3285"/>
                  </a:cubicBezTo>
                  <a:cubicBezTo>
                    <a:pt x="426" y="3285"/>
                    <a:pt x="522" y="3216"/>
                    <a:pt x="654" y="3107"/>
                  </a:cubicBezTo>
                  <a:cubicBezTo>
                    <a:pt x="726" y="3044"/>
                    <a:pt x="813" y="2972"/>
                    <a:pt x="904" y="2896"/>
                  </a:cubicBezTo>
                  <a:cubicBezTo>
                    <a:pt x="995" y="2813"/>
                    <a:pt x="1107" y="2715"/>
                    <a:pt x="1172" y="2557"/>
                  </a:cubicBezTo>
                  <a:cubicBezTo>
                    <a:pt x="1303" y="2224"/>
                    <a:pt x="1104" y="1850"/>
                    <a:pt x="854" y="1714"/>
                  </a:cubicBezTo>
                  <a:cubicBezTo>
                    <a:pt x="795" y="1677"/>
                    <a:pt x="733" y="1652"/>
                    <a:pt x="675" y="1633"/>
                  </a:cubicBezTo>
                  <a:cubicBezTo>
                    <a:pt x="622" y="1613"/>
                    <a:pt x="538" y="1599"/>
                    <a:pt x="558" y="1599"/>
                  </a:cubicBezTo>
                  <a:cubicBezTo>
                    <a:pt x="555" y="1596"/>
                    <a:pt x="555" y="1593"/>
                    <a:pt x="557" y="1590"/>
                  </a:cubicBezTo>
                  <a:cubicBezTo>
                    <a:pt x="558" y="1586"/>
                    <a:pt x="562" y="1586"/>
                    <a:pt x="562" y="1586"/>
                  </a:cubicBezTo>
                  <a:cubicBezTo>
                    <a:pt x="581" y="1543"/>
                    <a:pt x="586" y="1534"/>
                    <a:pt x="586" y="1534"/>
                  </a:cubicBezTo>
                  <a:cubicBezTo>
                    <a:pt x="586" y="1534"/>
                    <a:pt x="641" y="1380"/>
                    <a:pt x="745" y="1166"/>
                  </a:cubicBezTo>
                  <a:cubicBezTo>
                    <a:pt x="849" y="953"/>
                    <a:pt x="1012" y="683"/>
                    <a:pt x="1244" y="483"/>
                  </a:cubicBezTo>
                  <a:cubicBezTo>
                    <a:pt x="1471" y="277"/>
                    <a:pt x="1765" y="167"/>
                    <a:pt x="1996" y="163"/>
                  </a:cubicBezTo>
                  <a:cubicBezTo>
                    <a:pt x="2007" y="163"/>
                    <a:pt x="2019" y="163"/>
                    <a:pt x="2030" y="163"/>
                  </a:cubicBezTo>
                  <a:cubicBezTo>
                    <a:pt x="2207" y="163"/>
                    <a:pt x="2332" y="210"/>
                    <a:pt x="2374" y="210"/>
                  </a:cubicBezTo>
                  <a:cubicBezTo>
                    <a:pt x="2382" y="210"/>
                    <a:pt x="2387" y="209"/>
                    <a:pt x="2389" y="205"/>
                  </a:cubicBezTo>
                  <a:cubicBezTo>
                    <a:pt x="2405" y="187"/>
                    <a:pt x="2271" y="53"/>
                    <a:pt x="2005" y="13"/>
                  </a:cubicBezTo>
                  <a:cubicBezTo>
                    <a:pt x="1959" y="5"/>
                    <a:pt x="1910" y="1"/>
                    <a:pt x="185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467;p50"/>
            <p:cNvSpPr/>
            <p:nvPr/>
          </p:nvSpPr>
          <p:spPr>
            <a:xfrm>
              <a:off x="3526900" y="3177250"/>
              <a:ext cx="645525" cy="718225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39" y="0"/>
                    <a:pt x="0" y="5839"/>
                    <a:pt x="1252" y="12351"/>
                  </a:cubicBezTo>
                  <a:cubicBezTo>
                    <a:pt x="1482" y="13551"/>
                    <a:pt x="1870" y="14725"/>
                    <a:pt x="2005" y="15943"/>
                  </a:cubicBezTo>
                  <a:cubicBezTo>
                    <a:pt x="2101" y="16827"/>
                    <a:pt x="2155" y="17788"/>
                    <a:pt x="2257" y="18755"/>
                  </a:cubicBezTo>
                  <a:cubicBezTo>
                    <a:pt x="2459" y="20675"/>
                    <a:pt x="2841" y="22620"/>
                    <a:pt x="4097" y="24022"/>
                  </a:cubicBezTo>
                  <a:cubicBezTo>
                    <a:pt x="5220" y="25272"/>
                    <a:pt x="6209" y="26244"/>
                    <a:pt x="7775" y="26979"/>
                  </a:cubicBezTo>
                  <a:cubicBezTo>
                    <a:pt x="9680" y="27875"/>
                    <a:pt x="11764" y="28725"/>
                    <a:pt x="13901" y="28729"/>
                  </a:cubicBezTo>
                  <a:cubicBezTo>
                    <a:pt x="13904" y="28729"/>
                    <a:pt x="13906" y="28729"/>
                    <a:pt x="13908" y="28729"/>
                  </a:cubicBezTo>
                  <a:cubicBezTo>
                    <a:pt x="16113" y="28729"/>
                    <a:pt x="18508" y="27242"/>
                    <a:pt x="20388" y="26207"/>
                  </a:cubicBezTo>
                  <a:cubicBezTo>
                    <a:pt x="21607" y="25536"/>
                    <a:pt x="22893" y="24888"/>
                    <a:pt x="23579" y="23638"/>
                  </a:cubicBezTo>
                  <a:cubicBezTo>
                    <a:pt x="24217" y="22472"/>
                    <a:pt x="24484" y="21145"/>
                    <a:pt x="24736" y="19854"/>
                  </a:cubicBezTo>
                  <a:cubicBezTo>
                    <a:pt x="24912" y="18955"/>
                    <a:pt x="25045" y="17973"/>
                    <a:pt x="25050" y="17051"/>
                  </a:cubicBezTo>
                  <a:cubicBezTo>
                    <a:pt x="25053" y="16269"/>
                    <a:pt x="25090" y="15519"/>
                    <a:pt x="25189" y="14742"/>
                  </a:cubicBezTo>
                  <a:cubicBezTo>
                    <a:pt x="25419" y="12947"/>
                    <a:pt x="25820" y="11137"/>
                    <a:pt x="25609" y="9321"/>
                  </a:cubicBezTo>
                  <a:cubicBezTo>
                    <a:pt x="25393" y="7474"/>
                    <a:pt x="24247" y="5580"/>
                    <a:pt x="23035" y="4240"/>
                  </a:cubicBezTo>
                  <a:cubicBezTo>
                    <a:pt x="20463" y="1402"/>
                    <a:pt x="16600" y="192"/>
                    <a:pt x="12966" y="11"/>
                  </a:cubicBezTo>
                  <a:cubicBezTo>
                    <a:pt x="12822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468;p50"/>
            <p:cNvSpPr/>
            <p:nvPr/>
          </p:nvSpPr>
          <p:spPr>
            <a:xfrm>
              <a:off x="3526900" y="3177250"/>
              <a:ext cx="645525" cy="718225"/>
            </a:xfrm>
            <a:custGeom>
              <a:avLst/>
              <a:gdLst/>
              <a:ahLst/>
              <a:cxnLst/>
              <a:rect l="l" t="t" r="r" b="b"/>
              <a:pathLst>
                <a:path w="25821" h="28729" extrusionOk="0">
                  <a:moveTo>
                    <a:pt x="12533" y="0"/>
                  </a:moveTo>
                  <a:cubicBezTo>
                    <a:pt x="6639" y="0"/>
                    <a:pt x="0" y="5839"/>
                    <a:pt x="1252" y="12351"/>
                  </a:cubicBezTo>
                  <a:cubicBezTo>
                    <a:pt x="1482" y="13551"/>
                    <a:pt x="1870" y="14725"/>
                    <a:pt x="2005" y="15943"/>
                  </a:cubicBezTo>
                  <a:cubicBezTo>
                    <a:pt x="2101" y="16827"/>
                    <a:pt x="2155" y="17788"/>
                    <a:pt x="2257" y="18755"/>
                  </a:cubicBezTo>
                  <a:cubicBezTo>
                    <a:pt x="2459" y="20675"/>
                    <a:pt x="2841" y="22620"/>
                    <a:pt x="4097" y="24022"/>
                  </a:cubicBezTo>
                  <a:cubicBezTo>
                    <a:pt x="5220" y="25272"/>
                    <a:pt x="6209" y="26244"/>
                    <a:pt x="7775" y="26979"/>
                  </a:cubicBezTo>
                  <a:cubicBezTo>
                    <a:pt x="9680" y="27875"/>
                    <a:pt x="11764" y="28725"/>
                    <a:pt x="13901" y="28729"/>
                  </a:cubicBezTo>
                  <a:cubicBezTo>
                    <a:pt x="13904" y="28729"/>
                    <a:pt x="13907" y="28729"/>
                    <a:pt x="13909" y="28729"/>
                  </a:cubicBezTo>
                  <a:cubicBezTo>
                    <a:pt x="16114" y="28729"/>
                    <a:pt x="18612" y="27424"/>
                    <a:pt x="20493" y="26390"/>
                  </a:cubicBezTo>
                  <a:cubicBezTo>
                    <a:pt x="21715" y="25718"/>
                    <a:pt x="22893" y="24888"/>
                    <a:pt x="23579" y="23638"/>
                  </a:cubicBezTo>
                  <a:cubicBezTo>
                    <a:pt x="24217" y="22472"/>
                    <a:pt x="24484" y="21145"/>
                    <a:pt x="24736" y="19855"/>
                  </a:cubicBezTo>
                  <a:cubicBezTo>
                    <a:pt x="24912" y="18955"/>
                    <a:pt x="25045" y="17973"/>
                    <a:pt x="25050" y="17051"/>
                  </a:cubicBezTo>
                  <a:cubicBezTo>
                    <a:pt x="25053" y="16269"/>
                    <a:pt x="25090" y="15519"/>
                    <a:pt x="25189" y="14742"/>
                  </a:cubicBezTo>
                  <a:cubicBezTo>
                    <a:pt x="25419" y="12947"/>
                    <a:pt x="25820" y="11137"/>
                    <a:pt x="25609" y="9321"/>
                  </a:cubicBezTo>
                  <a:cubicBezTo>
                    <a:pt x="25393" y="7474"/>
                    <a:pt x="24247" y="5580"/>
                    <a:pt x="23035" y="4240"/>
                  </a:cubicBezTo>
                  <a:cubicBezTo>
                    <a:pt x="20463" y="1402"/>
                    <a:pt x="16600" y="192"/>
                    <a:pt x="12966" y="11"/>
                  </a:cubicBezTo>
                  <a:cubicBezTo>
                    <a:pt x="12822" y="4"/>
                    <a:pt x="12678" y="0"/>
                    <a:pt x="12533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469;p50"/>
            <p:cNvSpPr/>
            <p:nvPr/>
          </p:nvSpPr>
          <p:spPr>
            <a:xfrm>
              <a:off x="3551775" y="3388925"/>
              <a:ext cx="586600" cy="506475"/>
            </a:xfrm>
            <a:custGeom>
              <a:avLst/>
              <a:gdLst/>
              <a:ahLst/>
              <a:cxnLst/>
              <a:rect l="l" t="t" r="r" b="b"/>
              <a:pathLst>
                <a:path w="23464" h="20259" extrusionOk="0">
                  <a:moveTo>
                    <a:pt x="416" y="0"/>
                  </a:moveTo>
                  <a:cubicBezTo>
                    <a:pt x="82" y="1236"/>
                    <a:pt x="1" y="2544"/>
                    <a:pt x="258" y="3880"/>
                  </a:cubicBezTo>
                  <a:cubicBezTo>
                    <a:pt x="488" y="5083"/>
                    <a:pt x="879" y="6256"/>
                    <a:pt x="1011" y="7474"/>
                  </a:cubicBezTo>
                  <a:cubicBezTo>
                    <a:pt x="1107" y="8357"/>
                    <a:pt x="1163" y="9319"/>
                    <a:pt x="1264" y="10287"/>
                  </a:cubicBezTo>
                  <a:cubicBezTo>
                    <a:pt x="1464" y="12207"/>
                    <a:pt x="1847" y="14151"/>
                    <a:pt x="3104" y="15552"/>
                  </a:cubicBezTo>
                  <a:cubicBezTo>
                    <a:pt x="4228" y="16803"/>
                    <a:pt x="5216" y="17774"/>
                    <a:pt x="6781" y="18509"/>
                  </a:cubicBezTo>
                  <a:cubicBezTo>
                    <a:pt x="8689" y="19406"/>
                    <a:pt x="10770" y="20257"/>
                    <a:pt x="12909" y="20258"/>
                  </a:cubicBezTo>
                  <a:cubicBezTo>
                    <a:pt x="12914" y="20258"/>
                    <a:pt x="12918" y="20258"/>
                    <a:pt x="12922" y="20258"/>
                  </a:cubicBezTo>
                  <a:cubicBezTo>
                    <a:pt x="15125" y="20258"/>
                    <a:pt x="17621" y="18953"/>
                    <a:pt x="19500" y="17921"/>
                  </a:cubicBezTo>
                  <a:cubicBezTo>
                    <a:pt x="20721" y="17249"/>
                    <a:pt x="21900" y="16420"/>
                    <a:pt x="22585" y="15169"/>
                  </a:cubicBezTo>
                  <a:cubicBezTo>
                    <a:pt x="23006" y="14404"/>
                    <a:pt x="23263" y="13567"/>
                    <a:pt x="23463" y="12720"/>
                  </a:cubicBezTo>
                  <a:lnTo>
                    <a:pt x="23463" y="12720"/>
                  </a:lnTo>
                  <a:cubicBezTo>
                    <a:pt x="23274" y="13436"/>
                    <a:pt x="23038" y="14138"/>
                    <a:pt x="22681" y="14786"/>
                  </a:cubicBezTo>
                  <a:cubicBezTo>
                    <a:pt x="21995" y="16036"/>
                    <a:pt x="20817" y="16866"/>
                    <a:pt x="19596" y="17537"/>
                  </a:cubicBezTo>
                  <a:cubicBezTo>
                    <a:pt x="17717" y="18570"/>
                    <a:pt x="15221" y="19875"/>
                    <a:pt x="13018" y="19875"/>
                  </a:cubicBezTo>
                  <a:cubicBezTo>
                    <a:pt x="13013" y="19875"/>
                    <a:pt x="13009" y="19875"/>
                    <a:pt x="13005" y="19875"/>
                  </a:cubicBezTo>
                  <a:cubicBezTo>
                    <a:pt x="10865" y="19871"/>
                    <a:pt x="8785" y="19019"/>
                    <a:pt x="6877" y="18127"/>
                  </a:cubicBezTo>
                  <a:cubicBezTo>
                    <a:pt x="5312" y="17390"/>
                    <a:pt x="4324" y="16420"/>
                    <a:pt x="3200" y="15169"/>
                  </a:cubicBezTo>
                  <a:cubicBezTo>
                    <a:pt x="1943" y="13767"/>
                    <a:pt x="1560" y="11823"/>
                    <a:pt x="1360" y="9903"/>
                  </a:cubicBezTo>
                  <a:cubicBezTo>
                    <a:pt x="1257" y="8936"/>
                    <a:pt x="1203" y="7975"/>
                    <a:pt x="1107" y="7091"/>
                  </a:cubicBezTo>
                  <a:cubicBezTo>
                    <a:pt x="973" y="5869"/>
                    <a:pt x="584" y="4699"/>
                    <a:pt x="354" y="3498"/>
                  </a:cubicBezTo>
                  <a:cubicBezTo>
                    <a:pt x="124" y="2299"/>
                    <a:pt x="164" y="1122"/>
                    <a:pt x="416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470;p50"/>
            <p:cNvSpPr/>
            <p:nvPr/>
          </p:nvSpPr>
          <p:spPr>
            <a:xfrm>
              <a:off x="3568250" y="3639125"/>
              <a:ext cx="173775" cy="115550"/>
            </a:xfrm>
            <a:custGeom>
              <a:avLst/>
              <a:gdLst/>
              <a:ahLst/>
              <a:cxnLst/>
              <a:rect l="l" t="t" r="r" b="b"/>
              <a:pathLst>
                <a:path w="6951" h="4622" extrusionOk="0">
                  <a:moveTo>
                    <a:pt x="1861" y="1"/>
                  </a:moveTo>
                  <a:cubicBezTo>
                    <a:pt x="1861" y="1"/>
                    <a:pt x="0" y="477"/>
                    <a:pt x="1484" y="2773"/>
                  </a:cubicBezTo>
                  <a:cubicBezTo>
                    <a:pt x="2678" y="4621"/>
                    <a:pt x="3484" y="4357"/>
                    <a:pt x="4100" y="4316"/>
                  </a:cubicBezTo>
                  <a:cubicBezTo>
                    <a:pt x="5224" y="4239"/>
                    <a:pt x="6944" y="3396"/>
                    <a:pt x="6946" y="1855"/>
                  </a:cubicBezTo>
                  <a:cubicBezTo>
                    <a:pt x="6950" y="314"/>
                    <a:pt x="4180" y="5"/>
                    <a:pt x="18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471;p50"/>
            <p:cNvSpPr/>
            <p:nvPr/>
          </p:nvSpPr>
          <p:spPr>
            <a:xfrm>
              <a:off x="3966475" y="3611975"/>
              <a:ext cx="187525" cy="141925"/>
            </a:xfrm>
            <a:custGeom>
              <a:avLst/>
              <a:gdLst/>
              <a:ahLst/>
              <a:cxnLst/>
              <a:rect l="l" t="t" r="r" b="b"/>
              <a:pathLst>
                <a:path w="7501" h="5677" extrusionOk="0">
                  <a:moveTo>
                    <a:pt x="1535" y="1748"/>
                  </a:moveTo>
                  <a:cubicBezTo>
                    <a:pt x="1535" y="1748"/>
                    <a:pt x="0" y="2932"/>
                    <a:pt x="2234" y="4452"/>
                  </a:cubicBezTo>
                  <a:cubicBezTo>
                    <a:pt x="4036" y="5677"/>
                    <a:pt x="4677" y="5112"/>
                    <a:pt x="5228" y="4826"/>
                  </a:cubicBezTo>
                  <a:cubicBezTo>
                    <a:pt x="6234" y="4306"/>
                    <a:pt x="7500" y="2839"/>
                    <a:pt x="6921" y="1421"/>
                  </a:cubicBezTo>
                  <a:cubicBezTo>
                    <a:pt x="6340" y="1"/>
                    <a:pt x="3671" y="823"/>
                    <a:pt x="1535" y="174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472;p50"/>
            <p:cNvSpPr/>
            <p:nvPr/>
          </p:nvSpPr>
          <p:spPr>
            <a:xfrm>
              <a:off x="3734325" y="3371325"/>
              <a:ext cx="238600" cy="157675"/>
            </a:xfrm>
            <a:custGeom>
              <a:avLst/>
              <a:gdLst/>
              <a:ahLst/>
              <a:cxnLst/>
              <a:rect l="l" t="t" r="r" b="b"/>
              <a:pathLst>
                <a:path w="9544" h="6307" extrusionOk="0">
                  <a:moveTo>
                    <a:pt x="2423" y="261"/>
                  </a:moveTo>
                  <a:cubicBezTo>
                    <a:pt x="2423" y="261"/>
                    <a:pt x="0" y="1104"/>
                    <a:pt x="2220" y="3985"/>
                  </a:cubicBezTo>
                  <a:cubicBezTo>
                    <a:pt x="4005" y="6306"/>
                    <a:pt x="5049" y="5862"/>
                    <a:pt x="5863" y="5739"/>
                  </a:cubicBezTo>
                  <a:cubicBezTo>
                    <a:pt x="7345" y="5510"/>
                    <a:pt x="9544" y="4191"/>
                    <a:pt x="9381" y="2145"/>
                  </a:cubicBezTo>
                  <a:cubicBezTo>
                    <a:pt x="9216" y="101"/>
                    <a:pt x="5505" y="1"/>
                    <a:pt x="2423" y="26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473;p50"/>
            <p:cNvSpPr/>
            <p:nvPr/>
          </p:nvSpPr>
          <p:spPr>
            <a:xfrm>
              <a:off x="3933700" y="3460025"/>
              <a:ext cx="193425" cy="205225"/>
            </a:xfrm>
            <a:custGeom>
              <a:avLst/>
              <a:gdLst/>
              <a:ahLst/>
              <a:cxnLst/>
              <a:rect l="l" t="t" r="r" b="b"/>
              <a:pathLst>
                <a:path w="7737" h="8209" extrusionOk="0">
                  <a:moveTo>
                    <a:pt x="1410" y="6613"/>
                  </a:moveTo>
                  <a:cubicBezTo>
                    <a:pt x="1410" y="6613"/>
                    <a:pt x="0" y="1909"/>
                    <a:pt x="2792" y="953"/>
                  </a:cubicBezTo>
                  <a:cubicBezTo>
                    <a:pt x="5583" y="0"/>
                    <a:pt x="7737" y="3399"/>
                    <a:pt x="7492" y="4381"/>
                  </a:cubicBezTo>
                  <a:cubicBezTo>
                    <a:pt x="7244" y="5358"/>
                    <a:pt x="5810" y="8209"/>
                    <a:pt x="1410" y="661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474;p50"/>
            <p:cNvSpPr/>
            <p:nvPr/>
          </p:nvSpPr>
          <p:spPr>
            <a:xfrm>
              <a:off x="3955650" y="3506950"/>
              <a:ext cx="167400" cy="150575"/>
            </a:xfrm>
            <a:custGeom>
              <a:avLst/>
              <a:gdLst/>
              <a:ahLst/>
              <a:cxnLst/>
              <a:rect l="l" t="t" r="r" b="b"/>
              <a:pathLst>
                <a:path w="6696" h="6023" extrusionOk="0">
                  <a:moveTo>
                    <a:pt x="2928" y="1"/>
                  </a:moveTo>
                  <a:cubicBezTo>
                    <a:pt x="2591" y="1"/>
                    <a:pt x="2238" y="56"/>
                    <a:pt x="1872" y="181"/>
                  </a:cubicBezTo>
                  <a:cubicBezTo>
                    <a:pt x="764" y="560"/>
                    <a:pt x="237" y="1588"/>
                    <a:pt x="117" y="2723"/>
                  </a:cubicBezTo>
                  <a:cubicBezTo>
                    <a:pt x="0" y="3849"/>
                    <a:pt x="208" y="4702"/>
                    <a:pt x="696" y="5260"/>
                  </a:cubicBezTo>
                  <a:cubicBezTo>
                    <a:pt x="1136" y="5761"/>
                    <a:pt x="1806" y="6023"/>
                    <a:pt x="2672" y="6023"/>
                  </a:cubicBezTo>
                  <a:cubicBezTo>
                    <a:pt x="2944" y="6023"/>
                    <a:pt x="3236" y="5997"/>
                    <a:pt x="3546" y="5945"/>
                  </a:cubicBezTo>
                  <a:cubicBezTo>
                    <a:pt x="4908" y="5716"/>
                    <a:pt x="6131" y="4694"/>
                    <a:pt x="6485" y="3295"/>
                  </a:cubicBezTo>
                  <a:cubicBezTo>
                    <a:pt x="6696" y="2444"/>
                    <a:pt x="5165" y="1"/>
                    <a:pt x="29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475;p50"/>
            <p:cNvSpPr/>
            <p:nvPr/>
          </p:nvSpPr>
          <p:spPr>
            <a:xfrm>
              <a:off x="3949925" y="3517750"/>
              <a:ext cx="134075" cy="119450"/>
            </a:xfrm>
            <a:custGeom>
              <a:avLst/>
              <a:gdLst/>
              <a:ahLst/>
              <a:cxnLst/>
              <a:rect l="l" t="t" r="r" b="b"/>
              <a:pathLst>
                <a:path w="5363" h="4778" extrusionOk="0">
                  <a:moveTo>
                    <a:pt x="2727" y="0"/>
                  </a:moveTo>
                  <a:cubicBezTo>
                    <a:pt x="2392" y="0"/>
                    <a:pt x="2050" y="73"/>
                    <a:pt x="1724" y="227"/>
                  </a:cubicBezTo>
                  <a:cubicBezTo>
                    <a:pt x="534" y="791"/>
                    <a:pt x="0" y="2214"/>
                    <a:pt x="533" y="3405"/>
                  </a:cubicBezTo>
                  <a:cubicBezTo>
                    <a:pt x="917" y="4271"/>
                    <a:pt x="1754" y="4778"/>
                    <a:pt x="2638" y="4778"/>
                  </a:cubicBezTo>
                  <a:cubicBezTo>
                    <a:pt x="2974" y="4778"/>
                    <a:pt x="3317" y="4705"/>
                    <a:pt x="3644" y="4550"/>
                  </a:cubicBezTo>
                  <a:cubicBezTo>
                    <a:pt x="4829" y="3989"/>
                    <a:pt x="5363" y="2566"/>
                    <a:pt x="4834" y="1372"/>
                  </a:cubicBezTo>
                  <a:cubicBezTo>
                    <a:pt x="4449" y="507"/>
                    <a:pt x="3611" y="0"/>
                    <a:pt x="27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476;p50"/>
            <p:cNvSpPr/>
            <p:nvPr/>
          </p:nvSpPr>
          <p:spPr>
            <a:xfrm>
              <a:off x="3973675" y="3539650"/>
              <a:ext cx="84825" cy="76025"/>
            </a:xfrm>
            <a:custGeom>
              <a:avLst/>
              <a:gdLst/>
              <a:ahLst/>
              <a:cxnLst/>
              <a:rect l="l" t="t" r="r" b="b"/>
              <a:pathLst>
                <a:path w="3393" h="3041" extrusionOk="0">
                  <a:moveTo>
                    <a:pt x="1721" y="1"/>
                  </a:moveTo>
                  <a:cubicBezTo>
                    <a:pt x="1509" y="1"/>
                    <a:pt x="1293" y="47"/>
                    <a:pt x="1087" y="144"/>
                  </a:cubicBezTo>
                  <a:cubicBezTo>
                    <a:pt x="336" y="501"/>
                    <a:pt x="0" y="1405"/>
                    <a:pt x="334" y="2165"/>
                  </a:cubicBezTo>
                  <a:cubicBezTo>
                    <a:pt x="579" y="2716"/>
                    <a:pt x="1111" y="3040"/>
                    <a:pt x="1672" y="3040"/>
                  </a:cubicBezTo>
                  <a:cubicBezTo>
                    <a:pt x="1883" y="3040"/>
                    <a:pt x="2098" y="2994"/>
                    <a:pt x="2304" y="2897"/>
                  </a:cubicBezTo>
                  <a:cubicBezTo>
                    <a:pt x="3057" y="2539"/>
                    <a:pt x="3393" y="1636"/>
                    <a:pt x="3055" y="876"/>
                  </a:cubicBezTo>
                  <a:cubicBezTo>
                    <a:pt x="2812" y="324"/>
                    <a:pt x="2281" y="1"/>
                    <a:pt x="1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477;p50"/>
            <p:cNvSpPr/>
            <p:nvPr/>
          </p:nvSpPr>
          <p:spPr>
            <a:xfrm>
              <a:off x="3956050" y="3506925"/>
              <a:ext cx="167875" cy="142775"/>
            </a:xfrm>
            <a:custGeom>
              <a:avLst/>
              <a:gdLst/>
              <a:ahLst/>
              <a:cxnLst/>
              <a:rect l="l" t="t" r="r" b="b"/>
              <a:pathLst>
                <a:path w="6715" h="5711" extrusionOk="0">
                  <a:moveTo>
                    <a:pt x="2912" y="0"/>
                  </a:moveTo>
                  <a:cubicBezTo>
                    <a:pt x="2575" y="0"/>
                    <a:pt x="2222" y="56"/>
                    <a:pt x="1856" y="180"/>
                  </a:cubicBezTo>
                  <a:cubicBezTo>
                    <a:pt x="225" y="740"/>
                    <a:pt x="0" y="2471"/>
                    <a:pt x="93" y="3811"/>
                  </a:cubicBezTo>
                  <a:cubicBezTo>
                    <a:pt x="177" y="3288"/>
                    <a:pt x="321" y="2735"/>
                    <a:pt x="571" y="2233"/>
                  </a:cubicBezTo>
                  <a:cubicBezTo>
                    <a:pt x="994" y="1377"/>
                    <a:pt x="1782" y="909"/>
                    <a:pt x="2699" y="909"/>
                  </a:cubicBezTo>
                  <a:cubicBezTo>
                    <a:pt x="3527" y="909"/>
                    <a:pt x="4461" y="1291"/>
                    <a:pt x="5326" y="2113"/>
                  </a:cubicBezTo>
                  <a:cubicBezTo>
                    <a:pt x="6715" y="3431"/>
                    <a:pt x="5167" y="5026"/>
                    <a:pt x="4354" y="5711"/>
                  </a:cubicBezTo>
                  <a:cubicBezTo>
                    <a:pt x="5741" y="5143"/>
                    <a:pt x="6320" y="3882"/>
                    <a:pt x="6469" y="3295"/>
                  </a:cubicBezTo>
                  <a:cubicBezTo>
                    <a:pt x="6680" y="2443"/>
                    <a:pt x="5149" y="0"/>
                    <a:pt x="2912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478;p50"/>
            <p:cNvSpPr/>
            <p:nvPr/>
          </p:nvSpPr>
          <p:spPr>
            <a:xfrm>
              <a:off x="3954850" y="3497650"/>
              <a:ext cx="170000" cy="163725"/>
            </a:xfrm>
            <a:custGeom>
              <a:avLst/>
              <a:gdLst/>
              <a:ahLst/>
              <a:cxnLst/>
              <a:rect l="l" t="t" r="r" b="b"/>
              <a:pathLst>
                <a:path w="6800" h="6549" extrusionOk="0">
                  <a:moveTo>
                    <a:pt x="3107" y="0"/>
                  </a:moveTo>
                  <a:cubicBezTo>
                    <a:pt x="2940" y="0"/>
                    <a:pt x="2786" y="3"/>
                    <a:pt x="2627" y="3"/>
                  </a:cubicBezTo>
                  <a:cubicBezTo>
                    <a:pt x="2417" y="38"/>
                    <a:pt x="2208" y="57"/>
                    <a:pt x="2008" y="113"/>
                  </a:cubicBezTo>
                  <a:cubicBezTo>
                    <a:pt x="1911" y="150"/>
                    <a:pt x="1811" y="185"/>
                    <a:pt x="1716" y="219"/>
                  </a:cubicBezTo>
                  <a:lnTo>
                    <a:pt x="1575" y="275"/>
                  </a:lnTo>
                  <a:lnTo>
                    <a:pt x="1439" y="353"/>
                  </a:lnTo>
                  <a:cubicBezTo>
                    <a:pt x="1351" y="407"/>
                    <a:pt x="1263" y="457"/>
                    <a:pt x="1177" y="507"/>
                  </a:cubicBezTo>
                  <a:cubicBezTo>
                    <a:pt x="1097" y="574"/>
                    <a:pt x="1018" y="639"/>
                    <a:pt x="945" y="706"/>
                  </a:cubicBezTo>
                  <a:cubicBezTo>
                    <a:pt x="907" y="742"/>
                    <a:pt x="871" y="775"/>
                    <a:pt x="835" y="807"/>
                  </a:cubicBezTo>
                  <a:cubicBezTo>
                    <a:pt x="803" y="847"/>
                    <a:pt x="771" y="886"/>
                    <a:pt x="739" y="925"/>
                  </a:cubicBezTo>
                  <a:cubicBezTo>
                    <a:pt x="676" y="1005"/>
                    <a:pt x="612" y="1077"/>
                    <a:pt x="560" y="1157"/>
                  </a:cubicBezTo>
                  <a:cubicBezTo>
                    <a:pt x="347" y="1487"/>
                    <a:pt x="209" y="1832"/>
                    <a:pt x="131" y="2152"/>
                  </a:cubicBezTo>
                  <a:cubicBezTo>
                    <a:pt x="51" y="2472"/>
                    <a:pt x="21" y="2759"/>
                    <a:pt x="13" y="2996"/>
                  </a:cubicBezTo>
                  <a:cubicBezTo>
                    <a:pt x="0" y="3231"/>
                    <a:pt x="18" y="3416"/>
                    <a:pt x="26" y="3541"/>
                  </a:cubicBezTo>
                  <a:lnTo>
                    <a:pt x="56" y="3733"/>
                  </a:lnTo>
                  <a:cubicBezTo>
                    <a:pt x="56" y="3733"/>
                    <a:pt x="64" y="3463"/>
                    <a:pt x="157" y="3028"/>
                  </a:cubicBezTo>
                  <a:cubicBezTo>
                    <a:pt x="200" y="2810"/>
                    <a:pt x="277" y="2556"/>
                    <a:pt x="384" y="2286"/>
                  </a:cubicBezTo>
                  <a:cubicBezTo>
                    <a:pt x="496" y="2016"/>
                    <a:pt x="657" y="1747"/>
                    <a:pt x="859" y="1501"/>
                  </a:cubicBezTo>
                  <a:cubicBezTo>
                    <a:pt x="911" y="1443"/>
                    <a:pt x="975" y="1391"/>
                    <a:pt x="1031" y="1335"/>
                  </a:cubicBezTo>
                  <a:lnTo>
                    <a:pt x="1119" y="1250"/>
                  </a:lnTo>
                  <a:lnTo>
                    <a:pt x="1218" y="1184"/>
                  </a:lnTo>
                  <a:cubicBezTo>
                    <a:pt x="1287" y="1138"/>
                    <a:pt x="1353" y="1093"/>
                    <a:pt x="1423" y="1047"/>
                  </a:cubicBezTo>
                  <a:cubicBezTo>
                    <a:pt x="1498" y="1013"/>
                    <a:pt x="1575" y="980"/>
                    <a:pt x="1652" y="948"/>
                  </a:cubicBezTo>
                  <a:lnTo>
                    <a:pt x="1767" y="895"/>
                  </a:lnTo>
                  <a:lnTo>
                    <a:pt x="1890" y="865"/>
                  </a:lnTo>
                  <a:cubicBezTo>
                    <a:pt x="1975" y="846"/>
                    <a:pt x="2058" y="825"/>
                    <a:pt x="2144" y="802"/>
                  </a:cubicBezTo>
                  <a:cubicBezTo>
                    <a:pt x="2320" y="778"/>
                    <a:pt x="2502" y="769"/>
                    <a:pt x="2683" y="753"/>
                  </a:cubicBezTo>
                  <a:cubicBezTo>
                    <a:pt x="2867" y="766"/>
                    <a:pt x="3055" y="777"/>
                    <a:pt x="3247" y="790"/>
                  </a:cubicBezTo>
                  <a:cubicBezTo>
                    <a:pt x="3350" y="807"/>
                    <a:pt x="3450" y="823"/>
                    <a:pt x="3554" y="841"/>
                  </a:cubicBezTo>
                  <a:lnTo>
                    <a:pt x="3834" y="905"/>
                  </a:lnTo>
                  <a:cubicBezTo>
                    <a:pt x="4218" y="1005"/>
                    <a:pt x="4600" y="1168"/>
                    <a:pt x="4945" y="1402"/>
                  </a:cubicBezTo>
                  <a:cubicBezTo>
                    <a:pt x="5295" y="1624"/>
                    <a:pt x="5605" y="1925"/>
                    <a:pt x="5831" y="2280"/>
                  </a:cubicBezTo>
                  <a:cubicBezTo>
                    <a:pt x="5936" y="2460"/>
                    <a:pt x="6032" y="2647"/>
                    <a:pt x="6093" y="2844"/>
                  </a:cubicBezTo>
                  <a:cubicBezTo>
                    <a:pt x="6151" y="3039"/>
                    <a:pt x="6184" y="3241"/>
                    <a:pt x="6184" y="3439"/>
                  </a:cubicBezTo>
                  <a:cubicBezTo>
                    <a:pt x="6173" y="3835"/>
                    <a:pt x="6061" y="4224"/>
                    <a:pt x="5868" y="4547"/>
                  </a:cubicBezTo>
                  <a:cubicBezTo>
                    <a:pt x="5676" y="4867"/>
                    <a:pt x="5441" y="5141"/>
                    <a:pt x="5199" y="5359"/>
                  </a:cubicBezTo>
                  <a:cubicBezTo>
                    <a:pt x="4960" y="5580"/>
                    <a:pt x="4718" y="5759"/>
                    <a:pt x="4501" y="5907"/>
                  </a:cubicBezTo>
                  <a:cubicBezTo>
                    <a:pt x="4389" y="5979"/>
                    <a:pt x="4282" y="6045"/>
                    <a:pt x="4186" y="6107"/>
                  </a:cubicBezTo>
                  <a:cubicBezTo>
                    <a:pt x="4087" y="6163"/>
                    <a:pt x="3994" y="6214"/>
                    <a:pt x="3912" y="6262"/>
                  </a:cubicBezTo>
                  <a:cubicBezTo>
                    <a:pt x="3746" y="6358"/>
                    <a:pt x="3610" y="6422"/>
                    <a:pt x="3522" y="6475"/>
                  </a:cubicBezTo>
                  <a:cubicBezTo>
                    <a:pt x="3431" y="6523"/>
                    <a:pt x="3383" y="6548"/>
                    <a:pt x="3383" y="6548"/>
                  </a:cubicBezTo>
                  <a:cubicBezTo>
                    <a:pt x="3383" y="6548"/>
                    <a:pt x="3437" y="6539"/>
                    <a:pt x="3535" y="6521"/>
                  </a:cubicBezTo>
                  <a:cubicBezTo>
                    <a:pt x="3633" y="6497"/>
                    <a:pt x="3781" y="6483"/>
                    <a:pt x="3960" y="6427"/>
                  </a:cubicBezTo>
                  <a:cubicBezTo>
                    <a:pt x="4053" y="6401"/>
                    <a:pt x="4151" y="6371"/>
                    <a:pt x="4261" y="6341"/>
                  </a:cubicBezTo>
                  <a:cubicBezTo>
                    <a:pt x="4370" y="6302"/>
                    <a:pt x="4486" y="6254"/>
                    <a:pt x="4609" y="6211"/>
                  </a:cubicBezTo>
                  <a:cubicBezTo>
                    <a:pt x="4734" y="6158"/>
                    <a:pt x="4862" y="6094"/>
                    <a:pt x="5001" y="6030"/>
                  </a:cubicBezTo>
                  <a:cubicBezTo>
                    <a:pt x="5135" y="5954"/>
                    <a:pt x="5278" y="5877"/>
                    <a:pt x="5420" y="5775"/>
                  </a:cubicBezTo>
                  <a:cubicBezTo>
                    <a:pt x="5708" y="5583"/>
                    <a:pt x="6007" y="5327"/>
                    <a:pt x="6269" y="4959"/>
                  </a:cubicBezTo>
                  <a:cubicBezTo>
                    <a:pt x="6533" y="4603"/>
                    <a:pt x="6750" y="4099"/>
                    <a:pt x="6784" y="3508"/>
                  </a:cubicBezTo>
                  <a:cubicBezTo>
                    <a:pt x="6800" y="3212"/>
                    <a:pt x="6765" y="2905"/>
                    <a:pt x="6693" y="2612"/>
                  </a:cubicBezTo>
                  <a:cubicBezTo>
                    <a:pt x="6619" y="2318"/>
                    <a:pt x="6494" y="2046"/>
                    <a:pt x="6349" y="1800"/>
                  </a:cubicBezTo>
                  <a:cubicBezTo>
                    <a:pt x="6048" y="1312"/>
                    <a:pt x="5660" y="929"/>
                    <a:pt x="5241" y="654"/>
                  </a:cubicBezTo>
                  <a:cubicBezTo>
                    <a:pt x="4820" y="382"/>
                    <a:pt x="4373" y="203"/>
                    <a:pt x="3930" y="97"/>
                  </a:cubicBezTo>
                  <a:cubicBezTo>
                    <a:pt x="3816" y="75"/>
                    <a:pt x="3703" y="51"/>
                    <a:pt x="3589" y="32"/>
                  </a:cubicBezTo>
                  <a:lnTo>
                    <a:pt x="3278" y="1"/>
                  </a:lnTo>
                  <a:cubicBezTo>
                    <a:pt x="3219" y="1"/>
                    <a:pt x="3162" y="0"/>
                    <a:pt x="310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479;p50"/>
            <p:cNvSpPr/>
            <p:nvPr/>
          </p:nvSpPr>
          <p:spPr>
            <a:xfrm>
              <a:off x="3959625" y="3588275"/>
              <a:ext cx="46200" cy="47475"/>
            </a:xfrm>
            <a:custGeom>
              <a:avLst/>
              <a:gdLst/>
              <a:ahLst/>
              <a:cxnLst/>
              <a:rect l="l" t="t" r="r" b="b"/>
              <a:pathLst>
                <a:path w="1848" h="1899" extrusionOk="0">
                  <a:moveTo>
                    <a:pt x="918" y="1"/>
                  </a:moveTo>
                  <a:cubicBezTo>
                    <a:pt x="410" y="1"/>
                    <a:pt x="1" y="425"/>
                    <a:pt x="1" y="947"/>
                  </a:cubicBezTo>
                  <a:cubicBezTo>
                    <a:pt x="1" y="1473"/>
                    <a:pt x="412" y="1899"/>
                    <a:pt x="922" y="1899"/>
                  </a:cubicBezTo>
                  <a:cubicBezTo>
                    <a:pt x="923" y="1899"/>
                    <a:pt x="924" y="1899"/>
                    <a:pt x="925" y="1899"/>
                  </a:cubicBezTo>
                  <a:cubicBezTo>
                    <a:pt x="1433" y="1899"/>
                    <a:pt x="1844" y="1474"/>
                    <a:pt x="1844" y="952"/>
                  </a:cubicBezTo>
                  <a:cubicBezTo>
                    <a:pt x="1848" y="428"/>
                    <a:pt x="1433" y="2"/>
                    <a:pt x="923" y="1"/>
                  </a:cubicBezTo>
                  <a:cubicBezTo>
                    <a:pt x="922" y="1"/>
                    <a:pt x="920" y="1"/>
                    <a:pt x="91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480;p50"/>
            <p:cNvSpPr/>
            <p:nvPr/>
          </p:nvSpPr>
          <p:spPr>
            <a:xfrm>
              <a:off x="4033250" y="3538350"/>
              <a:ext cx="28725" cy="29575"/>
            </a:xfrm>
            <a:custGeom>
              <a:avLst/>
              <a:gdLst/>
              <a:ahLst/>
              <a:cxnLst/>
              <a:rect l="l" t="t" r="r" b="b"/>
              <a:pathLst>
                <a:path w="1149" h="1183" extrusionOk="0">
                  <a:moveTo>
                    <a:pt x="575" y="1"/>
                  </a:moveTo>
                  <a:cubicBezTo>
                    <a:pt x="258" y="1"/>
                    <a:pt x="1" y="265"/>
                    <a:pt x="1" y="591"/>
                  </a:cubicBezTo>
                  <a:cubicBezTo>
                    <a:pt x="1" y="915"/>
                    <a:pt x="257" y="1182"/>
                    <a:pt x="575" y="1182"/>
                  </a:cubicBezTo>
                  <a:cubicBezTo>
                    <a:pt x="890" y="1182"/>
                    <a:pt x="1149" y="919"/>
                    <a:pt x="1149" y="593"/>
                  </a:cubicBezTo>
                  <a:cubicBezTo>
                    <a:pt x="1149" y="266"/>
                    <a:pt x="893" y="1"/>
                    <a:pt x="57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481;p50"/>
            <p:cNvSpPr/>
            <p:nvPr/>
          </p:nvSpPr>
          <p:spPr>
            <a:xfrm>
              <a:off x="3606950" y="3459825"/>
              <a:ext cx="194025" cy="204825"/>
            </a:xfrm>
            <a:custGeom>
              <a:avLst/>
              <a:gdLst/>
              <a:ahLst/>
              <a:cxnLst/>
              <a:rect l="l" t="t" r="r" b="b"/>
              <a:pathLst>
                <a:path w="7761" h="8193" extrusionOk="0">
                  <a:moveTo>
                    <a:pt x="6317" y="6610"/>
                  </a:moveTo>
                  <a:cubicBezTo>
                    <a:pt x="6317" y="6610"/>
                    <a:pt x="7761" y="1922"/>
                    <a:pt x="4972" y="961"/>
                  </a:cubicBezTo>
                  <a:cubicBezTo>
                    <a:pt x="2182" y="0"/>
                    <a:pt x="0" y="3380"/>
                    <a:pt x="242" y="4360"/>
                  </a:cubicBezTo>
                  <a:cubicBezTo>
                    <a:pt x="486" y="5340"/>
                    <a:pt x="1912" y="8193"/>
                    <a:pt x="6317" y="661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482;p50"/>
            <p:cNvSpPr/>
            <p:nvPr/>
          </p:nvSpPr>
          <p:spPr>
            <a:xfrm>
              <a:off x="3610925" y="3506475"/>
              <a:ext cx="167350" cy="150650"/>
            </a:xfrm>
            <a:custGeom>
              <a:avLst/>
              <a:gdLst/>
              <a:ahLst/>
              <a:cxnLst/>
              <a:rect l="l" t="t" r="r" b="b"/>
              <a:pathLst>
                <a:path w="6694" h="6026" extrusionOk="0">
                  <a:moveTo>
                    <a:pt x="3767" y="1"/>
                  </a:moveTo>
                  <a:cubicBezTo>
                    <a:pt x="1534" y="1"/>
                    <a:pt x="1" y="2435"/>
                    <a:pt x="210" y="3286"/>
                  </a:cubicBezTo>
                  <a:cubicBezTo>
                    <a:pt x="561" y="4688"/>
                    <a:pt x="1782" y="5711"/>
                    <a:pt x="3141" y="5944"/>
                  </a:cubicBezTo>
                  <a:cubicBezTo>
                    <a:pt x="3456" y="5998"/>
                    <a:pt x="3752" y="6025"/>
                    <a:pt x="4028" y="6025"/>
                  </a:cubicBezTo>
                  <a:cubicBezTo>
                    <a:pt x="4888" y="6025"/>
                    <a:pt x="5554" y="5766"/>
                    <a:pt x="5995" y="5267"/>
                  </a:cubicBezTo>
                  <a:cubicBezTo>
                    <a:pt x="6484" y="4712"/>
                    <a:pt x="6694" y="3858"/>
                    <a:pt x="6578" y="2732"/>
                  </a:cubicBezTo>
                  <a:cubicBezTo>
                    <a:pt x="6460" y="1597"/>
                    <a:pt x="5936" y="566"/>
                    <a:pt x="4831" y="184"/>
                  </a:cubicBezTo>
                  <a:cubicBezTo>
                    <a:pt x="4462" y="57"/>
                    <a:pt x="4107" y="1"/>
                    <a:pt x="3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483;p50"/>
            <p:cNvSpPr/>
            <p:nvPr/>
          </p:nvSpPr>
          <p:spPr>
            <a:xfrm>
              <a:off x="3649950" y="3517375"/>
              <a:ext cx="134075" cy="119450"/>
            </a:xfrm>
            <a:custGeom>
              <a:avLst/>
              <a:gdLst/>
              <a:ahLst/>
              <a:cxnLst/>
              <a:rect l="l" t="t" r="r" b="b"/>
              <a:pathLst>
                <a:path w="5363" h="4778" extrusionOk="0">
                  <a:moveTo>
                    <a:pt x="2638" y="1"/>
                  </a:moveTo>
                  <a:cubicBezTo>
                    <a:pt x="1756" y="1"/>
                    <a:pt x="920" y="506"/>
                    <a:pt x="534" y="1368"/>
                  </a:cubicBezTo>
                  <a:cubicBezTo>
                    <a:pt x="0" y="2559"/>
                    <a:pt x="530" y="3982"/>
                    <a:pt x="1716" y="4548"/>
                  </a:cubicBezTo>
                  <a:cubicBezTo>
                    <a:pt x="2044" y="4703"/>
                    <a:pt x="2388" y="4777"/>
                    <a:pt x="2726" y="4777"/>
                  </a:cubicBezTo>
                  <a:cubicBezTo>
                    <a:pt x="3607" y="4777"/>
                    <a:pt x="4443" y="4273"/>
                    <a:pt x="4829" y="3409"/>
                  </a:cubicBezTo>
                  <a:cubicBezTo>
                    <a:pt x="5363" y="2218"/>
                    <a:pt x="4834" y="795"/>
                    <a:pt x="3647" y="231"/>
                  </a:cubicBezTo>
                  <a:cubicBezTo>
                    <a:pt x="3319" y="75"/>
                    <a:pt x="2975" y="1"/>
                    <a:pt x="2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484;p50"/>
            <p:cNvSpPr/>
            <p:nvPr/>
          </p:nvSpPr>
          <p:spPr>
            <a:xfrm>
              <a:off x="3675450" y="3538550"/>
              <a:ext cx="85675" cy="76475"/>
            </a:xfrm>
            <a:custGeom>
              <a:avLst/>
              <a:gdLst/>
              <a:ahLst/>
              <a:cxnLst/>
              <a:rect l="l" t="t" r="r" b="b"/>
              <a:pathLst>
                <a:path w="3427" h="3059" extrusionOk="0">
                  <a:moveTo>
                    <a:pt x="1685" y="1"/>
                  </a:moveTo>
                  <a:cubicBezTo>
                    <a:pt x="1121" y="1"/>
                    <a:pt x="587" y="324"/>
                    <a:pt x="341" y="875"/>
                  </a:cubicBezTo>
                  <a:cubicBezTo>
                    <a:pt x="0" y="1638"/>
                    <a:pt x="338" y="2549"/>
                    <a:pt x="1097" y="2911"/>
                  </a:cubicBezTo>
                  <a:cubicBezTo>
                    <a:pt x="1307" y="3011"/>
                    <a:pt x="1528" y="3058"/>
                    <a:pt x="1744" y="3058"/>
                  </a:cubicBezTo>
                  <a:cubicBezTo>
                    <a:pt x="2308" y="3058"/>
                    <a:pt x="2842" y="2735"/>
                    <a:pt x="3089" y="2183"/>
                  </a:cubicBezTo>
                  <a:cubicBezTo>
                    <a:pt x="3427" y="1422"/>
                    <a:pt x="3089" y="511"/>
                    <a:pt x="2332" y="148"/>
                  </a:cubicBezTo>
                  <a:cubicBezTo>
                    <a:pt x="2121" y="48"/>
                    <a:pt x="1901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485;p50"/>
            <p:cNvSpPr/>
            <p:nvPr/>
          </p:nvSpPr>
          <p:spPr>
            <a:xfrm>
              <a:off x="3609975" y="3506475"/>
              <a:ext cx="167950" cy="142700"/>
            </a:xfrm>
            <a:custGeom>
              <a:avLst/>
              <a:gdLst/>
              <a:ahLst/>
              <a:cxnLst/>
              <a:rect l="l" t="t" r="r" b="b"/>
              <a:pathLst>
                <a:path w="6718" h="5708" extrusionOk="0">
                  <a:moveTo>
                    <a:pt x="3803" y="1"/>
                  </a:moveTo>
                  <a:cubicBezTo>
                    <a:pt x="1570" y="1"/>
                    <a:pt x="37" y="2435"/>
                    <a:pt x="247" y="3286"/>
                  </a:cubicBezTo>
                  <a:cubicBezTo>
                    <a:pt x="394" y="3874"/>
                    <a:pt x="968" y="5137"/>
                    <a:pt x="2356" y="5708"/>
                  </a:cubicBezTo>
                  <a:cubicBezTo>
                    <a:pt x="1543" y="5024"/>
                    <a:pt x="1" y="3422"/>
                    <a:pt x="1392" y="2109"/>
                  </a:cubicBezTo>
                  <a:cubicBezTo>
                    <a:pt x="2257" y="1292"/>
                    <a:pt x="3189" y="912"/>
                    <a:pt x="4016" y="912"/>
                  </a:cubicBezTo>
                  <a:cubicBezTo>
                    <a:pt x="4935" y="912"/>
                    <a:pt x="5725" y="1382"/>
                    <a:pt x="6146" y="2243"/>
                  </a:cubicBezTo>
                  <a:cubicBezTo>
                    <a:pt x="6394" y="2745"/>
                    <a:pt x="6538" y="3300"/>
                    <a:pt x="6620" y="3824"/>
                  </a:cubicBezTo>
                  <a:cubicBezTo>
                    <a:pt x="6717" y="2478"/>
                    <a:pt x="6497" y="748"/>
                    <a:pt x="4867" y="184"/>
                  </a:cubicBezTo>
                  <a:cubicBezTo>
                    <a:pt x="4499" y="57"/>
                    <a:pt x="4143" y="1"/>
                    <a:pt x="380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486;p50"/>
            <p:cNvSpPr/>
            <p:nvPr/>
          </p:nvSpPr>
          <p:spPr>
            <a:xfrm>
              <a:off x="3609025" y="3497200"/>
              <a:ext cx="169975" cy="163700"/>
            </a:xfrm>
            <a:custGeom>
              <a:avLst/>
              <a:gdLst/>
              <a:ahLst/>
              <a:cxnLst/>
              <a:rect l="l" t="t" r="r" b="b"/>
              <a:pathLst>
                <a:path w="6799" h="6548" extrusionOk="0">
                  <a:moveTo>
                    <a:pt x="3689" y="1"/>
                  </a:moveTo>
                  <a:cubicBezTo>
                    <a:pt x="3637" y="1"/>
                    <a:pt x="3585" y="1"/>
                    <a:pt x="3530" y="2"/>
                  </a:cubicBezTo>
                  <a:cubicBezTo>
                    <a:pt x="3426" y="10"/>
                    <a:pt x="3323" y="19"/>
                    <a:pt x="3219" y="29"/>
                  </a:cubicBezTo>
                  <a:lnTo>
                    <a:pt x="2876" y="96"/>
                  </a:lnTo>
                  <a:cubicBezTo>
                    <a:pt x="2434" y="200"/>
                    <a:pt x="1986" y="378"/>
                    <a:pt x="1564" y="648"/>
                  </a:cubicBezTo>
                  <a:cubicBezTo>
                    <a:pt x="1147" y="921"/>
                    <a:pt x="756" y="1303"/>
                    <a:pt x="454" y="1791"/>
                  </a:cubicBezTo>
                  <a:cubicBezTo>
                    <a:pt x="309" y="2039"/>
                    <a:pt x="184" y="2309"/>
                    <a:pt x="109" y="2601"/>
                  </a:cubicBezTo>
                  <a:cubicBezTo>
                    <a:pt x="35" y="2896"/>
                    <a:pt x="0" y="3201"/>
                    <a:pt x="15" y="3497"/>
                  </a:cubicBezTo>
                  <a:cubicBezTo>
                    <a:pt x="47" y="4088"/>
                    <a:pt x="264" y="4595"/>
                    <a:pt x="526" y="4952"/>
                  </a:cubicBezTo>
                  <a:cubicBezTo>
                    <a:pt x="788" y="5319"/>
                    <a:pt x="1086" y="5578"/>
                    <a:pt x="1374" y="5770"/>
                  </a:cubicBezTo>
                  <a:cubicBezTo>
                    <a:pt x="1514" y="5871"/>
                    <a:pt x="1655" y="5948"/>
                    <a:pt x="1789" y="6026"/>
                  </a:cubicBezTo>
                  <a:cubicBezTo>
                    <a:pt x="1930" y="6087"/>
                    <a:pt x="2058" y="6154"/>
                    <a:pt x="2181" y="6205"/>
                  </a:cubicBezTo>
                  <a:cubicBezTo>
                    <a:pt x="2307" y="6251"/>
                    <a:pt x="2421" y="6299"/>
                    <a:pt x="2531" y="6338"/>
                  </a:cubicBezTo>
                  <a:cubicBezTo>
                    <a:pt x="2641" y="6367"/>
                    <a:pt x="2739" y="6397"/>
                    <a:pt x="2830" y="6423"/>
                  </a:cubicBezTo>
                  <a:cubicBezTo>
                    <a:pt x="3011" y="6482"/>
                    <a:pt x="3158" y="6494"/>
                    <a:pt x="3257" y="6518"/>
                  </a:cubicBezTo>
                  <a:cubicBezTo>
                    <a:pt x="3355" y="6538"/>
                    <a:pt x="3409" y="6547"/>
                    <a:pt x="3409" y="6547"/>
                  </a:cubicBezTo>
                  <a:cubicBezTo>
                    <a:pt x="3409" y="6547"/>
                    <a:pt x="3361" y="6522"/>
                    <a:pt x="3268" y="6474"/>
                  </a:cubicBezTo>
                  <a:cubicBezTo>
                    <a:pt x="3180" y="6423"/>
                    <a:pt x="3044" y="6359"/>
                    <a:pt x="2881" y="6261"/>
                  </a:cubicBezTo>
                  <a:cubicBezTo>
                    <a:pt x="2797" y="6212"/>
                    <a:pt x="2705" y="6159"/>
                    <a:pt x="2606" y="6103"/>
                  </a:cubicBezTo>
                  <a:cubicBezTo>
                    <a:pt x="2510" y="6039"/>
                    <a:pt x="2406" y="5973"/>
                    <a:pt x="2295" y="5901"/>
                  </a:cubicBezTo>
                  <a:cubicBezTo>
                    <a:pt x="2077" y="5751"/>
                    <a:pt x="1837" y="5572"/>
                    <a:pt x="1597" y="5351"/>
                  </a:cubicBezTo>
                  <a:cubicBezTo>
                    <a:pt x="1356" y="5132"/>
                    <a:pt x="1123" y="4859"/>
                    <a:pt x="932" y="4536"/>
                  </a:cubicBezTo>
                  <a:cubicBezTo>
                    <a:pt x="739" y="4215"/>
                    <a:pt x="627" y="3825"/>
                    <a:pt x="616" y="3430"/>
                  </a:cubicBezTo>
                  <a:cubicBezTo>
                    <a:pt x="619" y="3231"/>
                    <a:pt x="653" y="3030"/>
                    <a:pt x="710" y="2833"/>
                  </a:cubicBezTo>
                  <a:cubicBezTo>
                    <a:pt x="772" y="2640"/>
                    <a:pt x="867" y="2453"/>
                    <a:pt x="974" y="2272"/>
                  </a:cubicBezTo>
                  <a:cubicBezTo>
                    <a:pt x="1199" y="1917"/>
                    <a:pt x="1511" y="1617"/>
                    <a:pt x="1861" y="1398"/>
                  </a:cubicBezTo>
                  <a:cubicBezTo>
                    <a:pt x="2207" y="1163"/>
                    <a:pt x="2589" y="1001"/>
                    <a:pt x="2972" y="902"/>
                  </a:cubicBezTo>
                  <a:lnTo>
                    <a:pt x="3252" y="840"/>
                  </a:lnTo>
                  <a:cubicBezTo>
                    <a:pt x="3356" y="820"/>
                    <a:pt x="3458" y="804"/>
                    <a:pt x="3561" y="787"/>
                  </a:cubicBezTo>
                  <a:cubicBezTo>
                    <a:pt x="3753" y="777"/>
                    <a:pt x="3940" y="766"/>
                    <a:pt x="4124" y="753"/>
                  </a:cubicBezTo>
                  <a:cubicBezTo>
                    <a:pt x="4306" y="771"/>
                    <a:pt x="4488" y="782"/>
                    <a:pt x="4664" y="806"/>
                  </a:cubicBezTo>
                  <a:cubicBezTo>
                    <a:pt x="4749" y="825"/>
                    <a:pt x="4833" y="848"/>
                    <a:pt x="4917" y="867"/>
                  </a:cubicBezTo>
                  <a:lnTo>
                    <a:pt x="5041" y="897"/>
                  </a:lnTo>
                  <a:lnTo>
                    <a:pt x="5155" y="950"/>
                  </a:lnTo>
                  <a:cubicBezTo>
                    <a:pt x="5233" y="983"/>
                    <a:pt x="5308" y="1017"/>
                    <a:pt x="5385" y="1051"/>
                  </a:cubicBezTo>
                  <a:cubicBezTo>
                    <a:pt x="5455" y="1097"/>
                    <a:pt x="5521" y="1143"/>
                    <a:pt x="5588" y="1190"/>
                  </a:cubicBezTo>
                  <a:lnTo>
                    <a:pt x="5689" y="1255"/>
                  </a:lnTo>
                  <a:lnTo>
                    <a:pt x="5777" y="1338"/>
                  </a:lnTo>
                  <a:cubicBezTo>
                    <a:pt x="5833" y="1398"/>
                    <a:pt x="5897" y="1449"/>
                    <a:pt x="5948" y="1506"/>
                  </a:cubicBezTo>
                  <a:cubicBezTo>
                    <a:pt x="6151" y="1754"/>
                    <a:pt x="6312" y="2024"/>
                    <a:pt x="6423" y="2294"/>
                  </a:cubicBezTo>
                  <a:cubicBezTo>
                    <a:pt x="6527" y="2565"/>
                    <a:pt x="6603" y="2817"/>
                    <a:pt x="6646" y="3036"/>
                  </a:cubicBezTo>
                  <a:cubicBezTo>
                    <a:pt x="6738" y="3473"/>
                    <a:pt x="6746" y="3741"/>
                    <a:pt x="6746" y="3741"/>
                  </a:cubicBezTo>
                  <a:cubicBezTo>
                    <a:pt x="6746" y="3741"/>
                    <a:pt x="6755" y="3677"/>
                    <a:pt x="6771" y="3551"/>
                  </a:cubicBezTo>
                  <a:cubicBezTo>
                    <a:pt x="6779" y="3428"/>
                    <a:pt x="6798" y="3241"/>
                    <a:pt x="6786" y="3006"/>
                  </a:cubicBezTo>
                  <a:cubicBezTo>
                    <a:pt x="6779" y="2769"/>
                    <a:pt x="6747" y="2482"/>
                    <a:pt x="6670" y="2162"/>
                  </a:cubicBezTo>
                  <a:cubicBezTo>
                    <a:pt x="6594" y="1845"/>
                    <a:pt x="6458" y="1497"/>
                    <a:pt x="6247" y="1167"/>
                  </a:cubicBezTo>
                  <a:cubicBezTo>
                    <a:pt x="6192" y="1087"/>
                    <a:pt x="6128" y="1015"/>
                    <a:pt x="6068" y="935"/>
                  </a:cubicBezTo>
                  <a:cubicBezTo>
                    <a:pt x="6036" y="896"/>
                    <a:pt x="6004" y="857"/>
                    <a:pt x="5972" y="817"/>
                  </a:cubicBezTo>
                  <a:cubicBezTo>
                    <a:pt x="5937" y="784"/>
                    <a:pt x="5900" y="748"/>
                    <a:pt x="5863" y="715"/>
                  </a:cubicBezTo>
                  <a:cubicBezTo>
                    <a:pt x="5788" y="648"/>
                    <a:pt x="5711" y="582"/>
                    <a:pt x="5631" y="515"/>
                  </a:cubicBezTo>
                  <a:cubicBezTo>
                    <a:pt x="5543" y="464"/>
                    <a:pt x="5457" y="413"/>
                    <a:pt x="5369" y="360"/>
                  </a:cubicBezTo>
                  <a:lnTo>
                    <a:pt x="5233" y="282"/>
                  </a:lnTo>
                  <a:lnTo>
                    <a:pt x="5091" y="226"/>
                  </a:lnTo>
                  <a:cubicBezTo>
                    <a:pt x="4995" y="192"/>
                    <a:pt x="4897" y="154"/>
                    <a:pt x="4800" y="119"/>
                  </a:cubicBezTo>
                  <a:cubicBezTo>
                    <a:pt x="4600" y="63"/>
                    <a:pt x="4389" y="42"/>
                    <a:pt x="4180" y="7"/>
                  </a:cubicBezTo>
                  <a:cubicBezTo>
                    <a:pt x="4018" y="4"/>
                    <a:pt x="3859" y="1"/>
                    <a:pt x="368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487;p50"/>
            <p:cNvSpPr/>
            <p:nvPr/>
          </p:nvSpPr>
          <p:spPr>
            <a:xfrm>
              <a:off x="3646675" y="3587850"/>
              <a:ext cx="46100" cy="47500"/>
            </a:xfrm>
            <a:custGeom>
              <a:avLst/>
              <a:gdLst/>
              <a:ahLst/>
              <a:cxnLst/>
              <a:rect l="l" t="t" r="r" b="b"/>
              <a:pathLst>
                <a:path w="1844" h="1900" extrusionOk="0">
                  <a:moveTo>
                    <a:pt x="920" y="0"/>
                  </a:moveTo>
                  <a:cubicBezTo>
                    <a:pt x="411" y="0"/>
                    <a:pt x="0" y="425"/>
                    <a:pt x="0" y="948"/>
                  </a:cubicBezTo>
                  <a:cubicBezTo>
                    <a:pt x="0" y="1474"/>
                    <a:pt x="411" y="1900"/>
                    <a:pt x="921" y="1900"/>
                  </a:cubicBezTo>
                  <a:cubicBezTo>
                    <a:pt x="922" y="1900"/>
                    <a:pt x="923" y="1900"/>
                    <a:pt x="924" y="1900"/>
                  </a:cubicBezTo>
                  <a:cubicBezTo>
                    <a:pt x="1433" y="1900"/>
                    <a:pt x="1844" y="1475"/>
                    <a:pt x="1844" y="953"/>
                  </a:cubicBezTo>
                  <a:cubicBezTo>
                    <a:pt x="1844" y="429"/>
                    <a:pt x="1431" y="3"/>
                    <a:pt x="923" y="0"/>
                  </a:cubicBezTo>
                  <a:cubicBezTo>
                    <a:pt x="922" y="0"/>
                    <a:pt x="921" y="0"/>
                    <a:pt x="92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488;p50"/>
            <p:cNvSpPr/>
            <p:nvPr/>
          </p:nvSpPr>
          <p:spPr>
            <a:xfrm>
              <a:off x="3734000" y="3547550"/>
              <a:ext cx="28700" cy="29575"/>
            </a:xfrm>
            <a:custGeom>
              <a:avLst/>
              <a:gdLst/>
              <a:ahLst/>
              <a:cxnLst/>
              <a:rect l="l" t="t" r="r" b="b"/>
              <a:pathLst>
                <a:path w="1148" h="1183" extrusionOk="0">
                  <a:moveTo>
                    <a:pt x="573" y="1"/>
                  </a:moveTo>
                  <a:cubicBezTo>
                    <a:pt x="258" y="1"/>
                    <a:pt x="1" y="264"/>
                    <a:pt x="1" y="591"/>
                  </a:cubicBezTo>
                  <a:cubicBezTo>
                    <a:pt x="1" y="915"/>
                    <a:pt x="257" y="1182"/>
                    <a:pt x="573" y="1182"/>
                  </a:cubicBezTo>
                  <a:cubicBezTo>
                    <a:pt x="890" y="1182"/>
                    <a:pt x="1147" y="918"/>
                    <a:pt x="1147" y="592"/>
                  </a:cubicBezTo>
                  <a:cubicBezTo>
                    <a:pt x="1147" y="266"/>
                    <a:pt x="890" y="2"/>
                    <a:pt x="573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489;p50"/>
            <p:cNvSpPr/>
            <p:nvPr/>
          </p:nvSpPr>
          <p:spPr>
            <a:xfrm>
              <a:off x="3794475" y="3663475"/>
              <a:ext cx="132900" cy="59400"/>
            </a:xfrm>
            <a:custGeom>
              <a:avLst/>
              <a:gdLst/>
              <a:ahLst/>
              <a:cxnLst/>
              <a:rect l="l" t="t" r="r" b="b"/>
              <a:pathLst>
                <a:path w="5316" h="2376" extrusionOk="0">
                  <a:moveTo>
                    <a:pt x="789" y="3"/>
                  </a:moveTo>
                  <a:cubicBezTo>
                    <a:pt x="789" y="3"/>
                    <a:pt x="1472" y="633"/>
                    <a:pt x="2837" y="752"/>
                  </a:cubicBezTo>
                  <a:cubicBezTo>
                    <a:pt x="4202" y="870"/>
                    <a:pt x="4810" y="0"/>
                    <a:pt x="4810" y="0"/>
                  </a:cubicBezTo>
                  <a:cubicBezTo>
                    <a:pt x="4810" y="0"/>
                    <a:pt x="5315" y="523"/>
                    <a:pt x="5011" y="987"/>
                  </a:cubicBezTo>
                  <a:cubicBezTo>
                    <a:pt x="4708" y="1450"/>
                    <a:pt x="3443" y="2262"/>
                    <a:pt x="3090" y="2318"/>
                  </a:cubicBezTo>
                  <a:cubicBezTo>
                    <a:pt x="2733" y="2376"/>
                    <a:pt x="1" y="1233"/>
                    <a:pt x="789" y="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490;p50"/>
            <p:cNvSpPr/>
            <p:nvPr/>
          </p:nvSpPr>
          <p:spPr>
            <a:xfrm>
              <a:off x="3855925" y="3662275"/>
              <a:ext cx="32875" cy="14575"/>
            </a:xfrm>
            <a:custGeom>
              <a:avLst/>
              <a:gdLst/>
              <a:ahLst/>
              <a:cxnLst/>
              <a:rect l="l" t="t" r="r" b="b"/>
              <a:pathLst>
                <a:path w="1315" h="583" extrusionOk="0">
                  <a:moveTo>
                    <a:pt x="657" y="0"/>
                  </a:moveTo>
                  <a:cubicBezTo>
                    <a:pt x="293" y="0"/>
                    <a:pt x="0" y="130"/>
                    <a:pt x="0" y="290"/>
                  </a:cubicBezTo>
                  <a:cubicBezTo>
                    <a:pt x="0" y="451"/>
                    <a:pt x="293" y="582"/>
                    <a:pt x="657" y="582"/>
                  </a:cubicBezTo>
                  <a:cubicBezTo>
                    <a:pt x="1020" y="582"/>
                    <a:pt x="1314" y="451"/>
                    <a:pt x="1314" y="291"/>
                  </a:cubicBezTo>
                  <a:cubicBezTo>
                    <a:pt x="1314" y="131"/>
                    <a:pt x="1020" y="0"/>
                    <a:pt x="657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491;p50"/>
            <p:cNvSpPr/>
            <p:nvPr/>
          </p:nvSpPr>
          <p:spPr>
            <a:xfrm>
              <a:off x="3828025" y="3681125"/>
              <a:ext cx="25550" cy="19225"/>
            </a:xfrm>
            <a:custGeom>
              <a:avLst/>
              <a:gdLst/>
              <a:ahLst/>
              <a:cxnLst/>
              <a:rect l="l" t="t" r="r" b="b"/>
              <a:pathLst>
                <a:path w="1022" h="769" extrusionOk="0">
                  <a:moveTo>
                    <a:pt x="348" y="1"/>
                  </a:moveTo>
                  <a:cubicBezTo>
                    <a:pt x="343" y="1"/>
                    <a:pt x="338" y="1"/>
                    <a:pt x="333" y="1"/>
                  </a:cubicBezTo>
                  <a:cubicBezTo>
                    <a:pt x="154" y="1"/>
                    <a:pt x="0" y="94"/>
                    <a:pt x="13" y="151"/>
                  </a:cubicBezTo>
                  <a:cubicBezTo>
                    <a:pt x="24" y="209"/>
                    <a:pt x="168" y="237"/>
                    <a:pt x="281" y="305"/>
                  </a:cubicBezTo>
                  <a:cubicBezTo>
                    <a:pt x="400" y="372"/>
                    <a:pt x="492" y="460"/>
                    <a:pt x="492" y="460"/>
                  </a:cubicBezTo>
                  <a:cubicBezTo>
                    <a:pt x="492" y="460"/>
                    <a:pt x="606" y="501"/>
                    <a:pt x="716" y="583"/>
                  </a:cubicBezTo>
                  <a:cubicBezTo>
                    <a:pt x="821" y="656"/>
                    <a:pt x="909" y="768"/>
                    <a:pt x="962" y="768"/>
                  </a:cubicBezTo>
                  <a:cubicBezTo>
                    <a:pt x="965" y="768"/>
                    <a:pt x="969" y="768"/>
                    <a:pt x="972" y="767"/>
                  </a:cubicBezTo>
                  <a:cubicBezTo>
                    <a:pt x="1022" y="749"/>
                    <a:pt x="1007" y="551"/>
                    <a:pt x="913" y="377"/>
                  </a:cubicBezTo>
                  <a:cubicBezTo>
                    <a:pt x="828" y="201"/>
                    <a:pt x="678" y="78"/>
                    <a:pt x="678" y="78"/>
                  </a:cubicBezTo>
                  <a:cubicBezTo>
                    <a:pt x="678" y="78"/>
                    <a:pt x="518" y="1"/>
                    <a:pt x="34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492;p50"/>
            <p:cNvSpPr/>
            <p:nvPr/>
          </p:nvSpPr>
          <p:spPr>
            <a:xfrm>
              <a:off x="3888375" y="3679075"/>
              <a:ext cx="22550" cy="17950"/>
            </a:xfrm>
            <a:custGeom>
              <a:avLst/>
              <a:gdLst/>
              <a:ahLst/>
              <a:cxnLst/>
              <a:rect l="l" t="t" r="r" b="b"/>
              <a:pathLst>
                <a:path w="902" h="718" extrusionOk="0">
                  <a:moveTo>
                    <a:pt x="710" y="0"/>
                  </a:moveTo>
                  <a:cubicBezTo>
                    <a:pt x="674" y="0"/>
                    <a:pt x="635" y="4"/>
                    <a:pt x="597" y="11"/>
                  </a:cubicBezTo>
                  <a:cubicBezTo>
                    <a:pt x="448" y="35"/>
                    <a:pt x="310" y="108"/>
                    <a:pt x="310" y="108"/>
                  </a:cubicBezTo>
                  <a:cubicBezTo>
                    <a:pt x="310" y="108"/>
                    <a:pt x="194" y="224"/>
                    <a:pt x="117" y="369"/>
                  </a:cubicBezTo>
                  <a:cubicBezTo>
                    <a:pt x="34" y="515"/>
                    <a:pt x="0" y="679"/>
                    <a:pt x="45" y="711"/>
                  </a:cubicBezTo>
                  <a:cubicBezTo>
                    <a:pt x="51" y="716"/>
                    <a:pt x="59" y="718"/>
                    <a:pt x="68" y="718"/>
                  </a:cubicBezTo>
                  <a:cubicBezTo>
                    <a:pt x="119" y="718"/>
                    <a:pt x="212" y="644"/>
                    <a:pt x="304" y="588"/>
                  </a:cubicBezTo>
                  <a:cubicBezTo>
                    <a:pt x="413" y="523"/>
                    <a:pt x="518" y="475"/>
                    <a:pt x="518" y="475"/>
                  </a:cubicBezTo>
                  <a:cubicBezTo>
                    <a:pt x="518" y="475"/>
                    <a:pt x="600" y="383"/>
                    <a:pt x="696" y="297"/>
                  </a:cubicBezTo>
                  <a:cubicBezTo>
                    <a:pt x="788" y="211"/>
                    <a:pt x="902" y="131"/>
                    <a:pt x="896" y="72"/>
                  </a:cubicBezTo>
                  <a:cubicBezTo>
                    <a:pt x="890" y="27"/>
                    <a:pt x="810" y="0"/>
                    <a:pt x="71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493;p50"/>
            <p:cNvSpPr/>
            <p:nvPr/>
          </p:nvSpPr>
          <p:spPr>
            <a:xfrm>
              <a:off x="3809800" y="3655200"/>
              <a:ext cx="30800" cy="46300"/>
            </a:xfrm>
            <a:custGeom>
              <a:avLst/>
              <a:gdLst/>
              <a:ahLst/>
              <a:cxnLst/>
              <a:rect l="l" t="t" r="r" b="b"/>
              <a:pathLst>
                <a:path w="1232" h="1852" extrusionOk="0">
                  <a:moveTo>
                    <a:pt x="709" y="0"/>
                  </a:moveTo>
                  <a:cubicBezTo>
                    <a:pt x="675" y="0"/>
                    <a:pt x="618" y="17"/>
                    <a:pt x="545" y="47"/>
                  </a:cubicBezTo>
                  <a:cubicBezTo>
                    <a:pt x="440" y="95"/>
                    <a:pt x="294" y="178"/>
                    <a:pt x="177" y="333"/>
                  </a:cubicBezTo>
                  <a:cubicBezTo>
                    <a:pt x="62" y="489"/>
                    <a:pt x="0" y="708"/>
                    <a:pt x="24" y="892"/>
                  </a:cubicBezTo>
                  <a:cubicBezTo>
                    <a:pt x="46" y="1078"/>
                    <a:pt x="127" y="1179"/>
                    <a:pt x="123" y="1179"/>
                  </a:cubicBezTo>
                  <a:cubicBezTo>
                    <a:pt x="123" y="1179"/>
                    <a:pt x="123" y="1179"/>
                    <a:pt x="123" y="1179"/>
                  </a:cubicBezTo>
                  <a:lnTo>
                    <a:pt x="123" y="1179"/>
                  </a:lnTo>
                  <a:cubicBezTo>
                    <a:pt x="123" y="1179"/>
                    <a:pt x="198" y="1273"/>
                    <a:pt x="299" y="1342"/>
                  </a:cubicBezTo>
                  <a:cubicBezTo>
                    <a:pt x="398" y="1412"/>
                    <a:pt x="521" y="1492"/>
                    <a:pt x="649" y="1577"/>
                  </a:cubicBezTo>
                  <a:cubicBezTo>
                    <a:pt x="872" y="1719"/>
                    <a:pt x="1101" y="1851"/>
                    <a:pt x="1177" y="1851"/>
                  </a:cubicBezTo>
                  <a:cubicBezTo>
                    <a:pt x="1189" y="1851"/>
                    <a:pt x="1197" y="1848"/>
                    <a:pt x="1201" y="1842"/>
                  </a:cubicBezTo>
                  <a:cubicBezTo>
                    <a:pt x="1231" y="1796"/>
                    <a:pt x="1023" y="1556"/>
                    <a:pt x="806" y="1329"/>
                  </a:cubicBezTo>
                  <a:cubicBezTo>
                    <a:pt x="697" y="1219"/>
                    <a:pt x="587" y="1107"/>
                    <a:pt x="507" y="1025"/>
                  </a:cubicBezTo>
                  <a:cubicBezTo>
                    <a:pt x="433" y="948"/>
                    <a:pt x="417" y="908"/>
                    <a:pt x="417" y="908"/>
                  </a:cubicBezTo>
                  <a:cubicBezTo>
                    <a:pt x="417" y="905"/>
                    <a:pt x="385" y="883"/>
                    <a:pt x="366" y="820"/>
                  </a:cubicBezTo>
                  <a:cubicBezTo>
                    <a:pt x="342" y="758"/>
                    <a:pt x="345" y="629"/>
                    <a:pt x="398" y="510"/>
                  </a:cubicBezTo>
                  <a:cubicBezTo>
                    <a:pt x="505" y="269"/>
                    <a:pt x="777" y="69"/>
                    <a:pt x="742" y="13"/>
                  </a:cubicBezTo>
                  <a:cubicBezTo>
                    <a:pt x="737" y="4"/>
                    <a:pt x="726" y="0"/>
                    <a:pt x="70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494;p50"/>
            <p:cNvSpPr/>
            <p:nvPr/>
          </p:nvSpPr>
          <p:spPr>
            <a:xfrm>
              <a:off x="3903350" y="3655000"/>
              <a:ext cx="22450" cy="42325"/>
            </a:xfrm>
            <a:custGeom>
              <a:avLst/>
              <a:gdLst/>
              <a:ahLst/>
              <a:cxnLst/>
              <a:rect l="l" t="t" r="r" b="b"/>
              <a:pathLst>
                <a:path w="898" h="1693" extrusionOk="0">
                  <a:moveTo>
                    <a:pt x="238" y="1"/>
                  </a:moveTo>
                  <a:cubicBezTo>
                    <a:pt x="231" y="1"/>
                    <a:pt x="225" y="3"/>
                    <a:pt x="221" y="7"/>
                  </a:cubicBezTo>
                  <a:cubicBezTo>
                    <a:pt x="183" y="47"/>
                    <a:pt x="301" y="286"/>
                    <a:pt x="389" y="534"/>
                  </a:cubicBezTo>
                  <a:cubicBezTo>
                    <a:pt x="410" y="597"/>
                    <a:pt x="432" y="659"/>
                    <a:pt x="453" y="715"/>
                  </a:cubicBezTo>
                  <a:cubicBezTo>
                    <a:pt x="472" y="774"/>
                    <a:pt x="490" y="830"/>
                    <a:pt x="488" y="849"/>
                  </a:cubicBezTo>
                  <a:cubicBezTo>
                    <a:pt x="496" y="942"/>
                    <a:pt x="501" y="1004"/>
                    <a:pt x="501" y="1004"/>
                  </a:cubicBezTo>
                  <a:cubicBezTo>
                    <a:pt x="498" y="1004"/>
                    <a:pt x="512" y="1030"/>
                    <a:pt x="512" y="1067"/>
                  </a:cubicBezTo>
                  <a:cubicBezTo>
                    <a:pt x="517" y="1102"/>
                    <a:pt x="469" y="1193"/>
                    <a:pt x="383" y="1274"/>
                  </a:cubicBezTo>
                  <a:cubicBezTo>
                    <a:pt x="210" y="1436"/>
                    <a:pt x="1" y="1628"/>
                    <a:pt x="39" y="1682"/>
                  </a:cubicBezTo>
                  <a:cubicBezTo>
                    <a:pt x="45" y="1689"/>
                    <a:pt x="57" y="1692"/>
                    <a:pt x="75" y="1692"/>
                  </a:cubicBezTo>
                  <a:cubicBezTo>
                    <a:pt x="152" y="1692"/>
                    <a:pt x="331" y="1631"/>
                    <a:pt x="528" y="1533"/>
                  </a:cubicBezTo>
                  <a:cubicBezTo>
                    <a:pt x="647" y="1471"/>
                    <a:pt x="784" y="1362"/>
                    <a:pt x="842" y="1196"/>
                  </a:cubicBezTo>
                  <a:cubicBezTo>
                    <a:pt x="897" y="1031"/>
                    <a:pt x="869" y="916"/>
                    <a:pt x="872" y="916"/>
                  </a:cubicBezTo>
                  <a:lnTo>
                    <a:pt x="872" y="916"/>
                  </a:lnTo>
                  <a:cubicBezTo>
                    <a:pt x="872" y="916"/>
                    <a:pt x="872" y="916"/>
                    <a:pt x="872" y="916"/>
                  </a:cubicBezTo>
                  <a:cubicBezTo>
                    <a:pt x="869" y="907"/>
                    <a:pt x="864" y="875"/>
                    <a:pt x="824" y="732"/>
                  </a:cubicBezTo>
                  <a:cubicBezTo>
                    <a:pt x="799" y="651"/>
                    <a:pt x="762" y="601"/>
                    <a:pt x="730" y="545"/>
                  </a:cubicBezTo>
                  <a:cubicBezTo>
                    <a:pt x="696" y="489"/>
                    <a:pt x="658" y="429"/>
                    <a:pt x="618" y="373"/>
                  </a:cubicBezTo>
                  <a:cubicBezTo>
                    <a:pt x="474" y="165"/>
                    <a:pt x="300" y="1"/>
                    <a:pt x="23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495;p50"/>
            <p:cNvSpPr/>
            <p:nvPr/>
          </p:nvSpPr>
          <p:spPr>
            <a:xfrm>
              <a:off x="3839925" y="3648725"/>
              <a:ext cx="59900" cy="11875"/>
            </a:xfrm>
            <a:custGeom>
              <a:avLst/>
              <a:gdLst/>
              <a:ahLst/>
              <a:cxnLst/>
              <a:rect l="l" t="t" r="r" b="b"/>
              <a:pathLst>
                <a:path w="2396" h="475" extrusionOk="0">
                  <a:moveTo>
                    <a:pt x="1195" y="0"/>
                  </a:moveTo>
                  <a:cubicBezTo>
                    <a:pt x="1195" y="0"/>
                    <a:pt x="880" y="27"/>
                    <a:pt x="578" y="128"/>
                  </a:cubicBezTo>
                  <a:cubicBezTo>
                    <a:pt x="276" y="226"/>
                    <a:pt x="1" y="394"/>
                    <a:pt x="20" y="449"/>
                  </a:cubicBezTo>
                  <a:cubicBezTo>
                    <a:pt x="25" y="468"/>
                    <a:pt x="58" y="474"/>
                    <a:pt x="110" y="474"/>
                  </a:cubicBezTo>
                  <a:cubicBezTo>
                    <a:pt x="222" y="474"/>
                    <a:pt x="423" y="443"/>
                    <a:pt x="624" y="432"/>
                  </a:cubicBezTo>
                  <a:cubicBezTo>
                    <a:pt x="706" y="427"/>
                    <a:pt x="788" y="425"/>
                    <a:pt x="862" y="425"/>
                  </a:cubicBezTo>
                  <a:cubicBezTo>
                    <a:pt x="1053" y="425"/>
                    <a:pt x="1200" y="437"/>
                    <a:pt x="1200" y="437"/>
                  </a:cubicBezTo>
                  <a:cubicBezTo>
                    <a:pt x="1200" y="437"/>
                    <a:pt x="1411" y="414"/>
                    <a:pt x="1657" y="414"/>
                  </a:cubicBezTo>
                  <a:cubicBezTo>
                    <a:pt x="1696" y="414"/>
                    <a:pt x="1735" y="415"/>
                    <a:pt x="1775" y="416"/>
                  </a:cubicBezTo>
                  <a:cubicBezTo>
                    <a:pt x="1964" y="421"/>
                    <a:pt x="2155" y="445"/>
                    <a:pt x="2270" y="445"/>
                  </a:cubicBezTo>
                  <a:cubicBezTo>
                    <a:pt x="2332" y="445"/>
                    <a:pt x="2372" y="438"/>
                    <a:pt x="2378" y="418"/>
                  </a:cubicBezTo>
                  <a:cubicBezTo>
                    <a:pt x="2396" y="362"/>
                    <a:pt x="2119" y="200"/>
                    <a:pt x="1815" y="112"/>
                  </a:cubicBezTo>
                  <a:cubicBezTo>
                    <a:pt x="1513" y="21"/>
                    <a:pt x="1195" y="0"/>
                    <a:pt x="119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496;p50"/>
            <p:cNvSpPr/>
            <p:nvPr/>
          </p:nvSpPr>
          <p:spPr>
            <a:xfrm>
              <a:off x="3601575" y="3640925"/>
              <a:ext cx="25525" cy="16475"/>
            </a:xfrm>
            <a:custGeom>
              <a:avLst/>
              <a:gdLst/>
              <a:ahLst/>
              <a:cxnLst/>
              <a:rect l="l" t="t" r="r" b="b"/>
              <a:pathLst>
                <a:path w="1021" h="659" extrusionOk="0">
                  <a:moveTo>
                    <a:pt x="338" y="0"/>
                  </a:moveTo>
                  <a:cubicBezTo>
                    <a:pt x="204" y="0"/>
                    <a:pt x="98" y="48"/>
                    <a:pt x="62" y="138"/>
                  </a:cubicBezTo>
                  <a:cubicBezTo>
                    <a:pt x="1" y="287"/>
                    <a:pt x="154" y="493"/>
                    <a:pt x="402" y="598"/>
                  </a:cubicBezTo>
                  <a:cubicBezTo>
                    <a:pt x="499" y="639"/>
                    <a:pt x="596" y="659"/>
                    <a:pt x="682" y="659"/>
                  </a:cubicBezTo>
                  <a:cubicBezTo>
                    <a:pt x="817" y="659"/>
                    <a:pt x="924" y="611"/>
                    <a:pt x="960" y="520"/>
                  </a:cubicBezTo>
                  <a:cubicBezTo>
                    <a:pt x="1021" y="373"/>
                    <a:pt x="866" y="167"/>
                    <a:pt x="618" y="61"/>
                  </a:cubicBezTo>
                  <a:cubicBezTo>
                    <a:pt x="521" y="20"/>
                    <a:pt x="424" y="0"/>
                    <a:pt x="338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497;p50"/>
            <p:cNvSpPr/>
            <p:nvPr/>
          </p:nvSpPr>
          <p:spPr>
            <a:xfrm>
              <a:off x="4112200" y="3641950"/>
              <a:ext cx="25600" cy="16100"/>
            </a:xfrm>
            <a:custGeom>
              <a:avLst/>
              <a:gdLst/>
              <a:ahLst/>
              <a:cxnLst/>
              <a:rect l="l" t="t" r="r" b="b"/>
              <a:pathLst>
                <a:path w="1024" h="644" extrusionOk="0">
                  <a:moveTo>
                    <a:pt x="672" y="1"/>
                  </a:moveTo>
                  <a:cubicBezTo>
                    <a:pt x="593" y="1"/>
                    <a:pt x="504" y="16"/>
                    <a:pt x="415" y="49"/>
                  </a:cubicBezTo>
                  <a:cubicBezTo>
                    <a:pt x="162" y="143"/>
                    <a:pt x="1" y="343"/>
                    <a:pt x="55" y="493"/>
                  </a:cubicBezTo>
                  <a:cubicBezTo>
                    <a:pt x="90" y="591"/>
                    <a:pt x="206" y="644"/>
                    <a:pt x="352" y="644"/>
                  </a:cubicBezTo>
                  <a:cubicBezTo>
                    <a:pt x="431" y="644"/>
                    <a:pt x="519" y="628"/>
                    <a:pt x="608" y="596"/>
                  </a:cubicBezTo>
                  <a:cubicBezTo>
                    <a:pt x="862" y="501"/>
                    <a:pt x="1024" y="302"/>
                    <a:pt x="969" y="151"/>
                  </a:cubicBezTo>
                  <a:cubicBezTo>
                    <a:pt x="935" y="54"/>
                    <a:pt x="819" y="1"/>
                    <a:pt x="672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498;p50"/>
            <p:cNvSpPr/>
            <p:nvPr/>
          </p:nvSpPr>
          <p:spPr>
            <a:xfrm>
              <a:off x="3878325" y="3821100"/>
              <a:ext cx="24450" cy="14550"/>
            </a:xfrm>
            <a:custGeom>
              <a:avLst/>
              <a:gdLst/>
              <a:ahLst/>
              <a:cxnLst/>
              <a:rect l="l" t="t" r="r" b="b"/>
              <a:pathLst>
                <a:path w="978" h="582" extrusionOk="0">
                  <a:moveTo>
                    <a:pt x="503" y="1"/>
                  </a:moveTo>
                  <a:cubicBezTo>
                    <a:pt x="497" y="1"/>
                    <a:pt x="490" y="1"/>
                    <a:pt x="484" y="1"/>
                  </a:cubicBezTo>
                  <a:cubicBezTo>
                    <a:pt x="215" y="6"/>
                    <a:pt x="1" y="140"/>
                    <a:pt x="3" y="300"/>
                  </a:cubicBezTo>
                  <a:cubicBezTo>
                    <a:pt x="7" y="456"/>
                    <a:pt x="216" y="581"/>
                    <a:pt x="476" y="581"/>
                  </a:cubicBezTo>
                  <a:cubicBezTo>
                    <a:pt x="482" y="581"/>
                    <a:pt x="489" y="581"/>
                    <a:pt x="495" y="581"/>
                  </a:cubicBezTo>
                  <a:cubicBezTo>
                    <a:pt x="764" y="576"/>
                    <a:pt x="978" y="442"/>
                    <a:pt x="976" y="282"/>
                  </a:cubicBezTo>
                  <a:cubicBezTo>
                    <a:pt x="975" y="125"/>
                    <a:pt x="765" y="1"/>
                    <a:pt x="503" y="1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499;p50"/>
            <p:cNvSpPr/>
            <p:nvPr/>
          </p:nvSpPr>
          <p:spPr>
            <a:xfrm>
              <a:off x="3584200" y="3388225"/>
              <a:ext cx="3350" cy="17500"/>
            </a:xfrm>
            <a:custGeom>
              <a:avLst/>
              <a:gdLst/>
              <a:ahLst/>
              <a:cxnLst/>
              <a:rect l="l" t="t" r="r" b="b"/>
              <a:pathLst>
                <a:path w="134" h="700" extrusionOk="0">
                  <a:moveTo>
                    <a:pt x="26" y="0"/>
                  </a:moveTo>
                  <a:cubicBezTo>
                    <a:pt x="13" y="0"/>
                    <a:pt x="0" y="9"/>
                    <a:pt x="0" y="28"/>
                  </a:cubicBezTo>
                  <a:cubicBezTo>
                    <a:pt x="7" y="234"/>
                    <a:pt x="13" y="441"/>
                    <a:pt x="18" y="644"/>
                  </a:cubicBezTo>
                  <a:cubicBezTo>
                    <a:pt x="20" y="681"/>
                    <a:pt x="49" y="699"/>
                    <a:pt x="77" y="699"/>
                  </a:cubicBezTo>
                  <a:cubicBezTo>
                    <a:pt x="106" y="699"/>
                    <a:pt x="134" y="680"/>
                    <a:pt x="130" y="644"/>
                  </a:cubicBezTo>
                  <a:cubicBezTo>
                    <a:pt x="106" y="437"/>
                    <a:pt x="82" y="233"/>
                    <a:pt x="56" y="28"/>
                  </a:cubicBezTo>
                  <a:cubicBezTo>
                    <a:pt x="55" y="10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5F2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500;p50"/>
            <p:cNvSpPr/>
            <p:nvPr/>
          </p:nvSpPr>
          <p:spPr>
            <a:xfrm>
              <a:off x="3526200" y="3170075"/>
              <a:ext cx="646150" cy="395725"/>
            </a:xfrm>
            <a:custGeom>
              <a:avLst/>
              <a:gdLst/>
              <a:ahLst/>
              <a:cxnLst/>
              <a:rect l="l" t="t" r="r" b="b"/>
              <a:pathLst>
                <a:path w="25846" h="15829" extrusionOk="0">
                  <a:moveTo>
                    <a:pt x="24681" y="11189"/>
                  </a:moveTo>
                  <a:cubicBezTo>
                    <a:pt x="24897" y="11549"/>
                    <a:pt x="24897" y="15228"/>
                    <a:pt x="24897" y="15228"/>
                  </a:cubicBezTo>
                  <a:lnTo>
                    <a:pt x="25228" y="14964"/>
                  </a:lnTo>
                  <a:cubicBezTo>
                    <a:pt x="25461" y="13175"/>
                    <a:pt x="25845" y="11382"/>
                    <a:pt x="25639" y="9608"/>
                  </a:cubicBezTo>
                  <a:cubicBezTo>
                    <a:pt x="25423" y="7761"/>
                    <a:pt x="24278" y="5867"/>
                    <a:pt x="23065" y="4527"/>
                  </a:cubicBezTo>
                  <a:cubicBezTo>
                    <a:pt x="20492" y="1689"/>
                    <a:pt x="16630" y="479"/>
                    <a:pt x="12997" y="298"/>
                  </a:cubicBezTo>
                  <a:cubicBezTo>
                    <a:pt x="7002" y="1"/>
                    <a:pt x="1" y="5966"/>
                    <a:pt x="1281" y="12638"/>
                  </a:cubicBezTo>
                  <a:cubicBezTo>
                    <a:pt x="1494" y="13742"/>
                    <a:pt x="1817" y="14753"/>
                    <a:pt x="1981" y="15829"/>
                  </a:cubicBezTo>
                  <a:cubicBezTo>
                    <a:pt x="2455" y="13725"/>
                    <a:pt x="1678" y="10615"/>
                    <a:pt x="1678" y="10610"/>
                  </a:cubicBezTo>
                  <a:cubicBezTo>
                    <a:pt x="1703" y="10714"/>
                    <a:pt x="2567" y="9939"/>
                    <a:pt x="2626" y="9864"/>
                  </a:cubicBezTo>
                  <a:cubicBezTo>
                    <a:pt x="2920" y="9490"/>
                    <a:pt x="3224" y="9098"/>
                    <a:pt x="3473" y="8692"/>
                  </a:cubicBezTo>
                  <a:cubicBezTo>
                    <a:pt x="3543" y="8872"/>
                    <a:pt x="3566" y="9069"/>
                    <a:pt x="3540" y="9259"/>
                  </a:cubicBezTo>
                  <a:cubicBezTo>
                    <a:pt x="4468" y="8330"/>
                    <a:pt x="5032" y="7047"/>
                    <a:pt x="5094" y="5736"/>
                  </a:cubicBezTo>
                  <a:cubicBezTo>
                    <a:pt x="5986" y="6302"/>
                    <a:pt x="6914" y="6741"/>
                    <a:pt x="7883" y="6907"/>
                  </a:cubicBezTo>
                  <a:cubicBezTo>
                    <a:pt x="9387" y="7165"/>
                    <a:pt x="10940" y="7381"/>
                    <a:pt x="12463" y="7162"/>
                  </a:cubicBezTo>
                  <a:cubicBezTo>
                    <a:pt x="13056" y="7075"/>
                    <a:pt x="13633" y="6922"/>
                    <a:pt x="14207" y="6749"/>
                  </a:cubicBezTo>
                  <a:cubicBezTo>
                    <a:pt x="14868" y="6551"/>
                    <a:pt x="15501" y="6437"/>
                    <a:pt x="16116" y="6127"/>
                  </a:cubicBezTo>
                  <a:cubicBezTo>
                    <a:pt x="16124" y="6124"/>
                    <a:pt x="15960" y="6487"/>
                    <a:pt x="15933" y="6530"/>
                  </a:cubicBezTo>
                  <a:cubicBezTo>
                    <a:pt x="15805" y="6716"/>
                    <a:pt x="15557" y="6901"/>
                    <a:pt x="15400" y="7077"/>
                  </a:cubicBezTo>
                  <a:cubicBezTo>
                    <a:pt x="16654" y="6786"/>
                    <a:pt x="17838" y="6524"/>
                    <a:pt x="18953" y="5844"/>
                  </a:cubicBezTo>
                  <a:cubicBezTo>
                    <a:pt x="19124" y="5739"/>
                    <a:pt x="20324" y="5038"/>
                    <a:pt x="20289" y="4767"/>
                  </a:cubicBezTo>
                  <a:cubicBezTo>
                    <a:pt x="20715" y="7943"/>
                    <a:pt x="24464" y="10826"/>
                    <a:pt x="24681" y="1118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501;p50"/>
            <p:cNvSpPr/>
            <p:nvPr/>
          </p:nvSpPr>
          <p:spPr>
            <a:xfrm>
              <a:off x="3470600" y="3050125"/>
              <a:ext cx="793350" cy="515675"/>
            </a:xfrm>
            <a:custGeom>
              <a:avLst/>
              <a:gdLst/>
              <a:ahLst/>
              <a:cxnLst/>
              <a:rect l="l" t="t" r="r" b="b"/>
              <a:pathLst>
                <a:path w="31734" h="20627" extrusionOk="0">
                  <a:moveTo>
                    <a:pt x="10530" y="1"/>
                  </a:moveTo>
                  <a:lnTo>
                    <a:pt x="10964" y="1443"/>
                  </a:lnTo>
                  <a:cubicBezTo>
                    <a:pt x="10704" y="1422"/>
                    <a:pt x="10459" y="1411"/>
                    <a:pt x="10226" y="1411"/>
                  </a:cubicBezTo>
                  <a:cubicBezTo>
                    <a:pt x="6505" y="1411"/>
                    <a:pt x="6017" y="3967"/>
                    <a:pt x="5337" y="3967"/>
                  </a:cubicBezTo>
                  <a:cubicBezTo>
                    <a:pt x="4616" y="3967"/>
                    <a:pt x="4039" y="3102"/>
                    <a:pt x="4039" y="3102"/>
                  </a:cubicBezTo>
                  <a:lnTo>
                    <a:pt x="4039" y="3102"/>
                  </a:lnTo>
                  <a:cubicBezTo>
                    <a:pt x="3679" y="3680"/>
                    <a:pt x="4087" y="5363"/>
                    <a:pt x="4087" y="5363"/>
                  </a:cubicBezTo>
                  <a:cubicBezTo>
                    <a:pt x="2811" y="5579"/>
                    <a:pt x="1635" y="7285"/>
                    <a:pt x="1635" y="7285"/>
                  </a:cubicBezTo>
                  <a:lnTo>
                    <a:pt x="2643" y="7333"/>
                  </a:lnTo>
                  <a:cubicBezTo>
                    <a:pt x="408" y="9282"/>
                    <a:pt x="1" y="14209"/>
                    <a:pt x="1" y="14209"/>
                  </a:cubicBezTo>
                  <a:lnTo>
                    <a:pt x="866" y="13921"/>
                  </a:lnTo>
                  <a:lnTo>
                    <a:pt x="866" y="13921"/>
                  </a:lnTo>
                  <a:cubicBezTo>
                    <a:pt x="290" y="16374"/>
                    <a:pt x="2886" y="18467"/>
                    <a:pt x="2886" y="18467"/>
                  </a:cubicBezTo>
                  <a:cubicBezTo>
                    <a:pt x="2960" y="19260"/>
                    <a:pt x="4113" y="20488"/>
                    <a:pt x="4113" y="20488"/>
                  </a:cubicBezTo>
                  <a:cubicBezTo>
                    <a:pt x="4754" y="18422"/>
                    <a:pt x="3918" y="15021"/>
                    <a:pt x="3891" y="14930"/>
                  </a:cubicBezTo>
                  <a:lnTo>
                    <a:pt x="3891" y="14930"/>
                  </a:lnTo>
                  <a:cubicBezTo>
                    <a:pt x="3893" y="14936"/>
                    <a:pt x="3898" y="14938"/>
                    <a:pt x="3905" y="14938"/>
                  </a:cubicBezTo>
                  <a:cubicBezTo>
                    <a:pt x="4022" y="14938"/>
                    <a:pt x="4786" y="14252"/>
                    <a:pt x="4840" y="14182"/>
                  </a:cubicBezTo>
                  <a:cubicBezTo>
                    <a:pt x="5134" y="13808"/>
                    <a:pt x="5440" y="13416"/>
                    <a:pt x="5688" y="13010"/>
                  </a:cubicBezTo>
                  <a:cubicBezTo>
                    <a:pt x="5758" y="13191"/>
                    <a:pt x="5780" y="13387"/>
                    <a:pt x="5753" y="13578"/>
                  </a:cubicBezTo>
                  <a:cubicBezTo>
                    <a:pt x="6680" y="12647"/>
                    <a:pt x="7246" y="11365"/>
                    <a:pt x="7309" y="10054"/>
                  </a:cubicBezTo>
                  <a:cubicBezTo>
                    <a:pt x="8199" y="10620"/>
                    <a:pt x="9127" y="11060"/>
                    <a:pt x="10097" y="11226"/>
                  </a:cubicBezTo>
                  <a:cubicBezTo>
                    <a:pt x="11164" y="11409"/>
                    <a:pt x="12257" y="11570"/>
                    <a:pt x="13347" y="11570"/>
                  </a:cubicBezTo>
                  <a:cubicBezTo>
                    <a:pt x="13792" y="11570"/>
                    <a:pt x="14236" y="11544"/>
                    <a:pt x="14678" y="11480"/>
                  </a:cubicBezTo>
                  <a:cubicBezTo>
                    <a:pt x="15271" y="11394"/>
                    <a:pt x="15848" y="11240"/>
                    <a:pt x="16422" y="11068"/>
                  </a:cubicBezTo>
                  <a:cubicBezTo>
                    <a:pt x="17081" y="10869"/>
                    <a:pt x="17712" y="10756"/>
                    <a:pt x="18331" y="10446"/>
                  </a:cubicBezTo>
                  <a:cubicBezTo>
                    <a:pt x="18331" y="10446"/>
                    <a:pt x="18331" y="10446"/>
                    <a:pt x="18331" y="10446"/>
                  </a:cubicBezTo>
                  <a:lnTo>
                    <a:pt x="18331" y="10446"/>
                  </a:lnTo>
                  <a:cubicBezTo>
                    <a:pt x="18337" y="10446"/>
                    <a:pt x="18174" y="10806"/>
                    <a:pt x="18147" y="10849"/>
                  </a:cubicBezTo>
                  <a:cubicBezTo>
                    <a:pt x="18019" y="11034"/>
                    <a:pt x="17771" y="11219"/>
                    <a:pt x="17615" y="11395"/>
                  </a:cubicBezTo>
                  <a:cubicBezTo>
                    <a:pt x="18870" y="11106"/>
                    <a:pt x="20053" y="10844"/>
                    <a:pt x="21166" y="10163"/>
                  </a:cubicBezTo>
                  <a:cubicBezTo>
                    <a:pt x="21338" y="10057"/>
                    <a:pt x="22538" y="9358"/>
                    <a:pt x="22502" y="9086"/>
                  </a:cubicBezTo>
                  <a:lnTo>
                    <a:pt x="22502" y="9086"/>
                  </a:lnTo>
                  <a:cubicBezTo>
                    <a:pt x="22936" y="12259"/>
                    <a:pt x="26686" y="15144"/>
                    <a:pt x="26902" y="15504"/>
                  </a:cubicBezTo>
                  <a:cubicBezTo>
                    <a:pt x="27118" y="15864"/>
                    <a:pt x="27118" y="19543"/>
                    <a:pt x="27118" y="19543"/>
                  </a:cubicBezTo>
                  <a:lnTo>
                    <a:pt x="27478" y="19255"/>
                  </a:lnTo>
                  <a:lnTo>
                    <a:pt x="27334" y="20627"/>
                  </a:lnTo>
                  <a:cubicBezTo>
                    <a:pt x="28271" y="20122"/>
                    <a:pt x="29858" y="16660"/>
                    <a:pt x="29858" y="16660"/>
                  </a:cubicBezTo>
                  <a:lnTo>
                    <a:pt x="30363" y="17525"/>
                  </a:lnTo>
                  <a:cubicBezTo>
                    <a:pt x="30363" y="17525"/>
                    <a:pt x="31590" y="15794"/>
                    <a:pt x="31662" y="11899"/>
                  </a:cubicBezTo>
                  <a:cubicBezTo>
                    <a:pt x="31734" y="8004"/>
                    <a:pt x="29067" y="6059"/>
                    <a:pt x="29067" y="6059"/>
                  </a:cubicBezTo>
                  <a:lnTo>
                    <a:pt x="29716" y="5699"/>
                  </a:lnTo>
                  <a:cubicBezTo>
                    <a:pt x="28153" y="3958"/>
                    <a:pt x="26755" y="3626"/>
                    <a:pt x="25917" y="3626"/>
                  </a:cubicBezTo>
                  <a:cubicBezTo>
                    <a:pt x="25402" y="3626"/>
                    <a:pt x="25099" y="3751"/>
                    <a:pt x="25099" y="3751"/>
                  </a:cubicBezTo>
                  <a:cubicBezTo>
                    <a:pt x="24088" y="1443"/>
                    <a:pt x="22141" y="938"/>
                    <a:pt x="22141" y="938"/>
                  </a:cubicBezTo>
                  <a:lnTo>
                    <a:pt x="21997" y="1803"/>
                  </a:lnTo>
                  <a:cubicBezTo>
                    <a:pt x="19891" y="446"/>
                    <a:pt x="17969" y="152"/>
                    <a:pt x="16326" y="152"/>
                  </a:cubicBezTo>
                  <a:cubicBezTo>
                    <a:pt x="15437" y="152"/>
                    <a:pt x="14630" y="238"/>
                    <a:pt x="13920" y="288"/>
                  </a:cubicBezTo>
                  <a:cubicBezTo>
                    <a:pt x="13629" y="309"/>
                    <a:pt x="13353" y="318"/>
                    <a:pt x="13091" y="318"/>
                  </a:cubicBezTo>
                  <a:cubicBezTo>
                    <a:pt x="11535" y="318"/>
                    <a:pt x="10530" y="1"/>
                    <a:pt x="1053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502;p50"/>
            <p:cNvSpPr/>
            <p:nvPr/>
          </p:nvSpPr>
          <p:spPr>
            <a:xfrm>
              <a:off x="3519475" y="3942575"/>
              <a:ext cx="728600" cy="261425"/>
            </a:xfrm>
            <a:custGeom>
              <a:avLst/>
              <a:gdLst/>
              <a:ahLst/>
              <a:cxnLst/>
              <a:rect l="l" t="t" r="r" b="b"/>
              <a:pathLst>
                <a:path w="29144" h="10457" extrusionOk="0">
                  <a:moveTo>
                    <a:pt x="18288" y="634"/>
                  </a:moveTo>
                  <a:cubicBezTo>
                    <a:pt x="17850" y="1400"/>
                    <a:pt x="16649" y="3050"/>
                    <a:pt x="14415" y="3050"/>
                  </a:cubicBezTo>
                  <a:cubicBezTo>
                    <a:pt x="14299" y="3050"/>
                    <a:pt x="14181" y="3046"/>
                    <a:pt x="14059" y="3037"/>
                  </a:cubicBezTo>
                  <a:cubicBezTo>
                    <a:pt x="11485" y="2842"/>
                    <a:pt x="10777" y="1257"/>
                    <a:pt x="10601" y="662"/>
                  </a:cubicBezTo>
                  <a:cubicBezTo>
                    <a:pt x="9383" y="985"/>
                    <a:pt x="4577" y="1"/>
                    <a:pt x="2023" y="3238"/>
                  </a:cubicBezTo>
                  <a:cubicBezTo>
                    <a:pt x="1282" y="4180"/>
                    <a:pt x="591" y="6116"/>
                    <a:pt x="1" y="8477"/>
                  </a:cubicBezTo>
                  <a:cubicBezTo>
                    <a:pt x="2075" y="9541"/>
                    <a:pt x="4601" y="9902"/>
                    <a:pt x="6905" y="10146"/>
                  </a:cubicBezTo>
                  <a:cubicBezTo>
                    <a:pt x="9138" y="10383"/>
                    <a:pt x="11385" y="10457"/>
                    <a:pt x="13631" y="10457"/>
                  </a:cubicBezTo>
                  <a:cubicBezTo>
                    <a:pt x="13980" y="10457"/>
                    <a:pt x="14329" y="10455"/>
                    <a:pt x="14678" y="10452"/>
                  </a:cubicBezTo>
                  <a:cubicBezTo>
                    <a:pt x="19610" y="10404"/>
                    <a:pt x="24725" y="10022"/>
                    <a:pt x="29144" y="8094"/>
                  </a:cubicBezTo>
                  <a:cubicBezTo>
                    <a:pt x="28576" y="5910"/>
                    <a:pt x="27922" y="4130"/>
                    <a:pt x="27220" y="3241"/>
                  </a:cubicBezTo>
                  <a:cubicBezTo>
                    <a:pt x="24822" y="196"/>
                    <a:pt x="19949" y="822"/>
                    <a:pt x="18288" y="6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503;p50"/>
            <p:cNvSpPr/>
            <p:nvPr/>
          </p:nvSpPr>
          <p:spPr>
            <a:xfrm>
              <a:off x="3623725" y="3983300"/>
              <a:ext cx="518450" cy="220750"/>
            </a:xfrm>
            <a:custGeom>
              <a:avLst/>
              <a:gdLst/>
              <a:ahLst/>
              <a:cxnLst/>
              <a:rect l="l" t="t" r="r" b="b"/>
              <a:pathLst>
                <a:path w="20738" h="8830" extrusionOk="0">
                  <a:moveTo>
                    <a:pt x="619" y="1"/>
                  </a:moveTo>
                  <a:lnTo>
                    <a:pt x="1" y="8150"/>
                  </a:lnTo>
                  <a:cubicBezTo>
                    <a:pt x="918" y="8313"/>
                    <a:pt x="1842" y="8425"/>
                    <a:pt x="2735" y="8519"/>
                  </a:cubicBezTo>
                  <a:cubicBezTo>
                    <a:pt x="4968" y="8756"/>
                    <a:pt x="7215" y="8829"/>
                    <a:pt x="9461" y="8829"/>
                  </a:cubicBezTo>
                  <a:cubicBezTo>
                    <a:pt x="9810" y="8829"/>
                    <a:pt x="10159" y="8828"/>
                    <a:pt x="10508" y="8824"/>
                  </a:cubicBezTo>
                  <a:cubicBezTo>
                    <a:pt x="13928" y="8792"/>
                    <a:pt x="17436" y="8597"/>
                    <a:pt x="20737" y="7838"/>
                  </a:cubicBezTo>
                  <a:lnTo>
                    <a:pt x="19661" y="579"/>
                  </a:lnTo>
                  <a:cubicBezTo>
                    <a:pt x="19661" y="579"/>
                    <a:pt x="17142" y="7977"/>
                    <a:pt x="10126" y="7977"/>
                  </a:cubicBezTo>
                  <a:cubicBezTo>
                    <a:pt x="9826" y="7977"/>
                    <a:pt x="9519" y="7964"/>
                    <a:pt x="9203" y="7936"/>
                  </a:cubicBezTo>
                  <a:cubicBezTo>
                    <a:pt x="1486" y="7250"/>
                    <a:pt x="619" y="1"/>
                    <a:pt x="6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504;p50"/>
            <p:cNvSpPr/>
            <p:nvPr/>
          </p:nvSpPr>
          <p:spPr>
            <a:xfrm>
              <a:off x="3519475" y="3978625"/>
              <a:ext cx="152850" cy="214475"/>
            </a:xfrm>
            <a:custGeom>
              <a:avLst/>
              <a:gdLst/>
              <a:ahLst/>
              <a:cxnLst/>
              <a:rect l="l" t="t" r="r" b="b"/>
              <a:pathLst>
                <a:path w="6114" h="8579" extrusionOk="0">
                  <a:moveTo>
                    <a:pt x="4444" y="1"/>
                  </a:moveTo>
                  <a:cubicBezTo>
                    <a:pt x="3553" y="370"/>
                    <a:pt x="2708" y="931"/>
                    <a:pt x="2023" y="1799"/>
                  </a:cubicBezTo>
                  <a:cubicBezTo>
                    <a:pt x="1282" y="2741"/>
                    <a:pt x="591" y="4677"/>
                    <a:pt x="1" y="7037"/>
                  </a:cubicBezTo>
                  <a:cubicBezTo>
                    <a:pt x="1744" y="7931"/>
                    <a:pt x="3804" y="8329"/>
                    <a:pt x="5787" y="8578"/>
                  </a:cubicBezTo>
                  <a:cubicBezTo>
                    <a:pt x="5972" y="7605"/>
                    <a:pt x="6113" y="6404"/>
                    <a:pt x="6076" y="5056"/>
                  </a:cubicBezTo>
                  <a:cubicBezTo>
                    <a:pt x="6008" y="2493"/>
                    <a:pt x="4989" y="754"/>
                    <a:pt x="4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505;p50"/>
            <p:cNvSpPr/>
            <p:nvPr/>
          </p:nvSpPr>
          <p:spPr>
            <a:xfrm>
              <a:off x="4072200" y="3974550"/>
              <a:ext cx="175875" cy="212175"/>
            </a:xfrm>
            <a:custGeom>
              <a:avLst/>
              <a:gdLst/>
              <a:ahLst/>
              <a:cxnLst/>
              <a:rect l="l" t="t" r="r" b="b"/>
              <a:pathLst>
                <a:path w="7035" h="8487" extrusionOk="0">
                  <a:moveTo>
                    <a:pt x="2174" y="1"/>
                  </a:moveTo>
                  <a:cubicBezTo>
                    <a:pt x="1634" y="928"/>
                    <a:pt x="0" y="4255"/>
                    <a:pt x="1326" y="8487"/>
                  </a:cubicBezTo>
                  <a:cubicBezTo>
                    <a:pt x="3303" y="8134"/>
                    <a:pt x="5228" y="7606"/>
                    <a:pt x="7035" y="6816"/>
                  </a:cubicBezTo>
                  <a:cubicBezTo>
                    <a:pt x="6467" y="4631"/>
                    <a:pt x="5813" y="2851"/>
                    <a:pt x="5111" y="1962"/>
                  </a:cubicBezTo>
                  <a:cubicBezTo>
                    <a:pt x="4331" y="971"/>
                    <a:pt x="3286" y="370"/>
                    <a:pt x="21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506;p50"/>
            <p:cNvSpPr/>
            <p:nvPr/>
          </p:nvSpPr>
          <p:spPr>
            <a:xfrm>
              <a:off x="3758225" y="3964675"/>
              <a:ext cx="251400" cy="92850"/>
            </a:xfrm>
            <a:custGeom>
              <a:avLst/>
              <a:gdLst/>
              <a:ahLst/>
              <a:cxnLst/>
              <a:rect l="l" t="t" r="r" b="b"/>
              <a:pathLst>
                <a:path w="10056" h="3714" extrusionOk="0">
                  <a:moveTo>
                    <a:pt x="8773" y="1"/>
                  </a:moveTo>
                  <a:cubicBezTo>
                    <a:pt x="8337" y="769"/>
                    <a:pt x="7134" y="2419"/>
                    <a:pt x="4898" y="2419"/>
                  </a:cubicBezTo>
                  <a:cubicBezTo>
                    <a:pt x="4783" y="2419"/>
                    <a:pt x="4665" y="2414"/>
                    <a:pt x="4544" y="2405"/>
                  </a:cubicBezTo>
                  <a:cubicBezTo>
                    <a:pt x="1970" y="2209"/>
                    <a:pt x="1264" y="624"/>
                    <a:pt x="1088" y="31"/>
                  </a:cubicBezTo>
                  <a:cubicBezTo>
                    <a:pt x="848" y="95"/>
                    <a:pt x="469" y="106"/>
                    <a:pt x="1" y="111"/>
                  </a:cubicBezTo>
                  <a:cubicBezTo>
                    <a:pt x="319" y="786"/>
                    <a:pt x="1356" y="3713"/>
                    <a:pt x="4601" y="3713"/>
                  </a:cubicBezTo>
                  <a:cubicBezTo>
                    <a:pt x="4709" y="3713"/>
                    <a:pt x="4819" y="3710"/>
                    <a:pt x="4931" y="3703"/>
                  </a:cubicBezTo>
                  <a:cubicBezTo>
                    <a:pt x="8201" y="3512"/>
                    <a:pt x="9513" y="1061"/>
                    <a:pt x="10055" y="53"/>
                  </a:cubicBezTo>
                  <a:cubicBezTo>
                    <a:pt x="9536" y="45"/>
                    <a:pt x="9096" y="39"/>
                    <a:pt x="8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507;p50"/>
            <p:cNvSpPr/>
            <p:nvPr/>
          </p:nvSpPr>
          <p:spPr>
            <a:xfrm>
              <a:off x="3757300" y="3958400"/>
              <a:ext cx="251400" cy="92850"/>
            </a:xfrm>
            <a:custGeom>
              <a:avLst/>
              <a:gdLst/>
              <a:ahLst/>
              <a:cxnLst/>
              <a:rect l="l" t="t" r="r" b="b"/>
              <a:pathLst>
                <a:path w="10056" h="3714" extrusionOk="0">
                  <a:moveTo>
                    <a:pt x="8775" y="1"/>
                  </a:moveTo>
                  <a:cubicBezTo>
                    <a:pt x="8337" y="767"/>
                    <a:pt x="7136" y="2417"/>
                    <a:pt x="4902" y="2417"/>
                  </a:cubicBezTo>
                  <a:cubicBezTo>
                    <a:pt x="4786" y="2417"/>
                    <a:pt x="4668" y="2413"/>
                    <a:pt x="4546" y="2404"/>
                  </a:cubicBezTo>
                  <a:cubicBezTo>
                    <a:pt x="1972" y="2209"/>
                    <a:pt x="1264" y="624"/>
                    <a:pt x="1088" y="29"/>
                  </a:cubicBezTo>
                  <a:cubicBezTo>
                    <a:pt x="848" y="93"/>
                    <a:pt x="471" y="106"/>
                    <a:pt x="1" y="109"/>
                  </a:cubicBezTo>
                  <a:cubicBezTo>
                    <a:pt x="321" y="783"/>
                    <a:pt x="1358" y="3713"/>
                    <a:pt x="4602" y="3713"/>
                  </a:cubicBezTo>
                  <a:cubicBezTo>
                    <a:pt x="4709" y="3713"/>
                    <a:pt x="4819" y="3710"/>
                    <a:pt x="4931" y="3703"/>
                  </a:cubicBezTo>
                  <a:cubicBezTo>
                    <a:pt x="8201" y="3512"/>
                    <a:pt x="9514" y="1059"/>
                    <a:pt x="10056" y="52"/>
                  </a:cubicBezTo>
                  <a:cubicBezTo>
                    <a:pt x="9536" y="44"/>
                    <a:pt x="9096" y="37"/>
                    <a:pt x="8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508;p50"/>
            <p:cNvSpPr/>
            <p:nvPr/>
          </p:nvSpPr>
          <p:spPr>
            <a:xfrm>
              <a:off x="3519575" y="3978625"/>
              <a:ext cx="152775" cy="214475"/>
            </a:xfrm>
            <a:custGeom>
              <a:avLst/>
              <a:gdLst/>
              <a:ahLst/>
              <a:cxnLst/>
              <a:rect l="l" t="t" r="r" b="b"/>
              <a:pathLst>
                <a:path w="6111" h="8579" extrusionOk="0">
                  <a:moveTo>
                    <a:pt x="4442" y="1"/>
                  </a:moveTo>
                  <a:cubicBezTo>
                    <a:pt x="4392" y="20"/>
                    <a:pt x="4342" y="44"/>
                    <a:pt x="4293" y="66"/>
                  </a:cubicBezTo>
                  <a:cubicBezTo>
                    <a:pt x="4737" y="1718"/>
                    <a:pt x="5920" y="6962"/>
                    <a:pt x="3046" y="7123"/>
                  </a:cubicBezTo>
                  <a:cubicBezTo>
                    <a:pt x="2985" y="7127"/>
                    <a:pt x="2926" y="7128"/>
                    <a:pt x="2869" y="7128"/>
                  </a:cubicBezTo>
                  <a:cubicBezTo>
                    <a:pt x="1130" y="7128"/>
                    <a:pt x="785" y="5608"/>
                    <a:pt x="828" y="4228"/>
                  </a:cubicBezTo>
                  <a:lnTo>
                    <a:pt x="828" y="4228"/>
                  </a:lnTo>
                  <a:cubicBezTo>
                    <a:pt x="536" y="5051"/>
                    <a:pt x="258" y="6004"/>
                    <a:pt x="0" y="7037"/>
                  </a:cubicBezTo>
                  <a:cubicBezTo>
                    <a:pt x="1743" y="7931"/>
                    <a:pt x="3802" y="8329"/>
                    <a:pt x="5785" y="8578"/>
                  </a:cubicBezTo>
                  <a:cubicBezTo>
                    <a:pt x="5972" y="7605"/>
                    <a:pt x="6111" y="6404"/>
                    <a:pt x="6076" y="5056"/>
                  </a:cubicBezTo>
                  <a:cubicBezTo>
                    <a:pt x="6005" y="2493"/>
                    <a:pt x="4988" y="754"/>
                    <a:pt x="4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509;p50"/>
            <p:cNvSpPr/>
            <p:nvPr/>
          </p:nvSpPr>
          <p:spPr>
            <a:xfrm>
              <a:off x="4072200" y="3974600"/>
              <a:ext cx="175875" cy="212125"/>
            </a:xfrm>
            <a:custGeom>
              <a:avLst/>
              <a:gdLst/>
              <a:ahLst/>
              <a:cxnLst/>
              <a:rect l="l" t="t" r="r" b="b"/>
              <a:pathLst>
                <a:path w="7035" h="8485" extrusionOk="0">
                  <a:moveTo>
                    <a:pt x="2174" y="0"/>
                  </a:moveTo>
                  <a:cubicBezTo>
                    <a:pt x="1634" y="927"/>
                    <a:pt x="0" y="4253"/>
                    <a:pt x="1326" y="8485"/>
                  </a:cubicBezTo>
                  <a:cubicBezTo>
                    <a:pt x="3303" y="8132"/>
                    <a:pt x="5228" y="7604"/>
                    <a:pt x="7035" y="6814"/>
                  </a:cubicBezTo>
                  <a:cubicBezTo>
                    <a:pt x="6790" y="5879"/>
                    <a:pt x="6533" y="5017"/>
                    <a:pt x="6261" y="4271"/>
                  </a:cubicBezTo>
                  <a:cubicBezTo>
                    <a:pt x="5846" y="5621"/>
                    <a:pt x="5155" y="6984"/>
                    <a:pt x="4045" y="6984"/>
                  </a:cubicBezTo>
                  <a:cubicBezTo>
                    <a:pt x="3747" y="6984"/>
                    <a:pt x="3418" y="6886"/>
                    <a:pt x="3057" y="6662"/>
                  </a:cubicBezTo>
                  <a:cubicBezTo>
                    <a:pt x="416" y="5025"/>
                    <a:pt x="2016" y="1087"/>
                    <a:pt x="2469" y="107"/>
                  </a:cubicBezTo>
                  <a:cubicBezTo>
                    <a:pt x="2370" y="69"/>
                    <a:pt x="2274" y="32"/>
                    <a:pt x="21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510;p50"/>
            <p:cNvSpPr/>
            <p:nvPr/>
          </p:nvSpPr>
          <p:spPr>
            <a:xfrm>
              <a:off x="3757300" y="3958325"/>
              <a:ext cx="251400" cy="92875"/>
            </a:xfrm>
            <a:custGeom>
              <a:avLst/>
              <a:gdLst/>
              <a:ahLst/>
              <a:cxnLst/>
              <a:rect l="l" t="t" r="r" b="b"/>
              <a:pathLst>
                <a:path w="10056" h="3715" extrusionOk="0">
                  <a:moveTo>
                    <a:pt x="8775" y="0"/>
                  </a:moveTo>
                  <a:cubicBezTo>
                    <a:pt x="8550" y="399"/>
                    <a:pt x="8119" y="1028"/>
                    <a:pt x="7450" y="1547"/>
                  </a:cubicBezTo>
                  <a:cubicBezTo>
                    <a:pt x="7458" y="1546"/>
                    <a:pt x="7467" y="1546"/>
                    <a:pt x="7476" y="1546"/>
                  </a:cubicBezTo>
                  <a:cubicBezTo>
                    <a:pt x="7844" y="1546"/>
                    <a:pt x="8073" y="1715"/>
                    <a:pt x="7683" y="2335"/>
                  </a:cubicBezTo>
                  <a:cubicBezTo>
                    <a:pt x="7237" y="3042"/>
                    <a:pt x="6033" y="3346"/>
                    <a:pt x="4853" y="3346"/>
                  </a:cubicBezTo>
                  <a:cubicBezTo>
                    <a:pt x="3744" y="3346"/>
                    <a:pt x="2656" y="3078"/>
                    <a:pt x="2238" y="2622"/>
                  </a:cubicBezTo>
                  <a:cubicBezTo>
                    <a:pt x="1750" y="2093"/>
                    <a:pt x="2225" y="1956"/>
                    <a:pt x="2733" y="1935"/>
                  </a:cubicBezTo>
                  <a:cubicBezTo>
                    <a:pt x="1606" y="1366"/>
                    <a:pt x="1213" y="453"/>
                    <a:pt x="1088" y="32"/>
                  </a:cubicBezTo>
                  <a:cubicBezTo>
                    <a:pt x="848" y="96"/>
                    <a:pt x="471" y="109"/>
                    <a:pt x="1" y="112"/>
                  </a:cubicBezTo>
                  <a:cubicBezTo>
                    <a:pt x="321" y="786"/>
                    <a:pt x="1358" y="3715"/>
                    <a:pt x="4604" y="3715"/>
                  </a:cubicBezTo>
                  <a:cubicBezTo>
                    <a:pt x="4711" y="3715"/>
                    <a:pt x="4820" y="3711"/>
                    <a:pt x="4931" y="3705"/>
                  </a:cubicBezTo>
                  <a:cubicBezTo>
                    <a:pt x="8201" y="3513"/>
                    <a:pt x="9514" y="1060"/>
                    <a:pt x="10056" y="53"/>
                  </a:cubicBezTo>
                  <a:cubicBezTo>
                    <a:pt x="9536" y="45"/>
                    <a:pt x="9096" y="39"/>
                    <a:pt x="87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511;p50"/>
            <p:cNvSpPr/>
            <p:nvPr/>
          </p:nvSpPr>
          <p:spPr>
            <a:xfrm>
              <a:off x="3470475" y="3073675"/>
              <a:ext cx="791625" cy="492300"/>
            </a:xfrm>
            <a:custGeom>
              <a:avLst/>
              <a:gdLst/>
              <a:ahLst/>
              <a:cxnLst/>
              <a:rect l="l" t="t" r="r" b="b"/>
              <a:pathLst>
                <a:path w="31665" h="19692" extrusionOk="0">
                  <a:moveTo>
                    <a:pt x="22146" y="0"/>
                  </a:moveTo>
                  <a:lnTo>
                    <a:pt x="22002" y="865"/>
                  </a:lnTo>
                  <a:cubicBezTo>
                    <a:pt x="21984" y="853"/>
                    <a:pt x="21967" y="845"/>
                    <a:pt x="21949" y="833"/>
                  </a:cubicBezTo>
                  <a:lnTo>
                    <a:pt x="21949" y="833"/>
                  </a:lnTo>
                  <a:cubicBezTo>
                    <a:pt x="22552" y="1770"/>
                    <a:pt x="23695" y="3594"/>
                    <a:pt x="23518" y="3703"/>
                  </a:cubicBezTo>
                  <a:cubicBezTo>
                    <a:pt x="23507" y="3710"/>
                    <a:pt x="23493" y="3713"/>
                    <a:pt x="23476" y="3713"/>
                  </a:cubicBezTo>
                  <a:cubicBezTo>
                    <a:pt x="23109" y="3713"/>
                    <a:pt x="21337" y="2288"/>
                    <a:pt x="21337" y="2288"/>
                  </a:cubicBezTo>
                  <a:lnTo>
                    <a:pt x="21337" y="2288"/>
                  </a:lnTo>
                  <a:lnTo>
                    <a:pt x="22458" y="4328"/>
                  </a:lnTo>
                  <a:cubicBezTo>
                    <a:pt x="21101" y="3558"/>
                    <a:pt x="19645" y="3420"/>
                    <a:pt x="18775" y="3420"/>
                  </a:cubicBezTo>
                  <a:cubicBezTo>
                    <a:pt x="18289" y="3420"/>
                    <a:pt x="17986" y="3463"/>
                    <a:pt x="17986" y="3463"/>
                  </a:cubicBezTo>
                  <a:cubicBezTo>
                    <a:pt x="19428" y="3703"/>
                    <a:pt x="22478" y="5350"/>
                    <a:pt x="22478" y="5350"/>
                  </a:cubicBezTo>
                  <a:lnTo>
                    <a:pt x="20294" y="5484"/>
                  </a:lnTo>
                  <a:lnTo>
                    <a:pt x="22458" y="5772"/>
                  </a:lnTo>
                  <a:cubicBezTo>
                    <a:pt x="22458" y="5772"/>
                    <a:pt x="21786" y="6685"/>
                    <a:pt x="18948" y="7550"/>
                  </a:cubicBezTo>
                  <a:cubicBezTo>
                    <a:pt x="17733" y="7920"/>
                    <a:pt x="16676" y="8026"/>
                    <a:pt x="15866" y="8026"/>
                  </a:cubicBezTo>
                  <a:cubicBezTo>
                    <a:pt x="14784" y="8026"/>
                    <a:pt x="14141" y="7838"/>
                    <a:pt x="14141" y="7838"/>
                  </a:cubicBezTo>
                  <a:lnTo>
                    <a:pt x="16110" y="6733"/>
                  </a:lnTo>
                  <a:lnTo>
                    <a:pt x="16110" y="6733"/>
                  </a:lnTo>
                  <a:cubicBezTo>
                    <a:pt x="15404" y="6924"/>
                    <a:pt x="14662" y="7003"/>
                    <a:pt x="13918" y="7003"/>
                  </a:cubicBezTo>
                  <a:cubicBezTo>
                    <a:pt x="10354" y="7003"/>
                    <a:pt x="6734" y="5193"/>
                    <a:pt x="6733" y="5193"/>
                  </a:cubicBezTo>
                  <a:lnTo>
                    <a:pt x="6733" y="5193"/>
                  </a:lnTo>
                  <a:cubicBezTo>
                    <a:pt x="6733" y="5193"/>
                    <a:pt x="7002" y="5956"/>
                    <a:pt x="6593" y="5956"/>
                  </a:cubicBezTo>
                  <a:cubicBezTo>
                    <a:pt x="6378" y="5956"/>
                    <a:pt x="5974" y="5745"/>
                    <a:pt x="5243" y="5097"/>
                  </a:cubicBezTo>
                  <a:cubicBezTo>
                    <a:pt x="4493" y="4432"/>
                    <a:pt x="4099" y="3682"/>
                    <a:pt x="3894" y="2992"/>
                  </a:cubicBezTo>
                  <a:lnTo>
                    <a:pt x="3894" y="2992"/>
                  </a:lnTo>
                  <a:cubicBezTo>
                    <a:pt x="3907" y="3665"/>
                    <a:pt x="4091" y="4424"/>
                    <a:pt x="4091" y="4424"/>
                  </a:cubicBezTo>
                  <a:cubicBezTo>
                    <a:pt x="3654" y="4498"/>
                    <a:pt x="3230" y="4749"/>
                    <a:pt x="2861" y="5041"/>
                  </a:cubicBezTo>
                  <a:cubicBezTo>
                    <a:pt x="3045" y="5024"/>
                    <a:pt x="3242" y="5008"/>
                    <a:pt x="3418" y="5008"/>
                  </a:cubicBezTo>
                  <a:cubicBezTo>
                    <a:pt x="3565" y="5008"/>
                    <a:pt x="3698" y="5019"/>
                    <a:pt x="3800" y="5049"/>
                  </a:cubicBezTo>
                  <a:cubicBezTo>
                    <a:pt x="4282" y="5193"/>
                    <a:pt x="3031" y="6733"/>
                    <a:pt x="3031" y="6733"/>
                  </a:cubicBezTo>
                  <a:cubicBezTo>
                    <a:pt x="3031" y="6733"/>
                    <a:pt x="3735" y="6064"/>
                    <a:pt x="4201" y="6064"/>
                  </a:cubicBezTo>
                  <a:cubicBezTo>
                    <a:pt x="4266" y="6064"/>
                    <a:pt x="4325" y="6077"/>
                    <a:pt x="4378" y="6106"/>
                  </a:cubicBezTo>
                  <a:cubicBezTo>
                    <a:pt x="4810" y="6346"/>
                    <a:pt x="2415" y="8815"/>
                    <a:pt x="2415" y="8815"/>
                  </a:cubicBezTo>
                  <a:cubicBezTo>
                    <a:pt x="2415" y="8815"/>
                    <a:pt x="4007" y="7580"/>
                    <a:pt x="5080" y="7580"/>
                  </a:cubicBezTo>
                  <a:cubicBezTo>
                    <a:pt x="5153" y="7580"/>
                    <a:pt x="5224" y="7586"/>
                    <a:pt x="5291" y="7598"/>
                  </a:cubicBezTo>
                  <a:cubicBezTo>
                    <a:pt x="6350" y="7790"/>
                    <a:pt x="5868" y="10098"/>
                    <a:pt x="5868" y="10098"/>
                  </a:cubicBezTo>
                  <a:cubicBezTo>
                    <a:pt x="5868" y="10098"/>
                    <a:pt x="6175" y="9124"/>
                    <a:pt x="6385" y="9124"/>
                  </a:cubicBezTo>
                  <a:cubicBezTo>
                    <a:pt x="6451" y="9124"/>
                    <a:pt x="6507" y="9220"/>
                    <a:pt x="6541" y="9473"/>
                  </a:cubicBezTo>
                  <a:cubicBezTo>
                    <a:pt x="6677" y="10466"/>
                    <a:pt x="4438" y="13111"/>
                    <a:pt x="3726" y="13111"/>
                  </a:cubicBezTo>
                  <a:cubicBezTo>
                    <a:pt x="3680" y="13111"/>
                    <a:pt x="3640" y="13100"/>
                    <a:pt x="3608" y="13077"/>
                  </a:cubicBezTo>
                  <a:cubicBezTo>
                    <a:pt x="3079" y="12693"/>
                    <a:pt x="3507" y="11381"/>
                    <a:pt x="3507" y="11381"/>
                  </a:cubicBezTo>
                  <a:lnTo>
                    <a:pt x="3507" y="11381"/>
                  </a:lnTo>
                  <a:cubicBezTo>
                    <a:pt x="3507" y="11381"/>
                    <a:pt x="2933" y="12428"/>
                    <a:pt x="2427" y="12428"/>
                  </a:cubicBezTo>
                  <a:cubicBezTo>
                    <a:pt x="2387" y="12428"/>
                    <a:pt x="2348" y="12421"/>
                    <a:pt x="2309" y="12407"/>
                  </a:cubicBezTo>
                  <a:cubicBezTo>
                    <a:pt x="1780" y="12215"/>
                    <a:pt x="3126" y="10963"/>
                    <a:pt x="3126" y="10819"/>
                  </a:cubicBezTo>
                  <a:cubicBezTo>
                    <a:pt x="3126" y="10811"/>
                    <a:pt x="3122" y="10806"/>
                    <a:pt x="3112" y="10806"/>
                  </a:cubicBezTo>
                  <a:cubicBezTo>
                    <a:pt x="2972" y="10806"/>
                    <a:pt x="1818" y="11734"/>
                    <a:pt x="838" y="11734"/>
                  </a:cubicBezTo>
                  <a:cubicBezTo>
                    <a:pt x="815" y="11734"/>
                    <a:pt x="792" y="11733"/>
                    <a:pt x="770" y="11732"/>
                  </a:cubicBezTo>
                  <a:cubicBezTo>
                    <a:pt x="530" y="11721"/>
                    <a:pt x="389" y="11547"/>
                    <a:pt x="314" y="11283"/>
                  </a:cubicBezTo>
                  <a:cubicBezTo>
                    <a:pt x="73" y="12418"/>
                    <a:pt x="1" y="13272"/>
                    <a:pt x="1" y="13272"/>
                  </a:cubicBezTo>
                  <a:lnTo>
                    <a:pt x="866" y="12984"/>
                  </a:lnTo>
                  <a:lnTo>
                    <a:pt x="866" y="12984"/>
                  </a:lnTo>
                  <a:cubicBezTo>
                    <a:pt x="290" y="15437"/>
                    <a:pt x="2887" y="17528"/>
                    <a:pt x="2887" y="17528"/>
                  </a:cubicBezTo>
                  <a:cubicBezTo>
                    <a:pt x="2960" y="18323"/>
                    <a:pt x="4115" y="19549"/>
                    <a:pt x="4115" y="19549"/>
                  </a:cubicBezTo>
                  <a:cubicBezTo>
                    <a:pt x="4764" y="17459"/>
                    <a:pt x="3899" y="13999"/>
                    <a:pt x="3899" y="13995"/>
                  </a:cubicBezTo>
                  <a:lnTo>
                    <a:pt x="3899" y="13995"/>
                  </a:lnTo>
                  <a:cubicBezTo>
                    <a:pt x="3900" y="14001"/>
                    <a:pt x="3905" y="14004"/>
                    <a:pt x="3913" y="14004"/>
                  </a:cubicBezTo>
                  <a:cubicBezTo>
                    <a:pt x="4028" y="14004"/>
                    <a:pt x="4791" y="13318"/>
                    <a:pt x="4847" y="13248"/>
                  </a:cubicBezTo>
                  <a:cubicBezTo>
                    <a:pt x="5141" y="12874"/>
                    <a:pt x="5446" y="12482"/>
                    <a:pt x="5694" y="12076"/>
                  </a:cubicBezTo>
                  <a:cubicBezTo>
                    <a:pt x="5764" y="12257"/>
                    <a:pt x="5787" y="12455"/>
                    <a:pt x="5761" y="12644"/>
                  </a:cubicBezTo>
                  <a:cubicBezTo>
                    <a:pt x="6689" y="11713"/>
                    <a:pt x="7253" y="10433"/>
                    <a:pt x="7315" y="9121"/>
                  </a:cubicBezTo>
                  <a:cubicBezTo>
                    <a:pt x="8207" y="9684"/>
                    <a:pt x="9135" y="10124"/>
                    <a:pt x="10104" y="10290"/>
                  </a:cubicBezTo>
                  <a:cubicBezTo>
                    <a:pt x="11171" y="10473"/>
                    <a:pt x="12264" y="10635"/>
                    <a:pt x="13354" y="10635"/>
                  </a:cubicBezTo>
                  <a:cubicBezTo>
                    <a:pt x="13798" y="10635"/>
                    <a:pt x="14243" y="10608"/>
                    <a:pt x="14684" y="10544"/>
                  </a:cubicBezTo>
                  <a:cubicBezTo>
                    <a:pt x="15277" y="10458"/>
                    <a:pt x="15854" y="10305"/>
                    <a:pt x="16428" y="10132"/>
                  </a:cubicBezTo>
                  <a:cubicBezTo>
                    <a:pt x="17089" y="9934"/>
                    <a:pt x="17720" y="9820"/>
                    <a:pt x="18337" y="9510"/>
                  </a:cubicBezTo>
                  <a:cubicBezTo>
                    <a:pt x="18337" y="9510"/>
                    <a:pt x="18337" y="9510"/>
                    <a:pt x="18338" y="9510"/>
                  </a:cubicBezTo>
                  <a:lnTo>
                    <a:pt x="18338" y="9510"/>
                  </a:lnTo>
                  <a:cubicBezTo>
                    <a:pt x="18344" y="9510"/>
                    <a:pt x="18181" y="9870"/>
                    <a:pt x="18154" y="9913"/>
                  </a:cubicBezTo>
                  <a:cubicBezTo>
                    <a:pt x="18026" y="10098"/>
                    <a:pt x="17778" y="10284"/>
                    <a:pt x="17621" y="10460"/>
                  </a:cubicBezTo>
                  <a:cubicBezTo>
                    <a:pt x="18876" y="10170"/>
                    <a:pt x="20059" y="9908"/>
                    <a:pt x="21174" y="9227"/>
                  </a:cubicBezTo>
                  <a:cubicBezTo>
                    <a:pt x="21345" y="9121"/>
                    <a:pt x="22547" y="8421"/>
                    <a:pt x="22510" y="8149"/>
                  </a:cubicBezTo>
                  <a:lnTo>
                    <a:pt x="22510" y="8149"/>
                  </a:lnTo>
                  <a:cubicBezTo>
                    <a:pt x="22944" y="11323"/>
                    <a:pt x="26693" y="14209"/>
                    <a:pt x="26905" y="14569"/>
                  </a:cubicBezTo>
                  <a:cubicBezTo>
                    <a:pt x="27121" y="14928"/>
                    <a:pt x="27121" y="18607"/>
                    <a:pt x="27121" y="18607"/>
                  </a:cubicBezTo>
                  <a:lnTo>
                    <a:pt x="27481" y="18319"/>
                  </a:lnTo>
                  <a:lnTo>
                    <a:pt x="27337" y="19691"/>
                  </a:lnTo>
                  <a:cubicBezTo>
                    <a:pt x="28274" y="19186"/>
                    <a:pt x="29860" y="15725"/>
                    <a:pt x="29860" y="15725"/>
                  </a:cubicBezTo>
                  <a:lnTo>
                    <a:pt x="30367" y="16589"/>
                  </a:lnTo>
                  <a:cubicBezTo>
                    <a:pt x="30367" y="16589"/>
                    <a:pt x="31593" y="14858"/>
                    <a:pt x="31665" y="10963"/>
                  </a:cubicBezTo>
                  <a:cubicBezTo>
                    <a:pt x="31665" y="10944"/>
                    <a:pt x="31663" y="10925"/>
                    <a:pt x="31663" y="10906"/>
                  </a:cubicBezTo>
                  <a:cubicBezTo>
                    <a:pt x="31523" y="11267"/>
                    <a:pt x="31371" y="11552"/>
                    <a:pt x="31208" y="11684"/>
                  </a:cubicBezTo>
                  <a:cubicBezTo>
                    <a:pt x="31130" y="11747"/>
                    <a:pt x="31057" y="11775"/>
                    <a:pt x="30987" y="11775"/>
                  </a:cubicBezTo>
                  <a:cubicBezTo>
                    <a:pt x="30366" y="11775"/>
                    <a:pt x="30055" y="9522"/>
                    <a:pt x="30055" y="9521"/>
                  </a:cubicBezTo>
                  <a:lnTo>
                    <a:pt x="30055" y="9521"/>
                  </a:lnTo>
                  <a:cubicBezTo>
                    <a:pt x="30055" y="9523"/>
                    <a:pt x="30391" y="12839"/>
                    <a:pt x="29524" y="12887"/>
                  </a:cubicBezTo>
                  <a:cubicBezTo>
                    <a:pt x="29510" y="12887"/>
                    <a:pt x="29495" y="12888"/>
                    <a:pt x="29480" y="12888"/>
                  </a:cubicBezTo>
                  <a:cubicBezTo>
                    <a:pt x="28611" y="12888"/>
                    <a:pt x="27217" y="11539"/>
                    <a:pt x="27217" y="11539"/>
                  </a:cubicBezTo>
                  <a:lnTo>
                    <a:pt x="27217" y="11539"/>
                  </a:lnTo>
                  <a:cubicBezTo>
                    <a:pt x="27217" y="11539"/>
                    <a:pt x="27504" y="12555"/>
                    <a:pt x="27061" y="12555"/>
                  </a:cubicBezTo>
                  <a:cubicBezTo>
                    <a:pt x="26902" y="12555"/>
                    <a:pt x="26649" y="12424"/>
                    <a:pt x="26255" y="12068"/>
                  </a:cubicBezTo>
                  <a:cubicBezTo>
                    <a:pt x="24765" y="10722"/>
                    <a:pt x="23660" y="7932"/>
                    <a:pt x="23756" y="7500"/>
                  </a:cubicBezTo>
                  <a:cubicBezTo>
                    <a:pt x="23773" y="7424"/>
                    <a:pt x="23839" y="7393"/>
                    <a:pt x="23936" y="7393"/>
                  </a:cubicBezTo>
                  <a:cubicBezTo>
                    <a:pt x="24392" y="7393"/>
                    <a:pt x="25534" y="8077"/>
                    <a:pt x="25534" y="8077"/>
                  </a:cubicBezTo>
                  <a:cubicBezTo>
                    <a:pt x="25534" y="8077"/>
                    <a:pt x="23996" y="6685"/>
                    <a:pt x="23900" y="6204"/>
                  </a:cubicBezTo>
                  <a:cubicBezTo>
                    <a:pt x="23887" y="6138"/>
                    <a:pt x="23911" y="6110"/>
                    <a:pt x="23962" y="6110"/>
                  </a:cubicBezTo>
                  <a:cubicBezTo>
                    <a:pt x="24289" y="6110"/>
                    <a:pt x="25725" y="7260"/>
                    <a:pt x="25725" y="7260"/>
                  </a:cubicBezTo>
                  <a:cubicBezTo>
                    <a:pt x="25725" y="7260"/>
                    <a:pt x="24813" y="6252"/>
                    <a:pt x="24525" y="5529"/>
                  </a:cubicBezTo>
                  <a:cubicBezTo>
                    <a:pt x="24432" y="5297"/>
                    <a:pt x="24700" y="5218"/>
                    <a:pt x="25105" y="5218"/>
                  </a:cubicBezTo>
                  <a:cubicBezTo>
                    <a:pt x="25959" y="5218"/>
                    <a:pt x="27425" y="5567"/>
                    <a:pt x="27425" y="5567"/>
                  </a:cubicBezTo>
                  <a:cubicBezTo>
                    <a:pt x="27425" y="5567"/>
                    <a:pt x="25773" y="5096"/>
                    <a:pt x="25486" y="4760"/>
                  </a:cubicBezTo>
                  <a:cubicBezTo>
                    <a:pt x="25391" y="4649"/>
                    <a:pt x="25617" y="4611"/>
                    <a:pt x="25963" y="4611"/>
                  </a:cubicBezTo>
                  <a:cubicBezTo>
                    <a:pt x="26664" y="4611"/>
                    <a:pt x="27857" y="4765"/>
                    <a:pt x="27857" y="4765"/>
                  </a:cubicBezTo>
                  <a:cubicBezTo>
                    <a:pt x="27857" y="4765"/>
                    <a:pt x="26015" y="4183"/>
                    <a:pt x="25679" y="3318"/>
                  </a:cubicBezTo>
                  <a:cubicBezTo>
                    <a:pt x="25590" y="3088"/>
                    <a:pt x="25741" y="2875"/>
                    <a:pt x="26010" y="2688"/>
                  </a:cubicBezTo>
                  <a:cubicBezTo>
                    <a:pt x="25979" y="2687"/>
                    <a:pt x="25949" y="2687"/>
                    <a:pt x="25920" y="2687"/>
                  </a:cubicBezTo>
                  <a:cubicBezTo>
                    <a:pt x="25406" y="2687"/>
                    <a:pt x="25102" y="2811"/>
                    <a:pt x="25102" y="2811"/>
                  </a:cubicBezTo>
                  <a:cubicBezTo>
                    <a:pt x="25067" y="2728"/>
                    <a:pt x="25027" y="2651"/>
                    <a:pt x="24987" y="2571"/>
                  </a:cubicBezTo>
                  <a:cubicBezTo>
                    <a:pt x="24902" y="2675"/>
                    <a:pt x="24798" y="2753"/>
                    <a:pt x="24670" y="2787"/>
                  </a:cubicBezTo>
                  <a:cubicBezTo>
                    <a:pt x="24654" y="2791"/>
                    <a:pt x="24638" y="2793"/>
                    <a:pt x="24621" y="2793"/>
                  </a:cubicBezTo>
                  <a:cubicBezTo>
                    <a:pt x="24175" y="2793"/>
                    <a:pt x="23327" y="1388"/>
                    <a:pt x="22702" y="224"/>
                  </a:cubicBezTo>
                  <a:cubicBezTo>
                    <a:pt x="22370" y="60"/>
                    <a:pt x="22146" y="0"/>
                    <a:pt x="22146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512;p50"/>
            <p:cNvSpPr/>
            <p:nvPr/>
          </p:nvSpPr>
          <p:spPr>
            <a:xfrm>
              <a:off x="4059550" y="3333700"/>
              <a:ext cx="131050" cy="119875"/>
            </a:xfrm>
            <a:custGeom>
              <a:avLst/>
              <a:gdLst/>
              <a:ahLst/>
              <a:cxnLst/>
              <a:rect l="l" t="t" r="r" b="b"/>
              <a:pathLst>
                <a:path w="5242" h="4795" extrusionOk="0">
                  <a:moveTo>
                    <a:pt x="11" y="1"/>
                  </a:moveTo>
                  <a:cubicBezTo>
                    <a:pt x="11" y="1"/>
                    <a:pt x="11" y="1"/>
                    <a:pt x="10" y="1"/>
                  </a:cubicBezTo>
                  <a:cubicBezTo>
                    <a:pt x="1" y="9"/>
                    <a:pt x="118" y="201"/>
                    <a:pt x="303" y="484"/>
                  </a:cubicBezTo>
                  <a:cubicBezTo>
                    <a:pt x="490" y="769"/>
                    <a:pt x="746" y="1143"/>
                    <a:pt x="1016" y="1506"/>
                  </a:cubicBezTo>
                  <a:cubicBezTo>
                    <a:pt x="1285" y="1872"/>
                    <a:pt x="1571" y="2223"/>
                    <a:pt x="1796" y="2479"/>
                  </a:cubicBezTo>
                  <a:cubicBezTo>
                    <a:pt x="2020" y="2735"/>
                    <a:pt x="2180" y="2897"/>
                    <a:pt x="2180" y="2897"/>
                  </a:cubicBezTo>
                  <a:cubicBezTo>
                    <a:pt x="2180" y="2897"/>
                    <a:pt x="2820" y="3552"/>
                    <a:pt x="3592" y="4044"/>
                  </a:cubicBezTo>
                  <a:cubicBezTo>
                    <a:pt x="3976" y="4291"/>
                    <a:pt x="4382" y="4500"/>
                    <a:pt x="4698" y="4623"/>
                  </a:cubicBezTo>
                  <a:cubicBezTo>
                    <a:pt x="4856" y="4687"/>
                    <a:pt x="4991" y="4732"/>
                    <a:pt x="5087" y="4759"/>
                  </a:cubicBezTo>
                  <a:cubicBezTo>
                    <a:pt x="5166" y="4781"/>
                    <a:pt x="5218" y="4794"/>
                    <a:pt x="5234" y="4794"/>
                  </a:cubicBezTo>
                  <a:cubicBezTo>
                    <a:pt x="5237" y="4794"/>
                    <a:pt x="5238" y="4794"/>
                    <a:pt x="5239" y="4793"/>
                  </a:cubicBezTo>
                  <a:cubicBezTo>
                    <a:pt x="5242" y="4780"/>
                    <a:pt x="5031" y="4703"/>
                    <a:pt x="4724" y="4559"/>
                  </a:cubicBezTo>
                  <a:cubicBezTo>
                    <a:pt x="4418" y="4415"/>
                    <a:pt x="4028" y="4195"/>
                    <a:pt x="3661" y="3937"/>
                  </a:cubicBezTo>
                  <a:cubicBezTo>
                    <a:pt x="2922" y="3429"/>
                    <a:pt x="2308" y="2770"/>
                    <a:pt x="2308" y="2770"/>
                  </a:cubicBezTo>
                  <a:cubicBezTo>
                    <a:pt x="2308" y="2770"/>
                    <a:pt x="2146" y="2615"/>
                    <a:pt x="1919" y="2367"/>
                  </a:cubicBezTo>
                  <a:cubicBezTo>
                    <a:pt x="1689" y="2121"/>
                    <a:pt x="1395" y="1779"/>
                    <a:pt x="1115" y="1427"/>
                  </a:cubicBezTo>
                  <a:cubicBezTo>
                    <a:pt x="835" y="1076"/>
                    <a:pt x="565" y="714"/>
                    <a:pt x="362" y="444"/>
                  </a:cubicBezTo>
                  <a:cubicBezTo>
                    <a:pt x="162" y="178"/>
                    <a:pt x="26" y="1"/>
                    <a:pt x="1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13;p50"/>
            <p:cNvSpPr/>
            <p:nvPr/>
          </p:nvSpPr>
          <p:spPr>
            <a:xfrm>
              <a:off x="4147775" y="3379100"/>
              <a:ext cx="32850" cy="47850"/>
            </a:xfrm>
            <a:custGeom>
              <a:avLst/>
              <a:gdLst/>
              <a:ahLst/>
              <a:cxnLst/>
              <a:rect l="l" t="t" r="r" b="b"/>
              <a:pathLst>
                <a:path w="1314" h="1914" extrusionOk="0">
                  <a:moveTo>
                    <a:pt x="24" y="1"/>
                  </a:moveTo>
                  <a:cubicBezTo>
                    <a:pt x="23" y="1"/>
                    <a:pt x="22" y="1"/>
                    <a:pt x="21" y="1"/>
                  </a:cubicBezTo>
                  <a:cubicBezTo>
                    <a:pt x="0" y="17"/>
                    <a:pt x="159" y="257"/>
                    <a:pt x="312" y="499"/>
                  </a:cubicBezTo>
                  <a:cubicBezTo>
                    <a:pt x="464" y="743"/>
                    <a:pt x="616" y="985"/>
                    <a:pt x="616" y="985"/>
                  </a:cubicBezTo>
                  <a:cubicBezTo>
                    <a:pt x="616" y="985"/>
                    <a:pt x="782" y="1218"/>
                    <a:pt x="945" y="1453"/>
                  </a:cubicBezTo>
                  <a:cubicBezTo>
                    <a:pt x="1106" y="1682"/>
                    <a:pt x="1262" y="1914"/>
                    <a:pt x="1290" y="1914"/>
                  </a:cubicBezTo>
                  <a:cubicBezTo>
                    <a:pt x="1291" y="1914"/>
                    <a:pt x="1292" y="1914"/>
                    <a:pt x="1292" y="1914"/>
                  </a:cubicBezTo>
                  <a:cubicBezTo>
                    <a:pt x="1313" y="1902"/>
                    <a:pt x="1192" y="1640"/>
                    <a:pt x="1054" y="1383"/>
                  </a:cubicBezTo>
                  <a:cubicBezTo>
                    <a:pt x="918" y="1129"/>
                    <a:pt x="766" y="882"/>
                    <a:pt x="766" y="882"/>
                  </a:cubicBezTo>
                  <a:cubicBezTo>
                    <a:pt x="766" y="882"/>
                    <a:pt x="598" y="647"/>
                    <a:pt x="416" y="423"/>
                  </a:cubicBezTo>
                  <a:cubicBezTo>
                    <a:pt x="240" y="208"/>
                    <a:pt x="54" y="1"/>
                    <a:pt x="24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4;p50"/>
            <p:cNvSpPr/>
            <p:nvPr/>
          </p:nvSpPr>
          <p:spPr>
            <a:xfrm>
              <a:off x="4198325" y="3427275"/>
              <a:ext cx="28650" cy="50400"/>
            </a:xfrm>
            <a:custGeom>
              <a:avLst/>
              <a:gdLst/>
              <a:ahLst/>
              <a:cxnLst/>
              <a:rect l="l" t="t" r="r" b="b"/>
              <a:pathLst>
                <a:path w="1146" h="2016" extrusionOk="0">
                  <a:moveTo>
                    <a:pt x="24" y="0"/>
                  </a:moveTo>
                  <a:cubicBezTo>
                    <a:pt x="23" y="0"/>
                    <a:pt x="22" y="0"/>
                    <a:pt x="22" y="1"/>
                  </a:cubicBezTo>
                  <a:cubicBezTo>
                    <a:pt x="1" y="17"/>
                    <a:pt x="174" y="249"/>
                    <a:pt x="321" y="495"/>
                  </a:cubicBezTo>
                  <a:cubicBezTo>
                    <a:pt x="471" y="738"/>
                    <a:pt x="597" y="994"/>
                    <a:pt x="597" y="994"/>
                  </a:cubicBezTo>
                  <a:cubicBezTo>
                    <a:pt x="597" y="994"/>
                    <a:pt x="744" y="1238"/>
                    <a:pt x="869" y="1496"/>
                  </a:cubicBezTo>
                  <a:cubicBezTo>
                    <a:pt x="992" y="1749"/>
                    <a:pt x="1095" y="2016"/>
                    <a:pt x="1121" y="2016"/>
                  </a:cubicBezTo>
                  <a:cubicBezTo>
                    <a:pt x="1121" y="2016"/>
                    <a:pt x="1121" y="2015"/>
                    <a:pt x="1122" y="2015"/>
                  </a:cubicBezTo>
                  <a:cubicBezTo>
                    <a:pt x="1146" y="2009"/>
                    <a:pt x="1087" y="1724"/>
                    <a:pt x="986" y="1448"/>
                  </a:cubicBezTo>
                  <a:cubicBezTo>
                    <a:pt x="890" y="1170"/>
                    <a:pt x="757" y="909"/>
                    <a:pt x="757" y="909"/>
                  </a:cubicBezTo>
                  <a:cubicBezTo>
                    <a:pt x="757" y="909"/>
                    <a:pt x="607" y="655"/>
                    <a:pt x="426" y="423"/>
                  </a:cubicBezTo>
                  <a:cubicBezTo>
                    <a:pt x="254" y="200"/>
                    <a:pt x="54" y="0"/>
                    <a:pt x="2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15;p50"/>
            <p:cNvSpPr/>
            <p:nvPr/>
          </p:nvSpPr>
          <p:spPr>
            <a:xfrm>
              <a:off x="4209775" y="3286225"/>
              <a:ext cx="25600" cy="170825"/>
            </a:xfrm>
            <a:custGeom>
              <a:avLst/>
              <a:gdLst/>
              <a:ahLst/>
              <a:cxnLst/>
              <a:rect l="l" t="t" r="r" b="b"/>
              <a:pathLst>
                <a:path w="1024" h="6833" extrusionOk="0"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0" y="7"/>
                    <a:pt x="67" y="213"/>
                    <a:pt x="160" y="525"/>
                  </a:cubicBezTo>
                  <a:cubicBezTo>
                    <a:pt x="254" y="837"/>
                    <a:pt x="365" y="1254"/>
                    <a:pt x="462" y="1676"/>
                  </a:cubicBezTo>
                  <a:cubicBezTo>
                    <a:pt x="654" y="2519"/>
                    <a:pt x="747" y="3379"/>
                    <a:pt x="747" y="3379"/>
                  </a:cubicBezTo>
                  <a:cubicBezTo>
                    <a:pt x="747" y="3379"/>
                    <a:pt x="864" y="4234"/>
                    <a:pt x="880" y="5099"/>
                  </a:cubicBezTo>
                  <a:cubicBezTo>
                    <a:pt x="886" y="5531"/>
                    <a:pt x="878" y="5964"/>
                    <a:pt x="862" y="6289"/>
                  </a:cubicBezTo>
                  <a:cubicBezTo>
                    <a:pt x="848" y="6615"/>
                    <a:pt x="832" y="6829"/>
                    <a:pt x="846" y="6832"/>
                  </a:cubicBezTo>
                  <a:cubicBezTo>
                    <a:pt x="846" y="6832"/>
                    <a:pt x="846" y="6832"/>
                    <a:pt x="846" y="6832"/>
                  </a:cubicBezTo>
                  <a:cubicBezTo>
                    <a:pt x="859" y="6832"/>
                    <a:pt x="896" y="6619"/>
                    <a:pt x="932" y="6292"/>
                  </a:cubicBezTo>
                  <a:cubicBezTo>
                    <a:pt x="971" y="5969"/>
                    <a:pt x="998" y="5533"/>
                    <a:pt x="1007" y="5098"/>
                  </a:cubicBezTo>
                  <a:cubicBezTo>
                    <a:pt x="1023" y="4225"/>
                    <a:pt x="926" y="3355"/>
                    <a:pt x="926" y="3355"/>
                  </a:cubicBezTo>
                  <a:cubicBezTo>
                    <a:pt x="926" y="3355"/>
                    <a:pt x="814" y="2487"/>
                    <a:pt x="589" y="1644"/>
                  </a:cubicBezTo>
                  <a:cubicBezTo>
                    <a:pt x="475" y="1222"/>
                    <a:pt x="344" y="807"/>
                    <a:pt x="229" y="501"/>
                  </a:cubicBezTo>
                  <a:cubicBezTo>
                    <a:pt x="116" y="197"/>
                    <a:pt x="26" y="1"/>
                    <a:pt x="1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16;p50"/>
            <p:cNvSpPr/>
            <p:nvPr/>
          </p:nvSpPr>
          <p:spPr>
            <a:xfrm>
              <a:off x="4235700" y="3389825"/>
              <a:ext cx="21850" cy="72025"/>
            </a:xfrm>
            <a:custGeom>
              <a:avLst/>
              <a:gdLst/>
              <a:ahLst/>
              <a:cxnLst/>
              <a:rect l="l" t="t" r="r" b="b"/>
              <a:pathLst>
                <a:path w="874" h="2881" extrusionOk="0">
                  <a:moveTo>
                    <a:pt x="849" y="1"/>
                  </a:moveTo>
                  <a:cubicBezTo>
                    <a:pt x="824" y="1"/>
                    <a:pt x="760" y="370"/>
                    <a:pt x="671" y="728"/>
                  </a:cubicBezTo>
                  <a:cubicBezTo>
                    <a:pt x="583" y="1091"/>
                    <a:pt x="469" y="1448"/>
                    <a:pt x="469" y="1448"/>
                  </a:cubicBezTo>
                  <a:cubicBezTo>
                    <a:pt x="469" y="1448"/>
                    <a:pt x="377" y="1809"/>
                    <a:pt x="258" y="2164"/>
                  </a:cubicBezTo>
                  <a:cubicBezTo>
                    <a:pt x="143" y="2521"/>
                    <a:pt x="1" y="2867"/>
                    <a:pt x="23" y="2880"/>
                  </a:cubicBezTo>
                  <a:cubicBezTo>
                    <a:pt x="24" y="2880"/>
                    <a:pt x="24" y="2881"/>
                    <a:pt x="24" y="2881"/>
                  </a:cubicBezTo>
                  <a:cubicBezTo>
                    <a:pt x="52" y="2881"/>
                    <a:pt x="232" y="2555"/>
                    <a:pt x="378" y="2210"/>
                  </a:cubicBezTo>
                  <a:cubicBezTo>
                    <a:pt x="528" y="1863"/>
                    <a:pt x="642" y="1499"/>
                    <a:pt x="642" y="1499"/>
                  </a:cubicBezTo>
                  <a:cubicBezTo>
                    <a:pt x="642" y="1499"/>
                    <a:pt x="738" y="1131"/>
                    <a:pt x="797" y="755"/>
                  </a:cubicBezTo>
                  <a:cubicBezTo>
                    <a:pt x="855" y="381"/>
                    <a:pt x="874" y="2"/>
                    <a:pt x="850" y="1"/>
                  </a:cubicBezTo>
                  <a:cubicBezTo>
                    <a:pt x="850" y="1"/>
                    <a:pt x="850" y="1"/>
                    <a:pt x="84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17;p50"/>
            <p:cNvSpPr/>
            <p:nvPr/>
          </p:nvSpPr>
          <p:spPr>
            <a:xfrm>
              <a:off x="4179800" y="3435275"/>
              <a:ext cx="46175" cy="25975"/>
            </a:xfrm>
            <a:custGeom>
              <a:avLst/>
              <a:gdLst/>
              <a:ahLst/>
              <a:cxnLst/>
              <a:rect l="l" t="t" r="r" b="b"/>
              <a:pathLst>
                <a:path w="1847" h="1039" extrusionOk="0">
                  <a:moveTo>
                    <a:pt x="17" y="1"/>
                  </a:moveTo>
                  <a:cubicBezTo>
                    <a:pt x="10" y="1"/>
                    <a:pt x="6" y="3"/>
                    <a:pt x="5" y="5"/>
                  </a:cubicBezTo>
                  <a:cubicBezTo>
                    <a:pt x="0" y="17"/>
                    <a:pt x="59" y="49"/>
                    <a:pt x="123" y="121"/>
                  </a:cubicBezTo>
                  <a:cubicBezTo>
                    <a:pt x="189" y="191"/>
                    <a:pt x="261" y="303"/>
                    <a:pt x="358" y="405"/>
                  </a:cubicBezTo>
                  <a:cubicBezTo>
                    <a:pt x="550" y="610"/>
                    <a:pt x="796" y="744"/>
                    <a:pt x="796" y="744"/>
                  </a:cubicBezTo>
                  <a:cubicBezTo>
                    <a:pt x="796" y="744"/>
                    <a:pt x="1046" y="864"/>
                    <a:pt x="1308" y="934"/>
                  </a:cubicBezTo>
                  <a:cubicBezTo>
                    <a:pt x="1524" y="995"/>
                    <a:pt x="1741" y="1038"/>
                    <a:pt x="1813" y="1038"/>
                  </a:cubicBezTo>
                  <a:cubicBezTo>
                    <a:pt x="1829" y="1038"/>
                    <a:pt x="1838" y="1036"/>
                    <a:pt x="1839" y="1032"/>
                  </a:cubicBezTo>
                  <a:cubicBezTo>
                    <a:pt x="1847" y="1006"/>
                    <a:pt x="1594" y="914"/>
                    <a:pt x="1348" y="814"/>
                  </a:cubicBezTo>
                  <a:cubicBezTo>
                    <a:pt x="1102" y="714"/>
                    <a:pt x="878" y="584"/>
                    <a:pt x="878" y="584"/>
                  </a:cubicBezTo>
                  <a:cubicBezTo>
                    <a:pt x="878" y="584"/>
                    <a:pt x="643" y="477"/>
                    <a:pt x="445" y="311"/>
                  </a:cubicBezTo>
                  <a:cubicBezTo>
                    <a:pt x="347" y="231"/>
                    <a:pt x="256" y="127"/>
                    <a:pt x="168" y="66"/>
                  </a:cubicBezTo>
                  <a:cubicBezTo>
                    <a:pt x="100" y="19"/>
                    <a:pt x="42" y="1"/>
                    <a:pt x="1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18;p50"/>
            <p:cNvSpPr/>
            <p:nvPr/>
          </p:nvSpPr>
          <p:spPr>
            <a:xfrm>
              <a:off x="4150000" y="3488275"/>
              <a:ext cx="19425" cy="43125"/>
            </a:xfrm>
            <a:custGeom>
              <a:avLst/>
              <a:gdLst/>
              <a:ahLst/>
              <a:cxnLst/>
              <a:rect l="l" t="t" r="r" b="b"/>
              <a:pathLst>
                <a:path w="777" h="1725" extrusionOk="0">
                  <a:moveTo>
                    <a:pt x="752" y="1"/>
                  </a:moveTo>
                  <a:cubicBezTo>
                    <a:pt x="725" y="1"/>
                    <a:pt x="644" y="217"/>
                    <a:pt x="556" y="429"/>
                  </a:cubicBezTo>
                  <a:cubicBezTo>
                    <a:pt x="463" y="643"/>
                    <a:pt x="364" y="853"/>
                    <a:pt x="364" y="853"/>
                  </a:cubicBezTo>
                  <a:cubicBezTo>
                    <a:pt x="364" y="853"/>
                    <a:pt x="281" y="1070"/>
                    <a:pt x="191" y="1284"/>
                  </a:cubicBezTo>
                  <a:cubicBezTo>
                    <a:pt x="102" y="1499"/>
                    <a:pt x="1" y="1711"/>
                    <a:pt x="23" y="1724"/>
                  </a:cubicBezTo>
                  <a:cubicBezTo>
                    <a:pt x="24" y="1725"/>
                    <a:pt x="25" y="1725"/>
                    <a:pt x="26" y="1725"/>
                  </a:cubicBezTo>
                  <a:cubicBezTo>
                    <a:pt x="54" y="1725"/>
                    <a:pt x="188" y="1539"/>
                    <a:pt x="305" y="1342"/>
                  </a:cubicBezTo>
                  <a:cubicBezTo>
                    <a:pt x="428" y="1139"/>
                    <a:pt x="529" y="923"/>
                    <a:pt x="529" y="923"/>
                  </a:cubicBezTo>
                  <a:cubicBezTo>
                    <a:pt x="529" y="923"/>
                    <a:pt x="613" y="701"/>
                    <a:pt x="676" y="471"/>
                  </a:cubicBezTo>
                  <a:cubicBezTo>
                    <a:pt x="736" y="240"/>
                    <a:pt x="776" y="7"/>
                    <a:pt x="752" y="1"/>
                  </a:cubicBezTo>
                  <a:cubicBezTo>
                    <a:pt x="752" y="1"/>
                    <a:pt x="752" y="1"/>
                    <a:pt x="75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19;p50"/>
            <p:cNvSpPr/>
            <p:nvPr/>
          </p:nvSpPr>
          <p:spPr>
            <a:xfrm>
              <a:off x="4170725" y="3459425"/>
              <a:ext cx="22550" cy="60150"/>
            </a:xfrm>
            <a:custGeom>
              <a:avLst/>
              <a:gdLst/>
              <a:ahLst/>
              <a:cxnLst/>
              <a:rect l="l" t="t" r="r" b="b"/>
              <a:pathLst>
                <a:path w="902" h="2406" extrusionOk="0">
                  <a:moveTo>
                    <a:pt x="877" y="0"/>
                  </a:moveTo>
                  <a:cubicBezTo>
                    <a:pt x="850" y="0"/>
                    <a:pt x="759" y="304"/>
                    <a:pt x="656" y="601"/>
                  </a:cubicBezTo>
                  <a:cubicBezTo>
                    <a:pt x="552" y="900"/>
                    <a:pt x="435" y="1198"/>
                    <a:pt x="435" y="1198"/>
                  </a:cubicBezTo>
                  <a:cubicBezTo>
                    <a:pt x="435" y="1198"/>
                    <a:pt x="339" y="1498"/>
                    <a:pt x="230" y="1799"/>
                  </a:cubicBezTo>
                  <a:cubicBezTo>
                    <a:pt x="122" y="2096"/>
                    <a:pt x="0" y="2392"/>
                    <a:pt x="23" y="2405"/>
                  </a:cubicBezTo>
                  <a:cubicBezTo>
                    <a:pt x="23" y="2405"/>
                    <a:pt x="23" y="2405"/>
                    <a:pt x="24" y="2405"/>
                  </a:cubicBezTo>
                  <a:cubicBezTo>
                    <a:pt x="50" y="2405"/>
                    <a:pt x="211" y="2132"/>
                    <a:pt x="350" y="1850"/>
                  </a:cubicBezTo>
                  <a:cubicBezTo>
                    <a:pt x="489" y="1561"/>
                    <a:pt x="608" y="1259"/>
                    <a:pt x="608" y="1259"/>
                  </a:cubicBezTo>
                  <a:cubicBezTo>
                    <a:pt x="608" y="1259"/>
                    <a:pt x="705" y="952"/>
                    <a:pt x="779" y="637"/>
                  </a:cubicBezTo>
                  <a:cubicBezTo>
                    <a:pt x="854" y="323"/>
                    <a:pt x="902" y="5"/>
                    <a:pt x="878" y="0"/>
                  </a:cubicBezTo>
                  <a:cubicBezTo>
                    <a:pt x="878" y="0"/>
                    <a:pt x="877" y="0"/>
                    <a:pt x="877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20;p50"/>
            <p:cNvSpPr/>
            <p:nvPr/>
          </p:nvSpPr>
          <p:spPr>
            <a:xfrm>
              <a:off x="4045100" y="3245825"/>
              <a:ext cx="34075" cy="54125"/>
            </a:xfrm>
            <a:custGeom>
              <a:avLst/>
              <a:gdLst/>
              <a:ahLst/>
              <a:cxnLst/>
              <a:rect l="l" t="t" r="r" b="b"/>
              <a:pathLst>
                <a:path w="1363" h="2165" extrusionOk="0">
                  <a:moveTo>
                    <a:pt x="25" y="0"/>
                  </a:moveTo>
                  <a:cubicBezTo>
                    <a:pt x="25" y="0"/>
                    <a:pt x="24" y="0"/>
                    <a:pt x="24" y="0"/>
                  </a:cubicBezTo>
                  <a:cubicBezTo>
                    <a:pt x="0" y="7"/>
                    <a:pt x="75" y="322"/>
                    <a:pt x="195" y="624"/>
                  </a:cubicBezTo>
                  <a:cubicBezTo>
                    <a:pt x="312" y="926"/>
                    <a:pt x="475" y="1209"/>
                    <a:pt x="475" y="1209"/>
                  </a:cubicBezTo>
                  <a:cubicBezTo>
                    <a:pt x="475" y="1209"/>
                    <a:pt x="651" y="1484"/>
                    <a:pt x="867" y="1727"/>
                  </a:cubicBezTo>
                  <a:cubicBezTo>
                    <a:pt x="1071" y="1961"/>
                    <a:pt x="1308" y="2165"/>
                    <a:pt x="1340" y="2165"/>
                  </a:cubicBezTo>
                  <a:cubicBezTo>
                    <a:pt x="1342" y="2165"/>
                    <a:pt x="1343" y="2164"/>
                    <a:pt x="1343" y="2164"/>
                  </a:cubicBezTo>
                  <a:cubicBezTo>
                    <a:pt x="1362" y="2143"/>
                    <a:pt x="1150" y="1905"/>
                    <a:pt x="966" y="1647"/>
                  </a:cubicBezTo>
                  <a:cubicBezTo>
                    <a:pt x="782" y="1390"/>
                    <a:pt x="628" y="1116"/>
                    <a:pt x="628" y="1116"/>
                  </a:cubicBezTo>
                  <a:cubicBezTo>
                    <a:pt x="628" y="1116"/>
                    <a:pt x="454" y="854"/>
                    <a:pt x="310" y="573"/>
                  </a:cubicBezTo>
                  <a:cubicBezTo>
                    <a:pt x="167" y="293"/>
                    <a:pt x="51" y="0"/>
                    <a:pt x="2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21;p50"/>
            <p:cNvSpPr/>
            <p:nvPr/>
          </p:nvSpPr>
          <p:spPr>
            <a:xfrm>
              <a:off x="4051775" y="3237000"/>
              <a:ext cx="104775" cy="112300"/>
            </a:xfrm>
            <a:custGeom>
              <a:avLst/>
              <a:gdLst/>
              <a:ahLst/>
              <a:cxnLst/>
              <a:rect l="l" t="t" r="r" b="b"/>
              <a:pathLst>
                <a:path w="4191" h="4492" extrusionOk="0">
                  <a:moveTo>
                    <a:pt x="7" y="1"/>
                  </a:moveTo>
                  <a:cubicBezTo>
                    <a:pt x="6" y="1"/>
                    <a:pt x="5" y="1"/>
                    <a:pt x="5" y="2"/>
                  </a:cubicBezTo>
                  <a:cubicBezTo>
                    <a:pt x="0" y="16"/>
                    <a:pt x="168" y="114"/>
                    <a:pt x="416" y="270"/>
                  </a:cubicBezTo>
                  <a:cubicBezTo>
                    <a:pt x="660" y="425"/>
                    <a:pt x="980" y="649"/>
                    <a:pt x="1287" y="887"/>
                  </a:cubicBezTo>
                  <a:cubicBezTo>
                    <a:pt x="1898" y="1369"/>
                    <a:pt x="2416" y="1946"/>
                    <a:pt x="2416" y="1946"/>
                  </a:cubicBezTo>
                  <a:cubicBezTo>
                    <a:pt x="2416" y="1946"/>
                    <a:pt x="2955" y="2504"/>
                    <a:pt x="3391" y="3150"/>
                  </a:cubicBezTo>
                  <a:cubicBezTo>
                    <a:pt x="3607" y="3471"/>
                    <a:pt x="3808" y="3805"/>
                    <a:pt x="3944" y="4063"/>
                  </a:cubicBezTo>
                  <a:cubicBezTo>
                    <a:pt x="4080" y="4317"/>
                    <a:pt x="4166" y="4491"/>
                    <a:pt x="4182" y="4491"/>
                  </a:cubicBezTo>
                  <a:cubicBezTo>
                    <a:pt x="4182" y="4491"/>
                    <a:pt x="4182" y="4491"/>
                    <a:pt x="4183" y="4491"/>
                  </a:cubicBezTo>
                  <a:cubicBezTo>
                    <a:pt x="4191" y="4486"/>
                    <a:pt x="4127" y="4301"/>
                    <a:pt x="4008" y="4029"/>
                  </a:cubicBezTo>
                  <a:cubicBezTo>
                    <a:pt x="3888" y="3759"/>
                    <a:pt x="3705" y="3412"/>
                    <a:pt x="3498" y="3076"/>
                  </a:cubicBezTo>
                  <a:cubicBezTo>
                    <a:pt x="3086" y="2405"/>
                    <a:pt x="2550" y="1821"/>
                    <a:pt x="2550" y="1821"/>
                  </a:cubicBezTo>
                  <a:cubicBezTo>
                    <a:pt x="2550" y="1821"/>
                    <a:pt x="2003" y="1246"/>
                    <a:pt x="1364" y="783"/>
                  </a:cubicBezTo>
                  <a:cubicBezTo>
                    <a:pt x="1044" y="555"/>
                    <a:pt x="712" y="345"/>
                    <a:pt x="451" y="208"/>
                  </a:cubicBezTo>
                  <a:cubicBezTo>
                    <a:pt x="206" y="78"/>
                    <a:pt x="30" y="1"/>
                    <a:pt x="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22;p50"/>
            <p:cNvSpPr/>
            <p:nvPr/>
          </p:nvSpPr>
          <p:spPr>
            <a:xfrm>
              <a:off x="4059475" y="3218425"/>
              <a:ext cx="45925" cy="29050"/>
            </a:xfrm>
            <a:custGeom>
              <a:avLst/>
              <a:gdLst/>
              <a:ahLst/>
              <a:cxnLst/>
              <a:rect l="l" t="t" r="r" b="b"/>
              <a:pathLst>
                <a:path w="1837" h="1162" extrusionOk="0">
                  <a:moveTo>
                    <a:pt x="59" y="1"/>
                  </a:moveTo>
                  <a:cubicBezTo>
                    <a:pt x="24" y="1"/>
                    <a:pt x="4" y="4"/>
                    <a:pt x="4" y="11"/>
                  </a:cubicBezTo>
                  <a:cubicBezTo>
                    <a:pt x="1" y="38"/>
                    <a:pt x="268" y="96"/>
                    <a:pt x="501" y="223"/>
                  </a:cubicBezTo>
                  <a:cubicBezTo>
                    <a:pt x="739" y="347"/>
                    <a:pt x="947" y="513"/>
                    <a:pt x="947" y="513"/>
                  </a:cubicBezTo>
                  <a:cubicBezTo>
                    <a:pt x="947" y="513"/>
                    <a:pt x="1168" y="658"/>
                    <a:pt x="1380" y="831"/>
                  </a:cubicBezTo>
                  <a:cubicBezTo>
                    <a:pt x="1580" y="993"/>
                    <a:pt x="1780" y="1162"/>
                    <a:pt x="1815" y="1162"/>
                  </a:cubicBezTo>
                  <a:cubicBezTo>
                    <a:pt x="1816" y="1162"/>
                    <a:pt x="1818" y="1161"/>
                    <a:pt x="1819" y="1160"/>
                  </a:cubicBezTo>
                  <a:cubicBezTo>
                    <a:pt x="1836" y="1144"/>
                    <a:pt x="1659" y="935"/>
                    <a:pt x="1464" y="735"/>
                  </a:cubicBezTo>
                  <a:cubicBezTo>
                    <a:pt x="1272" y="537"/>
                    <a:pt x="1051" y="366"/>
                    <a:pt x="1051" y="366"/>
                  </a:cubicBezTo>
                  <a:cubicBezTo>
                    <a:pt x="1051" y="366"/>
                    <a:pt x="816" y="206"/>
                    <a:pt x="552" y="105"/>
                  </a:cubicBezTo>
                  <a:cubicBezTo>
                    <a:pt x="357" y="29"/>
                    <a:pt x="154" y="1"/>
                    <a:pt x="5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523;p50"/>
            <p:cNvSpPr/>
            <p:nvPr/>
          </p:nvSpPr>
          <p:spPr>
            <a:xfrm>
              <a:off x="4089650" y="3193850"/>
              <a:ext cx="122150" cy="59975"/>
            </a:xfrm>
            <a:custGeom>
              <a:avLst/>
              <a:gdLst/>
              <a:ahLst/>
              <a:cxnLst/>
              <a:rect l="l" t="t" r="r" b="b"/>
              <a:pathLst>
                <a:path w="4886" h="2399" extrusionOk="0">
                  <a:moveTo>
                    <a:pt x="15" y="0"/>
                  </a:moveTo>
                  <a:cubicBezTo>
                    <a:pt x="9" y="0"/>
                    <a:pt x="6" y="1"/>
                    <a:pt x="6" y="3"/>
                  </a:cubicBezTo>
                  <a:cubicBezTo>
                    <a:pt x="1" y="15"/>
                    <a:pt x="165" y="71"/>
                    <a:pt x="410" y="150"/>
                  </a:cubicBezTo>
                  <a:cubicBezTo>
                    <a:pt x="656" y="226"/>
                    <a:pt x="984" y="333"/>
                    <a:pt x="1312" y="437"/>
                  </a:cubicBezTo>
                  <a:cubicBezTo>
                    <a:pt x="1967" y="647"/>
                    <a:pt x="2591" y="927"/>
                    <a:pt x="2591" y="927"/>
                  </a:cubicBezTo>
                  <a:cubicBezTo>
                    <a:pt x="2591" y="927"/>
                    <a:pt x="3229" y="1178"/>
                    <a:pt x="3803" y="1550"/>
                  </a:cubicBezTo>
                  <a:cubicBezTo>
                    <a:pt x="4091" y="1734"/>
                    <a:pt x="4362" y="1943"/>
                    <a:pt x="4554" y="2113"/>
                  </a:cubicBezTo>
                  <a:cubicBezTo>
                    <a:pt x="4741" y="2278"/>
                    <a:pt x="4859" y="2398"/>
                    <a:pt x="4876" y="2398"/>
                  </a:cubicBezTo>
                  <a:cubicBezTo>
                    <a:pt x="4876" y="2398"/>
                    <a:pt x="4877" y="2398"/>
                    <a:pt x="4877" y="2398"/>
                  </a:cubicBezTo>
                  <a:cubicBezTo>
                    <a:pt x="4885" y="2390"/>
                    <a:pt x="4784" y="2249"/>
                    <a:pt x="4604" y="2062"/>
                  </a:cubicBezTo>
                  <a:cubicBezTo>
                    <a:pt x="4423" y="1873"/>
                    <a:pt x="4159" y="1646"/>
                    <a:pt x="3876" y="1445"/>
                  </a:cubicBezTo>
                  <a:cubicBezTo>
                    <a:pt x="3309" y="1037"/>
                    <a:pt x="2664" y="760"/>
                    <a:pt x="2664" y="760"/>
                  </a:cubicBezTo>
                  <a:cubicBezTo>
                    <a:pt x="2664" y="760"/>
                    <a:pt x="2503" y="695"/>
                    <a:pt x="2260" y="605"/>
                  </a:cubicBezTo>
                  <a:cubicBezTo>
                    <a:pt x="2015" y="514"/>
                    <a:pt x="1686" y="409"/>
                    <a:pt x="1352" y="314"/>
                  </a:cubicBezTo>
                  <a:cubicBezTo>
                    <a:pt x="1018" y="222"/>
                    <a:pt x="682" y="138"/>
                    <a:pt x="431" y="81"/>
                  </a:cubicBezTo>
                  <a:cubicBezTo>
                    <a:pt x="211" y="31"/>
                    <a:pt x="55" y="0"/>
                    <a:pt x="1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524;p50"/>
            <p:cNvSpPr/>
            <p:nvPr/>
          </p:nvSpPr>
          <p:spPr>
            <a:xfrm>
              <a:off x="4095725" y="3176800"/>
              <a:ext cx="94250" cy="25275"/>
            </a:xfrm>
            <a:custGeom>
              <a:avLst/>
              <a:gdLst/>
              <a:ahLst/>
              <a:cxnLst/>
              <a:rect l="l" t="t" r="r" b="b"/>
              <a:pathLst>
                <a:path w="3770" h="1011" extrusionOk="0">
                  <a:moveTo>
                    <a:pt x="462" y="1"/>
                  </a:moveTo>
                  <a:cubicBezTo>
                    <a:pt x="195" y="1"/>
                    <a:pt x="0" y="19"/>
                    <a:pt x="2" y="34"/>
                  </a:cubicBezTo>
                  <a:cubicBezTo>
                    <a:pt x="2" y="59"/>
                    <a:pt x="492" y="74"/>
                    <a:pt x="973" y="152"/>
                  </a:cubicBezTo>
                  <a:cubicBezTo>
                    <a:pt x="1456" y="226"/>
                    <a:pt x="1923" y="360"/>
                    <a:pt x="1923" y="360"/>
                  </a:cubicBezTo>
                  <a:cubicBezTo>
                    <a:pt x="1923" y="360"/>
                    <a:pt x="2394" y="469"/>
                    <a:pt x="2851" y="640"/>
                  </a:cubicBezTo>
                  <a:cubicBezTo>
                    <a:pt x="3289" y="797"/>
                    <a:pt x="3705" y="1011"/>
                    <a:pt x="3754" y="1011"/>
                  </a:cubicBezTo>
                  <a:cubicBezTo>
                    <a:pt x="3756" y="1011"/>
                    <a:pt x="3757" y="1010"/>
                    <a:pt x="3758" y="1009"/>
                  </a:cubicBezTo>
                  <a:cubicBezTo>
                    <a:pt x="3769" y="988"/>
                    <a:pt x="3353" y="721"/>
                    <a:pt x="2901" y="520"/>
                  </a:cubicBezTo>
                  <a:cubicBezTo>
                    <a:pt x="2449" y="315"/>
                    <a:pt x="1969" y="184"/>
                    <a:pt x="1969" y="184"/>
                  </a:cubicBezTo>
                  <a:cubicBezTo>
                    <a:pt x="1969" y="184"/>
                    <a:pt x="1483" y="66"/>
                    <a:pt x="989" y="24"/>
                  </a:cubicBezTo>
                  <a:cubicBezTo>
                    <a:pt x="805" y="7"/>
                    <a:pt x="621" y="1"/>
                    <a:pt x="46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525;p50"/>
            <p:cNvSpPr/>
            <p:nvPr/>
          </p:nvSpPr>
          <p:spPr>
            <a:xfrm>
              <a:off x="4042375" y="3121650"/>
              <a:ext cx="34075" cy="59050"/>
            </a:xfrm>
            <a:custGeom>
              <a:avLst/>
              <a:gdLst/>
              <a:ahLst/>
              <a:cxnLst/>
              <a:rect l="l" t="t" r="r" b="b"/>
              <a:pathLst>
                <a:path w="1363" h="2362" extrusionOk="0">
                  <a:moveTo>
                    <a:pt x="20" y="1"/>
                  </a:moveTo>
                  <a:cubicBezTo>
                    <a:pt x="19" y="1"/>
                    <a:pt x="19" y="1"/>
                    <a:pt x="18" y="2"/>
                  </a:cubicBezTo>
                  <a:cubicBezTo>
                    <a:pt x="0" y="19"/>
                    <a:pt x="210" y="291"/>
                    <a:pt x="411" y="569"/>
                  </a:cubicBezTo>
                  <a:cubicBezTo>
                    <a:pt x="613" y="844"/>
                    <a:pt x="785" y="1133"/>
                    <a:pt x="785" y="1133"/>
                  </a:cubicBezTo>
                  <a:cubicBezTo>
                    <a:pt x="785" y="1133"/>
                    <a:pt x="977" y="1412"/>
                    <a:pt x="1115" y="1720"/>
                  </a:cubicBezTo>
                  <a:cubicBezTo>
                    <a:pt x="1257" y="2025"/>
                    <a:pt x="1313" y="2361"/>
                    <a:pt x="1338" y="2361"/>
                  </a:cubicBezTo>
                  <a:cubicBezTo>
                    <a:pt x="1338" y="2361"/>
                    <a:pt x="1339" y="2361"/>
                    <a:pt x="1339" y="2361"/>
                  </a:cubicBezTo>
                  <a:cubicBezTo>
                    <a:pt x="1363" y="2361"/>
                    <a:pt x="1351" y="2008"/>
                    <a:pt x="1233" y="1674"/>
                  </a:cubicBezTo>
                  <a:cubicBezTo>
                    <a:pt x="1121" y="1340"/>
                    <a:pt x="937" y="1039"/>
                    <a:pt x="937" y="1039"/>
                  </a:cubicBezTo>
                  <a:cubicBezTo>
                    <a:pt x="937" y="1039"/>
                    <a:pt x="739" y="748"/>
                    <a:pt x="509" y="489"/>
                  </a:cubicBezTo>
                  <a:cubicBezTo>
                    <a:pt x="287" y="235"/>
                    <a:pt x="51" y="1"/>
                    <a:pt x="2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526;p50"/>
            <p:cNvSpPr/>
            <p:nvPr/>
          </p:nvSpPr>
          <p:spPr>
            <a:xfrm>
              <a:off x="4022700" y="3077275"/>
              <a:ext cx="40550" cy="44325"/>
            </a:xfrm>
            <a:custGeom>
              <a:avLst/>
              <a:gdLst/>
              <a:ahLst/>
              <a:cxnLst/>
              <a:rect l="l" t="t" r="r" b="b"/>
              <a:pathLst>
                <a:path w="1622" h="1773" extrusionOk="0">
                  <a:moveTo>
                    <a:pt x="40" y="1"/>
                  </a:moveTo>
                  <a:cubicBezTo>
                    <a:pt x="39" y="1"/>
                    <a:pt x="38" y="1"/>
                    <a:pt x="38" y="2"/>
                  </a:cubicBezTo>
                  <a:cubicBezTo>
                    <a:pt x="1" y="35"/>
                    <a:pt x="743" y="947"/>
                    <a:pt x="743" y="947"/>
                  </a:cubicBezTo>
                  <a:cubicBezTo>
                    <a:pt x="743" y="947"/>
                    <a:pt x="1518" y="1773"/>
                    <a:pt x="1581" y="1773"/>
                  </a:cubicBezTo>
                  <a:cubicBezTo>
                    <a:pt x="1582" y="1773"/>
                    <a:pt x="1583" y="1772"/>
                    <a:pt x="1584" y="1772"/>
                  </a:cubicBezTo>
                  <a:cubicBezTo>
                    <a:pt x="1622" y="1740"/>
                    <a:pt x="879" y="828"/>
                    <a:pt x="879" y="828"/>
                  </a:cubicBezTo>
                  <a:cubicBezTo>
                    <a:pt x="879" y="828"/>
                    <a:pt x="103" y="1"/>
                    <a:pt x="4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527;p50"/>
            <p:cNvSpPr/>
            <p:nvPr/>
          </p:nvSpPr>
          <p:spPr>
            <a:xfrm>
              <a:off x="3940125" y="3090950"/>
              <a:ext cx="111975" cy="96575"/>
            </a:xfrm>
            <a:custGeom>
              <a:avLst/>
              <a:gdLst/>
              <a:ahLst/>
              <a:cxnLst/>
              <a:rect l="l" t="t" r="r" b="b"/>
              <a:pathLst>
                <a:path w="4479" h="3863" extrusionOk="0">
                  <a:moveTo>
                    <a:pt x="10" y="1"/>
                  </a:moveTo>
                  <a:cubicBezTo>
                    <a:pt x="8" y="1"/>
                    <a:pt x="8" y="1"/>
                    <a:pt x="7" y="2"/>
                  </a:cubicBezTo>
                  <a:cubicBezTo>
                    <a:pt x="1" y="13"/>
                    <a:pt x="149" y="133"/>
                    <a:pt x="397" y="273"/>
                  </a:cubicBezTo>
                  <a:cubicBezTo>
                    <a:pt x="640" y="421"/>
                    <a:pt x="984" y="580"/>
                    <a:pt x="1312" y="764"/>
                  </a:cubicBezTo>
                  <a:cubicBezTo>
                    <a:pt x="1639" y="943"/>
                    <a:pt x="1956" y="1150"/>
                    <a:pt x="2183" y="1311"/>
                  </a:cubicBezTo>
                  <a:cubicBezTo>
                    <a:pt x="2412" y="1476"/>
                    <a:pt x="2556" y="1596"/>
                    <a:pt x="2556" y="1596"/>
                  </a:cubicBezTo>
                  <a:cubicBezTo>
                    <a:pt x="2556" y="1596"/>
                    <a:pt x="3163" y="2039"/>
                    <a:pt x="3643" y="2616"/>
                  </a:cubicBezTo>
                  <a:cubicBezTo>
                    <a:pt x="3886" y="2902"/>
                    <a:pt x="4095" y="3212"/>
                    <a:pt x="4238" y="3455"/>
                  </a:cubicBezTo>
                  <a:cubicBezTo>
                    <a:pt x="4380" y="3694"/>
                    <a:pt x="4457" y="3863"/>
                    <a:pt x="4475" y="3863"/>
                  </a:cubicBezTo>
                  <a:cubicBezTo>
                    <a:pt x="4475" y="3863"/>
                    <a:pt x="4475" y="3863"/>
                    <a:pt x="4476" y="3863"/>
                  </a:cubicBezTo>
                  <a:cubicBezTo>
                    <a:pt x="4479" y="3861"/>
                    <a:pt x="4466" y="3815"/>
                    <a:pt x="4439" y="3740"/>
                  </a:cubicBezTo>
                  <a:cubicBezTo>
                    <a:pt x="4412" y="3661"/>
                    <a:pt x="4365" y="3551"/>
                    <a:pt x="4301" y="3423"/>
                  </a:cubicBezTo>
                  <a:cubicBezTo>
                    <a:pt x="4177" y="3167"/>
                    <a:pt x="3980" y="2840"/>
                    <a:pt x="3743" y="2539"/>
                  </a:cubicBezTo>
                  <a:cubicBezTo>
                    <a:pt x="3278" y="1927"/>
                    <a:pt x="2669" y="1455"/>
                    <a:pt x="2669" y="1455"/>
                  </a:cubicBezTo>
                  <a:cubicBezTo>
                    <a:pt x="2669" y="1455"/>
                    <a:pt x="2519" y="1337"/>
                    <a:pt x="2281" y="1177"/>
                  </a:cubicBezTo>
                  <a:cubicBezTo>
                    <a:pt x="2041" y="1017"/>
                    <a:pt x="1716" y="822"/>
                    <a:pt x="1374" y="652"/>
                  </a:cubicBezTo>
                  <a:cubicBezTo>
                    <a:pt x="1032" y="480"/>
                    <a:pt x="683" y="336"/>
                    <a:pt x="431" y="213"/>
                  </a:cubicBezTo>
                  <a:cubicBezTo>
                    <a:pt x="188" y="96"/>
                    <a:pt x="32" y="1"/>
                    <a:pt x="1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528;p50"/>
            <p:cNvSpPr/>
            <p:nvPr/>
          </p:nvSpPr>
          <p:spPr>
            <a:xfrm>
              <a:off x="3860025" y="3154650"/>
              <a:ext cx="170700" cy="40575"/>
            </a:xfrm>
            <a:custGeom>
              <a:avLst/>
              <a:gdLst/>
              <a:ahLst/>
              <a:cxnLst/>
              <a:rect l="l" t="t" r="r" b="b"/>
              <a:pathLst>
                <a:path w="6828" h="1623" extrusionOk="0">
                  <a:moveTo>
                    <a:pt x="414" y="0"/>
                  </a:moveTo>
                  <a:cubicBezTo>
                    <a:pt x="164" y="0"/>
                    <a:pt x="4" y="4"/>
                    <a:pt x="4" y="15"/>
                  </a:cubicBezTo>
                  <a:cubicBezTo>
                    <a:pt x="1" y="28"/>
                    <a:pt x="223" y="47"/>
                    <a:pt x="559" y="71"/>
                  </a:cubicBezTo>
                  <a:cubicBezTo>
                    <a:pt x="891" y="95"/>
                    <a:pt x="1334" y="124"/>
                    <a:pt x="1775" y="164"/>
                  </a:cubicBezTo>
                  <a:cubicBezTo>
                    <a:pt x="2218" y="204"/>
                    <a:pt x="2658" y="258"/>
                    <a:pt x="2986" y="311"/>
                  </a:cubicBezTo>
                  <a:cubicBezTo>
                    <a:pt x="3313" y="362"/>
                    <a:pt x="3529" y="407"/>
                    <a:pt x="3529" y="407"/>
                  </a:cubicBezTo>
                  <a:cubicBezTo>
                    <a:pt x="3529" y="407"/>
                    <a:pt x="4405" y="544"/>
                    <a:pt x="5235" y="849"/>
                  </a:cubicBezTo>
                  <a:cubicBezTo>
                    <a:pt x="5649" y="1000"/>
                    <a:pt x="6051" y="1187"/>
                    <a:pt x="6340" y="1350"/>
                  </a:cubicBezTo>
                  <a:cubicBezTo>
                    <a:pt x="6619" y="1503"/>
                    <a:pt x="6800" y="1622"/>
                    <a:pt x="6822" y="1622"/>
                  </a:cubicBezTo>
                  <a:cubicBezTo>
                    <a:pt x="6823" y="1622"/>
                    <a:pt x="6824" y="1622"/>
                    <a:pt x="6824" y="1622"/>
                  </a:cubicBezTo>
                  <a:cubicBezTo>
                    <a:pt x="6828" y="1617"/>
                    <a:pt x="6786" y="1579"/>
                    <a:pt x="6708" y="1519"/>
                  </a:cubicBezTo>
                  <a:cubicBezTo>
                    <a:pt x="6633" y="1459"/>
                    <a:pt x="6519" y="1377"/>
                    <a:pt x="6377" y="1288"/>
                  </a:cubicBezTo>
                  <a:cubicBezTo>
                    <a:pt x="6094" y="1105"/>
                    <a:pt x="5697" y="897"/>
                    <a:pt x="5282" y="730"/>
                  </a:cubicBezTo>
                  <a:cubicBezTo>
                    <a:pt x="4450" y="387"/>
                    <a:pt x="3563" y="228"/>
                    <a:pt x="3563" y="228"/>
                  </a:cubicBezTo>
                  <a:cubicBezTo>
                    <a:pt x="3563" y="228"/>
                    <a:pt x="3342" y="188"/>
                    <a:pt x="3008" y="146"/>
                  </a:cubicBezTo>
                  <a:cubicBezTo>
                    <a:pt x="2675" y="104"/>
                    <a:pt x="2231" y="61"/>
                    <a:pt x="1787" y="39"/>
                  </a:cubicBezTo>
                  <a:cubicBezTo>
                    <a:pt x="1340" y="12"/>
                    <a:pt x="894" y="2"/>
                    <a:pt x="560" y="1"/>
                  </a:cubicBezTo>
                  <a:cubicBezTo>
                    <a:pt x="509" y="0"/>
                    <a:pt x="460" y="0"/>
                    <a:pt x="41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529;p50"/>
            <p:cNvSpPr/>
            <p:nvPr/>
          </p:nvSpPr>
          <p:spPr>
            <a:xfrm>
              <a:off x="3981450" y="3205000"/>
              <a:ext cx="54600" cy="5950"/>
            </a:xfrm>
            <a:custGeom>
              <a:avLst/>
              <a:gdLst/>
              <a:ahLst/>
              <a:cxnLst/>
              <a:rect l="l" t="t" r="r" b="b"/>
              <a:pathLst>
                <a:path w="2184" h="238" extrusionOk="0">
                  <a:moveTo>
                    <a:pt x="1339" y="1"/>
                  </a:moveTo>
                  <a:cubicBezTo>
                    <a:pt x="1198" y="1"/>
                    <a:pt x="1098" y="4"/>
                    <a:pt x="1098" y="4"/>
                  </a:cubicBezTo>
                  <a:cubicBezTo>
                    <a:pt x="1098" y="4"/>
                    <a:pt x="818" y="35"/>
                    <a:pt x="544" y="84"/>
                  </a:cubicBezTo>
                  <a:cubicBezTo>
                    <a:pt x="271" y="132"/>
                    <a:pt x="1" y="204"/>
                    <a:pt x="4" y="228"/>
                  </a:cubicBezTo>
                  <a:cubicBezTo>
                    <a:pt x="5" y="235"/>
                    <a:pt x="30" y="238"/>
                    <a:pt x="70" y="238"/>
                  </a:cubicBezTo>
                  <a:cubicBezTo>
                    <a:pt x="169" y="238"/>
                    <a:pt x="365" y="221"/>
                    <a:pt x="562" y="209"/>
                  </a:cubicBezTo>
                  <a:cubicBezTo>
                    <a:pt x="839" y="190"/>
                    <a:pt x="1112" y="183"/>
                    <a:pt x="1112" y="183"/>
                  </a:cubicBezTo>
                  <a:cubicBezTo>
                    <a:pt x="1112" y="183"/>
                    <a:pt x="1385" y="153"/>
                    <a:pt x="1659" y="132"/>
                  </a:cubicBezTo>
                  <a:cubicBezTo>
                    <a:pt x="1696" y="130"/>
                    <a:pt x="1732" y="129"/>
                    <a:pt x="1768" y="129"/>
                  </a:cubicBezTo>
                  <a:cubicBezTo>
                    <a:pt x="1863" y="129"/>
                    <a:pt x="1951" y="137"/>
                    <a:pt x="2019" y="159"/>
                  </a:cubicBezTo>
                  <a:cubicBezTo>
                    <a:pt x="2104" y="184"/>
                    <a:pt x="2156" y="225"/>
                    <a:pt x="2172" y="225"/>
                  </a:cubicBezTo>
                  <a:cubicBezTo>
                    <a:pt x="2173" y="225"/>
                    <a:pt x="2174" y="224"/>
                    <a:pt x="2175" y="223"/>
                  </a:cubicBezTo>
                  <a:cubicBezTo>
                    <a:pt x="2183" y="217"/>
                    <a:pt x="2145" y="148"/>
                    <a:pt x="2046" y="95"/>
                  </a:cubicBezTo>
                  <a:cubicBezTo>
                    <a:pt x="1947" y="39"/>
                    <a:pt x="1799" y="12"/>
                    <a:pt x="1657" y="7"/>
                  </a:cubicBezTo>
                  <a:cubicBezTo>
                    <a:pt x="1545" y="2"/>
                    <a:pt x="1433" y="1"/>
                    <a:pt x="133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530;p50"/>
            <p:cNvSpPr/>
            <p:nvPr/>
          </p:nvSpPr>
          <p:spPr>
            <a:xfrm>
              <a:off x="3822775" y="3243350"/>
              <a:ext cx="193875" cy="50625"/>
            </a:xfrm>
            <a:custGeom>
              <a:avLst/>
              <a:gdLst/>
              <a:ahLst/>
              <a:cxnLst/>
              <a:rect l="l" t="t" r="r" b="b"/>
              <a:pathLst>
                <a:path w="7755" h="2025" extrusionOk="0">
                  <a:moveTo>
                    <a:pt x="7747" y="1"/>
                  </a:moveTo>
                  <a:cubicBezTo>
                    <a:pt x="7719" y="1"/>
                    <a:pt x="7500" y="114"/>
                    <a:pt x="7178" y="277"/>
                  </a:cubicBezTo>
                  <a:cubicBezTo>
                    <a:pt x="6835" y="448"/>
                    <a:pt x="6380" y="673"/>
                    <a:pt x="5916" y="876"/>
                  </a:cubicBezTo>
                  <a:cubicBezTo>
                    <a:pt x="5453" y="1083"/>
                    <a:pt x="4979" y="1263"/>
                    <a:pt x="4620" y="1380"/>
                  </a:cubicBezTo>
                  <a:cubicBezTo>
                    <a:pt x="4439" y="1441"/>
                    <a:pt x="4287" y="1487"/>
                    <a:pt x="4181" y="1514"/>
                  </a:cubicBezTo>
                  <a:cubicBezTo>
                    <a:pt x="4076" y="1545"/>
                    <a:pt x="4015" y="1562"/>
                    <a:pt x="4015" y="1562"/>
                  </a:cubicBezTo>
                  <a:cubicBezTo>
                    <a:pt x="4015" y="1562"/>
                    <a:pt x="3774" y="1636"/>
                    <a:pt x="3404" y="1716"/>
                  </a:cubicBezTo>
                  <a:cubicBezTo>
                    <a:pt x="3034" y="1799"/>
                    <a:pt x="2535" y="1882"/>
                    <a:pt x="2031" y="1898"/>
                  </a:cubicBezTo>
                  <a:cubicBezTo>
                    <a:pt x="1955" y="1901"/>
                    <a:pt x="1880" y="1902"/>
                    <a:pt x="1804" y="1902"/>
                  </a:cubicBezTo>
                  <a:cubicBezTo>
                    <a:pt x="1398" y="1902"/>
                    <a:pt x="1002" y="1864"/>
                    <a:pt x="681" y="1864"/>
                  </a:cubicBezTo>
                  <a:cubicBezTo>
                    <a:pt x="666" y="1864"/>
                    <a:pt x="651" y="1864"/>
                    <a:pt x="635" y="1864"/>
                  </a:cubicBezTo>
                  <a:cubicBezTo>
                    <a:pt x="443" y="1864"/>
                    <a:pt x="282" y="1880"/>
                    <a:pt x="172" y="1898"/>
                  </a:cubicBezTo>
                  <a:cubicBezTo>
                    <a:pt x="60" y="1916"/>
                    <a:pt x="1" y="1936"/>
                    <a:pt x="1" y="1940"/>
                  </a:cubicBezTo>
                  <a:cubicBezTo>
                    <a:pt x="1" y="1942"/>
                    <a:pt x="7" y="1943"/>
                    <a:pt x="19" y="1943"/>
                  </a:cubicBezTo>
                  <a:cubicBezTo>
                    <a:pt x="66" y="1943"/>
                    <a:pt x="204" y="1928"/>
                    <a:pt x="403" y="1928"/>
                  </a:cubicBezTo>
                  <a:cubicBezTo>
                    <a:pt x="473" y="1928"/>
                    <a:pt x="550" y="1930"/>
                    <a:pt x="634" y="1935"/>
                  </a:cubicBezTo>
                  <a:cubicBezTo>
                    <a:pt x="1003" y="1950"/>
                    <a:pt x="1497" y="2024"/>
                    <a:pt x="2001" y="2024"/>
                  </a:cubicBezTo>
                  <a:cubicBezTo>
                    <a:pt x="2012" y="2024"/>
                    <a:pt x="2022" y="2024"/>
                    <a:pt x="2033" y="2024"/>
                  </a:cubicBezTo>
                  <a:cubicBezTo>
                    <a:pt x="2546" y="2024"/>
                    <a:pt x="3058" y="1952"/>
                    <a:pt x="3436" y="1879"/>
                  </a:cubicBezTo>
                  <a:cubicBezTo>
                    <a:pt x="3814" y="1804"/>
                    <a:pt x="4062" y="1735"/>
                    <a:pt x="4062" y="1735"/>
                  </a:cubicBezTo>
                  <a:cubicBezTo>
                    <a:pt x="4062" y="1735"/>
                    <a:pt x="4121" y="1716"/>
                    <a:pt x="4229" y="1682"/>
                  </a:cubicBezTo>
                  <a:cubicBezTo>
                    <a:pt x="4337" y="1650"/>
                    <a:pt x="4492" y="1601"/>
                    <a:pt x="4671" y="1535"/>
                  </a:cubicBezTo>
                  <a:cubicBezTo>
                    <a:pt x="5032" y="1407"/>
                    <a:pt x="5508" y="1212"/>
                    <a:pt x="5967" y="992"/>
                  </a:cubicBezTo>
                  <a:cubicBezTo>
                    <a:pt x="6429" y="771"/>
                    <a:pt x="6877" y="528"/>
                    <a:pt x="7210" y="338"/>
                  </a:cubicBezTo>
                  <a:cubicBezTo>
                    <a:pt x="7374" y="242"/>
                    <a:pt x="7513" y="162"/>
                    <a:pt x="7606" y="101"/>
                  </a:cubicBezTo>
                  <a:cubicBezTo>
                    <a:pt x="7700" y="43"/>
                    <a:pt x="7755" y="8"/>
                    <a:pt x="7750" y="2"/>
                  </a:cubicBezTo>
                  <a:cubicBezTo>
                    <a:pt x="7750" y="1"/>
                    <a:pt x="7749" y="1"/>
                    <a:pt x="774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531;p50"/>
            <p:cNvSpPr/>
            <p:nvPr/>
          </p:nvSpPr>
          <p:spPr>
            <a:xfrm>
              <a:off x="3966950" y="3239175"/>
              <a:ext cx="73600" cy="57200"/>
            </a:xfrm>
            <a:custGeom>
              <a:avLst/>
              <a:gdLst/>
              <a:ahLst/>
              <a:cxnLst/>
              <a:rect l="l" t="t" r="r" b="b"/>
              <a:pathLst>
                <a:path w="2944" h="2288" extrusionOk="0">
                  <a:moveTo>
                    <a:pt x="2924" y="0"/>
                  </a:moveTo>
                  <a:cubicBezTo>
                    <a:pt x="2892" y="0"/>
                    <a:pt x="2574" y="323"/>
                    <a:pt x="2232" y="620"/>
                  </a:cubicBezTo>
                  <a:cubicBezTo>
                    <a:pt x="1885" y="927"/>
                    <a:pt x="1516" y="1202"/>
                    <a:pt x="1516" y="1202"/>
                  </a:cubicBezTo>
                  <a:cubicBezTo>
                    <a:pt x="1516" y="1202"/>
                    <a:pt x="1160" y="1496"/>
                    <a:pt x="781" y="1760"/>
                  </a:cubicBezTo>
                  <a:cubicBezTo>
                    <a:pt x="400" y="2027"/>
                    <a:pt x="0" y="2263"/>
                    <a:pt x="13" y="2286"/>
                  </a:cubicBezTo>
                  <a:cubicBezTo>
                    <a:pt x="14" y="2287"/>
                    <a:pt x="15" y="2287"/>
                    <a:pt x="18" y="2287"/>
                  </a:cubicBezTo>
                  <a:cubicBezTo>
                    <a:pt x="65" y="2287"/>
                    <a:pt x="468" y="2099"/>
                    <a:pt x="849" y="1865"/>
                  </a:cubicBezTo>
                  <a:cubicBezTo>
                    <a:pt x="1252" y="1625"/>
                    <a:pt x="1628" y="1342"/>
                    <a:pt x="1628" y="1342"/>
                  </a:cubicBezTo>
                  <a:cubicBezTo>
                    <a:pt x="1628" y="1342"/>
                    <a:pt x="1991" y="1047"/>
                    <a:pt x="2320" y="712"/>
                  </a:cubicBezTo>
                  <a:cubicBezTo>
                    <a:pt x="2653" y="383"/>
                    <a:pt x="2944" y="17"/>
                    <a:pt x="2926" y="1"/>
                  </a:cubicBezTo>
                  <a:cubicBezTo>
                    <a:pt x="2926" y="1"/>
                    <a:pt x="2925" y="0"/>
                    <a:pt x="292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532;p50"/>
            <p:cNvSpPr/>
            <p:nvPr/>
          </p:nvSpPr>
          <p:spPr>
            <a:xfrm>
              <a:off x="3620800" y="3263550"/>
              <a:ext cx="208075" cy="76525"/>
            </a:xfrm>
            <a:custGeom>
              <a:avLst/>
              <a:gdLst/>
              <a:ahLst/>
              <a:cxnLst/>
              <a:rect l="l" t="t" r="r" b="b"/>
              <a:pathLst>
                <a:path w="8323" h="3061" extrusionOk="0">
                  <a:moveTo>
                    <a:pt x="7" y="1"/>
                  </a:moveTo>
                  <a:cubicBezTo>
                    <a:pt x="7" y="1"/>
                    <a:pt x="6" y="1"/>
                    <a:pt x="6" y="1"/>
                  </a:cubicBezTo>
                  <a:cubicBezTo>
                    <a:pt x="1" y="8"/>
                    <a:pt x="52" y="56"/>
                    <a:pt x="145" y="137"/>
                  </a:cubicBezTo>
                  <a:cubicBezTo>
                    <a:pt x="239" y="217"/>
                    <a:pt x="369" y="339"/>
                    <a:pt x="540" y="465"/>
                  </a:cubicBezTo>
                  <a:cubicBezTo>
                    <a:pt x="872" y="729"/>
                    <a:pt x="1341" y="1048"/>
                    <a:pt x="1825" y="1343"/>
                  </a:cubicBezTo>
                  <a:cubicBezTo>
                    <a:pt x="2318" y="1626"/>
                    <a:pt x="2823" y="1883"/>
                    <a:pt x="3214" y="2051"/>
                  </a:cubicBezTo>
                  <a:cubicBezTo>
                    <a:pt x="3408" y="2142"/>
                    <a:pt x="3577" y="2201"/>
                    <a:pt x="3691" y="2249"/>
                  </a:cubicBezTo>
                  <a:cubicBezTo>
                    <a:pt x="3806" y="2296"/>
                    <a:pt x="3873" y="2321"/>
                    <a:pt x="3873" y="2321"/>
                  </a:cubicBezTo>
                  <a:cubicBezTo>
                    <a:pt x="3873" y="2321"/>
                    <a:pt x="3940" y="2343"/>
                    <a:pt x="4059" y="2383"/>
                  </a:cubicBezTo>
                  <a:cubicBezTo>
                    <a:pt x="4177" y="2419"/>
                    <a:pt x="4342" y="2483"/>
                    <a:pt x="4548" y="2539"/>
                  </a:cubicBezTo>
                  <a:cubicBezTo>
                    <a:pt x="4956" y="2663"/>
                    <a:pt x="5509" y="2794"/>
                    <a:pt x="6067" y="2895"/>
                  </a:cubicBezTo>
                  <a:cubicBezTo>
                    <a:pt x="6626" y="2985"/>
                    <a:pt x="7192" y="3042"/>
                    <a:pt x="7616" y="3055"/>
                  </a:cubicBezTo>
                  <a:cubicBezTo>
                    <a:pt x="7703" y="3060"/>
                    <a:pt x="7784" y="3061"/>
                    <a:pt x="7859" y="3061"/>
                  </a:cubicBezTo>
                  <a:cubicBezTo>
                    <a:pt x="7965" y="3061"/>
                    <a:pt x="8057" y="3058"/>
                    <a:pt x="8129" y="3058"/>
                  </a:cubicBezTo>
                  <a:cubicBezTo>
                    <a:pt x="8254" y="3057"/>
                    <a:pt x="8323" y="3053"/>
                    <a:pt x="8323" y="3047"/>
                  </a:cubicBezTo>
                  <a:cubicBezTo>
                    <a:pt x="8323" y="3031"/>
                    <a:pt x="8041" y="3018"/>
                    <a:pt x="7622" y="2983"/>
                  </a:cubicBezTo>
                  <a:cubicBezTo>
                    <a:pt x="7200" y="2949"/>
                    <a:pt x="6642" y="2873"/>
                    <a:pt x="6091" y="2767"/>
                  </a:cubicBezTo>
                  <a:cubicBezTo>
                    <a:pt x="5541" y="2654"/>
                    <a:pt x="4997" y="2511"/>
                    <a:pt x="4597" y="2379"/>
                  </a:cubicBezTo>
                  <a:cubicBezTo>
                    <a:pt x="4396" y="2321"/>
                    <a:pt x="4233" y="2254"/>
                    <a:pt x="4116" y="2216"/>
                  </a:cubicBezTo>
                  <a:cubicBezTo>
                    <a:pt x="4001" y="2176"/>
                    <a:pt x="3934" y="2152"/>
                    <a:pt x="3934" y="2152"/>
                  </a:cubicBezTo>
                  <a:cubicBezTo>
                    <a:pt x="3934" y="2152"/>
                    <a:pt x="3868" y="2128"/>
                    <a:pt x="3755" y="2083"/>
                  </a:cubicBezTo>
                  <a:cubicBezTo>
                    <a:pt x="3641" y="2038"/>
                    <a:pt x="3473" y="1984"/>
                    <a:pt x="3282" y="1897"/>
                  </a:cubicBezTo>
                  <a:cubicBezTo>
                    <a:pt x="2892" y="1739"/>
                    <a:pt x="2383" y="1498"/>
                    <a:pt x="1889" y="1231"/>
                  </a:cubicBezTo>
                  <a:cubicBezTo>
                    <a:pt x="1403" y="954"/>
                    <a:pt x="927" y="652"/>
                    <a:pt x="583" y="407"/>
                  </a:cubicBezTo>
                  <a:cubicBezTo>
                    <a:pt x="249" y="171"/>
                    <a:pt x="31" y="1"/>
                    <a:pt x="7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533;p50"/>
            <p:cNvSpPr/>
            <p:nvPr/>
          </p:nvSpPr>
          <p:spPr>
            <a:xfrm>
              <a:off x="3571450" y="3131425"/>
              <a:ext cx="106250" cy="87250"/>
            </a:xfrm>
            <a:custGeom>
              <a:avLst/>
              <a:gdLst/>
              <a:ahLst/>
              <a:cxnLst/>
              <a:rect l="l" t="t" r="r" b="b"/>
              <a:pathLst>
                <a:path w="4250" h="3490" extrusionOk="0">
                  <a:moveTo>
                    <a:pt x="9" y="1"/>
                  </a:moveTo>
                  <a:cubicBezTo>
                    <a:pt x="9" y="1"/>
                    <a:pt x="9" y="1"/>
                    <a:pt x="8" y="1"/>
                  </a:cubicBezTo>
                  <a:cubicBezTo>
                    <a:pt x="0" y="2"/>
                    <a:pt x="5" y="45"/>
                    <a:pt x="15" y="124"/>
                  </a:cubicBezTo>
                  <a:cubicBezTo>
                    <a:pt x="28" y="200"/>
                    <a:pt x="53" y="309"/>
                    <a:pt x="101" y="437"/>
                  </a:cubicBezTo>
                  <a:cubicBezTo>
                    <a:pt x="197" y="691"/>
                    <a:pt x="398" y="998"/>
                    <a:pt x="646" y="1260"/>
                  </a:cubicBezTo>
                  <a:cubicBezTo>
                    <a:pt x="893" y="1527"/>
                    <a:pt x="1168" y="1755"/>
                    <a:pt x="1374" y="1924"/>
                  </a:cubicBezTo>
                  <a:cubicBezTo>
                    <a:pt x="1582" y="2092"/>
                    <a:pt x="1719" y="2204"/>
                    <a:pt x="1719" y="2204"/>
                  </a:cubicBezTo>
                  <a:cubicBezTo>
                    <a:pt x="1719" y="2204"/>
                    <a:pt x="1863" y="2309"/>
                    <a:pt x="2079" y="2468"/>
                  </a:cubicBezTo>
                  <a:cubicBezTo>
                    <a:pt x="2298" y="2624"/>
                    <a:pt x="2595" y="2824"/>
                    <a:pt x="2907" y="3000"/>
                  </a:cubicBezTo>
                  <a:cubicBezTo>
                    <a:pt x="3220" y="3176"/>
                    <a:pt x="3553" y="3318"/>
                    <a:pt x="3809" y="3395"/>
                  </a:cubicBezTo>
                  <a:cubicBezTo>
                    <a:pt x="4031" y="3462"/>
                    <a:pt x="4193" y="3490"/>
                    <a:pt x="4235" y="3490"/>
                  </a:cubicBezTo>
                  <a:cubicBezTo>
                    <a:pt x="4241" y="3490"/>
                    <a:pt x="4245" y="3489"/>
                    <a:pt x="4245" y="3488"/>
                  </a:cubicBezTo>
                  <a:cubicBezTo>
                    <a:pt x="4250" y="3473"/>
                    <a:pt x="4077" y="3425"/>
                    <a:pt x="3830" y="3329"/>
                  </a:cubicBezTo>
                  <a:cubicBezTo>
                    <a:pt x="3585" y="3232"/>
                    <a:pt x="3268" y="3075"/>
                    <a:pt x="2971" y="2890"/>
                  </a:cubicBezTo>
                  <a:cubicBezTo>
                    <a:pt x="2670" y="2704"/>
                    <a:pt x="2387" y="2496"/>
                    <a:pt x="2178" y="2335"/>
                  </a:cubicBezTo>
                  <a:cubicBezTo>
                    <a:pt x="1967" y="2172"/>
                    <a:pt x="1829" y="2063"/>
                    <a:pt x="1829" y="2063"/>
                  </a:cubicBezTo>
                  <a:cubicBezTo>
                    <a:pt x="1829" y="2063"/>
                    <a:pt x="1690" y="1954"/>
                    <a:pt x="1478" y="1794"/>
                  </a:cubicBezTo>
                  <a:cubicBezTo>
                    <a:pt x="1268" y="1633"/>
                    <a:pt x="987" y="1419"/>
                    <a:pt x="739" y="1173"/>
                  </a:cubicBezTo>
                  <a:cubicBezTo>
                    <a:pt x="486" y="930"/>
                    <a:pt x="279" y="648"/>
                    <a:pt x="167" y="410"/>
                  </a:cubicBezTo>
                  <a:cubicBezTo>
                    <a:pt x="56" y="176"/>
                    <a:pt x="25" y="1"/>
                    <a:pt x="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534;p50"/>
            <p:cNvSpPr/>
            <p:nvPr/>
          </p:nvSpPr>
          <p:spPr>
            <a:xfrm>
              <a:off x="3571675" y="3158525"/>
              <a:ext cx="77300" cy="88725"/>
            </a:xfrm>
            <a:custGeom>
              <a:avLst/>
              <a:gdLst/>
              <a:ahLst/>
              <a:cxnLst/>
              <a:rect l="l" t="t" r="r" b="b"/>
              <a:pathLst>
                <a:path w="3092" h="3549" extrusionOk="0">
                  <a:moveTo>
                    <a:pt x="28" y="1"/>
                  </a:moveTo>
                  <a:cubicBezTo>
                    <a:pt x="1" y="1"/>
                    <a:pt x="2" y="646"/>
                    <a:pt x="247" y="1243"/>
                  </a:cubicBezTo>
                  <a:cubicBezTo>
                    <a:pt x="364" y="1540"/>
                    <a:pt x="522" y="1822"/>
                    <a:pt x="660" y="2018"/>
                  </a:cubicBezTo>
                  <a:cubicBezTo>
                    <a:pt x="796" y="2215"/>
                    <a:pt x="903" y="2335"/>
                    <a:pt x="903" y="2335"/>
                  </a:cubicBezTo>
                  <a:cubicBezTo>
                    <a:pt x="903" y="2335"/>
                    <a:pt x="1010" y="2455"/>
                    <a:pt x="1189" y="2615"/>
                  </a:cubicBezTo>
                  <a:cubicBezTo>
                    <a:pt x="1366" y="2775"/>
                    <a:pt x="1625" y="2966"/>
                    <a:pt x="1902" y="3123"/>
                  </a:cubicBezTo>
                  <a:cubicBezTo>
                    <a:pt x="2180" y="3278"/>
                    <a:pt x="2476" y="3398"/>
                    <a:pt x="2705" y="3464"/>
                  </a:cubicBezTo>
                  <a:cubicBezTo>
                    <a:pt x="2897" y="3524"/>
                    <a:pt x="3041" y="3549"/>
                    <a:pt x="3080" y="3549"/>
                  </a:cubicBezTo>
                  <a:cubicBezTo>
                    <a:pt x="3086" y="3549"/>
                    <a:pt x="3090" y="3548"/>
                    <a:pt x="3090" y="3547"/>
                  </a:cubicBezTo>
                  <a:cubicBezTo>
                    <a:pt x="3091" y="3532"/>
                    <a:pt x="2941" y="3486"/>
                    <a:pt x="2730" y="3398"/>
                  </a:cubicBezTo>
                  <a:cubicBezTo>
                    <a:pt x="2511" y="3312"/>
                    <a:pt x="2231" y="3179"/>
                    <a:pt x="1971" y="3013"/>
                  </a:cubicBezTo>
                  <a:cubicBezTo>
                    <a:pt x="1708" y="2848"/>
                    <a:pt x="1467" y="2655"/>
                    <a:pt x="1302" y="2493"/>
                  </a:cubicBezTo>
                  <a:cubicBezTo>
                    <a:pt x="1136" y="2333"/>
                    <a:pt x="1039" y="2215"/>
                    <a:pt x="1039" y="2215"/>
                  </a:cubicBezTo>
                  <a:cubicBezTo>
                    <a:pt x="1039" y="2215"/>
                    <a:pt x="933" y="2103"/>
                    <a:pt x="796" y="1919"/>
                  </a:cubicBezTo>
                  <a:cubicBezTo>
                    <a:pt x="655" y="1735"/>
                    <a:pt x="493" y="1473"/>
                    <a:pt x="365" y="1192"/>
                  </a:cubicBezTo>
                  <a:cubicBezTo>
                    <a:pt x="238" y="912"/>
                    <a:pt x="150" y="613"/>
                    <a:pt x="103" y="384"/>
                  </a:cubicBezTo>
                  <a:cubicBezTo>
                    <a:pt x="55" y="157"/>
                    <a:pt x="41" y="1"/>
                    <a:pt x="28" y="1"/>
                  </a:cubicBezTo>
                  <a:cubicBezTo>
                    <a:pt x="28" y="1"/>
                    <a:pt x="28" y="1"/>
                    <a:pt x="2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535;p50"/>
            <p:cNvSpPr/>
            <p:nvPr/>
          </p:nvSpPr>
          <p:spPr>
            <a:xfrm>
              <a:off x="3601625" y="3116100"/>
              <a:ext cx="154000" cy="39825"/>
            </a:xfrm>
            <a:custGeom>
              <a:avLst/>
              <a:gdLst/>
              <a:ahLst/>
              <a:cxnLst/>
              <a:rect l="l" t="t" r="r" b="b"/>
              <a:pathLst>
                <a:path w="6160" h="1593" extrusionOk="0">
                  <a:moveTo>
                    <a:pt x="5383" y="1"/>
                  </a:moveTo>
                  <a:cubicBezTo>
                    <a:pt x="5130" y="1"/>
                    <a:pt x="4838" y="18"/>
                    <a:pt x="4549" y="64"/>
                  </a:cubicBezTo>
                  <a:cubicBezTo>
                    <a:pt x="4148" y="123"/>
                    <a:pt x="3751" y="233"/>
                    <a:pt x="3467" y="339"/>
                  </a:cubicBezTo>
                  <a:cubicBezTo>
                    <a:pt x="3179" y="443"/>
                    <a:pt x="2995" y="527"/>
                    <a:pt x="2995" y="527"/>
                  </a:cubicBezTo>
                  <a:cubicBezTo>
                    <a:pt x="2995" y="527"/>
                    <a:pt x="2813" y="615"/>
                    <a:pt x="2541" y="746"/>
                  </a:cubicBezTo>
                  <a:cubicBezTo>
                    <a:pt x="2269" y="881"/>
                    <a:pt x="1913" y="1063"/>
                    <a:pt x="1545" y="1216"/>
                  </a:cubicBezTo>
                  <a:cubicBezTo>
                    <a:pt x="1177" y="1368"/>
                    <a:pt x="793" y="1480"/>
                    <a:pt x="498" y="1519"/>
                  </a:cubicBezTo>
                  <a:cubicBezTo>
                    <a:pt x="204" y="1559"/>
                    <a:pt x="4" y="1544"/>
                    <a:pt x="0" y="1560"/>
                  </a:cubicBezTo>
                  <a:cubicBezTo>
                    <a:pt x="0" y="1567"/>
                    <a:pt x="52" y="1575"/>
                    <a:pt x="138" y="1584"/>
                  </a:cubicBezTo>
                  <a:cubicBezTo>
                    <a:pt x="186" y="1590"/>
                    <a:pt x="245" y="1593"/>
                    <a:pt x="314" y="1593"/>
                  </a:cubicBezTo>
                  <a:cubicBezTo>
                    <a:pt x="372" y="1593"/>
                    <a:pt x="436" y="1591"/>
                    <a:pt x="506" y="1587"/>
                  </a:cubicBezTo>
                  <a:cubicBezTo>
                    <a:pt x="809" y="1570"/>
                    <a:pt x="1212" y="1477"/>
                    <a:pt x="1591" y="1335"/>
                  </a:cubicBezTo>
                  <a:cubicBezTo>
                    <a:pt x="1972" y="1194"/>
                    <a:pt x="2336" y="1021"/>
                    <a:pt x="2611" y="897"/>
                  </a:cubicBezTo>
                  <a:cubicBezTo>
                    <a:pt x="2885" y="775"/>
                    <a:pt x="3067" y="694"/>
                    <a:pt x="3067" y="694"/>
                  </a:cubicBezTo>
                  <a:cubicBezTo>
                    <a:pt x="3067" y="694"/>
                    <a:pt x="3246" y="606"/>
                    <a:pt x="3523" y="495"/>
                  </a:cubicBezTo>
                  <a:cubicBezTo>
                    <a:pt x="3796" y="383"/>
                    <a:pt x="4175" y="263"/>
                    <a:pt x="4568" y="190"/>
                  </a:cubicBezTo>
                  <a:cubicBezTo>
                    <a:pt x="4957" y="112"/>
                    <a:pt x="5356" y="83"/>
                    <a:pt x="5657" y="78"/>
                  </a:cubicBezTo>
                  <a:cubicBezTo>
                    <a:pt x="5703" y="77"/>
                    <a:pt x="5747" y="77"/>
                    <a:pt x="5789" y="77"/>
                  </a:cubicBezTo>
                  <a:cubicBezTo>
                    <a:pt x="5919" y="77"/>
                    <a:pt x="6022" y="80"/>
                    <a:pt x="6086" y="80"/>
                  </a:cubicBezTo>
                  <a:cubicBezTo>
                    <a:pt x="6132" y="80"/>
                    <a:pt x="6158" y="78"/>
                    <a:pt x="6159" y="73"/>
                  </a:cubicBezTo>
                  <a:cubicBezTo>
                    <a:pt x="6159" y="62"/>
                    <a:pt x="5961" y="24"/>
                    <a:pt x="5660" y="8"/>
                  </a:cubicBezTo>
                  <a:cubicBezTo>
                    <a:pt x="5575" y="3"/>
                    <a:pt x="5482" y="1"/>
                    <a:pt x="538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536;p50"/>
            <p:cNvSpPr/>
            <p:nvPr/>
          </p:nvSpPr>
          <p:spPr>
            <a:xfrm>
              <a:off x="3739200" y="3060550"/>
              <a:ext cx="113750" cy="34425"/>
            </a:xfrm>
            <a:custGeom>
              <a:avLst/>
              <a:gdLst/>
              <a:ahLst/>
              <a:cxnLst/>
              <a:rect l="l" t="t" r="r" b="b"/>
              <a:pathLst>
                <a:path w="4550" h="1377" extrusionOk="0">
                  <a:moveTo>
                    <a:pt x="8" y="0"/>
                  </a:moveTo>
                  <a:cubicBezTo>
                    <a:pt x="7" y="0"/>
                    <a:pt x="6" y="0"/>
                    <a:pt x="5" y="1"/>
                  </a:cubicBezTo>
                  <a:cubicBezTo>
                    <a:pt x="1" y="12"/>
                    <a:pt x="116" y="108"/>
                    <a:pt x="292" y="255"/>
                  </a:cubicBezTo>
                  <a:cubicBezTo>
                    <a:pt x="467" y="396"/>
                    <a:pt x="706" y="593"/>
                    <a:pt x="973" y="748"/>
                  </a:cubicBezTo>
                  <a:cubicBezTo>
                    <a:pt x="1240" y="907"/>
                    <a:pt x="1524" y="1026"/>
                    <a:pt x="1745" y="1103"/>
                  </a:cubicBezTo>
                  <a:cubicBezTo>
                    <a:pt x="1964" y="1176"/>
                    <a:pt x="2114" y="1211"/>
                    <a:pt x="2114" y="1211"/>
                  </a:cubicBezTo>
                  <a:cubicBezTo>
                    <a:pt x="2114" y="1211"/>
                    <a:pt x="2264" y="1246"/>
                    <a:pt x="2491" y="1282"/>
                  </a:cubicBezTo>
                  <a:cubicBezTo>
                    <a:pt x="2720" y="1320"/>
                    <a:pt x="3025" y="1350"/>
                    <a:pt x="3331" y="1363"/>
                  </a:cubicBezTo>
                  <a:cubicBezTo>
                    <a:pt x="3537" y="1373"/>
                    <a:pt x="3744" y="1377"/>
                    <a:pt x="3926" y="1377"/>
                  </a:cubicBezTo>
                  <a:cubicBezTo>
                    <a:pt x="4014" y="1377"/>
                    <a:pt x="4095" y="1376"/>
                    <a:pt x="4169" y="1374"/>
                  </a:cubicBezTo>
                  <a:cubicBezTo>
                    <a:pt x="4397" y="1368"/>
                    <a:pt x="4549" y="1358"/>
                    <a:pt x="4549" y="1346"/>
                  </a:cubicBezTo>
                  <a:cubicBezTo>
                    <a:pt x="4549" y="1318"/>
                    <a:pt x="3942" y="1296"/>
                    <a:pt x="3342" y="1234"/>
                  </a:cubicBezTo>
                  <a:cubicBezTo>
                    <a:pt x="3041" y="1203"/>
                    <a:pt x="2742" y="1160"/>
                    <a:pt x="2522" y="1117"/>
                  </a:cubicBezTo>
                  <a:cubicBezTo>
                    <a:pt x="2300" y="1074"/>
                    <a:pt x="2156" y="1034"/>
                    <a:pt x="2156" y="1034"/>
                  </a:cubicBezTo>
                  <a:cubicBezTo>
                    <a:pt x="2156" y="1034"/>
                    <a:pt x="1564" y="920"/>
                    <a:pt x="1035" y="637"/>
                  </a:cubicBezTo>
                  <a:cubicBezTo>
                    <a:pt x="770" y="500"/>
                    <a:pt x="523" y="322"/>
                    <a:pt x="333" y="198"/>
                  </a:cubicBezTo>
                  <a:cubicBezTo>
                    <a:pt x="155" y="75"/>
                    <a:pt x="28" y="0"/>
                    <a:pt x="8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537;p50"/>
            <p:cNvSpPr/>
            <p:nvPr/>
          </p:nvSpPr>
          <p:spPr>
            <a:xfrm>
              <a:off x="3739600" y="3073750"/>
              <a:ext cx="57025" cy="39650"/>
            </a:xfrm>
            <a:custGeom>
              <a:avLst/>
              <a:gdLst/>
              <a:ahLst/>
              <a:cxnLst/>
              <a:rect l="l" t="t" r="r" b="b"/>
              <a:pathLst>
                <a:path w="2281" h="1586" extrusionOk="0">
                  <a:moveTo>
                    <a:pt x="12" y="1"/>
                  </a:moveTo>
                  <a:cubicBezTo>
                    <a:pt x="10" y="1"/>
                    <a:pt x="9" y="1"/>
                    <a:pt x="9" y="2"/>
                  </a:cubicBezTo>
                  <a:cubicBezTo>
                    <a:pt x="1" y="12"/>
                    <a:pt x="60" y="76"/>
                    <a:pt x="136" y="184"/>
                  </a:cubicBezTo>
                  <a:cubicBezTo>
                    <a:pt x="213" y="290"/>
                    <a:pt x="306" y="440"/>
                    <a:pt x="405" y="591"/>
                  </a:cubicBezTo>
                  <a:cubicBezTo>
                    <a:pt x="506" y="739"/>
                    <a:pt x="632" y="880"/>
                    <a:pt x="736" y="973"/>
                  </a:cubicBezTo>
                  <a:cubicBezTo>
                    <a:pt x="840" y="1064"/>
                    <a:pt x="915" y="1117"/>
                    <a:pt x="915" y="1117"/>
                  </a:cubicBezTo>
                  <a:cubicBezTo>
                    <a:pt x="915" y="1117"/>
                    <a:pt x="993" y="1168"/>
                    <a:pt x="1115" y="1230"/>
                  </a:cubicBezTo>
                  <a:cubicBezTo>
                    <a:pt x="1236" y="1292"/>
                    <a:pt x="1403" y="1363"/>
                    <a:pt x="1575" y="1419"/>
                  </a:cubicBezTo>
                  <a:cubicBezTo>
                    <a:pt x="1874" y="1518"/>
                    <a:pt x="2180" y="1586"/>
                    <a:pt x="2255" y="1586"/>
                  </a:cubicBezTo>
                  <a:cubicBezTo>
                    <a:pt x="2266" y="1586"/>
                    <a:pt x="2272" y="1585"/>
                    <a:pt x="2272" y="1582"/>
                  </a:cubicBezTo>
                  <a:cubicBezTo>
                    <a:pt x="2280" y="1556"/>
                    <a:pt x="1943" y="1439"/>
                    <a:pt x="1620" y="1299"/>
                  </a:cubicBezTo>
                  <a:cubicBezTo>
                    <a:pt x="1460" y="1230"/>
                    <a:pt x="1305" y="1150"/>
                    <a:pt x="1195" y="1083"/>
                  </a:cubicBezTo>
                  <a:cubicBezTo>
                    <a:pt x="1083" y="1016"/>
                    <a:pt x="1016" y="966"/>
                    <a:pt x="1016" y="966"/>
                  </a:cubicBezTo>
                  <a:cubicBezTo>
                    <a:pt x="1016" y="966"/>
                    <a:pt x="722" y="790"/>
                    <a:pt x="507" y="512"/>
                  </a:cubicBezTo>
                  <a:cubicBezTo>
                    <a:pt x="397" y="376"/>
                    <a:pt x="288" y="234"/>
                    <a:pt x="189" y="138"/>
                  </a:cubicBezTo>
                  <a:cubicBezTo>
                    <a:pt x="101" y="50"/>
                    <a:pt x="29" y="1"/>
                    <a:pt x="1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538;p50"/>
            <p:cNvSpPr/>
            <p:nvPr/>
          </p:nvSpPr>
          <p:spPr>
            <a:xfrm>
              <a:off x="3545475" y="3207625"/>
              <a:ext cx="37350" cy="27900"/>
            </a:xfrm>
            <a:custGeom>
              <a:avLst/>
              <a:gdLst/>
              <a:ahLst/>
              <a:cxnLst/>
              <a:rect l="l" t="t" r="r" b="b"/>
              <a:pathLst>
                <a:path w="1494" h="1116" extrusionOk="0">
                  <a:moveTo>
                    <a:pt x="1392" y="0"/>
                  </a:moveTo>
                  <a:cubicBezTo>
                    <a:pt x="1378" y="0"/>
                    <a:pt x="1364" y="2"/>
                    <a:pt x="1350" y="5"/>
                  </a:cubicBezTo>
                  <a:cubicBezTo>
                    <a:pt x="1246" y="38"/>
                    <a:pt x="1158" y="97"/>
                    <a:pt x="1052" y="158"/>
                  </a:cubicBezTo>
                  <a:cubicBezTo>
                    <a:pt x="848" y="278"/>
                    <a:pt x="656" y="417"/>
                    <a:pt x="656" y="417"/>
                  </a:cubicBezTo>
                  <a:cubicBezTo>
                    <a:pt x="656" y="417"/>
                    <a:pt x="477" y="571"/>
                    <a:pt x="312" y="743"/>
                  </a:cubicBezTo>
                  <a:cubicBezTo>
                    <a:pt x="149" y="913"/>
                    <a:pt x="0" y="1097"/>
                    <a:pt x="19" y="1114"/>
                  </a:cubicBezTo>
                  <a:cubicBezTo>
                    <a:pt x="20" y="1115"/>
                    <a:pt x="22" y="1116"/>
                    <a:pt x="24" y="1116"/>
                  </a:cubicBezTo>
                  <a:cubicBezTo>
                    <a:pt x="57" y="1116"/>
                    <a:pt x="225" y="973"/>
                    <a:pt x="398" y="841"/>
                  </a:cubicBezTo>
                  <a:cubicBezTo>
                    <a:pt x="581" y="697"/>
                    <a:pt x="768" y="561"/>
                    <a:pt x="768" y="561"/>
                  </a:cubicBezTo>
                  <a:cubicBezTo>
                    <a:pt x="768" y="561"/>
                    <a:pt x="942" y="409"/>
                    <a:pt x="1124" y="264"/>
                  </a:cubicBezTo>
                  <a:cubicBezTo>
                    <a:pt x="1212" y="195"/>
                    <a:pt x="1311" y="107"/>
                    <a:pt x="1370" y="73"/>
                  </a:cubicBezTo>
                  <a:cubicBezTo>
                    <a:pt x="1393" y="61"/>
                    <a:pt x="1411" y="56"/>
                    <a:pt x="1427" y="56"/>
                  </a:cubicBezTo>
                  <a:cubicBezTo>
                    <a:pt x="1461" y="56"/>
                    <a:pt x="1478" y="78"/>
                    <a:pt x="1482" y="78"/>
                  </a:cubicBezTo>
                  <a:cubicBezTo>
                    <a:pt x="1482" y="78"/>
                    <a:pt x="1482" y="78"/>
                    <a:pt x="1482" y="78"/>
                  </a:cubicBezTo>
                  <a:cubicBezTo>
                    <a:pt x="1485" y="75"/>
                    <a:pt x="1493" y="51"/>
                    <a:pt x="1471" y="27"/>
                  </a:cubicBezTo>
                  <a:cubicBezTo>
                    <a:pt x="1456" y="9"/>
                    <a:pt x="1426" y="0"/>
                    <a:pt x="139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539;p50"/>
            <p:cNvSpPr/>
            <p:nvPr/>
          </p:nvSpPr>
          <p:spPr>
            <a:xfrm>
              <a:off x="3515575" y="3230400"/>
              <a:ext cx="86000" cy="91950"/>
            </a:xfrm>
            <a:custGeom>
              <a:avLst/>
              <a:gdLst/>
              <a:ahLst/>
              <a:cxnLst/>
              <a:rect l="l" t="t" r="r" b="b"/>
              <a:pathLst>
                <a:path w="3440" h="3678" extrusionOk="0">
                  <a:moveTo>
                    <a:pt x="3426" y="1"/>
                  </a:moveTo>
                  <a:cubicBezTo>
                    <a:pt x="3400" y="1"/>
                    <a:pt x="3254" y="51"/>
                    <a:pt x="3049" y="144"/>
                  </a:cubicBezTo>
                  <a:cubicBezTo>
                    <a:pt x="2827" y="243"/>
                    <a:pt x="2542" y="403"/>
                    <a:pt x="2271" y="584"/>
                  </a:cubicBezTo>
                  <a:cubicBezTo>
                    <a:pt x="1727" y="945"/>
                    <a:pt x="1273" y="1423"/>
                    <a:pt x="1273" y="1423"/>
                  </a:cubicBezTo>
                  <a:cubicBezTo>
                    <a:pt x="1273" y="1423"/>
                    <a:pt x="828" y="1909"/>
                    <a:pt x="505" y="2478"/>
                  </a:cubicBezTo>
                  <a:cubicBezTo>
                    <a:pt x="346" y="2765"/>
                    <a:pt x="208" y="3057"/>
                    <a:pt x="123" y="3287"/>
                  </a:cubicBezTo>
                  <a:cubicBezTo>
                    <a:pt x="40" y="3518"/>
                    <a:pt x="0" y="3673"/>
                    <a:pt x="10" y="3677"/>
                  </a:cubicBezTo>
                  <a:cubicBezTo>
                    <a:pt x="10" y="3678"/>
                    <a:pt x="10" y="3678"/>
                    <a:pt x="10" y="3678"/>
                  </a:cubicBezTo>
                  <a:cubicBezTo>
                    <a:pt x="37" y="3678"/>
                    <a:pt x="268" y="3078"/>
                    <a:pt x="613" y="2546"/>
                  </a:cubicBezTo>
                  <a:cubicBezTo>
                    <a:pt x="958" y="2005"/>
                    <a:pt x="1404" y="1546"/>
                    <a:pt x="1404" y="1546"/>
                  </a:cubicBezTo>
                  <a:cubicBezTo>
                    <a:pt x="1404" y="1546"/>
                    <a:pt x="1828" y="1070"/>
                    <a:pt x="2344" y="688"/>
                  </a:cubicBezTo>
                  <a:cubicBezTo>
                    <a:pt x="2854" y="298"/>
                    <a:pt x="3439" y="26"/>
                    <a:pt x="3430" y="2"/>
                  </a:cubicBezTo>
                  <a:cubicBezTo>
                    <a:pt x="3429" y="1"/>
                    <a:pt x="3428" y="1"/>
                    <a:pt x="342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540;p50"/>
            <p:cNvSpPr/>
            <p:nvPr/>
          </p:nvSpPr>
          <p:spPr>
            <a:xfrm>
              <a:off x="3492350" y="3352050"/>
              <a:ext cx="51500" cy="43350"/>
            </a:xfrm>
            <a:custGeom>
              <a:avLst/>
              <a:gdLst/>
              <a:ahLst/>
              <a:cxnLst/>
              <a:rect l="l" t="t" r="r" b="b"/>
              <a:pathLst>
                <a:path w="2060" h="1734" extrusionOk="0">
                  <a:moveTo>
                    <a:pt x="2038" y="0"/>
                  </a:moveTo>
                  <a:cubicBezTo>
                    <a:pt x="2008" y="0"/>
                    <a:pt x="1796" y="247"/>
                    <a:pt x="1562" y="469"/>
                  </a:cubicBezTo>
                  <a:cubicBezTo>
                    <a:pt x="1324" y="701"/>
                    <a:pt x="1065" y="907"/>
                    <a:pt x="1065" y="907"/>
                  </a:cubicBezTo>
                  <a:cubicBezTo>
                    <a:pt x="1065" y="907"/>
                    <a:pt x="819" y="1131"/>
                    <a:pt x="552" y="1331"/>
                  </a:cubicBezTo>
                  <a:cubicBezTo>
                    <a:pt x="287" y="1533"/>
                    <a:pt x="0" y="1708"/>
                    <a:pt x="13" y="1731"/>
                  </a:cubicBezTo>
                  <a:cubicBezTo>
                    <a:pt x="14" y="1732"/>
                    <a:pt x="17" y="1733"/>
                    <a:pt x="20" y="1733"/>
                  </a:cubicBezTo>
                  <a:cubicBezTo>
                    <a:pt x="70" y="1733"/>
                    <a:pt x="355" y="1603"/>
                    <a:pt x="625" y="1437"/>
                  </a:cubicBezTo>
                  <a:cubicBezTo>
                    <a:pt x="915" y="1259"/>
                    <a:pt x="1180" y="1045"/>
                    <a:pt x="1180" y="1045"/>
                  </a:cubicBezTo>
                  <a:cubicBezTo>
                    <a:pt x="1180" y="1045"/>
                    <a:pt x="1434" y="818"/>
                    <a:pt x="1654" y="557"/>
                  </a:cubicBezTo>
                  <a:cubicBezTo>
                    <a:pt x="1876" y="300"/>
                    <a:pt x="2060" y="14"/>
                    <a:pt x="2040" y="1"/>
                  </a:cubicBezTo>
                  <a:cubicBezTo>
                    <a:pt x="2040" y="1"/>
                    <a:pt x="2039" y="0"/>
                    <a:pt x="2038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541;p50"/>
            <p:cNvSpPr/>
            <p:nvPr/>
          </p:nvSpPr>
          <p:spPr>
            <a:xfrm>
              <a:off x="3516250" y="3340575"/>
              <a:ext cx="52550" cy="60525"/>
            </a:xfrm>
            <a:custGeom>
              <a:avLst/>
              <a:gdLst/>
              <a:ahLst/>
              <a:cxnLst/>
              <a:rect l="l" t="t" r="r" b="b"/>
              <a:pathLst>
                <a:path w="2102" h="2421" extrusionOk="0">
                  <a:moveTo>
                    <a:pt x="2076" y="1"/>
                  </a:moveTo>
                  <a:cubicBezTo>
                    <a:pt x="2049" y="1"/>
                    <a:pt x="1897" y="371"/>
                    <a:pt x="1681" y="705"/>
                  </a:cubicBezTo>
                  <a:cubicBezTo>
                    <a:pt x="1468" y="1045"/>
                    <a:pt x="1198" y="1341"/>
                    <a:pt x="1198" y="1341"/>
                  </a:cubicBezTo>
                  <a:cubicBezTo>
                    <a:pt x="1198" y="1341"/>
                    <a:pt x="949" y="1653"/>
                    <a:pt x="646" y="1916"/>
                  </a:cubicBezTo>
                  <a:cubicBezTo>
                    <a:pt x="346" y="2183"/>
                    <a:pt x="0" y="2396"/>
                    <a:pt x="13" y="2418"/>
                  </a:cubicBezTo>
                  <a:cubicBezTo>
                    <a:pt x="14" y="2420"/>
                    <a:pt x="15" y="2420"/>
                    <a:pt x="18" y="2420"/>
                  </a:cubicBezTo>
                  <a:cubicBezTo>
                    <a:pt x="64" y="2420"/>
                    <a:pt x="415" y="2253"/>
                    <a:pt x="726" y="2017"/>
                  </a:cubicBezTo>
                  <a:cubicBezTo>
                    <a:pt x="1060" y="1773"/>
                    <a:pt x="1335" y="1461"/>
                    <a:pt x="1335" y="1461"/>
                  </a:cubicBezTo>
                  <a:cubicBezTo>
                    <a:pt x="1335" y="1461"/>
                    <a:pt x="1599" y="1136"/>
                    <a:pt x="1791" y="772"/>
                  </a:cubicBezTo>
                  <a:cubicBezTo>
                    <a:pt x="1988" y="406"/>
                    <a:pt x="2101" y="8"/>
                    <a:pt x="2077" y="1"/>
                  </a:cubicBezTo>
                  <a:cubicBezTo>
                    <a:pt x="2077" y="1"/>
                    <a:pt x="2077" y="1"/>
                    <a:pt x="207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542;p50"/>
            <p:cNvSpPr/>
            <p:nvPr/>
          </p:nvSpPr>
          <p:spPr>
            <a:xfrm>
              <a:off x="3557450" y="3363525"/>
              <a:ext cx="11375" cy="61225"/>
            </a:xfrm>
            <a:custGeom>
              <a:avLst/>
              <a:gdLst/>
              <a:ahLst/>
              <a:cxnLst/>
              <a:rect l="l" t="t" r="r" b="b"/>
              <a:pathLst>
                <a:path w="455" h="2449" extrusionOk="0">
                  <a:moveTo>
                    <a:pt x="431" y="0"/>
                  </a:moveTo>
                  <a:cubicBezTo>
                    <a:pt x="406" y="0"/>
                    <a:pt x="252" y="272"/>
                    <a:pt x="157" y="573"/>
                  </a:cubicBezTo>
                  <a:cubicBezTo>
                    <a:pt x="57" y="877"/>
                    <a:pt x="22" y="1198"/>
                    <a:pt x="22" y="1198"/>
                  </a:cubicBezTo>
                  <a:cubicBezTo>
                    <a:pt x="22" y="1198"/>
                    <a:pt x="1" y="1520"/>
                    <a:pt x="47" y="1838"/>
                  </a:cubicBezTo>
                  <a:cubicBezTo>
                    <a:pt x="88" y="2152"/>
                    <a:pt x="195" y="2449"/>
                    <a:pt x="220" y="2449"/>
                  </a:cubicBezTo>
                  <a:cubicBezTo>
                    <a:pt x="221" y="2449"/>
                    <a:pt x="221" y="2449"/>
                    <a:pt x="221" y="2449"/>
                  </a:cubicBezTo>
                  <a:cubicBezTo>
                    <a:pt x="245" y="2441"/>
                    <a:pt x="183" y="2135"/>
                    <a:pt x="175" y="1830"/>
                  </a:cubicBezTo>
                  <a:cubicBezTo>
                    <a:pt x="164" y="1520"/>
                    <a:pt x="201" y="1216"/>
                    <a:pt x="201" y="1216"/>
                  </a:cubicBezTo>
                  <a:cubicBezTo>
                    <a:pt x="201" y="1216"/>
                    <a:pt x="215" y="909"/>
                    <a:pt x="281" y="607"/>
                  </a:cubicBezTo>
                  <a:cubicBezTo>
                    <a:pt x="341" y="303"/>
                    <a:pt x="455" y="14"/>
                    <a:pt x="432" y="1"/>
                  </a:cubicBezTo>
                  <a:cubicBezTo>
                    <a:pt x="432" y="1"/>
                    <a:pt x="432" y="0"/>
                    <a:pt x="431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543;p50"/>
            <p:cNvSpPr/>
            <p:nvPr/>
          </p:nvSpPr>
          <p:spPr>
            <a:xfrm>
              <a:off x="3583525" y="3289950"/>
              <a:ext cx="38825" cy="99900"/>
            </a:xfrm>
            <a:custGeom>
              <a:avLst/>
              <a:gdLst/>
              <a:ahLst/>
              <a:cxnLst/>
              <a:rect l="l" t="t" r="r" b="b"/>
              <a:pathLst>
                <a:path w="1553" h="3996" extrusionOk="0">
                  <a:moveTo>
                    <a:pt x="1530" y="0"/>
                  </a:moveTo>
                  <a:cubicBezTo>
                    <a:pt x="1503" y="0"/>
                    <a:pt x="1431" y="538"/>
                    <a:pt x="1313" y="1060"/>
                  </a:cubicBezTo>
                  <a:cubicBezTo>
                    <a:pt x="1252" y="1323"/>
                    <a:pt x="1177" y="1578"/>
                    <a:pt x="1107" y="1767"/>
                  </a:cubicBezTo>
                  <a:cubicBezTo>
                    <a:pt x="1039" y="1953"/>
                    <a:pt x="980" y="2072"/>
                    <a:pt x="980" y="2072"/>
                  </a:cubicBezTo>
                  <a:cubicBezTo>
                    <a:pt x="980" y="2072"/>
                    <a:pt x="932" y="2196"/>
                    <a:pt x="841" y="2371"/>
                  </a:cubicBezTo>
                  <a:cubicBezTo>
                    <a:pt x="748" y="2547"/>
                    <a:pt x="603" y="2774"/>
                    <a:pt x="456" y="3001"/>
                  </a:cubicBezTo>
                  <a:cubicBezTo>
                    <a:pt x="306" y="3230"/>
                    <a:pt x="170" y="3471"/>
                    <a:pt x="93" y="3663"/>
                  </a:cubicBezTo>
                  <a:cubicBezTo>
                    <a:pt x="18" y="3855"/>
                    <a:pt x="0" y="3993"/>
                    <a:pt x="10" y="3996"/>
                  </a:cubicBezTo>
                  <a:cubicBezTo>
                    <a:pt x="10" y="3996"/>
                    <a:pt x="10" y="3996"/>
                    <a:pt x="10" y="3996"/>
                  </a:cubicBezTo>
                  <a:cubicBezTo>
                    <a:pt x="25" y="3996"/>
                    <a:pt x="67" y="3867"/>
                    <a:pt x="160" y="3690"/>
                  </a:cubicBezTo>
                  <a:cubicBezTo>
                    <a:pt x="251" y="3513"/>
                    <a:pt x="400" y="3291"/>
                    <a:pt x="561" y="3073"/>
                  </a:cubicBezTo>
                  <a:cubicBezTo>
                    <a:pt x="721" y="2856"/>
                    <a:pt x="881" y="2634"/>
                    <a:pt x="987" y="2455"/>
                  </a:cubicBezTo>
                  <a:cubicBezTo>
                    <a:pt x="1091" y="2274"/>
                    <a:pt x="1147" y="2146"/>
                    <a:pt x="1147" y="2146"/>
                  </a:cubicBezTo>
                  <a:cubicBezTo>
                    <a:pt x="1147" y="2146"/>
                    <a:pt x="1201" y="2018"/>
                    <a:pt x="1265" y="1820"/>
                  </a:cubicBezTo>
                  <a:cubicBezTo>
                    <a:pt x="1329" y="1623"/>
                    <a:pt x="1394" y="1355"/>
                    <a:pt x="1439" y="1084"/>
                  </a:cubicBezTo>
                  <a:cubicBezTo>
                    <a:pt x="1527" y="546"/>
                    <a:pt x="1553" y="2"/>
                    <a:pt x="1530" y="0"/>
                  </a:cubicBezTo>
                  <a:cubicBezTo>
                    <a:pt x="1530" y="0"/>
                    <a:pt x="1530" y="0"/>
                    <a:pt x="1530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544;p50"/>
            <p:cNvSpPr/>
            <p:nvPr/>
          </p:nvSpPr>
          <p:spPr>
            <a:xfrm>
              <a:off x="3519075" y="3398075"/>
              <a:ext cx="13625" cy="84250"/>
            </a:xfrm>
            <a:custGeom>
              <a:avLst/>
              <a:gdLst/>
              <a:ahLst/>
              <a:cxnLst/>
              <a:rect l="l" t="t" r="r" b="b"/>
              <a:pathLst>
                <a:path w="545" h="3370" extrusionOk="0">
                  <a:moveTo>
                    <a:pt x="181" y="0"/>
                  </a:moveTo>
                  <a:cubicBezTo>
                    <a:pt x="156" y="0"/>
                    <a:pt x="61" y="419"/>
                    <a:pt x="33" y="849"/>
                  </a:cubicBezTo>
                  <a:cubicBezTo>
                    <a:pt x="1" y="1282"/>
                    <a:pt x="38" y="1717"/>
                    <a:pt x="38" y="1717"/>
                  </a:cubicBezTo>
                  <a:cubicBezTo>
                    <a:pt x="38" y="1717"/>
                    <a:pt x="89" y="2149"/>
                    <a:pt x="207" y="2566"/>
                  </a:cubicBezTo>
                  <a:cubicBezTo>
                    <a:pt x="319" y="2978"/>
                    <a:pt x="493" y="3369"/>
                    <a:pt x="520" y="3369"/>
                  </a:cubicBezTo>
                  <a:cubicBezTo>
                    <a:pt x="520" y="3369"/>
                    <a:pt x="520" y="3369"/>
                    <a:pt x="521" y="3369"/>
                  </a:cubicBezTo>
                  <a:cubicBezTo>
                    <a:pt x="545" y="3359"/>
                    <a:pt x="412" y="2953"/>
                    <a:pt x="332" y="2537"/>
                  </a:cubicBezTo>
                  <a:cubicBezTo>
                    <a:pt x="247" y="2120"/>
                    <a:pt x="217" y="1698"/>
                    <a:pt x="217" y="1698"/>
                  </a:cubicBezTo>
                  <a:cubicBezTo>
                    <a:pt x="217" y="1698"/>
                    <a:pt x="164" y="1279"/>
                    <a:pt x="161" y="854"/>
                  </a:cubicBezTo>
                  <a:cubicBezTo>
                    <a:pt x="156" y="430"/>
                    <a:pt x="207" y="3"/>
                    <a:pt x="182" y="0"/>
                  </a:cubicBezTo>
                  <a:cubicBezTo>
                    <a:pt x="181" y="0"/>
                    <a:pt x="181" y="0"/>
                    <a:pt x="181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545;p50"/>
            <p:cNvSpPr/>
            <p:nvPr/>
          </p:nvSpPr>
          <p:spPr>
            <a:xfrm>
              <a:off x="3543900" y="3482225"/>
              <a:ext cx="23925" cy="51475"/>
            </a:xfrm>
            <a:custGeom>
              <a:avLst/>
              <a:gdLst/>
              <a:ahLst/>
              <a:cxnLst/>
              <a:rect l="l" t="t" r="r" b="b"/>
              <a:pathLst>
                <a:path w="957" h="2059" extrusionOk="0">
                  <a:moveTo>
                    <a:pt x="138" y="1"/>
                  </a:moveTo>
                  <a:cubicBezTo>
                    <a:pt x="126" y="1"/>
                    <a:pt x="74" y="55"/>
                    <a:pt x="39" y="160"/>
                  </a:cubicBezTo>
                  <a:cubicBezTo>
                    <a:pt x="1" y="270"/>
                    <a:pt x="1" y="427"/>
                    <a:pt x="33" y="575"/>
                  </a:cubicBezTo>
                  <a:cubicBezTo>
                    <a:pt x="65" y="722"/>
                    <a:pt x="122" y="863"/>
                    <a:pt x="165" y="962"/>
                  </a:cubicBezTo>
                  <a:cubicBezTo>
                    <a:pt x="212" y="1063"/>
                    <a:pt x="242" y="1128"/>
                    <a:pt x="242" y="1128"/>
                  </a:cubicBezTo>
                  <a:cubicBezTo>
                    <a:pt x="242" y="1128"/>
                    <a:pt x="385" y="1384"/>
                    <a:pt x="556" y="1621"/>
                  </a:cubicBezTo>
                  <a:cubicBezTo>
                    <a:pt x="718" y="1849"/>
                    <a:pt x="903" y="2058"/>
                    <a:pt x="935" y="2058"/>
                  </a:cubicBezTo>
                  <a:cubicBezTo>
                    <a:pt x="936" y="2058"/>
                    <a:pt x="937" y="2058"/>
                    <a:pt x="938" y="2057"/>
                  </a:cubicBezTo>
                  <a:cubicBezTo>
                    <a:pt x="957" y="2045"/>
                    <a:pt x="802" y="1801"/>
                    <a:pt x="661" y="1552"/>
                  </a:cubicBezTo>
                  <a:cubicBezTo>
                    <a:pt x="524" y="1304"/>
                    <a:pt x="401" y="1047"/>
                    <a:pt x="401" y="1047"/>
                  </a:cubicBezTo>
                  <a:cubicBezTo>
                    <a:pt x="401" y="1047"/>
                    <a:pt x="367" y="985"/>
                    <a:pt x="316" y="890"/>
                  </a:cubicBezTo>
                  <a:cubicBezTo>
                    <a:pt x="265" y="797"/>
                    <a:pt x="201" y="673"/>
                    <a:pt x="157" y="543"/>
                  </a:cubicBezTo>
                  <a:cubicBezTo>
                    <a:pt x="111" y="414"/>
                    <a:pt x="95" y="278"/>
                    <a:pt x="108" y="176"/>
                  </a:cubicBezTo>
                  <a:cubicBezTo>
                    <a:pt x="118" y="73"/>
                    <a:pt x="151" y="9"/>
                    <a:pt x="140" y="1"/>
                  </a:cubicBezTo>
                  <a:cubicBezTo>
                    <a:pt x="139" y="1"/>
                    <a:pt x="139" y="1"/>
                    <a:pt x="13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546;p50"/>
            <p:cNvSpPr/>
            <p:nvPr/>
          </p:nvSpPr>
          <p:spPr>
            <a:xfrm>
              <a:off x="3543350" y="3403750"/>
              <a:ext cx="28025" cy="99100"/>
            </a:xfrm>
            <a:custGeom>
              <a:avLst/>
              <a:gdLst/>
              <a:ahLst/>
              <a:cxnLst/>
              <a:rect l="l" t="t" r="r" b="b"/>
              <a:pathLst>
                <a:path w="1121" h="3964" extrusionOk="0">
                  <a:moveTo>
                    <a:pt x="25" y="0"/>
                  </a:moveTo>
                  <a:cubicBezTo>
                    <a:pt x="25" y="0"/>
                    <a:pt x="25" y="0"/>
                    <a:pt x="24" y="0"/>
                  </a:cubicBezTo>
                  <a:cubicBezTo>
                    <a:pt x="0" y="15"/>
                    <a:pt x="240" y="477"/>
                    <a:pt x="432" y="956"/>
                  </a:cubicBezTo>
                  <a:cubicBezTo>
                    <a:pt x="627" y="1434"/>
                    <a:pt x="757" y="1932"/>
                    <a:pt x="757" y="1932"/>
                  </a:cubicBezTo>
                  <a:cubicBezTo>
                    <a:pt x="757" y="1932"/>
                    <a:pt x="913" y="2421"/>
                    <a:pt x="965" y="2932"/>
                  </a:cubicBezTo>
                  <a:cubicBezTo>
                    <a:pt x="1025" y="3444"/>
                    <a:pt x="945" y="3960"/>
                    <a:pt x="971" y="3964"/>
                  </a:cubicBezTo>
                  <a:cubicBezTo>
                    <a:pt x="971" y="3964"/>
                    <a:pt x="971" y="3964"/>
                    <a:pt x="971" y="3964"/>
                  </a:cubicBezTo>
                  <a:cubicBezTo>
                    <a:pt x="997" y="3964"/>
                    <a:pt x="1121" y="3450"/>
                    <a:pt x="1096" y="2924"/>
                  </a:cubicBezTo>
                  <a:cubicBezTo>
                    <a:pt x="1073" y="2395"/>
                    <a:pt x="933" y="1884"/>
                    <a:pt x="933" y="1884"/>
                  </a:cubicBezTo>
                  <a:cubicBezTo>
                    <a:pt x="933" y="1884"/>
                    <a:pt x="779" y="1375"/>
                    <a:pt x="549" y="904"/>
                  </a:cubicBezTo>
                  <a:cubicBezTo>
                    <a:pt x="326" y="436"/>
                    <a:pt x="51" y="0"/>
                    <a:pt x="2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547;p50"/>
            <p:cNvSpPr/>
            <p:nvPr/>
          </p:nvSpPr>
          <p:spPr>
            <a:xfrm>
              <a:off x="4087850" y="3280050"/>
              <a:ext cx="50900" cy="78975"/>
            </a:xfrm>
            <a:custGeom>
              <a:avLst/>
              <a:gdLst/>
              <a:ahLst/>
              <a:cxnLst/>
              <a:rect l="l" t="t" r="r" b="b"/>
              <a:pathLst>
                <a:path w="2036" h="3159" extrusionOk="0">
                  <a:moveTo>
                    <a:pt x="158" y="1"/>
                  </a:moveTo>
                  <a:cubicBezTo>
                    <a:pt x="80" y="1"/>
                    <a:pt x="1" y="62"/>
                    <a:pt x="4" y="149"/>
                  </a:cubicBezTo>
                  <a:cubicBezTo>
                    <a:pt x="36" y="1172"/>
                    <a:pt x="615" y="2881"/>
                    <a:pt x="1756" y="3153"/>
                  </a:cubicBezTo>
                  <a:cubicBezTo>
                    <a:pt x="1773" y="3157"/>
                    <a:pt x="1791" y="3159"/>
                    <a:pt x="1808" y="3159"/>
                  </a:cubicBezTo>
                  <a:cubicBezTo>
                    <a:pt x="1924" y="3159"/>
                    <a:pt x="2035" y="3070"/>
                    <a:pt x="2030" y="2945"/>
                  </a:cubicBezTo>
                  <a:cubicBezTo>
                    <a:pt x="2007" y="2390"/>
                    <a:pt x="1638" y="1898"/>
                    <a:pt x="1341" y="1452"/>
                  </a:cubicBezTo>
                  <a:cubicBezTo>
                    <a:pt x="1006" y="951"/>
                    <a:pt x="661" y="488"/>
                    <a:pt x="258" y="45"/>
                  </a:cubicBezTo>
                  <a:cubicBezTo>
                    <a:pt x="231" y="14"/>
                    <a:pt x="195" y="1"/>
                    <a:pt x="15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548;p50"/>
            <p:cNvSpPr/>
            <p:nvPr/>
          </p:nvSpPr>
          <p:spPr>
            <a:xfrm>
              <a:off x="4118325" y="3237550"/>
              <a:ext cx="80200" cy="122750"/>
            </a:xfrm>
            <a:custGeom>
              <a:avLst/>
              <a:gdLst/>
              <a:ahLst/>
              <a:cxnLst/>
              <a:rect l="l" t="t" r="r" b="b"/>
              <a:pathLst>
                <a:path w="3208" h="4910" extrusionOk="0">
                  <a:moveTo>
                    <a:pt x="591" y="1"/>
                  </a:moveTo>
                  <a:cubicBezTo>
                    <a:pt x="483" y="1"/>
                    <a:pt x="391" y="56"/>
                    <a:pt x="325" y="187"/>
                  </a:cubicBezTo>
                  <a:cubicBezTo>
                    <a:pt x="0" y="833"/>
                    <a:pt x="921" y="1618"/>
                    <a:pt x="1258" y="2090"/>
                  </a:cubicBezTo>
                  <a:cubicBezTo>
                    <a:pt x="1880" y="2961"/>
                    <a:pt x="2267" y="3895"/>
                    <a:pt x="2801" y="4806"/>
                  </a:cubicBezTo>
                  <a:cubicBezTo>
                    <a:pt x="2842" y="4877"/>
                    <a:pt x="2913" y="4909"/>
                    <a:pt x="2983" y="4909"/>
                  </a:cubicBezTo>
                  <a:cubicBezTo>
                    <a:pt x="3095" y="4909"/>
                    <a:pt x="3208" y="4829"/>
                    <a:pt x="3206" y="4696"/>
                  </a:cubicBezTo>
                  <a:cubicBezTo>
                    <a:pt x="3177" y="3580"/>
                    <a:pt x="2611" y="2248"/>
                    <a:pt x="2000" y="1323"/>
                  </a:cubicBezTo>
                  <a:cubicBezTo>
                    <a:pt x="1869" y="1125"/>
                    <a:pt x="1076" y="1"/>
                    <a:pt x="59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549;p50"/>
            <p:cNvSpPr/>
            <p:nvPr/>
          </p:nvSpPr>
          <p:spPr>
            <a:xfrm>
              <a:off x="4181325" y="3262525"/>
              <a:ext cx="27950" cy="45625"/>
            </a:xfrm>
            <a:custGeom>
              <a:avLst/>
              <a:gdLst/>
              <a:ahLst/>
              <a:cxnLst/>
              <a:rect l="l" t="t" r="r" b="b"/>
              <a:pathLst>
                <a:path w="1118" h="1825" extrusionOk="0">
                  <a:moveTo>
                    <a:pt x="192" y="1"/>
                  </a:moveTo>
                  <a:cubicBezTo>
                    <a:pt x="98" y="1"/>
                    <a:pt x="1" y="113"/>
                    <a:pt x="65" y="209"/>
                  </a:cubicBezTo>
                  <a:cubicBezTo>
                    <a:pt x="248" y="482"/>
                    <a:pt x="408" y="768"/>
                    <a:pt x="537" y="1069"/>
                  </a:cubicBezTo>
                  <a:cubicBezTo>
                    <a:pt x="655" y="1345"/>
                    <a:pt x="735" y="1560"/>
                    <a:pt x="921" y="1795"/>
                  </a:cubicBezTo>
                  <a:cubicBezTo>
                    <a:pt x="938" y="1816"/>
                    <a:pt x="959" y="1825"/>
                    <a:pt x="981" y="1825"/>
                  </a:cubicBezTo>
                  <a:cubicBezTo>
                    <a:pt x="1030" y="1825"/>
                    <a:pt x="1080" y="1779"/>
                    <a:pt x="1082" y="1729"/>
                  </a:cubicBezTo>
                  <a:cubicBezTo>
                    <a:pt x="1117" y="1099"/>
                    <a:pt x="657" y="515"/>
                    <a:pt x="278" y="44"/>
                  </a:cubicBezTo>
                  <a:cubicBezTo>
                    <a:pt x="254" y="14"/>
                    <a:pt x="223" y="1"/>
                    <a:pt x="19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550;p50"/>
            <p:cNvSpPr/>
            <p:nvPr/>
          </p:nvSpPr>
          <p:spPr>
            <a:xfrm>
              <a:off x="4222675" y="3270550"/>
              <a:ext cx="27075" cy="44900"/>
            </a:xfrm>
            <a:custGeom>
              <a:avLst/>
              <a:gdLst/>
              <a:ahLst/>
              <a:cxnLst/>
              <a:rect l="l" t="t" r="r" b="b"/>
              <a:pathLst>
                <a:path w="1083" h="1796" extrusionOk="0">
                  <a:moveTo>
                    <a:pt x="212" y="0"/>
                  </a:moveTo>
                  <a:cubicBezTo>
                    <a:pt x="103" y="0"/>
                    <a:pt x="0" y="109"/>
                    <a:pt x="71" y="239"/>
                  </a:cubicBezTo>
                  <a:cubicBezTo>
                    <a:pt x="202" y="484"/>
                    <a:pt x="319" y="736"/>
                    <a:pt x="407" y="1002"/>
                  </a:cubicBezTo>
                  <a:cubicBezTo>
                    <a:pt x="487" y="1240"/>
                    <a:pt x="515" y="1491"/>
                    <a:pt x="663" y="1699"/>
                  </a:cubicBezTo>
                  <a:cubicBezTo>
                    <a:pt x="708" y="1766"/>
                    <a:pt x="773" y="1796"/>
                    <a:pt x="836" y="1796"/>
                  </a:cubicBezTo>
                  <a:cubicBezTo>
                    <a:pt x="935" y="1796"/>
                    <a:pt x="1029" y="1722"/>
                    <a:pt x="1040" y="1598"/>
                  </a:cubicBezTo>
                  <a:cubicBezTo>
                    <a:pt x="1083" y="1083"/>
                    <a:pt x="635" y="471"/>
                    <a:pt x="348" y="75"/>
                  </a:cubicBezTo>
                  <a:cubicBezTo>
                    <a:pt x="311" y="22"/>
                    <a:pt x="261" y="0"/>
                    <a:pt x="21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551;p50"/>
            <p:cNvSpPr/>
            <p:nvPr/>
          </p:nvSpPr>
          <p:spPr>
            <a:xfrm>
              <a:off x="4160475" y="3197350"/>
              <a:ext cx="44825" cy="27450"/>
            </a:xfrm>
            <a:custGeom>
              <a:avLst/>
              <a:gdLst/>
              <a:ahLst/>
              <a:cxnLst/>
              <a:rect l="l" t="t" r="r" b="b"/>
              <a:pathLst>
                <a:path w="1793" h="1098" extrusionOk="0">
                  <a:moveTo>
                    <a:pt x="294" y="0"/>
                  </a:moveTo>
                  <a:cubicBezTo>
                    <a:pt x="228" y="0"/>
                    <a:pt x="162" y="14"/>
                    <a:pt x="97" y="46"/>
                  </a:cubicBezTo>
                  <a:cubicBezTo>
                    <a:pt x="17" y="86"/>
                    <a:pt x="1" y="179"/>
                    <a:pt x="10" y="261"/>
                  </a:cubicBezTo>
                  <a:cubicBezTo>
                    <a:pt x="50" y="537"/>
                    <a:pt x="417" y="689"/>
                    <a:pt x="652" y="774"/>
                  </a:cubicBezTo>
                  <a:cubicBezTo>
                    <a:pt x="971" y="892"/>
                    <a:pt x="1305" y="969"/>
                    <a:pt x="1627" y="1090"/>
                  </a:cubicBezTo>
                  <a:cubicBezTo>
                    <a:pt x="1640" y="1096"/>
                    <a:pt x="1653" y="1098"/>
                    <a:pt x="1665" y="1098"/>
                  </a:cubicBezTo>
                  <a:cubicBezTo>
                    <a:pt x="1759" y="1098"/>
                    <a:pt x="1792" y="950"/>
                    <a:pt x="1712" y="892"/>
                  </a:cubicBezTo>
                  <a:cubicBezTo>
                    <a:pt x="1425" y="691"/>
                    <a:pt x="1168" y="430"/>
                    <a:pt x="875" y="243"/>
                  </a:cubicBezTo>
                  <a:cubicBezTo>
                    <a:pt x="700" y="131"/>
                    <a:pt x="497" y="0"/>
                    <a:pt x="29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552;p50"/>
            <p:cNvSpPr/>
            <p:nvPr/>
          </p:nvSpPr>
          <p:spPr>
            <a:xfrm>
              <a:off x="3492650" y="3253500"/>
              <a:ext cx="49550" cy="91475"/>
            </a:xfrm>
            <a:custGeom>
              <a:avLst/>
              <a:gdLst/>
              <a:ahLst/>
              <a:cxnLst/>
              <a:rect l="l" t="t" r="r" b="b"/>
              <a:pathLst>
                <a:path w="1982" h="3659" extrusionOk="0">
                  <a:moveTo>
                    <a:pt x="1808" y="1"/>
                  </a:moveTo>
                  <a:cubicBezTo>
                    <a:pt x="1784" y="1"/>
                    <a:pt x="1758" y="9"/>
                    <a:pt x="1733" y="29"/>
                  </a:cubicBezTo>
                  <a:cubicBezTo>
                    <a:pt x="669" y="841"/>
                    <a:pt x="151" y="2181"/>
                    <a:pt x="14" y="3476"/>
                  </a:cubicBezTo>
                  <a:cubicBezTo>
                    <a:pt x="1" y="3597"/>
                    <a:pt x="92" y="3658"/>
                    <a:pt x="189" y="3658"/>
                  </a:cubicBezTo>
                  <a:cubicBezTo>
                    <a:pt x="270" y="3658"/>
                    <a:pt x="355" y="3615"/>
                    <a:pt x="385" y="3527"/>
                  </a:cubicBezTo>
                  <a:cubicBezTo>
                    <a:pt x="778" y="2354"/>
                    <a:pt x="1402" y="1334"/>
                    <a:pt x="1936" y="234"/>
                  </a:cubicBezTo>
                  <a:cubicBezTo>
                    <a:pt x="1982" y="139"/>
                    <a:pt x="1907" y="1"/>
                    <a:pt x="180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553;p50"/>
            <p:cNvSpPr/>
            <p:nvPr/>
          </p:nvSpPr>
          <p:spPr>
            <a:xfrm>
              <a:off x="3522425" y="3304800"/>
              <a:ext cx="26675" cy="35075"/>
            </a:xfrm>
            <a:custGeom>
              <a:avLst/>
              <a:gdLst/>
              <a:ahLst/>
              <a:cxnLst/>
              <a:rect l="l" t="t" r="r" b="b"/>
              <a:pathLst>
                <a:path w="1067" h="1403" extrusionOk="0">
                  <a:moveTo>
                    <a:pt x="842" y="0"/>
                  </a:moveTo>
                  <a:cubicBezTo>
                    <a:pt x="806" y="0"/>
                    <a:pt x="768" y="15"/>
                    <a:pt x="734" y="49"/>
                  </a:cubicBezTo>
                  <a:cubicBezTo>
                    <a:pt x="358" y="428"/>
                    <a:pt x="155" y="879"/>
                    <a:pt x="3" y="1387"/>
                  </a:cubicBezTo>
                  <a:cubicBezTo>
                    <a:pt x="1" y="1396"/>
                    <a:pt x="9" y="1402"/>
                    <a:pt x="16" y="1402"/>
                  </a:cubicBezTo>
                  <a:cubicBezTo>
                    <a:pt x="20" y="1402"/>
                    <a:pt x="24" y="1401"/>
                    <a:pt x="27" y="1397"/>
                  </a:cubicBezTo>
                  <a:cubicBezTo>
                    <a:pt x="299" y="992"/>
                    <a:pt x="642" y="644"/>
                    <a:pt x="962" y="279"/>
                  </a:cubicBezTo>
                  <a:cubicBezTo>
                    <a:pt x="1067" y="160"/>
                    <a:pt x="963" y="0"/>
                    <a:pt x="84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554;p50"/>
            <p:cNvSpPr/>
            <p:nvPr/>
          </p:nvSpPr>
          <p:spPr>
            <a:xfrm>
              <a:off x="3549425" y="3283850"/>
              <a:ext cx="47825" cy="55450"/>
            </a:xfrm>
            <a:custGeom>
              <a:avLst/>
              <a:gdLst/>
              <a:ahLst/>
              <a:cxnLst/>
              <a:rect l="l" t="t" r="r" b="b"/>
              <a:pathLst>
                <a:path w="1913" h="2218" extrusionOk="0">
                  <a:moveTo>
                    <a:pt x="1594" y="0"/>
                  </a:moveTo>
                  <a:cubicBezTo>
                    <a:pt x="1241" y="0"/>
                    <a:pt x="1034" y="437"/>
                    <a:pt x="833" y="692"/>
                  </a:cubicBezTo>
                  <a:cubicBezTo>
                    <a:pt x="557" y="1044"/>
                    <a:pt x="194" y="1477"/>
                    <a:pt x="61" y="1907"/>
                  </a:cubicBezTo>
                  <a:cubicBezTo>
                    <a:pt x="1" y="2100"/>
                    <a:pt x="150" y="2217"/>
                    <a:pt x="307" y="2217"/>
                  </a:cubicBezTo>
                  <a:cubicBezTo>
                    <a:pt x="371" y="2217"/>
                    <a:pt x="436" y="2198"/>
                    <a:pt x="490" y="2157"/>
                  </a:cubicBezTo>
                  <a:cubicBezTo>
                    <a:pt x="752" y="1954"/>
                    <a:pt x="929" y="1613"/>
                    <a:pt x="1120" y="1343"/>
                  </a:cubicBezTo>
                  <a:cubicBezTo>
                    <a:pt x="1305" y="1077"/>
                    <a:pt x="1444" y="729"/>
                    <a:pt x="1651" y="475"/>
                  </a:cubicBezTo>
                  <a:lnTo>
                    <a:pt x="1651" y="475"/>
                  </a:lnTo>
                  <a:cubicBezTo>
                    <a:pt x="1867" y="418"/>
                    <a:pt x="1913" y="41"/>
                    <a:pt x="1657" y="5"/>
                  </a:cubicBezTo>
                  <a:cubicBezTo>
                    <a:pt x="1635" y="2"/>
                    <a:pt x="1614" y="0"/>
                    <a:pt x="159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555;p50"/>
            <p:cNvSpPr/>
            <p:nvPr/>
          </p:nvSpPr>
          <p:spPr>
            <a:xfrm>
              <a:off x="3582125" y="3312050"/>
              <a:ext cx="22700" cy="35150"/>
            </a:xfrm>
            <a:custGeom>
              <a:avLst/>
              <a:gdLst/>
              <a:ahLst/>
              <a:cxnLst/>
              <a:rect l="l" t="t" r="r" b="b"/>
              <a:pathLst>
                <a:path w="908" h="1406" extrusionOk="0">
                  <a:moveTo>
                    <a:pt x="629" y="0"/>
                  </a:moveTo>
                  <a:cubicBezTo>
                    <a:pt x="554" y="0"/>
                    <a:pt x="479" y="32"/>
                    <a:pt x="432" y="106"/>
                  </a:cubicBezTo>
                  <a:cubicBezTo>
                    <a:pt x="325" y="269"/>
                    <a:pt x="226" y="435"/>
                    <a:pt x="133" y="607"/>
                  </a:cubicBezTo>
                  <a:cubicBezTo>
                    <a:pt x="88" y="693"/>
                    <a:pt x="34" y="782"/>
                    <a:pt x="18" y="878"/>
                  </a:cubicBezTo>
                  <a:cubicBezTo>
                    <a:pt x="0" y="977"/>
                    <a:pt x="13" y="1085"/>
                    <a:pt x="18" y="1185"/>
                  </a:cubicBezTo>
                  <a:cubicBezTo>
                    <a:pt x="23" y="1330"/>
                    <a:pt x="127" y="1406"/>
                    <a:pt x="238" y="1406"/>
                  </a:cubicBezTo>
                  <a:cubicBezTo>
                    <a:pt x="313" y="1406"/>
                    <a:pt x="392" y="1371"/>
                    <a:pt x="445" y="1300"/>
                  </a:cubicBezTo>
                  <a:cubicBezTo>
                    <a:pt x="499" y="1230"/>
                    <a:pt x="569" y="1161"/>
                    <a:pt x="613" y="1085"/>
                  </a:cubicBezTo>
                  <a:cubicBezTo>
                    <a:pt x="661" y="1003"/>
                    <a:pt x="672" y="898"/>
                    <a:pt x="696" y="806"/>
                  </a:cubicBezTo>
                  <a:cubicBezTo>
                    <a:pt x="739" y="629"/>
                    <a:pt x="793" y="455"/>
                    <a:pt x="851" y="282"/>
                  </a:cubicBezTo>
                  <a:cubicBezTo>
                    <a:pt x="907" y="115"/>
                    <a:pt x="769" y="0"/>
                    <a:pt x="629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556;p50"/>
            <p:cNvSpPr/>
            <p:nvPr/>
          </p:nvSpPr>
          <p:spPr>
            <a:xfrm>
              <a:off x="3759025" y="3114900"/>
              <a:ext cx="165100" cy="38550"/>
            </a:xfrm>
            <a:custGeom>
              <a:avLst/>
              <a:gdLst/>
              <a:ahLst/>
              <a:cxnLst/>
              <a:rect l="l" t="t" r="r" b="b"/>
              <a:pathLst>
                <a:path w="6604" h="1542" extrusionOk="0">
                  <a:moveTo>
                    <a:pt x="4068" y="1"/>
                  </a:moveTo>
                  <a:cubicBezTo>
                    <a:pt x="3711" y="1"/>
                    <a:pt x="3363" y="20"/>
                    <a:pt x="3046" y="46"/>
                  </a:cubicBezTo>
                  <a:cubicBezTo>
                    <a:pt x="1847" y="144"/>
                    <a:pt x="1085" y="425"/>
                    <a:pt x="168" y="1138"/>
                  </a:cubicBezTo>
                  <a:cubicBezTo>
                    <a:pt x="1" y="1272"/>
                    <a:pt x="154" y="1527"/>
                    <a:pt x="331" y="1533"/>
                  </a:cubicBezTo>
                  <a:cubicBezTo>
                    <a:pt x="480" y="1539"/>
                    <a:pt x="624" y="1542"/>
                    <a:pt x="766" y="1542"/>
                  </a:cubicBezTo>
                  <a:cubicBezTo>
                    <a:pt x="1602" y="1542"/>
                    <a:pt x="2342" y="1445"/>
                    <a:pt x="3217" y="1304"/>
                  </a:cubicBezTo>
                  <a:cubicBezTo>
                    <a:pt x="4234" y="1143"/>
                    <a:pt x="5352" y="1232"/>
                    <a:pt x="6329" y="945"/>
                  </a:cubicBezTo>
                  <a:cubicBezTo>
                    <a:pt x="6546" y="881"/>
                    <a:pt x="6604" y="563"/>
                    <a:pt x="6393" y="451"/>
                  </a:cubicBezTo>
                  <a:cubicBezTo>
                    <a:pt x="5742" y="101"/>
                    <a:pt x="4881" y="1"/>
                    <a:pt x="406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557;p50"/>
            <p:cNvSpPr/>
            <p:nvPr/>
          </p:nvSpPr>
          <p:spPr>
            <a:xfrm>
              <a:off x="3930725" y="3127050"/>
              <a:ext cx="31975" cy="19550"/>
            </a:xfrm>
            <a:custGeom>
              <a:avLst/>
              <a:gdLst/>
              <a:ahLst/>
              <a:cxnLst/>
              <a:rect l="l" t="t" r="r" b="b"/>
              <a:pathLst>
                <a:path w="1279" h="782" extrusionOk="0">
                  <a:moveTo>
                    <a:pt x="699" y="1"/>
                  </a:moveTo>
                  <a:cubicBezTo>
                    <a:pt x="571" y="1"/>
                    <a:pt x="438" y="36"/>
                    <a:pt x="316" y="100"/>
                  </a:cubicBezTo>
                  <a:cubicBezTo>
                    <a:pt x="0" y="266"/>
                    <a:pt x="162" y="764"/>
                    <a:pt x="477" y="764"/>
                  </a:cubicBezTo>
                  <a:cubicBezTo>
                    <a:pt x="511" y="764"/>
                    <a:pt x="547" y="758"/>
                    <a:pt x="585" y="745"/>
                  </a:cubicBezTo>
                  <a:cubicBezTo>
                    <a:pt x="629" y="735"/>
                    <a:pt x="639" y="730"/>
                    <a:pt x="613" y="730"/>
                  </a:cubicBezTo>
                  <a:lnTo>
                    <a:pt x="640" y="730"/>
                  </a:lnTo>
                  <a:cubicBezTo>
                    <a:pt x="627" y="721"/>
                    <a:pt x="621" y="717"/>
                    <a:pt x="624" y="717"/>
                  </a:cubicBezTo>
                  <a:cubicBezTo>
                    <a:pt x="629" y="717"/>
                    <a:pt x="661" y="731"/>
                    <a:pt x="720" y="761"/>
                  </a:cubicBezTo>
                  <a:cubicBezTo>
                    <a:pt x="748" y="764"/>
                    <a:pt x="775" y="770"/>
                    <a:pt x="802" y="775"/>
                  </a:cubicBezTo>
                  <a:cubicBezTo>
                    <a:pt x="831" y="779"/>
                    <a:pt x="859" y="782"/>
                    <a:pt x="887" y="782"/>
                  </a:cubicBezTo>
                  <a:cubicBezTo>
                    <a:pt x="997" y="782"/>
                    <a:pt x="1097" y="746"/>
                    <a:pt x="1170" y="649"/>
                  </a:cubicBezTo>
                  <a:cubicBezTo>
                    <a:pt x="1250" y="543"/>
                    <a:pt x="1278" y="377"/>
                    <a:pt x="1198" y="260"/>
                  </a:cubicBezTo>
                  <a:cubicBezTo>
                    <a:pt x="1075" y="81"/>
                    <a:pt x="892" y="1"/>
                    <a:pt x="69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558;p50"/>
            <p:cNvSpPr/>
            <p:nvPr/>
          </p:nvSpPr>
          <p:spPr>
            <a:xfrm>
              <a:off x="3812750" y="3061975"/>
              <a:ext cx="42625" cy="20850"/>
            </a:xfrm>
            <a:custGeom>
              <a:avLst/>
              <a:gdLst/>
              <a:ahLst/>
              <a:cxnLst/>
              <a:rect l="l" t="t" r="r" b="b"/>
              <a:pathLst>
                <a:path w="1705" h="834" extrusionOk="0">
                  <a:moveTo>
                    <a:pt x="751" y="1"/>
                  </a:moveTo>
                  <a:cubicBezTo>
                    <a:pt x="671" y="1"/>
                    <a:pt x="590" y="11"/>
                    <a:pt x="501" y="27"/>
                  </a:cubicBezTo>
                  <a:cubicBezTo>
                    <a:pt x="341" y="57"/>
                    <a:pt x="192" y="120"/>
                    <a:pt x="99" y="264"/>
                  </a:cubicBezTo>
                  <a:cubicBezTo>
                    <a:pt x="58" y="329"/>
                    <a:pt x="0" y="462"/>
                    <a:pt x="58" y="540"/>
                  </a:cubicBezTo>
                  <a:cubicBezTo>
                    <a:pt x="219" y="756"/>
                    <a:pt x="371" y="793"/>
                    <a:pt x="629" y="827"/>
                  </a:cubicBezTo>
                  <a:cubicBezTo>
                    <a:pt x="662" y="831"/>
                    <a:pt x="694" y="833"/>
                    <a:pt x="726" y="833"/>
                  </a:cubicBezTo>
                  <a:cubicBezTo>
                    <a:pt x="951" y="833"/>
                    <a:pt x="1138" y="731"/>
                    <a:pt x="1363" y="711"/>
                  </a:cubicBezTo>
                  <a:cubicBezTo>
                    <a:pt x="1567" y="694"/>
                    <a:pt x="1705" y="392"/>
                    <a:pt x="1479" y="283"/>
                  </a:cubicBezTo>
                  <a:cubicBezTo>
                    <a:pt x="1323" y="208"/>
                    <a:pt x="1191" y="105"/>
                    <a:pt x="1025" y="48"/>
                  </a:cubicBezTo>
                  <a:cubicBezTo>
                    <a:pt x="929" y="14"/>
                    <a:pt x="840" y="1"/>
                    <a:pt x="751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559;p50"/>
            <p:cNvSpPr/>
            <p:nvPr/>
          </p:nvSpPr>
          <p:spPr>
            <a:xfrm>
              <a:off x="3683925" y="3180975"/>
              <a:ext cx="219650" cy="50625"/>
            </a:xfrm>
            <a:custGeom>
              <a:avLst/>
              <a:gdLst/>
              <a:ahLst/>
              <a:cxnLst/>
              <a:rect l="l" t="t" r="r" b="b"/>
              <a:pathLst>
                <a:path w="8786" h="2025" extrusionOk="0">
                  <a:moveTo>
                    <a:pt x="1098" y="1"/>
                  </a:moveTo>
                  <a:cubicBezTo>
                    <a:pt x="774" y="1"/>
                    <a:pt x="463" y="42"/>
                    <a:pt x="178" y="145"/>
                  </a:cubicBezTo>
                  <a:cubicBezTo>
                    <a:pt x="80" y="180"/>
                    <a:pt x="0" y="305"/>
                    <a:pt x="72" y="402"/>
                  </a:cubicBezTo>
                  <a:cubicBezTo>
                    <a:pt x="841" y="1482"/>
                    <a:pt x="2533" y="1629"/>
                    <a:pt x="3764" y="1817"/>
                  </a:cubicBezTo>
                  <a:cubicBezTo>
                    <a:pt x="4528" y="1934"/>
                    <a:pt x="5319" y="2025"/>
                    <a:pt x="6105" y="2025"/>
                  </a:cubicBezTo>
                  <a:cubicBezTo>
                    <a:pt x="6886" y="2025"/>
                    <a:pt x="7662" y="1935"/>
                    <a:pt x="8400" y="1691"/>
                  </a:cubicBezTo>
                  <a:cubicBezTo>
                    <a:pt x="8733" y="1581"/>
                    <a:pt x="8786" y="1045"/>
                    <a:pt x="8400" y="962"/>
                  </a:cubicBezTo>
                  <a:cubicBezTo>
                    <a:pt x="7024" y="661"/>
                    <a:pt x="5611" y="709"/>
                    <a:pt x="4215" y="530"/>
                  </a:cubicBezTo>
                  <a:cubicBezTo>
                    <a:pt x="3290" y="411"/>
                    <a:pt x="2126" y="1"/>
                    <a:pt x="1098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560;p50"/>
            <p:cNvSpPr/>
            <p:nvPr/>
          </p:nvSpPr>
          <p:spPr>
            <a:xfrm>
              <a:off x="3917100" y="3204750"/>
              <a:ext cx="30400" cy="18225"/>
            </a:xfrm>
            <a:custGeom>
              <a:avLst/>
              <a:gdLst/>
              <a:ahLst/>
              <a:cxnLst/>
              <a:rect l="l" t="t" r="r" b="b"/>
              <a:pathLst>
                <a:path w="1216" h="729" extrusionOk="0">
                  <a:moveTo>
                    <a:pt x="389" y="1"/>
                  </a:moveTo>
                  <a:cubicBezTo>
                    <a:pt x="160" y="1"/>
                    <a:pt x="1" y="252"/>
                    <a:pt x="58" y="462"/>
                  </a:cubicBezTo>
                  <a:cubicBezTo>
                    <a:pt x="104" y="631"/>
                    <a:pt x="255" y="729"/>
                    <a:pt x="412" y="729"/>
                  </a:cubicBezTo>
                  <a:cubicBezTo>
                    <a:pt x="473" y="729"/>
                    <a:pt x="536" y="714"/>
                    <a:pt x="594" y="683"/>
                  </a:cubicBezTo>
                  <a:cubicBezTo>
                    <a:pt x="752" y="596"/>
                    <a:pt x="928" y="579"/>
                    <a:pt x="1086" y="500"/>
                  </a:cubicBezTo>
                  <a:cubicBezTo>
                    <a:pt x="1187" y="451"/>
                    <a:pt x="1216" y="276"/>
                    <a:pt x="1123" y="203"/>
                  </a:cubicBezTo>
                  <a:cubicBezTo>
                    <a:pt x="934" y="46"/>
                    <a:pt x="648" y="17"/>
                    <a:pt x="410" y="1"/>
                  </a:cubicBezTo>
                  <a:cubicBezTo>
                    <a:pt x="403" y="1"/>
                    <a:pt x="396" y="1"/>
                    <a:pt x="389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561;p50"/>
            <p:cNvSpPr/>
            <p:nvPr/>
          </p:nvSpPr>
          <p:spPr>
            <a:xfrm>
              <a:off x="3678450" y="3262075"/>
              <a:ext cx="128800" cy="43925"/>
            </a:xfrm>
            <a:custGeom>
              <a:avLst/>
              <a:gdLst/>
              <a:ahLst/>
              <a:cxnLst/>
              <a:rect l="l" t="t" r="r" b="b"/>
              <a:pathLst>
                <a:path w="5152" h="1757" extrusionOk="0">
                  <a:moveTo>
                    <a:pt x="400" y="0"/>
                  </a:moveTo>
                  <a:cubicBezTo>
                    <a:pt x="369" y="0"/>
                    <a:pt x="338" y="1"/>
                    <a:pt x="307" y="3"/>
                  </a:cubicBezTo>
                  <a:cubicBezTo>
                    <a:pt x="147" y="11"/>
                    <a:pt x="0" y="196"/>
                    <a:pt x="107" y="348"/>
                  </a:cubicBezTo>
                  <a:cubicBezTo>
                    <a:pt x="528" y="935"/>
                    <a:pt x="1385" y="1203"/>
                    <a:pt x="2056" y="1419"/>
                  </a:cubicBezTo>
                  <a:cubicBezTo>
                    <a:pt x="2690" y="1623"/>
                    <a:pt x="3460" y="1757"/>
                    <a:pt x="4171" y="1757"/>
                  </a:cubicBezTo>
                  <a:cubicBezTo>
                    <a:pt x="4376" y="1757"/>
                    <a:pt x="4577" y="1745"/>
                    <a:pt x="4768" y="1721"/>
                  </a:cubicBezTo>
                  <a:cubicBezTo>
                    <a:pt x="5056" y="1685"/>
                    <a:pt x="5152" y="1285"/>
                    <a:pt x="4840" y="1189"/>
                  </a:cubicBezTo>
                  <a:cubicBezTo>
                    <a:pt x="4057" y="949"/>
                    <a:pt x="3243" y="791"/>
                    <a:pt x="2455" y="564"/>
                  </a:cubicBezTo>
                  <a:cubicBezTo>
                    <a:pt x="1818" y="379"/>
                    <a:pt x="1065" y="0"/>
                    <a:pt x="400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562;p50"/>
            <p:cNvSpPr/>
            <p:nvPr/>
          </p:nvSpPr>
          <p:spPr>
            <a:xfrm>
              <a:off x="3821625" y="3294750"/>
              <a:ext cx="33225" cy="24375"/>
            </a:xfrm>
            <a:custGeom>
              <a:avLst/>
              <a:gdLst/>
              <a:ahLst/>
              <a:cxnLst/>
              <a:rect l="l" t="t" r="r" b="b"/>
              <a:pathLst>
                <a:path w="1329" h="975" extrusionOk="0">
                  <a:moveTo>
                    <a:pt x="603" y="1"/>
                  </a:moveTo>
                  <a:cubicBezTo>
                    <a:pt x="395" y="1"/>
                    <a:pt x="195" y="98"/>
                    <a:pt x="79" y="320"/>
                  </a:cubicBezTo>
                  <a:cubicBezTo>
                    <a:pt x="0" y="466"/>
                    <a:pt x="15" y="649"/>
                    <a:pt x="136" y="769"/>
                  </a:cubicBezTo>
                  <a:cubicBezTo>
                    <a:pt x="265" y="896"/>
                    <a:pt x="395" y="975"/>
                    <a:pt x="575" y="975"/>
                  </a:cubicBezTo>
                  <a:cubicBezTo>
                    <a:pt x="585" y="975"/>
                    <a:pt x="596" y="974"/>
                    <a:pt x="606" y="974"/>
                  </a:cubicBezTo>
                  <a:cubicBezTo>
                    <a:pt x="766" y="966"/>
                    <a:pt x="929" y="905"/>
                    <a:pt x="1060" y="814"/>
                  </a:cubicBezTo>
                  <a:cubicBezTo>
                    <a:pt x="1249" y="678"/>
                    <a:pt x="1329" y="398"/>
                    <a:pt x="1135" y="218"/>
                  </a:cubicBezTo>
                  <a:cubicBezTo>
                    <a:pt x="986" y="80"/>
                    <a:pt x="791" y="1"/>
                    <a:pt x="60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3563;p50"/>
            <p:cNvSpPr/>
            <p:nvPr/>
          </p:nvSpPr>
          <p:spPr>
            <a:xfrm>
              <a:off x="3940450" y="3475350"/>
              <a:ext cx="159900" cy="89650"/>
            </a:xfrm>
            <a:custGeom>
              <a:avLst/>
              <a:gdLst/>
              <a:ahLst/>
              <a:cxnLst/>
              <a:rect l="l" t="t" r="r" b="b"/>
              <a:pathLst>
                <a:path w="6396" h="3586" extrusionOk="0">
                  <a:moveTo>
                    <a:pt x="2892" y="0"/>
                  </a:moveTo>
                  <a:cubicBezTo>
                    <a:pt x="2518" y="0"/>
                    <a:pt x="2154" y="79"/>
                    <a:pt x="1826" y="273"/>
                  </a:cubicBezTo>
                  <a:cubicBezTo>
                    <a:pt x="365" y="1138"/>
                    <a:pt x="0" y="3303"/>
                    <a:pt x="0" y="3303"/>
                  </a:cubicBezTo>
                  <a:cubicBezTo>
                    <a:pt x="80" y="3356"/>
                    <a:pt x="380" y="3585"/>
                    <a:pt x="1013" y="3585"/>
                  </a:cubicBezTo>
                  <a:cubicBezTo>
                    <a:pt x="1527" y="3585"/>
                    <a:pt x="2259" y="3435"/>
                    <a:pt x="3270" y="2919"/>
                  </a:cubicBezTo>
                  <a:cubicBezTo>
                    <a:pt x="5529" y="1765"/>
                    <a:pt x="6396" y="1523"/>
                    <a:pt x="6396" y="1523"/>
                  </a:cubicBezTo>
                  <a:cubicBezTo>
                    <a:pt x="6396" y="1523"/>
                    <a:pt x="4537" y="0"/>
                    <a:pt x="2892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3564;p50"/>
            <p:cNvSpPr/>
            <p:nvPr/>
          </p:nvSpPr>
          <p:spPr>
            <a:xfrm>
              <a:off x="3627600" y="3475350"/>
              <a:ext cx="159900" cy="89650"/>
            </a:xfrm>
            <a:custGeom>
              <a:avLst/>
              <a:gdLst/>
              <a:ahLst/>
              <a:cxnLst/>
              <a:rect l="l" t="t" r="r" b="b"/>
              <a:pathLst>
                <a:path w="6396" h="3586" extrusionOk="0">
                  <a:moveTo>
                    <a:pt x="3504" y="0"/>
                  </a:moveTo>
                  <a:cubicBezTo>
                    <a:pt x="1859" y="0"/>
                    <a:pt x="1" y="1523"/>
                    <a:pt x="1" y="1523"/>
                  </a:cubicBezTo>
                  <a:cubicBezTo>
                    <a:pt x="1" y="1523"/>
                    <a:pt x="867" y="1765"/>
                    <a:pt x="3126" y="2919"/>
                  </a:cubicBezTo>
                  <a:cubicBezTo>
                    <a:pt x="4138" y="3435"/>
                    <a:pt x="4870" y="3585"/>
                    <a:pt x="5383" y="3585"/>
                  </a:cubicBezTo>
                  <a:cubicBezTo>
                    <a:pt x="6017" y="3585"/>
                    <a:pt x="6316" y="3356"/>
                    <a:pt x="6396" y="3303"/>
                  </a:cubicBezTo>
                  <a:cubicBezTo>
                    <a:pt x="6396" y="3303"/>
                    <a:pt x="6031" y="1138"/>
                    <a:pt x="4570" y="273"/>
                  </a:cubicBezTo>
                  <a:cubicBezTo>
                    <a:pt x="4242" y="79"/>
                    <a:pt x="3879" y="0"/>
                    <a:pt x="3504" y="0"/>
                  </a:cubicBezTo>
                  <a:close/>
                </a:path>
              </a:pathLst>
            </a:custGeom>
            <a:solidFill>
              <a:srgbClr val="ECD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3565;p50"/>
            <p:cNvSpPr/>
            <p:nvPr/>
          </p:nvSpPr>
          <p:spPr>
            <a:xfrm>
              <a:off x="3942725" y="3509700"/>
              <a:ext cx="151075" cy="60450"/>
            </a:xfrm>
            <a:custGeom>
              <a:avLst/>
              <a:gdLst/>
              <a:ahLst/>
              <a:cxnLst/>
              <a:rect l="l" t="t" r="r" b="b"/>
              <a:pathLst>
                <a:path w="6043" h="2418" extrusionOk="0">
                  <a:moveTo>
                    <a:pt x="5956" y="1"/>
                  </a:moveTo>
                  <a:cubicBezTo>
                    <a:pt x="5800" y="1"/>
                    <a:pt x="5145" y="337"/>
                    <a:pt x="4477" y="639"/>
                  </a:cubicBezTo>
                  <a:cubicBezTo>
                    <a:pt x="3747" y="979"/>
                    <a:pt x="3005" y="1276"/>
                    <a:pt x="3005" y="1276"/>
                  </a:cubicBezTo>
                  <a:cubicBezTo>
                    <a:pt x="3005" y="1276"/>
                    <a:pt x="2830" y="1371"/>
                    <a:pt x="2565" y="1497"/>
                  </a:cubicBezTo>
                  <a:cubicBezTo>
                    <a:pt x="2298" y="1622"/>
                    <a:pt x="1938" y="1780"/>
                    <a:pt x="1569" y="1890"/>
                  </a:cubicBezTo>
                  <a:cubicBezTo>
                    <a:pt x="1200" y="2006"/>
                    <a:pt x="818" y="2066"/>
                    <a:pt x="523" y="2085"/>
                  </a:cubicBezTo>
                  <a:cubicBezTo>
                    <a:pt x="231" y="2106"/>
                    <a:pt x="25" y="2097"/>
                    <a:pt x="12" y="2146"/>
                  </a:cubicBezTo>
                  <a:cubicBezTo>
                    <a:pt x="1" y="2189"/>
                    <a:pt x="191" y="2293"/>
                    <a:pt x="504" y="2360"/>
                  </a:cubicBezTo>
                  <a:cubicBezTo>
                    <a:pt x="678" y="2397"/>
                    <a:pt x="891" y="2418"/>
                    <a:pt x="1119" y="2418"/>
                  </a:cubicBezTo>
                  <a:cubicBezTo>
                    <a:pt x="1300" y="2418"/>
                    <a:pt x="1490" y="2405"/>
                    <a:pt x="1676" y="2376"/>
                  </a:cubicBezTo>
                  <a:cubicBezTo>
                    <a:pt x="2100" y="2317"/>
                    <a:pt x="2509" y="2196"/>
                    <a:pt x="2807" y="2097"/>
                  </a:cubicBezTo>
                  <a:cubicBezTo>
                    <a:pt x="3107" y="1994"/>
                    <a:pt x="3299" y="1914"/>
                    <a:pt x="3299" y="1914"/>
                  </a:cubicBezTo>
                  <a:cubicBezTo>
                    <a:pt x="3299" y="1914"/>
                    <a:pt x="4036" y="1532"/>
                    <a:pt x="4722" y="1073"/>
                  </a:cubicBezTo>
                  <a:cubicBezTo>
                    <a:pt x="5409" y="619"/>
                    <a:pt x="6042" y="92"/>
                    <a:pt x="5988" y="12"/>
                  </a:cubicBezTo>
                  <a:cubicBezTo>
                    <a:pt x="5983" y="4"/>
                    <a:pt x="5972" y="1"/>
                    <a:pt x="595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3566;p50"/>
            <p:cNvSpPr/>
            <p:nvPr/>
          </p:nvSpPr>
          <p:spPr>
            <a:xfrm>
              <a:off x="3639950" y="3518550"/>
              <a:ext cx="148325" cy="50575"/>
            </a:xfrm>
            <a:custGeom>
              <a:avLst/>
              <a:gdLst/>
              <a:ahLst/>
              <a:cxnLst/>
              <a:rect l="l" t="t" r="r" b="b"/>
              <a:pathLst>
                <a:path w="5933" h="2023" extrusionOk="0">
                  <a:moveTo>
                    <a:pt x="94" y="0"/>
                  </a:moveTo>
                  <a:cubicBezTo>
                    <a:pt x="69" y="0"/>
                    <a:pt x="52" y="5"/>
                    <a:pt x="47" y="16"/>
                  </a:cubicBezTo>
                  <a:cubicBezTo>
                    <a:pt x="1" y="101"/>
                    <a:pt x="655" y="540"/>
                    <a:pt x="1321" y="959"/>
                  </a:cubicBezTo>
                  <a:cubicBezTo>
                    <a:pt x="1655" y="1169"/>
                    <a:pt x="2001" y="1369"/>
                    <a:pt x="2271" y="1508"/>
                  </a:cubicBezTo>
                  <a:cubicBezTo>
                    <a:pt x="2541" y="1648"/>
                    <a:pt x="2728" y="1730"/>
                    <a:pt x="2728" y="1730"/>
                  </a:cubicBezTo>
                  <a:cubicBezTo>
                    <a:pt x="2728" y="1730"/>
                    <a:pt x="2922" y="1799"/>
                    <a:pt x="3222" y="1874"/>
                  </a:cubicBezTo>
                  <a:cubicBezTo>
                    <a:pt x="3521" y="1947"/>
                    <a:pt x="3935" y="2022"/>
                    <a:pt x="4351" y="2022"/>
                  </a:cubicBezTo>
                  <a:cubicBezTo>
                    <a:pt x="4360" y="2022"/>
                    <a:pt x="4369" y="2023"/>
                    <a:pt x="4378" y="2023"/>
                  </a:cubicBezTo>
                  <a:cubicBezTo>
                    <a:pt x="4785" y="2023"/>
                    <a:pt x="5189" y="1953"/>
                    <a:pt x="5473" y="1848"/>
                  </a:cubicBezTo>
                  <a:cubicBezTo>
                    <a:pt x="5766" y="1743"/>
                    <a:pt x="5932" y="1616"/>
                    <a:pt x="5915" y="1575"/>
                  </a:cubicBezTo>
                  <a:cubicBezTo>
                    <a:pt x="5907" y="1557"/>
                    <a:pt x="5875" y="1550"/>
                    <a:pt x="5823" y="1550"/>
                  </a:cubicBezTo>
                  <a:cubicBezTo>
                    <a:pt x="5736" y="1550"/>
                    <a:pt x="5595" y="1568"/>
                    <a:pt x="5419" y="1578"/>
                  </a:cubicBezTo>
                  <a:cubicBezTo>
                    <a:pt x="5335" y="1584"/>
                    <a:pt x="5243" y="1587"/>
                    <a:pt x="5145" y="1587"/>
                  </a:cubicBezTo>
                  <a:cubicBezTo>
                    <a:pt x="4914" y="1587"/>
                    <a:pt x="4653" y="1569"/>
                    <a:pt x="4396" y="1524"/>
                  </a:cubicBezTo>
                  <a:cubicBezTo>
                    <a:pt x="4028" y="1464"/>
                    <a:pt x="3676" y="1353"/>
                    <a:pt x="3414" y="1252"/>
                  </a:cubicBezTo>
                  <a:cubicBezTo>
                    <a:pt x="3152" y="1153"/>
                    <a:pt x="2982" y="1073"/>
                    <a:pt x="2982" y="1073"/>
                  </a:cubicBezTo>
                  <a:cubicBezTo>
                    <a:pt x="2982" y="1073"/>
                    <a:pt x="2805" y="1017"/>
                    <a:pt x="2536" y="916"/>
                  </a:cubicBezTo>
                  <a:cubicBezTo>
                    <a:pt x="2269" y="817"/>
                    <a:pt x="1913" y="668"/>
                    <a:pt x="1552" y="516"/>
                  </a:cubicBezTo>
                  <a:cubicBezTo>
                    <a:pt x="919" y="250"/>
                    <a:pt x="273" y="0"/>
                    <a:pt x="9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3567;p50"/>
            <p:cNvSpPr/>
            <p:nvPr/>
          </p:nvSpPr>
          <p:spPr>
            <a:xfrm>
              <a:off x="3646100" y="3443300"/>
              <a:ext cx="166100" cy="89100"/>
            </a:xfrm>
            <a:custGeom>
              <a:avLst/>
              <a:gdLst/>
              <a:ahLst/>
              <a:cxnLst/>
              <a:rect l="l" t="t" r="r" b="b"/>
              <a:pathLst>
                <a:path w="6644" h="3564" extrusionOk="0">
                  <a:moveTo>
                    <a:pt x="1980" y="0"/>
                  </a:moveTo>
                  <a:cubicBezTo>
                    <a:pt x="1273" y="0"/>
                    <a:pt x="536" y="214"/>
                    <a:pt x="324" y="521"/>
                  </a:cubicBezTo>
                  <a:cubicBezTo>
                    <a:pt x="1" y="991"/>
                    <a:pt x="1053" y="904"/>
                    <a:pt x="1624" y="1135"/>
                  </a:cubicBezTo>
                  <a:cubicBezTo>
                    <a:pt x="2430" y="1459"/>
                    <a:pt x="3974" y="3410"/>
                    <a:pt x="5120" y="3550"/>
                  </a:cubicBezTo>
                  <a:cubicBezTo>
                    <a:pt x="5192" y="3559"/>
                    <a:pt x="5267" y="3564"/>
                    <a:pt x="5343" y="3564"/>
                  </a:cubicBezTo>
                  <a:cubicBezTo>
                    <a:pt x="5943" y="3564"/>
                    <a:pt x="6637" y="3280"/>
                    <a:pt x="6642" y="2559"/>
                  </a:cubicBezTo>
                  <a:cubicBezTo>
                    <a:pt x="6644" y="2478"/>
                    <a:pt x="6642" y="2404"/>
                    <a:pt x="6628" y="2338"/>
                  </a:cubicBezTo>
                  <a:cubicBezTo>
                    <a:pt x="6628" y="1926"/>
                    <a:pt x="6126" y="1768"/>
                    <a:pt x="5821" y="1715"/>
                  </a:cubicBezTo>
                  <a:cubicBezTo>
                    <a:pt x="5793" y="1902"/>
                    <a:pt x="5752" y="2087"/>
                    <a:pt x="5696" y="2268"/>
                  </a:cubicBezTo>
                  <a:cubicBezTo>
                    <a:pt x="5664" y="2119"/>
                    <a:pt x="5646" y="1747"/>
                    <a:pt x="5525" y="1699"/>
                  </a:cubicBezTo>
                  <a:cubicBezTo>
                    <a:pt x="5445" y="1667"/>
                    <a:pt x="5301" y="1694"/>
                    <a:pt x="5207" y="1669"/>
                  </a:cubicBezTo>
                  <a:cubicBezTo>
                    <a:pt x="4941" y="1595"/>
                    <a:pt x="4700" y="1432"/>
                    <a:pt x="4478" y="1275"/>
                  </a:cubicBezTo>
                  <a:cubicBezTo>
                    <a:pt x="3984" y="924"/>
                    <a:pt x="3537" y="471"/>
                    <a:pt x="2992" y="198"/>
                  </a:cubicBezTo>
                  <a:cubicBezTo>
                    <a:pt x="2718" y="60"/>
                    <a:pt x="2353" y="0"/>
                    <a:pt x="1980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3568;p50"/>
            <p:cNvSpPr/>
            <p:nvPr/>
          </p:nvSpPr>
          <p:spPr>
            <a:xfrm>
              <a:off x="3646100" y="3443300"/>
              <a:ext cx="166100" cy="89100"/>
            </a:xfrm>
            <a:custGeom>
              <a:avLst/>
              <a:gdLst/>
              <a:ahLst/>
              <a:cxnLst/>
              <a:rect l="l" t="t" r="r" b="b"/>
              <a:pathLst>
                <a:path w="6644" h="3564" extrusionOk="0">
                  <a:moveTo>
                    <a:pt x="1980" y="0"/>
                  </a:moveTo>
                  <a:cubicBezTo>
                    <a:pt x="1273" y="0"/>
                    <a:pt x="536" y="214"/>
                    <a:pt x="324" y="521"/>
                  </a:cubicBezTo>
                  <a:cubicBezTo>
                    <a:pt x="1" y="991"/>
                    <a:pt x="1053" y="904"/>
                    <a:pt x="1624" y="1135"/>
                  </a:cubicBezTo>
                  <a:cubicBezTo>
                    <a:pt x="2430" y="1459"/>
                    <a:pt x="3974" y="3410"/>
                    <a:pt x="5120" y="3550"/>
                  </a:cubicBezTo>
                  <a:cubicBezTo>
                    <a:pt x="5192" y="3559"/>
                    <a:pt x="5267" y="3564"/>
                    <a:pt x="5343" y="3564"/>
                  </a:cubicBezTo>
                  <a:cubicBezTo>
                    <a:pt x="5943" y="3564"/>
                    <a:pt x="6637" y="3280"/>
                    <a:pt x="6642" y="2559"/>
                  </a:cubicBezTo>
                  <a:cubicBezTo>
                    <a:pt x="6644" y="2478"/>
                    <a:pt x="6642" y="2404"/>
                    <a:pt x="6628" y="2338"/>
                  </a:cubicBezTo>
                  <a:cubicBezTo>
                    <a:pt x="6628" y="1926"/>
                    <a:pt x="6126" y="1768"/>
                    <a:pt x="5821" y="1715"/>
                  </a:cubicBezTo>
                  <a:cubicBezTo>
                    <a:pt x="5793" y="1902"/>
                    <a:pt x="5752" y="2087"/>
                    <a:pt x="5696" y="2268"/>
                  </a:cubicBezTo>
                  <a:cubicBezTo>
                    <a:pt x="5664" y="2119"/>
                    <a:pt x="5646" y="1747"/>
                    <a:pt x="5525" y="1699"/>
                  </a:cubicBezTo>
                  <a:cubicBezTo>
                    <a:pt x="5445" y="1667"/>
                    <a:pt x="5301" y="1694"/>
                    <a:pt x="5207" y="1669"/>
                  </a:cubicBezTo>
                  <a:cubicBezTo>
                    <a:pt x="4941" y="1595"/>
                    <a:pt x="4700" y="1432"/>
                    <a:pt x="4478" y="1275"/>
                  </a:cubicBezTo>
                  <a:cubicBezTo>
                    <a:pt x="3984" y="924"/>
                    <a:pt x="3537" y="471"/>
                    <a:pt x="2992" y="198"/>
                  </a:cubicBezTo>
                  <a:cubicBezTo>
                    <a:pt x="2718" y="60"/>
                    <a:pt x="2353" y="0"/>
                    <a:pt x="1980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3569;p50"/>
            <p:cNvSpPr/>
            <p:nvPr/>
          </p:nvSpPr>
          <p:spPr>
            <a:xfrm>
              <a:off x="3646150" y="3450825"/>
              <a:ext cx="166050" cy="81575"/>
            </a:xfrm>
            <a:custGeom>
              <a:avLst/>
              <a:gdLst/>
              <a:ahLst/>
              <a:cxnLst/>
              <a:rect l="l" t="t" r="r" b="b"/>
              <a:pathLst>
                <a:path w="6642" h="3263" extrusionOk="0">
                  <a:moveTo>
                    <a:pt x="592" y="1"/>
                  </a:moveTo>
                  <a:cubicBezTo>
                    <a:pt x="474" y="66"/>
                    <a:pt x="381" y="140"/>
                    <a:pt x="325" y="220"/>
                  </a:cubicBezTo>
                  <a:cubicBezTo>
                    <a:pt x="1" y="690"/>
                    <a:pt x="1054" y="603"/>
                    <a:pt x="1623" y="834"/>
                  </a:cubicBezTo>
                  <a:cubicBezTo>
                    <a:pt x="2429" y="1158"/>
                    <a:pt x="3974" y="3109"/>
                    <a:pt x="5121" y="3249"/>
                  </a:cubicBezTo>
                  <a:cubicBezTo>
                    <a:pt x="5193" y="3258"/>
                    <a:pt x="5267" y="3263"/>
                    <a:pt x="5343" y="3263"/>
                  </a:cubicBezTo>
                  <a:cubicBezTo>
                    <a:pt x="5943" y="3263"/>
                    <a:pt x="6636" y="2979"/>
                    <a:pt x="6642" y="2258"/>
                  </a:cubicBezTo>
                  <a:cubicBezTo>
                    <a:pt x="6642" y="2202"/>
                    <a:pt x="6640" y="2153"/>
                    <a:pt x="6636" y="2105"/>
                  </a:cubicBezTo>
                  <a:cubicBezTo>
                    <a:pt x="6421" y="2516"/>
                    <a:pt x="5902" y="2685"/>
                    <a:pt x="5438" y="2685"/>
                  </a:cubicBezTo>
                  <a:cubicBezTo>
                    <a:pt x="5363" y="2685"/>
                    <a:pt x="5289" y="2681"/>
                    <a:pt x="5217" y="2672"/>
                  </a:cubicBezTo>
                  <a:cubicBezTo>
                    <a:pt x="4069" y="2530"/>
                    <a:pt x="2525" y="579"/>
                    <a:pt x="1719" y="256"/>
                  </a:cubicBezTo>
                  <a:cubicBezTo>
                    <a:pt x="1383" y="121"/>
                    <a:pt x="885" y="95"/>
                    <a:pt x="592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3570;p50"/>
            <p:cNvSpPr/>
            <p:nvPr/>
          </p:nvSpPr>
          <p:spPr>
            <a:xfrm>
              <a:off x="3776025" y="3489650"/>
              <a:ext cx="29200" cy="42700"/>
            </a:xfrm>
            <a:custGeom>
              <a:avLst/>
              <a:gdLst/>
              <a:ahLst/>
              <a:cxnLst/>
              <a:rect l="l" t="t" r="r" b="b"/>
              <a:pathLst>
                <a:path w="1168" h="1708" extrusionOk="0">
                  <a:moveTo>
                    <a:pt x="1066" y="0"/>
                  </a:moveTo>
                  <a:cubicBezTo>
                    <a:pt x="1050" y="74"/>
                    <a:pt x="1031" y="150"/>
                    <a:pt x="1006" y="224"/>
                  </a:cubicBezTo>
                  <a:cubicBezTo>
                    <a:pt x="935" y="430"/>
                    <a:pt x="847" y="625"/>
                    <a:pt x="766" y="766"/>
                  </a:cubicBezTo>
                  <a:cubicBezTo>
                    <a:pt x="686" y="905"/>
                    <a:pt x="624" y="993"/>
                    <a:pt x="624" y="993"/>
                  </a:cubicBezTo>
                  <a:cubicBezTo>
                    <a:pt x="624" y="993"/>
                    <a:pt x="566" y="1086"/>
                    <a:pt x="470" y="1214"/>
                  </a:cubicBezTo>
                  <a:cubicBezTo>
                    <a:pt x="373" y="1343"/>
                    <a:pt x="227" y="1503"/>
                    <a:pt x="66" y="1647"/>
                  </a:cubicBezTo>
                  <a:cubicBezTo>
                    <a:pt x="43" y="1668"/>
                    <a:pt x="22" y="1684"/>
                    <a:pt x="0" y="1701"/>
                  </a:cubicBezTo>
                  <a:cubicBezTo>
                    <a:pt x="64" y="1704"/>
                    <a:pt x="130" y="1708"/>
                    <a:pt x="195" y="1708"/>
                  </a:cubicBezTo>
                  <a:cubicBezTo>
                    <a:pt x="536" y="1439"/>
                    <a:pt x="772" y="1090"/>
                    <a:pt x="772" y="1090"/>
                  </a:cubicBezTo>
                  <a:cubicBezTo>
                    <a:pt x="772" y="1090"/>
                    <a:pt x="1023" y="702"/>
                    <a:pt x="1127" y="256"/>
                  </a:cubicBezTo>
                  <a:cubicBezTo>
                    <a:pt x="1145" y="189"/>
                    <a:pt x="1156" y="120"/>
                    <a:pt x="1167" y="54"/>
                  </a:cubicBezTo>
                  <a:cubicBezTo>
                    <a:pt x="1137" y="37"/>
                    <a:pt x="1103" y="18"/>
                    <a:pt x="1066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3571;p50"/>
            <p:cNvSpPr/>
            <p:nvPr/>
          </p:nvSpPr>
          <p:spPr>
            <a:xfrm>
              <a:off x="3691950" y="3445400"/>
              <a:ext cx="24175" cy="31025"/>
            </a:xfrm>
            <a:custGeom>
              <a:avLst/>
              <a:gdLst/>
              <a:ahLst/>
              <a:cxnLst/>
              <a:rect l="l" t="t" r="r" b="b"/>
              <a:pathLst>
                <a:path w="967" h="1241" extrusionOk="0">
                  <a:moveTo>
                    <a:pt x="845" y="0"/>
                  </a:moveTo>
                  <a:cubicBezTo>
                    <a:pt x="802" y="34"/>
                    <a:pt x="760" y="69"/>
                    <a:pt x="720" y="109"/>
                  </a:cubicBezTo>
                  <a:cubicBezTo>
                    <a:pt x="452" y="360"/>
                    <a:pt x="245" y="667"/>
                    <a:pt x="245" y="667"/>
                  </a:cubicBezTo>
                  <a:cubicBezTo>
                    <a:pt x="245" y="667"/>
                    <a:pt x="111" y="889"/>
                    <a:pt x="1" y="1164"/>
                  </a:cubicBezTo>
                  <a:cubicBezTo>
                    <a:pt x="39" y="1186"/>
                    <a:pt x="79" y="1210"/>
                    <a:pt x="121" y="1241"/>
                  </a:cubicBezTo>
                  <a:cubicBezTo>
                    <a:pt x="252" y="975"/>
                    <a:pt x="397" y="763"/>
                    <a:pt x="397" y="763"/>
                  </a:cubicBezTo>
                  <a:cubicBezTo>
                    <a:pt x="397" y="763"/>
                    <a:pt x="575" y="461"/>
                    <a:pt x="813" y="197"/>
                  </a:cubicBezTo>
                  <a:cubicBezTo>
                    <a:pt x="863" y="139"/>
                    <a:pt x="915" y="85"/>
                    <a:pt x="966" y="35"/>
                  </a:cubicBezTo>
                  <a:cubicBezTo>
                    <a:pt x="926" y="21"/>
                    <a:pt x="886" y="10"/>
                    <a:pt x="84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3572;p50"/>
            <p:cNvSpPr/>
            <p:nvPr/>
          </p:nvSpPr>
          <p:spPr>
            <a:xfrm>
              <a:off x="3673900" y="3443800"/>
              <a:ext cx="12600" cy="25250"/>
            </a:xfrm>
            <a:custGeom>
              <a:avLst/>
              <a:gdLst/>
              <a:ahLst/>
              <a:cxnLst/>
              <a:rect l="l" t="t" r="r" b="b"/>
              <a:pathLst>
                <a:path w="504" h="1010" extrusionOk="0">
                  <a:moveTo>
                    <a:pt x="504" y="0"/>
                  </a:moveTo>
                  <a:cubicBezTo>
                    <a:pt x="438" y="8"/>
                    <a:pt x="371" y="16"/>
                    <a:pt x="307" y="26"/>
                  </a:cubicBezTo>
                  <a:cubicBezTo>
                    <a:pt x="286" y="58"/>
                    <a:pt x="259" y="93"/>
                    <a:pt x="242" y="122"/>
                  </a:cubicBezTo>
                  <a:cubicBezTo>
                    <a:pt x="171" y="237"/>
                    <a:pt x="134" y="322"/>
                    <a:pt x="134" y="322"/>
                  </a:cubicBezTo>
                  <a:cubicBezTo>
                    <a:pt x="134" y="322"/>
                    <a:pt x="0" y="635"/>
                    <a:pt x="6" y="985"/>
                  </a:cubicBezTo>
                  <a:cubicBezTo>
                    <a:pt x="50" y="993"/>
                    <a:pt x="94" y="1001"/>
                    <a:pt x="136" y="1009"/>
                  </a:cubicBezTo>
                  <a:cubicBezTo>
                    <a:pt x="155" y="681"/>
                    <a:pt x="297" y="394"/>
                    <a:pt x="297" y="394"/>
                  </a:cubicBezTo>
                  <a:cubicBezTo>
                    <a:pt x="297" y="394"/>
                    <a:pt x="371" y="206"/>
                    <a:pt x="504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3573;p50"/>
            <p:cNvSpPr/>
            <p:nvPr/>
          </p:nvSpPr>
          <p:spPr>
            <a:xfrm>
              <a:off x="3715625" y="3464375"/>
              <a:ext cx="30725" cy="31075"/>
            </a:xfrm>
            <a:custGeom>
              <a:avLst/>
              <a:gdLst/>
              <a:ahLst/>
              <a:cxnLst/>
              <a:rect l="l" t="t" r="r" b="b"/>
              <a:pathLst>
                <a:path w="1229" h="1243" extrusionOk="0">
                  <a:moveTo>
                    <a:pt x="1145" y="1"/>
                  </a:moveTo>
                  <a:cubicBezTo>
                    <a:pt x="1092" y="37"/>
                    <a:pt x="1041" y="76"/>
                    <a:pt x="987" y="116"/>
                  </a:cubicBezTo>
                  <a:cubicBezTo>
                    <a:pt x="707" y="324"/>
                    <a:pt x="453" y="565"/>
                    <a:pt x="453" y="565"/>
                  </a:cubicBezTo>
                  <a:cubicBezTo>
                    <a:pt x="453" y="565"/>
                    <a:pt x="210" y="821"/>
                    <a:pt x="24" y="1121"/>
                  </a:cubicBezTo>
                  <a:cubicBezTo>
                    <a:pt x="16" y="1136"/>
                    <a:pt x="8" y="1147"/>
                    <a:pt x="0" y="1161"/>
                  </a:cubicBezTo>
                  <a:cubicBezTo>
                    <a:pt x="29" y="1187"/>
                    <a:pt x="61" y="1216"/>
                    <a:pt x="91" y="1243"/>
                  </a:cubicBezTo>
                  <a:cubicBezTo>
                    <a:pt x="104" y="1225"/>
                    <a:pt x="115" y="1209"/>
                    <a:pt x="130" y="1193"/>
                  </a:cubicBezTo>
                  <a:cubicBezTo>
                    <a:pt x="333" y="923"/>
                    <a:pt x="584" y="691"/>
                    <a:pt x="584" y="691"/>
                  </a:cubicBezTo>
                  <a:cubicBezTo>
                    <a:pt x="584" y="691"/>
                    <a:pt x="816" y="443"/>
                    <a:pt x="1068" y="213"/>
                  </a:cubicBezTo>
                  <a:cubicBezTo>
                    <a:pt x="1123" y="164"/>
                    <a:pt x="1177" y="116"/>
                    <a:pt x="1228" y="68"/>
                  </a:cubicBezTo>
                  <a:cubicBezTo>
                    <a:pt x="1201" y="45"/>
                    <a:pt x="1172" y="21"/>
                    <a:pt x="1145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3574;p50"/>
            <p:cNvSpPr/>
            <p:nvPr/>
          </p:nvSpPr>
          <p:spPr>
            <a:xfrm>
              <a:off x="3751825" y="3483875"/>
              <a:ext cx="23650" cy="40675"/>
            </a:xfrm>
            <a:custGeom>
              <a:avLst/>
              <a:gdLst/>
              <a:ahLst/>
              <a:cxnLst/>
              <a:rect l="l" t="t" r="r" b="b"/>
              <a:pathLst>
                <a:path w="946" h="1627" extrusionOk="0">
                  <a:moveTo>
                    <a:pt x="850" y="1"/>
                  </a:moveTo>
                  <a:cubicBezTo>
                    <a:pt x="823" y="89"/>
                    <a:pt x="792" y="183"/>
                    <a:pt x="754" y="276"/>
                  </a:cubicBezTo>
                  <a:cubicBezTo>
                    <a:pt x="610" y="652"/>
                    <a:pt x="392" y="987"/>
                    <a:pt x="392" y="987"/>
                  </a:cubicBezTo>
                  <a:cubicBezTo>
                    <a:pt x="392" y="987"/>
                    <a:pt x="229" y="1277"/>
                    <a:pt x="1" y="1556"/>
                  </a:cubicBezTo>
                  <a:cubicBezTo>
                    <a:pt x="42" y="1579"/>
                    <a:pt x="82" y="1603"/>
                    <a:pt x="122" y="1627"/>
                  </a:cubicBezTo>
                  <a:cubicBezTo>
                    <a:pt x="372" y="1358"/>
                    <a:pt x="548" y="1077"/>
                    <a:pt x="548" y="1077"/>
                  </a:cubicBezTo>
                  <a:cubicBezTo>
                    <a:pt x="548" y="1077"/>
                    <a:pt x="759" y="712"/>
                    <a:pt x="875" y="316"/>
                  </a:cubicBezTo>
                  <a:cubicBezTo>
                    <a:pt x="906" y="221"/>
                    <a:pt x="928" y="125"/>
                    <a:pt x="946" y="36"/>
                  </a:cubicBezTo>
                  <a:cubicBezTo>
                    <a:pt x="914" y="25"/>
                    <a:pt x="882" y="14"/>
                    <a:pt x="85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3575;p50"/>
            <p:cNvSpPr/>
            <p:nvPr/>
          </p:nvSpPr>
          <p:spPr>
            <a:xfrm>
              <a:off x="3730800" y="3472000"/>
              <a:ext cx="24025" cy="36650"/>
            </a:xfrm>
            <a:custGeom>
              <a:avLst/>
              <a:gdLst/>
              <a:ahLst/>
              <a:cxnLst/>
              <a:rect l="l" t="t" r="r" b="b"/>
              <a:pathLst>
                <a:path w="961" h="1466" extrusionOk="0">
                  <a:moveTo>
                    <a:pt x="920" y="1"/>
                  </a:moveTo>
                  <a:cubicBezTo>
                    <a:pt x="747" y="199"/>
                    <a:pt x="309" y="842"/>
                    <a:pt x="309" y="842"/>
                  </a:cubicBezTo>
                  <a:cubicBezTo>
                    <a:pt x="309" y="842"/>
                    <a:pt x="146" y="1123"/>
                    <a:pt x="1" y="1387"/>
                  </a:cubicBezTo>
                  <a:cubicBezTo>
                    <a:pt x="30" y="1414"/>
                    <a:pt x="60" y="1440"/>
                    <a:pt x="92" y="1465"/>
                  </a:cubicBezTo>
                  <a:cubicBezTo>
                    <a:pt x="273" y="1218"/>
                    <a:pt x="464" y="938"/>
                    <a:pt x="464" y="938"/>
                  </a:cubicBezTo>
                  <a:cubicBezTo>
                    <a:pt x="464" y="938"/>
                    <a:pt x="851" y="273"/>
                    <a:pt x="960" y="31"/>
                  </a:cubicBezTo>
                  <a:cubicBezTo>
                    <a:pt x="947" y="20"/>
                    <a:pt x="933" y="11"/>
                    <a:pt x="92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3576;p50"/>
            <p:cNvSpPr/>
            <p:nvPr/>
          </p:nvSpPr>
          <p:spPr>
            <a:xfrm>
              <a:off x="3923550" y="3443300"/>
              <a:ext cx="166100" cy="89100"/>
            </a:xfrm>
            <a:custGeom>
              <a:avLst/>
              <a:gdLst/>
              <a:ahLst/>
              <a:cxnLst/>
              <a:rect l="l" t="t" r="r" b="b"/>
              <a:pathLst>
                <a:path w="6644" h="3564" extrusionOk="0">
                  <a:moveTo>
                    <a:pt x="4665" y="0"/>
                  </a:moveTo>
                  <a:cubicBezTo>
                    <a:pt x="4291" y="0"/>
                    <a:pt x="3926" y="60"/>
                    <a:pt x="3652" y="198"/>
                  </a:cubicBezTo>
                  <a:cubicBezTo>
                    <a:pt x="3107" y="471"/>
                    <a:pt x="2661" y="924"/>
                    <a:pt x="2167" y="1275"/>
                  </a:cubicBezTo>
                  <a:cubicBezTo>
                    <a:pt x="1944" y="1432"/>
                    <a:pt x="1703" y="1595"/>
                    <a:pt x="1438" y="1669"/>
                  </a:cubicBezTo>
                  <a:cubicBezTo>
                    <a:pt x="1343" y="1694"/>
                    <a:pt x="1199" y="1667"/>
                    <a:pt x="1119" y="1699"/>
                  </a:cubicBezTo>
                  <a:cubicBezTo>
                    <a:pt x="998" y="1747"/>
                    <a:pt x="980" y="2119"/>
                    <a:pt x="948" y="2268"/>
                  </a:cubicBezTo>
                  <a:cubicBezTo>
                    <a:pt x="892" y="2087"/>
                    <a:pt x="849" y="1902"/>
                    <a:pt x="824" y="1715"/>
                  </a:cubicBezTo>
                  <a:cubicBezTo>
                    <a:pt x="518" y="1768"/>
                    <a:pt x="16" y="1926"/>
                    <a:pt x="16" y="2338"/>
                  </a:cubicBezTo>
                  <a:cubicBezTo>
                    <a:pt x="2" y="2404"/>
                    <a:pt x="0" y="2478"/>
                    <a:pt x="2" y="2559"/>
                  </a:cubicBezTo>
                  <a:cubicBezTo>
                    <a:pt x="7" y="3280"/>
                    <a:pt x="701" y="3564"/>
                    <a:pt x="1301" y="3564"/>
                  </a:cubicBezTo>
                  <a:cubicBezTo>
                    <a:pt x="1378" y="3564"/>
                    <a:pt x="1452" y="3559"/>
                    <a:pt x="1524" y="3550"/>
                  </a:cubicBezTo>
                  <a:cubicBezTo>
                    <a:pt x="2670" y="3410"/>
                    <a:pt x="4215" y="1459"/>
                    <a:pt x="5020" y="1135"/>
                  </a:cubicBezTo>
                  <a:cubicBezTo>
                    <a:pt x="5590" y="904"/>
                    <a:pt x="6643" y="991"/>
                    <a:pt x="6320" y="521"/>
                  </a:cubicBezTo>
                  <a:cubicBezTo>
                    <a:pt x="6108" y="214"/>
                    <a:pt x="5371" y="0"/>
                    <a:pt x="466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3577;p50"/>
            <p:cNvSpPr/>
            <p:nvPr/>
          </p:nvSpPr>
          <p:spPr>
            <a:xfrm>
              <a:off x="3923550" y="3443300"/>
              <a:ext cx="166100" cy="89100"/>
            </a:xfrm>
            <a:custGeom>
              <a:avLst/>
              <a:gdLst/>
              <a:ahLst/>
              <a:cxnLst/>
              <a:rect l="l" t="t" r="r" b="b"/>
              <a:pathLst>
                <a:path w="6644" h="3564" extrusionOk="0">
                  <a:moveTo>
                    <a:pt x="4665" y="0"/>
                  </a:moveTo>
                  <a:cubicBezTo>
                    <a:pt x="4291" y="0"/>
                    <a:pt x="3926" y="60"/>
                    <a:pt x="3652" y="198"/>
                  </a:cubicBezTo>
                  <a:cubicBezTo>
                    <a:pt x="3107" y="471"/>
                    <a:pt x="2661" y="924"/>
                    <a:pt x="2167" y="1275"/>
                  </a:cubicBezTo>
                  <a:cubicBezTo>
                    <a:pt x="1944" y="1432"/>
                    <a:pt x="1703" y="1595"/>
                    <a:pt x="1438" y="1669"/>
                  </a:cubicBezTo>
                  <a:cubicBezTo>
                    <a:pt x="1343" y="1694"/>
                    <a:pt x="1199" y="1667"/>
                    <a:pt x="1119" y="1699"/>
                  </a:cubicBezTo>
                  <a:cubicBezTo>
                    <a:pt x="998" y="1747"/>
                    <a:pt x="980" y="2119"/>
                    <a:pt x="948" y="2268"/>
                  </a:cubicBezTo>
                  <a:cubicBezTo>
                    <a:pt x="892" y="2087"/>
                    <a:pt x="849" y="1902"/>
                    <a:pt x="824" y="1715"/>
                  </a:cubicBezTo>
                  <a:cubicBezTo>
                    <a:pt x="518" y="1768"/>
                    <a:pt x="16" y="1926"/>
                    <a:pt x="16" y="2338"/>
                  </a:cubicBezTo>
                  <a:cubicBezTo>
                    <a:pt x="2" y="2404"/>
                    <a:pt x="0" y="2478"/>
                    <a:pt x="2" y="2559"/>
                  </a:cubicBezTo>
                  <a:cubicBezTo>
                    <a:pt x="7" y="3280"/>
                    <a:pt x="701" y="3564"/>
                    <a:pt x="1301" y="3564"/>
                  </a:cubicBezTo>
                  <a:cubicBezTo>
                    <a:pt x="1378" y="3564"/>
                    <a:pt x="1452" y="3559"/>
                    <a:pt x="1524" y="3550"/>
                  </a:cubicBezTo>
                  <a:cubicBezTo>
                    <a:pt x="2670" y="3410"/>
                    <a:pt x="4215" y="1459"/>
                    <a:pt x="5020" y="1135"/>
                  </a:cubicBezTo>
                  <a:cubicBezTo>
                    <a:pt x="5590" y="904"/>
                    <a:pt x="6643" y="991"/>
                    <a:pt x="6320" y="521"/>
                  </a:cubicBezTo>
                  <a:cubicBezTo>
                    <a:pt x="6108" y="214"/>
                    <a:pt x="5371" y="0"/>
                    <a:pt x="4665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3578;p50"/>
            <p:cNvSpPr/>
            <p:nvPr/>
          </p:nvSpPr>
          <p:spPr>
            <a:xfrm>
              <a:off x="3923550" y="3450825"/>
              <a:ext cx="166050" cy="81575"/>
            </a:xfrm>
            <a:custGeom>
              <a:avLst/>
              <a:gdLst/>
              <a:ahLst/>
              <a:cxnLst/>
              <a:rect l="l" t="t" r="r" b="b"/>
              <a:pathLst>
                <a:path w="6642" h="3263" extrusionOk="0">
                  <a:moveTo>
                    <a:pt x="6050" y="1"/>
                  </a:moveTo>
                  <a:cubicBezTo>
                    <a:pt x="5757" y="95"/>
                    <a:pt x="5259" y="121"/>
                    <a:pt x="4923" y="256"/>
                  </a:cubicBezTo>
                  <a:cubicBezTo>
                    <a:pt x="4117" y="579"/>
                    <a:pt x="2573" y="2530"/>
                    <a:pt x="1425" y="2672"/>
                  </a:cubicBezTo>
                  <a:cubicBezTo>
                    <a:pt x="1354" y="2681"/>
                    <a:pt x="1279" y="2685"/>
                    <a:pt x="1204" y="2685"/>
                  </a:cubicBezTo>
                  <a:cubicBezTo>
                    <a:pt x="740" y="2685"/>
                    <a:pt x="221" y="2516"/>
                    <a:pt x="7" y="2105"/>
                  </a:cubicBezTo>
                  <a:cubicBezTo>
                    <a:pt x="2" y="2153"/>
                    <a:pt x="0" y="2202"/>
                    <a:pt x="0" y="2258"/>
                  </a:cubicBezTo>
                  <a:cubicBezTo>
                    <a:pt x="6" y="2979"/>
                    <a:pt x="699" y="3263"/>
                    <a:pt x="1299" y="3263"/>
                  </a:cubicBezTo>
                  <a:cubicBezTo>
                    <a:pt x="1375" y="3263"/>
                    <a:pt x="1449" y="3258"/>
                    <a:pt x="1521" y="3249"/>
                  </a:cubicBezTo>
                  <a:cubicBezTo>
                    <a:pt x="2669" y="3109"/>
                    <a:pt x="4213" y="1158"/>
                    <a:pt x="5019" y="834"/>
                  </a:cubicBezTo>
                  <a:cubicBezTo>
                    <a:pt x="5588" y="603"/>
                    <a:pt x="6642" y="690"/>
                    <a:pt x="6317" y="220"/>
                  </a:cubicBezTo>
                  <a:cubicBezTo>
                    <a:pt x="6261" y="140"/>
                    <a:pt x="6167" y="66"/>
                    <a:pt x="605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3579;p50"/>
            <p:cNvSpPr/>
            <p:nvPr/>
          </p:nvSpPr>
          <p:spPr>
            <a:xfrm>
              <a:off x="3930525" y="3489650"/>
              <a:ext cx="29225" cy="42700"/>
            </a:xfrm>
            <a:custGeom>
              <a:avLst/>
              <a:gdLst/>
              <a:ahLst/>
              <a:cxnLst/>
              <a:rect l="l" t="t" r="r" b="b"/>
              <a:pathLst>
                <a:path w="1169" h="1708" extrusionOk="0">
                  <a:moveTo>
                    <a:pt x="102" y="0"/>
                  </a:moveTo>
                  <a:cubicBezTo>
                    <a:pt x="65" y="18"/>
                    <a:pt x="31" y="37"/>
                    <a:pt x="1" y="54"/>
                  </a:cubicBezTo>
                  <a:cubicBezTo>
                    <a:pt x="11" y="120"/>
                    <a:pt x="23" y="189"/>
                    <a:pt x="41" y="256"/>
                  </a:cubicBezTo>
                  <a:cubicBezTo>
                    <a:pt x="145" y="702"/>
                    <a:pt x="394" y="1090"/>
                    <a:pt x="394" y="1090"/>
                  </a:cubicBezTo>
                  <a:cubicBezTo>
                    <a:pt x="394" y="1090"/>
                    <a:pt x="633" y="1439"/>
                    <a:pt x="973" y="1708"/>
                  </a:cubicBezTo>
                  <a:cubicBezTo>
                    <a:pt x="1039" y="1708"/>
                    <a:pt x="1104" y="1704"/>
                    <a:pt x="1168" y="1701"/>
                  </a:cubicBezTo>
                  <a:cubicBezTo>
                    <a:pt x="1146" y="1684"/>
                    <a:pt x="1125" y="1668"/>
                    <a:pt x="1103" y="1647"/>
                  </a:cubicBezTo>
                  <a:cubicBezTo>
                    <a:pt x="941" y="1503"/>
                    <a:pt x="794" y="1343"/>
                    <a:pt x="698" y="1214"/>
                  </a:cubicBezTo>
                  <a:cubicBezTo>
                    <a:pt x="602" y="1086"/>
                    <a:pt x="545" y="993"/>
                    <a:pt x="545" y="993"/>
                  </a:cubicBezTo>
                  <a:cubicBezTo>
                    <a:pt x="545" y="993"/>
                    <a:pt x="482" y="905"/>
                    <a:pt x="402" y="766"/>
                  </a:cubicBezTo>
                  <a:cubicBezTo>
                    <a:pt x="321" y="625"/>
                    <a:pt x="233" y="430"/>
                    <a:pt x="162" y="224"/>
                  </a:cubicBezTo>
                  <a:cubicBezTo>
                    <a:pt x="137" y="150"/>
                    <a:pt x="118" y="74"/>
                    <a:pt x="10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3580;p50"/>
            <p:cNvSpPr/>
            <p:nvPr/>
          </p:nvSpPr>
          <p:spPr>
            <a:xfrm>
              <a:off x="4019625" y="3445400"/>
              <a:ext cx="24175" cy="31025"/>
            </a:xfrm>
            <a:custGeom>
              <a:avLst/>
              <a:gdLst/>
              <a:ahLst/>
              <a:cxnLst/>
              <a:rect l="l" t="t" r="r" b="b"/>
              <a:pathLst>
                <a:path w="967" h="1241" extrusionOk="0">
                  <a:moveTo>
                    <a:pt x="122" y="0"/>
                  </a:moveTo>
                  <a:cubicBezTo>
                    <a:pt x="81" y="10"/>
                    <a:pt x="41" y="21"/>
                    <a:pt x="1" y="35"/>
                  </a:cubicBezTo>
                  <a:cubicBezTo>
                    <a:pt x="52" y="85"/>
                    <a:pt x="105" y="139"/>
                    <a:pt x="154" y="197"/>
                  </a:cubicBezTo>
                  <a:cubicBezTo>
                    <a:pt x="392" y="461"/>
                    <a:pt x="570" y="763"/>
                    <a:pt x="570" y="763"/>
                  </a:cubicBezTo>
                  <a:cubicBezTo>
                    <a:pt x="570" y="763"/>
                    <a:pt x="715" y="975"/>
                    <a:pt x="846" y="1241"/>
                  </a:cubicBezTo>
                  <a:cubicBezTo>
                    <a:pt x="888" y="1210"/>
                    <a:pt x="928" y="1186"/>
                    <a:pt x="966" y="1164"/>
                  </a:cubicBezTo>
                  <a:cubicBezTo>
                    <a:pt x="856" y="889"/>
                    <a:pt x="722" y="667"/>
                    <a:pt x="722" y="667"/>
                  </a:cubicBezTo>
                  <a:cubicBezTo>
                    <a:pt x="722" y="667"/>
                    <a:pt x="516" y="360"/>
                    <a:pt x="247" y="109"/>
                  </a:cubicBezTo>
                  <a:cubicBezTo>
                    <a:pt x="207" y="69"/>
                    <a:pt x="164" y="34"/>
                    <a:pt x="122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3581;p50"/>
            <p:cNvSpPr/>
            <p:nvPr/>
          </p:nvSpPr>
          <p:spPr>
            <a:xfrm>
              <a:off x="4049250" y="3443800"/>
              <a:ext cx="12625" cy="25250"/>
            </a:xfrm>
            <a:custGeom>
              <a:avLst/>
              <a:gdLst/>
              <a:ahLst/>
              <a:cxnLst/>
              <a:rect l="l" t="t" r="r" b="b"/>
              <a:pathLst>
                <a:path w="505" h="1010" extrusionOk="0">
                  <a:moveTo>
                    <a:pt x="0" y="0"/>
                  </a:moveTo>
                  <a:cubicBezTo>
                    <a:pt x="133" y="206"/>
                    <a:pt x="207" y="394"/>
                    <a:pt x="207" y="394"/>
                  </a:cubicBezTo>
                  <a:cubicBezTo>
                    <a:pt x="207" y="394"/>
                    <a:pt x="349" y="681"/>
                    <a:pt x="368" y="1009"/>
                  </a:cubicBezTo>
                  <a:cubicBezTo>
                    <a:pt x="410" y="1001"/>
                    <a:pt x="454" y="993"/>
                    <a:pt x="498" y="985"/>
                  </a:cubicBezTo>
                  <a:cubicBezTo>
                    <a:pt x="504" y="635"/>
                    <a:pt x="370" y="322"/>
                    <a:pt x="370" y="322"/>
                  </a:cubicBezTo>
                  <a:cubicBezTo>
                    <a:pt x="370" y="322"/>
                    <a:pt x="333" y="237"/>
                    <a:pt x="263" y="122"/>
                  </a:cubicBezTo>
                  <a:cubicBezTo>
                    <a:pt x="245" y="93"/>
                    <a:pt x="218" y="58"/>
                    <a:pt x="197" y="26"/>
                  </a:cubicBezTo>
                  <a:cubicBezTo>
                    <a:pt x="133" y="16"/>
                    <a:pt x="66" y="8"/>
                    <a:pt x="0" y="0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3582;p50"/>
            <p:cNvSpPr/>
            <p:nvPr/>
          </p:nvSpPr>
          <p:spPr>
            <a:xfrm>
              <a:off x="3989425" y="3464375"/>
              <a:ext cx="30700" cy="31075"/>
            </a:xfrm>
            <a:custGeom>
              <a:avLst/>
              <a:gdLst/>
              <a:ahLst/>
              <a:cxnLst/>
              <a:rect l="l" t="t" r="r" b="b"/>
              <a:pathLst>
                <a:path w="1228" h="1243" extrusionOk="0">
                  <a:moveTo>
                    <a:pt x="83" y="1"/>
                  </a:moveTo>
                  <a:cubicBezTo>
                    <a:pt x="56" y="21"/>
                    <a:pt x="27" y="45"/>
                    <a:pt x="0" y="68"/>
                  </a:cubicBezTo>
                  <a:cubicBezTo>
                    <a:pt x="51" y="116"/>
                    <a:pt x="106" y="164"/>
                    <a:pt x="160" y="213"/>
                  </a:cubicBezTo>
                  <a:cubicBezTo>
                    <a:pt x="413" y="443"/>
                    <a:pt x="644" y="691"/>
                    <a:pt x="644" y="691"/>
                  </a:cubicBezTo>
                  <a:cubicBezTo>
                    <a:pt x="644" y="691"/>
                    <a:pt x="895" y="923"/>
                    <a:pt x="1098" y="1193"/>
                  </a:cubicBezTo>
                  <a:cubicBezTo>
                    <a:pt x="1113" y="1209"/>
                    <a:pt x="1124" y="1225"/>
                    <a:pt x="1137" y="1243"/>
                  </a:cubicBezTo>
                  <a:cubicBezTo>
                    <a:pt x="1166" y="1216"/>
                    <a:pt x="1198" y="1187"/>
                    <a:pt x="1228" y="1161"/>
                  </a:cubicBezTo>
                  <a:cubicBezTo>
                    <a:pt x="1220" y="1147"/>
                    <a:pt x="1212" y="1136"/>
                    <a:pt x="1204" y="1121"/>
                  </a:cubicBezTo>
                  <a:cubicBezTo>
                    <a:pt x="1018" y="821"/>
                    <a:pt x="774" y="565"/>
                    <a:pt x="774" y="565"/>
                  </a:cubicBezTo>
                  <a:cubicBezTo>
                    <a:pt x="774" y="565"/>
                    <a:pt x="521" y="324"/>
                    <a:pt x="241" y="116"/>
                  </a:cubicBezTo>
                  <a:cubicBezTo>
                    <a:pt x="187" y="76"/>
                    <a:pt x="136" y="37"/>
                    <a:pt x="83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3583;p50"/>
            <p:cNvSpPr/>
            <p:nvPr/>
          </p:nvSpPr>
          <p:spPr>
            <a:xfrm>
              <a:off x="3960275" y="3483875"/>
              <a:ext cx="23650" cy="40675"/>
            </a:xfrm>
            <a:custGeom>
              <a:avLst/>
              <a:gdLst/>
              <a:ahLst/>
              <a:cxnLst/>
              <a:rect l="l" t="t" r="r" b="b"/>
              <a:pathLst>
                <a:path w="946" h="1627" extrusionOk="0">
                  <a:moveTo>
                    <a:pt x="96" y="1"/>
                  </a:moveTo>
                  <a:cubicBezTo>
                    <a:pt x="64" y="14"/>
                    <a:pt x="32" y="25"/>
                    <a:pt x="0" y="36"/>
                  </a:cubicBezTo>
                  <a:cubicBezTo>
                    <a:pt x="18" y="125"/>
                    <a:pt x="40" y="221"/>
                    <a:pt x="71" y="316"/>
                  </a:cubicBezTo>
                  <a:cubicBezTo>
                    <a:pt x="188" y="712"/>
                    <a:pt x="399" y="1077"/>
                    <a:pt x="399" y="1077"/>
                  </a:cubicBezTo>
                  <a:cubicBezTo>
                    <a:pt x="399" y="1077"/>
                    <a:pt x="574" y="1358"/>
                    <a:pt x="824" y="1627"/>
                  </a:cubicBezTo>
                  <a:cubicBezTo>
                    <a:pt x="864" y="1603"/>
                    <a:pt x="904" y="1579"/>
                    <a:pt x="945" y="1556"/>
                  </a:cubicBezTo>
                  <a:cubicBezTo>
                    <a:pt x="715" y="1277"/>
                    <a:pt x="554" y="987"/>
                    <a:pt x="554" y="987"/>
                  </a:cubicBezTo>
                  <a:cubicBezTo>
                    <a:pt x="554" y="987"/>
                    <a:pt x="336" y="652"/>
                    <a:pt x="192" y="276"/>
                  </a:cubicBezTo>
                  <a:cubicBezTo>
                    <a:pt x="154" y="183"/>
                    <a:pt x="124" y="89"/>
                    <a:pt x="96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3584;p50"/>
            <p:cNvSpPr/>
            <p:nvPr/>
          </p:nvSpPr>
          <p:spPr>
            <a:xfrm>
              <a:off x="3980950" y="3472000"/>
              <a:ext cx="24000" cy="36650"/>
            </a:xfrm>
            <a:custGeom>
              <a:avLst/>
              <a:gdLst/>
              <a:ahLst/>
              <a:cxnLst/>
              <a:rect l="l" t="t" r="r" b="b"/>
              <a:pathLst>
                <a:path w="960" h="1466" extrusionOk="0">
                  <a:moveTo>
                    <a:pt x="40" y="1"/>
                  </a:moveTo>
                  <a:cubicBezTo>
                    <a:pt x="27" y="11"/>
                    <a:pt x="13" y="20"/>
                    <a:pt x="0" y="31"/>
                  </a:cubicBezTo>
                  <a:cubicBezTo>
                    <a:pt x="109" y="273"/>
                    <a:pt x="496" y="938"/>
                    <a:pt x="496" y="938"/>
                  </a:cubicBezTo>
                  <a:cubicBezTo>
                    <a:pt x="496" y="938"/>
                    <a:pt x="688" y="1218"/>
                    <a:pt x="868" y="1465"/>
                  </a:cubicBezTo>
                  <a:cubicBezTo>
                    <a:pt x="900" y="1440"/>
                    <a:pt x="931" y="1414"/>
                    <a:pt x="959" y="1387"/>
                  </a:cubicBezTo>
                  <a:cubicBezTo>
                    <a:pt x="814" y="1123"/>
                    <a:pt x="651" y="842"/>
                    <a:pt x="651" y="842"/>
                  </a:cubicBezTo>
                  <a:cubicBezTo>
                    <a:pt x="651" y="842"/>
                    <a:pt x="213" y="199"/>
                    <a:pt x="40" y="1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3585;p50"/>
            <p:cNvSpPr/>
            <p:nvPr/>
          </p:nvSpPr>
          <p:spPr>
            <a:xfrm>
              <a:off x="3948375" y="3528125"/>
              <a:ext cx="56250" cy="25425"/>
            </a:xfrm>
            <a:custGeom>
              <a:avLst/>
              <a:gdLst/>
              <a:ahLst/>
              <a:cxnLst/>
              <a:rect l="l" t="t" r="r" b="b"/>
              <a:pathLst>
                <a:path w="2250" h="1017" extrusionOk="0">
                  <a:moveTo>
                    <a:pt x="2229" y="1"/>
                  </a:moveTo>
                  <a:cubicBezTo>
                    <a:pt x="2190" y="1"/>
                    <a:pt x="1949" y="165"/>
                    <a:pt x="1695" y="300"/>
                  </a:cubicBezTo>
                  <a:cubicBezTo>
                    <a:pt x="1428" y="448"/>
                    <a:pt x="1146" y="562"/>
                    <a:pt x="1146" y="562"/>
                  </a:cubicBezTo>
                  <a:cubicBezTo>
                    <a:pt x="1146" y="562"/>
                    <a:pt x="873" y="698"/>
                    <a:pt x="587" y="802"/>
                  </a:cubicBezTo>
                  <a:cubicBezTo>
                    <a:pt x="301" y="909"/>
                    <a:pt x="0" y="984"/>
                    <a:pt x="5" y="1008"/>
                  </a:cubicBezTo>
                  <a:cubicBezTo>
                    <a:pt x="6" y="1014"/>
                    <a:pt x="23" y="1017"/>
                    <a:pt x="53" y="1017"/>
                  </a:cubicBezTo>
                  <a:cubicBezTo>
                    <a:pt x="153" y="1017"/>
                    <a:pt x="390" y="985"/>
                    <a:pt x="624" y="925"/>
                  </a:cubicBezTo>
                  <a:cubicBezTo>
                    <a:pt x="927" y="850"/>
                    <a:pt x="1220" y="728"/>
                    <a:pt x="1220" y="728"/>
                  </a:cubicBezTo>
                  <a:cubicBezTo>
                    <a:pt x="1220" y="728"/>
                    <a:pt x="1503" y="589"/>
                    <a:pt x="1762" y="412"/>
                  </a:cubicBezTo>
                  <a:cubicBezTo>
                    <a:pt x="2021" y="236"/>
                    <a:pt x="2250" y="20"/>
                    <a:pt x="2234" y="2"/>
                  </a:cubicBezTo>
                  <a:cubicBezTo>
                    <a:pt x="2233" y="1"/>
                    <a:pt x="2231" y="1"/>
                    <a:pt x="222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3586;p50"/>
            <p:cNvSpPr/>
            <p:nvPr/>
          </p:nvSpPr>
          <p:spPr>
            <a:xfrm>
              <a:off x="3737250" y="3537550"/>
              <a:ext cx="46025" cy="15225"/>
            </a:xfrm>
            <a:custGeom>
              <a:avLst/>
              <a:gdLst/>
              <a:ahLst/>
              <a:cxnLst/>
              <a:rect l="l" t="t" r="r" b="b"/>
              <a:pathLst>
                <a:path w="1841" h="609" extrusionOk="0">
                  <a:moveTo>
                    <a:pt x="21" y="0"/>
                  </a:moveTo>
                  <a:cubicBezTo>
                    <a:pt x="18" y="0"/>
                    <a:pt x="16" y="1"/>
                    <a:pt x="15" y="3"/>
                  </a:cubicBezTo>
                  <a:cubicBezTo>
                    <a:pt x="0" y="23"/>
                    <a:pt x="190" y="180"/>
                    <a:pt x="408" y="300"/>
                  </a:cubicBezTo>
                  <a:cubicBezTo>
                    <a:pt x="624" y="423"/>
                    <a:pt x="859" y="506"/>
                    <a:pt x="859" y="506"/>
                  </a:cubicBezTo>
                  <a:cubicBezTo>
                    <a:pt x="859" y="506"/>
                    <a:pt x="1099" y="572"/>
                    <a:pt x="1346" y="596"/>
                  </a:cubicBezTo>
                  <a:cubicBezTo>
                    <a:pt x="1430" y="605"/>
                    <a:pt x="1513" y="609"/>
                    <a:pt x="1586" y="609"/>
                  </a:cubicBezTo>
                  <a:cubicBezTo>
                    <a:pt x="1732" y="609"/>
                    <a:pt x="1840" y="594"/>
                    <a:pt x="1840" y="578"/>
                  </a:cubicBezTo>
                  <a:cubicBezTo>
                    <a:pt x="1840" y="553"/>
                    <a:pt x="1601" y="527"/>
                    <a:pt x="1370" y="471"/>
                  </a:cubicBezTo>
                  <a:cubicBezTo>
                    <a:pt x="1137" y="417"/>
                    <a:pt x="915" y="335"/>
                    <a:pt x="915" y="335"/>
                  </a:cubicBezTo>
                  <a:cubicBezTo>
                    <a:pt x="915" y="335"/>
                    <a:pt x="686" y="274"/>
                    <a:pt x="464" y="185"/>
                  </a:cubicBezTo>
                  <a:cubicBezTo>
                    <a:pt x="257" y="105"/>
                    <a:pt x="59" y="0"/>
                    <a:pt x="2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3587;p50"/>
            <p:cNvSpPr/>
            <p:nvPr/>
          </p:nvSpPr>
          <p:spPr>
            <a:xfrm>
              <a:off x="3756625" y="3535425"/>
              <a:ext cx="21300" cy="6875"/>
            </a:xfrm>
            <a:custGeom>
              <a:avLst/>
              <a:gdLst/>
              <a:ahLst/>
              <a:cxnLst/>
              <a:rect l="l" t="t" r="r" b="b"/>
              <a:pathLst>
                <a:path w="852" h="275" extrusionOk="0">
                  <a:moveTo>
                    <a:pt x="34" y="1"/>
                  </a:moveTo>
                  <a:cubicBezTo>
                    <a:pt x="24" y="1"/>
                    <a:pt x="18" y="3"/>
                    <a:pt x="15" y="8"/>
                  </a:cubicBezTo>
                  <a:cubicBezTo>
                    <a:pt x="1" y="28"/>
                    <a:pt x="84" y="108"/>
                    <a:pt x="184" y="166"/>
                  </a:cubicBezTo>
                  <a:cubicBezTo>
                    <a:pt x="282" y="223"/>
                    <a:pt x="394" y="262"/>
                    <a:pt x="394" y="262"/>
                  </a:cubicBezTo>
                  <a:cubicBezTo>
                    <a:pt x="394" y="262"/>
                    <a:pt x="477" y="274"/>
                    <a:pt x="573" y="274"/>
                  </a:cubicBezTo>
                  <a:cubicBezTo>
                    <a:pt x="590" y="274"/>
                    <a:pt x="608" y="274"/>
                    <a:pt x="626" y="273"/>
                  </a:cubicBezTo>
                  <a:cubicBezTo>
                    <a:pt x="742" y="268"/>
                    <a:pt x="851" y="236"/>
                    <a:pt x="850" y="212"/>
                  </a:cubicBezTo>
                  <a:cubicBezTo>
                    <a:pt x="848" y="185"/>
                    <a:pt x="739" y="172"/>
                    <a:pt x="639" y="148"/>
                  </a:cubicBezTo>
                  <a:cubicBezTo>
                    <a:pt x="535" y="121"/>
                    <a:pt x="439" y="88"/>
                    <a:pt x="439" y="88"/>
                  </a:cubicBezTo>
                  <a:cubicBezTo>
                    <a:pt x="439" y="88"/>
                    <a:pt x="336" y="73"/>
                    <a:pt x="234" y="48"/>
                  </a:cubicBezTo>
                  <a:cubicBezTo>
                    <a:pt x="152" y="29"/>
                    <a:pt x="71" y="1"/>
                    <a:pt x="3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3588;p50"/>
            <p:cNvSpPr/>
            <p:nvPr/>
          </p:nvSpPr>
          <p:spPr>
            <a:xfrm>
              <a:off x="3624275" y="3494475"/>
              <a:ext cx="33000" cy="30175"/>
            </a:xfrm>
            <a:custGeom>
              <a:avLst/>
              <a:gdLst/>
              <a:ahLst/>
              <a:cxnLst/>
              <a:rect l="l" t="t" r="r" b="b"/>
              <a:pathLst>
                <a:path w="1320" h="1207" extrusionOk="0">
                  <a:moveTo>
                    <a:pt x="1298" y="0"/>
                  </a:moveTo>
                  <a:cubicBezTo>
                    <a:pt x="1255" y="0"/>
                    <a:pt x="1071" y="88"/>
                    <a:pt x="900" y="197"/>
                  </a:cubicBezTo>
                  <a:cubicBezTo>
                    <a:pt x="708" y="319"/>
                    <a:pt x="537" y="467"/>
                    <a:pt x="537" y="467"/>
                  </a:cubicBezTo>
                  <a:cubicBezTo>
                    <a:pt x="537" y="467"/>
                    <a:pt x="377" y="630"/>
                    <a:pt x="242" y="813"/>
                  </a:cubicBezTo>
                  <a:cubicBezTo>
                    <a:pt x="107" y="995"/>
                    <a:pt x="1" y="1192"/>
                    <a:pt x="20" y="1206"/>
                  </a:cubicBezTo>
                  <a:cubicBezTo>
                    <a:pt x="21" y="1207"/>
                    <a:pt x="22" y="1207"/>
                    <a:pt x="23" y="1207"/>
                  </a:cubicBezTo>
                  <a:cubicBezTo>
                    <a:pt x="52" y="1207"/>
                    <a:pt x="188" y="1042"/>
                    <a:pt x="338" y="894"/>
                  </a:cubicBezTo>
                  <a:cubicBezTo>
                    <a:pt x="492" y="739"/>
                    <a:pt x="658" y="598"/>
                    <a:pt x="658" y="598"/>
                  </a:cubicBezTo>
                  <a:cubicBezTo>
                    <a:pt x="658" y="598"/>
                    <a:pt x="810" y="443"/>
                    <a:pt x="976" y="299"/>
                  </a:cubicBezTo>
                  <a:cubicBezTo>
                    <a:pt x="1141" y="156"/>
                    <a:pt x="1320" y="24"/>
                    <a:pt x="1307" y="4"/>
                  </a:cubicBezTo>
                  <a:cubicBezTo>
                    <a:pt x="1306" y="1"/>
                    <a:pt x="1303" y="0"/>
                    <a:pt x="129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3589;p50"/>
            <p:cNvSpPr/>
            <p:nvPr/>
          </p:nvSpPr>
          <p:spPr>
            <a:xfrm>
              <a:off x="4052075" y="3487825"/>
              <a:ext cx="38975" cy="20900"/>
            </a:xfrm>
            <a:custGeom>
              <a:avLst/>
              <a:gdLst/>
              <a:ahLst/>
              <a:cxnLst/>
              <a:rect l="l" t="t" r="r" b="b"/>
              <a:pathLst>
                <a:path w="1559" h="836" extrusionOk="0">
                  <a:moveTo>
                    <a:pt x="24" y="1"/>
                  </a:moveTo>
                  <a:cubicBezTo>
                    <a:pt x="18" y="1"/>
                    <a:pt x="15" y="2"/>
                    <a:pt x="14" y="4"/>
                  </a:cubicBezTo>
                  <a:cubicBezTo>
                    <a:pt x="1" y="27"/>
                    <a:pt x="188" y="151"/>
                    <a:pt x="385" y="249"/>
                  </a:cubicBezTo>
                  <a:lnTo>
                    <a:pt x="776" y="441"/>
                  </a:lnTo>
                  <a:cubicBezTo>
                    <a:pt x="776" y="441"/>
                    <a:pt x="981" y="514"/>
                    <a:pt x="1168" y="613"/>
                  </a:cubicBezTo>
                  <a:cubicBezTo>
                    <a:pt x="1348" y="701"/>
                    <a:pt x="1502" y="835"/>
                    <a:pt x="1535" y="835"/>
                  </a:cubicBezTo>
                  <a:cubicBezTo>
                    <a:pt x="1536" y="835"/>
                    <a:pt x="1538" y="835"/>
                    <a:pt x="1539" y="834"/>
                  </a:cubicBezTo>
                  <a:cubicBezTo>
                    <a:pt x="1558" y="818"/>
                    <a:pt x="1424" y="634"/>
                    <a:pt x="1237" y="503"/>
                  </a:cubicBezTo>
                  <a:cubicBezTo>
                    <a:pt x="1053" y="370"/>
                    <a:pt x="851" y="274"/>
                    <a:pt x="851" y="274"/>
                  </a:cubicBezTo>
                  <a:cubicBezTo>
                    <a:pt x="851" y="274"/>
                    <a:pt x="642" y="198"/>
                    <a:pt x="436" y="131"/>
                  </a:cubicBezTo>
                  <a:cubicBezTo>
                    <a:pt x="249" y="72"/>
                    <a:pt x="69" y="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3590;p50"/>
            <p:cNvSpPr/>
            <p:nvPr/>
          </p:nvSpPr>
          <p:spPr>
            <a:xfrm>
              <a:off x="4062275" y="3478350"/>
              <a:ext cx="19325" cy="10900"/>
            </a:xfrm>
            <a:custGeom>
              <a:avLst/>
              <a:gdLst/>
              <a:ahLst/>
              <a:cxnLst/>
              <a:rect l="l" t="t" r="r" b="b"/>
              <a:pathLst>
                <a:path w="773" h="436" extrusionOk="0">
                  <a:moveTo>
                    <a:pt x="116" y="1"/>
                  </a:moveTo>
                  <a:cubicBezTo>
                    <a:pt x="98" y="1"/>
                    <a:pt x="80" y="3"/>
                    <a:pt x="63" y="9"/>
                  </a:cubicBezTo>
                  <a:cubicBezTo>
                    <a:pt x="7" y="27"/>
                    <a:pt x="1" y="70"/>
                    <a:pt x="12" y="75"/>
                  </a:cubicBezTo>
                  <a:cubicBezTo>
                    <a:pt x="13" y="77"/>
                    <a:pt x="16" y="78"/>
                    <a:pt x="20" y="78"/>
                  </a:cubicBezTo>
                  <a:cubicBezTo>
                    <a:pt x="28" y="78"/>
                    <a:pt x="39" y="75"/>
                    <a:pt x="52" y="75"/>
                  </a:cubicBezTo>
                  <a:cubicBezTo>
                    <a:pt x="58" y="75"/>
                    <a:pt x="65" y="76"/>
                    <a:pt x="71" y="78"/>
                  </a:cubicBezTo>
                  <a:cubicBezTo>
                    <a:pt x="100" y="86"/>
                    <a:pt x="140" y="110"/>
                    <a:pt x="173" y="140"/>
                  </a:cubicBezTo>
                  <a:cubicBezTo>
                    <a:pt x="252" y="209"/>
                    <a:pt x="336" y="276"/>
                    <a:pt x="336" y="276"/>
                  </a:cubicBezTo>
                  <a:cubicBezTo>
                    <a:pt x="336" y="276"/>
                    <a:pt x="647" y="436"/>
                    <a:pt x="729" y="436"/>
                  </a:cubicBezTo>
                  <a:cubicBezTo>
                    <a:pt x="738" y="436"/>
                    <a:pt x="744" y="434"/>
                    <a:pt x="747" y="430"/>
                  </a:cubicBezTo>
                  <a:cubicBezTo>
                    <a:pt x="773" y="388"/>
                    <a:pt x="435" y="124"/>
                    <a:pt x="435" y="124"/>
                  </a:cubicBezTo>
                  <a:cubicBezTo>
                    <a:pt x="435" y="124"/>
                    <a:pt x="341" y="76"/>
                    <a:pt x="239" y="30"/>
                  </a:cubicBezTo>
                  <a:cubicBezTo>
                    <a:pt x="200" y="13"/>
                    <a:pt x="157" y="1"/>
                    <a:pt x="11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3591;p50"/>
            <p:cNvSpPr/>
            <p:nvPr/>
          </p:nvSpPr>
          <p:spPr>
            <a:xfrm>
              <a:off x="3947850" y="3538875"/>
              <a:ext cx="13050" cy="5625"/>
            </a:xfrm>
            <a:custGeom>
              <a:avLst/>
              <a:gdLst/>
              <a:ahLst/>
              <a:cxnLst/>
              <a:rect l="l" t="t" r="r" b="b"/>
              <a:pathLst>
                <a:path w="522" h="225" extrusionOk="0">
                  <a:moveTo>
                    <a:pt x="285" y="183"/>
                  </a:moveTo>
                  <a:lnTo>
                    <a:pt x="285" y="183"/>
                  </a:lnTo>
                  <a:cubicBezTo>
                    <a:pt x="285" y="183"/>
                    <a:pt x="285" y="183"/>
                    <a:pt x="285" y="183"/>
                  </a:cubicBezTo>
                  <a:cubicBezTo>
                    <a:pt x="285" y="183"/>
                    <a:pt x="285" y="183"/>
                    <a:pt x="285" y="183"/>
                  </a:cubicBezTo>
                  <a:close/>
                  <a:moveTo>
                    <a:pt x="361" y="1"/>
                  </a:moveTo>
                  <a:cubicBezTo>
                    <a:pt x="293" y="1"/>
                    <a:pt x="227" y="14"/>
                    <a:pt x="227" y="14"/>
                  </a:cubicBezTo>
                  <a:cubicBezTo>
                    <a:pt x="227" y="14"/>
                    <a:pt x="162" y="47"/>
                    <a:pt x="104" y="93"/>
                  </a:cubicBezTo>
                  <a:cubicBezTo>
                    <a:pt x="45" y="140"/>
                    <a:pt x="0" y="197"/>
                    <a:pt x="13" y="218"/>
                  </a:cubicBezTo>
                  <a:cubicBezTo>
                    <a:pt x="18" y="223"/>
                    <a:pt x="28" y="225"/>
                    <a:pt x="43" y="225"/>
                  </a:cubicBezTo>
                  <a:cubicBezTo>
                    <a:pt x="110" y="225"/>
                    <a:pt x="259" y="182"/>
                    <a:pt x="282" y="182"/>
                  </a:cubicBezTo>
                  <a:cubicBezTo>
                    <a:pt x="284" y="182"/>
                    <a:pt x="285" y="182"/>
                    <a:pt x="285" y="183"/>
                  </a:cubicBezTo>
                  <a:lnTo>
                    <a:pt x="285" y="183"/>
                  </a:lnTo>
                  <a:cubicBezTo>
                    <a:pt x="284" y="174"/>
                    <a:pt x="520" y="85"/>
                    <a:pt x="521" y="44"/>
                  </a:cubicBezTo>
                  <a:cubicBezTo>
                    <a:pt x="521" y="19"/>
                    <a:pt x="455" y="1"/>
                    <a:pt x="382" y="1"/>
                  </a:cubicBezTo>
                  <a:cubicBezTo>
                    <a:pt x="379" y="1"/>
                    <a:pt x="376" y="1"/>
                    <a:pt x="373" y="1"/>
                  </a:cubicBezTo>
                  <a:cubicBezTo>
                    <a:pt x="369" y="1"/>
                    <a:pt x="365" y="1"/>
                    <a:pt x="3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3592;p50"/>
            <p:cNvSpPr/>
            <p:nvPr/>
          </p:nvSpPr>
          <p:spPr>
            <a:xfrm>
              <a:off x="3835650" y="3725625"/>
              <a:ext cx="63450" cy="27500"/>
            </a:xfrm>
            <a:custGeom>
              <a:avLst/>
              <a:gdLst/>
              <a:ahLst/>
              <a:cxnLst/>
              <a:rect l="l" t="t" r="r" b="b"/>
              <a:pathLst>
                <a:path w="2538" h="1100" extrusionOk="0">
                  <a:moveTo>
                    <a:pt x="1480" y="0"/>
                  </a:moveTo>
                  <a:cubicBezTo>
                    <a:pt x="1476" y="0"/>
                    <a:pt x="1473" y="0"/>
                    <a:pt x="1470" y="0"/>
                  </a:cubicBezTo>
                  <a:cubicBezTo>
                    <a:pt x="1308" y="0"/>
                    <a:pt x="1198" y="27"/>
                    <a:pt x="1198" y="27"/>
                  </a:cubicBezTo>
                  <a:cubicBezTo>
                    <a:pt x="1198" y="27"/>
                    <a:pt x="1094" y="58"/>
                    <a:pt x="952" y="130"/>
                  </a:cubicBezTo>
                  <a:cubicBezTo>
                    <a:pt x="811" y="200"/>
                    <a:pt x="640" y="320"/>
                    <a:pt x="494" y="458"/>
                  </a:cubicBezTo>
                  <a:cubicBezTo>
                    <a:pt x="203" y="736"/>
                    <a:pt x="0" y="1067"/>
                    <a:pt x="37" y="1097"/>
                  </a:cubicBezTo>
                  <a:cubicBezTo>
                    <a:pt x="39" y="1099"/>
                    <a:pt x="43" y="1100"/>
                    <a:pt x="46" y="1100"/>
                  </a:cubicBezTo>
                  <a:cubicBezTo>
                    <a:pt x="108" y="1100"/>
                    <a:pt x="368" y="847"/>
                    <a:pt x="654" y="657"/>
                  </a:cubicBezTo>
                  <a:cubicBezTo>
                    <a:pt x="806" y="555"/>
                    <a:pt x="965" y="478"/>
                    <a:pt x="1086" y="435"/>
                  </a:cubicBezTo>
                  <a:cubicBezTo>
                    <a:pt x="1208" y="394"/>
                    <a:pt x="1291" y="379"/>
                    <a:pt x="1291" y="379"/>
                  </a:cubicBezTo>
                  <a:cubicBezTo>
                    <a:pt x="1291" y="379"/>
                    <a:pt x="1366" y="352"/>
                    <a:pt x="1487" y="336"/>
                  </a:cubicBezTo>
                  <a:cubicBezTo>
                    <a:pt x="1529" y="331"/>
                    <a:pt x="1576" y="327"/>
                    <a:pt x="1627" y="327"/>
                  </a:cubicBezTo>
                  <a:cubicBezTo>
                    <a:pt x="1726" y="327"/>
                    <a:pt x="1837" y="340"/>
                    <a:pt x="1946" y="371"/>
                  </a:cubicBezTo>
                  <a:cubicBezTo>
                    <a:pt x="2109" y="419"/>
                    <a:pt x="2258" y="512"/>
                    <a:pt x="2349" y="606"/>
                  </a:cubicBezTo>
                  <a:cubicBezTo>
                    <a:pt x="2439" y="695"/>
                    <a:pt x="2486" y="776"/>
                    <a:pt x="2512" y="776"/>
                  </a:cubicBezTo>
                  <a:cubicBezTo>
                    <a:pt x="2513" y="776"/>
                    <a:pt x="2514" y="776"/>
                    <a:pt x="2515" y="776"/>
                  </a:cubicBezTo>
                  <a:cubicBezTo>
                    <a:pt x="2535" y="769"/>
                    <a:pt x="2538" y="664"/>
                    <a:pt x="2463" y="520"/>
                  </a:cubicBezTo>
                  <a:cubicBezTo>
                    <a:pt x="2391" y="378"/>
                    <a:pt x="2231" y="224"/>
                    <a:pt x="2039" y="131"/>
                  </a:cubicBezTo>
                  <a:cubicBezTo>
                    <a:pt x="1851" y="37"/>
                    <a:pt x="1640" y="0"/>
                    <a:pt x="148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3593;p50"/>
            <p:cNvSpPr/>
            <p:nvPr/>
          </p:nvSpPr>
          <p:spPr>
            <a:xfrm>
              <a:off x="3856950" y="3763400"/>
              <a:ext cx="34200" cy="11850"/>
            </a:xfrm>
            <a:custGeom>
              <a:avLst/>
              <a:gdLst/>
              <a:ahLst/>
              <a:cxnLst/>
              <a:rect l="l" t="t" r="r" b="b"/>
              <a:pathLst>
                <a:path w="1368" h="474" extrusionOk="0">
                  <a:moveTo>
                    <a:pt x="16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4" y="2"/>
                    <a:pt x="1" y="58"/>
                    <a:pt x="33" y="133"/>
                  </a:cubicBezTo>
                  <a:cubicBezTo>
                    <a:pt x="65" y="211"/>
                    <a:pt x="138" y="299"/>
                    <a:pt x="232" y="360"/>
                  </a:cubicBezTo>
                  <a:cubicBezTo>
                    <a:pt x="327" y="422"/>
                    <a:pt x="435" y="456"/>
                    <a:pt x="520" y="465"/>
                  </a:cubicBezTo>
                  <a:cubicBezTo>
                    <a:pt x="563" y="472"/>
                    <a:pt x="599" y="473"/>
                    <a:pt x="625" y="473"/>
                  </a:cubicBezTo>
                  <a:cubicBezTo>
                    <a:pt x="650" y="473"/>
                    <a:pt x="664" y="472"/>
                    <a:pt x="664" y="472"/>
                  </a:cubicBezTo>
                  <a:cubicBezTo>
                    <a:pt x="664" y="472"/>
                    <a:pt x="722" y="464"/>
                    <a:pt x="800" y="438"/>
                  </a:cubicBezTo>
                  <a:cubicBezTo>
                    <a:pt x="878" y="414"/>
                    <a:pt x="977" y="363"/>
                    <a:pt x="1064" y="304"/>
                  </a:cubicBezTo>
                  <a:cubicBezTo>
                    <a:pt x="1240" y="182"/>
                    <a:pt x="1368" y="19"/>
                    <a:pt x="1352" y="3"/>
                  </a:cubicBezTo>
                  <a:cubicBezTo>
                    <a:pt x="1350" y="2"/>
                    <a:pt x="1348" y="1"/>
                    <a:pt x="1346" y="1"/>
                  </a:cubicBezTo>
                  <a:cubicBezTo>
                    <a:pt x="1312" y="1"/>
                    <a:pt x="1162" y="116"/>
                    <a:pt x="995" y="194"/>
                  </a:cubicBezTo>
                  <a:cubicBezTo>
                    <a:pt x="822" y="282"/>
                    <a:pt x="640" y="291"/>
                    <a:pt x="640" y="291"/>
                  </a:cubicBezTo>
                  <a:cubicBezTo>
                    <a:pt x="640" y="291"/>
                    <a:pt x="599" y="299"/>
                    <a:pt x="531" y="299"/>
                  </a:cubicBezTo>
                  <a:cubicBezTo>
                    <a:pt x="466" y="299"/>
                    <a:pt x="376" y="283"/>
                    <a:pt x="292" y="248"/>
                  </a:cubicBezTo>
                  <a:cubicBezTo>
                    <a:pt x="116" y="183"/>
                    <a:pt x="36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4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130;p48"/>
          <p:cNvSpPr txBox="1">
            <a:spLocks noGrp="1"/>
          </p:cNvSpPr>
          <p:nvPr>
            <p:ph type="title"/>
          </p:nvPr>
        </p:nvSpPr>
        <p:spPr>
          <a:xfrm>
            <a:off x="720000" y="408382"/>
            <a:ext cx="7704000" cy="7207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smtClean="0"/>
              <a:t>Operating Environment</a:t>
            </a:r>
            <a:endParaRPr sz="4000" dirty="0"/>
          </a:p>
        </p:txBody>
      </p:sp>
      <p:sp>
        <p:nvSpPr>
          <p:cNvPr id="6" name="Google Shape;3135;p48"/>
          <p:cNvSpPr txBox="1">
            <a:spLocks/>
          </p:cNvSpPr>
          <p:nvPr/>
        </p:nvSpPr>
        <p:spPr>
          <a:xfrm>
            <a:off x="969819" y="1129145"/>
            <a:ext cx="7318882" cy="1856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i="1" dirty="0">
                <a:latin typeface="Nunito" panose="020B0604020202020204" charset="0"/>
              </a:rPr>
              <a:t>Operating environment for our retailed website is as listed below.  </a:t>
            </a:r>
            <a:endParaRPr lang="en-IN" sz="1600" dirty="0">
              <a:latin typeface="Nunito" panose="020B0604020202020204" charset="0"/>
            </a:endParaRPr>
          </a:p>
          <a:p>
            <a:r>
              <a:rPr lang="en-US" sz="1600" i="1" dirty="0" smtClean="0">
                <a:latin typeface="Nunito" panose="020B0604020202020204" charset="0"/>
              </a:rPr>
              <a:t>We </a:t>
            </a:r>
            <a:r>
              <a:rPr lang="en-US" sz="1600" i="1" dirty="0">
                <a:latin typeface="Nunito" panose="020B0604020202020204" charset="0"/>
              </a:rPr>
              <a:t>have decided to use </a:t>
            </a:r>
            <a:r>
              <a:rPr lang="en-US" sz="1600" i="1" dirty="0" err="1" smtClean="0">
                <a:latin typeface="Nunito" panose="020B0604020202020204" charset="0"/>
              </a:rPr>
              <a:t>JupyterLab</a:t>
            </a:r>
            <a:r>
              <a:rPr lang="en-US" sz="1600" i="1" dirty="0" smtClean="0">
                <a:latin typeface="Nunito" panose="020B0604020202020204" charset="0"/>
              </a:rPr>
              <a:t> which is </a:t>
            </a:r>
            <a:r>
              <a:rPr lang="en-US" sz="1600" i="1" dirty="0">
                <a:latin typeface="Nunito" panose="020B0604020202020204" charset="0"/>
              </a:rPr>
              <a:t>an agile open-source </a:t>
            </a:r>
            <a:r>
              <a:rPr lang="en-US" sz="1600" i="1" dirty="0" smtClean="0">
                <a:latin typeface="Nunito" panose="020B0604020202020204" charset="0"/>
              </a:rPr>
              <a:t>software</a:t>
            </a:r>
            <a:endParaRPr lang="en-IN" sz="1600" dirty="0">
              <a:latin typeface="Nunito" panose="020B0604020202020204" charset="0"/>
            </a:endParaRPr>
          </a:p>
          <a:p>
            <a:endParaRPr lang="en-US" sz="1600" i="1" dirty="0">
              <a:latin typeface="Nunito" panose="020B0604020202020204" charset="0"/>
            </a:endParaRPr>
          </a:p>
          <a:p>
            <a:r>
              <a:rPr lang="en-US" sz="1600" i="1" dirty="0" smtClean="0">
                <a:latin typeface="Nunito" panose="020B0604020202020204" charset="0"/>
              </a:rPr>
              <a:t>Client/server </a:t>
            </a:r>
            <a:r>
              <a:rPr lang="en-US" sz="1600" i="1" dirty="0">
                <a:latin typeface="Nunito" panose="020B0604020202020204" charset="0"/>
              </a:rPr>
              <a:t>system</a:t>
            </a:r>
            <a:endParaRPr lang="en-IN" sz="1600" dirty="0">
              <a:latin typeface="Nunito" panose="020B0604020202020204" charset="0"/>
            </a:endParaRPr>
          </a:p>
          <a:p>
            <a:r>
              <a:rPr lang="en-US" sz="1600" i="1" dirty="0">
                <a:latin typeface="Nunito" panose="020B0604020202020204" charset="0"/>
              </a:rPr>
              <a:t>Localhost Apache server system</a:t>
            </a:r>
            <a:endParaRPr lang="en-IN" sz="1600" dirty="0">
              <a:latin typeface="Nunito" panose="020B0604020202020204" charset="0"/>
            </a:endParaRPr>
          </a:p>
          <a:p>
            <a:r>
              <a:rPr lang="en-US" sz="1600" i="1" dirty="0">
                <a:latin typeface="Nunito" panose="020B0604020202020204" charset="0"/>
              </a:rPr>
              <a:t>Operating system: Windows, </a:t>
            </a:r>
            <a:r>
              <a:rPr lang="en-US" sz="1600" i="1" dirty="0" err="1">
                <a:latin typeface="Nunito" panose="020B0604020202020204" charset="0"/>
              </a:rPr>
              <a:t>MacOS</a:t>
            </a:r>
            <a:r>
              <a:rPr lang="en-US" sz="1600" i="1" dirty="0">
                <a:latin typeface="Nunito" panose="020B0604020202020204" charset="0"/>
              </a:rPr>
              <a:t>, Linux</a:t>
            </a:r>
            <a:endParaRPr lang="en-IN" sz="1600" dirty="0">
              <a:latin typeface="Nunito" panose="020B0604020202020204" charset="0"/>
            </a:endParaRPr>
          </a:p>
          <a:p>
            <a:r>
              <a:rPr lang="en-US" sz="1600" i="1" dirty="0">
                <a:latin typeface="Nunito" panose="020B0604020202020204" charset="0"/>
              </a:rPr>
              <a:t>platform: HTML/ JavaScript /CSS / </a:t>
            </a:r>
            <a:r>
              <a:rPr lang="en-US" sz="1600" i="1" dirty="0" err="1">
                <a:latin typeface="Nunito" panose="020B0604020202020204" charset="0"/>
              </a:rPr>
              <a:t>JupyterLab</a:t>
            </a:r>
            <a:endParaRPr lang="en-IN" sz="1600" dirty="0">
              <a:latin typeface="Nunito" panose="020B0604020202020204" charset="0"/>
            </a:endParaRPr>
          </a:p>
          <a:p>
            <a:endParaRPr lang="en-IN" sz="2000" dirty="0">
              <a:latin typeface="Nunito" panose="020B0604020202020204" charset="0"/>
            </a:endParaRPr>
          </a:p>
        </p:txBody>
      </p:sp>
      <p:sp>
        <p:nvSpPr>
          <p:cNvPr id="7" name="Google Shape;3130;p48"/>
          <p:cNvSpPr txBox="1">
            <a:spLocks/>
          </p:cNvSpPr>
          <p:nvPr/>
        </p:nvSpPr>
        <p:spPr>
          <a:xfrm>
            <a:off x="832678" y="3099748"/>
            <a:ext cx="7704000" cy="720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Chau Philomene One"/>
              <a:buNone/>
              <a:defRPr sz="96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Chau Philomene One"/>
              <a:buNone/>
              <a:defRPr sz="48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Chau Philomene One"/>
              <a:buNone/>
              <a:defRPr sz="48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Chau Philomene One"/>
              <a:buNone/>
              <a:defRPr sz="48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Chau Philomene One"/>
              <a:buNone/>
              <a:defRPr sz="48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Chau Philomene One"/>
              <a:buNone/>
              <a:defRPr sz="48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Chau Philomene One"/>
              <a:buNone/>
              <a:defRPr sz="48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Chau Philomene One"/>
              <a:buNone/>
              <a:defRPr sz="48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Chau Philomene One"/>
              <a:buNone/>
              <a:defRPr sz="4800" b="0" i="0" u="none" strike="noStrike" cap="none">
                <a:solidFill>
                  <a:schemeClr val="dk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pPr algn="l"/>
            <a:r>
              <a:rPr lang="en-GB" sz="4000" dirty="0" smtClean="0"/>
              <a:t>User Characteristics</a:t>
            </a:r>
            <a:endParaRPr lang="en-GB" sz="4000" dirty="0"/>
          </a:p>
        </p:txBody>
      </p:sp>
      <p:sp>
        <p:nvSpPr>
          <p:cNvPr id="8" name="Google Shape;3135;p48"/>
          <p:cNvSpPr txBox="1">
            <a:spLocks/>
          </p:cNvSpPr>
          <p:nvPr/>
        </p:nvSpPr>
        <p:spPr>
          <a:xfrm>
            <a:off x="1025237" y="3276597"/>
            <a:ext cx="7318882" cy="1856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IN" sz="2000" dirty="0">
              <a:latin typeface="Nunito" panose="020B0604020202020204" charset="0"/>
            </a:endParaRPr>
          </a:p>
        </p:txBody>
      </p:sp>
      <p:sp>
        <p:nvSpPr>
          <p:cNvPr id="9" name="Google Shape;3135;p48"/>
          <p:cNvSpPr txBox="1">
            <a:spLocks/>
          </p:cNvSpPr>
          <p:nvPr/>
        </p:nvSpPr>
        <p:spPr>
          <a:xfrm>
            <a:off x="1162378" y="2258208"/>
            <a:ext cx="7318882" cy="1856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IN" sz="2000" dirty="0">
              <a:latin typeface="Nunito" panose="020B0604020202020204" charset="0"/>
            </a:endParaRPr>
          </a:p>
        </p:txBody>
      </p:sp>
      <p:sp>
        <p:nvSpPr>
          <p:cNvPr id="10" name="Google Shape;3135;p48"/>
          <p:cNvSpPr txBox="1">
            <a:spLocks/>
          </p:cNvSpPr>
          <p:nvPr/>
        </p:nvSpPr>
        <p:spPr>
          <a:xfrm>
            <a:off x="1056409" y="3822937"/>
            <a:ext cx="7031181" cy="9868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i="1" dirty="0">
                <a:latin typeface="Nunito" panose="020B0604020202020204" charset="0"/>
              </a:rPr>
              <a:t>The person who will use this software must have basic computer knowledge. The user must read the user manual and apply it.</a:t>
            </a:r>
            <a:endParaRPr lang="en-IN" sz="1600" dirty="0">
              <a:latin typeface="Nunito" panose="020B0604020202020204" charset="0"/>
            </a:endParaRPr>
          </a:p>
          <a:p>
            <a:endParaRPr lang="en-IN" sz="2400" dirty="0">
              <a:latin typeface="Nunito" panose="020B0604020202020204" charset="0"/>
            </a:endParaRPr>
          </a:p>
        </p:txBody>
      </p:sp>
      <p:grpSp>
        <p:nvGrpSpPr>
          <p:cNvPr id="11" name="Google Shape;7097;p65"/>
          <p:cNvGrpSpPr/>
          <p:nvPr/>
        </p:nvGrpSpPr>
        <p:grpSpPr>
          <a:xfrm rot="496794">
            <a:off x="7440307" y="2884353"/>
            <a:ext cx="1322608" cy="1822604"/>
            <a:chOff x="6472575" y="1981800"/>
            <a:chExt cx="714625" cy="1036150"/>
          </a:xfrm>
        </p:grpSpPr>
        <p:sp>
          <p:nvSpPr>
            <p:cNvPr id="12" name="Google Shape;7098;p65"/>
            <p:cNvSpPr/>
            <p:nvPr/>
          </p:nvSpPr>
          <p:spPr>
            <a:xfrm>
              <a:off x="6472575" y="1981800"/>
              <a:ext cx="714625" cy="1036150"/>
            </a:xfrm>
            <a:custGeom>
              <a:avLst/>
              <a:gdLst/>
              <a:ahLst/>
              <a:cxnLst/>
              <a:rect l="l" t="t" r="r" b="b"/>
              <a:pathLst>
                <a:path w="28585" h="41446" extrusionOk="0">
                  <a:moveTo>
                    <a:pt x="10417" y="0"/>
                  </a:moveTo>
                  <a:cubicBezTo>
                    <a:pt x="9615" y="0"/>
                    <a:pt x="8858" y="168"/>
                    <a:pt x="8166" y="503"/>
                  </a:cubicBezTo>
                  <a:cubicBezTo>
                    <a:pt x="6921" y="1106"/>
                    <a:pt x="6232" y="1866"/>
                    <a:pt x="5855" y="2557"/>
                  </a:cubicBezTo>
                  <a:cubicBezTo>
                    <a:pt x="5005" y="2621"/>
                    <a:pt x="4204" y="2877"/>
                    <a:pt x="3512" y="3307"/>
                  </a:cubicBezTo>
                  <a:cubicBezTo>
                    <a:pt x="3254" y="3435"/>
                    <a:pt x="3068" y="3553"/>
                    <a:pt x="2972" y="3617"/>
                  </a:cubicBezTo>
                  <a:cubicBezTo>
                    <a:pt x="2905" y="3663"/>
                    <a:pt x="2811" y="3731"/>
                    <a:pt x="2699" y="3824"/>
                  </a:cubicBezTo>
                  <a:cubicBezTo>
                    <a:pt x="2515" y="3972"/>
                    <a:pt x="2342" y="4138"/>
                    <a:pt x="2178" y="4320"/>
                  </a:cubicBezTo>
                  <a:cubicBezTo>
                    <a:pt x="1832" y="4702"/>
                    <a:pt x="1247" y="5502"/>
                    <a:pt x="1139" y="6619"/>
                  </a:cubicBezTo>
                  <a:cubicBezTo>
                    <a:pt x="1136" y="6622"/>
                    <a:pt x="1136" y="6628"/>
                    <a:pt x="1136" y="6631"/>
                  </a:cubicBezTo>
                  <a:cubicBezTo>
                    <a:pt x="1015" y="7170"/>
                    <a:pt x="1005" y="7680"/>
                    <a:pt x="1072" y="8145"/>
                  </a:cubicBezTo>
                  <a:cubicBezTo>
                    <a:pt x="427" y="8887"/>
                    <a:pt x="64" y="9818"/>
                    <a:pt x="39" y="10823"/>
                  </a:cubicBezTo>
                  <a:cubicBezTo>
                    <a:pt x="0" y="12417"/>
                    <a:pt x="735" y="13554"/>
                    <a:pt x="1438" y="14273"/>
                  </a:cubicBezTo>
                  <a:cubicBezTo>
                    <a:pt x="1438" y="14707"/>
                    <a:pt x="1453" y="15228"/>
                    <a:pt x="1499" y="15783"/>
                  </a:cubicBezTo>
                  <a:cubicBezTo>
                    <a:pt x="1510" y="15910"/>
                    <a:pt x="1523" y="16037"/>
                    <a:pt x="1535" y="16160"/>
                  </a:cubicBezTo>
                  <a:cubicBezTo>
                    <a:pt x="1069" y="16615"/>
                    <a:pt x="698" y="17207"/>
                    <a:pt x="467" y="17880"/>
                  </a:cubicBezTo>
                  <a:lnTo>
                    <a:pt x="437" y="17968"/>
                  </a:lnTo>
                  <a:lnTo>
                    <a:pt x="434" y="17982"/>
                  </a:lnTo>
                  <a:cubicBezTo>
                    <a:pt x="403" y="18081"/>
                    <a:pt x="374" y="18182"/>
                    <a:pt x="350" y="18284"/>
                  </a:cubicBezTo>
                  <a:lnTo>
                    <a:pt x="337" y="18337"/>
                  </a:lnTo>
                  <a:cubicBezTo>
                    <a:pt x="310" y="18455"/>
                    <a:pt x="288" y="18573"/>
                    <a:pt x="271" y="18690"/>
                  </a:cubicBezTo>
                  <a:lnTo>
                    <a:pt x="236" y="18856"/>
                  </a:lnTo>
                  <a:lnTo>
                    <a:pt x="236" y="18949"/>
                  </a:lnTo>
                  <a:cubicBezTo>
                    <a:pt x="228" y="19024"/>
                    <a:pt x="222" y="19100"/>
                    <a:pt x="218" y="19175"/>
                  </a:cubicBezTo>
                  <a:lnTo>
                    <a:pt x="215" y="19249"/>
                  </a:lnTo>
                  <a:cubicBezTo>
                    <a:pt x="204" y="19541"/>
                    <a:pt x="221" y="19839"/>
                    <a:pt x="263" y="20145"/>
                  </a:cubicBezTo>
                  <a:lnTo>
                    <a:pt x="275" y="20224"/>
                  </a:lnTo>
                  <a:cubicBezTo>
                    <a:pt x="296" y="20358"/>
                    <a:pt x="322" y="20483"/>
                    <a:pt x="349" y="20593"/>
                  </a:cubicBezTo>
                  <a:lnTo>
                    <a:pt x="366" y="20666"/>
                  </a:lnTo>
                  <a:cubicBezTo>
                    <a:pt x="401" y="20808"/>
                    <a:pt x="446" y="20953"/>
                    <a:pt x="507" y="21120"/>
                  </a:cubicBezTo>
                  <a:lnTo>
                    <a:pt x="541" y="21211"/>
                  </a:lnTo>
                  <a:cubicBezTo>
                    <a:pt x="587" y="21330"/>
                    <a:pt x="636" y="21447"/>
                    <a:pt x="690" y="21561"/>
                  </a:cubicBezTo>
                  <a:cubicBezTo>
                    <a:pt x="705" y="21591"/>
                    <a:pt x="716" y="21622"/>
                    <a:pt x="730" y="21648"/>
                  </a:cubicBezTo>
                  <a:cubicBezTo>
                    <a:pt x="800" y="21789"/>
                    <a:pt x="878" y="21931"/>
                    <a:pt x="965" y="22072"/>
                  </a:cubicBezTo>
                  <a:cubicBezTo>
                    <a:pt x="984" y="22102"/>
                    <a:pt x="1004" y="22130"/>
                    <a:pt x="1026" y="22166"/>
                  </a:cubicBezTo>
                  <a:cubicBezTo>
                    <a:pt x="1098" y="22277"/>
                    <a:pt x="1174" y="22387"/>
                    <a:pt x="1254" y="22493"/>
                  </a:cubicBezTo>
                  <a:cubicBezTo>
                    <a:pt x="1275" y="22526"/>
                    <a:pt x="1300" y="22556"/>
                    <a:pt x="1321" y="22584"/>
                  </a:cubicBezTo>
                  <a:cubicBezTo>
                    <a:pt x="1424" y="22715"/>
                    <a:pt x="1532" y="22842"/>
                    <a:pt x="1648" y="22969"/>
                  </a:cubicBezTo>
                  <a:cubicBezTo>
                    <a:pt x="1673" y="22993"/>
                    <a:pt x="1697" y="23019"/>
                    <a:pt x="1712" y="23034"/>
                  </a:cubicBezTo>
                  <a:cubicBezTo>
                    <a:pt x="1808" y="23134"/>
                    <a:pt x="1910" y="23234"/>
                    <a:pt x="2023" y="23335"/>
                  </a:cubicBezTo>
                  <a:cubicBezTo>
                    <a:pt x="2053" y="23362"/>
                    <a:pt x="2081" y="23389"/>
                    <a:pt x="2114" y="23417"/>
                  </a:cubicBezTo>
                  <a:cubicBezTo>
                    <a:pt x="2249" y="23534"/>
                    <a:pt x="2382" y="23641"/>
                    <a:pt x="2520" y="23745"/>
                  </a:cubicBezTo>
                  <a:cubicBezTo>
                    <a:pt x="2544" y="23762"/>
                    <a:pt x="2571" y="23780"/>
                    <a:pt x="2598" y="23800"/>
                  </a:cubicBezTo>
                  <a:cubicBezTo>
                    <a:pt x="2715" y="23886"/>
                    <a:pt x="2840" y="23968"/>
                    <a:pt x="2969" y="24052"/>
                  </a:cubicBezTo>
                  <a:cubicBezTo>
                    <a:pt x="3009" y="24078"/>
                    <a:pt x="3051" y="24103"/>
                    <a:pt x="3092" y="24129"/>
                  </a:cubicBezTo>
                  <a:cubicBezTo>
                    <a:pt x="3147" y="24160"/>
                    <a:pt x="3199" y="24193"/>
                    <a:pt x="3250" y="24223"/>
                  </a:cubicBezTo>
                  <a:cubicBezTo>
                    <a:pt x="3515" y="25224"/>
                    <a:pt x="3980" y="26358"/>
                    <a:pt x="4865" y="27346"/>
                  </a:cubicBezTo>
                  <a:cubicBezTo>
                    <a:pt x="5547" y="28107"/>
                    <a:pt x="6296" y="28890"/>
                    <a:pt x="7325" y="29562"/>
                  </a:cubicBezTo>
                  <a:cubicBezTo>
                    <a:pt x="7050" y="29618"/>
                    <a:pt x="6786" y="29682"/>
                    <a:pt x="6528" y="29759"/>
                  </a:cubicBezTo>
                  <a:lnTo>
                    <a:pt x="6480" y="29773"/>
                  </a:lnTo>
                  <a:cubicBezTo>
                    <a:pt x="6376" y="29804"/>
                    <a:pt x="6273" y="29837"/>
                    <a:pt x="6175" y="29871"/>
                  </a:cubicBezTo>
                  <a:cubicBezTo>
                    <a:pt x="6144" y="29881"/>
                    <a:pt x="6112" y="29894"/>
                    <a:pt x="6077" y="29907"/>
                  </a:cubicBezTo>
                  <a:cubicBezTo>
                    <a:pt x="5987" y="29938"/>
                    <a:pt x="5897" y="29972"/>
                    <a:pt x="5823" y="30002"/>
                  </a:cubicBezTo>
                  <a:cubicBezTo>
                    <a:pt x="5785" y="30018"/>
                    <a:pt x="5691" y="30058"/>
                    <a:pt x="5691" y="30058"/>
                  </a:cubicBezTo>
                  <a:cubicBezTo>
                    <a:pt x="5610" y="30092"/>
                    <a:pt x="5527" y="30127"/>
                    <a:pt x="5453" y="30160"/>
                  </a:cubicBezTo>
                  <a:cubicBezTo>
                    <a:pt x="5411" y="30180"/>
                    <a:pt x="5369" y="30200"/>
                    <a:pt x="5317" y="30224"/>
                  </a:cubicBezTo>
                  <a:cubicBezTo>
                    <a:pt x="5240" y="30263"/>
                    <a:pt x="5162" y="30301"/>
                    <a:pt x="5093" y="30337"/>
                  </a:cubicBezTo>
                  <a:cubicBezTo>
                    <a:pt x="5048" y="30362"/>
                    <a:pt x="5001" y="30386"/>
                    <a:pt x="4942" y="30419"/>
                  </a:cubicBezTo>
                  <a:cubicBezTo>
                    <a:pt x="4870" y="30459"/>
                    <a:pt x="4799" y="30502"/>
                    <a:pt x="4733" y="30542"/>
                  </a:cubicBezTo>
                  <a:cubicBezTo>
                    <a:pt x="4683" y="30571"/>
                    <a:pt x="4631" y="30604"/>
                    <a:pt x="4581" y="30635"/>
                  </a:cubicBezTo>
                  <a:cubicBezTo>
                    <a:pt x="4510" y="30680"/>
                    <a:pt x="4441" y="30727"/>
                    <a:pt x="4370" y="30776"/>
                  </a:cubicBezTo>
                  <a:cubicBezTo>
                    <a:pt x="4322" y="30808"/>
                    <a:pt x="4275" y="30842"/>
                    <a:pt x="4225" y="30877"/>
                  </a:cubicBezTo>
                  <a:cubicBezTo>
                    <a:pt x="4154" y="30929"/>
                    <a:pt x="4085" y="30983"/>
                    <a:pt x="4014" y="31040"/>
                  </a:cubicBezTo>
                  <a:cubicBezTo>
                    <a:pt x="3976" y="31068"/>
                    <a:pt x="3939" y="31097"/>
                    <a:pt x="3896" y="31132"/>
                  </a:cubicBezTo>
                  <a:lnTo>
                    <a:pt x="3833" y="31185"/>
                  </a:lnTo>
                  <a:cubicBezTo>
                    <a:pt x="3776" y="31233"/>
                    <a:pt x="3724" y="31282"/>
                    <a:pt x="3677" y="31324"/>
                  </a:cubicBezTo>
                  <a:cubicBezTo>
                    <a:pt x="3634" y="31360"/>
                    <a:pt x="3594" y="31398"/>
                    <a:pt x="3540" y="31448"/>
                  </a:cubicBezTo>
                  <a:lnTo>
                    <a:pt x="3506" y="31482"/>
                  </a:lnTo>
                  <a:cubicBezTo>
                    <a:pt x="3452" y="31538"/>
                    <a:pt x="3395" y="31595"/>
                    <a:pt x="3334" y="31659"/>
                  </a:cubicBezTo>
                  <a:cubicBezTo>
                    <a:pt x="3298" y="31693"/>
                    <a:pt x="3264" y="31729"/>
                    <a:pt x="3234" y="31761"/>
                  </a:cubicBezTo>
                  <a:lnTo>
                    <a:pt x="3193" y="31807"/>
                  </a:lnTo>
                  <a:cubicBezTo>
                    <a:pt x="3097" y="31914"/>
                    <a:pt x="3005" y="32023"/>
                    <a:pt x="2915" y="32136"/>
                  </a:cubicBezTo>
                  <a:cubicBezTo>
                    <a:pt x="2376" y="32819"/>
                    <a:pt x="1898" y="33823"/>
                    <a:pt x="1455" y="35188"/>
                  </a:cubicBezTo>
                  <a:lnTo>
                    <a:pt x="1426" y="35274"/>
                  </a:lnTo>
                  <a:cubicBezTo>
                    <a:pt x="1372" y="35441"/>
                    <a:pt x="1320" y="35615"/>
                    <a:pt x="1263" y="35808"/>
                  </a:cubicBezTo>
                  <a:lnTo>
                    <a:pt x="1240" y="35887"/>
                  </a:lnTo>
                  <a:cubicBezTo>
                    <a:pt x="1189" y="36063"/>
                    <a:pt x="1136" y="36241"/>
                    <a:pt x="1088" y="36422"/>
                  </a:cubicBezTo>
                  <a:lnTo>
                    <a:pt x="1065" y="36509"/>
                  </a:lnTo>
                  <a:cubicBezTo>
                    <a:pt x="1014" y="36699"/>
                    <a:pt x="964" y="36893"/>
                    <a:pt x="914" y="37091"/>
                  </a:cubicBezTo>
                  <a:lnTo>
                    <a:pt x="480" y="38832"/>
                  </a:lnTo>
                  <a:lnTo>
                    <a:pt x="2078" y="39647"/>
                  </a:lnTo>
                  <a:cubicBezTo>
                    <a:pt x="2208" y="39716"/>
                    <a:pt x="2342" y="39780"/>
                    <a:pt x="2473" y="39839"/>
                  </a:cubicBezTo>
                  <a:cubicBezTo>
                    <a:pt x="2528" y="39866"/>
                    <a:pt x="2585" y="39889"/>
                    <a:pt x="2642" y="39915"/>
                  </a:cubicBezTo>
                  <a:lnTo>
                    <a:pt x="2787" y="39978"/>
                  </a:lnTo>
                  <a:cubicBezTo>
                    <a:pt x="2977" y="40056"/>
                    <a:pt x="3174" y="40131"/>
                    <a:pt x="3369" y="40202"/>
                  </a:cubicBezTo>
                  <a:lnTo>
                    <a:pt x="3483" y="40242"/>
                  </a:lnTo>
                  <a:cubicBezTo>
                    <a:pt x="3683" y="40312"/>
                    <a:pt x="3886" y="40378"/>
                    <a:pt x="4088" y="40437"/>
                  </a:cubicBezTo>
                  <a:lnTo>
                    <a:pt x="4115" y="40444"/>
                  </a:lnTo>
                  <a:cubicBezTo>
                    <a:pt x="4315" y="40504"/>
                    <a:pt x="4515" y="40557"/>
                    <a:pt x="4727" y="40611"/>
                  </a:cubicBezTo>
                  <a:lnTo>
                    <a:pt x="4793" y="40627"/>
                  </a:lnTo>
                  <a:cubicBezTo>
                    <a:pt x="4992" y="40675"/>
                    <a:pt x="5193" y="40721"/>
                    <a:pt x="5402" y="40763"/>
                  </a:cubicBezTo>
                  <a:lnTo>
                    <a:pt x="5473" y="40778"/>
                  </a:lnTo>
                  <a:cubicBezTo>
                    <a:pt x="5819" y="40849"/>
                    <a:pt x="6186" y="40914"/>
                    <a:pt x="6564" y="40971"/>
                  </a:cubicBezTo>
                  <a:lnTo>
                    <a:pt x="6730" y="40997"/>
                  </a:lnTo>
                  <a:cubicBezTo>
                    <a:pt x="6941" y="41027"/>
                    <a:pt x="7149" y="41055"/>
                    <a:pt x="7356" y="41082"/>
                  </a:cubicBezTo>
                  <a:lnTo>
                    <a:pt x="7497" y="41099"/>
                  </a:lnTo>
                  <a:lnTo>
                    <a:pt x="7783" y="41133"/>
                  </a:lnTo>
                  <a:cubicBezTo>
                    <a:pt x="7950" y="41153"/>
                    <a:pt x="8114" y="41170"/>
                    <a:pt x="8277" y="41189"/>
                  </a:cubicBezTo>
                  <a:cubicBezTo>
                    <a:pt x="8626" y="41226"/>
                    <a:pt x="8998" y="41260"/>
                    <a:pt x="9448" y="41294"/>
                  </a:cubicBezTo>
                  <a:lnTo>
                    <a:pt x="9667" y="41310"/>
                  </a:lnTo>
                  <a:cubicBezTo>
                    <a:pt x="10051" y="41338"/>
                    <a:pt x="10435" y="41361"/>
                    <a:pt x="10823" y="41380"/>
                  </a:cubicBezTo>
                  <a:lnTo>
                    <a:pt x="10918" y="41382"/>
                  </a:lnTo>
                  <a:cubicBezTo>
                    <a:pt x="11610" y="41412"/>
                    <a:pt x="12330" y="41432"/>
                    <a:pt x="13057" y="41439"/>
                  </a:cubicBezTo>
                  <a:lnTo>
                    <a:pt x="13864" y="41445"/>
                  </a:lnTo>
                  <a:cubicBezTo>
                    <a:pt x="14118" y="41445"/>
                    <a:pt x="14374" y="41444"/>
                    <a:pt x="14629" y="41441"/>
                  </a:cubicBezTo>
                  <a:cubicBezTo>
                    <a:pt x="14935" y="41439"/>
                    <a:pt x="15242" y="41434"/>
                    <a:pt x="15553" y="41427"/>
                  </a:cubicBezTo>
                  <a:lnTo>
                    <a:pt x="15803" y="41422"/>
                  </a:lnTo>
                  <a:cubicBezTo>
                    <a:pt x="16001" y="41417"/>
                    <a:pt x="16200" y="41411"/>
                    <a:pt x="16395" y="41404"/>
                  </a:cubicBezTo>
                  <a:lnTo>
                    <a:pt x="16642" y="41395"/>
                  </a:lnTo>
                  <a:lnTo>
                    <a:pt x="17136" y="41374"/>
                  </a:lnTo>
                  <a:cubicBezTo>
                    <a:pt x="17268" y="41368"/>
                    <a:pt x="17399" y="41361"/>
                    <a:pt x="17527" y="41354"/>
                  </a:cubicBezTo>
                  <a:lnTo>
                    <a:pt x="17739" y="41341"/>
                  </a:lnTo>
                  <a:lnTo>
                    <a:pt x="18072" y="41320"/>
                  </a:lnTo>
                  <a:cubicBezTo>
                    <a:pt x="18072" y="41320"/>
                    <a:pt x="18196" y="41310"/>
                    <a:pt x="18257" y="41306"/>
                  </a:cubicBezTo>
                  <a:cubicBezTo>
                    <a:pt x="18370" y="41297"/>
                    <a:pt x="18841" y="41260"/>
                    <a:pt x="18841" y="41260"/>
                  </a:cubicBezTo>
                  <a:cubicBezTo>
                    <a:pt x="18841" y="41260"/>
                    <a:pt x="19207" y="41226"/>
                    <a:pt x="19318" y="41216"/>
                  </a:cubicBezTo>
                  <a:cubicBezTo>
                    <a:pt x="19459" y="41202"/>
                    <a:pt x="19597" y="41187"/>
                    <a:pt x="19736" y="41170"/>
                  </a:cubicBezTo>
                  <a:cubicBezTo>
                    <a:pt x="19736" y="41170"/>
                    <a:pt x="19967" y="41146"/>
                    <a:pt x="20045" y="41138"/>
                  </a:cubicBezTo>
                  <a:cubicBezTo>
                    <a:pt x="20202" y="41119"/>
                    <a:pt x="20357" y="41099"/>
                    <a:pt x="20512" y="41078"/>
                  </a:cubicBezTo>
                  <a:cubicBezTo>
                    <a:pt x="20512" y="41078"/>
                    <a:pt x="20716" y="41052"/>
                    <a:pt x="20778" y="41042"/>
                  </a:cubicBezTo>
                  <a:lnTo>
                    <a:pt x="21086" y="40997"/>
                  </a:lnTo>
                  <a:cubicBezTo>
                    <a:pt x="21224" y="40977"/>
                    <a:pt x="21360" y="40955"/>
                    <a:pt x="21501" y="40933"/>
                  </a:cubicBezTo>
                  <a:lnTo>
                    <a:pt x="21632" y="40910"/>
                  </a:lnTo>
                  <a:cubicBezTo>
                    <a:pt x="21765" y="40886"/>
                    <a:pt x="21897" y="40863"/>
                    <a:pt x="22024" y="40840"/>
                  </a:cubicBezTo>
                  <a:lnTo>
                    <a:pt x="22223" y="40803"/>
                  </a:lnTo>
                  <a:cubicBezTo>
                    <a:pt x="22287" y="40790"/>
                    <a:pt x="22486" y="40749"/>
                    <a:pt x="22486" y="40749"/>
                  </a:cubicBezTo>
                  <a:cubicBezTo>
                    <a:pt x="22643" y="40718"/>
                    <a:pt x="22799" y="40685"/>
                    <a:pt x="22957" y="40649"/>
                  </a:cubicBezTo>
                  <a:lnTo>
                    <a:pt x="23053" y="40629"/>
                  </a:lnTo>
                  <a:lnTo>
                    <a:pt x="23242" y="40584"/>
                  </a:lnTo>
                  <a:cubicBezTo>
                    <a:pt x="23389" y="40550"/>
                    <a:pt x="23534" y="40514"/>
                    <a:pt x="23682" y="40477"/>
                  </a:cubicBezTo>
                  <a:cubicBezTo>
                    <a:pt x="23782" y="40452"/>
                    <a:pt x="23880" y="40426"/>
                    <a:pt x="23979" y="40399"/>
                  </a:cubicBezTo>
                  <a:cubicBezTo>
                    <a:pt x="24100" y="40366"/>
                    <a:pt x="24220" y="40335"/>
                    <a:pt x="24335" y="40301"/>
                  </a:cubicBezTo>
                  <a:lnTo>
                    <a:pt x="24435" y="40272"/>
                  </a:lnTo>
                  <a:cubicBezTo>
                    <a:pt x="24528" y="40245"/>
                    <a:pt x="24619" y="40220"/>
                    <a:pt x="24708" y="40191"/>
                  </a:cubicBezTo>
                  <a:cubicBezTo>
                    <a:pt x="24792" y="40164"/>
                    <a:pt x="24875" y="40138"/>
                    <a:pt x="24957" y="40113"/>
                  </a:cubicBezTo>
                  <a:cubicBezTo>
                    <a:pt x="25007" y="40099"/>
                    <a:pt x="25212" y="40029"/>
                    <a:pt x="25212" y="40029"/>
                  </a:cubicBezTo>
                  <a:cubicBezTo>
                    <a:pt x="25283" y="40006"/>
                    <a:pt x="25353" y="39982"/>
                    <a:pt x="25427" y="39958"/>
                  </a:cubicBezTo>
                  <a:lnTo>
                    <a:pt x="25582" y="39904"/>
                  </a:lnTo>
                  <a:cubicBezTo>
                    <a:pt x="25668" y="39874"/>
                    <a:pt x="25752" y="39844"/>
                    <a:pt x="25836" y="39811"/>
                  </a:cubicBezTo>
                  <a:lnTo>
                    <a:pt x="25972" y="39760"/>
                  </a:lnTo>
                  <a:cubicBezTo>
                    <a:pt x="26028" y="39740"/>
                    <a:pt x="26080" y="39718"/>
                    <a:pt x="26152" y="39693"/>
                  </a:cubicBezTo>
                  <a:lnTo>
                    <a:pt x="26210" y="39669"/>
                  </a:lnTo>
                  <a:cubicBezTo>
                    <a:pt x="26402" y="39593"/>
                    <a:pt x="26593" y="39515"/>
                    <a:pt x="26784" y="39432"/>
                  </a:cubicBezTo>
                  <a:lnTo>
                    <a:pt x="26842" y="39411"/>
                  </a:lnTo>
                  <a:lnTo>
                    <a:pt x="28584" y="38540"/>
                  </a:lnTo>
                  <a:lnTo>
                    <a:pt x="28123" y="36769"/>
                  </a:lnTo>
                  <a:cubicBezTo>
                    <a:pt x="28075" y="36590"/>
                    <a:pt x="28028" y="36413"/>
                    <a:pt x="27979" y="36237"/>
                  </a:cubicBezTo>
                  <a:lnTo>
                    <a:pt x="27958" y="36164"/>
                  </a:lnTo>
                  <a:cubicBezTo>
                    <a:pt x="27921" y="36030"/>
                    <a:pt x="27881" y="35897"/>
                    <a:pt x="27844" y="35771"/>
                  </a:cubicBezTo>
                  <a:lnTo>
                    <a:pt x="27746" y="35447"/>
                  </a:lnTo>
                  <a:cubicBezTo>
                    <a:pt x="27609" y="35010"/>
                    <a:pt x="27468" y="34601"/>
                    <a:pt x="27326" y="34237"/>
                  </a:cubicBezTo>
                  <a:cubicBezTo>
                    <a:pt x="26977" y="33341"/>
                    <a:pt x="26611" y="32654"/>
                    <a:pt x="26201" y="32136"/>
                  </a:cubicBezTo>
                  <a:cubicBezTo>
                    <a:pt x="26108" y="32016"/>
                    <a:pt x="26008" y="31899"/>
                    <a:pt x="25895" y="31776"/>
                  </a:cubicBezTo>
                  <a:lnTo>
                    <a:pt x="25857" y="31733"/>
                  </a:lnTo>
                  <a:cubicBezTo>
                    <a:pt x="25824" y="31700"/>
                    <a:pt x="25790" y="31666"/>
                    <a:pt x="25766" y="31640"/>
                  </a:cubicBezTo>
                  <a:cubicBezTo>
                    <a:pt x="25703" y="31576"/>
                    <a:pt x="25639" y="31512"/>
                    <a:pt x="25569" y="31447"/>
                  </a:cubicBezTo>
                  <a:cubicBezTo>
                    <a:pt x="25540" y="31418"/>
                    <a:pt x="25508" y="31390"/>
                    <a:pt x="25477" y="31361"/>
                  </a:cubicBezTo>
                  <a:cubicBezTo>
                    <a:pt x="25448" y="31334"/>
                    <a:pt x="25419" y="31310"/>
                    <a:pt x="25396" y="31289"/>
                  </a:cubicBezTo>
                  <a:cubicBezTo>
                    <a:pt x="25340" y="31240"/>
                    <a:pt x="25288" y="31195"/>
                    <a:pt x="25226" y="31145"/>
                  </a:cubicBezTo>
                  <a:cubicBezTo>
                    <a:pt x="25188" y="31111"/>
                    <a:pt x="25021" y="30981"/>
                    <a:pt x="25021" y="30981"/>
                  </a:cubicBezTo>
                  <a:cubicBezTo>
                    <a:pt x="24977" y="30947"/>
                    <a:pt x="24933" y="30914"/>
                    <a:pt x="24878" y="30876"/>
                  </a:cubicBezTo>
                  <a:cubicBezTo>
                    <a:pt x="24834" y="30846"/>
                    <a:pt x="24789" y="30813"/>
                    <a:pt x="24741" y="30779"/>
                  </a:cubicBezTo>
                  <a:lnTo>
                    <a:pt x="24623" y="30701"/>
                  </a:lnTo>
                  <a:cubicBezTo>
                    <a:pt x="24597" y="30685"/>
                    <a:pt x="24416" y="30573"/>
                    <a:pt x="24379" y="30550"/>
                  </a:cubicBezTo>
                  <a:cubicBezTo>
                    <a:pt x="24327" y="30519"/>
                    <a:pt x="24271" y="30486"/>
                    <a:pt x="24202" y="30449"/>
                  </a:cubicBezTo>
                  <a:lnTo>
                    <a:pt x="24096" y="30392"/>
                  </a:lnTo>
                  <a:lnTo>
                    <a:pt x="24015" y="30348"/>
                  </a:lnTo>
                  <a:cubicBezTo>
                    <a:pt x="23890" y="30284"/>
                    <a:pt x="23766" y="30223"/>
                    <a:pt x="23636" y="30164"/>
                  </a:cubicBezTo>
                  <a:cubicBezTo>
                    <a:pt x="23615" y="30156"/>
                    <a:pt x="23594" y="30144"/>
                    <a:pt x="23570" y="30136"/>
                  </a:cubicBezTo>
                  <a:cubicBezTo>
                    <a:pt x="23470" y="30093"/>
                    <a:pt x="23369" y="30050"/>
                    <a:pt x="23255" y="30006"/>
                  </a:cubicBezTo>
                  <a:lnTo>
                    <a:pt x="23164" y="29972"/>
                  </a:lnTo>
                  <a:cubicBezTo>
                    <a:pt x="23076" y="29937"/>
                    <a:pt x="22984" y="29904"/>
                    <a:pt x="22893" y="29874"/>
                  </a:cubicBezTo>
                  <a:lnTo>
                    <a:pt x="22782" y="29837"/>
                  </a:lnTo>
                  <a:cubicBezTo>
                    <a:pt x="22694" y="29808"/>
                    <a:pt x="22607" y="29781"/>
                    <a:pt x="22516" y="29754"/>
                  </a:cubicBezTo>
                  <a:lnTo>
                    <a:pt x="22414" y="29724"/>
                  </a:lnTo>
                  <a:cubicBezTo>
                    <a:pt x="22321" y="29697"/>
                    <a:pt x="22227" y="29673"/>
                    <a:pt x="22123" y="29648"/>
                  </a:cubicBezTo>
                  <a:lnTo>
                    <a:pt x="22054" y="29632"/>
                  </a:lnTo>
                  <a:cubicBezTo>
                    <a:pt x="21950" y="29608"/>
                    <a:pt x="21844" y="29584"/>
                    <a:pt x="21739" y="29562"/>
                  </a:cubicBezTo>
                  <a:lnTo>
                    <a:pt x="21683" y="29552"/>
                  </a:lnTo>
                  <a:cubicBezTo>
                    <a:pt x="21459" y="29505"/>
                    <a:pt x="21221" y="29467"/>
                    <a:pt x="20982" y="29433"/>
                  </a:cubicBezTo>
                  <a:cubicBezTo>
                    <a:pt x="20982" y="29433"/>
                    <a:pt x="20929" y="29426"/>
                    <a:pt x="20915" y="29424"/>
                  </a:cubicBezTo>
                  <a:cubicBezTo>
                    <a:pt x="21871" y="28855"/>
                    <a:pt x="23047" y="27982"/>
                    <a:pt x="23793" y="26621"/>
                  </a:cubicBezTo>
                  <a:cubicBezTo>
                    <a:pt x="23893" y="26442"/>
                    <a:pt x="23982" y="26256"/>
                    <a:pt x="24082" y="26031"/>
                  </a:cubicBezTo>
                  <a:cubicBezTo>
                    <a:pt x="24102" y="25987"/>
                    <a:pt x="24152" y="25866"/>
                    <a:pt x="24152" y="25866"/>
                  </a:cubicBezTo>
                  <a:cubicBezTo>
                    <a:pt x="24213" y="25719"/>
                    <a:pt x="24270" y="25572"/>
                    <a:pt x="24323" y="25423"/>
                  </a:cubicBezTo>
                  <a:lnTo>
                    <a:pt x="24372" y="25280"/>
                  </a:lnTo>
                  <a:cubicBezTo>
                    <a:pt x="24492" y="24927"/>
                    <a:pt x="24599" y="24555"/>
                    <a:pt x="24697" y="24137"/>
                  </a:cubicBezTo>
                  <a:cubicBezTo>
                    <a:pt x="24697" y="24135"/>
                    <a:pt x="24698" y="24130"/>
                    <a:pt x="24698" y="24127"/>
                  </a:cubicBezTo>
                  <a:lnTo>
                    <a:pt x="24769" y="24082"/>
                  </a:lnTo>
                  <a:cubicBezTo>
                    <a:pt x="24896" y="24002"/>
                    <a:pt x="25019" y="23921"/>
                    <a:pt x="25141" y="23831"/>
                  </a:cubicBezTo>
                  <a:cubicBezTo>
                    <a:pt x="25167" y="23811"/>
                    <a:pt x="25192" y="23794"/>
                    <a:pt x="25219" y="23774"/>
                  </a:cubicBezTo>
                  <a:cubicBezTo>
                    <a:pt x="25359" y="23673"/>
                    <a:pt x="25491" y="23567"/>
                    <a:pt x="25622" y="23453"/>
                  </a:cubicBezTo>
                  <a:cubicBezTo>
                    <a:pt x="25652" y="23426"/>
                    <a:pt x="25681" y="23402"/>
                    <a:pt x="25723" y="23362"/>
                  </a:cubicBezTo>
                  <a:cubicBezTo>
                    <a:pt x="25831" y="23263"/>
                    <a:pt x="25932" y="23167"/>
                    <a:pt x="26022" y="23074"/>
                  </a:cubicBezTo>
                  <a:cubicBezTo>
                    <a:pt x="26049" y="23049"/>
                    <a:pt x="26073" y="23021"/>
                    <a:pt x="26100" y="22993"/>
                  </a:cubicBezTo>
                  <a:cubicBezTo>
                    <a:pt x="26214" y="22871"/>
                    <a:pt x="26322" y="22744"/>
                    <a:pt x="26422" y="22619"/>
                  </a:cubicBezTo>
                  <a:cubicBezTo>
                    <a:pt x="26443" y="22590"/>
                    <a:pt x="26465" y="22562"/>
                    <a:pt x="26490" y="22528"/>
                  </a:cubicBezTo>
                  <a:cubicBezTo>
                    <a:pt x="26570" y="22421"/>
                    <a:pt x="26647" y="22313"/>
                    <a:pt x="26725" y="22192"/>
                  </a:cubicBezTo>
                  <a:lnTo>
                    <a:pt x="26779" y="22106"/>
                  </a:lnTo>
                  <a:cubicBezTo>
                    <a:pt x="26868" y="21965"/>
                    <a:pt x="26946" y="21824"/>
                    <a:pt x="27010" y="21696"/>
                  </a:cubicBezTo>
                  <a:cubicBezTo>
                    <a:pt x="27027" y="21659"/>
                    <a:pt x="27046" y="21624"/>
                    <a:pt x="27054" y="21602"/>
                  </a:cubicBezTo>
                  <a:cubicBezTo>
                    <a:pt x="27110" y="21487"/>
                    <a:pt x="27162" y="21363"/>
                    <a:pt x="27214" y="21228"/>
                  </a:cubicBezTo>
                  <a:cubicBezTo>
                    <a:pt x="27226" y="21195"/>
                    <a:pt x="27239" y="21162"/>
                    <a:pt x="27245" y="21148"/>
                  </a:cubicBezTo>
                  <a:cubicBezTo>
                    <a:pt x="27298" y="20999"/>
                    <a:pt x="27346" y="20851"/>
                    <a:pt x="27380" y="20720"/>
                  </a:cubicBezTo>
                  <a:lnTo>
                    <a:pt x="27399" y="20644"/>
                  </a:lnTo>
                  <a:lnTo>
                    <a:pt x="27404" y="20622"/>
                  </a:lnTo>
                  <a:cubicBezTo>
                    <a:pt x="27431" y="20508"/>
                    <a:pt x="27456" y="20387"/>
                    <a:pt x="27480" y="20243"/>
                  </a:cubicBezTo>
                  <a:lnTo>
                    <a:pt x="27491" y="20166"/>
                  </a:lnTo>
                  <a:cubicBezTo>
                    <a:pt x="27534" y="19874"/>
                    <a:pt x="27551" y="19580"/>
                    <a:pt x="27540" y="19285"/>
                  </a:cubicBezTo>
                  <a:lnTo>
                    <a:pt x="27537" y="19212"/>
                  </a:lnTo>
                  <a:cubicBezTo>
                    <a:pt x="27531" y="19091"/>
                    <a:pt x="27520" y="18979"/>
                    <a:pt x="27508" y="18871"/>
                  </a:cubicBezTo>
                  <a:lnTo>
                    <a:pt x="27504" y="18827"/>
                  </a:lnTo>
                  <a:lnTo>
                    <a:pt x="27494" y="18758"/>
                  </a:lnTo>
                  <a:cubicBezTo>
                    <a:pt x="27475" y="18633"/>
                    <a:pt x="27451" y="18505"/>
                    <a:pt x="27423" y="18380"/>
                  </a:cubicBezTo>
                  <a:lnTo>
                    <a:pt x="27410" y="18328"/>
                  </a:lnTo>
                  <a:cubicBezTo>
                    <a:pt x="27377" y="18196"/>
                    <a:pt x="27342" y="18066"/>
                    <a:pt x="27305" y="17957"/>
                  </a:cubicBezTo>
                  <a:lnTo>
                    <a:pt x="27296" y="17928"/>
                  </a:lnTo>
                  <a:cubicBezTo>
                    <a:pt x="27252" y="17793"/>
                    <a:pt x="27199" y="17659"/>
                    <a:pt x="27142" y="17531"/>
                  </a:cubicBezTo>
                  <a:cubicBezTo>
                    <a:pt x="26949" y="17091"/>
                    <a:pt x="26694" y="16699"/>
                    <a:pt x="26394" y="16365"/>
                  </a:cubicBezTo>
                  <a:cubicBezTo>
                    <a:pt x="26424" y="16131"/>
                    <a:pt x="26452" y="15883"/>
                    <a:pt x="26473" y="15631"/>
                  </a:cubicBezTo>
                  <a:cubicBezTo>
                    <a:pt x="26889" y="15405"/>
                    <a:pt x="27299" y="15099"/>
                    <a:pt x="27641" y="14680"/>
                  </a:cubicBezTo>
                  <a:cubicBezTo>
                    <a:pt x="28220" y="13974"/>
                    <a:pt x="28483" y="13076"/>
                    <a:pt x="28384" y="12149"/>
                  </a:cubicBezTo>
                  <a:cubicBezTo>
                    <a:pt x="28377" y="12074"/>
                    <a:pt x="28365" y="12000"/>
                    <a:pt x="28355" y="11924"/>
                  </a:cubicBezTo>
                  <a:cubicBezTo>
                    <a:pt x="28337" y="11615"/>
                    <a:pt x="28264" y="11292"/>
                    <a:pt x="28135" y="10962"/>
                  </a:cubicBezTo>
                  <a:cubicBezTo>
                    <a:pt x="28338" y="10381"/>
                    <a:pt x="28445" y="9658"/>
                    <a:pt x="28344" y="8764"/>
                  </a:cubicBezTo>
                  <a:cubicBezTo>
                    <a:pt x="28322" y="8574"/>
                    <a:pt x="28285" y="8384"/>
                    <a:pt x="28234" y="8192"/>
                  </a:cubicBezTo>
                  <a:cubicBezTo>
                    <a:pt x="28217" y="8132"/>
                    <a:pt x="28201" y="8074"/>
                    <a:pt x="28184" y="8017"/>
                  </a:cubicBezTo>
                  <a:lnTo>
                    <a:pt x="28173" y="7986"/>
                  </a:lnTo>
                  <a:cubicBezTo>
                    <a:pt x="28129" y="7853"/>
                    <a:pt x="28079" y="7722"/>
                    <a:pt x="28022" y="7597"/>
                  </a:cubicBezTo>
                  <a:cubicBezTo>
                    <a:pt x="27974" y="7490"/>
                    <a:pt x="27918" y="7384"/>
                    <a:pt x="27860" y="7278"/>
                  </a:cubicBezTo>
                  <a:cubicBezTo>
                    <a:pt x="27149" y="6023"/>
                    <a:pt x="25766" y="5247"/>
                    <a:pt x="24122" y="5172"/>
                  </a:cubicBezTo>
                  <a:cubicBezTo>
                    <a:pt x="24016" y="5018"/>
                    <a:pt x="23900" y="4875"/>
                    <a:pt x="23769" y="4744"/>
                  </a:cubicBezTo>
                  <a:cubicBezTo>
                    <a:pt x="23347" y="4320"/>
                    <a:pt x="22797" y="4026"/>
                    <a:pt x="22210" y="3919"/>
                  </a:cubicBezTo>
                  <a:cubicBezTo>
                    <a:pt x="22028" y="3886"/>
                    <a:pt x="21840" y="3868"/>
                    <a:pt x="21654" y="3868"/>
                  </a:cubicBezTo>
                  <a:cubicBezTo>
                    <a:pt x="21545" y="3868"/>
                    <a:pt x="21434" y="3873"/>
                    <a:pt x="21320" y="3886"/>
                  </a:cubicBezTo>
                  <a:cubicBezTo>
                    <a:pt x="21064" y="3174"/>
                    <a:pt x="20528" y="2680"/>
                    <a:pt x="20310" y="2505"/>
                  </a:cubicBezTo>
                  <a:cubicBezTo>
                    <a:pt x="19715" y="2016"/>
                    <a:pt x="18908" y="1687"/>
                    <a:pt x="18085" y="1590"/>
                  </a:cubicBezTo>
                  <a:cubicBezTo>
                    <a:pt x="17874" y="1556"/>
                    <a:pt x="17655" y="1539"/>
                    <a:pt x="17437" y="1539"/>
                  </a:cubicBezTo>
                  <a:cubicBezTo>
                    <a:pt x="16693" y="1539"/>
                    <a:pt x="16081" y="1732"/>
                    <a:pt x="15695" y="1895"/>
                  </a:cubicBezTo>
                  <a:cubicBezTo>
                    <a:pt x="15641" y="1916"/>
                    <a:pt x="15591" y="1939"/>
                    <a:pt x="15541" y="1962"/>
                  </a:cubicBezTo>
                  <a:cubicBezTo>
                    <a:pt x="14143" y="958"/>
                    <a:pt x="12309" y="0"/>
                    <a:pt x="10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099;p65"/>
            <p:cNvSpPr/>
            <p:nvPr/>
          </p:nvSpPr>
          <p:spPr>
            <a:xfrm>
              <a:off x="6550250" y="2674150"/>
              <a:ext cx="570650" cy="287200"/>
            </a:xfrm>
            <a:custGeom>
              <a:avLst/>
              <a:gdLst/>
              <a:ahLst/>
              <a:cxnLst/>
              <a:rect l="l" t="t" r="r" b="b"/>
              <a:pathLst>
                <a:path w="22826" h="11488" extrusionOk="0">
                  <a:moveTo>
                    <a:pt x="11408" y="1"/>
                  </a:moveTo>
                  <a:lnTo>
                    <a:pt x="11408" y="18"/>
                  </a:lnTo>
                  <a:cubicBezTo>
                    <a:pt x="10968" y="103"/>
                    <a:pt x="8928" y="507"/>
                    <a:pt x="8759" y="657"/>
                  </a:cubicBezTo>
                  <a:cubicBezTo>
                    <a:pt x="8759" y="657"/>
                    <a:pt x="8960" y="3225"/>
                    <a:pt x="8487" y="3726"/>
                  </a:cubicBezTo>
                  <a:cubicBezTo>
                    <a:pt x="8014" y="4228"/>
                    <a:pt x="3756" y="3078"/>
                    <a:pt x="1585" y="5835"/>
                  </a:cubicBezTo>
                  <a:cubicBezTo>
                    <a:pt x="1003" y="6573"/>
                    <a:pt x="463" y="8089"/>
                    <a:pt x="0" y="9938"/>
                  </a:cubicBezTo>
                  <a:cubicBezTo>
                    <a:pt x="1626" y="10770"/>
                    <a:pt x="3605" y="11055"/>
                    <a:pt x="5408" y="11246"/>
                  </a:cubicBezTo>
                  <a:cubicBezTo>
                    <a:pt x="7143" y="11430"/>
                    <a:pt x="8889" y="11488"/>
                    <a:pt x="10634" y="11488"/>
                  </a:cubicBezTo>
                  <a:cubicBezTo>
                    <a:pt x="10922" y="11488"/>
                    <a:pt x="11210" y="11486"/>
                    <a:pt x="11498" y="11484"/>
                  </a:cubicBezTo>
                  <a:cubicBezTo>
                    <a:pt x="15359" y="11447"/>
                    <a:pt x="19365" y="11148"/>
                    <a:pt x="22825" y="9637"/>
                  </a:cubicBezTo>
                  <a:cubicBezTo>
                    <a:pt x="22381" y="7925"/>
                    <a:pt x="21869" y="6533"/>
                    <a:pt x="21319" y="5835"/>
                  </a:cubicBezTo>
                  <a:cubicBezTo>
                    <a:pt x="19149" y="3078"/>
                    <a:pt x="14384" y="4164"/>
                    <a:pt x="13913" y="3663"/>
                  </a:cubicBezTo>
                  <a:cubicBezTo>
                    <a:pt x="13442" y="3162"/>
                    <a:pt x="13597" y="532"/>
                    <a:pt x="13597" y="532"/>
                  </a:cubicBezTo>
                  <a:cubicBezTo>
                    <a:pt x="13428" y="384"/>
                    <a:pt x="11936" y="105"/>
                    <a:pt x="11498" y="18"/>
                  </a:cubicBezTo>
                  <a:lnTo>
                    <a:pt x="11498" y="1"/>
                  </a:lnTo>
                  <a:lnTo>
                    <a:pt x="11452" y="9"/>
                  </a:lnTo>
                  <a:lnTo>
                    <a:pt x="11408" y="1"/>
                  </a:ln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100;p65"/>
            <p:cNvSpPr/>
            <p:nvPr/>
          </p:nvSpPr>
          <p:spPr>
            <a:xfrm>
              <a:off x="6859325" y="2833550"/>
              <a:ext cx="800" cy="1625"/>
            </a:xfrm>
            <a:custGeom>
              <a:avLst/>
              <a:gdLst/>
              <a:ahLst/>
              <a:cxnLst/>
              <a:rect l="l" t="t" r="r" b="b"/>
              <a:pathLst>
                <a:path w="32" h="65" extrusionOk="0">
                  <a:moveTo>
                    <a:pt x="31" y="0"/>
                  </a:moveTo>
                  <a:cubicBezTo>
                    <a:pt x="7" y="40"/>
                    <a:pt x="0" y="64"/>
                    <a:pt x="0" y="64"/>
                  </a:cubicBezTo>
                  <a:cubicBezTo>
                    <a:pt x="0" y="64"/>
                    <a:pt x="11" y="40"/>
                    <a:pt x="31" y="0"/>
                  </a:cubicBezTo>
                  <a:close/>
                </a:path>
              </a:pathLst>
            </a:custGeom>
            <a:solidFill>
              <a:srgbClr val="E1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101;p65"/>
            <p:cNvSpPr/>
            <p:nvPr/>
          </p:nvSpPr>
          <p:spPr>
            <a:xfrm>
              <a:off x="6750025" y="2674200"/>
              <a:ext cx="196425" cy="127825"/>
            </a:xfrm>
            <a:custGeom>
              <a:avLst/>
              <a:gdLst/>
              <a:ahLst/>
              <a:cxnLst/>
              <a:rect l="l" t="t" r="r" b="b"/>
              <a:pathLst>
                <a:path w="7857" h="5113" extrusionOk="0">
                  <a:moveTo>
                    <a:pt x="3416" y="0"/>
                  </a:moveTo>
                  <a:lnTo>
                    <a:pt x="3416" y="17"/>
                  </a:lnTo>
                  <a:cubicBezTo>
                    <a:pt x="2976" y="103"/>
                    <a:pt x="934" y="507"/>
                    <a:pt x="767" y="656"/>
                  </a:cubicBezTo>
                  <a:cubicBezTo>
                    <a:pt x="767" y="656"/>
                    <a:pt x="967" y="3224"/>
                    <a:pt x="493" y="3725"/>
                  </a:cubicBezTo>
                  <a:cubicBezTo>
                    <a:pt x="419" y="3806"/>
                    <a:pt x="247" y="3843"/>
                    <a:pt x="1" y="3863"/>
                  </a:cubicBezTo>
                  <a:cubicBezTo>
                    <a:pt x="179" y="4399"/>
                    <a:pt x="404" y="4793"/>
                    <a:pt x="683" y="4847"/>
                  </a:cubicBezTo>
                  <a:cubicBezTo>
                    <a:pt x="683" y="4847"/>
                    <a:pt x="1699" y="3906"/>
                    <a:pt x="1660" y="2549"/>
                  </a:cubicBezTo>
                  <a:cubicBezTo>
                    <a:pt x="1660" y="2549"/>
                    <a:pt x="1660" y="2549"/>
                    <a:pt x="1660" y="2549"/>
                  </a:cubicBezTo>
                  <a:cubicBezTo>
                    <a:pt x="1665" y="2549"/>
                    <a:pt x="2313" y="3147"/>
                    <a:pt x="3144" y="3147"/>
                  </a:cubicBezTo>
                  <a:cubicBezTo>
                    <a:pt x="3333" y="3147"/>
                    <a:pt x="3533" y="3116"/>
                    <a:pt x="3736" y="3039"/>
                  </a:cubicBezTo>
                  <a:cubicBezTo>
                    <a:pt x="4828" y="2625"/>
                    <a:pt x="4977" y="2475"/>
                    <a:pt x="4977" y="2475"/>
                  </a:cubicBezTo>
                  <a:cubicBezTo>
                    <a:pt x="4977" y="2475"/>
                    <a:pt x="5043" y="5112"/>
                    <a:pt x="6563" y="5112"/>
                  </a:cubicBezTo>
                  <a:cubicBezTo>
                    <a:pt x="6667" y="5112"/>
                    <a:pt x="6779" y="5100"/>
                    <a:pt x="6897" y="5073"/>
                  </a:cubicBezTo>
                  <a:cubicBezTo>
                    <a:pt x="7390" y="4962"/>
                    <a:pt x="7687" y="4482"/>
                    <a:pt x="7857" y="3843"/>
                  </a:cubicBezTo>
                  <a:cubicBezTo>
                    <a:pt x="6856" y="3816"/>
                    <a:pt x="6094" y="3849"/>
                    <a:pt x="5921" y="3664"/>
                  </a:cubicBezTo>
                  <a:cubicBezTo>
                    <a:pt x="5450" y="3162"/>
                    <a:pt x="5603" y="532"/>
                    <a:pt x="5603" y="532"/>
                  </a:cubicBezTo>
                  <a:cubicBezTo>
                    <a:pt x="5435" y="383"/>
                    <a:pt x="3944" y="105"/>
                    <a:pt x="3504" y="17"/>
                  </a:cubicBezTo>
                  <a:lnTo>
                    <a:pt x="3504" y="0"/>
                  </a:lnTo>
                  <a:lnTo>
                    <a:pt x="3460" y="9"/>
                  </a:lnTo>
                  <a:lnTo>
                    <a:pt x="3416" y="0"/>
                  </a:ln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102;p65"/>
            <p:cNvSpPr/>
            <p:nvPr/>
          </p:nvSpPr>
          <p:spPr>
            <a:xfrm>
              <a:off x="6510900" y="2416625"/>
              <a:ext cx="141425" cy="131700"/>
            </a:xfrm>
            <a:custGeom>
              <a:avLst/>
              <a:gdLst/>
              <a:ahLst/>
              <a:cxnLst/>
              <a:rect l="l" t="t" r="r" b="b"/>
              <a:pathLst>
                <a:path w="5657" h="5268" extrusionOk="0">
                  <a:moveTo>
                    <a:pt x="2509" y="1"/>
                  </a:moveTo>
                  <a:cubicBezTo>
                    <a:pt x="2322" y="1"/>
                    <a:pt x="2114" y="41"/>
                    <a:pt x="1890" y="151"/>
                  </a:cubicBezTo>
                  <a:cubicBezTo>
                    <a:pt x="831" y="672"/>
                    <a:pt x="0" y="3387"/>
                    <a:pt x="3093" y="5005"/>
                  </a:cubicBezTo>
                  <a:cubicBezTo>
                    <a:pt x="3442" y="5187"/>
                    <a:pt x="3720" y="5268"/>
                    <a:pt x="3939" y="5268"/>
                  </a:cubicBezTo>
                  <a:cubicBezTo>
                    <a:pt x="5656" y="5268"/>
                    <a:pt x="3736" y="309"/>
                    <a:pt x="3371" y="309"/>
                  </a:cubicBezTo>
                  <a:cubicBezTo>
                    <a:pt x="3370" y="309"/>
                    <a:pt x="3368" y="309"/>
                    <a:pt x="3367" y="309"/>
                  </a:cubicBezTo>
                  <a:cubicBezTo>
                    <a:pt x="3367" y="309"/>
                    <a:pt x="3024" y="1"/>
                    <a:pt x="2509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103;p65"/>
            <p:cNvSpPr/>
            <p:nvPr/>
          </p:nvSpPr>
          <p:spPr>
            <a:xfrm>
              <a:off x="6510900" y="2410025"/>
              <a:ext cx="154600" cy="172125"/>
            </a:xfrm>
            <a:custGeom>
              <a:avLst/>
              <a:gdLst/>
              <a:ahLst/>
              <a:cxnLst/>
              <a:rect l="l" t="t" r="r" b="b"/>
              <a:pathLst>
                <a:path w="6184" h="6885" extrusionOk="0">
                  <a:moveTo>
                    <a:pt x="3367" y="573"/>
                  </a:moveTo>
                  <a:cubicBezTo>
                    <a:pt x="3367" y="573"/>
                    <a:pt x="2730" y="1"/>
                    <a:pt x="1890" y="415"/>
                  </a:cubicBezTo>
                  <a:cubicBezTo>
                    <a:pt x="831" y="936"/>
                    <a:pt x="0" y="3651"/>
                    <a:pt x="3093" y="5269"/>
                  </a:cubicBezTo>
                  <a:cubicBezTo>
                    <a:pt x="6184" y="6885"/>
                    <a:pt x="3764" y="523"/>
                    <a:pt x="3367" y="573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104;p65"/>
            <p:cNvSpPr/>
            <p:nvPr/>
          </p:nvSpPr>
          <p:spPr>
            <a:xfrm>
              <a:off x="6544475" y="2440700"/>
              <a:ext cx="55750" cy="92925"/>
            </a:xfrm>
            <a:custGeom>
              <a:avLst/>
              <a:gdLst/>
              <a:ahLst/>
              <a:cxnLst/>
              <a:rect l="l" t="t" r="r" b="b"/>
              <a:pathLst>
                <a:path w="2230" h="3717" extrusionOk="0">
                  <a:moveTo>
                    <a:pt x="1" y="977"/>
                  </a:moveTo>
                  <a:cubicBezTo>
                    <a:pt x="1" y="977"/>
                    <a:pt x="643" y="1"/>
                    <a:pt x="1437" y="649"/>
                  </a:cubicBezTo>
                  <a:cubicBezTo>
                    <a:pt x="2230" y="1296"/>
                    <a:pt x="2059" y="1928"/>
                    <a:pt x="2059" y="1928"/>
                  </a:cubicBezTo>
                  <a:cubicBezTo>
                    <a:pt x="2059" y="1928"/>
                    <a:pt x="1463" y="1860"/>
                    <a:pt x="1584" y="2314"/>
                  </a:cubicBezTo>
                  <a:cubicBezTo>
                    <a:pt x="1708" y="2768"/>
                    <a:pt x="2132" y="3104"/>
                    <a:pt x="2132" y="3104"/>
                  </a:cubicBezTo>
                  <a:cubicBezTo>
                    <a:pt x="2132" y="3104"/>
                    <a:pt x="462" y="3716"/>
                    <a:pt x="1" y="977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105;p65"/>
            <p:cNvSpPr/>
            <p:nvPr/>
          </p:nvSpPr>
          <p:spPr>
            <a:xfrm>
              <a:off x="6527650" y="2417825"/>
              <a:ext cx="137850" cy="164325"/>
            </a:xfrm>
            <a:custGeom>
              <a:avLst/>
              <a:gdLst/>
              <a:ahLst/>
              <a:cxnLst/>
              <a:rect l="l" t="t" r="r" b="b"/>
              <a:pathLst>
                <a:path w="5514" h="6573" extrusionOk="0">
                  <a:moveTo>
                    <a:pt x="2697" y="261"/>
                  </a:moveTo>
                  <a:cubicBezTo>
                    <a:pt x="2697" y="261"/>
                    <a:pt x="2502" y="86"/>
                    <a:pt x="2186" y="1"/>
                  </a:cubicBezTo>
                  <a:cubicBezTo>
                    <a:pt x="2361" y="719"/>
                    <a:pt x="2211" y="2600"/>
                    <a:pt x="1134" y="2272"/>
                  </a:cubicBezTo>
                  <a:cubicBezTo>
                    <a:pt x="445" y="2065"/>
                    <a:pt x="392" y="1464"/>
                    <a:pt x="476" y="961"/>
                  </a:cubicBezTo>
                  <a:cubicBezTo>
                    <a:pt x="1" y="2033"/>
                    <a:pt x="179" y="3784"/>
                    <a:pt x="2422" y="4956"/>
                  </a:cubicBezTo>
                  <a:cubicBezTo>
                    <a:pt x="5514" y="6573"/>
                    <a:pt x="3094" y="211"/>
                    <a:pt x="2697" y="26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106;p65"/>
            <p:cNvSpPr/>
            <p:nvPr/>
          </p:nvSpPr>
          <p:spPr>
            <a:xfrm>
              <a:off x="6552675" y="2425925"/>
              <a:ext cx="20125" cy="13550"/>
            </a:xfrm>
            <a:custGeom>
              <a:avLst/>
              <a:gdLst/>
              <a:ahLst/>
              <a:cxnLst/>
              <a:rect l="l" t="t" r="r" b="b"/>
              <a:pathLst>
                <a:path w="805" h="542" extrusionOk="0">
                  <a:moveTo>
                    <a:pt x="592" y="1"/>
                  </a:moveTo>
                  <a:cubicBezTo>
                    <a:pt x="509" y="1"/>
                    <a:pt x="404" y="30"/>
                    <a:pt x="302" y="89"/>
                  </a:cubicBezTo>
                  <a:cubicBezTo>
                    <a:pt x="110" y="200"/>
                    <a:pt x="0" y="373"/>
                    <a:pt x="56" y="472"/>
                  </a:cubicBezTo>
                  <a:cubicBezTo>
                    <a:pt x="81" y="519"/>
                    <a:pt x="138" y="542"/>
                    <a:pt x="211" y="542"/>
                  </a:cubicBezTo>
                  <a:cubicBezTo>
                    <a:pt x="294" y="542"/>
                    <a:pt x="399" y="512"/>
                    <a:pt x="501" y="452"/>
                  </a:cubicBezTo>
                  <a:cubicBezTo>
                    <a:pt x="693" y="343"/>
                    <a:pt x="805" y="171"/>
                    <a:pt x="749" y="69"/>
                  </a:cubicBezTo>
                  <a:cubicBezTo>
                    <a:pt x="723" y="24"/>
                    <a:pt x="666" y="1"/>
                    <a:pt x="592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107;p65"/>
            <p:cNvSpPr/>
            <p:nvPr/>
          </p:nvSpPr>
          <p:spPr>
            <a:xfrm>
              <a:off x="6557325" y="2450700"/>
              <a:ext cx="47000" cy="64450"/>
            </a:xfrm>
            <a:custGeom>
              <a:avLst/>
              <a:gdLst/>
              <a:ahLst/>
              <a:cxnLst/>
              <a:rect l="l" t="t" r="r" b="b"/>
              <a:pathLst>
                <a:path w="1880" h="2578" extrusionOk="0">
                  <a:moveTo>
                    <a:pt x="425" y="0"/>
                  </a:moveTo>
                  <a:cubicBezTo>
                    <a:pt x="386" y="0"/>
                    <a:pt x="349" y="3"/>
                    <a:pt x="314" y="9"/>
                  </a:cubicBezTo>
                  <a:cubicBezTo>
                    <a:pt x="106" y="42"/>
                    <a:pt x="1" y="145"/>
                    <a:pt x="14" y="159"/>
                  </a:cubicBezTo>
                  <a:cubicBezTo>
                    <a:pt x="15" y="162"/>
                    <a:pt x="19" y="163"/>
                    <a:pt x="25" y="163"/>
                  </a:cubicBezTo>
                  <a:cubicBezTo>
                    <a:pt x="57" y="163"/>
                    <a:pt x="154" y="127"/>
                    <a:pt x="290" y="127"/>
                  </a:cubicBezTo>
                  <a:cubicBezTo>
                    <a:pt x="300" y="127"/>
                    <a:pt x="311" y="127"/>
                    <a:pt x="321" y="128"/>
                  </a:cubicBezTo>
                  <a:cubicBezTo>
                    <a:pt x="500" y="130"/>
                    <a:pt x="730" y="217"/>
                    <a:pt x="907" y="379"/>
                  </a:cubicBezTo>
                  <a:cubicBezTo>
                    <a:pt x="1091" y="536"/>
                    <a:pt x="1216" y="748"/>
                    <a:pt x="1297" y="916"/>
                  </a:cubicBezTo>
                  <a:cubicBezTo>
                    <a:pt x="1380" y="1083"/>
                    <a:pt x="1423" y="1204"/>
                    <a:pt x="1423" y="1204"/>
                  </a:cubicBezTo>
                  <a:cubicBezTo>
                    <a:pt x="1423" y="1204"/>
                    <a:pt x="1426" y="1211"/>
                    <a:pt x="1440" y="1245"/>
                  </a:cubicBezTo>
                  <a:cubicBezTo>
                    <a:pt x="1440" y="1245"/>
                    <a:pt x="1441" y="1245"/>
                    <a:pt x="1444" y="1248"/>
                  </a:cubicBezTo>
                  <a:cubicBezTo>
                    <a:pt x="1446" y="1249"/>
                    <a:pt x="1447" y="1252"/>
                    <a:pt x="1444" y="1255"/>
                  </a:cubicBezTo>
                  <a:cubicBezTo>
                    <a:pt x="1458" y="1255"/>
                    <a:pt x="1394" y="1266"/>
                    <a:pt x="1353" y="1281"/>
                  </a:cubicBezTo>
                  <a:cubicBezTo>
                    <a:pt x="1309" y="1295"/>
                    <a:pt x="1260" y="1316"/>
                    <a:pt x="1212" y="1345"/>
                  </a:cubicBezTo>
                  <a:cubicBezTo>
                    <a:pt x="1018" y="1451"/>
                    <a:pt x="860" y="1743"/>
                    <a:pt x="963" y="2005"/>
                  </a:cubicBezTo>
                  <a:cubicBezTo>
                    <a:pt x="1013" y="2129"/>
                    <a:pt x="1101" y="2206"/>
                    <a:pt x="1172" y="2270"/>
                  </a:cubicBezTo>
                  <a:cubicBezTo>
                    <a:pt x="1245" y="2332"/>
                    <a:pt x="1310" y="2388"/>
                    <a:pt x="1367" y="2436"/>
                  </a:cubicBezTo>
                  <a:cubicBezTo>
                    <a:pt x="1473" y="2522"/>
                    <a:pt x="1547" y="2577"/>
                    <a:pt x="1569" y="2577"/>
                  </a:cubicBezTo>
                  <a:cubicBezTo>
                    <a:pt x="1571" y="2577"/>
                    <a:pt x="1573" y="2577"/>
                    <a:pt x="1574" y="2576"/>
                  </a:cubicBezTo>
                  <a:cubicBezTo>
                    <a:pt x="1586" y="2562"/>
                    <a:pt x="1531" y="2482"/>
                    <a:pt x="1434" y="2364"/>
                  </a:cubicBezTo>
                  <a:cubicBezTo>
                    <a:pt x="1353" y="2244"/>
                    <a:pt x="1179" y="2092"/>
                    <a:pt x="1134" y="1941"/>
                  </a:cubicBezTo>
                  <a:cubicBezTo>
                    <a:pt x="1095" y="1787"/>
                    <a:pt x="1208" y="1616"/>
                    <a:pt x="1327" y="1571"/>
                  </a:cubicBezTo>
                  <a:cubicBezTo>
                    <a:pt x="1360" y="1557"/>
                    <a:pt x="1390" y="1547"/>
                    <a:pt x="1421" y="1540"/>
                  </a:cubicBezTo>
                  <a:cubicBezTo>
                    <a:pt x="1457" y="1532"/>
                    <a:pt x="1460" y="1530"/>
                    <a:pt x="1544" y="1528"/>
                  </a:cubicBezTo>
                  <a:cubicBezTo>
                    <a:pt x="1678" y="1535"/>
                    <a:pt x="1813" y="1564"/>
                    <a:pt x="1880" y="1571"/>
                  </a:cubicBezTo>
                  <a:cubicBezTo>
                    <a:pt x="1716" y="1151"/>
                    <a:pt x="1689" y="1083"/>
                    <a:pt x="1689" y="1083"/>
                  </a:cubicBezTo>
                  <a:cubicBezTo>
                    <a:pt x="1689" y="1083"/>
                    <a:pt x="1636" y="959"/>
                    <a:pt x="1532" y="781"/>
                  </a:cubicBezTo>
                  <a:cubicBezTo>
                    <a:pt x="1431" y="604"/>
                    <a:pt x="1263" y="370"/>
                    <a:pt x="1033" y="209"/>
                  </a:cubicBezTo>
                  <a:cubicBezTo>
                    <a:pt x="845" y="72"/>
                    <a:pt x="615" y="0"/>
                    <a:pt x="4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108;p65"/>
            <p:cNvSpPr/>
            <p:nvPr/>
          </p:nvSpPr>
          <p:spPr>
            <a:xfrm>
              <a:off x="6986250" y="2417250"/>
              <a:ext cx="141550" cy="131600"/>
            </a:xfrm>
            <a:custGeom>
              <a:avLst/>
              <a:gdLst/>
              <a:ahLst/>
              <a:cxnLst/>
              <a:rect l="l" t="t" r="r" b="b"/>
              <a:pathLst>
                <a:path w="5662" h="5264" extrusionOk="0">
                  <a:moveTo>
                    <a:pt x="3161" y="1"/>
                  </a:moveTo>
                  <a:cubicBezTo>
                    <a:pt x="2647" y="1"/>
                    <a:pt x="2304" y="307"/>
                    <a:pt x="2304" y="307"/>
                  </a:cubicBezTo>
                  <a:cubicBezTo>
                    <a:pt x="2302" y="307"/>
                    <a:pt x="2301" y="307"/>
                    <a:pt x="2299" y="307"/>
                  </a:cubicBezTo>
                  <a:cubicBezTo>
                    <a:pt x="1937" y="307"/>
                    <a:pt x="1" y="5264"/>
                    <a:pt x="1721" y="5264"/>
                  </a:cubicBezTo>
                  <a:cubicBezTo>
                    <a:pt x="1940" y="5264"/>
                    <a:pt x="2218" y="5184"/>
                    <a:pt x="2566" y="5003"/>
                  </a:cubicBezTo>
                  <a:cubicBezTo>
                    <a:pt x="5662" y="3394"/>
                    <a:pt x="4837" y="676"/>
                    <a:pt x="3781" y="152"/>
                  </a:cubicBezTo>
                  <a:cubicBezTo>
                    <a:pt x="3558" y="41"/>
                    <a:pt x="3348" y="1"/>
                    <a:pt x="3161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109;p65"/>
            <p:cNvSpPr/>
            <p:nvPr/>
          </p:nvSpPr>
          <p:spPr>
            <a:xfrm>
              <a:off x="6973025" y="2410675"/>
              <a:ext cx="154775" cy="171875"/>
            </a:xfrm>
            <a:custGeom>
              <a:avLst/>
              <a:gdLst/>
              <a:ahLst/>
              <a:cxnLst/>
              <a:rect l="l" t="t" r="r" b="b"/>
              <a:pathLst>
                <a:path w="6191" h="6875" extrusionOk="0">
                  <a:moveTo>
                    <a:pt x="2833" y="570"/>
                  </a:moveTo>
                  <a:cubicBezTo>
                    <a:pt x="2833" y="570"/>
                    <a:pt x="3472" y="0"/>
                    <a:pt x="4310" y="415"/>
                  </a:cubicBezTo>
                  <a:cubicBezTo>
                    <a:pt x="5366" y="939"/>
                    <a:pt x="6191" y="3657"/>
                    <a:pt x="3095" y="5266"/>
                  </a:cubicBezTo>
                  <a:cubicBezTo>
                    <a:pt x="0" y="6874"/>
                    <a:pt x="2438" y="520"/>
                    <a:pt x="2833" y="57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110;p65"/>
            <p:cNvSpPr/>
            <p:nvPr/>
          </p:nvSpPr>
          <p:spPr>
            <a:xfrm>
              <a:off x="7038600" y="2441425"/>
              <a:ext cx="55750" cy="92900"/>
            </a:xfrm>
            <a:custGeom>
              <a:avLst/>
              <a:gdLst/>
              <a:ahLst/>
              <a:cxnLst/>
              <a:rect l="l" t="t" r="r" b="b"/>
              <a:pathLst>
                <a:path w="2230" h="3716" extrusionOk="0">
                  <a:moveTo>
                    <a:pt x="2230" y="978"/>
                  </a:moveTo>
                  <a:cubicBezTo>
                    <a:pt x="2230" y="978"/>
                    <a:pt x="1590" y="0"/>
                    <a:pt x="796" y="647"/>
                  </a:cubicBezTo>
                  <a:cubicBezTo>
                    <a:pt x="0" y="1291"/>
                    <a:pt x="170" y="1923"/>
                    <a:pt x="170" y="1923"/>
                  </a:cubicBezTo>
                  <a:cubicBezTo>
                    <a:pt x="170" y="1923"/>
                    <a:pt x="768" y="1858"/>
                    <a:pt x="642" y="2312"/>
                  </a:cubicBezTo>
                  <a:cubicBezTo>
                    <a:pt x="519" y="2765"/>
                    <a:pt x="93" y="3099"/>
                    <a:pt x="93" y="3099"/>
                  </a:cubicBezTo>
                  <a:cubicBezTo>
                    <a:pt x="93" y="3099"/>
                    <a:pt x="1764" y="3716"/>
                    <a:pt x="2230" y="97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111;p65"/>
            <p:cNvSpPr/>
            <p:nvPr/>
          </p:nvSpPr>
          <p:spPr>
            <a:xfrm>
              <a:off x="6986250" y="2418400"/>
              <a:ext cx="124850" cy="130450"/>
            </a:xfrm>
            <a:custGeom>
              <a:avLst/>
              <a:gdLst/>
              <a:ahLst/>
              <a:cxnLst/>
              <a:rect l="l" t="t" r="r" b="b"/>
              <a:pathLst>
                <a:path w="4994" h="5218" extrusionOk="0">
                  <a:moveTo>
                    <a:pt x="2815" y="0"/>
                  </a:moveTo>
                  <a:lnTo>
                    <a:pt x="2815" y="0"/>
                  </a:lnTo>
                  <a:cubicBezTo>
                    <a:pt x="2500" y="86"/>
                    <a:pt x="2304" y="261"/>
                    <a:pt x="2304" y="261"/>
                  </a:cubicBezTo>
                  <a:cubicBezTo>
                    <a:pt x="2302" y="261"/>
                    <a:pt x="2301" y="261"/>
                    <a:pt x="2299" y="261"/>
                  </a:cubicBezTo>
                  <a:cubicBezTo>
                    <a:pt x="1937" y="261"/>
                    <a:pt x="1" y="5218"/>
                    <a:pt x="1722" y="5218"/>
                  </a:cubicBezTo>
                  <a:cubicBezTo>
                    <a:pt x="1941" y="5218"/>
                    <a:pt x="2219" y="5138"/>
                    <a:pt x="2567" y="4957"/>
                  </a:cubicBezTo>
                  <a:cubicBezTo>
                    <a:pt x="4813" y="3790"/>
                    <a:pt x="4994" y="2040"/>
                    <a:pt x="4523" y="967"/>
                  </a:cubicBezTo>
                  <a:lnTo>
                    <a:pt x="4523" y="967"/>
                  </a:lnTo>
                  <a:cubicBezTo>
                    <a:pt x="4605" y="1469"/>
                    <a:pt x="4551" y="2070"/>
                    <a:pt x="3861" y="2276"/>
                  </a:cubicBezTo>
                  <a:cubicBezTo>
                    <a:pt x="3777" y="2302"/>
                    <a:pt x="3698" y="2314"/>
                    <a:pt x="3625" y="2314"/>
                  </a:cubicBezTo>
                  <a:cubicBezTo>
                    <a:pt x="2763" y="2314"/>
                    <a:pt x="2652" y="663"/>
                    <a:pt x="281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112;p65"/>
            <p:cNvSpPr/>
            <p:nvPr/>
          </p:nvSpPr>
          <p:spPr>
            <a:xfrm>
              <a:off x="7066175" y="2426600"/>
              <a:ext cx="20025" cy="13575"/>
            </a:xfrm>
            <a:custGeom>
              <a:avLst/>
              <a:gdLst/>
              <a:ahLst/>
              <a:cxnLst/>
              <a:rect l="l" t="t" r="r" b="b"/>
              <a:pathLst>
                <a:path w="801" h="543" extrusionOk="0">
                  <a:moveTo>
                    <a:pt x="210" y="1"/>
                  </a:moveTo>
                  <a:cubicBezTo>
                    <a:pt x="138" y="1"/>
                    <a:pt x="81" y="23"/>
                    <a:pt x="56" y="69"/>
                  </a:cubicBezTo>
                  <a:cubicBezTo>
                    <a:pt x="1" y="169"/>
                    <a:pt x="110" y="343"/>
                    <a:pt x="301" y="452"/>
                  </a:cubicBezTo>
                  <a:cubicBezTo>
                    <a:pt x="403" y="512"/>
                    <a:pt x="507" y="543"/>
                    <a:pt x="590" y="543"/>
                  </a:cubicBezTo>
                  <a:cubicBezTo>
                    <a:pt x="663" y="543"/>
                    <a:pt x="721" y="519"/>
                    <a:pt x="746" y="472"/>
                  </a:cubicBezTo>
                  <a:cubicBezTo>
                    <a:pt x="801" y="373"/>
                    <a:pt x="691" y="200"/>
                    <a:pt x="500" y="89"/>
                  </a:cubicBezTo>
                  <a:cubicBezTo>
                    <a:pt x="398" y="31"/>
                    <a:pt x="293" y="1"/>
                    <a:pt x="210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113;p65"/>
            <p:cNvSpPr/>
            <p:nvPr/>
          </p:nvSpPr>
          <p:spPr>
            <a:xfrm>
              <a:off x="7034375" y="2451300"/>
              <a:ext cx="47100" cy="64425"/>
            </a:xfrm>
            <a:custGeom>
              <a:avLst/>
              <a:gdLst/>
              <a:ahLst/>
              <a:cxnLst/>
              <a:rect l="l" t="t" r="r" b="b"/>
              <a:pathLst>
                <a:path w="1884" h="2577" extrusionOk="0">
                  <a:moveTo>
                    <a:pt x="1453" y="1"/>
                  </a:moveTo>
                  <a:cubicBezTo>
                    <a:pt x="1263" y="1"/>
                    <a:pt x="1035" y="72"/>
                    <a:pt x="848" y="209"/>
                  </a:cubicBezTo>
                  <a:cubicBezTo>
                    <a:pt x="618" y="368"/>
                    <a:pt x="448" y="603"/>
                    <a:pt x="347" y="780"/>
                  </a:cubicBezTo>
                  <a:cubicBezTo>
                    <a:pt x="243" y="958"/>
                    <a:pt x="191" y="1081"/>
                    <a:pt x="191" y="1081"/>
                  </a:cubicBezTo>
                  <a:cubicBezTo>
                    <a:pt x="191" y="1081"/>
                    <a:pt x="164" y="1150"/>
                    <a:pt x="0" y="1570"/>
                  </a:cubicBezTo>
                  <a:cubicBezTo>
                    <a:pt x="68" y="1563"/>
                    <a:pt x="205" y="1534"/>
                    <a:pt x="336" y="1528"/>
                  </a:cubicBezTo>
                  <a:cubicBezTo>
                    <a:pt x="420" y="1530"/>
                    <a:pt x="424" y="1536"/>
                    <a:pt x="460" y="1541"/>
                  </a:cubicBezTo>
                  <a:cubicBezTo>
                    <a:pt x="490" y="1548"/>
                    <a:pt x="520" y="1557"/>
                    <a:pt x="552" y="1571"/>
                  </a:cubicBezTo>
                  <a:cubicBezTo>
                    <a:pt x="673" y="1617"/>
                    <a:pt x="784" y="1787"/>
                    <a:pt x="745" y="1943"/>
                  </a:cubicBezTo>
                  <a:cubicBezTo>
                    <a:pt x="699" y="2094"/>
                    <a:pt x="525" y="2247"/>
                    <a:pt x="443" y="2364"/>
                  </a:cubicBezTo>
                  <a:cubicBezTo>
                    <a:pt x="350" y="2482"/>
                    <a:pt x="293" y="2562"/>
                    <a:pt x="306" y="2575"/>
                  </a:cubicBezTo>
                  <a:cubicBezTo>
                    <a:pt x="307" y="2576"/>
                    <a:pt x="309" y="2576"/>
                    <a:pt x="311" y="2576"/>
                  </a:cubicBezTo>
                  <a:cubicBezTo>
                    <a:pt x="334" y="2576"/>
                    <a:pt x="408" y="2522"/>
                    <a:pt x="512" y="2435"/>
                  </a:cubicBezTo>
                  <a:cubicBezTo>
                    <a:pt x="569" y="2388"/>
                    <a:pt x="635" y="2331"/>
                    <a:pt x="709" y="2269"/>
                  </a:cubicBezTo>
                  <a:cubicBezTo>
                    <a:pt x="780" y="2205"/>
                    <a:pt x="867" y="2128"/>
                    <a:pt x="918" y="2004"/>
                  </a:cubicBezTo>
                  <a:cubicBezTo>
                    <a:pt x="1022" y="1742"/>
                    <a:pt x="866" y="1450"/>
                    <a:pt x="670" y="1343"/>
                  </a:cubicBezTo>
                  <a:cubicBezTo>
                    <a:pt x="624" y="1315"/>
                    <a:pt x="577" y="1294"/>
                    <a:pt x="531" y="1279"/>
                  </a:cubicBezTo>
                  <a:cubicBezTo>
                    <a:pt x="494" y="1266"/>
                    <a:pt x="438" y="1255"/>
                    <a:pt x="438" y="1255"/>
                  </a:cubicBezTo>
                  <a:lnTo>
                    <a:pt x="438" y="1255"/>
                  </a:lnTo>
                  <a:cubicBezTo>
                    <a:pt x="438" y="1255"/>
                    <a:pt x="439" y="1255"/>
                    <a:pt x="440" y="1255"/>
                  </a:cubicBezTo>
                  <a:cubicBezTo>
                    <a:pt x="436" y="1251"/>
                    <a:pt x="438" y="1249"/>
                    <a:pt x="440" y="1248"/>
                  </a:cubicBezTo>
                  <a:cubicBezTo>
                    <a:pt x="441" y="1244"/>
                    <a:pt x="443" y="1244"/>
                    <a:pt x="443" y="1244"/>
                  </a:cubicBezTo>
                  <a:cubicBezTo>
                    <a:pt x="457" y="1210"/>
                    <a:pt x="461" y="1202"/>
                    <a:pt x="461" y="1202"/>
                  </a:cubicBezTo>
                  <a:cubicBezTo>
                    <a:pt x="461" y="1202"/>
                    <a:pt x="505" y="1081"/>
                    <a:pt x="585" y="915"/>
                  </a:cubicBezTo>
                  <a:cubicBezTo>
                    <a:pt x="668" y="747"/>
                    <a:pt x="794" y="536"/>
                    <a:pt x="975" y="380"/>
                  </a:cubicBezTo>
                  <a:cubicBezTo>
                    <a:pt x="1153" y="219"/>
                    <a:pt x="1382" y="132"/>
                    <a:pt x="1563" y="128"/>
                  </a:cubicBezTo>
                  <a:cubicBezTo>
                    <a:pt x="1573" y="127"/>
                    <a:pt x="1583" y="127"/>
                    <a:pt x="1592" y="127"/>
                  </a:cubicBezTo>
                  <a:cubicBezTo>
                    <a:pt x="1731" y="127"/>
                    <a:pt x="1827" y="166"/>
                    <a:pt x="1859" y="166"/>
                  </a:cubicBezTo>
                  <a:cubicBezTo>
                    <a:pt x="1865" y="166"/>
                    <a:pt x="1869" y="165"/>
                    <a:pt x="1870" y="162"/>
                  </a:cubicBezTo>
                  <a:cubicBezTo>
                    <a:pt x="1883" y="148"/>
                    <a:pt x="1778" y="42"/>
                    <a:pt x="1570" y="11"/>
                  </a:cubicBezTo>
                  <a:cubicBezTo>
                    <a:pt x="1533" y="4"/>
                    <a:pt x="1494" y="1"/>
                    <a:pt x="145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114;p65"/>
            <p:cNvSpPr/>
            <p:nvPr/>
          </p:nvSpPr>
          <p:spPr>
            <a:xfrm>
              <a:off x="6556000" y="2157225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7" y="1"/>
                  </a:moveTo>
                  <a:cubicBezTo>
                    <a:pt x="5201" y="1"/>
                    <a:pt x="1" y="4575"/>
                    <a:pt x="980" y="9673"/>
                  </a:cubicBezTo>
                  <a:cubicBezTo>
                    <a:pt x="1163" y="10614"/>
                    <a:pt x="1466" y="11532"/>
                    <a:pt x="1571" y="12487"/>
                  </a:cubicBezTo>
                  <a:cubicBezTo>
                    <a:pt x="1648" y="13178"/>
                    <a:pt x="1691" y="13931"/>
                    <a:pt x="1769" y="14688"/>
                  </a:cubicBezTo>
                  <a:cubicBezTo>
                    <a:pt x="1926" y="16191"/>
                    <a:pt x="2226" y="17715"/>
                    <a:pt x="3211" y="18813"/>
                  </a:cubicBezTo>
                  <a:cubicBezTo>
                    <a:pt x="4089" y="19794"/>
                    <a:pt x="4865" y="20554"/>
                    <a:pt x="6091" y="21129"/>
                  </a:cubicBezTo>
                  <a:cubicBezTo>
                    <a:pt x="7584" y="21831"/>
                    <a:pt x="9215" y="22497"/>
                    <a:pt x="10890" y="22500"/>
                  </a:cubicBezTo>
                  <a:cubicBezTo>
                    <a:pt x="10891" y="22500"/>
                    <a:pt x="10893" y="22500"/>
                    <a:pt x="10894" y="22500"/>
                  </a:cubicBezTo>
                  <a:cubicBezTo>
                    <a:pt x="12619" y="22500"/>
                    <a:pt x="14496" y="21335"/>
                    <a:pt x="15969" y="20527"/>
                  </a:cubicBezTo>
                  <a:cubicBezTo>
                    <a:pt x="16926" y="19999"/>
                    <a:pt x="17932" y="19492"/>
                    <a:pt x="18470" y="18513"/>
                  </a:cubicBezTo>
                  <a:cubicBezTo>
                    <a:pt x="18970" y="17599"/>
                    <a:pt x="19178" y="16560"/>
                    <a:pt x="19376" y="15549"/>
                  </a:cubicBezTo>
                  <a:cubicBezTo>
                    <a:pt x="19512" y="14844"/>
                    <a:pt x="19618" y="14076"/>
                    <a:pt x="19620" y="13354"/>
                  </a:cubicBezTo>
                  <a:cubicBezTo>
                    <a:pt x="19625" y="12742"/>
                    <a:pt x="19653" y="12154"/>
                    <a:pt x="19730" y="11546"/>
                  </a:cubicBezTo>
                  <a:cubicBezTo>
                    <a:pt x="19909" y="10140"/>
                    <a:pt x="20224" y="8722"/>
                    <a:pt x="20059" y="7299"/>
                  </a:cubicBezTo>
                  <a:cubicBezTo>
                    <a:pt x="19889" y="5852"/>
                    <a:pt x="18993" y="4368"/>
                    <a:pt x="18043" y="3320"/>
                  </a:cubicBezTo>
                  <a:cubicBezTo>
                    <a:pt x="16029" y="1098"/>
                    <a:pt x="13001" y="150"/>
                    <a:pt x="10157" y="9"/>
                  </a:cubicBezTo>
                  <a:cubicBezTo>
                    <a:pt x="10044" y="4"/>
                    <a:pt x="9931" y="1"/>
                    <a:pt x="9817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115;p65"/>
            <p:cNvSpPr/>
            <p:nvPr/>
          </p:nvSpPr>
          <p:spPr>
            <a:xfrm>
              <a:off x="6555975" y="2157225"/>
              <a:ext cx="505600" cy="562500"/>
            </a:xfrm>
            <a:custGeom>
              <a:avLst/>
              <a:gdLst/>
              <a:ahLst/>
              <a:cxnLst/>
              <a:rect l="l" t="t" r="r" b="b"/>
              <a:pathLst>
                <a:path w="20224" h="22500" extrusionOk="0">
                  <a:moveTo>
                    <a:pt x="9816" y="1"/>
                  </a:moveTo>
                  <a:cubicBezTo>
                    <a:pt x="5201" y="1"/>
                    <a:pt x="1" y="4573"/>
                    <a:pt x="980" y="9673"/>
                  </a:cubicBezTo>
                  <a:cubicBezTo>
                    <a:pt x="1162" y="10614"/>
                    <a:pt x="1465" y="11532"/>
                    <a:pt x="1571" y="12487"/>
                  </a:cubicBezTo>
                  <a:cubicBezTo>
                    <a:pt x="1649" y="13178"/>
                    <a:pt x="1692" y="13931"/>
                    <a:pt x="1770" y="14688"/>
                  </a:cubicBezTo>
                  <a:cubicBezTo>
                    <a:pt x="1927" y="16191"/>
                    <a:pt x="2227" y="17715"/>
                    <a:pt x="3212" y="18813"/>
                  </a:cubicBezTo>
                  <a:cubicBezTo>
                    <a:pt x="4090" y="19794"/>
                    <a:pt x="4866" y="20554"/>
                    <a:pt x="6092" y="21129"/>
                  </a:cubicBezTo>
                  <a:cubicBezTo>
                    <a:pt x="7585" y="21831"/>
                    <a:pt x="9216" y="22497"/>
                    <a:pt x="10891" y="22500"/>
                  </a:cubicBezTo>
                  <a:cubicBezTo>
                    <a:pt x="10893" y="22500"/>
                    <a:pt x="10894" y="22500"/>
                    <a:pt x="10895" y="22500"/>
                  </a:cubicBezTo>
                  <a:cubicBezTo>
                    <a:pt x="12621" y="22500"/>
                    <a:pt x="14581" y="21477"/>
                    <a:pt x="16053" y="20666"/>
                  </a:cubicBezTo>
                  <a:cubicBezTo>
                    <a:pt x="17008" y="20140"/>
                    <a:pt x="17932" y="19492"/>
                    <a:pt x="18468" y="18511"/>
                  </a:cubicBezTo>
                  <a:cubicBezTo>
                    <a:pt x="18970" y="17599"/>
                    <a:pt x="19177" y="16560"/>
                    <a:pt x="19375" y="15549"/>
                  </a:cubicBezTo>
                  <a:cubicBezTo>
                    <a:pt x="19512" y="14844"/>
                    <a:pt x="19617" y="14076"/>
                    <a:pt x="19620" y="13354"/>
                  </a:cubicBezTo>
                  <a:cubicBezTo>
                    <a:pt x="19624" y="12742"/>
                    <a:pt x="19651" y="12154"/>
                    <a:pt x="19728" y="11546"/>
                  </a:cubicBezTo>
                  <a:cubicBezTo>
                    <a:pt x="19909" y="10140"/>
                    <a:pt x="20224" y="8722"/>
                    <a:pt x="20058" y="7299"/>
                  </a:cubicBezTo>
                  <a:cubicBezTo>
                    <a:pt x="19889" y="5852"/>
                    <a:pt x="18992" y="4368"/>
                    <a:pt x="18041" y="3320"/>
                  </a:cubicBezTo>
                  <a:cubicBezTo>
                    <a:pt x="16027" y="1098"/>
                    <a:pt x="13001" y="150"/>
                    <a:pt x="10156" y="9"/>
                  </a:cubicBezTo>
                  <a:cubicBezTo>
                    <a:pt x="10043" y="4"/>
                    <a:pt x="9929" y="1"/>
                    <a:pt x="9816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116;p65"/>
            <p:cNvSpPr/>
            <p:nvPr/>
          </p:nvSpPr>
          <p:spPr>
            <a:xfrm>
              <a:off x="6575475" y="2322950"/>
              <a:ext cx="459400" cy="396775"/>
            </a:xfrm>
            <a:custGeom>
              <a:avLst/>
              <a:gdLst/>
              <a:ahLst/>
              <a:cxnLst/>
              <a:rect l="l" t="t" r="r" b="b"/>
              <a:pathLst>
                <a:path w="18376" h="15871" extrusionOk="0">
                  <a:moveTo>
                    <a:pt x="327" y="1"/>
                  </a:moveTo>
                  <a:lnTo>
                    <a:pt x="327" y="1"/>
                  </a:lnTo>
                  <a:cubicBezTo>
                    <a:pt x="65" y="969"/>
                    <a:pt x="1" y="1994"/>
                    <a:pt x="201" y="3041"/>
                  </a:cubicBezTo>
                  <a:cubicBezTo>
                    <a:pt x="384" y="3983"/>
                    <a:pt x="688" y="4902"/>
                    <a:pt x="792" y="5857"/>
                  </a:cubicBezTo>
                  <a:cubicBezTo>
                    <a:pt x="869" y="6549"/>
                    <a:pt x="912" y="7302"/>
                    <a:pt x="990" y="8059"/>
                  </a:cubicBezTo>
                  <a:cubicBezTo>
                    <a:pt x="1147" y="9563"/>
                    <a:pt x="1447" y="11086"/>
                    <a:pt x="2432" y="12184"/>
                  </a:cubicBezTo>
                  <a:cubicBezTo>
                    <a:pt x="3310" y="13165"/>
                    <a:pt x="4086" y="13926"/>
                    <a:pt x="5312" y="14500"/>
                  </a:cubicBezTo>
                  <a:cubicBezTo>
                    <a:pt x="6805" y="15202"/>
                    <a:pt x="8436" y="15869"/>
                    <a:pt x="10111" y="15871"/>
                  </a:cubicBezTo>
                  <a:cubicBezTo>
                    <a:pt x="10113" y="15871"/>
                    <a:pt x="10114" y="15871"/>
                    <a:pt x="10115" y="15871"/>
                  </a:cubicBezTo>
                  <a:cubicBezTo>
                    <a:pt x="11841" y="15871"/>
                    <a:pt x="13801" y="14848"/>
                    <a:pt x="15273" y="14037"/>
                  </a:cubicBezTo>
                  <a:cubicBezTo>
                    <a:pt x="16228" y="13511"/>
                    <a:pt x="17152" y="12863"/>
                    <a:pt x="17688" y="11884"/>
                  </a:cubicBezTo>
                  <a:cubicBezTo>
                    <a:pt x="18016" y="11283"/>
                    <a:pt x="18219" y="10631"/>
                    <a:pt x="18376" y="9965"/>
                  </a:cubicBezTo>
                  <a:lnTo>
                    <a:pt x="18376" y="9965"/>
                  </a:lnTo>
                  <a:cubicBezTo>
                    <a:pt x="18232" y="10526"/>
                    <a:pt x="18044" y="11074"/>
                    <a:pt x="17765" y="11580"/>
                  </a:cubicBezTo>
                  <a:cubicBezTo>
                    <a:pt x="17229" y="12561"/>
                    <a:pt x="16305" y="13210"/>
                    <a:pt x="15350" y="13735"/>
                  </a:cubicBezTo>
                  <a:cubicBezTo>
                    <a:pt x="13876" y="14546"/>
                    <a:pt x="11920" y="15567"/>
                    <a:pt x="10194" y="15567"/>
                  </a:cubicBezTo>
                  <a:cubicBezTo>
                    <a:pt x="10192" y="15567"/>
                    <a:pt x="10189" y="15567"/>
                    <a:pt x="10187" y="15567"/>
                  </a:cubicBezTo>
                  <a:cubicBezTo>
                    <a:pt x="8511" y="15566"/>
                    <a:pt x="6882" y="14898"/>
                    <a:pt x="5388" y="14198"/>
                  </a:cubicBezTo>
                  <a:cubicBezTo>
                    <a:pt x="4163" y="13623"/>
                    <a:pt x="3388" y="12861"/>
                    <a:pt x="2507" y="11881"/>
                  </a:cubicBezTo>
                  <a:cubicBezTo>
                    <a:pt x="1524" y="10785"/>
                    <a:pt x="1223" y="9262"/>
                    <a:pt x="1067" y="7757"/>
                  </a:cubicBezTo>
                  <a:cubicBezTo>
                    <a:pt x="987" y="6998"/>
                    <a:pt x="944" y="6247"/>
                    <a:pt x="869" y="5554"/>
                  </a:cubicBezTo>
                  <a:cubicBezTo>
                    <a:pt x="764" y="4598"/>
                    <a:pt x="460" y="3680"/>
                    <a:pt x="278" y="2739"/>
                  </a:cubicBezTo>
                  <a:cubicBezTo>
                    <a:pt x="99" y="1800"/>
                    <a:pt x="130" y="878"/>
                    <a:pt x="327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117;p65"/>
            <p:cNvSpPr/>
            <p:nvPr/>
          </p:nvSpPr>
          <p:spPr>
            <a:xfrm>
              <a:off x="6588425" y="2518975"/>
              <a:ext cx="136125" cy="90475"/>
            </a:xfrm>
            <a:custGeom>
              <a:avLst/>
              <a:gdLst/>
              <a:ahLst/>
              <a:cxnLst/>
              <a:rect l="l" t="t" r="r" b="b"/>
              <a:pathLst>
                <a:path w="5445" h="3619" extrusionOk="0">
                  <a:moveTo>
                    <a:pt x="1458" y="0"/>
                  </a:moveTo>
                  <a:cubicBezTo>
                    <a:pt x="1458" y="0"/>
                    <a:pt x="1" y="372"/>
                    <a:pt x="1162" y="2171"/>
                  </a:cubicBezTo>
                  <a:cubicBezTo>
                    <a:pt x="2099" y="3618"/>
                    <a:pt x="2730" y="3412"/>
                    <a:pt x="3212" y="3378"/>
                  </a:cubicBezTo>
                  <a:cubicBezTo>
                    <a:pt x="4092" y="3319"/>
                    <a:pt x="5440" y="2658"/>
                    <a:pt x="5441" y="1452"/>
                  </a:cubicBezTo>
                  <a:cubicBezTo>
                    <a:pt x="5444" y="245"/>
                    <a:pt x="3275" y="1"/>
                    <a:pt x="145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118;p65"/>
            <p:cNvSpPr/>
            <p:nvPr/>
          </p:nvSpPr>
          <p:spPr>
            <a:xfrm>
              <a:off x="6900350" y="2497675"/>
              <a:ext cx="146850" cy="111125"/>
            </a:xfrm>
            <a:custGeom>
              <a:avLst/>
              <a:gdLst/>
              <a:ahLst/>
              <a:cxnLst/>
              <a:rect l="l" t="t" r="r" b="b"/>
              <a:pathLst>
                <a:path w="5874" h="4445" extrusionOk="0">
                  <a:moveTo>
                    <a:pt x="1202" y="1369"/>
                  </a:moveTo>
                  <a:cubicBezTo>
                    <a:pt x="1202" y="1369"/>
                    <a:pt x="0" y="2297"/>
                    <a:pt x="1750" y="3487"/>
                  </a:cubicBezTo>
                  <a:cubicBezTo>
                    <a:pt x="3159" y="4445"/>
                    <a:pt x="3661" y="4002"/>
                    <a:pt x="4094" y="3780"/>
                  </a:cubicBezTo>
                  <a:cubicBezTo>
                    <a:pt x="4883" y="3374"/>
                    <a:pt x="5873" y="2226"/>
                    <a:pt x="5419" y="1112"/>
                  </a:cubicBezTo>
                  <a:cubicBezTo>
                    <a:pt x="4964" y="1"/>
                    <a:pt x="2876" y="643"/>
                    <a:pt x="1202" y="1369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119;p65"/>
            <p:cNvSpPr/>
            <p:nvPr/>
          </p:nvSpPr>
          <p:spPr>
            <a:xfrm>
              <a:off x="6718525" y="2309225"/>
              <a:ext cx="186875" cy="123500"/>
            </a:xfrm>
            <a:custGeom>
              <a:avLst/>
              <a:gdLst/>
              <a:ahLst/>
              <a:cxnLst/>
              <a:rect l="l" t="t" r="r" b="b"/>
              <a:pathLst>
                <a:path w="7475" h="4940" extrusionOk="0">
                  <a:moveTo>
                    <a:pt x="1898" y="202"/>
                  </a:moveTo>
                  <a:cubicBezTo>
                    <a:pt x="1898" y="202"/>
                    <a:pt x="1" y="863"/>
                    <a:pt x="1738" y="3120"/>
                  </a:cubicBezTo>
                  <a:cubicBezTo>
                    <a:pt x="3137" y="4940"/>
                    <a:pt x="3955" y="4591"/>
                    <a:pt x="4592" y="4493"/>
                  </a:cubicBezTo>
                  <a:cubicBezTo>
                    <a:pt x="5753" y="4315"/>
                    <a:pt x="7474" y="3281"/>
                    <a:pt x="7346" y="1680"/>
                  </a:cubicBezTo>
                  <a:cubicBezTo>
                    <a:pt x="7218" y="76"/>
                    <a:pt x="4311" y="0"/>
                    <a:pt x="1898" y="202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120;p65"/>
            <p:cNvSpPr/>
            <p:nvPr/>
          </p:nvSpPr>
          <p:spPr>
            <a:xfrm>
              <a:off x="6874625" y="2378650"/>
              <a:ext cx="151550" cy="160700"/>
            </a:xfrm>
            <a:custGeom>
              <a:avLst/>
              <a:gdLst/>
              <a:ahLst/>
              <a:cxnLst/>
              <a:rect l="l" t="t" r="r" b="b"/>
              <a:pathLst>
                <a:path w="6062" h="6428" extrusionOk="0">
                  <a:moveTo>
                    <a:pt x="1106" y="5180"/>
                  </a:moveTo>
                  <a:cubicBezTo>
                    <a:pt x="1106" y="5180"/>
                    <a:pt x="0" y="1495"/>
                    <a:pt x="2188" y="748"/>
                  </a:cubicBezTo>
                  <a:cubicBezTo>
                    <a:pt x="4374" y="0"/>
                    <a:pt x="6061" y="2664"/>
                    <a:pt x="5869" y="3431"/>
                  </a:cubicBezTo>
                  <a:cubicBezTo>
                    <a:pt x="5677" y="4198"/>
                    <a:pt x="4552" y="6427"/>
                    <a:pt x="1106" y="518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121;p65"/>
            <p:cNvSpPr/>
            <p:nvPr/>
          </p:nvSpPr>
          <p:spPr>
            <a:xfrm>
              <a:off x="6891850" y="2415425"/>
              <a:ext cx="131150" cy="117925"/>
            </a:xfrm>
            <a:custGeom>
              <a:avLst/>
              <a:gdLst/>
              <a:ahLst/>
              <a:cxnLst/>
              <a:rect l="l" t="t" r="r" b="b"/>
              <a:pathLst>
                <a:path w="5246" h="4717" extrusionOk="0">
                  <a:moveTo>
                    <a:pt x="2295" y="1"/>
                  </a:moveTo>
                  <a:cubicBezTo>
                    <a:pt x="2030" y="1"/>
                    <a:pt x="1753" y="44"/>
                    <a:pt x="1466" y="142"/>
                  </a:cubicBezTo>
                  <a:cubicBezTo>
                    <a:pt x="599" y="437"/>
                    <a:pt x="187" y="1245"/>
                    <a:pt x="93" y="2132"/>
                  </a:cubicBezTo>
                  <a:cubicBezTo>
                    <a:pt x="0" y="3013"/>
                    <a:pt x="162" y="3682"/>
                    <a:pt x="545" y="4118"/>
                  </a:cubicBezTo>
                  <a:cubicBezTo>
                    <a:pt x="890" y="4512"/>
                    <a:pt x="1416" y="4717"/>
                    <a:pt x="2094" y="4717"/>
                  </a:cubicBezTo>
                  <a:cubicBezTo>
                    <a:pt x="2307" y="4717"/>
                    <a:pt x="2535" y="4697"/>
                    <a:pt x="2777" y="4656"/>
                  </a:cubicBezTo>
                  <a:cubicBezTo>
                    <a:pt x="3843" y="4477"/>
                    <a:pt x="4801" y="3677"/>
                    <a:pt x="5079" y="2580"/>
                  </a:cubicBezTo>
                  <a:cubicBezTo>
                    <a:pt x="5246" y="1913"/>
                    <a:pt x="4046" y="1"/>
                    <a:pt x="2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122;p65"/>
            <p:cNvSpPr/>
            <p:nvPr/>
          </p:nvSpPr>
          <p:spPr>
            <a:xfrm>
              <a:off x="6896575" y="2428825"/>
              <a:ext cx="105050" cy="93550"/>
            </a:xfrm>
            <a:custGeom>
              <a:avLst/>
              <a:gdLst/>
              <a:ahLst/>
              <a:cxnLst/>
              <a:rect l="l" t="t" r="r" b="b"/>
              <a:pathLst>
                <a:path w="4202" h="3742" extrusionOk="0">
                  <a:moveTo>
                    <a:pt x="2137" y="0"/>
                  </a:moveTo>
                  <a:cubicBezTo>
                    <a:pt x="1874" y="0"/>
                    <a:pt x="1606" y="57"/>
                    <a:pt x="1350" y="178"/>
                  </a:cubicBezTo>
                  <a:cubicBezTo>
                    <a:pt x="418" y="620"/>
                    <a:pt x="0" y="1733"/>
                    <a:pt x="416" y="2667"/>
                  </a:cubicBezTo>
                  <a:cubicBezTo>
                    <a:pt x="718" y="3344"/>
                    <a:pt x="1374" y="3741"/>
                    <a:pt x="2067" y="3741"/>
                  </a:cubicBezTo>
                  <a:cubicBezTo>
                    <a:pt x="2330" y="3741"/>
                    <a:pt x="2598" y="3684"/>
                    <a:pt x="2854" y="3563"/>
                  </a:cubicBezTo>
                  <a:cubicBezTo>
                    <a:pt x="3783" y="3123"/>
                    <a:pt x="4201" y="2009"/>
                    <a:pt x="3787" y="1075"/>
                  </a:cubicBezTo>
                  <a:cubicBezTo>
                    <a:pt x="3485" y="398"/>
                    <a:pt x="2829" y="0"/>
                    <a:pt x="2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123;p65"/>
            <p:cNvSpPr/>
            <p:nvPr/>
          </p:nvSpPr>
          <p:spPr>
            <a:xfrm>
              <a:off x="6920625" y="2450550"/>
              <a:ext cx="55550" cy="49725"/>
            </a:xfrm>
            <a:custGeom>
              <a:avLst/>
              <a:gdLst/>
              <a:ahLst/>
              <a:cxnLst/>
              <a:rect l="l" t="t" r="r" b="b"/>
              <a:pathLst>
                <a:path w="2222" h="1989" extrusionOk="0">
                  <a:moveTo>
                    <a:pt x="1127" y="0"/>
                  </a:moveTo>
                  <a:cubicBezTo>
                    <a:pt x="988" y="0"/>
                    <a:pt x="847" y="30"/>
                    <a:pt x="712" y="94"/>
                  </a:cubicBezTo>
                  <a:cubicBezTo>
                    <a:pt x="220" y="327"/>
                    <a:pt x="1" y="919"/>
                    <a:pt x="220" y="1416"/>
                  </a:cubicBezTo>
                  <a:cubicBezTo>
                    <a:pt x="380" y="1777"/>
                    <a:pt x="728" y="1989"/>
                    <a:pt x="1094" y="1989"/>
                  </a:cubicBezTo>
                  <a:cubicBezTo>
                    <a:pt x="1233" y="1989"/>
                    <a:pt x="1374" y="1958"/>
                    <a:pt x="1510" y="1894"/>
                  </a:cubicBezTo>
                  <a:cubicBezTo>
                    <a:pt x="2002" y="1661"/>
                    <a:pt x="2221" y="1069"/>
                    <a:pt x="2001" y="572"/>
                  </a:cubicBezTo>
                  <a:cubicBezTo>
                    <a:pt x="1842" y="210"/>
                    <a:pt x="1494" y="0"/>
                    <a:pt x="1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124;p65"/>
            <p:cNvSpPr/>
            <p:nvPr/>
          </p:nvSpPr>
          <p:spPr>
            <a:xfrm>
              <a:off x="6892150" y="2415425"/>
              <a:ext cx="131500" cy="111850"/>
            </a:xfrm>
            <a:custGeom>
              <a:avLst/>
              <a:gdLst/>
              <a:ahLst/>
              <a:cxnLst/>
              <a:rect l="l" t="t" r="r" b="b"/>
              <a:pathLst>
                <a:path w="5260" h="4474" extrusionOk="0">
                  <a:moveTo>
                    <a:pt x="2283" y="1"/>
                  </a:moveTo>
                  <a:cubicBezTo>
                    <a:pt x="2018" y="1"/>
                    <a:pt x="1741" y="44"/>
                    <a:pt x="1454" y="142"/>
                  </a:cubicBezTo>
                  <a:cubicBezTo>
                    <a:pt x="177" y="578"/>
                    <a:pt x="1" y="1933"/>
                    <a:pt x="72" y="2989"/>
                  </a:cubicBezTo>
                  <a:cubicBezTo>
                    <a:pt x="138" y="2579"/>
                    <a:pt x="251" y="2145"/>
                    <a:pt x="448" y="1752"/>
                  </a:cubicBezTo>
                  <a:cubicBezTo>
                    <a:pt x="779" y="1081"/>
                    <a:pt x="1396" y="715"/>
                    <a:pt x="2113" y="715"/>
                  </a:cubicBezTo>
                  <a:cubicBezTo>
                    <a:pt x="2762" y="715"/>
                    <a:pt x="3494" y="1014"/>
                    <a:pt x="4172" y="1658"/>
                  </a:cubicBezTo>
                  <a:cubicBezTo>
                    <a:pt x="5259" y="2687"/>
                    <a:pt x="4046" y="3938"/>
                    <a:pt x="3410" y="4474"/>
                  </a:cubicBezTo>
                  <a:cubicBezTo>
                    <a:pt x="4498" y="4028"/>
                    <a:pt x="4950" y="3040"/>
                    <a:pt x="5067" y="2580"/>
                  </a:cubicBezTo>
                  <a:cubicBezTo>
                    <a:pt x="5234" y="1913"/>
                    <a:pt x="4034" y="1"/>
                    <a:pt x="228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125;p65"/>
            <p:cNvSpPr/>
            <p:nvPr/>
          </p:nvSpPr>
          <p:spPr>
            <a:xfrm>
              <a:off x="6891475" y="2408150"/>
              <a:ext cx="133125" cy="128275"/>
            </a:xfrm>
            <a:custGeom>
              <a:avLst/>
              <a:gdLst/>
              <a:ahLst/>
              <a:cxnLst/>
              <a:rect l="l" t="t" r="r" b="b"/>
              <a:pathLst>
                <a:path w="5325" h="5131" extrusionOk="0">
                  <a:moveTo>
                    <a:pt x="2433" y="1"/>
                  </a:moveTo>
                  <a:cubicBezTo>
                    <a:pt x="2304" y="1"/>
                    <a:pt x="2183" y="3"/>
                    <a:pt x="2058" y="3"/>
                  </a:cubicBezTo>
                  <a:cubicBezTo>
                    <a:pt x="1893" y="30"/>
                    <a:pt x="1729" y="46"/>
                    <a:pt x="1574" y="92"/>
                  </a:cubicBezTo>
                  <a:cubicBezTo>
                    <a:pt x="1497" y="120"/>
                    <a:pt x="1420" y="148"/>
                    <a:pt x="1345" y="174"/>
                  </a:cubicBezTo>
                  <a:lnTo>
                    <a:pt x="1232" y="220"/>
                  </a:lnTo>
                  <a:lnTo>
                    <a:pt x="1127" y="279"/>
                  </a:lnTo>
                  <a:cubicBezTo>
                    <a:pt x="1057" y="321"/>
                    <a:pt x="990" y="362"/>
                    <a:pt x="922" y="400"/>
                  </a:cubicBezTo>
                  <a:cubicBezTo>
                    <a:pt x="861" y="452"/>
                    <a:pt x="799" y="504"/>
                    <a:pt x="741" y="557"/>
                  </a:cubicBezTo>
                  <a:cubicBezTo>
                    <a:pt x="713" y="584"/>
                    <a:pt x="684" y="611"/>
                    <a:pt x="654" y="635"/>
                  </a:cubicBezTo>
                  <a:cubicBezTo>
                    <a:pt x="629" y="668"/>
                    <a:pt x="604" y="698"/>
                    <a:pt x="579" y="728"/>
                  </a:cubicBezTo>
                  <a:cubicBezTo>
                    <a:pt x="530" y="790"/>
                    <a:pt x="481" y="847"/>
                    <a:pt x="438" y="910"/>
                  </a:cubicBezTo>
                  <a:cubicBezTo>
                    <a:pt x="271" y="1168"/>
                    <a:pt x="165" y="1440"/>
                    <a:pt x="103" y="1689"/>
                  </a:cubicBezTo>
                  <a:cubicBezTo>
                    <a:pt x="42" y="1938"/>
                    <a:pt x="17" y="2164"/>
                    <a:pt x="11" y="2349"/>
                  </a:cubicBezTo>
                  <a:cubicBezTo>
                    <a:pt x="1" y="2533"/>
                    <a:pt x="15" y="2678"/>
                    <a:pt x="21" y="2776"/>
                  </a:cubicBezTo>
                  <a:cubicBezTo>
                    <a:pt x="27" y="2871"/>
                    <a:pt x="34" y="2924"/>
                    <a:pt x="34" y="2924"/>
                  </a:cubicBezTo>
                  <a:cubicBezTo>
                    <a:pt x="34" y="2924"/>
                    <a:pt x="41" y="2713"/>
                    <a:pt x="113" y="2372"/>
                  </a:cubicBezTo>
                  <a:cubicBezTo>
                    <a:pt x="145" y="2201"/>
                    <a:pt x="207" y="2003"/>
                    <a:pt x="290" y="1793"/>
                  </a:cubicBezTo>
                  <a:cubicBezTo>
                    <a:pt x="377" y="1582"/>
                    <a:pt x="503" y="1370"/>
                    <a:pt x="663" y="1176"/>
                  </a:cubicBezTo>
                  <a:cubicBezTo>
                    <a:pt x="704" y="1129"/>
                    <a:pt x="754" y="1091"/>
                    <a:pt x="798" y="1047"/>
                  </a:cubicBezTo>
                  <a:lnTo>
                    <a:pt x="868" y="980"/>
                  </a:lnTo>
                  <a:lnTo>
                    <a:pt x="946" y="928"/>
                  </a:lnTo>
                  <a:cubicBezTo>
                    <a:pt x="999" y="893"/>
                    <a:pt x="1051" y="857"/>
                    <a:pt x="1106" y="820"/>
                  </a:cubicBezTo>
                  <a:cubicBezTo>
                    <a:pt x="1164" y="793"/>
                    <a:pt x="1225" y="766"/>
                    <a:pt x="1286" y="742"/>
                  </a:cubicBezTo>
                  <a:lnTo>
                    <a:pt x="1376" y="701"/>
                  </a:lnTo>
                  <a:lnTo>
                    <a:pt x="1474" y="678"/>
                  </a:lnTo>
                  <a:cubicBezTo>
                    <a:pt x="1540" y="662"/>
                    <a:pt x="1607" y="645"/>
                    <a:pt x="1673" y="630"/>
                  </a:cubicBezTo>
                  <a:cubicBezTo>
                    <a:pt x="1810" y="612"/>
                    <a:pt x="1952" y="603"/>
                    <a:pt x="2098" y="591"/>
                  </a:cubicBezTo>
                  <a:cubicBezTo>
                    <a:pt x="2241" y="600"/>
                    <a:pt x="2389" y="611"/>
                    <a:pt x="2539" y="620"/>
                  </a:cubicBezTo>
                  <a:cubicBezTo>
                    <a:pt x="2617" y="634"/>
                    <a:pt x="2698" y="647"/>
                    <a:pt x="2778" y="661"/>
                  </a:cubicBezTo>
                  <a:lnTo>
                    <a:pt x="2997" y="711"/>
                  </a:lnTo>
                  <a:cubicBezTo>
                    <a:pt x="3298" y="789"/>
                    <a:pt x="3597" y="917"/>
                    <a:pt x="3867" y="1099"/>
                  </a:cubicBezTo>
                  <a:cubicBezTo>
                    <a:pt x="4142" y="1273"/>
                    <a:pt x="4384" y="1509"/>
                    <a:pt x="4562" y="1787"/>
                  </a:cubicBezTo>
                  <a:cubicBezTo>
                    <a:pt x="4646" y="1928"/>
                    <a:pt x="4720" y="2074"/>
                    <a:pt x="4765" y="2228"/>
                  </a:cubicBezTo>
                  <a:cubicBezTo>
                    <a:pt x="4811" y="2380"/>
                    <a:pt x="4836" y="2540"/>
                    <a:pt x="4836" y="2696"/>
                  </a:cubicBezTo>
                  <a:cubicBezTo>
                    <a:pt x="4828" y="3005"/>
                    <a:pt x="4740" y="3311"/>
                    <a:pt x="4587" y="3562"/>
                  </a:cubicBezTo>
                  <a:cubicBezTo>
                    <a:pt x="4438" y="3814"/>
                    <a:pt x="4256" y="4029"/>
                    <a:pt x="4065" y="4200"/>
                  </a:cubicBezTo>
                  <a:cubicBezTo>
                    <a:pt x="3876" y="4372"/>
                    <a:pt x="3688" y="4513"/>
                    <a:pt x="3517" y="4628"/>
                  </a:cubicBezTo>
                  <a:cubicBezTo>
                    <a:pt x="3429" y="4685"/>
                    <a:pt x="3347" y="4736"/>
                    <a:pt x="3272" y="4785"/>
                  </a:cubicBezTo>
                  <a:cubicBezTo>
                    <a:pt x="3194" y="4829"/>
                    <a:pt x="3123" y="4870"/>
                    <a:pt x="3058" y="4907"/>
                  </a:cubicBezTo>
                  <a:cubicBezTo>
                    <a:pt x="2928" y="4984"/>
                    <a:pt x="2824" y="5034"/>
                    <a:pt x="2754" y="5074"/>
                  </a:cubicBezTo>
                  <a:cubicBezTo>
                    <a:pt x="2683" y="5111"/>
                    <a:pt x="2646" y="5130"/>
                    <a:pt x="2646" y="5130"/>
                  </a:cubicBezTo>
                  <a:cubicBezTo>
                    <a:pt x="2646" y="5130"/>
                    <a:pt x="2688" y="5123"/>
                    <a:pt x="2764" y="5106"/>
                  </a:cubicBezTo>
                  <a:cubicBezTo>
                    <a:pt x="2841" y="5089"/>
                    <a:pt x="2956" y="5076"/>
                    <a:pt x="3098" y="5032"/>
                  </a:cubicBezTo>
                  <a:cubicBezTo>
                    <a:pt x="3170" y="5012"/>
                    <a:pt x="3248" y="4990"/>
                    <a:pt x="3333" y="4964"/>
                  </a:cubicBezTo>
                  <a:cubicBezTo>
                    <a:pt x="3419" y="4935"/>
                    <a:pt x="3510" y="4898"/>
                    <a:pt x="3608" y="4863"/>
                  </a:cubicBezTo>
                  <a:cubicBezTo>
                    <a:pt x="3706" y="4822"/>
                    <a:pt x="3806" y="4772"/>
                    <a:pt x="3915" y="4722"/>
                  </a:cubicBezTo>
                  <a:cubicBezTo>
                    <a:pt x="4021" y="4662"/>
                    <a:pt x="4133" y="4601"/>
                    <a:pt x="4243" y="4523"/>
                  </a:cubicBezTo>
                  <a:cubicBezTo>
                    <a:pt x="4469" y="4373"/>
                    <a:pt x="4704" y="4173"/>
                    <a:pt x="4908" y="3885"/>
                  </a:cubicBezTo>
                  <a:cubicBezTo>
                    <a:pt x="5114" y="3605"/>
                    <a:pt x="5286" y="3210"/>
                    <a:pt x="5312" y="2746"/>
                  </a:cubicBezTo>
                  <a:cubicBezTo>
                    <a:pt x="5325" y="2514"/>
                    <a:pt x="5298" y="2274"/>
                    <a:pt x="5239" y="2044"/>
                  </a:cubicBezTo>
                  <a:cubicBezTo>
                    <a:pt x="5181" y="1815"/>
                    <a:pt x="5084" y="1602"/>
                    <a:pt x="4970" y="1410"/>
                  </a:cubicBezTo>
                  <a:cubicBezTo>
                    <a:pt x="4735" y="1027"/>
                    <a:pt x="4432" y="726"/>
                    <a:pt x="4103" y="511"/>
                  </a:cubicBezTo>
                  <a:cubicBezTo>
                    <a:pt x="3773" y="299"/>
                    <a:pt x="3423" y="158"/>
                    <a:pt x="3077" y="77"/>
                  </a:cubicBezTo>
                  <a:cubicBezTo>
                    <a:pt x="2989" y="59"/>
                    <a:pt x="2899" y="42"/>
                    <a:pt x="2811" y="25"/>
                  </a:cubicBezTo>
                  <a:cubicBezTo>
                    <a:pt x="2728" y="16"/>
                    <a:pt x="2647" y="9"/>
                    <a:pt x="2566" y="2"/>
                  </a:cubicBezTo>
                  <a:cubicBezTo>
                    <a:pt x="2520" y="1"/>
                    <a:pt x="2476" y="1"/>
                    <a:pt x="243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126;p65"/>
            <p:cNvSpPr/>
            <p:nvPr/>
          </p:nvSpPr>
          <p:spPr>
            <a:xfrm>
              <a:off x="6904125" y="2484100"/>
              <a:ext cx="36175" cy="37125"/>
            </a:xfrm>
            <a:custGeom>
              <a:avLst/>
              <a:gdLst/>
              <a:ahLst/>
              <a:cxnLst/>
              <a:rect l="l" t="t" r="r" b="b"/>
              <a:pathLst>
                <a:path w="1447" h="1485" extrusionOk="0">
                  <a:moveTo>
                    <a:pt x="720" y="0"/>
                  </a:moveTo>
                  <a:cubicBezTo>
                    <a:pt x="322" y="0"/>
                    <a:pt x="0" y="332"/>
                    <a:pt x="0" y="742"/>
                  </a:cubicBezTo>
                  <a:cubicBezTo>
                    <a:pt x="0" y="1150"/>
                    <a:pt x="325" y="1485"/>
                    <a:pt x="723" y="1485"/>
                  </a:cubicBezTo>
                  <a:cubicBezTo>
                    <a:pt x="725" y="1485"/>
                    <a:pt x="727" y="1485"/>
                    <a:pt x="728" y="1485"/>
                  </a:cubicBezTo>
                  <a:cubicBezTo>
                    <a:pt x="1126" y="1485"/>
                    <a:pt x="1446" y="1153"/>
                    <a:pt x="1446" y="743"/>
                  </a:cubicBezTo>
                  <a:cubicBezTo>
                    <a:pt x="1446" y="335"/>
                    <a:pt x="1123" y="0"/>
                    <a:pt x="725" y="0"/>
                  </a:cubicBezTo>
                  <a:cubicBezTo>
                    <a:pt x="723" y="0"/>
                    <a:pt x="721" y="0"/>
                    <a:pt x="72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127;p65"/>
            <p:cNvSpPr/>
            <p:nvPr/>
          </p:nvSpPr>
          <p:spPr>
            <a:xfrm>
              <a:off x="6961800" y="2444975"/>
              <a:ext cx="22525" cy="23125"/>
            </a:xfrm>
            <a:custGeom>
              <a:avLst/>
              <a:gdLst/>
              <a:ahLst/>
              <a:cxnLst/>
              <a:rect l="l" t="t" r="r" b="b"/>
              <a:pathLst>
                <a:path w="901" h="925" extrusionOk="0">
                  <a:moveTo>
                    <a:pt x="448" y="1"/>
                  </a:moveTo>
                  <a:cubicBezTo>
                    <a:pt x="200" y="1"/>
                    <a:pt x="1" y="208"/>
                    <a:pt x="1" y="462"/>
                  </a:cubicBezTo>
                  <a:cubicBezTo>
                    <a:pt x="1" y="715"/>
                    <a:pt x="203" y="924"/>
                    <a:pt x="449" y="924"/>
                  </a:cubicBezTo>
                  <a:cubicBezTo>
                    <a:pt x="450" y="924"/>
                    <a:pt x="451" y="924"/>
                    <a:pt x="452" y="924"/>
                  </a:cubicBezTo>
                  <a:cubicBezTo>
                    <a:pt x="700" y="924"/>
                    <a:pt x="900" y="717"/>
                    <a:pt x="900" y="463"/>
                  </a:cubicBezTo>
                  <a:cubicBezTo>
                    <a:pt x="900" y="207"/>
                    <a:pt x="698" y="1"/>
                    <a:pt x="450" y="1"/>
                  </a:cubicBezTo>
                  <a:cubicBezTo>
                    <a:pt x="450" y="1"/>
                    <a:pt x="449" y="1"/>
                    <a:pt x="448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128;p65"/>
            <p:cNvSpPr/>
            <p:nvPr/>
          </p:nvSpPr>
          <p:spPr>
            <a:xfrm>
              <a:off x="6618725" y="2378500"/>
              <a:ext cx="151975" cy="160375"/>
            </a:xfrm>
            <a:custGeom>
              <a:avLst/>
              <a:gdLst/>
              <a:ahLst/>
              <a:cxnLst/>
              <a:rect l="l" t="t" r="r" b="b"/>
              <a:pathLst>
                <a:path w="6079" h="6415" extrusionOk="0">
                  <a:moveTo>
                    <a:pt x="4948" y="5178"/>
                  </a:moveTo>
                  <a:cubicBezTo>
                    <a:pt x="4948" y="5178"/>
                    <a:pt x="6078" y="1507"/>
                    <a:pt x="3895" y="754"/>
                  </a:cubicBezTo>
                  <a:cubicBezTo>
                    <a:pt x="1710" y="1"/>
                    <a:pt x="0" y="2647"/>
                    <a:pt x="191" y="3416"/>
                  </a:cubicBezTo>
                  <a:cubicBezTo>
                    <a:pt x="382" y="4183"/>
                    <a:pt x="1499" y="6415"/>
                    <a:pt x="4948" y="5178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129;p65"/>
            <p:cNvSpPr/>
            <p:nvPr/>
          </p:nvSpPr>
          <p:spPr>
            <a:xfrm>
              <a:off x="6621875" y="2415050"/>
              <a:ext cx="131050" cy="117950"/>
            </a:xfrm>
            <a:custGeom>
              <a:avLst/>
              <a:gdLst/>
              <a:ahLst/>
              <a:cxnLst/>
              <a:rect l="l" t="t" r="r" b="b"/>
              <a:pathLst>
                <a:path w="5242" h="4718" extrusionOk="0">
                  <a:moveTo>
                    <a:pt x="2949" y="1"/>
                  </a:moveTo>
                  <a:cubicBezTo>
                    <a:pt x="1201" y="1"/>
                    <a:pt x="0" y="1906"/>
                    <a:pt x="165" y="2573"/>
                  </a:cubicBezTo>
                  <a:cubicBezTo>
                    <a:pt x="438" y="3670"/>
                    <a:pt x="1394" y="4472"/>
                    <a:pt x="2459" y="4654"/>
                  </a:cubicBezTo>
                  <a:cubicBezTo>
                    <a:pt x="2707" y="4697"/>
                    <a:pt x="2939" y="4718"/>
                    <a:pt x="3156" y="4718"/>
                  </a:cubicBezTo>
                  <a:cubicBezTo>
                    <a:pt x="3829" y="4718"/>
                    <a:pt x="4350" y="4515"/>
                    <a:pt x="4694" y="4124"/>
                  </a:cubicBezTo>
                  <a:cubicBezTo>
                    <a:pt x="5078" y="3689"/>
                    <a:pt x="5242" y="3021"/>
                    <a:pt x="5152" y="2139"/>
                  </a:cubicBezTo>
                  <a:cubicBezTo>
                    <a:pt x="5060" y="1249"/>
                    <a:pt x="4648" y="443"/>
                    <a:pt x="3783" y="144"/>
                  </a:cubicBezTo>
                  <a:cubicBezTo>
                    <a:pt x="3494" y="45"/>
                    <a:pt x="3215" y="1"/>
                    <a:pt x="29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130;p65"/>
            <p:cNvSpPr/>
            <p:nvPr/>
          </p:nvSpPr>
          <p:spPr>
            <a:xfrm>
              <a:off x="6648100" y="2428500"/>
              <a:ext cx="105075" cy="93575"/>
            </a:xfrm>
            <a:custGeom>
              <a:avLst/>
              <a:gdLst/>
              <a:ahLst/>
              <a:cxnLst/>
              <a:rect l="l" t="t" r="r" b="b"/>
              <a:pathLst>
                <a:path w="4203" h="3743" extrusionOk="0">
                  <a:moveTo>
                    <a:pt x="2068" y="0"/>
                  </a:moveTo>
                  <a:cubicBezTo>
                    <a:pt x="1377" y="0"/>
                    <a:pt x="722" y="396"/>
                    <a:pt x="419" y="1070"/>
                  </a:cubicBezTo>
                  <a:cubicBezTo>
                    <a:pt x="1" y="2005"/>
                    <a:pt x="418" y="3118"/>
                    <a:pt x="1345" y="3561"/>
                  </a:cubicBezTo>
                  <a:cubicBezTo>
                    <a:pt x="1603" y="3684"/>
                    <a:pt x="1874" y="3742"/>
                    <a:pt x="2139" y="3742"/>
                  </a:cubicBezTo>
                  <a:cubicBezTo>
                    <a:pt x="2829" y="3742"/>
                    <a:pt x="3482" y="3347"/>
                    <a:pt x="3784" y="2671"/>
                  </a:cubicBezTo>
                  <a:cubicBezTo>
                    <a:pt x="4203" y="1740"/>
                    <a:pt x="3787" y="624"/>
                    <a:pt x="2858" y="180"/>
                  </a:cubicBezTo>
                  <a:cubicBezTo>
                    <a:pt x="2601" y="58"/>
                    <a:pt x="2332" y="0"/>
                    <a:pt x="20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131;p65"/>
            <p:cNvSpPr/>
            <p:nvPr/>
          </p:nvSpPr>
          <p:spPr>
            <a:xfrm>
              <a:off x="6673900" y="2450650"/>
              <a:ext cx="55550" cy="49525"/>
            </a:xfrm>
            <a:custGeom>
              <a:avLst/>
              <a:gdLst/>
              <a:ahLst/>
              <a:cxnLst/>
              <a:rect l="l" t="t" r="r" b="b"/>
              <a:pathLst>
                <a:path w="2222" h="1981" extrusionOk="0">
                  <a:moveTo>
                    <a:pt x="1095" y="0"/>
                  </a:moveTo>
                  <a:cubicBezTo>
                    <a:pt x="730" y="0"/>
                    <a:pt x="384" y="209"/>
                    <a:pt x="224" y="567"/>
                  </a:cubicBezTo>
                  <a:cubicBezTo>
                    <a:pt x="1" y="1062"/>
                    <a:pt x="222" y="1651"/>
                    <a:pt x="713" y="1886"/>
                  </a:cubicBezTo>
                  <a:cubicBezTo>
                    <a:pt x="848" y="1950"/>
                    <a:pt x="990" y="1980"/>
                    <a:pt x="1130" y="1980"/>
                  </a:cubicBezTo>
                  <a:cubicBezTo>
                    <a:pt x="1496" y="1980"/>
                    <a:pt x="1844" y="1771"/>
                    <a:pt x="2004" y="1413"/>
                  </a:cubicBezTo>
                  <a:cubicBezTo>
                    <a:pt x="2222" y="920"/>
                    <a:pt x="2005" y="330"/>
                    <a:pt x="1513" y="95"/>
                  </a:cubicBezTo>
                  <a:cubicBezTo>
                    <a:pt x="1377" y="31"/>
                    <a:pt x="1234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132;p65"/>
            <p:cNvSpPr/>
            <p:nvPr/>
          </p:nvSpPr>
          <p:spPr>
            <a:xfrm>
              <a:off x="6621125" y="2415050"/>
              <a:ext cx="131575" cy="111775"/>
            </a:xfrm>
            <a:custGeom>
              <a:avLst/>
              <a:gdLst/>
              <a:ahLst/>
              <a:cxnLst/>
              <a:rect l="l" t="t" r="r" b="b"/>
              <a:pathLst>
                <a:path w="5263" h="4471" extrusionOk="0">
                  <a:moveTo>
                    <a:pt x="2977" y="1"/>
                  </a:moveTo>
                  <a:cubicBezTo>
                    <a:pt x="1229" y="1"/>
                    <a:pt x="29" y="1906"/>
                    <a:pt x="193" y="2573"/>
                  </a:cubicBezTo>
                  <a:cubicBezTo>
                    <a:pt x="308" y="3032"/>
                    <a:pt x="758" y="4022"/>
                    <a:pt x="1844" y="4470"/>
                  </a:cubicBezTo>
                  <a:cubicBezTo>
                    <a:pt x="1207" y="3932"/>
                    <a:pt x="1" y="2679"/>
                    <a:pt x="1090" y="1649"/>
                  </a:cubicBezTo>
                  <a:cubicBezTo>
                    <a:pt x="1767" y="1009"/>
                    <a:pt x="2496" y="712"/>
                    <a:pt x="3144" y="712"/>
                  </a:cubicBezTo>
                  <a:cubicBezTo>
                    <a:pt x="3864" y="712"/>
                    <a:pt x="4483" y="1080"/>
                    <a:pt x="4814" y="1754"/>
                  </a:cubicBezTo>
                  <a:cubicBezTo>
                    <a:pt x="5007" y="2147"/>
                    <a:pt x="5120" y="2581"/>
                    <a:pt x="5185" y="2993"/>
                  </a:cubicBezTo>
                  <a:cubicBezTo>
                    <a:pt x="5262" y="1941"/>
                    <a:pt x="5087" y="586"/>
                    <a:pt x="3812" y="144"/>
                  </a:cubicBezTo>
                  <a:cubicBezTo>
                    <a:pt x="3523" y="45"/>
                    <a:pt x="3244" y="1"/>
                    <a:pt x="2977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133;p65"/>
            <p:cNvSpPr/>
            <p:nvPr/>
          </p:nvSpPr>
          <p:spPr>
            <a:xfrm>
              <a:off x="6620275" y="2407675"/>
              <a:ext cx="133125" cy="128250"/>
            </a:xfrm>
            <a:custGeom>
              <a:avLst/>
              <a:gdLst/>
              <a:ahLst/>
              <a:cxnLst/>
              <a:rect l="l" t="t" r="r" b="b"/>
              <a:pathLst>
                <a:path w="5325" h="5130" extrusionOk="0">
                  <a:moveTo>
                    <a:pt x="2870" y="0"/>
                  </a:moveTo>
                  <a:cubicBezTo>
                    <a:pt x="2836" y="0"/>
                    <a:pt x="2801" y="0"/>
                    <a:pt x="2765" y="1"/>
                  </a:cubicBezTo>
                  <a:cubicBezTo>
                    <a:pt x="2685" y="7"/>
                    <a:pt x="2604" y="15"/>
                    <a:pt x="2522" y="22"/>
                  </a:cubicBezTo>
                  <a:cubicBezTo>
                    <a:pt x="2433" y="39"/>
                    <a:pt x="2344" y="56"/>
                    <a:pt x="2256" y="75"/>
                  </a:cubicBezTo>
                  <a:cubicBezTo>
                    <a:pt x="1908" y="156"/>
                    <a:pt x="1558" y="296"/>
                    <a:pt x="1226" y="506"/>
                  </a:cubicBezTo>
                  <a:cubicBezTo>
                    <a:pt x="898" y="723"/>
                    <a:pt x="592" y="1022"/>
                    <a:pt x="357" y="1403"/>
                  </a:cubicBezTo>
                  <a:cubicBezTo>
                    <a:pt x="243" y="1598"/>
                    <a:pt x="145" y="1809"/>
                    <a:pt x="86" y="2039"/>
                  </a:cubicBezTo>
                  <a:cubicBezTo>
                    <a:pt x="28" y="2268"/>
                    <a:pt x="1" y="2508"/>
                    <a:pt x="11" y="2740"/>
                  </a:cubicBezTo>
                  <a:cubicBezTo>
                    <a:pt x="38" y="3202"/>
                    <a:pt x="207" y="3599"/>
                    <a:pt x="414" y="3878"/>
                  </a:cubicBezTo>
                  <a:cubicBezTo>
                    <a:pt x="619" y="4166"/>
                    <a:pt x="853" y="4368"/>
                    <a:pt x="1077" y="4519"/>
                  </a:cubicBezTo>
                  <a:cubicBezTo>
                    <a:pt x="1185" y="4599"/>
                    <a:pt x="1298" y="4658"/>
                    <a:pt x="1403" y="4720"/>
                  </a:cubicBezTo>
                  <a:cubicBezTo>
                    <a:pt x="1513" y="4768"/>
                    <a:pt x="1612" y="4819"/>
                    <a:pt x="1710" y="4861"/>
                  </a:cubicBezTo>
                  <a:cubicBezTo>
                    <a:pt x="1809" y="4896"/>
                    <a:pt x="1900" y="4933"/>
                    <a:pt x="1985" y="4963"/>
                  </a:cubicBezTo>
                  <a:cubicBezTo>
                    <a:pt x="2071" y="4987"/>
                    <a:pt x="2149" y="5010"/>
                    <a:pt x="2220" y="5031"/>
                  </a:cubicBezTo>
                  <a:cubicBezTo>
                    <a:pt x="2362" y="5075"/>
                    <a:pt x="2478" y="5088"/>
                    <a:pt x="2554" y="5105"/>
                  </a:cubicBezTo>
                  <a:cubicBezTo>
                    <a:pt x="2628" y="5122"/>
                    <a:pt x="2671" y="5130"/>
                    <a:pt x="2671" y="5130"/>
                  </a:cubicBezTo>
                  <a:cubicBezTo>
                    <a:pt x="2671" y="5130"/>
                    <a:pt x="2634" y="5108"/>
                    <a:pt x="2563" y="5070"/>
                  </a:cubicBezTo>
                  <a:cubicBezTo>
                    <a:pt x="2493" y="5031"/>
                    <a:pt x="2388" y="4982"/>
                    <a:pt x="2258" y="4905"/>
                  </a:cubicBezTo>
                  <a:cubicBezTo>
                    <a:pt x="2194" y="4868"/>
                    <a:pt x="2123" y="4826"/>
                    <a:pt x="2045" y="4782"/>
                  </a:cubicBezTo>
                  <a:cubicBezTo>
                    <a:pt x="1968" y="4732"/>
                    <a:pt x="1887" y="4681"/>
                    <a:pt x="1800" y="4624"/>
                  </a:cubicBezTo>
                  <a:cubicBezTo>
                    <a:pt x="1629" y="4506"/>
                    <a:pt x="1440" y="4367"/>
                    <a:pt x="1253" y="4193"/>
                  </a:cubicBezTo>
                  <a:cubicBezTo>
                    <a:pt x="1064" y="4021"/>
                    <a:pt x="882" y="3806"/>
                    <a:pt x="732" y="3555"/>
                  </a:cubicBezTo>
                  <a:cubicBezTo>
                    <a:pt x="580" y="3303"/>
                    <a:pt x="493" y="2997"/>
                    <a:pt x="485" y="2688"/>
                  </a:cubicBezTo>
                  <a:cubicBezTo>
                    <a:pt x="485" y="2533"/>
                    <a:pt x="513" y="2375"/>
                    <a:pt x="557" y="2221"/>
                  </a:cubicBezTo>
                  <a:cubicBezTo>
                    <a:pt x="606" y="2069"/>
                    <a:pt x="680" y="1921"/>
                    <a:pt x="764" y="1780"/>
                  </a:cubicBezTo>
                  <a:cubicBezTo>
                    <a:pt x="942" y="1503"/>
                    <a:pt x="1185" y="1268"/>
                    <a:pt x="1460" y="1096"/>
                  </a:cubicBezTo>
                  <a:cubicBezTo>
                    <a:pt x="1730" y="912"/>
                    <a:pt x="2029" y="787"/>
                    <a:pt x="2330" y="708"/>
                  </a:cubicBezTo>
                  <a:lnTo>
                    <a:pt x="2549" y="659"/>
                  </a:lnTo>
                  <a:cubicBezTo>
                    <a:pt x="2628" y="644"/>
                    <a:pt x="2711" y="631"/>
                    <a:pt x="2789" y="617"/>
                  </a:cubicBezTo>
                  <a:cubicBezTo>
                    <a:pt x="2939" y="609"/>
                    <a:pt x="3085" y="599"/>
                    <a:pt x="3231" y="590"/>
                  </a:cubicBezTo>
                  <a:cubicBezTo>
                    <a:pt x="3374" y="604"/>
                    <a:pt x="3517" y="612"/>
                    <a:pt x="3653" y="631"/>
                  </a:cubicBezTo>
                  <a:cubicBezTo>
                    <a:pt x="3722" y="647"/>
                    <a:pt x="3787" y="663"/>
                    <a:pt x="3853" y="680"/>
                  </a:cubicBezTo>
                  <a:lnTo>
                    <a:pt x="3951" y="704"/>
                  </a:lnTo>
                  <a:lnTo>
                    <a:pt x="4039" y="745"/>
                  </a:lnTo>
                  <a:cubicBezTo>
                    <a:pt x="4102" y="772"/>
                    <a:pt x="4160" y="798"/>
                    <a:pt x="4220" y="825"/>
                  </a:cubicBezTo>
                  <a:cubicBezTo>
                    <a:pt x="4274" y="862"/>
                    <a:pt x="4327" y="898"/>
                    <a:pt x="4379" y="933"/>
                  </a:cubicBezTo>
                  <a:lnTo>
                    <a:pt x="4458" y="986"/>
                  </a:lnTo>
                  <a:lnTo>
                    <a:pt x="4526" y="1051"/>
                  </a:lnTo>
                  <a:cubicBezTo>
                    <a:pt x="4570" y="1097"/>
                    <a:pt x="4620" y="1137"/>
                    <a:pt x="4661" y="1182"/>
                  </a:cubicBezTo>
                  <a:cubicBezTo>
                    <a:pt x="4819" y="1376"/>
                    <a:pt x="4946" y="1589"/>
                    <a:pt x="5033" y="1800"/>
                  </a:cubicBezTo>
                  <a:cubicBezTo>
                    <a:pt x="5117" y="2009"/>
                    <a:pt x="5176" y="2209"/>
                    <a:pt x="5209" y="2381"/>
                  </a:cubicBezTo>
                  <a:cubicBezTo>
                    <a:pt x="5282" y="2724"/>
                    <a:pt x="5287" y="2933"/>
                    <a:pt x="5287" y="2933"/>
                  </a:cubicBezTo>
                  <a:cubicBezTo>
                    <a:pt x="5287" y="2933"/>
                    <a:pt x="5296" y="2883"/>
                    <a:pt x="5303" y="2778"/>
                  </a:cubicBezTo>
                  <a:cubicBezTo>
                    <a:pt x="5309" y="2681"/>
                    <a:pt x="5325" y="2536"/>
                    <a:pt x="5313" y="2351"/>
                  </a:cubicBezTo>
                  <a:cubicBezTo>
                    <a:pt x="5309" y="2166"/>
                    <a:pt x="5285" y="1941"/>
                    <a:pt x="5223" y="1692"/>
                  </a:cubicBezTo>
                  <a:cubicBezTo>
                    <a:pt x="5162" y="1440"/>
                    <a:pt x="5055" y="1168"/>
                    <a:pt x="4890" y="910"/>
                  </a:cubicBezTo>
                  <a:cubicBezTo>
                    <a:pt x="4848" y="848"/>
                    <a:pt x="4798" y="791"/>
                    <a:pt x="4749" y="728"/>
                  </a:cubicBezTo>
                  <a:cubicBezTo>
                    <a:pt x="4725" y="698"/>
                    <a:pt x="4700" y="668"/>
                    <a:pt x="4675" y="637"/>
                  </a:cubicBezTo>
                  <a:cubicBezTo>
                    <a:pt x="4647" y="612"/>
                    <a:pt x="4618" y="585"/>
                    <a:pt x="4590" y="559"/>
                  </a:cubicBezTo>
                  <a:cubicBezTo>
                    <a:pt x="4530" y="505"/>
                    <a:pt x="4470" y="454"/>
                    <a:pt x="4408" y="402"/>
                  </a:cubicBezTo>
                  <a:cubicBezTo>
                    <a:pt x="4341" y="362"/>
                    <a:pt x="4273" y="321"/>
                    <a:pt x="4203" y="281"/>
                  </a:cubicBezTo>
                  <a:lnTo>
                    <a:pt x="4099" y="220"/>
                  </a:lnTo>
                  <a:lnTo>
                    <a:pt x="3986" y="176"/>
                  </a:lnTo>
                  <a:cubicBezTo>
                    <a:pt x="3911" y="149"/>
                    <a:pt x="3836" y="120"/>
                    <a:pt x="3759" y="92"/>
                  </a:cubicBezTo>
                  <a:cubicBezTo>
                    <a:pt x="3604" y="48"/>
                    <a:pt x="3440" y="32"/>
                    <a:pt x="3275" y="5"/>
                  </a:cubicBezTo>
                  <a:cubicBezTo>
                    <a:pt x="3140" y="4"/>
                    <a:pt x="3011" y="0"/>
                    <a:pt x="2870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134;p65"/>
            <p:cNvSpPr/>
            <p:nvPr/>
          </p:nvSpPr>
          <p:spPr>
            <a:xfrm>
              <a:off x="6645550" y="2483775"/>
              <a:ext cx="36175" cy="37175"/>
            </a:xfrm>
            <a:custGeom>
              <a:avLst/>
              <a:gdLst/>
              <a:ahLst/>
              <a:cxnLst/>
              <a:rect l="l" t="t" r="r" b="b"/>
              <a:pathLst>
                <a:path w="1447" h="1487" extrusionOk="0">
                  <a:moveTo>
                    <a:pt x="720" y="0"/>
                  </a:moveTo>
                  <a:cubicBezTo>
                    <a:pt x="321" y="0"/>
                    <a:pt x="0" y="332"/>
                    <a:pt x="0" y="742"/>
                  </a:cubicBezTo>
                  <a:cubicBezTo>
                    <a:pt x="0" y="1152"/>
                    <a:pt x="324" y="1486"/>
                    <a:pt x="722" y="1486"/>
                  </a:cubicBezTo>
                  <a:cubicBezTo>
                    <a:pt x="723" y="1486"/>
                    <a:pt x="724" y="1486"/>
                    <a:pt x="725" y="1486"/>
                  </a:cubicBezTo>
                  <a:cubicBezTo>
                    <a:pt x="1125" y="1486"/>
                    <a:pt x="1447" y="1154"/>
                    <a:pt x="1447" y="743"/>
                  </a:cubicBezTo>
                  <a:cubicBezTo>
                    <a:pt x="1447" y="333"/>
                    <a:pt x="1125" y="0"/>
                    <a:pt x="725" y="0"/>
                  </a:cubicBezTo>
                  <a:cubicBezTo>
                    <a:pt x="723" y="0"/>
                    <a:pt x="722" y="0"/>
                    <a:pt x="720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135;p65"/>
            <p:cNvSpPr/>
            <p:nvPr/>
          </p:nvSpPr>
          <p:spPr>
            <a:xfrm>
              <a:off x="6714025" y="2452175"/>
              <a:ext cx="22475" cy="23125"/>
            </a:xfrm>
            <a:custGeom>
              <a:avLst/>
              <a:gdLst/>
              <a:ahLst/>
              <a:cxnLst/>
              <a:rect l="l" t="t" r="r" b="b"/>
              <a:pathLst>
                <a:path w="899" h="925" extrusionOk="0">
                  <a:moveTo>
                    <a:pt x="447" y="0"/>
                  </a:moveTo>
                  <a:cubicBezTo>
                    <a:pt x="200" y="0"/>
                    <a:pt x="0" y="207"/>
                    <a:pt x="0" y="461"/>
                  </a:cubicBezTo>
                  <a:cubicBezTo>
                    <a:pt x="0" y="716"/>
                    <a:pt x="201" y="924"/>
                    <a:pt x="449" y="924"/>
                  </a:cubicBezTo>
                  <a:cubicBezTo>
                    <a:pt x="449" y="924"/>
                    <a:pt x="450" y="924"/>
                    <a:pt x="451" y="924"/>
                  </a:cubicBezTo>
                  <a:cubicBezTo>
                    <a:pt x="699" y="924"/>
                    <a:pt x="898" y="717"/>
                    <a:pt x="898" y="463"/>
                  </a:cubicBezTo>
                  <a:cubicBezTo>
                    <a:pt x="898" y="207"/>
                    <a:pt x="698" y="0"/>
                    <a:pt x="450" y="0"/>
                  </a:cubicBezTo>
                  <a:cubicBezTo>
                    <a:pt x="449" y="0"/>
                    <a:pt x="448" y="0"/>
                    <a:pt x="447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136;p65"/>
            <p:cNvSpPr/>
            <p:nvPr/>
          </p:nvSpPr>
          <p:spPr>
            <a:xfrm>
              <a:off x="6765650" y="2537975"/>
              <a:ext cx="103975" cy="46550"/>
            </a:xfrm>
            <a:custGeom>
              <a:avLst/>
              <a:gdLst/>
              <a:ahLst/>
              <a:cxnLst/>
              <a:rect l="l" t="t" r="r" b="b"/>
              <a:pathLst>
                <a:path w="4159" h="1862" extrusionOk="0">
                  <a:moveTo>
                    <a:pt x="616" y="4"/>
                  </a:moveTo>
                  <a:cubicBezTo>
                    <a:pt x="616" y="4"/>
                    <a:pt x="1152" y="497"/>
                    <a:pt x="2220" y="589"/>
                  </a:cubicBezTo>
                  <a:cubicBezTo>
                    <a:pt x="3287" y="682"/>
                    <a:pt x="3764" y="0"/>
                    <a:pt x="3764" y="0"/>
                  </a:cubicBezTo>
                  <a:cubicBezTo>
                    <a:pt x="3764" y="0"/>
                    <a:pt x="4158" y="410"/>
                    <a:pt x="3919" y="773"/>
                  </a:cubicBezTo>
                  <a:cubicBezTo>
                    <a:pt x="3682" y="1136"/>
                    <a:pt x="2692" y="1771"/>
                    <a:pt x="2415" y="1815"/>
                  </a:cubicBezTo>
                  <a:cubicBezTo>
                    <a:pt x="2139" y="1862"/>
                    <a:pt x="1" y="965"/>
                    <a:pt x="616" y="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137;p65"/>
            <p:cNvSpPr/>
            <p:nvPr/>
          </p:nvSpPr>
          <p:spPr>
            <a:xfrm>
              <a:off x="6813725" y="2537075"/>
              <a:ext cx="25750" cy="11375"/>
            </a:xfrm>
            <a:custGeom>
              <a:avLst/>
              <a:gdLst/>
              <a:ahLst/>
              <a:cxnLst/>
              <a:rect l="l" t="t" r="r" b="b"/>
              <a:pathLst>
                <a:path w="1030" h="455" extrusionOk="0">
                  <a:moveTo>
                    <a:pt x="509" y="1"/>
                  </a:moveTo>
                  <a:cubicBezTo>
                    <a:pt x="229" y="1"/>
                    <a:pt x="1" y="101"/>
                    <a:pt x="1" y="227"/>
                  </a:cubicBezTo>
                  <a:cubicBezTo>
                    <a:pt x="1" y="352"/>
                    <a:pt x="230" y="455"/>
                    <a:pt x="515" y="455"/>
                  </a:cubicBezTo>
                  <a:cubicBezTo>
                    <a:pt x="518" y="455"/>
                    <a:pt x="522" y="455"/>
                    <a:pt x="526" y="455"/>
                  </a:cubicBezTo>
                  <a:cubicBezTo>
                    <a:pt x="804" y="455"/>
                    <a:pt x="1030" y="353"/>
                    <a:pt x="1030" y="230"/>
                  </a:cubicBezTo>
                  <a:cubicBezTo>
                    <a:pt x="1030" y="103"/>
                    <a:pt x="798" y="3"/>
                    <a:pt x="515" y="1"/>
                  </a:cubicBezTo>
                  <a:cubicBezTo>
                    <a:pt x="513" y="1"/>
                    <a:pt x="511" y="1"/>
                    <a:pt x="509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138;p65"/>
            <p:cNvSpPr/>
            <p:nvPr/>
          </p:nvSpPr>
          <p:spPr>
            <a:xfrm>
              <a:off x="6791875" y="2551800"/>
              <a:ext cx="20075" cy="15075"/>
            </a:xfrm>
            <a:custGeom>
              <a:avLst/>
              <a:gdLst/>
              <a:ahLst/>
              <a:cxnLst/>
              <a:rect l="l" t="t" r="r" b="b"/>
              <a:pathLst>
                <a:path w="803" h="603" extrusionOk="0">
                  <a:moveTo>
                    <a:pt x="270" y="1"/>
                  </a:moveTo>
                  <a:cubicBezTo>
                    <a:pt x="267" y="1"/>
                    <a:pt x="264" y="1"/>
                    <a:pt x="261" y="1"/>
                  </a:cubicBezTo>
                  <a:cubicBezTo>
                    <a:pt x="120" y="1"/>
                    <a:pt x="1" y="75"/>
                    <a:pt x="11" y="119"/>
                  </a:cubicBezTo>
                  <a:cubicBezTo>
                    <a:pt x="19" y="165"/>
                    <a:pt x="130" y="186"/>
                    <a:pt x="221" y="240"/>
                  </a:cubicBezTo>
                  <a:cubicBezTo>
                    <a:pt x="314" y="291"/>
                    <a:pt x="385" y="361"/>
                    <a:pt x="385" y="361"/>
                  </a:cubicBezTo>
                  <a:cubicBezTo>
                    <a:pt x="385" y="361"/>
                    <a:pt x="475" y="395"/>
                    <a:pt x="562" y="456"/>
                  </a:cubicBezTo>
                  <a:cubicBezTo>
                    <a:pt x="643" y="513"/>
                    <a:pt x="714" y="603"/>
                    <a:pt x="754" y="603"/>
                  </a:cubicBezTo>
                  <a:cubicBezTo>
                    <a:pt x="757" y="603"/>
                    <a:pt x="760" y="602"/>
                    <a:pt x="762" y="602"/>
                  </a:cubicBezTo>
                  <a:cubicBezTo>
                    <a:pt x="802" y="587"/>
                    <a:pt x="791" y="432"/>
                    <a:pt x="718" y="295"/>
                  </a:cubicBezTo>
                  <a:cubicBezTo>
                    <a:pt x="648" y="157"/>
                    <a:pt x="532" y="62"/>
                    <a:pt x="532" y="62"/>
                  </a:cubicBezTo>
                  <a:cubicBezTo>
                    <a:pt x="532" y="62"/>
                    <a:pt x="404" y="1"/>
                    <a:pt x="27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139;p65"/>
            <p:cNvSpPr/>
            <p:nvPr/>
          </p:nvSpPr>
          <p:spPr>
            <a:xfrm>
              <a:off x="6839075" y="2550275"/>
              <a:ext cx="17775" cy="14025"/>
            </a:xfrm>
            <a:custGeom>
              <a:avLst/>
              <a:gdLst/>
              <a:ahLst/>
              <a:cxnLst/>
              <a:rect l="l" t="t" r="r" b="b"/>
              <a:pathLst>
                <a:path w="711" h="561" extrusionOk="0">
                  <a:moveTo>
                    <a:pt x="555" y="0"/>
                  </a:moveTo>
                  <a:cubicBezTo>
                    <a:pt x="528" y="0"/>
                    <a:pt x="498" y="3"/>
                    <a:pt x="468" y="8"/>
                  </a:cubicBezTo>
                  <a:cubicBezTo>
                    <a:pt x="353" y="25"/>
                    <a:pt x="245" y="83"/>
                    <a:pt x="245" y="83"/>
                  </a:cubicBezTo>
                  <a:cubicBezTo>
                    <a:pt x="245" y="83"/>
                    <a:pt x="154" y="173"/>
                    <a:pt x="91" y="288"/>
                  </a:cubicBezTo>
                  <a:cubicBezTo>
                    <a:pt x="27" y="402"/>
                    <a:pt x="0" y="532"/>
                    <a:pt x="34" y="556"/>
                  </a:cubicBezTo>
                  <a:cubicBezTo>
                    <a:pt x="39" y="559"/>
                    <a:pt x="45" y="561"/>
                    <a:pt x="52" y="561"/>
                  </a:cubicBezTo>
                  <a:cubicBezTo>
                    <a:pt x="94" y="561"/>
                    <a:pt x="166" y="503"/>
                    <a:pt x="239" y="460"/>
                  </a:cubicBezTo>
                  <a:cubicBezTo>
                    <a:pt x="323" y="409"/>
                    <a:pt x="406" y="372"/>
                    <a:pt x="406" y="372"/>
                  </a:cubicBezTo>
                  <a:cubicBezTo>
                    <a:pt x="406" y="372"/>
                    <a:pt x="470" y="301"/>
                    <a:pt x="545" y="233"/>
                  </a:cubicBezTo>
                  <a:cubicBezTo>
                    <a:pt x="622" y="164"/>
                    <a:pt x="710" y="102"/>
                    <a:pt x="703" y="55"/>
                  </a:cubicBezTo>
                  <a:cubicBezTo>
                    <a:pt x="700" y="21"/>
                    <a:pt x="636" y="0"/>
                    <a:pt x="55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140;p65"/>
            <p:cNvSpPr/>
            <p:nvPr/>
          </p:nvSpPr>
          <p:spPr>
            <a:xfrm>
              <a:off x="6777600" y="2531525"/>
              <a:ext cx="24150" cy="36275"/>
            </a:xfrm>
            <a:custGeom>
              <a:avLst/>
              <a:gdLst/>
              <a:ahLst/>
              <a:cxnLst/>
              <a:rect l="l" t="t" r="r" b="b"/>
              <a:pathLst>
                <a:path w="966" h="1451" extrusionOk="0">
                  <a:moveTo>
                    <a:pt x="554" y="0"/>
                  </a:moveTo>
                  <a:cubicBezTo>
                    <a:pt x="527" y="0"/>
                    <a:pt x="483" y="13"/>
                    <a:pt x="428" y="36"/>
                  </a:cubicBezTo>
                  <a:cubicBezTo>
                    <a:pt x="344" y="74"/>
                    <a:pt x="230" y="139"/>
                    <a:pt x="140" y="261"/>
                  </a:cubicBezTo>
                  <a:cubicBezTo>
                    <a:pt x="49" y="383"/>
                    <a:pt x="1" y="554"/>
                    <a:pt x="19" y="701"/>
                  </a:cubicBezTo>
                  <a:cubicBezTo>
                    <a:pt x="36" y="844"/>
                    <a:pt x="97" y="924"/>
                    <a:pt x="98" y="924"/>
                  </a:cubicBezTo>
                  <a:cubicBezTo>
                    <a:pt x="98" y="924"/>
                    <a:pt x="98" y="924"/>
                    <a:pt x="98" y="924"/>
                  </a:cubicBezTo>
                  <a:lnTo>
                    <a:pt x="98" y="924"/>
                  </a:lnTo>
                  <a:cubicBezTo>
                    <a:pt x="98" y="924"/>
                    <a:pt x="155" y="997"/>
                    <a:pt x="236" y="1052"/>
                  </a:cubicBezTo>
                  <a:cubicBezTo>
                    <a:pt x="313" y="1106"/>
                    <a:pt x="411" y="1171"/>
                    <a:pt x="510" y="1236"/>
                  </a:cubicBezTo>
                  <a:cubicBezTo>
                    <a:pt x="685" y="1348"/>
                    <a:pt x="865" y="1451"/>
                    <a:pt x="923" y="1451"/>
                  </a:cubicBezTo>
                  <a:cubicBezTo>
                    <a:pt x="932" y="1451"/>
                    <a:pt x="937" y="1449"/>
                    <a:pt x="940" y="1444"/>
                  </a:cubicBezTo>
                  <a:cubicBezTo>
                    <a:pt x="966" y="1407"/>
                    <a:pt x="802" y="1218"/>
                    <a:pt x="633" y="1040"/>
                  </a:cubicBezTo>
                  <a:cubicBezTo>
                    <a:pt x="547" y="953"/>
                    <a:pt x="463" y="866"/>
                    <a:pt x="399" y="802"/>
                  </a:cubicBezTo>
                  <a:cubicBezTo>
                    <a:pt x="341" y="741"/>
                    <a:pt x="328" y="711"/>
                    <a:pt x="328" y="711"/>
                  </a:cubicBezTo>
                  <a:cubicBezTo>
                    <a:pt x="328" y="709"/>
                    <a:pt x="304" y="691"/>
                    <a:pt x="287" y="641"/>
                  </a:cubicBezTo>
                  <a:cubicBezTo>
                    <a:pt x="270" y="594"/>
                    <a:pt x="271" y="492"/>
                    <a:pt x="313" y="399"/>
                  </a:cubicBezTo>
                  <a:cubicBezTo>
                    <a:pt x="397" y="210"/>
                    <a:pt x="610" y="55"/>
                    <a:pt x="582" y="10"/>
                  </a:cubicBezTo>
                  <a:cubicBezTo>
                    <a:pt x="578" y="4"/>
                    <a:pt x="568" y="0"/>
                    <a:pt x="554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141;p65"/>
            <p:cNvSpPr/>
            <p:nvPr/>
          </p:nvSpPr>
          <p:spPr>
            <a:xfrm>
              <a:off x="6850875" y="2531325"/>
              <a:ext cx="17650" cy="33150"/>
            </a:xfrm>
            <a:custGeom>
              <a:avLst/>
              <a:gdLst/>
              <a:ahLst/>
              <a:cxnLst/>
              <a:rect l="l" t="t" r="r" b="b"/>
              <a:pathLst>
                <a:path w="706" h="1326" extrusionOk="0">
                  <a:moveTo>
                    <a:pt x="185" y="1"/>
                  </a:moveTo>
                  <a:cubicBezTo>
                    <a:pt x="180" y="1"/>
                    <a:pt x="176" y="2"/>
                    <a:pt x="173" y="6"/>
                  </a:cubicBezTo>
                  <a:cubicBezTo>
                    <a:pt x="143" y="37"/>
                    <a:pt x="236" y="223"/>
                    <a:pt x="304" y="418"/>
                  </a:cubicBezTo>
                  <a:cubicBezTo>
                    <a:pt x="321" y="465"/>
                    <a:pt x="338" y="514"/>
                    <a:pt x="354" y="561"/>
                  </a:cubicBezTo>
                  <a:cubicBezTo>
                    <a:pt x="368" y="606"/>
                    <a:pt x="385" y="650"/>
                    <a:pt x="382" y="665"/>
                  </a:cubicBezTo>
                  <a:cubicBezTo>
                    <a:pt x="388" y="739"/>
                    <a:pt x="392" y="786"/>
                    <a:pt x="392" y="786"/>
                  </a:cubicBezTo>
                  <a:cubicBezTo>
                    <a:pt x="389" y="786"/>
                    <a:pt x="401" y="807"/>
                    <a:pt x="401" y="834"/>
                  </a:cubicBezTo>
                  <a:cubicBezTo>
                    <a:pt x="404" y="863"/>
                    <a:pt x="367" y="932"/>
                    <a:pt x="300" y="998"/>
                  </a:cubicBezTo>
                  <a:cubicBezTo>
                    <a:pt x="166" y="1124"/>
                    <a:pt x="1" y="1274"/>
                    <a:pt x="31" y="1317"/>
                  </a:cubicBezTo>
                  <a:cubicBezTo>
                    <a:pt x="35" y="1322"/>
                    <a:pt x="45" y="1325"/>
                    <a:pt x="59" y="1325"/>
                  </a:cubicBezTo>
                  <a:cubicBezTo>
                    <a:pt x="120" y="1325"/>
                    <a:pt x="259" y="1276"/>
                    <a:pt x="414" y="1201"/>
                  </a:cubicBezTo>
                  <a:cubicBezTo>
                    <a:pt x="506" y="1153"/>
                    <a:pt x="613" y="1068"/>
                    <a:pt x="658" y="938"/>
                  </a:cubicBezTo>
                  <a:cubicBezTo>
                    <a:pt x="705" y="810"/>
                    <a:pt x="680" y="719"/>
                    <a:pt x="684" y="719"/>
                  </a:cubicBezTo>
                  <a:cubicBezTo>
                    <a:pt x="683" y="712"/>
                    <a:pt x="677" y="685"/>
                    <a:pt x="644" y="575"/>
                  </a:cubicBezTo>
                  <a:cubicBezTo>
                    <a:pt x="623" y="511"/>
                    <a:pt x="596" y="471"/>
                    <a:pt x="572" y="427"/>
                  </a:cubicBezTo>
                  <a:cubicBezTo>
                    <a:pt x="545" y="383"/>
                    <a:pt x="515" y="336"/>
                    <a:pt x="485" y="292"/>
                  </a:cubicBezTo>
                  <a:cubicBezTo>
                    <a:pt x="372" y="130"/>
                    <a:pt x="234" y="1"/>
                    <a:pt x="185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142;p65"/>
            <p:cNvSpPr/>
            <p:nvPr/>
          </p:nvSpPr>
          <p:spPr>
            <a:xfrm>
              <a:off x="6801125" y="2526475"/>
              <a:ext cx="47000" cy="9300"/>
            </a:xfrm>
            <a:custGeom>
              <a:avLst/>
              <a:gdLst/>
              <a:ahLst/>
              <a:cxnLst/>
              <a:rect l="l" t="t" r="r" b="b"/>
              <a:pathLst>
                <a:path w="1880" h="372" extrusionOk="0">
                  <a:moveTo>
                    <a:pt x="937" y="0"/>
                  </a:moveTo>
                  <a:cubicBezTo>
                    <a:pt x="937" y="0"/>
                    <a:pt x="690" y="22"/>
                    <a:pt x="453" y="100"/>
                  </a:cubicBezTo>
                  <a:cubicBezTo>
                    <a:pt x="217" y="177"/>
                    <a:pt x="1" y="308"/>
                    <a:pt x="15" y="352"/>
                  </a:cubicBezTo>
                  <a:cubicBezTo>
                    <a:pt x="19" y="366"/>
                    <a:pt x="45" y="371"/>
                    <a:pt x="86" y="371"/>
                  </a:cubicBezTo>
                  <a:cubicBezTo>
                    <a:pt x="174" y="371"/>
                    <a:pt x="333" y="347"/>
                    <a:pt x="489" y="338"/>
                  </a:cubicBezTo>
                  <a:cubicBezTo>
                    <a:pt x="552" y="334"/>
                    <a:pt x="615" y="332"/>
                    <a:pt x="673" y="332"/>
                  </a:cubicBezTo>
                  <a:cubicBezTo>
                    <a:pt x="824" y="332"/>
                    <a:pt x="940" y="342"/>
                    <a:pt x="940" y="342"/>
                  </a:cubicBezTo>
                  <a:cubicBezTo>
                    <a:pt x="940" y="342"/>
                    <a:pt x="1102" y="324"/>
                    <a:pt x="1291" y="324"/>
                  </a:cubicBezTo>
                  <a:cubicBezTo>
                    <a:pt x="1324" y="324"/>
                    <a:pt x="1359" y="325"/>
                    <a:pt x="1393" y="326"/>
                  </a:cubicBezTo>
                  <a:cubicBezTo>
                    <a:pt x="1544" y="329"/>
                    <a:pt x="1696" y="348"/>
                    <a:pt x="1785" y="348"/>
                  </a:cubicBezTo>
                  <a:cubicBezTo>
                    <a:pt x="1832" y="348"/>
                    <a:pt x="1862" y="343"/>
                    <a:pt x="1865" y="328"/>
                  </a:cubicBezTo>
                  <a:cubicBezTo>
                    <a:pt x="1880" y="282"/>
                    <a:pt x="1662" y="157"/>
                    <a:pt x="1423" y="87"/>
                  </a:cubicBezTo>
                  <a:cubicBezTo>
                    <a:pt x="1187" y="15"/>
                    <a:pt x="937" y="0"/>
                    <a:pt x="93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143;p65"/>
            <p:cNvSpPr/>
            <p:nvPr/>
          </p:nvSpPr>
          <p:spPr>
            <a:xfrm>
              <a:off x="6614525" y="2520350"/>
              <a:ext cx="20025" cy="12900"/>
            </a:xfrm>
            <a:custGeom>
              <a:avLst/>
              <a:gdLst/>
              <a:ahLst/>
              <a:cxnLst/>
              <a:rect l="l" t="t" r="r" b="b"/>
              <a:pathLst>
                <a:path w="801" h="516" extrusionOk="0">
                  <a:moveTo>
                    <a:pt x="266" y="0"/>
                  </a:moveTo>
                  <a:cubicBezTo>
                    <a:pt x="161" y="0"/>
                    <a:pt x="77" y="38"/>
                    <a:pt x="49" y="109"/>
                  </a:cubicBezTo>
                  <a:cubicBezTo>
                    <a:pt x="0" y="224"/>
                    <a:pt x="123" y="383"/>
                    <a:pt x="316" y="467"/>
                  </a:cubicBezTo>
                  <a:cubicBezTo>
                    <a:pt x="392" y="500"/>
                    <a:pt x="468" y="515"/>
                    <a:pt x="536" y="515"/>
                  </a:cubicBezTo>
                  <a:cubicBezTo>
                    <a:pt x="641" y="515"/>
                    <a:pt x="724" y="478"/>
                    <a:pt x="752" y="408"/>
                  </a:cubicBezTo>
                  <a:cubicBezTo>
                    <a:pt x="800" y="291"/>
                    <a:pt x="679" y="130"/>
                    <a:pt x="486" y="47"/>
                  </a:cubicBezTo>
                  <a:cubicBezTo>
                    <a:pt x="409" y="16"/>
                    <a:pt x="333" y="0"/>
                    <a:pt x="266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144;p65"/>
            <p:cNvSpPr/>
            <p:nvPr/>
          </p:nvSpPr>
          <p:spPr>
            <a:xfrm>
              <a:off x="7014475" y="2521150"/>
              <a:ext cx="19975" cy="12625"/>
            </a:xfrm>
            <a:custGeom>
              <a:avLst/>
              <a:gdLst/>
              <a:ahLst/>
              <a:cxnLst/>
              <a:rect l="l" t="t" r="r" b="b"/>
              <a:pathLst>
                <a:path w="799" h="505" extrusionOk="0">
                  <a:moveTo>
                    <a:pt x="525" y="1"/>
                  </a:moveTo>
                  <a:cubicBezTo>
                    <a:pt x="463" y="1"/>
                    <a:pt x="394" y="13"/>
                    <a:pt x="325" y="38"/>
                  </a:cubicBezTo>
                  <a:cubicBezTo>
                    <a:pt x="127" y="112"/>
                    <a:pt x="0" y="267"/>
                    <a:pt x="42" y="386"/>
                  </a:cubicBezTo>
                  <a:cubicBezTo>
                    <a:pt x="69" y="462"/>
                    <a:pt x="160" y="505"/>
                    <a:pt x="274" y="505"/>
                  </a:cubicBezTo>
                  <a:cubicBezTo>
                    <a:pt x="337" y="505"/>
                    <a:pt x="406" y="492"/>
                    <a:pt x="476" y="465"/>
                  </a:cubicBezTo>
                  <a:cubicBezTo>
                    <a:pt x="674" y="393"/>
                    <a:pt x="799" y="236"/>
                    <a:pt x="759" y="119"/>
                  </a:cubicBezTo>
                  <a:cubicBezTo>
                    <a:pt x="732" y="43"/>
                    <a:pt x="640" y="1"/>
                    <a:pt x="525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145;p65"/>
            <p:cNvSpPr/>
            <p:nvPr/>
          </p:nvSpPr>
          <p:spPr>
            <a:xfrm>
              <a:off x="6830850" y="2684825"/>
              <a:ext cx="19175" cy="11425"/>
            </a:xfrm>
            <a:custGeom>
              <a:avLst/>
              <a:gdLst/>
              <a:ahLst/>
              <a:cxnLst/>
              <a:rect l="l" t="t" r="r" b="b"/>
              <a:pathLst>
                <a:path w="767" h="457" extrusionOk="0">
                  <a:moveTo>
                    <a:pt x="393" y="1"/>
                  </a:moveTo>
                  <a:cubicBezTo>
                    <a:pt x="389" y="1"/>
                    <a:pt x="385" y="1"/>
                    <a:pt x="380" y="1"/>
                  </a:cubicBezTo>
                  <a:cubicBezTo>
                    <a:pt x="170" y="4"/>
                    <a:pt x="0" y="109"/>
                    <a:pt x="2" y="236"/>
                  </a:cubicBezTo>
                  <a:cubicBezTo>
                    <a:pt x="5" y="359"/>
                    <a:pt x="172" y="456"/>
                    <a:pt x="377" y="456"/>
                  </a:cubicBezTo>
                  <a:cubicBezTo>
                    <a:pt x="380" y="456"/>
                    <a:pt x="383" y="456"/>
                    <a:pt x="386" y="456"/>
                  </a:cubicBezTo>
                  <a:cubicBezTo>
                    <a:pt x="597" y="452"/>
                    <a:pt x="766" y="348"/>
                    <a:pt x="765" y="221"/>
                  </a:cubicBezTo>
                  <a:cubicBezTo>
                    <a:pt x="762" y="99"/>
                    <a:pt x="597" y="1"/>
                    <a:pt x="393" y="1"/>
                  </a:cubicBezTo>
                  <a:close/>
                </a:path>
              </a:pathLst>
            </a:custGeom>
            <a:solidFill>
              <a:srgbClr val="EC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146;p65"/>
            <p:cNvSpPr/>
            <p:nvPr/>
          </p:nvSpPr>
          <p:spPr>
            <a:xfrm>
              <a:off x="6600925" y="2322400"/>
              <a:ext cx="2650" cy="13725"/>
            </a:xfrm>
            <a:custGeom>
              <a:avLst/>
              <a:gdLst/>
              <a:ahLst/>
              <a:cxnLst/>
              <a:rect l="l" t="t" r="r" b="b"/>
              <a:pathLst>
                <a:path w="106" h="549" extrusionOk="0">
                  <a:moveTo>
                    <a:pt x="21" y="1"/>
                  </a:moveTo>
                  <a:cubicBezTo>
                    <a:pt x="11" y="1"/>
                    <a:pt x="0" y="8"/>
                    <a:pt x="0" y="23"/>
                  </a:cubicBezTo>
                  <a:cubicBezTo>
                    <a:pt x="6" y="184"/>
                    <a:pt x="9" y="344"/>
                    <a:pt x="15" y="505"/>
                  </a:cubicBezTo>
                  <a:cubicBezTo>
                    <a:pt x="15" y="534"/>
                    <a:pt x="39" y="548"/>
                    <a:pt x="61" y="548"/>
                  </a:cubicBezTo>
                  <a:cubicBezTo>
                    <a:pt x="83" y="548"/>
                    <a:pt x="105" y="534"/>
                    <a:pt x="102" y="505"/>
                  </a:cubicBezTo>
                  <a:cubicBezTo>
                    <a:pt x="82" y="344"/>
                    <a:pt x="63" y="184"/>
                    <a:pt x="45" y="23"/>
                  </a:cubicBezTo>
                  <a:cubicBezTo>
                    <a:pt x="43" y="8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5F2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147;p65"/>
            <p:cNvSpPr/>
            <p:nvPr/>
          </p:nvSpPr>
          <p:spPr>
            <a:xfrm>
              <a:off x="6895800" y="2399175"/>
              <a:ext cx="35250" cy="35300"/>
            </a:xfrm>
            <a:custGeom>
              <a:avLst/>
              <a:gdLst/>
              <a:ahLst/>
              <a:cxnLst/>
              <a:rect l="l" t="t" r="r" b="b"/>
              <a:pathLst>
                <a:path w="1410" h="1412" extrusionOk="0">
                  <a:moveTo>
                    <a:pt x="1394" y="1"/>
                  </a:moveTo>
                  <a:cubicBezTo>
                    <a:pt x="1348" y="1"/>
                    <a:pt x="1126" y="74"/>
                    <a:pt x="925" y="197"/>
                  </a:cubicBezTo>
                  <a:cubicBezTo>
                    <a:pt x="700" y="330"/>
                    <a:pt x="511" y="512"/>
                    <a:pt x="511" y="512"/>
                  </a:cubicBezTo>
                  <a:cubicBezTo>
                    <a:pt x="511" y="512"/>
                    <a:pt x="332" y="704"/>
                    <a:pt x="204" y="930"/>
                  </a:cubicBezTo>
                  <a:cubicBezTo>
                    <a:pt x="71" y="1157"/>
                    <a:pt x="0" y="1406"/>
                    <a:pt x="19" y="1411"/>
                  </a:cubicBezTo>
                  <a:cubicBezTo>
                    <a:pt x="19" y="1411"/>
                    <a:pt x="19" y="1411"/>
                    <a:pt x="19" y="1411"/>
                  </a:cubicBezTo>
                  <a:cubicBezTo>
                    <a:pt x="40" y="1411"/>
                    <a:pt x="141" y="1183"/>
                    <a:pt x="288" y="984"/>
                  </a:cubicBezTo>
                  <a:cubicBezTo>
                    <a:pt x="433" y="779"/>
                    <a:pt x="612" y="610"/>
                    <a:pt x="612" y="610"/>
                  </a:cubicBezTo>
                  <a:cubicBezTo>
                    <a:pt x="612" y="610"/>
                    <a:pt x="780" y="426"/>
                    <a:pt x="981" y="280"/>
                  </a:cubicBezTo>
                  <a:cubicBezTo>
                    <a:pt x="1180" y="127"/>
                    <a:pt x="1409" y="23"/>
                    <a:pt x="1402" y="4"/>
                  </a:cubicBezTo>
                  <a:cubicBezTo>
                    <a:pt x="1402" y="2"/>
                    <a:pt x="1399" y="1"/>
                    <a:pt x="139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148;p65"/>
            <p:cNvSpPr/>
            <p:nvPr/>
          </p:nvSpPr>
          <p:spPr>
            <a:xfrm>
              <a:off x="6893075" y="2393675"/>
              <a:ext cx="28550" cy="34825"/>
            </a:xfrm>
            <a:custGeom>
              <a:avLst/>
              <a:gdLst/>
              <a:ahLst/>
              <a:cxnLst/>
              <a:rect l="l" t="t" r="r" b="b"/>
              <a:pathLst>
                <a:path w="1142" h="1393" extrusionOk="0">
                  <a:moveTo>
                    <a:pt x="1125" y="0"/>
                  </a:moveTo>
                  <a:cubicBezTo>
                    <a:pt x="1085" y="0"/>
                    <a:pt x="887" y="81"/>
                    <a:pt x="713" y="209"/>
                  </a:cubicBezTo>
                  <a:cubicBezTo>
                    <a:pt x="519" y="346"/>
                    <a:pt x="364" y="530"/>
                    <a:pt x="364" y="530"/>
                  </a:cubicBezTo>
                  <a:cubicBezTo>
                    <a:pt x="364" y="530"/>
                    <a:pt x="220" y="720"/>
                    <a:pt x="129" y="938"/>
                  </a:cubicBezTo>
                  <a:cubicBezTo>
                    <a:pt x="35" y="1156"/>
                    <a:pt x="1" y="1389"/>
                    <a:pt x="21" y="1392"/>
                  </a:cubicBezTo>
                  <a:cubicBezTo>
                    <a:pt x="21" y="1392"/>
                    <a:pt x="21" y="1392"/>
                    <a:pt x="21" y="1392"/>
                  </a:cubicBezTo>
                  <a:cubicBezTo>
                    <a:pt x="42" y="1392"/>
                    <a:pt x="109" y="1175"/>
                    <a:pt x="220" y="981"/>
                  </a:cubicBezTo>
                  <a:cubicBezTo>
                    <a:pt x="330" y="784"/>
                    <a:pt x="476" y="616"/>
                    <a:pt x="476" y="616"/>
                  </a:cubicBezTo>
                  <a:cubicBezTo>
                    <a:pt x="476" y="616"/>
                    <a:pt x="607" y="434"/>
                    <a:pt x="777" y="286"/>
                  </a:cubicBezTo>
                  <a:cubicBezTo>
                    <a:pt x="942" y="134"/>
                    <a:pt x="1141" y="20"/>
                    <a:pt x="1133" y="3"/>
                  </a:cubicBezTo>
                  <a:cubicBezTo>
                    <a:pt x="1132" y="1"/>
                    <a:pt x="1129" y="0"/>
                    <a:pt x="1125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149;p65"/>
            <p:cNvSpPr/>
            <p:nvPr/>
          </p:nvSpPr>
          <p:spPr>
            <a:xfrm>
              <a:off x="6723125" y="2396100"/>
              <a:ext cx="30050" cy="46700"/>
            </a:xfrm>
            <a:custGeom>
              <a:avLst/>
              <a:gdLst/>
              <a:ahLst/>
              <a:cxnLst/>
              <a:rect l="l" t="t" r="r" b="b"/>
              <a:pathLst>
                <a:path w="1202" h="1868" extrusionOk="0">
                  <a:moveTo>
                    <a:pt x="16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6"/>
                    <a:pt x="207" y="206"/>
                    <a:pt x="378" y="424"/>
                  </a:cubicBezTo>
                  <a:cubicBezTo>
                    <a:pt x="551" y="639"/>
                    <a:pt x="690" y="877"/>
                    <a:pt x="690" y="877"/>
                  </a:cubicBezTo>
                  <a:cubicBezTo>
                    <a:pt x="690" y="877"/>
                    <a:pt x="843" y="1104"/>
                    <a:pt x="961" y="1355"/>
                  </a:cubicBezTo>
                  <a:cubicBezTo>
                    <a:pt x="1081" y="1602"/>
                    <a:pt x="1161" y="1867"/>
                    <a:pt x="1182" y="1867"/>
                  </a:cubicBezTo>
                  <a:cubicBezTo>
                    <a:pt x="1182" y="1867"/>
                    <a:pt x="1182" y="1867"/>
                    <a:pt x="1182" y="1867"/>
                  </a:cubicBezTo>
                  <a:cubicBezTo>
                    <a:pt x="1202" y="1865"/>
                    <a:pt x="1155" y="1586"/>
                    <a:pt x="1053" y="1317"/>
                  </a:cubicBezTo>
                  <a:cubicBezTo>
                    <a:pt x="954" y="1049"/>
                    <a:pt x="808" y="803"/>
                    <a:pt x="808" y="803"/>
                  </a:cubicBezTo>
                  <a:cubicBezTo>
                    <a:pt x="808" y="803"/>
                    <a:pt x="651" y="562"/>
                    <a:pt x="452" y="357"/>
                  </a:cubicBezTo>
                  <a:cubicBezTo>
                    <a:pt x="265" y="160"/>
                    <a:pt x="44" y="0"/>
                    <a:pt x="1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150;p65"/>
            <p:cNvSpPr/>
            <p:nvPr/>
          </p:nvSpPr>
          <p:spPr>
            <a:xfrm>
              <a:off x="6734525" y="2396625"/>
              <a:ext cx="15825" cy="22275"/>
            </a:xfrm>
            <a:custGeom>
              <a:avLst/>
              <a:gdLst/>
              <a:ahLst/>
              <a:cxnLst/>
              <a:rect l="l" t="t" r="r" b="b"/>
              <a:pathLst>
                <a:path w="633" h="891" extrusionOk="0">
                  <a:moveTo>
                    <a:pt x="19" y="0"/>
                  </a:moveTo>
                  <a:cubicBezTo>
                    <a:pt x="17" y="0"/>
                    <a:pt x="15" y="1"/>
                    <a:pt x="14" y="2"/>
                  </a:cubicBezTo>
                  <a:cubicBezTo>
                    <a:pt x="0" y="16"/>
                    <a:pt x="85" y="121"/>
                    <a:pt x="160" y="232"/>
                  </a:cubicBezTo>
                  <a:cubicBezTo>
                    <a:pt x="236" y="340"/>
                    <a:pt x="302" y="454"/>
                    <a:pt x="302" y="454"/>
                  </a:cubicBezTo>
                  <a:cubicBezTo>
                    <a:pt x="302" y="454"/>
                    <a:pt x="383" y="560"/>
                    <a:pt x="456" y="669"/>
                  </a:cubicBezTo>
                  <a:cubicBezTo>
                    <a:pt x="527" y="777"/>
                    <a:pt x="593" y="890"/>
                    <a:pt x="612" y="890"/>
                  </a:cubicBezTo>
                  <a:cubicBezTo>
                    <a:pt x="613" y="890"/>
                    <a:pt x="613" y="890"/>
                    <a:pt x="614" y="890"/>
                  </a:cubicBezTo>
                  <a:cubicBezTo>
                    <a:pt x="632" y="884"/>
                    <a:pt x="598" y="749"/>
                    <a:pt x="544" y="624"/>
                  </a:cubicBezTo>
                  <a:cubicBezTo>
                    <a:pt x="491" y="496"/>
                    <a:pt x="420" y="376"/>
                    <a:pt x="420" y="376"/>
                  </a:cubicBezTo>
                  <a:cubicBezTo>
                    <a:pt x="420" y="376"/>
                    <a:pt x="335" y="264"/>
                    <a:pt x="236" y="168"/>
                  </a:cubicBezTo>
                  <a:cubicBezTo>
                    <a:pt x="146" y="77"/>
                    <a:pt x="44" y="0"/>
                    <a:pt x="1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151;p65"/>
            <p:cNvSpPr/>
            <p:nvPr/>
          </p:nvSpPr>
          <p:spPr>
            <a:xfrm>
              <a:off x="6550250" y="2756600"/>
              <a:ext cx="570600" cy="204750"/>
            </a:xfrm>
            <a:custGeom>
              <a:avLst/>
              <a:gdLst/>
              <a:ahLst/>
              <a:cxnLst/>
              <a:rect l="l" t="t" r="r" b="b"/>
              <a:pathLst>
                <a:path w="22824" h="8190" extrusionOk="0">
                  <a:moveTo>
                    <a:pt x="14323" y="496"/>
                  </a:moveTo>
                  <a:cubicBezTo>
                    <a:pt x="13980" y="1097"/>
                    <a:pt x="13040" y="2389"/>
                    <a:pt x="11292" y="2389"/>
                  </a:cubicBezTo>
                  <a:cubicBezTo>
                    <a:pt x="11200" y="2389"/>
                    <a:pt x="11107" y="2385"/>
                    <a:pt x="11011" y="2378"/>
                  </a:cubicBezTo>
                  <a:cubicBezTo>
                    <a:pt x="8995" y="2226"/>
                    <a:pt x="8442" y="983"/>
                    <a:pt x="8303" y="519"/>
                  </a:cubicBezTo>
                  <a:cubicBezTo>
                    <a:pt x="7350" y="772"/>
                    <a:pt x="3585" y="1"/>
                    <a:pt x="1585" y="2537"/>
                  </a:cubicBezTo>
                  <a:cubicBezTo>
                    <a:pt x="1003" y="3275"/>
                    <a:pt x="463" y="4791"/>
                    <a:pt x="0" y="6640"/>
                  </a:cubicBezTo>
                  <a:cubicBezTo>
                    <a:pt x="1623" y="7472"/>
                    <a:pt x="3602" y="7756"/>
                    <a:pt x="5407" y="7948"/>
                  </a:cubicBezTo>
                  <a:cubicBezTo>
                    <a:pt x="7142" y="8132"/>
                    <a:pt x="8888" y="8190"/>
                    <a:pt x="10632" y="8190"/>
                  </a:cubicBezTo>
                  <a:cubicBezTo>
                    <a:pt x="10920" y="8190"/>
                    <a:pt x="11207" y="8188"/>
                    <a:pt x="11495" y="8186"/>
                  </a:cubicBezTo>
                  <a:cubicBezTo>
                    <a:pt x="15358" y="8149"/>
                    <a:pt x="19364" y="7850"/>
                    <a:pt x="22824" y="6339"/>
                  </a:cubicBezTo>
                  <a:cubicBezTo>
                    <a:pt x="22381" y="4627"/>
                    <a:pt x="21869" y="3235"/>
                    <a:pt x="21319" y="2539"/>
                  </a:cubicBezTo>
                  <a:cubicBezTo>
                    <a:pt x="19440" y="154"/>
                    <a:pt x="15623" y="646"/>
                    <a:pt x="14323" y="4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152;p65"/>
            <p:cNvSpPr/>
            <p:nvPr/>
          </p:nvSpPr>
          <p:spPr>
            <a:xfrm>
              <a:off x="6550250" y="2756600"/>
              <a:ext cx="257300" cy="204750"/>
            </a:xfrm>
            <a:custGeom>
              <a:avLst/>
              <a:gdLst/>
              <a:ahLst/>
              <a:cxnLst/>
              <a:rect l="l" t="t" r="r" b="b"/>
              <a:pathLst>
                <a:path w="10292" h="8190" extrusionOk="0">
                  <a:moveTo>
                    <a:pt x="8303" y="519"/>
                  </a:moveTo>
                  <a:cubicBezTo>
                    <a:pt x="7350" y="772"/>
                    <a:pt x="3585" y="1"/>
                    <a:pt x="1585" y="2537"/>
                  </a:cubicBezTo>
                  <a:cubicBezTo>
                    <a:pt x="1003" y="3275"/>
                    <a:pt x="463" y="4791"/>
                    <a:pt x="0" y="6640"/>
                  </a:cubicBezTo>
                  <a:cubicBezTo>
                    <a:pt x="1623" y="7472"/>
                    <a:pt x="3602" y="7756"/>
                    <a:pt x="5407" y="7948"/>
                  </a:cubicBezTo>
                  <a:cubicBezTo>
                    <a:pt x="7029" y="8120"/>
                    <a:pt x="8661" y="8181"/>
                    <a:pt x="10292" y="8190"/>
                  </a:cubicBezTo>
                  <a:cubicBezTo>
                    <a:pt x="10283" y="7225"/>
                    <a:pt x="10232" y="2569"/>
                    <a:pt x="10032" y="2267"/>
                  </a:cubicBezTo>
                  <a:cubicBezTo>
                    <a:pt x="10032" y="2267"/>
                    <a:pt x="9977" y="2220"/>
                    <a:pt x="9892" y="2142"/>
                  </a:cubicBezTo>
                  <a:cubicBezTo>
                    <a:pt x="8776" y="1720"/>
                    <a:pt x="8412" y="882"/>
                    <a:pt x="8303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153;p65"/>
            <p:cNvSpPr/>
            <p:nvPr/>
          </p:nvSpPr>
          <p:spPr>
            <a:xfrm>
              <a:off x="6866150" y="2760450"/>
              <a:ext cx="254750" cy="200200"/>
            </a:xfrm>
            <a:custGeom>
              <a:avLst/>
              <a:gdLst/>
              <a:ahLst/>
              <a:cxnLst/>
              <a:rect l="l" t="t" r="r" b="b"/>
              <a:pathLst>
                <a:path w="10190" h="8008" extrusionOk="0">
                  <a:moveTo>
                    <a:pt x="1686" y="342"/>
                  </a:moveTo>
                  <a:cubicBezTo>
                    <a:pt x="1444" y="765"/>
                    <a:pt x="907" y="1528"/>
                    <a:pt x="0" y="1945"/>
                  </a:cubicBezTo>
                  <a:lnTo>
                    <a:pt x="282" y="8007"/>
                  </a:lnTo>
                  <a:cubicBezTo>
                    <a:pt x="3696" y="7906"/>
                    <a:pt x="7153" y="7512"/>
                    <a:pt x="10189" y="6187"/>
                  </a:cubicBezTo>
                  <a:cubicBezTo>
                    <a:pt x="9745" y="4476"/>
                    <a:pt x="9233" y="3082"/>
                    <a:pt x="8683" y="2385"/>
                  </a:cubicBezTo>
                  <a:cubicBezTo>
                    <a:pt x="6803" y="0"/>
                    <a:pt x="2987" y="492"/>
                    <a:pt x="1686" y="3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154;p65"/>
            <p:cNvSpPr/>
            <p:nvPr/>
          </p:nvSpPr>
          <p:spPr>
            <a:xfrm>
              <a:off x="6632000" y="2788525"/>
              <a:ext cx="405975" cy="172825"/>
            </a:xfrm>
            <a:custGeom>
              <a:avLst/>
              <a:gdLst/>
              <a:ahLst/>
              <a:cxnLst/>
              <a:rect l="l" t="t" r="r" b="b"/>
              <a:pathLst>
                <a:path w="16239" h="6913" extrusionOk="0">
                  <a:moveTo>
                    <a:pt x="484" y="1"/>
                  </a:moveTo>
                  <a:lnTo>
                    <a:pt x="0" y="6380"/>
                  </a:lnTo>
                  <a:cubicBezTo>
                    <a:pt x="719" y="6509"/>
                    <a:pt x="1442" y="6598"/>
                    <a:pt x="2140" y="6671"/>
                  </a:cubicBezTo>
                  <a:cubicBezTo>
                    <a:pt x="3875" y="6855"/>
                    <a:pt x="5620" y="6913"/>
                    <a:pt x="7366" y="6913"/>
                  </a:cubicBezTo>
                  <a:cubicBezTo>
                    <a:pt x="7654" y="6913"/>
                    <a:pt x="7941" y="6911"/>
                    <a:pt x="8229" y="6909"/>
                  </a:cubicBezTo>
                  <a:cubicBezTo>
                    <a:pt x="10907" y="6884"/>
                    <a:pt x="13654" y="6731"/>
                    <a:pt x="16239" y="6137"/>
                  </a:cubicBezTo>
                  <a:lnTo>
                    <a:pt x="15396" y="452"/>
                  </a:lnTo>
                  <a:cubicBezTo>
                    <a:pt x="15396" y="452"/>
                    <a:pt x="13421" y="6246"/>
                    <a:pt x="7927" y="6246"/>
                  </a:cubicBezTo>
                  <a:cubicBezTo>
                    <a:pt x="7693" y="6246"/>
                    <a:pt x="7453" y="6236"/>
                    <a:pt x="7206" y="6214"/>
                  </a:cubicBezTo>
                  <a:cubicBezTo>
                    <a:pt x="1162" y="5676"/>
                    <a:pt x="484" y="1"/>
                    <a:pt x="484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155;p65"/>
            <p:cNvSpPr/>
            <p:nvPr/>
          </p:nvSpPr>
          <p:spPr>
            <a:xfrm>
              <a:off x="6550250" y="2784850"/>
              <a:ext cx="119700" cy="167975"/>
            </a:xfrm>
            <a:custGeom>
              <a:avLst/>
              <a:gdLst/>
              <a:ahLst/>
              <a:cxnLst/>
              <a:rect l="l" t="t" r="r" b="b"/>
              <a:pathLst>
                <a:path w="4788" h="6719" extrusionOk="0">
                  <a:moveTo>
                    <a:pt x="3479" y="1"/>
                  </a:moveTo>
                  <a:cubicBezTo>
                    <a:pt x="2782" y="290"/>
                    <a:pt x="2120" y="728"/>
                    <a:pt x="1585" y="1409"/>
                  </a:cubicBezTo>
                  <a:cubicBezTo>
                    <a:pt x="1003" y="2148"/>
                    <a:pt x="463" y="3663"/>
                    <a:pt x="0" y="5511"/>
                  </a:cubicBezTo>
                  <a:cubicBezTo>
                    <a:pt x="1366" y="6211"/>
                    <a:pt x="2980" y="6522"/>
                    <a:pt x="4531" y="6718"/>
                  </a:cubicBezTo>
                  <a:cubicBezTo>
                    <a:pt x="4676" y="5957"/>
                    <a:pt x="4788" y="5013"/>
                    <a:pt x="4758" y="3960"/>
                  </a:cubicBezTo>
                  <a:cubicBezTo>
                    <a:pt x="4702" y="1953"/>
                    <a:pt x="3905" y="590"/>
                    <a:pt x="3479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156;p65"/>
            <p:cNvSpPr/>
            <p:nvPr/>
          </p:nvSpPr>
          <p:spPr>
            <a:xfrm>
              <a:off x="6550250" y="2784850"/>
              <a:ext cx="119700" cy="167975"/>
            </a:xfrm>
            <a:custGeom>
              <a:avLst/>
              <a:gdLst/>
              <a:ahLst/>
              <a:cxnLst/>
              <a:rect l="l" t="t" r="r" b="b"/>
              <a:pathLst>
                <a:path w="4788" h="6719" extrusionOk="0">
                  <a:moveTo>
                    <a:pt x="3479" y="1"/>
                  </a:moveTo>
                  <a:cubicBezTo>
                    <a:pt x="2782" y="290"/>
                    <a:pt x="2120" y="728"/>
                    <a:pt x="1585" y="1409"/>
                  </a:cubicBezTo>
                  <a:cubicBezTo>
                    <a:pt x="1003" y="2148"/>
                    <a:pt x="463" y="3663"/>
                    <a:pt x="0" y="5511"/>
                  </a:cubicBezTo>
                  <a:cubicBezTo>
                    <a:pt x="1366" y="6211"/>
                    <a:pt x="2980" y="6522"/>
                    <a:pt x="4531" y="6718"/>
                  </a:cubicBezTo>
                  <a:cubicBezTo>
                    <a:pt x="4676" y="5957"/>
                    <a:pt x="4788" y="5013"/>
                    <a:pt x="4758" y="3960"/>
                  </a:cubicBezTo>
                  <a:cubicBezTo>
                    <a:pt x="4702" y="1953"/>
                    <a:pt x="3905" y="590"/>
                    <a:pt x="3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57;p65"/>
            <p:cNvSpPr/>
            <p:nvPr/>
          </p:nvSpPr>
          <p:spPr>
            <a:xfrm>
              <a:off x="6983125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3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90" y="6369"/>
                    <a:pt x="4097" y="5957"/>
                    <a:pt x="5510" y="5339"/>
                  </a:cubicBezTo>
                  <a:cubicBezTo>
                    <a:pt x="5066" y="3625"/>
                    <a:pt x="4554" y="2233"/>
                    <a:pt x="4004" y="1537"/>
                  </a:cubicBezTo>
                  <a:cubicBezTo>
                    <a:pt x="3392" y="760"/>
                    <a:pt x="2574" y="288"/>
                    <a:pt x="1703" y="1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158;p65"/>
            <p:cNvSpPr/>
            <p:nvPr/>
          </p:nvSpPr>
          <p:spPr>
            <a:xfrm>
              <a:off x="6983125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3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90" y="6369"/>
                    <a:pt x="4097" y="5957"/>
                    <a:pt x="5510" y="5339"/>
                  </a:cubicBezTo>
                  <a:cubicBezTo>
                    <a:pt x="5066" y="3625"/>
                    <a:pt x="4554" y="2233"/>
                    <a:pt x="4004" y="1537"/>
                  </a:cubicBezTo>
                  <a:cubicBezTo>
                    <a:pt x="3392" y="760"/>
                    <a:pt x="2574" y="288"/>
                    <a:pt x="1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159;p65"/>
            <p:cNvSpPr/>
            <p:nvPr/>
          </p:nvSpPr>
          <p:spPr>
            <a:xfrm>
              <a:off x="6550325" y="2784850"/>
              <a:ext cx="119650" cy="167975"/>
            </a:xfrm>
            <a:custGeom>
              <a:avLst/>
              <a:gdLst/>
              <a:ahLst/>
              <a:cxnLst/>
              <a:rect l="l" t="t" r="r" b="b"/>
              <a:pathLst>
                <a:path w="4786" h="6719" extrusionOk="0">
                  <a:moveTo>
                    <a:pt x="3478" y="1"/>
                  </a:moveTo>
                  <a:cubicBezTo>
                    <a:pt x="3439" y="17"/>
                    <a:pt x="3400" y="37"/>
                    <a:pt x="3361" y="52"/>
                  </a:cubicBezTo>
                  <a:cubicBezTo>
                    <a:pt x="3710" y="1346"/>
                    <a:pt x="4636" y="5453"/>
                    <a:pt x="2385" y="5579"/>
                  </a:cubicBezTo>
                  <a:cubicBezTo>
                    <a:pt x="2337" y="5582"/>
                    <a:pt x="2290" y="5583"/>
                    <a:pt x="2244" y="5583"/>
                  </a:cubicBezTo>
                  <a:cubicBezTo>
                    <a:pt x="883" y="5583"/>
                    <a:pt x="614" y="4392"/>
                    <a:pt x="648" y="3310"/>
                  </a:cubicBezTo>
                  <a:lnTo>
                    <a:pt x="648" y="3310"/>
                  </a:lnTo>
                  <a:cubicBezTo>
                    <a:pt x="417" y="3955"/>
                    <a:pt x="201" y="4703"/>
                    <a:pt x="0" y="5511"/>
                  </a:cubicBezTo>
                  <a:cubicBezTo>
                    <a:pt x="1364" y="6211"/>
                    <a:pt x="2978" y="6522"/>
                    <a:pt x="4530" y="6718"/>
                  </a:cubicBezTo>
                  <a:cubicBezTo>
                    <a:pt x="4676" y="5957"/>
                    <a:pt x="4786" y="5013"/>
                    <a:pt x="4756" y="3960"/>
                  </a:cubicBezTo>
                  <a:cubicBezTo>
                    <a:pt x="4701" y="1953"/>
                    <a:pt x="3903" y="590"/>
                    <a:pt x="3478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160;p65"/>
            <p:cNvSpPr/>
            <p:nvPr/>
          </p:nvSpPr>
          <p:spPr>
            <a:xfrm>
              <a:off x="6983125" y="2781650"/>
              <a:ext cx="137775" cy="166175"/>
            </a:xfrm>
            <a:custGeom>
              <a:avLst/>
              <a:gdLst/>
              <a:ahLst/>
              <a:cxnLst/>
              <a:rect l="l" t="t" r="r" b="b"/>
              <a:pathLst>
                <a:path w="5511" h="6647" extrusionOk="0">
                  <a:moveTo>
                    <a:pt x="1703" y="1"/>
                  </a:moveTo>
                  <a:cubicBezTo>
                    <a:pt x="1281" y="728"/>
                    <a:pt x="0" y="3332"/>
                    <a:pt x="1039" y="6647"/>
                  </a:cubicBezTo>
                  <a:cubicBezTo>
                    <a:pt x="2590" y="6369"/>
                    <a:pt x="4097" y="5957"/>
                    <a:pt x="5510" y="5339"/>
                  </a:cubicBezTo>
                  <a:cubicBezTo>
                    <a:pt x="5321" y="4606"/>
                    <a:pt x="5118" y="3934"/>
                    <a:pt x="4904" y="3346"/>
                  </a:cubicBezTo>
                  <a:cubicBezTo>
                    <a:pt x="4580" y="4405"/>
                    <a:pt x="4037" y="5471"/>
                    <a:pt x="3169" y="5471"/>
                  </a:cubicBezTo>
                  <a:cubicBezTo>
                    <a:pt x="2935" y="5471"/>
                    <a:pt x="2679" y="5394"/>
                    <a:pt x="2396" y="5219"/>
                  </a:cubicBezTo>
                  <a:cubicBezTo>
                    <a:pt x="326" y="3938"/>
                    <a:pt x="1580" y="854"/>
                    <a:pt x="1935" y="85"/>
                  </a:cubicBezTo>
                  <a:cubicBezTo>
                    <a:pt x="1858" y="55"/>
                    <a:pt x="1781" y="26"/>
                    <a:pt x="1703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161;p65"/>
            <p:cNvSpPr/>
            <p:nvPr/>
          </p:nvSpPr>
          <p:spPr>
            <a:xfrm>
              <a:off x="6711925" y="2727650"/>
              <a:ext cx="98350" cy="116000"/>
            </a:xfrm>
            <a:custGeom>
              <a:avLst/>
              <a:gdLst/>
              <a:ahLst/>
              <a:cxnLst/>
              <a:rect l="l" t="t" r="r" b="b"/>
              <a:pathLst>
                <a:path w="3934" h="4640" extrusionOk="0">
                  <a:moveTo>
                    <a:pt x="1939" y="0"/>
                  </a:moveTo>
                  <a:cubicBezTo>
                    <a:pt x="1618" y="0"/>
                    <a:pt x="1204" y="67"/>
                    <a:pt x="1028" y="383"/>
                  </a:cubicBezTo>
                  <a:cubicBezTo>
                    <a:pt x="722" y="934"/>
                    <a:pt x="0" y="2033"/>
                    <a:pt x="165" y="3365"/>
                  </a:cubicBezTo>
                  <a:cubicBezTo>
                    <a:pt x="165" y="3365"/>
                    <a:pt x="788" y="2831"/>
                    <a:pt x="1425" y="2831"/>
                  </a:cubicBezTo>
                  <a:cubicBezTo>
                    <a:pt x="1573" y="2831"/>
                    <a:pt x="1722" y="2860"/>
                    <a:pt x="1863" y="2931"/>
                  </a:cubicBezTo>
                  <a:cubicBezTo>
                    <a:pt x="2259" y="3130"/>
                    <a:pt x="2622" y="3401"/>
                    <a:pt x="2935" y="3721"/>
                  </a:cubicBezTo>
                  <a:cubicBezTo>
                    <a:pt x="3244" y="4037"/>
                    <a:pt x="3408" y="4339"/>
                    <a:pt x="3697" y="4639"/>
                  </a:cubicBezTo>
                  <a:cubicBezTo>
                    <a:pt x="3933" y="4307"/>
                    <a:pt x="3724" y="3698"/>
                    <a:pt x="3559" y="3394"/>
                  </a:cubicBezTo>
                  <a:cubicBezTo>
                    <a:pt x="3416" y="3136"/>
                    <a:pt x="3203" y="3136"/>
                    <a:pt x="3026" y="2902"/>
                  </a:cubicBezTo>
                  <a:cubicBezTo>
                    <a:pt x="2886" y="2717"/>
                    <a:pt x="2725" y="2571"/>
                    <a:pt x="2619" y="2340"/>
                  </a:cubicBezTo>
                  <a:cubicBezTo>
                    <a:pt x="2458" y="1990"/>
                    <a:pt x="2380" y="1606"/>
                    <a:pt x="2352" y="1221"/>
                  </a:cubicBezTo>
                  <a:cubicBezTo>
                    <a:pt x="2340" y="1055"/>
                    <a:pt x="2468" y="125"/>
                    <a:pt x="2394" y="53"/>
                  </a:cubicBezTo>
                  <a:cubicBezTo>
                    <a:pt x="2380" y="39"/>
                    <a:pt x="2371" y="31"/>
                    <a:pt x="2367" y="31"/>
                  </a:cubicBezTo>
                  <a:cubicBezTo>
                    <a:pt x="2364" y="31"/>
                    <a:pt x="2363" y="33"/>
                    <a:pt x="2363" y="37"/>
                  </a:cubicBezTo>
                  <a:cubicBezTo>
                    <a:pt x="2363" y="37"/>
                    <a:pt x="2177" y="0"/>
                    <a:pt x="1939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162;p65"/>
            <p:cNvSpPr/>
            <p:nvPr/>
          </p:nvSpPr>
          <p:spPr>
            <a:xfrm>
              <a:off x="6711925" y="2727650"/>
              <a:ext cx="98350" cy="116000"/>
            </a:xfrm>
            <a:custGeom>
              <a:avLst/>
              <a:gdLst/>
              <a:ahLst/>
              <a:cxnLst/>
              <a:rect l="l" t="t" r="r" b="b"/>
              <a:pathLst>
                <a:path w="3934" h="4640" extrusionOk="0">
                  <a:moveTo>
                    <a:pt x="1939" y="0"/>
                  </a:moveTo>
                  <a:cubicBezTo>
                    <a:pt x="1618" y="0"/>
                    <a:pt x="1204" y="67"/>
                    <a:pt x="1028" y="383"/>
                  </a:cubicBezTo>
                  <a:cubicBezTo>
                    <a:pt x="722" y="934"/>
                    <a:pt x="0" y="2033"/>
                    <a:pt x="165" y="3365"/>
                  </a:cubicBezTo>
                  <a:cubicBezTo>
                    <a:pt x="165" y="3365"/>
                    <a:pt x="788" y="2831"/>
                    <a:pt x="1425" y="2831"/>
                  </a:cubicBezTo>
                  <a:cubicBezTo>
                    <a:pt x="1573" y="2831"/>
                    <a:pt x="1722" y="2860"/>
                    <a:pt x="1863" y="2931"/>
                  </a:cubicBezTo>
                  <a:cubicBezTo>
                    <a:pt x="2259" y="3130"/>
                    <a:pt x="2622" y="3401"/>
                    <a:pt x="2935" y="3721"/>
                  </a:cubicBezTo>
                  <a:cubicBezTo>
                    <a:pt x="3244" y="4037"/>
                    <a:pt x="3408" y="4339"/>
                    <a:pt x="3697" y="4639"/>
                  </a:cubicBezTo>
                  <a:cubicBezTo>
                    <a:pt x="3933" y="4307"/>
                    <a:pt x="3724" y="3698"/>
                    <a:pt x="3559" y="3394"/>
                  </a:cubicBezTo>
                  <a:cubicBezTo>
                    <a:pt x="3416" y="3136"/>
                    <a:pt x="3203" y="3136"/>
                    <a:pt x="3026" y="2902"/>
                  </a:cubicBezTo>
                  <a:cubicBezTo>
                    <a:pt x="2886" y="2717"/>
                    <a:pt x="2725" y="2571"/>
                    <a:pt x="2619" y="2340"/>
                  </a:cubicBezTo>
                  <a:cubicBezTo>
                    <a:pt x="2458" y="1990"/>
                    <a:pt x="2380" y="1606"/>
                    <a:pt x="2352" y="1221"/>
                  </a:cubicBezTo>
                  <a:cubicBezTo>
                    <a:pt x="2340" y="1055"/>
                    <a:pt x="2468" y="125"/>
                    <a:pt x="2394" y="53"/>
                  </a:cubicBezTo>
                  <a:cubicBezTo>
                    <a:pt x="2380" y="39"/>
                    <a:pt x="2371" y="31"/>
                    <a:pt x="2367" y="31"/>
                  </a:cubicBezTo>
                  <a:cubicBezTo>
                    <a:pt x="2364" y="31"/>
                    <a:pt x="2363" y="33"/>
                    <a:pt x="2363" y="37"/>
                  </a:cubicBezTo>
                  <a:cubicBezTo>
                    <a:pt x="2363" y="37"/>
                    <a:pt x="2177" y="0"/>
                    <a:pt x="1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163;p65"/>
            <p:cNvSpPr/>
            <p:nvPr/>
          </p:nvSpPr>
          <p:spPr>
            <a:xfrm>
              <a:off x="6860300" y="2719600"/>
              <a:ext cx="94600" cy="119150"/>
            </a:xfrm>
            <a:custGeom>
              <a:avLst/>
              <a:gdLst/>
              <a:ahLst/>
              <a:cxnLst/>
              <a:rect l="l" t="t" r="r" b="b"/>
              <a:pathLst>
                <a:path w="3784" h="4766" extrusionOk="0">
                  <a:moveTo>
                    <a:pt x="1710" y="0"/>
                  </a:moveTo>
                  <a:cubicBezTo>
                    <a:pt x="1458" y="0"/>
                    <a:pt x="1262" y="36"/>
                    <a:pt x="1262" y="36"/>
                  </a:cubicBezTo>
                  <a:cubicBezTo>
                    <a:pt x="1262" y="32"/>
                    <a:pt x="1261" y="31"/>
                    <a:pt x="1258" y="31"/>
                  </a:cubicBezTo>
                  <a:cubicBezTo>
                    <a:pt x="1252" y="31"/>
                    <a:pt x="1241" y="39"/>
                    <a:pt x="1227" y="53"/>
                  </a:cubicBezTo>
                  <a:cubicBezTo>
                    <a:pt x="1150" y="126"/>
                    <a:pt x="1288" y="1042"/>
                    <a:pt x="1274" y="1210"/>
                  </a:cubicBezTo>
                  <a:cubicBezTo>
                    <a:pt x="1242" y="1590"/>
                    <a:pt x="1160" y="1969"/>
                    <a:pt x="989" y="2316"/>
                  </a:cubicBezTo>
                  <a:cubicBezTo>
                    <a:pt x="878" y="2544"/>
                    <a:pt x="704" y="2688"/>
                    <a:pt x="555" y="2871"/>
                  </a:cubicBezTo>
                  <a:cubicBezTo>
                    <a:pt x="365" y="3099"/>
                    <a:pt x="328" y="3158"/>
                    <a:pt x="177" y="3412"/>
                  </a:cubicBezTo>
                  <a:cubicBezTo>
                    <a:pt x="1" y="3711"/>
                    <a:pt x="44" y="4434"/>
                    <a:pt x="296" y="4765"/>
                  </a:cubicBezTo>
                  <a:cubicBezTo>
                    <a:pt x="296" y="4765"/>
                    <a:pt x="297" y="4765"/>
                    <a:pt x="297" y="4765"/>
                  </a:cubicBezTo>
                  <a:cubicBezTo>
                    <a:pt x="323" y="4765"/>
                    <a:pt x="498" y="4218"/>
                    <a:pt x="513" y="4163"/>
                  </a:cubicBezTo>
                  <a:cubicBezTo>
                    <a:pt x="586" y="3892"/>
                    <a:pt x="686" y="3585"/>
                    <a:pt x="919" y="3408"/>
                  </a:cubicBezTo>
                  <a:cubicBezTo>
                    <a:pt x="1177" y="3210"/>
                    <a:pt x="1498" y="3032"/>
                    <a:pt x="1796" y="2896"/>
                  </a:cubicBezTo>
                  <a:cubicBezTo>
                    <a:pt x="1947" y="2826"/>
                    <a:pt x="2105" y="2797"/>
                    <a:pt x="2263" y="2797"/>
                  </a:cubicBezTo>
                  <a:cubicBezTo>
                    <a:pt x="2941" y="2797"/>
                    <a:pt x="3605" y="3324"/>
                    <a:pt x="3605" y="3324"/>
                  </a:cubicBezTo>
                  <a:cubicBezTo>
                    <a:pt x="3783" y="2010"/>
                    <a:pt x="3012" y="923"/>
                    <a:pt x="2686" y="380"/>
                  </a:cubicBezTo>
                  <a:cubicBezTo>
                    <a:pt x="2497" y="67"/>
                    <a:pt x="2053" y="0"/>
                    <a:pt x="1710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164;p65"/>
            <p:cNvSpPr/>
            <p:nvPr/>
          </p:nvSpPr>
          <p:spPr>
            <a:xfrm>
              <a:off x="6860300" y="2719600"/>
              <a:ext cx="94600" cy="119150"/>
            </a:xfrm>
            <a:custGeom>
              <a:avLst/>
              <a:gdLst/>
              <a:ahLst/>
              <a:cxnLst/>
              <a:rect l="l" t="t" r="r" b="b"/>
              <a:pathLst>
                <a:path w="3784" h="4766" extrusionOk="0">
                  <a:moveTo>
                    <a:pt x="1710" y="0"/>
                  </a:moveTo>
                  <a:cubicBezTo>
                    <a:pt x="1458" y="0"/>
                    <a:pt x="1262" y="36"/>
                    <a:pt x="1262" y="36"/>
                  </a:cubicBezTo>
                  <a:cubicBezTo>
                    <a:pt x="1262" y="32"/>
                    <a:pt x="1261" y="31"/>
                    <a:pt x="1258" y="31"/>
                  </a:cubicBezTo>
                  <a:cubicBezTo>
                    <a:pt x="1252" y="31"/>
                    <a:pt x="1241" y="39"/>
                    <a:pt x="1227" y="53"/>
                  </a:cubicBezTo>
                  <a:cubicBezTo>
                    <a:pt x="1150" y="126"/>
                    <a:pt x="1288" y="1042"/>
                    <a:pt x="1274" y="1210"/>
                  </a:cubicBezTo>
                  <a:cubicBezTo>
                    <a:pt x="1242" y="1590"/>
                    <a:pt x="1160" y="1969"/>
                    <a:pt x="989" y="2316"/>
                  </a:cubicBezTo>
                  <a:cubicBezTo>
                    <a:pt x="878" y="2544"/>
                    <a:pt x="704" y="2688"/>
                    <a:pt x="555" y="2871"/>
                  </a:cubicBezTo>
                  <a:cubicBezTo>
                    <a:pt x="365" y="3099"/>
                    <a:pt x="328" y="3158"/>
                    <a:pt x="177" y="3412"/>
                  </a:cubicBezTo>
                  <a:cubicBezTo>
                    <a:pt x="1" y="3711"/>
                    <a:pt x="44" y="4434"/>
                    <a:pt x="296" y="4765"/>
                  </a:cubicBezTo>
                  <a:cubicBezTo>
                    <a:pt x="296" y="4765"/>
                    <a:pt x="297" y="4765"/>
                    <a:pt x="297" y="4765"/>
                  </a:cubicBezTo>
                  <a:cubicBezTo>
                    <a:pt x="323" y="4765"/>
                    <a:pt x="498" y="4218"/>
                    <a:pt x="513" y="4163"/>
                  </a:cubicBezTo>
                  <a:cubicBezTo>
                    <a:pt x="586" y="3892"/>
                    <a:pt x="686" y="3585"/>
                    <a:pt x="919" y="3408"/>
                  </a:cubicBezTo>
                  <a:cubicBezTo>
                    <a:pt x="1177" y="3210"/>
                    <a:pt x="1498" y="3032"/>
                    <a:pt x="1796" y="2896"/>
                  </a:cubicBezTo>
                  <a:cubicBezTo>
                    <a:pt x="1947" y="2826"/>
                    <a:pt x="2105" y="2797"/>
                    <a:pt x="2263" y="2797"/>
                  </a:cubicBezTo>
                  <a:cubicBezTo>
                    <a:pt x="2941" y="2797"/>
                    <a:pt x="3605" y="3324"/>
                    <a:pt x="3605" y="3324"/>
                  </a:cubicBezTo>
                  <a:cubicBezTo>
                    <a:pt x="3783" y="2010"/>
                    <a:pt x="3012" y="923"/>
                    <a:pt x="2686" y="380"/>
                  </a:cubicBezTo>
                  <a:cubicBezTo>
                    <a:pt x="2497" y="67"/>
                    <a:pt x="2053" y="0"/>
                    <a:pt x="17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165;p65"/>
            <p:cNvSpPr/>
            <p:nvPr/>
          </p:nvSpPr>
          <p:spPr>
            <a:xfrm>
              <a:off x="6722275" y="2739525"/>
              <a:ext cx="14150" cy="27950"/>
            </a:xfrm>
            <a:custGeom>
              <a:avLst/>
              <a:gdLst/>
              <a:ahLst/>
              <a:cxnLst/>
              <a:rect l="l" t="t" r="r" b="b"/>
              <a:pathLst>
                <a:path w="566" h="1118" extrusionOk="0">
                  <a:moveTo>
                    <a:pt x="566" y="1"/>
                  </a:moveTo>
                  <a:lnTo>
                    <a:pt x="566" y="1"/>
                  </a:lnTo>
                  <a:cubicBezTo>
                    <a:pt x="563" y="5"/>
                    <a:pt x="560" y="6"/>
                    <a:pt x="556" y="10"/>
                  </a:cubicBezTo>
                  <a:cubicBezTo>
                    <a:pt x="399" y="284"/>
                    <a:pt x="177" y="662"/>
                    <a:pt x="0" y="1118"/>
                  </a:cubicBezTo>
                  <a:lnTo>
                    <a:pt x="566" y="1"/>
                  </a:ln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166;p65"/>
            <p:cNvSpPr/>
            <p:nvPr/>
          </p:nvSpPr>
          <p:spPr>
            <a:xfrm>
              <a:off x="6736500" y="2727575"/>
              <a:ext cx="73775" cy="116025"/>
            </a:xfrm>
            <a:custGeom>
              <a:avLst/>
              <a:gdLst/>
              <a:ahLst/>
              <a:cxnLst/>
              <a:rect l="l" t="t" r="r" b="b"/>
              <a:pathLst>
                <a:path w="2951" h="4641" extrusionOk="0">
                  <a:moveTo>
                    <a:pt x="961" y="1"/>
                  </a:moveTo>
                  <a:cubicBezTo>
                    <a:pt x="640" y="1"/>
                    <a:pt x="224" y="68"/>
                    <a:pt x="48" y="385"/>
                  </a:cubicBezTo>
                  <a:lnTo>
                    <a:pt x="1" y="477"/>
                  </a:lnTo>
                  <a:cubicBezTo>
                    <a:pt x="87" y="396"/>
                    <a:pt x="178" y="345"/>
                    <a:pt x="268" y="345"/>
                  </a:cubicBezTo>
                  <a:cubicBezTo>
                    <a:pt x="306" y="345"/>
                    <a:pt x="344" y="354"/>
                    <a:pt x="382" y="373"/>
                  </a:cubicBezTo>
                  <a:cubicBezTo>
                    <a:pt x="927" y="656"/>
                    <a:pt x="946" y="1881"/>
                    <a:pt x="1023" y="2144"/>
                  </a:cubicBezTo>
                  <a:cubicBezTo>
                    <a:pt x="1061" y="2281"/>
                    <a:pt x="869" y="2592"/>
                    <a:pt x="677" y="2860"/>
                  </a:cubicBezTo>
                  <a:cubicBezTo>
                    <a:pt x="742" y="2878"/>
                    <a:pt x="812" y="2898"/>
                    <a:pt x="880" y="2933"/>
                  </a:cubicBezTo>
                  <a:cubicBezTo>
                    <a:pt x="1276" y="3132"/>
                    <a:pt x="1639" y="3402"/>
                    <a:pt x="1952" y="3723"/>
                  </a:cubicBezTo>
                  <a:cubicBezTo>
                    <a:pt x="2261" y="4037"/>
                    <a:pt x="2425" y="4340"/>
                    <a:pt x="2714" y="4641"/>
                  </a:cubicBezTo>
                  <a:cubicBezTo>
                    <a:pt x="2950" y="4308"/>
                    <a:pt x="2741" y="3700"/>
                    <a:pt x="2576" y="3395"/>
                  </a:cubicBezTo>
                  <a:cubicBezTo>
                    <a:pt x="2433" y="3137"/>
                    <a:pt x="2221" y="3137"/>
                    <a:pt x="2043" y="2904"/>
                  </a:cubicBezTo>
                  <a:cubicBezTo>
                    <a:pt x="1903" y="2719"/>
                    <a:pt x="1742" y="2571"/>
                    <a:pt x="1636" y="2342"/>
                  </a:cubicBezTo>
                  <a:cubicBezTo>
                    <a:pt x="1475" y="1992"/>
                    <a:pt x="1397" y="1607"/>
                    <a:pt x="1369" y="1223"/>
                  </a:cubicBezTo>
                  <a:cubicBezTo>
                    <a:pt x="1357" y="1056"/>
                    <a:pt x="1485" y="128"/>
                    <a:pt x="1414" y="53"/>
                  </a:cubicBezTo>
                  <a:cubicBezTo>
                    <a:pt x="1400" y="39"/>
                    <a:pt x="1390" y="31"/>
                    <a:pt x="1385" y="31"/>
                  </a:cubicBezTo>
                  <a:cubicBezTo>
                    <a:pt x="1383" y="31"/>
                    <a:pt x="1382" y="33"/>
                    <a:pt x="1382" y="37"/>
                  </a:cubicBezTo>
                  <a:cubicBezTo>
                    <a:pt x="1382" y="37"/>
                    <a:pt x="1197" y="1"/>
                    <a:pt x="961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167;p65"/>
            <p:cNvSpPr/>
            <p:nvPr/>
          </p:nvSpPr>
          <p:spPr>
            <a:xfrm>
              <a:off x="6860300" y="2719625"/>
              <a:ext cx="62850" cy="118975"/>
            </a:xfrm>
            <a:custGeom>
              <a:avLst/>
              <a:gdLst/>
              <a:ahLst/>
              <a:cxnLst/>
              <a:rect l="l" t="t" r="r" b="b"/>
              <a:pathLst>
                <a:path w="2514" h="4759" extrusionOk="0">
                  <a:moveTo>
                    <a:pt x="1706" y="0"/>
                  </a:moveTo>
                  <a:cubicBezTo>
                    <a:pt x="1456" y="0"/>
                    <a:pt x="1262" y="35"/>
                    <a:pt x="1262" y="35"/>
                  </a:cubicBezTo>
                  <a:cubicBezTo>
                    <a:pt x="1262" y="31"/>
                    <a:pt x="1261" y="30"/>
                    <a:pt x="1259" y="30"/>
                  </a:cubicBezTo>
                  <a:cubicBezTo>
                    <a:pt x="1253" y="30"/>
                    <a:pt x="1242" y="38"/>
                    <a:pt x="1227" y="52"/>
                  </a:cubicBezTo>
                  <a:cubicBezTo>
                    <a:pt x="1150" y="125"/>
                    <a:pt x="1288" y="1041"/>
                    <a:pt x="1274" y="1205"/>
                  </a:cubicBezTo>
                  <a:cubicBezTo>
                    <a:pt x="1241" y="1585"/>
                    <a:pt x="1157" y="1964"/>
                    <a:pt x="989" y="2310"/>
                  </a:cubicBezTo>
                  <a:cubicBezTo>
                    <a:pt x="876" y="2537"/>
                    <a:pt x="704" y="2683"/>
                    <a:pt x="555" y="2865"/>
                  </a:cubicBezTo>
                  <a:cubicBezTo>
                    <a:pt x="365" y="3094"/>
                    <a:pt x="328" y="3151"/>
                    <a:pt x="177" y="3406"/>
                  </a:cubicBezTo>
                  <a:cubicBezTo>
                    <a:pt x="1" y="3705"/>
                    <a:pt x="44" y="4429"/>
                    <a:pt x="296" y="4758"/>
                  </a:cubicBezTo>
                  <a:cubicBezTo>
                    <a:pt x="296" y="4759"/>
                    <a:pt x="297" y="4759"/>
                    <a:pt x="297" y="4759"/>
                  </a:cubicBezTo>
                  <a:cubicBezTo>
                    <a:pt x="324" y="4759"/>
                    <a:pt x="500" y="4211"/>
                    <a:pt x="513" y="4156"/>
                  </a:cubicBezTo>
                  <a:cubicBezTo>
                    <a:pt x="586" y="3888"/>
                    <a:pt x="687" y="3579"/>
                    <a:pt x="919" y="3401"/>
                  </a:cubicBezTo>
                  <a:cubicBezTo>
                    <a:pt x="1177" y="3206"/>
                    <a:pt x="1498" y="3028"/>
                    <a:pt x="1796" y="2889"/>
                  </a:cubicBezTo>
                  <a:cubicBezTo>
                    <a:pt x="1946" y="2820"/>
                    <a:pt x="2103" y="2792"/>
                    <a:pt x="2259" y="2792"/>
                  </a:cubicBezTo>
                  <a:cubicBezTo>
                    <a:pt x="2345" y="2792"/>
                    <a:pt x="2430" y="2800"/>
                    <a:pt x="2513" y="2815"/>
                  </a:cubicBezTo>
                  <a:cubicBezTo>
                    <a:pt x="2092" y="2480"/>
                    <a:pt x="1565" y="1925"/>
                    <a:pt x="1565" y="1259"/>
                  </a:cubicBezTo>
                  <a:cubicBezTo>
                    <a:pt x="1565" y="657"/>
                    <a:pt x="1866" y="270"/>
                    <a:pt x="2139" y="42"/>
                  </a:cubicBezTo>
                  <a:cubicBezTo>
                    <a:pt x="1993" y="11"/>
                    <a:pt x="1841" y="0"/>
                    <a:pt x="170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168;p65"/>
            <p:cNvSpPr/>
            <p:nvPr/>
          </p:nvSpPr>
          <p:spPr>
            <a:xfrm>
              <a:off x="6782200" y="2849950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0"/>
                  </a:moveTo>
                  <a:cubicBezTo>
                    <a:pt x="157" y="0"/>
                    <a:pt x="0" y="235"/>
                    <a:pt x="0" y="527"/>
                  </a:cubicBezTo>
                  <a:cubicBezTo>
                    <a:pt x="0" y="818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7"/>
                    <a:pt x="541" y="0"/>
                    <a:pt x="349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169;p65"/>
            <p:cNvSpPr/>
            <p:nvPr/>
          </p:nvSpPr>
          <p:spPr>
            <a:xfrm>
              <a:off x="6780275" y="2848550"/>
              <a:ext cx="17475" cy="26375"/>
            </a:xfrm>
            <a:custGeom>
              <a:avLst/>
              <a:gdLst/>
              <a:ahLst/>
              <a:cxnLst/>
              <a:rect l="l" t="t" r="r" b="b"/>
              <a:pathLst>
                <a:path w="699" h="1055" extrusionOk="0">
                  <a:moveTo>
                    <a:pt x="351" y="1"/>
                  </a:moveTo>
                  <a:cubicBezTo>
                    <a:pt x="351" y="1"/>
                    <a:pt x="350" y="1"/>
                    <a:pt x="349" y="1"/>
                  </a:cubicBezTo>
                  <a:cubicBezTo>
                    <a:pt x="157" y="1"/>
                    <a:pt x="1" y="236"/>
                    <a:pt x="1" y="528"/>
                  </a:cubicBezTo>
                  <a:cubicBezTo>
                    <a:pt x="1" y="818"/>
                    <a:pt x="157" y="1054"/>
                    <a:pt x="349" y="1054"/>
                  </a:cubicBezTo>
                  <a:cubicBezTo>
                    <a:pt x="542" y="1054"/>
                    <a:pt x="698" y="819"/>
                    <a:pt x="698" y="528"/>
                  </a:cubicBezTo>
                  <a:cubicBezTo>
                    <a:pt x="698" y="237"/>
                    <a:pt x="544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170;p65"/>
            <p:cNvSpPr/>
            <p:nvPr/>
          </p:nvSpPr>
          <p:spPr>
            <a:xfrm>
              <a:off x="6780500" y="2852475"/>
              <a:ext cx="17250" cy="22450"/>
            </a:xfrm>
            <a:custGeom>
              <a:avLst/>
              <a:gdLst/>
              <a:ahLst/>
              <a:cxnLst/>
              <a:rect l="l" t="t" r="r" b="b"/>
              <a:pathLst>
                <a:path w="690" h="898" extrusionOk="0">
                  <a:moveTo>
                    <a:pt x="589" y="1"/>
                  </a:moveTo>
                  <a:cubicBezTo>
                    <a:pt x="594" y="29"/>
                    <a:pt x="595" y="57"/>
                    <a:pt x="595" y="87"/>
                  </a:cubicBezTo>
                  <a:cubicBezTo>
                    <a:pt x="595" y="379"/>
                    <a:pt x="434" y="614"/>
                    <a:pt x="236" y="614"/>
                  </a:cubicBezTo>
                  <a:cubicBezTo>
                    <a:pt x="147" y="614"/>
                    <a:pt x="63" y="563"/>
                    <a:pt x="0" y="479"/>
                  </a:cubicBezTo>
                  <a:lnTo>
                    <a:pt x="0" y="479"/>
                  </a:lnTo>
                  <a:cubicBezTo>
                    <a:pt x="34" y="718"/>
                    <a:pt x="174" y="897"/>
                    <a:pt x="340" y="897"/>
                  </a:cubicBezTo>
                  <a:cubicBezTo>
                    <a:pt x="533" y="897"/>
                    <a:pt x="689" y="661"/>
                    <a:pt x="689" y="371"/>
                  </a:cubicBezTo>
                  <a:cubicBezTo>
                    <a:pt x="689" y="227"/>
                    <a:pt x="652" y="97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171;p65"/>
            <p:cNvSpPr/>
            <p:nvPr/>
          </p:nvSpPr>
          <p:spPr>
            <a:xfrm>
              <a:off x="6783125" y="2924825"/>
              <a:ext cx="17450" cy="26350"/>
            </a:xfrm>
            <a:custGeom>
              <a:avLst/>
              <a:gdLst/>
              <a:ahLst/>
              <a:cxnLst/>
              <a:rect l="l" t="t" r="r" b="b"/>
              <a:pathLst>
                <a:path w="698" h="1054" extrusionOk="0">
                  <a:moveTo>
                    <a:pt x="349" y="0"/>
                  </a:moveTo>
                  <a:cubicBezTo>
                    <a:pt x="157" y="0"/>
                    <a:pt x="1" y="235"/>
                    <a:pt x="1" y="527"/>
                  </a:cubicBezTo>
                  <a:cubicBezTo>
                    <a:pt x="1" y="816"/>
                    <a:pt x="157" y="1054"/>
                    <a:pt x="349" y="1054"/>
                  </a:cubicBezTo>
                  <a:cubicBezTo>
                    <a:pt x="541" y="1054"/>
                    <a:pt x="698" y="819"/>
                    <a:pt x="698" y="527"/>
                  </a:cubicBezTo>
                  <a:cubicBezTo>
                    <a:pt x="698" y="235"/>
                    <a:pt x="541" y="0"/>
                    <a:pt x="349" y="0"/>
                  </a:cubicBezTo>
                  <a:close/>
                </a:path>
              </a:pathLst>
            </a:custGeom>
            <a:solidFill>
              <a:srgbClr val="86B3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172;p65"/>
            <p:cNvSpPr/>
            <p:nvPr/>
          </p:nvSpPr>
          <p:spPr>
            <a:xfrm>
              <a:off x="6781275" y="2923375"/>
              <a:ext cx="17450" cy="26375"/>
            </a:xfrm>
            <a:custGeom>
              <a:avLst/>
              <a:gdLst/>
              <a:ahLst/>
              <a:cxnLst/>
              <a:rect l="l" t="t" r="r" b="b"/>
              <a:pathLst>
                <a:path w="698" h="1055" extrusionOk="0">
                  <a:moveTo>
                    <a:pt x="349" y="0"/>
                  </a:moveTo>
                  <a:cubicBezTo>
                    <a:pt x="157" y="0"/>
                    <a:pt x="0" y="236"/>
                    <a:pt x="0" y="528"/>
                  </a:cubicBezTo>
                  <a:cubicBezTo>
                    <a:pt x="0" y="817"/>
                    <a:pt x="157" y="1055"/>
                    <a:pt x="349" y="1055"/>
                  </a:cubicBezTo>
                  <a:cubicBezTo>
                    <a:pt x="541" y="1055"/>
                    <a:pt x="698" y="818"/>
                    <a:pt x="698" y="528"/>
                  </a:cubicBezTo>
                  <a:cubicBezTo>
                    <a:pt x="698" y="238"/>
                    <a:pt x="541" y="1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173;p65"/>
            <p:cNvSpPr/>
            <p:nvPr/>
          </p:nvSpPr>
          <p:spPr>
            <a:xfrm>
              <a:off x="6781450" y="2927350"/>
              <a:ext cx="17275" cy="22450"/>
            </a:xfrm>
            <a:custGeom>
              <a:avLst/>
              <a:gdLst/>
              <a:ahLst/>
              <a:cxnLst/>
              <a:rect l="l" t="t" r="r" b="b"/>
              <a:pathLst>
                <a:path w="691" h="898" extrusionOk="0">
                  <a:moveTo>
                    <a:pt x="588" y="0"/>
                  </a:moveTo>
                  <a:lnTo>
                    <a:pt x="588" y="0"/>
                  </a:lnTo>
                  <a:cubicBezTo>
                    <a:pt x="593" y="29"/>
                    <a:pt x="594" y="57"/>
                    <a:pt x="594" y="87"/>
                  </a:cubicBezTo>
                  <a:cubicBezTo>
                    <a:pt x="594" y="379"/>
                    <a:pt x="435" y="614"/>
                    <a:pt x="237" y="614"/>
                  </a:cubicBezTo>
                  <a:cubicBezTo>
                    <a:pt x="146" y="614"/>
                    <a:pt x="62" y="563"/>
                    <a:pt x="1" y="479"/>
                  </a:cubicBezTo>
                  <a:lnTo>
                    <a:pt x="1" y="479"/>
                  </a:lnTo>
                  <a:cubicBezTo>
                    <a:pt x="33" y="716"/>
                    <a:pt x="173" y="897"/>
                    <a:pt x="339" y="897"/>
                  </a:cubicBezTo>
                  <a:cubicBezTo>
                    <a:pt x="532" y="897"/>
                    <a:pt x="688" y="659"/>
                    <a:pt x="688" y="371"/>
                  </a:cubicBezTo>
                  <a:cubicBezTo>
                    <a:pt x="691" y="224"/>
                    <a:pt x="651" y="94"/>
                    <a:pt x="58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174;p65"/>
            <p:cNvSpPr/>
            <p:nvPr/>
          </p:nvSpPr>
          <p:spPr>
            <a:xfrm>
              <a:off x="6772950" y="2812825"/>
              <a:ext cx="3575" cy="147150"/>
            </a:xfrm>
            <a:custGeom>
              <a:avLst/>
              <a:gdLst/>
              <a:ahLst/>
              <a:cxnLst/>
              <a:rect l="l" t="t" r="r" b="b"/>
              <a:pathLst>
                <a:path w="143" h="5886" extrusionOk="0">
                  <a:moveTo>
                    <a:pt x="72" y="1"/>
                  </a:moveTo>
                  <a:cubicBezTo>
                    <a:pt x="32" y="1"/>
                    <a:pt x="0" y="3344"/>
                    <a:pt x="0" y="3344"/>
                  </a:cubicBezTo>
                  <a:cubicBezTo>
                    <a:pt x="0" y="3344"/>
                    <a:pt x="15" y="4890"/>
                    <a:pt x="36" y="5880"/>
                  </a:cubicBezTo>
                  <a:cubicBezTo>
                    <a:pt x="60" y="5880"/>
                    <a:pt x="84" y="5882"/>
                    <a:pt x="107" y="5885"/>
                  </a:cubicBezTo>
                  <a:cubicBezTo>
                    <a:pt x="129" y="4896"/>
                    <a:pt x="143" y="3344"/>
                    <a:pt x="143" y="3344"/>
                  </a:cubicBezTo>
                  <a:cubicBezTo>
                    <a:pt x="143" y="3344"/>
                    <a:pt x="110" y="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175;p65"/>
            <p:cNvSpPr/>
            <p:nvPr/>
          </p:nvSpPr>
          <p:spPr>
            <a:xfrm>
              <a:off x="6892725" y="2799850"/>
              <a:ext cx="4575" cy="156950"/>
            </a:xfrm>
            <a:custGeom>
              <a:avLst/>
              <a:gdLst/>
              <a:ahLst/>
              <a:cxnLst/>
              <a:rect l="l" t="t" r="r" b="b"/>
              <a:pathLst>
                <a:path w="183" h="6278" extrusionOk="0">
                  <a:moveTo>
                    <a:pt x="36" y="0"/>
                  </a:moveTo>
                  <a:cubicBezTo>
                    <a:pt x="31" y="0"/>
                    <a:pt x="26" y="50"/>
                    <a:pt x="22" y="135"/>
                  </a:cubicBezTo>
                  <a:cubicBezTo>
                    <a:pt x="19" y="221"/>
                    <a:pt x="15" y="343"/>
                    <a:pt x="9" y="491"/>
                  </a:cubicBezTo>
                  <a:cubicBezTo>
                    <a:pt x="5" y="787"/>
                    <a:pt x="1" y="1179"/>
                    <a:pt x="2" y="1572"/>
                  </a:cubicBezTo>
                  <a:lnTo>
                    <a:pt x="21" y="3140"/>
                  </a:lnTo>
                  <a:cubicBezTo>
                    <a:pt x="21" y="3140"/>
                    <a:pt x="49" y="3923"/>
                    <a:pt x="79" y="4709"/>
                  </a:cubicBezTo>
                  <a:cubicBezTo>
                    <a:pt x="93" y="5100"/>
                    <a:pt x="106" y="5493"/>
                    <a:pt x="116" y="5787"/>
                  </a:cubicBezTo>
                  <a:cubicBezTo>
                    <a:pt x="127" y="6083"/>
                    <a:pt x="136" y="6278"/>
                    <a:pt x="147" y="6278"/>
                  </a:cubicBezTo>
                  <a:cubicBezTo>
                    <a:pt x="152" y="6278"/>
                    <a:pt x="156" y="6228"/>
                    <a:pt x="162" y="6142"/>
                  </a:cubicBezTo>
                  <a:cubicBezTo>
                    <a:pt x="164" y="6057"/>
                    <a:pt x="169" y="5935"/>
                    <a:pt x="173" y="5787"/>
                  </a:cubicBezTo>
                  <a:cubicBezTo>
                    <a:pt x="179" y="5492"/>
                    <a:pt x="183" y="5100"/>
                    <a:pt x="180" y="4708"/>
                  </a:cubicBezTo>
                  <a:lnTo>
                    <a:pt x="163" y="3138"/>
                  </a:lnTo>
                  <a:cubicBezTo>
                    <a:pt x="163" y="3138"/>
                    <a:pt x="135" y="2355"/>
                    <a:pt x="105" y="1570"/>
                  </a:cubicBezTo>
                  <a:cubicBezTo>
                    <a:pt x="90" y="1179"/>
                    <a:pt x="78" y="785"/>
                    <a:pt x="66" y="491"/>
                  </a:cubicBezTo>
                  <a:cubicBezTo>
                    <a:pt x="56" y="197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176;p65"/>
            <p:cNvSpPr/>
            <p:nvPr/>
          </p:nvSpPr>
          <p:spPr>
            <a:xfrm>
              <a:off x="6873025" y="2856175"/>
              <a:ext cx="15600" cy="3575"/>
            </a:xfrm>
            <a:custGeom>
              <a:avLst/>
              <a:gdLst/>
              <a:ahLst/>
              <a:cxnLst/>
              <a:rect l="l" t="t" r="r" b="b"/>
              <a:pathLst>
                <a:path w="624" h="143" extrusionOk="0">
                  <a:moveTo>
                    <a:pt x="312" y="1"/>
                  </a:moveTo>
                  <a:cubicBezTo>
                    <a:pt x="312" y="1"/>
                    <a:pt x="0" y="32"/>
                    <a:pt x="0" y="72"/>
                  </a:cubicBezTo>
                  <a:cubicBezTo>
                    <a:pt x="0" y="110"/>
                    <a:pt x="312" y="143"/>
                    <a:pt x="312" y="143"/>
                  </a:cubicBezTo>
                  <a:cubicBezTo>
                    <a:pt x="312" y="143"/>
                    <a:pt x="624" y="110"/>
                    <a:pt x="624" y="72"/>
                  </a:cubicBezTo>
                  <a:cubicBezTo>
                    <a:pt x="624" y="32"/>
                    <a:pt x="312" y="1"/>
                    <a:pt x="312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177;p65"/>
            <p:cNvSpPr/>
            <p:nvPr/>
          </p:nvSpPr>
          <p:spPr>
            <a:xfrm>
              <a:off x="6877025" y="2934900"/>
              <a:ext cx="15600" cy="3575"/>
            </a:xfrm>
            <a:custGeom>
              <a:avLst/>
              <a:gdLst/>
              <a:ahLst/>
              <a:cxnLst/>
              <a:rect l="l" t="t" r="r" b="b"/>
              <a:pathLst>
                <a:path w="624" h="143" extrusionOk="0">
                  <a:moveTo>
                    <a:pt x="313" y="0"/>
                  </a:moveTo>
                  <a:cubicBezTo>
                    <a:pt x="313" y="0"/>
                    <a:pt x="1" y="33"/>
                    <a:pt x="1" y="71"/>
                  </a:cubicBezTo>
                  <a:cubicBezTo>
                    <a:pt x="1" y="111"/>
                    <a:pt x="313" y="143"/>
                    <a:pt x="313" y="143"/>
                  </a:cubicBezTo>
                  <a:cubicBezTo>
                    <a:pt x="313" y="143"/>
                    <a:pt x="623" y="111"/>
                    <a:pt x="623" y="71"/>
                  </a:cubicBezTo>
                  <a:cubicBezTo>
                    <a:pt x="623" y="33"/>
                    <a:pt x="313" y="0"/>
                    <a:pt x="313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178;p65"/>
            <p:cNvSpPr/>
            <p:nvPr/>
          </p:nvSpPr>
          <p:spPr>
            <a:xfrm>
              <a:off x="6723650" y="2741550"/>
              <a:ext cx="17250" cy="59200"/>
            </a:xfrm>
            <a:custGeom>
              <a:avLst/>
              <a:gdLst/>
              <a:ahLst/>
              <a:cxnLst/>
              <a:rect l="l" t="t" r="r" b="b"/>
              <a:pathLst>
                <a:path w="690" h="2368" extrusionOk="0">
                  <a:moveTo>
                    <a:pt x="671" y="0"/>
                  </a:moveTo>
                  <a:cubicBezTo>
                    <a:pt x="649" y="0"/>
                    <a:pt x="477" y="330"/>
                    <a:pt x="350" y="680"/>
                  </a:cubicBezTo>
                  <a:cubicBezTo>
                    <a:pt x="216" y="1033"/>
                    <a:pt x="128" y="1400"/>
                    <a:pt x="128" y="1400"/>
                  </a:cubicBezTo>
                  <a:cubicBezTo>
                    <a:pt x="128" y="1400"/>
                    <a:pt x="92" y="1569"/>
                    <a:pt x="61" y="1781"/>
                  </a:cubicBezTo>
                  <a:cubicBezTo>
                    <a:pt x="46" y="1887"/>
                    <a:pt x="32" y="2003"/>
                    <a:pt x="24" y="2114"/>
                  </a:cubicBezTo>
                  <a:cubicBezTo>
                    <a:pt x="24" y="2151"/>
                    <a:pt x="1" y="2272"/>
                    <a:pt x="29" y="2317"/>
                  </a:cubicBezTo>
                  <a:cubicBezTo>
                    <a:pt x="42" y="2341"/>
                    <a:pt x="61" y="2365"/>
                    <a:pt x="92" y="2368"/>
                  </a:cubicBezTo>
                  <a:cubicBezTo>
                    <a:pt x="111" y="2362"/>
                    <a:pt x="119" y="2351"/>
                    <a:pt x="142" y="2341"/>
                  </a:cubicBezTo>
                  <a:cubicBezTo>
                    <a:pt x="182" y="2277"/>
                    <a:pt x="220" y="2244"/>
                    <a:pt x="241" y="2225"/>
                  </a:cubicBezTo>
                  <a:cubicBezTo>
                    <a:pt x="267" y="2204"/>
                    <a:pt x="294" y="2188"/>
                    <a:pt x="320" y="2174"/>
                  </a:cubicBezTo>
                  <a:cubicBezTo>
                    <a:pt x="371" y="2147"/>
                    <a:pt x="417" y="2133"/>
                    <a:pt x="455" y="2126"/>
                  </a:cubicBezTo>
                  <a:cubicBezTo>
                    <a:pt x="530" y="2110"/>
                    <a:pt x="570" y="2117"/>
                    <a:pt x="572" y="2109"/>
                  </a:cubicBezTo>
                  <a:cubicBezTo>
                    <a:pt x="573" y="2104"/>
                    <a:pt x="550" y="2093"/>
                    <a:pt x="498" y="2093"/>
                  </a:cubicBezTo>
                  <a:cubicBezTo>
                    <a:pt x="483" y="2093"/>
                    <a:pt x="467" y="2094"/>
                    <a:pt x="448" y="2096"/>
                  </a:cubicBezTo>
                  <a:cubicBezTo>
                    <a:pt x="407" y="2097"/>
                    <a:pt x="353" y="2107"/>
                    <a:pt x="294" y="2132"/>
                  </a:cubicBezTo>
                  <a:cubicBezTo>
                    <a:pt x="241" y="2150"/>
                    <a:pt x="153" y="2216"/>
                    <a:pt x="138" y="2237"/>
                  </a:cubicBezTo>
                  <a:cubicBezTo>
                    <a:pt x="130" y="2243"/>
                    <a:pt x="128" y="2251"/>
                    <a:pt x="120" y="2253"/>
                  </a:cubicBezTo>
                  <a:cubicBezTo>
                    <a:pt x="109" y="2247"/>
                    <a:pt x="106" y="2233"/>
                    <a:pt x="106" y="2223"/>
                  </a:cubicBezTo>
                  <a:cubicBezTo>
                    <a:pt x="108" y="2193"/>
                    <a:pt x="113" y="2197"/>
                    <a:pt x="122" y="2129"/>
                  </a:cubicBezTo>
                  <a:cubicBezTo>
                    <a:pt x="139" y="2019"/>
                    <a:pt x="159" y="1905"/>
                    <a:pt x="180" y="1803"/>
                  </a:cubicBezTo>
                  <a:cubicBezTo>
                    <a:pt x="222" y="1596"/>
                    <a:pt x="264" y="1433"/>
                    <a:pt x="264" y="1433"/>
                  </a:cubicBezTo>
                  <a:cubicBezTo>
                    <a:pt x="264" y="1433"/>
                    <a:pt x="335" y="1068"/>
                    <a:pt x="444" y="712"/>
                  </a:cubicBezTo>
                  <a:cubicBezTo>
                    <a:pt x="549" y="356"/>
                    <a:pt x="690" y="9"/>
                    <a:pt x="671" y="1"/>
                  </a:cubicBezTo>
                  <a:cubicBezTo>
                    <a:pt x="671" y="0"/>
                    <a:pt x="671" y="0"/>
                    <a:pt x="671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179;p65"/>
            <p:cNvSpPr/>
            <p:nvPr/>
          </p:nvSpPr>
          <p:spPr>
            <a:xfrm>
              <a:off x="6916400" y="2731575"/>
              <a:ext cx="29200" cy="52825"/>
            </a:xfrm>
            <a:custGeom>
              <a:avLst/>
              <a:gdLst/>
              <a:ahLst/>
              <a:cxnLst/>
              <a:rect l="l" t="t" r="r" b="b"/>
              <a:pathLst>
                <a:path w="1168" h="2113" extrusionOk="0">
                  <a:moveTo>
                    <a:pt x="10" y="1"/>
                  </a:moveTo>
                  <a:cubicBezTo>
                    <a:pt x="8" y="1"/>
                    <a:pt x="6" y="1"/>
                    <a:pt x="6" y="2"/>
                  </a:cubicBezTo>
                  <a:cubicBezTo>
                    <a:pt x="0" y="11"/>
                    <a:pt x="74" y="52"/>
                    <a:pt x="155" y="145"/>
                  </a:cubicBezTo>
                  <a:cubicBezTo>
                    <a:pt x="235" y="237"/>
                    <a:pt x="313" y="383"/>
                    <a:pt x="390" y="532"/>
                  </a:cubicBezTo>
                  <a:cubicBezTo>
                    <a:pt x="546" y="830"/>
                    <a:pt x="676" y="1137"/>
                    <a:pt x="676" y="1137"/>
                  </a:cubicBezTo>
                  <a:cubicBezTo>
                    <a:pt x="676" y="1137"/>
                    <a:pt x="676" y="1136"/>
                    <a:pt x="676" y="1136"/>
                  </a:cubicBezTo>
                  <a:lnTo>
                    <a:pt x="676" y="1136"/>
                  </a:lnTo>
                  <a:cubicBezTo>
                    <a:pt x="682" y="1136"/>
                    <a:pt x="1036" y="1899"/>
                    <a:pt x="1017" y="1899"/>
                  </a:cubicBezTo>
                  <a:cubicBezTo>
                    <a:pt x="1016" y="1899"/>
                    <a:pt x="1013" y="1897"/>
                    <a:pt x="1010" y="1891"/>
                  </a:cubicBezTo>
                  <a:cubicBezTo>
                    <a:pt x="985" y="1869"/>
                    <a:pt x="961" y="1852"/>
                    <a:pt x="937" y="1840"/>
                  </a:cubicBezTo>
                  <a:cubicBezTo>
                    <a:pt x="913" y="1831"/>
                    <a:pt x="877" y="1820"/>
                    <a:pt x="857" y="1820"/>
                  </a:cubicBezTo>
                  <a:cubicBezTo>
                    <a:pt x="855" y="1820"/>
                    <a:pt x="854" y="1820"/>
                    <a:pt x="853" y="1820"/>
                  </a:cubicBezTo>
                  <a:cubicBezTo>
                    <a:pt x="806" y="1823"/>
                    <a:pt x="795" y="1834"/>
                    <a:pt x="795" y="1837"/>
                  </a:cubicBezTo>
                  <a:cubicBezTo>
                    <a:pt x="796" y="1842"/>
                    <a:pt x="812" y="1839"/>
                    <a:pt x="853" y="1846"/>
                  </a:cubicBezTo>
                  <a:cubicBezTo>
                    <a:pt x="876" y="1850"/>
                    <a:pt x="891" y="1854"/>
                    <a:pt x="933" y="1879"/>
                  </a:cubicBezTo>
                  <a:cubicBezTo>
                    <a:pt x="970" y="1900"/>
                    <a:pt x="1024" y="1961"/>
                    <a:pt x="1126" y="2085"/>
                  </a:cubicBezTo>
                  <a:cubicBezTo>
                    <a:pt x="1133" y="2088"/>
                    <a:pt x="1141" y="2089"/>
                    <a:pt x="1149" y="2096"/>
                  </a:cubicBezTo>
                  <a:cubicBezTo>
                    <a:pt x="1153" y="2101"/>
                    <a:pt x="1156" y="2102"/>
                    <a:pt x="1162" y="2108"/>
                  </a:cubicBezTo>
                  <a:cubicBezTo>
                    <a:pt x="1163" y="2109"/>
                    <a:pt x="1166" y="2113"/>
                    <a:pt x="1167" y="2113"/>
                  </a:cubicBezTo>
                  <a:cubicBezTo>
                    <a:pt x="1168" y="2113"/>
                    <a:pt x="1168" y="2112"/>
                    <a:pt x="1168" y="2111"/>
                  </a:cubicBezTo>
                  <a:lnTo>
                    <a:pt x="1162" y="2091"/>
                  </a:lnTo>
                  <a:cubicBezTo>
                    <a:pt x="1145" y="2032"/>
                    <a:pt x="1125" y="1965"/>
                    <a:pt x="1103" y="1891"/>
                  </a:cubicBezTo>
                  <a:cubicBezTo>
                    <a:pt x="1081" y="1823"/>
                    <a:pt x="1057" y="1748"/>
                    <a:pt x="1032" y="1671"/>
                  </a:cubicBezTo>
                  <a:cubicBezTo>
                    <a:pt x="1011" y="1614"/>
                    <a:pt x="991" y="1555"/>
                    <a:pt x="971" y="1499"/>
                  </a:cubicBezTo>
                  <a:cubicBezTo>
                    <a:pt x="890" y="1272"/>
                    <a:pt x="805" y="1077"/>
                    <a:pt x="805" y="1077"/>
                  </a:cubicBezTo>
                  <a:cubicBezTo>
                    <a:pt x="805" y="1077"/>
                    <a:pt x="657" y="771"/>
                    <a:pt x="477" y="482"/>
                  </a:cubicBezTo>
                  <a:cubicBezTo>
                    <a:pt x="390" y="338"/>
                    <a:pt x="294" y="193"/>
                    <a:pt x="194" y="105"/>
                  </a:cubicBezTo>
                  <a:cubicBezTo>
                    <a:pt x="108" y="29"/>
                    <a:pt x="29" y="1"/>
                    <a:pt x="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180;p65"/>
            <p:cNvSpPr/>
            <p:nvPr/>
          </p:nvSpPr>
          <p:spPr>
            <a:xfrm>
              <a:off x="6573850" y="2813525"/>
              <a:ext cx="36675" cy="66375"/>
            </a:xfrm>
            <a:custGeom>
              <a:avLst/>
              <a:gdLst/>
              <a:ahLst/>
              <a:cxnLst/>
              <a:rect l="l" t="t" r="r" b="b"/>
              <a:pathLst>
                <a:path w="1467" h="2655" extrusionOk="0">
                  <a:moveTo>
                    <a:pt x="1459" y="0"/>
                  </a:moveTo>
                  <a:cubicBezTo>
                    <a:pt x="1444" y="0"/>
                    <a:pt x="1358" y="41"/>
                    <a:pt x="1253" y="122"/>
                  </a:cubicBezTo>
                  <a:cubicBezTo>
                    <a:pt x="1135" y="212"/>
                    <a:pt x="1004" y="361"/>
                    <a:pt x="898" y="525"/>
                  </a:cubicBezTo>
                  <a:cubicBezTo>
                    <a:pt x="792" y="689"/>
                    <a:pt x="706" y="862"/>
                    <a:pt x="645" y="995"/>
                  </a:cubicBezTo>
                  <a:cubicBezTo>
                    <a:pt x="587" y="1126"/>
                    <a:pt x="548" y="1213"/>
                    <a:pt x="548" y="1213"/>
                  </a:cubicBezTo>
                  <a:cubicBezTo>
                    <a:pt x="548" y="1213"/>
                    <a:pt x="0" y="2640"/>
                    <a:pt x="36" y="2655"/>
                  </a:cubicBezTo>
                  <a:cubicBezTo>
                    <a:pt x="36" y="2655"/>
                    <a:pt x="36" y="2655"/>
                    <a:pt x="36" y="2655"/>
                  </a:cubicBezTo>
                  <a:cubicBezTo>
                    <a:pt x="80" y="2655"/>
                    <a:pt x="679" y="1267"/>
                    <a:pt x="679" y="1267"/>
                  </a:cubicBezTo>
                  <a:cubicBezTo>
                    <a:pt x="679" y="1267"/>
                    <a:pt x="715" y="1180"/>
                    <a:pt x="767" y="1046"/>
                  </a:cubicBezTo>
                  <a:cubicBezTo>
                    <a:pt x="819" y="915"/>
                    <a:pt x="893" y="740"/>
                    <a:pt x="984" y="576"/>
                  </a:cubicBezTo>
                  <a:cubicBezTo>
                    <a:pt x="1075" y="413"/>
                    <a:pt x="1187" y="262"/>
                    <a:pt x="1288" y="164"/>
                  </a:cubicBezTo>
                  <a:cubicBezTo>
                    <a:pt x="1388" y="64"/>
                    <a:pt x="1466" y="13"/>
                    <a:pt x="1461" y="1"/>
                  </a:cubicBezTo>
                  <a:cubicBezTo>
                    <a:pt x="1460" y="1"/>
                    <a:pt x="1460" y="0"/>
                    <a:pt x="1459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181;p65"/>
            <p:cNvSpPr/>
            <p:nvPr/>
          </p:nvSpPr>
          <p:spPr>
            <a:xfrm>
              <a:off x="6615675" y="2804300"/>
              <a:ext cx="9475" cy="5525"/>
            </a:xfrm>
            <a:custGeom>
              <a:avLst/>
              <a:gdLst/>
              <a:ahLst/>
              <a:cxnLst/>
              <a:rect l="l" t="t" r="r" b="b"/>
              <a:pathLst>
                <a:path w="379" h="221" extrusionOk="0">
                  <a:moveTo>
                    <a:pt x="227" y="159"/>
                  </a:moveTo>
                  <a:cubicBezTo>
                    <a:pt x="227" y="160"/>
                    <a:pt x="227" y="160"/>
                    <a:pt x="228" y="160"/>
                  </a:cubicBezTo>
                  <a:cubicBezTo>
                    <a:pt x="228" y="160"/>
                    <a:pt x="227" y="160"/>
                    <a:pt x="227" y="159"/>
                  </a:cubicBezTo>
                  <a:close/>
                  <a:moveTo>
                    <a:pt x="327" y="0"/>
                  </a:moveTo>
                  <a:cubicBezTo>
                    <a:pt x="264" y="0"/>
                    <a:pt x="155" y="33"/>
                    <a:pt x="156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48" y="36"/>
                    <a:pt x="0" y="184"/>
                    <a:pt x="34" y="217"/>
                  </a:cubicBezTo>
                  <a:cubicBezTo>
                    <a:pt x="37" y="219"/>
                    <a:pt x="41" y="220"/>
                    <a:pt x="47" y="220"/>
                  </a:cubicBezTo>
                  <a:cubicBezTo>
                    <a:pt x="92" y="220"/>
                    <a:pt x="217" y="159"/>
                    <a:pt x="227" y="159"/>
                  </a:cubicBezTo>
                  <a:cubicBezTo>
                    <a:pt x="227" y="159"/>
                    <a:pt x="227" y="159"/>
                    <a:pt x="227" y="159"/>
                  </a:cubicBezTo>
                  <a:lnTo>
                    <a:pt x="227" y="159"/>
                  </a:lnTo>
                  <a:cubicBezTo>
                    <a:pt x="225" y="153"/>
                    <a:pt x="378" y="50"/>
                    <a:pt x="371" y="17"/>
                  </a:cubicBezTo>
                  <a:cubicBezTo>
                    <a:pt x="369" y="5"/>
                    <a:pt x="351" y="0"/>
                    <a:pt x="32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182;p65"/>
            <p:cNvSpPr/>
            <p:nvPr/>
          </p:nvSpPr>
          <p:spPr>
            <a:xfrm>
              <a:off x="6657675" y="2785800"/>
              <a:ext cx="12600" cy="5525"/>
            </a:xfrm>
            <a:custGeom>
              <a:avLst/>
              <a:gdLst/>
              <a:ahLst/>
              <a:cxnLst/>
              <a:rect l="l" t="t" r="r" b="b"/>
              <a:pathLst>
                <a:path w="504" h="221" extrusionOk="0">
                  <a:moveTo>
                    <a:pt x="336" y="1"/>
                  </a:moveTo>
                  <a:cubicBezTo>
                    <a:pt x="273" y="1"/>
                    <a:pt x="216" y="13"/>
                    <a:pt x="216" y="13"/>
                  </a:cubicBezTo>
                  <a:cubicBezTo>
                    <a:pt x="216" y="13"/>
                    <a:pt x="149" y="43"/>
                    <a:pt x="93" y="93"/>
                  </a:cubicBezTo>
                  <a:cubicBezTo>
                    <a:pt x="36" y="141"/>
                    <a:pt x="1" y="205"/>
                    <a:pt x="15" y="218"/>
                  </a:cubicBezTo>
                  <a:cubicBezTo>
                    <a:pt x="17" y="219"/>
                    <a:pt x="20" y="220"/>
                    <a:pt x="24" y="220"/>
                  </a:cubicBezTo>
                  <a:cubicBezTo>
                    <a:pt x="46" y="220"/>
                    <a:pt x="95" y="195"/>
                    <a:pt x="145" y="178"/>
                  </a:cubicBezTo>
                  <a:cubicBezTo>
                    <a:pt x="204" y="157"/>
                    <a:pt x="261" y="147"/>
                    <a:pt x="261" y="147"/>
                  </a:cubicBezTo>
                  <a:cubicBezTo>
                    <a:pt x="261" y="147"/>
                    <a:pt x="314" y="120"/>
                    <a:pt x="372" y="102"/>
                  </a:cubicBezTo>
                  <a:cubicBezTo>
                    <a:pt x="429" y="83"/>
                    <a:pt x="496" y="74"/>
                    <a:pt x="499" y="54"/>
                  </a:cubicBezTo>
                  <a:cubicBezTo>
                    <a:pt x="503" y="34"/>
                    <a:pt x="436" y="7"/>
                    <a:pt x="362" y="1"/>
                  </a:cubicBezTo>
                  <a:cubicBezTo>
                    <a:pt x="354" y="1"/>
                    <a:pt x="345" y="1"/>
                    <a:pt x="336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183;p65"/>
            <p:cNvSpPr/>
            <p:nvPr/>
          </p:nvSpPr>
          <p:spPr>
            <a:xfrm>
              <a:off x="7034175" y="2800075"/>
              <a:ext cx="56975" cy="69825"/>
            </a:xfrm>
            <a:custGeom>
              <a:avLst/>
              <a:gdLst/>
              <a:ahLst/>
              <a:cxnLst/>
              <a:rect l="l" t="t" r="r" b="b"/>
              <a:pathLst>
                <a:path w="2279" h="2793" extrusionOk="0">
                  <a:moveTo>
                    <a:pt x="10" y="1"/>
                  </a:moveTo>
                  <a:cubicBezTo>
                    <a:pt x="7" y="1"/>
                    <a:pt x="5" y="1"/>
                    <a:pt x="5" y="3"/>
                  </a:cubicBezTo>
                  <a:cubicBezTo>
                    <a:pt x="1" y="13"/>
                    <a:pt x="106" y="62"/>
                    <a:pt x="251" y="152"/>
                  </a:cubicBezTo>
                  <a:cubicBezTo>
                    <a:pt x="398" y="240"/>
                    <a:pt x="583" y="374"/>
                    <a:pt x="753" y="528"/>
                  </a:cubicBezTo>
                  <a:cubicBezTo>
                    <a:pt x="1091" y="831"/>
                    <a:pt x="1346" y="1211"/>
                    <a:pt x="1346" y="1211"/>
                  </a:cubicBezTo>
                  <a:cubicBezTo>
                    <a:pt x="1346" y="1211"/>
                    <a:pt x="1618" y="1574"/>
                    <a:pt x="1836" y="1980"/>
                  </a:cubicBezTo>
                  <a:cubicBezTo>
                    <a:pt x="2056" y="2377"/>
                    <a:pt x="2246" y="2793"/>
                    <a:pt x="2269" y="2793"/>
                  </a:cubicBezTo>
                  <a:cubicBezTo>
                    <a:pt x="2269" y="2793"/>
                    <a:pt x="2270" y="2793"/>
                    <a:pt x="2270" y="2793"/>
                  </a:cubicBezTo>
                  <a:cubicBezTo>
                    <a:pt x="2278" y="2788"/>
                    <a:pt x="2243" y="2680"/>
                    <a:pt x="2177" y="2515"/>
                  </a:cubicBezTo>
                  <a:cubicBezTo>
                    <a:pt x="2115" y="2353"/>
                    <a:pt x="2024" y="2141"/>
                    <a:pt x="1924" y="1931"/>
                  </a:cubicBezTo>
                  <a:cubicBezTo>
                    <a:pt x="1824" y="1721"/>
                    <a:pt x="1713" y="1519"/>
                    <a:pt x="1621" y="1369"/>
                  </a:cubicBezTo>
                  <a:cubicBezTo>
                    <a:pt x="1528" y="1221"/>
                    <a:pt x="1460" y="1126"/>
                    <a:pt x="1460" y="1126"/>
                  </a:cubicBezTo>
                  <a:cubicBezTo>
                    <a:pt x="1460" y="1126"/>
                    <a:pt x="1184" y="743"/>
                    <a:pt x="817" y="450"/>
                  </a:cubicBezTo>
                  <a:cubicBezTo>
                    <a:pt x="477" y="163"/>
                    <a:pt x="61" y="1"/>
                    <a:pt x="1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184;p65"/>
            <p:cNvSpPr/>
            <p:nvPr/>
          </p:nvSpPr>
          <p:spPr>
            <a:xfrm>
              <a:off x="7091625" y="2878825"/>
              <a:ext cx="7625" cy="10550"/>
            </a:xfrm>
            <a:custGeom>
              <a:avLst/>
              <a:gdLst/>
              <a:ahLst/>
              <a:cxnLst/>
              <a:rect l="l" t="t" r="r" b="b"/>
              <a:pathLst>
                <a:path w="305" h="422" extrusionOk="0">
                  <a:moveTo>
                    <a:pt x="38" y="0"/>
                  </a:moveTo>
                  <a:cubicBezTo>
                    <a:pt x="36" y="0"/>
                    <a:pt x="35" y="0"/>
                    <a:pt x="33" y="1"/>
                  </a:cubicBezTo>
                  <a:cubicBezTo>
                    <a:pt x="0" y="21"/>
                    <a:pt x="91" y="246"/>
                    <a:pt x="91" y="246"/>
                  </a:cubicBezTo>
                  <a:cubicBezTo>
                    <a:pt x="91" y="246"/>
                    <a:pt x="223" y="421"/>
                    <a:pt x="265" y="421"/>
                  </a:cubicBezTo>
                  <a:cubicBezTo>
                    <a:pt x="267" y="421"/>
                    <a:pt x="269" y="421"/>
                    <a:pt x="271" y="420"/>
                  </a:cubicBezTo>
                  <a:cubicBezTo>
                    <a:pt x="305" y="400"/>
                    <a:pt x="214" y="176"/>
                    <a:pt x="214" y="176"/>
                  </a:cubicBezTo>
                  <a:cubicBezTo>
                    <a:pt x="214" y="176"/>
                    <a:pt x="80" y="0"/>
                    <a:pt x="38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185;p65"/>
            <p:cNvSpPr/>
            <p:nvPr/>
          </p:nvSpPr>
          <p:spPr>
            <a:xfrm>
              <a:off x="6808650" y="2821850"/>
              <a:ext cx="46925" cy="8300"/>
            </a:xfrm>
            <a:custGeom>
              <a:avLst/>
              <a:gdLst/>
              <a:ahLst/>
              <a:cxnLst/>
              <a:rect l="l" t="t" r="r" b="b"/>
              <a:pathLst>
                <a:path w="1877" h="332" extrusionOk="0">
                  <a:moveTo>
                    <a:pt x="1860" y="1"/>
                  </a:moveTo>
                  <a:cubicBezTo>
                    <a:pt x="1822" y="1"/>
                    <a:pt x="1620" y="87"/>
                    <a:pt x="1406" y="129"/>
                  </a:cubicBezTo>
                  <a:cubicBezTo>
                    <a:pt x="1177" y="181"/>
                    <a:pt x="944" y="188"/>
                    <a:pt x="944" y="188"/>
                  </a:cubicBezTo>
                  <a:cubicBezTo>
                    <a:pt x="944" y="188"/>
                    <a:pt x="825" y="202"/>
                    <a:pt x="671" y="202"/>
                  </a:cubicBezTo>
                  <a:cubicBezTo>
                    <a:pt x="610" y="202"/>
                    <a:pt x="543" y="200"/>
                    <a:pt x="477" y="194"/>
                  </a:cubicBezTo>
                  <a:cubicBezTo>
                    <a:pt x="273" y="178"/>
                    <a:pt x="70" y="125"/>
                    <a:pt x="19" y="125"/>
                  </a:cubicBezTo>
                  <a:cubicBezTo>
                    <a:pt x="12" y="125"/>
                    <a:pt x="8" y="126"/>
                    <a:pt x="7" y="128"/>
                  </a:cubicBezTo>
                  <a:cubicBezTo>
                    <a:pt x="0" y="145"/>
                    <a:pt x="224" y="249"/>
                    <a:pt x="466" y="293"/>
                  </a:cubicBezTo>
                  <a:cubicBezTo>
                    <a:pt x="630" y="326"/>
                    <a:pt x="797" y="331"/>
                    <a:pt x="886" y="331"/>
                  </a:cubicBezTo>
                  <a:cubicBezTo>
                    <a:pt x="929" y="331"/>
                    <a:pt x="954" y="330"/>
                    <a:pt x="954" y="330"/>
                  </a:cubicBezTo>
                  <a:cubicBezTo>
                    <a:pt x="954" y="330"/>
                    <a:pt x="1202" y="307"/>
                    <a:pt x="1435" y="228"/>
                  </a:cubicBezTo>
                  <a:cubicBezTo>
                    <a:pt x="1670" y="151"/>
                    <a:pt x="1876" y="20"/>
                    <a:pt x="1866" y="3"/>
                  </a:cubicBezTo>
                  <a:cubicBezTo>
                    <a:pt x="1865" y="1"/>
                    <a:pt x="1863" y="1"/>
                    <a:pt x="1860" y="1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186;p65"/>
            <p:cNvSpPr/>
            <p:nvPr/>
          </p:nvSpPr>
          <p:spPr>
            <a:xfrm>
              <a:off x="6555475" y="2151600"/>
              <a:ext cx="506175" cy="324550"/>
            </a:xfrm>
            <a:custGeom>
              <a:avLst/>
              <a:gdLst/>
              <a:ahLst/>
              <a:cxnLst/>
              <a:rect l="l" t="t" r="r" b="b"/>
              <a:pathLst>
                <a:path w="20247" h="12982" extrusionOk="0">
                  <a:moveTo>
                    <a:pt x="20081" y="7524"/>
                  </a:moveTo>
                  <a:cubicBezTo>
                    <a:pt x="19912" y="6077"/>
                    <a:pt x="19015" y="4593"/>
                    <a:pt x="18066" y="3545"/>
                  </a:cubicBezTo>
                  <a:cubicBezTo>
                    <a:pt x="16052" y="1323"/>
                    <a:pt x="13025" y="375"/>
                    <a:pt x="10180" y="234"/>
                  </a:cubicBezTo>
                  <a:cubicBezTo>
                    <a:pt x="5484" y="1"/>
                    <a:pt x="1" y="4674"/>
                    <a:pt x="1004" y="9898"/>
                  </a:cubicBezTo>
                  <a:cubicBezTo>
                    <a:pt x="1185" y="10839"/>
                    <a:pt x="1490" y="11757"/>
                    <a:pt x="1595" y="12712"/>
                  </a:cubicBezTo>
                  <a:cubicBezTo>
                    <a:pt x="1602" y="12776"/>
                    <a:pt x="1606" y="12845"/>
                    <a:pt x="1613" y="12909"/>
                  </a:cubicBezTo>
                  <a:cubicBezTo>
                    <a:pt x="1633" y="12933"/>
                    <a:pt x="1652" y="12958"/>
                    <a:pt x="1670" y="12981"/>
                  </a:cubicBezTo>
                  <a:cubicBezTo>
                    <a:pt x="1670" y="12981"/>
                    <a:pt x="2311" y="11730"/>
                    <a:pt x="1709" y="10365"/>
                  </a:cubicBezTo>
                  <a:cubicBezTo>
                    <a:pt x="1709" y="10365"/>
                    <a:pt x="3253" y="8319"/>
                    <a:pt x="2236" y="7030"/>
                  </a:cubicBezTo>
                  <a:cubicBezTo>
                    <a:pt x="2236" y="7030"/>
                    <a:pt x="4607" y="6877"/>
                    <a:pt x="5699" y="5588"/>
                  </a:cubicBezTo>
                  <a:cubicBezTo>
                    <a:pt x="5699" y="5588"/>
                    <a:pt x="8900" y="7181"/>
                    <a:pt x="11951" y="4640"/>
                  </a:cubicBezTo>
                  <a:cubicBezTo>
                    <a:pt x="11951" y="4640"/>
                    <a:pt x="13042" y="7065"/>
                    <a:pt x="16130" y="5246"/>
                  </a:cubicBezTo>
                  <a:cubicBezTo>
                    <a:pt x="16130" y="5246"/>
                    <a:pt x="16507" y="7027"/>
                    <a:pt x="18766" y="7407"/>
                  </a:cubicBezTo>
                  <a:cubicBezTo>
                    <a:pt x="18766" y="7407"/>
                    <a:pt x="18125" y="9415"/>
                    <a:pt x="19782" y="10514"/>
                  </a:cubicBezTo>
                  <a:cubicBezTo>
                    <a:pt x="19782" y="10514"/>
                    <a:pt x="19519" y="12173"/>
                    <a:pt x="19654" y="12981"/>
                  </a:cubicBezTo>
                  <a:cubicBezTo>
                    <a:pt x="19668" y="12577"/>
                    <a:pt x="19697" y="12177"/>
                    <a:pt x="19751" y="11767"/>
                  </a:cubicBezTo>
                  <a:cubicBezTo>
                    <a:pt x="19932" y="10365"/>
                    <a:pt x="20246" y="8947"/>
                    <a:pt x="20081" y="7524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187;p65"/>
            <p:cNvSpPr/>
            <p:nvPr/>
          </p:nvSpPr>
          <p:spPr>
            <a:xfrm>
              <a:off x="6528850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9" y="0"/>
                  </a:moveTo>
                  <a:cubicBezTo>
                    <a:pt x="7723" y="0"/>
                    <a:pt x="7295" y="84"/>
                    <a:pt x="6892" y="279"/>
                  </a:cubicBezTo>
                  <a:cubicBezTo>
                    <a:pt x="4621" y="1375"/>
                    <a:pt x="5611" y="2856"/>
                    <a:pt x="5611" y="2856"/>
                  </a:cubicBezTo>
                  <a:cubicBezTo>
                    <a:pt x="5611" y="2856"/>
                    <a:pt x="4905" y="2540"/>
                    <a:pt x="4024" y="2540"/>
                  </a:cubicBezTo>
                  <a:cubicBezTo>
                    <a:pt x="3264" y="2540"/>
                    <a:pt x="2374" y="2775"/>
                    <a:pt x="1695" y="3652"/>
                  </a:cubicBezTo>
                  <a:cubicBezTo>
                    <a:pt x="227" y="5547"/>
                    <a:pt x="1658" y="6647"/>
                    <a:pt x="1658" y="6647"/>
                  </a:cubicBezTo>
                  <a:cubicBezTo>
                    <a:pt x="1658" y="6647"/>
                    <a:pt x="75" y="7063"/>
                    <a:pt x="38" y="8619"/>
                  </a:cubicBezTo>
                  <a:cubicBezTo>
                    <a:pt x="1" y="10172"/>
                    <a:pt x="1469" y="10969"/>
                    <a:pt x="1469" y="10969"/>
                  </a:cubicBezTo>
                  <a:cubicBezTo>
                    <a:pt x="1469" y="10969"/>
                    <a:pt x="1131" y="15252"/>
                    <a:pt x="2673" y="17072"/>
                  </a:cubicBezTo>
                  <a:cubicBezTo>
                    <a:pt x="2673" y="17072"/>
                    <a:pt x="3313" y="15821"/>
                    <a:pt x="2711" y="14456"/>
                  </a:cubicBezTo>
                  <a:cubicBezTo>
                    <a:pt x="2711" y="14456"/>
                    <a:pt x="4256" y="12411"/>
                    <a:pt x="3238" y="11120"/>
                  </a:cubicBezTo>
                  <a:cubicBezTo>
                    <a:pt x="3238" y="11120"/>
                    <a:pt x="5609" y="10969"/>
                    <a:pt x="6701" y="9679"/>
                  </a:cubicBezTo>
                  <a:cubicBezTo>
                    <a:pt x="6701" y="9679"/>
                    <a:pt x="7692" y="10172"/>
                    <a:pt x="9096" y="10172"/>
                  </a:cubicBezTo>
                  <a:cubicBezTo>
                    <a:pt x="10216" y="10172"/>
                    <a:pt x="11599" y="9858"/>
                    <a:pt x="12953" y="8731"/>
                  </a:cubicBezTo>
                  <a:cubicBezTo>
                    <a:pt x="12953" y="8731"/>
                    <a:pt x="13530" y="10013"/>
                    <a:pt x="15033" y="10013"/>
                  </a:cubicBezTo>
                  <a:cubicBezTo>
                    <a:pt x="15597" y="10013"/>
                    <a:pt x="16290" y="9833"/>
                    <a:pt x="17132" y="9337"/>
                  </a:cubicBezTo>
                  <a:cubicBezTo>
                    <a:pt x="17139" y="9337"/>
                    <a:pt x="17516" y="11118"/>
                    <a:pt x="19774" y="11497"/>
                  </a:cubicBezTo>
                  <a:cubicBezTo>
                    <a:pt x="19774" y="11497"/>
                    <a:pt x="19134" y="13505"/>
                    <a:pt x="20790" y="14606"/>
                  </a:cubicBezTo>
                  <a:cubicBezTo>
                    <a:pt x="20790" y="14606"/>
                    <a:pt x="20406" y="17023"/>
                    <a:pt x="20805" y="17444"/>
                  </a:cubicBezTo>
                  <a:cubicBezTo>
                    <a:pt x="20824" y="17464"/>
                    <a:pt x="20845" y="17474"/>
                    <a:pt x="20866" y="17474"/>
                  </a:cubicBezTo>
                  <a:cubicBezTo>
                    <a:pt x="21293" y="17474"/>
                    <a:pt x="22138" y="13672"/>
                    <a:pt x="21995" y="11724"/>
                  </a:cubicBezTo>
                  <a:cubicBezTo>
                    <a:pt x="21995" y="11724"/>
                    <a:pt x="24029" y="11535"/>
                    <a:pt x="23878" y="10133"/>
                  </a:cubicBezTo>
                  <a:cubicBezTo>
                    <a:pt x="23733" y="8801"/>
                    <a:pt x="23115" y="8768"/>
                    <a:pt x="23053" y="8768"/>
                  </a:cubicBezTo>
                  <a:cubicBezTo>
                    <a:pt x="23050" y="8768"/>
                    <a:pt x="23048" y="8768"/>
                    <a:pt x="23048" y="8768"/>
                  </a:cubicBezTo>
                  <a:cubicBezTo>
                    <a:pt x="23048" y="8768"/>
                    <a:pt x="24027" y="8426"/>
                    <a:pt x="23838" y="6760"/>
                  </a:cubicBezTo>
                  <a:cubicBezTo>
                    <a:pt x="23715" y="5671"/>
                    <a:pt x="22711" y="5164"/>
                    <a:pt x="21610" y="5164"/>
                  </a:cubicBezTo>
                  <a:cubicBezTo>
                    <a:pt x="21023" y="5164"/>
                    <a:pt x="20408" y="5308"/>
                    <a:pt x="19885" y="5585"/>
                  </a:cubicBezTo>
                  <a:cubicBezTo>
                    <a:pt x="19885" y="5585"/>
                    <a:pt x="20675" y="4257"/>
                    <a:pt x="19659" y="4069"/>
                  </a:cubicBezTo>
                  <a:cubicBezTo>
                    <a:pt x="19575" y="4054"/>
                    <a:pt x="19496" y="4046"/>
                    <a:pt x="19423" y="4046"/>
                  </a:cubicBezTo>
                  <a:cubicBezTo>
                    <a:pt x="18601" y="4046"/>
                    <a:pt x="18378" y="4940"/>
                    <a:pt x="18378" y="4940"/>
                  </a:cubicBezTo>
                  <a:cubicBezTo>
                    <a:pt x="18378" y="4940"/>
                    <a:pt x="16972" y="1605"/>
                    <a:pt x="15233" y="1605"/>
                  </a:cubicBezTo>
                  <a:cubicBezTo>
                    <a:pt x="15128" y="1605"/>
                    <a:pt x="15021" y="1618"/>
                    <a:pt x="14913" y="1644"/>
                  </a:cubicBezTo>
                  <a:cubicBezTo>
                    <a:pt x="13031" y="2099"/>
                    <a:pt x="13709" y="3009"/>
                    <a:pt x="13709" y="3009"/>
                  </a:cubicBezTo>
                  <a:cubicBezTo>
                    <a:pt x="13709" y="3009"/>
                    <a:pt x="10775" y="0"/>
                    <a:pt x="815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188;p65"/>
            <p:cNvSpPr/>
            <p:nvPr/>
          </p:nvSpPr>
          <p:spPr>
            <a:xfrm>
              <a:off x="6528850" y="2038075"/>
              <a:ext cx="600725" cy="436875"/>
            </a:xfrm>
            <a:custGeom>
              <a:avLst/>
              <a:gdLst/>
              <a:ahLst/>
              <a:cxnLst/>
              <a:rect l="l" t="t" r="r" b="b"/>
              <a:pathLst>
                <a:path w="24029" h="17475" extrusionOk="0">
                  <a:moveTo>
                    <a:pt x="8159" y="0"/>
                  </a:moveTo>
                  <a:cubicBezTo>
                    <a:pt x="7723" y="0"/>
                    <a:pt x="7295" y="84"/>
                    <a:pt x="6892" y="279"/>
                  </a:cubicBezTo>
                  <a:cubicBezTo>
                    <a:pt x="4621" y="1375"/>
                    <a:pt x="5611" y="2856"/>
                    <a:pt x="5611" y="2856"/>
                  </a:cubicBezTo>
                  <a:cubicBezTo>
                    <a:pt x="5611" y="2856"/>
                    <a:pt x="4905" y="2540"/>
                    <a:pt x="4024" y="2540"/>
                  </a:cubicBezTo>
                  <a:cubicBezTo>
                    <a:pt x="3264" y="2540"/>
                    <a:pt x="2374" y="2775"/>
                    <a:pt x="1695" y="3652"/>
                  </a:cubicBezTo>
                  <a:cubicBezTo>
                    <a:pt x="227" y="5547"/>
                    <a:pt x="1658" y="6647"/>
                    <a:pt x="1658" y="6647"/>
                  </a:cubicBezTo>
                  <a:cubicBezTo>
                    <a:pt x="1658" y="6647"/>
                    <a:pt x="75" y="7063"/>
                    <a:pt x="38" y="8619"/>
                  </a:cubicBezTo>
                  <a:cubicBezTo>
                    <a:pt x="1" y="10172"/>
                    <a:pt x="1469" y="10969"/>
                    <a:pt x="1469" y="10969"/>
                  </a:cubicBezTo>
                  <a:cubicBezTo>
                    <a:pt x="1469" y="10969"/>
                    <a:pt x="1131" y="15252"/>
                    <a:pt x="2673" y="17072"/>
                  </a:cubicBezTo>
                  <a:cubicBezTo>
                    <a:pt x="2673" y="17072"/>
                    <a:pt x="3313" y="15821"/>
                    <a:pt x="2711" y="14456"/>
                  </a:cubicBezTo>
                  <a:cubicBezTo>
                    <a:pt x="2711" y="14456"/>
                    <a:pt x="4256" y="12411"/>
                    <a:pt x="3238" y="11120"/>
                  </a:cubicBezTo>
                  <a:cubicBezTo>
                    <a:pt x="3238" y="11120"/>
                    <a:pt x="5609" y="10969"/>
                    <a:pt x="6701" y="9679"/>
                  </a:cubicBezTo>
                  <a:cubicBezTo>
                    <a:pt x="6701" y="9679"/>
                    <a:pt x="7692" y="10172"/>
                    <a:pt x="9096" y="10172"/>
                  </a:cubicBezTo>
                  <a:cubicBezTo>
                    <a:pt x="10216" y="10172"/>
                    <a:pt x="11599" y="9858"/>
                    <a:pt x="12953" y="8731"/>
                  </a:cubicBezTo>
                  <a:cubicBezTo>
                    <a:pt x="12953" y="8731"/>
                    <a:pt x="13530" y="10013"/>
                    <a:pt x="15033" y="10013"/>
                  </a:cubicBezTo>
                  <a:cubicBezTo>
                    <a:pt x="15597" y="10013"/>
                    <a:pt x="16290" y="9833"/>
                    <a:pt x="17132" y="9337"/>
                  </a:cubicBezTo>
                  <a:cubicBezTo>
                    <a:pt x="17139" y="9337"/>
                    <a:pt x="17516" y="11118"/>
                    <a:pt x="19774" y="11497"/>
                  </a:cubicBezTo>
                  <a:cubicBezTo>
                    <a:pt x="19774" y="11497"/>
                    <a:pt x="19134" y="13505"/>
                    <a:pt x="20790" y="14606"/>
                  </a:cubicBezTo>
                  <a:cubicBezTo>
                    <a:pt x="20790" y="14606"/>
                    <a:pt x="20406" y="17023"/>
                    <a:pt x="20805" y="17444"/>
                  </a:cubicBezTo>
                  <a:cubicBezTo>
                    <a:pt x="20824" y="17464"/>
                    <a:pt x="20845" y="17474"/>
                    <a:pt x="20866" y="17474"/>
                  </a:cubicBezTo>
                  <a:cubicBezTo>
                    <a:pt x="21293" y="17474"/>
                    <a:pt x="22138" y="13672"/>
                    <a:pt x="21995" y="11724"/>
                  </a:cubicBezTo>
                  <a:cubicBezTo>
                    <a:pt x="21995" y="11724"/>
                    <a:pt x="24029" y="11535"/>
                    <a:pt x="23878" y="10133"/>
                  </a:cubicBezTo>
                  <a:cubicBezTo>
                    <a:pt x="23733" y="8801"/>
                    <a:pt x="23115" y="8768"/>
                    <a:pt x="23053" y="8768"/>
                  </a:cubicBezTo>
                  <a:cubicBezTo>
                    <a:pt x="23050" y="8768"/>
                    <a:pt x="23048" y="8768"/>
                    <a:pt x="23048" y="8768"/>
                  </a:cubicBezTo>
                  <a:cubicBezTo>
                    <a:pt x="23048" y="8768"/>
                    <a:pt x="24027" y="8426"/>
                    <a:pt x="23838" y="6760"/>
                  </a:cubicBezTo>
                  <a:cubicBezTo>
                    <a:pt x="23715" y="5671"/>
                    <a:pt x="22711" y="5164"/>
                    <a:pt x="21610" y="5164"/>
                  </a:cubicBezTo>
                  <a:cubicBezTo>
                    <a:pt x="21023" y="5164"/>
                    <a:pt x="20408" y="5308"/>
                    <a:pt x="19885" y="5585"/>
                  </a:cubicBezTo>
                  <a:cubicBezTo>
                    <a:pt x="19885" y="5585"/>
                    <a:pt x="20675" y="4257"/>
                    <a:pt x="19659" y="4069"/>
                  </a:cubicBezTo>
                  <a:cubicBezTo>
                    <a:pt x="19575" y="4054"/>
                    <a:pt x="19496" y="4046"/>
                    <a:pt x="19423" y="4046"/>
                  </a:cubicBezTo>
                  <a:cubicBezTo>
                    <a:pt x="18601" y="4046"/>
                    <a:pt x="18378" y="4940"/>
                    <a:pt x="18378" y="4940"/>
                  </a:cubicBezTo>
                  <a:cubicBezTo>
                    <a:pt x="18378" y="4940"/>
                    <a:pt x="16972" y="1605"/>
                    <a:pt x="15233" y="1605"/>
                  </a:cubicBezTo>
                  <a:cubicBezTo>
                    <a:pt x="15128" y="1605"/>
                    <a:pt x="15021" y="1618"/>
                    <a:pt x="14913" y="1644"/>
                  </a:cubicBezTo>
                  <a:cubicBezTo>
                    <a:pt x="13031" y="2099"/>
                    <a:pt x="13709" y="3009"/>
                    <a:pt x="13709" y="3009"/>
                  </a:cubicBezTo>
                  <a:cubicBezTo>
                    <a:pt x="13709" y="3009"/>
                    <a:pt x="10775" y="0"/>
                    <a:pt x="815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189;p65"/>
            <p:cNvSpPr/>
            <p:nvPr/>
          </p:nvSpPr>
          <p:spPr>
            <a:xfrm>
              <a:off x="6557150" y="2312250"/>
              <a:ext cx="525250" cy="162700"/>
            </a:xfrm>
            <a:custGeom>
              <a:avLst/>
              <a:gdLst/>
              <a:ahLst/>
              <a:cxnLst/>
              <a:rect l="l" t="t" r="r" b="b"/>
              <a:pathLst>
                <a:path w="21010" h="6508" extrusionOk="0">
                  <a:moveTo>
                    <a:pt x="341" y="0"/>
                  </a:moveTo>
                  <a:cubicBezTo>
                    <a:pt x="341" y="1"/>
                    <a:pt x="1" y="4282"/>
                    <a:pt x="1545" y="6103"/>
                  </a:cubicBezTo>
                  <a:cubicBezTo>
                    <a:pt x="1545" y="6103"/>
                    <a:pt x="2186" y="4853"/>
                    <a:pt x="1582" y="3486"/>
                  </a:cubicBezTo>
                  <a:cubicBezTo>
                    <a:pt x="1582" y="3486"/>
                    <a:pt x="3108" y="1465"/>
                    <a:pt x="2127" y="174"/>
                  </a:cubicBezTo>
                  <a:lnTo>
                    <a:pt x="2127" y="174"/>
                  </a:lnTo>
                  <a:cubicBezTo>
                    <a:pt x="1835" y="254"/>
                    <a:pt x="1578" y="284"/>
                    <a:pt x="1358" y="284"/>
                  </a:cubicBezTo>
                  <a:cubicBezTo>
                    <a:pt x="680" y="284"/>
                    <a:pt x="341" y="0"/>
                    <a:pt x="341" y="0"/>
                  </a:cubicBezTo>
                  <a:close/>
                  <a:moveTo>
                    <a:pt x="18642" y="530"/>
                  </a:moveTo>
                  <a:lnTo>
                    <a:pt x="18642" y="530"/>
                  </a:lnTo>
                  <a:cubicBezTo>
                    <a:pt x="18642" y="530"/>
                    <a:pt x="18002" y="2538"/>
                    <a:pt x="19658" y="3639"/>
                  </a:cubicBezTo>
                  <a:cubicBezTo>
                    <a:pt x="19658" y="3639"/>
                    <a:pt x="19274" y="6056"/>
                    <a:pt x="19673" y="6477"/>
                  </a:cubicBezTo>
                  <a:cubicBezTo>
                    <a:pt x="19692" y="6497"/>
                    <a:pt x="19713" y="6507"/>
                    <a:pt x="19735" y="6507"/>
                  </a:cubicBezTo>
                  <a:cubicBezTo>
                    <a:pt x="20164" y="6507"/>
                    <a:pt x="21009" y="2707"/>
                    <a:pt x="20866" y="757"/>
                  </a:cubicBezTo>
                  <a:lnTo>
                    <a:pt x="20866" y="757"/>
                  </a:lnTo>
                  <a:cubicBezTo>
                    <a:pt x="20570" y="806"/>
                    <a:pt x="20303" y="825"/>
                    <a:pt x="20065" y="825"/>
                  </a:cubicBezTo>
                  <a:cubicBezTo>
                    <a:pt x="19133" y="825"/>
                    <a:pt x="18642" y="530"/>
                    <a:pt x="18642" y="53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190;p65"/>
            <p:cNvSpPr/>
            <p:nvPr/>
          </p:nvSpPr>
          <p:spPr>
            <a:xfrm>
              <a:off x="6557250" y="2312325"/>
              <a:ext cx="62775" cy="152600"/>
            </a:xfrm>
            <a:custGeom>
              <a:avLst/>
              <a:gdLst/>
              <a:ahLst/>
              <a:cxnLst/>
              <a:rect l="l" t="t" r="r" b="b"/>
              <a:pathLst>
                <a:path w="2511" h="6104" extrusionOk="0">
                  <a:moveTo>
                    <a:pt x="338" y="0"/>
                  </a:moveTo>
                  <a:cubicBezTo>
                    <a:pt x="338" y="0"/>
                    <a:pt x="1" y="4283"/>
                    <a:pt x="1542" y="6104"/>
                  </a:cubicBezTo>
                  <a:cubicBezTo>
                    <a:pt x="1541" y="6100"/>
                    <a:pt x="1759" y="5672"/>
                    <a:pt x="1820" y="5046"/>
                  </a:cubicBezTo>
                  <a:lnTo>
                    <a:pt x="1820" y="5046"/>
                  </a:lnTo>
                  <a:cubicBezTo>
                    <a:pt x="1760" y="5052"/>
                    <a:pt x="1699" y="5059"/>
                    <a:pt x="1635" y="5068"/>
                  </a:cubicBezTo>
                  <a:cubicBezTo>
                    <a:pt x="1625" y="5069"/>
                    <a:pt x="1614" y="5070"/>
                    <a:pt x="1604" y="5070"/>
                  </a:cubicBezTo>
                  <a:cubicBezTo>
                    <a:pt x="840" y="5070"/>
                    <a:pt x="657" y="971"/>
                    <a:pt x="1524" y="888"/>
                  </a:cubicBezTo>
                  <a:cubicBezTo>
                    <a:pt x="1544" y="886"/>
                    <a:pt x="1564" y="885"/>
                    <a:pt x="1584" y="885"/>
                  </a:cubicBezTo>
                  <a:cubicBezTo>
                    <a:pt x="2038" y="885"/>
                    <a:pt x="2256" y="1411"/>
                    <a:pt x="2361" y="1876"/>
                  </a:cubicBezTo>
                  <a:cubicBezTo>
                    <a:pt x="2508" y="1308"/>
                    <a:pt x="2510" y="683"/>
                    <a:pt x="2125" y="175"/>
                  </a:cubicBezTo>
                  <a:cubicBezTo>
                    <a:pt x="1834" y="254"/>
                    <a:pt x="1578" y="284"/>
                    <a:pt x="1358" y="284"/>
                  </a:cubicBezTo>
                  <a:cubicBezTo>
                    <a:pt x="679" y="284"/>
                    <a:pt x="338" y="0"/>
                    <a:pt x="33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191;p65"/>
            <p:cNvSpPr/>
            <p:nvPr/>
          </p:nvSpPr>
          <p:spPr>
            <a:xfrm>
              <a:off x="7014825" y="2325475"/>
              <a:ext cx="67575" cy="149475"/>
            </a:xfrm>
            <a:custGeom>
              <a:avLst/>
              <a:gdLst/>
              <a:ahLst/>
              <a:cxnLst/>
              <a:rect l="l" t="t" r="r" b="b"/>
              <a:pathLst>
                <a:path w="2703" h="5979" extrusionOk="0">
                  <a:moveTo>
                    <a:pt x="335" y="1"/>
                  </a:moveTo>
                  <a:cubicBezTo>
                    <a:pt x="335" y="1"/>
                    <a:pt x="1" y="1053"/>
                    <a:pt x="445" y="2051"/>
                  </a:cubicBezTo>
                  <a:cubicBezTo>
                    <a:pt x="496" y="1586"/>
                    <a:pt x="655" y="717"/>
                    <a:pt x="1134" y="717"/>
                  </a:cubicBezTo>
                  <a:cubicBezTo>
                    <a:pt x="1252" y="717"/>
                    <a:pt x="1390" y="770"/>
                    <a:pt x="1551" y="896"/>
                  </a:cubicBezTo>
                  <a:cubicBezTo>
                    <a:pt x="2586" y="1707"/>
                    <a:pt x="1930" y="4682"/>
                    <a:pt x="1616" y="4682"/>
                  </a:cubicBezTo>
                  <a:cubicBezTo>
                    <a:pt x="1613" y="4682"/>
                    <a:pt x="1611" y="4682"/>
                    <a:pt x="1608" y="4681"/>
                  </a:cubicBezTo>
                  <a:cubicBezTo>
                    <a:pt x="1296" y="4624"/>
                    <a:pt x="1720" y="2733"/>
                    <a:pt x="1720" y="2732"/>
                  </a:cubicBezTo>
                  <a:lnTo>
                    <a:pt x="1720" y="2732"/>
                  </a:lnTo>
                  <a:cubicBezTo>
                    <a:pt x="1720" y="2732"/>
                    <a:pt x="1535" y="2815"/>
                    <a:pt x="1329" y="3091"/>
                  </a:cubicBezTo>
                  <a:cubicBezTo>
                    <a:pt x="1337" y="3097"/>
                    <a:pt x="1344" y="3104"/>
                    <a:pt x="1353" y="3110"/>
                  </a:cubicBezTo>
                  <a:cubicBezTo>
                    <a:pt x="1353" y="3110"/>
                    <a:pt x="969" y="5527"/>
                    <a:pt x="1367" y="5948"/>
                  </a:cubicBezTo>
                  <a:cubicBezTo>
                    <a:pt x="1387" y="5968"/>
                    <a:pt x="1407" y="5978"/>
                    <a:pt x="1429" y="5978"/>
                  </a:cubicBezTo>
                  <a:cubicBezTo>
                    <a:pt x="1857" y="5978"/>
                    <a:pt x="2702" y="2178"/>
                    <a:pt x="2559" y="228"/>
                  </a:cubicBezTo>
                  <a:lnTo>
                    <a:pt x="2559" y="228"/>
                  </a:lnTo>
                  <a:cubicBezTo>
                    <a:pt x="2263" y="277"/>
                    <a:pt x="1996" y="296"/>
                    <a:pt x="1758" y="296"/>
                  </a:cubicBezTo>
                  <a:cubicBezTo>
                    <a:pt x="826" y="296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192;p65"/>
            <p:cNvSpPr/>
            <p:nvPr/>
          </p:nvSpPr>
          <p:spPr>
            <a:xfrm>
              <a:off x="6531500" y="2076500"/>
              <a:ext cx="594125" cy="261700"/>
            </a:xfrm>
            <a:custGeom>
              <a:avLst/>
              <a:gdLst/>
              <a:ahLst/>
              <a:cxnLst/>
              <a:rect l="l" t="t" r="r" b="b"/>
              <a:pathLst>
                <a:path w="23765" h="10468" extrusionOk="0">
                  <a:moveTo>
                    <a:pt x="15080" y="1"/>
                  </a:moveTo>
                  <a:cubicBezTo>
                    <a:pt x="14756" y="1"/>
                    <a:pt x="14444" y="82"/>
                    <a:pt x="14215" y="178"/>
                  </a:cubicBezTo>
                  <a:cubicBezTo>
                    <a:pt x="13903" y="309"/>
                    <a:pt x="13727" y="457"/>
                    <a:pt x="13727" y="457"/>
                  </a:cubicBezTo>
                  <a:cubicBezTo>
                    <a:pt x="13727" y="457"/>
                    <a:pt x="13682" y="492"/>
                    <a:pt x="13610" y="564"/>
                  </a:cubicBezTo>
                  <a:cubicBezTo>
                    <a:pt x="13540" y="635"/>
                    <a:pt x="13438" y="747"/>
                    <a:pt x="13362" y="915"/>
                  </a:cubicBezTo>
                  <a:cubicBezTo>
                    <a:pt x="13285" y="1086"/>
                    <a:pt x="13268" y="1305"/>
                    <a:pt x="13298" y="1513"/>
                  </a:cubicBezTo>
                  <a:cubicBezTo>
                    <a:pt x="13328" y="1722"/>
                    <a:pt x="13389" y="1930"/>
                    <a:pt x="13469" y="2135"/>
                  </a:cubicBezTo>
                  <a:cubicBezTo>
                    <a:pt x="13630" y="2542"/>
                    <a:pt x="13885" y="2904"/>
                    <a:pt x="14111" y="3131"/>
                  </a:cubicBezTo>
                  <a:cubicBezTo>
                    <a:pt x="14325" y="3348"/>
                    <a:pt x="14501" y="3460"/>
                    <a:pt x="14530" y="3460"/>
                  </a:cubicBezTo>
                  <a:cubicBezTo>
                    <a:pt x="14532" y="3460"/>
                    <a:pt x="14533" y="3460"/>
                    <a:pt x="14534" y="3459"/>
                  </a:cubicBezTo>
                  <a:cubicBezTo>
                    <a:pt x="14548" y="3442"/>
                    <a:pt x="14387" y="3302"/>
                    <a:pt x="14194" y="3057"/>
                  </a:cubicBezTo>
                  <a:cubicBezTo>
                    <a:pt x="14000" y="2815"/>
                    <a:pt x="13784" y="2457"/>
                    <a:pt x="13658" y="2067"/>
                  </a:cubicBezTo>
                  <a:cubicBezTo>
                    <a:pt x="13532" y="1681"/>
                    <a:pt x="13469" y="1255"/>
                    <a:pt x="13600" y="1025"/>
                  </a:cubicBezTo>
                  <a:cubicBezTo>
                    <a:pt x="13658" y="905"/>
                    <a:pt x="13742" y="820"/>
                    <a:pt x="13802" y="764"/>
                  </a:cubicBezTo>
                  <a:cubicBezTo>
                    <a:pt x="13863" y="710"/>
                    <a:pt x="13903" y="682"/>
                    <a:pt x="13903" y="682"/>
                  </a:cubicBezTo>
                  <a:cubicBezTo>
                    <a:pt x="13903" y="682"/>
                    <a:pt x="13939" y="649"/>
                    <a:pt x="14010" y="599"/>
                  </a:cubicBezTo>
                  <a:cubicBezTo>
                    <a:pt x="14081" y="549"/>
                    <a:pt x="14185" y="482"/>
                    <a:pt x="14320" y="418"/>
                  </a:cubicBezTo>
                  <a:cubicBezTo>
                    <a:pt x="14539" y="314"/>
                    <a:pt x="14847" y="219"/>
                    <a:pt x="15175" y="219"/>
                  </a:cubicBezTo>
                  <a:cubicBezTo>
                    <a:pt x="15246" y="219"/>
                    <a:pt x="15318" y="223"/>
                    <a:pt x="15391" y="233"/>
                  </a:cubicBezTo>
                  <a:cubicBezTo>
                    <a:pt x="15801" y="243"/>
                    <a:pt x="16201" y="380"/>
                    <a:pt x="16455" y="547"/>
                  </a:cubicBezTo>
                  <a:cubicBezTo>
                    <a:pt x="16705" y="706"/>
                    <a:pt x="16813" y="890"/>
                    <a:pt x="16838" y="890"/>
                  </a:cubicBezTo>
                  <a:cubicBezTo>
                    <a:pt x="16838" y="890"/>
                    <a:pt x="16839" y="890"/>
                    <a:pt x="16840" y="890"/>
                  </a:cubicBezTo>
                  <a:cubicBezTo>
                    <a:pt x="16855" y="885"/>
                    <a:pt x="16781" y="668"/>
                    <a:pt x="16519" y="455"/>
                  </a:cubicBezTo>
                  <a:cubicBezTo>
                    <a:pt x="16265" y="246"/>
                    <a:pt x="15846" y="71"/>
                    <a:pt x="15411" y="31"/>
                  </a:cubicBezTo>
                  <a:cubicBezTo>
                    <a:pt x="15301" y="10"/>
                    <a:pt x="15190" y="1"/>
                    <a:pt x="15080" y="1"/>
                  </a:cubicBezTo>
                  <a:close/>
                  <a:moveTo>
                    <a:pt x="19299" y="2331"/>
                  </a:moveTo>
                  <a:cubicBezTo>
                    <a:pt x="19242" y="2331"/>
                    <a:pt x="19194" y="2337"/>
                    <a:pt x="19156" y="2343"/>
                  </a:cubicBezTo>
                  <a:cubicBezTo>
                    <a:pt x="19089" y="2353"/>
                    <a:pt x="19050" y="2366"/>
                    <a:pt x="19050" y="2366"/>
                  </a:cubicBezTo>
                  <a:cubicBezTo>
                    <a:pt x="19050" y="2366"/>
                    <a:pt x="19013" y="2378"/>
                    <a:pt x="18951" y="2407"/>
                  </a:cubicBezTo>
                  <a:cubicBezTo>
                    <a:pt x="18889" y="2435"/>
                    <a:pt x="18805" y="2484"/>
                    <a:pt x="18720" y="2555"/>
                  </a:cubicBezTo>
                  <a:cubicBezTo>
                    <a:pt x="18546" y="2697"/>
                    <a:pt x="18371" y="2917"/>
                    <a:pt x="18232" y="3160"/>
                  </a:cubicBezTo>
                  <a:cubicBezTo>
                    <a:pt x="18092" y="3402"/>
                    <a:pt x="18014" y="3682"/>
                    <a:pt x="18018" y="3896"/>
                  </a:cubicBezTo>
                  <a:cubicBezTo>
                    <a:pt x="18023" y="4107"/>
                    <a:pt x="18087" y="4233"/>
                    <a:pt x="18106" y="4233"/>
                  </a:cubicBezTo>
                  <a:cubicBezTo>
                    <a:pt x="18106" y="4233"/>
                    <a:pt x="18106" y="4233"/>
                    <a:pt x="18107" y="4233"/>
                  </a:cubicBezTo>
                  <a:cubicBezTo>
                    <a:pt x="18128" y="4225"/>
                    <a:pt x="18097" y="4094"/>
                    <a:pt x="18128" y="3903"/>
                  </a:cubicBezTo>
                  <a:cubicBezTo>
                    <a:pt x="18155" y="3712"/>
                    <a:pt x="18252" y="3475"/>
                    <a:pt x="18401" y="3264"/>
                  </a:cubicBezTo>
                  <a:cubicBezTo>
                    <a:pt x="18548" y="3055"/>
                    <a:pt x="18730" y="2862"/>
                    <a:pt x="18877" y="2761"/>
                  </a:cubicBezTo>
                  <a:cubicBezTo>
                    <a:pt x="19026" y="2656"/>
                    <a:pt x="19134" y="2635"/>
                    <a:pt x="19134" y="2635"/>
                  </a:cubicBezTo>
                  <a:cubicBezTo>
                    <a:pt x="19134" y="2635"/>
                    <a:pt x="19161" y="2623"/>
                    <a:pt x="19208" y="2613"/>
                  </a:cubicBezTo>
                  <a:cubicBezTo>
                    <a:pt x="19243" y="2606"/>
                    <a:pt x="19291" y="2598"/>
                    <a:pt x="19346" y="2598"/>
                  </a:cubicBezTo>
                  <a:cubicBezTo>
                    <a:pt x="19364" y="2598"/>
                    <a:pt x="19383" y="2598"/>
                    <a:pt x="19402" y="2601"/>
                  </a:cubicBezTo>
                  <a:cubicBezTo>
                    <a:pt x="19556" y="2608"/>
                    <a:pt x="19751" y="2756"/>
                    <a:pt x="19836" y="2985"/>
                  </a:cubicBezTo>
                  <a:cubicBezTo>
                    <a:pt x="19927" y="3208"/>
                    <a:pt x="19900" y="3475"/>
                    <a:pt x="19869" y="3668"/>
                  </a:cubicBezTo>
                  <a:cubicBezTo>
                    <a:pt x="19836" y="3865"/>
                    <a:pt x="19809" y="3998"/>
                    <a:pt x="19829" y="4003"/>
                  </a:cubicBezTo>
                  <a:cubicBezTo>
                    <a:pt x="19829" y="4003"/>
                    <a:pt x="19830" y="4003"/>
                    <a:pt x="19830" y="4003"/>
                  </a:cubicBezTo>
                  <a:cubicBezTo>
                    <a:pt x="19849" y="4003"/>
                    <a:pt x="19910" y="3884"/>
                    <a:pt x="19980" y="3697"/>
                  </a:cubicBezTo>
                  <a:cubicBezTo>
                    <a:pt x="20042" y="3504"/>
                    <a:pt x="20111" y="3218"/>
                    <a:pt x="20028" y="2925"/>
                  </a:cubicBezTo>
                  <a:cubicBezTo>
                    <a:pt x="19987" y="2780"/>
                    <a:pt x="19911" y="2643"/>
                    <a:pt x="19808" y="2538"/>
                  </a:cubicBezTo>
                  <a:cubicBezTo>
                    <a:pt x="19704" y="2431"/>
                    <a:pt x="19567" y="2366"/>
                    <a:pt x="19446" y="2344"/>
                  </a:cubicBezTo>
                  <a:cubicBezTo>
                    <a:pt x="19393" y="2334"/>
                    <a:pt x="19343" y="2331"/>
                    <a:pt x="19299" y="2331"/>
                  </a:cubicBezTo>
                  <a:close/>
                  <a:moveTo>
                    <a:pt x="3905" y="1172"/>
                  </a:moveTo>
                  <a:cubicBezTo>
                    <a:pt x="3736" y="1172"/>
                    <a:pt x="3558" y="1183"/>
                    <a:pt x="3381" y="1201"/>
                  </a:cubicBezTo>
                  <a:cubicBezTo>
                    <a:pt x="2990" y="1240"/>
                    <a:pt x="2600" y="1339"/>
                    <a:pt x="2322" y="1459"/>
                  </a:cubicBezTo>
                  <a:cubicBezTo>
                    <a:pt x="2043" y="1574"/>
                    <a:pt x="1874" y="1694"/>
                    <a:pt x="1874" y="1694"/>
                  </a:cubicBezTo>
                  <a:cubicBezTo>
                    <a:pt x="1874" y="1694"/>
                    <a:pt x="1831" y="1722"/>
                    <a:pt x="1761" y="1779"/>
                  </a:cubicBezTo>
                  <a:cubicBezTo>
                    <a:pt x="1690" y="1836"/>
                    <a:pt x="1595" y="1922"/>
                    <a:pt x="1494" y="2035"/>
                  </a:cubicBezTo>
                  <a:cubicBezTo>
                    <a:pt x="1289" y="2259"/>
                    <a:pt x="1062" y="2628"/>
                    <a:pt x="1024" y="3045"/>
                  </a:cubicBezTo>
                  <a:cubicBezTo>
                    <a:pt x="978" y="3465"/>
                    <a:pt x="1146" y="3853"/>
                    <a:pt x="1291" y="4102"/>
                  </a:cubicBezTo>
                  <a:cubicBezTo>
                    <a:pt x="1437" y="4349"/>
                    <a:pt x="1564" y="4493"/>
                    <a:pt x="1585" y="4493"/>
                  </a:cubicBezTo>
                  <a:cubicBezTo>
                    <a:pt x="1585" y="4493"/>
                    <a:pt x="1586" y="4493"/>
                    <a:pt x="1586" y="4492"/>
                  </a:cubicBezTo>
                  <a:cubicBezTo>
                    <a:pt x="1605" y="4482"/>
                    <a:pt x="1505" y="4313"/>
                    <a:pt x="1391" y="4052"/>
                  </a:cubicBezTo>
                  <a:cubicBezTo>
                    <a:pt x="1277" y="3796"/>
                    <a:pt x="1160" y="3426"/>
                    <a:pt x="1224" y="3070"/>
                  </a:cubicBezTo>
                  <a:cubicBezTo>
                    <a:pt x="1281" y="2713"/>
                    <a:pt x="1496" y="2404"/>
                    <a:pt x="1687" y="2213"/>
                  </a:cubicBezTo>
                  <a:cubicBezTo>
                    <a:pt x="1781" y="2117"/>
                    <a:pt x="1869" y="2045"/>
                    <a:pt x="1933" y="2000"/>
                  </a:cubicBezTo>
                  <a:cubicBezTo>
                    <a:pt x="1996" y="1951"/>
                    <a:pt x="2036" y="1929"/>
                    <a:pt x="2036" y="1929"/>
                  </a:cubicBezTo>
                  <a:cubicBezTo>
                    <a:pt x="2036" y="1929"/>
                    <a:pt x="2180" y="1816"/>
                    <a:pt x="2429" y="1697"/>
                  </a:cubicBezTo>
                  <a:cubicBezTo>
                    <a:pt x="2678" y="1576"/>
                    <a:pt x="3035" y="1462"/>
                    <a:pt x="3409" y="1398"/>
                  </a:cubicBezTo>
                  <a:cubicBezTo>
                    <a:pt x="3692" y="1349"/>
                    <a:pt x="3980" y="1320"/>
                    <a:pt x="4224" y="1320"/>
                  </a:cubicBezTo>
                  <a:cubicBezTo>
                    <a:pt x="4303" y="1320"/>
                    <a:pt x="4376" y="1323"/>
                    <a:pt x="4444" y="1329"/>
                  </a:cubicBezTo>
                  <a:cubicBezTo>
                    <a:pt x="4691" y="1346"/>
                    <a:pt x="4860" y="1400"/>
                    <a:pt x="4905" y="1400"/>
                  </a:cubicBezTo>
                  <a:cubicBezTo>
                    <a:pt x="4912" y="1400"/>
                    <a:pt x="4916" y="1399"/>
                    <a:pt x="4917" y="1396"/>
                  </a:cubicBezTo>
                  <a:cubicBezTo>
                    <a:pt x="4924" y="1382"/>
                    <a:pt x="4753" y="1277"/>
                    <a:pt x="4459" y="1220"/>
                  </a:cubicBezTo>
                  <a:cubicBezTo>
                    <a:pt x="4299" y="1187"/>
                    <a:pt x="4109" y="1172"/>
                    <a:pt x="3905" y="1172"/>
                  </a:cubicBezTo>
                  <a:close/>
                  <a:moveTo>
                    <a:pt x="4814" y="3035"/>
                  </a:moveTo>
                  <a:cubicBezTo>
                    <a:pt x="4752" y="3035"/>
                    <a:pt x="4679" y="3057"/>
                    <a:pt x="4608" y="3097"/>
                  </a:cubicBezTo>
                  <a:cubicBezTo>
                    <a:pt x="4434" y="3191"/>
                    <a:pt x="4192" y="3322"/>
                    <a:pt x="4003" y="3543"/>
                  </a:cubicBezTo>
                  <a:cubicBezTo>
                    <a:pt x="3911" y="3652"/>
                    <a:pt x="3839" y="3789"/>
                    <a:pt x="3809" y="3930"/>
                  </a:cubicBezTo>
                  <a:cubicBezTo>
                    <a:pt x="3778" y="4071"/>
                    <a:pt x="3790" y="4208"/>
                    <a:pt x="3814" y="4316"/>
                  </a:cubicBezTo>
                  <a:cubicBezTo>
                    <a:pt x="3837" y="4427"/>
                    <a:pt x="3872" y="4514"/>
                    <a:pt x="3901" y="4571"/>
                  </a:cubicBezTo>
                  <a:cubicBezTo>
                    <a:pt x="3926" y="4629"/>
                    <a:pt x="3946" y="4660"/>
                    <a:pt x="3946" y="4660"/>
                  </a:cubicBezTo>
                  <a:cubicBezTo>
                    <a:pt x="3946" y="4660"/>
                    <a:pt x="4022" y="4788"/>
                    <a:pt x="4172" y="4938"/>
                  </a:cubicBezTo>
                  <a:cubicBezTo>
                    <a:pt x="4326" y="5089"/>
                    <a:pt x="4550" y="5255"/>
                    <a:pt x="4814" y="5355"/>
                  </a:cubicBezTo>
                  <a:cubicBezTo>
                    <a:pt x="4966" y="5415"/>
                    <a:pt x="5128" y="5441"/>
                    <a:pt x="5276" y="5441"/>
                  </a:cubicBezTo>
                  <a:cubicBezTo>
                    <a:pt x="5386" y="5441"/>
                    <a:pt x="5488" y="5427"/>
                    <a:pt x="5573" y="5400"/>
                  </a:cubicBezTo>
                  <a:cubicBezTo>
                    <a:pt x="5775" y="5341"/>
                    <a:pt x="5878" y="5238"/>
                    <a:pt x="5866" y="5225"/>
                  </a:cubicBezTo>
                  <a:cubicBezTo>
                    <a:pt x="5865" y="5223"/>
                    <a:pt x="5862" y="5223"/>
                    <a:pt x="5858" y="5223"/>
                  </a:cubicBezTo>
                  <a:cubicBezTo>
                    <a:pt x="5826" y="5223"/>
                    <a:pt x="5716" y="5274"/>
                    <a:pt x="5547" y="5291"/>
                  </a:cubicBezTo>
                  <a:cubicBezTo>
                    <a:pt x="5509" y="5296"/>
                    <a:pt x="5467" y="5299"/>
                    <a:pt x="5424" y="5299"/>
                  </a:cubicBezTo>
                  <a:cubicBezTo>
                    <a:pt x="5258" y="5299"/>
                    <a:pt x="5065" y="5259"/>
                    <a:pt x="4891" y="5170"/>
                  </a:cubicBezTo>
                  <a:cubicBezTo>
                    <a:pt x="4671" y="5062"/>
                    <a:pt x="4477" y="4892"/>
                    <a:pt x="4359" y="4757"/>
                  </a:cubicBezTo>
                  <a:cubicBezTo>
                    <a:pt x="4239" y="4620"/>
                    <a:pt x="4187" y="4514"/>
                    <a:pt x="4187" y="4514"/>
                  </a:cubicBezTo>
                  <a:cubicBezTo>
                    <a:pt x="4187" y="4514"/>
                    <a:pt x="4168" y="4489"/>
                    <a:pt x="4145" y="4444"/>
                  </a:cubicBezTo>
                  <a:cubicBezTo>
                    <a:pt x="4118" y="4400"/>
                    <a:pt x="4087" y="4334"/>
                    <a:pt x="4064" y="4252"/>
                  </a:cubicBezTo>
                  <a:cubicBezTo>
                    <a:pt x="4010" y="4091"/>
                    <a:pt x="4019" y="3857"/>
                    <a:pt x="4161" y="3661"/>
                  </a:cubicBezTo>
                  <a:cubicBezTo>
                    <a:pt x="4296" y="3465"/>
                    <a:pt x="4513" y="3309"/>
                    <a:pt x="4666" y="3188"/>
                  </a:cubicBezTo>
                  <a:cubicBezTo>
                    <a:pt x="4740" y="3130"/>
                    <a:pt x="4809" y="3099"/>
                    <a:pt x="4856" y="3096"/>
                  </a:cubicBezTo>
                  <a:cubicBezTo>
                    <a:pt x="4859" y="3096"/>
                    <a:pt x="4862" y="3095"/>
                    <a:pt x="4865" y="3095"/>
                  </a:cubicBezTo>
                  <a:cubicBezTo>
                    <a:pt x="4899" y="3095"/>
                    <a:pt x="4922" y="3113"/>
                    <a:pt x="4932" y="3113"/>
                  </a:cubicBezTo>
                  <a:cubicBezTo>
                    <a:pt x="4933" y="3113"/>
                    <a:pt x="4934" y="3113"/>
                    <a:pt x="4935" y="3112"/>
                  </a:cubicBezTo>
                  <a:cubicBezTo>
                    <a:pt x="4941" y="3110"/>
                    <a:pt x="4934" y="3062"/>
                    <a:pt x="4863" y="3040"/>
                  </a:cubicBezTo>
                  <a:cubicBezTo>
                    <a:pt x="4848" y="3037"/>
                    <a:pt x="4831" y="3035"/>
                    <a:pt x="4814" y="3035"/>
                  </a:cubicBezTo>
                  <a:close/>
                  <a:moveTo>
                    <a:pt x="7808" y="1177"/>
                  </a:moveTo>
                  <a:cubicBezTo>
                    <a:pt x="7703" y="1177"/>
                    <a:pt x="7571" y="1199"/>
                    <a:pt x="7436" y="1268"/>
                  </a:cubicBezTo>
                  <a:cubicBezTo>
                    <a:pt x="7258" y="1355"/>
                    <a:pt x="7075" y="1510"/>
                    <a:pt x="6947" y="1728"/>
                  </a:cubicBezTo>
                  <a:cubicBezTo>
                    <a:pt x="6813" y="1943"/>
                    <a:pt x="6756" y="2220"/>
                    <a:pt x="6777" y="2487"/>
                  </a:cubicBezTo>
                  <a:cubicBezTo>
                    <a:pt x="6796" y="2756"/>
                    <a:pt x="6891" y="3018"/>
                    <a:pt x="7035" y="3227"/>
                  </a:cubicBezTo>
                  <a:cubicBezTo>
                    <a:pt x="7180" y="3440"/>
                    <a:pt x="7374" y="3594"/>
                    <a:pt x="7555" y="3689"/>
                  </a:cubicBezTo>
                  <a:cubicBezTo>
                    <a:pt x="7920" y="3882"/>
                    <a:pt x="8222" y="3865"/>
                    <a:pt x="8206" y="3870"/>
                  </a:cubicBezTo>
                  <a:lnTo>
                    <a:pt x="8224" y="3870"/>
                  </a:lnTo>
                  <a:cubicBezTo>
                    <a:pt x="8224" y="3871"/>
                    <a:pt x="8224" y="3871"/>
                    <a:pt x="8224" y="3871"/>
                  </a:cubicBezTo>
                  <a:cubicBezTo>
                    <a:pt x="8224" y="3871"/>
                    <a:pt x="8226" y="3868"/>
                    <a:pt x="8227" y="3868"/>
                  </a:cubicBezTo>
                  <a:lnTo>
                    <a:pt x="8227" y="3868"/>
                  </a:lnTo>
                  <a:cubicBezTo>
                    <a:pt x="8228" y="3868"/>
                    <a:pt x="8228" y="3871"/>
                    <a:pt x="8226" y="3880"/>
                  </a:cubicBezTo>
                  <a:cubicBezTo>
                    <a:pt x="8185" y="4010"/>
                    <a:pt x="8160" y="4191"/>
                    <a:pt x="8188" y="4391"/>
                  </a:cubicBezTo>
                  <a:cubicBezTo>
                    <a:pt x="8216" y="4591"/>
                    <a:pt x="8300" y="4811"/>
                    <a:pt x="8451" y="4998"/>
                  </a:cubicBezTo>
                  <a:cubicBezTo>
                    <a:pt x="8599" y="5184"/>
                    <a:pt x="8804" y="5334"/>
                    <a:pt x="9024" y="5432"/>
                  </a:cubicBezTo>
                  <a:cubicBezTo>
                    <a:pt x="9315" y="5566"/>
                    <a:pt x="9623" y="5607"/>
                    <a:pt x="9895" y="5607"/>
                  </a:cubicBezTo>
                  <a:cubicBezTo>
                    <a:pt x="10035" y="5607"/>
                    <a:pt x="10165" y="5596"/>
                    <a:pt x="10279" y="5581"/>
                  </a:cubicBezTo>
                  <a:cubicBezTo>
                    <a:pt x="10615" y="5536"/>
                    <a:pt x="10827" y="5466"/>
                    <a:pt x="10824" y="5450"/>
                  </a:cubicBezTo>
                  <a:cubicBezTo>
                    <a:pt x="10823" y="5446"/>
                    <a:pt x="10811" y="5444"/>
                    <a:pt x="10791" y="5444"/>
                  </a:cubicBezTo>
                  <a:cubicBezTo>
                    <a:pt x="10717" y="5444"/>
                    <a:pt x="10526" y="5468"/>
                    <a:pt x="10266" y="5479"/>
                  </a:cubicBezTo>
                  <a:cubicBezTo>
                    <a:pt x="10225" y="5480"/>
                    <a:pt x="10181" y="5481"/>
                    <a:pt x="10136" y="5481"/>
                  </a:cubicBezTo>
                  <a:cubicBezTo>
                    <a:pt x="9825" y="5481"/>
                    <a:pt x="9439" y="5440"/>
                    <a:pt x="9103" y="5261"/>
                  </a:cubicBezTo>
                  <a:cubicBezTo>
                    <a:pt x="8911" y="5163"/>
                    <a:pt x="8743" y="5023"/>
                    <a:pt x="8626" y="4861"/>
                  </a:cubicBezTo>
                  <a:cubicBezTo>
                    <a:pt x="8511" y="4703"/>
                    <a:pt x="8450" y="4519"/>
                    <a:pt x="8434" y="4358"/>
                  </a:cubicBezTo>
                  <a:cubicBezTo>
                    <a:pt x="8419" y="4198"/>
                    <a:pt x="8444" y="4060"/>
                    <a:pt x="8478" y="3966"/>
                  </a:cubicBezTo>
                  <a:cubicBezTo>
                    <a:pt x="8504" y="3914"/>
                    <a:pt x="8527" y="3866"/>
                    <a:pt x="8548" y="3822"/>
                  </a:cubicBezTo>
                  <a:cubicBezTo>
                    <a:pt x="8578" y="3772"/>
                    <a:pt x="8605" y="3729"/>
                    <a:pt x="8629" y="3689"/>
                  </a:cubicBezTo>
                  <a:cubicBezTo>
                    <a:pt x="8676" y="3617"/>
                    <a:pt x="8708" y="3566"/>
                    <a:pt x="8725" y="3537"/>
                  </a:cubicBezTo>
                  <a:lnTo>
                    <a:pt x="8725" y="3537"/>
                  </a:lnTo>
                  <a:cubicBezTo>
                    <a:pt x="8512" y="3563"/>
                    <a:pt x="8368" y="3584"/>
                    <a:pt x="8306" y="3584"/>
                  </a:cubicBezTo>
                  <a:cubicBezTo>
                    <a:pt x="8299" y="3584"/>
                    <a:pt x="8293" y="3583"/>
                    <a:pt x="8288" y="3583"/>
                  </a:cubicBezTo>
                  <a:cubicBezTo>
                    <a:pt x="8229" y="3586"/>
                    <a:pt x="8222" y="3586"/>
                    <a:pt x="8222" y="3586"/>
                  </a:cubicBezTo>
                  <a:cubicBezTo>
                    <a:pt x="8220" y="3586"/>
                    <a:pt x="8217" y="3586"/>
                    <a:pt x="8213" y="3586"/>
                  </a:cubicBezTo>
                  <a:cubicBezTo>
                    <a:pt x="8193" y="3586"/>
                    <a:pt x="8145" y="3585"/>
                    <a:pt x="8063" y="3574"/>
                  </a:cubicBezTo>
                  <a:cubicBezTo>
                    <a:pt x="7965" y="3560"/>
                    <a:pt x="7824" y="3530"/>
                    <a:pt x="7671" y="3455"/>
                  </a:cubicBezTo>
                  <a:cubicBezTo>
                    <a:pt x="7518" y="3382"/>
                    <a:pt x="7352" y="3261"/>
                    <a:pt x="7224" y="3089"/>
                  </a:cubicBezTo>
                  <a:cubicBezTo>
                    <a:pt x="7096" y="2918"/>
                    <a:pt x="7002" y="2697"/>
                    <a:pt x="6975" y="2465"/>
                  </a:cubicBezTo>
                  <a:cubicBezTo>
                    <a:pt x="6947" y="2233"/>
                    <a:pt x="6981" y="1996"/>
                    <a:pt x="7083" y="1803"/>
                  </a:cubicBezTo>
                  <a:cubicBezTo>
                    <a:pt x="7183" y="1608"/>
                    <a:pt x="7337" y="1455"/>
                    <a:pt x="7488" y="1365"/>
                  </a:cubicBezTo>
                  <a:cubicBezTo>
                    <a:pt x="7661" y="1258"/>
                    <a:pt x="7820" y="1240"/>
                    <a:pt x="7927" y="1240"/>
                  </a:cubicBezTo>
                  <a:cubicBezTo>
                    <a:pt x="7984" y="1240"/>
                    <a:pt x="8027" y="1245"/>
                    <a:pt x="8049" y="1245"/>
                  </a:cubicBezTo>
                  <a:cubicBezTo>
                    <a:pt x="8060" y="1245"/>
                    <a:pt x="8066" y="1244"/>
                    <a:pt x="8066" y="1240"/>
                  </a:cubicBezTo>
                  <a:cubicBezTo>
                    <a:pt x="8067" y="1234"/>
                    <a:pt x="8013" y="1197"/>
                    <a:pt x="7899" y="1183"/>
                  </a:cubicBezTo>
                  <a:cubicBezTo>
                    <a:pt x="7872" y="1179"/>
                    <a:pt x="7841" y="1177"/>
                    <a:pt x="7808" y="1177"/>
                  </a:cubicBezTo>
                  <a:close/>
                  <a:moveTo>
                    <a:pt x="20244" y="4482"/>
                  </a:moveTo>
                  <a:cubicBezTo>
                    <a:pt x="20201" y="4482"/>
                    <a:pt x="20158" y="4485"/>
                    <a:pt x="20115" y="4491"/>
                  </a:cubicBezTo>
                  <a:cubicBezTo>
                    <a:pt x="19943" y="4512"/>
                    <a:pt x="19779" y="4562"/>
                    <a:pt x="19614" y="4620"/>
                  </a:cubicBezTo>
                  <a:cubicBezTo>
                    <a:pt x="19284" y="4739"/>
                    <a:pt x="18988" y="4919"/>
                    <a:pt x="18788" y="5083"/>
                  </a:cubicBezTo>
                  <a:cubicBezTo>
                    <a:pt x="18589" y="5245"/>
                    <a:pt x="18482" y="5381"/>
                    <a:pt x="18494" y="5393"/>
                  </a:cubicBezTo>
                  <a:cubicBezTo>
                    <a:pt x="18495" y="5394"/>
                    <a:pt x="18496" y="5395"/>
                    <a:pt x="18498" y="5395"/>
                  </a:cubicBezTo>
                  <a:cubicBezTo>
                    <a:pt x="18524" y="5395"/>
                    <a:pt x="18653" y="5294"/>
                    <a:pt x="18852" y="5173"/>
                  </a:cubicBezTo>
                  <a:cubicBezTo>
                    <a:pt x="19063" y="5042"/>
                    <a:pt x="19361" y="4898"/>
                    <a:pt x="19675" y="4811"/>
                  </a:cubicBezTo>
                  <a:cubicBezTo>
                    <a:pt x="19832" y="4768"/>
                    <a:pt x="19994" y="4733"/>
                    <a:pt x="20136" y="4723"/>
                  </a:cubicBezTo>
                  <a:cubicBezTo>
                    <a:pt x="20154" y="4722"/>
                    <a:pt x="20171" y="4721"/>
                    <a:pt x="20188" y="4721"/>
                  </a:cubicBezTo>
                  <a:cubicBezTo>
                    <a:pt x="20307" y="4721"/>
                    <a:pt x="20408" y="4748"/>
                    <a:pt x="20479" y="4793"/>
                  </a:cubicBezTo>
                  <a:cubicBezTo>
                    <a:pt x="20647" y="4898"/>
                    <a:pt x="20625" y="5025"/>
                    <a:pt x="20632" y="5025"/>
                  </a:cubicBezTo>
                  <a:cubicBezTo>
                    <a:pt x="20632" y="5025"/>
                    <a:pt x="20632" y="5025"/>
                    <a:pt x="20632" y="5025"/>
                  </a:cubicBezTo>
                  <a:lnTo>
                    <a:pt x="20632" y="5025"/>
                  </a:lnTo>
                  <a:cubicBezTo>
                    <a:pt x="20632" y="5025"/>
                    <a:pt x="20636" y="5046"/>
                    <a:pt x="20629" y="5117"/>
                  </a:cubicBezTo>
                  <a:cubicBezTo>
                    <a:pt x="20626" y="5134"/>
                    <a:pt x="20622" y="5156"/>
                    <a:pt x="20615" y="5181"/>
                  </a:cubicBezTo>
                  <a:cubicBezTo>
                    <a:pt x="20612" y="5195"/>
                    <a:pt x="20608" y="5200"/>
                    <a:pt x="20600" y="5225"/>
                  </a:cubicBezTo>
                  <a:cubicBezTo>
                    <a:pt x="20589" y="5260"/>
                    <a:pt x="20572" y="5292"/>
                    <a:pt x="20556" y="5331"/>
                  </a:cubicBezTo>
                  <a:cubicBezTo>
                    <a:pt x="20485" y="5474"/>
                    <a:pt x="20351" y="5688"/>
                    <a:pt x="20233" y="5896"/>
                  </a:cubicBezTo>
                  <a:cubicBezTo>
                    <a:pt x="20351" y="5835"/>
                    <a:pt x="20555" y="5722"/>
                    <a:pt x="20733" y="5635"/>
                  </a:cubicBezTo>
                  <a:cubicBezTo>
                    <a:pt x="20777" y="5613"/>
                    <a:pt x="20820" y="5597"/>
                    <a:pt x="20862" y="5583"/>
                  </a:cubicBezTo>
                  <a:cubicBezTo>
                    <a:pt x="20885" y="5574"/>
                    <a:pt x="20905" y="5567"/>
                    <a:pt x="20928" y="5561"/>
                  </a:cubicBezTo>
                  <a:lnTo>
                    <a:pt x="20962" y="5553"/>
                  </a:lnTo>
                  <a:cubicBezTo>
                    <a:pt x="21006" y="5540"/>
                    <a:pt x="21053" y="5530"/>
                    <a:pt x="21103" y="5523"/>
                  </a:cubicBezTo>
                  <a:cubicBezTo>
                    <a:pt x="21164" y="5514"/>
                    <a:pt x="21230" y="5509"/>
                    <a:pt x="21297" y="5509"/>
                  </a:cubicBezTo>
                  <a:cubicBezTo>
                    <a:pt x="21443" y="5509"/>
                    <a:pt x="21596" y="5533"/>
                    <a:pt x="21722" y="5597"/>
                  </a:cubicBezTo>
                  <a:cubicBezTo>
                    <a:pt x="21813" y="5644"/>
                    <a:pt x="21889" y="5711"/>
                    <a:pt x="21929" y="5788"/>
                  </a:cubicBezTo>
                  <a:cubicBezTo>
                    <a:pt x="21970" y="5866"/>
                    <a:pt x="21978" y="5953"/>
                    <a:pt x="21971" y="6023"/>
                  </a:cubicBezTo>
                  <a:cubicBezTo>
                    <a:pt x="21956" y="6169"/>
                    <a:pt x="21863" y="6227"/>
                    <a:pt x="21873" y="6242"/>
                  </a:cubicBezTo>
                  <a:cubicBezTo>
                    <a:pt x="21873" y="6243"/>
                    <a:pt x="21875" y="6244"/>
                    <a:pt x="21878" y="6244"/>
                  </a:cubicBezTo>
                  <a:cubicBezTo>
                    <a:pt x="21901" y="6244"/>
                    <a:pt x="22008" y="6196"/>
                    <a:pt x="22058" y="6044"/>
                  </a:cubicBezTo>
                  <a:cubicBezTo>
                    <a:pt x="22084" y="5960"/>
                    <a:pt x="22088" y="5850"/>
                    <a:pt x="22048" y="5739"/>
                  </a:cubicBezTo>
                  <a:cubicBezTo>
                    <a:pt x="22005" y="5625"/>
                    <a:pt x="21916" y="5529"/>
                    <a:pt x="21808" y="5459"/>
                  </a:cubicBezTo>
                  <a:cubicBezTo>
                    <a:pt x="21619" y="5340"/>
                    <a:pt x="21393" y="5300"/>
                    <a:pt x="21187" y="5300"/>
                  </a:cubicBezTo>
                  <a:cubicBezTo>
                    <a:pt x="21151" y="5300"/>
                    <a:pt x="21117" y="5302"/>
                    <a:pt x="21083" y="5304"/>
                  </a:cubicBezTo>
                  <a:cubicBezTo>
                    <a:pt x="21025" y="5308"/>
                    <a:pt x="20968" y="5316"/>
                    <a:pt x="20914" y="5325"/>
                  </a:cubicBezTo>
                  <a:lnTo>
                    <a:pt x="20875" y="5332"/>
                  </a:lnTo>
                  <a:lnTo>
                    <a:pt x="20861" y="5332"/>
                  </a:lnTo>
                  <a:cubicBezTo>
                    <a:pt x="20852" y="5332"/>
                    <a:pt x="20850" y="5331"/>
                    <a:pt x="20852" y="5326"/>
                  </a:cubicBezTo>
                  <a:cubicBezTo>
                    <a:pt x="20857" y="5319"/>
                    <a:pt x="20861" y="5314"/>
                    <a:pt x="20864" y="5311"/>
                  </a:cubicBezTo>
                  <a:lnTo>
                    <a:pt x="20867" y="5309"/>
                  </a:lnTo>
                  <a:cubicBezTo>
                    <a:pt x="20868" y="5301"/>
                    <a:pt x="20878" y="5275"/>
                    <a:pt x="20882" y="5260"/>
                  </a:cubicBezTo>
                  <a:cubicBezTo>
                    <a:pt x="20892" y="5224"/>
                    <a:pt x="20899" y="5191"/>
                    <a:pt x="20905" y="5163"/>
                  </a:cubicBezTo>
                  <a:cubicBezTo>
                    <a:pt x="20924" y="5047"/>
                    <a:pt x="20914" y="4999"/>
                    <a:pt x="20914" y="4999"/>
                  </a:cubicBezTo>
                  <a:cubicBezTo>
                    <a:pt x="20914" y="4999"/>
                    <a:pt x="20912" y="4942"/>
                    <a:pt x="20875" y="4850"/>
                  </a:cubicBezTo>
                  <a:cubicBezTo>
                    <a:pt x="20840" y="4756"/>
                    <a:pt x="20747" y="4636"/>
                    <a:pt x="20608" y="4565"/>
                  </a:cubicBezTo>
                  <a:cubicBezTo>
                    <a:pt x="20504" y="4509"/>
                    <a:pt x="20375" y="4482"/>
                    <a:pt x="20244" y="4482"/>
                  </a:cubicBezTo>
                  <a:close/>
                  <a:moveTo>
                    <a:pt x="16262" y="4615"/>
                  </a:moveTo>
                  <a:cubicBezTo>
                    <a:pt x="16105" y="4615"/>
                    <a:pt x="15953" y="4666"/>
                    <a:pt x="15850" y="4768"/>
                  </a:cubicBezTo>
                  <a:cubicBezTo>
                    <a:pt x="15755" y="4857"/>
                    <a:pt x="15717" y="4955"/>
                    <a:pt x="15695" y="5020"/>
                  </a:cubicBezTo>
                  <a:cubicBezTo>
                    <a:pt x="15674" y="5087"/>
                    <a:pt x="15668" y="5126"/>
                    <a:pt x="15668" y="5126"/>
                  </a:cubicBezTo>
                  <a:cubicBezTo>
                    <a:pt x="15668" y="5126"/>
                    <a:pt x="15658" y="5177"/>
                    <a:pt x="15665" y="5291"/>
                  </a:cubicBezTo>
                  <a:cubicBezTo>
                    <a:pt x="15667" y="5319"/>
                    <a:pt x="15670" y="5352"/>
                    <a:pt x="15677" y="5388"/>
                  </a:cubicBezTo>
                  <a:cubicBezTo>
                    <a:pt x="15681" y="5403"/>
                    <a:pt x="15685" y="5423"/>
                    <a:pt x="15690" y="5443"/>
                  </a:cubicBezTo>
                  <a:cubicBezTo>
                    <a:pt x="15692" y="5450"/>
                    <a:pt x="15693" y="5450"/>
                    <a:pt x="15693" y="5450"/>
                  </a:cubicBezTo>
                  <a:cubicBezTo>
                    <a:pt x="15693" y="5450"/>
                    <a:pt x="15693" y="5450"/>
                    <a:pt x="15693" y="5450"/>
                  </a:cubicBezTo>
                  <a:cubicBezTo>
                    <a:pt x="15693" y="5450"/>
                    <a:pt x="15693" y="5450"/>
                    <a:pt x="15694" y="5452"/>
                  </a:cubicBezTo>
                  <a:cubicBezTo>
                    <a:pt x="15694" y="5453"/>
                    <a:pt x="15705" y="5467"/>
                    <a:pt x="15708" y="5472"/>
                  </a:cubicBezTo>
                  <a:cubicBezTo>
                    <a:pt x="15708" y="5473"/>
                    <a:pt x="15704" y="5473"/>
                    <a:pt x="15694" y="5474"/>
                  </a:cubicBezTo>
                  <a:cubicBezTo>
                    <a:pt x="15711" y="5476"/>
                    <a:pt x="15573" y="5474"/>
                    <a:pt x="15495" y="5507"/>
                  </a:cubicBezTo>
                  <a:cubicBezTo>
                    <a:pt x="15314" y="5557"/>
                    <a:pt x="15140" y="5732"/>
                    <a:pt x="15132" y="5927"/>
                  </a:cubicBezTo>
                  <a:cubicBezTo>
                    <a:pt x="15113" y="6114"/>
                    <a:pt x="15204" y="6269"/>
                    <a:pt x="15295" y="6340"/>
                  </a:cubicBezTo>
                  <a:cubicBezTo>
                    <a:pt x="15360" y="6390"/>
                    <a:pt x="15417" y="6403"/>
                    <a:pt x="15446" y="6403"/>
                  </a:cubicBezTo>
                  <a:cubicBezTo>
                    <a:pt x="15460" y="6403"/>
                    <a:pt x="15467" y="6400"/>
                    <a:pt x="15467" y="6397"/>
                  </a:cubicBezTo>
                  <a:cubicBezTo>
                    <a:pt x="15473" y="6383"/>
                    <a:pt x="15409" y="6358"/>
                    <a:pt x="15354" y="6286"/>
                  </a:cubicBezTo>
                  <a:cubicBezTo>
                    <a:pt x="15298" y="6213"/>
                    <a:pt x="15253" y="6081"/>
                    <a:pt x="15284" y="5953"/>
                  </a:cubicBezTo>
                  <a:cubicBezTo>
                    <a:pt x="15309" y="5825"/>
                    <a:pt x="15426" y="5736"/>
                    <a:pt x="15551" y="5712"/>
                  </a:cubicBezTo>
                  <a:cubicBezTo>
                    <a:pt x="15581" y="5705"/>
                    <a:pt x="15611" y="5704"/>
                    <a:pt x="15641" y="5704"/>
                  </a:cubicBezTo>
                  <a:cubicBezTo>
                    <a:pt x="15661" y="5708"/>
                    <a:pt x="15724" y="5702"/>
                    <a:pt x="15802" y="5739"/>
                  </a:cubicBezTo>
                  <a:cubicBezTo>
                    <a:pt x="15946" y="5808"/>
                    <a:pt x="16236" y="5988"/>
                    <a:pt x="16398" y="6082"/>
                  </a:cubicBezTo>
                  <a:cubicBezTo>
                    <a:pt x="16314" y="5967"/>
                    <a:pt x="16239" y="5859"/>
                    <a:pt x="16168" y="5759"/>
                  </a:cubicBezTo>
                  <a:cubicBezTo>
                    <a:pt x="16088" y="5641"/>
                    <a:pt x="16010" y="5546"/>
                    <a:pt x="15984" y="5476"/>
                  </a:cubicBezTo>
                  <a:cubicBezTo>
                    <a:pt x="15973" y="5442"/>
                    <a:pt x="15957" y="5402"/>
                    <a:pt x="15953" y="5381"/>
                  </a:cubicBezTo>
                  <a:cubicBezTo>
                    <a:pt x="15951" y="5366"/>
                    <a:pt x="15949" y="5353"/>
                    <a:pt x="15946" y="5341"/>
                  </a:cubicBezTo>
                  <a:cubicBezTo>
                    <a:pt x="15943" y="5316"/>
                    <a:pt x="15942" y="5295"/>
                    <a:pt x="15942" y="5275"/>
                  </a:cubicBezTo>
                  <a:cubicBezTo>
                    <a:pt x="15942" y="5198"/>
                    <a:pt x="15950" y="5167"/>
                    <a:pt x="15950" y="5167"/>
                  </a:cubicBezTo>
                  <a:cubicBezTo>
                    <a:pt x="15950" y="5167"/>
                    <a:pt x="15950" y="5167"/>
                    <a:pt x="15950" y="5167"/>
                  </a:cubicBezTo>
                  <a:cubicBezTo>
                    <a:pt x="15951" y="5167"/>
                    <a:pt x="15951" y="5052"/>
                    <a:pt x="16035" y="4952"/>
                  </a:cubicBezTo>
                  <a:cubicBezTo>
                    <a:pt x="16082" y="4889"/>
                    <a:pt x="16191" y="4845"/>
                    <a:pt x="16314" y="4845"/>
                  </a:cubicBezTo>
                  <a:cubicBezTo>
                    <a:pt x="16391" y="4845"/>
                    <a:pt x="16474" y="4862"/>
                    <a:pt x="16551" y="4904"/>
                  </a:cubicBezTo>
                  <a:cubicBezTo>
                    <a:pt x="16753" y="5006"/>
                    <a:pt x="16918" y="5208"/>
                    <a:pt x="17025" y="5362"/>
                  </a:cubicBezTo>
                  <a:cubicBezTo>
                    <a:pt x="17131" y="5510"/>
                    <a:pt x="17212" y="5609"/>
                    <a:pt x="17233" y="5609"/>
                  </a:cubicBezTo>
                  <a:cubicBezTo>
                    <a:pt x="17234" y="5609"/>
                    <a:pt x="17235" y="5609"/>
                    <a:pt x="17235" y="5608"/>
                  </a:cubicBezTo>
                  <a:cubicBezTo>
                    <a:pt x="17252" y="5600"/>
                    <a:pt x="17204" y="5480"/>
                    <a:pt x="17117" y="5302"/>
                  </a:cubicBezTo>
                  <a:cubicBezTo>
                    <a:pt x="17035" y="5127"/>
                    <a:pt x="16894" y="4889"/>
                    <a:pt x="16649" y="4729"/>
                  </a:cubicBezTo>
                  <a:cubicBezTo>
                    <a:pt x="16536" y="4653"/>
                    <a:pt x="16397" y="4615"/>
                    <a:pt x="16262" y="4615"/>
                  </a:cubicBezTo>
                  <a:close/>
                  <a:moveTo>
                    <a:pt x="18911" y="6500"/>
                  </a:moveTo>
                  <a:cubicBezTo>
                    <a:pt x="18875" y="6500"/>
                    <a:pt x="18838" y="6502"/>
                    <a:pt x="18801" y="6505"/>
                  </a:cubicBezTo>
                  <a:cubicBezTo>
                    <a:pt x="18519" y="6521"/>
                    <a:pt x="18279" y="6670"/>
                    <a:pt x="18299" y="6704"/>
                  </a:cubicBezTo>
                  <a:cubicBezTo>
                    <a:pt x="18302" y="6712"/>
                    <a:pt x="18317" y="6715"/>
                    <a:pt x="18339" y="6715"/>
                  </a:cubicBezTo>
                  <a:cubicBezTo>
                    <a:pt x="18399" y="6715"/>
                    <a:pt x="18519" y="6695"/>
                    <a:pt x="18653" y="6695"/>
                  </a:cubicBezTo>
                  <a:cubicBezTo>
                    <a:pt x="18701" y="6695"/>
                    <a:pt x="18751" y="6697"/>
                    <a:pt x="18801" y="6704"/>
                  </a:cubicBezTo>
                  <a:cubicBezTo>
                    <a:pt x="19043" y="6727"/>
                    <a:pt x="19252" y="6838"/>
                    <a:pt x="19252" y="6838"/>
                  </a:cubicBezTo>
                  <a:cubicBezTo>
                    <a:pt x="19252" y="6838"/>
                    <a:pt x="19476" y="6909"/>
                    <a:pt x="19655" y="7066"/>
                  </a:cubicBezTo>
                  <a:cubicBezTo>
                    <a:pt x="19744" y="7140"/>
                    <a:pt x="19809" y="7234"/>
                    <a:pt x="19833" y="7315"/>
                  </a:cubicBezTo>
                  <a:cubicBezTo>
                    <a:pt x="19860" y="7393"/>
                    <a:pt x="19845" y="7457"/>
                    <a:pt x="19865" y="7466"/>
                  </a:cubicBezTo>
                  <a:cubicBezTo>
                    <a:pt x="19865" y="7466"/>
                    <a:pt x="19867" y="7467"/>
                    <a:pt x="19868" y="7467"/>
                  </a:cubicBezTo>
                  <a:cubicBezTo>
                    <a:pt x="19886" y="7467"/>
                    <a:pt x="19939" y="7411"/>
                    <a:pt x="19944" y="7302"/>
                  </a:cubicBezTo>
                  <a:cubicBezTo>
                    <a:pt x="19951" y="7187"/>
                    <a:pt x="19893" y="7042"/>
                    <a:pt x="19803" y="6928"/>
                  </a:cubicBezTo>
                  <a:cubicBezTo>
                    <a:pt x="19715" y="6817"/>
                    <a:pt x="19607" y="6724"/>
                    <a:pt x="19516" y="6664"/>
                  </a:cubicBezTo>
                  <a:cubicBezTo>
                    <a:pt x="19426" y="6606"/>
                    <a:pt x="19361" y="6576"/>
                    <a:pt x="19361" y="6576"/>
                  </a:cubicBezTo>
                  <a:cubicBezTo>
                    <a:pt x="19361" y="6576"/>
                    <a:pt x="19294" y="6549"/>
                    <a:pt x="19188" y="6528"/>
                  </a:cubicBezTo>
                  <a:cubicBezTo>
                    <a:pt x="19111" y="6512"/>
                    <a:pt x="19013" y="6500"/>
                    <a:pt x="18911" y="6500"/>
                  </a:cubicBezTo>
                  <a:close/>
                  <a:moveTo>
                    <a:pt x="21993" y="6822"/>
                  </a:moveTo>
                  <a:cubicBezTo>
                    <a:pt x="21843" y="6822"/>
                    <a:pt x="21740" y="6843"/>
                    <a:pt x="21742" y="6864"/>
                  </a:cubicBezTo>
                  <a:cubicBezTo>
                    <a:pt x="21743" y="6904"/>
                    <a:pt x="22065" y="6938"/>
                    <a:pt x="22351" y="7067"/>
                  </a:cubicBezTo>
                  <a:cubicBezTo>
                    <a:pt x="22640" y="7190"/>
                    <a:pt x="22878" y="7388"/>
                    <a:pt x="22878" y="7388"/>
                  </a:cubicBezTo>
                  <a:cubicBezTo>
                    <a:pt x="22878" y="7388"/>
                    <a:pt x="23140" y="7554"/>
                    <a:pt x="23346" y="7792"/>
                  </a:cubicBezTo>
                  <a:cubicBezTo>
                    <a:pt x="23554" y="8018"/>
                    <a:pt x="23684" y="8309"/>
                    <a:pt x="23726" y="8309"/>
                  </a:cubicBezTo>
                  <a:cubicBezTo>
                    <a:pt x="23726" y="8309"/>
                    <a:pt x="23727" y="8309"/>
                    <a:pt x="23728" y="8309"/>
                  </a:cubicBezTo>
                  <a:cubicBezTo>
                    <a:pt x="23765" y="8300"/>
                    <a:pt x="23696" y="7963"/>
                    <a:pt x="23507" y="7671"/>
                  </a:cubicBezTo>
                  <a:cubicBezTo>
                    <a:pt x="23324" y="7376"/>
                    <a:pt x="23046" y="7158"/>
                    <a:pt x="23046" y="7158"/>
                  </a:cubicBezTo>
                  <a:cubicBezTo>
                    <a:pt x="23046" y="7158"/>
                    <a:pt x="22753" y="6961"/>
                    <a:pt x="22415" y="6877"/>
                  </a:cubicBezTo>
                  <a:cubicBezTo>
                    <a:pt x="22265" y="6836"/>
                    <a:pt x="22114" y="6822"/>
                    <a:pt x="21993" y="6822"/>
                  </a:cubicBezTo>
                  <a:close/>
                  <a:moveTo>
                    <a:pt x="13818" y="6588"/>
                  </a:moveTo>
                  <a:cubicBezTo>
                    <a:pt x="13785" y="6588"/>
                    <a:pt x="13571" y="6750"/>
                    <a:pt x="13245" y="6963"/>
                  </a:cubicBezTo>
                  <a:cubicBezTo>
                    <a:pt x="13124" y="7042"/>
                    <a:pt x="12987" y="7127"/>
                    <a:pt x="12839" y="7212"/>
                  </a:cubicBezTo>
                  <a:lnTo>
                    <a:pt x="12839" y="7212"/>
                  </a:lnTo>
                  <a:cubicBezTo>
                    <a:pt x="12835" y="7210"/>
                    <a:pt x="12832" y="7209"/>
                    <a:pt x="12830" y="7209"/>
                  </a:cubicBezTo>
                  <a:cubicBezTo>
                    <a:pt x="12829" y="7209"/>
                    <a:pt x="12828" y="7209"/>
                    <a:pt x="12827" y="7210"/>
                  </a:cubicBezTo>
                  <a:cubicBezTo>
                    <a:pt x="12825" y="7211"/>
                    <a:pt x="12824" y="7214"/>
                    <a:pt x="12825" y="7220"/>
                  </a:cubicBezTo>
                  <a:lnTo>
                    <a:pt x="12825" y="7220"/>
                  </a:lnTo>
                  <a:cubicBezTo>
                    <a:pt x="12554" y="7375"/>
                    <a:pt x="12245" y="7533"/>
                    <a:pt x="11927" y="7672"/>
                  </a:cubicBezTo>
                  <a:cubicBezTo>
                    <a:pt x="11429" y="7889"/>
                    <a:pt x="10910" y="8051"/>
                    <a:pt x="10514" y="8143"/>
                  </a:cubicBezTo>
                  <a:cubicBezTo>
                    <a:pt x="10120" y="8237"/>
                    <a:pt x="9851" y="8274"/>
                    <a:pt x="9851" y="8274"/>
                  </a:cubicBezTo>
                  <a:cubicBezTo>
                    <a:pt x="9851" y="8274"/>
                    <a:pt x="9586" y="8328"/>
                    <a:pt x="9182" y="8373"/>
                  </a:cubicBezTo>
                  <a:cubicBezTo>
                    <a:pt x="8978" y="8393"/>
                    <a:pt x="8740" y="8409"/>
                    <a:pt x="8486" y="8409"/>
                  </a:cubicBezTo>
                  <a:cubicBezTo>
                    <a:pt x="8234" y="8409"/>
                    <a:pt x="7967" y="8394"/>
                    <a:pt x="7703" y="8351"/>
                  </a:cubicBezTo>
                  <a:cubicBezTo>
                    <a:pt x="7438" y="8311"/>
                    <a:pt x="7176" y="8242"/>
                    <a:pt x="6941" y="8152"/>
                  </a:cubicBezTo>
                  <a:cubicBezTo>
                    <a:pt x="6706" y="8062"/>
                    <a:pt x="6490" y="7963"/>
                    <a:pt x="6362" y="7820"/>
                  </a:cubicBezTo>
                  <a:cubicBezTo>
                    <a:pt x="6229" y="7681"/>
                    <a:pt x="6207" y="7507"/>
                    <a:pt x="6228" y="7398"/>
                  </a:cubicBezTo>
                  <a:cubicBezTo>
                    <a:pt x="6249" y="7287"/>
                    <a:pt x="6305" y="7238"/>
                    <a:pt x="6293" y="7230"/>
                  </a:cubicBezTo>
                  <a:cubicBezTo>
                    <a:pt x="6293" y="7229"/>
                    <a:pt x="6293" y="7229"/>
                    <a:pt x="6292" y="7229"/>
                  </a:cubicBezTo>
                  <a:cubicBezTo>
                    <a:pt x="6281" y="7229"/>
                    <a:pt x="6214" y="7268"/>
                    <a:pt x="6172" y="7383"/>
                  </a:cubicBezTo>
                  <a:cubicBezTo>
                    <a:pt x="6128" y="7503"/>
                    <a:pt x="6135" y="7714"/>
                    <a:pt x="6278" y="7891"/>
                  </a:cubicBezTo>
                  <a:cubicBezTo>
                    <a:pt x="6416" y="8071"/>
                    <a:pt x="6644" y="8192"/>
                    <a:pt x="6881" y="8299"/>
                  </a:cubicBezTo>
                  <a:cubicBezTo>
                    <a:pt x="7120" y="8407"/>
                    <a:pt x="7391" y="8492"/>
                    <a:pt x="7667" y="8548"/>
                  </a:cubicBezTo>
                  <a:cubicBezTo>
                    <a:pt x="8030" y="8623"/>
                    <a:pt x="8398" y="8648"/>
                    <a:pt x="8727" y="8648"/>
                  </a:cubicBezTo>
                  <a:cubicBezTo>
                    <a:pt x="8899" y="8648"/>
                    <a:pt x="9059" y="8641"/>
                    <a:pt x="9203" y="8632"/>
                  </a:cubicBezTo>
                  <a:cubicBezTo>
                    <a:pt x="9621" y="8599"/>
                    <a:pt x="9896" y="8553"/>
                    <a:pt x="9896" y="8553"/>
                  </a:cubicBezTo>
                  <a:cubicBezTo>
                    <a:pt x="9896" y="8553"/>
                    <a:pt x="10172" y="8505"/>
                    <a:pt x="10577" y="8394"/>
                  </a:cubicBezTo>
                  <a:cubicBezTo>
                    <a:pt x="10981" y="8284"/>
                    <a:pt x="11509" y="8098"/>
                    <a:pt x="12009" y="7852"/>
                  </a:cubicBezTo>
                  <a:cubicBezTo>
                    <a:pt x="12320" y="7698"/>
                    <a:pt x="12620" y="7524"/>
                    <a:pt x="12881" y="7353"/>
                  </a:cubicBezTo>
                  <a:lnTo>
                    <a:pt x="12881" y="7353"/>
                  </a:lnTo>
                  <a:cubicBezTo>
                    <a:pt x="12913" y="7410"/>
                    <a:pt x="12958" y="7481"/>
                    <a:pt x="13018" y="7560"/>
                  </a:cubicBezTo>
                  <a:cubicBezTo>
                    <a:pt x="13162" y="7756"/>
                    <a:pt x="13402" y="7978"/>
                    <a:pt x="13681" y="8148"/>
                  </a:cubicBezTo>
                  <a:cubicBezTo>
                    <a:pt x="13959" y="8314"/>
                    <a:pt x="14270" y="8428"/>
                    <a:pt x="14511" y="8479"/>
                  </a:cubicBezTo>
                  <a:cubicBezTo>
                    <a:pt x="14750" y="8535"/>
                    <a:pt x="14917" y="8543"/>
                    <a:pt x="14917" y="8543"/>
                  </a:cubicBezTo>
                  <a:cubicBezTo>
                    <a:pt x="14917" y="8543"/>
                    <a:pt x="14950" y="8545"/>
                    <a:pt x="15010" y="8545"/>
                  </a:cubicBezTo>
                  <a:cubicBezTo>
                    <a:pt x="15082" y="8545"/>
                    <a:pt x="15192" y="8542"/>
                    <a:pt x="15325" y="8529"/>
                  </a:cubicBezTo>
                  <a:cubicBezTo>
                    <a:pt x="15569" y="8508"/>
                    <a:pt x="15887" y="8441"/>
                    <a:pt x="16191" y="8327"/>
                  </a:cubicBezTo>
                  <a:cubicBezTo>
                    <a:pt x="16803" y="8106"/>
                    <a:pt x="17295" y="7689"/>
                    <a:pt x="17270" y="7661"/>
                  </a:cubicBezTo>
                  <a:cubicBezTo>
                    <a:pt x="17269" y="7659"/>
                    <a:pt x="17267" y="7659"/>
                    <a:pt x="17264" y="7659"/>
                  </a:cubicBezTo>
                  <a:cubicBezTo>
                    <a:pt x="17200" y="7659"/>
                    <a:pt x="16694" y="7984"/>
                    <a:pt x="16127" y="8136"/>
                  </a:cubicBezTo>
                  <a:cubicBezTo>
                    <a:pt x="15832" y="8220"/>
                    <a:pt x="15532" y="8264"/>
                    <a:pt x="15305" y="8270"/>
                  </a:cubicBezTo>
                  <a:cubicBezTo>
                    <a:pt x="15257" y="8272"/>
                    <a:pt x="15213" y="8273"/>
                    <a:pt x="15172" y="8273"/>
                  </a:cubicBezTo>
                  <a:cubicBezTo>
                    <a:pt x="15025" y="8273"/>
                    <a:pt x="14932" y="8263"/>
                    <a:pt x="14932" y="8263"/>
                  </a:cubicBezTo>
                  <a:cubicBezTo>
                    <a:pt x="14932" y="8263"/>
                    <a:pt x="14784" y="8262"/>
                    <a:pt x="14562" y="8226"/>
                  </a:cubicBezTo>
                  <a:cubicBezTo>
                    <a:pt x="14340" y="8192"/>
                    <a:pt x="14048" y="8108"/>
                    <a:pt x="13778" y="7973"/>
                  </a:cubicBezTo>
                  <a:cubicBezTo>
                    <a:pt x="13506" y="7837"/>
                    <a:pt x="13263" y="7652"/>
                    <a:pt x="13102" y="7489"/>
                  </a:cubicBezTo>
                  <a:cubicBezTo>
                    <a:pt x="13035" y="7423"/>
                    <a:pt x="12981" y="7363"/>
                    <a:pt x="12938" y="7315"/>
                  </a:cubicBezTo>
                  <a:lnTo>
                    <a:pt x="12938" y="7315"/>
                  </a:lnTo>
                  <a:cubicBezTo>
                    <a:pt x="13074" y="7224"/>
                    <a:pt x="13199" y="7135"/>
                    <a:pt x="13308" y="7052"/>
                  </a:cubicBezTo>
                  <a:cubicBezTo>
                    <a:pt x="13637" y="6798"/>
                    <a:pt x="13832" y="6600"/>
                    <a:pt x="13822" y="6589"/>
                  </a:cubicBezTo>
                  <a:cubicBezTo>
                    <a:pt x="13821" y="6588"/>
                    <a:pt x="13820" y="6588"/>
                    <a:pt x="13818" y="6588"/>
                  </a:cubicBezTo>
                  <a:close/>
                  <a:moveTo>
                    <a:pt x="1821" y="5077"/>
                  </a:moveTo>
                  <a:cubicBezTo>
                    <a:pt x="1730" y="5077"/>
                    <a:pt x="1625" y="5086"/>
                    <a:pt x="1512" y="5112"/>
                  </a:cubicBezTo>
                  <a:cubicBezTo>
                    <a:pt x="1105" y="5194"/>
                    <a:pt x="578" y="5523"/>
                    <a:pt x="298" y="6079"/>
                  </a:cubicBezTo>
                  <a:cubicBezTo>
                    <a:pt x="9" y="6627"/>
                    <a:pt x="0" y="7294"/>
                    <a:pt x="107" y="7743"/>
                  </a:cubicBezTo>
                  <a:cubicBezTo>
                    <a:pt x="157" y="7971"/>
                    <a:pt x="228" y="8152"/>
                    <a:pt x="285" y="8276"/>
                  </a:cubicBezTo>
                  <a:cubicBezTo>
                    <a:pt x="342" y="8400"/>
                    <a:pt x="383" y="8464"/>
                    <a:pt x="383" y="8464"/>
                  </a:cubicBezTo>
                  <a:cubicBezTo>
                    <a:pt x="383" y="8464"/>
                    <a:pt x="422" y="8529"/>
                    <a:pt x="499" y="8639"/>
                  </a:cubicBezTo>
                  <a:cubicBezTo>
                    <a:pt x="575" y="8746"/>
                    <a:pt x="696" y="8891"/>
                    <a:pt x="860" y="9040"/>
                  </a:cubicBezTo>
                  <a:cubicBezTo>
                    <a:pt x="1183" y="9341"/>
                    <a:pt x="1707" y="9628"/>
                    <a:pt x="2265" y="9694"/>
                  </a:cubicBezTo>
                  <a:cubicBezTo>
                    <a:pt x="2419" y="9712"/>
                    <a:pt x="2572" y="9720"/>
                    <a:pt x="2721" y="9720"/>
                  </a:cubicBezTo>
                  <a:cubicBezTo>
                    <a:pt x="3111" y="9720"/>
                    <a:pt x="3476" y="9666"/>
                    <a:pt x="3765" y="9608"/>
                  </a:cubicBezTo>
                  <a:cubicBezTo>
                    <a:pt x="4167" y="9523"/>
                    <a:pt x="4423" y="9423"/>
                    <a:pt x="4419" y="9403"/>
                  </a:cubicBezTo>
                  <a:cubicBezTo>
                    <a:pt x="4418" y="9400"/>
                    <a:pt x="4411" y="9398"/>
                    <a:pt x="4399" y="9398"/>
                  </a:cubicBezTo>
                  <a:cubicBezTo>
                    <a:pt x="4330" y="9398"/>
                    <a:pt x="4089" y="9447"/>
                    <a:pt x="3750" y="9487"/>
                  </a:cubicBezTo>
                  <a:cubicBezTo>
                    <a:pt x="3531" y="9511"/>
                    <a:pt x="3270" y="9533"/>
                    <a:pt x="2994" y="9533"/>
                  </a:cubicBezTo>
                  <a:cubicBezTo>
                    <a:pt x="2766" y="9533"/>
                    <a:pt x="2527" y="9518"/>
                    <a:pt x="2293" y="9476"/>
                  </a:cubicBezTo>
                  <a:cubicBezTo>
                    <a:pt x="1778" y="9388"/>
                    <a:pt x="1311" y="9104"/>
                    <a:pt x="1028" y="8822"/>
                  </a:cubicBezTo>
                  <a:cubicBezTo>
                    <a:pt x="742" y="8542"/>
                    <a:pt x="620" y="8296"/>
                    <a:pt x="620" y="8296"/>
                  </a:cubicBezTo>
                  <a:cubicBezTo>
                    <a:pt x="620" y="8296"/>
                    <a:pt x="582" y="8239"/>
                    <a:pt x="530" y="8135"/>
                  </a:cubicBezTo>
                  <a:cubicBezTo>
                    <a:pt x="479" y="8030"/>
                    <a:pt x="409" y="7873"/>
                    <a:pt x="359" y="7672"/>
                  </a:cubicBezTo>
                  <a:cubicBezTo>
                    <a:pt x="252" y="7277"/>
                    <a:pt x="238" y="6684"/>
                    <a:pt x="473" y="6182"/>
                  </a:cubicBezTo>
                  <a:cubicBezTo>
                    <a:pt x="699" y="5679"/>
                    <a:pt x="1166" y="5341"/>
                    <a:pt x="1539" y="5230"/>
                  </a:cubicBezTo>
                  <a:cubicBezTo>
                    <a:pt x="1741" y="5164"/>
                    <a:pt x="1914" y="5153"/>
                    <a:pt x="2031" y="5153"/>
                  </a:cubicBezTo>
                  <a:cubicBezTo>
                    <a:pt x="2086" y="5153"/>
                    <a:pt x="2128" y="5155"/>
                    <a:pt x="2156" y="5155"/>
                  </a:cubicBezTo>
                  <a:cubicBezTo>
                    <a:pt x="2180" y="5155"/>
                    <a:pt x="2194" y="5154"/>
                    <a:pt x="2194" y="5147"/>
                  </a:cubicBezTo>
                  <a:cubicBezTo>
                    <a:pt x="2195" y="5140"/>
                    <a:pt x="2131" y="5112"/>
                    <a:pt x="2013" y="5092"/>
                  </a:cubicBezTo>
                  <a:cubicBezTo>
                    <a:pt x="1959" y="5083"/>
                    <a:pt x="1894" y="5077"/>
                    <a:pt x="1821" y="5077"/>
                  </a:cubicBezTo>
                  <a:close/>
                  <a:moveTo>
                    <a:pt x="20742" y="8122"/>
                  </a:moveTo>
                  <a:cubicBezTo>
                    <a:pt x="20741" y="8122"/>
                    <a:pt x="20739" y="8123"/>
                    <a:pt x="20739" y="8124"/>
                  </a:cubicBezTo>
                  <a:cubicBezTo>
                    <a:pt x="20726" y="8138"/>
                    <a:pt x="20855" y="8267"/>
                    <a:pt x="21055" y="8455"/>
                  </a:cubicBezTo>
                  <a:cubicBezTo>
                    <a:pt x="21154" y="8548"/>
                    <a:pt x="21277" y="8652"/>
                    <a:pt x="21389" y="8771"/>
                  </a:cubicBezTo>
                  <a:cubicBezTo>
                    <a:pt x="21501" y="8889"/>
                    <a:pt x="21603" y="9032"/>
                    <a:pt x="21632" y="9183"/>
                  </a:cubicBezTo>
                  <a:cubicBezTo>
                    <a:pt x="21665" y="9332"/>
                    <a:pt x="21625" y="9489"/>
                    <a:pt x="21547" y="9615"/>
                  </a:cubicBezTo>
                  <a:cubicBezTo>
                    <a:pt x="21469" y="9743"/>
                    <a:pt x="21362" y="9843"/>
                    <a:pt x="21262" y="9914"/>
                  </a:cubicBezTo>
                  <a:cubicBezTo>
                    <a:pt x="21166" y="9987"/>
                    <a:pt x="21069" y="10029"/>
                    <a:pt x="21002" y="10058"/>
                  </a:cubicBezTo>
                  <a:cubicBezTo>
                    <a:pt x="20932" y="10086"/>
                    <a:pt x="20892" y="10099"/>
                    <a:pt x="20892" y="10099"/>
                  </a:cubicBezTo>
                  <a:cubicBezTo>
                    <a:pt x="20892" y="10099"/>
                    <a:pt x="20739" y="10170"/>
                    <a:pt x="20487" y="10200"/>
                  </a:cubicBezTo>
                  <a:cubicBezTo>
                    <a:pt x="20433" y="10207"/>
                    <a:pt x="20375" y="10210"/>
                    <a:pt x="20314" y="10210"/>
                  </a:cubicBezTo>
                  <a:cubicBezTo>
                    <a:pt x="20090" y="10210"/>
                    <a:pt x="19821" y="10165"/>
                    <a:pt x="19561" y="10065"/>
                  </a:cubicBezTo>
                  <a:cubicBezTo>
                    <a:pt x="19233" y="9943"/>
                    <a:pt x="18924" y="9753"/>
                    <a:pt x="18692" y="9611"/>
                  </a:cubicBezTo>
                  <a:cubicBezTo>
                    <a:pt x="18477" y="9477"/>
                    <a:pt x="18328" y="9383"/>
                    <a:pt x="18298" y="9383"/>
                  </a:cubicBezTo>
                  <a:cubicBezTo>
                    <a:pt x="18296" y="9383"/>
                    <a:pt x="18294" y="9384"/>
                    <a:pt x="18293" y="9385"/>
                  </a:cubicBezTo>
                  <a:cubicBezTo>
                    <a:pt x="18283" y="9400"/>
                    <a:pt x="18414" y="9526"/>
                    <a:pt x="18622" y="9705"/>
                  </a:cubicBezTo>
                  <a:cubicBezTo>
                    <a:pt x="18837" y="9877"/>
                    <a:pt x="19136" y="10096"/>
                    <a:pt x="19480" y="10254"/>
                  </a:cubicBezTo>
                  <a:cubicBezTo>
                    <a:pt x="19780" y="10396"/>
                    <a:pt x="20119" y="10468"/>
                    <a:pt x="20395" y="10468"/>
                  </a:cubicBezTo>
                  <a:cubicBezTo>
                    <a:pt x="20434" y="10468"/>
                    <a:pt x="20471" y="10466"/>
                    <a:pt x="20506" y="10464"/>
                  </a:cubicBezTo>
                  <a:cubicBezTo>
                    <a:pt x="20652" y="10454"/>
                    <a:pt x="20773" y="10428"/>
                    <a:pt x="20857" y="10407"/>
                  </a:cubicBezTo>
                  <a:cubicBezTo>
                    <a:pt x="20941" y="10385"/>
                    <a:pt x="20986" y="10368"/>
                    <a:pt x="20986" y="10368"/>
                  </a:cubicBezTo>
                  <a:cubicBezTo>
                    <a:pt x="20986" y="10368"/>
                    <a:pt x="21033" y="10351"/>
                    <a:pt x="21111" y="10314"/>
                  </a:cubicBezTo>
                  <a:cubicBezTo>
                    <a:pt x="21188" y="10277"/>
                    <a:pt x="21299" y="10220"/>
                    <a:pt x="21418" y="10126"/>
                  </a:cubicBezTo>
                  <a:cubicBezTo>
                    <a:pt x="21536" y="10034"/>
                    <a:pt x="21659" y="9903"/>
                    <a:pt x="21751" y="9735"/>
                  </a:cubicBezTo>
                  <a:cubicBezTo>
                    <a:pt x="21842" y="9567"/>
                    <a:pt x="21886" y="9341"/>
                    <a:pt x="21825" y="9136"/>
                  </a:cubicBezTo>
                  <a:cubicBezTo>
                    <a:pt x="21766" y="8932"/>
                    <a:pt x="21628" y="8778"/>
                    <a:pt x="21497" y="8662"/>
                  </a:cubicBezTo>
                  <a:cubicBezTo>
                    <a:pt x="21366" y="8542"/>
                    <a:pt x="21234" y="8452"/>
                    <a:pt x="21124" y="8371"/>
                  </a:cubicBezTo>
                  <a:cubicBezTo>
                    <a:pt x="20918" y="8219"/>
                    <a:pt x="20770" y="8122"/>
                    <a:pt x="20742" y="8122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193;p65"/>
            <p:cNvSpPr/>
            <p:nvPr/>
          </p:nvSpPr>
          <p:spPr>
            <a:xfrm>
              <a:off x="6579925" y="2318825"/>
              <a:ext cx="39575" cy="88100"/>
            </a:xfrm>
            <a:custGeom>
              <a:avLst/>
              <a:gdLst/>
              <a:ahLst/>
              <a:cxnLst/>
              <a:rect l="l" t="t" r="r" b="b"/>
              <a:pathLst>
                <a:path w="1583" h="3524" extrusionOk="0">
                  <a:moveTo>
                    <a:pt x="1241" y="0"/>
                  </a:moveTo>
                  <a:cubicBezTo>
                    <a:pt x="1240" y="0"/>
                    <a:pt x="1240" y="0"/>
                    <a:pt x="1239" y="1"/>
                  </a:cubicBezTo>
                  <a:cubicBezTo>
                    <a:pt x="1219" y="11"/>
                    <a:pt x="1272" y="127"/>
                    <a:pt x="1316" y="305"/>
                  </a:cubicBezTo>
                  <a:cubicBezTo>
                    <a:pt x="1361" y="483"/>
                    <a:pt x="1390" y="725"/>
                    <a:pt x="1373" y="964"/>
                  </a:cubicBezTo>
                  <a:cubicBezTo>
                    <a:pt x="1357" y="1205"/>
                    <a:pt x="1297" y="1440"/>
                    <a:pt x="1238" y="1609"/>
                  </a:cubicBezTo>
                  <a:cubicBezTo>
                    <a:pt x="1176" y="1778"/>
                    <a:pt x="1124" y="1885"/>
                    <a:pt x="1124" y="1885"/>
                  </a:cubicBezTo>
                  <a:cubicBezTo>
                    <a:pt x="1124" y="1885"/>
                    <a:pt x="1080" y="1996"/>
                    <a:pt x="997" y="2159"/>
                  </a:cubicBezTo>
                  <a:cubicBezTo>
                    <a:pt x="916" y="2321"/>
                    <a:pt x="788" y="2529"/>
                    <a:pt x="641" y="2728"/>
                  </a:cubicBezTo>
                  <a:cubicBezTo>
                    <a:pt x="351" y="3128"/>
                    <a:pt x="1" y="3491"/>
                    <a:pt x="29" y="3522"/>
                  </a:cubicBezTo>
                  <a:cubicBezTo>
                    <a:pt x="30" y="3523"/>
                    <a:pt x="32" y="3524"/>
                    <a:pt x="34" y="3524"/>
                  </a:cubicBezTo>
                  <a:cubicBezTo>
                    <a:pt x="86" y="3524"/>
                    <a:pt x="468" y="3223"/>
                    <a:pt x="802" y="2853"/>
                  </a:cubicBezTo>
                  <a:cubicBezTo>
                    <a:pt x="973" y="2662"/>
                    <a:pt x="1127" y="2452"/>
                    <a:pt x="1229" y="2285"/>
                  </a:cubicBezTo>
                  <a:cubicBezTo>
                    <a:pt x="1330" y="2117"/>
                    <a:pt x="1386" y="1996"/>
                    <a:pt x="1386" y="1996"/>
                  </a:cubicBezTo>
                  <a:cubicBezTo>
                    <a:pt x="1386" y="1996"/>
                    <a:pt x="1437" y="1875"/>
                    <a:pt x="1488" y="1683"/>
                  </a:cubicBezTo>
                  <a:cubicBezTo>
                    <a:pt x="1542" y="1494"/>
                    <a:pt x="1582" y="1230"/>
                    <a:pt x="1574" y="967"/>
                  </a:cubicBezTo>
                  <a:cubicBezTo>
                    <a:pt x="1566" y="704"/>
                    <a:pt x="1504" y="443"/>
                    <a:pt x="1421" y="267"/>
                  </a:cubicBezTo>
                  <a:cubicBezTo>
                    <a:pt x="1342" y="96"/>
                    <a:pt x="1260" y="0"/>
                    <a:pt x="1241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194;p65"/>
            <p:cNvSpPr/>
            <p:nvPr/>
          </p:nvSpPr>
          <p:spPr>
            <a:xfrm>
              <a:off x="7019375" y="2332200"/>
              <a:ext cx="45125" cy="77275"/>
            </a:xfrm>
            <a:custGeom>
              <a:avLst/>
              <a:gdLst/>
              <a:ahLst/>
              <a:cxnLst/>
              <a:rect l="l" t="t" r="r" b="b"/>
              <a:pathLst>
                <a:path w="1805" h="3091" extrusionOk="0">
                  <a:moveTo>
                    <a:pt x="184" y="0"/>
                  </a:moveTo>
                  <a:cubicBezTo>
                    <a:pt x="142" y="0"/>
                    <a:pt x="0" y="469"/>
                    <a:pt x="59" y="956"/>
                  </a:cubicBezTo>
                  <a:cubicBezTo>
                    <a:pt x="82" y="1202"/>
                    <a:pt x="152" y="1443"/>
                    <a:pt x="214" y="1615"/>
                  </a:cubicBezTo>
                  <a:cubicBezTo>
                    <a:pt x="277" y="1787"/>
                    <a:pt x="330" y="1897"/>
                    <a:pt x="330" y="1897"/>
                  </a:cubicBezTo>
                  <a:cubicBezTo>
                    <a:pt x="330" y="1897"/>
                    <a:pt x="385" y="2008"/>
                    <a:pt x="486" y="2163"/>
                  </a:cubicBezTo>
                  <a:cubicBezTo>
                    <a:pt x="587" y="2315"/>
                    <a:pt x="740" y="2513"/>
                    <a:pt x="922" y="2680"/>
                  </a:cubicBezTo>
                  <a:cubicBezTo>
                    <a:pt x="1104" y="2849"/>
                    <a:pt x="1320" y="2977"/>
                    <a:pt x="1497" y="3036"/>
                  </a:cubicBezTo>
                  <a:cubicBezTo>
                    <a:pt x="1616" y="3077"/>
                    <a:pt x="1710" y="3091"/>
                    <a:pt x="1760" y="3091"/>
                  </a:cubicBezTo>
                  <a:cubicBezTo>
                    <a:pt x="1785" y="3091"/>
                    <a:pt x="1799" y="3088"/>
                    <a:pt x="1800" y="3083"/>
                  </a:cubicBezTo>
                  <a:cubicBezTo>
                    <a:pt x="1804" y="3061"/>
                    <a:pt x="1693" y="3023"/>
                    <a:pt x="1544" y="2937"/>
                  </a:cubicBezTo>
                  <a:cubicBezTo>
                    <a:pt x="1391" y="2852"/>
                    <a:pt x="1214" y="2711"/>
                    <a:pt x="1064" y="2540"/>
                  </a:cubicBezTo>
                  <a:cubicBezTo>
                    <a:pt x="761" y="2200"/>
                    <a:pt x="584" y="1773"/>
                    <a:pt x="584" y="1773"/>
                  </a:cubicBezTo>
                  <a:cubicBezTo>
                    <a:pt x="584" y="1773"/>
                    <a:pt x="527" y="1673"/>
                    <a:pt x="456" y="1517"/>
                  </a:cubicBezTo>
                  <a:cubicBezTo>
                    <a:pt x="385" y="1360"/>
                    <a:pt x="303" y="1148"/>
                    <a:pt x="257" y="926"/>
                  </a:cubicBezTo>
                  <a:cubicBezTo>
                    <a:pt x="152" y="479"/>
                    <a:pt x="221" y="8"/>
                    <a:pt x="186" y="1"/>
                  </a:cubicBezTo>
                  <a:cubicBezTo>
                    <a:pt x="185" y="1"/>
                    <a:pt x="185" y="0"/>
                    <a:pt x="18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195;p65"/>
            <p:cNvSpPr/>
            <p:nvPr/>
          </p:nvSpPr>
          <p:spPr>
            <a:xfrm>
              <a:off x="6565650" y="2312250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1" y="0"/>
                  </a:moveTo>
                  <a:lnTo>
                    <a:pt x="1" y="9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196;p65"/>
            <p:cNvSpPr/>
            <p:nvPr/>
          </p:nvSpPr>
          <p:spPr>
            <a:xfrm>
              <a:off x="6565450" y="2315400"/>
              <a:ext cx="50" cy="250"/>
            </a:xfrm>
            <a:custGeom>
              <a:avLst/>
              <a:gdLst/>
              <a:ahLst/>
              <a:cxnLst/>
              <a:rect l="l" t="t" r="r" b="b"/>
              <a:pathLst>
                <a:path w="2" h="10" extrusionOk="0">
                  <a:moveTo>
                    <a:pt x="2" y="1"/>
                  </a:moveTo>
                  <a:cubicBezTo>
                    <a:pt x="0" y="4"/>
                    <a:pt x="0" y="7"/>
                    <a:pt x="2" y="9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7197;p65"/>
            <p:cNvSpPr/>
            <p:nvPr/>
          </p:nvSpPr>
          <p:spPr>
            <a:xfrm>
              <a:off x="6565625" y="231285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0" y="0"/>
                  </a:moveTo>
                  <a:lnTo>
                    <a:pt x="0" y="1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7198;p65"/>
            <p:cNvSpPr/>
            <p:nvPr/>
          </p:nvSpPr>
          <p:spPr>
            <a:xfrm>
              <a:off x="6565525" y="2313875"/>
              <a:ext cx="50" cy="500"/>
            </a:xfrm>
            <a:custGeom>
              <a:avLst/>
              <a:gdLst/>
              <a:ahLst/>
              <a:cxnLst/>
              <a:rect l="l" t="t" r="r" b="b"/>
              <a:pathLst>
                <a:path w="2" h="20" extrusionOk="0">
                  <a:moveTo>
                    <a:pt x="2" y="1"/>
                  </a:moveTo>
                  <a:cubicBezTo>
                    <a:pt x="0" y="6"/>
                    <a:pt x="0" y="12"/>
                    <a:pt x="0" y="19"/>
                  </a:cubicBezTo>
                  <a:cubicBezTo>
                    <a:pt x="2" y="12"/>
                    <a:pt x="2" y="6"/>
                    <a:pt x="2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7199;p65"/>
            <p:cNvSpPr/>
            <p:nvPr/>
          </p:nvSpPr>
          <p:spPr>
            <a:xfrm>
              <a:off x="6610825" y="2317300"/>
              <a:ext cx="3075" cy="4975"/>
            </a:xfrm>
            <a:custGeom>
              <a:avLst/>
              <a:gdLst/>
              <a:ahLst/>
              <a:cxnLst/>
              <a:rect l="l" t="t" r="r" b="b"/>
              <a:pathLst>
                <a:path w="123" h="199" extrusionOk="0">
                  <a:moveTo>
                    <a:pt x="0" y="0"/>
                  </a:moveTo>
                  <a:cubicBezTo>
                    <a:pt x="46" y="64"/>
                    <a:pt x="87" y="131"/>
                    <a:pt x="123" y="198"/>
                  </a:cubicBezTo>
                  <a:cubicBezTo>
                    <a:pt x="87" y="131"/>
                    <a:pt x="46" y="64"/>
                    <a:pt x="0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200;p65"/>
            <p:cNvSpPr/>
            <p:nvPr/>
          </p:nvSpPr>
          <p:spPr>
            <a:xfrm>
              <a:off x="7022125" y="2329650"/>
              <a:ext cx="100" cy="12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3" y="0"/>
                  </a:moveTo>
                  <a:lnTo>
                    <a:pt x="3" y="0"/>
                  </a:lnTo>
                  <a:cubicBezTo>
                    <a:pt x="3" y="2"/>
                    <a:pt x="0" y="3"/>
                    <a:pt x="0" y="5"/>
                  </a:cubicBezTo>
                  <a:cubicBezTo>
                    <a:pt x="3" y="3"/>
                    <a:pt x="3" y="2"/>
                    <a:pt x="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201;p65"/>
            <p:cNvSpPr/>
            <p:nvPr/>
          </p:nvSpPr>
          <p:spPr>
            <a:xfrm>
              <a:off x="7021550" y="233270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7202;p65"/>
            <p:cNvSpPr/>
            <p:nvPr/>
          </p:nvSpPr>
          <p:spPr>
            <a:xfrm>
              <a:off x="6528825" y="2111350"/>
              <a:ext cx="600800" cy="221625"/>
            </a:xfrm>
            <a:custGeom>
              <a:avLst/>
              <a:gdLst/>
              <a:ahLst/>
              <a:cxnLst/>
              <a:rect l="l" t="t" r="r" b="b"/>
              <a:pathLst>
                <a:path w="24032" h="8865" extrusionOk="0">
                  <a:moveTo>
                    <a:pt x="2509" y="1"/>
                  </a:moveTo>
                  <a:cubicBezTo>
                    <a:pt x="2221" y="169"/>
                    <a:pt x="1944" y="402"/>
                    <a:pt x="1694" y="724"/>
                  </a:cubicBezTo>
                  <a:cubicBezTo>
                    <a:pt x="225" y="2620"/>
                    <a:pt x="1656" y="3719"/>
                    <a:pt x="1656" y="3719"/>
                  </a:cubicBezTo>
                  <a:cubicBezTo>
                    <a:pt x="1656" y="3719"/>
                    <a:pt x="75" y="4136"/>
                    <a:pt x="38" y="5690"/>
                  </a:cubicBezTo>
                  <a:cubicBezTo>
                    <a:pt x="1" y="7243"/>
                    <a:pt x="1468" y="8042"/>
                    <a:pt x="1468" y="8042"/>
                  </a:cubicBezTo>
                  <a:cubicBezTo>
                    <a:pt x="1468" y="8042"/>
                    <a:pt x="1807" y="8325"/>
                    <a:pt x="2485" y="8325"/>
                  </a:cubicBezTo>
                  <a:cubicBezTo>
                    <a:pt x="2706" y="8325"/>
                    <a:pt x="2962" y="8295"/>
                    <a:pt x="3255" y="8216"/>
                  </a:cubicBezTo>
                  <a:cubicBezTo>
                    <a:pt x="3249" y="8208"/>
                    <a:pt x="3243" y="8200"/>
                    <a:pt x="3239" y="8193"/>
                  </a:cubicBezTo>
                  <a:cubicBezTo>
                    <a:pt x="3239" y="8193"/>
                    <a:pt x="5610" y="8042"/>
                    <a:pt x="6702" y="6751"/>
                  </a:cubicBezTo>
                  <a:cubicBezTo>
                    <a:pt x="6702" y="6751"/>
                    <a:pt x="7693" y="7244"/>
                    <a:pt x="9097" y="7244"/>
                  </a:cubicBezTo>
                  <a:cubicBezTo>
                    <a:pt x="10217" y="7244"/>
                    <a:pt x="11600" y="6930"/>
                    <a:pt x="12954" y="5803"/>
                  </a:cubicBezTo>
                  <a:cubicBezTo>
                    <a:pt x="12954" y="5803"/>
                    <a:pt x="13531" y="7086"/>
                    <a:pt x="15034" y="7086"/>
                  </a:cubicBezTo>
                  <a:cubicBezTo>
                    <a:pt x="15598" y="7086"/>
                    <a:pt x="16291" y="6905"/>
                    <a:pt x="17133" y="6409"/>
                  </a:cubicBezTo>
                  <a:cubicBezTo>
                    <a:pt x="17133" y="6409"/>
                    <a:pt x="17510" y="8190"/>
                    <a:pt x="19769" y="8570"/>
                  </a:cubicBezTo>
                  <a:cubicBezTo>
                    <a:pt x="19769" y="8570"/>
                    <a:pt x="20261" y="8864"/>
                    <a:pt x="21196" y="8864"/>
                  </a:cubicBezTo>
                  <a:cubicBezTo>
                    <a:pt x="21433" y="8864"/>
                    <a:pt x="21699" y="8845"/>
                    <a:pt x="21993" y="8798"/>
                  </a:cubicBezTo>
                  <a:cubicBezTo>
                    <a:pt x="21999" y="8793"/>
                    <a:pt x="24031" y="8606"/>
                    <a:pt x="23882" y="7204"/>
                  </a:cubicBezTo>
                  <a:cubicBezTo>
                    <a:pt x="23738" y="5872"/>
                    <a:pt x="23120" y="5838"/>
                    <a:pt x="23058" y="5838"/>
                  </a:cubicBezTo>
                  <a:cubicBezTo>
                    <a:pt x="23055" y="5838"/>
                    <a:pt x="23053" y="5838"/>
                    <a:pt x="23053" y="5838"/>
                  </a:cubicBezTo>
                  <a:cubicBezTo>
                    <a:pt x="23053" y="5838"/>
                    <a:pt x="24031" y="5497"/>
                    <a:pt x="23843" y="3830"/>
                  </a:cubicBezTo>
                  <a:cubicBezTo>
                    <a:pt x="23816" y="3591"/>
                    <a:pt x="23744" y="3383"/>
                    <a:pt x="23638" y="3199"/>
                  </a:cubicBezTo>
                  <a:cubicBezTo>
                    <a:pt x="23633" y="4801"/>
                    <a:pt x="21971" y="5448"/>
                    <a:pt x="21846" y="5470"/>
                  </a:cubicBezTo>
                  <a:cubicBezTo>
                    <a:pt x="21695" y="5497"/>
                    <a:pt x="23503" y="6310"/>
                    <a:pt x="23166" y="7137"/>
                  </a:cubicBezTo>
                  <a:cubicBezTo>
                    <a:pt x="23090" y="7323"/>
                    <a:pt x="22930" y="7395"/>
                    <a:pt x="22728" y="7395"/>
                  </a:cubicBezTo>
                  <a:cubicBezTo>
                    <a:pt x="22031" y="7395"/>
                    <a:pt x="20830" y="6535"/>
                    <a:pt x="20830" y="6534"/>
                  </a:cubicBezTo>
                  <a:lnTo>
                    <a:pt x="20830" y="6534"/>
                  </a:lnTo>
                  <a:cubicBezTo>
                    <a:pt x="20830" y="6535"/>
                    <a:pt x="21886" y="7475"/>
                    <a:pt x="20830" y="7816"/>
                  </a:cubicBezTo>
                  <a:cubicBezTo>
                    <a:pt x="20746" y="7843"/>
                    <a:pt x="20657" y="7855"/>
                    <a:pt x="20564" y="7855"/>
                  </a:cubicBezTo>
                  <a:cubicBezTo>
                    <a:pt x="19500" y="7855"/>
                    <a:pt x="17992" y="6189"/>
                    <a:pt x="18271" y="5669"/>
                  </a:cubicBezTo>
                  <a:cubicBezTo>
                    <a:pt x="18389" y="5446"/>
                    <a:pt x="18670" y="5379"/>
                    <a:pt x="18967" y="5379"/>
                  </a:cubicBezTo>
                  <a:cubicBezTo>
                    <a:pt x="19420" y="5379"/>
                    <a:pt x="19910" y="5537"/>
                    <a:pt x="19910" y="5537"/>
                  </a:cubicBezTo>
                  <a:cubicBezTo>
                    <a:pt x="19910" y="5537"/>
                    <a:pt x="18685" y="4805"/>
                    <a:pt x="18797" y="4465"/>
                  </a:cubicBezTo>
                  <a:cubicBezTo>
                    <a:pt x="18908" y="4125"/>
                    <a:pt x="20586" y="3401"/>
                    <a:pt x="20586" y="3401"/>
                  </a:cubicBezTo>
                  <a:cubicBezTo>
                    <a:pt x="20525" y="3347"/>
                    <a:pt x="20435" y="3324"/>
                    <a:pt x="20326" y="3324"/>
                  </a:cubicBezTo>
                  <a:cubicBezTo>
                    <a:pt x="19736" y="3324"/>
                    <a:pt x="18601" y="4001"/>
                    <a:pt x="18601" y="4001"/>
                  </a:cubicBezTo>
                  <a:lnTo>
                    <a:pt x="19664" y="2996"/>
                  </a:lnTo>
                  <a:lnTo>
                    <a:pt x="19664" y="2996"/>
                  </a:lnTo>
                  <a:cubicBezTo>
                    <a:pt x="19664" y="2996"/>
                    <a:pt x="19582" y="3018"/>
                    <a:pt x="19455" y="3018"/>
                  </a:cubicBezTo>
                  <a:cubicBezTo>
                    <a:pt x="19250" y="3018"/>
                    <a:pt x="18927" y="2960"/>
                    <a:pt x="18648" y="2657"/>
                  </a:cubicBezTo>
                  <a:cubicBezTo>
                    <a:pt x="18441" y="2434"/>
                    <a:pt x="18770" y="1786"/>
                    <a:pt x="19187" y="1147"/>
                  </a:cubicBezTo>
                  <a:lnTo>
                    <a:pt x="19187" y="1147"/>
                  </a:lnTo>
                  <a:cubicBezTo>
                    <a:pt x="18562" y="1298"/>
                    <a:pt x="18382" y="2011"/>
                    <a:pt x="18382" y="2011"/>
                  </a:cubicBezTo>
                  <a:cubicBezTo>
                    <a:pt x="18382" y="2011"/>
                    <a:pt x="18000" y="1105"/>
                    <a:pt x="17389" y="239"/>
                  </a:cubicBezTo>
                  <a:lnTo>
                    <a:pt x="17389" y="239"/>
                  </a:lnTo>
                  <a:lnTo>
                    <a:pt x="17704" y="2734"/>
                  </a:lnTo>
                  <a:lnTo>
                    <a:pt x="16876" y="2056"/>
                  </a:lnTo>
                  <a:lnTo>
                    <a:pt x="17627" y="3712"/>
                  </a:lnTo>
                  <a:cubicBezTo>
                    <a:pt x="17221" y="3230"/>
                    <a:pt x="16899" y="3086"/>
                    <a:pt x="16659" y="3086"/>
                  </a:cubicBezTo>
                  <a:cubicBezTo>
                    <a:pt x="16298" y="3086"/>
                    <a:pt x="16121" y="3411"/>
                    <a:pt x="16121" y="3411"/>
                  </a:cubicBezTo>
                  <a:cubicBezTo>
                    <a:pt x="16173" y="3353"/>
                    <a:pt x="16241" y="3327"/>
                    <a:pt x="16320" y="3327"/>
                  </a:cubicBezTo>
                  <a:cubicBezTo>
                    <a:pt x="16702" y="3327"/>
                    <a:pt x="17334" y="3929"/>
                    <a:pt x="17552" y="4428"/>
                  </a:cubicBezTo>
                  <a:cubicBezTo>
                    <a:pt x="17769" y="4924"/>
                    <a:pt x="17219" y="5981"/>
                    <a:pt x="16008" y="5981"/>
                  </a:cubicBezTo>
                  <a:cubicBezTo>
                    <a:pt x="15749" y="5981"/>
                    <a:pt x="15459" y="5933"/>
                    <a:pt x="15140" y="5820"/>
                  </a:cubicBezTo>
                  <a:cubicBezTo>
                    <a:pt x="13333" y="5179"/>
                    <a:pt x="14763" y="3675"/>
                    <a:pt x="14763" y="3675"/>
                  </a:cubicBezTo>
                  <a:lnTo>
                    <a:pt x="14763" y="3675"/>
                  </a:lnTo>
                  <a:cubicBezTo>
                    <a:pt x="14763" y="3675"/>
                    <a:pt x="13106" y="4879"/>
                    <a:pt x="9603" y="5182"/>
                  </a:cubicBezTo>
                  <a:cubicBezTo>
                    <a:pt x="9204" y="5216"/>
                    <a:pt x="8857" y="5232"/>
                    <a:pt x="8556" y="5232"/>
                  </a:cubicBezTo>
                  <a:cubicBezTo>
                    <a:pt x="6215" y="5232"/>
                    <a:pt x="6628" y="4316"/>
                    <a:pt x="6628" y="4315"/>
                  </a:cubicBezTo>
                  <a:lnTo>
                    <a:pt x="6628" y="4315"/>
                  </a:lnTo>
                  <a:cubicBezTo>
                    <a:pt x="6628" y="4316"/>
                    <a:pt x="4479" y="5506"/>
                    <a:pt x="3092" y="5506"/>
                  </a:cubicBezTo>
                  <a:cubicBezTo>
                    <a:pt x="2633" y="5506"/>
                    <a:pt x="2258" y="5376"/>
                    <a:pt x="2072" y="5030"/>
                  </a:cubicBezTo>
                  <a:cubicBezTo>
                    <a:pt x="1453" y="3886"/>
                    <a:pt x="2817" y="3784"/>
                    <a:pt x="3323" y="3784"/>
                  </a:cubicBezTo>
                  <a:cubicBezTo>
                    <a:pt x="3433" y="3784"/>
                    <a:pt x="3502" y="3789"/>
                    <a:pt x="3502" y="3789"/>
                  </a:cubicBezTo>
                  <a:cubicBezTo>
                    <a:pt x="1905" y="1991"/>
                    <a:pt x="2102" y="727"/>
                    <a:pt x="2509" y="1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7203;p65"/>
            <p:cNvSpPr/>
            <p:nvPr/>
          </p:nvSpPr>
          <p:spPr>
            <a:xfrm>
              <a:off x="7023075" y="2325975"/>
              <a:ext cx="25" cy="75"/>
            </a:xfrm>
            <a:custGeom>
              <a:avLst/>
              <a:gdLst/>
              <a:ahLst/>
              <a:cxnLst/>
              <a:rect l="l" t="t" r="r" b="b"/>
              <a:pathLst>
                <a:path w="1" h="3" extrusionOk="0">
                  <a:moveTo>
                    <a:pt x="1" y="1"/>
                  </a:moveTo>
                  <a:lnTo>
                    <a:pt x="1" y="2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7204;p65"/>
            <p:cNvSpPr/>
            <p:nvPr/>
          </p:nvSpPr>
          <p:spPr>
            <a:xfrm>
              <a:off x="7022725" y="23273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3"/>
                  </a:ln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7205;p65"/>
            <p:cNvSpPr/>
            <p:nvPr/>
          </p:nvSpPr>
          <p:spPr>
            <a:xfrm>
              <a:off x="6678725" y="2054600"/>
              <a:ext cx="93075" cy="52025"/>
            </a:xfrm>
            <a:custGeom>
              <a:avLst/>
              <a:gdLst/>
              <a:ahLst/>
              <a:cxnLst/>
              <a:rect l="l" t="t" r="r" b="b"/>
              <a:pathLst>
                <a:path w="3723" h="2081" extrusionOk="0">
                  <a:moveTo>
                    <a:pt x="2376" y="0"/>
                  </a:moveTo>
                  <a:cubicBezTo>
                    <a:pt x="2008" y="0"/>
                    <a:pt x="1636" y="72"/>
                    <a:pt x="1361" y="163"/>
                  </a:cubicBezTo>
                  <a:cubicBezTo>
                    <a:pt x="673" y="388"/>
                    <a:pt x="0" y="1155"/>
                    <a:pt x="336" y="1898"/>
                  </a:cubicBezTo>
                  <a:cubicBezTo>
                    <a:pt x="391" y="2017"/>
                    <a:pt x="527" y="2080"/>
                    <a:pt x="661" y="2080"/>
                  </a:cubicBezTo>
                  <a:cubicBezTo>
                    <a:pt x="760" y="2080"/>
                    <a:pt x="857" y="2046"/>
                    <a:pt x="918" y="1973"/>
                  </a:cubicBezTo>
                  <a:cubicBezTo>
                    <a:pt x="1058" y="1810"/>
                    <a:pt x="1142" y="1629"/>
                    <a:pt x="1334" y="1524"/>
                  </a:cubicBezTo>
                  <a:cubicBezTo>
                    <a:pt x="1570" y="1394"/>
                    <a:pt x="1838" y="1364"/>
                    <a:pt x="2102" y="1364"/>
                  </a:cubicBezTo>
                  <a:cubicBezTo>
                    <a:pt x="2109" y="1364"/>
                    <a:pt x="2115" y="1364"/>
                    <a:pt x="2121" y="1364"/>
                  </a:cubicBezTo>
                  <a:cubicBezTo>
                    <a:pt x="2595" y="1364"/>
                    <a:pt x="3089" y="1333"/>
                    <a:pt x="3515" y="1105"/>
                  </a:cubicBezTo>
                  <a:cubicBezTo>
                    <a:pt x="3698" y="1007"/>
                    <a:pt x="3722" y="783"/>
                    <a:pt x="3644" y="613"/>
                  </a:cubicBezTo>
                  <a:cubicBezTo>
                    <a:pt x="3429" y="150"/>
                    <a:pt x="2906" y="0"/>
                    <a:pt x="237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206;p65"/>
            <p:cNvSpPr/>
            <p:nvPr/>
          </p:nvSpPr>
          <p:spPr>
            <a:xfrm>
              <a:off x="6780925" y="2082100"/>
              <a:ext cx="18550" cy="13950"/>
            </a:xfrm>
            <a:custGeom>
              <a:avLst/>
              <a:gdLst/>
              <a:ahLst/>
              <a:cxnLst/>
              <a:rect l="l" t="t" r="r" b="b"/>
              <a:pathLst>
                <a:path w="742" h="558" extrusionOk="0">
                  <a:moveTo>
                    <a:pt x="295" y="1"/>
                  </a:moveTo>
                  <a:cubicBezTo>
                    <a:pt x="234" y="1"/>
                    <a:pt x="173" y="18"/>
                    <a:pt x="108" y="61"/>
                  </a:cubicBezTo>
                  <a:cubicBezTo>
                    <a:pt x="46" y="102"/>
                    <a:pt x="0" y="184"/>
                    <a:pt x="26" y="263"/>
                  </a:cubicBezTo>
                  <a:cubicBezTo>
                    <a:pt x="59" y="352"/>
                    <a:pt x="90" y="422"/>
                    <a:pt x="175" y="472"/>
                  </a:cubicBezTo>
                  <a:cubicBezTo>
                    <a:pt x="254" y="518"/>
                    <a:pt x="343" y="530"/>
                    <a:pt x="430" y="550"/>
                  </a:cubicBezTo>
                  <a:cubicBezTo>
                    <a:pt x="452" y="555"/>
                    <a:pt x="472" y="557"/>
                    <a:pt x="492" y="557"/>
                  </a:cubicBezTo>
                  <a:cubicBezTo>
                    <a:pt x="580" y="557"/>
                    <a:pt x="649" y="512"/>
                    <a:pt x="706" y="438"/>
                  </a:cubicBezTo>
                  <a:cubicBezTo>
                    <a:pt x="733" y="402"/>
                    <a:pt x="738" y="358"/>
                    <a:pt x="740" y="315"/>
                  </a:cubicBezTo>
                  <a:cubicBezTo>
                    <a:pt x="742" y="237"/>
                    <a:pt x="693" y="139"/>
                    <a:pt x="619" y="105"/>
                  </a:cubicBezTo>
                  <a:cubicBezTo>
                    <a:pt x="506" y="54"/>
                    <a:pt x="402" y="1"/>
                    <a:pt x="295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207;p65"/>
            <p:cNvSpPr/>
            <p:nvPr/>
          </p:nvSpPr>
          <p:spPr>
            <a:xfrm>
              <a:off x="6878825" y="2098025"/>
              <a:ext cx="30400" cy="45925"/>
            </a:xfrm>
            <a:custGeom>
              <a:avLst/>
              <a:gdLst/>
              <a:ahLst/>
              <a:cxnLst/>
              <a:rect l="l" t="t" r="r" b="b"/>
              <a:pathLst>
                <a:path w="1216" h="1837" extrusionOk="0">
                  <a:moveTo>
                    <a:pt x="806" y="0"/>
                  </a:moveTo>
                  <a:cubicBezTo>
                    <a:pt x="777" y="0"/>
                    <a:pt x="748" y="4"/>
                    <a:pt x="720" y="10"/>
                  </a:cubicBezTo>
                  <a:cubicBezTo>
                    <a:pt x="0" y="182"/>
                    <a:pt x="50" y="1338"/>
                    <a:pt x="511" y="1747"/>
                  </a:cubicBezTo>
                  <a:cubicBezTo>
                    <a:pt x="580" y="1808"/>
                    <a:pt x="671" y="1837"/>
                    <a:pt x="762" y="1837"/>
                  </a:cubicBezTo>
                  <a:cubicBezTo>
                    <a:pt x="946" y="1837"/>
                    <a:pt x="1127" y="1716"/>
                    <a:pt x="1112" y="1498"/>
                  </a:cubicBezTo>
                  <a:cubicBezTo>
                    <a:pt x="1098" y="1311"/>
                    <a:pt x="1071" y="1098"/>
                    <a:pt x="1095" y="913"/>
                  </a:cubicBezTo>
                  <a:cubicBezTo>
                    <a:pt x="1105" y="827"/>
                    <a:pt x="1142" y="756"/>
                    <a:pt x="1169" y="676"/>
                  </a:cubicBezTo>
                  <a:cubicBezTo>
                    <a:pt x="1216" y="534"/>
                    <a:pt x="1204" y="416"/>
                    <a:pt x="1176" y="271"/>
                  </a:cubicBezTo>
                  <a:cubicBezTo>
                    <a:pt x="1143" y="99"/>
                    <a:pt x="969" y="0"/>
                    <a:pt x="80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208;p65"/>
            <p:cNvSpPr/>
            <p:nvPr/>
          </p:nvSpPr>
          <p:spPr>
            <a:xfrm>
              <a:off x="6911975" y="2100075"/>
              <a:ext cx="12950" cy="8475"/>
            </a:xfrm>
            <a:custGeom>
              <a:avLst/>
              <a:gdLst/>
              <a:ahLst/>
              <a:cxnLst/>
              <a:rect l="l" t="t" r="r" b="b"/>
              <a:pathLst>
                <a:path w="518" h="339" extrusionOk="0">
                  <a:moveTo>
                    <a:pt x="211" y="1"/>
                  </a:moveTo>
                  <a:cubicBezTo>
                    <a:pt x="2" y="1"/>
                    <a:pt x="0" y="338"/>
                    <a:pt x="210" y="338"/>
                  </a:cubicBezTo>
                  <a:cubicBezTo>
                    <a:pt x="225" y="338"/>
                    <a:pt x="242" y="336"/>
                    <a:pt x="260" y="332"/>
                  </a:cubicBezTo>
                  <a:cubicBezTo>
                    <a:pt x="325" y="318"/>
                    <a:pt x="388" y="311"/>
                    <a:pt x="442" y="270"/>
                  </a:cubicBezTo>
                  <a:cubicBezTo>
                    <a:pt x="518" y="213"/>
                    <a:pt x="518" y="126"/>
                    <a:pt x="442" y="69"/>
                  </a:cubicBezTo>
                  <a:cubicBezTo>
                    <a:pt x="387" y="28"/>
                    <a:pt x="325" y="21"/>
                    <a:pt x="260" y="6"/>
                  </a:cubicBezTo>
                  <a:cubicBezTo>
                    <a:pt x="243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209;p65"/>
            <p:cNvSpPr/>
            <p:nvPr/>
          </p:nvSpPr>
          <p:spPr>
            <a:xfrm>
              <a:off x="7052425" y="2181050"/>
              <a:ext cx="45875" cy="19475"/>
            </a:xfrm>
            <a:custGeom>
              <a:avLst/>
              <a:gdLst/>
              <a:ahLst/>
              <a:cxnLst/>
              <a:rect l="l" t="t" r="r" b="b"/>
              <a:pathLst>
                <a:path w="1835" h="779" extrusionOk="0">
                  <a:moveTo>
                    <a:pt x="837" y="1"/>
                  </a:moveTo>
                  <a:cubicBezTo>
                    <a:pt x="613" y="1"/>
                    <a:pt x="408" y="55"/>
                    <a:pt x="190" y="172"/>
                  </a:cubicBezTo>
                  <a:cubicBezTo>
                    <a:pt x="0" y="278"/>
                    <a:pt x="73" y="611"/>
                    <a:pt x="294" y="611"/>
                  </a:cubicBezTo>
                  <a:cubicBezTo>
                    <a:pt x="299" y="611"/>
                    <a:pt x="305" y="611"/>
                    <a:pt x="311" y="611"/>
                  </a:cubicBezTo>
                  <a:cubicBezTo>
                    <a:pt x="397" y="604"/>
                    <a:pt x="488" y="600"/>
                    <a:pt x="579" y="600"/>
                  </a:cubicBezTo>
                  <a:cubicBezTo>
                    <a:pt x="728" y="600"/>
                    <a:pt x="879" y="611"/>
                    <a:pt x="1015" y="642"/>
                  </a:cubicBezTo>
                  <a:cubicBezTo>
                    <a:pt x="1192" y="682"/>
                    <a:pt x="1352" y="779"/>
                    <a:pt x="1527" y="779"/>
                  </a:cubicBezTo>
                  <a:cubicBezTo>
                    <a:pt x="1569" y="779"/>
                    <a:pt x="1612" y="773"/>
                    <a:pt x="1657" y="760"/>
                  </a:cubicBezTo>
                  <a:cubicBezTo>
                    <a:pt x="1780" y="725"/>
                    <a:pt x="1835" y="608"/>
                    <a:pt x="1812" y="487"/>
                  </a:cubicBezTo>
                  <a:cubicBezTo>
                    <a:pt x="1753" y="169"/>
                    <a:pt x="1372" y="67"/>
                    <a:pt x="1097" y="23"/>
                  </a:cubicBezTo>
                  <a:cubicBezTo>
                    <a:pt x="1006" y="8"/>
                    <a:pt x="920" y="1"/>
                    <a:pt x="83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210;p65"/>
            <p:cNvSpPr/>
            <p:nvPr/>
          </p:nvSpPr>
          <p:spPr>
            <a:xfrm>
              <a:off x="7073475" y="2255450"/>
              <a:ext cx="40625" cy="36275"/>
            </a:xfrm>
            <a:custGeom>
              <a:avLst/>
              <a:gdLst/>
              <a:ahLst/>
              <a:cxnLst/>
              <a:rect l="l" t="t" r="r" b="b"/>
              <a:pathLst>
                <a:path w="1625" h="1451" extrusionOk="0">
                  <a:moveTo>
                    <a:pt x="224" y="1"/>
                  </a:moveTo>
                  <a:cubicBezTo>
                    <a:pt x="156" y="1"/>
                    <a:pt x="90" y="18"/>
                    <a:pt x="27" y="66"/>
                  </a:cubicBezTo>
                  <a:cubicBezTo>
                    <a:pt x="0" y="86"/>
                    <a:pt x="2" y="126"/>
                    <a:pt x="16" y="154"/>
                  </a:cubicBezTo>
                  <a:cubicBezTo>
                    <a:pt x="87" y="295"/>
                    <a:pt x="259" y="316"/>
                    <a:pt x="342" y="443"/>
                  </a:cubicBezTo>
                  <a:cubicBezTo>
                    <a:pt x="390" y="516"/>
                    <a:pt x="395" y="612"/>
                    <a:pt x="436" y="688"/>
                  </a:cubicBezTo>
                  <a:cubicBezTo>
                    <a:pt x="476" y="759"/>
                    <a:pt x="529" y="820"/>
                    <a:pt x="570" y="891"/>
                  </a:cubicBezTo>
                  <a:cubicBezTo>
                    <a:pt x="669" y="1062"/>
                    <a:pt x="699" y="1250"/>
                    <a:pt x="874" y="1371"/>
                  </a:cubicBezTo>
                  <a:cubicBezTo>
                    <a:pt x="950" y="1424"/>
                    <a:pt x="1034" y="1450"/>
                    <a:pt x="1115" y="1450"/>
                  </a:cubicBezTo>
                  <a:cubicBezTo>
                    <a:pt x="1257" y="1450"/>
                    <a:pt x="1390" y="1370"/>
                    <a:pt x="1458" y="1219"/>
                  </a:cubicBezTo>
                  <a:cubicBezTo>
                    <a:pt x="1625" y="847"/>
                    <a:pt x="1262" y="299"/>
                    <a:pt x="917" y="144"/>
                  </a:cubicBezTo>
                  <a:cubicBezTo>
                    <a:pt x="763" y="74"/>
                    <a:pt x="583" y="74"/>
                    <a:pt x="420" y="33"/>
                  </a:cubicBezTo>
                  <a:cubicBezTo>
                    <a:pt x="353" y="15"/>
                    <a:pt x="287" y="1"/>
                    <a:pt x="224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211;p65"/>
            <p:cNvSpPr/>
            <p:nvPr/>
          </p:nvSpPr>
          <p:spPr>
            <a:xfrm>
              <a:off x="7087925" y="2302950"/>
              <a:ext cx="14050" cy="8225"/>
            </a:xfrm>
            <a:custGeom>
              <a:avLst/>
              <a:gdLst/>
              <a:ahLst/>
              <a:cxnLst/>
              <a:rect l="l" t="t" r="r" b="b"/>
              <a:pathLst>
                <a:path w="562" h="329" extrusionOk="0">
                  <a:moveTo>
                    <a:pt x="383" y="0"/>
                  </a:moveTo>
                  <a:cubicBezTo>
                    <a:pt x="304" y="0"/>
                    <a:pt x="241" y="34"/>
                    <a:pt x="170" y="68"/>
                  </a:cubicBezTo>
                  <a:cubicBezTo>
                    <a:pt x="134" y="83"/>
                    <a:pt x="93" y="95"/>
                    <a:pt x="64" y="123"/>
                  </a:cubicBezTo>
                  <a:cubicBezTo>
                    <a:pt x="40" y="147"/>
                    <a:pt x="36" y="181"/>
                    <a:pt x="19" y="210"/>
                  </a:cubicBezTo>
                  <a:cubicBezTo>
                    <a:pt x="0" y="244"/>
                    <a:pt x="20" y="280"/>
                    <a:pt x="50" y="290"/>
                  </a:cubicBezTo>
                  <a:cubicBezTo>
                    <a:pt x="90" y="304"/>
                    <a:pt x="106" y="328"/>
                    <a:pt x="148" y="328"/>
                  </a:cubicBezTo>
                  <a:cubicBezTo>
                    <a:pt x="150" y="328"/>
                    <a:pt x="151" y="328"/>
                    <a:pt x="152" y="328"/>
                  </a:cubicBezTo>
                  <a:cubicBezTo>
                    <a:pt x="189" y="328"/>
                    <a:pt x="233" y="309"/>
                    <a:pt x="265" y="301"/>
                  </a:cubicBezTo>
                  <a:cubicBezTo>
                    <a:pt x="351" y="278"/>
                    <a:pt x="417" y="260"/>
                    <a:pt x="483" y="200"/>
                  </a:cubicBezTo>
                  <a:cubicBezTo>
                    <a:pt x="561" y="126"/>
                    <a:pt x="497" y="5"/>
                    <a:pt x="400" y="1"/>
                  </a:cubicBezTo>
                  <a:cubicBezTo>
                    <a:pt x="394" y="0"/>
                    <a:pt x="388" y="0"/>
                    <a:pt x="38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212;p65"/>
            <p:cNvSpPr/>
            <p:nvPr/>
          </p:nvSpPr>
          <p:spPr>
            <a:xfrm>
              <a:off x="7039850" y="2355150"/>
              <a:ext cx="15325" cy="25225"/>
            </a:xfrm>
            <a:custGeom>
              <a:avLst/>
              <a:gdLst/>
              <a:ahLst/>
              <a:cxnLst/>
              <a:rect l="l" t="t" r="r" b="b"/>
              <a:pathLst>
                <a:path w="613" h="1009" extrusionOk="0">
                  <a:moveTo>
                    <a:pt x="217" y="0"/>
                  </a:moveTo>
                  <a:cubicBezTo>
                    <a:pt x="191" y="0"/>
                    <a:pt x="165" y="12"/>
                    <a:pt x="153" y="35"/>
                  </a:cubicBezTo>
                  <a:cubicBezTo>
                    <a:pt x="116" y="108"/>
                    <a:pt x="56" y="186"/>
                    <a:pt x="30" y="264"/>
                  </a:cubicBezTo>
                  <a:cubicBezTo>
                    <a:pt x="0" y="362"/>
                    <a:pt x="32" y="483"/>
                    <a:pt x="60" y="576"/>
                  </a:cubicBezTo>
                  <a:cubicBezTo>
                    <a:pt x="123" y="775"/>
                    <a:pt x="214" y="947"/>
                    <a:pt x="426" y="1003"/>
                  </a:cubicBezTo>
                  <a:cubicBezTo>
                    <a:pt x="438" y="1006"/>
                    <a:pt x="451" y="1008"/>
                    <a:pt x="463" y="1008"/>
                  </a:cubicBezTo>
                  <a:cubicBezTo>
                    <a:pt x="549" y="1008"/>
                    <a:pt x="613" y="922"/>
                    <a:pt x="594" y="834"/>
                  </a:cubicBezTo>
                  <a:cubicBezTo>
                    <a:pt x="563" y="688"/>
                    <a:pt x="476" y="586"/>
                    <a:pt x="429" y="449"/>
                  </a:cubicBezTo>
                  <a:cubicBezTo>
                    <a:pt x="407" y="389"/>
                    <a:pt x="402" y="323"/>
                    <a:pt x="379" y="264"/>
                  </a:cubicBezTo>
                  <a:cubicBezTo>
                    <a:pt x="348" y="186"/>
                    <a:pt x="302" y="140"/>
                    <a:pt x="291" y="52"/>
                  </a:cubicBezTo>
                  <a:cubicBezTo>
                    <a:pt x="284" y="18"/>
                    <a:pt x="251" y="0"/>
                    <a:pt x="21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7213;p65"/>
            <p:cNvSpPr/>
            <p:nvPr/>
          </p:nvSpPr>
          <p:spPr>
            <a:xfrm>
              <a:off x="6589750" y="2336425"/>
              <a:ext cx="12900" cy="38475"/>
            </a:xfrm>
            <a:custGeom>
              <a:avLst/>
              <a:gdLst/>
              <a:ahLst/>
              <a:cxnLst/>
              <a:rect l="l" t="t" r="r" b="b"/>
              <a:pathLst>
                <a:path w="516" h="1539" extrusionOk="0">
                  <a:moveTo>
                    <a:pt x="333" y="1"/>
                  </a:moveTo>
                  <a:cubicBezTo>
                    <a:pt x="282" y="1"/>
                    <a:pt x="230" y="34"/>
                    <a:pt x="234" y="94"/>
                  </a:cubicBezTo>
                  <a:cubicBezTo>
                    <a:pt x="264" y="553"/>
                    <a:pt x="133" y="983"/>
                    <a:pt x="19" y="1423"/>
                  </a:cubicBezTo>
                  <a:cubicBezTo>
                    <a:pt x="1" y="1494"/>
                    <a:pt x="53" y="1539"/>
                    <a:pt x="109" y="1539"/>
                  </a:cubicBezTo>
                  <a:cubicBezTo>
                    <a:pt x="139" y="1539"/>
                    <a:pt x="171" y="1525"/>
                    <a:pt x="193" y="1496"/>
                  </a:cubicBezTo>
                  <a:cubicBezTo>
                    <a:pt x="503" y="1076"/>
                    <a:pt x="516" y="566"/>
                    <a:pt x="420" y="68"/>
                  </a:cubicBezTo>
                  <a:cubicBezTo>
                    <a:pt x="412" y="22"/>
                    <a:pt x="373" y="1"/>
                    <a:pt x="333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214;p65"/>
            <p:cNvSpPr/>
            <p:nvPr/>
          </p:nvSpPr>
          <p:spPr>
            <a:xfrm>
              <a:off x="6551450" y="2237500"/>
              <a:ext cx="72000" cy="51200"/>
            </a:xfrm>
            <a:custGeom>
              <a:avLst/>
              <a:gdLst/>
              <a:ahLst/>
              <a:cxnLst/>
              <a:rect l="l" t="t" r="r" b="b"/>
              <a:pathLst>
                <a:path w="2880" h="2048" extrusionOk="0">
                  <a:moveTo>
                    <a:pt x="358" y="1"/>
                  </a:moveTo>
                  <a:cubicBezTo>
                    <a:pt x="332" y="1"/>
                    <a:pt x="306" y="12"/>
                    <a:pt x="294" y="37"/>
                  </a:cubicBezTo>
                  <a:cubicBezTo>
                    <a:pt x="1" y="654"/>
                    <a:pt x="113" y="1161"/>
                    <a:pt x="653" y="1611"/>
                  </a:cubicBezTo>
                  <a:cubicBezTo>
                    <a:pt x="1021" y="1919"/>
                    <a:pt x="1421" y="2047"/>
                    <a:pt x="1839" y="2047"/>
                  </a:cubicBezTo>
                  <a:cubicBezTo>
                    <a:pt x="2109" y="2047"/>
                    <a:pt x="2387" y="1994"/>
                    <a:pt x="2668" y="1900"/>
                  </a:cubicBezTo>
                  <a:cubicBezTo>
                    <a:pt x="2879" y="1829"/>
                    <a:pt x="2856" y="1568"/>
                    <a:pt x="2668" y="1490"/>
                  </a:cubicBezTo>
                  <a:cubicBezTo>
                    <a:pt x="2221" y="1305"/>
                    <a:pt x="1753" y="1202"/>
                    <a:pt x="1309" y="1022"/>
                  </a:cubicBezTo>
                  <a:cubicBezTo>
                    <a:pt x="966" y="884"/>
                    <a:pt x="485" y="435"/>
                    <a:pt x="428" y="54"/>
                  </a:cubicBezTo>
                  <a:cubicBezTo>
                    <a:pt x="424" y="19"/>
                    <a:pt x="391" y="1"/>
                    <a:pt x="358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215;p65"/>
            <p:cNvSpPr/>
            <p:nvPr/>
          </p:nvSpPr>
          <p:spPr>
            <a:xfrm>
              <a:off x="6635075" y="2268250"/>
              <a:ext cx="16900" cy="13400"/>
            </a:xfrm>
            <a:custGeom>
              <a:avLst/>
              <a:gdLst/>
              <a:ahLst/>
              <a:cxnLst/>
              <a:rect l="l" t="t" r="r" b="b"/>
              <a:pathLst>
                <a:path w="676" h="536" extrusionOk="0">
                  <a:moveTo>
                    <a:pt x="397" y="0"/>
                  </a:moveTo>
                  <a:cubicBezTo>
                    <a:pt x="224" y="0"/>
                    <a:pt x="36" y="131"/>
                    <a:pt x="12" y="296"/>
                  </a:cubicBezTo>
                  <a:cubicBezTo>
                    <a:pt x="1" y="347"/>
                    <a:pt x="2" y="411"/>
                    <a:pt x="51" y="449"/>
                  </a:cubicBezTo>
                  <a:cubicBezTo>
                    <a:pt x="125" y="507"/>
                    <a:pt x="188" y="535"/>
                    <a:pt x="265" y="535"/>
                  </a:cubicBezTo>
                  <a:cubicBezTo>
                    <a:pt x="297" y="535"/>
                    <a:pt x="332" y="530"/>
                    <a:pt x="371" y="520"/>
                  </a:cubicBezTo>
                  <a:cubicBezTo>
                    <a:pt x="503" y="486"/>
                    <a:pt x="617" y="422"/>
                    <a:pt x="653" y="283"/>
                  </a:cubicBezTo>
                  <a:cubicBezTo>
                    <a:pt x="676" y="187"/>
                    <a:pt x="636" y="98"/>
                    <a:pt x="555" y="45"/>
                  </a:cubicBezTo>
                  <a:cubicBezTo>
                    <a:pt x="508" y="14"/>
                    <a:pt x="453" y="0"/>
                    <a:pt x="397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216;p65"/>
            <p:cNvSpPr/>
            <p:nvPr/>
          </p:nvSpPr>
          <p:spPr>
            <a:xfrm>
              <a:off x="6570850" y="2136525"/>
              <a:ext cx="20425" cy="40150"/>
            </a:xfrm>
            <a:custGeom>
              <a:avLst/>
              <a:gdLst/>
              <a:ahLst/>
              <a:cxnLst/>
              <a:rect l="l" t="t" r="r" b="b"/>
              <a:pathLst>
                <a:path w="817" h="1606" extrusionOk="0">
                  <a:moveTo>
                    <a:pt x="694" y="0"/>
                  </a:moveTo>
                  <a:cubicBezTo>
                    <a:pt x="692" y="0"/>
                    <a:pt x="691" y="0"/>
                    <a:pt x="690" y="0"/>
                  </a:cubicBezTo>
                  <a:cubicBezTo>
                    <a:pt x="1" y="34"/>
                    <a:pt x="8" y="1068"/>
                    <a:pt x="199" y="1516"/>
                  </a:cubicBezTo>
                  <a:cubicBezTo>
                    <a:pt x="226" y="1579"/>
                    <a:pt x="280" y="1605"/>
                    <a:pt x="336" y="1605"/>
                  </a:cubicBezTo>
                  <a:cubicBezTo>
                    <a:pt x="448" y="1605"/>
                    <a:pt x="570" y="1504"/>
                    <a:pt x="529" y="1377"/>
                  </a:cubicBezTo>
                  <a:cubicBezTo>
                    <a:pt x="458" y="1153"/>
                    <a:pt x="456" y="924"/>
                    <a:pt x="542" y="705"/>
                  </a:cubicBezTo>
                  <a:cubicBezTo>
                    <a:pt x="617" y="516"/>
                    <a:pt x="761" y="353"/>
                    <a:pt x="802" y="148"/>
                  </a:cubicBezTo>
                  <a:cubicBezTo>
                    <a:pt x="816" y="80"/>
                    <a:pt x="771" y="0"/>
                    <a:pt x="694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217;p65"/>
            <p:cNvSpPr/>
            <p:nvPr/>
          </p:nvSpPr>
          <p:spPr>
            <a:xfrm>
              <a:off x="6764075" y="2158175"/>
              <a:ext cx="57975" cy="46775"/>
            </a:xfrm>
            <a:custGeom>
              <a:avLst/>
              <a:gdLst/>
              <a:ahLst/>
              <a:cxnLst/>
              <a:rect l="l" t="t" r="r" b="b"/>
              <a:pathLst>
                <a:path w="2319" h="1871" extrusionOk="0">
                  <a:moveTo>
                    <a:pt x="516" y="0"/>
                  </a:moveTo>
                  <a:cubicBezTo>
                    <a:pt x="477" y="0"/>
                    <a:pt x="439" y="14"/>
                    <a:pt x="412" y="42"/>
                  </a:cubicBezTo>
                  <a:cubicBezTo>
                    <a:pt x="1" y="472"/>
                    <a:pt x="95" y="1069"/>
                    <a:pt x="522" y="1464"/>
                  </a:cubicBezTo>
                  <a:cubicBezTo>
                    <a:pt x="762" y="1687"/>
                    <a:pt x="1173" y="1870"/>
                    <a:pt x="1548" y="1870"/>
                  </a:cubicBezTo>
                  <a:cubicBezTo>
                    <a:pt x="1836" y="1870"/>
                    <a:pt x="2103" y="1762"/>
                    <a:pt x="2256" y="1480"/>
                  </a:cubicBezTo>
                  <a:cubicBezTo>
                    <a:pt x="2318" y="1362"/>
                    <a:pt x="2298" y="1231"/>
                    <a:pt x="2212" y="1133"/>
                  </a:cubicBezTo>
                  <a:cubicBezTo>
                    <a:pt x="1957" y="854"/>
                    <a:pt x="1538" y="857"/>
                    <a:pt x="1208" y="734"/>
                  </a:cubicBezTo>
                  <a:cubicBezTo>
                    <a:pt x="983" y="650"/>
                    <a:pt x="710" y="343"/>
                    <a:pt x="661" y="108"/>
                  </a:cubicBezTo>
                  <a:cubicBezTo>
                    <a:pt x="647" y="39"/>
                    <a:pt x="581" y="0"/>
                    <a:pt x="516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218;p65"/>
            <p:cNvSpPr/>
            <p:nvPr/>
          </p:nvSpPr>
          <p:spPr>
            <a:xfrm>
              <a:off x="6859250" y="2168200"/>
              <a:ext cx="36700" cy="31825"/>
            </a:xfrm>
            <a:custGeom>
              <a:avLst/>
              <a:gdLst/>
              <a:ahLst/>
              <a:cxnLst/>
              <a:rect l="l" t="t" r="r" b="b"/>
              <a:pathLst>
                <a:path w="1468" h="1273" extrusionOk="0">
                  <a:moveTo>
                    <a:pt x="220" y="1"/>
                  </a:moveTo>
                  <a:cubicBezTo>
                    <a:pt x="109" y="1"/>
                    <a:pt x="23" y="109"/>
                    <a:pt x="14" y="216"/>
                  </a:cubicBezTo>
                  <a:cubicBezTo>
                    <a:pt x="0" y="399"/>
                    <a:pt x="6" y="531"/>
                    <a:pt x="121" y="683"/>
                  </a:cubicBezTo>
                  <a:cubicBezTo>
                    <a:pt x="212" y="804"/>
                    <a:pt x="309" y="917"/>
                    <a:pt x="423" y="1015"/>
                  </a:cubicBezTo>
                  <a:cubicBezTo>
                    <a:pt x="590" y="1158"/>
                    <a:pt x="811" y="1272"/>
                    <a:pt x="1026" y="1272"/>
                  </a:cubicBezTo>
                  <a:cubicBezTo>
                    <a:pt x="1150" y="1272"/>
                    <a:pt x="1272" y="1234"/>
                    <a:pt x="1380" y="1142"/>
                  </a:cubicBezTo>
                  <a:cubicBezTo>
                    <a:pt x="1451" y="1081"/>
                    <a:pt x="1468" y="971"/>
                    <a:pt x="1446" y="883"/>
                  </a:cubicBezTo>
                  <a:cubicBezTo>
                    <a:pt x="1384" y="625"/>
                    <a:pt x="1113" y="477"/>
                    <a:pt x="896" y="355"/>
                  </a:cubicBezTo>
                  <a:cubicBezTo>
                    <a:pt x="800" y="302"/>
                    <a:pt x="722" y="241"/>
                    <a:pt x="642" y="171"/>
                  </a:cubicBezTo>
                  <a:cubicBezTo>
                    <a:pt x="523" y="68"/>
                    <a:pt x="422" y="61"/>
                    <a:pt x="282" y="12"/>
                  </a:cubicBezTo>
                  <a:cubicBezTo>
                    <a:pt x="261" y="4"/>
                    <a:pt x="240" y="1"/>
                    <a:pt x="220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219;p65"/>
            <p:cNvSpPr/>
            <p:nvPr/>
          </p:nvSpPr>
          <p:spPr>
            <a:xfrm>
              <a:off x="6760350" y="2238175"/>
              <a:ext cx="80150" cy="25475"/>
            </a:xfrm>
            <a:custGeom>
              <a:avLst/>
              <a:gdLst/>
              <a:ahLst/>
              <a:cxnLst/>
              <a:rect l="l" t="t" r="r" b="b"/>
              <a:pathLst>
                <a:path w="3206" h="1019" extrusionOk="0">
                  <a:moveTo>
                    <a:pt x="2911" y="0"/>
                  </a:moveTo>
                  <a:cubicBezTo>
                    <a:pt x="2892" y="0"/>
                    <a:pt x="2871" y="3"/>
                    <a:pt x="2849" y="8"/>
                  </a:cubicBezTo>
                  <a:cubicBezTo>
                    <a:pt x="1935" y="226"/>
                    <a:pt x="1011" y="445"/>
                    <a:pt x="94" y="674"/>
                  </a:cubicBezTo>
                  <a:cubicBezTo>
                    <a:pt x="1" y="699"/>
                    <a:pt x="9" y="831"/>
                    <a:pt x="94" y="858"/>
                  </a:cubicBezTo>
                  <a:cubicBezTo>
                    <a:pt x="426" y="966"/>
                    <a:pt x="767" y="1019"/>
                    <a:pt x="1105" y="1019"/>
                  </a:cubicBezTo>
                  <a:cubicBezTo>
                    <a:pt x="1786" y="1019"/>
                    <a:pt x="2455" y="806"/>
                    <a:pt x="3020" y="414"/>
                  </a:cubicBezTo>
                  <a:cubicBezTo>
                    <a:pt x="3206" y="285"/>
                    <a:pt x="3122" y="0"/>
                    <a:pt x="2911" y="0"/>
                  </a:cubicBezTo>
                  <a:close/>
                </a:path>
              </a:pathLst>
            </a:custGeom>
            <a:solidFill>
              <a:srgbClr val="FFFFFF">
                <a:alpha val="1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220;p65"/>
            <p:cNvSpPr/>
            <p:nvPr/>
          </p:nvSpPr>
          <p:spPr>
            <a:xfrm>
              <a:off x="6847825" y="2226075"/>
              <a:ext cx="18350" cy="14175"/>
            </a:xfrm>
            <a:custGeom>
              <a:avLst/>
              <a:gdLst/>
              <a:ahLst/>
              <a:cxnLst/>
              <a:rect l="l" t="t" r="r" b="b"/>
              <a:pathLst>
                <a:path w="734" h="567" extrusionOk="0">
                  <a:moveTo>
                    <a:pt x="487" y="1"/>
                  </a:moveTo>
                  <a:cubicBezTo>
                    <a:pt x="467" y="1"/>
                    <a:pt x="447" y="4"/>
                    <a:pt x="427" y="12"/>
                  </a:cubicBezTo>
                  <a:cubicBezTo>
                    <a:pt x="295" y="68"/>
                    <a:pt x="116" y="146"/>
                    <a:pt x="54" y="286"/>
                  </a:cubicBezTo>
                  <a:cubicBezTo>
                    <a:pt x="1" y="416"/>
                    <a:pt x="78" y="567"/>
                    <a:pt x="217" y="567"/>
                  </a:cubicBezTo>
                  <a:cubicBezTo>
                    <a:pt x="233" y="567"/>
                    <a:pt x="250" y="565"/>
                    <a:pt x="268" y="560"/>
                  </a:cubicBezTo>
                  <a:cubicBezTo>
                    <a:pt x="368" y="538"/>
                    <a:pt x="446" y="468"/>
                    <a:pt x="546" y="442"/>
                  </a:cubicBezTo>
                  <a:cubicBezTo>
                    <a:pt x="662" y="411"/>
                    <a:pt x="733" y="283"/>
                    <a:pt x="701" y="168"/>
                  </a:cubicBezTo>
                  <a:cubicBezTo>
                    <a:pt x="677" y="81"/>
                    <a:pt x="582" y="1"/>
                    <a:pt x="48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221;p65"/>
            <p:cNvSpPr/>
            <p:nvPr/>
          </p:nvSpPr>
          <p:spPr>
            <a:xfrm>
              <a:off x="6891100" y="2244375"/>
              <a:ext cx="59275" cy="27350"/>
            </a:xfrm>
            <a:custGeom>
              <a:avLst/>
              <a:gdLst/>
              <a:ahLst/>
              <a:cxnLst/>
              <a:rect l="l" t="t" r="r" b="b"/>
              <a:pathLst>
                <a:path w="2371" h="1094" extrusionOk="0">
                  <a:moveTo>
                    <a:pt x="2069" y="0"/>
                  </a:moveTo>
                  <a:cubicBezTo>
                    <a:pt x="2066" y="0"/>
                    <a:pt x="2062" y="1"/>
                    <a:pt x="2059" y="1"/>
                  </a:cubicBezTo>
                  <a:cubicBezTo>
                    <a:pt x="1721" y="21"/>
                    <a:pt x="1395" y="106"/>
                    <a:pt x="1055" y="126"/>
                  </a:cubicBezTo>
                  <a:cubicBezTo>
                    <a:pt x="1034" y="127"/>
                    <a:pt x="1012" y="128"/>
                    <a:pt x="991" y="128"/>
                  </a:cubicBezTo>
                  <a:cubicBezTo>
                    <a:pt x="853" y="128"/>
                    <a:pt x="714" y="107"/>
                    <a:pt x="577" y="100"/>
                  </a:cubicBezTo>
                  <a:cubicBezTo>
                    <a:pt x="556" y="99"/>
                    <a:pt x="537" y="99"/>
                    <a:pt x="519" y="99"/>
                  </a:cubicBezTo>
                  <a:cubicBezTo>
                    <a:pt x="355" y="99"/>
                    <a:pt x="268" y="138"/>
                    <a:pt x="103" y="200"/>
                  </a:cubicBezTo>
                  <a:cubicBezTo>
                    <a:pt x="51" y="220"/>
                    <a:pt x="0" y="268"/>
                    <a:pt x="3" y="332"/>
                  </a:cubicBezTo>
                  <a:cubicBezTo>
                    <a:pt x="39" y="895"/>
                    <a:pt x="555" y="1073"/>
                    <a:pt x="1056" y="1093"/>
                  </a:cubicBezTo>
                  <a:cubicBezTo>
                    <a:pt x="1079" y="1093"/>
                    <a:pt x="1102" y="1094"/>
                    <a:pt x="1125" y="1094"/>
                  </a:cubicBezTo>
                  <a:cubicBezTo>
                    <a:pt x="1647" y="1094"/>
                    <a:pt x="2132" y="844"/>
                    <a:pt x="2315" y="337"/>
                  </a:cubicBezTo>
                  <a:cubicBezTo>
                    <a:pt x="2370" y="182"/>
                    <a:pt x="2229" y="0"/>
                    <a:pt x="2069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222;p65"/>
            <p:cNvSpPr/>
            <p:nvPr/>
          </p:nvSpPr>
          <p:spPr>
            <a:xfrm>
              <a:off x="7006750" y="2263000"/>
              <a:ext cx="53050" cy="43650"/>
            </a:xfrm>
            <a:custGeom>
              <a:avLst/>
              <a:gdLst/>
              <a:ahLst/>
              <a:cxnLst/>
              <a:rect l="l" t="t" r="r" b="b"/>
              <a:pathLst>
                <a:path w="2122" h="1746" extrusionOk="0">
                  <a:moveTo>
                    <a:pt x="403" y="0"/>
                  </a:moveTo>
                  <a:cubicBezTo>
                    <a:pt x="267" y="0"/>
                    <a:pt x="144" y="42"/>
                    <a:pt x="56" y="150"/>
                  </a:cubicBezTo>
                  <a:cubicBezTo>
                    <a:pt x="27" y="184"/>
                    <a:pt x="0" y="235"/>
                    <a:pt x="20" y="283"/>
                  </a:cubicBezTo>
                  <a:cubicBezTo>
                    <a:pt x="156" y="607"/>
                    <a:pt x="605" y="656"/>
                    <a:pt x="874" y="840"/>
                  </a:cubicBezTo>
                  <a:cubicBezTo>
                    <a:pt x="1219" y="1075"/>
                    <a:pt x="1441" y="1439"/>
                    <a:pt x="1768" y="1696"/>
                  </a:cubicBezTo>
                  <a:cubicBezTo>
                    <a:pt x="1811" y="1729"/>
                    <a:pt x="1860" y="1745"/>
                    <a:pt x="1907" y="1745"/>
                  </a:cubicBezTo>
                  <a:cubicBezTo>
                    <a:pt x="2002" y="1745"/>
                    <a:pt x="2089" y="1679"/>
                    <a:pt x="2094" y="1560"/>
                  </a:cubicBezTo>
                  <a:cubicBezTo>
                    <a:pt x="2121" y="1024"/>
                    <a:pt x="1743" y="642"/>
                    <a:pt x="1324" y="365"/>
                  </a:cubicBezTo>
                  <a:cubicBezTo>
                    <a:pt x="1121" y="229"/>
                    <a:pt x="724" y="0"/>
                    <a:pt x="403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223;p65"/>
            <p:cNvSpPr/>
            <p:nvPr/>
          </p:nvSpPr>
          <p:spPr>
            <a:xfrm>
              <a:off x="6795375" y="2610400"/>
              <a:ext cx="65625" cy="44125"/>
            </a:xfrm>
            <a:custGeom>
              <a:avLst/>
              <a:gdLst/>
              <a:ahLst/>
              <a:cxnLst/>
              <a:rect l="l" t="t" r="r" b="b"/>
              <a:pathLst>
                <a:path w="2625" h="1765" extrusionOk="0">
                  <a:moveTo>
                    <a:pt x="1259" y="1"/>
                  </a:moveTo>
                  <a:cubicBezTo>
                    <a:pt x="974" y="1"/>
                    <a:pt x="704" y="193"/>
                    <a:pt x="487" y="418"/>
                  </a:cubicBezTo>
                  <a:cubicBezTo>
                    <a:pt x="201" y="717"/>
                    <a:pt x="0" y="1084"/>
                    <a:pt x="77" y="1354"/>
                  </a:cubicBezTo>
                  <a:cubicBezTo>
                    <a:pt x="124" y="1520"/>
                    <a:pt x="279" y="1648"/>
                    <a:pt x="592" y="1698"/>
                  </a:cubicBezTo>
                  <a:cubicBezTo>
                    <a:pt x="770" y="1726"/>
                    <a:pt x="1104" y="1764"/>
                    <a:pt x="1438" y="1764"/>
                  </a:cubicBezTo>
                  <a:cubicBezTo>
                    <a:pt x="1806" y="1764"/>
                    <a:pt x="2174" y="1717"/>
                    <a:pt x="2335" y="1557"/>
                  </a:cubicBezTo>
                  <a:cubicBezTo>
                    <a:pt x="2500" y="1392"/>
                    <a:pt x="2625" y="851"/>
                    <a:pt x="1668" y="145"/>
                  </a:cubicBezTo>
                  <a:cubicBezTo>
                    <a:pt x="1531" y="43"/>
                    <a:pt x="1394" y="1"/>
                    <a:pt x="1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224;p65"/>
            <p:cNvSpPr/>
            <p:nvPr/>
          </p:nvSpPr>
          <p:spPr>
            <a:xfrm>
              <a:off x="6809450" y="2664775"/>
              <a:ext cx="30775" cy="5550"/>
            </a:xfrm>
            <a:custGeom>
              <a:avLst/>
              <a:gdLst/>
              <a:ahLst/>
              <a:cxnLst/>
              <a:rect l="l" t="t" r="r" b="b"/>
              <a:pathLst>
                <a:path w="1231" h="222" extrusionOk="0">
                  <a:moveTo>
                    <a:pt x="27" y="0"/>
                  </a:moveTo>
                  <a:cubicBezTo>
                    <a:pt x="17" y="0"/>
                    <a:pt x="11" y="2"/>
                    <a:pt x="9" y="6"/>
                  </a:cubicBezTo>
                  <a:cubicBezTo>
                    <a:pt x="1" y="25"/>
                    <a:pt x="138" y="107"/>
                    <a:pt x="293" y="156"/>
                  </a:cubicBezTo>
                  <a:cubicBezTo>
                    <a:pt x="446" y="208"/>
                    <a:pt x="610" y="222"/>
                    <a:pt x="610" y="222"/>
                  </a:cubicBezTo>
                  <a:cubicBezTo>
                    <a:pt x="610" y="222"/>
                    <a:pt x="774" y="220"/>
                    <a:pt x="930" y="183"/>
                  </a:cubicBezTo>
                  <a:cubicBezTo>
                    <a:pt x="1088" y="148"/>
                    <a:pt x="1231" y="77"/>
                    <a:pt x="1224" y="57"/>
                  </a:cubicBezTo>
                  <a:cubicBezTo>
                    <a:pt x="1222" y="52"/>
                    <a:pt x="1212" y="50"/>
                    <a:pt x="1196" y="50"/>
                  </a:cubicBezTo>
                  <a:cubicBezTo>
                    <a:pt x="1144" y="50"/>
                    <a:pt x="1029" y="70"/>
                    <a:pt x="913" y="77"/>
                  </a:cubicBezTo>
                  <a:cubicBezTo>
                    <a:pt x="885" y="78"/>
                    <a:pt x="858" y="79"/>
                    <a:pt x="831" y="79"/>
                  </a:cubicBezTo>
                  <a:cubicBezTo>
                    <a:pt x="713" y="79"/>
                    <a:pt x="614" y="68"/>
                    <a:pt x="614" y="68"/>
                  </a:cubicBezTo>
                  <a:cubicBezTo>
                    <a:pt x="614" y="68"/>
                    <a:pt x="608" y="68"/>
                    <a:pt x="596" y="68"/>
                  </a:cubicBezTo>
                  <a:cubicBezTo>
                    <a:pt x="551" y="68"/>
                    <a:pt x="433" y="67"/>
                    <a:pt x="315" y="50"/>
                  </a:cubicBezTo>
                  <a:cubicBezTo>
                    <a:pt x="192" y="33"/>
                    <a:pt x="71" y="0"/>
                    <a:pt x="27" y="0"/>
                  </a:cubicBezTo>
                  <a:close/>
                </a:path>
              </a:pathLst>
            </a:custGeom>
            <a:solidFill>
              <a:srgbClr val="000000">
                <a:alpha val="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225;p65"/>
            <p:cNvSpPr/>
            <p:nvPr/>
          </p:nvSpPr>
          <p:spPr>
            <a:xfrm>
              <a:off x="6809825" y="2610375"/>
              <a:ext cx="33100" cy="13875"/>
            </a:xfrm>
            <a:custGeom>
              <a:avLst/>
              <a:gdLst/>
              <a:ahLst/>
              <a:cxnLst/>
              <a:rect l="l" t="t" r="r" b="b"/>
              <a:pathLst>
                <a:path w="1324" h="555" extrusionOk="0">
                  <a:moveTo>
                    <a:pt x="682" y="0"/>
                  </a:moveTo>
                  <a:cubicBezTo>
                    <a:pt x="435" y="0"/>
                    <a:pt x="199" y="145"/>
                    <a:pt x="0" y="331"/>
                  </a:cubicBezTo>
                  <a:cubicBezTo>
                    <a:pt x="193" y="440"/>
                    <a:pt x="461" y="555"/>
                    <a:pt x="737" y="555"/>
                  </a:cubicBezTo>
                  <a:cubicBezTo>
                    <a:pt x="936" y="555"/>
                    <a:pt x="1140" y="496"/>
                    <a:pt x="1324" y="332"/>
                  </a:cubicBezTo>
                  <a:cubicBezTo>
                    <a:pt x="1254" y="270"/>
                    <a:pt x="1179" y="209"/>
                    <a:pt x="1090" y="145"/>
                  </a:cubicBezTo>
                  <a:cubicBezTo>
                    <a:pt x="954" y="43"/>
                    <a:pt x="816" y="0"/>
                    <a:pt x="6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226;p65"/>
            <p:cNvSpPr/>
            <p:nvPr/>
          </p:nvSpPr>
          <p:spPr>
            <a:xfrm>
              <a:off x="6624450" y="2313075"/>
              <a:ext cx="133400" cy="54400"/>
            </a:xfrm>
            <a:custGeom>
              <a:avLst/>
              <a:gdLst/>
              <a:ahLst/>
              <a:cxnLst/>
              <a:rect l="l" t="t" r="r" b="b"/>
              <a:pathLst>
                <a:path w="5336" h="2176" extrusionOk="0">
                  <a:moveTo>
                    <a:pt x="4538" y="0"/>
                  </a:moveTo>
                  <a:cubicBezTo>
                    <a:pt x="4517" y="0"/>
                    <a:pt x="4497" y="1"/>
                    <a:pt x="4477" y="4"/>
                  </a:cubicBezTo>
                  <a:cubicBezTo>
                    <a:pt x="4433" y="10"/>
                    <a:pt x="4086" y="161"/>
                    <a:pt x="4098" y="184"/>
                  </a:cubicBezTo>
                  <a:cubicBezTo>
                    <a:pt x="4192" y="354"/>
                    <a:pt x="4291" y="534"/>
                    <a:pt x="4295" y="730"/>
                  </a:cubicBezTo>
                  <a:cubicBezTo>
                    <a:pt x="4212" y="617"/>
                    <a:pt x="3988" y="317"/>
                    <a:pt x="3830" y="317"/>
                  </a:cubicBezTo>
                  <a:cubicBezTo>
                    <a:pt x="3829" y="317"/>
                    <a:pt x="3828" y="317"/>
                    <a:pt x="3827" y="317"/>
                  </a:cubicBezTo>
                  <a:cubicBezTo>
                    <a:pt x="3687" y="320"/>
                    <a:pt x="3431" y="584"/>
                    <a:pt x="3300" y="652"/>
                  </a:cubicBezTo>
                  <a:cubicBezTo>
                    <a:pt x="2893" y="860"/>
                    <a:pt x="2387" y="1053"/>
                    <a:pt x="1948" y="1139"/>
                  </a:cubicBezTo>
                  <a:cubicBezTo>
                    <a:pt x="1563" y="1214"/>
                    <a:pt x="1178" y="1174"/>
                    <a:pt x="790" y="1216"/>
                  </a:cubicBezTo>
                  <a:cubicBezTo>
                    <a:pt x="743" y="1221"/>
                    <a:pt x="686" y="1233"/>
                    <a:pt x="627" y="1248"/>
                  </a:cubicBezTo>
                  <a:cubicBezTo>
                    <a:pt x="339" y="1328"/>
                    <a:pt x="0" y="1533"/>
                    <a:pt x="416" y="1765"/>
                  </a:cubicBezTo>
                  <a:cubicBezTo>
                    <a:pt x="909" y="2042"/>
                    <a:pt x="1471" y="2175"/>
                    <a:pt x="2067" y="2175"/>
                  </a:cubicBezTo>
                  <a:cubicBezTo>
                    <a:pt x="2394" y="2175"/>
                    <a:pt x="2732" y="2135"/>
                    <a:pt x="3074" y="2057"/>
                  </a:cubicBezTo>
                  <a:cubicBezTo>
                    <a:pt x="3481" y="1964"/>
                    <a:pt x="3892" y="1849"/>
                    <a:pt x="4271" y="1663"/>
                  </a:cubicBezTo>
                  <a:cubicBezTo>
                    <a:pt x="4622" y="1490"/>
                    <a:pt x="5032" y="1186"/>
                    <a:pt x="5206" y="823"/>
                  </a:cubicBezTo>
                  <a:cubicBezTo>
                    <a:pt x="5335" y="548"/>
                    <a:pt x="5143" y="253"/>
                    <a:pt x="4908" y="111"/>
                  </a:cubicBezTo>
                  <a:cubicBezTo>
                    <a:pt x="4806" y="50"/>
                    <a:pt x="4666" y="0"/>
                    <a:pt x="453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227;p65"/>
            <p:cNvSpPr/>
            <p:nvPr/>
          </p:nvSpPr>
          <p:spPr>
            <a:xfrm>
              <a:off x="6624450" y="2313075"/>
              <a:ext cx="133400" cy="54400"/>
            </a:xfrm>
            <a:custGeom>
              <a:avLst/>
              <a:gdLst/>
              <a:ahLst/>
              <a:cxnLst/>
              <a:rect l="l" t="t" r="r" b="b"/>
              <a:pathLst>
                <a:path w="5336" h="2176" extrusionOk="0">
                  <a:moveTo>
                    <a:pt x="4538" y="0"/>
                  </a:moveTo>
                  <a:cubicBezTo>
                    <a:pt x="4517" y="0"/>
                    <a:pt x="4497" y="1"/>
                    <a:pt x="4477" y="4"/>
                  </a:cubicBezTo>
                  <a:cubicBezTo>
                    <a:pt x="4433" y="10"/>
                    <a:pt x="4086" y="161"/>
                    <a:pt x="4098" y="184"/>
                  </a:cubicBezTo>
                  <a:cubicBezTo>
                    <a:pt x="4192" y="354"/>
                    <a:pt x="4291" y="534"/>
                    <a:pt x="4295" y="730"/>
                  </a:cubicBezTo>
                  <a:cubicBezTo>
                    <a:pt x="4212" y="617"/>
                    <a:pt x="3988" y="317"/>
                    <a:pt x="3830" y="317"/>
                  </a:cubicBezTo>
                  <a:cubicBezTo>
                    <a:pt x="3829" y="317"/>
                    <a:pt x="3828" y="317"/>
                    <a:pt x="3827" y="317"/>
                  </a:cubicBezTo>
                  <a:cubicBezTo>
                    <a:pt x="3687" y="320"/>
                    <a:pt x="3431" y="584"/>
                    <a:pt x="3300" y="652"/>
                  </a:cubicBezTo>
                  <a:cubicBezTo>
                    <a:pt x="2893" y="860"/>
                    <a:pt x="2387" y="1053"/>
                    <a:pt x="1948" y="1139"/>
                  </a:cubicBezTo>
                  <a:cubicBezTo>
                    <a:pt x="1563" y="1214"/>
                    <a:pt x="1178" y="1174"/>
                    <a:pt x="790" y="1216"/>
                  </a:cubicBezTo>
                  <a:cubicBezTo>
                    <a:pt x="743" y="1221"/>
                    <a:pt x="686" y="1233"/>
                    <a:pt x="627" y="1248"/>
                  </a:cubicBezTo>
                  <a:cubicBezTo>
                    <a:pt x="339" y="1328"/>
                    <a:pt x="0" y="1533"/>
                    <a:pt x="416" y="1765"/>
                  </a:cubicBezTo>
                  <a:cubicBezTo>
                    <a:pt x="909" y="2042"/>
                    <a:pt x="1471" y="2175"/>
                    <a:pt x="2067" y="2175"/>
                  </a:cubicBezTo>
                  <a:cubicBezTo>
                    <a:pt x="2394" y="2175"/>
                    <a:pt x="2732" y="2135"/>
                    <a:pt x="3074" y="2057"/>
                  </a:cubicBezTo>
                  <a:cubicBezTo>
                    <a:pt x="3481" y="1964"/>
                    <a:pt x="3892" y="1849"/>
                    <a:pt x="4271" y="1663"/>
                  </a:cubicBezTo>
                  <a:cubicBezTo>
                    <a:pt x="4622" y="1490"/>
                    <a:pt x="5032" y="1186"/>
                    <a:pt x="5206" y="823"/>
                  </a:cubicBezTo>
                  <a:cubicBezTo>
                    <a:pt x="5335" y="548"/>
                    <a:pt x="5143" y="253"/>
                    <a:pt x="4908" y="111"/>
                  </a:cubicBezTo>
                  <a:cubicBezTo>
                    <a:pt x="4806" y="50"/>
                    <a:pt x="4666" y="0"/>
                    <a:pt x="4538" y="0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228;p65"/>
            <p:cNvSpPr/>
            <p:nvPr/>
          </p:nvSpPr>
          <p:spPr>
            <a:xfrm>
              <a:off x="6628325" y="2316225"/>
              <a:ext cx="128075" cy="51250"/>
            </a:xfrm>
            <a:custGeom>
              <a:avLst/>
              <a:gdLst/>
              <a:ahLst/>
              <a:cxnLst/>
              <a:rect l="l" t="t" r="r" b="b"/>
              <a:pathLst>
                <a:path w="5123" h="2050" extrusionOk="0">
                  <a:moveTo>
                    <a:pt x="4029" y="1"/>
                  </a:moveTo>
                  <a:cubicBezTo>
                    <a:pt x="3976" y="28"/>
                    <a:pt x="3938" y="50"/>
                    <a:pt x="3942" y="58"/>
                  </a:cubicBezTo>
                  <a:cubicBezTo>
                    <a:pt x="3949" y="70"/>
                    <a:pt x="3955" y="83"/>
                    <a:pt x="3962" y="95"/>
                  </a:cubicBezTo>
                  <a:cubicBezTo>
                    <a:pt x="4012" y="156"/>
                    <a:pt x="4054" y="211"/>
                    <a:pt x="4080" y="248"/>
                  </a:cubicBezTo>
                  <a:cubicBezTo>
                    <a:pt x="4079" y="163"/>
                    <a:pt x="4057" y="80"/>
                    <a:pt x="4029" y="1"/>
                  </a:cubicBezTo>
                  <a:close/>
                  <a:moveTo>
                    <a:pt x="5020" y="258"/>
                  </a:moveTo>
                  <a:cubicBezTo>
                    <a:pt x="5012" y="285"/>
                    <a:pt x="5005" y="312"/>
                    <a:pt x="4994" y="339"/>
                  </a:cubicBezTo>
                  <a:cubicBezTo>
                    <a:pt x="4820" y="702"/>
                    <a:pt x="4410" y="1006"/>
                    <a:pt x="4059" y="1179"/>
                  </a:cubicBezTo>
                  <a:cubicBezTo>
                    <a:pt x="3680" y="1366"/>
                    <a:pt x="3269" y="1481"/>
                    <a:pt x="2862" y="1574"/>
                  </a:cubicBezTo>
                  <a:cubicBezTo>
                    <a:pt x="2521" y="1652"/>
                    <a:pt x="2184" y="1692"/>
                    <a:pt x="1857" y="1692"/>
                  </a:cubicBezTo>
                  <a:cubicBezTo>
                    <a:pt x="1261" y="1692"/>
                    <a:pt x="698" y="1559"/>
                    <a:pt x="204" y="1282"/>
                  </a:cubicBezTo>
                  <a:cubicBezTo>
                    <a:pt x="191" y="1275"/>
                    <a:pt x="180" y="1268"/>
                    <a:pt x="168" y="1260"/>
                  </a:cubicBezTo>
                  <a:lnTo>
                    <a:pt x="168" y="1260"/>
                  </a:lnTo>
                  <a:cubicBezTo>
                    <a:pt x="35" y="1360"/>
                    <a:pt x="1" y="1495"/>
                    <a:pt x="258" y="1640"/>
                  </a:cubicBezTo>
                  <a:cubicBezTo>
                    <a:pt x="752" y="1917"/>
                    <a:pt x="1314" y="2050"/>
                    <a:pt x="1909" y="2050"/>
                  </a:cubicBezTo>
                  <a:cubicBezTo>
                    <a:pt x="2237" y="2050"/>
                    <a:pt x="2575" y="2010"/>
                    <a:pt x="2917" y="1931"/>
                  </a:cubicBezTo>
                  <a:cubicBezTo>
                    <a:pt x="3324" y="1840"/>
                    <a:pt x="3737" y="1723"/>
                    <a:pt x="4114" y="1537"/>
                  </a:cubicBezTo>
                  <a:cubicBezTo>
                    <a:pt x="4464" y="1364"/>
                    <a:pt x="4876" y="1060"/>
                    <a:pt x="5048" y="697"/>
                  </a:cubicBezTo>
                  <a:cubicBezTo>
                    <a:pt x="5122" y="547"/>
                    <a:pt x="5095" y="392"/>
                    <a:pt x="5020" y="258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229;p65"/>
            <p:cNvSpPr/>
            <p:nvPr/>
          </p:nvSpPr>
          <p:spPr>
            <a:xfrm>
              <a:off x="6648000" y="2315350"/>
              <a:ext cx="102600" cy="52100"/>
            </a:xfrm>
            <a:custGeom>
              <a:avLst/>
              <a:gdLst/>
              <a:ahLst/>
              <a:cxnLst/>
              <a:rect l="l" t="t" r="r" b="b"/>
              <a:pathLst>
                <a:path w="4104" h="2084" extrusionOk="0">
                  <a:moveTo>
                    <a:pt x="3282" y="0"/>
                  </a:moveTo>
                  <a:cubicBezTo>
                    <a:pt x="3246" y="17"/>
                    <a:pt x="3208" y="33"/>
                    <a:pt x="3172" y="50"/>
                  </a:cubicBezTo>
                  <a:cubicBezTo>
                    <a:pt x="3176" y="53"/>
                    <a:pt x="3179" y="56"/>
                    <a:pt x="3184" y="57"/>
                  </a:cubicBezTo>
                  <a:cubicBezTo>
                    <a:pt x="3455" y="231"/>
                    <a:pt x="3645" y="483"/>
                    <a:pt x="3645" y="483"/>
                  </a:cubicBezTo>
                  <a:cubicBezTo>
                    <a:pt x="3645" y="483"/>
                    <a:pt x="3811" y="675"/>
                    <a:pt x="3946" y="921"/>
                  </a:cubicBezTo>
                  <a:cubicBezTo>
                    <a:pt x="4008" y="964"/>
                    <a:pt x="4060" y="1004"/>
                    <a:pt x="4087" y="1031"/>
                  </a:cubicBezTo>
                  <a:cubicBezTo>
                    <a:pt x="4093" y="1028"/>
                    <a:pt x="4097" y="1022"/>
                    <a:pt x="4103" y="1016"/>
                  </a:cubicBezTo>
                  <a:lnTo>
                    <a:pt x="4082" y="964"/>
                  </a:lnTo>
                  <a:cubicBezTo>
                    <a:pt x="4019" y="814"/>
                    <a:pt x="3944" y="668"/>
                    <a:pt x="3875" y="565"/>
                  </a:cubicBezTo>
                  <a:cubicBezTo>
                    <a:pt x="3808" y="460"/>
                    <a:pt x="3756" y="396"/>
                    <a:pt x="3756" y="396"/>
                  </a:cubicBezTo>
                  <a:cubicBezTo>
                    <a:pt x="3756" y="396"/>
                    <a:pt x="3561" y="161"/>
                    <a:pt x="3282" y="0"/>
                  </a:cubicBezTo>
                  <a:close/>
                  <a:moveTo>
                    <a:pt x="2413" y="626"/>
                  </a:moveTo>
                  <a:cubicBezTo>
                    <a:pt x="2412" y="626"/>
                    <a:pt x="2411" y="626"/>
                    <a:pt x="2411" y="626"/>
                  </a:cubicBezTo>
                  <a:cubicBezTo>
                    <a:pt x="2378" y="649"/>
                    <a:pt x="2830" y="1314"/>
                    <a:pt x="2830" y="1314"/>
                  </a:cubicBezTo>
                  <a:cubicBezTo>
                    <a:pt x="2830" y="1314"/>
                    <a:pt x="2979" y="1498"/>
                    <a:pt x="3119" y="1663"/>
                  </a:cubicBezTo>
                  <a:cubicBezTo>
                    <a:pt x="3149" y="1651"/>
                    <a:pt x="3178" y="1637"/>
                    <a:pt x="3206" y="1626"/>
                  </a:cubicBezTo>
                  <a:cubicBezTo>
                    <a:pt x="3090" y="1438"/>
                    <a:pt x="2949" y="1234"/>
                    <a:pt x="2949" y="1234"/>
                  </a:cubicBezTo>
                  <a:cubicBezTo>
                    <a:pt x="2949" y="1234"/>
                    <a:pt x="2461" y="626"/>
                    <a:pt x="2413" y="626"/>
                  </a:cubicBezTo>
                  <a:close/>
                  <a:moveTo>
                    <a:pt x="2087" y="688"/>
                  </a:moveTo>
                  <a:cubicBezTo>
                    <a:pt x="2079" y="690"/>
                    <a:pt x="2069" y="696"/>
                    <a:pt x="2060" y="700"/>
                  </a:cubicBezTo>
                  <a:cubicBezTo>
                    <a:pt x="2083" y="773"/>
                    <a:pt x="2154" y="924"/>
                    <a:pt x="2240" y="1070"/>
                  </a:cubicBezTo>
                  <a:cubicBezTo>
                    <a:pt x="2352" y="1267"/>
                    <a:pt x="2487" y="1451"/>
                    <a:pt x="2487" y="1451"/>
                  </a:cubicBezTo>
                  <a:cubicBezTo>
                    <a:pt x="2487" y="1451"/>
                    <a:pt x="2635" y="1626"/>
                    <a:pt x="2801" y="1784"/>
                  </a:cubicBezTo>
                  <a:cubicBezTo>
                    <a:pt x="2836" y="1771"/>
                    <a:pt x="2870" y="1758"/>
                    <a:pt x="2905" y="1748"/>
                  </a:cubicBezTo>
                  <a:cubicBezTo>
                    <a:pt x="2895" y="1737"/>
                    <a:pt x="2886" y="1728"/>
                    <a:pt x="2877" y="1718"/>
                  </a:cubicBezTo>
                  <a:cubicBezTo>
                    <a:pt x="2734" y="1547"/>
                    <a:pt x="2601" y="1367"/>
                    <a:pt x="2601" y="1367"/>
                  </a:cubicBezTo>
                  <a:cubicBezTo>
                    <a:pt x="2601" y="1367"/>
                    <a:pt x="2458" y="1199"/>
                    <a:pt x="2324" y="1016"/>
                  </a:cubicBezTo>
                  <a:cubicBezTo>
                    <a:pt x="2226" y="885"/>
                    <a:pt x="2136" y="746"/>
                    <a:pt x="2087" y="688"/>
                  </a:cubicBezTo>
                  <a:close/>
                  <a:moveTo>
                    <a:pt x="1705" y="847"/>
                  </a:moveTo>
                  <a:cubicBezTo>
                    <a:pt x="1685" y="854"/>
                    <a:pt x="1668" y="860"/>
                    <a:pt x="1648" y="867"/>
                  </a:cubicBezTo>
                  <a:cubicBezTo>
                    <a:pt x="1663" y="957"/>
                    <a:pt x="1690" y="1068"/>
                    <a:pt x="1732" y="1177"/>
                  </a:cubicBezTo>
                  <a:cubicBezTo>
                    <a:pt x="1818" y="1415"/>
                    <a:pt x="1965" y="1627"/>
                    <a:pt x="1965" y="1627"/>
                  </a:cubicBezTo>
                  <a:cubicBezTo>
                    <a:pt x="1965" y="1627"/>
                    <a:pt x="2089" y="1788"/>
                    <a:pt x="2260" y="1936"/>
                  </a:cubicBezTo>
                  <a:cubicBezTo>
                    <a:pt x="2300" y="1926"/>
                    <a:pt x="2339" y="1917"/>
                    <a:pt x="2381" y="1906"/>
                  </a:cubicBezTo>
                  <a:cubicBezTo>
                    <a:pt x="2210" y="1740"/>
                    <a:pt x="2080" y="1547"/>
                    <a:pt x="2080" y="1547"/>
                  </a:cubicBezTo>
                  <a:cubicBezTo>
                    <a:pt x="2080" y="1547"/>
                    <a:pt x="1929" y="1357"/>
                    <a:pt x="1823" y="1136"/>
                  </a:cubicBezTo>
                  <a:cubicBezTo>
                    <a:pt x="1773" y="1035"/>
                    <a:pt x="1733" y="930"/>
                    <a:pt x="1705" y="847"/>
                  </a:cubicBezTo>
                  <a:close/>
                  <a:moveTo>
                    <a:pt x="55" y="1112"/>
                  </a:moveTo>
                  <a:cubicBezTo>
                    <a:pt x="38" y="1115"/>
                    <a:pt x="22" y="1115"/>
                    <a:pt x="4" y="1116"/>
                  </a:cubicBezTo>
                  <a:cubicBezTo>
                    <a:pt x="1" y="1187"/>
                    <a:pt x="4" y="1287"/>
                    <a:pt x="19" y="1386"/>
                  </a:cubicBezTo>
                  <a:cubicBezTo>
                    <a:pt x="46" y="1572"/>
                    <a:pt x="115" y="1745"/>
                    <a:pt x="115" y="1745"/>
                  </a:cubicBezTo>
                  <a:cubicBezTo>
                    <a:pt x="115" y="1745"/>
                    <a:pt x="166" y="1856"/>
                    <a:pt x="246" y="1976"/>
                  </a:cubicBezTo>
                  <a:cubicBezTo>
                    <a:pt x="297" y="1987"/>
                    <a:pt x="345" y="2001"/>
                    <a:pt x="396" y="2013"/>
                  </a:cubicBezTo>
                  <a:cubicBezTo>
                    <a:pt x="395" y="2011"/>
                    <a:pt x="395" y="2009"/>
                    <a:pt x="394" y="2007"/>
                  </a:cubicBezTo>
                  <a:cubicBezTo>
                    <a:pt x="302" y="1855"/>
                    <a:pt x="244" y="1688"/>
                    <a:pt x="244" y="1688"/>
                  </a:cubicBezTo>
                  <a:cubicBezTo>
                    <a:pt x="244" y="1688"/>
                    <a:pt x="166" y="1533"/>
                    <a:pt x="116" y="1361"/>
                  </a:cubicBezTo>
                  <a:cubicBezTo>
                    <a:pt x="88" y="1273"/>
                    <a:pt x="68" y="1180"/>
                    <a:pt x="55" y="1112"/>
                  </a:cubicBezTo>
                  <a:close/>
                  <a:moveTo>
                    <a:pt x="603" y="1092"/>
                  </a:moveTo>
                  <a:cubicBezTo>
                    <a:pt x="584" y="1093"/>
                    <a:pt x="563" y="1095"/>
                    <a:pt x="543" y="1095"/>
                  </a:cubicBezTo>
                  <a:cubicBezTo>
                    <a:pt x="543" y="1170"/>
                    <a:pt x="549" y="1260"/>
                    <a:pt x="566" y="1351"/>
                  </a:cubicBezTo>
                  <a:cubicBezTo>
                    <a:pt x="601" y="1556"/>
                    <a:pt x="695" y="1744"/>
                    <a:pt x="695" y="1744"/>
                  </a:cubicBezTo>
                  <a:cubicBezTo>
                    <a:pt x="695" y="1744"/>
                    <a:pt x="801" y="1926"/>
                    <a:pt x="952" y="2071"/>
                  </a:cubicBezTo>
                  <a:lnTo>
                    <a:pt x="959" y="2078"/>
                  </a:lnTo>
                  <a:cubicBezTo>
                    <a:pt x="1004" y="2081"/>
                    <a:pt x="1048" y="2084"/>
                    <a:pt x="1092" y="2084"/>
                  </a:cubicBezTo>
                  <a:cubicBezTo>
                    <a:pt x="1071" y="2058"/>
                    <a:pt x="1050" y="2034"/>
                    <a:pt x="1028" y="2007"/>
                  </a:cubicBezTo>
                  <a:cubicBezTo>
                    <a:pt x="906" y="1853"/>
                    <a:pt x="822" y="1677"/>
                    <a:pt x="822" y="1677"/>
                  </a:cubicBezTo>
                  <a:cubicBezTo>
                    <a:pt x="822" y="1677"/>
                    <a:pt x="721" y="1509"/>
                    <a:pt x="663" y="1322"/>
                  </a:cubicBezTo>
                  <a:cubicBezTo>
                    <a:pt x="636" y="1243"/>
                    <a:pt x="617" y="1160"/>
                    <a:pt x="603" y="1092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230;p65"/>
            <p:cNvSpPr/>
            <p:nvPr/>
          </p:nvSpPr>
          <p:spPr>
            <a:xfrm>
              <a:off x="6881200" y="2297200"/>
              <a:ext cx="131275" cy="58975"/>
            </a:xfrm>
            <a:custGeom>
              <a:avLst/>
              <a:gdLst/>
              <a:ahLst/>
              <a:cxnLst/>
              <a:rect l="l" t="t" r="r" b="b"/>
              <a:pathLst>
                <a:path w="5251" h="2359" extrusionOk="0">
                  <a:moveTo>
                    <a:pt x="797" y="1"/>
                  </a:moveTo>
                  <a:cubicBezTo>
                    <a:pt x="681" y="1"/>
                    <a:pt x="556" y="36"/>
                    <a:pt x="459" y="86"/>
                  </a:cubicBezTo>
                  <a:cubicBezTo>
                    <a:pt x="213" y="211"/>
                    <a:pt x="1" y="491"/>
                    <a:pt x="112" y="774"/>
                  </a:cubicBezTo>
                  <a:cubicBezTo>
                    <a:pt x="257" y="1147"/>
                    <a:pt x="645" y="1482"/>
                    <a:pt x="981" y="1678"/>
                  </a:cubicBezTo>
                  <a:cubicBezTo>
                    <a:pt x="1346" y="1892"/>
                    <a:pt x="1749" y="2036"/>
                    <a:pt x="2149" y="2158"/>
                  </a:cubicBezTo>
                  <a:cubicBezTo>
                    <a:pt x="2580" y="2290"/>
                    <a:pt x="3009" y="2358"/>
                    <a:pt x="3422" y="2358"/>
                  </a:cubicBezTo>
                  <a:cubicBezTo>
                    <a:pt x="3916" y="2358"/>
                    <a:pt x="4390" y="2261"/>
                    <a:pt x="4822" y="2057"/>
                  </a:cubicBezTo>
                  <a:cubicBezTo>
                    <a:pt x="5250" y="1855"/>
                    <a:pt x="4926" y="1627"/>
                    <a:pt x="4645" y="1527"/>
                  </a:cubicBezTo>
                  <a:cubicBezTo>
                    <a:pt x="4588" y="1508"/>
                    <a:pt x="4531" y="1492"/>
                    <a:pt x="4484" y="1482"/>
                  </a:cubicBezTo>
                  <a:cubicBezTo>
                    <a:pt x="4103" y="1415"/>
                    <a:pt x="3716" y="1426"/>
                    <a:pt x="3337" y="1322"/>
                  </a:cubicBezTo>
                  <a:cubicBezTo>
                    <a:pt x="2904" y="1204"/>
                    <a:pt x="2413" y="975"/>
                    <a:pt x="2022" y="739"/>
                  </a:cubicBezTo>
                  <a:cubicBezTo>
                    <a:pt x="1897" y="662"/>
                    <a:pt x="1659" y="382"/>
                    <a:pt x="1522" y="369"/>
                  </a:cubicBezTo>
                  <a:cubicBezTo>
                    <a:pt x="1518" y="368"/>
                    <a:pt x="1515" y="368"/>
                    <a:pt x="1511" y="368"/>
                  </a:cubicBezTo>
                  <a:cubicBezTo>
                    <a:pt x="1354" y="368"/>
                    <a:pt x="1116" y="642"/>
                    <a:pt x="1025" y="747"/>
                  </a:cubicBezTo>
                  <a:cubicBezTo>
                    <a:pt x="1044" y="552"/>
                    <a:pt x="1154" y="379"/>
                    <a:pt x="1260" y="216"/>
                  </a:cubicBezTo>
                  <a:cubicBezTo>
                    <a:pt x="1275" y="195"/>
                    <a:pt x="940" y="19"/>
                    <a:pt x="896" y="10"/>
                  </a:cubicBezTo>
                  <a:cubicBezTo>
                    <a:pt x="864" y="4"/>
                    <a:pt x="831" y="1"/>
                    <a:pt x="79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231;p65"/>
            <p:cNvSpPr/>
            <p:nvPr/>
          </p:nvSpPr>
          <p:spPr>
            <a:xfrm>
              <a:off x="6881200" y="2297200"/>
              <a:ext cx="131275" cy="58975"/>
            </a:xfrm>
            <a:custGeom>
              <a:avLst/>
              <a:gdLst/>
              <a:ahLst/>
              <a:cxnLst/>
              <a:rect l="l" t="t" r="r" b="b"/>
              <a:pathLst>
                <a:path w="5251" h="2359" extrusionOk="0">
                  <a:moveTo>
                    <a:pt x="797" y="1"/>
                  </a:moveTo>
                  <a:cubicBezTo>
                    <a:pt x="681" y="1"/>
                    <a:pt x="556" y="36"/>
                    <a:pt x="459" y="86"/>
                  </a:cubicBezTo>
                  <a:cubicBezTo>
                    <a:pt x="213" y="211"/>
                    <a:pt x="1" y="491"/>
                    <a:pt x="112" y="774"/>
                  </a:cubicBezTo>
                  <a:cubicBezTo>
                    <a:pt x="257" y="1147"/>
                    <a:pt x="645" y="1482"/>
                    <a:pt x="981" y="1678"/>
                  </a:cubicBezTo>
                  <a:cubicBezTo>
                    <a:pt x="1346" y="1892"/>
                    <a:pt x="1749" y="2036"/>
                    <a:pt x="2149" y="2158"/>
                  </a:cubicBezTo>
                  <a:cubicBezTo>
                    <a:pt x="2580" y="2290"/>
                    <a:pt x="3009" y="2358"/>
                    <a:pt x="3422" y="2358"/>
                  </a:cubicBezTo>
                  <a:cubicBezTo>
                    <a:pt x="3916" y="2358"/>
                    <a:pt x="4390" y="2261"/>
                    <a:pt x="4822" y="2057"/>
                  </a:cubicBezTo>
                  <a:cubicBezTo>
                    <a:pt x="5250" y="1855"/>
                    <a:pt x="4926" y="1627"/>
                    <a:pt x="4645" y="1527"/>
                  </a:cubicBezTo>
                  <a:cubicBezTo>
                    <a:pt x="4588" y="1508"/>
                    <a:pt x="4531" y="1492"/>
                    <a:pt x="4484" y="1482"/>
                  </a:cubicBezTo>
                  <a:cubicBezTo>
                    <a:pt x="4103" y="1415"/>
                    <a:pt x="3716" y="1426"/>
                    <a:pt x="3337" y="1322"/>
                  </a:cubicBezTo>
                  <a:cubicBezTo>
                    <a:pt x="2904" y="1204"/>
                    <a:pt x="2413" y="975"/>
                    <a:pt x="2022" y="739"/>
                  </a:cubicBezTo>
                  <a:cubicBezTo>
                    <a:pt x="1897" y="662"/>
                    <a:pt x="1659" y="382"/>
                    <a:pt x="1522" y="369"/>
                  </a:cubicBezTo>
                  <a:cubicBezTo>
                    <a:pt x="1518" y="368"/>
                    <a:pt x="1515" y="368"/>
                    <a:pt x="1511" y="368"/>
                  </a:cubicBezTo>
                  <a:cubicBezTo>
                    <a:pt x="1354" y="368"/>
                    <a:pt x="1116" y="642"/>
                    <a:pt x="1025" y="747"/>
                  </a:cubicBezTo>
                  <a:cubicBezTo>
                    <a:pt x="1044" y="552"/>
                    <a:pt x="1154" y="379"/>
                    <a:pt x="1260" y="216"/>
                  </a:cubicBezTo>
                  <a:cubicBezTo>
                    <a:pt x="1275" y="195"/>
                    <a:pt x="940" y="19"/>
                    <a:pt x="896" y="10"/>
                  </a:cubicBezTo>
                  <a:cubicBezTo>
                    <a:pt x="864" y="4"/>
                    <a:pt x="831" y="1"/>
                    <a:pt x="797" y="1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232;p65"/>
            <p:cNvSpPr/>
            <p:nvPr/>
          </p:nvSpPr>
          <p:spPr>
            <a:xfrm>
              <a:off x="6882400" y="2301025"/>
              <a:ext cx="126000" cy="55150"/>
            </a:xfrm>
            <a:custGeom>
              <a:avLst/>
              <a:gdLst/>
              <a:ahLst/>
              <a:cxnLst/>
              <a:rect l="l" t="t" r="r" b="b"/>
              <a:pathLst>
                <a:path w="5040" h="2206" extrusionOk="0">
                  <a:moveTo>
                    <a:pt x="1127" y="1"/>
                  </a:moveTo>
                  <a:cubicBezTo>
                    <a:pt x="1091" y="78"/>
                    <a:pt x="1066" y="157"/>
                    <a:pt x="1059" y="243"/>
                  </a:cubicBezTo>
                  <a:cubicBezTo>
                    <a:pt x="1088" y="207"/>
                    <a:pt x="1134" y="153"/>
                    <a:pt x="1188" y="99"/>
                  </a:cubicBezTo>
                  <a:cubicBezTo>
                    <a:pt x="1197" y="86"/>
                    <a:pt x="1204" y="75"/>
                    <a:pt x="1211" y="63"/>
                  </a:cubicBezTo>
                  <a:cubicBezTo>
                    <a:pt x="1217" y="56"/>
                    <a:pt x="1180" y="31"/>
                    <a:pt x="1127" y="1"/>
                  </a:cubicBezTo>
                  <a:close/>
                  <a:moveTo>
                    <a:pt x="122" y="187"/>
                  </a:moveTo>
                  <a:cubicBezTo>
                    <a:pt x="38" y="315"/>
                    <a:pt x="1" y="466"/>
                    <a:pt x="62" y="621"/>
                  </a:cubicBezTo>
                  <a:cubicBezTo>
                    <a:pt x="207" y="996"/>
                    <a:pt x="596" y="1330"/>
                    <a:pt x="932" y="1525"/>
                  </a:cubicBezTo>
                  <a:cubicBezTo>
                    <a:pt x="1296" y="1739"/>
                    <a:pt x="1699" y="1883"/>
                    <a:pt x="2099" y="2006"/>
                  </a:cubicBezTo>
                  <a:cubicBezTo>
                    <a:pt x="2530" y="2137"/>
                    <a:pt x="2958" y="2205"/>
                    <a:pt x="3371" y="2205"/>
                  </a:cubicBezTo>
                  <a:cubicBezTo>
                    <a:pt x="3866" y="2205"/>
                    <a:pt x="4339" y="2108"/>
                    <a:pt x="4771" y="1904"/>
                  </a:cubicBezTo>
                  <a:cubicBezTo>
                    <a:pt x="5040" y="1779"/>
                    <a:pt x="5016" y="1641"/>
                    <a:pt x="4890" y="1532"/>
                  </a:cubicBezTo>
                  <a:lnTo>
                    <a:pt x="4890" y="1532"/>
                  </a:lnTo>
                  <a:cubicBezTo>
                    <a:pt x="4878" y="1540"/>
                    <a:pt x="4868" y="1545"/>
                    <a:pt x="4853" y="1552"/>
                  </a:cubicBezTo>
                  <a:cubicBezTo>
                    <a:pt x="4421" y="1756"/>
                    <a:pt x="3947" y="1853"/>
                    <a:pt x="3452" y="1853"/>
                  </a:cubicBezTo>
                  <a:cubicBezTo>
                    <a:pt x="3039" y="1853"/>
                    <a:pt x="2611" y="1785"/>
                    <a:pt x="2180" y="1653"/>
                  </a:cubicBezTo>
                  <a:cubicBezTo>
                    <a:pt x="1780" y="1531"/>
                    <a:pt x="1379" y="1387"/>
                    <a:pt x="1013" y="1174"/>
                  </a:cubicBezTo>
                  <a:cubicBezTo>
                    <a:pt x="677" y="977"/>
                    <a:pt x="287" y="643"/>
                    <a:pt x="143" y="270"/>
                  </a:cubicBezTo>
                  <a:cubicBezTo>
                    <a:pt x="133" y="243"/>
                    <a:pt x="128" y="214"/>
                    <a:pt x="122" y="187"/>
                  </a:cubicBezTo>
                  <a:close/>
                </a:path>
              </a:pathLst>
            </a:custGeom>
            <a:solidFill>
              <a:srgbClr val="DB7F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233;p65"/>
            <p:cNvSpPr/>
            <p:nvPr/>
          </p:nvSpPr>
          <p:spPr>
            <a:xfrm>
              <a:off x="6887400" y="2300100"/>
              <a:ext cx="102075" cy="55975"/>
            </a:xfrm>
            <a:custGeom>
              <a:avLst/>
              <a:gdLst/>
              <a:ahLst/>
              <a:cxnLst/>
              <a:rect l="l" t="t" r="r" b="b"/>
              <a:pathLst>
                <a:path w="4083" h="2239" extrusionOk="0">
                  <a:moveTo>
                    <a:pt x="891" y="1"/>
                  </a:moveTo>
                  <a:cubicBezTo>
                    <a:pt x="602" y="139"/>
                    <a:pt x="390" y="360"/>
                    <a:pt x="390" y="360"/>
                  </a:cubicBezTo>
                  <a:cubicBezTo>
                    <a:pt x="390" y="360"/>
                    <a:pt x="335" y="421"/>
                    <a:pt x="261" y="520"/>
                  </a:cubicBezTo>
                  <a:cubicBezTo>
                    <a:pt x="185" y="617"/>
                    <a:pt x="98" y="757"/>
                    <a:pt x="26" y="902"/>
                  </a:cubicBezTo>
                  <a:cubicBezTo>
                    <a:pt x="16" y="919"/>
                    <a:pt x="9" y="936"/>
                    <a:pt x="0" y="955"/>
                  </a:cubicBezTo>
                  <a:cubicBezTo>
                    <a:pt x="6" y="959"/>
                    <a:pt x="9" y="965"/>
                    <a:pt x="14" y="970"/>
                  </a:cubicBezTo>
                  <a:cubicBezTo>
                    <a:pt x="43" y="945"/>
                    <a:pt x="100" y="908"/>
                    <a:pt x="162" y="871"/>
                  </a:cubicBezTo>
                  <a:cubicBezTo>
                    <a:pt x="315" y="634"/>
                    <a:pt x="496" y="453"/>
                    <a:pt x="496" y="453"/>
                  </a:cubicBezTo>
                  <a:cubicBezTo>
                    <a:pt x="496" y="453"/>
                    <a:pt x="702" y="214"/>
                    <a:pt x="984" y="62"/>
                  </a:cubicBezTo>
                  <a:cubicBezTo>
                    <a:pt x="990" y="61"/>
                    <a:pt x="994" y="59"/>
                    <a:pt x="997" y="58"/>
                  </a:cubicBezTo>
                  <a:cubicBezTo>
                    <a:pt x="961" y="36"/>
                    <a:pt x="927" y="18"/>
                    <a:pt x="891" y="1"/>
                  </a:cubicBezTo>
                  <a:close/>
                  <a:moveTo>
                    <a:pt x="1712" y="686"/>
                  </a:moveTo>
                  <a:cubicBezTo>
                    <a:pt x="1664" y="686"/>
                    <a:pt x="1138" y="1253"/>
                    <a:pt x="1138" y="1253"/>
                  </a:cubicBezTo>
                  <a:cubicBezTo>
                    <a:pt x="1138" y="1253"/>
                    <a:pt x="982" y="1447"/>
                    <a:pt x="851" y="1625"/>
                  </a:cubicBezTo>
                  <a:cubicBezTo>
                    <a:pt x="880" y="1641"/>
                    <a:pt x="906" y="1655"/>
                    <a:pt x="934" y="1669"/>
                  </a:cubicBezTo>
                  <a:cubicBezTo>
                    <a:pt x="1086" y="1514"/>
                    <a:pt x="1246" y="1342"/>
                    <a:pt x="1246" y="1342"/>
                  </a:cubicBezTo>
                  <a:cubicBezTo>
                    <a:pt x="1246" y="1342"/>
                    <a:pt x="1744" y="711"/>
                    <a:pt x="1714" y="687"/>
                  </a:cubicBezTo>
                  <a:cubicBezTo>
                    <a:pt x="1713" y="686"/>
                    <a:pt x="1713" y="686"/>
                    <a:pt x="1712" y="686"/>
                  </a:cubicBezTo>
                  <a:close/>
                  <a:moveTo>
                    <a:pt x="2033" y="771"/>
                  </a:moveTo>
                  <a:cubicBezTo>
                    <a:pt x="1980" y="828"/>
                    <a:pt x="1879" y="957"/>
                    <a:pt x="1772" y="1081"/>
                  </a:cubicBezTo>
                  <a:cubicBezTo>
                    <a:pt x="1629" y="1253"/>
                    <a:pt x="1472" y="1411"/>
                    <a:pt x="1472" y="1411"/>
                  </a:cubicBezTo>
                  <a:cubicBezTo>
                    <a:pt x="1472" y="1411"/>
                    <a:pt x="1330" y="1582"/>
                    <a:pt x="1172" y="1742"/>
                  </a:cubicBezTo>
                  <a:cubicBezTo>
                    <a:pt x="1162" y="1752"/>
                    <a:pt x="1153" y="1762"/>
                    <a:pt x="1143" y="1770"/>
                  </a:cubicBezTo>
                  <a:cubicBezTo>
                    <a:pt x="1176" y="1783"/>
                    <a:pt x="1209" y="1797"/>
                    <a:pt x="1243" y="1811"/>
                  </a:cubicBezTo>
                  <a:cubicBezTo>
                    <a:pt x="1421" y="1668"/>
                    <a:pt x="1580" y="1503"/>
                    <a:pt x="1580" y="1503"/>
                  </a:cubicBezTo>
                  <a:cubicBezTo>
                    <a:pt x="1580" y="1503"/>
                    <a:pt x="1728" y="1329"/>
                    <a:pt x="1855" y="1141"/>
                  </a:cubicBezTo>
                  <a:cubicBezTo>
                    <a:pt x="1949" y="1002"/>
                    <a:pt x="2030" y="856"/>
                    <a:pt x="2059" y="785"/>
                  </a:cubicBezTo>
                  <a:cubicBezTo>
                    <a:pt x="2050" y="779"/>
                    <a:pt x="2041" y="777"/>
                    <a:pt x="2033" y="771"/>
                  </a:cubicBezTo>
                  <a:close/>
                  <a:moveTo>
                    <a:pt x="2406" y="956"/>
                  </a:moveTo>
                  <a:cubicBezTo>
                    <a:pt x="2370" y="1037"/>
                    <a:pt x="2325" y="1140"/>
                    <a:pt x="2268" y="1234"/>
                  </a:cubicBezTo>
                  <a:cubicBezTo>
                    <a:pt x="2144" y="1446"/>
                    <a:pt x="1980" y="1625"/>
                    <a:pt x="1980" y="1625"/>
                  </a:cubicBezTo>
                  <a:cubicBezTo>
                    <a:pt x="1980" y="1625"/>
                    <a:pt x="1838" y="1809"/>
                    <a:pt x="1656" y="1962"/>
                  </a:cubicBezTo>
                  <a:cubicBezTo>
                    <a:pt x="1694" y="1977"/>
                    <a:pt x="1735" y="1989"/>
                    <a:pt x="1774" y="2002"/>
                  </a:cubicBezTo>
                  <a:cubicBezTo>
                    <a:pt x="1956" y="1867"/>
                    <a:pt x="2091" y="1713"/>
                    <a:pt x="2091" y="1713"/>
                  </a:cubicBezTo>
                  <a:cubicBezTo>
                    <a:pt x="2091" y="1713"/>
                    <a:pt x="2254" y="1514"/>
                    <a:pt x="2356" y="1282"/>
                  </a:cubicBezTo>
                  <a:cubicBezTo>
                    <a:pt x="2404" y="1177"/>
                    <a:pt x="2440" y="1068"/>
                    <a:pt x="2461" y="979"/>
                  </a:cubicBezTo>
                  <a:cubicBezTo>
                    <a:pt x="2441" y="972"/>
                    <a:pt x="2424" y="965"/>
                    <a:pt x="2406" y="956"/>
                  </a:cubicBezTo>
                  <a:close/>
                  <a:moveTo>
                    <a:pt x="4033" y="1340"/>
                  </a:moveTo>
                  <a:cubicBezTo>
                    <a:pt x="4013" y="1406"/>
                    <a:pt x="3986" y="1497"/>
                    <a:pt x="3952" y="1584"/>
                  </a:cubicBezTo>
                  <a:cubicBezTo>
                    <a:pt x="3890" y="1752"/>
                    <a:pt x="3801" y="1903"/>
                    <a:pt x="3801" y="1903"/>
                  </a:cubicBezTo>
                  <a:cubicBezTo>
                    <a:pt x="3801" y="1903"/>
                    <a:pt x="3730" y="2062"/>
                    <a:pt x="3630" y="2209"/>
                  </a:cubicBezTo>
                  <a:cubicBezTo>
                    <a:pt x="3629" y="2210"/>
                    <a:pt x="3629" y="2211"/>
                    <a:pt x="3627" y="2214"/>
                  </a:cubicBezTo>
                  <a:cubicBezTo>
                    <a:pt x="3678" y="2209"/>
                    <a:pt x="3728" y="2196"/>
                    <a:pt x="3779" y="2187"/>
                  </a:cubicBezTo>
                  <a:cubicBezTo>
                    <a:pt x="3869" y="2075"/>
                    <a:pt x="3928" y="1968"/>
                    <a:pt x="3928" y="1968"/>
                  </a:cubicBezTo>
                  <a:cubicBezTo>
                    <a:pt x="3928" y="1968"/>
                    <a:pt x="4007" y="1799"/>
                    <a:pt x="4047" y="1615"/>
                  </a:cubicBezTo>
                  <a:cubicBezTo>
                    <a:pt x="4070" y="1518"/>
                    <a:pt x="4080" y="1419"/>
                    <a:pt x="4083" y="1347"/>
                  </a:cubicBezTo>
                  <a:cubicBezTo>
                    <a:pt x="4066" y="1346"/>
                    <a:pt x="4048" y="1342"/>
                    <a:pt x="4033" y="1340"/>
                  </a:cubicBezTo>
                  <a:close/>
                  <a:moveTo>
                    <a:pt x="3485" y="1279"/>
                  </a:moveTo>
                  <a:cubicBezTo>
                    <a:pt x="3466" y="1347"/>
                    <a:pt x="3442" y="1429"/>
                    <a:pt x="3409" y="1507"/>
                  </a:cubicBezTo>
                  <a:cubicBezTo>
                    <a:pt x="3337" y="1690"/>
                    <a:pt x="3224" y="1848"/>
                    <a:pt x="3224" y="1848"/>
                  </a:cubicBezTo>
                  <a:cubicBezTo>
                    <a:pt x="3224" y="1848"/>
                    <a:pt x="3130" y="2018"/>
                    <a:pt x="2997" y="2164"/>
                  </a:cubicBezTo>
                  <a:cubicBezTo>
                    <a:pt x="2975" y="2189"/>
                    <a:pt x="2951" y="2211"/>
                    <a:pt x="2927" y="2236"/>
                  </a:cubicBezTo>
                  <a:cubicBezTo>
                    <a:pt x="2972" y="2237"/>
                    <a:pt x="3016" y="2237"/>
                    <a:pt x="3061" y="2238"/>
                  </a:cubicBezTo>
                  <a:cubicBezTo>
                    <a:pt x="3062" y="2236"/>
                    <a:pt x="3066" y="2233"/>
                    <a:pt x="3068" y="2231"/>
                  </a:cubicBezTo>
                  <a:cubicBezTo>
                    <a:pt x="3229" y="2098"/>
                    <a:pt x="3345" y="1924"/>
                    <a:pt x="3345" y="1924"/>
                  </a:cubicBezTo>
                  <a:cubicBezTo>
                    <a:pt x="3345" y="1924"/>
                    <a:pt x="3452" y="1742"/>
                    <a:pt x="3503" y="1541"/>
                  </a:cubicBezTo>
                  <a:cubicBezTo>
                    <a:pt x="3529" y="1450"/>
                    <a:pt x="3539" y="1362"/>
                    <a:pt x="3545" y="1286"/>
                  </a:cubicBezTo>
                  <a:cubicBezTo>
                    <a:pt x="3525" y="1285"/>
                    <a:pt x="3503" y="1282"/>
                    <a:pt x="3485" y="1279"/>
                  </a:cubicBezTo>
                  <a:close/>
                </a:path>
              </a:pathLst>
            </a:custGeom>
            <a:solidFill>
              <a:srgbClr val="A95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270377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0" grpId="0"/>
    </p:bldLst>
  </p:timing>
</p:sld>
</file>

<file path=ppt/theme/theme1.xml><?xml version="1.0" encoding="utf-8"?>
<a:theme xmlns:a="http://schemas.openxmlformats.org/drawingml/2006/main" name="Emotional Intelligence Subject for High School - 9th Grade: Emotional Control by Slidesgo">
  <a:themeElements>
    <a:clrScheme name="Simple Light">
      <a:dk1>
        <a:srgbClr val="000000"/>
      </a:dk1>
      <a:lt1>
        <a:srgbClr val="FFFFFF"/>
      </a:lt1>
      <a:dk2>
        <a:srgbClr val="284653"/>
      </a:dk2>
      <a:lt2>
        <a:srgbClr val="379D8F"/>
      </a:lt2>
      <a:accent1>
        <a:srgbClr val="4CBFAC"/>
      </a:accent1>
      <a:accent2>
        <a:srgbClr val="A6DDD3"/>
      </a:accent2>
      <a:accent3>
        <a:srgbClr val="FFD880"/>
      </a:accent3>
      <a:accent4>
        <a:srgbClr val="FFA969"/>
      </a:accent4>
      <a:accent5>
        <a:srgbClr val="FD795A"/>
      </a:accent5>
      <a:accent6>
        <a:srgbClr val="D63318"/>
      </a:accent6>
      <a:hlink>
        <a:srgbClr val="2846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290</Words>
  <Application>Microsoft Office PowerPoint</Application>
  <PresentationFormat>On-screen Show (16:9)</PresentationFormat>
  <Paragraphs>72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Chau Philomene One</vt:lpstr>
      <vt:lpstr>Times New Roman</vt:lpstr>
      <vt:lpstr>Arial</vt:lpstr>
      <vt:lpstr>Tunga</vt:lpstr>
      <vt:lpstr>Nunito</vt:lpstr>
      <vt:lpstr>Jua</vt:lpstr>
      <vt:lpstr>Emotional Intelligence Subject for High School - 9th Grade: Emotional Control by Slidesgo</vt:lpstr>
      <vt:lpstr>CE255 SOFTWARE  GROUP PROJECT</vt:lpstr>
      <vt:lpstr>Speech Emotion  Recognition</vt:lpstr>
      <vt:lpstr>04</vt:lpstr>
      <vt:lpstr>Introduction</vt:lpstr>
      <vt:lpstr>Objective</vt:lpstr>
      <vt:lpstr>Project Scope</vt:lpstr>
      <vt:lpstr>Overall Description</vt:lpstr>
      <vt:lpstr>Project Features</vt:lpstr>
      <vt:lpstr>Operating Environment</vt:lpstr>
      <vt:lpstr>System Features</vt:lpstr>
      <vt:lpstr>PowerPoint Presentation</vt:lpstr>
      <vt:lpstr>External User Requirements</vt:lpstr>
      <vt:lpstr>Hardware Interface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Speech Emotion  Recognition</dc:title>
  <dc:creator>Khushi Ranpariya</dc:creator>
  <cp:lastModifiedBy>Khushi Ranpariya</cp:lastModifiedBy>
  <cp:revision>17</cp:revision>
  <dcterms:modified xsi:type="dcterms:W3CDTF">2022-02-17T17:17:20Z</dcterms:modified>
</cp:coreProperties>
</file>